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73" r:id="rId2"/>
    <p:sldId id="260" r:id="rId3"/>
    <p:sldId id="271" r:id="rId4"/>
    <p:sldId id="272" r:id="rId5"/>
  </p:sldIdLst>
  <p:sldSz cx="9906000" cy="6858000" type="A4"/>
  <p:notesSz cx="6858000" cy="9144000"/>
  <p:defaultTextStyle>
    <a:defPPr>
      <a:defRPr lang="ja-JP"/>
    </a:defPPr>
    <a:lvl1pPr algn="l" defTabSz="913394" rtl="0" fontAlgn="base">
      <a:spcBef>
        <a:spcPct val="0"/>
      </a:spcBef>
      <a:spcAft>
        <a:spcPct val="0"/>
      </a:spcAft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1pPr>
    <a:lvl2pPr marL="456103" indent="-114026" algn="l" defTabSz="913394" rtl="0" fontAlgn="base">
      <a:spcBef>
        <a:spcPct val="0"/>
      </a:spcBef>
      <a:spcAft>
        <a:spcPct val="0"/>
      </a:spcAft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2pPr>
    <a:lvl3pPr marL="913394" indent="-229240" algn="l" defTabSz="913394" rtl="0" fontAlgn="base">
      <a:spcBef>
        <a:spcPct val="0"/>
      </a:spcBef>
      <a:spcAft>
        <a:spcPct val="0"/>
      </a:spcAft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3pPr>
    <a:lvl4pPr marL="1370684" indent="-344453" algn="l" defTabSz="913394" rtl="0" fontAlgn="base">
      <a:spcBef>
        <a:spcPct val="0"/>
      </a:spcBef>
      <a:spcAft>
        <a:spcPct val="0"/>
      </a:spcAft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4pPr>
    <a:lvl5pPr marL="1827975" indent="-459666" algn="l" defTabSz="913394" rtl="0" fontAlgn="base">
      <a:spcBef>
        <a:spcPct val="0"/>
      </a:spcBef>
      <a:spcAft>
        <a:spcPct val="0"/>
      </a:spcAft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5pPr>
    <a:lvl6pPr marL="1710385" algn="l" defTabSz="684154" rtl="0" eaLnBrk="1" latinLnBrk="0" hangingPunct="1"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6pPr>
    <a:lvl7pPr marL="2052462" algn="l" defTabSz="684154" rtl="0" eaLnBrk="1" latinLnBrk="0" hangingPunct="1"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7pPr>
    <a:lvl8pPr marL="2394539" algn="l" defTabSz="684154" rtl="0" eaLnBrk="1" latinLnBrk="0" hangingPunct="1"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8pPr>
    <a:lvl9pPr marL="2736616" algn="l" defTabSz="684154" rtl="0" eaLnBrk="1" latinLnBrk="0" hangingPunct="1"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12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  <a:srgbClr val="FF9933"/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6680" autoAdjust="0"/>
    <p:restoredTop sz="99640" autoAdjust="0"/>
  </p:normalViewPr>
  <p:slideViewPr>
    <p:cSldViewPr>
      <p:cViewPr varScale="1">
        <p:scale>
          <a:sx n="111" d="100"/>
          <a:sy n="111" d="100"/>
        </p:scale>
        <p:origin x="1782" y="114"/>
      </p:cViewPr>
      <p:guideLst>
        <p:guide orient="horz" pos="216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>
            <a:extLst>
              <a:ext uri="{FF2B5EF4-FFF2-40B4-BE49-F238E27FC236}">
                <a16:creationId xmlns:a16="http://schemas.microsoft.com/office/drawing/2014/main" id="{D85EBD86-56E0-4184-B099-ECDBFB72275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" name="Rectangle 12">
            <a:extLst>
              <a:ext uri="{FF2B5EF4-FFF2-40B4-BE49-F238E27FC236}">
                <a16:creationId xmlns:a16="http://schemas.microsoft.com/office/drawing/2014/main" id="{BDACFA34-6581-4582-95DF-4630DFF8F88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Rectangle 13">
            <a:extLst>
              <a:ext uri="{FF2B5EF4-FFF2-40B4-BE49-F238E27FC236}">
                <a16:creationId xmlns:a16="http://schemas.microsoft.com/office/drawing/2014/main" id="{C87F709A-8220-45F7-9F6F-33586CCE5C2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" name="Rectangle 14">
            <a:extLst>
              <a:ext uri="{FF2B5EF4-FFF2-40B4-BE49-F238E27FC236}">
                <a16:creationId xmlns:a16="http://schemas.microsoft.com/office/drawing/2014/main" id="{55664AAB-E469-4394-8F8A-7D9E3A86612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" name="Rectangle 18">
            <a:extLst>
              <a:ext uri="{FF2B5EF4-FFF2-40B4-BE49-F238E27FC236}">
                <a16:creationId xmlns:a16="http://schemas.microsoft.com/office/drawing/2014/main" id="{A859A848-A507-414E-B787-F3DED29F1E4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Rectangle 19">
            <a:extLst>
              <a:ext uri="{FF2B5EF4-FFF2-40B4-BE49-F238E27FC236}">
                <a16:creationId xmlns:a16="http://schemas.microsoft.com/office/drawing/2014/main" id="{12EE1F40-3DBB-4EDE-A223-2B359D660D6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4783316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466024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hyperlink" Target="https://www.digipot.net/" TargetMode="Externa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>
            <a:extLst>
              <a:ext uri="{FF2B5EF4-FFF2-40B4-BE49-F238E27FC236}">
                <a16:creationId xmlns:a16="http://schemas.microsoft.com/office/drawing/2014/main" id="{CF073F1E-82AD-4A2E-B8C8-6D94AE999DBC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 Box 8">
            <a:extLst>
              <a:ext uri="{FF2B5EF4-FFF2-40B4-BE49-F238E27FC236}">
                <a16:creationId xmlns:a16="http://schemas.microsoft.com/office/drawing/2014/main" id="{18919691-9F81-422C-B4FF-FAEB55A8079A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Copyright©2021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5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53" r:id="rId2"/>
  </p:sldLayoutIdLst>
  <p:txStyles>
    <p:titleStyle>
      <a:lvl1pPr algn="ctr" defTabSz="872009" rtl="0" fontAlgn="base">
        <a:spcBef>
          <a:spcPct val="0"/>
        </a:spcBef>
        <a:spcAft>
          <a:spcPct val="0"/>
        </a:spcAft>
        <a:defRPr kumimoji="1" sz="4214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2pPr>
      <a:lvl3pPr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3pPr>
      <a:lvl4pPr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4pPr>
      <a:lvl5pPr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5pPr>
      <a:lvl6pPr marL="326578"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6pPr>
      <a:lvl7pPr marL="653156"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7pPr>
      <a:lvl8pPr marL="979734"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8pPr>
      <a:lvl9pPr marL="1306312"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9pPr>
    </p:titleStyle>
    <p:bodyStyle>
      <a:lvl1pPr marL="326578" indent="-326578" algn="l" defTabSz="872009" rtl="0" fontAlgn="base">
        <a:spcBef>
          <a:spcPct val="20000"/>
        </a:spcBef>
        <a:spcAft>
          <a:spcPct val="0"/>
        </a:spcAft>
        <a:buFont typeface="Arial" charset="0"/>
        <a:buChar char="•"/>
        <a:defRPr kumimoji="1" sz="3071" kern="1200">
          <a:solidFill>
            <a:schemeClr val="tx1"/>
          </a:solidFill>
          <a:latin typeface="+mn-lt"/>
          <a:ea typeface="+mn-ea"/>
          <a:cs typeface="+mn-cs"/>
        </a:defRPr>
      </a:lvl1pPr>
      <a:lvl2pPr marL="708720" indent="-272148" algn="l" defTabSz="872009" rtl="0" fontAlgn="base">
        <a:spcBef>
          <a:spcPct val="20000"/>
        </a:spcBef>
        <a:spcAft>
          <a:spcPct val="0"/>
        </a:spcAft>
        <a:buFont typeface="Arial" charset="0"/>
        <a:buChar char="–"/>
        <a:defRPr kumimoji="1" sz="2643" kern="1200">
          <a:solidFill>
            <a:schemeClr val="tx1"/>
          </a:solidFill>
          <a:latin typeface="+mn-lt"/>
          <a:ea typeface="+mn-ea"/>
          <a:cs typeface="+mn-cs"/>
        </a:defRPr>
      </a:lvl2pPr>
      <a:lvl3pPr marL="1090861" indent="-217719" algn="l" defTabSz="872009" rtl="0" fontAlgn="base">
        <a:spcBef>
          <a:spcPct val="20000"/>
        </a:spcBef>
        <a:spcAft>
          <a:spcPct val="0"/>
        </a:spcAft>
        <a:buFont typeface="Arial" charset="0"/>
        <a:buChar char="•"/>
        <a:defRPr kumimoji="1" sz="2286" kern="1200">
          <a:solidFill>
            <a:schemeClr val="tx1"/>
          </a:solidFill>
          <a:latin typeface="+mn-lt"/>
          <a:ea typeface="+mn-ea"/>
          <a:cs typeface="+mn-cs"/>
        </a:defRPr>
      </a:lvl3pPr>
      <a:lvl4pPr marL="1526298" indent="-217719" algn="l" defTabSz="872009" rtl="0" fontAlgn="base">
        <a:spcBef>
          <a:spcPct val="20000"/>
        </a:spcBef>
        <a:spcAft>
          <a:spcPct val="0"/>
        </a:spcAft>
        <a:buFont typeface="Arial" charset="0"/>
        <a:buChar char="–"/>
        <a:defRPr kumimoji="1" sz="1929" kern="1200">
          <a:solidFill>
            <a:schemeClr val="tx1"/>
          </a:solidFill>
          <a:latin typeface="+mn-lt"/>
          <a:ea typeface="+mn-ea"/>
          <a:cs typeface="+mn-cs"/>
        </a:defRPr>
      </a:lvl4pPr>
      <a:lvl5pPr marL="1962870" indent="-217719" algn="l" defTabSz="872009" rtl="0" fontAlgn="base">
        <a:spcBef>
          <a:spcPct val="20000"/>
        </a:spcBef>
        <a:spcAft>
          <a:spcPct val="0"/>
        </a:spcAft>
        <a:buFont typeface="Arial" charset="0"/>
        <a:buChar char="»"/>
        <a:defRPr kumimoji="1" sz="1929" kern="1200">
          <a:solidFill>
            <a:schemeClr val="tx1"/>
          </a:solidFill>
          <a:latin typeface="+mn-lt"/>
          <a:ea typeface="+mn-ea"/>
          <a:cs typeface="+mn-cs"/>
        </a:defRPr>
      </a:lvl5pPr>
      <a:lvl6pPr marL="2400234" indent="-218203" algn="l" defTabSz="872812" rtl="0" eaLnBrk="1" latinLnBrk="0" hangingPunct="1">
        <a:spcBef>
          <a:spcPct val="20000"/>
        </a:spcBef>
        <a:buFont typeface="Arial" pitchFamily="34" charset="0"/>
        <a:buChar char="•"/>
        <a:defRPr kumimoji="1" sz="1929" kern="1200">
          <a:solidFill>
            <a:schemeClr val="tx1"/>
          </a:solidFill>
          <a:latin typeface="+mn-lt"/>
          <a:ea typeface="+mn-ea"/>
          <a:cs typeface="+mn-cs"/>
        </a:defRPr>
      </a:lvl6pPr>
      <a:lvl7pPr marL="2836640" indent="-218203" algn="l" defTabSz="872812" rtl="0" eaLnBrk="1" latinLnBrk="0" hangingPunct="1">
        <a:spcBef>
          <a:spcPct val="20000"/>
        </a:spcBef>
        <a:buFont typeface="Arial" pitchFamily="34" charset="0"/>
        <a:buChar char="•"/>
        <a:defRPr kumimoji="1" sz="1929" kern="1200">
          <a:solidFill>
            <a:schemeClr val="tx1"/>
          </a:solidFill>
          <a:latin typeface="+mn-lt"/>
          <a:ea typeface="+mn-ea"/>
          <a:cs typeface="+mn-cs"/>
        </a:defRPr>
      </a:lvl7pPr>
      <a:lvl8pPr marL="3273046" indent="-218203" algn="l" defTabSz="872812" rtl="0" eaLnBrk="1" latinLnBrk="0" hangingPunct="1">
        <a:spcBef>
          <a:spcPct val="20000"/>
        </a:spcBef>
        <a:buFont typeface="Arial" pitchFamily="34" charset="0"/>
        <a:buChar char="•"/>
        <a:defRPr kumimoji="1" sz="1929" kern="1200">
          <a:solidFill>
            <a:schemeClr val="tx1"/>
          </a:solidFill>
          <a:latin typeface="+mn-lt"/>
          <a:ea typeface="+mn-ea"/>
          <a:cs typeface="+mn-cs"/>
        </a:defRPr>
      </a:lvl8pPr>
      <a:lvl9pPr marL="3709452" indent="-218203" algn="l" defTabSz="872812" rtl="0" eaLnBrk="1" latinLnBrk="0" hangingPunct="1">
        <a:spcBef>
          <a:spcPct val="20000"/>
        </a:spcBef>
        <a:buFont typeface="Arial" pitchFamily="34" charset="0"/>
        <a:buChar char="•"/>
        <a:defRPr kumimoji="1" sz="192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1pPr>
      <a:lvl2pPr marL="436406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2pPr>
      <a:lvl3pPr marL="872812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3pPr>
      <a:lvl4pPr marL="1309218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4pPr>
      <a:lvl5pPr marL="1745624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5pPr>
      <a:lvl6pPr marL="2182031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6pPr>
      <a:lvl7pPr marL="2618437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7pPr>
      <a:lvl8pPr marL="3054843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8pPr>
      <a:lvl9pPr marL="3491249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6" name="楕円 755">
            <a:extLst>
              <a:ext uri="{FF2B5EF4-FFF2-40B4-BE49-F238E27FC236}">
                <a16:creationId xmlns:a16="http://schemas.microsoft.com/office/drawing/2014/main" id="{4AB7D3D8-4CF5-43F3-8F3A-C011C0BA01DE}"/>
              </a:ext>
            </a:extLst>
          </p:cNvPr>
          <p:cNvSpPr/>
          <p:nvPr/>
        </p:nvSpPr>
        <p:spPr>
          <a:xfrm>
            <a:off x="7152365" y="2674319"/>
            <a:ext cx="2225239" cy="2511198"/>
          </a:xfrm>
          <a:prstGeom prst="ellipse">
            <a:avLst/>
          </a:prstGeom>
          <a:solidFill>
            <a:srgbClr val="FFC000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3" name="楕円 2">
            <a:extLst>
              <a:ext uri="{FF2B5EF4-FFF2-40B4-BE49-F238E27FC236}">
                <a16:creationId xmlns:a16="http://schemas.microsoft.com/office/drawing/2014/main" id="{E201EBB1-BC62-4147-9FDD-16776364FD3F}"/>
              </a:ext>
            </a:extLst>
          </p:cNvPr>
          <p:cNvSpPr/>
          <p:nvPr/>
        </p:nvSpPr>
        <p:spPr>
          <a:xfrm>
            <a:off x="1557445" y="4767839"/>
            <a:ext cx="2427956" cy="1627314"/>
          </a:xfrm>
          <a:prstGeom prst="ellipse">
            <a:avLst/>
          </a:prstGeom>
          <a:solidFill>
            <a:srgbClr val="92D050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" name="楕円 1">
            <a:extLst>
              <a:ext uri="{FF2B5EF4-FFF2-40B4-BE49-F238E27FC236}">
                <a16:creationId xmlns:a16="http://schemas.microsoft.com/office/drawing/2014/main" id="{CA295725-E0D8-4191-9D42-7E01383FA55E}"/>
              </a:ext>
            </a:extLst>
          </p:cNvPr>
          <p:cNvSpPr/>
          <p:nvPr/>
        </p:nvSpPr>
        <p:spPr>
          <a:xfrm>
            <a:off x="452500" y="2349277"/>
            <a:ext cx="2225239" cy="2511198"/>
          </a:xfrm>
          <a:prstGeom prst="ellipse">
            <a:avLst/>
          </a:prstGeom>
          <a:solidFill>
            <a:srgbClr val="FFC000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07" name="四角形: 上の 2 つの角を丸める 106">
            <a:extLst>
              <a:ext uri="{FF2B5EF4-FFF2-40B4-BE49-F238E27FC236}">
                <a16:creationId xmlns:a16="http://schemas.microsoft.com/office/drawing/2014/main" id="{5486F00A-1445-44E1-8A14-0B7B8AD7187F}"/>
              </a:ext>
            </a:extLst>
          </p:cNvPr>
          <p:cNvSpPr/>
          <p:nvPr/>
        </p:nvSpPr>
        <p:spPr>
          <a:xfrm>
            <a:off x="1207635" y="2694"/>
            <a:ext cx="7523614" cy="847351"/>
          </a:xfrm>
          <a:prstGeom prst="round2SameRect">
            <a:avLst>
              <a:gd name="adj1" fmla="val 0"/>
              <a:gd name="adj2" fmla="val 23730"/>
            </a:avLst>
          </a:prstGeom>
          <a:solidFill>
            <a:srgbClr val="002060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08" name="テキスト ボックス 107">
            <a:extLst>
              <a:ext uri="{FF2B5EF4-FFF2-40B4-BE49-F238E27FC236}">
                <a16:creationId xmlns:a16="http://schemas.microsoft.com/office/drawing/2014/main" id="{02E7921E-AF76-432F-8E5C-58B61385CACC}"/>
              </a:ext>
            </a:extLst>
          </p:cNvPr>
          <p:cNvSpPr txBox="1"/>
          <p:nvPr/>
        </p:nvSpPr>
        <p:spPr>
          <a:xfrm>
            <a:off x="3014005" y="167110"/>
            <a:ext cx="387798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36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和歌山県と言えば</a:t>
            </a:r>
          </a:p>
        </p:txBody>
      </p:sp>
      <p:sp>
        <p:nvSpPr>
          <p:cNvPr id="1025" name="吹き出し: 円形 1024">
            <a:extLst>
              <a:ext uri="{FF2B5EF4-FFF2-40B4-BE49-F238E27FC236}">
                <a16:creationId xmlns:a16="http://schemas.microsoft.com/office/drawing/2014/main" id="{BC8E8F9D-CD7C-4BD8-AC06-E21BB001F7FF}"/>
              </a:ext>
            </a:extLst>
          </p:cNvPr>
          <p:cNvSpPr/>
          <p:nvPr/>
        </p:nvSpPr>
        <p:spPr>
          <a:xfrm>
            <a:off x="373384" y="611279"/>
            <a:ext cx="1827099" cy="1203434"/>
          </a:xfrm>
          <a:prstGeom prst="wedgeEllipseCallout">
            <a:avLst>
              <a:gd name="adj1" fmla="val 23194"/>
              <a:gd name="adj2" fmla="val 63232"/>
            </a:avLst>
          </a:prstGeom>
          <a:solidFill>
            <a:schemeClr val="tx2">
              <a:lumMod val="20000"/>
              <a:lumOff val="80000"/>
            </a:schemeClr>
          </a:solidFill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kumimoji="1" lang="ja-JP" altLang="en-US" b="1" dirty="0"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ミカン、ウメの</a:t>
            </a:r>
            <a:endParaRPr kumimoji="1" lang="en-US" altLang="ja-JP" b="1" dirty="0"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b="1" dirty="0"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イメージが強い</a:t>
            </a:r>
            <a:endParaRPr kumimoji="1" lang="ja-JP" altLang="en-US" b="1" dirty="0"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76" name="Group 301">
            <a:extLst>
              <a:ext uri="{FF2B5EF4-FFF2-40B4-BE49-F238E27FC236}">
                <a16:creationId xmlns:a16="http://schemas.microsoft.com/office/drawing/2014/main" id="{C2C93E4D-0FD2-4F44-BB1C-851C68C68C1A}"/>
              </a:ext>
            </a:extLst>
          </p:cNvPr>
          <p:cNvGrpSpPr>
            <a:grpSpLocks/>
          </p:cNvGrpSpPr>
          <p:nvPr/>
        </p:nvGrpSpPr>
        <p:grpSpPr bwMode="auto">
          <a:xfrm>
            <a:off x="2525053" y="1090614"/>
            <a:ext cx="4888778" cy="5535374"/>
            <a:chOff x="47" y="687"/>
            <a:chExt cx="5784" cy="6549"/>
          </a:xfrm>
        </p:grpSpPr>
        <p:sp>
          <p:nvSpPr>
            <p:cNvPr id="77" name="Freeform 263">
              <a:extLst>
                <a:ext uri="{FF2B5EF4-FFF2-40B4-BE49-F238E27FC236}">
                  <a16:creationId xmlns:a16="http://schemas.microsoft.com/office/drawing/2014/main" id="{D7EF92C7-282D-42DA-9869-D49D6C85C91B}"/>
                </a:ext>
              </a:extLst>
            </p:cNvPr>
            <p:cNvSpPr>
              <a:spLocks/>
            </p:cNvSpPr>
            <p:nvPr/>
          </p:nvSpPr>
          <p:spPr bwMode="auto">
            <a:xfrm>
              <a:off x="1975" y="2870"/>
              <a:ext cx="2807" cy="2891"/>
            </a:xfrm>
            <a:custGeom>
              <a:avLst/>
              <a:gdLst>
                <a:gd name="T0" fmla="*/ 1134 w 2807"/>
                <a:gd name="T1" fmla="*/ 141 h 2891"/>
                <a:gd name="T2" fmla="*/ 992 w 2807"/>
                <a:gd name="T3" fmla="*/ 226 h 2891"/>
                <a:gd name="T4" fmla="*/ 1162 w 2807"/>
                <a:gd name="T5" fmla="*/ 397 h 2891"/>
                <a:gd name="T6" fmla="*/ 1191 w 2807"/>
                <a:gd name="T7" fmla="*/ 680 h 2891"/>
                <a:gd name="T8" fmla="*/ 879 w 2807"/>
                <a:gd name="T9" fmla="*/ 879 h 2891"/>
                <a:gd name="T10" fmla="*/ 680 w 2807"/>
                <a:gd name="T11" fmla="*/ 822 h 2891"/>
                <a:gd name="T12" fmla="*/ 454 w 2807"/>
                <a:gd name="T13" fmla="*/ 935 h 2891"/>
                <a:gd name="T14" fmla="*/ 369 w 2807"/>
                <a:gd name="T15" fmla="*/ 1077 h 2891"/>
                <a:gd name="T16" fmla="*/ 369 w 2807"/>
                <a:gd name="T17" fmla="*/ 1219 h 2891"/>
                <a:gd name="T18" fmla="*/ 510 w 2807"/>
                <a:gd name="T19" fmla="*/ 1275 h 2891"/>
                <a:gd name="T20" fmla="*/ 595 w 2807"/>
                <a:gd name="T21" fmla="*/ 1389 h 2891"/>
                <a:gd name="T22" fmla="*/ 709 w 2807"/>
                <a:gd name="T23" fmla="*/ 1587 h 2891"/>
                <a:gd name="T24" fmla="*/ 454 w 2807"/>
                <a:gd name="T25" fmla="*/ 1587 h 2891"/>
                <a:gd name="T26" fmla="*/ 284 w 2807"/>
                <a:gd name="T27" fmla="*/ 1587 h 2891"/>
                <a:gd name="T28" fmla="*/ 85 w 2807"/>
                <a:gd name="T29" fmla="*/ 1842 h 2891"/>
                <a:gd name="T30" fmla="*/ 28 w 2807"/>
                <a:gd name="T31" fmla="*/ 2183 h 2891"/>
                <a:gd name="T32" fmla="*/ 57 w 2807"/>
                <a:gd name="T33" fmla="*/ 2324 h 2891"/>
                <a:gd name="T34" fmla="*/ 312 w 2807"/>
                <a:gd name="T35" fmla="*/ 2438 h 2891"/>
                <a:gd name="T36" fmla="*/ 340 w 2807"/>
                <a:gd name="T37" fmla="*/ 2636 h 2891"/>
                <a:gd name="T38" fmla="*/ 567 w 2807"/>
                <a:gd name="T39" fmla="*/ 2239 h 2891"/>
                <a:gd name="T40" fmla="*/ 851 w 2807"/>
                <a:gd name="T41" fmla="*/ 2183 h 2891"/>
                <a:gd name="T42" fmla="*/ 907 w 2807"/>
                <a:gd name="T43" fmla="*/ 2523 h 2891"/>
                <a:gd name="T44" fmla="*/ 1049 w 2807"/>
                <a:gd name="T45" fmla="*/ 2494 h 2891"/>
                <a:gd name="T46" fmla="*/ 1247 w 2807"/>
                <a:gd name="T47" fmla="*/ 2693 h 2891"/>
                <a:gd name="T48" fmla="*/ 1503 w 2807"/>
                <a:gd name="T49" fmla="*/ 2891 h 2891"/>
                <a:gd name="T50" fmla="*/ 1786 w 2807"/>
                <a:gd name="T51" fmla="*/ 2863 h 2891"/>
                <a:gd name="T52" fmla="*/ 1814 w 2807"/>
                <a:gd name="T53" fmla="*/ 2693 h 2891"/>
                <a:gd name="T54" fmla="*/ 1928 w 2807"/>
                <a:gd name="T55" fmla="*/ 2608 h 2891"/>
                <a:gd name="T56" fmla="*/ 2041 w 2807"/>
                <a:gd name="T57" fmla="*/ 2409 h 2891"/>
                <a:gd name="T58" fmla="*/ 2155 w 2807"/>
                <a:gd name="T59" fmla="*/ 2324 h 2891"/>
                <a:gd name="T60" fmla="*/ 2325 w 2807"/>
                <a:gd name="T61" fmla="*/ 2268 h 2891"/>
                <a:gd name="T62" fmla="*/ 2381 w 2807"/>
                <a:gd name="T63" fmla="*/ 2126 h 2891"/>
                <a:gd name="T64" fmla="*/ 2552 w 2807"/>
                <a:gd name="T65" fmla="*/ 2069 h 2891"/>
                <a:gd name="T66" fmla="*/ 2807 w 2807"/>
                <a:gd name="T67" fmla="*/ 1757 h 2891"/>
                <a:gd name="T68" fmla="*/ 2665 w 2807"/>
                <a:gd name="T69" fmla="*/ 1587 h 2891"/>
                <a:gd name="T70" fmla="*/ 2665 w 2807"/>
                <a:gd name="T71" fmla="*/ 1417 h 2891"/>
                <a:gd name="T72" fmla="*/ 2637 w 2807"/>
                <a:gd name="T73" fmla="*/ 1162 h 2891"/>
                <a:gd name="T74" fmla="*/ 1985 w 2807"/>
                <a:gd name="T75" fmla="*/ 1134 h 2891"/>
                <a:gd name="T76" fmla="*/ 1843 w 2807"/>
                <a:gd name="T77" fmla="*/ 1247 h 2891"/>
                <a:gd name="T78" fmla="*/ 1644 w 2807"/>
                <a:gd name="T79" fmla="*/ 1247 h 2891"/>
                <a:gd name="T80" fmla="*/ 1503 w 2807"/>
                <a:gd name="T81" fmla="*/ 1105 h 2891"/>
                <a:gd name="T82" fmla="*/ 1616 w 2807"/>
                <a:gd name="T83" fmla="*/ 879 h 2891"/>
                <a:gd name="T84" fmla="*/ 1701 w 2807"/>
                <a:gd name="T85" fmla="*/ 652 h 2891"/>
                <a:gd name="T86" fmla="*/ 1616 w 2807"/>
                <a:gd name="T87" fmla="*/ 397 h 2891"/>
                <a:gd name="T88" fmla="*/ 1474 w 2807"/>
                <a:gd name="T89" fmla="*/ 226 h 2891"/>
                <a:gd name="T90" fmla="*/ 1219 w 2807"/>
                <a:gd name="T91" fmla="*/ 0 h 28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807" h="2891">
                  <a:moveTo>
                    <a:pt x="1219" y="0"/>
                  </a:moveTo>
                  <a:lnTo>
                    <a:pt x="1134" y="56"/>
                  </a:lnTo>
                  <a:lnTo>
                    <a:pt x="1134" y="141"/>
                  </a:lnTo>
                  <a:lnTo>
                    <a:pt x="964" y="141"/>
                  </a:lnTo>
                  <a:lnTo>
                    <a:pt x="964" y="198"/>
                  </a:lnTo>
                  <a:lnTo>
                    <a:pt x="992" y="226"/>
                  </a:lnTo>
                  <a:lnTo>
                    <a:pt x="964" y="283"/>
                  </a:lnTo>
                  <a:lnTo>
                    <a:pt x="1077" y="312"/>
                  </a:lnTo>
                  <a:lnTo>
                    <a:pt x="1162" y="397"/>
                  </a:lnTo>
                  <a:lnTo>
                    <a:pt x="1106" y="453"/>
                  </a:lnTo>
                  <a:lnTo>
                    <a:pt x="1191" y="595"/>
                  </a:lnTo>
                  <a:lnTo>
                    <a:pt x="1191" y="680"/>
                  </a:lnTo>
                  <a:lnTo>
                    <a:pt x="1049" y="822"/>
                  </a:lnTo>
                  <a:lnTo>
                    <a:pt x="992" y="822"/>
                  </a:lnTo>
                  <a:lnTo>
                    <a:pt x="879" y="879"/>
                  </a:lnTo>
                  <a:lnTo>
                    <a:pt x="822" y="850"/>
                  </a:lnTo>
                  <a:lnTo>
                    <a:pt x="766" y="907"/>
                  </a:lnTo>
                  <a:lnTo>
                    <a:pt x="680" y="822"/>
                  </a:lnTo>
                  <a:lnTo>
                    <a:pt x="595" y="850"/>
                  </a:lnTo>
                  <a:lnTo>
                    <a:pt x="510" y="850"/>
                  </a:lnTo>
                  <a:lnTo>
                    <a:pt x="454" y="935"/>
                  </a:lnTo>
                  <a:lnTo>
                    <a:pt x="340" y="964"/>
                  </a:lnTo>
                  <a:lnTo>
                    <a:pt x="312" y="1049"/>
                  </a:lnTo>
                  <a:lnTo>
                    <a:pt x="369" y="1077"/>
                  </a:lnTo>
                  <a:lnTo>
                    <a:pt x="312" y="1162"/>
                  </a:lnTo>
                  <a:lnTo>
                    <a:pt x="397" y="1190"/>
                  </a:lnTo>
                  <a:lnTo>
                    <a:pt x="369" y="1219"/>
                  </a:lnTo>
                  <a:lnTo>
                    <a:pt x="397" y="1275"/>
                  </a:lnTo>
                  <a:lnTo>
                    <a:pt x="454" y="1304"/>
                  </a:lnTo>
                  <a:lnTo>
                    <a:pt x="510" y="1275"/>
                  </a:lnTo>
                  <a:lnTo>
                    <a:pt x="539" y="1304"/>
                  </a:lnTo>
                  <a:lnTo>
                    <a:pt x="510" y="1389"/>
                  </a:lnTo>
                  <a:lnTo>
                    <a:pt x="595" y="1389"/>
                  </a:lnTo>
                  <a:lnTo>
                    <a:pt x="624" y="1445"/>
                  </a:lnTo>
                  <a:lnTo>
                    <a:pt x="737" y="1474"/>
                  </a:lnTo>
                  <a:lnTo>
                    <a:pt x="709" y="1587"/>
                  </a:lnTo>
                  <a:lnTo>
                    <a:pt x="652" y="1559"/>
                  </a:lnTo>
                  <a:lnTo>
                    <a:pt x="539" y="1559"/>
                  </a:lnTo>
                  <a:lnTo>
                    <a:pt x="454" y="1587"/>
                  </a:lnTo>
                  <a:lnTo>
                    <a:pt x="397" y="1616"/>
                  </a:lnTo>
                  <a:lnTo>
                    <a:pt x="369" y="1559"/>
                  </a:lnTo>
                  <a:lnTo>
                    <a:pt x="284" y="1587"/>
                  </a:lnTo>
                  <a:lnTo>
                    <a:pt x="113" y="1786"/>
                  </a:lnTo>
                  <a:lnTo>
                    <a:pt x="57" y="1786"/>
                  </a:lnTo>
                  <a:lnTo>
                    <a:pt x="85" y="1842"/>
                  </a:lnTo>
                  <a:lnTo>
                    <a:pt x="57" y="2098"/>
                  </a:lnTo>
                  <a:lnTo>
                    <a:pt x="0" y="2154"/>
                  </a:lnTo>
                  <a:lnTo>
                    <a:pt x="28" y="2183"/>
                  </a:lnTo>
                  <a:lnTo>
                    <a:pt x="142" y="2268"/>
                  </a:lnTo>
                  <a:lnTo>
                    <a:pt x="57" y="2268"/>
                  </a:lnTo>
                  <a:lnTo>
                    <a:pt x="57" y="2324"/>
                  </a:lnTo>
                  <a:lnTo>
                    <a:pt x="142" y="2324"/>
                  </a:lnTo>
                  <a:lnTo>
                    <a:pt x="199" y="2324"/>
                  </a:lnTo>
                  <a:lnTo>
                    <a:pt x="312" y="2438"/>
                  </a:lnTo>
                  <a:lnTo>
                    <a:pt x="255" y="2551"/>
                  </a:lnTo>
                  <a:lnTo>
                    <a:pt x="255" y="2608"/>
                  </a:lnTo>
                  <a:lnTo>
                    <a:pt x="340" y="2636"/>
                  </a:lnTo>
                  <a:lnTo>
                    <a:pt x="369" y="2494"/>
                  </a:lnTo>
                  <a:lnTo>
                    <a:pt x="567" y="2353"/>
                  </a:lnTo>
                  <a:lnTo>
                    <a:pt x="567" y="2239"/>
                  </a:lnTo>
                  <a:lnTo>
                    <a:pt x="709" y="2183"/>
                  </a:lnTo>
                  <a:lnTo>
                    <a:pt x="766" y="2041"/>
                  </a:lnTo>
                  <a:lnTo>
                    <a:pt x="851" y="2183"/>
                  </a:lnTo>
                  <a:lnTo>
                    <a:pt x="794" y="2324"/>
                  </a:lnTo>
                  <a:lnTo>
                    <a:pt x="851" y="2494"/>
                  </a:lnTo>
                  <a:lnTo>
                    <a:pt x="907" y="2523"/>
                  </a:lnTo>
                  <a:lnTo>
                    <a:pt x="964" y="2494"/>
                  </a:lnTo>
                  <a:lnTo>
                    <a:pt x="992" y="2523"/>
                  </a:lnTo>
                  <a:lnTo>
                    <a:pt x="1049" y="2494"/>
                  </a:lnTo>
                  <a:lnTo>
                    <a:pt x="1049" y="2579"/>
                  </a:lnTo>
                  <a:lnTo>
                    <a:pt x="1191" y="2608"/>
                  </a:lnTo>
                  <a:lnTo>
                    <a:pt x="1247" y="2693"/>
                  </a:lnTo>
                  <a:lnTo>
                    <a:pt x="1219" y="2806"/>
                  </a:lnTo>
                  <a:lnTo>
                    <a:pt x="1418" y="2806"/>
                  </a:lnTo>
                  <a:lnTo>
                    <a:pt x="1503" y="2891"/>
                  </a:lnTo>
                  <a:lnTo>
                    <a:pt x="1644" y="2835"/>
                  </a:lnTo>
                  <a:lnTo>
                    <a:pt x="1673" y="2891"/>
                  </a:lnTo>
                  <a:lnTo>
                    <a:pt x="1786" y="2863"/>
                  </a:lnTo>
                  <a:lnTo>
                    <a:pt x="1814" y="2806"/>
                  </a:lnTo>
                  <a:lnTo>
                    <a:pt x="1786" y="2778"/>
                  </a:lnTo>
                  <a:lnTo>
                    <a:pt x="1814" y="2693"/>
                  </a:lnTo>
                  <a:lnTo>
                    <a:pt x="1786" y="2636"/>
                  </a:lnTo>
                  <a:lnTo>
                    <a:pt x="1814" y="2579"/>
                  </a:lnTo>
                  <a:lnTo>
                    <a:pt x="1928" y="2608"/>
                  </a:lnTo>
                  <a:lnTo>
                    <a:pt x="1985" y="2494"/>
                  </a:lnTo>
                  <a:lnTo>
                    <a:pt x="1985" y="2409"/>
                  </a:lnTo>
                  <a:lnTo>
                    <a:pt x="2041" y="2409"/>
                  </a:lnTo>
                  <a:lnTo>
                    <a:pt x="2126" y="2438"/>
                  </a:lnTo>
                  <a:lnTo>
                    <a:pt x="2155" y="2381"/>
                  </a:lnTo>
                  <a:lnTo>
                    <a:pt x="2155" y="2324"/>
                  </a:lnTo>
                  <a:lnTo>
                    <a:pt x="2211" y="2324"/>
                  </a:lnTo>
                  <a:lnTo>
                    <a:pt x="2268" y="2239"/>
                  </a:lnTo>
                  <a:lnTo>
                    <a:pt x="2325" y="2268"/>
                  </a:lnTo>
                  <a:lnTo>
                    <a:pt x="2325" y="2211"/>
                  </a:lnTo>
                  <a:lnTo>
                    <a:pt x="2381" y="2183"/>
                  </a:lnTo>
                  <a:lnTo>
                    <a:pt x="2381" y="2126"/>
                  </a:lnTo>
                  <a:lnTo>
                    <a:pt x="2466" y="2069"/>
                  </a:lnTo>
                  <a:lnTo>
                    <a:pt x="2466" y="2012"/>
                  </a:lnTo>
                  <a:lnTo>
                    <a:pt x="2552" y="2069"/>
                  </a:lnTo>
                  <a:lnTo>
                    <a:pt x="2552" y="2012"/>
                  </a:lnTo>
                  <a:lnTo>
                    <a:pt x="2722" y="1956"/>
                  </a:lnTo>
                  <a:lnTo>
                    <a:pt x="2807" y="1757"/>
                  </a:lnTo>
                  <a:lnTo>
                    <a:pt x="2722" y="1672"/>
                  </a:lnTo>
                  <a:lnTo>
                    <a:pt x="2722" y="1616"/>
                  </a:lnTo>
                  <a:lnTo>
                    <a:pt x="2665" y="1587"/>
                  </a:lnTo>
                  <a:lnTo>
                    <a:pt x="2580" y="1502"/>
                  </a:lnTo>
                  <a:lnTo>
                    <a:pt x="2608" y="1360"/>
                  </a:lnTo>
                  <a:lnTo>
                    <a:pt x="2665" y="1417"/>
                  </a:lnTo>
                  <a:lnTo>
                    <a:pt x="2665" y="1304"/>
                  </a:lnTo>
                  <a:lnTo>
                    <a:pt x="2693" y="1275"/>
                  </a:lnTo>
                  <a:lnTo>
                    <a:pt x="2637" y="1162"/>
                  </a:lnTo>
                  <a:lnTo>
                    <a:pt x="2381" y="1247"/>
                  </a:lnTo>
                  <a:lnTo>
                    <a:pt x="2211" y="1134"/>
                  </a:lnTo>
                  <a:lnTo>
                    <a:pt x="1985" y="1134"/>
                  </a:lnTo>
                  <a:lnTo>
                    <a:pt x="1928" y="1162"/>
                  </a:lnTo>
                  <a:lnTo>
                    <a:pt x="1843" y="1162"/>
                  </a:lnTo>
                  <a:lnTo>
                    <a:pt x="1843" y="1247"/>
                  </a:lnTo>
                  <a:lnTo>
                    <a:pt x="1758" y="1304"/>
                  </a:lnTo>
                  <a:lnTo>
                    <a:pt x="1588" y="1332"/>
                  </a:lnTo>
                  <a:lnTo>
                    <a:pt x="1644" y="1247"/>
                  </a:lnTo>
                  <a:lnTo>
                    <a:pt x="1644" y="1162"/>
                  </a:lnTo>
                  <a:lnTo>
                    <a:pt x="1559" y="1162"/>
                  </a:lnTo>
                  <a:lnTo>
                    <a:pt x="1503" y="1105"/>
                  </a:lnTo>
                  <a:lnTo>
                    <a:pt x="1559" y="1049"/>
                  </a:lnTo>
                  <a:lnTo>
                    <a:pt x="1559" y="907"/>
                  </a:lnTo>
                  <a:lnTo>
                    <a:pt x="1616" y="879"/>
                  </a:lnTo>
                  <a:lnTo>
                    <a:pt x="1588" y="793"/>
                  </a:lnTo>
                  <a:lnTo>
                    <a:pt x="1673" y="793"/>
                  </a:lnTo>
                  <a:lnTo>
                    <a:pt x="1701" y="652"/>
                  </a:lnTo>
                  <a:lnTo>
                    <a:pt x="1701" y="510"/>
                  </a:lnTo>
                  <a:lnTo>
                    <a:pt x="1673" y="482"/>
                  </a:lnTo>
                  <a:lnTo>
                    <a:pt x="1616" y="397"/>
                  </a:lnTo>
                  <a:lnTo>
                    <a:pt x="1503" y="368"/>
                  </a:lnTo>
                  <a:lnTo>
                    <a:pt x="1474" y="340"/>
                  </a:lnTo>
                  <a:lnTo>
                    <a:pt x="1474" y="226"/>
                  </a:lnTo>
                  <a:lnTo>
                    <a:pt x="1418" y="85"/>
                  </a:lnTo>
                  <a:lnTo>
                    <a:pt x="1247" y="28"/>
                  </a:lnTo>
                  <a:lnTo>
                    <a:pt x="1219" y="0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000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78" name="Freeform 264">
              <a:extLst>
                <a:ext uri="{FF2B5EF4-FFF2-40B4-BE49-F238E27FC236}">
                  <a16:creationId xmlns:a16="http://schemas.microsoft.com/office/drawing/2014/main" id="{1ECC73B6-2C29-485F-8057-511B7BEB1AF5}"/>
                </a:ext>
              </a:extLst>
            </p:cNvPr>
            <p:cNvSpPr>
              <a:spLocks/>
            </p:cNvSpPr>
            <p:nvPr/>
          </p:nvSpPr>
          <p:spPr bwMode="auto">
            <a:xfrm>
              <a:off x="2315" y="4911"/>
              <a:ext cx="652" cy="709"/>
            </a:xfrm>
            <a:custGeom>
              <a:avLst/>
              <a:gdLst>
                <a:gd name="T0" fmla="*/ 0 w 652"/>
                <a:gd name="T1" fmla="*/ 595 h 709"/>
                <a:gd name="T2" fmla="*/ 85 w 652"/>
                <a:gd name="T3" fmla="*/ 652 h 709"/>
                <a:gd name="T4" fmla="*/ 114 w 652"/>
                <a:gd name="T5" fmla="*/ 567 h 709"/>
                <a:gd name="T6" fmla="*/ 227 w 652"/>
                <a:gd name="T7" fmla="*/ 680 h 709"/>
                <a:gd name="T8" fmla="*/ 369 w 652"/>
                <a:gd name="T9" fmla="*/ 652 h 709"/>
                <a:gd name="T10" fmla="*/ 454 w 652"/>
                <a:gd name="T11" fmla="*/ 709 h 709"/>
                <a:gd name="T12" fmla="*/ 596 w 652"/>
                <a:gd name="T13" fmla="*/ 680 h 709"/>
                <a:gd name="T14" fmla="*/ 567 w 652"/>
                <a:gd name="T15" fmla="*/ 595 h 709"/>
                <a:gd name="T16" fmla="*/ 652 w 652"/>
                <a:gd name="T17" fmla="*/ 482 h 709"/>
                <a:gd name="T18" fmla="*/ 624 w 652"/>
                <a:gd name="T19" fmla="*/ 453 h 709"/>
                <a:gd name="T20" fmla="*/ 567 w 652"/>
                <a:gd name="T21" fmla="*/ 482 h 709"/>
                <a:gd name="T22" fmla="*/ 511 w 652"/>
                <a:gd name="T23" fmla="*/ 453 h 709"/>
                <a:gd name="T24" fmla="*/ 454 w 652"/>
                <a:gd name="T25" fmla="*/ 283 h 709"/>
                <a:gd name="T26" fmla="*/ 511 w 652"/>
                <a:gd name="T27" fmla="*/ 142 h 709"/>
                <a:gd name="T28" fmla="*/ 426 w 652"/>
                <a:gd name="T29" fmla="*/ 0 h 709"/>
                <a:gd name="T30" fmla="*/ 369 w 652"/>
                <a:gd name="T31" fmla="*/ 142 h 709"/>
                <a:gd name="T32" fmla="*/ 227 w 652"/>
                <a:gd name="T33" fmla="*/ 198 h 709"/>
                <a:gd name="T34" fmla="*/ 227 w 652"/>
                <a:gd name="T35" fmla="*/ 312 h 709"/>
                <a:gd name="T36" fmla="*/ 29 w 652"/>
                <a:gd name="T37" fmla="*/ 453 h 709"/>
                <a:gd name="T38" fmla="*/ 0 w 652"/>
                <a:gd name="T39" fmla="*/ 595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652" h="709">
                  <a:moveTo>
                    <a:pt x="0" y="595"/>
                  </a:moveTo>
                  <a:lnTo>
                    <a:pt x="85" y="652"/>
                  </a:lnTo>
                  <a:lnTo>
                    <a:pt x="114" y="567"/>
                  </a:lnTo>
                  <a:lnTo>
                    <a:pt x="227" y="680"/>
                  </a:lnTo>
                  <a:lnTo>
                    <a:pt x="369" y="652"/>
                  </a:lnTo>
                  <a:lnTo>
                    <a:pt x="454" y="709"/>
                  </a:lnTo>
                  <a:lnTo>
                    <a:pt x="596" y="680"/>
                  </a:lnTo>
                  <a:lnTo>
                    <a:pt x="567" y="595"/>
                  </a:lnTo>
                  <a:lnTo>
                    <a:pt x="652" y="482"/>
                  </a:lnTo>
                  <a:lnTo>
                    <a:pt x="624" y="453"/>
                  </a:lnTo>
                  <a:lnTo>
                    <a:pt x="567" y="482"/>
                  </a:lnTo>
                  <a:lnTo>
                    <a:pt x="511" y="453"/>
                  </a:lnTo>
                  <a:lnTo>
                    <a:pt x="454" y="283"/>
                  </a:lnTo>
                  <a:lnTo>
                    <a:pt x="511" y="142"/>
                  </a:lnTo>
                  <a:lnTo>
                    <a:pt x="426" y="0"/>
                  </a:lnTo>
                  <a:lnTo>
                    <a:pt x="369" y="142"/>
                  </a:lnTo>
                  <a:lnTo>
                    <a:pt x="227" y="198"/>
                  </a:lnTo>
                  <a:lnTo>
                    <a:pt x="227" y="312"/>
                  </a:lnTo>
                  <a:lnTo>
                    <a:pt x="29" y="453"/>
                  </a:lnTo>
                  <a:lnTo>
                    <a:pt x="0" y="595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000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79" name="Freeform 265">
              <a:extLst>
                <a:ext uri="{FF2B5EF4-FFF2-40B4-BE49-F238E27FC236}">
                  <a16:creationId xmlns:a16="http://schemas.microsoft.com/office/drawing/2014/main" id="{48F7777D-F771-4F42-AB3E-623599ED6E03}"/>
                </a:ext>
              </a:extLst>
            </p:cNvPr>
            <p:cNvSpPr>
              <a:spLocks/>
            </p:cNvSpPr>
            <p:nvPr/>
          </p:nvSpPr>
          <p:spPr bwMode="auto">
            <a:xfrm>
              <a:off x="1947" y="5364"/>
              <a:ext cx="1927" cy="1078"/>
            </a:xfrm>
            <a:custGeom>
              <a:avLst/>
              <a:gdLst>
                <a:gd name="T0" fmla="*/ 1842 w 1927"/>
                <a:gd name="T1" fmla="*/ 312 h 1078"/>
                <a:gd name="T2" fmla="*/ 1814 w 1927"/>
                <a:gd name="T3" fmla="*/ 369 h 1078"/>
                <a:gd name="T4" fmla="*/ 1701 w 1927"/>
                <a:gd name="T5" fmla="*/ 397 h 1078"/>
                <a:gd name="T6" fmla="*/ 1672 w 1927"/>
                <a:gd name="T7" fmla="*/ 341 h 1078"/>
                <a:gd name="T8" fmla="*/ 1531 w 1927"/>
                <a:gd name="T9" fmla="*/ 397 h 1078"/>
                <a:gd name="T10" fmla="*/ 1446 w 1927"/>
                <a:gd name="T11" fmla="*/ 312 h 1078"/>
                <a:gd name="T12" fmla="*/ 1247 w 1927"/>
                <a:gd name="T13" fmla="*/ 312 h 1078"/>
                <a:gd name="T14" fmla="*/ 1275 w 1927"/>
                <a:gd name="T15" fmla="*/ 199 h 1078"/>
                <a:gd name="T16" fmla="*/ 1219 w 1927"/>
                <a:gd name="T17" fmla="*/ 114 h 1078"/>
                <a:gd name="T18" fmla="*/ 1077 w 1927"/>
                <a:gd name="T19" fmla="*/ 85 h 1078"/>
                <a:gd name="T20" fmla="*/ 1077 w 1927"/>
                <a:gd name="T21" fmla="*/ 0 h 1078"/>
                <a:gd name="T22" fmla="*/ 1020 w 1927"/>
                <a:gd name="T23" fmla="*/ 29 h 1078"/>
                <a:gd name="T24" fmla="*/ 935 w 1927"/>
                <a:gd name="T25" fmla="*/ 142 h 1078"/>
                <a:gd name="T26" fmla="*/ 964 w 1927"/>
                <a:gd name="T27" fmla="*/ 227 h 1078"/>
                <a:gd name="T28" fmla="*/ 822 w 1927"/>
                <a:gd name="T29" fmla="*/ 256 h 1078"/>
                <a:gd name="T30" fmla="*/ 737 w 1927"/>
                <a:gd name="T31" fmla="*/ 199 h 1078"/>
                <a:gd name="T32" fmla="*/ 595 w 1927"/>
                <a:gd name="T33" fmla="*/ 227 h 1078"/>
                <a:gd name="T34" fmla="*/ 482 w 1927"/>
                <a:gd name="T35" fmla="*/ 114 h 1078"/>
                <a:gd name="T36" fmla="*/ 453 w 1927"/>
                <a:gd name="T37" fmla="*/ 199 h 1078"/>
                <a:gd name="T38" fmla="*/ 368 w 1927"/>
                <a:gd name="T39" fmla="*/ 142 h 1078"/>
                <a:gd name="T40" fmla="*/ 283 w 1927"/>
                <a:gd name="T41" fmla="*/ 114 h 1078"/>
                <a:gd name="T42" fmla="*/ 283 w 1927"/>
                <a:gd name="T43" fmla="*/ 57 h 1078"/>
                <a:gd name="T44" fmla="*/ 170 w 1927"/>
                <a:gd name="T45" fmla="*/ 142 h 1078"/>
                <a:gd name="T46" fmla="*/ 170 w 1927"/>
                <a:gd name="T47" fmla="*/ 85 h 1078"/>
                <a:gd name="T48" fmla="*/ 0 w 1927"/>
                <a:gd name="T49" fmla="*/ 57 h 1078"/>
                <a:gd name="T50" fmla="*/ 56 w 1927"/>
                <a:gd name="T51" fmla="*/ 171 h 1078"/>
                <a:gd name="T52" fmla="*/ 0 w 1927"/>
                <a:gd name="T53" fmla="*/ 199 h 1078"/>
                <a:gd name="T54" fmla="*/ 0 w 1927"/>
                <a:gd name="T55" fmla="*/ 256 h 1078"/>
                <a:gd name="T56" fmla="*/ 141 w 1927"/>
                <a:gd name="T57" fmla="*/ 369 h 1078"/>
                <a:gd name="T58" fmla="*/ 283 w 1927"/>
                <a:gd name="T59" fmla="*/ 369 h 1078"/>
                <a:gd name="T60" fmla="*/ 340 w 1927"/>
                <a:gd name="T61" fmla="*/ 426 h 1078"/>
                <a:gd name="T62" fmla="*/ 312 w 1927"/>
                <a:gd name="T63" fmla="*/ 511 h 1078"/>
                <a:gd name="T64" fmla="*/ 340 w 1927"/>
                <a:gd name="T65" fmla="*/ 539 h 1078"/>
                <a:gd name="T66" fmla="*/ 340 w 1927"/>
                <a:gd name="T67" fmla="*/ 596 h 1078"/>
                <a:gd name="T68" fmla="*/ 368 w 1927"/>
                <a:gd name="T69" fmla="*/ 596 h 1078"/>
                <a:gd name="T70" fmla="*/ 312 w 1927"/>
                <a:gd name="T71" fmla="*/ 738 h 1078"/>
                <a:gd name="T72" fmla="*/ 453 w 1927"/>
                <a:gd name="T73" fmla="*/ 908 h 1078"/>
                <a:gd name="T74" fmla="*/ 510 w 1927"/>
                <a:gd name="T75" fmla="*/ 908 h 1078"/>
                <a:gd name="T76" fmla="*/ 623 w 1927"/>
                <a:gd name="T77" fmla="*/ 964 h 1078"/>
                <a:gd name="T78" fmla="*/ 652 w 1927"/>
                <a:gd name="T79" fmla="*/ 1049 h 1078"/>
                <a:gd name="T80" fmla="*/ 737 w 1927"/>
                <a:gd name="T81" fmla="*/ 1078 h 1078"/>
                <a:gd name="T82" fmla="*/ 794 w 1927"/>
                <a:gd name="T83" fmla="*/ 993 h 1078"/>
                <a:gd name="T84" fmla="*/ 794 w 1927"/>
                <a:gd name="T85" fmla="*/ 908 h 1078"/>
                <a:gd name="T86" fmla="*/ 907 w 1927"/>
                <a:gd name="T87" fmla="*/ 851 h 1078"/>
                <a:gd name="T88" fmla="*/ 879 w 1927"/>
                <a:gd name="T89" fmla="*/ 709 h 1078"/>
                <a:gd name="T90" fmla="*/ 992 w 1927"/>
                <a:gd name="T91" fmla="*/ 624 h 1078"/>
                <a:gd name="T92" fmla="*/ 1134 w 1927"/>
                <a:gd name="T93" fmla="*/ 652 h 1078"/>
                <a:gd name="T94" fmla="*/ 1162 w 1927"/>
                <a:gd name="T95" fmla="*/ 596 h 1078"/>
                <a:gd name="T96" fmla="*/ 1105 w 1927"/>
                <a:gd name="T97" fmla="*/ 596 h 1078"/>
                <a:gd name="T98" fmla="*/ 1105 w 1927"/>
                <a:gd name="T99" fmla="*/ 567 h 1078"/>
                <a:gd name="T100" fmla="*/ 1190 w 1927"/>
                <a:gd name="T101" fmla="*/ 511 h 1078"/>
                <a:gd name="T102" fmla="*/ 1190 w 1927"/>
                <a:gd name="T103" fmla="*/ 482 h 1078"/>
                <a:gd name="T104" fmla="*/ 1360 w 1927"/>
                <a:gd name="T105" fmla="*/ 482 h 1078"/>
                <a:gd name="T106" fmla="*/ 1502 w 1927"/>
                <a:gd name="T107" fmla="*/ 539 h 1078"/>
                <a:gd name="T108" fmla="*/ 1559 w 1927"/>
                <a:gd name="T109" fmla="*/ 482 h 1078"/>
                <a:gd name="T110" fmla="*/ 1616 w 1927"/>
                <a:gd name="T111" fmla="*/ 482 h 1078"/>
                <a:gd name="T112" fmla="*/ 1644 w 1927"/>
                <a:gd name="T113" fmla="*/ 596 h 1078"/>
                <a:gd name="T114" fmla="*/ 1672 w 1927"/>
                <a:gd name="T115" fmla="*/ 539 h 1078"/>
                <a:gd name="T116" fmla="*/ 1786 w 1927"/>
                <a:gd name="T117" fmla="*/ 567 h 1078"/>
                <a:gd name="T118" fmla="*/ 1757 w 1927"/>
                <a:gd name="T119" fmla="*/ 511 h 1078"/>
                <a:gd name="T120" fmla="*/ 1871 w 1927"/>
                <a:gd name="T121" fmla="*/ 426 h 1078"/>
                <a:gd name="T122" fmla="*/ 1927 w 1927"/>
                <a:gd name="T123" fmla="*/ 341 h 1078"/>
                <a:gd name="T124" fmla="*/ 1842 w 1927"/>
                <a:gd name="T125" fmla="*/ 312 h 10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927" h="1078">
                  <a:moveTo>
                    <a:pt x="1842" y="312"/>
                  </a:moveTo>
                  <a:lnTo>
                    <a:pt x="1814" y="369"/>
                  </a:lnTo>
                  <a:lnTo>
                    <a:pt x="1701" y="397"/>
                  </a:lnTo>
                  <a:lnTo>
                    <a:pt x="1672" y="341"/>
                  </a:lnTo>
                  <a:lnTo>
                    <a:pt x="1531" y="397"/>
                  </a:lnTo>
                  <a:lnTo>
                    <a:pt x="1446" y="312"/>
                  </a:lnTo>
                  <a:lnTo>
                    <a:pt x="1247" y="312"/>
                  </a:lnTo>
                  <a:lnTo>
                    <a:pt x="1275" y="199"/>
                  </a:lnTo>
                  <a:lnTo>
                    <a:pt x="1219" y="114"/>
                  </a:lnTo>
                  <a:lnTo>
                    <a:pt x="1077" y="85"/>
                  </a:lnTo>
                  <a:lnTo>
                    <a:pt x="1077" y="0"/>
                  </a:lnTo>
                  <a:lnTo>
                    <a:pt x="1020" y="29"/>
                  </a:lnTo>
                  <a:lnTo>
                    <a:pt x="935" y="142"/>
                  </a:lnTo>
                  <a:lnTo>
                    <a:pt x="964" y="227"/>
                  </a:lnTo>
                  <a:lnTo>
                    <a:pt x="822" y="256"/>
                  </a:lnTo>
                  <a:lnTo>
                    <a:pt x="737" y="199"/>
                  </a:lnTo>
                  <a:lnTo>
                    <a:pt x="595" y="227"/>
                  </a:lnTo>
                  <a:lnTo>
                    <a:pt x="482" y="114"/>
                  </a:lnTo>
                  <a:lnTo>
                    <a:pt x="453" y="199"/>
                  </a:lnTo>
                  <a:lnTo>
                    <a:pt x="368" y="142"/>
                  </a:lnTo>
                  <a:lnTo>
                    <a:pt x="283" y="114"/>
                  </a:lnTo>
                  <a:lnTo>
                    <a:pt x="283" y="57"/>
                  </a:lnTo>
                  <a:lnTo>
                    <a:pt x="170" y="142"/>
                  </a:lnTo>
                  <a:lnTo>
                    <a:pt x="170" y="85"/>
                  </a:lnTo>
                  <a:lnTo>
                    <a:pt x="0" y="57"/>
                  </a:lnTo>
                  <a:lnTo>
                    <a:pt x="56" y="171"/>
                  </a:lnTo>
                  <a:lnTo>
                    <a:pt x="0" y="199"/>
                  </a:lnTo>
                  <a:lnTo>
                    <a:pt x="0" y="256"/>
                  </a:lnTo>
                  <a:lnTo>
                    <a:pt x="141" y="369"/>
                  </a:lnTo>
                  <a:lnTo>
                    <a:pt x="283" y="369"/>
                  </a:lnTo>
                  <a:lnTo>
                    <a:pt x="340" y="426"/>
                  </a:lnTo>
                  <a:lnTo>
                    <a:pt x="312" y="511"/>
                  </a:lnTo>
                  <a:lnTo>
                    <a:pt x="340" y="539"/>
                  </a:lnTo>
                  <a:lnTo>
                    <a:pt x="340" y="596"/>
                  </a:lnTo>
                  <a:lnTo>
                    <a:pt x="368" y="596"/>
                  </a:lnTo>
                  <a:lnTo>
                    <a:pt x="312" y="738"/>
                  </a:lnTo>
                  <a:lnTo>
                    <a:pt x="453" y="908"/>
                  </a:lnTo>
                  <a:lnTo>
                    <a:pt x="510" y="908"/>
                  </a:lnTo>
                  <a:lnTo>
                    <a:pt x="623" y="964"/>
                  </a:lnTo>
                  <a:lnTo>
                    <a:pt x="652" y="1049"/>
                  </a:lnTo>
                  <a:lnTo>
                    <a:pt x="737" y="1078"/>
                  </a:lnTo>
                  <a:lnTo>
                    <a:pt x="794" y="993"/>
                  </a:lnTo>
                  <a:lnTo>
                    <a:pt x="794" y="908"/>
                  </a:lnTo>
                  <a:lnTo>
                    <a:pt x="907" y="851"/>
                  </a:lnTo>
                  <a:lnTo>
                    <a:pt x="879" y="709"/>
                  </a:lnTo>
                  <a:lnTo>
                    <a:pt x="992" y="624"/>
                  </a:lnTo>
                  <a:lnTo>
                    <a:pt x="1134" y="652"/>
                  </a:lnTo>
                  <a:lnTo>
                    <a:pt x="1162" y="596"/>
                  </a:lnTo>
                  <a:lnTo>
                    <a:pt x="1105" y="596"/>
                  </a:lnTo>
                  <a:lnTo>
                    <a:pt x="1105" y="567"/>
                  </a:lnTo>
                  <a:lnTo>
                    <a:pt x="1190" y="511"/>
                  </a:lnTo>
                  <a:lnTo>
                    <a:pt x="1190" y="482"/>
                  </a:lnTo>
                  <a:lnTo>
                    <a:pt x="1360" y="482"/>
                  </a:lnTo>
                  <a:lnTo>
                    <a:pt x="1502" y="539"/>
                  </a:lnTo>
                  <a:lnTo>
                    <a:pt x="1559" y="482"/>
                  </a:lnTo>
                  <a:lnTo>
                    <a:pt x="1616" y="482"/>
                  </a:lnTo>
                  <a:lnTo>
                    <a:pt x="1644" y="596"/>
                  </a:lnTo>
                  <a:lnTo>
                    <a:pt x="1672" y="539"/>
                  </a:lnTo>
                  <a:lnTo>
                    <a:pt x="1786" y="567"/>
                  </a:lnTo>
                  <a:lnTo>
                    <a:pt x="1757" y="511"/>
                  </a:lnTo>
                  <a:lnTo>
                    <a:pt x="1871" y="426"/>
                  </a:lnTo>
                  <a:lnTo>
                    <a:pt x="1927" y="341"/>
                  </a:lnTo>
                  <a:lnTo>
                    <a:pt x="1842" y="312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000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80" name="Freeform 266">
              <a:extLst>
                <a:ext uri="{FF2B5EF4-FFF2-40B4-BE49-F238E27FC236}">
                  <a16:creationId xmlns:a16="http://schemas.microsoft.com/office/drawing/2014/main" id="{2E4B6374-5FE4-4862-842D-53D96B8309F4}"/>
                </a:ext>
              </a:extLst>
            </p:cNvPr>
            <p:cNvSpPr>
              <a:spLocks/>
            </p:cNvSpPr>
            <p:nvPr/>
          </p:nvSpPr>
          <p:spPr bwMode="auto">
            <a:xfrm>
              <a:off x="2684" y="5846"/>
              <a:ext cx="1162" cy="936"/>
            </a:xfrm>
            <a:custGeom>
              <a:avLst/>
              <a:gdLst>
                <a:gd name="T0" fmla="*/ 1049 w 1162"/>
                <a:gd name="T1" fmla="*/ 85 h 936"/>
                <a:gd name="T2" fmla="*/ 935 w 1162"/>
                <a:gd name="T3" fmla="*/ 57 h 936"/>
                <a:gd name="T4" fmla="*/ 907 w 1162"/>
                <a:gd name="T5" fmla="*/ 114 h 936"/>
                <a:gd name="T6" fmla="*/ 879 w 1162"/>
                <a:gd name="T7" fmla="*/ 0 h 936"/>
                <a:gd name="T8" fmla="*/ 822 w 1162"/>
                <a:gd name="T9" fmla="*/ 0 h 936"/>
                <a:gd name="T10" fmla="*/ 765 w 1162"/>
                <a:gd name="T11" fmla="*/ 57 h 936"/>
                <a:gd name="T12" fmla="*/ 623 w 1162"/>
                <a:gd name="T13" fmla="*/ 0 h 936"/>
                <a:gd name="T14" fmla="*/ 453 w 1162"/>
                <a:gd name="T15" fmla="*/ 0 h 936"/>
                <a:gd name="T16" fmla="*/ 453 w 1162"/>
                <a:gd name="T17" fmla="*/ 29 h 936"/>
                <a:gd name="T18" fmla="*/ 368 w 1162"/>
                <a:gd name="T19" fmla="*/ 85 h 936"/>
                <a:gd name="T20" fmla="*/ 368 w 1162"/>
                <a:gd name="T21" fmla="*/ 114 h 936"/>
                <a:gd name="T22" fmla="*/ 425 w 1162"/>
                <a:gd name="T23" fmla="*/ 114 h 936"/>
                <a:gd name="T24" fmla="*/ 397 w 1162"/>
                <a:gd name="T25" fmla="*/ 170 h 936"/>
                <a:gd name="T26" fmla="*/ 255 w 1162"/>
                <a:gd name="T27" fmla="*/ 142 h 936"/>
                <a:gd name="T28" fmla="*/ 142 w 1162"/>
                <a:gd name="T29" fmla="*/ 227 h 936"/>
                <a:gd name="T30" fmla="*/ 170 w 1162"/>
                <a:gd name="T31" fmla="*/ 369 h 936"/>
                <a:gd name="T32" fmla="*/ 57 w 1162"/>
                <a:gd name="T33" fmla="*/ 426 h 936"/>
                <a:gd name="T34" fmla="*/ 57 w 1162"/>
                <a:gd name="T35" fmla="*/ 511 h 936"/>
                <a:gd name="T36" fmla="*/ 0 w 1162"/>
                <a:gd name="T37" fmla="*/ 596 h 936"/>
                <a:gd name="T38" fmla="*/ 28 w 1162"/>
                <a:gd name="T39" fmla="*/ 596 h 936"/>
                <a:gd name="T40" fmla="*/ 85 w 1162"/>
                <a:gd name="T41" fmla="*/ 567 h 936"/>
                <a:gd name="T42" fmla="*/ 113 w 1162"/>
                <a:gd name="T43" fmla="*/ 624 h 936"/>
                <a:gd name="T44" fmla="*/ 283 w 1162"/>
                <a:gd name="T45" fmla="*/ 681 h 936"/>
                <a:gd name="T46" fmla="*/ 312 w 1162"/>
                <a:gd name="T47" fmla="*/ 737 h 936"/>
                <a:gd name="T48" fmla="*/ 453 w 1162"/>
                <a:gd name="T49" fmla="*/ 823 h 936"/>
                <a:gd name="T50" fmla="*/ 623 w 1162"/>
                <a:gd name="T51" fmla="*/ 823 h 936"/>
                <a:gd name="T52" fmla="*/ 623 w 1162"/>
                <a:gd name="T53" fmla="*/ 851 h 936"/>
                <a:gd name="T54" fmla="*/ 680 w 1162"/>
                <a:gd name="T55" fmla="*/ 851 h 936"/>
                <a:gd name="T56" fmla="*/ 737 w 1162"/>
                <a:gd name="T57" fmla="*/ 936 h 936"/>
                <a:gd name="T58" fmla="*/ 765 w 1162"/>
                <a:gd name="T59" fmla="*/ 879 h 936"/>
                <a:gd name="T60" fmla="*/ 794 w 1162"/>
                <a:gd name="T61" fmla="*/ 879 h 936"/>
                <a:gd name="T62" fmla="*/ 850 w 1162"/>
                <a:gd name="T63" fmla="*/ 851 h 936"/>
                <a:gd name="T64" fmla="*/ 964 w 1162"/>
                <a:gd name="T65" fmla="*/ 936 h 936"/>
                <a:gd name="T66" fmla="*/ 964 w 1162"/>
                <a:gd name="T67" fmla="*/ 879 h 936"/>
                <a:gd name="T68" fmla="*/ 1020 w 1162"/>
                <a:gd name="T69" fmla="*/ 879 h 936"/>
                <a:gd name="T70" fmla="*/ 992 w 1162"/>
                <a:gd name="T71" fmla="*/ 851 h 936"/>
                <a:gd name="T72" fmla="*/ 1020 w 1162"/>
                <a:gd name="T73" fmla="*/ 794 h 936"/>
                <a:gd name="T74" fmla="*/ 907 w 1162"/>
                <a:gd name="T75" fmla="*/ 709 h 936"/>
                <a:gd name="T76" fmla="*/ 992 w 1162"/>
                <a:gd name="T77" fmla="*/ 652 h 936"/>
                <a:gd name="T78" fmla="*/ 1020 w 1162"/>
                <a:gd name="T79" fmla="*/ 539 h 936"/>
                <a:gd name="T80" fmla="*/ 964 w 1162"/>
                <a:gd name="T81" fmla="*/ 539 h 936"/>
                <a:gd name="T82" fmla="*/ 935 w 1162"/>
                <a:gd name="T83" fmla="*/ 511 h 936"/>
                <a:gd name="T84" fmla="*/ 964 w 1162"/>
                <a:gd name="T85" fmla="*/ 426 h 936"/>
                <a:gd name="T86" fmla="*/ 992 w 1162"/>
                <a:gd name="T87" fmla="*/ 369 h 936"/>
                <a:gd name="T88" fmla="*/ 1134 w 1162"/>
                <a:gd name="T89" fmla="*/ 397 h 936"/>
                <a:gd name="T90" fmla="*/ 1105 w 1162"/>
                <a:gd name="T91" fmla="*/ 284 h 936"/>
                <a:gd name="T92" fmla="*/ 1162 w 1162"/>
                <a:gd name="T93" fmla="*/ 256 h 936"/>
                <a:gd name="T94" fmla="*/ 1077 w 1162"/>
                <a:gd name="T95" fmla="*/ 142 h 936"/>
                <a:gd name="T96" fmla="*/ 1049 w 1162"/>
                <a:gd name="T97" fmla="*/ 85 h 9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162" h="936">
                  <a:moveTo>
                    <a:pt x="1049" y="85"/>
                  </a:moveTo>
                  <a:lnTo>
                    <a:pt x="935" y="57"/>
                  </a:lnTo>
                  <a:lnTo>
                    <a:pt x="907" y="114"/>
                  </a:lnTo>
                  <a:lnTo>
                    <a:pt x="879" y="0"/>
                  </a:lnTo>
                  <a:lnTo>
                    <a:pt x="822" y="0"/>
                  </a:lnTo>
                  <a:lnTo>
                    <a:pt x="765" y="57"/>
                  </a:lnTo>
                  <a:lnTo>
                    <a:pt x="623" y="0"/>
                  </a:lnTo>
                  <a:lnTo>
                    <a:pt x="453" y="0"/>
                  </a:lnTo>
                  <a:lnTo>
                    <a:pt x="453" y="29"/>
                  </a:lnTo>
                  <a:lnTo>
                    <a:pt x="368" y="85"/>
                  </a:lnTo>
                  <a:lnTo>
                    <a:pt x="368" y="114"/>
                  </a:lnTo>
                  <a:lnTo>
                    <a:pt x="425" y="114"/>
                  </a:lnTo>
                  <a:lnTo>
                    <a:pt x="397" y="170"/>
                  </a:lnTo>
                  <a:lnTo>
                    <a:pt x="255" y="142"/>
                  </a:lnTo>
                  <a:lnTo>
                    <a:pt x="142" y="227"/>
                  </a:lnTo>
                  <a:lnTo>
                    <a:pt x="170" y="369"/>
                  </a:lnTo>
                  <a:lnTo>
                    <a:pt x="57" y="426"/>
                  </a:lnTo>
                  <a:lnTo>
                    <a:pt x="57" y="511"/>
                  </a:lnTo>
                  <a:lnTo>
                    <a:pt x="0" y="596"/>
                  </a:lnTo>
                  <a:lnTo>
                    <a:pt x="28" y="596"/>
                  </a:lnTo>
                  <a:lnTo>
                    <a:pt x="85" y="567"/>
                  </a:lnTo>
                  <a:lnTo>
                    <a:pt x="113" y="624"/>
                  </a:lnTo>
                  <a:lnTo>
                    <a:pt x="283" y="681"/>
                  </a:lnTo>
                  <a:lnTo>
                    <a:pt x="312" y="737"/>
                  </a:lnTo>
                  <a:lnTo>
                    <a:pt x="453" y="823"/>
                  </a:lnTo>
                  <a:lnTo>
                    <a:pt x="623" y="823"/>
                  </a:lnTo>
                  <a:lnTo>
                    <a:pt x="623" y="851"/>
                  </a:lnTo>
                  <a:lnTo>
                    <a:pt x="680" y="851"/>
                  </a:lnTo>
                  <a:lnTo>
                    <a:pt x="737" y="936"/>
                  </a:lnTo>
                  <a:lnTo>
                    <a:pt x="765" y="879"/>
                  </a:lnTo>
                  <a:lnTo>
                    <a:pt x="794" y="879"/>
                  </a:lnTo>
                  <a:lnTo>
                    <a:pt x="850" y="851"/>
                  </a:lnTo>
                  <a:lnTo>
                    <a:pt x="964" y="936"/>
                  </a:lnTo>
                  <a:lnTo>
                    <a:pt x="964" y="879"/>
                  </a:lnTo>
                  <a:lnTo>
                    <a:pt x="1020" y="879"/>
                  </a:lnTo>
                  <a:lnTo>
                    <a:pt x="992" y="851"/>
                  </a:lnTo>
                  <a:lnTo>
                    <a:pt x="1020" y="794"/>
                  </a:lnTo>
                  <a:lnTo>
                    <a:pt x="907" y="709"/>
                  </a:lnTo>
                  <a:lnTo>
                    <a:pt x="992" y="652"/>
                  </a:lnTo>
                  <a:lnTo>
                    <a:pt x="1020" y="539"/>
                  </a:lnTo>
                  <a:lnTo>
                    <a:pt x="964" y="539"/>
                  </a:lnTo>
                  <a:lnTo>
                    <a:pt x="935" y="511"/>
                  </a:lnTo>
                  <a:lnTo>
                    <a:pt x="964" y="426"/>
                  </a:lnTo>
                  <a:lnTo>
                    <a:pt x="992" y="369"/>
                  </a:lnTo>
                  <a:lnTo>
                    <a:pt x="1134" y="397"/>
                  </a:lnTo>
                  <a:lnTo>
                    <a:pt x="1105" y="284"/>
                  </a:lnTo>
                  <a:lnTo>
                    <a:pt x="1162" y="256"/>
                  </a:lnTo>
                  <a:lnTo>
                    <a:pt x="1077" y="142"/>
                  </a:lnTo>
                  <a:lnTo>
                    <a:pt x="1049" y="85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000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81" name="Freeform 267">
              <a:extLst>
                <a:ext uri="{FF2B5EF4-FFF2-40B4-BE49-F238E27FC236}">
                  <a16:creationId xmlns:a16="http://schemas.microsoft.com/office/drawing/2014/main" id="{5C0F69CA-4859-4394-BA2D-CC2304B622A9}"/>
                </a:ext>
              </a:extLst>
            </p:cNvPr>
            <p:cNvSpPr>
              <a:spLocks/>
            </p:cNvSpPr>
            <p:nvPr/>
          </p:nvSpPr>
          <p:spPr bwMode="auto">
            <a:xfrm>
              <a:off x="4612" y="6867"/>
              <a:ext cx="368" cy="283"/>
            </a:xfrm>
            <a:custGeom>
              <a:avLst/>
              <a:gdLst>
                <a:gd name="T0" fmla="*/ 56 w 368"/>
                <a:gd name="T1" fmla="*/ 0 h 283"/>
                <a:gd name="T2" fmla="*/ 0 w 368"/>
                <a:gd name="T3" fmla="*/ 142 h 283"/>
                <a:gd name="T4" fmla="*/ 141 w 368"/>
                <a:gd name="T5" fmla="*/ 170 h 283"/>
                <a:gd name="T6" fmla="*/ 56 w 368"/>
                <a:gd name="T7" fmla="*/ 227 h 283"/>
                <a:gd name="T8" fmla="*/ 85 w 368"/>
                <a:gd name="T9" fmla="*/ 283 h 283"/>
                <a:gd name="T10" fmla="*/ 141 w 368"/>
                <a:gd name="T11" fmla="*/ 227 h 283"/>
                <a:gd name="T12" fmla="*/ 198 w 368"/>
                <a:gd name="T13" fmla="*/ 227 h 283"/>
                <a:gd name="T14" fmla="*/ 311 w 368"/>
                <a:gd name="T15" fmla="*/ 170 h 283"/>
                <a:gd name="T16" fmla="*/ 368 w 368"/>
                <a:gd name="T17" fmla="*/ 85 h 283"/>
                <a:gd name="T18" fmla="*/ 255 w 368"/>
                <a:gd name="T19" fmla="*/ 85 h 283"/>
                <a:gd name="T20" fmla="*/ 170 w 368"/>
                <a:gd name="T21" fmla="*/ 28 h 283"/>
                <a:gd name="T22" fmla="*/ 113 w 368"/>
                <a:gd name="T23" fmla="*/ 57 h 283"/>
                <a:gd name="T24" fmla="*/ 56 w 368"/>
                <a:gd name="T25" fmla="*/ 0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68" h="283">
                  <a:moveTo>
                    <a:pt x="56" y="0"/>
                  </a:moveTo>
                  <a:lnTo>
                    <a:pt x="0" y="142"/>
                  </a:lnTo>
                  <a:lnTo>
                    <a:pt x="141" y="170"/>
                  </a:lnTo>
                  <a:lnTo>
                    <a:pt x="56" y="227"/>
                  </a:lnTo>
                  <a:lnTo>
                    <a:pt x="85" y="283"/>
                  </a:lnTo>
                  <a:lnTo>
                    <a:pt x="141" y="227"/>
                  </a:lnTo>
                  <a:lnTo>
                    <a:pt x="198" y="227"/>
                  </a:lnTo>
                  <a:lnTo>
                    <a:pt x="311" y="170"/>
                  </a:lnTo>
                  <a:lnTo>
                    <a:pt x="368" y="85"/>
                  </a:lnTo>
                  <a:lnTo>
                    <a:pt x="255" y="85"/>
                  </a:lnTo>
                  <a:lnTo>
                    <a:pt x="170" y="28"/>
                  </a:lnTo>
                  <a:lnTo>
                    <a:pt x="113" y="57"/>
                  </a:lnTo>
                  <a:lnTo>
                    <a:pt x="56" y="0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000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82" name="Freeform 268">
              <a:extLst>
                <a:ext uri="{FF2B5EF4-FFF2-40B4-BE49-F238E27FC236}">
                  <a16:creationId xmlns:a16="http://schemas.microsoft.com/office/drawing/2014/main" id="{084C4A79-7109-4C2F-BC75-1AF8D1F114E7}"/>
                </a:ext>
              </a:extLst>
            </p:cNvPr>
            <p:cNvSpPr>
              <a:spLocks/>
            </p:cNvSpPr>
            <p:nvPr/>
          </p:nvSpPr>
          <p:spPr bwMode="auto">
            <a:xfrm>
              <a:off x="3591" y="6158"/>
              <a:ext cx="1588" cy="1078"/>
            </a:xfrm>
            <a:custGeom>
              <a:avLst/>
              <a:gdLst>
                <a:gd name="T0" fmla="*/ 28 w 1588"/>
                <a:gd name="T1" fmla="*/ 199 h 1078"/>
                <a:gd name="T2" fmla="*/ 113 w 1588"/>
                <a:gd name="T3" fmla="*/ 227 h 1078"/>
                <a:gd name="T4" fmla="*/ 0 w 1588"/>
                <a:gd name="T5" fmla="*/ 397 h 1078"/>
                <a:gd name="T6" fmla="*/ 85 w 1588"/>
                <a:gd name="T7" fmla="*/ 539 h 1078"/>
                <a:gd name="T8" fmla="*/ 255 w 1588"/>
                <a:gd name="T9" fmla="*/ 652 h 1078"/>
                <a:gd name="T10" fmla="*/ 425 w 1588"/>
                <a:gd name="T11" fmla="*/ 681 h 1078"/>
                <a:gd name="T12" fmla="*/ 737 w 1588"/>
                <a:gd name="T13" fmla="*/ 737 h 1078"/>
                <a:gd name="T14" fmla="*/ 794 w 1588"/>
                <a:gd name="T15" fmla="*/ 794 h 1078"/>
                <a:gd name="T16" fmla="*/ 879 w 1588"/>
                <a:gd name="T17" fmla="*/ 851 h 1078"/>
                <a:gd name="T18" fmla="*/ 709 w 1588"/>
                <a:gd name="T19" fmla="*/ 964 h 1078"/>
                <a:gd name="T20" fmla="*/ 737 w 1588"/>
                <a:gd name="T21" fmla="*/ 1021 h 1078"/>
                <a:gd name="T22" fmla="*/ 822 w 1588"/>
                <a:gd name="T23" fmla="*/ 1049 h 1078"/>
                <a:gd name="T24" fmla="*/ 879 w 1588"/>
                <a:gd name="T25" fmla="*/ 964 h 1078"/>
                <a:gd name="T26" fmla="*/ 1021 w 1588"/>
                <a:gd name="T27" fmla="*/ 964 h 1078"/>
                <a:gd name="T28" fmla="*/ 907 w 1588"/>
                <a:gd name="T29" fmla="*/ 766 h 1078"/>
                <a:gd name="T30" fmla="*/ 1077 w 1588"/>
                <a:gd name="T31" fmla="*/ 567 h 1078"/>
                <a:gd name="T32" fmla="*/ 1304 w 1588"/>
                <a:gd name="T33" fmla="*/ 539 h 1078"/>
                <a:gd name="T34" fmla="*/ 1417 w 1588"/>
                <a:gd name="T35" fmla="*/ 397 h 1078"/>
                <a:gd name="T36" fmla="*/ 1588 w 1588"/>
                <a:gd name="T37" fmla="*/ 312 h 1078"/>
                <a:gd name="T38" fmla="*/ 1503 w 1588"/>
                <a:gd name="T39" fmla="*/ 255 h 1078"/>
                <a:gd name="T40" fmla="*/ 1446 w 1588"/>
                <a:gd name="T41" fmla="*/ 57 h 1078"/>
                <a:gd name="T42" fmla="*/ 1332 w 1588"/>
                <a:gd name="T43" fmla="*/ 0 h 1078"/>
                <a:gd name="T44" fmla="*/ 1247 w 1588"/>
                <a:gd name="T45" fmla="*/ 85 h 1078"/>
                <a:gd name="T46" fmla="*/ 1219 w 1588"/>
                <a:gd name="T47" fmla="*/ 170 h 1078"/>
                <a:gd name="T48" fmla="*/ 1191 w 1588"/>
                <a:gd name="T49" fmla="*/ 284 h 1078"/>
                <a:gd name="T50" fmla="*/ 1219 w 1588"/>
                <a:gd name="T51" fmla="*/ 340 h 1078"/>
                <a:gd name="T52" fmla="*/ 1134 w 1588"/>
                <a:gd name="T53" fmla="*/ 454 h 1078"/>
                <a:gd name="T54" fmla="*/ 992 w 1588"/>
                <a:gd name="T55" fmla="*/ 425 h 1078"/>
                <a:gd name="T56" fmla="*/ 907 w 1588"/>
                <a:gd name="T57" fmla="*/ 454 h 1078"/>
                <a:gd name="T58" fmla="*/ 680 w 1588"/>
                <a:gd name="T59" fmla="*/ 482 h 1078"/>
                <a:gd name="T60" fmla="*/ 567 w 1588"/>
                <a:gd name="T61" fmla="*/ 397 h 1078"/>
                <a:gd name="T62" fmla="*/ 482 w 1588"/>
                <a:gd name="T63" fmla="*/ 425 h 1078"/>
                <a:gd name="T64" fmla="*/ 369 w 1588"/>
                <a:gd name="T65" fmla="*/ 482 h 1078"/>
                <a:gd name="T66" fmla="*/ 227 w 1588"/>
                <a:gd name="T67" fmla="*/ 284 h 1078"/>
                <a:gd name="T68" fmla="*/ 57 w 1588"/>
                <a:gd name="T69" fmla="*/ 114 h 10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588" h="1078">
                  <a:moveTo>
                    <a:pt x="57" y="114"/>
                  </a:moveTo>
                  <a:lnTo>
                    <a:pt x="28" y="199"/>
                  </a:lnTo>
                  <a:lnTo>
                    <a:pt x="57" y="227"/>
                  </a:lnTo>
                  <a:lnTo>
                    <a:pt x="113" y="227"/>
                  </a:lnTo>
                  <a:lnTo>
                    <a:pt x="85" y="340"/>
                  </a:lnTo>
                  <a:lnTo>
                    <a:pt x="0" y="397"/>
                  </a:lnTo>
                  <a:lnTo>
                    <a:pt x="113" y="482"/>
                  </a:lnTo>
                  <a:lnTo>
                    <a:pt x="85" y="539"/>
                  </a:lnTo>
                  <a:lnTo>
                    <a:pt x="113" y="567"/>
                  </a:lnTo>
                  <a:lnTo>
                    <a:pt x="255" y="652"/>
                  </a:lnTo>
                  <a:lnTo>
                    <a:pt x="340" y="681"/>
                  </a:lnTo>
                  <a:lnTo>
                    <a:pt x="425" y="681"/>
                  </a:lnTo>
                  <a:lnTo>
                    <a:pt x="595" y="737"/>
                  </a:lnTo>
                  <a:lnTo>
                    <a:pt x="737" y="737"/>
                  </a:lnTo>
                  <a:lnTo>
                    <a:pt x="822" y="737"/>
                  </a:lnTo>
                  <a:lnTo>
                    <a:pt x="794" y="794"/>
                  </a:lnTo>
                  <a:lnTo>
                    <a:pt x="850" y="766"/>
                  </a:lnTo>
                  <a:lnTo>
                    <a:pt x="879" y="851"/>
                  </a:lnTo>
                  <a:lnTo>
                    <a:pt x="737" y="936"/>
                  </a:lnTo>
                  <a:lnTo>
                    <a:pt x="709" y="964"/>
                  </a:lnTo>
                  <a:lnTo>
                    <a:pt x="765" y="964"/>
                  </a:lnTo>
                  <a:lnTo>
                    <a:pt x="737" y="1021"/>
                  </a:lnTo>
                  <a:lnTo>
                    <a:pt x="765" y="1078"/>
                  </a:lnTo>
                  <a:lnTo>
                    <a:pt x="822" y="1049"/>
                  </a:lnTo>
                  <a:lnTo>
                    <a:pt x="850" y="964"/>
                  </a:lnTo>
                  <a:lnTo>
                    <a:pt x="879" y="964"/>
                  </a:lnTo>
                  <a:lnTo>
                    <a:pt x="964" y="1021"/>
                  </a:lnTo>
                  <a:lnTo>
                    <a:pt x="1021" y="964"/>
                  </a:lnTo>
                  <a:lnTo>
                    <a:pt x="936" y="851"/>
                  </a:lnTo>
                  <a:lnTo>
                    <a:pt x="907" y="766"/>
                  </a:lnTo>
                  <a:lnTo>
                    <a:pt x="1049" y="567"/>
                  </a:lnTo>
                  <a:lnTo>
                    <a:pt x="1077" y="567"/>
                  </a:lnTo>
                  <a:lnTo>
                    <a:pt x="1162" y="511"/>
                  </a:lnTo>
                  <a:lnTo>
                    <a:pt x="1304" y="539"/>
                  </a:lnTo>
                  <a:lnTo>
                    <a:pt x="1304" y="482"/>
                  </a:lnTo>
                  <a:lnTo>
                    <a:pt x="1417" y="397"/>
                  </a:lnTo>
                  <a:lnTo>
                    <a:pt x="1446" y="397"/>
                  </a:lnTo>
                  <a:lnTo>
                    <a:pt x="1588" y="312"/>
                  </a:lnTo>
                  <a:lnTo>
                    <a:pt x="1559" y="255"/>
                  </a:lnTo>
                  <a:lnTo>
                    <a:pt x="1503" y="255"/>
                  </a:lnTo>
                  <a:lnTo>
                    <a:pt x="1503" y="85"/>
                  </a:lnTo>
                  <a:lnTo>
                    <a:pt x="1446" y="57"/>
                  </a:lnTo>
                  <a:lnTo>
                    <a:pt x="1389" y="57"/>
                  </a:lnTo>
                  <a:lnTo>
                    <a:pt x="1332" y="0"/>
                  </a:lnTo>
                  <a:lnTo>
                    <a:pt x="1247" y="29"/>
                  </a:lnTo>
                  <a:lnTo>
                    <a:pt x="1247" y="85"/>
                  </a:lnTo>
                  <a:lnTo>
                    <a:pt x="1219" y="114"/>
                  </a:lnTo>
                  <a:lnTo>
                    <a:pt x="1219" y="170"/>
                  </a:lnTo>
                  <a:lnTo>
                    <a:pt x="1162" y="227"/>
                  </a:lnTo>
                  <a:lnTo>
                    <a:pt x="1191" y="284"/>
                  </a:lnTo>
                  <a:lnTo>
                    <a:pt x="1219" y="312"/>
                  </a:lnTo>
                  <a:lnTo>
                    <a:pt x="1219" y="340"/>
                  </a:lnTo>
                  <a:lnTo>
                    <a:pt x="1162" y="340"/>
                  </a:lnTo>
                  <a:lnTo>
                    <a:pt x="1134" y="454"/>
                  </a:lnTo>
                  <a:lnTo>
                    <a:pt x="1077" y="369"/>
                  </a:lnTo>
                  <a:lnTo>
                    <a:pt x="992" y="425"/>
                  </a:lnTo>
                  <a:lnTo>
                    <a:pt x="936" y="425"/>
                  </a:lnTo>
                  <a:lnTo>
                    <a:pt x="907" y="454"/>
                  </a:lnTo>
                  <a:lnTo>
                    <a:pt x="737" y="454"/>
                  </a:lnTo>
                  <a:lnTo>
                    <a:pt x="680" y="482"/>
                  </a:lnTo>
                  <a:lnTo>
                    <a:pt x="624" y="425"/>
                  </a:lnTo>
                  <a:lnTo>
                    <a:pt x="567" y="397"/>
                  </a:lnTo>
                  <a:lnTo>
                    <a:pt x="567" y="425"/>
                  </a:lnTo>
                  <a:lnTo>
                    <a:pt x="482" y="425"/>
                  </a:lnTo>
                  <a:lnTo>
                    <a:pt x="454" y="482"/>
                  </a:lnTo>
                  <a:lnTo>
                    <a:pt x="369" y="482"/>
                  </a:lnTo>
                  <a:lnTo>
                    <a:pt x="255" y="397"/>
                  </a:lnTo>
                  <a:lnTo>
                    <a:pt x="227" y="284"/>
                  </a:lnTo>
                  <a:lnTo>
                    <a:pt x="198" y="170"/>
                  </a:lnTo>
                  <a:lnTo>
                    <a:pt x="57" y="114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000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83" name="Freeform 269">
              <a:extLst>
                <a:ext uri="{FF2B5EF4-FFF2-40B4-BE49-F238E27FC236}">
                  <a16:creationId xmlns:a16="http://schemas.microsoft.com/office/drawing/2014/main" id="{3A431665-BA0F-4CC4-9FDA-9A173D8497D7}"/>
                </a:ext>
              </a:extLst>
            </p:cNvPr>
            <p:cNvSpPr>
              <a:spLocks/>
            </p:cNvSpPr>
            <p:nvPr/>
          </p:nvSpPr>
          <p:spPr bwMode="auto">
            <a:xfrm>
              <a:off x="3648" y="5194"/>
              <a:ext cx="1190" cy="1446"/>
            </a:xfrm>
            <a:custGeom>
              <a:avLst/>
              <a:gdLst>
                <a:gd name="T0" fmla="*/ 482 w 1190"/>
                <a:gd name="T1" fmla="*/ 0 h 1446"/>
                <a:gd name="T2" fmla="*/ 453 w 1190"/>
                <a:gd name="T3" fmla="*/ 114 h 1446"/>
                <a:gd name="T4" fmla="*/ 312 w 1190"/>
                <a:gd name="T5" fmla="*/ 85 h 1446"/>
                <a:gd name="T6" fmla="*/ 255 w 1190"/>
                <a:gd name="T7" fmla="*/ 284 h 1446"/>
                <a:gd name="T8" fmla="*/ 113 w 1190"/>
                <a:gd name="T9" fmla="*/ 312 h 1446"/>
                <a:gd name="T10" fmla="*/ 113 w 1190"/>
                <a:gd name="T11" fmla="*/ 454 h 1446"/>
                <a:gd name="T12" fmla="*/ 226 w 1190"/>
                <a:gd name="T13" fmla="*/ 511 h 1446"/>
                <a:gd name="T14" fmla="*/ 56 w 1190"/>
                <a:gd name="T15" fmla="*/ 681 h 1446"/>
                <a:gd name="T16" fmla="*/ 113 w 1190"/>
                <a:gd name="T17" fmla="*/ 794 h 1446"/>
                <a:gd name="T18" fmla="*/ 141 w 1190"/>
                <a:gd name="T19" fmla="*/ 936 h 1446"/>
                <a:gd name="T20" fmla="*/ 28 w 1190"/>
                <a:gd name="T21" fmla="*/ 1021 h 1446"/>
                <a:gd name="T22" fmla="*/ 141 w 1190"/>
                <a:gd name="T23" fmla="*/ 1134 h 1446"/>
                <a:gd name="T24" fmla="*/ 312 w 1190"/>
                <a:gd name="T25" fmla="*/ 1446 h 1446"/>
                <a:gd name="T26" fmla="*/ 425 w 1190"/>
                <a:gd name="T27" fmla="*/ 1389 h 1446"/>
                <a:gd name="T28" fmla="*/ 510 w 1190"/>
                <a:gd name="T29" fmla="*/ 1361 h 1446"/>
                <a:gd name="T30" fmla="*/ 623 w 1190"/>
                <a:gd name="T31" fmla="*/ 1446 h 1446"/>
                <a:gd name="T32" fmla="*/ 850 w 1190"/>
                <a:gd name="T33" fmla="*/ 1418 h 1446"/>
                <a:gd name="T34" fmla="*/ 935 w 1190"/>
                <a:gd name="T35" fmla="*/ 1389 h 1446"/>
                <a:gd name="T36" fmla="*/ 1077 w 1190"/>
                <a:gd name="T37" fmla="*/ 1418 h 1446"/>
                <a:gd name="T38" fmla="*/ 1162 w 1190"/>
                <a:gd name="T39" fmla="*/ 1304 h 1446"/>
                <a:gd name="T40" fmla="*/ 1134 w 1190"/>
                <a:gd name="T41" fmla="*/ 1248 h 1446"/>
                <a:gd name="T42" fmla="*/ 1162 w 1190"/>
                <a:gd name="T43" fmla="*/ 1134 h 1446"/>
                <a:gd name="T44" fmla="*/ 1190 w 1190"/>
                <a:gd name="T45" fmla="*/ 1049 h 1446"/>
                <a:gd name="T46" fmla="*/ 1077 w 1190"/>
                <a:gd name="T47" fmla="*/ 964 h 1446"/>
                <a:gd name="T48" fmla="*/ 1049 w 1190"/>
                <a:gd name="T49" fmla="*/ 851 h 1446"/>
                <a:gd name="T50" fmla="*/ 1077 w 1190"/>
                <a:gd name="T51" fmla="*/ 709 h 1446"/>
                <a:gd name="T52" fmla="*/ 935 w 1190"/>
                <a:gd name="T53" fmla="*/ 369 h 1446"/>
                <a:gd name="T54" fmla="*/ 822 w 1190"/>
                <a:gd name="T55" fmla="*/ 170 h 1446"/>
                <a:gd name="T56" fmla="*/ 765 w 1190"/>
                <a:gd name="T57" fmla="*/ 199 h 1446"/>
                <a:gd name="T58" fmla="*/ 708 w 1190"/>
                <a:gd name="T59" fmla="*/ 199 h 1446"/>
                <a:gd name="T60" fmla="*/ 680 w 1190"/>
                <a:gd name="T61" fmla="*/ 114 h 1446"/>
                <a:gd name="T62" fmla="*/ 595 w 1190"/>
                <a:gd name="T63" fmla="*/ 57 h 1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190" h="1446">
                  <a:moveTo>
                    <a:pt x="538" y="0"/>
                  </a:moveTo>
                  <a:lnTo>
                    <a:pt x="482" y="0"/>
                  </a:lnTo>
                  <a:lnTo>
                    <a:pt x="482" y="57"/>
                  </a:lnTo>
                  <a:lnTo>
                    <a:pt x="453" y="114"/>
                  </a:lnTo>
                  <a:lnTo>
                    <a:pt x="368" y="85"/>
                  </a:lnTo>
                  <a:lnTo>
                    <a:pt x="312" y="85"/>
                  </a:lnTo>
                  <a:lnTo>
                    <a:pt x="312" y="170"/>
                  </a:lnTo>
                  <a:lnTo>
                    <a:pt x="255" y="284"/>
                  </a:lnTo>
                  <a:lnTo>
                    <a:pt x="141" y="255"/>
                  </a:lnTo>
                  <a:lnTo>
                    <a:pt x="113" y="312"/>
                  </a:lnTo>
                  <a:lnTo>
                    <a:pt x="141" y="369"/>
                  </a:lnTo>
                  <a:lnTo>
                    <a:pt x="113" y="454"/>
                  </a:lnTo>
                  <a:lnTo>
                    <a:pt x="141" y="482"/>
                  </a:lnTo>
                  <a:lnTo>
                    <a:pt x="226" y="511"/>
                  </a:lnTo>
                  <a:lnTo>
                    <a:pt x="170" y="596"/>
                  </a:lnTo>
                  <a:lnTo>
                    <a:pt x="56" y="681"/>
                  </a:lnTo>
                  <a:lnTo>
                    <a:pt x="85" y="737"/>
                  </a:lnTo>
                  <a:lnTo>
                    <a:pt x="113" y="794"/>
                  </a:lnTo>
                  <a:lnTo>
                    <a:pt x="198" y="908"/>
                  </a:lnTo>
                  <a:lnTo>
                    <a:pt x="141" y="936"/>
                  </a:lnTo>
                  <a:lnTo>
                    <a:pt x="170" y="1049"/>
                  </a:lnTo>
                  <a:lnTo>
                    <a:pt x="28" y="1021"/>
                  </a:lnTo>
                  <a:lnTo>
                    <a:pt x="0" y="1078"/>
                  </a:lnTo>
                  <a:lnTo>
                    <a:pt x="141" y="1134"/>
                  </a:lnTo>
                  <a:lnTo>
                    <a:pt x="198" y="1361"/>
                  </a:lnTo>
                  <a:lnTo>
                    <a:pt x="312" y="1446"/>
                  </a:lnTo>
                  <a:lnTo>
                    <a:pt x="397" y="1446"/>
                  </a:lnTo>
                  <a:lnTo>
                    <a:pt x="425" y="1389"/>
                  </a:lnTo>
                  <a:lnTo>
                    <a:pt x="510" y="1389"/>
                  </a:lnTo>
                  <a:lnTo>
                    <a:pt x="510" y="1361"/>
                  </a:lnTo>
                  <a:lnTo>
                    <a:pt x="567" y="1389"/>
                  </a:lnTo>
                  <a:lnTo>
                    <a:pt x="623" y="1446"/>
                  </a:lnTo>
                  <a:lnTo>
                    <a:pt x="680" y="1418"/>
                  </a:lnTo>
                  <a:lnTo>
                    <a:pt x="850" y="1418"/>
                  </a:lnTo>
                  <a:lnTo>
                    <a:pt x="879" y="1389"/>
                  </a:lnTo>
                  <a:lnTo>
                    <a:pt x="935" y="1389"/>
                  </a:lnTo>
                  <a:lnTo>
                    <a:pt x="1020" y="1333"/>
                  </a:lnTo>
                  <a:lnTo>
                    <a:pt x="1077" y="1418"/>
                  </a:lnTo>
                  <a:lnTo>
                    <a:pt x="1105" y="1304"/>
                  </a:lnTo>
                  <a:lnTo>
                    <a:pt x="1162" y="1304"/>
                  </a:lnTo>
                  <a:lnTo>
                    <a:pt x="1162" y="1276"/>
                  </a:lnTo>
                  <a:lnTo>
                    <a:pt x="1134" y="1248"/>
                  </a:lnTo>
                  <a:lnTo>
                    <a:pt x="1105" y="1191"/>
                  </a:lnTo>
                  <a:lnTo>
                    <a:pt x="1162" y="1134"/>
                  </a:lnTo>
                  <a:lnTo>
                    <a:pt x="1162" y="1078"/>
                  </a:lnTo>
                  <a:lnTo>
                    <a:pt x="1190" y="1049"/>
                  </a:lnTo>
                  <a:lnTo>
                    <a:pt x="1190" y="993"/>
                  </a:lnTo>
                  <a:lnTo>
                    <a:pt x="1077" y="964"/>
                  </a:lnTo>
                  <a:lnTo>
                    <a:pt x="1077" y="908"/>
                  </a:lnTo>
                  <a:lnTo>
                    <a:pt x="1049" y="851"/>
                  </a:lnTo>
                  <a:lnTo>
                    <a:pt x="1105" y="794"/>
                  </a:lnTo>
                  <a:lnTo>
                    <a:pt x="1077" y="709"/>
                  </a:lnTo>
                  <a:lnTo>
                    <a:pt x="992" y="624"/>
                  </a:lnTo>
                  <a:lnTo>
                    <a:pt x="935" y="369"/>
                  </a:lnTo>
                  <a:lnTo>
                    <a:pt x="850" y="312"/>
                  </a:lnTo>
                  <a:lnTo>
                    <a:pt x="822" y="170"/>
                  </a:lnTo>
                  <a:lnTo>
                    <a:pt x="793" y="170"/>
                  </a:lnTo>
                  <a:lnTo>
                    <a:pt x="765" y="199"/>
                  </a:lnTo>
                  <a:lnTo>
                    <a:pt x="737" y="170"/>
                  </a:lnTo>
                  <a:lnTo>
                    <a:pt x="708" y="199"/>
                  </a:lnTo>
                  <a:lnTo>
                    <a:pt x="680" y="199"/>
                  </a:lnTo>
                  <a:lnTo>
                    <a:pt x="680" y="114"/>
                  </a:lnTo>
                  <a:lnTo>
                    <a:pt x="595" y="85"/>
                  </a:lnTo>
                  <a:lnTo>
                    <a:pt x="595" y="57"/>
                  </a:lnTo>
                  <a:lnTo>
                    <a:pt x="538" y="0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000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84" name="Freeform 270">
              <a:extLst>
                <a:ext uri="{FF2B5EF4-FFF2-40B4-BE49-F238E27FC236}">
                  <a16:creationId xmlns:a16="http://schemas.microsoft.com/office/drawing/2014/main" id="{80723E48-7E0F-4BD6-8A62-180AA260DDFD}"/>
                </a:ext>
              </a:extLst>
            </p:cNvPr>
            <p:cNvSpPr>
              <a:spLocks/>
            </p:cNvSpPr>
            <p:nvPr/>
          </p:nvSpPr>
          <p:spPr bwMode="auto">
            <a:xfrm>
              <a:off x="4470" y="5223"/>
              <a:ext cx="1191" cy="1247"/>
            </a:xfrm>
            <a:custGeom>
              <a:avLst/>
              <a:gdLst>
                <a:gd name="T0" fmla="*/ 680 w 1191"/>
                <a:gd name="T1" fmla="*/ 1190 h 1247"/>
                <a:gd name="T2" fmla="*/ 624 w 1191"/>
                <a:gd name="T3" fmla="*/ 1020 h 1247"/>
                <a:gd name="T4" fmla="*/ 510 w 1191"/>
                <a:gd name="T5" fmla="*/ 992 h 1247"/>
                <a:gd name="T6" fmla="*/ 368 w 1191"/>
                <a:gd name="T7" fmla="*/ 964 h 1247"/>
                <a:gd name="T8" fmla="*/ 255 w 1191"/>
                <a:gd name="T9" fmla="*/ 879 h 1247"/>
                <a:gd name="T10" fmla="*/ 283 w 1191"/>
                <a:gd name="T11" fmla="*/ 765 h 1247"/>
                <a:gd name="T12" fmla="*/ 170 w 1191"/>
                <a:gd name="T13" fmla="*/ 595 h 1247"/>
                <a:gd name="T14" fmla="*/ 28 w 1191"/>
                <a:gd name="T15" fmla="*/ 283 h 1247"/>
                <a:gd name="T16" fmla="*/ 85 w 1191"/>
                <a:gd name="T17" fmla="*/ 170 h 1247"/>
                <a:gd name="T18" fmla="*/ 142 w 1191"/>
                <a:gd name="T19" fmla="*/ 141 h 1247"/>
                <a:gd name="T20" fmla="*/ 227 w 1191"/>
                <a:gd name="T21" fmla="*/ 198 h 1247"/>
                <a:gd name="T22" fmla="*/ 368 w 1191"/>
                <a:gd name="T23" fmla="*/ 170 h 1247"/>
                <a:gd name="T24" fmla="*/ 397 w 1191"/>
                <a:gd name="T25" fmla="*/ 85 h 1247"/>
                <a:gd name="T26" fmla="*/ 510 w 1191"/>
                <a:gd name="T27" fmla="*/ 0 h 1247"/>
                <a:gd name="T28" fmla="*/ 510 w 1191"/>
                <a:gd name="T29" fmla="*/ 85 h 1247"/>
                <a:gd name="T30" fmla="*/ 595 w 1191"/>
                <a:gd name="T31" fmla="*/ 85 h 1247"/>
                <a:gd name="T32" fmla="*/ 709 w 1191"/>
                <a:gd name="T33" fmla="*/ 198 h 1247"/>
                <a:gd name="T34" fmla="*/ 737 w 1191"/>
                <a:gd name="T35" fmla="*/ 283 h 1247"/>
                <a:gd name="T36" fmla="*/ 879 w 1191"/>
                <a:gd name="T37" fmla="*/ 226 h 1247"/>
                <a:gd name="T38" fmla="*/ 992 w 1191"/>
                <a:gd name="T39" fmla="*/ 283 h 1247"/>
                <a:gd name="T40" fmla="*/ 1134 w 1191"/>
                <a:gd name="T41" fmla="*/ 397 h 1247"/>
                <a:gd name="T42" fmla="*/ 1191 w 1191"/>
                <a:gd name="T43" fmla="*/ 425 h 1247"/>
                <a:gd name="T44" fmla="*/ 1020 w 1191"/>
                <a:gd name="T45" fmla="*/ 482 h 1247"/>
                <a:gd name="T46" fmla="*/ 935 w 1191"/>
                <a:gd name="T47" fmla="*/ 595 h 1247"/>
                <a:gd name="T48" fmla="*/ 1020 w 1191"/>
                <a:gd name="T49" fmla="*/ 737 h 1247"/>
                <a:gd name="T50" fmla="*/ 907 w 1191"/>
                <a:gd name="T51" fmla="*/ 822 h 1247"/>
                <a:gd name="T52" fmla="*/ 850 w 1191"/>
                <a:gd name="T53" fmla="*/ 935 h 1247"/>
                <a:gd name="T54" fmla="*/ 935 w 1191"/>
                <a:gd name="T55" fmla="*/ 964 h 1247"/>
                <a:gd name="T56" fmla="*/ 935 w 1191"/>
                <a:gd name="T57" fmla="*/ 1020 h 1247"/>
                <a:gd name="T58" fmla="*/ 907 w 1191"/>
                <a:gd name="T59" fmla="*/ 1049 h 1247"/>
                <a:gd name="T60" fmla="*/ 822 w 1191"/>
                <a:gd name="T61" fmla="*/ 1020 h 1247"/>
                <a:gd name="T62" fmla="*/ 680 w 1191"/>
                <a:gd name="T63" fmla="*/ 1134 h 1247"/>
                <a:gd name="T64" fmla="*/ 850 w 1191"/>
                <a:gd name="T65" fmla="*/ 1134 h 1247"/>
                <a:gd name="T66" fmla="*/ 794 w 1191"/>
                <a:gd name="T67" fmla="*/ 1190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191" h="1247">
                  <a:moveTo>
                    <a:pt x="709" y="1247"/>
                  </a:moveTo>
                  <a:lnTo>
                    <a:pt x="680" y="1190"/>
                  </a:lnTo>
                  <a:lnTo>
                    <a:pt x="624" y="1190"/>
                  </a:lnTo>
                  <a:lnTo>
                    <a:pt x="624" y="1020"/>
                  </a:lnTo>
                  <a:lnTo>
                    <a:pt x="567" y="992"/>
                  </a:lnTo>
                  <a:lnTo>
                    <a:pt x="510" y="992"/>
                  </a:lnTo>
                  <a:lnTo>
                    <a:pt x="453" y="935"/>
                  </a:lnTo>
                  <a:lnTo>
                    <a:pt x="368" y="964"/>
                  </a:lnTo>
                  <a:lnTo>
                    <a:pt x="255" y="935"/>
                  </a:lnTo>
                  <a:lnTo>
                    <a:pt x="255" y="879"/>
                  </a:lnTo>
                  <a:lnTo>
                    <a:pt x="227" y="822"/>
                  </a:lnTo>
                  <a:lnTo>
                    <a:pt x="283" y="765"/>
                  </a:lnTo>
                  <a:lnTo>
                    <a:pt x="255" y="680"/>
                  </a:lnTo>
                  <a:lnTo>
                    <a:pt x="170" y="595"/>
                  </a:lnTo>
                  <a:lnTo>
                    <a:pt x="113" y="340"/>
                  </a:lnTo>
                  <a:lnTo>
                    <a:pt x="28" y="283"/>
                  </a:lnTo>
                  <a:lnTo>
                    <a:pt x="0" y="141"/>
                  </a:lnTo>
                  <a:lnTo>
                    <a:pt x="85" y="170"/>
                  </a:lnTo>
                  <a:lnTo>
                    <a:pt x="85" y="113"/>
                  </a:lnTo>
                  <a:lnTo>
                    <a:pt x="142" y="141"/>
                  </a:lnTo>
                  <a:lnTo>
                    <a:pt x="170" y="113"/>
                  </a:lnTo>
                  <a:lnTo>
                    <a:pt x="227" y="198"/>
                  </a:lnTo>
                  <a:lnTo>
                    <a:pt x="312" y="226"/>
                  </a:lnTo>
                  <a:lnTo>
                    <a:pt x="368" y="170"/>
                  </a:lnTo>
                  <a:lnTo>
                    <a:pt x="340" y="141"/>
                  </a:lnTo>
                  <a:lnTo>
                    <a:pt x="397" y="85"/>
                  </a:lnTo>
                  <a:lnTo>
                    <a:pt x="425" y="28"/>
                  </a:lnTo>
                  <a:lnTo>
                    <a:pt x="510" y="0"/>
                  </a:lnTo>
                  <a:lnTo>
                    <a:pt x="538" y="56"/>
                  </a:lnTo>
                  <a:lnTo>
                    <a:pt x="510" y="85"/>
                  </a:lnTo>
                  <a:lnTo>
                    <a:pt x="538" y="85"/>
                  </a:lnTo>
                  <a:lnTo>
                    <a:pt x="595" y="85"/>
                  </a:lnTo>
                  <a:lnTo>
                    <a:pt x="624" y="170"/>
                  </a:lnTo>
                  <a:lnTo>
                    <a:pt x="709" y="198"/>
                  </a:lnTo>
                  <a:lnTo>
                    <a:pt x="737" y="255"/>
                  </a:lnTo>
                  <a:lnTo>
                    <a:pt x="737" y="283"/>
                  </a:lnTo>
                  <a:lnTo>
                    <a:pt x="822" y="312"/>
                  </a:lnTo>
                  <a:lnTo>
                    <a:pt x="879" y="226"/>
                  </a:lnTo>
                  <a:lnTo>
                    <a:pt x="907" y="283"/>
                  </a:lnTo>
                  <a:lnTo>
                    <a:pt x="992" y="283"/>
                  </a:lnTo>
                  <a:lnTo>
                    <a:pt x="1020" y="368"/>
                  </a:lnTo>
                  <a:lnTo>
                    <a:pt x="1134" y="397"/>
                  </a:lnTo>
                  <a:lnTo>
                    <a:pt x="1134" y="425"/>
                  </a:lnTo>
                  <a:lnTo>
                    <a:pt x="1191" y="425"/>
                  </a:lnTo>
                  <a:lnTo>
                    <a:pt x="1134" y="510"/>
                  </a:lnTo>
                  <a:lnTo>
                    <a:pt x="1020" y="482"/>
                  </a:lnTo>
                  <a:lnTo>
                    <a:pt x="935" y="538"/>
                  </a:lnTo>
                  <a:lnTo>
                    <a:pt x="935" y="595"/>
                  </a:lnTo>
                  <a:lnTo>
                    <a:pt x="1020" y="623"/>
                  </a:lnTo>
                  <a:lnTo>
                    <a:pt x="1020" y="737"/>
                  </a:lnTo>
                  <a:lnTo>
                    <a:pt x="907" y="765"/>
                  </a:lnTo>
                  <a:lnTo>
                    <a:pt x="907" y="822"/>
                  </a:lnTo>
                  <a:lnTo>
                    <a:pt x="822" y="850"/>
                  </a:lnTo>
                  <a:lnTo>
                    <a:pt x="850" y="935"/>
                  </a:lnTo>
                  <a:lnTo>
                    <a:pt x="907" y="907"/>
                  </a:lnTo>
                  <a:lnTo>
                    <a:pt x="935" y="964"/>
                  </a:lnTo>
                  <a:lnTo>
                    <a:pt x="907" y="992"/>
                  </a:lnTo>
                  <a:lnTo>
                    <a:pt x="935" y="1020"/>
                  </a:lnTo>
                  <a:lnTo>
                    <a:pt x="935" y="1049"/>
                  </a:lnTo>
                  <a:lnTo>
                    <a:pt x="907" y="1049"/>
                  </a:lnTo>
                  <a:lnTo>
                    <a:pt x="850" y="992"/>
                  </a:lnTo>
                  <a:lnTo>
                    <a:pt x="822" y="1020"/>
                  </a:lnTo>
                  <a:lnTo>
                    <a:pt x="822" y="1049"/>
                  </a:lnTo>
                  <a:lnTo>
                    <a:pt x="680" y="1134"/>
                  </a:lnTo>
                  <a:lnTo>
                    <a:pt x="822" y="1105"/>
                  </a:lnTo>
                  <a:lnTo>
                    <a:pt x="850" y="1134"/>
                  </a:lnTo>
                  <a:lnTo>
                    <a:pt x="794" y="1162"/>
                  </a:lnTo>
                  <a:lnTo>
                    <a:pt x="794" y="1190"/>
                  </a:lnTo>
                  <a:lnTo>
                    <a:pt x="709" y="1247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000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85" name="Freeform 271">
              <a:extLst>
                <a:ext uri="{FF2B5EF4-FFF2-40B4-BE49-F238E27FC236}">
                  <a16:creationId xmlns:a16="http://schemas.microsoft.com/office/drawing/2014/main" id="{0D9989E0-4260-46D9-B1BE-BB2C413DFDE7}"/>
                </a:ext>
              </a:extLst>
            </p:cNvPr>
            <p:cNvSpPr>
              <a:spLocks/>
            </p:cNvSpPr>
            <p:nvPr/>
          </p:nvSpPr>
          <p:spPr bwMode="auto">
            <a:xfrm>
              <a:off x="5292" y="6045"/>
              <a:ext cx="255" cy="198"/>
            </a:xfrm>
            <a:custGeom>
              <a:avLst/>
              <a:gdLst>
                <a:gd name="T0" fmla="*/ 142 w 255"/>
                <a:gd name="T1" fmla="*/ 0 h 198"/>
                <a:gd name="T2" fmla="*/ 85 w 255"/>
                <a:gd name="T3" fmla="*/ 0 h 198"/>
                <a:gd name="T4" fmla="*/ 0 w 255"/>
                <a:gd name="T5" fmla="*/ 28 h 198"/>
                <a:gd name="T6" fmla="*/ 28 w 255"/>
                <a:gd name="T7" fmla="*/ 113 h 198"/>
                <a:gd name="T8" fmla="*/ 85 w 255"/>
                <a:gd name="T9" fmla="*/ 85 h 198"/>
                <a:gd name="T10" fmla="*/ 113 w 255"/>
                <a:gd name="T11" fmla="*/ 142 h 198"/>
                <a:gd name="T12" fmla="*/ 85 w 255"/>
                <a:gd name="T13" fmla="*/ 170 h 198"/>
                <a:gd name="T14" fmla="*/ 113 w 255"/>
                <a:gd name="T15" fmla="*/ 198 h 198"/>
                <a:gd name="T16" fmla="*/ 198 w 255"/>
                <a:gd name="T17" fmla="*/ 170 h 198"/>
                <a:gd name="T18" fmla="*/ 255 w 255"/>
                <a:gd name="T19" fmla="*/ 57 h 198"/>
                <a:gd name="T20" fmla="*/ 170 w 255"/>
                <a:gd name="T21" fmla="*/ 85 h 198"/>
                <a:gd name="T22" fmla="*/ 142 w 255"/>
                <a:gd name="T23" fmla="*/ 0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55" h="198">
                  <a:moveTo>
                    <a:pt x="142" y="0"/>
                  </a:moveTo>
                  <a:lnTo>
                    <a:pt x="85" y="0"/>
                  </a:lnTo>
                  <a:lnTo>
                    <a:pt x="0" y="28"/>
                  </a:lnTo>
                  <a:lnTo>
                    <a:pt x="28" y="113"/>
                  </a:lnTo>
                  <a:lnTo>
                    <a:pt x="85" y="85"/>
                  </a:lnTo>
                  <a:lnTo>
                    <a:pt x="113" y="142"/>
                  </a:lnTo>
                  <a:lnTo>
                    <a:pt x="85" y="170"/>
                  </a:lnTo>
                  <a:lnTo>
                    <a:pt x="113" y="198"/>
                  </a:lnTo>
                  <a:lnTo>
                    <a:pt x="198" y="170"/>
                  </a:lnTo>
                  <a:lnTo>
                    <a:pt x="255" y="57"/>
                  </a:lnTo>
                  <a:lnTo>
                    <a:pt x="170" y="85"/>
                  </a:lnTo>
                  <a:lnTo>
                    <a:pt x="142" y="0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000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86" name="Freeform 272">
              <a:extLst>
                <a:ext uri="{FF2B5EF4-FFF2-40B4-BE49-F238E27FC236}">
                  <a16:creationId xmlns:a16="http://schemas.microsoft.com/office/drawing/2014/main" id="{FBE9EAFB-6B38-4228-B3CD-6888BBC6710E}"/>
                </a:ext>
              </a:extLst>
            </p:cNvPr>
            <p:cNvSpPr>
              <a:spLocks/>
            </p:cNvSpPr>
            <p:nvPr/>
          </p:nvSpPr>
          <p:spPr bwMode="auto">
            <a:xfrm>
              <a:off x="5150" y="3238"/>
              <a:ext cx="681" cy="681"/>
            </a:xfrm>
            <a:custGeom>
              <a:avLst/>
              <a:gdLst>
                <a:gd name="T0" fmla="*/ 624 w 681"/>
                <a:gd name="T1" fmla="*/ 0 h 681"/>
                <a:gd name="T2" fmla="*/ 425 w 681"/>
                <a:gd name="T3" fmla="*/ 170 h 681"/>
                <a:gd name="T4" fmla="*/ 199 w 681"/>
                <a:gd name="T5" fmla="*/ 255 h 681"/>
                <a:gd name="T6" fmla="*/ 142 w 681"/>
                <a:gd name="T7" fmla="*/ 255 h 681"/>
                <a:gd name="T8" fmla="*/ 85 w 681"/>
                <a:gd name="T9" fmla="*/ 312 h 681"/>
                <a:gd name="T10" fmla="*/ 29 w 681"/>
                <a:gd name="T11" fmla="*/ 425 h 681"/>
                <a:gd name="T12" fmla="*/ 0 w 681"/>
                <a:gd name="T13" fmla="*/ 454 h 681"/>
                <a:gd name="T14" fmla="*/ 29 w 681"/>
                <a:gd name="T15" fmla="*/ 596 h 681"/>
                <a:gd name="T16" fmla="*/ 142 w 681"/>
                <a:gd name="T17" fmla="*/ 681 h 681"/>
                <a:gd name="T18" fmla="*/ 227 w 681"/>
                <a:gd name="T19" fmla="*/ 652 h 681"/>
                <a:gd name="T20" fmla="*/ 142 w 681"/>
                <a:gd name="T21" fmla="*/ 596 h 681"/>
                <a:gd name="T22" fmla="*/ 170 w 681"/>
                <a:gd name="T23" fmla="*/ 511 h 681"/>
                <a:gd name="T24" fmla="*/ 312 w 681"/>
                <a:gd name="T25" fmla="*/ 511 h 681"/>
                <a:gd name="T26" fmla="*/ 425 w 681"/>
                <a:gd name="T27" fmla="*/ 596 h 681"/>
                <a:gd name="T28" fmla="*/ 482 w 681"/>
                <a:gd name="T29" fmla="*/ 454 h 681"/>
                <a:gd name="T30" fmla="*/ 454 w 681"/>
                <a:gd name="T31" fmla="*/ 340 h 681"/>
                <a:gd name="T32" fmla="*/ 511 w 681"/>
                <a:gd name="T33" fmla="*/ 312 h 681"/>
                <a:gd name="T34" fmla="*/ 567 w 681"/>
                <a:gd name="T35" fmla="*/ 425 h 681"/>
                <a:gd name="T36" fmla="*/ 681 w 681"/>
                <a:gd name="T37" fmla="*/ 340 h 681"/>
                <a:gd name="T38" fmla="*/ 652 w 681"/>
                <a:gd name="T39" fmla="*/ 227 h 681"/>
                <a:gd name="T40" fmla="*/ 596 w 681"/>
                <a:gd name="T41" fmla="*/ 142 h 681"/>
                <a:gd name="T42" fmla="*/ 624 w 681"/>
                <a:gd name="T43" fmla="*/ 85 h 681"/>
                <a:gd name="T44" fmla="*/ 624 w 681"/>
                <a:gd name="T45" fmla="*/ 0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681" h="681">
                  <a:moveTo>
                    <a:pt x="624" y="0"/>
                  </a:moveTo>
                  <a:lnTo>
                    <a:pt x="425" y="170"/>
                  </a:lnTo>
                  <a:lnTo>
                    <a:pt x="199" y="255"/>
                  </a:lnTo>
                  <a:lnTo>
                    <a:pt x="142" y="255"/>
                  </a:lnTo>
                  <a:lnTo>
                    <a:pt x="85" y="312"/>
                  </a:lnTo>
                  <a:lnTo>
                    <a:pt x="29" y="425"/>
                  </a:lnTo>
                  <a:lnTo>
                    <a:pt x="0" y="454"/>
                  </a:lnTo>
                  <a:lnTo>
                    <a:pt x="29" y="596"/>
                  </a:lnTo>
                  <a:lnTo>
                    <a:pt x="142" y="681"/>
                  </a:lnTo>
                  <a:lnTo>
                    <a:pt x="227" y="652"/>
                  </a:lnTo>
                  <a:lnTo>
                    <a:pt x="142" y="596"/>
                  </a:lnTo>
                  <a:lnTo>
                    <a:pt x="170" y="511"/>
                  </a:lnTo>
                  <a:lnTo>
                    <a:pt x="312" y="511"/>
                  </a:lnTo>
                  <a:lnTo>
                    <a:pt x="425" y="596"/>
                  </a:lnTo>
                  <a:lnTo>
                    <a:pt x="482" y="454"/>
                  </a:lnTo>
                  <a:lnTo>
                    <a:pt x="454" y="340"/>
                  </a:lnTo>
                  <a:lnTo>
                    <a:pt x="511" y="312"/>
                  </a:lnTo>
                  <a:lnTo>
                    <a:pt x="567" y="425"/>
                  </a:lnTo>
                  <a:lnTo>
                    <a:pt x="681" y="340"/>
                  </a:lnTo>
                  <a:lnTo>
                    <a:pt x="652" y="227"/>
                  </a:lnTo>
                  <a:lnTo>
                    <a:pt x="596" y="142"/>
                  </a:lnTo>
                  <a:lnTo>
                    <a:pt x="624" y="85"/>
                  </a:lnTo>
                  <a:lnTo>
                    <a:pt x="624" y="0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000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87" name="Freeform 273">
              <a:extLst>
                <a:ext uri="{FF2B5EF4-FFF2-40B4-BE49-F238E27FC236}">
                  <a16:creationId xmlns:a16="http://schemas.microsoft.com/office/drawing/2014/main" id="{669981D0-4977-4634-941A-28D0A885759A}"/>
                </a:ext>
              </a:extLst>
            </p:cNvPr>
            <p:cNvSpPr>
              <a:spLocks/>
            </p:cNvSpPr>
            <p:nvPr/>
          </p:nvSpPr>
          <p:spPr bwMode="auto">
            <a:xfrm>
              <a:off x="4952" y="3862"/>
              <a:ext cx="227" cy="368"/>
            </a:xfrm>
            <a:custGeom>
              <a:avLst/>
              <a:gdLst>
                <a:gd name="T0" fmla="*/ 28 w 227"/>
                <a:gd name="T1" fmla="*/ 0 h 368"/>
                <a:gd name="T2" fmla="*/ 142 w 227"/>
                <a:gd name="T3" fmla="*/ 28 h 368"/>
                <a:gd name="T4" fmla="*/ 113 w 227"/>
                <a:gd name="T5" fmla="*/ 142 h 368"/>
                <a:gd name="T6" fmla="*/ 142 w 227"/>
                <a:gd name="T7" fmla="*/ 198 h 368"/>
                <a:gd name="T8" fmla="*/ 142 w 227"/>
                <a:gd name="T9" fmla="*/ 255 h 368"/>
                <a:gd name="T10" fmla="*/ 198 w 227"/>
                <a:gd name="T11" fmla="*/ 227 h 368"/>
                <a:gd name="T12" fmla="*/ 227 w 227"/>
                <a:gd name="T13" fmla="*/ 283 h 368"/>
                <a:gd name="T14" fmla="*/ 198 w 227"/>
                <a:gd name="T15" fmla="*/ 368 h 368"/>
                <a:gd name="T16" fmla="*/ 85 w 227"/>
                <a:gd name="T17" fmla="*/ 368 h 368"/>
                <a:gd name="T18" fmla="*/ 85 w 227"/>
                <a:gd name="T19" fmla="*/ 255 h 368"/>
                <a:gd name="T20" fmla="*/ 0 w 227"/>
                <a:gd name="T21" fmla="*/ 227 h 368"/>
                <a:gd name="T22" fmla="*/ 0 w 227"/>
                <a:gd name="T23" fmla="*/ 142 h 368"/>
                <a:gd name="T24" fmla="*/ 28 w 227"/>
                <a:gd name="T25" fmla="*/ 85 h 368"/>
                <a:gd name="T26" fmla="*/ 28 w 227"/>
                <a:gd name="T27" fmla="*/ 0 h 3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27" h="368">
                  <a:moveTo>
                    <a:pt x="28" y="0"/>
                  </a:moveTo>
                  <a:lnTo>
                    <a:pt x="142" y="28"/>
                  </a:lnTo>
                  <a:lnTo>
                    <a:pt x="113" y="142"/>
                  </a:lnTo>
                  <a:lnTo>
                    <a:pt x="142" y="198"/>
                  </a:lnTo>
                  <a:lnTo>
                    <a:pt x="142" y="255"/>
                  </a:lnTo>
                  <a:lnTo>
                    <a:pt x="198" y="227"/>
                  </a:lnTo>
                  <a:lnTo>
                    <a:pt x="227" y="283"/>
                  </a:lnTo>
                  <a:lnTo>
                    <a:pt x="198" y="368"/>
                  </a:lnTo>
                  <a:lnTo>
                    <a:pt x="85" y="368"/>
                  </a:lnTo>
                  <a:lnTo>
                    <a:pt x="85" y="255"/>
                  </a:lnTo>
                  <a:lnTo>
                    <a:pt x="0" y="227"/>
                  </a:lnTo>
                  <a:lnTo>
                    <a:pt x="0" y="142"/>
                  </a:lnTo>
                  <a:lnTo>
                    <a:pt x="28" y="85"/>
                  </a:lnTo>
                  <a:lnTo>
                    <a:pt x="28" y="0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000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88" name="Freeform 274">
              <a:extLst>
                <a:ext uri="{FF2B5EF4-FFF2-40B4-BE49-F238E27FC236}">
                  <a16:creationId xmlns:a16="http://schemas.microsoft.com/office/drawing/2014/main" id="{C46DE0AD-ACEE-4AC8-944E-550B07C6BC3D}"/>
                </a:ext>
              </a:extLst>
            </p:cNvPr>
            <p:cNvSpPr>
              <a:spLocks/>
            </p:cNvSpPr>
            <p:nvPr/>
          </p:nvSpPr>
          <p:spPr bwMode="auto">
            <a:xfrm>
              <a:off x="4186" y="3975"/>
              <a:ext cx="1645" cy="1645"/>
            </a:xfrm>
            <a:custGeom>
              <a:avLst/>
              <a:gdLst>
                <a:gd name="T0" fmla="*/ 482 w 1645"/>
                <a:gd name="T1" fmla="*/ 170 h 1645"/>
                <a:gd name="T2" fmla="*/ 454 w 1645"/>
                <a:gd name="T3" fmla="*/ 312 h 1645"/>
                <a:gd name="T4" fmla="*/ 369 w 1645"/>
                <a:gd name="T5" fmla="*/ 397 h 1645"/>
                <a:gd name="T6" fmla="*/ 511 w 1645"/>
                <a:gd name="T7" fmla="*/ 511 h 1645"/>
                <a:gd name="T8" fmla="*/ 596 w 1645"/>
                <a:gd name="T9" fmla="*/ 652 h 1645"/>
                <a:gd name="T10" fmla="*/ 341 w 1645"/>
                <a:gd name="T11" fmla="*/ 907 h 1645"/>
                <a:gd name="T12" fmla="*/ 255 w 1645"/>
                <a:gd name="T13" fmla="*/ 907 h 1645"/>
                <a:gd name="T14" fmla="*/ 170 w 1645"/>
                <a:gd name="T15" fmla="*/ 1021 h 1645"/>
                <a:gd name="T16" fmla="*/ 114 w 1645"/>
                <a:gd name="T17" fmla="*/ 1106 h 1645"/>
                <a:gd name="T18" fmla="*/ 57 w 1645"/>
                <a:gd name="T19" fmla="*/ 1134 h 1645"/>
                <a:gd name="T20" fmla="*/ 57 w 1645"/>
                <a:gd name="T21" fmla="*/ 1276 h 1645"/>
                <a:gd name="T22" fmla="*/ 142 w 1645"/>
                <a:gd name="T23" fmla="*/ 1333 h 1645"/>
                <a:gd name="T24" fmla="*/ 170 w 1645"/>
                <a:gd name="T25" fmla="*/ 1418 h 1645"/>
                <a:gd name="T26" fmla="*/ 227 w 1645"/>
                <a:gd name="T27" fmla="*/ 1418 h 1645"/>
                <a:gd name="T28" fmla="*/ 284 w 1645"/>
                <a:gd name="T29" fmla="*/ 1389 h 1645"/>
                <a:gd name="T30" fmla="*/ 369 w 1645"/>
                <a:gd name="T31" fmla="*/ 1361 h 1645"/>
                <a:gd name="T32" fmla="*/ 454 w 1645"/>
                <a:gd name="T33" fmla="*/ 1361 h 1645"/>
                <a:gd name="T34" fmla="*/ 596 w 1645"/>
                <a:gd name="T35" fmla="*/ 1474 h 1645"/>
                <a:gd name="T36" fmla="*/ 624 w 1645"/>
                <a:gd name="T37" fmla="*/ 1389 h 1645"/>
                <a:gd name="T38" fmla="*/ 709 w 1645"/>
                <a:gd name="T39" fmla="*/ 1276 h 1645"/>
                <a:gd name="T40" fmla="*/ 822 w 1645"/>
                <a:gd name="T41" fmla="*/ 1304 h 1645"/>
                <a:gd name="T42" fmla="*/ 879 w 1645"/>
                <a:gd name="T43" fmla="*/ 1333 h 1645"/>
                <a:gd name="T44" fmla="*/ 993 w 1645"/>
                <a:gd name="T45" fmla="*/ 1446 h 1645"/>
                <a:gd name="T46" fmla="*/ 1021 w 1645"/>
                <a:gd name="T47" fmla="*/ 1531 h 1645"/>
                <a:gd name="T48" fmla="*/ 1163 w 1645"/>
                <a:gd name="T49" fmla="*/ 1474 h 1645"/>
                <a:gd name="T50" fmla="*/ 1276 w 1645"/>
                <a:gd name="T51" fmla="*/ 1531 h 1645"/>
                <a:gd name="T52" fmla="*/ 1276 w 1645"/>
                <a:gd name="T53" fmla="*/ 1616 h 1645"/>
                <a:gd name="T54" fmla="*/ 1418 w 1645"/>
                <a:gd name="T55" fmla="*/ 1560 h 1645"/>
                <a:gd name="T56" fmla="*/ 1531 w 1645"/>
                <a:gd name="T57" fmla="*/ 1503 h 1645"/>
                <a:gd name="T58" fmla="*/ 1645 w 1645"/>
                <a:gd name="T59" fmla="*/ 1219 h 1645"/>
                <a:gd name="T60" fmla="*/ 1389 w 1645"/>
                <a:gd name="T61" fmla="*/ 1191 h 1645"/>
                <a:gd name="T62" fmla="*/ 1276 w 1645"/>
                <a:gd name="T63" fmla="*/ 1219 h 1645"/>
                <a:gd name="T64" fmla="*/ 1134 w 1645"/>
                <a:gd name="T65" fmla="*/ 1021 h 1645"/>
                <a:gd name="T66" fmla="*/ 964 w 1645"/>
                <a:gd name="T67" fmla="*/ 737 h 1645"/>
                <a:gd name="T68" fmla="*/ 737 w 1645"/>
                <a:gd name="T69" fmla="*/ 539 h 1645"/>
                <a:gd name="T70" fmla="*/ 737 w 1645"/>
                <a:gd name="T71" fmla="*/ 312 h 1645"/>
                <a:gd name="T72" fmla="*/ 709 w 1645"/>
                <a:gd name="T73" fmla="*/ 114 h 1645"/>
                <a:gd name="T74" fmla="*/ 539 w 1645"/>
                <a:gd name="T75" fmla="*/ 0 h 1645"/>
                <a:gd name="T76" fmla="*/ 426 w 1645"/>
                <a:gd name="T77" fmla="*/ 57 h 16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645" h="1645">
                  <a:moveTo>
                    <a:pt x="426" y="57"/>
                  </a:moveTo>
                  <a:lnTo>
                    <a:pt x="482" y="170"/>
                  </a:lnTo>
                  <a:lnTo>
                    <a:pt x="454" y="199"/>
                  </a:lnTo>
                  <a:lnTo>
                    <a:pt x="454" y="312"/>
                  </a:lnTo>
                  <a:lnTo>
                    <a:pt x="397" y="255"/>
                  </a:lnTo>
                  <a:lnTo>
                    <a:pt x="369" y="397"/>
                  </a:lnTo>
                  <a:lnTo>
                    <a:pt x="454" y="482"/>
                  </a:lnTo>
                  <a:lnTo>
                    <a:pt x="511" y="511"/>
                  </a:lnTo>
                  <a:lnTo>
                    <a:pt x="511" y="567"/>
                  </a:lnTo>
                  <a:lnTo>
                    <a:pt x="596" y="652"/>
                  </a:lnTo>
                  <a:lnTo>
                    <a:pt x="511" y="851"/>
                  </a:lnTo>
                  <a:lnTo>
                    <a:pt x="341" y="907"/>
                  </a:lnTo>
                  <a:lnTo>
                    <a:pt x="341" y="964"/>
                  </a:lnTo>
                  <a:lnTo>
                    <a:pt x="255" y="907"/>
                  </a:lnTo>
                  <a:lnTo>
                    <a:pt x="255" y="964"/>
                  </a:lnTo>
                  <a:lnTo>
                    <a:pt x="170" y="1021"/>
                  </a:lnTo>
                  <a:lnTo>
                    <a:pt x="170" y="1078"/>
                  </a:lnTo>
                  <a:lnTo>
                    <a:pt x="114" y="1106"/>
                  </a:lnTo>
                  <a:lnTo>
                    <a:pt x="114" y="1163"/>
                  </a:lnTo>
                  <a:lnTo>
                    <a:pt x="57" y="1134"/>
                  </a:lnTo>
                  <a:lnTo>
                    <a:pt x="0" y="1219"/>
                  </a:lnTo>
                  <a:lnTo>
                    <a:pt x="57" y="1276"/>
                  </a:lnTo>
                  <a:lnTo>
                    <a:pt x="57" y="1304"/>
                  </a:lnTo>
                  <a:lnTo>
                    <a:pt x="142" y="1333"/>
                  </a:lnTo>
                  <a:lnTo>
                    <a:pt x="142" y="1418"/>
                  </a:lnTo>
                  <a:lnTo>
                    <a:pt x="170" y="1418"/>
                  </a:lnTo>
                  <a:lnTo>
                    <a:pt x="199" y="1389"/>
                  </a:lnTo>
                  <a:lnTo>
                    <a:pt x="227" y="1418"/>
                  </a:lnTo>
                  <a:lnTo>
                    <a:pt x="255" y="1389"/>
                  </a:lnTo>
                  <a:lnTo>
                    <a:pt x="284" y="1389"/>
                  </a:lnTo>
                  <a:lnTo>
                    <a:pt x="369" y="1418"/>
                  </a:lnTo>
                  <a:lnTo>
                    <a:pt x="369" y="1361"/>
                  </a:lnTo>
                  <a:lnTo>
                    <a:pt x="426" y="1389"/>
                  </a:lnTo>
                  <a:lnTo>
                    <a:pt x="454" y="1361"/>
                  </a:lnTo>
                  <a:lnTo>
                    <a:pt x="511" y="1446"/>
                  </a:lnTo>
                  <a:lnTo>
                    <a:pt x="596" y="1474"/>
                  </a:lnTo>
                  <a:lnTo>
                    <a:pt x="652" y="1418"/>
                  </a:lnTo>
                  <a:lnTo>
                    <a:pt x="624" y="1389"/>
                  </a:lnTo>
                  <a:lnTo>
                    <a:pt x="681" y="1333"/>
                  </a:lnTo>
                  <a:lnTo>
                    <a:pt x="709" y="1276"/>
                  </a:lnTo>
                  <a:lnTo>
                    <a:pt x="794" y="1248"/>
                  </a:lnTo>
                  <a:lnTo>
                    <a:pt x="822" y="1304"/>
                  </a:lnTo>
                  <a:lnTo>
                    <a:pt x="794" y="1333"/>
                  </a:lnTo>
                  <a:lnTo>
                    <a:pt x="879" y="1333"/>
                  </a:lnTo>
                  <a:lnTo>
                    <a:pt x="908" y="1418"/>
                  </a:lnTo>
                  <a:lnTo>
                    <a:pt x="993" y="1446"/>
                  </a:lnTo>
                  <a:lnTo>
                    <a:pt x="1021" y="1503"/>
                  </a:lnTo>
                  <a:lnTo>
                    <a:pt x="1021" y="1531"/>
                  </a:lnTo>
                  <a:lnTo>
                    <a:pt x="1106" y="1560"/>
                  </a:lnTo>
                  <a:lnTo>
                    <a:pt x="1163" y="1474"/>
                  </a:lnTo>
                  <a:lnTo>
                    <a:pt x="1191" y="1531"/>
                  </a:lnTo>
                  <a:lnTo>
                    <a:pt x="1276" y="1531"/>
                  </a:lnTo>
                  <a:lnTo>
                    <a:pt x="1304" y="1588"/>
                  </a:lnTo>
                  <a:lnTo>
                    <a:pt x="1276" y="1616"/>
                  </a:lnTo>
                  <a:lnTo>
                    <a:pt x="1418" y="1645"/>
                  </a:lnTo>
                  <a:lnTo>
                    <a:pt x="1418" y="1560"/>
                  </a:lnTo>
                  <a:lnTo>
                    <a:pt x="1503" y="1531"/>
                  </a:lnTo>
                  <a:lnTo>
                    <a:pt x="1531" y="1503"/>
                  </a:lnTo>
                  <a:lnTo>
                    <a:pt x="1503" y="1418"/>
                  </a:lnTo>
                  <a:lnTo>
                    <a:pt x="1645" y="1219"/>
                  </a:lnTo>
                  <a:lnTo>
                    <a:pt x="1418" y="1163"/>
                  </a:lnTo>
                  <a:lnTo>
                    <a:pt x="1389" y="1191"/>
                  </a:lnTo>
                  <a:lnTo>
                    <a:pt x="1418" y="1276"/>
                  </a:lnTo>
                  <a:lnTo>
                    <a:pt x="1276" y="1219"/>
                  </a:lnTo>
                  <a:lnTo>
                    <a:pt x="1191" y="1021"/>
                  </a:lnTo>
                  <a:lnTo>
                    <a:pt x="1134" y="1021"/>
                  </a:lnTo>
                  <a:lnTo>
                    <a:pt x="1021" y="907"/>
                  </a:lnTo>
                  <a:lnTo>
                    <a:pt x="964" y="737"/>
                  </a:lnTo>
                  <a:lnTo>
                    <a:pt x="794" y="681"/>
                  </a:lnTo>
                  <a:lnTo>
                    <a:pt x="737" y="539"/>
                  </a:lnTo>
                  <a:lnTo>
                    <a:pt x="766" y="397"/>
                  </a:lnTo>
                  <a:lnTo>
                    <a:pt x="737" y="312"/>
                  </a:lnTo>
                  <a:lnTo>
                    <a:pt x="766" y="255"/>
                  </a:lnTo>
                  <a:lnTo>
                    <a:pt x="709" y="114"/>
                  </a:lnTo>
                  <a:lnTo>
                    <a:pt x="624" y="57"/>
                  </a:lnTo>
                  <a:lnTo>
                    <a:pt x="539" y="0"/>
                  </a:lnTo>
                  <a:lnTo>
                    <a:pt x="454" y="0"/>
                  </a:lnTo>
                  <a:lnTo>
                    <a:pt x="426" y="57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000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89" name="Freeform 275">
              <a:extLst>
                <a:ext uri="{FF2B5EF4-FFF2-40B4-BE49-F238E27FC236}">
                  <a16:creationId xmlns:a16="http://schemas.microsoft.com/office/drawing/2014/main" id="{658568CF-3896-4948-9744-A52133EBCF44}"/>
                </a:ext>
              </a:extLst>
            </p:cNvPr>
            <p:cNvSpPr>
              <a:spLocks/>
            </p:cNvSpPr>
            <p:nvPr/>
          </p:nvSpPr>
          <p:spPr bwMode="auto">
            <a:xfrm>
              <a:off x="1521" y="4089"/>
              <a:ext cx="1191" cy="992"/>
            </a:xfrm>
            <a:custGeom>
              <a:avLst/>
              <a:gdLst>
                <a:gd name="T0" fmla="*/ 823 w 1191"/>
                <a:gd name="T1" fmla="*/ 0 h 992"/>
                <a:gd name="T2" fmla="*/ 851 w 1191"/>
                <a:gd name="T3" fmla="*/ 56 h 992"/>
                <a:gd name="T4" fmla="*/ 908 w 1191"/>
                <a:gd name="T5" fmla="*/ 85 h 992"/>
                <a:gd name="T6" fmla="*/ 964 w 1191"/>
                <a:gd name="T7" fmla="*/ 56 h 992"/>
                <a:gd name="T8" fmla="*/ 993 w 1191"/>
                <a:gd name="T9" fmla="*/ 85 h 992"/>
                <a:gd name="T10" fmla="*/ 964 w 1191"/>
                <a:gd name="T11" fmla="*/ 170 h 992"/>
                <a:gd name="T12" fmla="*/ 1049 w 1191"/>
                <a:gd name="T13" fmla="*/ 170 h 992"/>
                <a:gd name="T14" fmla="*/ 1078 w 1191"/>
                <a:gd name="T15" fmla="*/ 226 h 992"/>
                <a:gd name="T16" fmla="*/ 1191 w 1191"/>
                <a:gd name="T17" fmla="*/ 255 h 992"/>
                <a:gd name="T18" fmla="*/ 1163 w 1191"/>
                <a:gd name="T19" fmla="*/ 368 h 992"/>
                <a:gd name="T20" fmla="*/ 1106 w 1191"/>
                <a:gd name="T21" fmla="*/ 340 h 992"/>
                <a:gd name="T22" fmla="*/ 993 w 1191"/>
                <a:gd name="T23" fmla="*/ 340 h 992"/>
                <a:gd name="T24" fmla="*/ 908 w 1191"/>
                <a:gd name="T25" fmla="*/ 368 h 992"/>
                <a:gd name="T26" fmla="*/ 851 w 1191"/>
                <a:gd name="T27" fmla="*/ 397 h 992"/>
                <a:gd name="T28" fmla="*/ 823 w 1191"/>
                <a:gd name="T29" fmla="*/ 340 h 992"/>
                <a:gd name="T30" fmla="*/ 738 w 1191"/>
                <a:gd name="T31" fmla="*/ 368 h 992"/>
                <a:gd name="T32" fmla="*/ 567 w 1191"/>
                <a:gd name="T33" fmla="*/ 567 h 992"/>
                <a:gd name="T34" fmla="*/ 511 w 1191"/>
                <a:gd name="T35" fmla="*/ 567 h 992"/>
                <a:gd name="T36" fmla="*/ 539 w 1191"/>
                <a:gd name="T37" fmla="*/ 623 h 992"/>
                <a:gd name="T38" fmla="*/ 511 w 1191"/>
                <a:gd name="T39" fmla="*/ 879 h 992"/>
                <a:gd name="T40" fmla="*/ 454 w 1191"/>
                <a:gd name="T41" fmla="*/ 935 h 992"/>
                <a:gd name="T42" fmla="*/ 482 w 1191"/>
                <a:gd name="T43" fmla="*/ 964 h 992"/>
                <a:gd name="T44" fmla="*/ 482 w 1191"/>
                <a:gd name="T45" fmla="*/ 992 h 992"/>
                <a:gd name="T46" fmla="*/ 397 w 1191"/>
                <a:gd name="T47" fmla="*/ 992 h 992"/>
                <a:gd name="T48" fmla="*/ 341 w 1191"/>
                <a:gd name="T49" fmla="*/ 822 h 992"/>
                <a:gd name="T50" fmla="*/ 227 w 1191"/>
                <a:gd name="T51" fmla="*/ 879 h 992"/>
                <a:gd name="T52" fmla="*/ 227 w 1191"/>
                <a:gd name="T53" fmla="*/ 822 h 992"/>
                <a:gd name="T54" fmla="*/ 142 w 1191"/>
                <a:gd name="T55" fmla="*/ 793 h 992"/>
                <a:gd name="T56" fmla="*/ 142 w 1191"/>
                <a:gd name="T57" fmla="*/ 737 h 992"/>
                <a:gd name="T58" fmla="*/ 57 w 1191"/>
                <a:gd name="T59" fmla="*/ 737 h 992"/>
                <a:gd name="T60" fmla="*/ 0 w 1191"/>
                <a:gd name="T61" fmla="*/ 623 h 992"/>
                <a:gd name="T62" fmla="*/ 86 w 1191"/>
                <a:gd name="T63" fmla="*/ 510 h 992"/>
                <a:gd name="T64" fmla="*/ 171 w 1191"/>
                <a:gd name="T65" fmla="*/ 510 h 992"/>
                <a:gd name="T66" fmla="*/ 227 w 1191"/>
                <a:gd name="T67" fmla="*/ 482 h 992"/>
                <a:gd name="T68" fmla="*/ 256 w 1191"/>
                <a:gd name="T69" fmla="*/ 397 h 992"/>
                <a:gd name="T70" fmla="*/ 312 w 1191"/>
                <a:gd name="T71" fmla="*/ 340 h 992"/>
                <a:gd name="T72" fmla="*/ 284 w 1191"/>
                <a:gd name="T73" fmla="*/ 312 h 992"/>
                <a:gd name="T74" fmla="*/ 312 w 1191"/>
                <a:gd name="T75" fmla="*/ 283 h 992"/>
                <a:gd name="T76" fmla="*/ 312 w 1191"/>
                <a:gd name="T77" fmla="*/ 226 h 992"/>
                <a:gd name="T78" fmla="*/ 284 w 1191"/>
                <a:gd name="T79" fmla="*/ 198 h 992"/>
                <a:gd name="T80" fmla="*/ 369 w 1191"/>
                <a:gd name="T81" fmla="*/ 170 h 992"/>
                <a:gd name="T82" fmla="*/ 369 w 1191"/>
                <a:gd name="T83" fmla="*/ 85 h 992"/>
                <a:gd name="T84" fmla="*/ 511 w 1191"/>
                <a:gd name="T85" fmla="*/ 56 h 992"/>
                <a:gd name="T86" fmla="*/ 567 w 1191"/>
                <a:gd name="T87" fmla="*/ 0 h 992"/>
                <a:gd name="T88" fmla="*/ 766 w 1191"/>
                <a:gd name="T89" fmla="*/ 56 h 992"/>
                <a:gd name="T90" fmla="*/ 823 w 1191"/>
                <a:gd name="T91" fmla="*/ 0 h 9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191" h="992">
                  <a:moveTo>
                    <a:pt x="823" y="0"/>
                  </a:moveTo>
                  <a:lnTo>
                    <a:pt x="851" y="56"/>
                  </a:lnTo>
                  <a:lnTo>
                    <a:pt x="908" y="85"/>
                  </a:lnTo>
                  <a:lnTo>
                    <a:pt x="964" y="56"/>
                  </a:lnTo>
                  <a:lnTo>
                    <a:pt x="993" y="85"/>
                  </a:lnTo>
                  <a:lnTo>
                    <a:pt x="964" y="170"/>
                  </a:lnTo>
                  <a:lnTo>
                    <a:pt x="1049" y="170"/>
                  </a:lnTo>
                  <a:lnTo>
                    <a:pt x="1078" y="226"/>
                  </a:lnTo>
                  <a:lnTo>
                    <a:pt x="1191" y="255"/>
                  </a:lnTo>
                  <a:lnTo>
                    <a:pt x="1163" y="368"/>
                  </a:lnTo>
                  <a:lnTo>
                    <a:pt x="1106" y="340"/>
                  </a:lnTo>
                  <a:lnTo>
                    <a:pt x="993" y="340"/>
                  </a:lnTo>
                  <a:lnTo>
                    <a:pt x="908" y="368"/>
                  </a:lnTo>
                  <a:lnTo>
                    <a:pt x="851" y="397"/>
                  </a:lnTo>
                  <a:lnTo>
                    <a:pt x="823" y="340"/>
                  </a:lnTo>
                  <a:lnTo>
                    <a:pt x="738" y="368"/>
                  </a:lnTo>
                  <a:lnTo>
                    <a:pt x="567" y="567"/>
                  </a:lnTo>
                  <a:lnTo>
                    <a:pt x="511" y="567"/>
                  </a:lnTo>
                  <a:lnTo>
                    <a:pt x="539" y="623"/>
                  </a:lnTo>
                  <a:lnTo>
                    <a:pt x="511" y="879"/>
                  </a:lnTo>
                  <a:lnTo>
                    <a:pt x="454" y="935"/>
                  </a:lnTo>
                  <a:lnTo>
                    <a:pt x="482" y="964"/>
                  </a:lnTo>
                  <a:lnTo>
                    <a:pt x="482" y="992"/>
                  </a:lnTo>
                  <a:lnTo>
                    <a:pt x="397" y="992"/>
                  </a:lnTo>
                  <a:lnTo>
                    <a:pt x="341" y="822"/>
                  </a:lnTo>
                  <a:lnTo>
                    <a:pt x="227" y="879"/>
                  </a:lnTo>
                  <a:lnTo>
                    <a:pt x="227" y="822"/>
                  </a:lnTo>
                  <a:lnTo>
                    <a:pt x="142" y="793"/>
                  </a:lnTo>
                  <a:lnTo>
                    <a:pt x="142" y="737"/>
                  </a:lnTo>
                  <a:lnTo>
                    <a:pt x="57" y="737"/>
                  </a:lnTo>
                  <a:lnTo>
                    <a:pt x="0" y="623"/>
                  </a:lnTo>
                  <a:lnTo>
                    <a:pt x="86" y="510"/>
                  </a:lnTo>
                  <a:lnTo>
                    <a:pt x="171" y="510"/>
                  </a:lnTo>
                  <a:lnTo>
                    <a:pt x="227" y="482"/>
                  </a:lnTo>
                  <a:lnTo>
                    <a:pt x="256" y="397"/>
                  </a:lnTo>
                  <a:lnTo>
                    <a:pt x="312" y="340"/>
                  </a:lnTo>
                  <a:lnTo>
                    <a:pt x="284" y="312"/>
                  </a:lnTo>
                  <a:lnTo>
                    <a:pt x="312" y="283"/>
                  </a:lnTo>
                  <a:lnTo>
                    <a:pt x="312" y="226"/>
                  </a:lnTo>
                  <a:lnTo>
                    <a:pt x="284" y="198"/>
                  </a:lnTo>
                  <a:lnTo>
                    <a:pt x="369" y="170"/>
                  </a:lnTo>
                  <a:lnTo>
                    <a:pt x="369" y="85"/>
                  </a:lnTo>
                  <a:lnTo>
                    <a:pt x="511" y="56"/>
                  </a:lnTo>
                  <a:lnTo>
                    <a:pt x="567" y="0"/>
                  </a:lnTo>
                  <a:lnTo>
                    <a:pt x="766" y="56"/>
                  </a:lnTo>
                  <a:lnTo>
                    <a:pt x="823" y="0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000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90" name="Freeform 276">
              <a:extLst>
                <a:ext uri="{FF2B5EF4-FFF2-40B4-BE49-F238E27FC236}">
                  <a16:creationId xmlns:a16="http://schemas.microsoft.com/office/drawing/2014/main" id="{C9CEB3DC-3FD5-46D6-8C9E-A71D7D56AF79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6" y="3919"/>
              <a:ext cx="1276" cy="935"/>
            </a:xfrm>
            <a:custGeom>
              <a:avLst/>
              <a:gdLst>
                <a:gd name="T0" fmla="*/ 1191 w 1276"/>
                <a:gd name="T1" fmla="*/ 0 h 935"/>
                <a:gd name="T2" fmla="*/ 1248 w 1276"/>
                <a:gd name="T3" fmla="*/ 28 h 935"/>
                <a:gd name="T4" fmla="*/ 1191 w 1276"/>
                <a:gd name="T5" fmla="*/ 113 h 935"/>
                <a:gd name="T6" fmla="*/ 1276 w 1276"/>
                <a:gd name="T7" fmla="*/ 141 h 935"/>
                <a:gd name="T8" fmla="*/ 1248 w 1276"/>
                <a:gd name="T9" fmla="*/ 170 h 935"/>
                <a:gd name="T10" fmla="*/ 1191 w 1276"/>
                <a:gd name="T11" fmla="*/ 226 h 935"/>
                <a:gd name="T12" fmla="*/ 992 w 1276"/>
                <a:gd name="T13" fmla="*/ 170 h 935"/>
                <a:gd name="T14" fmla="*/ 936 w 1276"/>
                <a:gd name="T15" fmla="*/ 226 h 935"/>
                <a:gd name="T16" fmla="*/ 794 w 1276"/>
                <a:gd name="T17" fmla="*/ 255 h 935"/>
                <a:gd name="T18" fmla="*/ 794 w 1276"/>
                <a:gd name="T19" fmla="*/ 340 h 935"/>
                <a:gd name="T20" fmla="*/ 709 w 1276"/>
                <a:gd name="T21" fmla="*/ 368 h 935"/>
                <a:gd name="T22" fmla="*/ 737 w 1276"/>
                <a:gd name="T23" fmla="*/ 396 h 935"/>
                <a:gd name="T24" fmla="*/ 737 w 1276"/>
                <a:gd name="T25" fmla="*/ 453 h 935"/>
                <a:gd name="T26" fmla="*/ 709 w 1276"/>
                <a:gd name="T27" fmla="*/ 482 h 935"/>
                <a:gd name="T28" fmla="*/ 737 w 1276"/>
                <a:gd name="T29" fmla="*/ 510 h 935"/>
                <a:gd name="T30" fmla="*/ 681 w 1276"/>
                <a:gd name="T31" fmla="*/ 567 h 935"/>
                <a:gd name="T32" fmla="*/ 652 w 1276"/>
                <a:gd name="T33" fmla="*/ 652 h 935"/>
                <a:gd name="T34" fmla="*/ 596 w 1276"/>
                <a:gd name="T35" fmla="*/ 680 h 935"/>
                <a:gd name="T36" fmla="*/ 511 w 1276"/>
                <a:gd name="T37" fmla="*/ 680 h 935"/>
                <a:gd name="T38" fmla="*/ 425 w 1276"/>
                <a:gd name="T39" fmla="*/ 793 h 935"/>
                <a:gd name="T40" fmla="*/ 482 w 1276"/>
                <a:gd name="T41" fmla="*/ 907 h 935"/>
                <a:gd name="T42" fmla="*/ 397 w 1276"/>
                <a:gd name="T43" fmla="*/ 907 h 935"/>
                <a:gd name="T44" fmla="*/ 340 w 1276"/>
                <a:gd name="T45" fmla="*/ 935 h 935"/>
                <a:gd name="T46" fmla="*/ 284 w 1276"/>
                <a:gd name="T47" fmla="*/ 878 h 935"/>
                <a:gd name="T48" fmla="*/ 312 w 1276"/>
                <a:gd name="T49" fmla="*/ 793 h 935"/>
                <a:gd name="T50" fmla="*/ 227 w 1276"/>
                <a:gd name="T51" fmla="*/ 765 h 935"/>
                <a:gd name="T52" fmla="*/ 199 w 1276"/>
                <a:gd name="T53" fmla="*/ 708 h 935"/>
                <a:gd name="T54" fmla="*/ 142 w 1276"/>
                <a:gd name="T55" fmla="*/ 737 h 935"/>
                <a:gd name="T56" fmla="*/ 85 w 1276"/>
                <a:gd name="T57" fmla="*/ 708 h 935"/>
                <a:gd name="T58" fmla="*/ 114 w 1276"/>
                <a:gd name="T59" fmla="*/ 567 h 935"/>
                <a:gd name="T60" fmla="*/ 142 w 1276"/>
                <a:gd name="T61" fmla="*/ 510 h 935"/>
                <a:gd name="T62" fmla="*/ 114 w 1276"/>
                <a:gd name="T63" fmla="*/ 425 h 935"/>
                <a:gd name="T64" fmla="*/ 57 w 1276"/>
                <a:gd name="T65" fmla="*/ 425 h 935"/>
                <a:gd name="T66" fmla="*/ 29 w 1276"/>
                <a:gd name="T67" fmla="*/ 396 h 935"/>
                <a:gd name="T68" fmla="*/ 0 w 1276"/>
                <a:gd name="T69" fmla="*/ 283 h 935"/>
                <a:gd name="T70" fmla="*/ 85 w 1276"/>
                <a:gd name="T71" fmla="*/ 340 h 935"/>
                <a:gd name="T72" fmla="*/ 170 w 1276"/>
                <a:gd name="T73" fmla="*/ 340 h 935"/>
                <a:gd name="T74" fmla="*/ 170 w 1276"/>
                <a:gd name="T75" fmla="*/ 283 h 935"/>
                <a:gd name="T76" fmla="*/ 114 w 1276"/>
                <a:gd name="T77" fmla="*/ 283 h 935"/>
                <a:gd name="T78" fmla="*/ 114 w 1276"/>
                <a:gd name="T79" fmla="*/ 226 h 935"/>
                <a:gd name="T80" fmla="*/ 312 w 1276"/>
                <a:gd name="T81" fmla="*/ 255 h 935"/>
                <a:gd name="T82" fmla="*/ 369 w 1276"/>
                <a:gd name="T83" fmla="*/ 283 h 935"/>
                <a:gd name="T84" fmla="*/ 482 w 1276"/>
                <a:gd name="T85" fmla="*/ 283 h 935"/>
                <a:gd name="T86" fmla="*/ 539 w 1276"/>
                <a:gd name="T87" fmla="*/ 170 h 935"/>
                <a:gd name="T88" fmla="*/ 596 w 1276"/>
                <a:gd name="T89" fmla="*/ 141 h 935"/>
                <a:gd name="T90" fmla="*/ 652 w 1276"/>
                <a:gd name="T91" fmla="*/ 141 h 935"/>
                <a:gd name="T92" fmla="*/ 766 w 1276"/>
                <a:gd name="T93" fmla="*/ 85 h 935"/>
                <a:gd name="T94" fmla="*/ 794 w 1276"/>
                <a:gd name="T95" fmla="*/ 85 h 935"/>
                <a:gd name="T96" fmla="*/ 879 w 1276"/>
                <a:gd name="T97" fmla="*/ 0 h 935"/>
                <a:gd name="T98" fmla="*/ 1191 w 1276"/>
                <a:gd name="T99" fmla="*/ 0 h 9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276" h="935">
                  <a:moveTo>
                    <a:pt x="1191" y="0"/>
                  </a:moveTo>
                  <a:lnTo>
                    <a:pt x="1248" y="28"/>
                  </a:lnTo>
                  <a:lnTo>
                    <a:pt x="1191" y="113"/>
                  </a:lnTo>
                  <a:lnTo>
                    <a:pt x="1276" y="141"/>
                  </a:lnTo>
                  <a:lnTo>
                    <a:pt x="1248" y="170"/>
                  </a:lnTo>
                  <a:lnTo>
                    <a:pt x="1191" y="226"/>
                  </a:lnTo>
                  <a:lnTo>
                    <a:pt x="992" y="170"/>
                  </a:lnTo>
                  <a:lnTo>
                    <a:pt x="936" y="226"/>
                  </a:lnTo>
                  <a:lnTo>
                    <a:pt x="794" y="255"/>
                  </a:lnTo>
                  <a:lnTo>
                    <a:pt x="794" y="340"/>
                  </a:lnTo>
                  <a:lnTo>
                    <a:pt x="709" y="368"/>
                  </a:lnTo>
                  <a:lnTo>
                    <a:pt x="737" y="396"/>
                  </a:lnTo>
                  <a:lnTo>
                    <a:pt x="737" y="453"/>
                  </a:lnTo>
                  <a:lnTo>
                    <a:pt x="709" y="482"/>
                  </a:lnTo>
                  <a:lnTo>
                    <a:pt x="737" y="510"/>
                  </a:lnTo>
                  <a:lnTo>
                    <a:pt x="681" y="567"/>
                  </a:lnTo>
                  <a:lnTo>
                    <a:pt x="652" y="652"/>
                  </a:lnTo>
                  <a:lnTo>
                    <a:pt x="596" y="680"/>
                  </a:lnTo>
                  <a:lnTo>
                    <a:pt x="511" y="680"/>
                  </a:lnTo>
                  <a:lnTo>
                    <a:pt x="425" y="793"/>
                  </a:lnTo>
                  <a:lnTo>
                    <a:pt x="482" y="907"/>
                  </a:lnTo>
                  <a:lnTo>
                    <a:pt x="397" y="907"/>
                  </a:lnTo>
                  <a:lnTo>
                    <a:pt x="340" y="935"/>
                  </a:lnTo>
                  <a:lnTo>
                    <a:pt x="284" y="878"/>
                  </a:lnTo>
                  <a:lnTo>
                    <a:pt x="312" y="793"/>
                  </a:lnTo>
                  <a:lnTo>
                    <a:pt x="227" y="765"/>
                  </a:lnTo>
                  <a:lnTo>
                    <a:pt x="199" y="708"/>
                  </a:lnTo>
                  <a:lnTo>
                    <a:pt x="142" y="737"/>
                  </a:lnTo>
                  <a:lnTo>
                    <a:pt x="85" y="708"/>
                  </a:lnTo>
                  <a:lnTo>
                    <a:pt x="114" y="567"/>
                  </a:lnTo>
                  <a:lnTo>
                    <a:pt x="142" y="510"/>
                  </a:lnTo>
                  <a:lnTo>
                    <a:pt x="114" y="425"/>
                  </a:lnTo>
                  <a:lnTo>
                    <a:pt x="57" y="425"/>
                  </a:lnTo>
                  <a:lnTo>
                    <a:pt x="29" y="396"/>
                  </a:lnTo>
                  <a:lnTo>
                    <a:pt x="0" y="283"/>
                  </a:lnTo>
                  <a:lnTo>
                    <a:pt x="85" y="340"/>
                  </a:lnTo>
                  <a:lnTo>
                    <a:pt x="170" y="340"/>
                  </a:lnTo>
                  <a:lnTo>
                    <a:pt x="170" y="283"/>
                  </a:lnTo>
                  <a:lnTo>
                    <a:pt x="114" y="283"/>
                  </a:lnTo>
                  <a:lnTo>
                    <a:pt x="114" y="226"/>
                  </a:lnTo>
                  <a:lnTo>
                    <a:pt x="312" y="255"/>
                  </a:lnTo>
                  <a:lnTo>
                    <a:pt x="369" y="283"/>
                  </a:lnTo>
                  <a:lnTo>
                    <a:pt x="482" y="283"/>
                  </a:lnTo>
                  <a:lnTo>
                    <a:pt x="539" y="170"/>
                  </a:lnTo>
                  <a:lnTo>
                    <a:pt x="596" y="141"/>
                  </a:lnTo>
                  <a:lnTo>
                    <a:pt x="652" y="141"/>
                  </a:lnTo>
                  <a:lnTo>
                    <a:pt x="766" y="85"/>
                  </a:lnTo>
                  <a:lnTo>
                    <a:pt x="794" y="85"/>
                  </a:lnTo>
                  <a:lnTo>
                    <a:pt x="879" y="0"/>
                  </a:lnTo>
                  <a:lnTo>
                    <a:pt x="1191" y="0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000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91" name="Freeform 278">
              <a:extLst>
                <a:ext uri="{FF2B5EF4-FFF2-40B4-BE49-F238E27FC236}">
                  <a16:creationId xmlns:a16="http://schemas.microsoft.com/office/drawing/2014/main" id="{7F9BB044-4553-43A6-A440-06B6B1CE56E6}"/>
                </a:ext>
              </a:extLst>
            </p:cNvPr>
            <p:cNvSpPr>
              <a:spLocks/>
            </p:cNvSpPr>
            <p:nvPr/>
          </p:nvSpPr>
          <p:spPr bwMode="auto">
            <a:xfrm>
              <a:off x="841" y="3635"/>
              <a:ext cx="425" cy="992"/>
            </a:xfrm>
            <a:custGeom>
              <a:avLst/>
              <a:gdLst>
                <a:gd name="T0" fmla="*/ 199 w 425"/>
                <a:gd name="T1" fmla="*/ 0 h 992"/>
                <a:gd name="T2" fmla="*/ 227 w 425"/>
                <a:gd name="T3" fmla="*/ 170 h 992"/>
                <a:gd name="T4" fmla="*/ 199 w 425"/>
                <a:gd name="T5" fmla="*/ 170 h 992"/>
                <a:gd name="T6" fmla="*/ 199 w 425"/>
                <a:gd name="T7" fmla="*/ 284 h 992"/>
                <a:gd name="T8" fmla="*/ 312 w 425"/>
                <a:gd name="T9" fmla="*/ 369 h 992"/>
                <a:gd name="T10" fmla="*/ 340 w 425"/>
                <a:gd name="T11" fmla="*/ 425 h 992"/>
                <a:gd name="T12" fmla="*/ 369 w 425"/>
                <a:gd name="T13" fmla="*/ 510 h 992"/>
                <a:gd name="T14" fmla="*/ 369 w 425"/>
                <a:gd name="T15" fmla="*/ 567 h 992"/>
                <a:gd name="T16" fmla="*/ 425 w 425"/>
                <a:gd name="T17" fmla="*/ 567 h 992"/>
                <a:gd name="T18" fmla="*/ 425 w 425"/>
                <a:gd name="T19" fmla="*/ 624 h 992"/>
                <a:gd name="T20" fmla="*/ 340 w 425"/>
                <a:gd name="T21" fmla="*/ 624 h 992"/>
                <a:gd name="T22" fmla="*/ 255 w 425"/>
                <a:gd name="T23" fmla="*/ 567 h 992"/>
                <a:gd name="T24" fmla="*/ 284 w 425"/>
                <a:gd name="T25" fmla="*/ 680 h 992"/>
                <a:gd name="T26" fmla="*/ 312 w 425"/>
                <a:gd name="T27" fmla="*/ 709 h 992"/>
                <a:gd name="T28" fmla="*/ 369 w 425"/>
                <a:gd name="T29" fmla="*/ 709 h 992"/>
                <a:gd name="T30" fmla="*/ 397 w 425"/>
                <a:gd name="T31" fmla="*/ 794 h 992"/>
                <a:gd name="T32" fmla="*/ 369 w 425"/>
                <a:gd name="T33" fmla="*/ 851 h 992"/>
                <a:gd name="T34" fmla="*/ 340 w 425"/>
                <a:gd name="T35" fmla="*/ 992 h 992"/>
                <a:gd name="T36" fmla="*/ 255 w 425"/>
                <a:gd name="T37" fmla="*/ 936 h 992"/>
                <a:gd name="T38" fmla="*/ 113 w 425"/>
                <a:gd name="T39" fmla="*/ 652 h 992"/>
                <a:gd name="T40" fmla="*/ 113 w 425"/>
                <a:gd name="T41" fmla="*/ 595 h 992"/>
                <a:gd name="T42" fmla="*/ 28 w 425"/>
                <a:gd name="T43" fmla="*/ 369 h 992"/>
                <a:gd name="T44" fmla="*/ 28 w 425"/>
                <a:gd name="T45" fmla="*/ 340 h 992"/>
                <a:gd name="T46" fmla="*/ 0 w 425"/>
                <a:gd name="T47" fmla="*/ 255 h 992"/>
                <a:gd name="T48" fmla="*/ 113 w 425"/>
                <a:gd name="T49" fmla="*/ 255 h 992"/>
                <a:gd name="T50" fmla="*/ 113 w 425"/>
                <a:gd name="T51" fmla="*/ 170 h 992"/>
                <a:gd name="T52" fmla="*/ 85 w 425"/>
                <a:gd name="T53" fmla="*/ 114 h 992"/>
                <a:gd name="T54" fmla="*/ 113 w 425"/>
                <a:gd name="T55" fmla="*/ 57 h 992"/>
                <a:gd name="T56" fmla="*/ 199 w 425"/>
                <a:gd name="T57" fmla="*/ 0 h 9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25" h="992">
                  <a:moveTo>
                    <a:pt x="199" y="0"/>
                  </a:moveTo>
                  <a:lnTo>
                    <a:pt x="227" y="170"/>
                  </a:lnTo>
                  <a:lnTo>
                    <a:pt x="199" y="170"/>
                  </a:lnTo>
                  <a:lnTo>
                    <a:pt x="199" y="284"/>
                  </a:lnTo>
                  <a:lnTo>
                    <a:pt x="312" y="369"/>
                  </a:lnTo>
                  <a:lnTo>
                    <a:pt x="340" y="425"/>
                  </a:lnTo>
                  <a:lnTo>
                    <a:pt x="369" y="510"/>
                  </a:lnTo>
                  <a:lnTo>
                    <a:pt x="369" y="567"/>
                  </a:lnTo>
                  <a:lnTo>
                    <a:pt x="425" y="567"/>
                  </a:lnTo>
                  <a:lnTo>
                    <a:pt x="425" y="624"/>
                  </a:lnTo>
                  <a:lnTo>
                    <a:pt x="340" y="624"/>
                  </a:lnTo>
                  <a:lnTo>
                    <a:pt x="255" y="567"/>
                  </a:lnTo>
                  <a:lnTo>
                    <a:pt x="284" y="680"/>
                  </a:lnTo>
                  <a:lnTo>
                    <a:pt x="312" y="709"/>
                  </a:lnTo>
                  <a:lnTo>
                    <a:pt x="369" y="709"/>
                  </a:lnTo>
                  <a:lnTo>
                    <a:pt x="397" y="794"/>
                  </a:lnTo>
                  <a:lnTo>
                    <a:pt x="369" y="851"/>
                  </a:lnTo>
                  <a:lnTo>
                    <a:pt x="340" y="992"/>
                  </a:lnTo>
                  <a:lnTo>
                    <a:pt x="255" y="936"/>
                  </a:lnTo>
                  <a:lnTo>
                    <a:pt x="113" y="652"/>
                  </a:lnTo>
                  <a:lnTo>
                    <a:pt x="113" y="595"/>
                  </a:lnTo>
                  <a:lnTo>
                    <a:pt x="28" y="369"/>
                  </a:lnTo>
                  <a:lnTo>
                    <a:pt x="28" y="340"/>
                  </a:lnTo>
                  <a:lnTo>
                    <a:pt x="0" y="255"/>
                  </a:lnTo>
                  <a:lnTo>
                    <a:pt x="113" y="255"/>
                  </a:lnTo>
                  <a:lnTo>
                    <a:pt x="113" y="170"/>
                  </a:lnTo>
                  <a:lnTo>
                    <a:pt x="85" y="114"/>
                  </a:lnTo>
                  <a:lnTo>
                    <a:pt x="113" y="57"/>
                  </a:lnTo>
                  <a:lnTo>
                    <a:pt x="199" y="0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000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92" name="Freeform 279">
              <a:extLst>
                <a:ext uri="{FF2B5EF4-FFF2-40B4-BE49-F238E27FC236}">
                  <a16:creationId xmlns:a16="http://schemas.microsoft.com/office/drawing/2014/main" id="{7A6BE27C-AD21-4C5E-B975-70BF7619B72F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" y="3890"/>
              <a:ext cx="538" cy="340"/>
            </a:xfrm>
            <a:custGeom>
              <a:avLst/>
              <a:gdLst>
                <a:gd name="T0" fmla="*/ 425 w 538"/>
                <a:gd name="T1" fmla="*/ 0 h 340"/>
                <a:gd name="T2" fmla="*/ 397 w 538"/>
                <a:gd name="T3" fmla="*/ 85 h 340"/>
                <a:gd name="T4" fmla="*/ 170 w 538"/>
                <a:gd name="T5" fmla="*/ 114 h 340"/>
                <a:gd name="T6" fmla="*/ 85 w 538"/>
                <a:gd name="T7" fmla="*/ 142 h 340"/>
                <a:gd name="T8" fmla="*/ 0 w 538"/>
                <a:gd name="T9" fmla="*/ 284 h 340"/>
                <a:gd name="T10" fmla="*/ 113 w 538"/>
                <a:gd name="T11" fmla="*/ 227 h 340"/>
                <a:gd name="T12" fmla="*/ 170 w 538"/>
                <a:gd name="T13" fmla="*/ 227 h 340"/>
                <a:gd name="T14" fmla="*/ 283 w 538"/>
                <a:gd name="T15" fmla="*/ 199 h 340"/>
                <a:gd name="T16" fmla="*/ 453 w 538"/>
                <a:gd name="T17" fmla="*/ 255 h 340"/>
                <a:gd name="T18" fmla="*/ 538 w 538"/>
                <a:gd name="T19" fmla="*/ 340 h 340"/>
                <a:gd name="T20" fmla="*/ 453 w 538"/>
                <a:gd name="T21" fmla="*/ 114 h 340"/>
                <a:gd name="T22" fmla="*/ 453 w 538"/>
                <a:gd name="T23" fmla="*/ 85 h 340"/>
                <a:gd name="T24" fmla="*/ 425 w 538"/>
                <a:gd name="T25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38" h="340">
                  <a:moveTo>
                    <a:pt x="425" y="0"/>
                  </a:moveTo>
                  <a:lnTo>
                    <a:pt x="397" y="85"/>
                  </a:lnTo>
                  <a:lnTo>
                    <a:pt x="170" y="114"/>
                  </a:lnTo>
                  <a:lnTo>
                    <a:pt x="85" y="142"/>
                  </a:lnTo>
                  <a:lnTo>
                    <a:pt x="0" y="284"/>
                  </a:lnTo>
                  <a:lnTo>
                    <a:pt x="113" y="227"/>
                  </a:lnTo>
                  <a:lnTo>
                    <a:pt x="170" y="227"/>
                  </a:lnTo>
                  <a:lnTo>
                    <a:pt x="283" y="199"/>
                  </a:lnTo>
                  <a:lnTo>
                    <a:pt x="453" y="255"/>
                  </a:lnTo>
                  <a:lnTo>
                    <a:pt x="538" y="340"/>
                  </a:lnTo>
                  <a:lnTo>
                    <a:pt x="453" y="114"/>
                  </a:lnTo>
                  <a:lnTo>
                    <a:pt x="453" y="85"/>
                  </a:lnTo>
                  <a:lnTo>
                    <a:pt x="425" y="0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000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93" name="Freeform 280">
              <a:extLst>
                <a:ext uri="{FF2B5EF4-FFF2-40B4-BE49-F238E27FC236}">
                  <a16:creationId xmlns:a16="http://schemas.microsoft.com/office/drawing/2014/main" id="{D81EEC27-68BE-496E-9E1C-406708782430}"/>
                </a:ext>
              </a:extLst>
            </p:cNvPr>
            <p:cNvSpPr>
              <a:spLocks/>
            </p:cNvSpPr>
            <p:nvPr/>
          </p:nvSpPr>
          <p:spPr bwMode="auto">
            <a:xfrm>
              <a:off x="359" y="3437"/>
              <a:ext cx="709" cy="737"/>
            </a:xfrm>
            <a:custGeom>
              <a:avLst/>
              <a:gdLst>
                <a:gd name="T0" fmla="*/ 681 w 709"/>
                <a:gd name="T1" fmla="*/ 198 h 737"/>
                <a:gd name="T2" fmla="*/ 709 w 709"/>
                <a:gd name="T3" fmla="*/ 198 h 737"/>
                <a:gd name="T4" fmla="*/ 681 w 709"/>
                <a:gd name="T5" fmla="*/ 113 h 737"/>
                <a:gd name="T6" fmla="*/ 709 w 709"/>
                <a:gd name="T7" fmla="*/ 56 h 737"/>
                <a:gd name="T8" fmla="*/ 681 w 709"/>
                <a:gd name="T9" fmla="*/ 0 h 737"/>
                <a:gd name="T10" fmla="*/ 539 w 709"/>
                <a:gd name="T11" fmla="*/ 85 h 737"/>
                <a:gd name="T12" fmla="*/ 425 w 709"/>
                <a:gd name="T13" fmla="*/ 255 h 737"/>
                <a:gd name="T14" fmla="*/ 312 w 709"/>
                <a:gd name="T15" fmla="*/ 283 h 737"/>
                <a:gd name="T16" fmla="*/ 284 w 709"/>
                <a:gd name="T17" fmla="*/ 226 h 737"/>
                <a:gd name="T18" fmla="*/ 142 w 709"/>
                <a:gd name="T19" fmla="*/ 283 h 737"/>
                <a:gd name="T20" fmla="*/ 28 w 709"/>
                <a:gd name="T21" fmla="*/ 425 h 737"/>
                <a:gd name="T22" fmla="*/ 142 w 709"/>
                <a:gd name="T23" fmla="*/ 425 h 737"/>
                <a:gd name="T24" fmla="*/ 142 w 709"/>
                <a:gd name="T25" fmla="*/ 538 h 737"/>
                <a:gd name="T26" fmla="*/ 28 w 709"/>
                <a:gd name="T27" fmla="*/ 538 h 737"/>
                <a:gd name="T28" fmla="*/ 0 w 709"/>
                <a:gd name="T29" fmla="*/ 567 h 737"/>
                <a:gd name="T30" fmla="*/ 57 w 709"/>
                <a:gd name="T31" fmla="*/ 623 h 737"/>
                <a:gd name="T32" fmla="*/ 0 w 709"/>
                <a:gd name="T33" fmla="*/ 652 h 737"/>
                <a:gd name="T34" fmla="*/ 57 w 709"/>
                <a:gd name="T35" fmla="*/ 737 h 737"/>
                <a:gd name="T36" fmla="*/ 142 w 709"/>
                <a:gd name="T37" fmla="*/ 595 h 737"/>
                <a:gd name="T38" fmla="*/ 227 w 709"/>
                <a:gd name="T39" fmla="*/ 567 h 737"/>
                <a:gd name="T40" fmla="*/ 454 w 709"/>
                <a:gd name="T41" fmla="*/ 538 h 737"/>
                <a:gd name="T42" fmla="*/ 482 w 709"/>
                <a:gd name="T43" fmla="*/ 453 h 737"/>
                <a:gd name="T44" fmla="*/ 595 w 709"/>
                <a:gd name="T45" fmla="*/ 453 h 737"/>
                <a:gd name="T46" fmla="*/ 595 w 709"/>
                <a:gd name="T47" fmla="*/ 368 h 737"/>
                <a:gd name="T48" fmla="*/ 567 w 709"/>
                <a:gd name="T49" fmla="*/ 312 h 737"/>
                <a:gd name="T50" fmla="*/ 595 w 709"/>
                <a:gd name="T51" fmla="*/ 255 h 737"/>
                <a:gd name="T52" fmla="*/ 681 w 709"/>
                <a:gd name="T53" fmla="*/ 198 h 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709" h="737">
                  <a:moveTo>
                    <a:pt x="681" y="198"/>
                  </a:moveTo>
                  <a:lnTo>
                    <a:pt x="709" y="198"/>
                  </a:lnTo>
                  <a:lnTo>
                    <a:pt x="681" y="113"/>
                  </a:lnTo>
                  <a:lnTo>
                    <a:pt x="709" y="56"/>
                  </a:lnTo>
                  <a:lnTo>
                    <a:pt x="681" y="0"/>
                  </a:lnTo>
                  <a:lnTo>
                    <a:pt x="539" y="85"/>
                  </a:lnTo>
                  <a:lnTo>
                    <a:pt x="425" y="255"/>
                  </a:lnTo>
                  <a:lnTo>
                    <a:pt x="312" y="283"/>
                  </a:lnTo>
                  <a:lnTo>
                    <a:pt x="284" y="226"/>
                  </a:lnTo>
                  <a:lnTo>
                    <a:pt x="142" y="283"/>
                  </a:lnTo>
                  <a:lnTo>
                    <a:pt x="28" y="425"/>
                  </a:lnTo>
                  <a:lnTo>
                    <a:pt x="142" y="425"/>
                  </a:lnTo>
                  <a:lnTo>
                    <a:pt x="142" y="538"/>
                  </a:lnTo>
                  <a:lnTo>
                    <a:pt x="28" y="538"/>
                  </a:lnTo>
                  <a:lnTo>
                    <a:pt x="0" y="567"/>
                  </a:lnTo>
                  <a:lnTo>
                    <a:pt x="57" y="623"/>
                  </a:lnTo>
                  <a:lnTo>
                    <a:pt x="0" y="652"/>
                  </a:lnTo>
                  <a:lnTo>
                    <a:pt x="57" y="737"/>
                  </a:lnTo>
                  <a:lnTo>
                    <a:pt x="142" y="595"/>
                  </a:lnTo>
                  <a:lnTo>
                    <a:pt x="227" y="567"/>
                  </a:lnTo>
                  <a:lnTo>
                    <a:pt x="454" y="538"/>
                  </a:lnTo>
                  <a:lnTo>
                    <a:pt x="482" y="453"/>
                  </a:lnTo>
                  <a:lnTo>
                    <a:pt x="595" y="453"/>
                  </a:lnTo>
                  <a:lnTo>
                    <a:pt x="595" y="368"/>
                  </a:lnTo>
                  <a:lnTo>
                    <a:pt x="567" y="312"/>
                  </a:lnTo>
                  <a:lnTo>
                    <a:pt x="595" y="255"/>
                  </a:lnTo>
                  <a:lnTo>
                    <a:pt x="681" y="198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000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94" name="Freeform 281">
              <a:extLst>
                <a:ext uri="{FF2B5EF4-FFF2-40B4-BE49-F238E27FC236}">
                  <a16:creationId xmlns:a16="http://schemas.microsoft.com/office/drawing/2014/main" id="{2AD45E63-DEE8-46D5-9901-61E526F834C8}"/>
                </a:ext>
              </a:extLst>
            </p:cNvPr>
            <p:cNvSpPr>
              <a:spLocks/>
            </p:cNvSpPr>
            <p:nvPr/>
          </p:nvSpPr>
          <p:spPr bwMode="auto">
            <a:xfrm>
              <a:off x="473" y="3323"/>
              <a:ext cx="595" cy="397"/>
            </a:xfrm>
            <a:custGeom>
              <a:avLst/>
              <a:gdLst>
                <a:gd name="T0" fmla="*/ 567 w 595"/>
                <a:gd name="T1" fmla="*/ 114 h 397"/>
                <a:gd name="T2" fmla="*/ 425 w 595"/>
                <a:gd name="T3" fmla="*/ 199 h 397"/>
                <a:gd name="T4" fmla="*/ 311 w 595"/>
                <a:gd name="T5" fmla="*/ 369 h 397"/>
                <a:gd name="T6" fmla="*/ 198 w 595"/>
                <a:gd name="T7" fmla="*/ 397 h 397"/>
                <a:gd name="T8" fmla="*/ 170 w 595"/>
                <a:gd name="T9" fmla="*/ 340 h 397"/>
                <a:gd name="T10" fmla="*/ 226 w 595"/>
                <a:gd name="T11" fmla="*/ 312 h 397"/>
                <a:gd name="T12" fmla="*/ 170 w 595"/>
                <a:gd name="T13" fmla="*/ 255 h 397"/>
                <a:gd name="T14" fmla="*/ 113 w 595"/>
                <a:gd name="T15" fmla="*/ 312 h 397"/>
                <a:gd name="T16" fmla="*/ 28 w 595"/>
                <a:gd name="T17" fmla="*/ 312 h 397"/>
                <a:gd name="T18" fmla="*/ 0 w 595"/>
                <a:gd name="T19" fmla="*/ 284 h 397"/>
                <a:gd name="T20" fmla="*/ 85 w 595"/>
                <a:gd name="T21" fmla="*/ 255 h 397"/>
                <a:gd name="T22" fmla="*/ 85 w 595"/>
                <a:gd name="T23" fmla="*/ 227 h 397"/>
                <a:gd name="T24" fmla="*/ 28 w 595"/>
                <a:gd name="T25" fmla="*/ 227 h 397"/>
                <a:gd name="T26" fmla="*/ 0 w 595"/>
                <a:gd name="T27" fmla="*/ 142 h 397"/>
                <a:gd name="T28" fmla="*/ 85 w 595"/>
                <a:gd name="T29" fmla="*/ 142 h 397"/>
                <a:gd name="T30" fmla="*/ 113 w 595"/>
                <a:gd name="T31" fmla="*/ 57 h 397"/>
                <a:gd name="T32" fmla="*/ 226 w 595"/>
                <a:gd name="T33" fmla="*/ 57 h 397"/>
                <a:gd name="T34" fmla="*/ 226 w 595"/>
                <a:gd name="T35" fmla="*/ 29 h 397"/>
                <a:gd name="T36" fmla="*/ 340 w 595"/>
                <a:gd name="T37" fmla="*/ 0 h 397"/>
                <a:gd name="T38" fmla="*/ 425 w 595"/>
                <a:gd name="T39" fmla="*/ 85 h 397"/>
                <a:gd name="T40" fmla="*/ 510 w 595"/>
                <a:gd name="T41" fmla="*/ 57 h 397"/>
                <a:gd name="T42" fmla="*/ 595 w 595"/>
                <a:gd name="T43" fmla="*/ 57 h 397"/>
                <a:gd name="T44" fmla="*/ 567 w 595"/>
                <a:gd name="T45" fmla="*/ 114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95" h="397">
                  <a:moveTo>
                    <a:pt x="567" y="114"/>
                  </a:moveTo>
                  <a:lnTo>
                    <a:pt x="425" y="199"/>
                  </a:lnTo>
                  <a:lnTo>
                    <a:pt x="311" y="369"/>
                  </a:lnTo>
                  <a:lnTo>
                    <a:pt x="198" y="397"/>
                  </a:lnTo>
                  <a:lnTo>
                    <a:pt x="170" y="340"/>
                  </a:lnTo>
                  <a:lnTo>
                    <a:pt x="226" y="312"/>
                  </a:lnTo>
                  <a:lnTo>
                    <a:pt x="170" y="255"/>
                  </a:lnTo>
                  <a:lnTo>
                    <a:pt x="113" y="312"/>
                  </a:lnTo>
                  <a:lnTo>
                    <a:pt x="28" y="312"/>
                  </a:lnTo>
                  <a:lnTo>
                    <a:pt x="0" y="284"/>
                  </a:lnTo>
                  <a:lnTo>
                    <a:pt x="85" y="255"/>
                  </a:lnTo>
                  <a:lnTo>
                    <a:pt x="85" y="227"/>
                  </a:lnTo>
                  <a:lnTo>
                    <a:pt x="28" y="227"/>
                  </a:lnTo>
                  <a:lnTo>
                    <a:pt x="0" y="142"/>
                  </a:lnTo>
                  <a:lnTo>
                    <a:pt x="85" y="142"/>
                  </a:lnTo>
                  <a:lnTo>
                    <a:pt x="113" y="57"/>
                  </a:lnTo>
                  <a:lnTo>
                    <a:pt x="226" y="57"/>
                  </a:lnTo>
                  <a:lnTo>
                    <a:pt x="226" y="29"/>
                  </a:lnTo>
                  <a:lnTo>
                    <a:pt x="340" y="0"/>
                  </a:lnTo>
                  <a:lnTo>
                    <a:pt x="425" y="85"/>
                  </a:lnTo>
                  <a:lnTo>
                    <a:pt x="510" y="57"/>
                  </a:lnTo>
                  <a:lnTo>
                    <a:pt x="595" y="57"/>
                  </a:lnTo>
                  <a:lnTo>
                    <a:pt x="567" y="114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000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95" name="Freeform 282">
              <a:extLst>
                <a:ext uri="{FF2B5EF4-FFF2-40B4-BE49-F238E27FC236}">
                  <a16:creationId xmlns:a16="http://schemas.microsoft.com/office/drawing/2014/main" id="{078BA960-B56F-4B75-8AB0-2B717404DF98}"/>
                </a:ext>
              </a:extLst>
            </p:cNvPr>
            <p:cNvSpPr>
              <a:spLocks/>
            </p:cNvSpPr>
            <p:nvPr/>
          </p:nvSpPr>
          <p:spPr bwMode="auto">
            <a:xfrm>
              <a:off x="813" y="3125"/>
              <a:ext cx="850" cy="567"/>
            </a:xfrm>
            <a:custGeom>
              <a:avLst/>
              <a:gdLst>
                <a:gd name="T0" fmla="*/ 255 w 850"/>
                <a:gd name="T1" fmla="*/ 510 h 567"/>
                <a:gd name="T2" fmla="*/ 227 w 850"/>
                <a:gd name="T3" fmla="*/ 425 h 567"/>
                <a:gd name="T4" fmla="*/ 255 w 850"/>
                <a:gd name="T5" fmla="*/ 368 h 567"/>
                <a:gd name="T6" fmla="*/ 227 w 850"/>
                <a:gd name="T7" fmla="*/ 312 h 567"/>
                <a:gd name="T8" fmla="*/ 255 w 850"/>
                <a:gd name="T9" fmla="*/ 255 h 567"/>
                <a:gd name="T10" fmla="*/ 170 w 850"/>
                <a:gd name="T11" fmla="*/ 255 h 567"/>
                <a:gd name="T12" fmla="*/ 85 w 850"/>
                <a:gd name="T13" fmla="*/ 283 h 567"/>
                <a:gd name="T14" fmla="*/ 0 w 850"/>
                <a:gd name="T15" fmla="*/ 198 h 567"/>
                <a:gd name="T16" fmla="*/ 85 w 850"/>
                <a:gd name="T17" fmla="*/ 170 h 567"/>
                <a:gd name="T18" fmla="*/ 28 w 850"/>
                <a:gd name="T19" fmla="*/ 85 h 567"/>
                <a:gd name="T20" fmla="*/ 113 w 850"/>
                <a:gd name="T21" fmla="*/ 85 h 567"/>
                <a:gd name="T22" fmla="*/ 113 w 850"/>
                <a:gd name="T23" fmla="*/ 57 h 567"/>
                <a:gd name="T24" fmla="*/ 85 w 850"/>
                <a:gd name="T25" fmla="*/ 28 h 567"/>
                <a:gd name="T26" fmla="*/ 198 w 850"/>
                <a:gd name="T27" fmla="*/ 0 h 567"/>
                <a:gd name="T28" fmla="*/ 397 w 850"/>
                <a:gd name="T29" fmla="*/ 57 h 567"/>
                <a:gd name="T30" fmla="*/ 453 w 850"/>
                <a:gd name="T31" fmla="*/ 142 h 567"/>
                <a:gd name="T32" fmla="*/ 595 w 850"/>
                <a:gd name="T33" fmla="*/ 142 h 567"/>
                <a:gd name="T34" fmla="*/ 623 w 850"/>
                <a:gd name="T35" fmla="*/ 113 h 567"/>
                <a:gd name="T36" fmla="*/ 794 w 850"/>
                <a:gd name="T37" fmla="*/ 113 h 567"/>
                <a:gd name="T38" fmla="*/ 794 w 850"/>
                <a:gd name="T39" fmla="*/ 170 h 567"/>
                <a:gd name="T40" fmla="*/ 850 w 850"/>
                <a:gd name="T41" fmla="*/ 170 h 567"/>
                <a:gd name="T42" fmla="*/ 708 w 850"/>
                <a:gd name="T43" fmla="*/ 340 h 567"/>
                <a:gd name="T44" fmla="*/ 708 w 850"/>
                <a:gd name="T45" fmla="*/ 453 h 567"/>
                <a:gd name="T46" fmla="*/ 567 w 850"/>
                <a:gd name="T47" fmla="*/ 482 h 567"/>
                <a:gd name="T48" fmla="*/ 567 w 850"/>
                <a:gd name="T49" fmla="*/ 567 h 567"/>
                <a:gd name="T50" fmla="*/ 482 w 850"/>
                <a:gd name="T51" fmla="*/ 538 h 567"/>
                <a:gd name="T52" fmla="*/ 340 w 850"/>
                <a:gd name="T53" fmla="*/ 510 h 567"/>
                <a:gd name="T54" fmla="*/ 255 w 850"/>
                <a:gd name="T55" fmla="*/ 51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850" h="567">
                  <a:moveTo>
                    <a:pt x="255" y="510"/>
                  </a:moveTo>
                  <a:lnTo>
                    <a:pt x="227" y="425"/>
                  </a:lnTo>
                  <a:lnTo>
                    <a:pt x="255" y="368"/>
                  </a:lnTo>
                  <a:lnTo>
                    <a:pt x="227" y="312"/>
                  </a:lnTo>
                  <a:lnTo>
                    <a:pt x="255" y="255"/>
                  </a:lnTo>
                  <a:lnTo>
                    <a:pt x="170" y="255"/>
                  </a:lnTo>
                  <a:lnTo>
                    <a:pt x="85" y="283"/>
                  </a:lnTo>
                  <a:lnTo>
                    <a:pt x="0" y="198"/>
                  </a:lnTo>
                  <a:lnTo>
                    <a:pt x="85" y="170"/>
                  </a:lnTo>
                  <a:lnTo>
                    <a:pt x="28" y="85"/>
                  </a:lnTo>
                  <a:lnTo>
                    <a:pt x="113" y="85"/>
                  </a:lnTo>
                  <a:lnTo>
                    <a:pt x="113" y="57"/>
                  </a:lnTo>
                  <a:lnTo>
                    <a:pt x="85" y="28"/>
                  </a:lnTo>
                  <a:lnTo>
                    <a:pt x="198" y="0"/>
                  </a:lnTo>
                  <a:lnTo>
                    <a:pt x="397" y="57"/>
                  </a:lnTo>
                  <a:lnTo>
                    <a:pt x="453" y="142"/>
                  </a:lnTo>
                  <a:lnTo>
                    <a:pt x="595" y="142"/>
                  </a:lnTo>
                  <a:lnTo>
                    <a:pt x="623" y="113"/>
                  </a:lnTo>
                  <a:lnTo>
                    <a:pt x="794" y="113"/>
                  </a:lnTo>
                  <a:lnTo>
                    <a:pt x="794" y="170"/>
                  </a:lnTo>
                  <a:lnTo>
                    <a:pt x="850" y="170"/>
                  </a:lnTo>
                  <a:lnTo>
                    <a:pt x="708" y="340"/>
                  </a:lnTo>
                  <a:lnTo>
                    <a:pt x="708" y="453"/>
                  </a:lnTo>
                  <a:lnTo>
                    <a:pt x="567" y="482"/>
                  </a:lnTo>
                  <a:lnTo>
                    <a:pt x="567" y="567"/>
                  </a:lnTo>
                  <a:lnTo>
                    <a:pt x="482" y="538"/>
                  </a:lnTo>
                  <a:lnTo>
                    <a:pt x="340" y="510"/>
                  </a:lnTo>
                  <a:lnTo>
                    <a:pt x="255" y="510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000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96" name="Freeform 283">
              <a:extLst>
                <a:ext uri="{FF2B5EF4-FFF2-40B4-BE49-F238E27FC236}">
                  <a16:creationId xmlns:a16="http://schemas.microsoft.com/office/drawing/2014/main" id="{2CD8775C-603B-4B46-8C5A-5134DD2B803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0" y="3040"/>
              <a:ext cx="2126" cy="1162"/>
            </a:xfrm>
            <a:custGeom>
              <a:avLst/>
              <a:gdLst>
                <a:gd name="T0" fmla="*/ 1899 w 2126"/>
                <a:gd name="T1" fmla="*/ 28 h 1162"/>
                <a:gd name="T2" fmla="*/ 1842 w 2126"/>
                <a:gd name="T3" fmla="*/ 0 h 1162"/>
                <a:gd name="T4" fmla="*/ 1842 w 2126"/>
                <a:gd name="T5" fmla="*/ 56 h 1162"/>
                <a:gd name="T6" fmla="*/ 1701 w 2126"/>
                <a:gd name="T7" fmla="*/ 85 h 1162"/>
                <a:gd name="T8" fmla="*/ 1587 w 2126"/>
                <a:gd name="T9" fmla="*/ 28 h 1162"/>
                <a:gd name="T10" fmla="*/ 1530 w 2126"/>
                <a:gd name="T11" fmla="*/ 85 h 1162"/>
                <a:gd name="T12" fmla="*/ 1389 w 2126"/>
                <a:gd name="T13" fmla="*/ 113 h 1162"/>
                <a:gd name="T14" fmla="*/ 1247 w 2126"/>
                <a:gd name="T15" fmla="*/ 227 h 1162"/>
                <a:gd name="T16" fmla="*/ 1105 w 2126"/>
                <a:gd name="T17" fmla="*/ 198 h 1162"/>
                <a:gd name="T18" fmla="*/ 1077 w 2126"/>
                <a:gd name="T19" fmla="*/ 255 h 1162"/>
                <a:gd name="T20" fmla="*/ 878 w 2126"/>
                <a:gd name="T21" fmla="*/ 255 h 1162"/>
                <a:gd name="T22" fmla="*/ 623 w 2126"/>
                <a:gd name="T23" fmla="*/ 255 h 1162"/>
                <a:gd name="T24" fmla="*/ 481 w 2126"/>
                <a:gd name="T25" fmla="*/ 425 h 1162"/>
                <a:gd name="T26" fmla="*/ 481 w 2126"/>
                <a:gd name="T27" fmla="*/ 538 h 1162"/>
                <a:gd name="T28" fmla="*/ 340 w 2126"/>
                <a:gd name="T29" fmla="*/ 567 h 1162"/>
                <a:gd name="T30" fmla="*/ 340 w 2126"/>
                <a:gd name="T31" fmla="*/ 652 h 1162"/>
                <a:gd name="T32" fmla="*/ 255 w 2126"/>
                <a:gd name="T33" fmla="*/ 623 h 1162"/>
                <a:gd name="T34" fmla="*/ 85 w 2126"/>
                <a:gd name="T35" fmla="*/ 595 h 1162"/>
                <a:gd name="T36" fmla="*/ 0 w 2126"/>
                <a:gd name="T37" fmla="*/ 595 h 1162"/>
                <a:gd name="T38" fmla="*/ 28 w 2126"/>
                <a:gd name="T39" fmla="*/ 765 h 1162"/>
                <a:gd name="T40" fmla="*/ 0 w 2126"/>
                <a:gd name="T41" fmla="*/ 765 h 1162"/>
                <a:gd name="T42" fmla="*/ 0 w 2126"/>
                <a:gd name="T43" fmla="*/ 879 h 1162"/>
                <a:gd name="T44" fmla="*/ 113 w 2126"/>
                <a:gd name="T45" fmla="*/ 964 h 1162"/>
                <a:gd name="T46" fmla="*/ 170 w 2126"/>
                <a:gd name="T47" fmla="*/ 1105 h 1162"/>
                <a:gd name="T48" fmla="*/ 368 w 2126"/>
                <a:gd name="T49" fmla="*/ 1134 h 1162"/>
                <a:gd name="T50" fmla="*/ 425 w 2126"/>
                <a:gd name="T51" fmla="*/ 1162 h 1162"/>
                <a:gd name="T52" fmla="*/ 538 w 2126"/>
                <a:gd name="T53" fmla="*/ 1162 h 1162"/>
                <a:gd name="T54" fmla="*/ 595 w 2126"/>
                <a:gd name="T55" fmla="*/ 1049 h 1162"/>
                <a:gd name="T56" fmla="*/ 652 w 2126"/>
                <a:gd name="T57" fmla="*/ 1020 h 1162"/>
                <a:gd name="T58" fmla="*/ 708 w 2126"/>
                <a:gd name="T59" fmla="*/ 1020 h 1162"/>
                <a:gd name="T60" fmla="*/ 822 w 2126"/>
                <a:gd name="T61" fmla="*/ 964 h 1162"/>
                <a:gd name="T62" fmla="*/ 850 w 2126"/>
                <a:gd name="T63" fmla="*/ 964 h 1162"/>
                <a:gd name="T64" fmla="*/ 935 w 2126"/>
                <a:gd name="T65" fmla="*/ 879 h 1162"/>
                <a:gd name="T66" fmla="*/ 1247 w 2126"/>
                <a:gd name="T67" fmla="*/ 879 h 1162"/>
                <a:gd name="T68" fmla="*/ 1275 w 2126"/>
                <a:gd name="T69" fmla="*/ 794 h 1162"/>
                <a:gd name="T70" fmla="*/ 1389 w 2126"/>
                <a:gd name="T71" fmla="*/ 765 h 1162"/>
                <a:gd name="T72" fmla="*/ 1445 w 2126"/>
                <a:gd name="T73" fmla="*/ 680 h 1162"/>
                <a:gd name="T74" fmla="*/ 1530 w 2126"/>
                <a:gd name="T75" fmla="*/ 680 h 1162"/>
                <a:gd name="T76" fmla="*/ 1615 w 2126"/>
                <a:gd name="T77" fmla="*/ 652 h 1162"/>
                <a:gd name="T78" fmla="*/ 1701 w 2126"/>
                <a:gd name="T79" fmla="*/ 737 h 1162"/>
                <a:gd name="T80" fmla="*/ 1757 w 2126"/>
                <a:gd name="T81" fmla="*/ 680 h 1162"/>
                <a:gd name="T82" fmla="*/ 1814 w 2126"/>
                <a:gd name="T83" fmla="*/ 709 h 1162"/>
                <a:gd name="T84" fmla="*/ 1927 w 2126"/>
                <a:gd name="T85" fmla="*/ 652 h 1162"/>
                <a:gd name="T86" fmla="*/ 1984 w 2126"/>
                <a:gd name="T87" fmla="*/ 652 h 1162"/>
                <a:gd name="T88" fmla="*/ 2126 w 2126"/>
                <a:gd name="T89" fmla="*/ 510 h 1162"/>
                <a:gd name="T90" fmla="*/ 2126 w 2126"/>
                <a:gd name="T91" fmla="*/ 425 h 1162"/>
                <a:gd name="T92" fmla="*/ 2041 w 2126"/>
                <a:gd name="T93" fmla="*/ 283 h 1162"/>
                <a:gd name="T94" fmla="*/ 2097 w 2126"/>
                <a:gd name="T95" fmla="*/ 227 h 1162"/>
                <a:gd name="T96" fmla="*/ 2012 w 2126"/>
                <a:gd name="T97" fmla="*/ 142 h 1162"/>
                <a:gd name="T98" fmla="*/ 1899 w 2126"/>
                <a:gd name="T99" fmla="*/ 113 h 1162"/>
                <a:gd name="T100" fmla="*/ 1927 w 2126"/>
                <a:gd name="T101" fmla="*/ 56 h 1162"/>
                <a:gd name="T102" fmla="*/ 1899 w 2126"/>
                <a:gd name="T103" fmla="*/ 28 h 1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126" h="1162">
                  <a:moveTo>
                    <a:pt x="1899" y="28"/>
                  </a:moveTo>
                  <a:lnTo>
                    <a:pt x="1842" y="0"/>
                  </a:lnTo>
                  <a:lnTo>
                    <a:pt x="1842" y="56"/>
                  </a:lnTo>
                  <a:lnTo>
                    <a:pt x="1701" y="85"/>
                  </a:lnTo>
                  <a:lnTo>
                    <a:pt x="1587" y="28"/>
                  </a:lnTo>
                  <a:lnTo>
                    <a:pt x="1530" y="85"/>
                  </a:lnTo>
                  <a:lnTo>
                    <a:pt x="1389" y="113"/>
                  </a:lnTo>
                  <a:lnTo>
                    <a:pt x="1247" y="227"/>
                  </a:lnTo>
                  <a:lnTo>
                    <a:pt x="1105" y="198"/>
                  </a:lnTo>
                  <a:lnTo>
                    <a:pt x="1077" y="255"/>
                  </a:lnTo>
                  <a:lnTo>
                    <a:pt x="878" y="255"/>
                  </a:lnTo>
                  <a:lnTo>
                    <a:pt x="623" y="255"/>
                  </a:lnTo>
                  <a:lnTo>
                    <a:pt x="481" y="425"/>
                  </a:lnTo>
                  <a:lnTo>
                    <a:pt x="481" y="538"/>
                  </a:lnTo>
                  <a:lnTo>
                    <a:pt x="340" y="567"/>
                  </a:lnTo>
                  <a:lnTo>
                    <a:pt x="340" y="652"/>
                  </a:lnTo>
                  <a:lnTo>
                    <a:pt x="255" y="623"/>
                  </a:lnTo>
                  <a:lnTo>
                    <a:pt x="85" y="595"/>
                  </a:lnTo>
                  <a:lnTo>
                    <a:pt x="0" y="595"/>
                  </a:lnTo>
                  <a:lnTo>
                    <a:pt x="28" y="765"/>
                  </a:lnTo>
                  <a:lnTo>
                    <a:pt x="0" y="765"/>
                  </a:lnTo>
                  <a:lnTo>
                    <a:pt x="0" y="879"/>
                  </a:lnTo>
                  <a:lnTo>
                    <a:pt x="113" y="964"/>
                  </a:lnTo>
                  <a:lnTo>
                    <a:pt x="170" y="1105"/>
                  </a:lnTo>
                  <a:lnTo>
                    <a:pt x="368" y="1134"/>
                  </a:lnTo>
                  <a:lnTo>
                    <a:pt x="425" y="1162"/>
                  </a:lnTo>
                  <a:lnTo>
                    <a:pt x="538" y="1162"/>
                  </a:lnTo>
                  <a:lnTo>
                    <a:pt x="595" y="1049"/>
                  </a:lnTo>
                  <a:lnTo>
                    <a:pt x="652" y="1020"/>
                  </a:lnTo>
                  <a:lnTo>
                    <a:pt x="708" y="1020"/>
                  </a:lnTo>
                  <a:lnTo>
                    <a:pt x="822" y="964"/>
                  </a:lnTo>
                  <a:lnTo>
                    <a:pt x="850" y="964"/>
                  </a:lnTo>
                  <a:lnTo>
                    <a:pt x="935" y="879"/>
                  </a:lnTo>
                  <a:lnTo>
                    <a:pt x="1247" y="879"/>
                  </a:lnTo>
                  <a:lnTo>
                    <a:pt x="1275" y="794"/>
                  </a:lnTo>
                  <a:lnTo>
                    <a:pt x="1389" y="765"/>
                  </a:lnTo>
                  <a:lnTo>
                    <a:pt x="1445" y="680"/>
                  </a:lnTo>
                  <a:lnTo>
                    <a:pt x="1530" y="680"/>
                  </a:lnTo>
                  <a:lnTo>
                    <a:pt x="1615" y="652"/>
                  </a:lnTo>
                  <a:lnTo>
                    <a:pt x="1701" y="737"/>
                  </a:lnTo>
                  <a:lnTo>
                    <a:pt x="1757" y="680"/>
                  </a:lnTo>
                  <a:lnTo>
                    <a:pt x="1814" y="709"/>
                  </a:lnTo>
                  <a:lnTo>
                    <a:pt x="1927" y="652"/>
                  </a:lnTo>
                  <a:lnTo>
                    <a:pt x="1984" y="652"/>
                  </a:lnTo>
                  <a:lnTo>
                    <a:pt x="2126" y="510"/>
                  </a:lnTo>
                  <a:lnTo>
                    <a:pt x="2126" y="425"/>
                  </a:lnTo>
                  <a:lnTo>
                    <a:pt x="2041" y="283"/>
                  </a:lnTo>
                  <a:lnTo>
                    <a:pt x="2097" y="227"/>
                  </a:lnTo>
                  <a:lnTo>
                    <a:pt x="2012" y="142"/>
                  </a:lnTo>
                  <a:lnTo>
                    <a:pt x="1899" y="113"/>
                  </a:lnTo>
                  <a:lnTo>
                    <a:pt x="1927" y="56"/>
                  </a:lnTo>
                  <a:lnTo>
                    <a:pt x="1899" y="28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000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97" name="Freeform 286">
              <a:extLst>
                <a:ext uri="{FF2B5EF4-FFF2-40B4-BE49-F238E27FC236}">
                  <a16:creationId xmlns:a16="http://schemas.microsoft.com/office/drawing/2014/main" id="{617BB769-3C55-4FBB-9356-81C7D54F75DB}"/>
                </a:ext>
              </a:extLst>
            </p:cNvPr>
            <p:cNvSpPr>
              <a:spLocks/>
            </p:cNvSpPr>
            <p:nvPr/>
          </p:nvSpPr>
          <p:spPr bwMode="auto">
            <a:xfrm>
              <a:off x="869" y="2898"/>
              <a:ext cx="567" cy="369"/>
            </a:xfrm>
            <a:custGeom>
              <a:avLst/>
              <a:gdLst>
                <a:gd name="T0" fmla="*/ 142 w 567"/>
                <a:gd name="T1" fmla="*/ 227 h 369"/>
                <a:gd name="T2" fmla="*/ 341 w 567"/>
                <a:gd name="T3" fmla="*/ 284 h 369"/>
                <a:gd name="T4" fmla="*/ 397 w 567"/>
                <a:gd name="T5" fmla="*/ 369 h 369"/>
                <a:gd name="T6" fmla="*/ 539 w 567"/>
                <a:gd name="T7" fmla="*/ 369 h 369"/>
                <a:gd name="T8" fmla="*/ 567 w 567"/>
                <a:gd name="T9" fmla="*/ 340 h 369"/>
                <a:gd name="T10" fmla="*/ 511 w 567"/>
                <a:gd name="T11" fmla="*/ 312 h 369"/>
                <a:gd name="T12" fmla="*/ 511 w 567"/>
                <a:gd name="T13" fmla="*/ 255 h 369"/>
                <a:gd name="T14" fmla="*/ 426 w 567"/>
                <a:gd name="T15" fmla="*/ 227 h 369"/>
                <a:gd name="T16" fmla="*/ 397 w 567"/>
                <a:gd name="T17" fmla="*/ 198 h 369"/>
                <a:gd name="T18" fmla="*/ 284 w 567"/>
                <a:gd name="T19" fmla="*/ 198 h 369"/>
                <a:gd name="T20" fmla="*/ 284 w 567"/>
                <a:gd name="T21" fmla="*/ 142 h 369"/>
                <a:gd name="T22" fmla="*/ 284 w 567"/>
                <a:gd name="T23" fmla="*/ 113 h 369"/>
                <a:gd name="T24" fmla="*/ 227 w 567"/>
                <a:gd name="T25" fmla="*/ 0 h 369"/>
                <a:gd name="T26" fmla="*/ 199 w 567"/>
                <a:gd name="T27" fmla="*/ 57 h 369"/>
                <a:gd name="T28" fmla="*/ 114 w 567"/>
                <a:gd name="T29" fmla="*/ 0 h 369"/>
                <a:gd name="T30" fmla="*/ 0 w 567"/>
                <a:gd name="T31" fmla="*/ 28 h 369"/>
                <a:gd name="T32" fmla="*/ 29 w 567"/>
                <a:gd name="T33" fmla="*/ 142 h 369"/>
                <a:gd name="T34" fmla="*/ 114 w 567"/>
                <a:gd name="T35" fmla="*/ 142 h 369"/>
                <a:gd name="T36" fmla="*/ 114 w 567"/>
                <a:gd name="T37" fmla="*/ 170 h 369"/>
                <a:gd name="T38" fmla="*/ 171 w 567"/>
                <a:gd name="T39" fmla="*/ 198 h 369"/>
                <a:gd name="T40" fmla="*/ 142 w 567"/>
                <a:gd name="T41" fmla="*/ 227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67" h="369">
                  <a:moveTo>
                    <a:pt x="142" y="227"/>
                  </a:moveTo>
                  <a:lnTo>
                    <a:pt x="341" y="284"/>
                  </a:lnTo>
                  <a:lnTo>
                    <a:pt x="397" y="369"/>
                  </a:lnTo>
                  <a:lnTo>
                    <a:pt x="539" y="369"/>
                  </a:lnTo>
                  <a:lnTo>
                    <a:pt x="567" y="340"/>
                  </a:lnTo>
                  <a:lnTo>
                    <a:pt x="511" y="312"/>
                  </a:lnTo>
                  <a:lnTo>
                    <a:pt x="511" y="255"/>
                  </a:lnTo>
                  <a:lnTo>
                    <a:pt x="426" y="227"/>
                  </a:lnTo>
                  <a:lnTo>
                    <a:pt x="397" y="198"/>
                  </a:lnTo>
                  <a:lnTo>
                    <a:pt x="284" y="198"/>
                  </a:lnTo>
                  <a:lnTo>
                    <a:pt x="284" y="142"/>
                  </a:lnTo>
                  <a:lnTo>
                    <a:pt x="284" y="113"/>
                  </a:lnTo>
                  <a:lnTo>
                    <a:pt x="227" y="0"/>
                  </a:lnTo>
                  <a:lnTo>
                    <a:pt x="199" y="57"/>
                  </a:lnTo>
                  <a:lnTo>
                    <a:pt x="114" y="0"/>
                  </a:lnTo>
                  <a:lnTo>
                    <a:pt x="0" y="28"/>
                  </a:lnTo>
                  <a:lnTo>
                    <a:pt x="29" y="142"/>
                  </a:lnTo>
                  <a:lnTo>
                    <a:pt x="114" y="142"/>
                  </a:lnTo>
                  <a:lnTo>
                    <a:pt x="114" y="170"/>
                  </a:lnTo>
                  <a:lnTo>
                    <a:pt x="171" y="198"/>
                  </a:lnTo>
                  <a:lnTo>
                    <a:pt x="142" y="227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000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98" name="Freeform 287">
              <a:extLst>
                <a:ext uri="{FF2B5EF4-FFF2-40B4-BE49-F238E27FC236}">
                  <a16:creationId xmlns:a16="http://schemas.microsoft.com/office/drawing/2014/main" id="{99EEBE42-25CC-46BA-80A6-8D8352274404}"/>
                </a:ext>
              </a:extLst>
            </p:cNvPr>
            <p:cNvSpPr>
              <a:spLocks/>
            </p:cNvSpPr>
            <p:nvPr/>
          </p:nvSpPr>
          <p:spPr bwMode="auto">
            <a:xfrm>
              <a:off x="501" y="2586"/>
              <a:ext cx="652" cy="369"/>
            </a:xfrm>
            <a:custGeom>
              <a:avLst/>
              <a:gdLst>
                <a:gd name="T0" fmla="*/ 624 w 652"/>
                <a:gd name="T1" fmla="*/ 85 h 369"/>
                <a:gd name="T2" fmla="*/ 652 w 652"/>
                <a:gd name="T3" fmla="*/ 255 h 369"/>
                <a:gd name="T4" fmla="*/ 595 w 652"/>
                <a:gd name="T5" fmla="*/ 312 h 369"/>
                <a:gd name="T6" fmla="*/ 567 w 652"/>
                <a:gd name="T7" fmla="*/ 369 h 369"/>
                <a:gd name="T8" fmla="*/ 482 w 652"/>
                <a:gd name="T9" fmla="*/ 312 h 369"/>
                <a:gd name="T10" fmla="*/ 368 w 652"/>
                <a:gd name="T11" fmla="*/ 340 h 369"/>
                <a:gd name="T12" fmla="*/ 340 w 652"/>
                <a:gd name="T13" fmla="*/ 369 h 369"/>
                <a:gd name="T14" fmla="*/ 312 w 652"/>
                <a:gd name="T15" fmla="*/ 312 h 369"/>
                <a:gd name="T16" fmla="*/ 142 w 652"/>
                <a:gd name="T17" fmla="*/ 255 h 369"/>
                <a:gd name="T18" fmla="*/ 57 w 652"/>
                <a:gd name="T19" fmla="*/ 284 h 369"/>
                <a:gd name="T20" fmla="*/ 0 w 652"/>
                <a:gd name="T21" fmla="*/ 255 h 369"/>
                <a:gd name="T22" fmla="*/ 113 w 652"/>
                <a:gd name="T23" fmla="*/ 199 h 369"/>
                <a:gd name="T24" fmla="*/ 85 w 652"/>
                <a:gd name="T25" fmla="*/ 170 h 369"/>
                <a:gd name="T26" fmla="*/ 85 w 652"/>
                <a:gd name="T27" fmla="*/ 85 h 369"/>
                <a:gd name="T28" fmla="*/ 198 w 652"/>
                <a:gd name="T29" fmla="*/ 85 h 369"/>
                <a:gd name="T30" fmla="*/ 198 w 652"/>
                <a:gd name="T31" fmla="*/ 0 h 369"/>
                <a:gd name="T32" fmla="*/ 255 w 652"/>
                <a:gd name="T33" fmla="*/ 0 h 369"/>
                <a:gd name="T34" fmla="*/ 340 w 652"/>
                <a:gd name="T35" fmla="*/ 57 h 369"/>
                <a:gd name="T36" fmla="*/ 340 w 652"/>
                <a:gd name="T37" fmla="*/ 114 h 369"/>
                <a:gd name="T38" fmla="*/ 510 w 652"/>
                <a:gd name="T39" fmla="*/ 114 h 369"/>
                <a:gd name="T40" fmla="*/ 539 w 652"/>
                <a:gd name="T41" fmla="*/ 57 h 369"/>
                <a:gd name="T42" fmla="*/ 624 w 652"/>
                <a:gd name="T43" fmla="*/ 85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652" h="369">
                  <a:moveTo>
                    <a:pt x="624" y="85"/>
                  </a:moveTo>
                  <a:lnTo>
                    <a:pt x="652" y="255"/>
                  </a:lnTo>
                  <a:lnTo>
                    <a:pt x="595" y="312"/>
                  </a:lnTo>
                  <a:lnTo>
                    <a:pt x="567" y="369"/>
                  </a:lnTo>
                  <a:lnTo>
                    <a:pt x="482" y="312"/>
                  </a:lnTo>
                  <a:lnTo>
                    <a:pt x="368" y="340"/>
                  </a:lnTo>
                  <a:lnTo>
                    <a:pt x="340" y="369"/>
                  </a:lnTo>
                  <a:lnTo>
                    <a:pt x="312" y="312"/>
                  </a:lnTo>
                  <a:lnTo>
                    <a:pt x="142" y="255"/>
                  </a:lnTo>
                  <a:lnTo>
                    <a:pt x="57" y="284"/>
                  </a:lnTo>
                  <a:lnTo>
                    <a:pt x="0" y="255"/>
                  </a:lnTo>
                  <a:lnTo>
                    <a:pt x="113" y="199"/>
                  </a:lnTo>
                  <a:lnTo>
                    <a:pt x="85" y="170"/>
                  </a:lnTo>
                  <a:lnTo>
                    <a:pt x="85" y="85"/>
                  </a:lnTo>
                  <a:lnTo>
                    <a:pt x="198" y="85"/>
                  </a:lnTo>
                  <a:lnTo>
                    <a:pt x="198" y="0"/>
                  </a:lnTo>
                  <a:lnTo>
                    <a:pt x="255" y="0"/>
                  </a:lnTo>
                  <a:lnTo>
                    <a:pt x="340" y="57"/>
                  </a:lnTo>
                  <a:lnTo>
                    <a:pt x="340" y="114"/>
                  </a:lnTo>
                  <a:lnTo>
                    <a:pt x="510" y="114"/>
                  </a:lnTo>
                  <a:lnTo>
                    <a:pt x="539" y="57"/>
                  </a:lnTo>
                  <a:lnTo>
                    <a:pt x="624" y="85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000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99" name="Freeform 288">
              <a:extLst>
                <a:ext uri="{FF2B5EF4-FFF2-40B4-BE49-F238E27FC236}">
                  <a16:creationId xmlns:a16="http://schemas.microsoft.com/office/drawing/2014/main" id="{BC57B2D6-27FC-4427-9B34-34CC2FC8A0C4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6" y="2274"/>
              <a:ext cx="2098" cy="1021"/>
            </a:xfrm>
            <a:custGeom>
              <a:avLst/>
              <a:gdLst>
                <a:gd name="T0" fmla="*/ 2098 w 2098"/>
                <a:gd name="T1" fmla="*/ 596 h 1021"/>
                <a:gd name="T2" fmla="*/ 2013 w 2098"/>
                <a:gd name="T3" fmla="*/ 652 h 1021"/>
                <a:gd name="T4" fmla="*/ 2013 w 2098"/>
                <a:gd name="T5" fmla="*/ 737 h 1021"/>
                <a:gd name="T6" fmla="*/ 1843 w 2098"/>
                <a:gd name="T7" fmla="*/ 737 h 1021"/>
                <a:gd name="T8" fmla="*/ 1843 w 2098"/>
                <a:gd name="T9" fmla="*/ 794 h 1021"/>
                <a:gd name="T10" fmla="*/ 1786 w 2098"/>
                <a:gd name="T11" fmla="*/ 766 h 1021"/>
                <a:gd name="T12" fmla="*/ 1786 w 2098"/>
                <a:gd name="T13" fmla="*/ 822 h 1021"/>
                <a:gd name="T14" fmla="*/ 1645 w 2098"/>
                <a:gd name="T15" fmla="*/ 851 h 1021"/>
                <a:gd name="T16" fmla="*/ 1531 w 2098"/>
                <a:gd name="T17" fmla="*/ 794 h 1021"/>
                <a:gd name="T18" fmla="*/ 1474 w 2098"/>
                <a:gd name="T19" fmla="*/ 851 h 1021"/>
                <a:gd name="T20" fmla="*/ 1333 w 2098"/>
                <a:gd name="T21" fmla="*/ 879 h 1021"/>
                <a:gd name="T22" fmla="*/ 1191 w 2098"/>
                <a:gd name="T23" fmla="*/ 993 h 1021"/>
                <a:gd name="T24" fmla="*/ 1049 w 2098"/>
                <a:gd name="T25" fmla="*/ 964 h 1021"/>
                <a:gd name="T26" fmla="*/ 1021 w 2098"/>
                <a:gd name="T27" fmla="*/ 1021 h 1021"/>
                <a:gd name="T28" fmla="*/ 511 w 2098"/>
                <a:gd name="T29" fmla="*/ 1021 h 1021"/>
                <a:gd name="T30" fmla="*/ 511 w 2098"/>
                <a:gd name="T31" fmla="*/ 964 h 1021"/>
                <a:gd name="T32" fmla="*/ 340 w 2098"/>
                <a:gd name="T33" fmla="*/ 964 h 1021"/>
                <a:gd name="T34" fmla="*/ 284 w 2098"/>
                <a:gd name="T35" fmla="*/ 936 h 1021"/>
                <a:gd name="T36" fmla="*/ 284 w 2098"/>
                <a:gd name="T37" fmla="*/ 879 h 1021"/>
                <a:gd name="T38" fmla="*/ 199 w 2098"/>
                <a:gd name="T39" fmla="*/ 851 h 1021"/>
                <a:gd name="T40" fmla="*/ 170 w 2098"/>
                <a:gd name="T41" fmla="*/ 822 h 1021"/>
                <a:gd name="T42" fmla="*/ 57 w 2098"/>
                <a:gd name="T43" fmla="*/ 822 h 1021"/>
                <a:gd name="T44" fmla="*/ 57 w 2098"/>
                <a:gd name="T45" fmla="*/ 737 h 1021"/>
                <a:gd name="T46" fmla="*/ 0 w 2098"/>
                <a:gd name="T47" fmla="*/ 624 h 1021"/>
                <a:gd name="T48" fmla="*/ 57 w 2098"/>
                <a:gd name="T49" fmla="*/ 567 h 1021"/>
                <a:gd name="T50" fmla="*/ 29 w 2098"/>
                <a:gd name="T51" fmla="*/ 397 h 1021"/>
                <a:gd name="T52" fmla="*/ 114 w 2098"/>
                <a:gd name="T53" fmla="*/ 369 h 1021"/>
                <a:gd name="T54" fmla="*/ 199 w 2098"/>
                <a:gd name="T55" fmla="*/ 284 h 1021"/>
                <a:gd name="T56" fmla="*/ 255 w 2098"/>
                <a:gd name="T57" fmla="*/ 341 h 1021"/>
                <a:gd name="T58" fmla="*/ 312 w 2098"/>
                <a:gd name="T59" fmla="*/ 255 h 1021"/>
                <a:gd name="T60" fmla="*/ 312 w 2098"/>
                <a:gd name="T61" fmla="*/ 227 h 1021"/>
                <a:gd name="T62" fmla="*/ 397 w 2098"/>
                <a:gd name="T63" fmla="*/ 227 h 1021"/>
                <a:gd name="T64" fmla="*/ 482 w 2098"/>
                <a:gd name="T65" fmla="*/ 255 h 1021"/>
                <a:gd name="T66" fmla="*/ 596 w 2098"/>
                <a:gd name="T67" fmla="*/ 227 h 1021"/>
                <a:gd name="T68" fmla="*/ 652 w 2098"/>
                <a:gd name="T69" fmla="*/ 142 h 1021"/>
                <a:gd name="T70" fmla="*/ 681 w 2098"/>
                <a:gd name="T71" fmla="*/ 142 h 1021"/>
                <a:gd name="T72" fmla="*/ 681 w 2098"/>
                <a:gd name="T73" fmla="*/ 170 h 1021"/>
                <a:gd name="T74" fmla="*/ 737 w 2098"/>
                <a:gd name="T75" fmla="*/ 227 h 1021"/>
                <a:gd name="T76" fmla="*/ 709 w 2098"/>
                <a:gd name="T77" fmla="*/ 255 h 1021"/>
                <a:gd name="T78" fmla="*/ 766 w 2098"/>
                <a:gd name="T79" fmla="*/ 312 h 1021"/>
                <a:gd name="T80" fmla="*/ 766 w 2098"/>
                <a:gd name="T81" fmla="*/ 341 h 1021"/>
                <a:gd name="T82" fmla="*/ 879 w 2098"/>
                <a:gd name="T83" fmla="*/ 341 h 1021"/>
                <a:gd name="T84" fmla="*/ 879 w 2098"/>
                <a:gd name="T85" fmla="*/ 255 h 1021"/>
                <a:gd name="T86" fmla="*/ 964 w 2098"/>
                <a:gd name="T87" fmla="*/ 255 h 1021"/>
                <a:gd name="T88" fmla="*/ 1078 w 2098"/>
                <a:gd name="T89" fmla="*/ 312 h 1021"/>
                <a:gd name="T90" fmla="*/ 1106 w 2098"/>
                <a:gd name="T91" fmla="*/ 227 h 1021"/>
                <a:gd name="T92" fmla="*/ 1333 w 2098"/>
                <a:gd name="T93" fmla="*/ 227 h 1021"/>
                <a:gd name="T94" fmla="*/ 1418 w 2098"/>
                <a:gd name="T95" fmla="*/ 284 h 1021"/>
                <a:gd name="T96" fmla="*/ 1474 w 2098"/>
                <a:gd name="T97" fmla="*/ 199 h 1021"/>
                <a:gd name="T98" fmla="*/ 1503 w 2098"/>
                <a:gd name="T99" fmla="*/ 199 h 1021"/>
                <a:gd name="T100" fmla="*/ 1616 w 2098"/>
                <a:gd name="T101" fmla="*/ 85 h 1021"/>
                <a:gd name="T102" fmla="*/ 1758 w 2098"/>
                <a:gd name="T103" fmla="*/ 0 h 1021"/>
                <a:gd name="T104" fmla="*/ 1815 w 2098"/>
                <a:gd name="T105" fmla="*/ 29 h 1021"/>
                <a:gd name="T106" fmla="*/ 1900 w 2098"/>
                <a:gd name="T107" fmla="*/ 170 h 1021"/>
                <a:gd name="T108" fmla="*/ 1900 w 2098"/>
                <a:gd name="T109" fmla="*/ 199 h 1021"/>
                <a:gd name="T110" fmla="*/ 2013 w 2098"/>
                <a:gd name="T111" fmla="*/ 284 h 1021"/>
                <a:gd name="T112" fmla="*/ 1985 w 2098"/>
                <a:gd name="T113" fmla="*/ 369 h 1021"/>
                <a:gd name="T114" fmla="*/ 2098 w 2098"/>
                <a:gd name="T115" fmla="*/ 397 h 1021"/>
                <a:gd name="T116" fmla="*/ 2098 w 2098"/>
                <a:gd name="T117" fmla="*/ 482 h 1021"/>
                <a:gd name="T118" fmla="*/ 2041 w 2098"/>
                <a:gd name="T119" fmla="*/ 539 h 1021"/>
                <a:gd name="T120" fmla="*/ 2098 w 2098"/>
                <a:gd name="T121" fmla="*/ 596 h 10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098" h="1021">
                  <a:moveTo>
                    <a:pt x="2098" y="596"/>
                  </a:moveTo>
                  <a:lnTo>
                    <a:pt x="2013" y="652"/>
                  </a:lnTo>
                  <a:lnTo>
                    <a:pt x="2013" y="737"/>
                  </a:lnTo>
                  <a:lnTo>
                    <a:pt x="1843" y="737"/>
                  </a:lnTo>
                  <a:lnTo>
                    <a:pt x="1843" y="794"/>
                  </a:lnTo>
                  <a:lnTo>
                    <a:pt x="1786" y="766"/>
                  </a:lnTo>
                  <a:lnTo>
                    <a:pt x="1786" y="822"/>
                  </a:lnTo>
                  <a:lnTo>
                    <a:pt x="1645" y="851"/>
                  </a:lnTo>
                  <a:lnTo>
                    <a:pt x="1531" y="794"/>
                  </a:lnTo>
                  <a:lnTo>
                    <a:pt x="1474" y="851"/>
                  </a:lnTo>
                  <a:lnTo>
                    <a:pt x="1333" y="879"/>
                  </a:lnTo>
                  <a:lnTo>
                    <a:pt x="1191" y="993"/>
                  </a:lnTo>
                  <a:lnTo>
                    <a:pt x="1049" y="964"/>
                  </a:lnTo>
                  <a:lnTo>
                    <a:pt x="1021" y="1021"/>
                  </a:lnTo>
                  <a:lnTo>
                    <a:pt x="511" y="1021"/>
                  </a:lnTo>
                  <a:lnTo>
                    <a:pt x="511" y="964"/>
                  </a:lnTo>
                  <a:lnTo>
                    <a:pt x="340" y="964"/>
                  </a:lnTo>
                  <a:lnTo>
                    <a:pt x="284" y="936"/>
                  </a:lnTo>
                  <a:lnTo>
                    <a:pt x="284" y="879"/>
                  </a:lnTo>
                  <a:lnTo>
                    <a:pt x="199" y="851"/>
                  </a:lnTo>
                  <a:lnTo>
                    <a:pt x="170" y="822"/>
                  </a:lnTo>
                  <a:lnTo>
                    <a:pt x="57" y="822"/>
                  </a:lnTo>
                  <a:lnTo>
                    <a:pt x="57" y="737"/>
                  </a:lnTo>
                  <a:lnTo>
                    <a:pt x="0" y="624"/>
                  </a:lnTo>
                  <a:lnTo>
                    <a:pt x="57" y="567"/>
                  </a:lnTo>
                  <a:lnTo>
                    <a:pt x="29" y="397"/>
                  </a:lnTo>
                  <a:lnTo>
                    <a:pt x="114" y="369"/>
                  </a:lnTo>
                  <a:lnTo>
                    <a:pt x="199" y="284"/>
                  </a:lnTo>
                  <a:lnTo>
                    <a:pt x="255" y="341"/>
                  </a:lnTo>
                  <a:lnTo>
                    <a:pt x="312" y="255"/>
                  </a:lnTo>
                  <a:lnTo>
                    <a:pt x="312" y="227"/>
                  </a:lnTo>
                  <a:lnTo>
                    <a:pt x="397" y="227"/>
                  </a:lnTo>
                  <a:lnTo>
                    <a:pt x="482" y="255"/>
                  </a:lnTo>
                  <a:lnTo>
                    <a:pt x="596" y="227"/>
                  </a:lnTo>
                  <a:lnTo>
                    <a:pt x="652" y="142"/>
                  </a:lnTo>
                  <a:lnTo>
                    <a:pt x="681" y="142"/>
                  </a:lnTo>
                  <a:lnTo>
                    <a:pt x="681" y="170"/>
                  </a:lnTo>
                  <a:lnTo>
                    <a:pt x="737" y="227"/>
                  </a:lnTo>
                  <a:lnTo>
                    <a:pt x="709" y="255"/>
                  </a:lnTo>
                  <a:lnTo>
                    <a:pt x="766" y="312"/>
                  </a:lnTo>
                  <a:lnTo>
                    <a:pt x="766" y="341"/>
                  </a:lnTo>
                  <a:lnTo>
                    <a:pt x="879" y="341"/>
                  </a:lnTo>
                  <a:lnTo>
                    <a:pt x="879" y="255"/>
                  </a:lnTo>
                  <a:lnTo>
                    <a:pt x="964" y="255"/>
                  </a:lnTo>
                  <a:lnTo>
                    <a:pt x="1078" y="312"/>
                  </a:lnTo>
                  <a:lnTo>
                    <a:pt x="1106" y="227"/>
                  </a:lnTo>
                  <a:lnTo>
                    <a:pt x="1333" y="227"/>
                  </a:lnTo>
                  <a:lnTo>
                    <a:pt x="1418" y="284"/>
                  </a:lnTo>
                  <a:lnTo>
                    <a:pt x="1474" y="199"/>
                  </a:lnTo>
                  <a:lnTo>
                    <a:pt x="1503" y="199"/>
                  </a:lnTo>
                  <a:lnTo>
                    <a:pt x="1616" y="85"/>
                  </a:lnTo>
                  <a:lnTo>
                    <a:pt x="1758" y="0"/>
                  </a:lnTo>
                  <a:lnTo>
                    <a:pt x="1815" y="29"/>
                  </a:lnTo>
                  <a:lnTo>
                    <a:pt x="1900" y="170"/>
                  </a:lnTo>
                  <a:lnTo>
                    <a:pt x="1900" y="199"/>
                  </a:lnTo>
                  <a:lnTo>
                    <a:pt x="2013" y="284"/>
                  </a:lnTo>
                  <a:lnTo>
                    <a:pt x="1985" y="369"/>
                  </a:lnTo>
                  <a:lnTo>
                    <a:pt x="2098" y="397"/>
                  </a:lnTo>
                  <a:lnTo>
                    <a:pt x="2098" y="482"/>
                  </a:lnTo>
                  <a:lnTo>
                    <a:pt x="2041" y="539"/>
                  </a:lnTo>
                  <a:lnTo>
                    <a:pt x="2098" y="596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000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00" name="Freeform 289">
              <a:extLst>
                <a:ext uri="{FF2B5EF4-FFF2-40B4-BE49-F238E27FC236}">
                  <a16:creationId xmlns:a16="http://schemas.microsoft.com/office/drawing/2014/main" id="{D5AB4EA5-7633-42FF-8EDD-29F0A1C167B8}"/>
                </a:ext>
              </a:extLst>
            </p:cNvPr>
            <p:cNvSpPr>
              <a:spLocks/>
            </p:cNvSpPr>
            <p:nvPr/>
          </p:nvSpPr>
          <p:spPr bwMode="auto">
            <a:xfrm>
              <a:off x="47" y="1310"/>
              <a:ext cx="114" cy="142"/>
            </a:xfrm>
            <a:custGeom>
              <a:avLst/>
              <a:gdLst>
                <a:gd name="T0" fmla="*/ 0 w 114"/>
                <a:gd name="T1" fmla="*/ 85 h 142"/>
                <a:gd name="T2" fmla="*/ 57 w 114"/>
                <a:gd name="T3" fmla="*/ 142 h 142"/>
                <a:gd name="T4" fmla="*/ 114 w 114"/>
                <a:gd name="T5" fmla="*/ 85 h 142"/>
                <a:gd name="T6" fmla="*/ 114 w 114"/>
                <a:gd name="T7" fmla="*/ 0 h 142"/>
                <a:gd name="T8" fmla="*/ 0 w 114"/>
                <a:gd name="T9" fmla="*/ 85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4" h="142">
                  <a:moveTo>
                    <a:pt x="0" y="85"/>
                  </a:moveTo>
                  <a:lnTo>
                    <a:pt x="57" y="142"/>
                  </a:lnTo>
                  <a:lnTo>
                    <a:pt x="114" y="85"/>
                  </a:lnTo>
                  <a:lnTo>
                    <a:pt x="114" y="0"/>
                  </a:lnTo>
                  <a:lnTo>
                    <a:pt x="0" y="85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000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01" name="Freeform 290">
              <a:extLst>
                <a:ext uri="{FF2B5EF4-FFF2-40B4-BE49-F238E27FC236}">
                  <a16:creationId xmlns:a16="http://schemas.microsoft.com/office/drawing/2014/main" id="{279EA101-31A8-48FB-A327-808682BECAFE}"/>
                </a:ext>
              </a:extLst>
            </p:cNvPr>
            <p:cNvSpPr>
              <a:spLocks/>
            </p:cNvSpPr>
            <p:nvPr/>
          </p:nvSpPr>
          <p:spPr bwMode="auto">
            <a:xfrm>
              <a:off x="217" y="1254"/>
              <a:ext cx="199" cy="85"/>
            </a:xfrm>
            <a:custGeom>
              <a:avLst/>
              <a:gdLst>
                <a:gd name="T0" fmla="*/ 142 w 199"/>
                <a:gd name="T1" fmla="*/ 0 h 85"/>
                <a:gd name="T2" fmla="*/ 0 w 199"/>
                <a:gd name="T3" fmla="*/ 28 h 85"/>
                <a:gd name="T4" fmla="*/ 85 w 199"/>
                <a:gd name="T5" fmla="*/ 85 h 85"/>
                <a:gd name="T6" fmla="*/ 199 w 199"/>
                <a:gd name="T7" fmla="*/ 28 h 85"/>
                <a:gd name="T8" fmla="*/ 142 w 199"/>
                <a:gd name="T9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9" h="85">
                  <a:moveTo>
                    <a:pt x="142" y="0"/>
                  </a:moveTo>
                  <a:lnTo>
                    <a:pt x="0" y="28"/>
                  </a:lnTo>
                  <a:lnTo>
                    <a:pt x="85" y="85"/>
                  </a:lnTo>
                  <a:lnTo>
                    <a:pt x="199" y="28"/>
                  </a:lnTo>
                  <a:lnTo>
                    <a:pt x="142" y="0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000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02" name="Freeform 291">
              <a:extLst>
                <a:ext uri="{FF2B5EF4-FFF2-40B4-BE49-F238E27FC236}">
                  <a16:creationId xmlns:a16="http://schemas.microsoft.com/office/drawing/2014/main" id="{45D344C0-A18C-4D70-BC28-490ED9D5AC5E}"/>
                </a:ext>
              </a:extLst>
            </p:cNvPr>
            <p:cNvSpPr>
              <a:spLocks/>
            </p:cNvSpPr>
            <p:nvPr/>
          </p:nvSpPr>
          <p:spPr bwMode="auto">
            <a:xfrm>
              <a:off x="387" y="1140"/>
              <a:ext cx="1531" cy="1106"/>
            </a:xfrm>
            <a:custGeom>
              <a:avLst/>
              <a:gdLst>
                <a:gd name="T0" fmla="*/ 681 w 1531"/>
                <a:gd name="T1" fmla="*/ 1078 h 1106"/>
                <a:gd name="T2" fmla="*/ 766 w 1531"/>
                <a:gd name="T3" fmla="*/ 1106 h 1106"/>
                <a:gd name="T4" fmla="*/ 823 w 1531"/>
                <a:gd name="T5" fmla="*/ 993 h 1106"/>
                <a:gd name="T6" fmla="*/ 993 w 1531"/>
                <a:gd name="T7" fmla="*/ 993 h 1106"/>
                <a:gd name="T8" fmla="*/ 1049 w 1531"/>
                <a:gd name="T9" fmla="*/ 936 h 1106"/>
                <a:gd name="T10" fmla="*/ 1163 w 1531"/>
                <a:gd name="T11" fmla="*/ 993 h 1106"/>
                <a:gd name="T12" fmla="*/ 1248 w 1531"/>
                <a:gd name="T13" fmla="*/ 993 h 1106"/>
                <a:gd name="T14" fmla="*/ 1305 w 1531"/>
                <a:gd name="T15" fmla="*/ 936 h 1106"/>
                <a:gd name="T16" fmla="*/ 1248 w 1531"/>
                <a:gd name="T17" fmla="*/ 879 h 1106"/>
                <a:gd name="T18" fmla="*/ 1276 w 1531"/>
                <a:gd name="T19" fmla="*/ 851 h 1106"/>
                <a:gd name="T20" fmla="*/ 1276 w 1531"/>
                <a:gd name="T21" fmla="*/ 737 h 1106"/>
                <a:gd name="T22" fmla="*/ 1220 w 1531"/>
                <a:gd name="T23" fmla="*/ 681 h 1106"/>
                <a:gd name="T24" fmla="*/ 1531 w 1531"/>
                <a:gd name="T25" fmla="*/ 511 h 1106"/>
                <a:gd name="T26" fmla="*/ 1361 w 1531"/>
                <a:gd name="T27" fmla="*/ 426 h 1106"/>
                <a:gd name="T28" fmla="*/ 1191 w 1531"/>
                <a:gd name="T29" fmla="*/ 426 h 1106"/>
                <a:gd name="T30" fmla="*/ 1248 w 1531"/>
                <a:gd name="T31" fmla="*/ 369 h 1106"/>
                <a:gd name="T32" fmla="*/ 1220 w 1531"/>
                <a:gd name="T33" fmla="*/ 312 h 1106"/>
                <a:gd name="T34" fmla="*/ 1191 w 1531"/>
                <a:gd name="T35" fmla="*/ 57 h 1106"/>
                <a:gd name="T36" fmla="*/ 1078 w 1531"/>
                <a:gd name="T37" fmla="*/ 0 h 1106"/>
                <a:gd name="T38" fmla="*/ 964 w 1531"/>
                <a:gd name="T39" fmla="*/ 114 h 1106"/>
                <a:gd name="T40" fmla="*/ 879 w 1531"/>
                <a:gd name="T41" fmla="*/ 85 h 1106"/>
                <a:gd name="T42" fmla="*/ 823 w 1531"/>
                <a:gd name="T43" fmla="*/ 142 h 1106"/>
                <a:gd name="T44" fmla="*/ 823 w 1531"/>
                <a:gd name="T45" fmla="*/ 199 h 1106"/>
                <a:gd name="T46" fmla="*/ 766 w 1531"/>
                <a:gd name="T47" fmla="*/ 227 h 1106"/>
                <a:gd name="T48" fmla="*/ 738 w 1531"/>
                <a:gd name="T49" fmla="*/ 284 h 1106"/>
                <a:gd name="T50" fmla="*/ 539 w 1531"/>
                <a:gd name="T51" fmla="*/ 312 h 1106"/>
                <a:gd name="T52" fmla="*/ 539 w 1531"/>
                <a:gd name="T53" fmla="*/ 227 h 1106"/>
                <a:gd name="T54" fmla="*/ 426 w 1531"/>
                <a:gd name="T55" fmla="*/ 255 h 1106"/>
                <a:gd name="T56" fmla="*/ 426 w 1531"/>
                <a:gd name="T57" fmla="*/ 312 h 1106"/>
                <a:gd name="T58" fmla="*/ 284 w 1531"/>
                <a:gd name="T59" fmla="*/ 312 h 1106"/>
                <a:gd name="T60" fmla="*/ 227 w 1531"/>
                <a:gd name="T61" fmla="*/ 170 h 1106"/>
                <a:gd name="T62" fmla="*/ 284 w 1531"/>
                <a:gd name="T63" fmla="*/ 57 h 1106"/>
                <a:gd name="T64" fmla="*/ 199 w 1531"/>
                <a:gd name="T65" fmla="*/ 57 h 1106"/>
                <a:gd name="T66" fmla="*/ 86 w 1531"/>
                <a:gd name="T67" fmla="*/ 85 h 1106"/>
                <a:gd name="T68" fmla="*/ 29 w 1531"/>
                <a:gd name="T69" fmla="*/ 199 h 1106"/>
                <a:gd name="T70" fmla="*/ 86 w 1531"/>
                <a:gd name="T71" fmla="*/ 255 h 1106"/>
                <a:gd name="T72" fmla="*/ 29 w 1531"/>
                <a:gd name="T73" fmla="*/ 284 h 1106"/>
                <a:gd name="T74" fmla="*/ 0 w 1531"/>
                <a:gd name="T75" fmla="*/ 397 h 1106"/>
                <a:gd name="T76" fmla="*/ 199 w 1531"/>
                <a:gd name="T77" fmla="*/ 426 h 1106"/>
                <a:gd name="T78" fmla="*/ 199 w 1531"/>
                <a:gd name="T79" fmla="*/ 454 h 1106"/>
                <a:gd name="T80" fmla="*/ 284 w 1531"/>
                <a:gd name="T81" fmla="*/ 511 h 1106"/>
                <a:gd name="T82" fmla="*/ 341 w 1531"/>
                <a:gd name="T83" fmla="*/ 596 h 1106"/>
                <a:gd name="T84" fmla="*/ 256 w 1531"/>
                <a:gd name="T85" fmla="*/ 567 h 1106"/>
                <a:gd name="T86" fmla="*/ 227 w 1531"/>
                <a:gd name="T87" fmla="*/ 624 h 1106"/>
                <a:gd name="T88" fmla="*/ 369 w 1531"/>
                <a:gd name="T89" fmla="*/ 652 h 1106"/>
                <a:gd name="T90" fmla="*/ 482 w 1531"/>
                <a:gd name="T91" fmla="*/ 624 h 1106"/>
                <a:gd name="T92" fmla="*/ 454 w 1531"/>
                <a:gd name="T93" fmla="*/ 709 h 1106"/>
                <a:gd name="T94" fmla="*/ 482 w 1531"/>
                <a:gd name="T95" fmla="*/ 794 h 1106"/>
                <a:gd name="T96" fmla="*/ 454 w 1531"/>
                <a:gd name="T97" fmla="*/ 822 h 1106"/>
                <a:gd name="T98" fmla="*/ 511 w 1531"/>
                <a:gd name="T99" fmla="*/ 964 h 1106"/>
                <a:gd name="T100" fmla="*/ 596 w 1531"/>
                <a:gd name="T101" fmla="*/ 908 h 1106"/>
                <a:gd name="T102" fmla="*/ 709 w 1531"/>
                <a:gd name="T103" fmla="*/ 1021 h 1106"/>
                <a:gd name="T104" fmla="*/ 681 w 1531"/>
                <a:gd name="T105" fmla="*/ 1078 h 1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531" h="1106">
                  <a:moveTo>
                    <a:pt x="681" y="1078"/>
                  </a:moveTo>
                  <a:lnTo>
                    <a:pt x="766" y="1106"/>
                  </a:lnTo>
                  <a:lnTo>
                    <a:pt x="823" y="993"/>
                  </a:lnTo>
                  <a:lnTo>
                    <a:pt x="993" y="993"/>
                  </a:lnTo>
                  <a:lnTo>
                    <a:pt x="1049" y="936"/>
                  </a:lnTo>
                  <a:lnTo>
                    <a:pt x="1163" y="993"/>
                  </a:lnTo>
                  <a:lnTo>
                    <a:pt x="1248" y="993"/>
                  </a:lnTo>
                  <a:lnTo>
                    <a:pt x="1305" y="936"/>
                  </a:lnTo>
                  <a:lnTo>
                    <a:pt x="1248" y="879"/>
                  </a:lnTo>
                  <a:lnTo>
                    <a:pt x="1276" y="851"/>
                  </a:lnTo>
                  <a:lnTo>
                    <a:pt x="1276" y="737"/>
                  </a:lnTo>
                  <a:lnTo>
                    <a:pt x="1220" y="681"/>
                  </a:lnTo>
                  <a:lnTo>
                    <a:pt x="1531" y="511"/>
                  </a:lnTo>
                  <a:lnTo>
                    <a:pt x="1361" y="426"/>
                  </a:lnTo>
                  <a:lnTo>
                    <a:pt x="1191" y="426"/>
                  </a:lnTo>
                  <a:lnTo>
                    <a:pt x="1248" y="369"/>
                  </a:lnTo>
                  <a:lnTo>
                    <a:pt x="1220" y="312"/>
                  </a:lnTo>
                  <a:lnTo>
                    <a:pt x="1191" y="57"/>
                  </a:lnTo>
                  <a:lnTo>
                    <a:pt x="1078" y="0"/>
                  </a:lnTo>
                  <a:lnTo>
                    <a:pt x="964" y="114"/>
                  </a:lnTo>
                  <a:lnTo>
                    <a:pt x="879" y="85"/>
                  </a:lnTo>
                  <a:lnTo>
                    <a:pt x="823" y="142"/>
                  </a:lnTo>
                  <a:lnTo>
                    <a:pt x="823" y="199"/>
                  </a:lnTo>
                  <a:lnTo>
                    <a:pt x="766" y="227"/>
                  </a:lnTo>
                  <a:lnTo>
                    <a:pt x="738" y="284"/>
                  </a:lnTo>
                  <a:lnTo>
                    <a:pt x="539" y="312"/>
                  </a:lnTo>
                  <a:lnTo>
                    <a:pt x="539" y="227"/>
                  </a:lnTo>
                  <a:lnTo>
                    <a:pt x="426" y="255"/>
                  </a:lnTo>
                  <a:lnTo>
                    <a:pt x="426" y="312"/>
                  </a:lnTo>
                  <a:lnTo>
                    <a:pt x="284" y="312"/>
                  </a:lnTo>
                  <a:lnTo>
                    <a:pt x="227" y="170"/>
                  </a:lnTo>
                  <a:lnTo>
                    <a:pt x="284" y="57"/>
                  </a:lnTo>
                  <a:lnTo>
                    <a:pt x="199" y="57"/>
                  </a:lnTo>
                  <a:lnTo>
                    <a:pt x="86" y="85"/>
                  </a:lnTo>
                  <a:lnTo>
                    <a:pt x="29" y="199"/>
                  </a:lnTo>
                  <a:lnTo>
                    <a:pt x="86" y="255"/>
                  </a:lnTo>
                  <a:lnTo>
                    <a:pt x="29" y="284"/>
                  </a:lnTo>
                  <a:lnTo>
                    <a:pt x="0" y="397"/>
                  </a:lnTo>
                  <a:lnTo>
                    <a:pt x="199" y="426"/>
                  </a:lnTo>
                  <a:lnTo>
                    <a:pt x="199" y="454"/>
                  </a:lnTo>
                  <a:lnTo>
                    <a:pt x="284" y="511"/>
                  </a:lnTo>
                  <a:lnTo>
                    <a:pt x="341" y="596"/>
                  </a:lnTo>
                  <a:lnTo>
                    <a:pt x="256" y="567"/>
                  </a:lnTo>
                  <a:lnTo>
                    <a:pt x="227" y="624"/>
                  </a:lnTo>
                  <a:lnTo>
                    <a:pt x="369" y="652"/>
                  </a:lnTo>
                  <a:lnTo>
                    <a:pt x="482" y="624"/>
                  </a:lnTo>
                  <a:lnTo>
                    <a:pt x="454" y="709"/>
                  </a:lnTo>
                  <a:lnTo>
                    <a:pt x="482" y="794"/>
                  </a:lnTo>
                  <a:lnTo>
                    <a:pt x="454" y="822"/>
                  </a:lnTo>
                  <a:lnTo>
                    <a:pt x="511" y="964"/>
                  </a:lnTo>
                  <a:lnTo>
                    <a:pt x="596" y="908"/>
                  </a:lnTo>
                  <a:lnTo>
                    <a:pt x="709" y="1021"/>
                  </a:lnTo>
                  <a:lnTo>
                    <a:pt x="681" y="1078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000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03" name="Freeform 292">
              <a:extLst>
                <a:ext uri="{FF2B5EF4-FFF2-40B4-BE49-F238E27FC236}">
                  <a16:creationId xmlns:a16="http://schemas.microsoft.com/office/drawing/2014/main" id="{B806C020-2462-4735-9E6A-3D067E14200D}"/>
                </a:ext>
              </a:extLst>
            </p:cNvPr>
            <p:cNvSpPr>
              <a:spLocks/>
            </p:cNvSpPr>
            <p:nvPr/>
          </p:nvSpPr>
          <p:spPr bwMode="auto">
            <a:xfrm>
              <a:off x="1578" y="1140"/>
              <a:ext cx="397" cy="511"/>
            </a:xfrm>
            <a:custGeom>
              <a:avLst/>
              <a:gdLst>
                <a:gd name="T0" fmla="*/ 340 w 397"/>
                <a:gd name="T1" fmla="*/ 511 h 511"/>
                <a:gd name="T2" fmla="*/ 170 w 397"/>
                <a:gd name="T3" fmla="*/ 426 h 511"/>
                <a:gd name="T4" fmla="*/ 0 w 397"/>
                <a:gd name="T5" fmla="*/ 426 h 511"/>
                <a:gd name="T6" fmla="*/ 57 w 397"/>
                <a:gd name="T7" fmla="*/ 369 h 511"/>
                <a:gd name="T8" fmla="*/ 29 w 397"/>
                <a:gd name="T9" fmla="*/ 312 h 511"/>
                <a:gd name="T10" fmla="*/ 0 w 397"/>
                <a:gd name="T11" fmla="*/ 57 h 511"/>
                <a:gd name="T12" fmla="*/ 57 w 397"/>
                <a:gd name="T13" fmla="*/ 29 h 511"/>
                <a:gd name="T14" fmla="*/ 114 w 397"/>
                <a:gd name="T15" fmla="*/ 142 h 511"/>
                <a:gd name="T16" fmla="*/ 170 w 397"/>
                <a:gd name="T17" fmla="*/ 114 h 511"/>
                <a:gd name="T18" fmla="*/ 170 w 397"/>
                <a:gd name="T19" fmla="*/ 29 h 511"/>
                <a:gd name="T20" fmla="*/ 340 w 397"/>
                <a:gd name="T21" fmla="*/ 0 h 511"/>
                <a:gd name="T22" fmla="*/ 340 w 397"/>
                <a:gd name="T23" fmla="*/ 57 h 511"/>
                <a:gd name="T24" fmla="*/ 397 w 397"/>
                <a:gd name="T25" fmla="*/ 114 h 511"/>
                <a:gd name="T26" fmla="*/ 369 w 397"/>
                <a:gd name="T27" fmla="*/ 142 h 511"/>
                <a:gd name="T28" fmla="*/ 369 w 397"/>
                <a:gd name="T29" fmla="*/ 312 h 511"/>
                <a:gd name="T30" fmla="*/ 397 w 397"/>
                <a:gd name="T31" fmla="*/ 341 h 511"/>
                <a:gd name="T32" fmla="*/ 397 w 397"/>
                <a:gd name="T33" fmla="*/ 454 h 511"/>
                <a:gd name="T34" fmla="*/ 340 w 397"/>
                <a:gd name="T35" fmla="*/ 511 h 5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97" h="511">
                  <a:moveTo>
                    <a:pt x="340" y="511"/>
                  </a:moveTo>
                  <a:lnTo>
                    <a:pt x="170" y="426"/>
                  </a:lnTo>
                  <a:lnTo>
                    <a:pt x="0" y="426"/>
                  </a:lnTo>
                  <a:lnTo>
                    <a:pt x="57" y="369"/>
                  </a:lnTo>
                  <a:lnTo>
                    <a:pt x="29" y="312"/>
                  </a:lnTo>
                  <a:lnTo>
                    <a:pt x="0" y="57"/>
                  </a:lnTo>
                  <a:lnTo>
                    <a:pt x="57" y="29"/>
                  </a:lnTo>
                  <a:lnTo>
                    <a:pt x="114" y="142"/>
                  </a:lnTo>
                  <a:lnTo>
                    <a:pt x="170" y="114"/>
                  </a:lnTo>
                  <a:lnTo>
                    <a:pt x="170" y="29"/>
                  </a:lnTo>
                  <a:lnTo>
                    <a:pt x="340" y="0"/>
                  </a:lnTo>
                  <a:lnTo>
                    <a:pt x="340" y="57"/>
                  </a:lnTo>
                  <a:lnTo>
                    <a:pt x="397" y="114"/>
                  </a:lnTo>
                  <a:lnTo>
                    <a:pt x="369" y="142"/>
                  </a:lnTo>
                  <a:lnTo>
                    <a:pt x="369" y="312"/>
                  </a:lnTo>
                  <a:lnTo>
                    <a:pt x="397" y="341"/>
                  </a:lnTo>
                  <a:lnTo>
                    <a:pt x="397" y="454"/>
                  </a:lnTo>
                  <a:lnTo>
                    <a:pt x="340" y="511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000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04" name="Freeform 293">
              <a:extLst>
                <a:ext uri="{FF2B5EF4-FFF2-40B4-BE49-F238E27FC236}">
                  <a16:creationId xmlns:a16="http://schemas.microsoft.com/office/drawing/2014/main" id="{57BF26F8-47F0-44BC-AF27-07728F501D17}"/>
                </a:ext>
              </a:extLst>
            </p:cNvPr>
            <p:cNvSpPr>
              <a:spLocks/>
            </p:cNvSpPr>
            <p:nvPr/>
          </p:nvSpPr>
          <p:spPr bwMode="auto">
            <a:xfrm>
              <a:off x="699" y="1934"/>
              <a:ext cx="1191" cy="766"/>
            </a:xfrm>
            <a:custGeom>
              <a:avLst/>
              <a:gdLst>
                <a:gd name="T0" fmla="*/ 964 w 1191"/>
                <a:gd name="T1" fmla="*/ 0 h 766"/>
                <a:gd name="T2" fmla="*/ 1078 w 1191"/>
                <a:gd name="T3" fmla="*/ 57 h 766"/>
                <a:gd name="T4" fmla="*/ 1134 w 1191"/>
                <a:gd name="T5" fmla="*/ 0 h 766"/>
                <a:gd name="T6" fmla="*/ 1191 w 1191"/>
                <a:gd name="T7" fmla="*/ 85 h 766"/>
                <a:gd name="T8" fmla="*/ 1134 w 1191"/>
                <a:gd name="T9" fmla="*/ 170 h 766"/>
                <a:gd name="T10" fmla="*/ 1078 w 1191"/>
                <a:gd name="T11" fmla="*/ 170 h 766"/>
                <a:gd name="T12" fmla="*/ 993 w 1191"/>
                <a:gd name="T13" fmla="*/ 284 h 766"/>
                <a:gd name="T14" fmla="*/ 1078 w 1191"/>
                <a:gd name="T15" fmla="*/ 284 h 766"/>
                <a:gd name="T16" fmla="*/ 1078 w 1191"/>
                <a:gd name="T17" fmla="*/ 340 h 766"/>
                <a:gd name="T18" fmla="*/ 1078 w 1191"/>
                <a:gd name="T19" fmla="*/ 397 h 766"/>
                <a:gd name="T20" fmla="*/ 1049 w 1191"/>
                <a:gd name="T21" fmla="*/ 425 h 766"/>
                <a:gd name="T22" fmla="*/ 1049 w 1191"/>
                <a:gd name="T23" fmla="*/ 482 h 766"/>
                <a:gd name="T24" fmla="*/ 993 w 1191"/>
                <a:gd name="T25" fmla="*/ 567 h 766"/>
                <a:gd name="T26" fmla="*/ 879 w 1191"/>
                <a:gd name="T27" fmla="*/ 595 h 766"/>
                <a:gd name="T28" fmla="*/ 794 w 1191"/>
                <a:gd name="T29" fmla="*/ 567 h 766"/>
                <a:gd name="T30" fmla="*/ 709 w 1191"/>
                <a:gd name="T31" fmla="*/ 567 h 766"/>
                <a:gd name="T32" fmla="*/ 709 w 1191"/>
                <a:gd name="T33" fmla="*/ 595 h 766"/>
                <a:gd name="T34" fmla="*/ 652 w 1191"/>
                <a:gd name="T35" fmla="*/ 681 h 766"/>
                <a:gd name="T36" fmla="*/ 596 w 1191"/>
                <a:gd name="T37" fmla="*/ 624 h 766"/>
                <a:gd name="T38" fmla="*/ 511 w 1191"/>
                <a:gd name="T39" fmla="*/ 709 h 766"/>
                <a:gd name="T40" fmla="*/ 426 w 1191"/>
                <a:gd name="T41" fmla="*/ 737 h 766"/>
                <a:gd name="T42" fmla="*/ 341 w 1191"/>
                <a:gd name="T43" fmla="*/ 709 h 766"/>
                <a:gd name="T44" fmla="*/ 312 w 1191"/>
                <a:gd name="T45" fmla="*/ 766 h 766"/>
                <a:gd name="T46" fmla="*/ 142 w 1191"/>
                <a:gd name="T47" fmla="*/ 766 h 766"/>
                <a:gd name="T48" fmla="*/ 142 w 1191"/>
                <a:gd name="T49" fmla="*/ 709 h 766"/>
                <a:gd name="T50" fmla="*/ 57 w 1191"/>
                <a:gd name="T51" fmla="*/ 652 h 766"/>
                <a:gd name="T52" fmla="*/ 0 w 1191"/>
                <a:gd name="T53" fmla="*/ 652 h 766"/>
                <a:gd name="T54" fmla="*/ 0 w 1191"/>
                <a:gd name="T55" fmla="*/ 567 h 766"/>
                <a:gd name="T56" fmla="*/ 170 w 1191"/>
                <a:gd name="T57" fmla="*/ 652 h 766"/>
                <a:gd name="T58" fmla="*/ 170 w 1191"/>
                <a:gd name="T59" fmla="*/ 595 h 766"/>
                <a:gd name="T60" fmla="*/ 114 w 1191"/>
                <a:gd name="T61" fmla="*/ 567 h 766"/>
                <a:gd name="T62" fmla="*/ 114 w 1191"/>
                <a:gd name="T63" fmla="*/ 510 h 766"/>
                <a:gd name="T64" fmla="*/ 57 w 1191"/>
                <a:gd name="T65" fmla="*/ 510 h 766"/>
                <a:gd name="T66" fmla="*/ 29 w 1191"/>
                <a:gd name="T67" fmla="*/ 482 h 766"/>
                <a:gd name="T68" fmla="*/ 255 w 1191"/>
                <a:gd name="T69" fmla="*/ 425 h 766"/>
                <a:gd name="T70" fmla="*/ 312 w 1191"/>
                <a:gd name="T71" fmla="*/ 482 h 766"/>
                <a:gd name="T72" fmla="*/ 397 w 1191"/>
                <a:gd name="T73" fmla="*/ 425 h 766"/>
                <a:gd name="T74" fmla="*/ 511 w 1191"/>
                <a:gd name="T75" fmla="*/ 425 h 766"/>
                <a:gd name="T76" fmla="*/ 454 w 1191"/>
                <a:gd name="T77" fmla="*/ 369 h 766"/>
                <a:gd name="T78" fmla="*/ 341 w 1191"/>
                <a:gd name="T79" fmla="*/ 340 h 766"/>
                <a:gd name="T80" fmla="*/ 369 w 1191"/>
                <a:gd name="T81" fmla="*/ 284 h 766"/>
                <a:gd name="T82" fmla="*/ 454 w 1191"/>
                <a:gd name="T83" fmla="*/ 312 h 766"/>
                <a:gd name="T84" fmla="*/ 511 w 1191"/>
                <a:gd name="T85" fmla="*/ 199 h 766"/>
                <a:gd name="T86" fmla="*/ 681 w 1191"/>
                <a:gd name="T87" fmla="*/ 199 h 766"/>
                <a:gd name="T88" fmla="*/ 737 w 1191"/>
                <a:gd name="T89" fmla="*/ 142 h 766"/>
                <a:gd name="T90" fmla="*/ 851 w 1191"/>
                <a:gd name="T91" fmla="*/ 199 h 766"/>
                <a:gd name="T92" fmla="*/ 936 w 1191"/>
                <a:gd name="T93" fmla="*/ 199 h 766"/>
                <a:gd name="T94" fmla="*/ 993 w 1191"/>
                <a:gd name="T95" fmla="*/ 142 h 766"/>
                <a:gd name="T96" fmla="*/ 936 w 1191"/>
                <a:gd name="T97" fmla="*/ 85 h 766"/>
                <a:gd name="T98" fmla="*/ 964 w 1191"/>
                <a:gd name="T99" fmla="*/ 57 h 766"/>
                <a:gd name="T100" fmla="*/ 964 w 1191"/>
                <a:gd name="T101" fmla="*/ 0 h 7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191" h="766">
                  <a:moveTo>
                    <a:pt x="964" y="0"/>
                  </a:moveTo>
                  <a:lnTo>
                    <a:pt x="1078" y="57"/>
                  </a:lnTo>
                  <a:lnTo>
                    <a:pt x="1134" y="0"/>
                  </a:lnTo>
                  <a:lnTo>
                    <a:pt x="1191" y="85"/>
                  </a:lnTo>
                  <a:lnTo>
                    <a:pt x="1134" y="170"/>
                  </a:lnTo>
                  <a:lnTo>
                    <a:pt x="1078" y="170"/>
                  </a:lnTo>
                  <a:lnTo>
                    <a:pt x="993" y="284"/>
                  </a:lnTo>
                  <a:lnTo>
                    <a:pt x="1078" y="284"/>
                  </a:lnTo>
                  <a:lnTo>
                    <a:pt x="1078" y="340"/>
                  </a:lnTo>
                  <a:lnTo>
                    <a:pt x="1078" y="397"/>
                  </a:lnTo>
                  <a:lnTo>
                    <a:pt x="1049" y="425"/>
                  </a:lnTo>
                  <a:lnTo>
                    <a:pt x="1049" y="482"/>
                  </a:lnTo>
                  <a:lnTo>
                    <a:pt x="993" y="567"/>
                  </a:lnTo>
                  <a:lnTo>
                    <a:pt x="879" y="595"/>
                  </a:lnTo>
                  <a:lnTo>
                    <a:pt x="794" y="567"/>
                  </a:lnTo>
                  <a:lnTo>
                    <a:pt x="709" y="567"/>
                  </a:lnTo>
                  <a:lnTo>
                    <a:pt x="709" y="595"/>
                  </a:lnTo>
                  <a:lnTo>
                    <a:pt x="652" y="681"/>
                  </a:lnTo>
                  <a:lnTo>
                    <a:pt x="596" y="624"/>
                  </a:lnTo>
                  <a:lnTo>
                    <a:pt x="511" y="709"/>
                  </a:lnTo>
                  <a:lnTo>
                    <a:pt x="426" y="737"/>
                  </a:lnTo>
                  <a:lnTo>
                    <a:pt x="341" y="709"/>
                  </a:lnTo>
                  <a:lnTo>
                    <a:pt x="312" y="766"/>
                  </a:lnTo>
                  <a:lnTo>
                    <a:pt x="142" y="766"/>
                  </a:lnTo>
                  <a:lnTo>
                    <a:pt x="142" y="709"/>
                  </a:lnTo>
                  <a:lnTo>
                    <a:pt x="57" y="652"/>
                  </a:lnTo>
                  <a:lnTo>
                    <a:pt x="0" y="652"/>
                  </a:lnTo>
                  <a:lnTo>
                    <a:pt x="0" y="567"/>
                  </a:lnTo>
                  <a:lnTo>
                    <a:pt x="170" y="652"/>
                  </a:lnTo>
                  <a:lnTo>
                    <a:pt x="170" y="595"/>
                  </a:lnTo>
                  <a:lnTo>
                    <a:pt x="114" y="567"/>
                  </a:lnTo>
                  <a:lnTo>
                    <a:pt x="114" y="510"/>
                  </a:lnTo>
                  <a:lnTo>
                    <a:pt x="57" y="510"/>
                  </a:lnTo>
                  <a:lnTo>
                    <a:pt x="29" y="482"/>
                  </a:lnTo>
                  <a:lnTo>
                    <a:pt x="255" y="425"/>
                  </a:lnTo>
                  <a:lnTo>
                    <a:pt x="312" y="482"/>
                  </a:lnTo>
                  <a:lnTo>
                    <a:pt x="397" y="425"/>
                  </a:lnTo>
                  <a:lnTo>
                    <a:pt x="511" y="425"/>
                  </a:lnTo>
                  <a:lnTo>
                    <a:pt x="454" y="369"/>
                  </a:lnTo>
                  <a:lnTo>
                    <a:pt x="341" y="340"/>
                  </a:lnTo>
                  <a:lnTo>
                    <a:pt x="369" y="284"/>
                  </a:lnTo>
                  <a:lnTo>
                    <a:pt x="454" y="312"/>
                  </a:lnTo>
                  <a:lnTo>
                    <a:pt x="511" y="199"/>
                  </a:lnTo>
                  <a:lnTo>
                    <a:pt x="681" y="199"/>
                  </a:lnTo>
                  <a:lnTo>
                    <a:pt x="737" y="142"/>
                  </a:lnTo>
                  <a:lnTo>
                    <a:pt x="851" y="199"/>
                  </a:lnTo>
                  <a:lnTo>
                    <a:pt x="936" y="199"/>
                  </a:lnTo>
                  <a:lnTo>
                    <a:pt x="993" y="142"/>
                  </a:lnTo>
                  <a:lnTo>
                    <a:pt x="936" y="85"/>
                  </a:lnTo>
                  <a:lnTo>
                    <a:pt x="964" y="57"/>
                  </a:lnTo>
                  <a:lnTo>
                    <a:pt x="964" y="0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000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05" name="Freeform 294">
              <a:extLst>
                <a:ext uri="{FF2B5EF4-FFF2-40B4-BE49-F238E27FC236}">
                  <a16:creationId xmlns:a16="http://schemas.microsoft.com/office/drawing/2014/main" id="{167A464B-9648-4B8B-B7A9-DA117458BB76}"/>
                </a:ext>
              </a:extLst>
            </p:cNvPr>
            <p:cNvSpPr>
              <a:spLocks/>
            </p:cNvSpPr>
            <p:nvPr/>
          </p:nvSpPr>
          <p:spPr bwMode="auto">
            <a:xfrm>
              <a:off x="1607" y="942"/>
              <a:ext cx="1219" cy="1191"/>
            </a:xfrm>
            <a:custGeom>
              <a:avLst/>
              <a:gdLst>
                <a:gd name="T0" fmla="*/ 963 w 1219"/>
                <a:gd name="T1" fmla="*/ 0 h 1191"/>
                <a:gd name="T2" fmla="*/ 907 w 1219"/>
                <a:gd name="T3" fmla="*/ 0 h 1191"/>
                <a:gd name="T4" fmla="*/ 878 w 1219"/>
                <a:gd name="T5" fmla="*/ 57 h 1191"/>
                <a:gd name="T6" fmla="*/ 765 w 1219"/>
                <a:gd name="T7" fmla="*/ 57 h 1191"/>
                <a:gd name="T8" fmla="*/ 708 w 1219"/>
                <a:gd name="T9" fmla="*/ 113 h 1191"/>
                <a:gd name="T10" fmla="*/ 510 w 1219"/>
                <a:gd name="T11" fmla="*/ 142 h 1191"/>
                <a:gd name="T12" fmla="*/ 368 w 1219"/>
                <a:gd name="T13" fmla="*/ 85 h 1191"/>
                <a:gd name="T14" fmla="*/ 311 w 1219"/>
                <a:gd name="T15" fmla="*/ 198 h 1191"/>
                <a:gd name="T16" fmla="*/ 311 w 1219"/>
                <a:gd name="T17" fmla="*/ 255 h 1191"/>
                <a:gd name="T18" fmla="*/ 368 w 1219"/>
                <a:gd name="T19" fmla="*/ 312 h 1191"/>
                <a:gd name="T20" fmla="*/ 340 w 1219"/>
                <a:gd name="T21" fmla="*/ 340 h 1191"/>
                <a:gd name="T22" fmla="*/ 340 w 1219"/>
                <a:gd name="T23" fmla="*/ 510 h 1191"/>
                <a:gd name="T24" fmla="*/ 368 w 1219"/>
                <a:gd name="T25" fmla="*/ 539 h 1191"/>
                <a:gd name="T26" fmla="*/ 368 w 1219"/>
                <a:gd name="T27" fmla="*/ 652 h 1191"/>
                <a:gd name="T28" fmla="*/ 311 w 1219"/>
                <a:gd name="T29" fmla="*/ 709 h 1191"/>
                <a:gd name="T30" fmla="*/ 0 w 1219"/>
                <a:gd name="T31" fmla="*/ 879 h 1191"/>
                <a:gd name="T32" fmla="*/ 56 w 1219"/>
                <a:gd name="T33" fmla="*/ 935 h 1191"/>
                <a:gd name="T34" fmla="*/ 56 w 1219"/>
                <a:gd name="T35" fmla="*/ 992 h 1191"/>
                <a:gd name="T36" fmla="*/ 170 w 1219"/>
                <a:gd name="T37" fmla="*/ 1049 h 1191"/>
                <a:gd name="T38" fmla="*/ 226 w 1219"/>
                <a:gd name="T39" fmla="*/ 992 h 1191"/>
                <a:gd name="T40" fmla="*/ 283 w 1219"/>
                <a:gd name="T41" fmla="*/ 1077 h 1191"/>
                <a:gd name="T42" fmla="*/ 425 w 1219"/>
                <a:gd name="T43" fmla="*/ 1049 h 1191"/>
                <a:gd name="T44" fmla="*/ 481 w 1219"/>
                <a:gd name="T45" fmla="*/ 1134 h 1191"/>
                <a:gd name="T46" fmla="*/ 708 w 1219"/>
                <a:gd name="T47" fmla="*/ 1134 h 1191"/>
                <a:gd name="T48" fmla="*/ 765 w 1219"/>
                <a:gd name="T49" fmla="*/ 1077 h 1191"/>
                <a:gd name="T50" fmla="*/ 850 w 1219"/>
                <a:gd name="T51" fmla="*/ 1162 h 1191"/>
                <a:gd name="T52" fmla="*/ 935 w 1219"/>
                <a:gd name="T53" fmla="*/ 1191 h 1191"/>
                <a:gd name="T54" fmla="*/ 1048 w 1219"/>
                <a:gd name="T55" fmla="*/ 1162 h 1191"/>
                <a:gd name="T56" fmla="*/ 1105 w 1219"/>
                <a:gd name="T57" fmla="*/ 1106 h 1191"/>
                <a:gd name="T58" fmla="*/ 1105 w 1219"/>
                <a:gd name="T59" fmla="*/ 1049 h 1191"/>
                <a:gd name="T60" fmla="*/ 1162 w 1219"/>
                <a:gd name="T61" fmla="*/ 992 h 1191"/>
                <a:gd name="T62" fmla="*/ 1162 w 1219"/>
                <a:gd name="T63" fmla="*/ 879 h 1191"/>
                <a:gd name="T64" fmla="*/ 1219 w 1219"/>
                <a:gd name="T65" fmla="*/ 850 h 1191"/>
                <a:gd name="T66" fmla="*/ 1219 w 1219"/>
                <a:gd name="T67" fmla="*/ 794 h 1191"/>
                <a:gd name="T68" fmla="*/ 1190 w 1219"/>
                <a:gd name="T69" fmla="*/ 709 h 1191"/>
                <a:gd name="T70" fmla="*/ 1105 w 1219"/>
                <a:gd name="T71" fmla="*/ 652 h 1191"/>
                <a:gd name="T72" fmla="*/ 1105 w 1219"/>
                <a:gd name="T73" fmla="*/ 567 h 1191"/>
                <a:gd name="T74" fmla="*/ 992 w 1219"/>
                <a:gd name="T75" fmla="*/ 482 h 1191"/>
                <a:gd name="T76" fmla="*/ 1020 w 1219"/>
                <a:gd name="T77" fmla="*/ 340 h 1191"/>
                <a:gd name="T78" fmla="*/ 1105 w 1219"/>
                <a:gd name="T79" fmla="*/ 255 h 1191"/>
                <a:gd name="T80" fmla="*/ 1048 w 1219"/>
                <a:gd name="T81" fmla="*/ 57 h 1191"/>
                <a:gd name="T82" fmla="*/ 992 w 1219"/>
                <a:gd name="T83" fmla="*/ 57 h 1191"/>
                <a:gd name="T84" fmla="*/ 963 w 1219"/>
                <a:gd name="T85" fmla="*/ 0 h 1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219" h="1191">
                  <a:moveTo>
                    <a:pt x="963" y="0"/>
                  </a:moveTo>
                  <a:lnTo>
                    <a:pt x="907" y="0"/>
                  </a:lnTo>
                  <a:lnTo>
                    <a:pt x="878" y="57"/>
                  </a:lnTo>
                  <a:lnTo>
                    <a:pt x="765" y="57"/>
                  </a:lnTo>
                  <a:lnTo>
                    <a:pt x="708" y="113"/>
                  </a:lnTo>
                  <a:lnTo>
                    <a:pt x="510" y="142"/>
                  </a:lnTo>
                  <a:lnTo>
                    <a:pt x="368" y="85"/>
                  </a:lnTo>
                  <a:lnTo>
                    <a:pt x="311" y="198"/>
                  </a:lnTo>
                  <a:lnTo>
                    <a:pt x="311" y="255"/>
                  </a:lnTo>
                  <a:lnTo>
                    <a:pt x="368" y="312"/>
                  </a:lnTo>
                  <a:lnTo>
                    <a:pt x="340" y="340"/>
                  </a:lnTo>
                  <a:lnTo>
                    <a:pt x="340" y="510"/>
                  </a:lnTo>
                  <a:lnTo>
                    <a:pt x="368" y="539"/>
                  </a:lnTo>
                  <a:lnTo>
                    <a:pt x="368" y="652"/>
                  </a:lnTo>
                  <a:lnTo>
                    <a:pt x="311" y="709"/>
                  </a:lnTo>
                  <a:lnTo>
                    <a:pt x="0" y="879"/>
                  </a:lnTo>
                  <a:lnTo>
                    <a:pt x="56" y="935"/>
                  </a:lnTo>
                  <a:lnTo>
                    <a:pt x="56" y="992"/>
                  </a:lnTo>
                  <a:lnTo>
                    <a:pt x="170" y="1049"/>
                  </a:lnTo>
                  <a:lnTo>
                    <a:pt x="226" y="992"/>
                  </a:lnTo>
                  <a:lnTo>
                    <a:pt x="283" y="1077"/>
                  </a:lnTo>
                  <a:lnTo>
                    <a:pt x="425" y="1049"/>
                  </a:lnTo>
                  <a:lnTo>
                    <a:pt x="481" y="1134"/>
                  </a:lnTo>
                  <a:lnTo>
                    <a:pt x="708" y="1134"/>
                  </a:lnTo>
                  <a:lnTo>
                    <a:pt x="765" y="1077"/>
                  </a:lnTo>
                  <a:lnTo>
                    <a:pt x="850" y="1162"/>
                  </a:lnTo>
                  <a:lnTo>
                    <a:pt x="935" y="1191"/>
                  </a:lnTo>
                  <a:lnTo>
                    <a:pt x="1048" y="1162"/>
                  </a:lnTo>
                  <a:lnTo>
                    <a:pt x="1105" y="1106"/>
                  </a:lnTo>
                  <a:lnTo>
                    <a:pt x="1105" y="1049"/>
                  </a:lnTo>
                  <a:lnTo>
                    <a:pt x="1162" y="992"/>
                  </a:lnTo>
                  <a:lnTo>
                    <a:pt x="1162" y="879"/>
                  </a:lnTo>
                  <a:lnTo>
                    <a:pt x="1219" y="850"/>
                  </a:lnTo>
                  <a:lnTo>
                    <a:pt x="1219" y="794"/>
                  </a:lnTo>
                  <a:lnTo>
                    <a:pt x="1190" y="709"/>
                  </a:lnTo>
                  <a:lnTo>
                    <a:pt x="1105" y="652"/>
                  </a:lnTo>
                  <a:lnTo>
                    <a:pt x="1105" y="567"/>
                  </a:lnTo>
                  <a:lnTo>
                    <a:pt x="992" y="482"/>
                  </a:lnTo>
                  <a:lnTo>
                    <a:pt x="1020" y="340"/>
                  </a:lnTo>
                  <a:lnTo>
                    <a:pt x="1105" y="255"/>
                  </a:lnTo>
                  <a:lnTo>
                    <a:pt x="1048" y="57"/>
                  </a:lnTo>
                  <a:lnTo>
                    <a:pt x="992" y="57"/>
                  </a:lnTo>
                  <a:lnTo>
                    <a:pt x="963" y="0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000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06" name="Freeform 295">
              <a:extLst>
                <a:ext uri="{FF2B5EF4-FFF2-40B4-BE49-F238E27FC236}">
                  <a16:creationId xmlns:a16="http://schemas.microsoft.com/office/drawing/2014/main" id="{8AC0E2F1-B73E-495A-95D7-B2DFE8A08999}"/>
                </a:ext>
              </a:extLst>
            </p:cNvPr>
            <p:cNvSpPr>
              <a:spLocks/>
            </p:cNvSpPr>
            <p:nvPr/>
          </p:nvSpPr>
          <p:spPr bwMode="auto">
            <a:xfrm>
              <a:off x="1692" y="1934"/>
              <a:ext cx="1219" cy="681"/>
            </a:xfrm>
            <a:custGeom>
              <a:avLst/>
              <a:gdLst>
                <a:gd name="T0" fmla="*/ 1077 w 1219"/>
                <a:gd name="T1" fmla="*/ 0 h 681"/>
                <a:gd name="T2" fmla="*/ 1020 w 1219"/>
                <a:gd name="T3" fmla="*/ 57 h 681"/>
                <a:gd name="T4" fmla="*/ 1020 w 1219"/>
                <a:gd name="T5" fmla="*/ 114 h 681"/>
                <a:gd name="T6" fmla="*/ 963 w 1219"/>
                <a:gd name="T7" fmla="*/ 170 h 681"/>
                <a:gd name="T8" fmla="*/ 850 w 1219"/>
                <a:gd name="T9" fmla="*/ 199 h 681"/>
                <a:gd name="T10" fmla="*/ 765 w 1219"/>
                <a:gd name="T11" fmla="*/ 170 h 681"/>
                <a:gd name="T12" fmla="*/ 680 w 1219"/>
                <a:gd name="T13" fmla="*/ 85 h 681"/>
                <a:gd name="T14" fmla="*/ 623 w 1219"/>
                <a:gd name="T15" fmla="*/ 142 h 681"/>
                <a:gd name="T16" fmla="*/ 396 w 1219"/>
                <a:gd name="T17" fmla="*/ 142 h 681"/>
                <a:gd name="T18" fmla="*/ 340 w 1219"/>
                <a:gd name="T19" fmla="*/ 57 h 681"/>
                <a:gd name="T20" fmla="*/ 198 w 1219"/>
                <a:gd name="T21" fmla="*/ 85 h 681"/>
                <a:gd name="T22" fmla="*/ 141 w 1219"/>
                <a:gd name="T23" fmla="*/ 170 h 681"/>
                <a:gd name="T24" fmla="*/ 85 w 1219"/>
                <a:gd name="T25" fmla="*/ 170 h 681"/>
                <a:gd name="T26" fmla="*/ 0 w 1219"/>
                <a:gd name="T27" fmla="*/ 284 h 681"/>
                <a:gd name="T28" fmla="*/ 85 w 1219"/>
                <a:gd name="T29" fmla="*/ 284 h 681"/>
                <a:gd name="T30" fmla="*/ 85 w 1219"/>
                <a:gd name="T31" fmla="*/ 397 h 681"/>
                <a:gd name="T32" fmla="*/ 56 w 1219"/>
                <a:gd name="T33" fmla="*/ 425 h 681"/>
                <a:gd name="T34" fmla="*/ 56 w 1219"/>
                <a:gd name="T35" fmla="*/ 482 h 681"/>
                <a:gd name="T36" fmla="*/ 85 w 1219"/>
                <a:gd name="T37" fmla="*/ 482 h 681"/>
                <a:gd name="T38" fmla="*/ 85 w 1219"/>
                <a:gd name="T39" fmla="*/ 510 h 681"/>
                <a:gd name="T40" fmla="*/ 141 w 1219"/>
                <a:gd name="T41" fmla="*/ 567 h 681"/>
                <a:gd name="T42" fmla="*/ 113 w 1219"/>
                <a:gd name="T43" fmla="*/ 595 h 681"/>
                <a:gd name="T44" fmla="*/ 170 w 1219"/>
                <a:gd name="T45" fmla="*/ 652 h 681"/>
                <a:gd name="T46" fmla="*/ 170 w 1219"/>
                <a:gd name="T47" fmla="*/ 681 h 681"/>
                <a:gd name="T48" fmla="*/ 283 w 1219"/>
                <a:gd name="T49" fmla="*/ 681 h 681"/>
                <a:gd name="T50" fmla="*/ 283 w 1219"/>
                <a:gd name="T51" fmla="*/ 595 h 681"/>
                <a:gd name="T52" fmla="*/ 368 w 1219"/>
                <a:gd name="T53" fmla="*/ 595 h 681"/>
                <a:gd name="T54" fmla="*/ 482 w 1219"/>
                <a:gd name="T55" fmla="*/ 652 h 681"/>
                <a:gd name="T56" fmla="*/ 510 w 1219"/>
                <a:gd name="T57" fmla="*/ 567 h 681"/>
                <a:gd name="T58" fmla="*/ 737 w 1219"/>
                <a:gd name="T59" fmla="*/ 567 h 681"/>
                <a:gd name="T60" fmla="*/ 822 w 1219"/>
                <a:gd name="T61" fmla="*/ 624 h 681"/>
                <a:gd name="T62" fmla="*/ 878 w 1219"/>
                <a:gd name="T63" fmla="*/ 539 h 681"/>
                <a:gd name="T64" fmla="*/ 907 w 1219"/>
                <a:gd name="T65" fmla="*/ 539 h 681"/>
                <a:gd name="T66" fmla="*/ 1020 w 1219"/>
                <a:gd name="T67" fmla="*/ 425 h 681"/>
                <a:gd name="T68" fmla="*/ 1162 w 1219"/>
                <a:gd name="T69" fmla="*/ 340 h 681"/>
                <a:gd name="T70" fmla="*/ 1162 w 1219"/>
                <a:gd name="T71" fmla="*/ 284 h 681"/>
                <a:gd name="T72" fmla="*/ 1219 w 1219"/>
                <a:gd name="T73" fmla="*/ 227 h 681"/>
                <a:gd name="T74" fmla="*/ 1105 w 1219"/>
                <a:gd name="T75" fmla="*/ 57 h 681"/>
                <a:gd name="T76" fmla="*/ 1077 w 1219"/>
                <a:gd name="T77" fmla="*/ 0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219" h="681">
                  <a:moveTo>
                    <a:pt x="1077" y="0"/>
                  </a:moveTo>
                  <a:lnTo>
                    <a:pt x="1020" y="57"/>
                  </a:lnTo>
                  <a:lnTo>
                    <a:pt x="1020" y="114"/>
                  </a:lnTo>
                  <a:lnTo>
                    <a:pt x="963" y="170"/>
                  </a:lnTo>
                  <a:lnTo>
                    <a:pt x="850" y="199"/>
                  </a:lnTo>
                  <a:lnTo>
                    <a:pt x="765" y="170"/>
                  </a:lnTo>
                  <a:lnTo>
                    <a:pt x="680" y="85"/>
                  </a:lnTo>
                  <a:lnTo>
                    <a:pt x="623" y="142"/>
                  </a:lnTo>
                  <a:lnTo>
                    <a:pt x="396" y="142"/>
                  </a:lnTo>
                  <a:lnTo>
                    <a:pt x="340" y="57"/>
                  </a:lnTo>
                  <a:lnTo>
                    <a:pt x="198" y="85"/>
                  </a:lnTo>
                  <a:lnTo>
                    <a:pt x="141" y="170"/>
                  </a:lnTo>
                  <a:lnTo>
                    <a:pt x="85" y="170"/>
                  </a:lnTo>
                  <a:lnTo>
                    <a:pt x="0" y="284"/>
                  </a:lnTo>
                  <a:lnTo>
                    <a:pt x="85" y="284"/>
                  </a:lnTo>
                  <a:lnTo>
                    <a:pt x="85" y="397"/>
                  </a:lnTo>
                  <a:lnTo>
                    <a:pt x="56" y="425"/>
                  </a:lnTo>
                  <a:lnTo>
                    <a:pt x="56" y="482"/>
                  </a:lnTo>
                  <a:lnTo>
                    <a:pt x="85" y="482"/>
                  </a:lnTo>
                  <a:lnTo>
                    <a:pt x="85" y="510"/>
                  </a:lnTo>
                  <a:lnTo>
                    <a:pt x="141" y="567"/>
                  </a:lnTo>
                  <a:lnTo>
                    <a:pt x="113" y="595"/>
                  </a:lnTo>
                  <a:lnTo>
                    <a:pt x="170" y="652"/>
                  </a:lnTo>
                  <a:lnTo>
                    <a:pt x="170" y="681"/>
                  </a:lnTo>
                  <a:lnTo>
                    <a:pt x="283" y="681"/>
                  </a:lnTo>
                  <a:lnTo>
                    <a:pt x="283" y="595"/>
                  </a:lnTo>
                  <a:lnTo>
                    <a:pt x="368" y="595"/>
                  </a:lnTo>
                  <a:lnTo>
                    <a:pt x="482" y="652"/>
                  </a:lnTo>
                  <a:lnTo>
                    <a:pt x="510" y="567"/>
                  </a:lnTo>
                  <a:lnTo>
                    <a:pt x="737" y="567"/>
                  </a:lnTo>
                  <a:lnTo>
                    <a:pt x="822" y="624"/>
                  </a:lnTo>
                  <a:lnTo>
                    <a:pt x="878" y="539"/>
                  </a:lnTo>
                  <a:lnTo>
                    <a:pt x="907" y="539"/>
                  </a:lnTo>
                  <a:lnTo>
                    <a:pt x="1020" y="425"/>
                  </a:lnTo>
                  <a:lnTo>
                    <a:pt x="1162" y="340"/>
                  </a:lnTo>
                  <a:lnTo>
                    <a:pt x="1162" y="284"/>
                  </a:lnTo>
                  <a:lnTo>
                    <a:pt x="1219" y="227"/>
                  </a:lnTo>
                  <a:lnTo>
                    <a:pt x="1105" y="57"/>
                  </a:lnTo>
                  <a:lnTo>
                    <a:pt x="1077" y="0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000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09" name="Freeform 296">
              <a:extLst>
                <a:ext uri="{FF2B5EF4-FFF2-40B4-BE49-F238E27FC236}">
                  <a16:creationId xmlns:a16="http://schemas.microsoft.com/office/drawing/2014/main" id="{2D62542C-B762-41EB-B205-0B14C918AB87}"/>
                </a:ext>
              </a:extLst>
            </p:cNvPr>
            <p:cNvSpPr>
              <a:spLocks/>
            </p:cNvSpPr>
            <p:nvPr/>
          </p:nvSpPr>
          <p:spPr bwMode="auto">
            <a:xfrm>
              <a:off x="2570" y="828"/>
              <a:ext cx="936" cy="1843"/>
            </a:xfrm>
            <a:custGeom>
              <a:avLst/>
              <a:gdLst>
                <a:gd name="T0" fmla="*/ 936 w 936"/>
                <a:gd name="T1" fmla="*/ 1446 h 1843"/>
                <a:gd name="T2" fmla="*/ 851 w 936"/>
                <a:gd name="T3" fmla="*/ 1503 h 1843"/>
                <a:gd name="T4" fmla="*/ 766 w 936"/>
                <a:gd name="T5" fmla="*/ 1730 h 1843"/>
                <a:gd name="T6" fmla="*/ 652 w 936"/>
                <a:gd name="T7" fmla="*/ 1787 h 1843"/>
                <a:gd name="T8" fmla="*/ 624 w 936"/>
                <a:gd name="T9" fmla="*/ 1843 h 1843"/>
                <a:gd name="T10" fmla="*/ 511 w 936"/>
                <a:gd name="T11" fmla="*/ 1815 h 1843"/>
                <a:gd name="T12" fmla="*/ 539 w 936"/>
                <a:gd name="T13" fmla="*/ 1730 h 1843"/>
                <a:gd name="T14" fmla="*/ 426 w 936"/>
                <a:gd name="T15" fmla="*/ 1645 h 1843"/>
                <a:gd name="T16" fmla="*/ 426 w 936"/>
                <a:gd name="T17" fmla="*/ 1616 h 1843"/>
                <a:gd name="T18" fmla="*/ 341 w 936"/>
                <a:gd name="T19" fmla="*/ 1475 h 1843"/>
                <a:gd name="T20" fmla="*/ 284 w 936"/>
                <a:gd name="T21" fmla="*/ 1446 h 1843"/>
                <a:gd name="T22" fmla="*/ 284 w 936"/>
                <a:gd name="T23" fmla="*/ 1390 h 1843"/>
                <a:gd name="T24" fmla="*/ 341 w 936"/>
                <a:gd name="T25" fmla="*/ 1333 h 1843"/>
                <a:gd name="T26" fmla="*/ 227 w 936"/>
                <a:gd name="T27" fmla="*/ 1163 h 1843"/>
                <a:gd name="T28" fmla="*/ 199 w 936"/>
                <a:gd name="T29" fmla="*/ 1106 h 1843"/>
                <a:gd name="T30" fmla="*/ 199 w 936"/>
                <a:gd name="T31" fmla="*/ 993 h 1843"/>
                <a:gd name="T32" fmla="*/ 256 w 936"/>
                <a:gd name="T33" fmla="*/ 964 h 1843"/>
                <a:gd name="T34" fmla="*/ 256 w 936"/>
                <a:gd name="T35" fmla="*/ 908 h 1843"/>
                <a:gd name="T36" fmla="*/ 227 w 936"/>
                <a:gd name="T37" fmla="*/ 823 h 1843"/>
                <a:gd name="T38" fmla="*/ 142 w 936"/>
                <a:gd name="T39" fmla="*/ 766 h 1843"/>
                <a:gd name="T40" fmla="*/ 142 w 936"/>
                <a:gd name="T41" fmla="*/ 681 h 1843"/>
                <a:gd name="T42" fmla="*/ 29 w 936"/>
                <a:gd name="T43" fmla="*/ 596 h 1843"/>
                <a:gd name="T44" fmla="*/ 57 w 936"/>
                <a:gd name="T45" fmla="*/ 454 h 1843"/>
                <a:gd name="T46" fmla="*/ 142 w 936"/>
                <a:gd name="T47" fmla="*/ 369 h 1843"/>
                <a:gd name="T48" fmla="*/ 85 w 936"/>
                <a:gd name="T49" fmla="*/ 171 h 1843"/>
                <a:gd name="T50" fmla="*/ 29 w 936"/>
                <a:gd name="T51" fmla="*/ 171 h 1843"/>
                <a:gd name="T52" fmla="*/ 0 w 936"/>
                <a:gd name="T53" fmla="*/ 114 h 1843"/>
                <a:gd name="T54" fmla="*/ 114 w 936"/>
                <a:gd name="T55" fmla="*/ 114 h 1843"/>
                <a:gd name="T56" fmla="*/ 256 w 936"/>
                <a:gd name="T57" fmla="*/ 0 h 1843"/>
                <a:gd name="T58" fmla="*/ 341 w 936"/>
                <a:gd name="T59" fmla="*/ 114 h 1843"/>
                <a:gd name="T60" fmla="*/ 341 w 936"/>
                <a:gd name="T61" fmla="*/ 199 h 1843"/>
                <a:gd name="T62" fmla="*/ 482 w 936"/>
                <a:gd name="T63" fmla="*/ 86 h 1843"/>
                <a:gd name="T64" fmla="*/ 511 w 936"/>
                <a:gd name="T65" fmla="*/ 199 h 1843"/>
                <a:gd name="T66" fmla="*/ 482 w 936"/>
                <a:gd name="T67" fmla="*/ 256 h 1843"/>
                <a:gd name="T68" fmla="*/ 539 w 936"/>
                <a:gd name="T69" fmla="*/ 284 h 1843"/>
                <a:gd name="T70" fmla="*/ 596 w 936"/>
                <a:gd name="T71" fmla="*/ 369 h 1843"/>
                <a:gd name="T72" fmla="*/ 511 w 936"/>
                <a:gd name="T73" fmla="*/ 454 h 1843"/>
                <a:gd name="T74" fmla="*/ 567 w 936"/>
                <a:gd name="T75" fmla="*/ 567 h 1843"/>
                <a:gd name="T76" fmla="*/ 511 w 936"/>
                <a:gd name="T77" fmla="*/ 567 h 1843"/>
                <a:gd name="T78" fmla="*/ 511 w 936"/>
                <a:gd name="T79" fmla="*/ 681 h 1843"/>
                <a:gd name="T80" fmla="*/ 482 w 936"/>
                <a:gd name="T81" fmla="*/ 766 h 1843"/>
                <a:gd name="T82" fmla="*/ 539 w 936"/>
                <a:gd name="T83" fmla="*/ 879 h 1843"/>
                <a:gd name="T84" fmla="*/ 454 w 936"/>
                <a:gd name="T85" fmla="*/ 879 h 1843"/>
                <a:gd name="T86" fmla="*/ 426 w 936"/>
                <a:gd name="T87" fmla="*/ 1078 h 1843"/>
                <a:gd name="T88" fmla="*/ 511 w 936"/>
                <a:gd name="T89" fmla="*/ 1106 h 1843"/>
                <a:gd name="T90" fmla="*/ 397 w 936"/>
                <a:gd name="T91" fmla="*/ 1220 h 1843"/>
                <a:gd name="T92" fmla="*/ 397 w 936"/>
                <a:gd name="T93" fmla="*/ 1305 h 1843"/>
                <a:gd name="T94" fmla="*/ 482 w 936"/>
                <a:gd name="T95" fmla="*/ 1418 h 1843"/>
                <a:gd name="T96" fmla="*/ 567 w 936"/>
                <a:gd name="T97" fmla="*/ 1446 h 1843"/>
                <a:gd name="T98" fmla="*/ 681 w 936"/>
                <a:gd name="T99" fmla="*/ 1361 h 1843"/>
                <a:gd name="T100" fmla="*/ 681 w 936"/>
                <a:gd name="T101" fmla="*/ 1220 h 1843"/>
                <a:gd name="T102" fmla="*/ 709 w 936"/>
                <a:gd name="T103" fmla="*/ 1191 h 1843"/>
                <a:gd name="T104" fmla="*/ 766 w 936"/>
                <a:gd name="T105" fmla="*/ 1333 h 1843"/>
                <a:gd name="T106" fmla="*/ 794 w 936"/>
                <a:gd name="T107" fmla="*/ 1361 h 1843"/>
                <a:gd name="T108" fmla="*/ 794 w 936"/>
                <a:gd name="T109" fmla="*/ 1418 h 1843"/>
                <a:gd name="T110" fmla="*/ 879 w 936"/>
                <a:gd name="T111" fmla="*/ 1418 h 1843"/>
                <a:gd name="T112" fmla="*/ 936 w 936"/>
                <a:gd name="T113" fmla="*/ 1446 h 18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936" h="1843">
                  <a:moveTo>
                    <a:pt x="936" y="1446"/>
                  </a:moveTo>
                  <a:lnTo>
                    <a:pt x="851" y="1503"/>
                  </a:lnTo>
                  <a:lnTo>
                    <a:pt x="766" y="1730"/>
                  </a:lnTo>
                  <a:lnTo>
                    <a:pt x="652" y="1787"/>
                  </a:lnTo>
                  <a:lnTo>
                    <a:pt x="624" y="1843"/>
                  </a:lnTo>
                  <a:lnTo>
                    <a:pt x="511" y="1815"/>
                  </a:lnTo>
                  <a:lnTo>
                    <a:pt x="539" y="1730"/>
                  </a:lnTo>
                  <a:lnTo>
                    <a:pt x="426" y="1645"/>
                  </a:lnTo>
                  <a:lnTo>
                    <a:pt x="426" y="1616"/>
                  </a:lnTo>
                  <a:lnTo>
                    <a:pt x="341" y="1475"/>
                  </a:lnTo>
                  <a:lnTo>
                    <a:pt x="284" y="1446"/>
                  </a:lnTo>
                  <a:lnTo>
                    <a:pt x="284" y="1390"/>
                  </a:lnTo>
                  <a:lnTo>
                    <a:pt x="341" y="1333"/>
                  </a:lnTo>
                  <a:lnTo>
                    <a:pt x="227" y="1163"/>
                  </a:lnTo>
                  <a:lnTo>
                    <a:pt x="199" y="1106"/>
                  </a:lnTo>
                  <a:lnTo>
                    <a:pt x="199" y="993"/>
                  </a:lnTo>
                  <a:lnTo>
                    <a:pt x="256" y="964"/>
                  </a:lnTo>
                  <a:lnTo>
                    <a:pt x="256" y="908"/>
                  </a:lnTo>
                  <a:lnTo>
                    <a:pt x="227" y="823"/>
                  </a:lnTo>
                  <a:lnTo>
                    <a:pt x="142" y="766"/>
                  </a:lnTo>
                  <a:lnTo>
                    <a:pt x="142" y="681"/>
                  </a:lnTo>
                  <a:lnTo>
                    <a:pt x="29" y="596"/>
                  </a:lnTo>
                  <a:lnTo>
                    <a:pt x="57" y="454"/>
                  </a:lnTo>
                  <a:lnTo>
                    <a:pt x="142" y="369"/>
                  </a:lnTo>
                  <a:lnTo>
                    <a:pt x="85" y="171"/>
                  </a:lnTo>
                  <a:lnTo>
                    <a:pt x="29" y="171"/>
                  </a:lnTo>
                  <a:lnTo>
                    <a:pt x="0" y="114"/>
                  </a:lnTo>
                  <a:lnTo>
                    <a:pt x="114" y="114"/>
                  </a:lnTo>
                  <a:lnTo>
                    <a:pt x="256" y="0"/>
                  </a:lnTo>
                  <a:lnTo>
                    <a:pt x="341" y="114"/>
                  </a:lnTo>
                  <a:lnTo>
                    <a:pt x="341" y="199"/>
                  </a:lnTo>
                  <a:lnTo>
                    <a:pt x="482" y="86"/>
                  </a:lnTo>
                  <a:lnTo>
                    <a:pt x="511" y="199"/>
                  </a:lnTo>
                  <a:lnTo>
                    <a:pt x="482" y="256"/>
                  </a:lnTo>
                  <a:lnTo>
                    <a:pt x="539" y="284"/>
                  </a:lnTo>
                  <a:lnTo>
                    <a:pt x="596" y="369"/>
                  </a:lnTo>
                  <a:lnTo>
                    <a:pt x="511" y="454"/>
                  </a:lnTo>
                  <a:lnTo>
                    <a:pt x="567" y="567"/>
                  </a:lnTo>
                  <a:lnTo>
                    <a:pt x="511" y="567"/>
                  </a:lnTo>
                  <a:lnTo>
                    <a:pt x="511" y="681"/>
                  </a:lnTo>
                  <a:lnTo>
                    <a:pt x="482" y="766"/>
                  </a:lnTo>
                  <a:lnTo>
                    <a:pt x="539" y="879"/>
                  </a:lnTo>
                  <a:lnTo>
                    <a:pt x="454" y="879"/>
                  </a:lnTo>
                  <a:lnTo>
                    <a:pt x="426" y="1078"/>
                  </a:lnTo>
                  <a:lnTo>
                    <a:pt x="511" y="1106"/>
                  </a:lnTo>
                  <a:lnTo>
                    <a:pt x="397" y="1220"/>
                  </a:lnTo>
                  <a:lnTo>
                    <a:pt x="397" y="1305"/>
                  </a:lnTo>
                  <a:lnTo>
                    <a:pt x="482" y="1418"/>
                  </a:lnTo>
                  <a:lnTo>
                    <a:pt x="567" y="1446"/>
                  </a:lnTo>
                  <a:lnTo>
                    <a:pt x="681" y="1361"/>
                  </a:lnTo>
                  <a:lnTo>
                    <a:pt x="681" y="1220"/>
                  </a:lnTo>
                  <a:lnTo>
                    <a:pt x="709" y="1191"/>
                  </a:lnTo>
                  <a:lnTo>
                    <a:pt x="766" y="1333"/>
                  </a:lnTo>
                  <a:lnTo>
                    <a:pt x="794" y="1361"/>
                  </a:lnTo>
                  <a:lnTo>
                    <a:pt x="794" y="1418"/>
                  </a:lnTo>
                  <a:lnTo>
                    <a:pt x="879" y="1418"/>
                  </a:lnTo>
                  <a:lnTo>
                    <a:pt x="936" y="1446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000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10" name="Freeform 297">
              <a:extLst>
                <a:ext uri="{FF2B5EF4-FFF2-40B4-BE49-F238E27FC236}">
                  <a16:creationId xmlns:a16="http://schemas.microsoft.com/office/drawing/2014/main" id="{067EF9E1-7655-4A1A-B3CD-C1781DB972AB}"/>
                </a:ext>
              </a:extLst>
            </p:cNvPr>
            <p:cNvSpPr>
              <a:spLocks/>
            </p:cNvSpPr>
            <p:nvPr/>
          </p:nvSpPr>
          <p:spPr bwMode="auto">
            <a:xfrm>
              <a:off x="2967" y="1395"/>
              <a:ext cx="1276" cy="879"/>
            </a:xfrm>
            <a:custGeom>
              <a:avLst/>
              <a:gdLst>
                <a:gd name="T0" fmla="*/ 539 w 1276"/>
                <a:gd name="T1" fmla="*/ 879 h 879"/>
                <a:gd name="T2" fmla="*/ 482 w 1276"/>
                <a:gd name="T3" fmla="*/ 851 h 879"/>
                <a:gd name="T4" fmla="*/ 397 w 1276"/>
                <a:gd name="T5" fmla="*/ 851 h 879"/>
                <a:gd name="T6" fmla="*/ 397 w 1276"/>
                <a:gd name="T7" fmla="*/ 794 h 879"/>
                <a:gd name="T8" fmla="*/ 369 w 1276"/>
                <a:gd name="T9" fmla="*/ 766 h 879"/>
                <a:gd name="T10" fmla="*/ 312 w 1276"/>
                <a:gd name="T11" fmla="*/ 624 h 879"/>
                <a:gd name="T12" fmla="*/ 284 w 1276"/>
                <a:gd name="T13" fmla="*/ 653 h 879"/>
                <a:gd name="T14" fmla="*/ 284 w 1276"/>
                <a:gd name="T15" fmla="*/ 794 h 879"/>
                <a:gd name="T16" fmla="*/ 170 w 1276"/>
                <a:gd name="T17" fmla="*/ 879 h 879"/>
                <a:gd name="T18" fmla="*/ 85 w 1276"/>
                <a:gd name="T19" fmla="*/ 851 h 879"/>
                <a:gd name="T20" fmla="*/ 0 w 1276"/>
                <a:gd name="T21" fmla="*/ 738 h 879"/>
                <a:gd name="T22" fmla="*/ 0 w 1276"/>
                <a:gd name="T23" fmla="*/ 653 h 879"/>
                <a:gd name="T24" fmla="*/ 114 w 1276"/>
                <a:gd name="T25" fmla="*/ 539 h 879"/>
                <a:gd name="T26" fmla="*/ 29 w 1276"/>
                <a:gd name="T27" fmla="*/ 511 h 879"/>
                <a:gd name="T28" fmla="*/ 57 w 1276"/>
                <a:gd name="T29" fmla="*/ 312 h 879"/>
                <a:gd name="T30" fmla="*/ 142 w 1276"/>
                <a:gd name="T31" fmla="*/ 312 h 879"/>
                <a:gd name="T32" fmla="*/ 227 w 1276"/>
                <a:gd name="T33" fmla="*/ 312 h 879"/>
                <a:gd name="T34" fmla="*/ 255 w 1276"/>
                <a:gd name="T35" fmla="*/ 256 h 879"/>
                <a:gd name="T36" fmla="*/ 340 w 1276"/>
                <a:gd name="T37" fmla="*/ 256 h 879"/>
                <a:gd name="T38" fmla="*/ 312 w 1276"/>
                <a:gd name="T39" fmla="*/ 142 h 879"/>
                <a:gd name="T40" fmla="*/ 369 w 1276"/>
                <a:gd name="T41" fmla="*/ 86 h 879"/>
                <a:gd name="T42" fmla="*/ 426 w 1276"/>
                <a:gd name="T43" fmla="*/ 142 h 879"/>
                <a:gd name="T44" fmla="*/ 426 w 1276"/>
                <a:gd name="T45" fmla="*/ 256 h 879"/>
                <a:gd name="T46" fmla="*/ 511 w 1276"/>
                <a:gd name="T47" fmla="*/ 284 h 879"/>
                <a:gd name="T48" fmla="*/ 539 w 1276"/>
                <a:gd name="T49" fmla="*/ 341 h 879"/>
                <a:gd name="T50" fmla="*/ 596 w 1276"/>
                <a:gd name="T51" fmla="*/ 341 h 879"/>
                <a:gd name="T52" fmla="*/ 681 w 1276"/>
                <a:gd name="T53" fmla="*/ 227 h 879"/>
                <a:gd name="T54" fmla="*/ 794 w 1276"/>
                <a:gd name="T55" fmla="*/ 256 h 879"/>
                <a:gd name="T56" fmla="*/ 822 w 1276"/>
                <a:gd name="T57" fmla="*/ 284 h 879"/>
                <a:gd name="T58" fmla="*/ 907 w 1276"/>
                <a:gd name="T59" fmla="*/ 199 h 879"/>
                <a:gd name="T60" fmla="*/ 907 w 1276"/>
                <a:gd name="T61" fmla="*/ 142 h 879"/>
                <a:gd name="T62" fmla="*/ 964 w 1276"/>
                <a:gd name="T63" fmla="*/ 86 h 879"/>
                <a:gd name="T64" fmla="*/ 1021 w 1276"/>
                <a:gd name="T65" fmla="*/ 86 h 879"/>
                <a:gd name="T66" fmla="*/ 1021 w 1276"/>
                <a:gd name="T67" fmla="*/ 0 h 879"/>
                <a:gd name="T68" fmla="*/ 1191 w 1276"/>
                <a:gd name="T69" fmla="*/ 114 h 879"/>
                <a:gd name="T70" fmla="*/ 1219 w 1276"/>
                <a:gd name="T71" fmla="*/ 312 h 879"/>
                <a:gd name="T72" fmla="*/ 1276 w 1276"/>
                <a:gd name="T73" fmla="*/ 369 h 879"/>
                <a:gd name="T74" fmla="*/ 1219 w 1276"/>
                <a:gd name="T75" fmla="*/ 426 h 879"/>
                <a:gd name="T76" fmla="*/ 1134 w 1276"/>
                <a:gd name="T77" fmla="*/ 511 h 879"/>
                <a:gd name="T78" fmla="*/ 964 w 1276"/>
                <a:gd name="T79" fmla="*/ 426 h 879"/>
                <a:gd name="T80" fmla="*/ 879 w 1276"/>
                <a:gd name="T81" fmla="*/ 426 h 879"/>
                <a:gd name="T82" fmla="*/ 851 w 1276"/>
                <a:gd name="T83" fmla="*/ 454 h 879"/>
                <a:gd name="T84" fmla="*/ 794 w 1276"/>
                <a:gd name="T85" fmla="*/ 454 h 879"/>
                <a:gd name="T86" fmla="*/ 681 w 1276"/>
                <a:gd name="T87" fmla="*/ 567 h 879"/>
                <a:gd name="T88" fmla="*/ 766 w 1276"/>
                <a:gd name="T89" fmla="*/ 653 h 879"/>
                <a:gd name="T90" fmla="*/ 709 w 1276"/>
                <a:gd name="T91" fmla="*/ 709 h 879"/>
                <a:gd name="T92" fmla="*/ 624 w 1276"/>
                <a:gd name="T93" fmla="*/ 766 h 879"/>
                <a:gd name="T94" fmla="*/ 652 w 1276"/>
                <a:gd name="T95" fmla="*/ 851 h 879"/>
                <a:gd name="T96" fmla="*/ 539 w 1276"/>
                <a:gd name="T97" fmla="*/ 879 h 8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276" h="879">
                  <a:moveTo>
                    <a:pt x="539" y="879"/>
                  </a:moveTo>
                  <a:lnTo>
                    <a:pt x="482" y="851"/>
                  </a:lnTo>
                  <a:lnTo>
                    <a:pt x="397" y="851"/>
                  </a:lnTo>
                  <a:lnTo>
                    <a:pt x="397" y="794"/>
                  </a:lnTo>
                  <a:lnTo>
                    <a:pt x="369" y="766"/>
                  </a:lnTo>
                  <a:lnTo>
                    <a:pt x="312" y="624"/>
                  </a:lnTo>
                  <a:lnTo>
                    <a:pt x="284" y="653"/>
                  </a:lnTo>
                  <a:lnTo>
                    <a:pt x="284" y="794"/>
                  </a:lnTo>
                  <a:lnTo>
                    <a:pt x="170" y="879"/>
                  </a:lnTo>
                  <a:lnTo>
                    <a:pt x="85" y="851"/>
                  </a:lnTo>
                  <a:lnTo>
                    <a:pt x="0" y="738"/>
                  </a:lnTo>
                  <a:lnTo>
                    <a:pt x="0" y="653"/>
                  </a:lnTo>
                  <a:lnTo>
                    <a:pt x="114" y="539"/>
                  </a:lnTo>
                  <a:lnTo>
                    <a:pt x="29" y="511"/>
                  </a:lnTo>
                  <a:lnTo>
                    <a:pt x="57" y="312"/>
                  </a:lnTo>
                  <a:lnTo>
                    <a:pt x="142" y="312"/>
                  </a:lnTo>
                  <a:lnTo>
                    <a:pt x="227" y="312"/>
                  </a:lnTo>
                  <a:lnTo>
                    <a:pt x="255" y="256"/>
                  </a:lnTo>
                  <a:lnTo>
                    <a:pt x="340" y="256"/>
                  </a:lnTo>
                  <a:lnTo>
                    <a:pt x="312" y="142"/>
                  </a:lnTo>
                  <a:lnTo>
                    <a:pt x="369" y="86"/>
                  </a:lnTo>
                  <a:lnTo>
                    <a:pt x="426" y="142"/>
                  </a:lnTo>
                  <a:lnTo>
                    <a:pt x="426" y="256"/>
                  </a:lnTo>
                  <a:lnTo>
                    <a:pt x="511" y="284"/>
                  </a:lnTo>
                  <a:lnTo>
                    <a:pt x="539" y="341"/>
                  </a:lnTo>
                  <a:lnTo>
                    <a:pt x="596" y="341"/>
                  </a:lnTo>
                  <a:lnTo>
                    <a:pt x="681" y="227"/>
                  </a:lnTo>
                  <a:lnTo>
                    <a:pt x="794" y="256"/>
                  </a:lnTo>
                  <a:lnTo>
                    <a:pt x="822" y="284"/>
                  </a:lnTo>
                  <a:lnTo>
                    <a:pt x="907" y="199"/>
                  </a:lnTo>
                  <a:lnTo>
                    <a:pt x="907" y="142"/>
                  </a:lnTo>
                  <a:lnTo>
                    <a:pt x="964" y="86"/>
                  </a:lnTo>
                  <a:lnTo>
                    <a:pt x="1021" y="86"/>
                  </a:lnTo>
                  <a:lnTo>
                    <a:pt x="1021" y="0"/>
                  </a:lnTo>
                  <a:lnTo>
                    <a:pt x="1191" y="114"/>
                  </a:lnTo>
                  <a:lnTo>
                    <a:pt x="1219" y="312"/>
                  </a:lnTo>
                  <a:lnTo>
                    <a:pt x="1276" y="369"/>
                  </a:lnTo>
                  <a:lnTo>
                    <a:pt x="1219" y="426"/>
                  </a:lnTo>
                  <a:lnTo>
                    <a:pt x="1134" y="511"/>
                  </a:lnTo>
                  <a:lnTo>
                    <a:pt x="964" y="426"/>
                  </a:lnTo>
                  <a:lnTo>
                    <a:pt x="879" y="426"/>
                  </a:lnTo>
                  <a:lnTo>
                    <a:pt x="851" y="454"/>
                  </a:lnTo>
                  <a:lnTo>
                    <a:pt x="794" y="454"/>
                  </a:lnTo>
                  <a:lnTo>
                    <a:pt x="681" y="567"/>
                  </a:lnTo>
                  <a:lnTo>
                    <a:pt x="766" y="653"/>
                  </a:lnTo>
                  <a:lnTo>
                    <a:pt x="709" y="709"/>
                  </a:lnTo>
                  <a:lnTo>
                    <a:pt x="624" y="766"/>
                  </a:lnTo>
                  <a:lnTo>
                    <a:pt x="652" y="851"/>
                  </a:lnTo>
                  <a:lnTo>
                    <a:pt x="539" y="879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000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11" name="Freeform 298">
              <a:extLst>
                <a:ext uri="{FF2B5EF4-FFF2-40B4-BE49-F238E27FC236}">
                  <a16:creationId xmlns:a16="http://schemas.microsoft.com/office/drawing/2014/main" id="{5E6CF11D-1EEA-4567-8936-8B58059BF769}"/>
                </a:ext>
              </a:extLst>
            </p:cNvPr>
            <p:cNvSpPr>
              <a:spLocks/>
            </p:cNvSpPr>
            <p:nvPr/>
          </p:nvSpPr>
          <p:spPr bwMode="auto">
            <a:xfrm>
              <a:off x="3052" y="1339"/>
              <a:ext cx="681" cy="397"/>
            </a:xfrm>
            <a:custGeom>
              <a:avLst/>
              <a:gdLst>
                <a:gd name="T0" fmla="*/ 596 w 681"/>
                <a:gd name="T1" fmla="*/ 283 h 397"/>
                <a:gd name="T2" fmla="*/ 511 w 681"/>
                <a:gd name="T3" fmla="*/ 397 h 397"/>
                <a:gd name="T4" fmla="*/ 454 w 681"/>
                <a:gd name="T5" fmla="*/ 397 h 397"/>
                <a:gd name="T6" fmla="*/ 426 w 681"/>
                <a:gd name="T7" fmla="*/ 340 h 397"/>
                <a:gd name="T8" fmla="*/ 341 w 681"/>
                <a:gd name="T9" fmla="*/ 312 h 397"/>
                <a:gd name="T10" fmla="*/ 341 w 681"/>
                <a:gd name="T11" fmla="*/ 198 h 397"/>
                <a:gd name="T12" fmla="*/ 284 w 681"/>
                <a:gd name="T13" fmla="*/ 142 h 397"/>
                <a:gd name="T14" fmla="*/ 227 w 681"/>
                <a:gd name="T15" fmla="*/ 198 h 397"/>
                <a:gd name="T16" fmla="*/ 255 w 681"/>
                <a:gd name="T17" fmla="*/ 312 h 397"/>
                <a:gd name="T18" fmla="*/ 170 w 681"/>
                <a:gd name="T19" fmla="*/ 312 h 397"/>
                <a:gd name="T20" fmla="*/ 142 w 681"/>
                <a:gd name="T21" fmla="*/ 368 h 397"/>
                <a:gd name="T22" fmla="*/ 57 w 681"/>
                <a:gd name="T23" fmla="*/ 368 h 397"/>
                <a:gd name="T24" fmla="*/ 0 w 681"/>
                <a:gd name="T25" fmla="*/ 255 h 397"/>
                <a:gd name="T26" fmla="*/ 29 w 681"/>
                <a:gd name="T27" fmla="*/ 170 h 397"/>
                <a:gd name="T28" fmla="*/ 29 w 681"/>
                <a:gd name="T29" fmla="*/ 56 h 397"/>
                <a:gd name="T30" fmla="*/ 85 w 681"/>
                <a:gd name="T31" fmla="*/ 56 h 397"/>
                <a:gd name="T32" fmla="*/ 142 w 681"/>
                <a:gd name="T33" fmla="*/ 85 h 397"/>
                <a:gd name="T34" fmla="*/ 227 w 681"/>
                <a:gd name="T35" fmla="*/ 0 h 397"/>
                <a:gd name="T36" fmla="*/ 284 w 681"/>
                <a:gd name="T37" fmla="*/ 28 h 397"/>
                <a:gd name="T38" fmla="*/ 312 w 681"/>
                <a:gd name="T39" fmla="*/ 28 h 397"/>
                <a:gd name="T40" fmla="*/ 369 w 681"/>
                <a:gd name="T41" fmla="*/ 56 h 397"/>
                <a:gd name="T42" fmla="*/ 511 w 681"/>
                <a:gd name="T43" fmla="*/ 56 h 397"/>
                <a:gd name="T44" fmla="*/ 567 w 681"/>
                <a:gd name="T45" fmla="*/ 28 h 397"/>
                <a:gd name="T46" fmla="*/ 681 w 681"/>
                <a:gd name="T47" fmla="*/ 142 h 397"/>
                <a:gd name="T48" fmla="*/ 652 w 681"/>
                <a:gd name="T49" fmla="*/ 170 h 397"/>
                <a:gd name="T50" fmla="*/ 624 w 681"/>
                <a:gd name="T51" fmla="*/ 227 h 397"/>
                <a:gd name="T52" fmla="*/ 596 w 681"/>
                <a:gd name="T53" fmla="*/ 255 h 397"/>
                <a:gd name="T54" fmla="*/ 596 w 681"/>
                <a:gd name="T55" fmla="*/ 283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681" h="397">
                  <a:moveTo>
                    <a:pt x="596" y="283"/>
                  </a:moveTo>
                  <a:lnTo>
                    <a:pt x="511" y="397"/>
                  </a:lnTo>
                  <a:lnTo>
                    <a:pt x="454" y="397"/>
                  </a:lnTo>
                  <a:lnTo>
                    <a:pt x="426" y="340"/>
                  </a:lnTo>
                  <a:lnTo>
                    <a:pt x="341" y="312"/>
                  </a:lnTo>
                  <a:lnTo>
                    <a:pt x="341" y="198"/>
                  </a:lnTo>
                  <a:lnTo>
                    <a:pt x="284" y="142"/>
                  </a:lnTo>
                  <a:lnTo>
                    <a:pt x="227" y="198"/>
                  </a:lnTo>
                  <a:lnTo>
                    <a:pt x="255" y="312"/>
                  </a:lnTo>
                  <a:lnTo>
                    <a:pt x="170" y="312"/>
                  </a:lnTo>
                  <a:lnTo>
                    <a:pt x="142" y="368"/>
                  </a:lnTo>
                  <a:lnTo>
                    <a:pt x="57" y="368"/>
                  </a:lnTo>
                  <a:lnTo>
                    <a:pt x="0" y="255"/>
                  </a:lnTo>
                  <a:lnTo>
                    <a:pt x="29" y="170"/>
                  </a:lnTo>
                  <a:lnTo>
                    <a:pt x="29" y="56"/>
                  </a:lnTo>
                  <a:lnTo>
                    <a:pt x="85" y="56"/>
                  </a:lnTo>
                  <a:lnTo>
                    <a:pt x="142" y="85"/>
                  </a:lnTo>
                  <a:lnTo>
                    <a:pt x="227" y="0"/>
                  </a:lnTo>
                  <a:lnTo>
                    <a:pt x="284" y="28"/>
                  </a:lnTo>
                  <a:lnTo>
                    <a:pt x="312" y="28"/>
                  </a:lnTo>
                  <a:lnTo>
                    <a:pt x="369" y="56"/>
                  </a:lnTo>
                  <a:lnTo>
                    <a:pt x="511" y="56"/>
                  </a:lnTo>
                  <a:lnTo>
                    <a:pt x="567" y="28"/>
                  </a:lnTo>
                  <a:lnTo>
                    <a:pt x="681" y="142"/>
                  </a:lnTo>
                  <a:lnTo>
                    <a:pt x="652" y="170"/>
                  </a:lnTo>
                  <a:lnTo>
                    <a:pt x="624" y="227"/>
                  </a:lnTo>
                  <a:lnTo>
                    <a:pt x="596" y="255"/>
                  </a:lnTo>
                  <a:lnTo>
                    <a:pt x="596" y="283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000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12" name="Freeform 300">
              <a:extLst>
                <a:ext uri="{FF2B5EF4-FFF2-40B4-BE49-F238E27FC236}">
                  <a16:creationId xmlns:a16="http://schemas.microsoft.com/office/drawing/2014/main" id="{77FE79D9-F482-4EB0-A369-0D153F1A459F}"/>
                </a:ext>
              </a:extLst>
            </p:cNvPr>
            <p:cNvSpPr>
              <a:spLocks/>
            </p:cNvSpPr>
            <p:nvPr/>
          </p:nvSpPr>
          <p:spPr bwMode="auto">
            <a:xfrm>
              <a:off x="3052" y="687"/>
              <a:ext cx="879" cy="992"/>
            </a:xfrm>
            <a:custGeom>
              <a:avLst/>
              <a:gdLst>
                <a:gd name="T0" fmla="*/ 0 w 879"/>
                <a:gd name="T1" fmla="*/ 227 h 992"/>
                <a:gd name="T2" fmla="*/ 29 w 879"/>
                <a:gd name="T3" fmla="*/ 340 h 992"/>
                <a:gd name="T4" fmla="*/ 0 w 879"/>
                <a:gd name="T5" fmla="*/ 397 h 992"/>
                <a:gd name="T6" fmla="*/ 57 w 879"/>
                <a:gd name="T7" fmla="*/ 425 h 992"/>
                <a:gd name="T8" fmla="*/ 114 w 879"/>
                <a:gd name="T9" fmla="*/ 510 h 992"/>
                <a:gd name="T10" fmla="*/ 29 w 879"/>
                <a:gd name="T11" fmla="*/ 595 h 992"/>
                <a:gd name="T12" fmla="*/ 85 w 879"/>
                <a:gd name="T13" fmla="*/ 708 h 992"/>
                <a:gd name="T14" fmla="*/ 142 w 879"/>
                <a:gd name="T15" fmla="*/ 737 h 992"/>
                <a:gd name="T16" fmla="*/ 227 w 879"/>
                <a:gd name="T17" fmla="*/ 652 h 992"/>
                <a:gd name="T18" fmla="*/ 284 w 879"/>
                <a:gd name="T19" fmla="*/ 680 h 992"/>
                <a:gd name="T20" fmla="*/ 312 w 879"/>
                <a:gd name="T21" fmla="*/ 680 h 992"/>
                <a:gd name="T22" fmla="*/ 369 w 879"/>
                <a:gd name="T23" fmla="*/ 708 h 992"/>
                <a:gd name="T24" fmla="*/ 511 w 879"/>
                <a:gd name="T25" fmla="*/ 708 h 992"/>
                <a:gd name="T26" fmla="*/ 567 w 879"/>
                <a:gd name="T27" fmla="*/ 680 h 992"/>
                <a:gd name="T28" fmla="*/ 681 w 879"/>
                <a:gd name="T29" fmla="*/ 794 h 992"/>
                <a:gd name="T30" fmla="*/ 652 w 879"/>
                <a:gd name="T31" fmla="*/ 822 h 992"/>
                <a:gd name="T32" fmla="*/ 624 w 879"/>
                <a:gd name="T33" fmla="*/ 879 h 992"/>
                <a:gd name="T34" fmla="*/ 596 w 879"/>
                <a:gd name="T35" fmla="*/ 907 h 992"/>
                <a:gd name="T36" fmla="*/ 596 w 879"/>
                <a:gd name="T37" fmla="*/ 935 h 992"/>
                <a:gd name="T38" fmla="*/ 709 w 879"/>
                <a:gd name="T39" fmla="*/ 964 h 992"/>
                <a:gd name="T40" fmla="*/ 737 w 879"/>
                <a:gd name="T41" fmla="*/ 992 h 992"/>
                <a:gd name="T42" fmla="*/ 822 w 879"/>
                <a:gd name="T43" fmla="*/ 907 h 992"/>
                <a:gd name="T44" fmla="*/ 822 w 879"/>
                <a:gd name="T45" fmla="*/ 850 h 992"/>
                <a:gd name="T46" fmla="*/ 879 w 879"/>
                <a:gd name="T47" fmla="*/ 794 h 992"/>
                <a:gd name="T48" fmla="*/ 822 w 879"/>
                <a:gd name="T49" fmla="*/ 595 h 992"/>
                <a:gd name="T50" fmla="*/ 794 w 879"/>
                <a:gd name="T51" fmla="*/ 397 h 992"/>
                <a:gd name="T52" fmla="*/ 766 w 879"/>
                <a:gd name="T53" fmla="*/ 368 h 992"/>
                <a:gd name="T54" fmla="*/ 766 w 879"/>
                <a:gd name="T55" fmla="*/ 198 h 992"/>
                <a:gd name="T56" fmla="*/ 709 w 879"/>
                <a:gd name="T57" fmla="*/ 28 h 992"/>
                <a:gd name="T58" fmla="*/ 511 w 879"/>
                <a:gd name="T59" fmla="*/ 0 h 992"/>
                <a:gd name="T60" fmla="*/ 397 w 879"/>
                <a:gd name="T61" fmla="*/ 85 h 992"/>
                <a:gd name="T62" fmla="*/ 284 w 879"/>
                <a:gd name="T63" fmla="*/ 56 h 992"/>
                <a:gd name="T64" fmla="*/ 199 w 879"/>
                <a:gd name="T65" fmla="*/ 170 h 992"/>
                <a:gd name="T66" fmla="*/ 0 w 879"/>
                <a:gd name="T67" fmla="*/ 227 h 9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879" h="992">
                  <a:moveTo>
                    <a:pt x="0" y="227"/>
                  </a:moveTo>
                  <a:lnTo>
                    <a:pt x="29" y="340"/>
                  </a:lnTo>
                  <a:lnTo>
                    <a:pt x="0" y="397"/>
                  </a:lnTo>
                  <a:lnTo>
                    <a:pt x="57" y="425"/>
                  </a:lnTo>
                  <a:lnTo>
                    <a:pt x="114" y="510"/>
                  </a:lnTo>
                  <a:lnTo>
                    <a:pt x="29" y="595"/>
                  </a:lnTo>
                  <a:lnTo>
                    <a:pt x="85" y="708"/>
                  </a:lnTo>
                  <a:lnTo>
                    <a:pt x="142" y="737"/>
                  </a:lnTo>
                  <a:lnTo>
                    <a:pt x="227" y="652"/>
                  </a:lnTo>
                  <a:lnTo>
                    <a:pt x="284" y="680"/>
                  </a:lnTo>
                  <a:lnTo>
                    <a:pt x="312" y="680"/>
                  </a:lnTo>
                  <a:lnTo>
                    <a:pt x="369" y="708"/>
                  </a:lnTo>
                  <a:lnTo>
                    <a:pt x="511" y="708"/>
                  </a:lnTo>
                  <a:lnTo>
                    <a:pt x="567" y="680"/>
                  </a:lnTo>
                  <a:lnTo>
                    <a:pt x="681" y="794"/>
                  </a:lnTo>
                  <a:lnTo>
                    <a:pt x="652" y="822"/>
                  </a:lnTo>
                  <a:lnTo>
                    <a:pt x="624" y="879"/>
                  </a:lnTo>
                  <a:lnTo>
                    <a:pt x="596" y="907"/>
                  </a:lnTo>
                  <a:lnTo>
                    <a:pt x="596" y="935"/>
                  </a:lnTo>
                  <a:lnTo>
                    <a:pt x="709" y="964"/>
                  </a:lnTo>
                  <a:lnTo>
                    <a:pt x="737" y="992"/>
                  </a:lnTo>
                  <a:lnTo>
                    <a:pt x="822" y="907"/>
                  </a:lnTo>
                  <a:lnTo>
                    <a:pt x="822" y="850"/>
                  </a:lnTo>
                  <a:lnTo>
                    <a:pt x="879" y="794"/>
                  </a:lnTo>
                  <a:lnTo>
                    <a:pt x="822" y="595"/>
                  </a:lnTo>
                  <a:lnTo>
                    <a:pt x="794" y="397"/>
                  </a:lnTo>
                  <a:lnTo>
                    <a:pt x="766" y="368"/>
                  </a:lnTo>
                  <a:lnTo>
                    <a:pt x="766" y="198"/>
                  </a:lnTo>
                  <a:lnTo>
                    <a:pt x="709" y="28"/>
                  </a:lnTo>
                  <a:lnTo>
                    <a:pt x="511" y="0"/>
                  </a:lnTo>
                  <a:lnTo>
                    <a:pt x="397" y="85"/>
                  </a:lnTo>
                  <a:lnTo>
                    <a:pt x="284" y="56"/>
                  </a:lnTo>
                  <a:lnTo>
                    <a:pt x="199" y="170"/>
                  </a:lnTo>
                  <a:lnTo>
                    <a:pt x="0" y="227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000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43" name="グループ化 42">
            <a:extLst>
              <a:ext uri="{FF2B5EF4-FFF2-40B4-BE49-F238E27FC236}">
                <a16:creationId xmlns:a16="http://schemas.microsoft.com/office/drawing/2014/main" id="{8F256685-3A50-438E-85A3-6D17AEF0E0B2}"/>
              </a:ext>
            </a:extLst>
          </p:cNvPr>
          <p:cNvGrpSpPr/>
          <p:nvPr/>
        </p:nvGrpSpPr>
        <p:grpSpPr>
          <a:xfrm>
            <a:off x="2608955" y="905825"/>
            <a:ext cx="1177451" cy="1046918"/>
            <a:chOff x="764342" y="1404938"/>
            <a:chExt cx="3388558" cy="3012900"/>
          </a:xfrm>
        </p:grpSpPr>
        <p:sp>
          <p:nvSpPr>
            <p:cNvPr id="44" name="正方形/長方形 43">
              <a:extLst>
                <a:ext uri="{FF2B5EF4-FFF2-40B4-BE49-F238E27FC236}">
                  <a16:creationId xmlns:a16="http://schemas.microsoft.com/office/drawing/2014/main" id="{722F444D-EDFC-45B3-A0A9-A6B835B61019}"/>
                </a:ext>
              </a:extLst>
            </p:cNvPr>
            <p:cNvSpPr/>
            <p:nvPr/>
          </p:nvSpPr>
          <p:spPr>
            <a:xfrm>
              <a:off x="1087395" y="3167368"/>
              <a:ext cx="2742452" cy="452931"/>
            </a:xfrm>
            <a:prstGeom prst="rect">
              <a:avLst/>
            </a:prstGeom>
            <a:solidFill>
              <a:sysClr val="window" lastClr="FFFFFF"/>
            </a:solidFill>
            <a:ln w="19050">
              <a:solidFill>
                <a:sysClr val="windowText" lastClr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grpSp>
          <p:nvGrpSpPr>
            <p:cNvPr id="45" name="グループ化 44">
              <a:extLst>
                <a:ext uri="{FF2B5EF4-FFF2-40B4-BE49-F238E27FC236}">
                  <a16:creationId xmlns:a16="http://schemas.microsoft.com/office/drawing/2014/main" id="{162AE8F2-7D27-4FD8-8D07-C22A01C6EABD}"/>
                </a:ext>
              </a:extLst>
            </p:cNvPr>
            <p:cNvGrpSpPr/>
            <p:nvPr/>
          </p:nvGrpSpPr>
          <p:grpSpPr>
            <a:xfrm>
              <a:off x="1381529" y="3318250"/>
              <a:ext cx="2154185" cy="147435"/>
              <a:chOff x="1376415" y="3287915"/>
              <a:chExt cx="1932241" cy="99543"/>
            </a:xfrm>
            <a:solidFill>
              <a:sysClr val="windowText" lastClr="000000"/>
            </a:solidFill>
          </p:grpSpPr>
          <p:sp>
            <p:nvSpPr>
              <p:cNvPr id="124" name="フリーフォーム: 図形 123">
                <a:extLst>
                  <a:ext uri="{FF2B5EF4-FFF2-40B4-BE49-F238E27FC236}">
                    <a16:creationId xmlns:a16="http://schemas.microsoft.com/office/drawing/2014/main" id="{4BF8EF3B-BD41-417C-8DBF-A945C9959649}"/>
                  </a:ext>
                </a:extLst>
              </p:cNvPr>
              <p:cNvSpPr/>
              <p:nvPr/>
            </p:nvSpPr>
            <p:spPr bwMode="auto">
              <a:xfrm>
                <a:off x="1376415" y="3287915"/>
                <a:ext cx="117665" cy="99543"/>
              </a:xfrm>
              <a:custGeom>
                <a:avLst/>
                <a:gdLst>
                  <a:gd name="connsiteX0" fmla="*/ 120650 w 210660"/>
                  <a:gd name="connsiteY0" fmla="*/ 0 h 142220"/>
                  <a:gd name="connsiteX1" fmla="*/ 210660 w 210660"/>
                  <a:gd name="connsiteY1" fmla="*/ 0 h 142220"/>
                  <a:gd name="connsiteX2" fmla="*/ 210660 w 210660"/>
                  <a:gd name="connsiteY2" fmla="*/ 142220 h 142220"/>
                  <a:gd name="connsiteX3" fmla="*/ 120650 w 210660"/>
                  <a:gd name="connsiteY3" fmla="*/ 142220 h 142220"/>
                  <a:gd name="connsiteX4" fmla="*/ 0 w 210660"/>
                  <a:gd name="connsiteY4" fmla="*/ 0 h 142220"/>
                  <a:gd name="connsiteX5" fmla="*/ 90010 w 210660"/>
                  <a:gd name="connsiteY5" fmla="*/ 0 h 142220"/>
                  <a:gd name="connsiteX6" fmla="*/ 90010 w 210660"/>
                  <a:gd name="connsiteY6" fmla="*/ 142220 h 142220"/>
                  <a:gd name="connsiteX7" fmla="*/ 0 w 210660"/>
                  <a:gd name="connsiteY7" fmla="*/ 142220 h 1422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10660" h="142220">
                    <a:moveTo>
                      <a:pt x="120650" y="0"/>
                    </a:moveTo>
                    <a:lnTo>
                      <a:pt x="210660" y="0"/>
                    </a:lnTo>
                    <a:lnTo>
                      <a:pt x="210660" y="142220"/>
                    </a:lnTo>
                    <a:lnTo>
                      <a:pt x="120650" y="142220"/>
                    </a:lnTo>
                    <a:close/>
                    <a:moveTo>
                      <a:pt x="0" y="0"/>
                    </a:moveTo>
                    <a:lnTo>
                      <a:pt x="90010" y="0"/>
                    </a:lnTo>
                    <a:lnTo>
                      <a:pt x="90010" y="142220"/>
                    </a:lnTo>
                    <a:lnTo>
                      <a:pt x="0" y="142220"/>
                    </a:lnTo>
                    <a:close/>
                  </a:path>
                </a:pathLst>
              </a:custGeom>
              <a:grpFill/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125" name="フリーフォーム: 図形 124">
                <a:extLst>
                  <a:ext uri="{FF2B5EF4-FFF2-40B4-BE49-F238E27FC236}">
                    <a16:creationId xmlns:a16="http://schemas.microsoft.com/office/drawing/2014/main" id="{21371C01-29C7-4DF3-BCFA-0BB84900A20E}"/>
                  </a:ext>
                </a:extLst>
              </p:cNvPr>
              <p:cNvSpPr/>
              <p:nvPr/>
            </p:nvSpPr>
            <p:spPr bwMode="auto">
              <a:xfrm>
                <a:off x="1981274" y="3287915"/>
                <a:ext cx="117665" cy="99543"/>
              </a:xfrm>
              <a:custGeom>
                <a:avLst/>
                <a:gdLst>
                  <a:gd name="connsiteX0" fmla="*/ 120650 w 210660"/>
                  <a:gd name="connsiteY0" fmla="*/ 0 h 142220"/>
                  <a:gd name="connsiteX1" fmla="*/ 210660 w 210660"/>
                  <a:gd name="connsiteY1" fmla="*/ 0 h 142220"/>
                  <a:gd name="connsiteX2" fmla="*/ 210660 w 210660"/>
                  <a:gd name="connsiteY2" fmla="*/ 142220 h 142220"/>
                  <a:gd name="connsiteX3" fmla="*/ 120650 w 210660"/>
                  <a:gd name="connsiteY3" fmla="*/ 142220 h 142220"/>
                  <a:gd name="connsiteX4" fmla="*/ 0 w 210660"/>
                  <a:gd name="connsiteY4" fmla="*/ 0 h 142220"/>
                  <a:gd name="connsiteX5" fmla="*/ 90010 w 210660"/>
                  <a:gd name="connsiteY5" fmla="*/ 0 h 142220"/>
                  <a:gd name="connsiteX6" fmla="*/ 90010 w 210660"/>
                  <a:gd name="connsiteY6" fmla="*/ 142220 h 142220"/>
                  <a:gd name="connsiteX7" fmla="*/ 0 w 210660"/>
                  <a:gd name="connsiteY7" fmla="*/ 142220 h 1422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10660" h="142220">
                    <a:moveTo>
                      <a:pt x="120650" y="0"/>
                    </a:moveTo>
                    <a:lnTo>
                      <a:pt x="210660" y="0"/>
                    </a:lnTo>
                    <a:lnTo>
                      <a:pt x="210660" y="142220"/>
                    </a:lnTo>
                    <a:lnTo>
                      <a:pt x="120650" y="142220"/>
                    </a:lnTo>
                    <a:close/>
                    <a:moveTo>
                      <a:pt x="0" y="0"/>
                    </a:moveTo>
                    <a:lnTo>
                      <a:pt x="90010" y="0"/>
                    </a:lnTo>
                    <a:lnTo>
                      <a:pt x="90010" y="142220"/>
                    </a:lnTo>
                    <a:lnTo>
                      <a:pt x="0" y="142220"/>
                    </a:lnTo>
                    <a:close/>
                  </a:path>
                </a:pathLst>
              </a:custGeom>
              <a:grpFill/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126" name="フリーフォーム: 図形 125">
                <a:extLst>
                  <a:ext uri="{FF2B5EF4-FFF2-40B4-BE49-F238E27FC236}">
                    <a16:creationId xmlns:a16="http://schemas.microsoft.com/office/drawing/2014/main" id="{934E9CBA-1BFC-4AF7-A79F-12C2392BC572}"/>
                  </a:ext>
                </a:extLst>
              </p:cNvPr>
              <p:cNvSpPr/>
              <p:nvPr/>
            </p:nvSpPr>
            <p:spPr bwMode="auto">
              <a:xfrm>
                <a:off x="2586133" y="3287915"/>
                <a:ext cx="117665" cy="99543"/>
              </a:xfrm>
              <a:custGeom>
                <a:avLst/>
                <a:gdLst>
                  <a:gd name="connsiteX0" fmla="*/ 120650 w 210660"/>
                  <a:gd name="connsiteY0" fmla="*/ 0 h 142220"/>
                  <a:gd name="connsiteX1" fmla="*/ 210660 w 210660"/>
                  <a:gd name="connsiteY1" fmla="*/ 0 h 142220"/>
                  <a:gd name="connsiteX2" fmla="*/ 210660 w 210660"/>
                  <a:gd name="connsiteY2" fmla="*/ 142220 h 142220"/>
                  <a:gd name="connsiteX3" fmla="*/ 120650 w 210660"/>
                  <a:gd name="connsiteY3" fmla="*/ 142220 h 142220"/>
                  <a:gd name="connsiteX4" fmla="*/ 0 w 210660"/>
                  <a:gd name="connsiteY4" fmla="*/ 0 h 142220"/>
                  <a:gd name="connsiteX5" fmla="*/ 90010 w 210660"/>
                  <a:gd name="connsiteY5" fmla="*/ 0 h 142220"/>
                  <a:gd name="connsiteX6" fmla="*/ 90010 w 210660"/>
                  <a:gd name="connsiteY6" fmla="*/ 142220 h 142220"/>
                  <a:gd name="connsiteX7" fmla="*/ 0 w 210660"/>
                  <a:gd name="connsiteY7" fmla="*/ 142220 h 1422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10660" h="142220">
                    <a:moveTo>
                      <a:pt x="120650" y="0"/>
                    </a:moveTo>
                    <a:lnTo>
                      <a:pt x="210660" y="0"/>
                    </a:lnTo>
                    <a:lnTo>
                      <a:pt x="210660" y="142220"/>
                    </a:lnTo>
                    <a:lnTo>
                      <a:pt x="120650" y="142220"/>
                    </a:lnTo>
                    <a:close/>
                    <a:moveTo>
                      <a:pt x="0" y="0"/>
                    </a:moveTo>
                    <a:lnTo>
                      <a:pt x="90010" y="0"/>
                    </a:lnTo>
                    <a:lnTo>
                      <a:pt x="90010" y="142220"/>
                    </a:lnTo>
                    <a:lnTo>
                      <a:pt x="0" y="142220"/>
                    </a:lnTo>
                    <a:close/>
                  </a:path>
                </a:pathLst>
              </a:custGeom>
              <a:grpFill/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127" name="フリーフォーム: 図形 126">
                <a:extLst>
                  <a:ext uri="{FF2B5EF4-FFF2-40B4-BE49-F238E27FC236}">
                    <a16:creationId xmlns:a16="http://schemas.microsoft.com/office/drawing/2014/main" id="{C19970D8-A0D9-4FE0-A11B-CAEF2B73B143}"/>
                  </a:ext>
                </a:extLst>
              </p:cNvPr>
              <p:cNvSpPr/>
              <p:nvPr/>
            </p:nvSpPr>
            <p:spPr bwMode="auto">
              <a:xfrm>
                <a:off x="3190991" y="3287915"/>
                <a:ext cx="117665" cy="99543"/>
              </a:xfrm>
              <a:custGeom>
                <a:avLst/>
                <a:gdLst>
                  <a:gd name="connsiteX0" fmla="*/ 120650 w 210660"/>
                  <a:gd name="connsiteY0" fmla="*/ 0 h 142220"/>
                  <a:gd name="connsiteX1" fmla="*/ 210660 w 210660"/>
                  <a:gd name="connsiteY1" fmla="*/ 0 h 142220"/>
                  <a:gd name="connsiteX2" fmla="*/ 210660 w 210660"/>
                  <a:gd name="connsiteY2" fmla="*/ 142220 h 142220"/>
                  <a:gd name="connsiteX3" fmla="*/ 120650 w 210660"/>
                  <a:gd name="connsiteY3" fmla="*/ 142220 h 142220"/>
                  <a:gd name="connsiteX4" fmla="*/ 0 w 210660"/>
                  <a:gd name="connsiteY4" fmla="*/ 0 h 142220"/>
                  <a:gd name="connsiteX5" fmla="*/ 90010 w 210660"/>
                  <a:gd name="connsiteY5" fmla="*/ 0 h 142220"/>
                  <a:gd name="connsiteX6" fmla="*/ 90010 w 210660"/>
                  <a:gd name="connsiteY6" fmla="*/ 142220 h 142220"/>
                  <a:gd name="connsiteX7" fmla="*/ 0 w 210660"/>
                  <a:gd name="connsiteY7" fmla="*/ 142220 h 1422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10660" h="142220">
                    <a:moveTo>
                      <a:pt x="120650" y="0"/>
                    </a:moveTo>
                    <a:lnTo>
                      <a:pt x="210660" y="0"/>
                    </a:lnTo>
                    <a:lnTo>
                      <a:pt x="210660" y="142220"/>
                    </a:lnTo>
                    <a:lnTo>
                      <a:pt x="120650" y="142220"/>
                    </a:lnTo>
                    <a:close/>
                    <a:moveTo>
                      <a:pt x="0" y="0"/>
                    </a:moveTo>
                    <a:lnTo>
                      <a:pt x="90010" y="0"/>
                    </a:lnTo>
                    <a:lnTo>
                      <a:pt x="90010" y="142220"/>
                    </a:lnTo>
                    <a:lnTo>
                      <a:pt x="0" y="142220"/>
                    </a:lnTo>
                    <a:close/>
                  </a:path>
                </a:pathLst>
              </a:custGeom>
              <a:grpFill/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  <p:sp>
          <p:nvSpPr>
            <p:cNvPr id="46" name="台形 45">
              <a:extLst>
                <a:ext uri="{FF2B5EF4-FFF2-40B4-BE49-F238E27FC236}">
                  <a16:creationId xmlns:a16="http://schemas.microsoft.com/office/drawing/2014/main" id="{91437EC9-B717-40FA-A297-160D0D328494}"/>
                </a:ext>
              </a:extLst>
            </p:cNvPr>
            <p:cNvSpPr/>
            <p:nvPr/>
          </p:nvSpPr>
          <p:spPr>
            <a:xfrm flipV="1">
              <a:off x="934136" y="3227403"/>
              <a:ext cx="3072714" cy="45720"/>
            </a:xfrm>
            <a:prstGeom prst="trapezoid">
              <a:avLst/>
            </a:prstGeom>
            <a:pattFill prst="dkVert">
              <a:fgClr>
                <a:sysClr val="window" lastClr="FFFFFF">
                  <a:lumMod val="50000"/>
                </a:sysClr>
              </a:fgClr>
              <a:bgClr>
                <a:sysClr val="window" lastClr="FFFFFF"/>
              </a:bgClr>
            </a:pattFill>
            <a:ln w="12700">
              <a:solidFill>
                <a:sysClr val="windowText" lastClr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47" name="台形 46">
              <a:extLst>
                <a:ext uri="{FF2B5EF4-FFF2-40B4-BE49-F238E27FC236}">
                  <a16:creationId xmlns:a16="http://schemas.microsoft.com/office/drawing/2014/main" id="{4DEA2D0E-F2E8-4804-AD04-95A63F4E8F4B}"/>
                </a:ext>
              </a:extLst>
            </p:cNvPr>
            <p:cNvSpPr/>
            <p:nvPr/>
          </p:nvSpPr>
          <p:spPr bwMode="auto">
            <a:xfrm>
              <a:off x="1550149" y="2197292"/>
              <a:ext cx="1816944" cy="214029"/>
            </a:xfrm>
            <a:prstGeom prst="trapezoid">
              <a:avLst>
                <a:gd name="adj" fmla="val 49123"/>
              </a:avLst>
            </a:prstGeom>
            <a:pattFill prst="dkVert">
              <a:fgClr>
                <a:sysClr val="window" lastClr="FFFFFF">
                  <a:lumMod val="50000"/>
                </a:sysClr>
              </a:fgClr>
              <a:bgClr>
                <a:srgbClr val="70AD47">
                  <a:lumMod val="75000"/>
                </a:srgbClr>
              </a:bgClr>
            </a:pattFill>
            <a:ln w="19050">
              <a:solidFill>
                <a:sysClr val="windowText" lastClr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48" name="台形 47">
              <a:extLst>
                <a:ext uri="{FF2B5EF4-FFF2-40B4-BE49-F238E27FC236}">
                  <a16:creationId xmlns:a16="http://schemas.microsoft.com/office/drawing/2014/main" id="{9971D834-1FFD-412F-9CD4-0DA162E9B7C5}"/>
                </a:ext>
              </a:extLst>
            </p:cNvPr>
            <p:cNvSpPr/>
            <p:nvPr/>
          </p:nvSpPr>
          <p:spPr bwMode="auto">
            <a:xfrm>
              <a:off x="1373942" y="2601478"/>
              <a:ext cx="2169358" cy="363364"/>
            </a:xfrm>
            <a:prstGeom prst="trapezoid">
              <a:avLst>
                <a:gd name="adj" fmla="val 34443"/>
              </a:avLst>
            </a:prstGeom>
            <a:pattFill prst="dkVert">
              <a:fgClr>
                <a:sysClr val="window" lastClr="FFFFFF">
                  <a:lumMod val="50000"/>
                </a:sysClr>
              </a:fgClr>
              <a:bgClr>
                <a:srgbClr val="70AD47">
                  <a:lumMod val="75000"/>
                </a:srgbClr>
              </a:bgClr>
            </a:pattFill>
            <a:ln w="19050">
              <a:solidFill>
                <a:sysClr val="windowText" lastClr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grpSp>
          <p:nvGrpSpPr>
            <p:cNvPr id="49" name="グループ化 48">
              <a:extLst>
                <a:ext uri="{FF2B5EF4-FFF2-40B4-BE49-F238E27FC236}">
                  <a16:creationId xmlns:a16="http://schemas.microsoft.com/office/drawing/2014/main" id="{EBDC968D-95AC-4D9A-B50C-E87BE903CA53}"/>
                </a:ext>
              </a:extLst>
            </p:cNvPr>
            <p:cNvGrpSpPr/>
            <p:nvPr/>
          </p:nvGrpSpPr>
          <p:grpSpPr>
            <a:xfrm>
              <a:off x="764342" y="3624174"/>
              <a:ext cx="3388558" cy="793664"/>
              <a:chOff x="734683" y="3813626"/>
              <a:chExt cx="3540150" cy="793664"/>
            </a:xfrm>
          </p:grpSpPr>
          <p:sp>
            <p:nvSpPr>
              <p:cNvPr id="122" name="台形 121">
                <a:extLst>
                  <a:ext uri="{FF2B5EF4-FFF2-40B4-BE49-F238E27FC236}">
                    <a16:creationId xmlns:a16="http://schemas.microsoft.com/office/drawing/2014/main" id="{6C7720F6-3852-4A79-83B5-29396ADE0613}"/>
                  </a:ext>
                </a:extLst>
              </p:cNvPr>
              <p:cNvSpPr/>
              <p:nvPr/>
            </p:nvSpPr>
            <p:spPr>
              <a:xfrm>
                <a:off x="734683" y="3813626"/>
                <a:ext cx="3538260" cy="793664"/>
              </a:xfrm>
              <a:prstGeom prst="trapezoid">
                <a:avLst>
                  <a:gd name="adj" fmla="val 37256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3" name="フリーフォーム: 図形 122">
                <a:extLst>
                  <a:ext uri="{FF2B5EF4-FFF2-40B4-BE49-F238E27FC236}">
                    <a16:creationId xmlns:a16="http://schemas.microsoft.com/office/drawing/2014/main" id="{D8A16C21-E2B1-489C-8FE4-FE5AF953D502}"/>
                  </a:ext>
                </a:extLst>
              </p:cNvPr>
              <p:cNvSpPr/>
              <p:nvPr/>
            </p:nvSpPr>
            <p:spPr>
              <a:xfrm>
                <a:off x="736573" y="3813627"/>
                <a:ext cx="3538260" cy="793663"/>
              </a:xfrm>
              <a:custGeom>
                <a:avLst/>
                <a:gdLst>
                  <a:gd name="connsiteX0" fmla="*/ 4555893 w 6801921"/>
                  <a:gd name="connsiteY0" fmla="*/ 1519632 h 1525731"/>
                  <a:gd name="connsiteX1" fmla="*/ 4665340 w 6801921"/>
                  <a:gd name="connsiteY1" fmla="*/ 1519632 h 1525731"/>
                  <a:gd name="connsiteX2" fmla="*/ 4682566 w 6801921"/>
                  <a:gd name="connsiteY2" fmla="*/ 1525731 h 1525731"/>
                  <a:gd name="connsiteX3" fmla="*/ 4538666 w 6801921"/>
                  <a:gd name="connsiteY3" fmla="*/ 1525731 h 1525731"/>
                  <a:gd name="connsiteX4" fmla="*/ 242684 w 6801921"/>
                  <a:gd name="connsiteY4" fmla="*/ 1519632 h 1525731"/>
                  <a:gd name="connsiteX5" fmla="*/ 352132 w 6801921"/>
                  <a:gd name="connsiteY5" fmla="*/ 1519632 h 1525731"/>
                  <a:gd name="connsiteX6" fmla="*/ 369358 w 6801921"/>
                  <a:gd name="connsiteY6" fmla="*/ 1525731 h 1525731"/>
                  <a:gd name="connsiteX7" fmla="*/ 225458 w 6801921"/>
                  <a:gd name="connsiteY7" fmla="*/ 1525731 h 1525731"/>
                  <a:gd name="connsiteX8" fmla="*/ 3079587 w 6801921"/>
                  <a:gd name="connsiteY8" fmla="*/ 1517595 h 1525731"/>
                  <a:gd name="connsiteX9" fmla="*/ 3096243 w 6801921"/>
                  <a:gd name="connsiteY9" fmla="*/ 1517595 h 1525731"/>
                  <a:gd name="connsiteX10" fmla="*/ 3113909 w 6801921"/>
                  <a:gd name="connsiteY10" fmla="*/ 1523849 h 1525731"/>
                  <a:gd name="connsiteX11" fmla="*/ 3114820 w 6801921"/>
                  <a:gd name="connsiteY11" fmla="*/ 1525731 h 1525731"/>
                  <a:gd name="connsiteX12" fmla="*/ 3061010 w 6801921"/>
                  <a:gd name="connsiteY12" fmla="*/ 1525731 h 1525731"/>
                  <a:gd name="connsiteX13" fmla="*/ 3061922 w 6801921"/>
                  <a:gd name="connsiteY13" fmla="*/ 1523849 h 1525731"/>
                  <a:gd name="connsiteX14" fmla="*/ 3079587 w 6801921"/>
                  <a:gd name="connsiteY14" fmla="*/ 1517595 h 1525731"/>
                  <a:gd name="connsiteX15" fmla="*/ 3166433 w 6801921"/>
                  <a:gd name="connsiteY15" fmla="*/ 1513526 h 1525731"/>
                  <a:gd name="connsiteX16" fmla="*/ 3228292 w 6801921"/>
                  <a:gd name="connsiteY16" fmla="*/ 1513526 h 1525731"/>
                  <a:gd name="connsiteX17" fmla="*/ 3246799 w 6801921"/>
                  <a:gd name="connsiteY17" fmla="*/ 1520079 h 1525731"/>
                  <a:gd name="connsiteX18" fmla="*/ 3249538 w 6801921"/>
                  <a:gd name="connsiteY18" fmla="*/ 1525731 h 1525731"/>
                  <a:gd name="connsiteX19" fmla="*/ 3145187 w 6801921"/>
                  <a:gd name="connsiteY19" fmla="*/ 1525731 h 1525731"/>
                  <a:gd name="connsiteX20" fmla="*/ 3147925 w 6801921"/>
                  <a:gd name="connsiteY20" fmla="*/ 1520079 h 1525731"/>
                  <a:gd name="connsiteX21" fmla="*/ 3166433 w 6801921"/>
                  <a:gd name="connsiteY21" fmla="*/ 1513526 h 1525731"/>
                  <a:gd name="connsiteX22" fmla="*/ 6355093 w 6801921"/>
                  <a:gd name="connsiteY22" fmla="*/ 1507429 h 1525731"/>
                  <a:gd name="connsiteX23" fmla="*/ 6463589 w 6801921"/>
                  <a:gd name="connsiteY23" fmla="*/ 1507429 h 1525731"/>
                  <a:gd name="connsiteX24" fmla="*/ 6480719 w 6801921"/>
                  <a:gd name="connsiteY24" fmla="*/ 1522072 h 1525731"/>
                  <a:gd name="connsiteX25" fmla="*/ 6478946 w 6801921"/>
                  <a:gd name="connsiteY25" fmla="*/ 1525731 h 1525731"/>
                  <a:gd name="connsiteX26" fmla="*/ 6339735 w 6801921"/>
                  <a:gd name="connsiteY26" fmla="*/ 1525731 h 1525731"/>
                  <a:gd name="connsiteX27" fmla="*/ 6337962 w 6801921"/>
                  <a:gd name="connsiteY27" fmla="*/ 1522072 h 1525731"/>
                  <a:gd name="connsiteX28" fmla="*/ 6342980 w 6801921"/>
                  <a:gd name="connsiteY28" fmla="*/ 1511718 h 1525731"/>
                  <a:gd name="connsiteX29" fmla="*/ 6355093 w 6801921"/>
                  <a:gd name="connsiteY29" fmla="*/ 1507429 h 1525731"/>
                  <a:gd name="connsiteX30" fmla="*/ 2041885 w 6801921"/>
                  <a:gd name="connsiteY30" fmla="*/ 1507429 h 1525731"/>
                  <a:gd name="connsiteX31" fmla="*/ 2150381 w 6801921"/>
                  <a:gd name="connsiteY31" fmla="*/ 1507429 h 1525731"/>
                  <a:gd name="connsiteX32" fmla="*/ 2167511 w 6801921"/>
                  <a:gd name="connsiteY32" fmla="*/ 1522072 h 1525731"/>
                  <a:gd name="connsiteX33" fmla="*/ 2165737 w 6801921"/>
                  <a:gd name="connsiteY33" fmla="*/ 1525731 h 1525731"/>
                  <a:gd name="connsiteX34" fmla="*/ 2026527 w 6801921"/>
                  <a:gd name="connsiteY34" fmla="*/ 1525731 h 1525731"/>
                  <a:gd name="connsiteX35" fmla="*/ 2024754 w 6801921"/>
                  <a:gd name="connsiteY35" fmla="*/ 1522072 h 1525731"/>
                  <a:gd name="connsiteX36" fmla="*/ 2029772 w 6801921"/>
                  <a:gd name="connsiteY36" fmla="*/ 1511718 h 1525731"/>
                  <a:gd name="connsiteX37" fmla="*/ 2041885 w 6801921"/>
                  <a:gd name="connsiteY37" fmla="*/ 1507429 h 1525731"/>
                  <a:gd name="connsiteX38" fmla="*/ 3293009 w 6801921"/>
                  <a:gd name="connsiteY38" fmla="*/ 1506611 h 1525731"/>
                  <a:gd name="connsiteX39" fmla="*/ 3401504 w 6801921"/>
                  <a:gd name="connsiteY39" fmla="*/ 1506612 h 1525731"/>
                  <a:gd name="connsiteX40" fmla="*/ 3413617 w 6801921"/>
                  <a:gd name="connsiteY40" fmla="*/ 1510901 h 1525731"/>
                  <a:gd name="connsiteX41" fmla="*/ 3418635 w 6801921"/>
                  <a:gd name="connsiteY41" fmla="*/ 1521256 h 1525731"/>
                  <a:gd name="connsiteX42" fmla="*/ 3416465 w 6801921"/>
                  <a:gd name="connsiteY42" fmla="*/ 1525731 h 1525731"/>
                  <a:gd name="connsiteX43" fmla="*/ 3278046 w 6801921"/>
                  <a:gd name="connsiteY43" fmla="*/ 1525731 h 1525731"/>
                  <a:gd name="connsiteX44" fmla="*/ 3275878 w 6801921"/>
                  <a:gd name="connsiteY44" fmla="*/ 1521255 h 1525731"/>
                  <a:gd name="connsiteX45" fmla="*/ 3275879 w 6801921"/>
                  <a:gd name="connsiteY45" fmla="*/ 1521255 h 1525731"/>
                  <a:gd name="connsiteX46" fmla="*/ 3293009 w 6801921"/>
                  <a:gd name="connsiteY46" fmla="*/ 1506611 h 1525731"/>
                  <a:gd name="connsiteX47" fmla="*/ 6198061 w 6801921"/>
                  <a:gd name="connsiteY47" fmla="*/ 1505904 h 1525731"/>
                  <a:gd name="connsiteX48" fmla="*/ 6306557 w 6801921"/>
                  <a:gd name="connsiteY48" fmla="*/ 1505904 h 1525731"/>
                  <a:gd name="connsiteX49" fmla="*/ 6323687 w 6801921"/>
                  <a:gd name="connsiteY49" fmla="*/ 1520547 h 1525731"/>
                  <a:gd name="connsiteX50" fmla="*/ 6321175 w 6801921"/>
                  <a:gd name="connsiteY50" fmla="*/ 1525731 h 1525731"/>
                  <a:gd name="connsiteX51" fmla="*/ 6183443 w 6801921"/>
                  <a:gd name="connsiteY51" fmla="*/ 1525731 h 1525731"/>
                  <a:gd name="connsiteX52" fmla="*/ 6180930 w 6801921"/>
                  <a:gd name="connsiteY52" fmla="*/ 1520547 h 1525731"/>
                  <a:gd name="connsiteX53" fmla="*/ 6185948 w 6801921"/>
                  <a:gd name="connsiteY53" fmla="*/ 1510193 h 1525731"/>
                  <a:gd name="connsiteX54" fmla="*/ 6198061 w 6801921"/>
                  <a:gd name="connsiteY54" fmla="*/ 1505904 h 1525731"/>
                  <a:gd name="connsiteX55" fmla="*/ 1884853 w 6801921"/>
                  <a:gd name="connsiteY55" fmla="*/ 1505904 h 1525731"/>
                  <a:gd name="connsiteX56" fmla="*/ 1993348 w 6801921"/>
                  <a:gd name="connsiteY56" fmla="*/ 1505904 h 1525731"/>
                  <a:gd name="connsiteX57" fmla="*/ 2010480 w 6801921"/>
                  <a:gd name="connsiteY57" fmla="*/ 1520547 h 1525731"/>
                  <a:gd name="connsiteX58" fmla="*/ 2010479 w 6801921"/>
                  <a:gd name="connsiteY58" fmla="*/ 1520547 h 1525731"/>
                  <a:gd name="connsiteX59" fmla="*/ 2007966 w 6801921"/>
                  <a:gd name="connsiteY59" fmla="*/ 1525731 h 1525731"/>
                  <a:gd name="connsiteX60" fmla="*/ 1870235 w 6801921"/>
                  <a:gd name="connsiteY60" fmla="*/ 1525731 h 1525731"/>
                  <a:gd name="connsiteX61" fmla="*/ 1867722 w 6801921"/>
                  <a:gd name="connsiteY61" fmla="*/ 1520547 h 1525731"/>
                  <a:gd name="connsiteX62" fmla="*/ 1872740 w 6801921"/>
                  <a:gd name="connsiteY62" fmla="*/ 1510193 h 1525731"/>
                  <a:gd name="connsiteX63" fmla="*/ 1884853 w 6801921"/>
                  <a:gd name="connsiteY63" fmla="*/ 1505904 h 1525731"/>
                  <a:gd name="connsiteX64" fmla="*/ 4696269 w 6801921"/>
                  <a:gd name="connsiteY64" fmla="*/ 1503360 h 1525731"/>
                  <a:gd name="connsiteX65" fmla="*/ 4696270 w 6801921"/>
                  <a:gd name="connsiteY65" fmla="*/ 1503361 h 1525731"/>
                  <a:gd name="connsiteX66" fmla="*/ 4696269 w 6801921"/>
                  <a:gd name="connsiteY66" fmla="*/ 1503361 h 1525731"/>
                  <a:gd name="connsiteX67" fmla="*/ 383061 w 6801921"/>
                  <a:gd name="connsiteY67" fmla="*/ 1503360 h 1525731"/>
                  <a:gd name="connsiteX68" fmla="*/ 383062 w 6801921"/>
                  <a:gd name="connsiteY68" fmla="*/ 1503361 h 1525731"/>
                  <a:gd name="connsiteX69" fmla="*/ 383061 w 6801921"/>
                  <a:gd name="connsiteY69" fmla="*/ 1503361 h 1525731"/>
                  <a:gd name="connsiteX70" fmla="*/ 5271154 w 6801921"/>
                  <a:gd name="connsiteY70" fmla="*/ 1499803 h 1525731"/>
                  <a:gd name="connsiteX71" fmla="*/ 5364543 w 6801921"/>
                  <a:gd name="connsiteY71" fmla="*/ 1499803 h 1525731"/>
                  <a:gd name="connsiteX72" fmla="*/ 5389989 w 6801921"/>
                  <a:gd name="connsiteY72" fmla="*/ 1508812 h 1525731"/>
                  <a:gd name="connsiteX73" fmla="*/ 5398187 w 6801921"/>
                  <a:gd name="connsiteY73" fmla="*/ 1525731 h 1525731"/>
                  <a:gd name="connsiteX74" fmla="*/ 5237510 w 6801921"/>
                  <a:gd name="connsiteY74" fmla="*/ 1525731 h 1525731"/>
                  <a:gd name="connsiteX75" fmla="*/ 5245708 w 6801921"/>
                  <a:gd name="connsiteY75" fmla="*/ 1508812 h 1525731"/>
                  <a:gd name="connsiteX76" fmla="*/ 5271154 w 6801921"/>
                  <a:gd name="connsiteY76" fmla="*/ 1499803 h 1525731"/>
                  <a:gd name="connsiteX77" fmla="*/ 957946 w 6801921"/>
                  <a:gd name="connsiteY77" fmla="*/ 1499803 h 1525731"/>
                  <a:gd name="connsiteX78" fmla="*/ 1051335 w 6801921"/>
                  <a:gd name="connsiteY78" fmla="*/ 1499803 h 1525731"/>
                  <a:gd name="connsiteX79" fmla="*/ 1076781 w 6801921"/>
                  <a:gd name="connsiteY79" fmla="*/ 1508812 h 1525731"/>
                  <a:gd name="connsiteX80" fmla="*/ 1084979 w 6801921"/>
                  <a:gd name="connsiteY80" fmla="*/ 1525731 h 1525731"/>
                  <a:gd name="connsiteX81" fmla="*/ 924302 w 6801921"/>
                  <a:gd name="connsiteY81" fmla="*/ 1525731 h 1525731"/>
                  <a:gd name="connsiteX82" fmla="*/ 932500 w 6801921"/>
                  <a:gd name="connsiteY82" fmla="*/ 1508812 h 1525731"/>
                  <a:gd name="connsiteX83" fmla="*/ 957946 w 6801921"/>
                  <a:gd name="connsiteY83" fmla="*/ 1499803 h 1525731"/>
                  <a:gd name="connsiteX84" fmla="*/ 6141374 w 6801921"/>
                  <a:gd name="connsiteY84" fmla="*/ 1497260 h 1525731"/>
                  <a:gd name="connsiteX85" fmla="*/ 6147325 w 6801921"/>
                  <a:gd name="connsiteY85" fmla="*/ 1497260 h 1525731"/>
                  <a:gd name="connsiteX86" fmla="*/ 6166060 w 6801921"/>
                  <a:gd name="connsiteY86" fmla="*/ 1513275 h 1525731"/>
                  <a:gd name="connsiteX87" fmla="*/ 6160573 w 6801921"/>
                  <a:gd name="connsiteY87" fmla="*/ 1524600 h 1525731"/>
                  <a:gd name="connsiteX88" fmla="*/ 6157377 w 6801921"/>
                  <a:gd name="connsiteY88" fmla="*/ 1525731 h 1525731"/>
                  <a:gd name="connsiteX89" fmla="*/ 6131322 w 6801921"/>
                  <a:gd name="connsiteY89" fmla="*/ 1525731 h 1525731"/>
                  <a:gd name="connsiteX90" fmla="*/ 6128126 w 6801921"/>
                  <a:gd name="connsiteY90" fmla="*/ 1524600 h 1525731"/>
                  <a:gd name="connsiteX91" fmla="*/ 6122639 w 6801921"/>
                  <a:gd name="connsiteY91" fmla="*/ 1513275 h 1525731"/>
                  <a:gd name="connsiteX92" fmla="*/ 6141374 w 6801921"/>
                  <a:gd name="connsiteY92" fmla="*/ 1497260 h 1525731"/>
                  <a:gd name="connsiteX93" fmla="*/ 1828165 w 6801921"/>
                  <a:gd name="connsiteY93" fmla="*/ 1497260 h 1525731"/>
                  <a:gd name="connsiteX94" fmla="*/ 1834116 w 6801921"/>
                  <a:gd name="connsiteY94" fmla="*/ 1497260 h 1525731"/>
                  <a:gd name="connsiteX95" fmla="*/ 1852851 w 6801921"/>
                  <a:gd name="connsiteY95" fmla="*/ 1513275 h 1525731"/>
                  <a:gd name="connsiteX96" fmla="*/ 1847364 w 6801921"/>
                  <a:gd name="connsiteY96" fmla="*/ 1524600 h 1525731"/>
                  <a:gd name="connsiteX97" fmla="*/ 1844169 w 6801921"/>
                  <a:gd name="connsiteY97" fmla="*/ 1525731 h 1525731"/>
                  <a:gd name="connsiteX98" fmla="*/ 1818114 w 6801921"/>
                  <a:gd name="connsiteY98" fmla="*/ 1525731 h 1525731"/>
                  <a:gd name="connsiteX99" fmla="*/ 1814918 w 6801921"/>
                  <a:gd name="connsiteY99" fmla="*/ 1524600 h 1525731"/>
                  <a:gd name="connsiteX100" fmla="*/ 1809431 w 6801921"/>
                  <a:gd name="connsiteY100" fmla="*/ 1513275 h 1525731"/>
                  <a:gd name="connsiteX101" fmla="*/ 1828165 w 6801921"/>
                  <a:gd name="connsiteY101" fmla="*/ 1497260 h 1525731"/>
                  <a:gd name="connsiteX102" fmla="*/ 6522056 w 6801921"/>
                  <a:gd name="connsiteY102" fmla="*/ 1492684 h 1525731"/>
                  <a:gd name="connsiteX103" fmla="*/ 6639833 w 6801921"/>
                  <a:gd name="connsiteY103" fmla="*/ 1492684 h 1525731"/>
                  <a:gd name="connsiteX104" fmla="*/ 6662138 w 6801921"/>
                  <a:gd name="connsiteY104" fmla="*/ 1511750 h 1525731"/>
                  <a:gd name="connsiteX105" fmla="*/ 6655604 w 6801921"/>
                  <a:gd name="connsiteY105" fmla="*/ 1525232 h 1525731"/>
                  <a:gd name="connsiteX106" fmla="*/ 6654194 w 6801921"/>
                  <a:gd name="connsiteY106" fmla="*/ 1525731 h 1525731"/>
                  <a:gd name="connsiteX107" fmla="*/ 6507695 w 6801921"/>
                  <a:gd name="connsiteY107" fmla="*/ 1525731 h 1525731"/>
                  <a:gd name="connsiteX108" fmla="*/ 6506284 w 6801921"/>
                  <a:gd name="connsiteY108" fmla="*/ 1525232 h 1525731"/>
                  <a:gd name="connsiteX109" fmla="*/ 6499751 w 6801921"/>
                  <a:gd name="connsiteY109" fmla="*/ 1511750 h 1525731"/>
                  <a:gd name="connsiteX110" fmla="*/ 6522056 w 6801921"/>
                  <a:gd name="connsiteY110" fmla="*/ 1492684 h 1525731"/>
                  <a:gd name="connsiteX111" fmla="*/ 2208848 w 6801921"/>
                  <a:gd name="connsiteY111" fmla="*/ 1492684 h 1525731"/>
                  <a:gd name="connsiteX112" fmla="*/ 2326625 w 6801921"/>
                  <a:gd name="connsiteY112" fmla="*/ 1492684 h 1525731"/>
                  <a:gd name="connsiteX113" fmla="*/ 2348930 w 6801921"/>
                  <a:gd name="connsiteY113" fmla="*/ 1511750 h 1525731"/>
                  <a:gd name="connsiteX114" fmla="*/ 2342396 w 6801921"/>
                  <a:gd name="connsiteY114" fmla="*/ 1525232 h 1525731"/>
                  <a:gd name="connsiteX115" fmla="*/ 2340986 w 6801921"/>
                  <a:gd name="connsiteY115" fmla="*/ 1525731 h 1525731"/>
                  <a:gd name="connsiteX116" fmla="*/ 2194487 w 6801921"/>
                  <a:gd name="connsiteY116" fmla="*/ 1525731 h 1525731"/>
                  <a:gd name="connsiteX117" fmla="*/ 2193076 w 6801921"/>
                  <a:gd name="connsiteY117" fmla="*/ 1525232 h 1525731"/>
                  <a:gd name="connsiteX118" fmla="*/ 2186544 w 6801921"/>
                  <a:gd name="connsiteY118" fmla="*/ 1511750 h 1525731"/>
                  <a:gd name="connsiteX119" fmla="*/ 2208848 w 6801921"/>
                  <a:gd name="connsiteY119" fmla="*/ 1492684 h 1525731"/>
                  <a:gd name="connsiteX120" fmla="*/ 5465660 w 6801921"/>
                  <a:gd name="connsiteY120" fmla="*/ 1487600 h 1525731"/>
                  <a:gd name="connsiteX121" fmla="*/ 5559048 w 6801921"/>
                  <a:gd name="connsiteY121" fmla="*/ 1487600 h 1525731"/>
                  <a:gd name="connsiteX122" fmla="*/ 5595034 w 6801921"/>
                  <a:gd name="connsiteY122" fmla="*/ 1518361 h 1525731"/>
                  <a:gd name="connsiteX123" fmla="*/ 5591462 w 6801921"/>
                  <a:gd name="connsiteY123" fmla="*/ 1525731 h 1525731"/>
                  <a:gd name="connsiteX124" fmla="*/ 5433245 w 6801921"/>
                  <a:gd name="connsiteY124" fmla="*/ 1525731 h 1525731"/>
                  <a:gd name="connsiteX125" fmla="*/ 5429674 w 6801921"/>
                  <a:gd name="connsiteY125" fmla="*/ 1518361 h 1525731"/>
                  <a:gd name="connsiteX126" fmla="*/ 5440214 w 6801921"/>
                  <a:gd name="connsiteY126" fmla="*/ 1496610 h 1525731"/>
                  <a:gd name="connsiteX127" fmla="*/ 5465660 w 6801921"/>
                  <a:gd name="connsiteY127" fmla="*/ 1487600 h 1525731"/>
                  <a:gd name="connsiteX128" fmla="*/ 1152452 w 6801921"/>
                  <a:gd name="connsiteY128" fmla="*/ 1487600 h 1525731"/>
                  <a:gd name="connsiteX129" fmla="*/ 1245840 w 6801921"/>
                  <a:gd name="connsiteY129" fmla="*/ 1487600 h 1525731"/>
                  <a:gd name="connsiteX130" fmla="*/ 1281826 w 6801921"/>
                  <a:gd name="connsiteY130" fmla="*/ 1518361 h 1525731"/>
                  <a:gd name="connsiteX131" fmla="*/ 1278254 w 6801921"/>
                  <a:gd name="connsiteY131" fmla="*/ 1525731 h 1525731"/>
                  <a:gd name="connsiteX132" fmla="*/ 1120037 w 6801921"/>
                  <a:gd name="connsiteY132" fmla="*/ 1525731 h 1525731"/>
                  <a:gd name="connsiteX133" fmla="*/ 1116466 w 6801921"/>
                  <a:gd name="connsiteY133" fmla="*/ 1518361 h 1525731"/>
                  <a:gd name="connsiteX134" fmla="*/ 1127006 w 6801921"/>
                  <a:gd name="connsiteY134" fmla="*/ 1496610 h 1525731"/>
                  <a:gd name="connsiteX135" fmla="*/ 1152452 w 6801921"/>
                  <a:gd name="connsiteY135" fmla="*/ 1487600 h 1525731"/>
                  <a:gd name="connsiteX136" fmla="*/ 6784606 w 6801921"/>
                  <a:gd name="connsiteY136" fmla="*/ 1483749 h 1525731"/>
                  <a:gd name="connsiteX137" fmla="*/ 6801921 w 6801921"/>
                  <a:gd name="connsiteY137" fmla="*/ 1525731 h 1525731"/>
                  <a:gd name="connsiteX138" fmla="*/ 6780914 w 6801921"/>
                  <a:gd name="connsiteY138" fmla="*/ 1525731 h 1525731"/>
                  <a:gd name="connsiteX139" fmla="*/ 6772214 w 6801921"/>
                  <a:gd name="connsiteY139" fmla="*/ 1522651 h 1525731"/>
                  <a:gd name="connsiteX140" fmla="*/ 6763851 w 6801921"/>
                  <a:gd name="connsiteY140" fmla="*/ 1505394 h 1525731"/>
                  <a:gd name="connsiteX141" fmla="*/ 6772214 w 6801921"/>
                  <a:gd name="connsiteY141" fmla="*/ 1488137 h 1525731"/>
                  <a:gd name="connsiteX142" fmla="*/ 2471398 w 6801921"/>
                  <a:gd name="connsiteY142" fmla="*/ 1483749 h 1525731"/>
                  <a:gd name="connsiteX143" fmla="*/ 2479485 w 6801921"/>
                  <a:gd name="connsiteY143" fmla="*/ 1503357 h 1525731"/>
                  <a:gd name="connsiteX144" fmla="*/ 2528787 w 6801921"/>
                  <a:gd name="connsiteY144" fmla="*/ 1503357 h 1525731"/>
                  <a:gd name="connsiteX145" fmla="*/ 2570847 w 6801921"/>
                  <a:gd name="connsiteY145" fmla="*/ 1518249 h 1525731"/>
                  <a:gd name="connsiteX146" fmla="*/ 2576748 w 6801921"/>
                  <a:gd name="connsiteY146" fmla="*/ 1525731 h 1525731"/>
                  <a:gd name="connsiteX147" fmla="*/ 2488713 w 6801921"/>
                  <a:gd name="connsiteY147" fmla="*/ 1525731 h 1525731"/>
                  <a:gd name="connsiteX148" fmla="*/ 2467706 w 6801921"/>
                  <a:gd name="connsiteY148" fmla="*/ 1525731 h 1525731"/>
                  <a:gd name="connsiteX149" fmla="*/ 2441939 w 6801921"/>
                  <a:gd name="connsiteY149" fmla="*/ 1525731 h 1525731"/>
                  <a:gd name="connsiteX150" fmla="*/ 2432711 w 6801921"/>
                  <a:gd name="connsiteY150" fmla="*/ 1503357 h 1525731"/>
                  <a:gd name="connsiteX151" fmla="*/ 2451631 w 6801921"/>
                  <a:gd name="connsiteY151" fmla="*/ 1503357 h 1525731"/>
                  <a:gd name="connsiteX152" fmla="*/ 2459005 w 6801921"/>
                  <a:gd name="connsiteY152" fmla="*/ 1488137 h 1525731"/>
                  <a:gd name="connsiteX153" fmla="*/ 3713665 w 6801921"/>
                  <a:gd name="connsiteY153" fmla="*/ 1480985 h 1525731"/>
                  <a:gd name="connsiteX154" fmla="*/ 3837378 w 6801921"/>
                  <a:gd name="connsiteY154" fmla="*/ 1480985 h 1525731"/>
                  <a:gd name="connsiteX155" fmla="*/ 3863551 w 6801921"/>
                  <a:gd name="connsiteY155" fmla="*/ 1503358 h 1525731"/>
                  <a:gd name="connsiteX156" fmla="*/ 3837378 w 6801921"/>
                  <a:gd name="connsiteY156" fmla="*/ 1525731 h 1525731"/>
                  <a:gd name="connsiteX157" fmla="*/ 3713665 w 6801921"/>
                  <a:gd name="connsiteY157" fmla="*/ 1525731 h 1525731"/>
                  <a:gd name="connsiteX158" fmla="*/ 3687493 w 6801921"/>
                  <a:gd name="connsiteY158" fmla="*/ 1503358 h 1525731"/>
                  <a:gd name="connsiteX159" fmla="*/ 3713665 w 6801921"/>
                  <a:gd name="connsiteY159" fmla="*/ 1480985 h 1525731"/>
                  <a:gd name="connsiteX160" fmla="*/ 4724820 w 6801921"/>
                  <a:gd name="connsiteY160" fmla="*/ 1478955 h 1525731"/>
                  <a:gd name="connsiteX161" fmla="*/ 4834268 w 6801921"/>
                  <a:gd name="connsiteY161" fmla="*/ 1478955 h 1525731"/>
                  <a:gd name="connsiteX162" fmla="*/ 4862819 w 6801921"/>
                  <a:gd name="connsiteY162" fmla="*/ 1503361 h 1525731"/>
                  <a:gd name="connsiteX163" fmla="*/ 4862818 w 6801921"/>
                  <a:gd name="connsiteY163" fmla="*/ 1503361 h 1525731"/>
                  <a:gd name="connsiteX164" fmla="*/ 4854456 w 6801921"/>
                  <a:gd name="connsiteY164" fmla="*/ 1520618 h 1525731"/>
                  <a:gd name="connsiteX165" fmla="*/ 4840013 w 6801921"/>
                  <a:gd name="connsiteY165" fmla="*/ 1525731 h 1525731"/>
                  <a:gd name="connsiteX166" fmla="*/ 4719076 w 6801921"/>
                  <a:gd name="connsiteY166" fmla="*/ 1525731 h 1525731"/>
                  <a:gd name="connsiteX167" fmla="*/ 4704632 w 6801921"/>
                  <a:gd name="connsiteY167" fmla="*/ 1520617 h 1525731"/>
                  <a:gd name="connsiteX168" fmla="*/ 4696270 w 6801921"/>
                  <a:gd name="connsiteY168" fmla="*/ 1503361 h 1525731"/>
                  <a:gd name="connsiteX169" fmla="*/ 4704632 w 6801921"/>
                  <a:gd name="connsiteY169" fmla="*/ 1486104 h 1525731"/>
                  <a:gd name="connsiteX170" fmla="*/ 4724820 w 6801921"/>
                  <a:gd name="connsiteY170" fmla="*/ 1478955 h 1525731"/>
                  <a:gd name="connsiteX171" fmla="*/ 411612 w 6801921"/>
                  <a:gd name="connsiteY171" fmla="*/ 1478955 h 1525731"/>
                  <a:gd name="connsiteX172" fmla="*/ 521060 w 6801921"/>
                  <a:gd name="connsiteY172" fmla="*/ 1478955 h 1525731"/>
                  <a:gd name="connsiteX173" fmla="*/ 549611 w 6801921"/>
                  <a:gd name="connsiteY173" fmla="*/ 1503361 h 1525731"/>
                  <a:gd name="connsiteX174" fmla="*/ 549610 w 6801921"/>
                  <a:gd name="connsiteY174" fmla="*/ 1503361 h 1525731"/>
                  <a:gd name="connsiteX175" fmla="*/ 541248 w 6801921"/>
                  <a:gd name="connsiteY175" fmla="*/ 1520618 h 1525731"/>
                  <a:gd name="connsiteX176" fmla="*/ 526805 w 6801921"/>
                  <a:gd name="connsiteY176" fmla="*/ 1525731 h 1525731"/>
                  <a:gd name="connsiteX177" fmla="*/ 405868 w 6801921"/>
                  <a:gd name="connsiteY177" fmla="*/ 1525731 h 1525731"/>
                  <a:gd name="connsiteX178" fmla="*/ 391424 w 6801921"/>
                  <a:gd name="connsiteY178" fmla="*/ 1520617 h 1525731"/>
                  <a:gd name="connsiteX179" fmla="*/ 383062 w 6801921"/>
                  <a:gd name="connsiteY179" fmla="*/ 1503361 h 1525731"/>
                  <a:gd name="connsiteX180" fmla="*/ 391424 w 6801921"/>
                  <a:gd name="connsiteY180" fmla="*/ 1486104 h 1525731"/>
                  <a:gd name="connsiteX181" fmla="*/ 411612 w 6801921"/>
                  <a:gd name="connsiteY181" fmla="*/ 1478955 h 1525731"/>
                  <a:gd name="connsiteX182" fmla="*/ 4525439 w 6801921"/>
                  <a:gd name="connsiteY182" fmla="*/ 1476920 h 1525731"/>
                  <a:gd name="connsiteX183" fmla="*/ 4657727 w 6801921"/>
                  <a:gd name="connsiteY183" fmla="*/ 1476920 h 1525731"/>
                  <a:gd name="connsiteX184" fmla="*/ 4674858 w 6801921"/>
                  <a:gd name="connsiteY184" fmla="*/ 1491564 h 1525731"/>
                  <a:gd name="connsiteX185" fmla="*/ 4674857 w 6801921"/>
                  <a:gd name="connsiteY185" fmla="*/ 1491564 h 1525731"/>
                  <a:gd name="connsiteX186" fmla="*/ 4657726 w 6801921"/>
                  <a:gd name="connsiteY186" fmla="*/ 1506207 h 1525731"/>
                  <a:gd name="connsiteX187" fmla="*/ 4525439 w 6801921"/>
                  <a:gd name="connsiteY187" fmla="*/ 1506207 h 1525731"/>
                  <a:gd name="connsiteX188" fmla="*/ 4513326 w 6801921"/>
                  <a:gd name="connsiteY188" fmla="*/ 1501918 h 1525731"/>
                  <a:gd name="connsiteX189" fmla="*/ 4508309 w 6801921"/>
                  <a:gd name="connsiteY189" fmla="*/ 1491564 h 1525731"/>
                  <a:gd name="connsiteX190" fmla="*/ 4513326 w 6801921"/>
                  <a:gd name="connsiteY190" fmla="*/ 1481210 h 1525731"/>
                  <a:gd name="connsiteX191" fmla="*/ 4525439 w 6801921"/>
                  <a:gd name="connsiteY191" fmla="*/ 1476920 h 1525731"/>
                  <a:gd name="connsiteX192" fmla="*/ 212231 w 6801921"/>
                  <a:gd name="connsiteY192" fmla="*/ 1476920 h 1525731"/>
                  <a:gd name="connsiteX193" fmla="*/ 344519 w 6801921"/>
                  <a:gd name="connsiteY193" fmla="*/ 1476920 h 1525731"/>
                  <a:gd name="connsiteX194" fmla="*/ 361650 w 6801921"/>
                  <a:gd name="connsiteY194" fmla="*/ 1491564 h 1525731"/>
                  <a:gd name="connsiteX195" fmla="*/ 361649 w 6801921"/>
                  <a:gd name="connsiteY195" fmla="*/ 1491564 h 1525731"/>
                  <a:gd name="connsiteX196" fmla="*/ 344518 w 6801921"/>
                  <a:gd name="connsiteY196" fmla="*/ 1506207 h 1525731"/>
                  <a:gd name="connsiteX197" fmla="*/ 212231 w 6801921"/>
                  <a:gd name="connsiteY197" fmla="*/ 1506207 h 1525731"/>
                  <a:gd name="connsiteX198" fmla="*/ 200118 w 6801921"/>
                  <a:gd name="connsiteY198" fmla="*/ 1501918 h 1525731"/>
                  <a:gd name="connsiteX199" fmla="*/ 195101 w 6801921"/>
                  <a:gd name="connsiteY199" fmla="*/ 1491564 h 1525731"/>
                  <a:gd name="connsiteX200" fmla="*/ 200118 w 6801921"/>
                  <a:gd name="connsiteY200" fmla="*/ 1481210 h 1525731"/>
                  <a:gd name="connsiteX201" fmla="*/ 212231 w 6801921"/>
                  <a:gd name="connsiteY201" fmla="*/ 1476920 h 1525731"/>
                  <a:gd name="connsiteX202" fmla="*/ 5700913 w 6801921"/>
                  <a:gd name="connsiteY202" fmla="*/ 1476412 h 1525731"/>
                  <a:gd name="connsiteX203" fmla="*/ 5731843 w 6801921"/>
                  <a:gd name="connsiteY203" fmla="*/ 1476412 h 1525731"/>
                  <a:gd name="connsiteX204" fmla="*/ 5768722 w 6801921"/>
                  <a:gd name="connsiteY204" fmla="*/ 1507936 h 1525731"/>
                  <a:gd name="connsiteX205" fmla="*/ 5760099 w 6801921"/>
                  <a:gd name="connsiteY205" fmla="*/ 1525731 h 1525731"/>
                  <a:gd name="connsiteX206" fmla="*/ 5672657 w 6801921"/>
                  <a:gd name="connsiteY206" fmla="*/ 1525731 h 1525731"/>
                  <a:gd name="connsiteX207" fmla="*/ 5664034 w 6801921"/>
                  <a:gd name="connsiteY207" fmla="*/ 1507936 h 1525731"/>
                  <a:gd name="connsiteX208" fmla="*/ 5700913 w 6801921"/>
                  <a:gd name="connsiteY208" fmla="*/ 1476412 h 1525731"/>
                  <a:gd name="connsiteX209" fmla="*/ 1387705 w 6801921"/>
                  <a:gd name="connsiteY209" fmla="*/ 1476412 h 1525731"/>
                  <a:gd name="connsiteX210" fmla="*/ 1418635 w 6801921"/>
                  <a:gd name="connsiteY210" fmla="*/ 1476412 h 1525731"/>
                  <a:gd name="connsiteX211" fmla="*/ 1455514 w 6801921"/>
                  <a:gd name="connsiteY211" fmla="*/ 1507936 h 1525731"/>
                  <a:gd name="connsiteX212" fmla="*/ 1446890 w 6801921"/>
                  <a:gd name="connsiteY212" fmla="*/ 1525731 h 1525731"/>
                  <a:gd name="connsiteX213" fmla="*/ 1359449 w 6801921"/>
                  <a:gd name="connsiteY213" fmla="*/ 1525731 h 1525731"/>
                  <a:gd name="connsiteX214" fmla="*/ 1350826 w 6801921"/>
                  <a:gd name="connsiteY214" fmla="*/ 1507936 h 1525731"/>
                  <a:gd name="connsiteX215" fmla="*/ 1387705 w 6801921"/>
                  <a:gd name="connsiteY215" fmla="*/ 1476412 h 1525731"/>
                  <a:gd name="connsiteX216" fmla="*/ 5835936 w 6801921"/>
                  <a:gd name="connsiteY216" fmla="*/ 1473361 h 1525731"/>
                  <a:gd name="connsiteX217" fmla="*/ 5885901 w 6801921"/>
                  <a:gd name="connsiteY217" fmla="*/ 1473361 h 1525731"/>
                  <a:gd name="connsiteX218" fmla="*/ 5934676 w 6801921"/>
                  <a:gd name="connsiteY218" fmla="*/ 1515054 h 1525731"/>
                  <a:gd name="connsiteX219" fmla="*/ 5929502 w 6801921"/>
                  <a:gd name="connsiteY219" fmla="*/ 1525731 h 1525731"/>
                  <a:gd name="connsiteX220" fmla="*/ 5792336 w 6801921"/>
                  <a:gd name="connsiteY220" fmla="*/ 1525731 h 1525731"/>
                  <a:gd name="connsiteX221" fmla="*/ 5787161 w 6801921"/>
                  <a:gd name="connsiteY221" fmla="*/ 1515054 h 1525731"/>
                  <a:gd name="connsiteX222" fmla="*/ 5835936 w 6801921"/>
                  <a:gd name="connsiteY222" fmla="*/ 1473361 h 1525731"/>
                  <a:gd name="connsiteX223" fmla="*/ 1522728 w 6801921"/>
                  <a:gd name="connsiteY223" fmla="*/ 1473361 h 1525731"/>
                  <a:gd name="connsiteX224" fmla="*/ 1572693 w 6801921"/>
                  <a:gd name="connsiteY224" fmla="*/ 1473361 h 1525731"/>
                  <a:gd name="connsiteX225" fmla="*/ 1621468 w 6801921"/>
                  <a:gd name="connsiteY225" fmla="*/ 1515054 h 1525731"/>
                  <a:gd name="connsiteX226" fmla="*/ 1616294 w 6801921"/>
                  <a:gd name="connsiteY226" fmla="*/ 1525731 h 1525731"/>
                  <a:gd name="connsiteX227" fmla="*/ 1479127 w 6801921"/>
                  <a:gd name="connsiteY227" fmla="*/ 1525731 h 1525731"/>
                  <a:gd name="connsiteX228" fmla="*/ 1473953 w 6801921"/>
                  <a:gd name="connsiteY228" fmla="*/ 1515054 h 1525731"/>
                  <a:gd name="connsiteX229" fmla="*/ 1522728 w 6801921"/>
                  <a:gd name="connsiteY229" fmla="*/ 1473361 h 1525731"/>
                  <a:gd name="connsiteX230" fmla="*/ 5978693 w 6801921"/>
                  <a:gd name="connsiteY230" fmla="*/ 1471327 h 1525731"/>
                  <a:gd name="connsiteX231" fmla="*/ 6066725 w 6801921"/>
                  <a:gd name="connsiteY231" fmla="*/ 1471327 h 1525731"/>
                  <a:gd name="connsiteX232" fmla="*/ 6096467 w 6801921"/>
                  <a:gd name="connsiteY232" fmla="*/ 1496750 h 1525731"/>
                  <a:gd name="connsiteX233" fmla="*/ 6066725 w 6801921"/>
                  <a:gd name="connsiteY233" fmla="*/ 1522173 h 1525731"/>
                  <a:gd name="connsiteX234" fmla="*/ 5978693 w 6801921"/>
                  <a:gd name="connsiteY234" fmla="*/ 1522173 h 1525731"/>
                  <a:gd name="connsiteX235" fmla="*/ 5948952 w 6801921"/>
                  <a:gd name="connsiteY235" fmla="*/ 1496750 h 1525731"/>
                  <a:gd name="connsiteX236" fmla="*/ 5978693 w 6801921"/>
                  <a:gd name="connsiteY236" fmla="*/ 1471327 h 1525731"/>
                  <a:gd name="connsiteX237" fmla="*/ 1665485 w 6801921"/>
                  <a:gd name="connsiteY237" fmla="*/ 1471327 h 1525731"/>
                  <a:gd name="connsiteX238" fmla="*/ 1753517 w 6801921"/>
                  <a:gd name="connsiteY238" fmla="*/ 1471327 h 1525731"/>
                  <a:gd name="connsiteX239" fmla="*/ 1783259 w 6801921"/>
                  <a:gd name="connsiteY239" fmla="*/ 1496750 h 1525731"/>
                  <a:gd name="connsiteX240" fmla="*/ 1753517 w 6801921"/>
                  <a:gd name="connsiteY240" fmla="*/ 1522173 h 1525731"/>
                  <a:gd name="connsiteX241" fmla="*/ 1665485 w 6801921"/>
                  <a:gd name="connsiteY241" fmla="*/ 1522173 h 1525731"/>
                  <a:gd name="connsiteX242" fmla="*/ 1635743 w 6801921"/>
                  <a:gd name="connsiteY242" fmla="*/ 1496750 h 1525731"/>
                  <a:gd name="connsiteX243" fmla="*/ 1665485 w 6801921"/>
                  <a:gd name="connsiteY243" fmla="*/ 1471327 h 1525731"/>
                  <a:gd name="connsiteX244" fmla="*/ 4163341 w 6801921"/>
                  <a:gd name="connsiteY244" fmla="*/ 1470816 h 1525731"/>
                  <a:gd name="connsiteX245" fmla="*/ 4287062 w 6801921"/>
                  <a:gd name="connsiteY245" fmla="*/ 1470816 h 1525731"/>
                  <a:gd name="connsiteX246" fmla="*/ 4313234 w 6801921"/>
                  <a:gd name="connsiteY246" fmla="*/ 1493189 h 1525731"/>
                  <a:gd name="connsiteX247" fmla="*/ 4287062 w 6801921"/>
                  <a:gd name="connsiteY247" fmla="*/ 1515562 h 1525731"/>
                  <a:gd name="connsiteX248" fmla="*/ 4163341 w 6801921"/>
                  <a:gd name="connsiteY248" fmla="*/ 1515562 h 1525731"/>
                  <a:gd name="connsiteX249" fmla="*/ 4137168 w 6801921"/>
                  <a:gd name="connsiteY249" fmla="*/ 1493189 h 1525731"/>
                  <a:gd name="connsiteX250" fmla="*/ 4163341 w 6801921"/>
                  <a:gd name="connsiteY250" fmla="*/ 1470816 h 1525731"/>
                  <a:gd name="connsiteX251" fmla="*/ 2618901 w 6801921"/>
                  <a:gd name="connsiteY251" fmla="*/ 1465734 h 1525731"/>
                  <a:gd name="connsiteX252" fmla="*/ 2636153 w 6801921"/>
                  <a:gd name="connsiteY252" fmla="*/ 1465735 h 1525731"/>
                  <a:gd name="connsiteX253" fmla="*/ 2659074 w 6801921"/>
                  <a:gd name="connsiteY253" fmla="*/ 1473851 h 1525731"/>
                  <a:gd name="connsiteX254" fmla="*/ 2668569 w 6801921"/>
                  <a:gd name="connsiteY254" fmla="*/ 1493445 h 1525731"/>
                  <a:gd name="connsiteX255" fmla="*/ 2659074 w 6801921"/>
                  <a:gd name="connsiteY255" fmla="*/ 1513038 h 1525731"/>
                  <a:gd name="connsiteX256" fmla="*/ 2636153 w 6801921"/>
                  <a:gd name="connsiteY256" fmla="*/ 1521154 h 1525731"/>
                  <a:gd name="connsiteX257" fmla="*/ 2618901 w 6801921"/>
                  <a:gd name="connsiteY257" fmla="*/ 1521154 h 1525731"/>
                  <a:gd name="connsiteX258" fmla="*/ 2586484 w 6801921"/>
                  <a:gd name="connsiteY258" fmla="*/ 1493444 h 1525731"/>
                  <a:gd name="connsiteX259" fmla="*/ 2586485 w 6801921"/>
                  <a:gd name="connsiteY259" fmla="*/ 1493444 h 1525731"/>
                  <a:gd name="connsiteX260" fmla="*/ 2618901 w 6801921"/>
                  <a:gd name="connsiteY260" fmla="*/ 1465734 h 1525731"/>
                  <a:gd name="connsiteX261" fmla="*/ 6689975 w 6801921"/>
                  <a:gd name="connsiteY261" fmla="*/ 1463702 h 1525731"/>
                  <a:gd name="connsiteX262" fmla="*/ 6734231 w 6801921"/>
                  <a:gd name="connsiteY262" fmla="*/ 1463702 h 1525731"/>
                  <a:gd name="connsiteX263" fmla="*/ 6751361 w 6801921"/>
                  <a:gd name="connsiteY263" fmla="*/ 1478346 h 1525731"/>
                  <a:gd name="connsiteX264" fmla="*/ 6734230 w 6801921"/>
                  <a:gd name="connsiteY264" fmla="*/ 1492989 h 1525731"/>
                  <a:gd name="connsiteX265" fmla="*/ 6689975 w 6801921"/>
                  <a:gd name="connsiteY265" fmla="*/ 1492988 h 1525731"/>
                  <a:gd name="connsiteX266" fmla="*/ 6677862 w 6801921"/>
                  <a:gd name="connsiteY266" fmla="*/ 1488700 h 1525731"/>
                  <a:gd name="connsiteX267" fmla="*/ 6672844 w 6801921"/>
                  <a:gd name="connsiteY267" fmla="*/ 1478346 h 1525731"/>
                  <a:gd name="connsiteX268" fmla="*/ 6677862 w 6801921"/>
                  <a:gd name="connsiteY268" fmla="*/ 1467991 h 1525731"/>
                  <a:gd name="connsiteX269" fmla="*/ 6689975 w 6801921"/>
                  <a:gd name="connsiteY269" fmla="*/ 1463702 h 1525731"/>
                  <a:gd name="connsiteX270" fmla="*/ 4941928 w 6801921"/>
                  <a:gd name="connsiteY270" fmla="*/ 1462684 h 1525731"/>
                  <a:gd name="connsiteX271" fmla="*/ 4991894 w 6801921"/>
                  <a:gd name="connsiteY271" fmla="*/ 1462684 h 1525731"/>
                  <a:gd name="connsiteX272" fmla="*/ 5040668 w 6801921"/>
                  <a:gd name="connsiteY272" fmla="*/ 1504376 h 1525731"/>
                  <a:gd name="connsiteX273" fmla="*/ 5030321 w 6801921"/>
                  <a:gd name="connsiteY273" fmla="*/ 1525731 h 1525731"/>
                  <a:gd name="connsiteX274" fmla="*/ 4903502 w 6801921"/>
                  <a:gd name="connsiteY274" fmla="*/ 1525731 h 1525731"/>
                  <a:gd name="connsiteX275" fmla="*/ 4893153 w 6801921"/>
                  <a:gd name="connsiteY275" fmla="*/ 1504376 h 1525731"/>
                  <a:gd name="connsiteX276" fmla="*/ 4941928 w 6801921"/>
                  <a:gd name="connsiteY276" fmla="*/ 1462684 h 1525731"/>
                  <a:gd name="connsiteX277" fmla="*/ 628720 w 6801921"/>
                  <a:gd name="connsiteY277" fmla="*/ 1462684 h 1525731"/>
                  <a:gd name="connsiteX278" fmla="*/ 678686 w 6801921"/>
                  <a:gd name="connsiteY278" fmla="*/ 1462684 h 1525731"/>
                  <a:gd name="connsiteX279" fmla="*/ 727460 w 6801921"/>
                  <a:gd name="connsiteY279" fmla="*/ 1504376 h 1525731"/>
                  <a:gd name="connsiteX280" fmla="*/ 717113 w 6801921"/>
                  <a:gd name="connsiteY280" fmla="*/ 1525731 h 1525731"/>
                  <a:gd name="connsiteX281" fmla="*/ 590294 w 6801921"/>
                  <a:gd name="connsiteY281" fmla="*/ 1525731 h 1525731"/>
                  <a:gd name="connsiteX282" fmla="*/ 579945 w 6801921"/>
                  <a:gd name="connsiteY282" fmla="*/ 1504376 h 1525731"/>
                  <a:gd name="connsiteX283" fmla="*/ 628720 w 6801921"/>
                  <a:gd name="connsiteY283" fmla="*/ 1462684 h 1525731"/>
                  <a:gd name="connsiteX284" fmla="*/ 5084685 w 6801921"/>
                  <a:gd name="connsiteY284" fmla="*/ 1460650 h 1525731"/>
                  <a:gd name="connsiteX285" fmla="*/ 5172713 w 6801921"/>
                  <a:gd name="connsiteY285" fmla="*/ 1460650 h 1525731"/>
                  <a:gd name="connsiteX286" fmla="*/ 5202454 w 6801921"/>
                  <a:gd name="connsiteY286" fmla="*/ 1486073 h 1525731"/>
                  <a:gd name="connsiteX287" fmla="*/ 5172713 w 6801921"/>
                  <a:gd name="connsiteY287" fmla="*/ 1511496 h 1525731"/>
                  <a:gd name="connsiteX288" fmla="*/ 5084685 w 6801921"/>
                  <a:gd name="connsiteY288" fmla="*/ 1511496 h 1525731"/>
                  <a:gd name="connsiteX289" fmla="*/ 5054944 w 6801921"/>
                  <a:gd name="connsiteY289" fmla="*/ 1486073 h 1525731"/>
                  <a:gd name="connsiteX290" fmla="*/ 5084685 w 6801921"/>
                  <a:gd name="connsiteY290" fmla="*/ 1460650 h 1525731"/>
                  <a:gd name="connsiteX291" fmla="*/ 771477 w 6801921"/>
                  <a:gd name="connsiteY291" fmla="*/ 1460650 h 1525731"/>
                  <a:gd name="connsiteX292" fmla="*/ 859505 w 6801921"/>
                  <a:gd name="connsiteY292" fmla="*/ 1460650 h 1525731"/>
                  <a:gd name="connsiteX293" fmla="*/ 889246 w 6801921"/>
                  <a:gd name="connsiteY293" fmla="*/ 1486073 h 1525731"/>
                  <a:gd name="connsiteX294" fmla="*/ 859505 w 6801921"/>
                  <a:gd name="connsiteY294" fmla="*/ 1511496 h 1525731"/>
                  <a:gd name="connsiteX295" fmla="*/ 771477 w 6801921"/>
                  <a:gd name="connsiteY295" fmla="*/ 1511496 h 1525731"/>
                  <a:gd name="connsiteX296" fmla="*/ 741736 w 6801921"/>
                  <a:gd name="connsiteY296" fmla="*/ 1486073 h 1525731"/>
                  <a:gd name="connsiteX297" fmla="*/ 771477 w 6801921"/>
                  <a:gd name="connsiteY297" fmla="*/ 1460650 h 1525731"/>
                  <a:gd name="connsiteX298" fmla="*/ 6584692 w 6801921"/>
                  <a:gd name="connsiteY298" fmla="*/ 1449973 h 1525731"/>
                  <a:gd name="connsiteX299" fmla="*/ 6628948 w 6801921"/>
                  <a:gd name="connsiteY299" fmla="*/ 1449973 h 1525731"/>
                  <a:gd name="connsiteX300" fmla="*/ 6646079 w 6801921"/>
                  <a:gd name="connsiteY300" fmla="*/ 1464617 h 1525731"/>
                  <a:gd name="connsiteX301" fmla="*/ 6646078 w 6801921"/>
                  <a:gd name="connsiteY301" fmla="*/ 1464617 h 1525731"/>
                  <a:gd name="connsiteX302" fmla="*/ 6628948 w 6801921"/>
                  <a:gd name="connsiteY302" fmla="*/ 1479260 h 1525731"/>
                  <a:gd name="connsiteX303" fmla="*/ 6584692 w 6801921"/>
                  <a:gd name="connsiteY303" fmla="*/ 1479260 h 1525731"/>
                  <a:gd name="connsiteX304" fmla="*/ 6572579 w 6801921"/>
                  <a:gd name="connsiteY304" fmla="*/ 1474971 h 1525731"/>
                  <a:gd name="connsiteX305" fmla="*/ 6567562 w 6801921"/>
                  <a:gd name="connsiteY305" fmla="*/ 1464617 h 1525731"/>
                  <a:gd name="connsiteX306" fmla="*/ 6572579 w 6801921"/>
                  <a:gd name="connsiteY306" fmla="*/ 1454263 h 1525731"/>
                  <a:gd name="connsiteX307" fmla="*/ 6584692 w 6801921"/>
                  <a:gd name="connsiteY307" fmla="*/ 1449973 h 1525731"/>
                  <a:gd name="connsiteX308" fmla="*/ 2271485 w 6801921"/>
                  <a:gd name="connsiteY308" fmla="*/ 1449973 h 1525731"/>
                  <a:gd name="connsiteX309" fmla="*/ 2315740 w 6801921"/>
                  <a:gd name="connsiteY309" fmla="*/ 1449973 h 1525731"/>
                  <a:gd name="connsiteX310" fmla="*/ 2332871 w 6801921"/>
                  <a:gd name="connsiteY310" fmla="*/ 1464617 h 1525731"/>
                  <a:gd name="connsiteX311" fmla="*/ 2332870 w 6801921"/>
                  <a:gd name="connsiteY311" fmla="*/ 1464617 h 1525731"/>
                  <a:gd name="connsiteX312" fmla="*/ 2315740 w 6801921"/>
                  <a:gd name="connsiteY312" fmla="*/ 1479260 h 1525731"/>
                  <a:gd name="connsiteX313" fmla="*/ 2271485 w 6801921"/>
                  <a:gd name="connsiteY313" fmla="*/ 1479260 h 1525731"/>
                  <a:gd name="connsiteX314" fmla="*/ 2259372 w 6801921"/>
                  <a:gd name="connsiteY314" fmla="*/ 1474971 h 1525731"/>
                  <a:gd name="connsiteX315" fmla="*/ 2254353 w 6801921"/>
                  <a:gd name="connsiteY315" fmla="*/ 1464617 h 1525731"/>
                  <a:gd name="connsiteX316" fmla="*/ 2259372 w 6801921"/>
                  <a:gd name="connsiteY316" fmla="*/ 1454263 h 1525731"/>
                  <a:gd name="connsiteX317" fmla="*/ 2271485 w 6801921"/>
                  <a:gd name="connsiteY317" fmla="*/ 1449973 h 1525731"/>
                  <a:gd name="connsiteX318" fmla="*/ 3143829 w 6801921"/>
                  <a:gd name="connsiteY318" fmla="*/ 1446411 h 1525731"/>
                  <a:gd name="connsiteX319" fmla="*/ 3231862 w 6801921"/>
                  <a:gd name="connsiteY319" fmla="*/ 1446411 h 1525731"/>
                  <a:gd name="connsiteX320" fmla="*/ 3261603 w 6801921"/>
                  <a:gd name="connsiteY320" fmla="*/ 1471834 h 1525731"/>
                  <a:gd name="connsiteX321" fmla="*/ 3231862 w 6801921"/>
                  <a:gd name="connsiteY321" fmla="*/ 1497257 h 1525731"/>
                  <a:gd name="connsiteX322" fmla="*/ 3143829 w 6801921"/>
                  <a:gd name="connsiteY322" fmla="*/ 1497257 h 1525731"/>
                  <a:gd name="connsiteX323" fmla="*/ 3114088 w 6801921"/>
                  <a:gd name="connsiteY323" fmla="*/ 1471834 h 1525731"/>
                  <a:gd name="connsiteX324" fmla="*/ 3143829 w 6801921"/>
                  <a:gd name="connsiteY324" fmla="*/ 1446411 h 1525731"/>
                  <a:gd name="connsiteX325" fmla="*/ 6122639 w 6801921"/>
                  <a:gd name="connsiteY325" fmla="*/ 1440822 h 1525731"/>
                  <a:gd name="connsiteX326" fmla="*/ 6139294 w 6801921"/>
                  <a:gd name="connsiteY326" fmla="*/ 1440822 h 1525731"/>
                  <a:gd name="connsiteX327" fmla="*/ 6164276 w 6801921"/>
                  <a:gd name="connsiteY327" fmla="*/ 1462177 h 1525731"/>
                  <a:gd name="connsiteX328" fmla="*/ 6139294 w 6801921"/>
                  <a:gd name="connsiteY328" fmla="*/ 1483532 h 1525731"/>
                  <a:gd name="connsiteX329" fmla="*/ 6122639 w 6801921"/>
                  <a:gd name="connsiteY329" fmla="*/ 1483532 h 1525731"/>
                  <a:gd name="connsiteX330" fmla="*/ 6097657 w 6801921"/>
                  <a:gd name="connsiteY330" fmla="*/ 1462177 h 1525731"/>
                  <a:gd name="connsiteX331" fmla="*/ 6122639 w 6801921"/>
                  <a:gd name="connsiteY331" fmla="*/ 1440822 h 1525731"/>
                  <a:gd name="connsiteX332" fmla="*/ 1809431 w 6801921"/>
                  <a:gd name="connsiteY332" fmla="*/ 1440822 h 1525731"/>
                  <a:gd name="connsiteX333" fmla="*/ 1826086 w 6801921"/>
                  <a:gd name="connsiteY333" fmla="*/ 1440822 h 1525731"/>
                  <a:gd name="connsiteX334" fmla="*/ 1851068 w 6801921"/>
                  <a:gd name="connsiteY334" fmla="*/ 1462177 h 1525731"/>
                  <a:gd name="connsiteX335" fmla="*/ 1826086 w 6801921"/>
                  <a:gd name="connsiteY335" fmla="*/ 1483532 h 1525731"/>
                  <a:gd name="connsiteX336" fmla="*/ 1809431 w 6801921"/>
                  <a:gd name="connsiteY336" fmla="*/ 1483532 h 1525731"/>
                  <a:gd name="connsiteX337" fmla="*/ 1784449 w 6801921"/>
                  <a:gd name="connsiteY337" fmla="*/ 1462177 h 1525731"/>
                  <a:gd name="connsiteX338" fmla="*/ 1809431 w 6801921"/>
                  <a:gd name="connsiteY338" fmla="*/ 1440822 h 1525731"/>
                  <a:gd name="connsiteX339" fmla="*/ 6211859 w 6801921"/>
                  <a:gd name="connsiteY339" fmla="*/ 1440313 h 1525731"/>
                  <a:gd name="connsiteX340" fmla="*/ 6321307 w 6801921"/>
                  <a:gd name="connsiteY340" fmla="*/ 1440313 h 1525731"/>
                  <a:gd name="connsiteX341" fmla="*/ 6349858 w 6801921"/>
                  <a:gd name="connsiteY341" fmla="*/ 1464718 h 1525731"/>
                  <a:gd name="connsiteX342" fmla="*/ 6349857 w 6801921"/>
                  <a:gd name="connsiteY342" fmla="*/ 1464718 h 1525731"/>
                  <a:gd name="connsiteX343" fmla="*/ 6321307 w 6801921"/>
                  <a:gd name="connsiteY343" fmla="*/ 1489123 h 1525731"/>
                  <a:gd name="connsiteX344" fmla="*/ 6211859 w 6801921"/>
                  <a:gd name="connsiteY344" fmla="*/ 1489123 h 1525731"/>
                  <a:gd name="connsiteX345" fmla="*/ 6191671 w 6801921"/>
                  <a:gd name="connsiteY345" fmla="*/ 1481974 h 1525731"/>
                  <a:gd name="connsiteX346" fmla="*/ 6183309 w 6801921"/>
                  <a:gd name="connsiteY346" fmla="*/ 1464718 h 1525731"/>
                  <a:gd name="connsiteX347" fmla="*/ 6191671 w 6801921"/>
                  <a:gd name="connsiteY347" fmla="*/ 1447461 h 1525731"/>
                  <a:gd name="connsiteX348" fmla="*/ 6211859 w 6801921"/>
                  <a:gd name="connsiteY348" fmla="*/ 1440313 h 1525731"/>
                  <a:gd name="connsiteX349" fmla="*/ 1898651 w 6801921"/>
                  <a:gd name="connsiteY349" fmla="*/ 1440313 h 1525731"/>
                  <a:gd name="connsiteX350" fmla="*/ 2008099 w 6801921"/>
                  <a:gd name="connsiteY350" fmla="*/ 1440313 h 1525731"/>
                  <a:gd name="connsiteX351" fmla="*/ 2036650 w 6801921"/>
                  <a:gd name="connsiteY351" fmla="*/ 1464718 h 1525731"/>
                  <a:gd name="connsiteX352" fmla="*/ 2036649 w 6801921"/>
                  <a:gd name="connsiteY352" fmla="*/ 1464718 h 1525731"/>
                  <a:gd name="connsiteX353" fmla="*/ 2008099 w 6801921"/>
                  <a:gd name="connsiteY353" fmla="*/ 1489123 h 1525731"/>
                  <a:gd name="connsiteX354" fmla="*/ 1898651 w 6801921"/>
                  <a:gd name="connsiteY354" fmla="*/ 1489123 h 1525731"/>
                  <a:gd name="connsiteX355" fmla="*/ 1878463 w 6801921"/>
                  <a:gd name="connsiteY355" fmla="*/ 1481974 h 1525731"/>
                  <a:gd name="connsiteX356" fmla="*/ 1870100 w 6801921"/>
                  <a:gd name="connsiteY356" fmla="*/ 1464718 h 1525731"/>
                  <a:gd name="connsiteX357" fmla="*/ 1878463 w 6801921"/>
                  <a:gd name="connsiteY357" fmla="*/ 1447461 h 1525731"/>
                  <a:gd name="connsiteX358" fmla="*/ 1898651 w 6801921"/>
                  <a:gd name="connsiteY358" fmla="*/ 1440313 h 1525731"/>
                  <a:gd name="connsiteX359" fmla="*/ 2516295 w 6801921"/>
                  <a:gd name="connsiteY359" fmla="*/ 1438785 h 1525731"/>
                  <a:gd name="connsiteX360" fmla="*/ 2532951 w 6801921"/>
                  <a:gd name="connsiteY360" fmla="*/ 1438785 h 1525731"/>
                  <a:gd name="connsiteX361" fmla="*/ 2557932 w 6801921"/>
                  <a:gd name="connsiteY361" fmla="*/ 1460139 h 1525731"/>
                  <a:gd name="connsiteX362" fmla="*/ 2532951 w 6801921"/>
                  <a:gd name="connsiteY362" fmla="*/ 1481494 h 1525731"/>
                  <a:gd name="connsiteX363" fmla="*/ 2516295 w 6801921"/>
                  <a:gd name="connsiteY363" fmla="*/ 1481494 h 1525731"/>
                  <a:gd name="connsiteX364" fmla="*/ 2491313 w 6801921"/>
                  <a:gd name="connsiteY364" fmla="*/ 1460139 h 1525731"/>
                  <a:gd name="connsiteX365" fmla="*/ 2516295 w 6801921"/>
                  <a:gd name="connsiteY365" fmla="*/ 1438785 h 1525731"/>
                  <a:gd name="connsiteX366" fmla="*/ 2741731 w 6801921"/>
                  <a:gd name="connsiteY366" fmla="*/ 1438276 h 1525731"/>
                  <a:gd name="connsiteX367" fmla="*/ 2805973 w 6801921"/>
                  <a:gd name="connsiteY367" fmla="*/ 1438276 h 1525731"/>
                  <a:gd name="connsiteX368" fmla="*/ 2854748 w 6801921"/>
                  <a:gd name="connsiteY368" fmla="*/ 1479969 h 1525731"/>
                  <a:gd name="connsiteX369" fmla="*/ 2805973 w 6801921"/>
                  <a:gd name="connsiteY369" fmla="*/ 1521662 h 1525731"/>
                  <a:gd name="connsiteX370" fmla="*/ 2741731 w 6801921"/>
                  <a:gd name="connsiteY370" fmla="*/ 1521662 h 1525731"/>
                  <a:gd name="connsiteX371" fmla="*/ 2692957 w 6801921"/>
                  <a:gd name="connsiteY371" fmla="*/ 1479969 h 1525731"/>
                  <a:gd name="connsiteX372" fmla="*/ 2741731 w 6801921"/>
                  <a:gd name="connsiteY372" fmla="*/ 1438276 h 1525731"/>
                  <a:gd name="connsiteX373" fmla="*/ 4732435 w 6801921"/>
                  <a:gd name="connsiteY373" fmla="*/ 1434210 h 1525731"/>
                  <a:gd name="connsiteX374" fmla="*/ 4864724 w 6801921"/>
                  <a:gd name="connsiteY374" fmla="*/ 1434210 h 1525731"/>
                  <a:gd name="connsiteX375" fmla="*/ 4881855 w 6801921"/>
                  <a:gd name="connsiteY375" fmla="*/ 1448854 h 1525731"/>
                  <a:gd name="connsiteX376" fmla="*/ 4881854 w 6801921"/>
                  <a:gd name="connsiteY376" fmla="*/ 1448854 h 1525731"/>
                  <a:gd name="connsiteX377" fmla="*/ 4864724 w 6801921"/>
                  <a:gd name="connsiteY377" fmla="*/ 1463497 h 1525731"/>
                  <a:gd name="connsiteX378" fmla="*/ 4732435 w 6801921"/>
                  <a:gd name="connsiteY378" fmla="*/ 1463496 h 1525731"/>
                  <a:gd name="connsiteX379" fmla="*/ 4720322 w 6801921"/>
                  <a:gd name="connsiteY379" fmla="*/ 1459208 h 1525731"/>
                  <a:gd name="connsiteX380" fmla="*/ 4715305 w 6801921"/>
                  <a:gd name="connsiteY380" fmla="*/ 1448854 h 1525731"/>
                  <a:gd name="connsiteX381" fmla="*/ 4720322 w 6801921"/>
                  <a:gd name="connsiteY381" fmla="*/ 1438499 h 1525731"/>
                  <a:gd name="connsiteX382" fmla="*/ 4732435 w 6801921"/>
                  <a:gd name="connsiteY382" fmla="*/ 1434210 h 1525731"/>
                  <a:gd name="connsiteX383" fmla="*/ 419227 w 6801921"/>
                  <a:gd name="connsiteY383" fmla="*/ 1434210 h 1525731"/>
                  <a:gd name="connsiteX384" fmla="*/ 551516 w 6801921"/>
                  <a:gd name="connsiteY384" fmla="*/ 1434210 h 1525731"/>
                  <a:gd name="connsiteX385" fmla="*/ 568647 w 6801921"/>
                  <a:gd name="connsiteY385" fmla="*/ 1448854 h 1525731"/>
                  <a:gd name="connsiteX386" fmla="*/ 568645 w 6801921"/>
                  <a:gd name="connsiteY386" fmla="*/ 1448854 h 1525731"/>
                  <a:gd name="connsiteX387" fmla="*/ 551516 w 6801921"/>
                  <a:gd name="connsiteY387" fmla="*/ 1463497 h 1525731"/>
                  <a:gd name="connsiteX388" fmla="*/ 419227 w 6801921"/>
                  <a:gd name="connsiteY388" fmla="*/ 1463496 h 1525731"/>
                  <a:gd name="connsiteX389" fmla="*/ 407114 w 6801921"/>
                  <a:gd name="connsiteY389" fmla="*/ 1459208 h 1525731"/>
                  <a:gd name="connsiteX390" fmla="*/ 402096 w 6801921"/>
                  <a:gd name="connsiteY390" fmla="*/ 1448854 h 1525731"/>
                  <a:gd name="connsiteX391" fmla="*/ 407114 w 6801921"/>
                  <a:gd name="connsiteY391" fmla="*/ 1438499 h 1525731"/>
                  <a:gd name="connsiteX392" fmla="*/ 419227 w 6801921"/>
                  <a:gd name="connsiteY392" fmla="*/ 1434210 h 1525731"/>
                  <a:gd name="connsiteX393" fmla="*/ 5809050 w 6801921"/>
                  <a:gd name="connsiteY393" fmla="*/ 1432686 h 1525731"/>
                  <a:gd name="connsiteX394" fmla="*/ 5917546 w 6801921"/>
                  <a:gd name="connsiteY394" fmla="*/ 1432686 h 1525731"/>
                  <a:gd name="connsiteX395" fmla="*/ 5934677 w 6801921"/>
                  <a:gd name="connsiteY395" fmla="*/ 1447329 h 1525731"/>
                  <a:gd name="connsiteX396" fmla="*/ 5934676 w 6801921"/>
                  <a:gd name="connsiteY396" fmla="*/ 1447329 h 1525731"/>
                  <a:gd name="connsiteX397" fmla="*/ 5917545 w 6801921"/>
                  <a:gd name="connsiteY397" fmla="*/ 1461973 h 1525731"/>
                  <a:gd name="connsiteX398" fmla="*/ 5809050 w 6801921"/>
                  <a:gd name="connsiteY398" fmla="*/ 1461972 h 1525731"/>
                  <a:gd name="connsiteX399" fmla="*/ 5796937 w 6801921"/>
                  <a:gd name="connsiteY399" fmla="*/ 1457683 h 1525731"/>
                  <a:gd name="connsiteX400" fmla="*/ 5791920 w 6801921"/>
                  <a:gd name="connsiteY400" fmla="*/ 1447329 h 1525731"/>
                  <a:gd name="connsiteX401" fmla="*/ 5796937 w 6801921"/>
                  <a:gd name="connsiteY401" fmla="*/ 1436975 h 1525731"/>
                  <a:gd name="connsiteX402" fmla="*/ 5809050 w 6801921"/>
                  <a:gd name="connsiteY402" fmla="*/ 1432686 h 1525731"/>
                  <a:gd name="connsiteX403" fmla="*/ 1495842 w 6801921"/>
                  <a:gd name="connsiteY403" fmla="*/ 1432686 h 1525731"/>
                  <a:gd name="connsiteX404" fmla="*/ 1604338 w 6801921"/>
                  <a:gd name="connsiteY404" fmla="*/ 1432686 h 1525731"/>
                  <a:gd name="connsiteX405" fmla="*/ 1621468 w 6801921"/>
                  <a:gd name="connsiteY405" fmla="*/ 1447329 h 1525731"/>
                  <a:gd name="connsiteX406" fmla="*/ 1604337 w 6801921"/>
                  <a:gd name="connsiteY406" fmla="*/ 1461973 h 1525731"/>
                  <a:gd name="connsiteX407" fmla="*/ 1495842 w 6801921"/>
                  <a:gd name="connsiteY407" fmla="*/ 1461972 h 1525731"/>
                  <a:gd name="connsiteX408" fmla="*/ 1483729 w 6801921"/>
                  <a:gd name="connsiteY408" fmla="*/ 1457683 h 1525731"/>
                  <a:gd name="connsiteX409" fmla="*/ 1478711 w 6801921"/>
                  <a:gd name="connsiteY409" fmla="*/ 1447329 h 1525731"/>
                  <a:gd name="connsiteX410" fmla="*/ 1483729 w 6801921"/>
                  <a:gd name="connsiteY410" fmla="*/ 1436975 h 1525731"/>
                  <a:gd name="connsiteX411" fmla="*/ 1495842 w 6801921"/>
                  <a:gd name="connsiteY411" fmla="*/ 1432686 h 1525731"/>
                  <a:gd name="connsiteX412" fmla="*/ 3697486 w 6801921"/>
                  <a:gd name="connsiteY412" fmla="*/ 1431362 h 1525731"/>
                  <a:gd name="connsiteX413" fmla="*/ 3829766 w 6801921"/>
                  <a:gd name="connsiteY413" fmla="*/ 1431362 h 1525731"/>
                  <a:gd name="connsiteX414" fmla="*/ 3841879 w 6801921"/>
                  <a:gd name="connsiteY414" fmla="*/ 1435651 h 1525731"/>
                  <a:gd name="connsiteX415" fmla="*/ 3846896 w 6801921"/>
                  <a:gd name="connsiteY415" fmla="*/ 1446006 h 1525731"/>
                  <a:gd name="connsiteX416" fmla="*/ 3841879 w 6801921"/>
                  <a:gd name="connsiteY416" fmla="*/ 1456359 h 1525731"/>
                  <a:gd name="connsiteX417" fmla="*/ 3829766 w 6801921"/>
                  <a:gd name="connsiteY417" fmla="*/ 1460649 h 1525731"/>
                  <a:gd name="connsiteX418" fmla="*/ 3697485 w 6801921"/>
                  <a:gd name="connsiteY418" fmla="*/ 1460649 h 1525731"/>
                  <a:gd name="connsiteX419" fmla="*/ 3680354 w 6801921"/>
                  <a:gd name="connsiteY419" fmla="*/ 1446005 h 1525731"/>
                  <a:gd name="connsiteX420" fmla="*/ 3680355 w 6801921"/>
                  <a:gd name="connsiteY420" fmla="*/ 1446005 h 1525731"/>
                  <a:gd name="connsiteX421" fmla="*/ 3697486 w 6801921"/>
                  <a:gd name="connsiteY421" fmla="*/ 1431362 h 1525731"/>
                  <a:gd name="connsiteX422" fmla="*/ 4361982 w 6801921"/>
                  <a:gd name="connsiteY422" fmla="*/ 1430144 h 1525731"/>
                  <a:gd name="connsiteX423" fmla="*/ 4426225 w 6801921"/>
                  <a:gd name="connsiteY423" fmla="*/ 1430144 h 1525731"/>
                  <a:gd name="connsiteX424" fmla="*/ 4475000 w 6801921"/>
                  <a:gd name="connsiteY424" fmla="*/ 1471837 h 1525731"/>
                  <a:gd name="connsiteX425" fmla="*/ 4426225 w 6801921"/>
                  <a:gd name="connsiteY425" fmla="*/ 1513530 h 1525731"/>
                  <a:gd name="connsiteX426" fmla="*/ 4361982 w 6801921"/>
                  <a:gd name="connsiteY426" fmla="*/ 1513530 h 1525731"/>
                  <a:gd name="connsiteX427" fmla="*/ 4313208 w 6801921"/>
                  <a:gd name="connsiteY427" fmla="*/ 1471837 h 1525731"/>
                  <a:gd name="connsiteX428" fmla="*/ 4361982 w 6801921"/>
                  <a:gd name="connsiteY428" fmla="*/ 1430144 h 1525731"/>
                  <a:gd name="connsiteX429" fmla="*/ 48774 w 6801921"/>
                  <a:gd name="connsiteY429" fmla="*/ 1430144 h 1525731"/>
                  <a:gd name="connsiteX430" fmla="*/ 113017 w 6801921"/>
                  <a:gd name="connsiteY430" fmla="*/ 1430144 h 1525731"/>
                  <a:gd name="connsiteX431" fmla="*/ 161791 w 6801921"/>
                  <a:gd name="connsiteY431" fmla="*/ 1471837 h 1525731"/>
                  <a:gd name="connsiteX432" fmla="*/ 113017 w 6801921"/>
                  <a:gd name="connsiteY432" fmla="*/ 1513530 h 1525731"/>
                  <a:gd name="connsiteX433" fmla="*/ 48774 w 6801921"/>
                  <a:gd name="connsiteY433" fmla="*/ 1513530 h 1525731"/>
                  <a:gd name="connsiteX434" fmla="*/ 0 w 6801921"/>
                  <a:gd name="connsiteY434" fmla="*/ 1471837 h 1525731"/>
                  <a:gd name="connsiteX435" fmla="*/ 48774 w 6801921"/>
                  <a:gd name="connsiteY435" fmla="*/ 1430144 h 1525731"/>
                  <a:gd name="connsiteX436" fmla="*/ 6399822 w 6801921"/>
                  <a:gd name="connsiteY436" fmla="*/ 1428110 h 1525731"/>
                  <a:gd name="connsiteX437" fmla="*/ 6509270 w 6801921"/>
                  <a:gd name="connsiteY437" fmla="*/ 1428110 h 1525731"/>
                  <a:gd name="connsiteX438" fmla="*/ 6537820 w 6801921"/>
                  <a:gd name="connsiteY438" fmla="*/ 1452515 h 1525731"/>
                  <a:gd name="connsiteX439" fmla="*/ 6509269 w 6801921"/>
                  <a:gd name="connsiteY439" fmla="*/ 1476920 h 1525731"/>
                  <a:gd name="connsiteX440" fmla="*/ 6399822 w 6801921"/>
                  <a:gd name="connsiteY440" fmla="*/ 1476920 h 1525731"/>
                  <a:gd name="connsiteX441" fmla="*/ 6379634 w 6801921"/>
                  <a:gd name="connsiteY441" fmla="*/ 1469772 h 1525731"/>
                  <a:gd name="connsiteX442" fmla="*/ 6371271 w 6801921"/>
                  <a:gd name="connsiteY442" fmla="*/ 1452515 h 1525731"/>
                  <a:gd name="connsiteX443" fmla="*/ 6379634 w 6801921"/>
                  <a:gd name="connsiteY443" fmla="*/ 1435258 h 1525731"/>
                  <a:gd name="connsiteX444" fmla="*/ 6399822 w 6801921"/>
                  <a:gd name="connsiteY444" fmla="*/ 1428110 h 1525731"/>
                  <a:gd name="connsiteX445" fmla="*/ 2086614 w 6801921"/>
                  <a:gd name="connsiteY445" fmla="*/ 1428110 h 1525731"/>
                  <a:gd name="connsiteX446" fmla="*/ 2196062 w 6801921"/>
                  <a:gd name="connsiteY446" fmla="*/ 1428110 h 1525731"/>
                  <a:gd name="connsiteX447" fmla="*/ 2224613 w 6801921"/>
                  <a:gd name="connsiteY447" fmla="*/ 1452515 h 1525731"/>
                  <a:gd name="connsiteX448" fmla="*/ 2224611 w 6801921"/>
                  <a:gd name="connsiteY448" fmla="*/ 1452515 h 1525731"/>
                  <a:gd name="connsiteX449" fmla="*/ 2196061 w 6801921"/>
                  <a:gd name="connsiteY449" fmla="*/ 1476920 h 1525731"/>
                  <a:gd name="connsiteX450" fmla="*/ 2086614 w 6801921"/>
                  <a:gd name="connsiteY450" fmla="*/ 1476920 h 1525731"/>
                  <a:gd name="connsiteX451" fmla="*/ 2066425 w 6801921"/>
                  <a:gd name="connsiteY451" fmla="*/ 1469772 h 1525731"/>
                  <a:gd name="connsiteX452" fmla="*/ 2058063 w 6801921"/>
                  <a:gd name="connsiteY452" fmla="*/ 1452515 h 1525731"/>
                  <a:gd name="connsiteX453" fmla="*/ 2066425 w 6801921"/>
                  <a:gd name="connsiteY453" fmla="*/ 1435258 h 1525731"/>
                  <a:gd name="connsiteX454" fmla="*/ 2086614 w 6801921"/>
                  <a:gd name="connsiteY454" fmla="*/ 1428110 h 1525731"/>
                  <a:gd name="connsiteX455" fmla="*/ 3499530 w 6801921"/>
                  <a:gd name="connsiteY455" fmla="*/ 1426072 h 1525731"/>
                  <a:gd name="connsiteX456" fmla="*/ 3604218 w 6801921"/>
                  <a:gd name="connsiteY456" fmla="*/ 1426072 h 1525731"/>
                  <a:gd name="connsiteX457" fmla="*/ 3663700 w 6801921"/>
                  <a:gd name="connsiteY457" fmla="*/ 1476918 h 1525731"/>
                  <a:gd name="connsiteX458" fmla="*/ 3627371 w 6801921"/>
                  <a:gd name="connsiteY458" fmla="*/ 1523767 h 1525731"/>
                  <a:gd name="connsiteX459" fmla="*/ 3615992 w 6801921"/>
                  <a:gd name="connsiteY459" fmla="*/ 1525731 h 1525731"/>
                  <a:gd name="connsiteX460" fmla="*/ 3487756 w 6801921"/>
                  <a:gd name="connsiteY460" fmla="*/ 1525731 h 1525731"/>
                  <a:gd name="connsiteX461" fmla="*/ 3476377 w 6801921"/>
                  <a:gd name="connsiteY461" fmla="*/ 1523767 h 1525731"/>
                  <a:gd name="connsiteX462" fmla="*/ 3440048 w 6801921"/>
                  <a:gd name="connsiteY462" fmla="*/ 1476918 h 1525731"/>
                  <a:gd name="connsiteX463" fmla="*/ 3499530 w 6801921"/>
                  <a:gd name="connsiteY463" fmla="*/ 1426072 h 1525731"/>
                  <a:gd name="connsiteX464" fmla="*/ 5255988 w 6801921"/>
                  <a:gd name="connsiteY464" fmla="*/ 1424041 h 1525731"/>
                  <a:gd name="connsiteX465" fmla="*/ 5344021 w 6801921"/>
                  <a:gd name="connsiteY465" fmla="*/ 1424041 h 1525731"/>
                  <a:gd name="connsiteX466" fmla="*/ 5373762 w 6801921"/>
                  <a:gd name="connsiteY466" fmla="*/ 1449464 h 1525731"/>
                  <a:gd name="connsiteX467" fmla="*/ 5344021 w 6801921"/>
                  <a:gd name="connsiteY467" fmla="*/ 1474887 h 1525731"/>
                  <a:gd name="connsiteX468" fmla="*/ 5255988 w 6801921"/>
                  <a:gd name="connsiteY468" fmla="*/ 1474887 h 1525731"/>
                  <a:gd name="connsiteX469" fmla="*/ 5226247 w 6801921"/>
                  <a:gd name="connsiteY469" fmla="*/ 1449464 h 1525731"/>
                  <a:gd name="connsiteX470" fmla="*/ 5255988 w 6801921"/>
                  <a:gd name="connsiteY470" fmla="*/ 1424041 h 1525731"/>
                  <a:gd name="connsiteX471" fmla="*/ 942780 w 6801921"/>
                  <a:gd name="connsiteY471" fmla="*/ 1424041 h 1525731"/>
                  <a:gd name="connsiteX472" fmla="*/ 1030813 w 6801921"/>
                  <a:gd name="connsiteY472" fmla="*/ 1424041 h 1525731"/>
                  <a:gd name="connsiteX473" fmla="*/ 1060554 w 6801921"/>
                  <a:gd name="connsiteY473" fmla="*/ 1449464 h 1525731"/>
                  <a:gd name="connsiteX474" fmla="*/ 1030813 w 6801921"/>
                  <a:gd name="connsiteY474" fmla="*/ 1474887 h 1525731"/>
                  <a:gd name="connsiteX475" fmla="*/ 942780 w 6801921"/>
                  <a:gd name="connsiteY475" fmla="*/ 1474887 h 1525731"/>
                  <a:gd name="connsiteX476" fmla="*/ 913039 w 6801921"/>
                  <a:gd name="connsiteY476" fmla="*/ 1449464 h 1525731"/>
                  <a:gd name="connsiteX477" fmla="*/ 942780 w 6801921"/>
                  <a:gd name="connsiteY477" fmla="*/ 1424041 h 1525731"/>
                  <a:gd name="connsiteX478" fmla="*/ 4915043 w 6801921"/>
                  <a:gd name="connsiteY478" fmla="*/ 1422009 h 1525731"/>
                  <a:gd name="connsiteX479" fmla="*/ 5023538 w 6801921"/>
                  <a:gd name="connsiteY479" fmla="*/ 1422009 h 1525731"/>
                  <a:gd name="connsiteX480" fmla="*/ 5040669 w 6801921"/>
                  <a:gd name="connsiteY480" fmla="*/ 1436652 h 1525731"/>
                  <a:gd name="connsiteX481" fmla="*/ 5040668 w 6801921"/>
                  <a:gd name="connsiteY481" fmla="*/ 1436652 h 1525731"/>
                  <a:gd name="connsiteX482" fmla="*/ 5023538 w 6801921"/>
                  <a:gd name="connsiteY482" fmla="*/ 1451295 h 1525731"/>
                  <a:gd name="connsiteX483" fmla="*/ 4915043 w 6801921"/>
                  <a:gd name="connsiteY483" fmla="*/ 1451295 h 1525731"/>
                  <a:gd name="connsiteX484" fmla="*/ 4902930 w 6801921"/>
                  <a:gd name="connsiteY484" fmla="*/ 1447006 h 1525731"/>
                  <a:gd name="connsiteX485" fmla="*/ 4897912 w 6801921"/>
                  <a:gd name="connsiteY485" fmla="*/ 1436652 h 1525731"/>
                  <a:gd name="connsiteX486" fmla="*/ 4902930 w 6801921"/>
                  <a:gd name="connsiteY486" fmla="*/ 1426298 h 1525731"/>
                  <a:gd name="connsiteX487" fmla="*/ 4915043 w 6801921"/>
                  <a:gd name="connsiteY487" fmla="*/ 1422009 h 1525731"/>
                  <a:gd name="connsiteX488" fmla="*/ 601835 w 6801921"/>
                  <a:gd name="connsiteY488" fmla="*/ 1422009 h 1525731"/>
                  <a:gd name="connsiteX489" fmla="*/ 710330 w 6801921"/>
                  <a:gd name="connsiteY489" fmla="*/ 1422009 h 1525731"/>
                  <a:gd name="connsiteX490" fmla="*/ 727461 w 6801921"/>
                  <a:gd name="connsiteY490" fmla="*/ 1436652 h 1525731"/>
                  <a:gd name="connsiteX491" fmla="*/ 727460 w 6801921"/>
                  <a:gd name="connsiteY491" fmla="*/ 1436652 h 1525731"/>
                  <a:gd name="connsiteX492" fmla="*/ 710329 w 6801921"/>
                  <a:gd name="connsiteY492" fmla="*/ 1451295 h 1525731"/>
                  <a:gd name="connsiteX493" fmla="*/ 601835 w 6801921"/>
                  <a:gd name="connsiteY493" fmla="*/ 1451295 h 1525731"/>
                  <a:gd name="connsiteX494" fmla="*/ 589722 w 6801921"/>
                  <a:gd name="connsiteY494" fmla="*/ 1447006 h 1525731"/>
                  <a:gd name="connsiteX495" fmla="*/ 584704 w 6801921"/>
                  <a:gd name="connsiteY495" fmla="*/ 1436652 h 1525731"/>
                  <a:gd name="connsiteX496" fmla="*/ 589722 w 6801921"/>
                  <a:gd name="connsiteY496" fmla="*/ 1426298 h 1525731"/>
                  <a:gd name="connsiteX497" fmla="*/ 601835 w 6801921"/>
                  <a:gd name="connsiteY497" fmla="*/ 1422009 h 1525731"/>
                  <a:gd name="connsiteX498" fmla="*/ 5429079 w 6801921"/>
                  <a:gd name="connsiteY498" fmla="*/ 1419975 h 1525731"/>
                  <a:gd name="connsiteX499" fmla="*/ 5538527 w 6801921"/>
                  <a:gd name="connsiteY499" fmla="*/ 1419975 h 1525731"/>
                  <a:gd name="connsiteX500" fmla="*/ 5567077 w 6801921"/>
                  <a:gd name="connsiteY500" fmla="*/ 1444380 h 1525731"/>
                  <a:gd name="connsiteX501" fmla="*/ 5538526 w 6801921"/>
                  <a:gd name="connsiteY501" fmla="*/ 1468785 h 1525731"/>
                  <a:gd name="connsiteX502" fmla="*/ 5429079 w 6801921"/>
                  <a:gd name="connsiteY502" fmla="*/ 1468784 h 1525731"/>
                  <a:gd name="connsiteX503" fmla="*/ 5408891 w 6801921"/>
                  <a:gd name="connsiteY503" fmla="*/ 1461636 h 1525731"/>
                  <a:gd name="connsiteX504" fmla="*/ 5400528 w 6801921"/>
                  <a:gd name="connsiteY504" fmla="*/ 1444380 h 1525731"/>
                  <a:gd name="connsiteX505" fmla="*/ 5408891 w 6801921"/>
                  <a:gd name="connsiteY505" fmla="*/ 1427123 h 1525731"/>
                  <a:gd name="connsiteX506" fmla="*/ 5429079 w 6801921"/>
                  <a:gd name="connsiteY506" fmla="*/ 1419975 h 1525731"/>
                  <a:gd name="connsiteX507" fmla="*/ 1115871 w 6801921"/>
                  <a:gd name="connsiteY507" fmla="*/ 1419975 h 1525731"/>
                  <a:gd name="connsiteX508" fmla="*/ 1225319 w 6801921"/>
                  <a:gd name="connsiteY508" fmla="*/ 1419975 h 1525731"/>
                  <a:gd name="connsiteX509" fmla="*/ 1253869 w 6801921"/>
                  <a:gd name="connsiteY509" fmla="*/ 1444380 h 1525731"/>
                  <a:gd name="connsiteX510" fmla="*/ 1225318 w 6801921"/>
                  <a:gd name="connsiteY510" fmla="*/ 1468785 h 1525731"/>
                  <a:gd name="connsiteX511" fmla="*/ 1115871 w 6801921"/>
                  <a:gd name="connsiteY511" fmla="*/ 1468784 h 1525731"/>
                  <a:gd name="connsiteX512" fmla="*/ 1095683 w 6801921"/>
                  <a:gd name="connsiteY512" fmla="*/ 1461636 h 1525731"/>
                  <a:gd name="connsiteX513" fmla="*/ 1087320 w 6801921"/>
                  <a:gd name="connsiteY513" fmla="*/ 1444380 h 1525731"/>
                  <a:gd name="connsiteX514" fmla="*/ 1095683 w 6801921"/>
                  <a:gd name="connsiteY514" fmla="*/ 1427123 h 1525731"/>
                  <a:gd name="connsiteX515" fmla="*/ 1115871 w 6801921"/>
                  <a:gd name="connsiteY515" fmla="*/ 1419975 h 1525731"/>
                  <a:gd name="connsiteX516" fmla="*/ 3946827 w 6801921"/>
                  <a:gd name="connsiteY516" fmla="*/ 1417937 h 1525731"/>
                  <a:gd name="connsiteX517" fmla="*/ 4051515 w 6801921"/>
                  <a:gd name="connsiteY517" fmla="*/ 1417937 h 1525731"/>
                  <a:gd name="connsiteX518" fmla="*/ 4110996 w 6801921"/>
                  <a:gd name="connsiteY518" fmla="*/ 1468782 h 1525731"/>
                  <a:gd name="connsiteX519" fmla="*/ 4051515 w 6801921"/>
                  <a:gd name="connsiteY519" fmla="*/ 1519628 h 1525731"/>
                  <a:gd name="connsiteX520" fmla="*/ 3946827 w 6801921"/>
                  <a:gd name="connsiteY520" fmla="*/ 1519628 h 1525731"/>
                  <a:gd name="connsiteX521" fmla="*/ 3887345 w 6801921"/>
                  <a:gd name="connsiteY521" fmla="*/ 1468782 h 1525731"/>
                  <a:gd name="connsiteX522" fmla="*/ 3946827 w 6801921"/>
                  <a:gd name="connsiteY522" fmla="*/ 1417937 h 1525731"/>
                  <a:gd name="connsiteX523" fmla="*/ 5983451 w 6801921"/>
                  <a:gd name="connsiteY523" fmla="*/ 1411840 h 1525731"/>
                  <a:gd name="connsiteX524" fmla="*/ 6000106 w 6801921"/>
                  <a:gd name="connsiteY524" fmla="*/ 1411840 h 1525731"/>
                  <a:gd name="connsiteX525" fmla="*/ 6025088 w 6801921"/>
                  <a:gd name="connsiteY525" fmla="*/ 1433195 h 1525731"/>
                  <a:gd name="connsiteX526" fmla="*/ 6000106 w 6801921"/>
                  <a:gd name="connsiteY526" fmla="*/ 1454550 h 1525731"/>
                  <a:gd name="connsiteX527" fmla="*/ 5983451 w 6801921"/>
                  <a:gd name="connsiteY527" fmla="*/ 1454550 h 1525731"/>
                  <a:gd name="connsiteX528" fmla="*/ 5958469 w 6801921"/>
                  <a:gd name="connsiteY528" fmla="*/ 1433195 h 1525731"/>
                  <a:gd name="connsiteX529" fmla="*/ 5983451 w 6801921"/>
                  <a:gd name="connsiteY529" fmla="*/ 1411840 h 1525731"/>
                  <a:gd name="connsiteX530" fmla="*/ 1670243 w 6801921"/>
                  <a:gd name="connsiteY530" fmla="*/ 1411840 h 1525731"/>
                  <a:gd name="connsiteX531" fmla="*/ 1686898 w 6801921"/>
                  <a:gd name="connsiteY531" fmla="*/ 1411840 h 1525731"/>
                  <a:gd name="connsiteX532" fmla="*/ 1711880 w 6801921"/>
                  <a:gd name="connsiteY532" fmla="*/ 1433195 h 1525731"/>
                  <a:gd name="connsiteX533" fmla="*/ 1686898 w 6801921"/>
                  <a:gd name="connsiteY533" fmla="*/ 1454550 h 1525731"/>
                  <a:gd name="connsiteX534" fmla="*/ 1670243 w 6801921"/>
                  <a:gd name="connsiteY534" fmla="*/ 1454550 h 1525731"/>
                  <a:gd name="connsiteX535" fmla="*/ 1645261 w 6801921"/>
                  <a:gd name="connsiteY535" fmla="*/ 1433195 h 1525731"/>
                  <a:gd name="connsiteX536" fmla="*/ 1670243 w 6801921"/>
                  <a:gd name="connsiteY536" fmla="*/ 1411840 h 1525731"/>
                  <a:gd name="connsiteX537" fmla="*/ 3324653 w 6801921"/>
                  <a:gd name="connsiteY537" fmla="*/ 1411838 h 1525731"/>
                  <a:gd name="connsiteX538" fmla="*/ 3374619 w 6801921"/>
                  <a:gd name="connsiteY538" fmla="*/ 1411838 h 1525731"/>
                  <a:gd name="connsiteX539" fmla="*/ 3423393 w 6801921"/>
                  <a:gd name="connsiteY539" fmla="*/ 1453530 h 1525731"/>
                  <a:gd name="connsiteX540" fmla="*/ 3374619 w 6801921"/>
                  <a:gd name="connsiteY540" fmla="*/ 1495223 h 1525731"/>
                  <a:gd name="connsiteX541" fmla="*/ 3324653 w 6801921"/>
                  <a:gd name="connsiteY541" fmla="*/ 1495223 h 1525731"/>
                  <a:gd name="connsiteX542" fmla="*/ 3275879 w 6801921"/>
                  <a:gd name="connsiteY542" fmla="*/ 1453530 h 1525731"/>
                  <a:gd name="connsiteX543" fmla="*/ 3324653 w 6801921"/>
                  <a:gd name="connsiteY543" fmla="*/ 1411838 h 1525731"/>
                  <a:gd name="connsiteX544" fmla="*/ 5617041 w 6801921"/>
                  <a:gd name="connsiteY544" fmla="*/ 1407772 h 1525731"/>
                  <a:gd name="connsiteX545" fmla="*/ 5726489 w 6801921"/>
                  <a:gd name="connsiteY545" fmla="*/ 1407772 h 1525731"/>
                  <a:gd name="connsiteX546" fmla="*/ 5755040 w 6801921"/>
                  <a:gd name="connsiteY546" fmla="*/ 1432177 h 1525731"/>
                  <a:gd name="connsiteX547" fmla="*/ 5755039 w 6801921"/>
                  <a:gd name="connsiteY547" fmla="*/ 1432177 h 1525731"/>
                  <a:gd name="connsiteX548" fmla="*/ 5726489 w 6801921"/>
                  <a:gd name="connsiteY548" fmla="*/ 1456582 h 1525731"/>
                  <a:gd name="connsiteX549" fmla="*/ 5617041 w 6801921"/>
                  <a:gd name="connsiteY549" fmla="*/ 1456581 h 1525731"/>
                  <a:gd name="connsiteX550" fmla="*/ 5596853 w 6801921"/>
                  <a:gd name="connsiteY550" fmla="*/ 1449433 h 1525731"/>
                  <a:gd name="connsiteX551" fmla="*/ 5588491 w 6801921"/>
                  <a:gd name="connsiteY551" fmla="*/ 1432177 h 1525731"/>
                  <a:gd name="connsiteX552" fmla="*/ 5596853 w 6801921"/>
                  <a:gd name="connsiteY552" fmla="*/ 1414920 h 1525731"/>
                  <a:gd name="connsiteX553" fmla="*/ 5617041 w 6801921"/>
                  <a:gd name="connsiteY553" fmla="*/ 1407772 h 1525731"/>
                  <a:gd name="connsiteX554" fmla="*/ 1303833 w 6801921"/>
                  <a:gd name="connsiteY554" fmla="*/ 1407772 h 1525731"/>
                  <a:gd name="connsiteX555" fmla="*/ 1413281 w 6801921"/>
                  <a:gd name="connsiteY555" fmla="*/ 1407772 h 1525731"/>
                  <a:gd name="connsiteX556" fmla="*/ 1441831 w 6801921"/>
                  <a:gd name="connsiteY556" fmla="*/ 1432177 h 1525731"/>
                  <a:gd name="connsiteX557" fmla="*/ 1413281 w 6801921"/>
                  <a:gd name="connsiteY557" fmla="*/ 1456582 h 1525731"/>
                  <a:gd name="connsiteX558" fmla="*/ 1303833 w 6801921"/>
                  <a:gd name="connsiteY558" fmla="*/ 1456581 h 1525731"/>
                  <a:gd name="connsiteX559" fmla="*/ 1283645 w 6801921"/>
                  <a:gd name="connsiteY559" fmla="*/ 1449433 h 1525731"/>
                  <a:gd name="connsiteX560" fmla="*/ 1275283 w 6801921"/>
                  <a:gd name="connsiteY560" fmla="*/ 1432177 h 1525731"/>
                  <a:gd name="connsiteX561" fmla="*/ 1283645 w 6801921"/>
                  <a:gd name="connsiteY561" fmla="*/ 1414920 h 1525731"/>
                  <a:gd name="connsiteX562" fmla="*/ 1303833 w 6801921"/>
                  <a:gd name="connsiteY562" fmla="*/ 1407772 h 1525731"/>
                  <a:gd name="connsiteX563" fmla="*/ 4147874 w 6801921"/>
                  <a:gd name="connsiteY563" fmla="*/ 1407769 h 1525731"/>
                  <a:gd name="connsiteX564" fmla="*/ 4164529 w 6801921"/>
                  <a:gd name="connsiteY564" fmla="*/ 1407769 h 1525731"/>
                  <a:gd name="connsiteX565" fmla="*/ 4189512 w 6801921"/>
                  <a:gd name="connsiteY565" fmla="*/ 1429123 h 1525731"/>
                  <a:gd name="connsiteX566" fmla="*/ 4164529 w 6801921"/>
                  <a:gd name="connsiteY566" fmla="*/ 1450478 h 1525731"/>
                  <a:gd name="connsiteX567" fmla="*/ 4147874 w 6801921"/>
                  <a:gd name="connsiteY567" fmla="*/ 1450478 h 1525731"/>
                  <a:gd name="connsiteX568" fmla="*/ 4122892 w 6801921"/>
                  <a:gd name="connsiteY568" fmla="*/ 1429123 h 1525731"/>
                  <a:gd name="connsiteX569" fmla="*/ 4147874 w 6801921"/>
                  <a:gd name="connsiteY569" fmla="*/ 1407769 h 1525731"/>
                  <a:gd name="connsiteX570" fmla="*/ 4234719 w 6801921"/>
                  <a:gd name="connsiteY570" fmla="*/ 1403700 h 1525731"/>
                  <a:gd name="connsiteX571" fmla="*/ 4296579 w 6801921"/>
                  <a:gd name="connsiteY571" fmla="*/ 1403700 h 1525731"/>
                  <a:gd name="connsiteX572" fmla="*/ 4322753 w 6801921"/>
                  <a:gd name="connsiteY572" fmla="*/ 1426073 h 1525731"/>
                  <a:gd name="connsiteX573" fmla="*/ 4296579 w 6801921"/>
                  <a:gd name="connsiteY573" fmla="*/ 1448446 h 1525731"/>
                  <a:gd name="connsiteX574" fmla="*/ 4234719 w 6801921"/>
                  <a:gd name="connsiteY574" fmla="*/ 1448446 h 1525731"/>
                  <a:gd name="connsiteX575" fmla="*/ 4208547 w 6801921"/>
                  <a:gd name="connsiteY575" fmla="*/ 1426073 h 1525731"/>
                  <a:gd name="connsiteX576" fmla="*/ 4234719 w 6801921"/>
                  <a:gd name="connsiteY576" fmla="*/ 1403700 h 1525731"/>
                  <a:gd name="connsiteX577" fmla="*/ 2928505 w 6801921"/>
                  <a:gd name="connsiteY577" fmla="*/ 1401667 h 1525731"/>
                  <a:gd name="connsiteX578" fmla="*/ 3033193 w 6801921"/>
                  <a:gd name="connsiteY578" fmla="*/ 1401667 h 1525731"/>
                  <a:gd name="connsiteX579" fmla="*/ 3092675 w 6801921"/>
                  <a:gd name="connsiteY579" fmla="*/ 1452512 h 1525731"/>
                  <a:gd name="connsiteX580" fmla="*/ 3033193 w 6801921"/>
                  <a:gd name="connsiteY580" fmla="*/ 1503357 h 1525731"/>
                  <a:gd name="connsiteX581" fmla="*/ 2928505 w 6801921"/>
                  <a:gd name="connsiteY581" fmla="*/ 1503357 h 1525731"/>
                  <a:gd name="connsiteX582" fmla="*/ 2869023 w 6801921"/>
                  <a:gd name="connsiteY582" fmla="*/ 1452512 h 1525731"/>
                  <a:gd name="connsiteX583" fmla="*/ 2928505 w 6801921"/>
                  <a:gd name="connsiteY583" fmla="*/ 1401667 h 1525731"/>
                  <a:gd name="connsiteX584" fmla="*/ 2602841 w 6801921"/>
                  <a:gd name="connsiteY584" fmla="*/ 1400144 h 1525731"/>
                  <a:gd name="connsiteX585" fmla="*/ 2620093 w 6801921"/>
                  <a:gd name="connsiteY585" fmla="*/ 1400145 h 1525731"/>
                  <a:gd name="connsiteX586" fmla="*/ 2643015 w 6801921"/>
                  <a:gd name="connsiteY586" fmla="*/ 1408261 h 1525731"/>
                  <a:gd name="connsiteX587" fmla="*/ 2652510 w 6801921"/>
                  <a:gd name="connsiteY587" fmla="*/ 1427854 h 1525731"/>
                  <a:gd name="connsiteX588" fmla="*/ 2643015 w 6801921"/>
                  <a:gd name="connsiteY588" fmla="*/ 1447448 h 1525731"/>
                  <a:gd name="connsiteX589" fmla="*/ 2620093 w 6801921"/>
                  <a:gd name="connsiteY589" fmla="*/ 1455564 h 1525731"/>
                  <a:gd name="connsiteX590" fmla="*/ 2602840 w 6801921"/>
                  <a:gd name="connsiteY590" fmla="*/ 1455564 h 1525731"/>
                  <a:gd name="connsiteX591" fmla="*/ 2570424 w 6801921"/>
                  <a:gd name="connsiteY591" fmla="*/ 1427854 h 1525731"/>
                  <a:gd name="connsiteX592" fmla="*/ 2570425 w 6801921"/>
                  <a:gd name="connsiteY592" fmla="*/ 1427854 h 1525731"/>
                  <a:gd name="connsiteX593" fmla="*/ 2602841 w 6801921"/>
                  <a:gd name="connsiteY593" fmla="*/ 1400144 h 1525731"/>
                  <a:gd name="connsiteX594" fmla="*/ 6749047 w 6801921"/>
                  <a:gd name="connsiteY594" fmla="*/ 1397534 h 1525731"/>
                  <a:gd name="connsiteX595" fmla="*/ 6775111 w 6801921"/>
                  <a:gd name="connsiteY595" fmla="*/ 1460727 h 1525731"/>
                  <a:gd name="connsiteX596" fmla="*/ 6767469 w 6801921"/>
                  <a:gd name="connsiteY596" fmla="*/ 1459408 h 1525731"/>
                  <a:gd name="connsiteX597" fmla="*/ 6737680 w 6801921"/>
                  <a:gd name="connsiteY597" fmla="*/ 1420991 h 1525731"/>
                  <a:gd name="connsiteX598" fmla="*/ 2710088 w 6801921"/>
                  <a:gd name="connsiteY598" fmla="*/ 1392719 h 1525731"/>
                  <a:gd name="connsiteX599" fmla="*/ 2842375 w 6801921"/>
                  <a:gd name="connsiteY599" fmla="*/ 1392720 h 1525731"/>
                  <a:gd name="connsiteX600" fmla="*/ 2854488 w 6801921"/>
                  <a:gd name="connsiteY600" fmla="*/ 1397009 h 1525731"/>
                  <a:gd name="connsiteX601" fmla="*/ 2859506 w 6801921"/>
                  <a:gd name="connsiteY601" fmla="*/ 1407363 h 1525731"/>
                  <a:gd name="connsiteX602" fmla="*/ 2854488 w 6801921"/>
                  <a:gd name="connsiteY602" fmla="*/ 1417717 h 1525731"/>
                  <a:gd name="connsiteX603" fmla="*/ 2842375 w 6801921"/>
                  <a:gd name="connsiteY603" fmla="*/ 1422006 h 1525731"/>
                  <a:gd name="connsiteX604" fmla="*/ 2710087 w 6801921"/>
                  <a:gd name="connsiteY604" fmla="*/ 1422006 h 1525731"/>
                  <a:gd name="connsiteX605" fmla="*/ 2692956 w 6801921"/>
                  <a:gd name="connsiteY605" fmla="*/ 1407363 h 1525731"/>
                  <a:gd name="connsiteX606" fmla="*/ 2692957 w 6801921"/>
                  <a:gd name="connsiteY606" fmla="*/ 1407363 h 1525731"/>
                  <a:gd name="connsiteX607" fmla="*/ 2710088 w 6801921"/>
                  <a:gd name="connsiteY607" fmla="*/ 1392719 h 1525731"/>
                  <a:gd name="connsiteX608" fmla="*/ 6568750 w 6801921"/>
                  <a:gd name="connsiteY608" fmla="*/ 1387434 h 1525731"/>
                  <a:gd name="connsiteX609" fmla="*/ 6678198 w 6801921"/>
                  <a:gd name="connsiteY609" fmla="*/ 1387434 h 1525731"/>
                  <a:gd name="connsiteX610" fmla="*/ 6706749 w 6801921"/>
                  <a:gd name="connsiteY610" fmla="*/ 1411839 h 1525731"/>
                  <a:gd name="connsiteX611" fmla="*/ 6706748 w 6801921"/>
                  <a:gd name="connsiteY611" fmla="*/ 1411839 h 1525731"/>
                  <a:gd name="connsiteX612" fmla="*/ 6678197 w 6801921"/>
                  <a:gd name="connsiteY612" fmla="*/ 1436244 h 1525731"/>
                  <a:gd name="connsiteX613" fmla="*/ 6568750 w 6801921"/>
                  <a:gd name="connsiteY613" fmla="*/ 1436243 h 1525731"/>
                  <a:gd name="connsiteX614" fmla="*/ 6548562 w 6801921"/>
                  <a:gd name="connsiteY614" fmla="*/ 1429095 h 1525731"/>
                  <a:gd name="connsiteX615" fmla="*/ 6540200 w 6801921"/>
                  <a:gd name="connsiteY615" fmla="*/ 1411839 h 1525731"/>
                  <a:gd name="connsiteX616" fmla="*/ 6548562 w 6801921"/>
                  <a:gd name="connsiteY616" fmla="*/ 1394582 h 1525731"/>
                  <a:gd name="connsiteX617" fmla="*/ 6568750 w 6801921"/>
                  <a:gd name="connsiteY617" fmla="*/ 1387434 h 1525731"/>
                  <a:gd name="connsiteX618" fmla="*/ 2255542 w 6801921"/>
                  <a:gd name="connsiteY618" fmla="*/ 1387434 h 1525731"/>
                  <a:gd name="connsiteX619" fmla="*/ 2364990 w 6801921"/>
                  <a:gd name="connsiteY619" fmla="*/ 1387434 h 1525731"/>
                  <a:gd name="connsiteX620" fmla="*/ 2393540 w 6801921"/>
                  <a:gd name="connsiteY620" fmla="*/ 1411839 h 1525731"/>
                  <a:gd name="connsiteX621" fmla="*/ 2364989 w 6801921"/>
                  <a:gd name="connsiteY621" fmla="*/ 1436244 h 1525731"/>
                  <a:gd name="connsiteX622" fmla="*/ 2255542 w 6801921"/>
                  <a:gd name="connsiteY622" fmla="*/ 1436243 h 1525731"/>
                  <a:gd name="connsiteX623" fmla="*/ 2235354 w 6801921"/>
                  <a:gd name="connsiteY623" fmla="*/ 1429095 h 1525731"/>
                  <a:gd name="connsiteX624" fmla="*/ 2226991 w 6801921"/>
                  <a:gd name="connsiteY624" fmla="*/ 1411839 h 1525731"/>
                  <a:gd name="connsiteX625" fmla="*/ 2235354 w 6801921"/>
                  <a:gd name="connsiteY625" fmla="*/ 1394582 h 1525731"/>
                  <a:gd name="connsiteX626" fmla="*/ 2255542 w 6801921"/>
                  <a:gd name="connsiteY626" fmla="*/ 1387434 h 1525731"/>
                  <a:gd name="connsiteX627" fmla="*/ 6369369 w 6801921"/>
                  <a:gd name="connsiteY627" fmla="*/ 1385399 h 1525731"/>
                  <a:gd name="connsiteX628" fmla="*/ 6501657 w 6801921"/>
                  <a:gd name="connsiteY628" fmla="*/ 1385399 h 1525731"/>
                  <a:gd name="connsiteX629" fmla="*/ 6518788 w 6801921"/>
                  <a:gd name="connsiteY629" fmla="*/ 1400042 h 1525731"/>
                  <a:gd name="connsiteX630" fmla="*/ 6518787 w 6801921"/>
                  <a:gd name="connsiteY630" fmla="*/ 1400042 h 1525731"/>
                  <a:gd name="connsiteX631" fmla="*/ 6501656 w 6801921"/>
                  <a:gd name="connsiteY631" fmla="*/ 1414686 h 1525731"/>
                  <a:gd name="connsiteX632" fmla="*/ 6369369 w 6801921"/>
                  <a:gd name="connsiteY632" fmla="*/ 1414685 h 1525731"/>
                  <a:gd name="connsiteX633" fmla="*/ 6357256 w 6801921"/>
                  <a:gd name="connsiteY633" fmla="*/ 1410396 h 1525731"/>
                  <a:gd name="connsiteX634" fmla="*/ 6352238 w 6801921"/>
                  <a:gd name="connsiteY634" fmla="*/ 1400042 h 1525731"/>
                  <a:gd name="connsiteX635" fmla="*/ 6357256 w 6801921"/>
                  <a:gd name="connsiteY635" fmla="*/ 1389688 h 1525731"/>
                  <a:gd name="connsiteX636" fmla="*/ 6369369 w 6801921"/>
                  <a:gd name="connsiteY636" fmla="*/ 1385399 h 1525731"/>
                  <a:gd name="connsiteX637" fmla="*/ 2056161 w 6801921"/>
                  <a:gd name="connsiteY637" fmla="*/ 1385399 h 1525731"/>
                  <a:gd name="connsiteX638" fmla="*/ 2188449 w 6801921"/>
                  <a:gd name="connsiteY638" fmla="*/ 1385399 h 1525731"/>
                  <a:gd name="connsiteX639" fmla="*/ 2205580 w 6801921"/>
                  <a:gd name="connsiteY639" fmla="*/ 1400042 h 1525731"/>
                  <a:gd name="connsiteX640" fmla="*/ 2205579 w 6801921"/>
                  <a:gd name="connsiteY640" fmla="*/ 1400042 h 1525731"/>
                  <a:gd name="connsiteX641" fmla="*/ 2188448 w 6801921"/>
                  <a:gd name="connsiteY641" fmla="*/ 1414686 h 1525731"/>
                  <a:gd name="connsiteX642" fmla="*/ 2056161 w 6801921"/>
                  <a:gd name="connsiteY642" fmla="*/ 1414685 h 1525731"/>
                  <a:gd name="connsiteX643" fmla="*/ 2044047 w 6801921"/>
                  <a:gd name="connsiteY643" fmla="*/ 1410396 h 1525731"/>
                  <a:gd name="connsiteX644" fmla="*/ 2039030 w 6801921"/>
                  <a:gd name="connsiteY644" fmla="*/ 1400042 h 1525731"/>
                  <a:gd name="connsiteX645" fmla="*/ 2044047 w 6801921"/>
                  <a:gd name="connsiteY645" fmla="*/ 1389688 h 1525731"/>
                  <a:gd name="connsiteX646" fmla="*/ 2056161 w 6801921"/>
                  <a:gd name="connsiteY646" fmla="*/ 1385399 h 1525731"/>
                  <a:gd name="connsiteX647" fmla="*/ 2383219 w 6801921"/>
                  <a:gd name="connsiteY647" fmla="*/ 1383362 h 1525731"/>
                  <a:gd name="connsiteX648" fmla="*/ 2421720 w 6801921"/>
                  <a:gd name="connsiteY648" fmla="*/ 1383362 h 1525731"/>
                  <a:gd name="connsiteX649" fmla="*/ 2481202 w 6801921"/>
                  <a:gd name="connsiteY649" fmla="*/ 1434208 h 1525731"/>
                  <a:gd name="connsiteX650" fmla="*/ 2444873 w 6801921"/>
                  <a:gd name="connsiteY650" fmla="*/ 1481057 h 1525731"/>
                  <a:gd name="connsiteX651" fmla="*/ 2436106 w 6801921"/>
                  <a:gd name="connsiteY651" fmla="*/ 1482570 h 1525731"/>
                  <a:gd name="connsiteX652" fmla="*/ 2433135 w 6801921"/>
                  <a:gd name="connsiteY652" fmla="*/ 1488700 h 1525731"/>
                  <a:gd name="connsiteX653" fmla="*/ 2421022 w 6801921"/>
                  <a:gd name="connsiteY653" fmla="*/ 1492989 h 1525731"/>
                  <a:gd name="connsiteX654" fmla="*/ 2376766 w 6801921"/>
                  <a:gd name="connsiteY654" fmla="*/ 1492988 h 1525731"/>
                  <a:gd name="connsiteX655" fmla="*/ 2364654 w 6801921"/>
                  <a:gd name="connsiteY655" fmla="*/ 1488700 h 1525731"/>
                  <a:gd name="connsiteX656" fmla="*/ 2359636 w 6801921"/>
                  <a:gd name="connsiteY656" fmla="*/ 1478346 h 1525731"/>
                  <a:gd name="connsiteX657" fmla="*/ 2364654 w 6801921"/>
                  <a:gd name="connsiteY657" fmla="*/ 1467991 h 1525731"/>
                  <a:gd name="connsiteX658" fmla="*/ 2376766 w 6801921"/>
                  <a:gd name="connsiteY658" fmla="*/ 1463702 h 1525731"/>
                  <a:gd name="connsiteX659" fmla="*/ 2416355 w 6801921"/>
                  <a:gd name="connsiteY659" fmla="*/ 1463702 h 1525731"/>
                  <a:gd name="connsiteX660" fmla="*/ 3578522 w 6801921"/>
                  <a:gd name="connsiteY660" fmla="*/ 1381328 h 1525731"/>
                  <a:gd name="connsiteX661" fmla="*/ 3691775 w 6801921"/>
                  <a:gd name="connsiteY661" fmla="*/ 1381328 h 1525731"/>
                  <a:gd name="connsiteX662" fmla="*/ 3703888 w 6801921"/>
                  <a:gd name="connsiteY662" fmla="*/ 1385618 h 1525731"/>
                  <a:gd name="connsiteX663" fmla="*/ 3708906 w 6801921"/>
                  <a:gd name="connsiteY663" fmla="*/ 1395972 h 1525731"/>
                  <a:gd name="connsiteX664" fmla="*/ 3703888 w 6801921"/>
                  <a:gd name="connsiteY664" fmla="*/ 1406325 h 1525731"/>
                  <a:gd name="connsiteX665" fmla="*/ 3691775 w 6801921"/>
                  <a:gd name="connsiteY665" fmla="*/ 1410615 h 1525731"/>
                  <a:gd name="connsiteX666" fmla="*/ 3578521 w 6801921"/>
                  <a:gd name="connsiteY666" fmla="*/ 1410615 h 1525731"/>
                  <a:gd name="connsiteX667" fmla="*/ 3561390 w 6801921"/>
                  <a:gd name="connsiteY667" fmla="*/ 1395971 h 1525731"/>
                  <a:gd name="connsiteX668" fmla="*/ 3561391 w 6801921"/>
                  <a:gd name="connsiteY668" fmla="*/ 1395971 h 1525731"/>
                  <a:gd name="connsiteX669" fmla="*/ 3578522 w 6801921"/>
                  <a:gd name="connsiteY669" fmla="*/ 1381328 h 1525731"/>
                  <a:gd name="connsiteX670" fmla="*/ 5013781 w 6801921"/>
                  <a:gd name="connsiteY670" fmla="*/ 1379503 h 1525731"/>
                  <a:gd name="connsiteX671" fmla="*/ 5049113 w 6801921"/>
                  <a:gd name="connsiteY671" fmla="*/ 1379503 h 1525731"/>
                  <a:gd name="connsiteX672" fmla="*/ 5066244 w 6801921"/>
                  <a:gd name="connsiteY672" fmla="*/ 1394146 h 1525731"/>
                  <a:gd name="connsiteX673" fmla="*/ 5066243 w 6801921"/>
                  <a:gd name="connsiteY673" fmla="*/ 1394146 h 1525731"/>
                  <a:gd name="connsiteX674" fmla="*/ 5049112 w 6801921"/>
                  <a:gd name="connsiteY674" fmla="*/ 1408790 h 1525731"/>
                  <a:gd name="connsiteX675" fmla="*/ 5013781 w 6801921"/>
                  <a:gd name="connsiteY675" fmla="*/ 1408789 h 1525731"/>
                  <a:gd name="connsiteX676" fmla="*/ 5001668 w 6801921"/>
                  <a:gd name="connsiteY676" fmla="*/ 1404500 h 1525731"/>
                  <a:gd name="connsiteX677" fmla="*/ 4996650 w 6801921"/>
                  <a:gd name="connsiteY677" fmla="*/ 1394146 h 1525731"/>
                  <a:gd name="connsiteX678" fmla="*/ 5001668 w 6801921"/>
                  <a:gd name="connsiteY678" fmla="*/ 1383792 h 1525731"/>
                  <a:gd name="connsiteX679" fmla="*/ 5013781 w 6801921"/>
                  <a:gd name="connsiteY679" fmla="*/ 1379503 h 1525731"/>
                  <a:gd name="connsiteX680" fmla="*/ 4917420 w 6801921"/>
                  <a:gd name="connsiteY680" fmla="*/ 1379503 h 1525731"/>
                  <a:gd name="connsiteX681" fmla="*/ 4952752 w 6801921"/>
                  <a:gd name="connsiteY681" fmla="*/ 1379503 h 1525731"/>
                  <a:gd name="connsiteX682" fmla="*/ 4969883 w 6801921"/>
                  <a:gd name="connsiteY682" fmla="*/ 1394146 h 1525731"/>
                  <a:gd name="connsiteX683" fmla="*/ 4969882 w 6801921"/>
                  <a:gd name="connsiteY683" fmla="*/ 1394146 h 1525731"/>
                  <a:gd name="connsiteX684" fmla="*/ 4952751 w 6801921"/>
                  <a:gd name="connsiteY684" fmla="*/ 1408790 h 1525731"/>
                  <a:gd name="connsiteX685" fmla="*/ 4917420 w 6801921"/>
                  <a:gd name="connsiteY685" fmla="*/ 1408789 h 1525731"/>
                  <a:gd name="connsiteX686" fmla="*/ 4905307 w 6801921"/>
                  <a:gd name="connsiteY686" fmla="*/ 1404500 h 1525731"/>
                  <a:gd name="connsiteX687" fmla="*/ 4900289 w 6801921"/>
                  <a:gd name="connsiteY687" fmla="*/ 1394146 h 1525731"/>
                  <a:gd name="connsiteX688" fmla="*/ 4905307 w 6801921"/>
                  <a:gd name="connsiteY688" fmla="*/ 1383792 h 1525731"/>
                  <a:gd name="connsiteX689" fmla="*/ 4917420 w 6801921"/>
                  <a:gd name="connsiteY689" fmla="*/ 1379503 h 1525731"/>
                  <a:gd name="connsiteX690" fmla="*/ 700573 w 6801921"/>
                  <a:gd name="connsiteY690" fmla="*/ 1379503 h 1525731"/>
                  <a:gd name="connsiteX691" fmla="*/ 735905 w 6801921"/>
                  <a:gd name="connsiteY691" fmla="*/ 1379503 h 1525731"/>
                  <a:gd name="connsiteX692" fmla="*/ 753036 w 6801921"/>
                  <a:gd name="connsiteY692" fmla="*/ 1394146 h 1525731"/>
                  <a:gd name="connsiteX693" fmla="*/ 753035 w 6801921"/>
                  <a:gd name="connsiteY693" fmla="*/ 1394146 h 1525731"/>
                  <a:gd name="connsiteX694" fmla="*/ 735904 w 6801921"/>
                  <a:gd name="connsiteY694" fmla="*/ 1408790 h 1525731"/>
                  <a:gd name="connsiteX695" fmla="*/ 700573 w 6801921"/>
                  <a:gd name="connsiteY695" fmla="*/ 1408789 h 1525731"/>
                  <a:gd name="connsiteX696" fmla="*/ 688460 w 6801921"/>
                  <a:gd name="connsiteY696" fmla="*/ 1404500 h 1525731"/>
                  <a:gd name="connsiteX697" fmla="*/ 683442 w 6801921"/>
                  <a:gd name="connsiteY697" fmla="*/ 1394146 h 1525731"/>
                  <a:gd name="connsiteX698" fmla="*/ 688460 w 6801921"/>
                  <a:gd name="connsiteY698" fmla="*/ 1383792 h 1525731"/>
                  <a:gd name="connsiteX699" fmla="*/ 700573 w 6801921"/>
                  <a:gd name="connsiteY699" fmla="*/ 1379503 h 1525731"/>
                  <a:gd name="connsiteX700" fmla="*/ 604212 w 6801921"/>
                  <a:gd name="connsiteY700" fmla="*/ 1379503 h 1525731"/>
                  <a:gd name="connsiteX701" fmla="*/ 639544 w 6801921"/>
                  <a:gd name="connsiteY701" fmla="*/ 1379503 h 1525731"/>
                  <a:gd name="connsiteX702" fmla="*/ 656675 w 6801921"/>
                  <a:gd name="connsiteY702" fmla="*/ 1394146 h 1525731"/>
                  <a:gd name="connsiteX703" fmla="*/ 656674 w 6801921"/>
                  <a:gd name="connsiteY703" fmla="*/ 1394146 h 1525731"/>
                  <a:gd name="connsiteX704" fmla="*/ 639543 w 6801921"/>
                  <a:gd name="connsiteY704" fmla="*/ 1408790 h 1525731"/>
                  <a:gd name="connsiteX705" fmla="*/ 604212 w 6801921"/>
                  <a:gd name="connsiteY705" fmla="*/ 1408789 h 1525731"/>
                  <a:gd name="connsiteX706" fmla="*/ 592099 w 6801921"/>
                  <a:gd name="connsiteY706" fmla="*/ 1404500 h 1525731"/>
                  <a:gd name="connsiteX707" fmla="*/ 587081 w 6801921"/>
                  <a:gd name="connsiteY707" fmla="*/ 1394146 h 1525731"/>
                  <a:gd name="connsiteX708" fmla="*/ 592099 w 6801921"/>
                  <a:gd name="connsiteY708" fmla="*/ 1383792 h 1525731"/>
                  <a:gd name="connsiteX709" fmla="*/ 604212 w 6801921"/>
                  <a:gd name="connsiteY709" fmla="*/ 1379503 h 1525731"/>
                  <a:gd name="connsiteX710" fmla="*/ 2518079 w 6801921"/>
                  <a:gd name="connsiteY710" fmla="*/ 1373194 h 1525731"/>
                  <a:gd name="connsiteX711" fmla="*/ 2534735 w 6801921"/>
                  <a:gd name="connsiteY711" fmla="*/ 1373194 h 1525731"/>
                  <a:gd name="connsiteX712" fmla="*/ 2559717 w 6801921"/>
                  <a:gd name="connsiteY712" fmla="*/ 1394549 h 1525731"/>
                  <a:gd name="connsiteX713" fmla="*/ 2534735 w 6801921"/>
                  <a:gd name="connsiteY713" fmla="*/ 1415903 h 1525731"/>
                  <a:gd name="connsiteX714" fmla="*/ 2518079 w 6801921"/>
                  <a:gd name="connsiteY714" fmla="*/ 1415903 h 1525731"/>
                  <a:gd name="connsiteX715" fmla="*/ 2493097 w 6801921"/>
                  <a:gd name="connsiteY715" fmla="*/ 1394549 h 1525731"/>
                  <a:gd name="connsiteX716" fmla="*/ 2518079 w 6801921"/>
                  <a:gd name="connsiteY716" fmla="*/ 1373194 h 1525731"/>
                  <a:gd name="connsiteX717" fmla="*/ 5785970 w 6801921"/>
                  <a:gd name="connsiteY717" fmla="*/ 1367096 h 1525731"/>
                  <a:gd name="connsiteX718" fmla="*/ 5895418 w 6801921"/>
                  <a:gd name="connsiteY718" fmla="*/ 1367096 h 1525731"/>
                  <a:gd name="connsiteX719" fmla="*/ 5923968 w 6801921"/>
                  <a:gd name="connsiteY719" fmla="*/ 1391501 h 1525731"/>
                  <a:gd name="connsiteX720" fmla="*/ 5923967 w 6801921"/>
                  <a:gd name="connsiteY720" fmla="*/ 1391501 h 1525731"/>
                  <a:gd name="connsiteX721" fmla="*/ 5895417 w 6801921"/>
                  <a:gd name="connsiteY721" fmla="*/ 1415906 h 1525731"/>
                  <a:gd name="connsiteX722" fmla="*/ 5785970 w 6801921"/>
                  <a:gd name="connsiteY722" fmla="*/ 1415905 h 1525731"/>
                  <a:gd name="connsiteX723" fmla="*/ 5765781 w 6801921"/>
                  <a:gd name="connsiteY723" fmla="*/ 1408757 h 1525731"/>
                  <a:gd name="connsiteX724" fmla="*/ 5757419 w 6801921"/>
                  <a:gd name="connsiteY724" fmla="*/ 1391501 h 1525731"/>
                  <a:gd name="connsiteX725" fmla="*/ 5765781 w 6801921"/>
                  <a:gd name="connsiteY725" fmla="*/ 1374244 h 1525731"/>
                  <a:gd name="connsiteX726" fmla="*/ 5785970 w 6801921"/>
                  <a:gd name="connsiteY726" fmla="*/ 1367096 h 1525731"/>
                  <a:gd name="connsiteX727" fmla="*/ 1472761 w 6801921"/>
                  <a:gd name="connsiteY727" fmla="*/ 1367096 h 1525731"/>
                  <a:gd name="connsiteX728" fmla="*/ 1582210 w 6801921"/>
                  <a:gd name="connsiteY728" fmla="*/ 1367096 h 1525731"/>
                  <a:gd name="connsiteX729" fmla="*/ 1610760 w 6801921"/>
                  <a:gd name="connsiteY729" fmla="*/ 1391501 h 1525731"/>
                  <a:gd name="connsiteX730" fmla="*/ 1582209 w 6801921"/>
                  <a:gd name="connsiteY730" fmla="*/ 1415906 h 1525731"/>
                  <a:gd name="connsiteX731" fmla="*/ 1472761 w 6801921"/>
                  <a:gd name="connsiteY731" fmla="*/ 1415905 h 1525731"/>
                  <a:gd name="connsiteX732" fmla="*/ 1452573 w 6801921"/>
                  <a:gd name="connsiteY732" fmla="*/ 1408757 h 1525731"/>
                  <a:gd name="connsiteX733" fmla="*/ 1444211 w 6801921"/>
                  <a:gd name="connsiteY733" fmla="*/ 1391501 h 1525731"/>
                  <a:gd name="connsiteX734" fmla="*/ 1452573 w 6801921"/>
                  <a:gd name="connsiteY734" fmla="*/ 1374244 h 1525731"/>
                  <a:gd name="connsiteX735" fmla="*/ 1472761 w 6801921"/>
                  <a:gd name="connsiteY735" fmla="*/ 1367096 h 1525731"/>
                  <a:gd name="connsiteX736" fmla="*/ 6075053 w 6801921"/>
                  <a:gd name="connsiteY736" fmla="*/ 1367094 h 1525731"/>
                  <a:gd name="connsiteX737" fmla="*/ 6105983 w 6801921"/>
                  <a:gd name="connsiteY737" fmla="*/ 1367094 h 1525731"/>
                  <a:gd name="connsiteX738" fmla="*/ 6142862 w 6801921"/>
                  <a:gd name="connsiteY738" fmla="*/ 1398619 h 1525731"/>
                  <a:gd name="connsiteX739" fmla="*/ 6105983 w 6801921"/>
                  <a:gd name="connsiteY739" fmla="*/ 1430143 h 1525731"/>
                  <a:gd name="connsiteX740" fmla="*/ 6075053 w 6801921"/>
                  <a:gd name="connsiteY740" fmla="*/ 1430143 h 1525731"/>
                  <a:gd name="connsiteX741" fmla="*/ 6038174 w 6801921"/>
                  <a:gd name="connsiteY741" fmla="*/ 1398619 h 1525731"/>
                  <a:gd name="connsiteX742" fmla="*/ 6075053 w 6801921"/>
                  <a:gd name="connsiteY742" fmla="*/ 1367094 h 1525731"/>
                  <a:gd name="connsiteX743" fmla="*/ 1761845 w 6801921"/>
                  <a:gd name="connsiteY743" fmla="*/ 1367094 h 1525731"/>
                  <a:gd name="connsiteX744" fmla="*/ 1792774 w 6801921"/>
                  <a:gd name="connsiteY744" fmla="*/ 1367094 h 1525731"/>
                  <a:gd name="connsiteX745" fmla="*/ 1829654 w 6801921"/>
                  <a:gd name="connsiteY745" fmla="*/ 1398619 h 1525731"/>
                  <a:gd name="connsiteX746" fmla="*/ 1792774 w 6801921"/>
                  <a:gd name="connsiteY746" fmla="*/ 1430143 h 1525731"/>
                  <a:gd name="connsiteX747" fmla="*/ 1761845 w 6801921"/>
                  <a:gd name="connsiteY747" fmla="*/ 1430143 h 1525731"/>
                  <a:gd name="connsiteX748" fmla="*/ 1724966 w 6801921"/>
                  <a:gd name="connsiteY748" fmla="*/ 1398619 h 1525731"/>
                  <a:gd name="connsiteX749" fmla="*/ 1761845 w 6801921"/>
                  <a:gd name="connsiteY749" fmla="*/ 1367094 h 1525731"/>
                  <a:gd name="connsiteX750" fmla="*/ 5586588 w 6801921"/>
                  <a:gd name="connsiteY750" fmla="*/ 1365060 h 1525731"/>
                  <a:gd name="connsiteX751" fmla="*/ 5718876 w 6801921"/>
                  <a:gd name="connsiteY751" fmla="*/ 1365060 h 1525731"/>
                  <a:gd name="connsiteX752" fmla="*/ 5736007 w 6801921"/>
                  <a:gd name="connsiteY752" fmla="*/ 1379704 h 1525731"/>
                  <a:gd name="connsiteX753" fmla="*/ 5736006 w 6801921"/>
                  <a:gd name="connsiteY753" fmla="*/ 1379704 h 1525731"/>
                  <a:gd name="connsiteX754" fmla="*/ 5718876 w 6801921"/>
                  <a:gd name="connsiteY754" fmla="*/ 1394347 h 1525731"/>
                  <a:gd name="connsiteX755" fmla="*/ 5586588 w 6801921"/>
                  <a:gd name="connsiteY755" fmla="*/ 1394347 h 1525731"/>
                  <a:gd name="connsiteX756" fmla="*/ 5574475 w 6801921"/>
                  <a:gd name="connsiteY756" fmla="*/ 1390058 h 1525731"/>
                  <a:gd name="connsiteX757" fmla="*/ 5569457 w 6801921"/>
                  <a:gd name="connsiteY757" fmla="*/ 1379704 h 1525731"/>
                  <a:gd name="connsiteX758" fmla="*/ 5574475 w 6801921"/>
                  <a:gd name="connsiteY758" fmla="*/ 1369350 h 1525731"/>
                  <a:gd name="connsiteX759" fmla="*/ 5586588 w 6801921"/>
                  <a:gd name="connsiteY759" fmla="*/ 1365060 h 1525731"/>
                  <a:gd name="connsiteX760" fmla="*/ 1273380 w 6801921"/>
                  <a:gd name="connsiteY760" fmla="*/ 1365060 h 1525731"/>
                  <a:gd name="connsiteX761" fmla="*/ 1405668 w 6801921"/>
                  <a:gd name="connsiteY761" fmla="*/ 1365060 h 1525731"/>
                  <a:gd name="connsiteX762" fmla="*/ 1422799 w 6801921"/>
                  <a:gd name="connsiteY762" fmla="*/ 1379704 h 1525731"/>
                  <a:gd name="connsiteX763" fmla="*/ 1422798 w 6801921"/>
                  <a:gd name="connsiteY763" fmla="*/ 1379704 h 1525731"/>
                  <a:gd name="connsiteX764" fmla="*/ 1405667 w 6801921"/>
                  <a:gd name="connsiteY764" fmla="*/ 1394347 h 1525731"/>
                  <a:gd name="connsiteX765" fmla="*/ 1273380 w 6801921"/>
                  <a:gd name="connsiteY765" fmla="*/ 1394347 h 1525731"/>
                  <a:gd name="connsiteX766" fmla="*/ 1261267 w 6801921"/>
                  <a:gd name="connsiteY766" fmla="*/ 1390058 h 1525731"/>
                  <a:gd name="connsiteX767" fmla="*/ 1256249 w 6801921"/>
                  <a:gd name="connsiteY767" fmla="*/ 1379704 h 1525731"/>
                  <a:gd name="connsiteX768" fmla="*/ 1261267 w 6801921"/>
                  <a:gd name="connsiteY768" fmla="*/ 1369350 h 1525731"/>
                  <a:gd name="connsiteX769" fmla="*/ 1273380 w 6801921"/>
                  <a:gd name="connsiteY769" fmla="*/ 1365060 h 1525731"/>
                  <a:gd name="connsiteX770" fmla="*/ 40227 w 6801921"/>
                  <a:gd name="connsiteY770" fmla="*/ 1358959 h 1525731"/>
                  <a:gd name="connsiteX771" fmla="*/ 117775 w 6801921"/>
                  <a:gd name="connsiteY771" fmla="*/ 1358959 h 1525731"/>
                  <a:gd name="connsiteX772" fmla="*/ 147516 w 6801921"/>
                  <a:gd name="connsiteY772" fmla="*/ 1384382 h 1525731"/>
                  <a:gd name="connsiteX773" fmla="*/ 117775 w 6801921"/>
                  <a:gd name="connsiteY773" fmla="*/ 1409805 h 1525731"/>
                  <a:gd name="connsiteX774" fmla="*/ 29741 w 6801921"/>
                  <a:gd name="connsiteY774" fmla="*/ 1409805 h 1525731"/>
                  <a:gd name="connsiteX775" fmla="*/ 20592 w 6801921"/>
                  <a:gd name="connsiteY775" fmla="*/ 1406566 h 1525731"/>
                  <a:gd name="connsiteX776" fmla="*/ 4541618 w 6801921"/>
                  <a:gd name="connsiteY776" fmla="*/ 1352859 h 1525731"/>
                  <a:gd name="connsiteX777" fmla="*/ 4646306 w 6801921"/>
                  <a:gd name="connsiteY777" fmla="*/ 1352859 h 1525731"/>
                  <a:gd name="connsiteX778" fmla="*/ 4705789 w 6801921"/>
                  <a:gd name="connsiteY778" fmla="*/ 1403704 h 1525731"/>
                  <a:gd name="connsiteX779" fmla="*/ 4646306 w 6801921"/>
                  <a:gd name="connsiteY779" fmla="*/ 1454550 h 1525731"/>
                  <a:gd name="connsiteX780" fmla="*/ 4541618 w 6801921"/>
                  <a:gd name="connsiteY780" fmla="*/ 1454550 h 1525731"/>
                  <a:gd name="connsiteX781" fmla="*/ 4482137 w 6801921"/>
                  <a:gd name="connsiteY781" fmla="*/ 1403704 h 1525731"/>
                  <a:gd name="connsiteX782" fmla="*/ 4541618 w 6801921"/>
                  <a:gd name="connsiteY782" fmla="*/ 1352859 h 1525731"/>
                  <a:gd name="connsiteX783" fmla="*/ 228410 w 6801921"/>
                  <a:gd name="connsiteY783" fmla="*/ 1352859 h 1525731"/>
                  <a:gd name="connsiteX784" fmla="*/ 333098 w 6801921"/>
                  <a:gd name="connsiteY784" fmla="*/ 1352859 h 1525731"/>
                  <a:gd name="connsiteX785" fmla="*/ 392581 w 6801921"/>
                  <a:gd name="connsiteY785" fmla="*/ 1403704 h 1525731"/>
                  <a:gd name="connsiteX786" fmla="*/ 333098 w 6801921"/>
                  <a:gd name="connsiteY786" fmla="*/ 1454550 h 1525731"/>
                  <a:gd name="connsiteX787" fmla="*/ 228410 w 6801921"/>
                  <a:gd name="connsiteY787" fmla="*/ 1454550 h 1525731"/>
                  <a:gd name="connsiteX788" fmla="*/ 168929 w 6801921"/>
                  <a:gd name="connsiteY788" fmla="*/ 1403704 h 1525731"/>
                  <a:gd name="connsiteX789" fmla="*/ 228410 w 6801921"/>
                  <a:gd name="connsiteY789" fmla="*/ 1352859 h 1525731"/>
                  <a:gd name="connsiteX790" fmla="*/ 5965607 w 6801921"/>
                  <a:gd name="connsiteY790" fmla="*/ 1352351 h 1525731"/>
                  <a:gd name="connsiteX791" fmla="*/ 5982262 w 6801921"/>
                  <a:gd name="connsiteY791" fmla="*/ 1352351 h 1525731"/>
                  <a:gd name="connsiteX792" fmla="*/ 6007244 w 6801921"/>
                  <a:gd name="connsiteY792" fmla="*/ 1373706 h 1525731"/>
                  <a:gd name="connsiteX793" fmla="*/ 5982262 w 6801921"/>
                  <a:gd name="connsiteY793" fmla="*/ 1395060 h 1525731"/>
                  <a:gd name="connsiteX794" fmla="*/ 5965607 w 6801921"/>
                  <a:gd name="connsiteY794" fmla="*/ 1395060 h 1525731"/>
                  <a:gd name="connsiteX795" fmla="*/ 5940625 w 6801921"/>
                  <a:gd name="connsiteY795" fmla="*/ 1373706 h 1525731"/>
                  <a:gd name="connsiteX796" fmla="*/ 5965607 w 6801921"/>
                  <a:gd name="connsiteY796" fmla="*/ 1352351 h 1525731"/>
                  <a:gd name="connsiteX797" fmla="*/ 1652398 w 6801921"/>
                  <a:gd name="connsiteY797" fmla="*/ 1352351 h 1525731"/>
                  <a:gd name="connsiteX798" fmla="*/ 1669054 w 6801921"/>
                  <a:gd name="connsiteY798" fmla="*/ 1352351 h 1525731"/>
                  <a:gd name="connsiteX799" fmla="*/ 1694036 w 6801921"/>
                  <a:gd name="connsiteY799" fmla="*/ 1373706 h 1525731"/>
                  <a:gd name="connsiteX800" fmla="*/ 1669054 w 6801921"/>
                  <a:gd name="connsiteY800" fmla="*/ 1395060 h 1525731"/>
                  <a:gd name="connsiteX801" fmla="*/ 1652398 w 6801921"/>
                  <a:gd name="connsiteY801" fmla="*/ 1395060 h 1525731"/>
                  <a:gd name="connsiteX802" fmla="*/ 1627416 w 6801921"/>
                  <a:gd name="connsiteY802" fmla="*/ 1373706 h 1525731"/>
                  <a:gd name="connsiteX803" fmla="*/ 1652398 w 6801921"/>
                  <a:gd name="connsiteY803" fmla="*/ 1352351 h 1525731"/>
                  <a:gd name="connsiteX804" fmla="*/ 2917085 w 6801921"/>
                  <a:gd name="connsiteY804" fmla="*/ 1350009 h 1525731"/>
                  <a:gd name="connsiteX805" fmla="*/ 3049372 w 6801921"/>
                  <a:gd name="connsiteY805" fmla="*/ 1350010 h 1525731"/>
                  <a:gd name="connsiteX806" fmla="*/ 3061485 w 6801921"/>
                  <a:gd name="connsiteY806" fmla="*/ 1354299 h 1525731"/>
                  <a:gd name="connsiteX807" fmla="*/ 3066503 w 6801921"/>
                  <a:gd name="connsiteY807" fmla="*/ 1364653 h 1525731"/>
                  <a:gd name="connsiteX808" fmla="*/ 3061485 w 6801921"/>
                  <a:gd name="connsiteY808" fmla="*/ 1375007 h 1525731"/>
                  <a:gd name="connsiteX809" fmla="*/ 3049372 w 6801921"/>
                  <a:gd name="connsiteY809" fmla="*/ 1379296 h 1525731"/>
                  <a:gd name="connsiteX810" fmla="*/ 2917083 w 6801921"/>
                  <a:gd name="connsiteY810" fmla="*/ 1379296 h 1525731"/>
                  <a:gd name="connsiteX811" fmla="*/ 2899953 w 6801921"/>
                  <a:gd name="connsiteY811" fmla="*/ 1364652 h 1525731"/>
                  <a:gd name="connsiteX812" fmla="*/ 2899954 w 6801921"/>
                  <a:gd name="connsiteY812" fmla="*/ 1364652 h 1525731"/>
                  <a:gd name="connsiteX813" fmla="*/ 2917085 w 6801921"/>
                  <a:gd name="connsiteY813" fmla="*/ 1350009 h 1525731"/>
                  <a:gd name="connsiteX814" fmla="*/ 5292272 w 6801921"/>
                  <a:gd name="connsiteY814" fmla="*/ 1346756 h 1525731"/>
                  <a:gd name="connsiteX815" fmla="*/ 5323202 w 6801921"/>
                  <a:gd name="connsiteY815" fmla="*/ 1346756 h 1525731"/>
                  <a:gd name="connsiteX816" fmla="*/ 5360081 w 6801921"/>
                  <a:gd name="connsiteY816" fmla="*/ 1378281 h 1525731"/>
                  <a:gd name="connsiteX817" fmla="*/ 5323202 w 6801921"/>
                  <a:gd name="connsiteY817" fmla="*/ 1409805 h 1525731"/>
                  <a:gd name="connsiteX818" fmla="*/ 5292272 w 6801921"/>
                  <a:gd name="connsiteY818" fmla="*/ 1409805 h 1525731"/>
                  <a:gd name="connsiteX819" fmla="*/ 5255393 w 6801921"/>
                  <a:gd name="connsiteY819" fmla="*/ 1378281 h 1525731"/>
                  <a:gd name="connsiteX820" fmla="*/ 5292272 w 6801921"/>
                  <a:gd name="connsiteY820" fmla="*/ 1346756 h 1525731"/>
                  <a:gd name="connsiteX821" fmla="*/ 979064 w 6801921"/>
                  <a:gd name="connsiteY821" fmla="*/ 1346756 h 1525731"/>
                  <a:gd name="connsiteX822" fmla="*/ 1009994 w 6801921"/>
                  <a:gd name="connsiteY822" fmla="*/ 1346756 h 1525731"/>
                  <a:gd name="connsiteX823" fmla="*/ 1046873 w 6801921"/>
                  <a:gd name="connsiteY823" fmla="*/ 1378281 h 1525731"/>
                  <a:gd name="connsiteX824" fmla="*/ 1009994 w 6801921"/>
                  <a:gd name="connsiteY824" fmla="*/ 1409805 h 1525731"/>
                  <a:gd name="connsiteX825" fmla="*/ 979064 w 6801921"/>
                  <a:gd name="connsiteY825" fmla="*/ 1409805 h 1525731"/>
                  <a:gd name="connsiteX826" fmla="*/ 942185 w 6801921"/>
                  <a:gd name="connsiteY826" fmla="*/ 1378281 h 1525731"/>
                  <a:gd name="connsiteX827" fmla="*/ 979064 w 6801921"/>
                  <a:gd name="connsiteY827" fmla="*/ 1346756 h 1525731"/>
                  <a:gd name="connsiteX828" fmla="*/ 6576365 w 6801921"/>
                  <a:gd name="connsiteY828" fmla="*/ 1342688 h 1525731"/>
                  <a:gd name="connsiteX829" fmla="*/ 6708654 w 6801921"/>
                  <a:gd name="connsiteY829" fmla="*/ 1342688 h 1525731"/>
                  <a:gd name="connsiteX830" fmla="*/ 6725784 w 6801921"/>
                  <a:gd name="connsiteY830" fmla="*/ 1357332 h 1525731"/>
                  <a:gd name="connsiteX831" fmla="*/ 6708653 w 6801921"/>
                  <a:gd name="connsiteY831" fmla="*/ 1371975 h 1525731"/>
                  <a:gd name="connsiteX832" fmla="*/ 6576365 w 6801921"/>
                  <a:gd name="connsiteY832" fmla="*/ 1371975 h 1525731"/>
                  <a:gd name="connsiteX833" fmla="*/ 6564252 w 6801921"/>
                  <a:gd name="connsiteY833" fmla="*/ 1367686 h 1525731"/>
                  <a:gd name="connsiteX834" fmla="*/ 6559235 w 6801921"/>
                  <a:gd name="connsiteY834" fmla="*/ 1357332 h 1525731"/>
                  <a:gd name="connsiteX835" fmla="*/ 6564252 w 6801921"/>
                  <a:gd name="connsiteY835" fmla="*/ 1346978 h 1525731"/>
                  <a:gd name="connsiteX836" fmla="*/ 6576365 w 6801921"/>
                  <a:gd name="connsiteY836" fmla="*/ 1342688 h 1525731"/>
                  <a:gd name="connsiteX837" fmla="*/ 3148587 w 6801921"/>
                  <a:gd name="connsiteY837" fmla="*/ 1342687 h 1525731"/>
                  <a:gd name="connsiteX838" fmla="*/ 3212828 w 6801921"/>
                  <a:gd name="connsiteY838" fmla="*/ 1342687 h 1525731"/>
                  <a:gd name="connsiteX839" fmla="*/ 3261603 w 6801921"/>
                  <a:gd name="connsiteY839" fmla="*/ 1384379 h 1525731"/>
                  <a:gd name="connsiteX840" fmla="*/ 3212828 w 6801921"/>
                  <a:gd name="connsiteY840" fmla="*/ 1426072 h 1525731"/>
                  <a:gd name="connsiteX841" fmla="*/ 3148587 w 6801921"/>
                  <a:gd name="connsiteY841" fmla="*/ 1426072 h 1525731"/>
                  <a:gd name="connsiteX842" fmla="*/ 3099812 w 6801921"/>
                  <a:gd name="connsiteY842" fmla="*/ 1384379 h 1525731"/>
                  <a:gd name="connsiteX843" fmla="*/ 3148587 w 6801921"/>
                  <a:gd name="connsiteY843" fmla="*/ 1342687 h 1525731"/>
                  <a:gd name="connsiteX844" fmla="*/ 2601057 w 6801921"/>
                  <a:gd name="connsiteY844" fmla="*/ 1339128 h 1525731"/>
                  <a:gd name="connsiteX845" fmla="*/ 2661134 w 6801921"/>
                  <a:gd name="connsiteY845" fmla="*/ 1339128 h 1525731"/>
                  <a:gd name="connsiteX846" fmla="*/ 2689982 w 6801921"/>
                  <a:gd name="connsiteY846" fmla="*/ 1363788 h 1525731"/>
                  <a:gd name="connsiteX847" fmla="*/ 2661134 w 6801921"/>
                  <a:gd name="connsiteY847" fmla="*/ 1388447 h 1525731"/>
                  <a:gd name="connsiteX848" fmla="*/ 2601057 w 6801921"/>
                  <a:gd name="connsiteY848" fmla="*/ 1388447 h 1525731"/>
                  <a:gd name="connsiteX849" fmla="*/ 2572209 w 6801921"/>
                  <a:gd name="connsiteY849" fmla="*/ 1363788 h 1525731"/>
                  <a:gd name="connsiteX850" fmla="*/ 2601057 w 6801921"/>
                  <a:gd name="connsiteY850" fmla="*/ 1339128 h 1525731"/>
                  <a:gd name="connsiteX851" fmla="*/ 6205912 w 6801921"/>
                  <a:gd name="connsiteY851" fmla="*/ 1338622 h 1525731"/>
                  <a:gd name="connsiteX852" fmla="*/ 6270153 w 6801921"/>
                  <a:gd name="connsiteY852" fmla="*/ 1338622 h 1525731"/>
                  <a:gd name="connsiteX853" fmla="*/ 6318928 w 6801921"/>
                  <a:gd name="connsiteY853" fmla="*/ 1380315 h 1525731"/>
                  <a:gd name="connsiteX854" fmla="*/ 6270153 w 6801921"/>
                  <a:gd name="connsiteY854" fmla="*/ 1422008 h 1525731"/>
                  <a:gd name="connsiteX855" fmla="*/ 6205912 w 6801921"/>
                  <a:gd name="connsiteY855" fmla="*/ 1422008 h 1525731"/>
                  <a:gd name="connsiteX856" fmla="*/ 6157138 w 6801921"/>
                  <a:gd name="connsiteY856" fmla="*/ 1380315 h 1525731"/>
                  <a:gd name="connsiteX857" fmla="*/ 6205912 w 6801921"/>
                  <a:gd name="connsiteY857" fmla="*/ 1338622 h 1525731"/>
                  <a:gd name="connsiteX858" fmla="*/ 1892704 w 6801921"/>
                  <a:gd name="connsiteY858" fmla="*/ 1338622 h 1525731"/>
                  <a:gd name="connsiteX859" fmla="*/ 1956945 w 6801921"/>
                  <a:gd name="connsiteY859" fmla="*/ 1338622 h 1525731"/>
                  <a:gd name="connsiteX860" fmla="*/ 2005720 w 6801921"/>
                  <a:gd name="connsiteY860" fmla="*/ 1380315 h 1525731"/>
                  <a:gd name="connsiteX861" fmla="*/ 1956945 w 6801921"/>
                  <a:gd name="connsiteY861" fmla="*/ 1422008 h 1525731"/>
                  <a:gd name="connsiteX862" fmla="*/ 1892704 w 6801921"/>
                  <a:gd name="connsiteY862" fmla="*/ 1422008 h 1525731"/>
                  <a:gd name="connsiteX863" fmla="*/ 1843930 w 6801921"/>
                  <a:gd name="connsiteY863" fmla="*/ 1380315 h 1525731"/>
                  <a:gd name="connsiteX864" fmla="*/ 1892704 w 6801921"/>
                  <a:gd name="connsiteY864" fmla="*/ 1338622 h 1525731"/>
                  <a:gd name="connsiteX865" fmla="*/ 4212116 w 6801921"/>
                  <a:gd name="connsiteY865" fmla="*/ 1336585 h 1525731"/>
                  <a:gd name="connsiteX866" fmla="*/ 4300148 w 6801921"/>
                  <a:gd name="connsiteY866" fmla="*/ 1336585 h 1525731"/>
                  <a:gd name="connsiteX867" fmla="*/ 4329889 w 6801921"/>
                  <a:gd name="connsiteY867" fmla="*/ 1362008 h 1525731"/>
                  <a:gd name="connsiteX868" fmla="*/ 4300148 w 6801921"/>
                  <a:gd name="connsiteY868" fmla="*/ 1387431 h 1525731"/>
                  <a:gd name="connsiteX869" fmla="*/ 4212116 w 6801921"/>
                  <a:gd name="connsiteY869" fmla="*/ 1387431 h 1525731"/>
                  <a:gd name="connsiteX870" fmla="*/ 4182375 w 6801921"/>
                  <a:gd name="connsiteY870" fmla="*/ 1362008 h 1525731"/>
                  <a:gd name="connsiteX871" fmla="*/ 4212116 w 6801921"/>
                  <a:gd name="connsiteY871" fmla="*/ 1336585 h 1525731"/>
                  <a:gd name="connsiteX872" fmla="*/ 4768838 w 6801921"/>
                  <a:gd name="connsiteY872" fmla="*/ 1334554 h 1525731"/>
                  <a:gd name="connsiteX873" fmla="*/ 4833080 w 6801921"/>
                  <a:gd name="connsiteY873" fmla="*/ 1334554 h 1525731"/>
                  <a:gd name="connsiteX874" fmla="*/ 4881854 w 6801921"/>
                  <a:gd name="connsiteY874" fmla="*/ 1376247 h 1525731"/>
                  <a:gd name="connsiteX875" fmla="*/ 4833080 w 6801921"/>
                  <a:gd name="connsiteY875" fmla="*/ 1417940 h 1525731"/>
                  <a:gd name="connsiteX876" fmla="*/ 4768838 w 6801921"/>
                  <a:gd name="connsiteY876" fmla="*/ 1417940 h 1525731"/>
                  <a:gd name="connsiteX877" fmla="*/ 4720064 w 6801921"/>
                  <a:gd name="connsiteY877" fmla="*/ 1376247 h 1525731"/>
                  <a:gd name="connsiteX878" fmla="*/ 4768838 w 6801921"/>
                  <a:gd name="connsiteY878" fmla="*/ 1334554 h 1525731"/>
                  <a:gd name="connsiteX879" fmla="*/ 455630 w 6801921"/>
                  <a:gd name="connsiteY879" fmla="*/ 1334554 h 1525731"/>
                  <a:gd name="connsiteX880" fmla="*/ 519872 w 6801921"/>
                  <a:gd name="connsiteY880" fmla="*/ 1334554 h 1525731"/>
                  <a:gd name="connsiteX881" fmla="*/ 568646 w 6801921"/>
                  <a:gd name="connsiteY881" fmla="*/ 1376247 h 1525731"/>
                  <a:gd name="connsiteX882" fmla="*/ 519872 w 6801921"/>
                  <a:gd name="connsiteY882" fmla="*/ 1417940 h 1525731"/>
                  <a:gd name="connsiteX883" fmla="*/ 455630 w 6801921"/>
                  <a:gd name="connsiteY883" fmla="*/ 1417940 h 1525731"/>
                  <a:gd name="connsiteX884" fmla="*/ 406856 w 6801921"/>
                  <a:gd name="connsiteY884" fmla="*/ 1376247 h 1525731"/>
                  <a:gd name="connsiteX885" fmla="*/ 455630 w 6801921"/>
                  <a:gd name="connsiteY885" fmla="*/ 1334554 h 1525731"/>
                  <a:gd name="connsiteX886" fmla="*/ 3312758 w 6801921"/>
                  <a:gd name="connsiteY886" fmla="*/ 1334551 h 1525731"/>
                  <a:gd name="connsiteX887" fmla="*/ 3343688 w 6801921"/>
                  <a:gd name="connsiteY887" fmla="*/ 1334551 h 1525731"/>
                  <a:gd name="connsiteX888" fmla="*/ 3380567 w 6801921"/>
                  <a:gd name="connsiteY888" fmla="*/ 1366076 h 1525731"/>
                  <a:gd name="connsiteX889" fmla="*/ 3343688 w 6801921"/>
                  <a:gd name="connsiteY889" fmla="*/ 1397600 h 1525731"/>
                  <a:gd name="connsiteX890" fmla="*/ 3312758 w 6801921"/>
                  <a:gd name="connsiteY890" fmla="*/ 1397600 h 1525731"/>
                  <a:gd name="connsiteX891" fmla="*/ 3275879 w 6801921"/>
                  <a:gd name="connsiteY891" fmla="*/ 1366076 h 1525731"/>
                  <a:gd name="connsiteX892" fmla="*/ 3312758 w 6801921"/>
                  <a:gd name="connsiteY892" fmla="*/ 1334551 h 1525731"/>
                  <a:gd name="connsiteX893" fmla="*/ 4944191 w 6801921"/>
                  <a:gd name="connsiteY893" fmla="*/ 1333742 h 1525731"/>
                  <a:gd name="connsiteX894" fmla="*/ 5057445 w 6801921"/>
                  <a:gd name="connsiteY894" fmla="*/ 1333742 h 1525731"/>
                  <a:gd name="connsiteX895" fmla="*/ 5074576 w 6801921"/>
                  <a:gd name="connsiteY895" fmla="*/ 1348385 h 1525731"/>
                  <a:gd name="connsiteX896" fmla="*/ 5057445 w 6801921"/>
                  <a:gd name="connsiteY896" fmla="*/ 1363029 h 1525731"/>
                  <a:gd name="connsiteX897" fmla="*/ 4944191 w 6801921"/>
                  <a:gd name="connsiteY897" fmla="*/ 1363028 h 1525731"/>
                  <a:gd name="connsiteX898" fmla="*/ 4932078 w 6801921"/>
                  <a:gd name="connsiteY898" fmla="*/ 1358739 h 1525731"/>
                  <a:gd name="connsiteX899" fmla="*/ 4927061 w 6801921"/>
                  <a:gd name="connsiteY899" fmla="*/ 1348385 h 1525731"/>
                  <a:gd name="connsiteX900" fmla="*/ 4932078 w 6801921"/>
                  <a:gd name="connsiteY900" fmla="*/ 1338031 h 1525731"/>
                  <a:gd name="connsiteX901" fmla="*/ 4944191 w 6801921"/>
                  <a:gd name="connsiteY901" fmla="*/ 1333742 h 1525731"/>
                  <a:gd name="connsiteX902" fmla="*/ 630983 w 6801921"/>
                  <a:gd name="connsiteY902" fmla="*/ 1333742 h 1525731"/>
                  <a:gd name="connsiteX903" fmla="*/ 744237 w 6801921"/>
                  <a:gd name="connsiteY903" fmla="*/ 1333742 h 1525731"/>
                  <a:gd name="connsiteX904" fmla="*/ 761368 w 6801921"/>
                  <a:gd name="connsiteY904" fmla="*/ 1348385 h 1525731"/>
                  <a:gd name="connsiteX905" fmla="*/ 744237 w 6801921"/>
                  <a:gd name="connsiteY905" fmla="*/ 1363029 h 1525731"/>
                  <a:gd name="connsiteX906" fmla="*/ 630983 w 6801921"/>
                  <a:gd name="connsiteY906" fmla="*/ 1363028 h 1525731"/>
                  <a:gd name="connsiteX907" fmla="*/ 618870 w 6801921"/>
                  <a:gd name="connsiteY907" fmla="*/ 1358739 h 1525731"/>
                  <a:gd name="connsiteX908" fmla="*/ 613852 w 6801921"/>
                  <a:gd name="connsiteY908" fmla="*/ 1348385 h 1525731"/>
                  <a:gd name="connsiteX909" fmla="*/ 618870 w 6801921"/>
                  <a:gd name="connsiteY909" fmla="*/ 1338031 h 1525731"/>
                  <a:gd name="connsiteX910" fmla="*/ 630983 w 6801921"/>
                  <a:gd name="connsiteY910" fmla="*/ 1333742 h 1525731"/>
                  <a:gd name="connsiteX911" fmla="*/ 5140004 w 6801921"/>
                  <a:gd name="connsiteY911" fmla="*/ 1332519 h 1525731"/>
                  <a:gd name="connsiteX912" fmla="*/ 5189964 w 6801921"/>
                  <a:gd name="connsiteY912" fmla="*/ 1332519 h 1525731"/>
                  <a:gd name="connsiteX913" fmla="*/ 5238738 w 6801921"/>
                  <a:gd name="connsiteY913" fmla="*/ 1374212 h 1525731"/>
                  <a:gd name="connsiteX914" fmla="*/ 5189964 w 6801921"/>
                  <a:gd name="connsiteY914" fmla="*/ 1415905 h 1525731"/>
                  <a:gd name="connsiteX915" fmla="*/ 5140004 w 6801921"/>
                  <a:gd name="connsiteY915" fmla="*/ 1415905 h 1525731"/>
                  <a:gd name="connsiteX916" fmla="*/ 5091230 w 6801921"/>
                  <a:gd name="connsiteY916" fmla="*/ 1374212 h 1525731"/>
                  <a:gd name="connsiteX917" fmla="*/ 5140004 w 6801921"/>
                  <a:gd name="connsiteY917" fmla="*/ 1332519 h 1525731"/>
                  <a:gd name="connsiteX918" fmla="*/ 826796 w 6801921"/>
                  <a:gd name="connsiteY918" fmla="*/ 1332519 h 1525731"/>
                  <a:gd name="connsiteX919" fmla="*/ 876756 w 6801921"/>
                  <a:gd name="connsiteY919" fmla="*/ 1332519 h 1525731"/>
                  <a:gd name="connsiteX920" fmla="*/ 925530 w 6801921"/>
                  <a:gd name="connsiteY920" fmla="*/ 1374212 h 1525731"/>
                  <a:gd name="connsiteX921" fmla="*/ 876756 w 6801921"/>
                  <a:gd name="connsiteY921" fmla="*/ 1415905 h 1525731"/>
                  <a:gd name="connsiteX922" fmla="*/ 826796 w 6801921"/>
                  <a:gd name="connsiteY922" fmla="*/ 1415905 h 1525731"/>
                  <a:gd name="connsiteX923" fmla="*/ 778022 w 6801921"/>
                  <a:gd name="connsiteY923" fmla="*/ 1374212 h 1525731"/>
                  <a:gd name="connsiteX924" fmla="*/ 826796 w 6801921"/>
                  <a:gd name="connsiteY924" fmla="*/ 1332519 h 1525731"/>
                  <a:gd name="connsiteX925" fmla="*/ 3445996 w 6801921"/>
                  <a:gd name="connsiteY925" fmla="*/ 1328451 h 1525731"/>
                  <a:gd name="connsiteX926" fmla="*/ 3495962 w 6801921"/>
                  <a:gd name="connsiteY926" fmla="*/ 1328451 h 1525731"/>
                  <a:gd name="connsiteX927" fmla="*/ 3544736 w 6801921"/>
                  <a:gd name="connsiteY927" fmla="*/ 1370144 h 1525731"/>
                  <a:gd name="connsiteX928" fmla="*/ 3495962 w 6801921"/>
                  <a:gd name="connsiteY928" fmla="*/ 1411837 h 1525731"/>
                  <a:gd name="connsiteX929" fmla="*/ 3445996 w 6801921"/>
                  <a:gd name="connsiteY929" fmla="*/ 1411837 h 1525731"/>
                  <a:gd name="connsiteX930" fmla="*/ 3397221 w 6801921"/>
                  <a:gd name="connsiteY930" fmla="*/ 1370144 h 1525731"/>
                  <a:gd name="connsiteX931" fmla="*/ 3445996 w 6801921"/>
                  <a:gd name="connsiteY931" fmla="*/ 1328451 h 1525731"/>
                  <a:gd name="connsiteX932" fmla="*/ 2740543 w 6801921"/>
                  <a:gd name="connsiteY932" fmla="*/ 1328451 h 1525731"/>
                  <a:gd name="connsiteX933" fmla="*/ 2849990 w 6801921"/>
                  <a:gd name="connsiteY933" fmla="*/ 1328451 h 1525731"/>
                  <a:gd name="connsiteX934" fmla="*/ 2870178 w 6801921"/>
                  <a:gd name="connsiteY934" fmla="*/ 1335599 h 1525731"/>
                  <a:gd name="connsiteX935" fmla="*/ 2878541 w 6801921"/>
                  <a:gd name="connsiteY935" fmla="*/ 1352856 h 1525731"/>
                  <a:gd name="connsiteX936" fmla="*/ 2870178 w 6801921"/>
                  <a:gd name="connsiteY936" fmla="*/ 1370113 h 1525731"/>
                  <a:gd name="connsiteX937" fmla="*/ 2849990 w 6801921"/>
                  <a:gd name="connsiteY937" fmla="*/ 1377261 h 1525731"/>
                  <a:gd name="connsiteX938" fmla="*/ 2740543 w 6801921"/>
                  <a:gd name="connsiteY938" fmla="*/ 1377261 h 1525731"/>
                  <a:gd name="connsiteX939" fmla="*/ 2711992 w 6801921"/>
                  <a:gd name="connsiteY939" fmla="*/ 1352856 h 1525731"/>
                  <a:gd name="connsiteX940" fmla="*/ 2711993 w 6801921"/>
                  <a:gd name="connsiteY940" fmla="*/ 1352856 h 1525731"/>
                  <a:gd name="connsiteX941" fmla="*/ 2740543 w 6801921"/>
                  <a:gd name="connsiteY941" fmla="*/ 1328451 h 1525731"/>
                  <a:gd name="connsiteX942" fmla="*/ 3810018 w 6801921"/>
                  <a:gd name="connsiteY942" fmla="*/ 1328450 h 1525731"/>
                  <a:gd name="connsiteX943" fmla="*/ 3874258 w 6801921"/>
                  <a:gd name="connsiteY943" fmla="*/ 1328450 h 1525731"/>
                  <a:gd name="connsiteX944" fmla="*/ 3923033 w 6801921"/>
                  <a:gd name="connsiteY944" fmla="*/ 1370143 h 1525731"/>
                  <a:gd name="connsiteX945" fmla="*/ 3874258 w 6801921"/>
                  <a:gd name="connsiteY945" fmla="*/ 1411836 h 1525731"/>
                  <a:gd name="connsiteX946" fmla="*/ 3810018 w 6801921"/>
                  <a:gd name="connsiteY946" fmla="*/ 1411836 h 1525731"/>
                  <a:gd name="connsiteX947" fmla="*/ 3761250 w 6801921"/>
                  <a:gd name="connsiteY947" fmla="*/ 1370143 h 1525731"/>
                  <a:gd name="connsiteX948" fmla="*/ 3810018 w 6801921"/>
                  <a:gd name="connsiteY948" fmla="*/ 1328450 h 1525731"/>
                  <a:gd name="connsiteX949" fmla="*/ 5793585 w 6801921"/>
                  <a:gd name="connsiteY949" fmla="*/ 1322350 h 1525731"/>
                  <a:gd name="connsiteX950" fmla="*/ 5925873 w 6801921"/>
                  <a:gd name="connsiteY950" fmla="*/ 1322350 h 1525731"/>
                  <a:gd name="connsiteX951" fmla="*/ 5943004 w 6801921"/>
                  <a:gd name="connsiteY951" fmla="*/ 1336994 h 1525731"/>
                  <a:gd name="connsiteX952" fmla="*/ 5943003 w 6801921"/>
                  <a:gd name="connsiteY952" fmla="*/ 1336994 h 1525731"/>
                  <a:gd name="connsiteX953" fmla="*/ 5925872 w 6801921"/>
                  <a:gd name="connsiteY953" fmla="*/ 1351637 h 1525731"/>
                  <a:gd name="connsiteX954" fmla="*/ 5793585 w 6801921"/>
                  <a:gd name="connsiteY954" fmla="*/ 1351637 h 1525731"/>
                  <a:gd name="connsiteX955" fmla="*/ 5781472 w 6801921"/>
                  <a:gd name="connsiteY955" fmla="*/ 1347348 h 1525731"/>
                  <a:gd name="connsiteX956" fmla="*/ 5776454 w 6801921"/>
                  <a:gd name="connsiteY956" fmla="*/ 1336994 h 1525731"/>
                  <a:gd name="connsiteX957" fmla="*/ 5781472 w 6801921"/>
                  <a:gd name="connsiteY957" fmla="*/ 1326640 h 1525731"/>
                  <a:gd name="connsiteX958" fmla="*/ 5793585 w 6801921"/>
                  <a:gd name="connsiteY958" fmla="*/ 1322350 h 1525731"/>
                  <a:gd name="connsiteX959" fmla="*/ 1480377 w 6801921"/>
                  <a:gd name="connsiteY959" fmla="*/ 1322350 h 1525731"/>
                  <a:gd name="connsiteX960" fmla="*/ 1612665 w 6801921"/>
                  <a:gd name="connsiteY960" fmla="*/ 1322350 h 1525731"/>
                  <a:gd name="connsiteX961" fmla="*/ 1629795 w 6801921"/>
                  <a:gd name="connsiteY961" fmla="*/ 1336994 h 1525731"/>
                  <a:gd name="connsiteX962" fmla="*/ 1612664 w 6801921"/>
                  <a:gd name="connsiteY962" fmla="*/ 1351637 h 1525731"/>
                  <a:gd name="connsiteX963" fmla="*/ 1480377 w 6801921"/>
                  <a:gd name="connsiteY963" fmla="*/ 1351637 h 1525731"/>
                  <a:gd name="connsiteX964" fmla="*/ 1468263 w 6801921"/>
                  <a:gd name="connsiteY964" fmla="*/ 1347348 h 1525731"/>
                  <a:gd name="connsiteX965" fmla="*/ 1463246 w 6801921"/>
                  <a:gd name="connsiteY965" fmla="*/ 1336994 h 1525731"/>
                  <a:gd name="connsiteX966" fmla="*/ 1468263 w 6801921"/>
                  <a:gd name="connsiteY966" fmla="*/ 1326640 h 1525731"/>
                  <a:gd name="connsiteX967" fmla="*/ 1480377 w 6801921"/>
                  <a:gd name="connsiteY967" fmla="*/ 1322350 h 1525731"/>
                  <a:gd name="connsiteX968" fmla="*/ 5423132 w 6801921"/>
                  <a:gd name="connsiteY968" fmla="*/ 1318284 h 1525731"/>
                  <a:gd name="connsiteX969" fmla="*/ 5487373 w 6801921"/>
                  <a:gd name="connsiteY969" fmla="*/ 1318284 h 1525731"/>
                  <a:gd name="connsiteX970" fmla="*/ 5536147 w 6801921"/>
                  <a:gd name="connsiteY970" fmla="*/ 1359977 h 1525731"/>
                  <a:gd name="connsiteX971" fmla="*/ 5487373 w 6801921"/>
                  <a:gd name="connsiteY971" fmla="*/ 1401670 h 1525731"/>
                  <a:gd name="connsiteX972" fmla="*/ 5423132 w 6801921"/>
                  <a:gd name="connsiteY972" fmla="*/ 1401670 h 1525731"/>
                  <a:gd name="connsiteX973" fmla="*/ 5374357 w 6801921"/>
                  <a:gd name="connsiteY973" fmla="*/ 1359977 h 1525731"/>
                  <a:gd name="connsiteX974" fmla="*/ 5423132 w 6801921"/>
                  <a:gd name="connsiteY974" fmla="*/ 1318284 h 1525731"/>
                  <a:gd name="connsiteX975" fmla="*/ 1109924 w 6801921"/>
                  <a:gd name="connsiteY975" fmla="*/ 1318284 h 1525731"/>
                  <a:gd name="connsiteX976" fmla="*/ 1174165 w 6801921"/>
                  <a:gd name="connsiteY976" fmla="*/ 1318284 h 1525731"/>
                  <a:gd name="connsiteX977" fmla="*/ 1222939 w 6801921"/>
                  <a:gd name="connsiteY977" fmla="*/ 1359977 h 1525731"/>
                  <a:gd name="connsiteX978" fmla="*/ 1174165 w 6801921"/>
                  <a:gd name="connsiteY978" fmla="*/ 1401670 h 1525731"/>
                  <a:gd name="connsiteX979" fmla="*/ 1109924 w 6801921"/>
                  <a:gd name="connsiteY979" fmla="*/ 1401670 h 1525731"/>
                  <a:gd name="connsiteX980" fmla="*/ 1061149 w 6801921"/>
                  <a:gd name="connsiteY980" fmla="*/ 1359977 h 1525731"/>
                  <a:gd name="connsiteX981" fmla="*/ 1109924 w 6801921"/>
                  <a:gd name="connsiteY981" fmla="*/ 1318284 h 1525731"/>
                  <a:gd name="connsiteX982" fmla="*/ 4378600 w 6801921"/>
                  <a:gd name="connsiteY982" fmla="*/ 1297945 h 1525731"/>
                  <a:gd name="connsiteX983" fmla="*/ 4408379 w 6801921"/>
                  <a:gd name="connsiteY983" fmla="*/ 1297945 h 1525731"/>
                  <a:gd name="connsiteX984" fmla="*/ 4434552 w 6801921"/>
                  <a:gd name="connsiteY984" fmla="*/ 1320317 h 1525731"/>
                  <a:gd name="connsiteX985" fmla="*/ 4408379 w 6801921"/>
                  <a:gd name="connsiteY985" fmla="*/ 1342690 h 1525731"/>
                  <a:gd name="connsiteX986" fmla="*/ 4380412 w 6801921"/>
                  <a:gd name="connsiteY986" fmla="*/ 1342690 h 1525731"/>
                  <a:gd name="connsiteX987" fmla="*/ 4373701 w 6801921"/>
                  <a:gd name="connsiteY987" fmla="*/ 1358959 h 1525731"/>
                  <a:gd name="connsiteX988" fmla="*/ 4430983 w 6801921"/>
                  <a:gd name="connsiteY988" fmla="*/ 1358959 h 1525731"/>
                  <a:gd name="connsiteX989" fmla="*/ 4460724 w 6801921"/>
                  <a:gd name="connsiteY989" fmla="*/ 1384382 h 1525731"/>
                  <a:gd name="connsiteX990" fmla="*/ 4430983 w 6801921"/>
                  <a:gd name="connsiteY990" fmla="*/ 1409805 h 1525731"/>
                  <a:gd name="connsiteX991" fmla="*/ 4352731 w 6801921"/>
                  <a:gd name="connsiteY991" fmla="*/ 1409805 h 1525731"/>
                  <a:gd name="connsiteX992" fmla="*/ 4348430 w 6801921"/>
                  <a:gd name="connsiteY992" fmla="*/ 1420232 h 1525731"/>
                  <a:gd name="connsiteX993" fmla="*/ 4344164 w 6801921"/>
                  <a:gd name="connsiteY993" fmla="*/ 1411429 h 1525731"/>
                  <a:gd name="connsiteX994" fmla="*/ 4344166 w 6801921"/>
                  <a:gd name="connsiteY994" fmla="*/ 1411429 h 1525731"/>
                  <a:gd name="connsiteX995" fmla="*/ 4344952 w 6801921"/>
                  <a:gd name="connsiteY995" fmla="*/ 1409805 h 1525731"/>
                  <a:gd name="connsiteX996" fmla="*/ 4342950 w 6801921"/>
                  <a:gd name="connsiteY996" fmla="*/ 1409805 h 1525731"/>
                  <a:gd name="connsiteX997" fmla="*/ 4333800 w 6801921"/>
                  <a:gd name="connsiteY997" fmla="*/ 1406566 h 1525731"/>
                  <a:gd name="connsiteX998" fmla="*/ 4352572 w 6801921"/>
                  <a:gd name="connsiteY998" fmla="*/ 1361053 h 1525731"/>
                  <a:gd name="connsiteX999" fmla="*/ 4344166 w 6801921"/>
                  <a:gd name="connsiteY999" fmla="*/ 1343704 h 1525731"/>
                  <a:gd name="connsiteX1000" fmla="*/ 4358451 w 6801921"/>
                  <a:gd name="connsiteY1000" fmla="*/ 1314223 h 1525731"/>
                  <a:gd name="connsiteX1001" fmla="*/ 4374184 w 6801921"/>
                  <a:gd name="connsiteY1001" fmla="*/ 1308653 h 1525731"/>
                  <a:gd name="connsiteX1002" fmla="*/ 65392 w 6801921"/>
                  <a:gd name="connsiteY1002" fmla="*/ 1297945 h 1525731"/>
                  <a:gd name="connsiteX1003" fmla="*/ 95171 w 6801921"/>
                  <a:gd name="connsiteY1003" fmla="*/ 1297945 h 1525731"/>
                  <a:gd name="connsiteX1004" fmla="*/ 121344 w 6801921"/>
                  <a:gd name="connsiteY1004" fmla="*/ 1320317 h 1525731"/>
                  <a:gd name="connsiteX1005" fmla="*/ 95171 w 6801921"/>
                  <a:gd name="connsiteY1005" fmla="*/ 1342690 h 1525731"/>
                  <a:gd name="connsiteX1006" fmla="*/ 46937 w 6801921"/>
                  <a:gd name="connsiteY1006" fmla="*/ 1342690 h 1525731"/>
                  <a:gd name="connsiteX1007" fmla="*/ 4478569 w 6801921"/>
                  <a:gd name="connsiteY1007" fmla="*/ 1295912 h 1525731"/>
                  <a:gd name="connsiteX1008" fmla="*/ 4495224 w 6801921"/>
                  <a:gd name="connsiteY1008" fmla="*/ 1295912 h 1525731"/>
                  <a:gd name="connsiteX1009" fmla="*/ 4520206 w 6801921"/>
                  <a:gd name="connsiteY1009" fmla="*/ 1317267 h 1525731"/>
                  <a:gd name="connsiteX1010" fmla="*/ 4495224 w 6801921"/>
                  <a:gd name="connsiteY1010" fmla="*/ 1338621 h 1525731"/>
                  <a:gd name="connsiteX1011" fmla="*/ 4478569 w 6801921"/>
                  <a:gd name="connsiteY1011" fmla="*/ 1338621 h 1525731"/>
                  <a:gd name="connsiteX1012" fmla="*/ 4453587 w 6801921"/>
                  <a:gd name="connsiteY1012" fmla="*/ 1317267 h 1525731"/>
                  <a:gd name="connsiteX1013" fmla="*/ 4478569 w 6801921"/>
                  <a:gd name="connsiteY1013" fmla="*/ 1295912 h 1525731"/>
                  <a:gd name="connsiteX1014" fmla="*/ 165361 w 6801921"/>
                  <a:gd name="connsiteY1014" fmla="*/ 1295912 h 1525731"/>
                  <a:gd name="connsiteX1015" fmla="*/ 182016 w 6801921"/>
                  <a:gd name="connsiteY1015" fmla="*/ 1295912 h 1525731"/>
                  <a:gd name="connsiteX1016" fmla="*/ 206998 w 6801921"/>
                  <a:gd name="connsiteY1016" fmla="*/ 1317267 h 1525731"/>
                  <a:gd name="connsiteX1017" fmla="*/ 182016 w 6801921"/>
                  <a:gd name="connsiteY1017" fmla="*/ 1338621 h 1525731"/>
                  <a:gd name="connsiteX1018" fmla="*/ 165361 w 6801921"/>
                  <a:gd name="connsiteY1018" fmla="*/ 1338621 h 1525731"/>
                  <a:gd name="connsiteX1019" fmla="*/ 140379 w 6801921"/>
                  <a:gd name="connsiteY1019" fmla="*/ 1317267 h 1525731"/>
                  <a:gd name="connsiteX1020" fmla="*/ 165361 w 6801921"/>
                  <a:gd name="connsiteY1020" fmla="*/ 1295912 h 1525731"/>
                  <a:gd name="connsiteX1021" fmla="*/ 3996791 w 6801921"/>
                  <a:gd name="connsiteY1021" fmla="*/ 1291841 h 1525731"/>
                  <a:gd name="connsiteX1022" fmla="*/ 4101479 w 6801921"/>
                  <a:gd name="connsiteY1022" fmla="*/ 1291841 h 1525731"/>
                  <a:gd name="connsiteX1023" fmla="*/ 4160962 w 6801921"/>
                  <a:gd name="connsiteY1023" fmla="*/ 1342686 h 1525731"/>
                  <a:gd name="connsiteX1024" fmla="*/ 4101479 w 6801921"/>
                  <a:gd name="connsiteY1024" fmla="*/ 1393531 h 1525731"/>
                  <a:gd name="connsiteX1025" fmla="*/ 3996791 w 6801921"/>
                  <a:gd name="connsiteY1025" fmla="*/ 1393531 h 1525731"/>
                  <a:gd name="connsiteX1026" fmla="*/ 3937310 w 6801921"/>
                  <a:gd name="connsiteY1026" fmla="*/ 1342686 h 1525731"/>
                  <a:gd name="connsiteX1027" fmla="*/ 3996791 w 6801921"/>
                  <a:gd name="connsiteY1027" fmla="*/ 1291841 h 1525731"/>
                  <a:gd name="connsiteX1028" fmla="*/ 2909472 w 6801921"/>
                  <a:gd name="connsiteY1028" fmla="*/ 1287774 h 1525731"/>
                  <a:gd name="connsiteX1029" fmla="*/ 3018919 w 6801921"/>
                  <a:gd name="connsiteY1029" fmla="*/ 1287775 h 1525731"/>
                  <a:gd name="connsiteX1030" fmla="*/ 3039107 w 6801921"/>
                  <a:gd name="connsiteY1030" fmla="*/ 1294923 h 1525731"/>
                  <a:gd name="connsiteX1031" fmla="*/ 3047469 w 6801921"/>
                  <a:gd name="connsiteY1031" fmla="*/ 1312180 h 1525731"/>
                  <a:gd name="connsiteX1032" fmla="*/ 3039107 w 6801921"/>
                  <a:gd name="connsiteY1032" fmla="*/ 1329436 h 1525731"/>
                  <a:gd name="connsiteX1033" fmla="*/ 3018919 w 6801921"/>
                  <a:gd name="connsiteY1033" fmla="*/ 1336584 h 1525731"/>
                  <a:gd name="connsiteX1034" fmla="*/ 2909471 w 6801921"/>
                  <a:gd name="connsiteY1034" fmla="*/ 1336584 h 1525731"/>
                  <a:gd name="connsiteX1035" fmla="*/ 2880920 w 6801921"/>
                  <a:gd name="connsiteY1035" fmla="*/ 1312179 h 1525731"/>
                  <a:gd name="connsiteX1036" fmla="*/ 2880921 w 6801921"/>
                  <a:gd name="connsiteY1036" fmla="*/ 1312179 h 1525731"/>
                  <a:gd name="connsiteX1037" fmla="*/ 2909472 w 6801921"/>
                  <a:gd name="connsiteY1037" fmla="*/ 1287774 h 1525731"/>
                  <a:gd name="connsiteX1038" fmla="*/ 4813330 w 6801921"/>
                  <a:gd name="connsiteY1038" fmla="*/ 1285742 h 1525731"/>
                  <a:gd name="connsiteX1039" fmla="*/ 4945619 w 6801921"/>
                  <a:gd name="connsiteY1039" fmla="*/ 1285742 h 1525731"/>
                  <a:gd name="connsiteX1040" fmla="*/ 4962750 w 6801921"/>
                  <a:gd name="connsiteY1040" fmla="*/ 1300385 h 1525731"/>
                  <a:gd name="connsiteX1041" fmla="*/ 4945619 w 6801921"/>
                  <a:gd name="connsiteY1041" fmla="*/ 1315029 h 1525731"/>
                  <a:gd name="connsiteX1042" fmla="*/ 4813330 w 6801921"/>
                  <a:gd name="connsiteY1042" fmla="*/ 1315028 h 1525731"/>
                  <a:gd name="connsiteX1043" fmla="*/ 4801218 w 6801921"/>
                  <a:gd name="connsiteY1043" fmla="*/ 1310739 h 1525731"/>
                  <a:gd name="connsiteX1044" fmla="*/ 4796200 w 6801921"/>
                  <a:gd name="connsiteY1044" fmla="*/ 1300385 h 1525731"/>
                  <a:gd name="connsiteX1045" fmla="*/ 4801218 w 6801921"/>
                  <a:gd name="connsiteY1045" fmla="*/ 1290031 h 1525731"/>
                  <a:gd name="connsiteX1046" fmla="*/ 4813330 w 6801921"/>
                  <a:gd name="connsiteY1046" fmla="*/ 1285742 h 1525731"/>
                  <a:gd name="connsiteX1047" fmla="*/ 500122 w 6801921"/>
                  <a:gd name="connsiteY1047" fmla="*/ 1285742 h 1525731"/>
                  <a:gd name="connsiteX1048" fmla="*/ 632411 w 6801921"/>
                  <a:gd name="connsiteY1048" fmla="*/ 1285742 h 1525731"/>
                  <a:gd name="connsiteX1049" fmla="*/ 649542 w 6801921"/>
                  <a:gd name="connsiteY1049" fmla="*/ 1300385 h 1525731"/>
                  <a:gd name="connsiteX1050" fmla="*/ 632411 w 6801921"/>
                  <a:gd name="connsiteY1050" fmla="*/ 1315029 h 1525731"/>
                  <a:gd name="connsiteX1051" fmla="*/ 500122 w 6801921"/>
                  <a:gd name="connsiteY1051" fmla="*/ 1315028 h 1525731"/>
                  <a:gd name="connsiteX1052" fmla="*/ 488009 w 6801921"/>
                  <a:gd name="connsiteY1052" fmla="*/ 1310739 h 1525731"/>
                  <a:gd name="connsiteX1053" fmla="*/ 482992 w 6801921"/>
                  <a:gd name="connsiteY1053" fmla="*/ 1300385 h 1525731"/>
                  <a:gd name="connsiteX1054" fmla="*/ 488009 w 6801921"/>
                  <a:gd name="connsiteY1054" fmla="*/ 1290031 h 1525731"/>
                  <a:gd name="connsiteX1055" fmla="*/ 500122 w 6801921"/>
                  <a:gd name="connsiteY1055" fmla="*/ 1285742 h 1525731"/>
                  <a:gd name="connsiteX1056" fmla="*/ 3778375 w 6801921"/>
                  <a:gd name="connsiteY1056" fmla="*/ 1282893 h 1525731"/>
                  <a:gd name="connsiteX1057" fmla="*/ 3910661 w 6801921"/>
                  <a:gd name="connsiteY1057" fmla="*/ 1282894 h 1525731"/>
                  <a:gd name="connsiteX1058" fmla="*/ 3922774 w 6801921"/>
                  <a:gd name="connsiteY1058" fmla="*/ 1287183 h 1525731"/>
                  <a:gd name="connsiteX1059" fmla="*/ 3927792 w 6801921"/>
                  <a:gd name="connsiteY1059" fmla="*/ 1297537 h 1525731"/>
                  <a:gd name="connsiteX1060" fmla="*/ 3922774 w 6801921"/>
                  <a:gd name="connsiteY1060" fmla="*/ 1307891 h 1525731"/>
                  <a:gd name="connsiteX1061" fmla="*/ 3910661 w 6801921"/>
                  <a:gd name="connsiteY1061" fmla="*/ 1312180 h 1525731"/>
                  <a:gd name="connsiteX1062" fmla="*/ 3778373 w 6801921"/>
                  <a:gd name="connsiteY1062" fmla="*/ 1312180 h 1525731"/>
                  <a:gd name="connsiteX1063" fmla="*/ 3761249 w 6801921"/>
                  <a:gd name="connsiteY1063" fmla="*/ 1297537 h 1525731"/>
                  <a:gd name="connsiteX1064" fmla="*/ 3761250 w 6801921"/>
                  <a:gd name="connsiteY1064" fmla="*/ 1297537 h 1525731"/>
                  <a:gd name="connsiteX1065" fmla="*/ 3778375 w 6801921"/>
                  <a:gd name="connsiteY1065" fmla="*/ 1282893 h 1525731"/>
                  <a:gd name="connsiteX1066" fmla="*/ 3302941 w 6801921"/>
                  <a:gd name="connsiteY1066" fmla="*/ 1282690 h 1525731"/>
                  <a:gd name="connsiteX1067" fmla="*/ 3308892 w 6801921"/>
                  <a:gd name="connsiteY1067" fmla="*/ 1282690 h 1525731"/>
                  <a:gd name="connsiteX1068" fmla="*/ 3327627 w 6801921"/>
                  <a:gd name="connsiteY1068" fmla="*/ 1298705 h 1525731"/>
                  <a:gd name="connsiteX1069" fmla="*/ 3308892 w 6801921"/>
                  <a:gd name="connsiteY1069" fmla="*/ 1314720 h 1525731"/>
                  <a:gd name="connsiteX1070" fmla="*/ 3302941 w 6801921"/>
                  <a:gd name="connsiteY1070" fmla="*/ 1314720 h 1525731"/>
                  <a:gd name="connsiteX1071" fmla="*/ 3284206 w 6801921"/>
                  <a:gd name="connsiteY1071" fmla="*/ 1298705 h 1525731"/>
                  <a:gd name="connsiteX1072" fmla="*/ 3302941 w 6801921"/>
                  <a:gd name="connsiteY1072" fmla="*/ 1282690 h 1525731"/>
                  <a:gd name="connsiteX1073" fmla="*/ 3638122 w 6801921"/>
                  <a:gd name="connsiteY1073" fmla="*/ 1277606 h 1525731"/>
                  <a:gd name="connsiteX1074" fmla="*/ 3688088 w 6801921"/>
                  <a:gd name="connsiteY1074" fmla="*/ 1277606 h 1525731"/>
                  <a:gd name="connsiteX1075" fmla="*/ 3736862 w 6801921"/>
                  <a:gd name="connsiteY1075" fmla="*/ 1319299 h 1525731"/>
                  <a:gd name="connsiteX1076" fmla="*/ 3688088 w 6801921"/>
                  <a:gd name="connsiteY1076" fmla="*/ 1360992 h 1525731"/>
                  <a:gd name="connsiteX1077" fmla="*/ 3638122 w 6801921"/>
                  <a:gd name="connsiteY1077" fmla="*/ 1360992 h 1525731"/>
                  <a:gd name="connsiteX1078" fmla="*/ 3589347 w 6801921"/>
                  <a:gd name="connsiteY1078" fmla="*/ 1319299 h 1525731"/>
                  <a:gd name="connsiteX1079" fmla="*/ 3638122 w 6801921"/>
                  <a:gd name="connsiteY1079" fmla="*/ 1277606 h 1525731"/>
                  <a:gd name="connsiteX1080" fmla="*/ 2574290 w 6801921"/>
                  <a:gd name="connsiteY1080" fmla="*/ 1276588 h 1525731"/>
                  <a:gd name="connsiteX1081" fmla="*/ 2670057 w 6801921"/>
                  <a:gd name="connsiteY1081" fmla="*/ 1276589 h 1525731"/>
                  <a:gd name="connsiteX1082" fmla="*/ 2689193 w 6801921"/>
                  <a:gd name="connsiteY1082" fmla="*/ 1283365 h 1525731"/>
                  <a:gd name="connsiteX1083" fmla="*/ 2697120 w 6801921"/>
                  <a:gd name="connsiteY1083" fmla="*/ 1299723 h 1525731"/>
                  <a:gd name="connsiteX1084" fmla="*/ 2689193 w 6801921"/>
                  <a:gd name="connsiteY1084" fmla="*/ 1316080 h 1525731"/>
                  <a:gd name="connsiteX1085" fmla="*/ 2670057 w 6801921"/>
                  <a:gd name="connsiteY1085" fmla="*/ 1322856 h 1525731"/>
                  <a:gd name="connsiteX1086" fmla="*/ 2574289 w 6801921"/>
                  <a:gd name="connsiteY1086" fmla="*/ 1322856 h 1525731"/>
                  <a:gd name="connsiteX1087" fmla="*/ 2547225 w 6801921"/>
                  <a:gd name="connsiteY1087" fmla="*/ 1299722 h 1525731"/>
                  <a:gd name="connsiteX1088" fmla="*/ 2547226 w 6801921"/>
                  <a:gd name="connsiteY1088" fmla="*/ 1299722 h 1525731"/>
                  <a:gd name="connsiteX1089" fmla="*/ 2574290 w 6801921"/>
                  <a:gd name="connsiteY1089" fmla="*/ 1276588 h 1525731"/>
                  <a:gd name="connsiteX1090" fmla="*/ 3097434 w 6801921"/>
                  <a:gd name="connsiteY1090" fmla="*/ 1275571 h 1525731"/>
                  <a:gd name="connsiteX1091" fmla="*/ 3206881 w 6801921"/>
                  <a:gd name="connsiteY1091" fmla="*/ 1275572 h 1525731"/>
                  <a:gd name="connsiteX1092" fmla="*/ 3227069 w 6801921"/>
                  <a:gd name="connsiteY1092" fmla="*/ 1282720 h 1525731"/>
                  <a:gd name="connsiteX1093" fmla="*/ 3235432 w 6801921"/>
                  <a:gd name="connsiteY1093" fmla="*/ 1299977 h 1525731"/>
                  <a:gd name="connsiteX1094" fmla="*/ 3227069 w 6801921"/>
                  <a:gd name="connsiteY1094" fmla="*/ 1317233 h 1525731"/>
                  <a:gd name="connsiteX1095" fmla="*/ 3206881 w 6801921"/>
                  <a:gd name="connsiteY1095" fmla="*/ 1324382 h 1525731"/>
                  <a:gd name="connsiteX1096" fmla="*/ 3097433 w 6801921"/>
                  <a:gd name="connsiteY1096" fmla="*/ 1324382 h 1525731"/>
                  <a:gd name="connsiteX1097" fmla="*/ 3068883 w 6801921"/>
                  <a:gd name="connsiteY1097" fmla="*/ 1299976 h 1525731"/>
                  <a:gd name="connsiteX1098" fmla="*/ 3068884 w 6801921"/>
                  <a:gd name="connsiteY1098" fmla="*/ 1299976 h 1525731"/>
                  <a:gd name="connsiteX1099" fmla="*/ 3097434 w 6801921"/>
                  <a:gd name="connsiteY1099" fmla="*/ 1275571 h 1525731"/>
                  <a:gd name="connsiteX1100" fmla="*/ 6044122 w 6801921"/>
                  <a:gd name="connsiteY1100" fmla="*/ 1269471 h 1525731"/>
                  <a:gd name="connsiteX1101" fmla="*/ 6094087 w 6801921"/>
                  <a:gd name="connsiteY1101" fmla="*/ 1269471 h 1525731"/>
                  <a:gd name="connsiteX1102" fmla="*/ 6142862 w 6801921"/>
                  <a:gd name="connsiteY1102" fmla="*/ 1311164 h 1525731"/>
                  <a:gd name="connsiteX1103" fmla="*/ 6094087 w 6801921"/>
                  <a:gd name="connsiteY1103" fmla="*/ 1352857 h 1525731"/>
                  <a:gd name="connsiteX1104" fmla="*/ 6044122 w 6801921"/>
                  <a:gd name="connsiteY1104" fmla="*/ 1352857 h 1525731"/>
                  <a:gd name="connsiteX1105" fmla="*/ 5995347 w 6801921"/>
                  <a:gd name="connsiteY1105" fmla="*/ 1311164 h 1525731"/>
                  <a:gd name="connsiteX1106" fmla="*/ 6044122 w 6801921"/>
                  <a:gd name="connsiteY1106" fmla="*/ 1269471 h 1525731"/>
                  <a:gd name="connsiteX1107" fmla="*/ 1730914 w 6801921"/>
                  <a:gd name="connsiteY1107" fmla="*/ 1269471 h 1525731"/>
                  <a:gd name="connsiteX1108" fmla="*/ 1780879 w 6801921"/>
                  <a:gd name="connsiteY1108" fmla="*/ 1269471 h 1525731"/>
                  <a:gd name="connsiteX1109" fmla="*/ 1829654 w 6801921"/>
                  <a:gd name="connsiteY1109" fmla="*/ 1311164 h 1525731"/>
                  <a:gd name="connsiteX1110" fmla="*/ 1780879 w 6801921"/>
                  <a:gd name="connsiteY1110" fmla="*/ 1352857 h 1525731"/>
                  <a:gd name="connsiteX1111" fmla="*/ 1730914 w 6801921"/>
                  <a:gd name="connsiteY1111" fmla="*/ 1352857 h 1525731"/>
                  <a:gd name="connsiteX1112" fmla="*/ 1682139 w 6801921"/>
                  <a:gd name="connsiteY1112" fmla="*/ 1311164 h 1525731"/>
                  <a:gd name="connsiteX1113" fmla="*/ 1730914 w 6801921"/>
                  <a:gd name="connsiteY1113" fmla="*/ 1269471 h 1525731"/>
                  <a:gd name="connsiteX1114" fmla="*/ 6186879 w 6801921"/>
                  <a:gd name="connsiteY1114" fmla="*/ 1267437 h 1525731"/>
                  <a:gd name="connsiteX1115" fmla="*/ 6274911 w 6801921"/>
                  <a:gd name="connsiteY1115" fmla="*/ 1267437 h 1525731"/>
                  <a:gd name="connsiteX1116" fmla="*/ 6304652 w 6801921"/>
                  <a:gd name="connsiteY1116" fmla="*/ 1292860 h 1525731"/>
                  <a:gd name="connsiteX1117" fmla="*/ 6274911 w 6801921"/>
                  <a:gd name="connsiteY1117" fmla="*/ 1318283 h 1525731"/>
                  <a:gd name="connsiteX1118" fmla="*/ 6186879 w 6801921"/>
                  <a:gd name="connsiteY1118" fmla="*/ 1318283 h 1525731"/>
                  <a:gd name="connsiteX1119" fmla="*/ 6157138 w 6801921"/>
                  <a:gd name="connsiteY1119" fmla="*/ 1292860 h 1525731"/>
                  <a:gd name="connsiteX1120" fmla="*/ 6186879 w 6801921"/>
                  <a:gd name="connsiteY1120" fmla="*/ 1267437 h 1525731"/>
                  <a:gd name="connsiteX1121" fmla="*/ 1873671 w 6801921"/>
                  <a:gd name="connsiteY1121" fmla="*/ 1267437 h 1525731"/>
                  <a:gd name="connsiteX1122" fmla="*/ 1961703 w 6801921"/>
                  <a:gd name="connsiteY1122" fmla="*/ 1267437 h 1525731"/>
                  <a:gd name="connsiteX1123" fmla="*/ 1991444 w 6801921"/>
                  <a:gd name="connsiteY1123" fmla="*/ 1292860 h 1525731"/>
                  <a:gd name="connsiteX1124" fmla="*/ 1961703 w 6801921"/>
                  <a:gd name="connsiteY1124" fmla="*/ 1318283 h 1525731"/>
                  <a:gd name="connsiteX1125" fmla="*/ 1873671 w 6801921"/>
                  <a:gd name="connsiteY1125" fmla="*/ 1318283 h 1525731"/>
                  <a:gd name="connsiteX1126" fmla="*/ 1843930 w 6801921"/>
                  <a:gd name="connsiteY1126" fmla="*/ 1292860 h 1525731"/>
                  <a:gd name="connsiteX1127" fmla="*/ 1873671 w 6801921"/>
                  <a:gd name="connsiteY1127" fmla="*/ 1267437 h 1525731"/>
                  <a:gd name="connsiteX1128" fmla="*/ 6385548 w 6801921"/>
                  <a:gd name="connsiteY1128" fmla="*/ 1261337 h 1525731"/>
                  <a:gd name="connsiteX1129" fmla="*/ 6490236 w 6801921"/>
                  <a:gd name="connsiteY1129" fmla="*/ 1261337 h 1525731"/>
                  <a:gd name="connsiteX1130" fmla="*/ 6549717 w 6801921"/>
                  <a:gd name="connsiteY1130" fmla="*/ 1312183 h 1525731"/>
                  <a:gd name="connsiteX1131" fmla="*/ 6490236 w 6801921"/>
                  <a:gd name="connsiteY1131" fmla="*/ 1363028 h 1525731"/>
                  <a:gd name="connsiteX1132" fmla="*/ 6385548 w 6801921"/>
                  <a:gd name="connsiteY1132" fmla="*/ 1363028 h 1525731"/>
                  <a:gd name="connsiteX1133" fmla="*/ 6326066 w 6801921"/>
                  <a:gd name="connsiteY1133" fmla="*/ 1312183 h 1525731"/>
                  <a:gd name="connsiteX1134" fmla="*/ 6385548 w 6801921"/>
                  <a:gd name="connsiteY1134" fmla="*/ 1261337 h 1525731"/>
                  <a:gd name="connsiteX1135" fmla="*/ 2072339 w 6801921"/>
                  <a:gd name="connsiteY1135" fmla="*/ 1261337 h 1525731"/>
                  <a:gd name="connsiteX1136" fmla="*/ 2177027 w 6801921"/>
                  <a:gd name="connsiteY1136" fmla="*/ 1261337 h 1525731"/>
                  <a:gd name="connsiteX1137" fmla="*/ 2236509 w 6801921"/>
                  <a:gd name="connsiteY1137" fmla="*/ 1312183 h 1525731"/>
                  <a:gd name="connsiteX1138" fmla="*/ 2177027 w 6801921"/>
                  <a:gd name="connsiteY1138" fmla="*/ 1363028 h 1525731"/>
                  <a:gd name="connsiteX1139" fmla="*/ 2072339 w 6801921"/>
                  <a:gd name="connsiteY1139" fmla="*/ 1363028 h 1525731"/>
                  <a:gd name="connsiteX1140" fmla="*/ 2012858 w 6801921"/>
                  <a:gd name="connsiteY1140" fmla="*/ 1312183 h 1525731"/>
                  <a:gd name="connsiteX1141" fmla="*/ 2072339 w 6801921"/>
                  <a:gd name="connsiteY1141" fmla="*/ 1261337 h 1525731"/>
                  <a:gd name="connsiteX1142" fmla="*/ 5261341 w 6801921"/>
                  <a:gd name="connsiteY1142" fmla="*/ 1249133 h 1525731"/>
                  <a:gd name="connsiteX1143" fmla="*/ 5311307 w 6801921"/>
                  <a:gd name="connsiteY1143" fmla="*/ 1249133 h 1525731"/>
                  <a:gd name="connsiteX1144" fmla="*/ 5360081 w 6801921"/>
                  <a:gd name="connsiteY1144" fmla="*/ 1290826 h 1525731"/>
                  <a:gd name="connsiteX1145" fmla="*/ 5311307 w 6801921"/>
                  <a:gd name="connsiteY1145" fmla="*/ 1332519 h 1525731"/>
                  <a:gd name="connsiteX1146" fmla="*/ 5261341 w 6801921"/>
                  <a:gd name="connsiteY1146" fmla="*/ 1332519 h 1525731"/>
                  <a:gd name="connsiteX1147" fmla="*/ 5212566 w 6801921"/>
                  <a:gd name="connsiteY1147" fmla="*/ 1290826 h 1525731"/>
                  <a:gd name="connsiteX1148" fmla="*/ 5261341 w 6801921"/>
                  <a:gd name="connsiteY1148" fmla="*/ 1249133 h 1525731"/>
                  <a:gd name="connsiteX1149" fmla="*/ 948133 w 6801921"/>
                  <a:gd name="connsiteY1149" fmla="*/ 1249133 h 1525731"/>
                  <a:gd name="connsiteX1150" fmla="*/ 998099 w 6801921"/>
                  <a:gd name="connsiteY1150" fmla="*/ 1249133 h 1525731"/>
                  <a:gd name="connsiteX1151" fmla="*/ 1046873 w 6801921"/>
                  <a:gd name="connsiteY1151" fmla="*/ 1290826 h 1525731"/>
                  <a:gd name="connsiteX1152" fmla="*/ 998099 w 6801921"/>
                  <a:gd name="connsiteY1152" fmla="*/ 1332519 h 1525731"/>
                  <a:gd name="connsiteX1153" fmla="*/ 948133 w 6801921"/>
                  <a:gd name="connsiteY1153" fmla="*/ 1332519 h 1525731"/>
                  <a:gd name="connsiteX1154" fmla="*/ 899358 w 6801921"/>
                  <a:gd name="connsiteY1154" fmla="*/ 1290826 h 1525731"/>
                  <a:gd name="connsiteX1155" fmla="*/ 948133 w 6801921"/>
                  <a:gd name="connsiteY1155" fmla="*/ 1249133 h 1525731"/>
                  <a:gd name="connsiteX1156" fmla="*/ 5404098 w 6801921"/>
                  <a:gd name="connsiteY1156" fmla="*/ 1247099 h 1525731"/>
                  <a:gd name="connsiteX1157" fmla="*/ 5492131 w 6801921"/>
                  <a:gd name="connsiteY1157" fmla="*/ 1247099 h 1525731"/>
                  <a:gd name="connsiteX1158" fmla="*/ 5521872 w 6801921"/>
                  <a:gd name="connsiteY1158" fmla="*/ 1272522 h 1525731"/>
                  <a:gd name="connsiteX1159" fmla="*/ 5492131 w 6801921"/>
                  <a:gd name="connsiteY1159" fmla="*/ 1297945 h 1525731"/>
                  <a:gd name="connsiteX1160" fmla="*/ 5404098 w 6801921"/>
                  <a:gd name="connsiteY1160" fmla="*/ 1297945 h 1525731"/>
                  <a:gd name="connsiteX1161" fmla="*/ 5374357 w 6801921"/>
                  <a:gd name="connsiteY1161" fmla="*/ 1272522 h 1525731"/>
                  <a:gd name="connsiteX1162" fmla="*/ 5404098 w 6801921"/>
                  <a:gd name="connsiteY1162" fmla="*/ 1247099 h 1525731"/>
                  <a:gd name="connsiteX1163" fmla="*/ 1090890 w 6801921"/>
                  <a:gd name="connsiteY1163" fmla="*/ 1247099 h 1525731"/>
                  <a:gd name="connsiteX1164" fmla="*/ 1178923 w 6801921"/>
                  <a:gd name="connsiteY1164" fmla="*/ 1247099 h 1525731"/>
                  <a:gd name="connsiteX1165" fmla="*/ 1208664 w 6801921"/>
                  <a:gd name="connsiteY1165" fmla="*/ 1272522 h 1525731"/>
                  <a:gd name="connsiteX1166" fmla="*/ 1178923 w 6801921"/>
                  <a:gd name="connsiteY1166" fmla="*/ 1297945 h 1525731"/>
                  <a:gd name="connsiteX1167" fmla="*/ 1090890 w 6801921"/>
                  <a:gd name="connsiteY1167" fmla="*/ 1297945 h 1525731"/>
                  <a:gd name="connsiteX1168" fmla="*/ 1061149 w 6801921"/>
                  <a:gd name="connsiteY1168" fmla="*/ 1272522 h 1525731"/>
                  <a:gd name="connsiteX1169" fmla="*/ 1090890 w 6801921"/>
                  <a:gd name="connsiteY1169" fmla="*/ 1247099 h 1525731"/>
                  <a:gd name="connsiteX1170" fmla="*/ 6612768 w 6801921"/>
                  <a:gd name="connsiteY1170" fmla="*/ 1243033 h 1525731"/>
                  <a:gd name="connsiteX1171" fmla="*/ 6677009 w 6801921"/>
                  <a:gd name="connsiteY1171" fmla="*/ 1243033 h 1525731"/>
                  <a:gd name="connsiteX1172" fmla="*/ 6685961 w 6801921"/>
                  <a:gd name="connsiteY1172" fmla="*/ 1244578 h 1525731"/>
                  <a:gd name="connsiteX1173" fmla="*/ 6713217 w 6801921"/>
                  <a:gd name="connsiteY1173" fmla="*/ 1310661 h 1525731"/>
                  <a:gd name="connsiteX1174" fmla="*/ 6711498 w 6801921"/>
                  <a:gd name="connsiteY1174" fmla="*/ 1314207 h 1525731"/>
                  <a:gd name="connsiteX1175" fmla="*/ 6677009 w 6801921"/>
                  <a:gd name="connsiteY1175" fmla="*/ 1326419 h 1525731"/>
                  <a:gd name="connsiteX1176" fmla="*/ 6612768 w 6801921"/>
                  <a:gd name="connsiteY1176" fmla="*/ 1326419 h 1525731"/>
                  <a:gd name="connsiteX1177" fmla="*/ 6563993 w 6801921"/>
                  <a:gd name="connsiteY1177" fmla="*/ 1284726 h 1525731"/>
                  <a:gd name="connsiteX1178" fmla="*/ 6612768 w 6801921"/>
                  <a:gd name="connsiteY1178" fmla="*/ 1243033 h 1525731"/>
                  <a:gd name="connsiteX1179" fmla="*/ 2299560 w 6801921"/>
                  <a:gd name="connsiteY1179" fmla="*/ 1243033 h 1525731"/>
                  <a:gd name="connsiteX1180" fmla="*/ 2363801 w 6801921"/>
                  <a:gd name="connsiteY1180" fmla="*/ 1243033 h 1525731"/>
                  <a:gd name="connsiteX1181" fmla="*/ 2372753 w 6801921"/>
                  <a:gd name="connsiteY1181" fmla="*/ 1244578 h 1525731"/>
                  <a:gd name="connsiteX1182" fmla="*/ 2377986 w 6801921"/>
                  <a:gd name="connsiteY1182" fmla="*/ 1257266 h 1525731"/>
                  <a:gd name="connsiteX1183" fmla="*/ 2471685 w 6801921"/>
                  <a:gd name="connsiteY1183" fmla="*/ 1257266 h 1525731"/>
                  <a:gd name="connsiteX1184" fmla="*/ 2531167 w 6801921"/>
                  <a:gd name="connsiteY1184" fmla="*/ 1308111 h 1525731"/>
                  <a:gd name="connsiteX1185" fmla="*/ 2471685 w 6801921"/>
                  <a:gd name="connsiteY1185" fmla="*/ 1358956 h 1525731"/>
                  <a:gd name="connsiteX1186" fmla="*/ 2411788 w 6801921"/>
                  <a:gd name="connsiteY1186" fmla="*/ 1358956 h 1525731"/>
                  <a:gd name="connsiteX1187" fmla="*/ 2407558 w 6801921"/>
                  <a:gd name="connsiteY1187" fmla="*/ 1367686 h 1525731"/>
                  <a:gd name="connsiteX1188" fmla="*/ 2395445 w 6801921"/>
                  <a:gd name="connsiteY1188" fmla="*/ 1371975 h 1525731"/>
                  <a:gd name="connsiteX1189" fmla="*/ 2263157 w 6801921"/>
                  <a:gd name="connsiteY1189" fmla="*/ 1371975 h 1525731"/>
                  <a:gd name="connsiteX1190" fmla="*/ 2251044 w 6801921"/>
                  <a:gd name="connsiteY1190" fmla="*/ 1367686 h 1525731"/>
                  <a:gd name="connsiteX1191" fmla="*/ 2246027 w 6801921"/>
                  <a:gd name="connsiteY1191" fmla="*/ 1357332 h 1525731"/>
                  <a:gd name="connsiteX1192" fmla="*/ 2251044 w 6801921"/>
                  <a:gd name="connsiteY1192" fmla="*/ 1346978 h 1525731"/>
                  <a:gd name="connsiteX1193" fmla="*/ 2263157 w 6801921"/>
                  <a:gd name="connsiteY1193" fmla="*/ 1342688 h 1525731"/>
                  <a:gd name="connsiteX1194" fmla="*/ 2366444 w 6801921"/>
                  <a:gd name="connsiteY1194" fmla="*/ 1342688 h 1525731"/>
                  <a:gd name="connsiteX1195" fmla="*/ 2359734 w 6801921"/>
                  <a:gd name="connsiteY1195" fmla="*/ 1326419 h 1525731"/>
                  <a:gd name="connsiteX1196" fmla="*/ 2299560 w 6801921"/>
                  <a:gd name="connsiteY1196" fmla="*/ 1326419 h 1525731"/>
                  <a:gd name="connsiteX1197" fmla="*/ 2250785 w 6801921"/>
                  <a:gd name="connsiteY1197" fmla="*/ 1284726 h 1525731"/>
                  <a:gd name="connsiteX1198" fmla="*/ 2299560 w 6801921"/>
                  <a:gd name="connsiteY1198" fmla="*/ 1243033 h 1525731"/>
                  <a:gd name="connsiteX1199" fmla="*/ 5602767 w 6801921"/>
                  <a:gd name="connsiteY1199" fmla="*/ 1240999 h 1525731"/>
                  <a:gd name="connsiteX1200" fmla="*/ 5707455 w 6801921"/>
                  <a:gd name="connsiteY1200" fmla="*/ 1240999 h 1525731"/>
                  <a:gd name="connsiteX1201" fmla="*/ 5766937 w 6801921"/>
                  <a:gd name="connsiteY1201" fmla="*/ 1291844 h 1525731"/>
                  <a:gd name="connsiteX1202" fmla="*/ 5707455 w 6801921"/>
                  <a:gd name="connsiteY1202" fmla="*/ 1342690 h 1525731"/>
                  <a:gd name="connsiteX1203" fmla="*/ 5602767 w 6801921"/>
                  <a:gd name="connsiteY1203" fmla="*/ 1342690 h 1525731"/>
                  <a:gd name="connsiteX1204" fmla="*/ 5543285 w 6801921"/>
                  <a:gd name="connsiteY1204" fmla="*/ 1291844 h 1525731"/>
                  <a:gd name="connsiteX1205" fmla="*/ 5602767 w 6801921"/>
                  <a:gd name="connsiteY1205" fmla="*/ 1240999 h 1525731"/>
                  <a:gd name="connsiteX1206" fmla="*/ 1289559 w 6801921"/>
                  <a:gd name="connsiteY1206" fmla="*/ 1240999 h 1525731"/>
                  <a:gd name="connsiteX1207" fmla="*/ 1394247 w 6801921"/>
                  <a:gd name="connsiteY1207" fmla="*/ 1240999 h 1525731"/>
                  <a:gd name="connsiteX1208" fmla="*/ 1453729 w 6801921"/>
                  <a:gd name="connsiteY1208" fmla="*/ 1291844 h 1525731"/>
                  <a:gd name="connsiteX1209" fmla="*/ 1394247 w 6801921"/>
                  <a:gd name="connsiteY1209" fmla="*/ 1342690 h 1525731"/>
                  <a:gd name="connsiteX1210" fmla="*/ 1289559 w 6801921"/>
                  <a:gd name="connsiteY1210" fmla="*/ 1342690 h 1525731"/>
                  <a:gd name="connsiteX1211" fmla="*/ 1230077 w 6801921"/>
                  <a:gd name="connsiteY1211" fmla="*/ 1291844 h 1525731"/>
                  <a:gd name="connsiteX1212" fmla="*/ 1289559 w 6801921"/>
                  <a:gd name="connsiteY1212" fmla="*/ 1240999 h 1525731"/>
                  <a:gd name="connsiteX1213" fmla="*/ 3985371 w 6801921"/>
                  <a:gd name="connsiteY1213" fmla="*/ 1240183 h 1525731"/>
                  <a:gd name="connsiteX1214" fmla="*/ 4117658 w 6801921"/>
                  <a:gd name="connsiteY1214" fmla="*/ 1240184 h 1525731"/>
                  <a:gd name="connsiteX1215" fmla="*/ 4129771 w 6801921"/>
                  <a:gd name="connsiteY1215" fmla="*/ 1244473 h 1525731"/>
                  <a:gd name="connsiteX1216" fmla="*/ 4134789 w 6801921"/>
                  <a:gd name="connsiteY1216" fmla="*/ 1254827 h 1525731"/>
                  <a:gd name="connsiteX1217" fmla="*/ 4129771 w 6801921"/>
                  <a:gd name="connsiteY1217" fmla="*/ 1265181 h 1525731"/>
                  <a:gd name="connsiteX1218" fmla="*/ 4117658 w 6801921"/>
                  <a:gd name="connsiteY1218" fmla="*/ 1269470 h 1525731"/>
                  <a:gd name="connsiteX1219" fmla="*/ 3985370 w 6801921"/>
                  <a:gd name="connsiteY1219" fmla="*/ 1269470 h 1525731"/>
                  <a:gd name="connsiteX1220" fmla="*/ 3968239 w 6801921"/>
                  <a:gd name="connsiteY1220" fmla="*/ 1254826 h 1525731"/>
                  <a:gd name="connsiteX1221" fmla="*/ 3968240 w 6801921"/>
                  <a:gd name="connsiteY1221" fmla="*/ 1254826 h 1525731"/>
                  <a:gd name="connsiteX1222" fmla="*/ 3985371 w 6801921"/>
                  <a:gd name="connsiteY1222" fmla="*/ 1240183 h 1525731"/>
                  <a:gd name="connsiteX1223" fmla="*/ 4216874 w 6801921"/>
                  <a:gd name="connsiteY1223" fmla="*/ 1232861 h 1525731"/>
                  <a:gd name="connsiteX1224" fmla="*/ 4281115 w 6801921"/>
                  <a:gd name="connsiteY1224" fmla="*/ 1232861 h 1525731"/>
                  <a:gd name="connsiteX1225" fmla="*/ 4329889 w 6801921"/>
                  <a:gd name="connsiteY1225" fmla="*/ 1274553 h 1525731"/>
                  <a:gd name="connsiteX1226" fmla="*/ 4281115 w 6801921"/>
                  <a:gd name="connsiteY1226" fmla="*/ 1316246 h 1525731"/>
                  <a:gd name="connsiteX1227" fmla="*/ 4216874 w 6801921"/>
                  <a:gd name="connsiteY1227" fmla="*/ 1316246 h 1525731"/>
                  <a:gd name="connsiteX1228" fmla="*/ 4168097 w 6801921"/>
                  <a:gd name="connsiteY1228" fmla="*/ 1274553 h 1525731"/>
                  <a:gd name="connsiteX1229" fmla="*/ 4216874 w 6801921"/>
                  <a:gd name="connsiteY1229" fmla="*/ 1232861 h 1525731"/>
                  <a:gd name="connsiteX1230" fmla="*/ 2976684 w 6801921"/>
                  <a:gd name="connsiteY1230" fmla="*/ 1231335 h 1525731"/>
                  <a:gd name="connsiteX1231" fmla="*/ 2993339 w 6801921"/>
                  <a:gd name="connsiteY1231" fmla="*/ 1231335 h 1525731"/>
                  <a:gd name="connsiteX1232" fmla="*/ 3018322 w 6801921"/>
                  <a:gd name="connsiteY1232" fmla="*/ 1252690 h 1525731"/>
                  <a:gd name="connsiteX1233" fmla="*/ 2993339 w 6801921"/>
                  <a:gd name="connsiteY1233" fmla="*/ 1274045 h 1525731"/>
                  <a:gd name="connsiteX1234" fmla="*/ 2976684 w 6801921"/>
                  <a:gd name="connsiteY1234" fmla="*/ 1274045 h 1525731"/>
                  <a:gd name="connsiteX1235" fmla="*/ 2951702 w 6801921"/>
                  <a:gd name="connsiteY1235" fmla="*/ 1252690 h 1525731"/>
                  <a:gd name="connsiteX1236" fmla="*/ 2976684 w 6801921"/>
                  <a:gd name="connsiteY1236" fmla="*/ 1231335 h 1525731"/>
                  <a:gd name="connsiteX1237" fmla="*/ 2665596 w 6801921"/>
                  <a:gd name="connsiteY1237" fmla="*/ 1231335 h 1525731"/>
                  <a:gd name="connsiteX1238" fmla="*/ 2691171 w 6801921"/>
                  <a:gd name="connsiteY1238" fmla="*/ 1231335 h 1525731"/>
                  <a:gd name="connsiteX1239" fmla="*/ 2709611 w 6801921"/>
                  <a:gd name="connsiteY1239" fmla="*/ 1247098 h 1525731"/>
                  <a:gd name="connsiteX1240" fmla="*/ 2691171 w 6801921"/>
                  <a:gd name="connsiteY1240" fmla="*/ 1262860 h 1525731"/>
                  <a:gd name="connsiteX1241" fmla="*/ 2665596 w 6801921"/>
                  <a:gd name="connsiteY1241" fmla="*/ 1262860 h 1525731"/>
                  <a:gd name="connsiteX1242" fmla="*/ 2647156 w 6801921"/>
                  <a:gd name="connsiteY1242" fmla="*/ 1247098 h 1525731"/>
                  <a:gd name="connsiteX1243" fmla="*/ 2665596 w 6801921"/>
                  <a:gd name="connsiteY1243" fmla="*/ 1231335 h 1525731"/>
                  <a:gd name="connsiteX1244" fmla="*/ 93074 w 6801921"/>
                  <a:gd name="connsiteY1244" fmla="*/ 1230829 h 1525731"/>
                  <a:gd name="connsiteX1245" fmla="*/ 166550 w 6801921"/>
                  <a:gd name="connsiteY1245" fmla="*/ 1230829 h 1525731"/>
                  <a:gd name="connsiteX1246" fmla="*/ 192721 w 6801921"/>
                  <a:gd name="connsiteY1246" fmla="*/ 1253201 h 1525731"/>
                  <a:gd name="connsiteX1247" fmla="*/ 166550 w 6801921"/>
                  <a:gd name="connsiteY1247" fmla="*/ 1275574 h 1525731"/>
                  <a:gd name="connsiteX1248" fmla="*/ 74619 w 6801921"/>
                  <a:gd name="connsiteY1248" fmla="*/ 1275574 h 1525731"/>
                  <a:gd name="connsiteX1249" fmla="*/ 2765524 w 6801921"/>
                  <a:gd name="connsiteY1249" fmla="*/ 1230320 h 1525731"/>
                  <a:gd name="connsiteX1250" fmla="*/ 2815490 w 6801921"/>
                  <a:gd name="connsiteY1250" fmla="*/ 1230320 h 1525731"/>
                  <a:gd name="connsiteX1251" fmla="*/ 2864264 w 6801921"/>
                  <a:gd name="connsiteY1251" fmla="*/ 1272013 h 1525731"/>
                  <a:gd name="connsiteX1252" fmla="*/ 2815490 w 6801921"/>
                  <a:gd name="connsiteY1252" fmla="*/ 1313706 h 1525731"/>
                  <a:gd name="connsiteX1253" fmla="*/ 2765524 w 6801921"/>
                  <a:gd name="connsiteY1253" fmla="*/ 1313706 h 1525731"/>
                  <a:gd name="connsiteX1254" fmla="*/ 2716749 w 6801921"/>
                  <a:gd name="connsiteY1254" fmla="*/ 1272013 h 1525731"/>
                  <a:gd name="connsiteX1255" fmla="*/ 2765524 w 6801921"/>
                  <a:gd name="connsiteY1255" fmla="*/ 1230320 h 1525731"/>
                  <a:gd name="connsiteX1256" fmla="*/ 6017236 w 6801921"/>
                  <a:gd name="connsiteY1256" fmla="*/ 1228796 h 1525731"/>
                  <a:gd name="connsiteX1257" fmla="*/ 6125732 w 6801921"/>
                  <a:gd name="connsiteY1257" fmla="*/ 1228796 h 1525731"/>
                  <a:gd name="connsiteX1258" fmla="*/ 6142863 w 6801921"/>
                  <a:gd name="connsiteY1258" fmla="*/ 1243440 h 1525731"/>
                  <a:gd name="connsiteX1259" fmla="*/ 6142862 w 6801921"/>
                  <a:gd name="connsiteY1259" fmla="*/ 1243440 h 1525731"/>
                  <a:gd name="connsiteX1260" fmla="*/ 6125731 w 6801921"/>
                  <a:gd name="connsiteY1260" fmla="*/ 1258083 h 1525731"/>
                  <a:gd name="connsiteX1261" fmla="*/ 6017236 w 6801921"/>
                  <a:gd name="connsiteY1261" fmla="*/ 1258082 h 1525731"/>
                  <a:gd name="connsiteX1262" fmla="*/ 6005123 w 6801921"/>
                  <a:gd name="connsiteY1262" fmla="*/ 1253794 h 1525731"/>
                  <a:gd name="connsiteX1263" fmla="*/ 6000106 w 6801921"/>
                  <a:gd name="connsiteY1263" fmla="*/ 1243440 h 1525731"/>
                  <a:gd name="connsiteX1264" fmla="*/ 6005123 w 6801921"/>
                  <a:gd name="connsiteY1264" fmla="*/ 1233085 h 1525731"/>
                  <a:gd name="connsiteX1265" fmla="*/ 6017236 w 6801921"/>
                  <a:gd name="connsiteY1265" fmla="*/ 1228796 h 1525731"/>
                  <a:gd name="connsiteX1266" fmla="*/ 1704028 w 6801921"/>
                  <a:gd name="connsiteY1266" fmla="*/ 1228796 h 1525731"/>
                  <a:gd name="connsiteX1267" fmla="*/ 1812524 w 6801921"/>
                  <a:gd name="connsiteY1267" fmla="*/ 1228796 h 1525731"/>
                  <a:gd name="connsiteX1268" fmla="*/ 1829655 w 6801921"/>
                  <a:gd name="connsiteY1268" fmla="*/ 1243440 h 1525731"/>
                  <a:gd name="connsiteX1269" fmla="*/ 1829654 w 6801921"/>
                  <a:gd name="connsiteY1269" fmla="*/ 1243440 h 1525731"/>
                  <a:gd name="connsiteX1270" fmla="*/ 1812523 w 6801921"/>
                  <a:gd name="connsiteY1270" fmla="*/ 1258083 h 1525731"/>
                  <a:gd name="connsiteX1271" fmla="*/ 1704028 w 6801921"/>
                  <a:gd name="connsiteY1271" fmla="*/ 1258082 h 1525731"/>
                  <a:gd name="connsiteX1272" fmla="*/ 1691915 w 6801921"/>
                  <a:gd name="connsiteY1272" fmla="*/ 1253794 h 1525731"/>
                  <a:gd name="connsiteX1273" fmla="*/ 1686898 w 6801921"/>
                  <a:gd name="connsiteY1273" fmla="*/ 1243440 h 1525731"/>
                  <a:gd name="connsiteX1274" fmla="*/ 1691915 w 6801921"/>
                  <a:gd name="connsiteY1274" fmla="*/ 1233085 h 1525731"/>
                  <a:gd name="connsiteX1275" fmla="*/ 1704028 w 6801921"/>
                  <a:gd name="connsiteY1275" fmla="*/ 1228796 h 1525731"/>
                  <a:gd name="connsiteX1276" fmla="*/ 3474254 w 6801921"/>
                  <a:gd name="connsiteY1276" fmla="*/ 1228283 h 1525731"/>
                  <a:gd name="connsiteX1277" fmla="*/ 3520051 w 6801921"/>
                  <a:gd name="connsiteY1277" fmla="*/ 1228284 h 1525731"/>
                  <a:gd name="connsiteX1278" fmla="*/ 3552438 w 6801921"/>
                  <a:gd name="connsiteY1278" fmla="*/ 1239751 h 1525731"/>
                  <a:gd name="connsiteX1279" fmla="*/ 3565854 w 6801921"/>
                  <a:gd name="connsiteY1279" fmla="*/ 1267436 h 1525731"/>
                  <a:gd name="connsiteX1280" fmla="*/ 3552438 w 6801921"/>
                  <a:gd name="connsiteY1280" fmla="*/ 1295120 h 1525731"/>
                  <a:gd name="connsiteX1281" fmla="*/ 3520051 w 6801921"/>
                  <a:gd name="connsiteY1281" fmla="*/ 1306588 h 1525731"/>
                  <a:gd name="connsiteX1282" fmla="*/ 3474253 w 6801921"/>
                  <a:gd name="connsiteY1282" fmla="*/ 1306588 h 1525731"/>
                  <a:gd name="connsiteX1283" fmla="*/ 3428450 w 6801921"/>
                  <a:gd name="connsiteY1283" fmla="*/ 1267435 h 1525731"/>
                  <a:gd name="connsiteX1284" fmla="*/ 3428451 w 6801921"/>
                  <a:gd name="connsiteY1284" fmla="*/ 1267435 h 1525731"/>
                  <a:gd name="connsiteX1285" fmla="*/ 3474254 w 6801921"/>
                  <a:gd name="connsiteY1285" fmla="*/ 1228283 h 1525731"/>
                  <a:gd name="connsiteX1286" fmla="*/ 4591583 w 6801921"/>
                  <a:gd name="connsiteY1286" fmla="*/ 1226762 h 1525731"/>
                  <a:gd name="connsiteX1287" fmla="*/ 4696270 w 6801921"/>
                  <a:gd name="connsiteY1287" fmla="*/ 1226762 h 1525731"/>
                  <a:gd name="connsiteX1288" fmla="*/ 4755752 w 6801921"/>
                  <a:gd name="connsiteY1288" fmla="*/ 1277608 h 1525731"/>
                  <a:gd name="connsiteX1289" fmla="*/ 4696270 w 6801921"/>
                  <a:gd name="connsiteY1289" fmla="*/ 1328453 h 1525731"/>
                  <a:gd name="connsiteX1290" fmla="*/ 4591583 w 6801921"/>
                  <a:gd name="connsiteY1290" fmla="*/ 1328453 h 1525731"/>
                  <a:gd name="connsiteX1291" fmla="*/ 4532102 w 6801921"/>
                  <a:gd name="connsiteY1291" fmla="*/ 1277608 h 1525731"/>
                  <a:gd name="connsiteX1292" fmla="*/ 4591583 w 6801921"/>
                  <a:gd name="connsiteY1292" fmla="*/ 1226762 h 1525731"/>
                  <a:gd name="connsiteX1293" fmla="*/ 278375 w 6801921"/>
                  <a:gd name="connsiteY1293" fmla="*/ 1226762 h 1525731"/>
                  <a:gd name="connsiteX1294" fmla="*/ 383062 w 6801921"/>
                  <a:gd name="connsiteY1294" fmla="*/ 1226762 h 1525731"/>
                  <a:gd name="connsiteX1295" fmla="*/ 442544 w 6801921"/>
                  <a:gd name="connsiteY1295" fmla="*/ 1277608 h 1525731"/>
                  <a:gd name="connsiteX1296" fmla="*/ 383062 w 6801921"/>
                  <a:gd name="connsiteY1296" fmla="*/ 1328453 h 1525731"/>
                  <a:gd name="connsiteX1297" fmla="*/ 278375 w 6801921"/>
                  <a:gd name="connsiteY1297" fmla="*/ 1328453 h 1525731"/>
                  <a:gd name="connsiteX1298" fmla="*/ 218894 w 6801921"/>
                  <a:gd name="connsiteY1298" fmla="*/ 1277608 h 1525731"/>
                  <a:gd name="connsiteX1299" fmla="*/ 278375 w 6801921"/>
                  <a:gd name="connsiteY1299" fmla="*/ 1226762 h 1525731"/>
                  <a:gd name="connsiteX1300" fmla="*/ 4381044 w 6801921"/>
                  <a:gd name="connsiteY1300" fmla="*/ 1224725 h 1525731"/>
                  <a:gd name="connsiteX1301" fmla="*/ 4411974 w 6801921"/>
                  <a:gd name="connsiteY1301" fmla="*/ 1224725 h 1525731"/>
                  <a:gd name="connsiteX1302" fmla="*/ 4426329 w 6801921"/>
                  <a:gd name="connsiteY1302" fmla="*/ 1227202 h 1525731"/>
                  <a:gd name="connsiteX1303" fmla="*/ 4427714 w 6801921"/>
                  <a:gd name="connsiteY1303" fmla="*/ 1228001 h 1525731"/>
                  <a:gd name="connsiteX1304" fmla="*/ 4426548 w 6801921"/>
                  <a:gd name="connsiteY1304" fmla="*/ 1230829 h 1525731"/>
                  <a:gd name="connsiteX1305" fmla="*/ 4479758 w 6801921"/>
                  <a:gd name="connsiteY1305" fmla="*/ 1230829 h 1525731"/>
                  <a:gd name="connsiteX1306" fmla="*/ 4505929 w 6801921"/>
                  <a:gd name="connsiteY1306" fmla="*/ 1253201 h 1525731"/>
                  <a:gd name="connsiteX1307" fmla="*/ 4479758 w 6801921"/>
                  <a:gd name="connsiteY1307" fmla="*/ 1275574 h 1525731"/>
                  <a:gd name="connsiteX1308" fmla="*/ 4408093 w 6801921"/>
                  <a:gd name="connsiteY1308" fmla="*/ 1275574 h 1525731"/>
                  <a:gd name="connsiteX1309" fmla="*/ 4403061 w 6801921"/>
                  <a:gd name="connsiteY1309" fmla="*/ 1287774 h 1525731"/>
                  <a:gd name="connsiteX1310" fmla="*/ 4381044 w 6801921"/>
                  <a:gd name="connsiteY1310" fmla="*/ 1287774 h 1525731"/>
                  <a:gd name="connsiteX1311" fmla="*/ 4344166 w 6801921"/>
                  <a:gd name="connsiteY1311" fmla="*/ 1256250 h 1525731"/>
                  <a:gd name="connsiteX1312" fmla="*/ 4381044 w 6801921"/>
                  <a:gd name="connsiteY1312" fmla="*/ 1224725 h 1525731"/>
                  <a:gd name="connsiteX1313" fmla="*/ 5829987 w 6801921"/>
                  <a:gd name="connsiteY1313" fmla="*/ 1222695 h 1525731"/>
                  <a:gd name="connsiteX1314" fmla="*/ 5894228 w 6801921"/>
                  <a:gd name="connsiteY1314" fmla="*/ 1222695 h 1525731"/>
                  <a:gd name="connsiteX1315" fmla="*/ 5943003 w 6801921"/>
                  <a:gd name="connsiteY1315" fmla="*/ 1264388 h 1525731"/>
                  <a:gd name="connsiteX1316" fmla="*/ 5894228 w 6801921"/>
                  <a:gd name="connsiteY1316" fmla="*/ 1306080 h 1525731"/>
                  <a:gd name="connsiteX1317" fmla="*/ 5829987 w 6801921"/>
                  <a:gd name="connsiteY1317" fmla="*/ 1306080 h 1525731"/>
                  <a:gd name="connsiteX1318" fmla="*/ 5781213 w 6801921"/>
                  <a:gd name="connsiteY1318" fmla="*/ 1264388 h 1525731"/>
                  <a:gd name="connsiteX1319" fmla="*/ 5829987 w 6801921"/>
                  <a:gd name="connsiteY1319" fmla="*/ 1222695 h 1525731"/>
                  <a:gd name="connsiteX1320" fmla="*/ 1516779 w 6801921"/>
                  <a:gd name="connsiteY1320" fmla="*/ 1222695 h 1525731"/>
                  <a:gd name="connsiteX1321" fmla="*/ 1581020 w 6801921"/>
                  <a:gd name="connsiteY1321" fmla="*/ 1222695 h 1525731"/>
                  <a:gd name="connsiteX1322" fmla="*/ 1629795 w 6801921"/>
                  <a:gd name="connsiteY1322" fmla="*/ 1264388 h 1525731"/>
                  <a:gd name="connsiteX1323" fmla="*/ 1581020 w 6801921"/>
                  <a:gd name="connsiteY1323" fmla="*/ 1306080 h 1525731"/>
                  <a:gd name="connsiteX1324" fmla="*/ 1516779 w 6801921"/>
                  <a:gd name="connsiteY1324" fmla="*/ 1306080 h 1525731"/>
                  <a:gd name="connsiteX1325" fmla="*/ 1468004 w 6801921"/>
                  <a:gd name="connsiteY1325" fmla="*/ 1264388 h 1525731"/>
                  <a:gd name="connsiteX1326" fmla="*/ 1516779 w 6801921"/>
                  <a:gd name="connsiteY1326" fmla="*/ 1222695 h 1525731"/>
                  <a:gd name="connsiteX1327" fmla="*/ 4805718 w 6801921"/>
                  <a:gd name="connsiteY1327" fmla="*/ 1220660 h 1525731"/>
                  <a:gd name="connsiteX1328" fmla="*/ 4929438 w 6801921"/>
                  <a:gd name="connsiteY1328" fmla="*/ 1220660 h 1525731"/>
                  <a:gd name="connsiteX1329" fmla="*/ 4955611 w 6801921"/>
                  <a:gd name="connsiteY1329" fmla="*/ 1243032 h 1525731"/>
                  <a:gd name="connsiteX1330" fmla="*/ 4929438 w 6801921"/>
                  <a:gd name="connsiteY1330" fmla="*/ 1265405 h 1525731"/>
                  <a:gd name="connsiteX1331" fmla="*/ 4805718 w 6801921"/>
                  <a:gd name="connsiteY1331" fmla="*/ 1265405 h 1525731"/>
                  <a:gd name="connsiteX1332" fmla="*/ 4779545 w 6801921"/>
                  <a:gd name="connsiteY1332" fmla="*/ 1243032 h 1525731"/>
                  <a:gd name="connsiteX1333" fmla="*/ 4805718 w 6801921"/>
                  <a:gd name="connsiteY1333" fmla="*/ 1220660 h 1525731"/>
                  <a:gd name="connsiteX1334" fmla="*/ 492510 w 6801921"/>
                  <a:gd name="connsiteY1334" fmla="*/ 1220660 h 1525731"/>
                  <a:gd name="connsiteX1335" fmla="*/ 616230 w 6801921"/>
                  <a:gd name="connsiteY1335" fmla="*/ 1220660 h 1525731"/>
                  <a:gd name="connsiteX1336" fmla="*/ 642403 w 6801921"/>
                  <a:gd name="connsiteY1336" fmla="*/ 1243032 h 1525731"/>
                  <a:gd name="connsiteX1337" fmla="*/ 616230 w 6801921"/>
                  <a:gd name="connsiteY1337" fmla="*/ 1265405 h 1525731"/>
                  <a:gd name="connsiteX1338" fmla="*/ 492510 w 6801921"/>
                  <a:gd name="connsiteY1338" fmla="*/ 1265405 h 1525731"/>
                  <a:gd name="connsiteX1339" fmla="*/ 466337 w 6801921"/>
                  <a:gd name="connsiteY1339" fmla="*/ 1243032 h 1525731"/>
                  <a:gd name="connsiteX1340" fmla="*/ 492510 w 6801921"/>
                  <a:gd name="connsiteY1340" fmla="*/ 1220660 h 1525731"/>
                  <a:gd name="connsiteX1341" fmla="*/ 3808830 w 6801921"/>
                  <a:gd name="connsiteY1341" fmla="*/ 1218624 h 1525731"/>
                  <a:gd name="connsiteX1342" fmla="*/ 3918276 w 6801921"/>
                  <a:gd name="connsiteY1342" fmla="*/ 1218625 h 1525731"/>
                  <a:gd name="connsiteX1343" fmla="*/ 3938465 w 6801921"/>
                  <a:gd name="connsiteY1343" fmla="*/ 1225773 h 1525731"/>
                  <a:gd name="connsiteX1344" fmla="*/ 3946827 w 6801921"/>
                  <a:gd name="connsiteY1344" fmla="*/ 1243030 h 1525731"/>
                  <a:gd name="connsiteX1345" fmla="*/ 3938465 w 6801921"/>
                  <a:gd name="connsiteY1345" fmla="*/ 1260287 h 1525731"/>
                  <a:gd name="connsiteX1346" fmla="*/ 3918276 w 6801921"/>
                  <a:gd name="connsiteY1346" fmla="*/ 1267435 h 1525731"/>
                  <a:gd name="connsiteX1347" fmla="*/ 3808830 w 6801921"/>
                  <a:gd name="connsiteY1347" fmla="*/ 1267435 h 1525731"/>
                  <a:gd name="connsiteX1348" fmla="*/ 3780278 w 6801921"/>
                  <a:gd name="connsiteY1348" fmla="*/ 1243030 h 1525731"/>
                  <a:gd name="connsiteX1349" fmla="*/ 3780279 w 6801921"/>
                  <a:gd name="connsiteY1349" fmla="*/ 1243030 h 1525731"/>
                  <a:gd name="connsiteX1350" fmla="*/ 3808830 w 6801921"/>
                  <a:gd name="connsiteY1350" fmla="*/ 1218624 h 1525731"/>
                  <a:gd name="connsiteX1351" fmla="*/ 5031749 w 6801921"/>
                  <a:gd name="connsiteY1351" fmla="*/ 1216593 h 1525731"/>
                  <a:gd name="connsiteX1352" fmla="*/ 5136436 w 6801921"/>
                  <a:gd name="connsiteY1352" fmla="*/ 1216593 h 1525731"/>
                  <a:gd name="connsiteX1353" fmla="*/ 5195912 w 6801921"/>
                  <a:gd name="connsiteY1353" fmla="*/ 1267439 h 1525731"/>
                  <a:gd name="connsiteX1354" fmla="*/ 5136436 w 6801921"/>
                  <a:gd name="connsiteY1354" fmla="*/ 1318284 h 1525731"/>
                  <a:gd name="connsiteX1355" fmla="*/ 5031749 w 6801921"/>
                  <a:gd name="connsiteY1355" fmla="*/ 1318284 h 1525731"/>
                  <a:gd name="connsiteX1356" fmla="*/ 4972267 w 6801921"/>
                  <a:gd name="connsiteY1356" fmla="*/ 1267439 h 1525731"/>
                  <a:gd name="connsiteX1357" fmla="*/ 5031749 w 6801921"/>
                  <a:gd name="connsiteY1357" fmla="*/ 1216593 h 1525731"/>
                  <a:gd name="connsiteX1358" fmla="*/ 718540 w 6801921"/>
                  <a:gd name="connsiteY1358" fmla="*/ 1216593 h 1525731"/>
                  <a:gd name="connsiteX1359" fmla="*/ 823228 w 6801921"/>
                  <a:gd name="connsiteY1359" fmla="*/ 1216593 h 1525731"/>
                  <a:gd name="connsiteX1360" fmla="*/ 882703 w 6801921"/>
                  <a:gd name="connsiteY1360" fmla="*/ 1267439 h 1525731"/>
                  <a:gd name="connsiteX1361" fmla="*/ 823228 w 6801921"/>
                  <a:gd name="connsiteY1361" fmla="*/ 1318284 h 1525731"/>
                  <a:gd name="connsiteX1362" fmla="*/ 718540 w 6801921"/>
                  <a:gd name="connsiteY1362" fmla="*/ 1318284 h 1525731"/>
                  <a:gd name="connsiteX1363" fmla="*/ 659059 w 6801921"/>
                  <a:gd name="connsiteY1363" fmla="*/ 1267439 h 1525731"/>
                  <a:gd name="connsiteX1364" fmla="*/ 718540 w 6801921"/>
                  <a:gd name="connsiteY1364" fmla="*/ 1216593 h 1525731"/>
                  <a:gd name="connsiteX1365" fmla="*/ 2896383 w 6801921"/>
                  <a:gd name="connsiteY1365" fmla="*/ 1214556 h 1525731"/>
                  <a:gd name="connsiteX1366" fmla="*/ 2913039 w 6801921"/>
                  <a:gd name="connsiteY1366" fmla="*/ 1214556 h 1525731"/>
                  <a:gd name="connsiteX1367" fmla="*/ 2938021 w 6801921"/>
                  <a:gd name="connsiteY1367" fmla="*/ 1235911 h 1525731"/>
                  <a:gd name="connsiteX1368" fmla="*/ 2913039 w 6801921"/>
                  <a:gd name="connsiteY1368" fmla="*/ 1257266 h 1525731"/>
                  <a:gd name="connsiteX1369" fmla="*/ 2896383 w 6801921"/>
                  <a:gd name="connsiteY1369" fmla="*/ 1257266 h 1525731"/>
                  <a:gd name="connsiteX1370" fmla="*/ 2871401 w 6801921"/>
                  <a:gd name="connsiteY1370" fmla="*/ 1235911 h 1525731"/>
                  <a:gd name="connsiteX1371" fmla="*/ 2896383 w 6801921"/>
                  <a:gd name="connsiteY1371" fmla="*/ 1214556 h 1525731"/>
                  <a:gd name="connsiteX1372" fmla="*/ 3608977 w 6801921"/>
                  <a:gd name="connsiteY1372" fmla="*/ 1212522 h 1525731"/>
                  <a:gd name="connsiteX1373" fmla="*/ 3732698 w 6801921"/>
                  <a:gd name="connsiteY1373" fmla="*/ 1212522 h 1525731"/>
                  <a:gd name="connsiteX1374" fmla="*/ 3758871 w 6801921"/>
                  <a:gd name="connsiteY1374" fmla="*/ 1234894 h 1525731"/>
                  <a:gd name="connsiteX1375" fmla="*/ 3732698 w 6801921"/>
                  <a:gd name="connsiteY1375" fmla="*/ 1257267 h 1525731"/>
                  <a:gd name="connsiteX1376" fmla="*/ 3608977 w 6801921"/>
                  <a:gd name="connsiteY1376" fmla="*/ 1257267 h 1525731"/>
                  <a:gd name="connsiteX1377" fmla="*/ 3582805 w 6801921"/>
                  <a:gd name="connsiteY1377" fmla="*/ 1234894 h 1525731"/>
                  <a:gd name="connsiteX1378" fmla="*/ 3608977 w 6801921"/>
                  <a:gd name="connsiteY1378" fmla="*/ 1212522 h 1525731"/>
                  <a:gd name="connsiteX1379" fmla="*/ 5234456 w 6801921"/>
                  <a:gd name="connsiteY1379" fmla="*/ 1208458 h 1525731"/>
                  <a:gd name="connsiteX1380" fmla="*/ 5342951 w 6801921"/>
                  <a:gd name="connsiteY1380" fmla="*/ 1208458 h 1525731"/>
                  <a:gd name="connsiteX1381" fmla="*/ 5360082 w 6801921"/>
                  <a:gd name="connsiteY1381" fmla="*/ 1223101 h 1525731"/>
                  <a:gd name="connsiteX1382" fmla="*/ 5360081 w 6801921"/>
                  <a:gd name="connsiteY1382" fmla="*/ 1223101 h 1525731"/>
                  <a:gd name="connsiteX1383" fmla="*/ 5342951 w 6801921"/>
                  <a:gd name="connsiteY1383" fmla="*/ 1237745 h 1525731"/>
                  <a:gd name="connsiteX1384" fmla="*/ 5234456 w 6801921"/>
                  <a:gd name="connsiteY1384" fmla="*/ 1237744 h 1525731"/>
                  <a:gd name="connsiteX1385" fmla="*/ 5222343 w 6801921"/>
                  <a:gd name="connsiteY1385" fmla="*/ 1233456 h 1525731"/>
                  <a:gd name="connsiteX1386" fmla="*/ 5217325 w 6801921"/>
                  <a:gd name="connsiteY1386" fmla="*/ 1223101 h 1525731"/>
                  <a:gd name="connsiteX1387" fmla="*/ 5222343 w 6801921"/>
                  <a:gd name="connsiteY1387" fmla="*/ 1212747 h 1525731"/>
                  <a:gd name="connsiteX1388" fmla="*/ 5234456 w 6801921"/>
                  <a:gd name="connsiteY1388" fmla="*/ 1208458 h 1525731"/>
                  <a:gd name="connsiteX1389" fmla="*/ 921248 w 6801921"/>
                  <a:gd name="connsiteY1389" fmla="*/ 1208458 h 1525731"/>
                  <a:gd name="connsiteX1390" fmla="*/ 1029743 w 6801921"/>
                  <a:gd name="connsiteY1390" fmla="*/ 1208458 h 1525731"/>
                  <a:gd name="connsiteX1391" fmla="*/ 1046874 w 6801921"/>
                  <a:gd name="connsiteY1391" fmla="*/ 1223101 h 1525731"/>
                  <a:gd name="connsiteX1392" fmla="*/ 1046873 w 6801921"/>
                  <a:gd name="connsiteY1392" fmla="*/ 1223101 h 1525731"/>
                  <a:gd name="connsiteX1393" fmla="*/ 1029743 w 6801921"/>
                  <a:gd name="connsiteY1393" fmla="*/ 1237745 h 1525731"/>
                  <a:gd name="connsiteX1394" fmla="*/ 921248 w 6801921"/>
                  <a:gd name="connsiteY1394" fmla="*/ 1237744 h 1525731"/>
                  <a:gd name="connsiteX1395" fmla="*/ 909135 w 6801921"/>
                  <a:gd name="connsiteY1395" fmla="*/ 1233456 h 1525731"/>
                  <a:gd name="connsiteX1396" fmla="*/ 904117 w 6801921"/>
                  <a:gd name="connsiteY1396" fmla="*/ 1223101 h 1525731"/>
                  <a:gd name="connsiteX1397" fmla="*/ 909135 w 6801921"/>
                  <a:gd name="connsiteY1397" fmla="*/ 1212747 h 1525731"/>
                  <a:gd name="connsiteX1398" fmla="*/ 921248 w 6801921"/>
                  <a:gd name="connsiteY1398" fmla="*/ 1208458 h 1525731"/>
                  <a:gd name="connsiteX1399" fmla="*/ 6190448 w 6801921"/>
                  <a:gd name="connsiteY1399" fmla="*/ 1206423 h 1525731"/>
                  <a:gd name="connsiteX1400" fmla="*/ 6252308 w 6801921"/>
                  <a:gd name="connsiteY1400" fmla="*/ 1206423 h 1525731"/>
                  <a:gd name="connsiteX1401" fmla="*/ 6278480 w 6801921"/>
                  <a:gd name="connsiteY1401" fmla="*/ 1228795 h 1525731"/>
                  <a:gd name="connsiteX1402" fmla="*/ 6252308 w 6801921"/>
                  <a:gd name="connsiteY1402" fmla="*/ 1251168 h 1525731"/>
                  <a:gd name="connsiteX1403" fmla="*/ 6190448 w 6801921"/>
                  <a:gd name="connsiteY1403" fmla="*/ 1251168 h 1525731"/>
                  <a:gd name="connsiteX1404" fmla="*/ 6164275 w 6801921"/>
                  <a:gd name="connsiteY1404" fmla="*/ 1228795 h 1525731"/>
                  <a:gd name="connsiteX1405" fmla="*/ 6190448 w 6801921"/>
                  <a:gd name="connsiteY1405" fmla="*/ 1206423 h 1525731"/>
                  <a:gd name="connsiteX1406" fmla="*/ 1877240 w 6801921"/>
                  <a:gd name="connsiteY1406" fmla="*/ 1206423 h 1525731"/>
                  <a:gd name="connsiteX1407" fmla="*/ 1939099 w 6801921"/>
                  <a:gd name="connsiteY1407" fmla="*/ 1206423 h 1525731"/>
                  <a:gd name="connsiteX1408" fmla="*/ 1965272 w 6801921"/>
                  <a:gd name="connsiteY1408" fmla="*/ 1228795 h 1525731"/>
                  <a:gd name="connsiteX1409" fmla="*/ 1939099 w 6801921"/>
                  <a:gd name="connsiteY1409" fmla="*/ 1251168 h 1525731"/>
                  <a:gd name="connsiteX1410" fmla="*/ 1877240 w 6801921"/>
                  <a:gd name="connsiteY1410" fmla="*/ 1251168 h 1525731"/>
                  <a:gd name="connsiteX1411" fmla="*/ 1851068 w 6801921"/>
                  <a:gd name="connsiteY1411" fmla="*/ 1228795 h 1525731"/>
                  <a:gd name="connsiteX1412" fmla="*/ 1877240 w 6801921"/>
                  <a:gd name="connsiteY1412" fmla="*/ 1206423 h 1525731"/>
                  <a:gd name="connsiteX1413" fmla="*/ 6322497 w 6801921"/>
                  <a:gd name="connsiteY1413" fmla="*/ 1204390 h 1525731"/>
                  <a:gd name="connsiteX1414" fmla="*/ 6339153 w 6801921"/>
                  <a:gd name="connsiteY1414" fmla="*/ 1204390 h 1525731"/>
                  <a:gd name="connsiteX1415" fmla="*/ 6364135 w 6801921"/>
                  <a:gd name="connsiteY1415" fmla="*/ 1225745 h 1525731"/>
                  <a:gd name="connsiteX1416" fmla="*/ 6339153 w 6801921"/>
                  <a:gd name="connsiteY1416" fmla="*/ 1247100 h 1525731"/>
                  <a:gd name="connsiteX1417" fmla="*/ 6322497 w 6801921"/>
                  <a:gd name="connsiteY1417" fmla="*/ 1247100 h 1525731"/>
                  <a:gd name="connsiteX1418" fmla="*/ 6297515 w 6801921"/>
                  <a:gd name="connsiteY1418" fmla="*/ 1225745 h 1525731"/>
                  <a:gd name="connsiteX1419" fmla="*/ 6322497 w 6801921"/>
                  <a:gd name="connsiteY1419" fmla="*/ 1204390 h 1525731"/>
                  <a:gd name="connsiteX1420" fmla="*/ 2009289 w 6801921"/>
                  <a:gd name="connsiteY1420" fmla="*/ 1204390 h 1525731"/>
                  <a:gd name="connsiteX1421" fmla="*/ 2025945 w 6801921"/>
                  <a:gd name="connsiteY1421" fmla="*/ 1204390 h 1525731"/>
                  <a:gd name="connsiteX1422" fmla="*/ 2050927 w 6801921"/>
                  <a:gd name="connsiteY1422" fmla="*/ 1225745 h 1525731"/>
                  <a:gd name="connsiteX1423" fmla="*/ 2025945 w 6801921"/>
                  <a:gd name="connsiteY1423" fmla="*/ 1247100 h 1525731"/>
                  <a:gd name="connsiteX1424" fmla="*/ 2009289 w 6801921"/>
                  <a:gd name="connsiteY1424" fmla="*/ 1247100 h 1525731"/>
                  <a:gd name="connsiteX1425" fmla="*/ 1984307 w 6801921"/>
                  <a:gd name="connsiteY1425" fmla="*/ 1225745 h 1525731"/>
                  <a:gd name="connsiteX1426" fmla="*/ 2009289 w 6801921"/>
                  <a:gd name="connsiteY1426" fmla="*/ 1204390 h 1525731"/>
                  <a:gd name="connsiteX1427" fmla="*/ 6657261 w 6801921"/>
                  <a:gd name="connsiteY1427" fmla="*/ 1194220 h 1525731"/>
                  <a:gd name="connsiteX1428" fmla="*/ 6665191 w 6801921"/>
                  <a:gd name="connsiteY1428" fmla="*/ 1194220 h 1525731"/>
                  <a:gd name="connsiteX1429" fmla="*/ 6677270 w 6801921"/>
                  <a:gd name="connsiteY1429" fmla="*/ 1223506 h 1525731"/>
                  <a:gd name="connsiteX1430" fmla="*/ 6657261 w 6801921"/>
                  <a:gd name="connsiteY1430" fmla="*/ 1223506 h 1525731"/>
                  <a:gd name="connsiteX1431" fmla="*/ 6645148 w 6801921"/>
                  <a:gd name="connsiteY1431" fmla="*/ 1219218 h 1525731"/>
                  <a:gd name="connsiteX1432" fmla="*/ 6640130 w 6801921"/>
                  <a:gd name="connsiteY1432" fmla="*/ 1208863 h 1525731"/>
                  <a:gd name="connsiteX1433" fmla="*/ 6645148 w 6801921"/>
                  <a:gd name="connsiteY1433" fmla="*/ 1198509 h 1525731"/>
                  <a:gd name="connsiteX1434" fmla="*/ 6657261 w 6801921"/>
                  <a:gd name="connsiteY1434" fmla="*/ 1194220 h 1525731"/>
                  <a:gd name="connsiteX1435" fmla="*/ 2683915 w 6801921"/>
                  <a:gd name="connsiteY1435" fmla="*/ 1188625 h 1525731"/>
                  <a:gd name="connsiteX1436" fmla="*/ 2785273 w 6801921"/>
                  <a:gd name="connsiteY1436" fmla="*/ 1188626 h 1525731"/>
                  <a:gd name="connsiteX1437" fmla="*/ 2797385 w 6801921"/>
                  <a:gd name="connsiteY1437" fmla="*/ 1192915 h 1525731"/>
                  <a:gd name="connsiteX1438" fmla="*/ 2802403 w 6801921"/>
                  <a:gd name="connsiteY1438" fmla="*/ 1203269 h 1525731"/>
                  <a:gd name="connsiteX1439" fmla="*/ 2797385 w 6801921"/>
                  <a:gd name="connsiteY1439" fmla="*/ 1213624 h 1525731"/>
                  <a:gd name="connsiteX1440" fmla="*/ 2785273 w 6801921"/>
                  <a:gd name="connsiteY1440" fmla="*/ 1217912 h 1525731"/>
                  <a:gd name="connsiteX1441" fmla="*/ 2683914 w 6801921"/>
                  <a:gd name="connsiteY1441" fmla="*/ 1217912 h 1525731"/>
                  <a:gd name="connsiteX1442" fmla="*/ 2666783 w 6801921"/>
                  <a:gd name="connsiteY1442" fmla="*/ 1203269 h 1525731"/>
                  <a:gd name="connsiteX1443" fmla="*/ 2666784 w 6801921"/>
                  <a:gd name="connsiteY1443" fmla="*/ 1203269 h 1525731"/>
                  <a:gd name="connsiteX1444" fmla="*/ 2683915 w 6801921"/>
                  <a:gd name="connsiteY1444" fmla="*/ 1188625 h 1525731"/>
                  <a:gd name="connsiteX1445" fmla="*/ 5407668 w 6801921"/>
                  <a:gd name="connsiteY1445" fmla="*/ 1186085 h 1525731"/>
                  <a:gd name="connsiteX1446" fmla="*/ 5469527 w 6801921"/>
                  <a:gd name="connsiteY1446" fmla="*/ 1186085 h 1525731"/>
                  <a:gd name="connsiteX1447" fmla="*/ 5495700 w 6801921"/>
                  <a:gd name="connsiteY1447" fmla="*/ 1208457 h 1525731"/>
                  <a:gd name="connsiteX1448" fmla="*/ 5469527 w 6801921"/>
                  <a:gd name="connsiteY1448" fmla="*/ 1230830 h 1525731"/>
                  <a:gd name="connsiteX1449" fmla="*/ 5407668 w 6801921"/>
                  <a:gd name="connsiteY1449" fmla="*/ 1230830 h 1525731"/>
                  <a:gd name="connsiteX1450" fmla="*/ 5381495 w 6801921"/>
                  <a:gd name="connsiteY1450" fmla="*/ 1208457 h 1525731"/>
                  <a:gd name="connsiteX1451" fmla="*/ 5407668 w 6801921"/>
                  <a:gd name="connsiteY1451" fmla="*/ 1186085 h 1525731"/>
                  <a:gd name="connsiteX1452" fmla="*/ 1094460 w 6801921"/>
                  <a:gd name="connsiteY1452" fmla="*/ 1186085 h 1525731"/>
                  <a:gd name="connsiteX1453" fmla="*/ 1156319 w 6801921"/>
                  <a:gd name="connsiteY1453" fmla="*/ 1186085 h 1525731"/>
                  <a:gd name="connsiteX1454" fmla="*/ 1182492 w 6801921"/>
                  <a:gd name="connsiteY1454" fmla="*/ 1208457 h 1525731"/>
                  <a:gd name="connsiteX1455" fmla="*/ 1156319 w 6801921"/>
                  <a:gd name="connsiteY1455" fmla="*/ 1230830 h 1525731"/>
                  <a:gd name="connsiteX1456" fmla="*/ 1094460 w 6801921"/>
                  <a:gd name="connsiteY1456" fmla="*/ 1230830 h 1525731"/>
                  <a:gd name="connsiteX1457" fmla="*/ 1068287 w 6801921"/>
                  <a:gd name="connsiteY1457" fmla="*/ 1208457 h 1525731"/>
                  <a:gd name="connsiteX1458" fmla="*/ 1094460 w 6801921"/>
                  <a:gd name="connsiteY1458" fmla="*/ 1186085 h 1525731"/>
                  <a:gd name="connsiteX1459" fmla="*/ 5539717 w 6801921"/>
                  <a:gd name="connsiteY1459" fmla="*/ 1184052 h 1525731"/>
                  <a:gd name="connsiteX1460" fmla="*/ 5556372 w 6801921"/>
                  <a:gd name="connsiteY1460" fmla="*/ 1184052 h 1525731"/>
                  <a:gd name="connsiteX1461" fmla="*/ 5581354 w 6801921"/>
                  <a:gd name="connsiteY1461" fmla="*/ 1205407 h 1525731"/>
                  <a:gd name="connsiteX1462" fmla="*/ 5556372 w 6801921"/>
                  <a:gd name="connsiteY1462" fmla="*/ 1226762 h 1525731"/>
                  <a:gd name="connsiteX1463" fmla="*/ 5539717 w 6801921"/>
                  <a:gd name="connsiteY1463" fmla="*/ 1226762 h 1525731"/>
                  <a:gd name="connsiteX1464" fmla="*/ 5514735 w 6801921"/>
                  <a:gd name="connsiteY1464" fmla="*/ 1205407 h 1525731"/>
                  <a:gd name="connsiteX1465" fmla="*/ 5539717 w 6801921"/>
                  <a:gd name="connsiteY1465" fmla="*/ 1184052 h 1525731"/>
                  <a:gd name="connsiteX1466" fmla="*/ 1226509 w 6801921"/>
                  <a:gd name="connsiteY1466" fmla="*/ 1184052 h 1525731"/>
                  <a:gd name="connsiteX1467" fmla="*/ 1243164 w 6801921"/>
                  <a:gd name="connsiteY1467" fmla="*/ 1184052 h 1525731"/>
                  <a:gd name="connsiteX1468" fmla="*/ 1268146 w 6801921"/>
                  <a:gd name="connsiteY1468" fmla="*/ 1205407 h 1525731"/>
                  <a:gd name="connsiteX1469" fmla="*/ 1243164 w 6801921"/>
                  <a:gd name="connsiteY1469" fmla="*/ 1226762 h 1525731"/>
                  <a:gd name="connsiteX1470" fmla="*/ 1226509 w 6801921"/>
                  <a:gd name="connsiteY1470" fmla="*/ 1226762 h 1525731"/>
                  <a:gd name="connsiteX1471" fmla="*/ 1201527 w 6801921"/>
                  <a:gd name="connsiteY1471" fmla="*/ 1205407 h 1525731"/>
                  <a:gd name="connsiteX1472" fmla="*/ 1226509 w 6801921"/>
                  <a:gd name="connsiteY1472" fmla="*/ 1184052 h 1525731"/>
                  <a:gd name="connsiteX1473" fmla="*/ 3977758 w 6801921"/>
                  <a:gd name="connsiteY1473" fmla="*/ 1177948 h 1525731"/>
                  <a:gd name="connsiteX1474" fmla="*/ 4087206 w 6801921"/>
                  <a:gd name="connsiteY1474" fmla="*/ 1177949 h 1525731"/>
                  <a:gd name="connsiteX1475" fmla="*/ 4107393 w 6801921"/>
                  <a:gd name="connsiteY1475" fmla="*/ 1185097 h 1525731"/>
                  <a:gd name="connsiteX1476" fmla="*/ 4115756 w 6801921"/>
                  <a:gd name="connsiteY1476" fmla="*/ 1202354 h 1525731"/>
                  <a:gd name="connsiteX1477" fmla="*/ 4107393 w 6801921"/>
                  <a:gd name="connsiteY1477" fmla="*/ 1219610 h 1525731"/>
                  <a:gd name="connsiteX1478" fmla="*/ 4087206 w 6801921"/>
                  <a:gd name="connsiteY1478" fmla="*/ 1226758 h 1525731"/>
                  <a:gd name="connsiteX1479" fmla="*/ 3977758 w 6801921"/>
                  <a:gd name="connsiteY1479" fmla="*/ 1226758 h 1525731"/>
                  <a:gd name="connsiteX1480" fmla="*/ 3949207 w 6801921"/>
                  <a:gd name="connsiteY1480" fmla="*/ 1202353 h 1525731"/>
                  <a:gd name="connsiteX1481" fmla="*/ 3977758 w 6801921"/>
                  <a:gd name="connsiteY1481" fmla="*/ 1177948 h 1525731"/>
                  <a:gd name="connsiteX1482" fmla="*/ 5874480 w 6801921"/>
                  <a:gd name="connsiteY1482" fmla="*/ 1173882 h 1525731"/>
                  <a:gd name="connsiteX1483" fmla="*/ 6006768 w 6801921"/>
                  <a:gd name="connsiteY1483" fmla="*/ 1173882 h 1525731"/>
                  <a:gd name="connsiteX1484" fmla="*/ 6023899 w 6801921"/>
                  <a:gd name="connsiteY1484" fmla="*/ 1188525 h 1525731"/>
                  <a:gd name="connsiteX1485" fmla="*/ 6023898 w 6801921"/>
                  <a:gd name="connsiteY1485" fmla="*/ 1188525 h 1525731"/>
                  <a:gd name="connsiteX1486" fmla="*/ 6006768 w 6801921"/>
                  <a:gd name="connsiteY1486" fmla="*/ 1203169 h 1525731"/>
                  <a:gd name="connsiteX1487" fmla="*/ 5874480 w 6801921"/>
                  <a:gd name="connsiteY1487" fmla="*/ 1203168 h 1525731"/>
                  <a:gd name="connsiteX1488" fmla="*/ 5862367 w 6801921"/>
                  <a:gd name="connsiteY1488" fmla="*/ 1198879 h 1525731"/>
                  <a:gd name="connsiteX1489" fmla="*/ 5857349 w 6801921"/>
                  <a:gd name="connsiteY1489" fmla="*/ 1188525 h 1525731"/>
                  <a:gd name="connsiteX1490" fmla="*/ 5862367 w 6801921"/>
                  <a:gd name="connsiteY1490" fmla="*/ 1178171 h 1525731"/>
                  <a:gd name="connsiteX1491" fmla="*/ 5874480 w 6801921"/>
                  <a:gd name="connsiteY1491" fmla="*/ 1173882 h 1525731"/>
                  <a:gd name="connsiteX1492" fmla="*/ 1561272 w 6801921"/>
                  <a:gd name="connsiteY1492" fmla="*/ 1173882 h 1525731"/>
                  <a:gd name="connsiteX1493" fmla="*/ 1693560 w 6801921"/>
                  <a:gd name="connsiteY1493" fmla="*/ 1173882 h 1525731"/>
                  <a:gd name="connsiteX1494" fmla="*/ 1710691 w 6801921"/>
                  <a:gd name="connsiteY1494" fmla="*/ 1188525 h 1525731"/>
                  <a:gd name="connsiteX1495" fmla="*/ 1710690 w 6801921"/>
                  <a:gd name="connsiteY1495" fmla="*/ 1188525 h 1525731"/>
                  <a:gd name="connsiteX1496" fmla="*/ 1693560 w 6801921"/>
                  <a:gd name="connsiteY1496" fmla="*/ 1203169 h 1525731"/>
                  <a:gd name="connsiteX1497" fmla="*/ 1561272 w 6801921"/>
                  <a:gd name="connsiteY1497" fmla="*/ 1203168 h 1525731"/>
                  <a:gd name="connsiteX1498" fmla="*/ 1549159 w 6801921"/>
                  <a:gd name="connsiteY1498" fmla="*/ 1198879 h 1525731"/>
                  <a:gd name="connsiteX1499" fmla="*/ 1544141 w 6801921"/>
                  <a:gd name="connsiteY1499" fmla="*/ 1188525 h 1525731"/>
                  <a:gd name="connsiteX1500" fmla="*/ 1549159 w 6801921"/>
                  <a:gd name="connsiteY1500" fmla="*/ 1178171 h 1525731"/>
                  <a:gd name="connsiteX1501" fmla="*/ 1561272 w 6801921"/>
                  <a:gd name="connsiteY1501" fmla="*/ 1173882 h 1525731"/>
                  <a:gd name="connsiteX1502" fmla="*/ 5105983 w 6801921"/>
                  <a:gd name="connsiteY1502" fmla="*/ 1171849 h 1525731"/>
                  <a:gd name="connsiteX1503" fmla="*/ 5214471 w 6801921"/>
                  <a:gd name="connsiteY1503" fmla="*/ 1171849 h 1525731"/>
                  <a:gd name="connsiteX1504" fmla="*/ 5231601 w 6801921"/>
                  <a:gd name="connsiteY1504" fmla="*/ 1186493 h 1525731"/>
                  <a:gd name="connsiteX1505" fmla="*/ 5214470 w 6801921"/>
                  <a:gd name="connsiteY1505" fmla="*/ 1201136 h 1525731"/>
                  <a:gd name="connsiteX1506" fmla="*/ 5105983 w 6801921"/>
                  <a:gd name="connsiteY1506" fmla="*/ 1201136 h 1525731"/>
                  <a:gd name="connsiteX1507" fmla="*/ 5093869 w 6801921"/>
                  <a:gd name="connsiteY1507" fmla="*/ 1196847 h 1525731"/>
                  <a:gd name="connsiteX1508" fmla="*/ 5088851 w 6801921"/>
                  <a:gd name="connsiteY1508" fmla="*/ 1186493 h 1525731"/>
                  <a:gd name="connsiteX1509" fmla="*/ 5093869 w 6801921"/>
                  <a:gd name="connsiteY1509" fmla="*/ 1176139 h 1525731"/>
                  <a:gd name="connsiteX1510" fmla="*/ 5105983 w 6801921"/>
                  <a:gd name="connsiteY1510" fmla="*/ 1171849 h 1525731"/>
                  <a:gd name="connsiteX1511" fmla="*/ 792774 w 6801921"/>
                  <a:gd name="connsiteY1511" fmla="*/ 1171849 h 1525731"/>
                  <a:gd name="connsiteX1512" fmla="*/ 901263 w 6801921"/>
                  <a:gd name="connsiteY1512" fmla="*/ 1171849 h 1525731"/>
                  <a:gd name="connsiteX1513" fmla="*/ 918393 w 6801921"/>
                  <a:gd name="connsiteY1513" fmla="*/ 1186493 h 1525731"/>
                  <a:gd name="connsiteX1514" fmla="*/ 901262 w 6801921"/>
                  <a:gd name="connsiteY1514" fmla="*/ 1201136 h 1525731"/>
                  <a:gd name="connsiteX1515" fmla="*/ 792774 w 6801921"/>
                  <a:gd name="connsiteY1515" fmla="*/ 1201136 h 1525731"/>
                  <a:gd name="connsiteX1516" fmla="*/ 780661 w 6801921"/>
                  <a:gd name="connsiteY1516" fmla="*/ 1196847 h 1525731"/>
                  <a:gd name="connsiteX1517" fmla="*/ 775643 w 6801921"/>
                  <a:gd name="connsiteY1517" fmla="*/ 1186493 h 1525731"/>
                  <a:gd name="connsiteX1518" fmla="*/ 780661 w 6801921"/>
                  <a:gd name="connsiteY1518" fmla="*/ 1176139 h 1525731"/>
                  <a:gd name="connsiteX1519" fmla="*/ 792774 w 6801921"/>
                  <a:gd name="connsiteY1519" fmla="*/ 1171849 h 1525731"/>
                  <a:gd name="connsiteX1520" fmla="*/ 4962451 w 6801921"/>
                  <a:gd name="connsiteY1520" fmla="*/ 1167780 h 1525731"/>
                  <a:gd name="connsiteX1521" fmla="*/ 5032045 w 6801921"/>
                  <a:gd name="connsiteY1521" fmla="*/ 1167780 h 1525731"/>
                  <a:gd name="connsiteX1522" fmla="*/ 5054351 w 6801921"/>
                  <a:gd name="connsiteY1522" fmla="*/ 1186847 h 1525731"/>
                  <a:gd name="connsiteX1523" fmla="*/ 5032045 w 6801921"/>
                  <a:gd name="connsiteY1523" fmla="*/ 1205914 h 1525731"/>
                  <a:gd name="connsiteX1524" fmla="*/ 4962451 w 6801921"/>
                  <a:gd name="connsiteY1524" fmla="*/ 1205914 h 1525731"/>
                  <a:gd name="connsiteX1525" fmla="*/ 4940145 w 6801921"/>
                  <a:gd name="connsiteY1525" fmla="*/ 1186847 h 1525731"/>
                  <a:gd name="connsiteX1526" fmla="*/ 4962451 w 6801921"/>
                  <a:gd name="connsiteY1526" fmla="*/ 1167780 h 1525731"/>
                  <a:gd name="connsiteX1527" fmla="*/ 649243 w 6801921"/>
                  <a:gd name="connsiteY1527" fmla="*/ 1167780 h 1525731"/>
                  <a:gd name="connsiteX1528" fmla="*/ 718836 w 6801921"/>
                  <a:gd name="connsiteY1528" fmla="*/ 1167780 h 1525731"/>
                  <a:gd name="connsiteX1529" fmla="*/ 741143 w 6801921"/>
                  <a:gd name="connsiteY1529" fmla="*/ 1186847 h 1525731"/>
                  <a:gd name="connsiteX1530" fmla="*/ 718836 w 6801921"/>
                  <a:gd name="connsiteY1530" fmla="*/ 1205914 h 1525731"/>
                  <a:gd name="connsiteX1531" fmla="*/ 649243 w 6801921"/>
                  <a:gd name="connsiteY1531" fmla="*/ 1205914 h 1525731"/>
                  <a:gd name="connsiteX1532" fmla="*/ 626937 w 6801921"/>
                  <a:gd name="connsiteY1532" fmla="*/ 1186847 h 1525731"/>
                  <a:gd name="connsiteX1533" fmla="*/ 649243 w 6801921"/>
                  <a:gd name="connsiteY1533" fmla="*/ 1167780 h 1525731"/>
                  <a:gd name="connsiteX1534" fmla="*/ 4356542 w 6801921"/>
                  <a:gd name="connsiteY1534" fmla="*/ 1167778 h 1525731"/>
                  <a:gd name="connsiteX1535" fmla="*/ 4411505 w 6801921"/>
                  <a:gd name="connsiteY1535" fmla="*/ 1167778 h 1525731"/>
                  <a:gd name="connsiteX1536" fmla="*/ 4434583 w 6801921"/>
                  <a:gd name="connsiteY1536" fmla="*/ 1187505 h 1525731"/>
                  <a:gd name="connsiteX1537" fmla="*/ 4411505 w 6801921"/>
                  <a:gd name="connsiteY1537" fmla="*/ 1207233 h 1525731"/>
                  <a:gd name="connsiteX1538" fmla="*/ 4356542 w 6801921"/>
                  <a:gd name="connsiteY1538" fmla="*/ 1207233 h 1525731"/>
                  <a:gd name="connsiteX1539" fmla="*/ 4333464 w 6801921"/>
                  <a:gd name="connsiteY1539" fmla="*/ 1187505 h 1525731"/>
                  <a:gd name="connsiteX1540" fmla="*/ 4356542 w 6801921"/>
                  <a:gd name="connsiteY1540" fmla="*/ 1167778 h 1525731"/>
                  <a:gd name="connsiteX1541" fmla="*/ 4165720 w 6801921"/>
                  <a:gd name="connsiteY1541" fmla="*/ 1165745 h 1525731"/>
                  <a:gd name="connsiteX1542" fmla="*/ 4275168 w 6801921"/>
                  <a:gd name="connsiteY1542" fmla="*/ 1165746 h 1525731"/>
                  <a:gd name="connsiteX1543" fmla="*/ 4295356 w 6801921"/>
                  <a:gd name="connsiteY1543" fmla="*/ 1172894 h 1525731"/>
                  <a:gd name="connsiteX1544" fmla="*/ 4303718 w 6801921"/>
                  <a:gd name="connsiteY1544" fmla="*/ 1190151 h 1525731"/>
                  <a:gd name="connsiteX1545" fmla="*/ 4295356 w 6801921"/>
                  <a:gd name="connsiteY1545" fmla="*/ 1207407 h 1525731"/>
                  <a:gd name="connsiteX1546" fmla="*/ 4275168 w 6801921"/>
                  <a:gd name="connsiteY1546" fmla="*/ 1214556 h 1525731"/>
                  <a:gd name="connsiteX1547" fmla="*/ 4165719 w 6801921"/>
                  <a:gd name="connsiteY1547" fmla="*/ 1214556 h 1525731"/>
                  <a:gd name="connsiteX1548" fmla="*/ 4137170 w 6801921"/>
                  <a:gd name="connsiteY1548" fmla="*/ 1190150 h 1525731"/>
                  <a:gd name="connsiteX1549" fmla="*/ 4137171 w 6801921"/>
                  <a:gd name="connsiteY1549" fmla="*/ 1190150 h 1525731"/>
                  <a:gd name="connsiteX1550" fmla="*/ 4165720 w 6801921"/>
                  <a:gd name="connsiteY1550" fmla="*/ 1165745 h 1525731"/>
                  <a:gd name="connsiteX1551" fmla="*/ 2889129 w 6801921"/>
                  <a:gd name="connsiteY1551" fmla="*/ 1164219 h 1525731"/>
                  <a:gd name="connsiteX1552" fmla="*/ 2988701 w 6801921"/>
                  <a:gd name="connsiteY1552" fmla="*/ 1164220 h 1525731"/>
                  <a:gd name="connsiteX1553" fmla="*/ 3000814 w 6801921"/>
                  <a:gd name="connsiteY1553" fmla="*/ 1168509 h 1525731"/>
                  <a:gd name="connsiteX1554" fmla="*/ 3005831 w 6801921"/>
                  <a:gd name="connsiteY1554" fmla="*/ 1178864 h 1525731"/>
                  <a:gd name="connsiteX1555" fmla="*/ 3000814 w 6801921"/>
                  <a:gd name="connsiteY1555" fmla="*/ 1189218 h 1525731"/>
                  <a:gd name="connsiteX1556" fmla="*/ 2988701 w 6801921"/>
                  <a:gd name="connsiteY1556" fmla="*/ 1193506 h 1525731"/>
                  <a:gd name="connsiteX1557" fmla="*/ 2889128 w 6801921"/>
                  <a:gd name="connsiteY1557" fmla="*/ 1193506 h 1525731"/>
                  <a:gd name="connsiteX1558" fmla="*/ 2871997 w 6801921"/>
                  <a:gd name="connsiteY1558" fmla="*/ 1178863 h 1525731"/>
                  <a:gd name="connsiteX1559" fmla="*/ 2871998 w 6801921"/>
                  <a:gd name="connsiteY1559" fmla="*/ 1178863 h 1525731"/>
                  <a:gd name="connsiteX1560" fmla="*/ 2889129 w 6801921"/>
                  <a:gd name="connsiteY1560" fmla="*/ 1164219 h 1525731"/>
                  <a:gd name="connsiteX1561" fmla="*/ 3072450 w 6801921"/>
                  <a:gd name="connsiteY1561" fmla="*/ 1161677 h 1525731"/>
                  <a:gd name="connsiteX1562" fmla="*/ 3136691 w 6801921"/>
                  <a:gd name="connsiteY1562" fmla="*/ 1161677 h 1525731"/>
                  <a:gd name="connsiteX1563" fmla="*/ 3185466 w 6801921"/>
                  <a:gd name="connsiteY1563" fmla="*/ 1203370 h 1525731"/>
                  <a:gd name="connsiteX1564" fmla="*/ 3136691 w 6801921"/>
                  <a:gd name="connsiteY1564" fmla="*/ 1245063 h 1525731"/>
                  <a:gd name="connsiteX1565" fmla="*/ 3072450 w 6801921"/>
                  <a:gd name="connsiteY1565" fmla="*/ 1245063 h 1525731"/>
                  <a:gd name="connsiteX1566" fmla="*/ 3023676 w 6801921"/>
                  <a:gd name="connsiteY1566" fmla="*/ 1203370 h 1525731"/>
                  <a:gd name="connsiteX1567" fmla="*/ 3072450 w 6801921"/>
                  <a:gd name="connsiteY1567" fmla="*/ 1161677 h 1525731"/>
                  <a:gd name="connsiteX1568" fmla="*/ 3266361 w 6801921"/>
                  <a:gd name="connsiteY1568" fmla="*/ 1161676 h 1525731"/>
                  <a:gd name="connsiteX1569" fmla="*/ 3371050 w 6801921"/>
                  <a:gd name="connsiteY1569" fmla="*/ 1161676 h 1525731"/>
                  <a:gd name="connsiteX1570" fmla="*/ 3430531 w 6801921"/>
                  <a:gd name="connsiteY1570" fmla="*/ 1212522 h 1525731"/>
                  <a:gd name="connsiteX1571" fmla="*/ 3371050 w 6801921"/>
                  <a:gd name="connsiteY1571" fmla="*/ 1263367 h 1525731"/>
                  <a:gd name="connsiteX1572" fmla="*/ 3266361 w 6801921"/>
                  <a:gd name="connsiteY1572" fmla="*/ 1263367 h 1525731"/>
                  <a:gd name="connsiteX1573" fmla="*/ 3206880 w 6801921"/>
                  <a:gd name="connsiteY1573" fmla="*/ 1212522 h 1525731"/>
                  <a:gd name="connsiteX1574" fmla="*/ 3266361 w 6801921"/>
                  <a:gd name="connsiteY1574" fmla="*/ 1161676 h 1525731"/>
                  <a:gd name="connsiteX1575" fmla="*/ 4867424 w 6801921"/>
                  <a:gd name="connsiteY1575" fmla="*/ 1160916 h 1525731"/>
                  <a:gd name="connsiteX1576" fmla="*/ 4893299 w 6801921"/>
                  <a:gd name="connsiteY1576" fmla="*/ 1160916 h 1525731"/>
                  <a:gd name="connsiteX1577" fmla="*/ 4918727 w 6801921"/>
                  <a:gd name="connsiteY1577" fmla="*/ 1182653 h 1525731"/>
                  <a:gd name="connsiteX1578" fmla="*/ 4893298 w 6801921"/>
                  <a:gd name="connsiteY1578" fmla="*/ 1204389 h 1525731"/>
                  <a:gd name="connsiteX1579" fmla="*/ 4867424 w 6801921"/>
                  <a:gd name="connsiteY1579" fmla="*/ 1204388 h 1525731"/>
                  <a:gd name="connsiteX1580" fmla="*/ 4849443 w 6801921"/>
                  <a:gd name="connsiteY1580" fmla="*/ 1198022 h 1525731"/>
                  <a:gd name="connsiteX1581" fmla="*/ 4841995 w 6801921"/>
                  <a:gd name="connsiteY1581" fmla="*/ 1182653 h 1525731"/>
                  <a:gd name="connsiteX1582" fmla="*/ 4849443 w 6801921"/>
                  <a:gd name="connsiteY1582" fmla="*/ 1167282 h 1525731"/>
                  <a:gd name="connsiteX1583" fmla="*/ 4867424 w 6801921"/>
                  <a:gd name="connsiteY1583" fmla="*/ 1160916 h 1525731"/>
                  <a:gd name="connsiteX1584" fmla="*/ 554216 w 6801921"/>
                  <a:gd name="connsiteY1584" fmla="*/ 1160916 h 1525731"/>
                  <a:gd name="connsiteX1585" fmla="*/ 580091 w 6801921"/>
                  <a:gd name="connsiteY1585" fmla="*/ 1160916 h 1525731"/>
                  <a:gd name="connsiteX1586" fmla="*/ 605519 w 6801921"/>
                  <a:gd name="connsiteY1586" fmla="*/ 1182653 h 1525731"/>
                  <a:gd name="connsiteX1587" fmla="*/ 580090 w 6801921"/>
                  <a:gd name="connsiteY1587" fmla="*/ 1204389 h 1525731"/>
                  <a:gd name="connsiteX1588" fmla="*/ 554216 w 6801921"/>
                  <a:gd name="connsiteY1588" fmla="*/ 1204388 h 1525731"/>
                  <a:gd name="connsiteX1589" fmla="*/ 536235 w 6801921"/>
                  <a:gd name="connsiteY1589" fmla="*/ 1198022 h 1525731"/>
                  <a:gd name="connsiteX1590" fmla="*/ 528787 w 6801921"/>
                  <a:gd name="connsiteY1590" fmla="*/ 1182653 h 1525731"/>
                  <a:gd name="connsiteX1591" fmla="*/ 536235 w 6801921"/>
                  <a:gd name="connsiteY1591" fmla="*/ 1167282 h 1525731"/>
                  <a:gd name="connsiteX1592" fmla="*/ 554216 w 6801921"/>
                  <a:gd name="connsiteY1592" fmla="*/ 1160916 h 1525731"/>
                  <a:gd name="connsiteX1593" fmla="*/ 3482876 w 6801921"/>
                  <a:gd name="connsiteY1593" fmla="*/ 1153541 h 1525731"/>
                  <a:gd name="connsiteX1594" fmla="*/ 3606597 w 6801921"/>
                  <a:gd name="connsiteY1594" fmla="*/ 1153541 h 1525731"/>
                  <a:gd name="connsiteX1595" fmla="*/ 3632769 w 6801921"/>
                  <a:gd name="connsiteY1595" fmla="*/ 1175914 h 1525731"/>
                  <a:gd name="connsiteX1596" fmla="*/ 3606597 w 6801921"/>
                  <a:gd name="connsiteY1596" fmla="*/ 1198286 h 1525731"/>
                  <a:gd name="connsiteX1597" fmla="*/ 3482876 w 6801921"/>
                  <a:gd name="connsiteY1597" fmla="*/ 1198286 h 1525731"/>
                  <a:gd name="connsiteX1598" fmla="*/ 3456703 w 6801921"/>
                  <a:gd name="connsiteY1598" fmla="*/ 1175914 h 1525731"/>
                  <a:gd name="connsiteX1599" fmla="*/ 3482876 w 6801921"/>
                  <a:gd name="connsiteY1599" fmla="*/ 1153541 h 1525731"/>
                  <a:gd name="connsiteX1600" fmla="*/ 6079812 w 6801921"/>
                  <a:gd name="connsiteY1600" fmla="*/ 1143376 h 1525731"/>
                  <a:gd name="connsiteX1601" fmla="*/ 6115500 w 6801921"/>
                  <a:gd name="connsiteY1601" fmla="*/ 1143376 h 1525731"/>
                  <a:gd name="connsiteX1602" fmla="*/ 6154758 w 6801921"/>
                  <a:gd name="connsiteY1602" fmla="*/ 1176934 h 1525731"/>
                  <a:gd name="connsiteX1603" fmla="*/ 6115500 w 6801921"/>
                  <a:gd name="connsiteY1603" fmla="*/ 1210492 h 1525731"/>
                  <a:gd name="connsiteX1604" fmla="*/ 6079812 w 6801921"/>
                  <a:gd name="connsiteY1604" fmla="*/ 1210492 h 1525731"/>
                  <a:gd name="connsiteX1605" fmla="*/ 6040553 w 6801921"/>
                  <a:gd name="connsiteY1605" fmla="*/ 1176934 h 1525731"/>
                  <a:gd name="connsiteX1606" fmla="*/ 6079812 w 6801921"/>
                  <a:gd name="connsiteY1606" fmla="*/ 1143376 h 1525731"/>
                  <a:gd name="connsiteX1607" fmla="*/ 1766604 w 6801921"/>
                  <a:gd name="connsiteY1607" fmla="*/ 1143376 h 1525731"/>
                  <a:gd name="connsiteX1608" fmla="*/ 1802292 w 6801921"/>
                  <a:gd name="connsiteY1608" fmla="*/ 1143376 h 1525731"/>
                  <a:gd name="connsiteX1609" fmla="*/ 1841550 w 6801921"/>
                  <a:gd name="connsiteY1609" fmla="*/ 1176934 h 1525731"/>
                  <a:gd name="connsiteX1610" fmla="*/ 1802292 w 6801921"/>
                  <a:gd name="connsiteY1610" fmla="*/ 1210492 h 1525731"/>
                  <a:gd name="connsiteX1611" fmla="*/ 1766604 w 6801921"/>
                  <a:gd name="connsiteY1611" fmla="*/ 1210492 h 1525731"/>
                  <a:gd name="connsiteX1612" fmla="*/ 1727345 w 6801921"/>
                  <a:gd name="connsiteY1612" fmla="*/ 1176934 h 1525731"/>
                  <a:gd name="connsiteX1613" fmla="*/ 1766604 w 6801921"/>
                  <a:gd name="connsiteY1613" fmla="*/ 1143376 h 1525731"/>
                  <a:gd name="connsiteX1614" fmla="*/ 2483581 w 6801921"/>
                  <a:gd name="connsiteY1614" fmla="*/ 1141338 h 1525731"/>
                  <a:gd name="connsiteX1615" fmla="*/ 2588269 w 6801921"/>
                  <a:gd name="connsiteY1615" fmla="*/ 1141338 h 1525731"/>
                  <a:gd name="connsiteX1616" fmla="*/ 2647751 w 6801921"/>
                  <a:gd name="connsiteY1616" fmla="*/ 1192184 h 1525731"/>
                  <a:gd name="connsiteX1617" fmla="*/ 2588269 w 6801921"/>
                  <a:gd name="connsiteY1617" fmla="*/ 1243029 h 1525731"/>
                  <a:gd name="connsiteX1618" fmla="*/ 2483581 w 6801921"/>
                  <a:gd name="connsiteY1618" fmla="*/ 1243029 h 1525731"/>
                  <a:gd name="connsiteX1619" fmla="*/ 2424099 w 6801921"/>
                  <a:gd name="connsiteY1619" fmla="*/ 1192184 h 1525731"/>
                  <a:gd name="connsiteX1620" fmla="*/ 2483581 w 6801921"/>
                  <a:gd name="connsiteY1620" fmla="*/ 1141338 h 1525731"/>
                  <a:gd name="connsiteX1621" fmla="*/ 6199965 w 6801921"/>
                  <a:gd name="connsiteY1621" fmla="*/ 1139307 h 1525731"/>
                  <a:gd name="connsiteX1622" fmla="*/ 6323686 w 6801921"/>
                  <a:gd name="connsiteY1622" fmla="*/ 1139307 h 1525731"/>
                  <a:gd name="connsiteX1623" fmla="*/ 6349859 w 6801921"/>
                  <a:gd name="connsiteY1623" fmla="*/ 1161680 h 1525731"/>
                  <a:gd name="connsiteX1624" fmla="*/ 6323686 w 6801921"/>
                  <a:gd name="connsiteY1624" fmla="*/ 1184052 h 1525731"/>
                  <a:gd name="connsiteX1625" fmla="*/ 6199965 w 6801921"/>
                  <a:gd name="connsiteY1625" fmla="*/ 1184052 h 1525731"/>
                  <a:gd name="connsiteX1626" fmla="*/ 6173793 w 6801921"/>
                  <a:gd name="connsiteY1626" fmla="*/ 1161680 h 1525731"/>
                  <a:gd name="connsiteX1627" fmla="*/ 6199965 w 6801921"/>
                  <a:gd name="connsiteY1627" fmla="*/ 1139307 h 1525731"/>
                  <a:gd name="connsiteX1628" fmla="*/ 1886757 w 6801921"/>
                  <a:gd name="connsiteY1628" fmla="*/ 1139307 h 1525731"/>
                  <a:gd name="connsiteX1629" fmla="*/ 2010478 w 6801921"/>
                  <a:gd name="connsiteY1629" fmla="*/ 1139307 h 1525731"/>
                  <a:gd name="connsiteX1630" fmla="*/ 2036650 w 6801921"/>
                  <a:gd name="connsiteY1630" fmla="*/ 1161680 h 1525731"/>
                  <a:gd name="connsiteX1631" fmla="*/ 2010478 w 6801921"/>
                  <a:gd name="connsiteY1631" fmla="*/ 1184052 h 1525731"/>
                  <a:gd name="connsiteX1632" fmla="*/ 1886757 w 6801921"/>
                  <a:gd name="connsiteY1632" fmla="*/ 1184052 h 1525731"/>
                  <a:gd name="connsiteX1633" fmla="*/ 1860584 w 6801921"/>
                  <a:gd name="connsiteY1633" fmla="*/ 1161680 h 1525731"/>
                  <a:gd name="connsiteX1634" fmla="*/ 1886757 w 6801921"/>
                  <a:gd name="connsiteY1634" fmla="*/ 1139307 h 1525731"/>
                  <a:gd name="connsiteX1635" fmla="*/ 6435512 w 6801921"/>
                  <a:gd name="connsiteY1635" fmla="*/ 1135241 h 1525731"/>
                  <a:gd name="connsiteX1636" fmla="*/ 6540200 w 6801921"/>
                  <a:gd name="connsiteY1636" fmla="*/ 1135241 h 1525731"/>
                  <a:gd name="connsiteX1637" fmla="*/ 6599682 w 6801921"/>
                  <a:gd name="connsiteY1637" fmla="*/ 1186086 h 1525731"/>
                  <a:gd name="connsiteX1638" fmla="*/ 6540200 w 6801921"/>
                  <a:gd name="connsiteY1638" fmla="*/ 1236931 h 1525731"/>
                  <a:gd name="connsiteX1639" fmla="*/ 6435512 w 6801921"/>
                  <a:gd name="connsiteY1639" fmla="*/ 1236931 h 1525731"/>
                  <a:gd name="connsiteX1640" fmla="*/ 6376031 w 6801921"/>
                  <a:gd name="connsiteY1640" fmla="*/ 1186086 h 1525731"/>
                  <a:gd name="connsiteX1641" fmla="*/ 6435512 w 6801921"/>
                  <a:gd name="connsiteY1641" fmla="*/ 1135241 h 1525731"/>
                  <a:gd name="connsiteX1642" fmla="*/ 2122304 w 6801921"/>
                  <a:gd name="connsiteY1642" fmla="*/ 1135241 h 1525731"/>
                  <a:gd name="connsiteX1643" fmla="*/ 2226992 w 6801921"/>
                  <a:gd name="connsiteY1643" fmla="*/ 1135241 h 1525731"/>
                  <a:gd name="connsiteX1644" fmla="*/ 2286474 w 6801921"/>
                  <a:gd name="connsiteY1644" fmla="*/ 1186086 h 1525731"/>
                  <a:gd name="connsiteX1645" fmla="*/ 2226992 w 6801921"/>
                  <a:gd name="connsiteY1645" fmla="*/ 1236931 h 1525731"/>
                  <a:gd name="connsiteX1646" fmla="*/ 2122304 w 6801921"/>
                  <a:gd name="connsiteY1646" fmla="*/ 1236931 h 1525731"/>
                  <a:gd name="connsiteX1647" fmla="*/ 2062823 w 6801921"/>
                  <a:gd name="connsiteY1647" fmla="*/ 1186086 h 1525731"/>
                  <a:gd name="connsiteX1648" fmla="*/ 2122304 w 6801921"/>
                  <a:gd name="connsiteY1648" fmla="*/ 1135241 h 1525731"/>
                  <a:gd name="connsiteX1649" fmla="*/ 2700095 w 6801921"/>
                  <a:gd name="connsiteY1649" fmla="*/ 1133203 h 1525731"/>
                  <a:gd name="connsiteX1650" fmla="*/ 2823816 w 6801921"/>
                  <a:gd name="connsiteY1650" fmla="*/ 1133203 h 1525731"/>
                  <a:gd name="connsiteX1651" fmla="*/ 2849989 w 6801921"/>
                  <a:gd name="connsiteY1651" fmla="*/ 1155576 h 1525731"/>
                  <a:gd name="connsiteX1652" fmla="*/ 2823816 w 6801921"/>
                  <a:gd name="connsiteY1652" fmla="*/ 1177948 h 1525731"/>
                  <a:gd name="connsiteX1653" fmla="*/ 2700095 w 6801921"/>
                  <a:gd name="connsiteY1653" fmla="*/ 1177948 h 1525731"/>
                  <a:gd name="connsiteX1654" fmla="*/ 2673923 w 6801921"/>
                  <a:gd name="connsiteY1654" fmla="*/ 1155576 h 1525731"/>
                  <a:gd name="connsiteX1655" fmla="*/ 2700095 w 6801921"/>
                  <a:gd name="connsiteY1655" fmla="*/ 1133203 h 1525731"/>
                  <a:gd name="connsiteX1656" fmla="*/ 6639788 w 6801921"/>
                  <a:gd name="connsiteY1656" fmla="*/ 1132629 h 1525731"/>
                  <a:gd name="connsiteX1657" fmla="*/ 6656803 w 6801921"/>
                  <a:gd name="connsiteY1657" fmla="*/ 1173883 h 1525731"/>
                  <a:gd name="connsiteX1658" fmla="*/ 6649648 w 6801921"/>
                  <a:gd name="connsiteY1658" fmla="*/ 1173883 h 1525731"/>
                  <a:gd name="connsiteX1659" fmla="*/ 6623475 w 6801921"/>
                  <a:gd name="connsiteY1659" fmla="*/ 1151510 h 1525731"/>
                  <a:gd name="connsiteX1660" fmla="*/ 6631141 w 6801921"/>
                  <a:gd name="connsiteY1660" fmla="*/ 1135691 h 1525731"/>
                  <a:gd name="connsiteX1661" fmla="*/ 2326580 w 6801921"/>
                  <a:gd name="connsiteY1661" fmla="*/ 1132629 h 1525731"/>
                  <a:gd name="connsiteX1662" fmla="*/ 2330172 w 6801921"/>
                  <a:gd name="connsiteY1662" fmla="*/ 1141339 h 1525731"/>
                  <a:gd name="connsiteX1663" fmla="*/ 2353911 w 6801921"/>
                  <a:gd name="connsiteY1663" fmla="*/ 1141339 h 1525731"/>
                  <a:gd name="connsiteX1664" fmla="*/ 2402686 w 6801921"/>
                  <a:gd name="connsiteY1664" fmla="*/ 1183032 h 1525731"/>
                  <a:gd name="connsiteX1665" fmla="*/ 2388400 w 6801921"/>
                  <a:gd name="connsiteY1665" fmla="*/ 1212513 h 1525731"/>
                  <a:gd name="connsiteX1666" fmla="*/ 2363207 w 6801921"/>
                  <a:gd name="connsiteY1666" fmla="*/ 1221433 h 1525731"/>
                  <a:gd name="connsiteX1667" fmla="*/ 2364062 w 6801921"/>
                  <a:gd name="connsiteY1667" fmla="*/ 1223506 h 1525731"/>
                  <a:gd name="connsiteX1668" fmla="*/ 2357352 w 6801921"/>
                  <a:gd name="connsiteY1668" fmla="*/ 1223506 h 1525731"/>
                  <a:gd name="connsiteX1669" fmla="*/ 2353911 w 6801921"/>
                  <a:gd name="connsiteY1669" fmla="*/ 1224725 h 1525731"/>
                  <a:gd name="connsiteX1670" fmla="*/ 2317790 w 6801921"/>
                  <a:gd name="connsiteY1670" fmla="*/ 1224725 h 1525731"/>
                  <a:gd name="connsiteX1671" fmla="*/ 2283815 w 6801921"/>
                  <a:gd name="connsiteY1671" fmla="*/ 1142349 h 1525731"/>
                  <a:gd name="connsiteX1672" fmla="*/ 2289670 w 6801921"/>
                  <a:gd name="connsiteY1672" fmla="*/ 1141339 h 1525731"/>
                  <a:gd name="connsiteX1673" fmla="*/ 2315196 w 6801921"/>
                  <a:gd name="connsiteY1673" fmla="*/ 1141339 h 1525731"/>
                  <a:gd name="connsiteX1674" fmla="*/ 2317933 w 6801921"/>
                  <a:gd name="connsiteY1674" fmla="*/ 1135691 h 1525731"/>
                  <a:gd name="connsiteX1675" fmla="*/ 4718873 w 6801921"/>
                  <a:gd name="connsiteY1675" fmla="*/ 1125072 h 1525731"/>
                  <a:gd name="connsiteX1676" fmla="*/ 4783114 w 6801921"/>
                  <a:gd name="connsiteY1676" fmla="*/ 1125072 h 1525731"/>
                  <a:gd name="connsiteX1677" fmla="*/ 4831889 w 6801921"/>
                  <a:gd name="connsiteY1677" fmla="*/ 1166764 h 1525731"/>
                  <a:gd name="connsiteX1678" fmla="*/ 4783114 w 6801921"/>
                  <a:gd name="connsiteY1678" fmla="*/ 1208457 h 1525731"/>
                  <a:gd name="connsiteX1679" fmla="*/ 4718873 w 6801921"/>
                  <a:gd name="connsiteY1679" fmla="*/ 1208457 h 1525731"/>
                  <a:gd name="connsiteX1680" fmla="*/ 4670098 w 6801921"/>
                  <a:gd name="connsiteY1680" fmla="*/ 1166764 h 1525731"/>
                  <a:gd name="connsiteX1681" fmla="*/ 4718873 w 6801921"/>
                  <a:gd name="connsiteY1681" fmla="*/ 1125072 h 1525731"/>
                  <a:gd name="connsiteX1682" fmla="*/ 405665 w 6801921"/>
                  <a:gd name="connsiteY1682" fmla="*/ 1125072 h 1525731"/>
                  <a:gd name="connsiteX1683" fmla="*/ 469906 w 6801921"/>
                  <a:gd name="connsiteY1683" fmla="*/ 1125072 h 1525731"/>
                  <a:gd name="connsiteX1684" fmla="*/ 518681 w 6801921"/>
                  <a:gd name="connsiteY1684" fmla="*/ 1166764 h 1525731"/>
                  <a:gd name="connsiteX1685" fmla="*/ 469906 w 6801921"/>
                  <a:gd name="connsiteY1685" fmla="*/ 1208457 h 1525731"/>
                  <a:gd name="connsiteX1686" fmla="*/ 405665 w 6801921"/>
                  <a:gd name="connsiteY1686" fmla="*/ 1208457 h 1525731"/>
                  <a:gd name="connsiteX1687" fmla="*/ 356890 w 6801921"/>
                  <a:gd name="connsiteY1687" fmla="*/ 1166764 h 1525731"/>
                  <a:gd name="connsiteX1688" fmla="*/ 405665 w 6801921"/>
                  <a:gd name="connsiteY1688" fmla="*/ 1125072 h 1525731"/>
                  <a:gd name="connsiteX1689" fmla="*/ 5297031 w 6801921"/>
                  <a:gd name="connsiteY1689" fmla="*/ 1123038 h 1525731"/>
                  <a:gd name="connsiteX1690" fmla="*/ 5332719 w 6801921"/>
                  <a:gd name="connsiteY1690" fmla="*/ 1123038 h 1525731"/>
                  <a:gd name="connsiteX1691" fmla="*/ 5371978 w 6801921"/>
                  <a:gd name="connsiteY1691" fmla="*/ 1156596 h 1525731"/>
                  <a:gd name="connsiteX1692" fmla="*/ 5332719 w 6801921"/>
                  <a:gd name="connsiteY1692" fmla="*/ 1190154 h 1525731"/>
                  <a:gd name="connsiteX1693" fmla="*/ 5297031 w 6801921"/>
                  <a:gd name="connsiteY1693" fmla="*/ 1190154 h 1525731"/>
                  <a:gd name="connsiteX1694" fmla="*/ 5257773 w 6801921"/>
                  <a:gd name="connsiteY1694" fmla="*/ 1156596 h 1525731"/>
                  <a:gd name="connsiteX1695" fmla="*/ 5297031 w 6801921"/>
                  <a:gd name="connsiteY1695" fmla="*/ 1123038 h 1525731"/>
                  <a:gd name="connsiteX1696" fmla="*/ 983823 w 6801921"/>
                  <a:gd name="connsiteY1696" fmla="*/ 1123038 h 1525731"/>
                  <a:gd name="connsiteX1697" fmla="*/ 1019511 w 6801921"/>
                  <a:gd name="connsiteY1697" fmla="*/ 1123038 h 1525731"/>
                  <a:gd name="connsiteX1698" fmla="*/ 1058770 w 6801921"/>
                  <a:gd name="connsiteY1698" fmla="*/ 1156596 h 1525731"/>
                  <a:gd name="connsiteX1699" fmla="*/ 1019511 w 6801921"/>
                  <a:gd name="connsiteY1699" fmla="*/ 1190154 h 1525731"/>
                  <a:gd name="connsiteX1700" fmla="*/ 983823 w 6801921"/>
                  <a:gd name="connsiteY1700" fmla="*/ 1190154 h 1525731"/>
                  <a:gd name="connsiteX1701" fmla="*/ 944565 w 6801921"/>
                  <a:gd name="connsiteY1701" fmla="*/ 1156596 h 1525731"/>
                  <a:gd name="connsiteX1702" fmla="*/ 983823 w 6801921"/>
                  <a:gd name="connsiteY1702" fmla="*/ 1123038 h 1525731"/>
                  <a:gd name="connsiteX1703" fmla="*/ 4044084 w 6801921"/>
                  <a:gd name="connsiteY1703" fmla="*/ 1122527 h 1525731"/>
                  <a:gd name="connsiteX1704" fmla="*/ 4061929 w 6801921"/>
                  <a:gd name="connsiteY1704" fmla="*/ 1122528 h 1525731"/>
                  <a:gd name="connsiteX1705" fmla="*/ 4076860 w 6801921"/>
                  <a:gd name="connsiteY1705" fmla="*/ 1127814 h 1525731"/>
                  <a:gd name="connsiteX1706" fmla="*/ 4083045 w 6801921"/>
                  <a:gd name="connsiteY1706" fmla="*/ 1140578 h 1525731"/>
                  <a:gd name="connsiteX1707" fmla="*/ 4076860 w 6801921"/>
                  <a:gd name="connsiteY1707" fmla="*/ 1153341 h 1525731"/>
                  <a:gd name="connsiteX1708" fmla="*/ 4061929 w 6801921"/>
                  <a:gd name="connsiteY1708" fmla="*/ 1158627 h 1525731"/>
                  <a:gd name="connsiteX1709" fmla="*/ 4044083 w 6801921"/>
                  <a:gd name="connsiteY1709" fmla="*/ 1158627 h 1525731"/>
                  <a:gd name="connsiteX1710" fmla="*/ 4022967 w 6801921"/>
                  <a:gd name="connsiteY1710" fmla="*/ 1140577 h 1525731"/>
                  <a:gd name="connsiteX1711" fmla="*/ 4022968 w 6801921"/>
                  <a:gd name="connsiteY1711" fmla="*/ 1140577 h 1525731"/>
                  <a:gd name="connsiteX1712" fmla="*/ 4044084 w 6801921"/>
                  <a:gd name="connsiteY1712" fmla="*/ 1122527 h 1525731"/>
                  <a:gd name="connsiteX1713" fmla="*/ 5417185 w 6801921"/>
                  <a:gd name="connsiteY1713" fmla="*/ 1118969 h 1525731"/>
                  <a:gd name="connsiteX1714" fmla="*/ 5540905 w 6801921"/>
                  <a:gd name="connsiteY1714" fmla="*/ 1118969 h 1525731"/>
                  <a:gd name="connsiteX1715" fmla="*/ 5567078 w 6801921"/>
                  <a:gd name="connsiteY1715" fmla="*/ 1141341 h 1525731"/>
                  <a:gd name="connsiteX1716" fmla="*/ 5540905 w 6801921"/>
                  <a:gd name="connsiteY1716" fmla="*/ 1163714 h 1525731"/>
                  <a:gd name="connsiteX1717" fmla="*/ 5417185 w 6801921"/>
                  <a:gd name="connsiteY1717" fmla="*/ 1163714 h 1525731"/>
                  <a:gd name="connsiteX1718" fmla="*/ 5391012 w 6801921"/>
                  <a:gd name="connsiteY1718" fmla="*/ 1141341 h 1525731"/>
                  <a:gd name="connsiteX1719" fmla="*/ 5417185 w 6801921"/>
                  <a:gd name="connsiteY1719" fmla="*/ 1118969 h 1525731"/>
                  <a:gd name="connsiteX1720" fmla="*/ 1103977 w 6801921"/>
                  <a:gd name="connsiteY1720" fmla="*/ 1118969 h 1525731"/>
                  <a:gd name="connsiteX1721" fmla="*/ 1227697 w 6801921"/>
                  <a:gd name="connsiteY1721" fmla="*/ 1118969 h 1525731"/>
                  <a:gd name="connsiteX1722" fmla="*/ 1253870 w 6801921"/>
                  <a:gd name="connsiteY1722" fmla="*/ 1141341 h 1525731"/>
                  <a:gd name="connsiteX1723" fmla="*/ 1227697 w 6801921"/>
                  <a:gd name="connsiteY1723" fmla="*/ 1163714 h 1525731"/>
                  <a:gd name="connsiteX1724" fmla="*/ 1103977 w 6801921"/>
                  <a:gd name="connsiteY1724" fmla="*/ 1163714 h 1525731"/>
                  <a:gd name="connsiteX1725" fmla="*/ 1077804 w 6801921"/>
                  <a:gd name="connsiteY1725" fmla="*/ 1141341 h 1525731"/>
                  <a:gd name="connsiteX1726" fmla="*/ 1103977 w 6801921"/>
                  <a:gd name="connsiteY1726" fmla="*/ 1118969 h 1525731"/>
                  <a:gd name="connsiteX1727" fmla="*/ 5652732 w 6801921"/>
                  <a:gd name="connsiteY1727" fmla="*/ 1114902 h 1525731"/>
                  <a:gd name="connsiteX1728" fmla="*/ 5757420 w 6801921"/>
                  <a:gd name="connsiteY1728" fmla="*/ 1114902 h 1525731"/>
                  <a:gd name="connsiteX1729" fmla="*/ 5816902 w 6801921"/>
                  <a:gd name="connsiteY1729" fmla="*/ 1165748 h 1525731"/>
                  <a:gd name="connsiteX1730" fmla="*/ 5757420 w 6801921"/>
                  <a:gd name="connsiteY1730" fmla="*/ 1216593 h 1525731"/>
                  <a:gd name="connsiteX1731" fmla="*/ 5652732 w 6801921"/>
                  <a:gd name="connsiteY1731" fmla="*/ 1216593 h 1525731"/>
                  <a:gd name="connsiteX1732" fmla="*/ 5593250 w 6801921"/>
                  <a:gd name="connsiteY1732" fmla="*/ 1165748 h 1525731"/>
                  <a:gd name="connsiteX1733" fmla="*/ 5652732 w 6801921"/>
                  <a:gd name="connsiteY1733" fmla="*/ 1114902 h 1525731"/>
                  <a:gd name="connsiteX1734" fmla="*/ 1339524 w 6801921"/>
                  <a:gd name="connsiteY1734" fmla="*/ 1114902 h 1525731"/>
                  <a:gd name="connsiteX1735" fmla="*/ 1444211 w 6801921"/>
                  <a:gd name="connsiteY1735" fmla="*/ 1114902 h 1525731"/>
                  <a:gd name="connsiteX1736" fmla="*/ 1503694 w 6801921"/>
                  <a:gd name="connsiteY1736" fmla="*/ 1165748 h 1525731"/>
                  <a:gd name="connsiteX1737" fmla="*/ 1444211 w 6801921"/>
                  <a:gd name="connsiteY1737" fmla="*/ 1216593 h 1525731"/>
                  <a:gd name="connsiteX1738" fmla="*/ 1339524 w 6801921"/>
                  <a:gd name="connsiteY1738" fmla="*/ 1216593 h 1525731"/>
                  <a:gd name="connsiteX1739" fmla="*/ 1280042 w 6801921"/>
                  <a:gd name="connsiteY1739" fmla="*/ 1165748 h 1525731"/>
                  <a:gd name="connsiteX1740" fmla="*/ 1339524 w 6801921"/>
                  <a:gd name="connsiteY1740" fmla="*/ 1114902 h 1525731"/>
                  <a:gd name="connsiteX1741" fmla="*/ 5866867 w 6801921"/>
                  <a:gd name="connsiteY1741" fmla="*/ 1108800 h 1525731"/>
                  <a:gd name="connsiteX1742" fmla="*/ 5990588 w 6801921"/>
                  <a:gd name="connsiteY1742" fmla="*/ 1108800 h 1525731"/>
                  <a:gd name="connsiteX1743" fmla="*/ 6016761 w 6801921"/>
                  <a:gd name="connsiteY1743" fmla="*/ 1131172 h 1525731"/>
                  <a:gd name="connsiteX1744" fmla="*/ 5990588 w 6801921"/>
                  <a:gd name="connsiteY1744" fmla="*/ 1153545 h 1525731"/>
                  <a:gd name="connsiteX1745" fmla="*/ 5866867 w 6801921"/>
                  <a:gd name="connsiteY1745" fmla="*/ 1153545 h 1525731"/>
                  <a:gd name="connsiteX1746" fmla="*/ 5840694 w 6801921"/>
                  <a:gd name="connsiteY1746" fmla="*/ 1131172 h 1525731"/>
                  <a:gd name="connsiteX1747" fmla="*/ 5866867 w 6801921"/>
                  <a:gd name="connsiteY1747" fmla="*/ 1108800 h 1525731"/>
                  <a:gd name="connsiteX1748" fmla="*/ 1553659 w 6801921"/>
                  <a:gd name="connsiteY1748" fmla="*/ 1108800 h 1525731"/>
                  <a:gd name="connsiteX1749" fmla="*/ 1677379 w 6801921"/>
                  <a:gd name="connsiteY1749" fmla="*/ 1108800 h 1525731"/>
                  <a:gd name="connsiteX1750" fmla="*/ 1703553 w 6801921"/>
                  <a:gd name="connsiteY1750" fmla="*/ 1131172 h 1525731"/>
                  <a:gd name="connsiteX1751" fmla="*/ 1677379 w 6801921"/>
                  <a:gd name="connsiteY1751" fmla="*/ 1153545 h 1525731"/>
                  <a:gd name="connsiteX1752" fmla="*/ 1553659 w 6801921"/>
                  <a:gd name="connsiteY1752" fmla="*/ 1153545 h 1525731"/>
                  <a:gd name="connsiteX1753" fmla="*/ 1527486 w 6801921"/>
                  <a:gd name="connsiteY1753" fmla="*/ 1131172 h 1525731"/>
                  <a:gd name="connsiteX1754" fmla="*/ 1553659 w 6801921"/>
                  <a:gd name="connsiteY1754" fmla="*/ 1108800 h 1525731"/>
                  <a:gd name="connsiteX1755" fmla="*/ 171309 w 6801921"/>
                  <a:gd name="connsiteY1755" fmla="*/ 1106767 h 1525731"/>
                  <a:gd name="connsiteX1756" fmla="*/ 275997 w 6801921"/>
                  <a:gd name="connsiteY1756" fmla="*/ 1106767 h 1525731"/>
                  <a:gd name="connsiteX1757" fmla="*/ 335477 w 6801921"/>
                  <a:gd name="connsiteY1757" fmla="*/ 1157613 h 1525731"/>
                  <a:gd name="connsiteX1758" fmla="*/ 275997 w 6801921"/>
                  <a:gd name="connsiteY1758" fmla="*/ 1208458 h 1525731"/>
                  <a:gd name="connsiteX1759" fmla="*/ 171309 w 6801921"/>
                  <a:gd name="connsiteY1759" fmla="*/ 1208458 h 1525731"/>
                  <a:gd name="connsiteX1760" fmla="*/ 116502 w 6801921"/>
                  <a:gd name="connsiteY1760" fmla="*/ 1177404 h 1525731"/>
                  <a:gd name="connsiteX1761" fmla="*/ 115995 w 6801921"/>
                  <a:gd name="connsiteY1761" fmla="*/ 1175256 h 1525731"/>
                  <a:gd name="connsiteX1762" fmla="*/ 140860 w 6801921"/>
                  <a:gd name="connsiteY1762" fmla="*/ 1114968 h 1525731"/>
                  <a:gd name="connsiteX1763" fmla="*/ 148156 w 6801921"/>
                  <a:gd name="connsiteY1763" fmla="*/ 1110763 h 1525731"/>
                  <a:gd name="connsiteX1764" fmla="*/ 171309 w 6801921"/>
                  <a:gd name="connsiteY1764" fmla="*/ 1106767 h 1525731"/>
                  <a:gd name="connsiteX1765" fmla="*/ 3723182 w 6801921"/>
                  <a:gd name="connsiteY1765" fmla="*/ 1106763 h 1525731"/>
                  <a:gd name="connsiteX1766" fmla="*/ 3832620 w 6801921"/>
                  <a:gd name="connsiteY1766" fmla="*/ 1106764 h 1525731"/>
                  <a:gd name="connsiteX1767" fmla="*/ 3869634 w 6801921"/>
                  <a:gd name="connsiteY1767" fmla="*/ 1119869 h 1525731"/>
                  <a:gd name="connsiteX1768" fmla="*/ 3884965 w 6801921"/>
                  <a:gd name="connsiteY1768" fmla="*/ 1151509 h 1525731"/>
                  <a:gd name="connsiteX1769" fmla="*/ 3869634 w 6801921"/>
                  <a:gd name="connsiteY1769" fmla="*/ 1183147 h 1525731"/>
                  <a:gd name="connsiteX1770" fmla="*/ 3832620 w 6801921"/>
                  <a:gd name="connsiteY1770" fmla="*/ 1196253 h 1525731"/>
                  <a:gd name="connsiteX1771" fmla="*/ 3723182 w 6801921"/>
                  <a:gd name="connsiteY1771" fmla="*/ 1196253 h 1525731"/>
                  <a:gd name="connsiteX1772" fmla="*/ 3670837 w 6801921"/>
                  <a:gd name="connsiteY1772" fmla="*/ 1151508 h 1525731"/>
                  <a:gd name="connsiteX1773" fmla="*/ 3670838 w 6801921"/>
                  <a:gd name="connsiteY1773" fmla="*/ 1151508 h 1525731"/>
                  <a:gd name="connsiteX1774" fmla="*/ 3723182 w 6801921"/>
                  <a:gd name="connsiteY1774" fmla="*/ 1106763 h 1525731"/>
                  <a:gd name="connsiteX1775" fmla="*/ 2926127 w 6801921"/>
                  <a:gd name="connsiteY1775" fmla="*/ 1104730 h 1525731"/>
                  <a:gd name="connsiteX1776" fmla="*/ 3049847 w 6801921"/>
                  <a:gd name="connsiteY1776" fmla="*/ 1104730 h 1525731"/>
                  <a:gd name="connsiteX1777" fmla="*/ 3076020 w 6801921"/>
                  <a:gd name="connsiteY1777" fmla="*/ 1127102 h 1525731"/>
                  <a:gd name="connsiteX1778" fmla="*/ 3049847 w 6801921"/>
                  <a:gd name="connsiteY1778" fmla="*/ 1149475 h 1525731"/>
                  <a:gd name="connsiteX1779" fmla="*/ 2926127 w 6801921"/>
                  <a:gd name="connsiteY1779" fmla="*/ 1149475 h 1525731"/>
                  <a:gd name="connsiteX1780" fmla="*/ 2899954 w 6801921"/>
                  <a:gd name="connsiteY1780" fmla="*/ 1127102 h 1525731"/>
                  <a:gd name="connsiteX1781" fmla="*/ 2926127 w 6801921"/>
                  <a:gd name="connsiteY1781" fmla="*/ 1104730 h 1525731"/>
                  <a:gd name="connsiteX1782" fmla="*/ 4943415 w 6801921"/>
                  <a:gd name="connsiteY1782" fmla="*/ 1101172 h 1525731"/>
                  <a:gd name="connsiteX1783" fmla="*/ 4977317 w 6801921"/>
                  <a:gd name="connsiteY1783" fmla="*/ 1101172 h 1525731"/>
                  <a:gd name="connsiteX1784" fmla="*/ 5010332 w 6801921"/>
                  <a:gd name="connsiteY1784" fmla="*/ 1129393 h 1525731"/>
                  <a:gd name="connsiteX1785" fmla="*/ 5010331 w 6801921"/>
                  <a:gd name="connsiteY1785" fmla="*/ 1129393 h 1525731"/>
                  <a:gd name="connsiteX1786" fmla="*/ 4977317 w 6801921"/>
                  <a:gd name="connsiteY1786" fmla="*/ 1157613 h 1525731"/>
                  <a:gd name="connsiteX1787" fmla="*/ 4943415 w 6801921"/>
                  <a:gd name="connsiteY1787" fmla="*/ 1157613 h 1525731"/>
                  <a:gd name="connsiteX1788" fmla="*/ 4920070 w 6801921"/>
                  <a:gd name="connsiteY1788" fmla="*/ 1149347 h 1525731"/>
                  <a:gd name="connsiteX1789" fmla="*/ 4910401 w 6801921"/>
                  <a:gd name="connsiteY1789" fmla="*/ 1129392 h 1525731"/>
                  <a:gd name="connsiteX1790" fmla="*/ 4920070 w 6801921"/>
                  <a:gd name="connsiteY1790" fmla="*/ 1109438 h 1525731"/>
                  <a:gd name="connsiteX1791" fmla="*/ 4943415 w 6801921"/>
                  <a:gd name="connsiteY1791" fmla="*/ 1101172 h 1525731"/>
                  <a:gd name="connsiteX1792" fmla="*/ 630207 w 6801921"/>
                  <a:gd name="connsiteY1792" fmla="*/ 1101172 h 1525731"/>
                  <a:gd name="connsiteX1793" fmla="*/ 664109 w 6801921"/>
                  <a:gd name="connsiteY1793" fmla="*/ 1101172 h 1525731"/>
                  <a:gd name="connsiteX1794" fmla="*/ 697124 w 6801921"/>
                  <a:gd name="connsiteY1794" fmla="*/ 1129393 h 1525731"/>
                  <a:gd name="connsiteX1795" fmla="*/ 697123 w 6801921"/>
                  <a:gd name="connsiteY1795" fmla="*/ 1129393 h 1525731"/>
                  <a:gd name="connsiteX1796" fmla="*/ 664109 w 6801921"/>
                  <a:gd name="connsiteY1796" fmla="*/ 1157613 h 1525731"/>
                  <a:gd name="connsiteX1797" fmla="*/ 630207 w 6801921"/>
                  <a:gd name="connsiteY1797" fmla="*/ 1157613 h 1525731"/>
                  <a:gd name="connsiteX1798" fmla="*/ 606862 w 6801921"/>
                  <a:gd name="connsiteY1798" fmla="*/ 1149347 h 1525731"/>
                  <a:gd name="connsiteX1799" fmla="*/ 597193 w 6801921"/>
                  <a:gd name="connsiteY1799" fmla="*/ 1129392 h 1525731"/>
                  <a:gd name="connsiteX1800" fmla="*/ 606862 w 6801921"/>
                  <a:gd name="connsiteY1800" fmla="*/ 1109438 h 1525731"/>
                  <a:gd name="connsiteX1801" fmla="*/ 630207 w 6801921"/>
                  <a:gd name="connsiteY1801" fmla="*/ 1101172 h 1525731"/>
                  <a:gd name="connsiteX1802" fmla="*/ 3939397 w 6801921"/>
                  <a:gd name="connsiteY1802" fmla="*/ 1100661 h 1525731"/>
                  <a:gd name="connsiteX1803" fmla="*/ 3973299 w 6801921"/>
                  <a:gd name="connsiteY1803" fmla="*/ 1100662 h 1525731"/>
                  <a:gd name="connsiteX1804" fmla="*/ 3996644 w 6801921"/>
                  <a:gd name="connsiteY1804" fmla="*/ 1108928 h 1525731"/>
                  <a:gd name="connsiteX1805" fmla="*/ 4006313 w 6801921"/>
                  <a:gd name="connsiteY1805" fmla="*/ 1128882 h 1525731"/>
                  <a:gd name="connsiteX1806" fmla="*/ 3996644 w 6801921"/>
                  <a:gd name="connsiteY1806" fmla="*/ 1148837 h 1525731"/>
                  <a:gd name="connsiteX1807" fmla="*/ 3973299 w 6801921"/>
                  <a:gd name="connsiteY1807" fmla="*/ 1157102 h 1525731"/>
                  <a:gd name="connsiteX1808" fmla="*/ 3939397 w 6801921"/>
                  <a:gd name="connsiteY1808" fmla="*/ 1157102 h 1525731"/>
                  <a:gd name="connsiteX1809" fmla="*/ 3906382 w 6801921"/>
                  <a:gd name="connsiteY1809" fmla="*/ 1128882 h 1525731"/>
                  <a:gd name="connsiteX1810" fmla="*/ 3906383 w 6801921"/>
                  <a:gd name="connsiteY1810" fmla="*/ 1128882 h 1525731"/>
                  <a:gd name="connsiteX1811" fmla="*/ 3939397 w 6801921"/>
                  <a:gd name="connsiteY1811" fmla="*/ 1100661 h 1525731"/>
                  <a:gd name="connsiteX1812" fmla="*/ 4854785 w 6801921"/>
                  <a:gd name="connsiteY1812" fmla="*/ 1099647 h 1525731"/>
                  <a:gd name="connsiteX1813" fmla="*/ 4872631 w 6801921"/>
                  <a:gd name="connsiteY1813" fmla="*/ 1099647 h 1525731"/>
                  <a:gd name="connsiteX1814" fmla="*/ 4893747 w 6801921"/>
                  <a:gd name="connsiteY1814" fmla="*/ 1117697 h 1525731"/>
                  <a:gd name="connsiteX1815" fmla="*/ 4893746 w 6801921"/>
                  <a:gd name="connsiteY1815" fmla="*/ 1117697 h 1525731"/>
                  <a:gd name="connsiteX1816" fmla="*/ 4872630 w 6801921"/>
                  <a:gd name="connsiteY1816" fmla="*/ 1135747 h 1525731"/>
                  <a:gd name="connsiteX1817" fmla="*/ 4854785 w 6801921"/>
                  <a:gd name="connsiteY1817" fmla="*/ 1135747 h 1525731"/>
                  <a:gd name="connsiteX1818" fmla="*/ 4839854 w 6801921"/>
                  <a:gd name="connsiteY1818" fmla="*/ 1130460 h 1525731"/>
                  <a:gd name="connsiteX1819" fmla="*/ 4833669 w 6801921"/>
                  <a:gd name="connsiteY1819" fmla="*/ 1117697 h 1525731"/>
                  <a:gd name="connsiteX1820" fmla="*/ 4839854 w 6801921"/>
                  <a:gd name="connsiteY1820" fmla="*/ 1104934 h 1525731"/>
                  <a:gd name="connsiteX1821" fmla="*/ 4854785 w 6801921"/>
                  <a:gd name="connsiteY1821" fmla="*/ 1099647 h 1525731"/>
                  <a:gd name="connsiteX1822" fmla="*/ 541577 w 6801921"/>
                  <a:gd name="connsiteY1822" fmla="*/ 1099647 h 1525731"/>
                  <a:gd name="connsiteX1823" fmla="*/ 559423 w 6801921"/>
                  <a:gd name="connsiteY1823" fmla="*/ 1099647 h 1525731"/>
                  <a:gd name="connsiteX1824" fmla="*/ 580539 w 6801921"/>
                  <a:gd name="connsiteY1824" fmla="*/ 1117697 h 1525731"/>
                  <a:gd name="connsiteX1825" fmla="*/ 580538 w 6801921"/>
                  <a:gd name="connsiteY1825" fmla="*/ 1117697 h 1525731"/>
                  <a:gd name="connsiteX1826" fmla="*/ 559422 w 6801921"/>
                  <a:gd name="connsiteY1826" fmla="*/ 1135747 h 1525731"/>
                  <a:gd name="connsiteX1827" fmla="*/ 541577 w 6801921"/>
                  <a:gd name="connsiteY1827" fmla="*/ 1135747 h 1525731"/>
                  <a:gd name="connsiteX1828" fmla="*/ 526646 w 6801921"/>
                  <a:gd name="connsiteY1828" fmla="*/ 1130460 h 1525731"/>
                  <a:gd name="connsiteX1829" fmla="*/ 520461 w 6801921"/>
                  <a:gd name="connsiteY1829" fmla="*/ 1117697 h 1525731"/>
                  <a:gd name="connsiteX1830" fmla="*/ 526646 w 6801921"/>
                  <a:gd name="connsiteY1830" fmla="*/ 1104934 h 1525731"/>
                  <a:gd name="connsiteX1831" fmla="*/ 541577 w 6801921"/>
                  <a:gd name="connsiteY1831" fmla="*/ 1099647 h 1525731"/>
                  <a:gd name="connsiteX1832" fmla="*/ 3375809 w 6801921"/>
                  <a:gd name="connsiteY1832" fmla="*/ 1094560 h 1525731"/>
                  <a:gd name="connsiteX1833" fmla="*/ 3499529 w 6801921"/>
                  <a:gd name="connsiteY1833" fmla="*/ 1094560 h 1525731"/>
                  <a:gd name="connsiteX1834" fmla="*/ 3525702 w 6801921"/>
                  <a:gd name="connsiteY1834" fmla="*/ 1116933 h 1525731"/>
                  <a:gd name="connsiteX1835" fmla="*/ 3499529 w 6801921"/>
                  <a:gd name="connsiteY1835" fmla="*/ 1139306 h 1525731"/>
                  <a:gd name="connsiteX1836" fmla="*/ 3375809 w 6801921"/>
                  <a:gd name="connsiteY1836" fmla="*/ 1139306 h 1525731"/>
                  <a:gd name="connsiteX1837" fmla="*/ 3349636 w 6801921"/>
                  <a:gd name="connsiteY1837" fmla="*/ 1116933 h 1525731"/>
                  <a:gd name="connsiteX1838" fmla="*/ 3375809 w 6801921"/>
                  <a:gd name="connsiteY1838" fmla="*/ 1094560 h 1525731"/>
                  <a:gd name="connsiteX1839" fmla="*/ 6092898 w 6801921"/>
                  <a:gd name="connsiteY1839" fmla="*/ 1080326 h 1525731"/>
                  <a:gd name="connsiteX1840" fmla="*/ 6216619 w 6801921"/>
                  <a:gd name="connsiteY1840" fmla="*/ 1080326 h 1525731"/>
                  <a:gd name="connsiteX1841" fmla="*/ 6242791 w 6801921"/>
                  <a:gd name="connsiteY1841" fmla="*/ 1102699 h 1525731"/>
                  <a:gd name="connsiteX1842" fmla="*/ 6216619 w 6801921"/>
                  <a:gd name="connsiteY1842" fmla="*/ 1125072 h 1525731"/>
                  <a:gd name="connsiteX1843" fmla="*/ 6092898 w 6801921"/>
                  <a:gd name="connsiteY1843" fmla="*/ 1125072 h 1525731"/>
                  <a:gd name="connsiteX1844" fmla="*/ 6066725 w 6801921"/>
                  <a:gd name="connsiteY1844" fmla="*/ 1102699 h 1525731"/>
                  <a:gd name="connsiteX1845" fmla="*/ 6092898 w 6801921"/>
                  <a:gd name="connsiteY1845" fmla="*/ 1080326 h 1525731"/>
                  <a:gd name="connsiteX1846" fmla="*/ 1779690 w 6801921"/>
                  <a:gd name="connsiteY1846" fmla="*/ 1080326 h 1525731"/>
                  <a:gd name="connsiteX1847" fmla="*/ 1903410 w 6801921"/>
                  <a:gd name="connsiteY1847" fmla="*/ 1080326 h 1525731"/>
                  <a:gd name="connsiteX1848" fmla="*/ 1929583 w 6801921"/>
                  <a:gd name="connsiteY1848" fmla="*/ 1102699 h 1525731"/>
                  <a:gd name="connsiteX1849" fmla="*/ 1903410 w 6801921"/>
                  <a:gd name="connsiteY1849" fmla="*/ 1125072 h 1525731"/>
                  <a:gd name="connsiteX1850" fmla="*/ 1779690 w 6801921"/>
                  <a:gd name="connsiteY1850" fmla="*/ 1125072 h 1525731"/>
                  <a:gd name="connsiteX1851" fmla="*/ 1753517 w 6801921"/>
                  <a:gd name="connsiteY1851" fmla="*/ 1102699 h 1525731"/>
                  <a:gd name="connsiteX1852" fmla="*/ 1779690 w 6801921"/>
                  <a:gd name="connsiteY1852" fmla="*/ 1080326 h 1525731"/>
                  <a:gd name="connsiteX1853" fmla="*/ 2593028 w 6801921"/>
                  <a:gd name="connsiteY1853" fmla="*/ 1074222 h 1525731"/>
                  <a:gd name="connsiteX1854" fmla="*/ 2716749 w 6801921"/>
                  <a:gd name="connsiteY1854" fmla="*/ 1074222 h 1525731"/>
                  <a:gd name="connsiteX1855" fmla="*/ 2742921 w 6801921"/>
                  <a:gd name="connsiteY1855" fmla="*/ 1096595 h 1525731"/>
                  <a:gd name="connsiteX1856" fmla="*/ 2716749 w 6801921"/>
                  <a:gd name="connsiteY1856" fmla="*/ 1118968 h 1525731"/>
                  <a:gd name="connsiteX1857" fmla="*/ 2593028 w 6801921"/>
                  <a:gd name="connsiteY1857" fmla="*/ 1118968 h 1525731"/>
                  <a:gd name="connsiteX1858" fmla="*/ 2566855 w 6801921"/>
                  <a:gd name="connsiteY1858" fmla="*/ 1096595 h 1525731"/>
                  <a:gd name="connsiteX1859" fmla="*/ 2593028 w 6801921"/>
                  <a:gd name="connsiteY1859" fmla="*/ 1074222 h 1525731"/>
                  <a:gd name="connsiteX1860" fmla="*/ 3583995 w 6801921"/>
                  <a:gd name="connsiteY1860" fmla="*/ 1068120 h 1525731"/>
                  <a:gd name="connsiteX1861" fmla="*/ 3619683 w 6801921"/>
                  <a:gd name="connsiteY1861" fmla="*/ 1068120 h 1525731"/>
                  <a:gd name="connsiteX1862" fmla="*/ 3658941 w 6801921"/>
                  <a:gd name="connsiteY1862" fmla="*/ 1101678 h 1525731"/>
                  <a:gd name="connsiteX1863" fmla="*/ 3619683 w 6801921"/>
                  <a:gd name="connsiteY1863" fmla="*/ 1135237 h 1525731"/>
                  <a:gd name="connsiteX1864" fmla="*/ 3583995 w 6801921"/>
                  <a:gd name="connsiteY1864" fmla="*/ 1135237 h 1525731"/>
                  <a:gd name="connsiteX1865" fmla="*/ 3544736 w 6801921"/>
                  <a:gd name="connsiteY1865" fmla="*/ 1101678 h 1525731"/>
                  <a:gd name="connsiteX1866" fmla="*/ 3583995 w 6801921"/>
                  <a:gd name="connsiteY1866" fmla="*/ 1068120 h 1525731"/>
                  <a:gd name="connsiteX1867" fmla="*/ 5928013 w 6801921"/>
                  <a:gd name="connsiteY1867" fmla="*/ 1064768 h 1525731"/>
                  <a:gd name="connsiteX1868" fmla="*/ 6027586 w 6801921"/>
                  <a:gd name="connsiteY1868" fmla="*/ 1064768 h 1525731"/>
                  <a:gd name="connsiteX1869" fmla="*/ 6044717 w 6801921"/>
                  <a:gd name="connsiteY1869" fmla="*/ 1079412 h 1525731"/>
                  <a:gd name="connsiteX1870" fmla="*/ 6044716 w 6801921"/>
                  <a:gd name="connsiteY1870" fmla="*/ 1079412 h 1525731"/>
                  <a:gd name="connsiteX1871" fmla="*/ 6027585 w 6801921"/>
                  <a:gd name="connsiteY1871" fmla="*/ 1094055 h 1525731"/>
                  <a:gd name="connsiteX1872" fmla="*/ 5928013 w 6801921"/>
                  <a:gd name="connsiteY1872" fmla="*/ 1094054 h 1525731"/>
                  <a:gd name="connsiteX1873" fmla="*/ 5915900 w 6801921"/>
                  <a:gd name="connsiteY1873" fmla="*/ 1089765 h 1525731"/>
                  <a:gd name="connsiteX1874" fmla="*/ 5910883 w 6801921"/>
                  <a:gd name="connsiteY1874" fmla="*/ 1079411 h 1525731"/>
                  <a:gd name="connsiteX1875" fmla="*/ 5915900 w 6801921"/>
                  <a:gd name="connsiteY1875" fmla="*/ 1069057 h 1525731"/>
                  <a:gd name="connsiteX1876" fmla="*/ 5928013 w 6801921"/>
                  <a:gd name="connsiteY1876" fmla="*/ 1064768 h 1525731"/>
                  <a:gd name="connsiteX1877" fmla="*/ 1614805 w 6801921"/>
                  <a:gd name="connsiteY1877" fmla="*/ 1064768 h 1525731"/>
                  <a:gd name="connsiteX1878" fmla="*/ 1714378 w 6801921"/>
                  <a:gd name="connsiteY1878" fmla="*/ 1064768 h 1525731"/>
                  <a:gd name="connsiteX1879" fmla="*/ 1731509 w 6801921"/>
                  <a:gd name="connsiteY1879" fmla="*/ 1079412 h 1525731"/>
                  <a:gd name="connsiteX1880" fmla="*/ 1731508 w 6801921"/>
                  <a:gd name="connsiteY1880" fmla="*/ 1079412 h 1525731"/>
                  <a:gd name="connsiteX1881" fmla="*/ 1714377 w 6801921"/>
                  <a:gd name="connsiteY1881" fmla="*/ 1094055 h 1525731"/>
                  <a:gd name="connsiteX1882" fmla="*/ 1614805 w 6801921"/>
                  <a:gd name="connsiteY1882" fmla="*/ 1094054 h 1525731"/>
                  <a:gd name="connsiteX1883" fmla="*/ 1602692 w 6801921"/>
                  <a:gd name="connsiteY1883" fmla="*/ 1089765 h 1525731"/>
                  <a:gd name="connsiteX1884" fmla="*/ 1597674 w 6801921"/>
                  <a:gd name="connsiteY1884" fmla="*/ 1079411 h 1525731"/>
                  <a:gd name="connsiteX1885" fmla="*/ 1602692 w 6801921"/>
                  <a:gd name="connsiteY1885" fmla="*/ 1069057 h 1525731"/>
                  <a:gd name="connsiteX1886" fmla="*/ 1614805 w 6801921"/>
                  <a:gd name="connsiteY1886" fmla="*/ 1064768 h 1525731"/>
                  <a:gd name="connsiteX1887" fmla="*/ 5084094 w 6801921"/>
                  <a:gd name="connsiteY1887" fmla="*/ 1062022 h 1525731"/>
                  <a:gd name="connsiteX1888" fmla="*/ 5193532 w 6801921"/>
                  <a:gd name="connsiteY1888" fmla="*/ 1062022 h 1525731"/>
                  <a:gd name="connsiteX1889" fmla="*/ 5245877 w 6801921"/>
                  <a:gd name="connsiteY1889" fmla="*/ 1106767 h 1525731"/>
                  <a:gd name="connsiteX1890" fmla="*/ 5245876 w 6801921"/>
                  <a:gd name="connsiteY1890" fmla="*/ 1106767 h 1525731"/>
                  <a:gd name="connsiteX1891" fmla="*/ 5193532 w 6801921"/>
                  <a:gd name="connsiteY1891" fmla="*/ 1151511 h 1525731"/>
                  <a:gd name="connsiteX1892" fmla="*/ 5084094 w 6801921"/>
                  <a:gd name="connsiteY1892" fmla="*/ 1151510 h 1525731"/>
                  <a:gd name="connsiteX1893" fmla="*/ 5047080 w 6801921"/>
                  <a:gd name="connsiteY1893" fmla="*/ 1138405 h 1525731"/>
                  <a:gd name="connsiteX1894" fmla="*/ 5031749 w 6801921"/>
                  <a:gd name="connsiteY1894" fmla="*/ 1106766 h 1525731"/>
                  <a:gd name="connsiteX1895" fmla="*/ 5047080 w 6801921"/>
                  <a:gd name="connsiteY1895" fmla="*/ 1075127 h 1525731"/>
                  <a:gd name="connsiteX1896" fmla="*/ 5084094 w 6801921"/>
                  <a:gd name="connsiteY1896" fmla="*/ 1062022 h 1525731"/>
                  <a:gd name="connsiteX1897" fmla="*/ 770886 w 6801921"/>
                  <a:gd name="connsiteY1897" fmla="*/ 1062022 h 1525731"/>
                  <a:gd name="connsiteX1898" fmla="*/ 880324 w 6801921"/>
                  <a:gd name="connsiteY1898" fmla="*/ 1062022 h 1525731"/>
                  <a:gd name="connsiteX1899" fmla="*/ 932669 w 6801921"/>
                  <a:gd name="connsiteY1899" fmla="*/ 1106767 h 1525731"/>
                  <a:gd name="connsiteX1900" fmla="*/ 932668 w 6801921"/>
                  <a:gd name="connsiteY1900" fmla="*/ 1106767 h 1525731"/>
                  <a:gd name="connsiteX1901" fmla="*/ 880323 w 6801921"/>
                  <a:gd name="connsiteY1901" fmla="*/ 1151511 h 1525731"/>
                  <a:gd name="connsiteX1902" fmla="*/ 770886 w 6801921"/>
                  <a:gd name="connsiteY1902" fmla="*/ 1151510 h 1525731"/>
                  <a:gd name="connsiteX1903" fmla="*/ 733872 w 6801921"/>
                  <a:gd name="connsiteY1903" fmla="*/ 1138405 h 1525731"/>
                  <a:gd name="connsiteX1904" fmla="*/ 718540 w 6801921"/>
                  <a:gd name="connsiteY1904" fmla="*/ 1106766 h 1525731"/>
                  <a:gd name="connsiteX1905" fmla="*/ 733872 w 6801921"/>
                  <a:gd name="connsiteY1905" fmla="*/ 1075127 h 1525731"/>
                  <a:gd name="connsiteX1906" fmla="*/ 770886 w 6801921"/>
                  <a:gd name="connsiteY1906" fmla="*/ 1062022 h 1525731"/>
                  <a:gd name="connsiteX1907" fmla="*/ 5310117 w 6801921"/>
                  <a:gd name="connsiteY1907" fmla="*/ 1059988 h 1525731"/>
                  <a:gd name="connsiteX1908" fmla="*/ 5433838 w 6801921"/>
                  <a:gd name="connsiteY1908" fmla="*/ 1059988 h 1525731"/>
                  <a:gd name="connsiteX1909" fmla="*/ 5460011 w 6801921"/>
                  <a:gd name="connsiteY1909" fmla="*/ 1082361 h 1525731"/>
                  <a:gd name="connsiteX1910" fmla="*/ 5433838 w 6801921"/>
                  <a:gd name="connsiteY1910" fmla="*/ 1104733 h 1525731"/>
                  <a:gd name="connsiteX1911" fmla="*/ 5310117 w 6801921"/>
                  <a:gd name="connsiteY1911" fmla="*/ 1104733 h 1525731"/>
                  <a:gd name="connsiteX1912" fmla="*/ 5283945 w 6801921"/>
                  <a:gd name="connsiteY1912" fmla="*/ 1082361 h 1525731"/>
                  <a:gd name="connsiteX1913" fmla="*/ 5310117 w 6801921"/>
                  <a:gd name="connsiteY1913" fmla="*/ 1059988 h 1525731"/>
                  <a:gd name="connsiteX1914" fmla="*/ 996909 w 6801921"/>
                  <a:gd name="connsiteY1914" fmla="*/ 1059988 h 1525731"/>
                  <a:gd name="connsiteX1915" fmla="*/ 1120630 w 6801921"/>
                  <a:gd name="connsiteY1915" fmla="*/ 1059988 h 1525731"/>
                  <a:gd name="connsiteX1916" fmla="*/ 1146803 w 6801921"/>
                  <a:gd name="connsiteY1916" fmla="*/ 1082361 h 1525731"/>
                  <a:gd name="connsiteX1917" fmla="*/ 1120630 w 6801921"/>
                  <a:gd name="connsiteY1917" fmla="*/ 1104733 h 1525731"/>
                  <a:gd name="connsiteX1918" fmla="*/ 996909 w 6801921"/>
                  <a:gd name="connsiteY1918" fmla="*/ 1104733 h 1525731"/>
                  <a:gd name="connsiteX1919" fmla="*/ 970737 w 6801921"/>
                  <a:gd name="connsiteY1919" fmla="*/ 1082361 h 1525731"/>
                  <a:gd name="connsiteX1920" fmla="*/ 996909 w 6801921"/>
                  <a:gd name="connsiteY1920" fmla="*/ 1059988 h 1525731"/>
                  <a:gd name="connsiteX1921" fmla="*/ 3702244 w 6801921"/>
                  <a:gd name="connsiteY1921" fmla="*/ 1057138 h 1525731"/>
                  <a:gd name="connsiteX1922" fmla="*/ 3810731 w 6801921"/>
                  <a:gd name="connsiteY1922" fmla="*/ 1057139 h 1525731"/>
                  <a:gd name="connsiteX1923" fmla="*/ 3822845 w 6801921"/>
                  <a:gd name="connsiteY1923" fmla="*/ 1061428 h 1525731"/>
                  <a:gd name="connsiteX1924" fmla="*/ 3827863 w 6801921"/>
                  <a:gd name="connsiteY1924" fmla="*/ 1071782 h 1525731"/>
                  <a:gd name="connsiteX1925" fmla="*/ 3822845 w 6801921"/>
                  <a:gd name="connsiteY1925" fmla="*/ 1082136 h 1525731"/>
                  <a:gd name="connsiteX1926" fmla="*/ 3810731 w 6801921"/>
                  <a:gd name="connsiteY1926" fmla="*/ 1086425 h 1525731"/>
                  <a:gd name="connsiteX1927" fmla="*/ 3702243 w 6801921"/>
                  <a:gd name="connsiteY1927" fmla="*/ 1086425 h 1525731"/>
                  <a:gd name="connsiteX1928" fmla="*/ 3685113 w 6801921"/>
                  <a:gd name="connsiteY1928" fmla="*/ 1071782 h 1525731"/>
                  <a:gd name="connsiteX1929" fmla="*/ 3702244 w 6801921"/>
                  <a:gd name="connsiteY1929" fmla="*/ 1057138 h 1525731"/>
                  <a:gd name="connsiteX1930" fmla="*/ 2909946 w 6801921"/>
                  <a:gd name="connsiteY1930" fmla="*/ 1055106 h 1525731"/>
                  <a:gd name="connsiteX1931" fmla="*/ 3042234 w 6801921"/>
                  <a:gd name="connsiteY1931" fmla="*/ 1055106 h 1525731"/>
                  <a:gd name="connsiteX1932" fmla="*/ 3054347 w 6801921"/>
                  <a:gd name="connsiteY1932" fmla="*/ 1059395 h 1525731"/>
                  <a:gd name="connsiteX1933" fmla="*/ 3059365 w 6801921"/>
                  <a:gd name="connsiteY1933" fmla="*/ 1069749 h 1525731"/>
                  <a:gd name="connsiteX1934" fmla="*/ 3054347 w 6801921"/>
                  <a:gd name="connsiteY1934" fmla="*/ 1080103 h 1525731"/>
                  <a:gd name="connsiteX1935" fmla="*/ 3042234 w 6801921"/>
                  <a:gd name="connsiteY1935" fmla="*/ 1084393 h 1525731"/>
                  <a:gd name="connsiteX1936" fmla="*/ 2909946 w 6801921"/>
                  <a:gd name="connsiteY1936" fmla="*/ 1084393 h 1525731"/>
                  <a:gd name="connsiteX1937" fmla="*/ 2892815 w 6801921"/>
                  <a:gd name="connsiteY1937" fmla="*/ 1069749 h 1525731"/>
                  <a:gd name="connsiteX1938" fmla="*/ 2892816 w 6801921"/>
                  <a:gd name="connsiteY1938" fmla="*/ 1069749 h 1525731"/>
                  <a:gd name="connsiteX1939" fmla="*/ 2909946 w 6801921"/>
                  <a:gd name="connsiteY1939" fmla="*/ 1055106 h 1525731"/>
                  <a:gd name="connsiteX1940" fmla="*/ 4023416 w 6801921"/>
                  <a:gd name="connsiteY1940" fmla="*/ 1053885 h 1525731"/>
                  <a:gd name="connsiteX1941" fmla="*/ 4049290 w 6801921"/>
                  <a:gd name="connsiteY1941" fmla="*/ 1053886 h 1525731"/>
                  <a:gd name="connsiteX1942" fmla="*/ 4067271 w 6801921"/>
                  <a:gd name="connsiteY1942" fmla="*/ 1060252 h 1525731"/>
                  <a:gd name="connsiteX1943" fmla="*/ 4074719 w 6801921"/>
                  <a:gd name="connsiteY1943" fmla="*/ 1075622 h 1525731"/>
                  <a:gd name="connsiteX1944" fmla="*/ 4067271 w 6801921"/>
                  <a:gd name="connsiteY1944" fmla="*/ 1090992 h 1525731"/>
                  <a:gd name="connsiteX1945" fmla="*/ 4049290 w 6801921"/>
                  <a:gd name="connsiteY1945" fmla="*/ 1097358 h 1525731"/>
                  <a:gd name="connsiteX1946" fmla="*/ 4023415 w 6801921"/>
                  <a:gd name="connsiteY1946" fmla="*/ 1097358 h 1525731"/>
                  <a:gd name="connsiteX1947" fmla="*/ 3997987 w 6801921"/>
                  <a:gd name="connsiteY1947" fmla="*/ 1075622 h 1525731"/>
                  <a:gd name="connsiteX1948" fmla="*/ 4023416 w 6801921"/>
                  <a:gd name="connsiteY1948" fmla="*/ 1053885 h 1525731"/>
                  <a:gd name="connsiteX1949" fmla="*/ 3884669 w 6801921"/>
                  <a:gd name="connsiteY1949" fmla="*/ 1052360 h 1525731"/>
                  <a:gd name="connsiteX1950" fmla="*/ 3954263 w 6801921"/>
                  <a:gd name="connsiteY1950" fmla="*/ 1052360 h 1525731"/>
                  <a:gd name="connsiteX1951" fmla="*/ 3976569 w 6801921"/>
                  <a:gd name="connsiteY1951" fmla="*/ 1071427 h 1525731"/>
                  <a:gd name="connsiteX1952" fmla="*/ 3954263 w 6801921"/>
                  <a:gd name="connsiteY1952" fmla="*/ 1090495 h 1525731"/>
                  <a:gd name="connsiteX1953" fmla="*/ 3884669 w 6801921"/>
                  <a:gd name="connsiteY1953" fmla="*/ 1090495 h 1525731"/>
                  <a:gd name="connsiteX1954" fmla="*/ 3862363 w 6801921"/>
                  <a:gd name="connsiteY1954" fmla="*/ 1071427 h 1525731"/>
                  <a:gd name="connsiteX1955" fmla="*/ 3884669 w 6801921"/>
                  <a:gd name="connsiteY1955" fmla="*/ 1052360 h 1525731"/>
                  <a:gd name="connsiteX1956" fmla="*/ 4505209 w 6801921"/>
                  <a:gd name="connsiteY1956" fmla="*/ 1051042 h 1525731"/>
                  <a:gd name="connsiteX1957" fmla="*/ 4560172 w 6801921"/>
                  <a:gd name="connsiteY1957" fmla="*/ 1051042 h 1525731"/>
                  <a:gd name="connsiteX1958" fmla="*/ 4583250 w 6801921"/>
                  <a:gd name="connsiteY1958" fmla="*/ 1070769 h 1525731"/>
                  <a:gd name="connsiteX1959" fmla="*/ 4560172 w 6801921"/>
                  <a:gd name="connsiteY1959" fmla="*/ 1090496 h 1525731"/>
                  <a:gd name="connsiteX1960" fmla="*/ 4505209 w 6801921"/>
                  <a:gd name="connsiteY1960" fmla="*/ 1090496 h 1525731"/>
                  <a:gd name="connsiteX1961" fmla="*/ 4482131 w 6801921"/>
                  <a:gd name="connsiteY1961" fmla="*/ 1070769 h 1525731"/>
                  <a:gd name="connsiteX1962" fmla="*/ 4505209 w 6801921"/>
                  <a:gd name="connsiteY1962" fmla="*/ 1051042 h 1525731"/>
                  <a:gd name="connsiteX1963" fmla="*/ 192001 w 6801921"/>
                  <a:gd name="connsiteY1963" fmla="*/ 1051042 h 1525731"/>
                  <a:gd name="connsiteX1964" fmla="*/ 246964 w 6801921"/>
                  <a:gd name="connsiteY1964" fmla="*/ 1051042 h 1525731"/>
                  <a:gd name="connsiteX1965" fmla="*/ 270042 w 6801921"/>
                  <a:gd name="connsiteY1965" fmla="*/ 1070769 h 1525731"/>
                  <a:gd name="connsiteX1966" fmla="*/ 246964 w 6801921"/>
                  <a:gd name="connsiteY1966" fmla="*/ 1090496 h 1525731"/>
                  <a:gd name="connsiteX1967" fmla="*/ 192001 w 6801921"/>
                  <a:gd name="connsiteY1967" fmla="*/ 1090496 h 1525731"/>
                  <a:gd name="connsiteX1968" fmla="*/ 168923 w 6801921"/>
                  <a:gd name="connsiteY1968" fmla="*/ 1070769 h 1525731"/>
                  <a:gd name="connsiteX1969" fmla="*/ 192001 w 6801921"/>
                  <a:gd name="connsiteY1969" fmla="*/ 1051042 h 1525731"/>
                  <a:gd name="connsiteX1970" fmla="*/ 4327510 w 6801921"/>
                  <a:gd name="connsiteY1970" fmla="*/ 1049817 h 1525731"/>
                  <a:gd name="connsiteX1971" fmla="*/ 4432198 w 6801921"/>
                  <a:gd name="connsiteY1971" fmla="*/ 1049817 h 1525731"/>
                  <a:gd name="connsiteX1972" fmla="*/ 4487004 w 6801921"/>
                  <a:gd name="connsiteY1972" fmla="*/ 1080870 h 1525731"/>
                  <a:gd name="connsiteX1973" fmla="*/ 4487512 w 6801921"/>
                  <a:gd name="connsiteY1973" fmla="*/ 1083018 h 1525731"/>
                  <a:gd name="connsiteX1974" fmla="*/ 4477196 w 6801921"/>
                  <a:gd name="connsiteY1974" fmla="*/ 1108031 h 1525731"/>
                  <a:gd name="connsiteX1975" fmla="*/ 4484517 w 6801921"/>
                  <a:gd name="connsiteY1975" fmla="*/ 1106767 h 1525731"/>
                  <a:gd name="connsiteX1976" fmla="*/ 4589205 w 6801921"/>
                  <a:gd name="connsiteY1976" fmla="*/ 1106767 h 1525731"/>
                  <a:gd name="connsiteX1977" fmla="*/ 4648686 w 6801921"/>
                  <a:gd name="connsiteY1977" fmla="*/ 1157613 h 1525731"/>
                  <a:gd name="connsiteX1978" fmla="*/ 4589205 w 6801921"/>
                  <a:gd name="connsiteY1978" fmla="*/ 1208458 h 1525731"/>
                  <a:gd name="connsiteX1979" fmla="*/ 4484517 w 6801921"/>
                  <a:gd name="connsiteY1979" fmla="*/ 1208458 h 1525731"/>
                  <a:gd name="connsiteX1980" fmla="*/ 4429710 w 6801921"/>
                  <a:gd name="connsiteY1980" fmla="*/ 1177404 h 1525731"/>
                  <a:gd name="connsiteX1981" fmla="*/ 4429203 w 6801921"/>
                  <a:gd name="connsiteY1981" fmla="*/ 1175256 h 1525731"/>
                  <a:gd name="connsiteX1982" fmla="*/ 4439519 w 6801921"/>
                  <a:gd name="connsiteY1982" fmla="*/ 1150244 h 1525731"/>
                  <a:gd name="connsiteX1983" fmla="*/ 4432198 w 6801921"/>
                  <a:gd name="connsiteY1983" fmla="*/ 1151507 h 1525731"/>
                  <a:gd name="connsiteX1984" fmla="*/ 4327510 w 6801921"/>
                  <a:gd name="connsiteY1984" fmla="*/ 1151507 h 1525731"/>
                  <a:gd name="connsiteX1985" fmla="*/ 4268028 w 6801921"/>
                  <a:gd name="connsiteY1985" fmla="*/ 1100662 h 1525731"/>
                  <a:gd name="connsiteX1986" fmla="*/ 4327510 w 6801921"/>
                  <a:gd name="connsiteY1986" fmla="*/ 1049817 h 1525731"/>
                  <a:gd name="connsiteX1987" fmla="*/ 4133600 w 6801921"/>
                  <a:gd name="connsiteY1987" fmla="*/ 1049817 h 1525731"/>
                  <a:gd name="connsiteX1988" fmla="*/ 4197841 w 6801921"/>
                  <a:gd name="connsiteY1988" fmla="*/ 1049817 h 1525731"/>
                  <a:gd name="connsiteX1989" fmla="*/ 4246616 w 6801921"/>
                  <a:gd name="connsiteY1989" fmla="*/ 1091510 h 1525731"/>
                  <a:gd name="connsiteX1990" fmla="*/ 4197841 w 6801921"/>
                  <a:gd name="connsiteY1990" fmla="*/ 1133203 h 1525731"/>
                  <a:gd name="connsiteX1991" fmla="*/ 4133600 w 6801921"/>
                  <a:gd name="connsiteY1991" fmla="*/ 1133203 h 1525731"/>
                  <a:gd name="connsiteX1992" fmla="*/ 4084825 w 6801921"/>
                  <a:gd name="connsiteY1992" fmla="*/ 1091510 h 1525731"/>
                  <a:gd name="connsiteX1993" fmla="*/ 4133600 w 6801921"/>
                  <a:gd name="connsiteY1993" fmla="*/ 1049817 h 1525731"/>
                  <a:gd name="connsiteX1994" fmla="*/ 2801214 w 6801921"/>
                  <a:gd name="connsiteY1994" fmla="*/ 1047782 h 1525731"/>
                  <a:gd name="connsiteX1995" fmla="*/ 2836902 w 6801921"/>
                  <a:gd name="connsiteY1995" fmla="*/ 1047782 h 1525731"/>
                  <a:gd name="connsiteX1996" fmla="*/ 2876161 w 6801921"/>
                  <a:gd name="connsiteY1996" fmla="*/ 1081340 h 1525731"/>
                  <a:gd name="connsiteX1997" fmla="*/ 2836902 w 6801921"/>
                  <a:gd name="connsiteY1997" fmla="*/ 1114899 h 1525731"/>
                  <a:gd name="connsiteX1998" fmla="*/ 2801214 w 6801921"/>
                  <a:gd name="connsiteY1998" fmla="*/ 1114899 h 1525731"/>
                  <a:gd name="connsiteX1999" fmla="*/ 2761956 w 6801921"/>
                  <a:gd name="connsiteY1999" fmla="*/ 1081340 h 1525731"/>
                  <a:gd name="connsiteX2000" fmla="*/ 2801214 w 6801921"/>
                  <a:gd name="connsiteY2000" fmla="*/ 1047782 h 1525731"/>
                  <a:gd name="connsiteX2001" fmla="*/ 4641546 w 6801921"/>
                  <a:gd name="connsiteY2001" fmla="*/ 1043719 h 1525731"/>
                  <a:gd name="connsiteX2002" fmla="*/ 4750995 w 6801921"/>
                  <a:gd name="connsiteY2002" fmla="*/ 1043719 h 1525731"/>
                  <a:gd name="connsiteX2003" fmla="*/ 4779544 w 6801921"/>
                  <a:gd name="connsiteY2003" fmla="*/ 1068124 h 1525731"/>
                  <a:gd name="connsiteX2004" fmla="*/ 4779543 w 6801921"/>
                  <a:gd name="connsiteY2004" fmla="*/ 1068124 h 1525731"/>
                  <a:gd name="connsiteX2005" fmla="*/ 4750994 w 6801921"/>
                  <a:gd name="connsiteY2005" fmla="*/ 1092529 h 1525731"/>
                  <a:gd name="connsiteX2006" fmla="*/ 4641546 w 6801921"/>
                  <a:gd name="connsiteY2006" fmla="*/ 1092529 h 1525731"/>
                  <a:gd name="connsiteX2007" fmla="*/ 4621358 w 6801921"/>
                  <a:gd name="connsiteY2007" fmla="*/ 1085380 h 1525731"/>
                  <a:gd name="connsiteX2008" fmla="*/ 4612996 w 6801921"/>
                  <a:gd name="connsiteY2008" fmla="*/ 1068123 h 1525731"/>
                  <a:gd name="connsiteX2009" fmla="*/ 4621358 w 6801921"/>
                  <a:gd name="connsiteY2009" fmla="*/ 1050867 h 1525731"/>
                  <a:gd name="connsiteX2010" fmla="*/ 4641546 w 6801921"/>
                  <a:gd name="connsiteY2010" fmla="*/ 1043719 h 1525731"/>
                  <a:gd name="connsiteX2011" fmla="*/ 328338 w 6801921"/>
                  <a:gd name="connsiteY2011" fmla="*/ 1043719 h 1525731"/>
                  <a:gd name="connsiteX2012" fmla="*/ 437787 w 6801921"/>
                  <a:gd name="connsiteY2012" fmla="*/ 1043719 h 1525731"/>
                  <a:gd name="connsiteX2013" fmla="*/ 466336 w 6801921"/>
                  <a:gd name="connsiteY2013" fmla="*/ 1068124 h 1525731"/>
                  <a:gd name="connsiteX2014" fmla="*/ 466335 w 6801921"/>
                  <a:gd name="connsiteY2014" fmla="*/ 1068124 h 1525731"/>
                  <a:gd name="connsiteX2015" fmla="*/ 437786 w 6801921"/>
                  <a:gd name="connsiteY2015" fmla="*/ 1092529 h 1525731"/>
                  <a:gd name="connsiteX2016" fmla="*/ 328338 w 6801921"/>
                  <a:gd name="connsiteY2016" fmla="*/ 1092529 h 1525731"/>
                  <a:gd name="connsiteX2017" fmla="*/ 308150 w 6801921"/>
                  <a:gd name="connsiteY2017" fmla="*/ 1085380 h 1525731"/>
                  <a:gd name="connsiteX2018" fmla="*/ 299788 w 6801921"/>
                  <a:gd name="connsiteY2018" fmla="*/ 1068123 h 1525731"/>
                  <a:gd name="connsiteX2019" fmla="*/ 308150 w 6801921"/>
                  <a:gd name="connsiteY2019" fmla="*/ 1050867 h 1525731"/>
                  <a:gd name="connsiteX2020" fmla="*/ 328338 w 6801921"/>
                  <a:gd name="connsiteY2020" fmla="*/ 1043719 h 1525731"/>
                  <a:gd name="connsiteX2021" fmla="*/ 3159294 w 6801921"/>
                  <a:gd name="connsiteY2021" fmla="*/ 1041681 h 1525731"/>
                  <a:gd name="connsiteX2022" fmla="*/ 3263982 w 6801921"/>
                  <a:gd name="connsiteY2022" fmla="*/ 1041681 h 1525731"/>
                  <a:gd name="connsiteX2023" fmla="*/ 3323464 w 6801921"/>
                  <a:gd name="connsiteY2023" fmla="*/ 1092527 h 1525731"/>
                  <a:gd name="connsiteX2024" fmla="*/ 3263982 w 6801921"/>
                  <a:gd name="connsiteY2024" fmla="*/ 1143372 h 1525731"/>
                  <a:gd name="connsiteX2025" fmla="*/ 3159294 w 6801921"/>
                  <a:gd name="connsiteY2025" fmla="*/ 1143372 h 1525731"/>
                  <a:gd name="connsiteX2026" fmla="*/ 3099812 w 6801921"/>
                  <a:gd name="connsiteY2026" fmla="*/ 1092527 h 1525731"/>
                  <a:gd name="connsiteX2027" fmla="*/ 3159294 w 6801921"/>
                  <a:gd name="connsiteY2027" fmla="*/ 1041681 h 1525731"/>
                  <a:gd name="connsiteX2028" fmla="*/ 6131441 w 6801921"/>
                  <a:gd name="connsiteY2028" fmla="*/ 1040362 h 1525731"/>
                  <a:gd name="connsiteX2029" fmla="*/ 6232800 w 6801921"/>
                  <a:gd name="connsiteY2029" fmla="*/ 1040362 h 1525731"/>
                  <a:gd name="connsiteX2030" fmla="*/ 6249931 w 6801921"/>
                  <a:gd name="connsiteY2030" fmla="*/ 1055006 h 1525731"/>
                  <a:gd name="connsiteX2031" fmla="*/ 6249930 w 6801921"/>
                  <a:gd name="connsiteY2031" fmla="*/ 1055006 h 1525731"/>
                  <a:gd name="connsiteX2032" fmla="*/ 6232799 w 6801921"/>
                  <a:gd name="connsiteY2032" fmla="*/ 1069649 h 1525731"/>
                  <a:gd name="connsiteX2033" fmla="*/ 6131441 w 6801921"/>
                  <a:gd name="connsiteY2033" fmla="*/ 1069649 h 1525731"/>
                  <a:gd name="connsiteX2034" fmla="*/ 6119329 w 6801921"/>
                  <a:gd name="connsiteY2034" fmla="*/ 1065359 h 1525731"/>
                  <a:gd name="connsiteX2035" fmla="*/ 6114311 w 6801921"/>
                  <a:gd name="connsiteY2035" fmla="*/ 1055005 h 1525731"/>
                  <a:gd name="connsiteX2036" fmla="*/ 6119329 w 6801921"/>
                  <a:gd name="connsiteY2036" fmla="*/ 1044651 h 1525731"/>
                  <a:gd name="connsiteX2037" fmla="*/ 6131441 w 6801921"/>
                  <a:gd name="connsiteY2037" fmla="*/ 1040362 h 1525731"/>
                  <a:gd name="connsiteX2038" fmla="*/ 1818233 w 6801921"/>
                  <a:gd name="connsiteY2038" fmla="*/ 1040362 h 1525731"/>
                  <a:gd name="connsiteX2039" fmla="*/ 1919592 w 6801921"/>
                  <a:gd name="connsiteY2039" fmla="*/ 1040362 h 1525731"/>
                  <a:gd name="connsiteX2040" fmla="*/ 1936722 w 6801921"/>
                  <a:gd name="connsiteY2040" fmla="*/ 1055006 h 1525731"/>
                  <a:gd name="connsiteX2041" fmla="*/ 1919591 w 6801921"/>
                  <a:gd name="connsiteY2041" fmla="*/ 1069649 h 1525731"/>
                  <a:gd name="connsiteX2042" fmla="*/ 1818233 w 6801921"/>
                  <a:gd name="connsiteY2042" fmla="*/ 1069649 h 1525731"/>
                  <a:gd name="connsiteX2043" fmla="*/ 1806121 w 6801921"/>
                  <a:gd name="connsiteY2043" fmla="*/ 1065359 h 1525731"/>
                  <a:gd name="connsiteX2044" fmla="*/ 1801102 w 6801921"/>
                  <a:gd name="connsiteY2044" fmla="*/ 1055005 h 1525731"/>
                  <a:gd name="connsiteX2045" fmla="*/ 1806121 w 6801921"/>
                  <a:gd name="connsiteY2045" fmla="*/ 1044651 h 1525731"/>
                  <a:gd name="connsiteX2046" fmla="*/ 1818233 w 6801921"/>
                  <a:gd name="connsiteY2046" fmla="*/ 1040362 h 1525731"/>
                  <a:gd name="connsiteX2047" fmla="*/ 6562803 w 6801921"/>
                  <a:gd name="connsiteY2047" fmla="*/ 1033550 h 1525731"/>
                  <a:gd name="connsiteX2048" fmla="*/ 6598924 w 6801921"/>
                  <a:gd name="connsiteY2048" fmla="*/ 1033550 h 1525731"/>
                  <a:gd name="connsiteX2049" fmla="*/ 6632899 w 6801921"/>
                  <a:gd name="connsiteY2049" fmla="*/ 1115925 h 1525731"/>
                  <a:gd name="connsiteX2050" fmla="*/ 6627044 w 6801921"/>
                  <a:gd name="connsiteY2050" fmla="*/ 1116936 h 1525731"/>
                  <a:gd name="connsiteX2051" fmla="*/ 6562803 w 6801921"/>
                  <a:gd name="connsiteY2051" fmla="*/ 1116936 h 1525731"/>
                  <a:gd name="connsiteX2052" fmla="*/ 6514028 w 6801921"/>
                  <a:gd name="connsiteY2052" fmla="*/ 1075243 h 1525731"/>
                  <a:gd name="connsiteX2053" fmla="*/ 6562803 w 6801921"/>
                  <a:gd name="connsiteY2053" fmla="*/ 1033550 h 1525731"/>
                  <a:gd name="connsiteX2054" fmla="*/ 2249595 w 6801921"/>
                  <a:gd name="connsiteY2054" fmla="*/ 1033550 h 1525731"/>
                  <a:gd name="connsiteX2055" fmla="*/ 2285716 w 6801921"/>
                  <a:gd name="connsiteY2055" fmla="*/ 1033550 h 1525731"/>
                  <a:gd name="connsiteX2056" fmla="*/ 2319691 w 6801921"/>
                  <a:gd name="connsiteY2056" fmla="*/ 1115925 h 1525731"/>
                  <a:gd name="connsiteX2057" fmla="*/ 2313836 w 6801921"/>
                  <a:gd name="connsiteY2057" fmla="*/ 1116936 h 1525731"/>
                  <a:gd name="connsiteX2058" fmla="*/ 2288310 w 6801921"/>
                  <a:gd name="connsiteY2058" fmla="*/ 1116936 h 1525731"/>
                  <a:gd name="connsiteX2059" fmla="*/ 2285573 w 6801921"/>
                  <a:gd name="connsiteY2059" fmla="*/ 1122584 h 1525731"/>
                  <a:gd name="connsiteX2060" fmla="*/ 2276926 w 6801921"/>
                  <a:gd name="connsiteY2060" fmla="*/ 1125645 h 1525731"/>
                  <a:gd name="connsiteX2061" fmla="*/ 2273334 w 6801921"/>
                  <a:gd name="connsiteY2061" fmla="*/ 1116936 h 1525731"/>
                  <a:gd name="connsiteX2062" fmla="*/ 2249595 w 6801921"/>
                  <a:gd name="connsiteY2062" fmla="*/ 1116936 h 1525731"/>
                  <a:gd name="connsiteX2063" fmla="*/ 2200820 w 6801921"/>
                  <a:gd name="connsiteY2063" fmla="*/ 1075243 h 1525731"/>
                  <a:gd name="connsiteX2064" fmla="*/ 2215106 w 6801921"/>
                  <a:gd name="connsiteY2064" fmla="*/ 1045761 h 1525731"/>
                  <a:gd name="connsiteX2065" fmla="*/ 2240299 w 6801921"/>
                  <a:gd name="connsiteY2065" fmla="*/ 1036841 h 1525731"/>
                  <a:gd name="connsiteX2066" fmla="*/ 2239444 w 6801921"/>
                  <a:gd name="connsiteY2066" fmla="*/ 1034768 h 1525731"/>
                  <a:gd name="connsiteX2067" fmla="*/ 2246154 w 6801921"/>
                  <a:gd name="connsiteY2067" fmla="*/ 1034768 h 1525731"/>
                  <a:gd name="connsiteX2068" fmla="*/ 4829508 w 6801921"/>
                  <a:gd name="connsiteY2068" fmla="*/ 1031516 h 1525731"/>
                  <a:gd name="connsiteX2069" fmla="*/ 4938956 w 6801921"/>
                  <a:gd name="connsiteY2069" fmla="*/ 1031516 h 1525731"/>
                  <a:gd name="connsiteX2070" fmla="*/ 4967507 w 6801921"/>
                  <a:gd name="connsiteY2070" fmla="*/ 1055921 h 1525731"/>
                  <a:gd name="connsiteX2071" fmla="*/ 4938956 w 6801921"/>
                  <a:gd name="connsiteY2071" fmla="*/ 1080326 h 1525731"/>
                  <a:gd name="connsiteX2072" fmla="*/ 4829508 w 6801921"/>
                  <a:gd name="connsiteY2072" fmla="*/ 1080326 h 1525731"/>
                  <a:gd name="connsiteX2073" fmla="*/ 4809321 w 6801921"/>
                  <a:gd name="connsiteY2073" fmla="*/ 1073178 h 1525731"/>
                  <a:gd name="connsiteX2074" fmla="*/ 4800958 w 6801921"/>
                  <a:gd name="connsiteY2074" fmla="*/ 1055921 h 1525731"/>
                  <a:gd name="connsiteX2075" fmla="*/ 4809321 w 6801921"/>
                  <a:gd name="connsiteY2075" fmla="*/ 1038664 h 1525731"/>
                  <a:gd name="connsiteX2076" fmla="*/ 4829508 w 6801921"/>
                  <a:gd name="connsiteY2076" fmla="*/ 1031516 h 1525731"/>
                  <a:gd name="connsiteX2077" fmla="*/ 516300 w 6801921"/>
                  <a:gd name="connsiteY2077" fmla="*/ 1031516 h 1525731"/>
                  <a:gd name="connsiteX2078" fmla="*/ 625748 w 6801921"/>
                  <a:gd name="connsiteY2078" fmla="*/ 1031516 h 1525731"/>
                  <a:gd name="connsiteX2079" fmla="*/ 654299 w 6801921"/>
                  <a:gd name="connsiteY2079" fmla="*/ 1055921 h 1525731"/>
                  <a:gd name="connsiteX2080" fmla="*/ 625748 w 6801921"/>
                  <a:gd name="connsiteY2080" fmla="*/ 1080326 h 1525731"/>
                  <a:gd name="connsiteX2081" fmla="*/ 516300 w 6801921"/>
                  <a:gd name="connsiteY2081" fmla="*/ 1080326 h 1525731"/>
                  <a:gd name="connsiteX2082" fmla="*/ 496113 w 6801921"/>
                  <a:gd name="connsiteY2082" fmla="*/ 1073178 h 1525731"/>
                  <a:gd name="connsiteX2083" fmla="*/ 487750 w 6801921"/>
                  <a:gd name="connsiteY2083" fmla="*/ 1055921 h 1525731"/>
                  <a:gd name="connsiteX2084" fmla="*/ 496113 w 6801921"/>
                  <a:gd name="connsiteY2084" fmla="*/ 1038664 h 1525731"/>
                  <a:gd name="connsiteX2085" fmla="*/ 516300 w 6801921"/>
                  <a:gd name="connsiteY2085" fmla="*/ 1031516 h 1525731"/>
                  <a:gd name="connsiteX2086" fmla="*/ 3360342 w 6801921"/>
                  <a:gd name="connsiteY2086" fmla="*/ 1031513 h 1525731"/>
                  <a:gd name="connsiteX2087" fmla="*/ 3376998 w 6801921"/>
                  <a:gd name="connsiteY2087" fmla="*/ 1031513 h 1525731"/>
                  <a:gd name="connsiteX2088" fmla="*/ 3401979 w 6801921"/>
                  <a:gd name="connsiteY2088" fmla="*/ 1052868 h 1525731"/>
                  <a:gd name="connsiteX2089" fmla="*/ 3376998 w 6801921"/>
                  <a:gd name="connsiteY2089" fmla="*/ 1074222 h 1525731"/>
                  <a:gd name="connsiteX2090" fmla="*/ 3360342 w 6801921"/>
                  <a:gd name="connsiteY2090" fmla="*/ 1074222 h 1525731"/>
                  <a:gd name="connsiteX2091" fmla="*/ 3335360 w 6801921"/>
                  <a:gd name="connsiteY2091" fmla="*/ 1052868 h 1525731"/>
                  <a:gd name="connsiteX2092" fmla="*/ 3360342 w 6801921"/>
                  <a:gd name="connsiteY2092" fmla="*/ 1031513 h 1525731"/>
                  <a:gd name="connsiteX2093" fmla="*/ 3447187 w 6801921"/>
                  <a:gd name="connsiteY2093" fmla="*/ 1027445 h 1525731"/>
                  <a:gd name="connsiteX2094" fmla="*/ 3509046 w 6801921"/>
                  <a:gd name="connsiteY2094" fmla="*/ 1027445 h 1525731"/>
                  <a:gd name="connsiteX2095" fmla="*/ 3535219 w 6801921"/>
                  <a:gd name="connsiteY2095" fmla="*/ 1049817 h 1525731"/>
                  <a:gd name="connsiteX2096" fmla="*/ 3509046 w 6801921"/>
                  <a:gd name="connsiteY2096" fmla="*/ 1072190 h 1525731"/>
                  <a:gd name="connsiteX2097" fmla="*/ 3447187 w 6801921"/>
                  <a:gd name="connsiteY2097" fmla="*/ 1072190 h 1525731"/>
                  <a:gd name="connsiteX2098" fmla="*/ 3421014 w 6801921"/>
                  <a:gd name="connsiteY2098" fmla="*/ 1049817 h 1525731"/>
                  <a:gd name="connsiteX2099" fmla="*/ 3447187 w 6801921"/>
                  <a:gd name="connsiteY2099" fmla="*/ 1027445 h 1525731"/>
                  <a:gd name="connsiteX2100" fmla="*/ 2376514 w 6801921"/>
                  <a:gd name="connsiteY2100" fmla="*/ 1021343 h 1525731"/>
                  <a:gd name="connsiteX2101" fmla="*/ 2481202 w 6801921"/>
                  <a:gd name="connsiteY2101" fmla="*/ 1021343 h 1525731"/>
                  <a:gd name="connsiteX2102" fmla="*/ 2540683 w 6801921"/>
                  <a:gd name="connsiteY2102" fmla="*/ 1072188 h 1525731"/>
                  <a:gd name="connsiteX2103" fmla="*/ 2481202 w 6801921"/>
                  <a:gd name="connsiteY2103" fmla="*/ 1123034 h 1525731"/>
                  <a:gd name="connsiteX2104" fmla="*/ 2376514 w 6801921"/>
                  <a:gd name="connsiteY2104" fmla="*/ 1123034 h 1525731"/>
                  <a:gd name="connsiteX2105" fmla="*/ 2317032 w 6801921"/>
                  <a:gd name="connsiteY2105" fmla="*/ 1072188 h 1525731"/>
                  <a:gd name="connsiteX2106" fmla="*/ 2376514 w 6801921"/>
                  <a:gd name="connsiteY2106" fmla="*/ 1021343 h 1525731"/>
                  <a:gd name="connsiteX2107" fmla="*/ 3573763 w 6801921"/>
                  <a:gd name="connsiteY2107" fmla="*/ 1020530 h 1525731"/>
                  <a:gd name="connsiteX2108" fmla="*/ 3682258 w 6801921"/>
                  <a:gd name="connsiteY2108" fmla="*/ 1020530 h 1525731"/>
                  <a:gd name="connsiteX2109" fmla="*/ 3694371 w 6801921"/>
                  <a:gd name="connsiteY2109" fmla="*/ 1024819 h 1525731"/>
                  <a:gd name="connsiteX2110" fmla="*/ 3699389 w 6801921"/>
                  <a:gd name="connsiteY2110" fmla="*/ 1035173 h 1525731"/>
                  <a:gd name="connsiteX2111" fmla="*/ 3694371 w 6801921"/>
                  <a:gd name="connsiteY2111" fmla="*/ 1045527 h 1525731"/>
                  <a:gd name="connsiteX2112" fmla="*/ 3682258 w 6801921"/>
                  <a:gd name="connsiteY2112" fmla="*/ 1049817 h 1525731"/>
                  <a:gd name="connsiteX2113" fmla="*/ 3573763 w 6801921"/>
                  <a:gd name="connsiteY2113" fmla="*/ 1049817 h 1525731"/>
                  <a:gd name="connsiteX2114" fmla="*/ 3556632 w 6801921"/>
                  <a:gd name="connsiteY2114" fmla="*/ 1035173 h 1525731"/>
                  <a:gd name="connsiteX2115" fmla="*/ 3556633 w 6801921"/>
                  <a:gd name="connsiteY2115" fmla="*/ 1035173 h 1525731"/>
                  <a:gd name="connsiteX2116" fmla="*/ 3573763 w 6801921"/>
                  <a:gd name="connsiteY2116" fmla="*/ 1020530 h 1525731"/>
                  <a:gd name="connsiteX2117" fmla="*/ 6328445 w 6801921"/>
                  <a:gd name="connsiteY2117" fmla="*/ 1015245 h 1525731"/>
                  <a:gd name="connsiteX2118" fmla="*/ 6433133 w 6801921"/>
                  <a:gd name="connsiteY2118" fmla="*/ 1015245 h 1525731"/>
                  <a:gd name="connsiteX2119" fmla="*/ 6492615 w 6801921"/>
                  <a:gd name="connsiteY2119" fmla="*/ 1066091 h 1525731"/>
                  <a:gd name="connsiteX2120" fmla="*/ 6433133 w 6801921"/>
                  <a:gd name="connsiteY2120" fmla="*/ 1116936 h 1525731"/>
                  <a:gd name="connsiteX2121" fmla="*/ 6328445 w 6801921"/>
                  <a:gd name="connsiteY2121" fmla="*/ 1116936 h 1525731"/>
                  <a:gd name="connsiteX2122" fmla="*/ 6268963 w 6801921"/>
                  <a:gd name="connsiteY2122" fmla="*/ 1066091 h 1525731"/>
                  <a:gd name="connsiteX2123" fmla="*/ 6328445 w 6801921"/>
                  <a:gd name="connsiteY2123" fmla="*/ 1015245 h 1525731"/>
                  <a:gd name="connsiteX2124" fmla="*/ 2015237 w 6801921"/>
                  <a:gd name="connsiteY2124" fmla="*/ 1015245 h 1525731"/>
                  <a:gd name="connsiteX2125" fmla="*/ 2119925 w 6801921"/>
                  <a:gd name="connsiteY2125" fmla="*/ 1015245 h 1525731"/>
                  <a:gd name="connsiteX2126" fmla="*/ 2179407 w 6801921"/>
                  <a:gd name="connsiteY2126" fmla="*/ 1066091 h 1525731"/>
                  <a:gd name="connsiteX2127" fmla="*/ 2119925 w 6801921"/>
                  <a:gd name="connsiteY2127" fmla="*/ 1116936 h 1525731"/>
                  <a:gd name="connsiteX2128" fmla="*/ 2015237 w 6801921"/>
                  <a:gd name="connsiteY2128" fmla="*/ 1116936 h 1525731"/>
                  <a:gd name="connsiteX2129" fmla="*/ 1955756 w 6801921"/>
                  <a:gd name="connsiteY2129" fmla="*/ 1066091 h 1525731"/>
                  <a:gd name="connsiteX2130" fmla="*/ 2015237 w 6801921"/>
                  <a:gd name="connsiteY2130" fmla="*/ 1015245 h 1525731"/>
                  <a:gd name="connsiteX2131" fmla="*/ 5780023 w 6801921"/>
                  <a:gd name="connsiteY2131" fmla="*/ 1013212 h 1525731"/>
                  <a:gd name="connsiteX2132" fmla="*/ 5844264 w 6801921"/>
                  <a:gd name="connsiteY2132" fmla="*/ 1013212 h 1525731"/>
                  <a:gd name="connsiteX2133" fmla="*/ 5893038 w 6801921"/>
                  <a:gd name="connsiteY2133" fmla="*/ 1054905 h 1525731"/>
                  <a:gd name="connsiteX2134" fmla="*/ 5844264 w 6801921"/>
                  <a:gd name="connsiteY2134" fmla="*/ 1096597 h 1525731"/>
                  <a:gd name="connsiteX2135" fmla="*/ 5780023 w 6801921"/>
                  <a:gd name="connsiteY2135" fmla="*/ 1096597 h 1525731"/>
                  <a:gd name="connsiteX2136" fmla="*/ 5731248 w 6801921"/>
                  <a:gd name="connsiteY2136" fmla="*/ 1054905 h 1525731"/>
                  <a:gd name="connsiteX2137" fmla="*/ 5780023 w 6801921"/>
                  <a:gd name="connsiteY2137" fmla="*/ 1013212 h 1525731"/>
                  <a:gd name="connsiteX2138" fmla="*/ 1466815 w 6801921"/>
                  <a:gd name="connsiteY2138" fmla="*/ 1013212 h 1525731"/>
                  <a:gd name="connsiteX2139" fmla="*/ 1531056 w 6801921"/>
                  <a:gd name="connsiteY2139" fmla="*/ 1013212 h 1525731"/>
                  <a:gd name="connsiteX2140" fmla="*/ 1579830 w 6801921"/>
                  <a:gd name="connsiteY2140" fmla="*/ 1054905 h 1525731"/>
                  <a:gd name="connsiteX2141" fmla="*/ 1531056 w 6801921"/>
                  <a:gd name="connsiteY2141" fmla="*/ 1096597 h 1525731"/>
                  <a:gd name="connsiteX2142" fmla="*/ 1466815 w 6801921"/>
                  <a:gd name="connsiteY2142" fmla="*/ 1096597 h 1525731"/>
                  <a:gd name="connsiteX2143" fmla="*/ 1418040 w 6801921"/>
                  <a:gd name="connsiteY2143" fmla="*/ 1054905 h 1525731"/>
                  <a:gd name="connsiteX2144" fmla="*/ 1466815 w 6801921"/>
                  <a:gd name="connsiteY2144" fmla="*/ 1013212 h 1525731"/>
                  <a:gd name="connsiteX2145" fmla="*/ 2577561 w 6801921"/>
                  <a:gd name="connsiteY2145" fmla="*/ 1011175 h 1525731"/>
                  <a:gd name="connsiteX2146" fmla="*/ 2594217 w 6801921"/>
                  <a:gd name="connsiteY2146" fmla="*/ 1011175 h 1525731"/>
                  <a:gd name="connsiteX2147" fmla="*/ 2619199 w 6801921"/>
                  <a:gd name="connsiteY2147" fmla="*/ 1032529 h 1525731"/>
                  <a:gd name="connsiteX2148" fmla="*/ 2594217 w 6801921"/>
                  <a:gd name="connsiteY2148" fmla="*/ 1053884 h 1525731"/>
                  <a:gd name="connsiteX2149" fmla="*/ 2577561 w 6801921"/>
                  <a:gd name="connsiteY2149" fmla="*/ 1053884 h 1525731"/>
                  <a:gd name="connsiteX2150" fmla="*/ 2552579 w 6801921"/>
                  <a:gd name="connsiteY2150" fmla="*/ 1032529 h 1525731"/>
                  <a:gd name="connsiteX2151" fmla="*/ 2577561 w 6801921"/>
                  <a:gd name="connsiteY2151" fmla="*/ 1011175 h 1525731"/>
                  <a:gd name="connsiteX2152" fmla="*/ 2664406 w 6801921"/>
                  <a:gd name="connsiteY2152" fmla="*/ 1007106 h 1525731"/>
                  <a:gd name="connsiteX2153" fmla="*/ 2726266 w 6801921"/>
                  <a:gd name="connsiteY2153" fmla="*/ 1007106 h 1525731"/>
                  <a:gd name="connsiteX2154" fmla="*/ 2752439 w 6801921"/>
                  <a:gd name="connsiteY2154" fmla="*/ 1029479 h 1525731"/>
                  <a:gd name="connsiteX2155" fmla="*/ 2726266 w 6801921"/>
                  <a:gd name="connsiteY2155" fmla="*/ 1051852 h 1525731"/>
                  <a:gd name="connsiteX2156" fmla="*/ 2664406 w 6801921"/>
                  <a:gd name="connsiteY2156" fmla="*/ 1051852 h 1525731"/>
                  <a:gd name="connsiteX2157" fmla="*/ 2638234 w 6801921"/>
                  <a:gd name="connsiteY2157" fmla="*/ 1029479 h 1525731"/>
                  <a:gd name="connsiteX2158" fmla="*/ 2664406 w 6801921"/>
                  <a:gd name="connsiteY2158" fmla="*/ 1007106 h 1525731"/>
                  <a:gd name="connsiteX2159" fmla="*/ 6003675 w 6801921"/>
                  <a:gd name="connsiteY2159" fmla="*/ 1001009 h 1525731"/>
                  <a:gd name="connsiteX2160" fmla="*/ 6020331 w 6801921"/>
                  <a:gd name="connsiteY2160" fmla="*/ 1001009 h 1525731"/>
                  <a:gd name="connsiteX2161" fmla="*/ 6045313 w 6801921"/>
                  <a:gd name="connsiteY2161" fmla="*/ 1022364 h 1525731"/>
                  <a:gd name="connsiteX2162" fmla="*/ 6020331 w 6801921"/>
                  <a:gd name="connsiteY2162" fmla="*/ 1043718 h 1525731"/>
                  <a:gd name="connsiteX2163" fmla="*/ 6003675 w 6801921"/>
                  <a:gd name="connsiteY2163" fmla="*/ 1043718 h 1525731"/>
                  <a:gd name="connsiteX2164" fmla="*/ 5978693 w 6801921"/>
                  <a:gd name="connsiteY2164" fmla="*/ 1022364 h 1525731"/>
                  <a:gd name="connsiteX2165" fmla="*/ 6003675 w 6801921"/>
                  <a:gd name="connsiteY2165" fmla="*/ 1001009 h 1525731"/>
                  <a:gd name="connsiteX2166" fmla="*/ 1690467 w 6801921"/>
                  <a:gd name="connsiteY2166" fmla="*/ 1001009 h 1525731"/>
                  <a:gd name="connsiteX2167" fmla="*/ 1707123 w 6801921"/>
                  <a:gd name="connsiteY2167" fmla="*/ 1001009 h 1525731"/>
                  <a:gd name="connsiteX2168" fmla="*/ 1732104 w 6801921"/>
                  <a:gd name="connsiteY2168" fmla="*/ 1022364 h 1525731"/>
                  <a:gd name="connsiteX2169" fmla="*/ 1707123 w 6801921"/>
                  <a:gd name="connsiteY2169" fmla="*/ 1043718 h 1525731"/>
                  <a:gd name="connsiteX2170" fmla="*/ 1690467 w 6801921"/>
                  <a:gd name="connsiteY2170" fmla="*/ 1043718 h 1525731"/>
                  <a:gd name="connsiteX2171" fmla="*/ 1665485 w 6801921"/>
                  <a:gd name="connsiteY2171" fmla="*/ 1022364 h 1525731"/>
                  <a:gd name="connsiteX2172" fmla="*/ 1690467 w 6801921"/>
                  <a:gd name="connsiteY2172" fmla="*/ 1001009 h 1525731"/>
                  <a:gd name="connsiteX2173" fmla="*/ 5184016 w 6801921"/>
                  <a:gd name="connsiteY2173" fmla="*/ 1001008 h 1525731"/>
                  <a:gd name="connsiteX2174" fmla="*/ 5307737 w 6801921"/>
                  <a:gd name="connsiteY2174" fmla="*/ 1001008 h 1525731"/>
                  <a:gd name="connsiteX2175" fmla="*/ 5333909 w 6801921"/>
                  <a:gd name="connsiteY2175" fmla="*/ 1023380 h 1525731"/>
                  <a:gd name="connsiteX2176" fmla="*/ 5307737 w 6801921"/>
                  <a:gd name="connsiteY2176" fmla="*/ 1045753 h 1525731"/>
                  <a:gd name="connsiteX2177" fmla="*/ 5184016 w 6801921"/>
                  <a:gd name="connsiteY2177" fmla="*/ 1045753 h 1525731"/>
                  <a:gd name="connsiteX2178" fmla="*/ 5157843 w 6801921"/>
                  <a:gd name="connsiteY2178" fmla="*/ 1023380 h 1525731"/>
                  <a:gd name="connsiteX2179" fmla="*/ 5184016 w 6801921"/>
                  <a:gd name="connsiteY2179" fmla="*/ 1001008 h 1525731"/>
                  <a:gd name="connsiteX2180" fmla="*/ 870808 w 6801921"/>
                  <a:gd name="connsiteY2180" fmla="*/ 1001008 h 1525731"/>
                  <a:gd name="connsiteX2181" fmla="*/ 994529 w 6801921"/>
                  <a:gd name="connsiteY2181" fmla="*/ 1001008 h 1525731"/>
                  <a:gd name="connsiteX2182" fmla="*/ 1020701 w 6801921"/>
                  <a:gd name="connsiteY2182" fmla="*/ 1023380 h 1525731"/>
                  <a:gd name="connsiteX2183" fmla="*/ 994529 w 6801921"/>
                  <a:gd name="connsiteY2183" fmla="*/ 1045753 h 1525731"/>
                  <a:gd name="connsiteX2184" fmla="*/ 870808 w 6801921"/>
                  <a:gd name="connsiteY2184" fmla="*/ 1045753 h 1525731"/>
                  <a:gd name="connsiteX2185" fmla="*/ 844635 w 6801921"/>
                  <a:gd name="connsiteY2185" fmla="*/ 1023380 h 1525731"/>
                  <a:gd name="connsiteX2186" fmla="*/ 870808 w 6801921"/>
                  <a:gd name="connsiteY2186" fmla="*/ 1001008 h 1525731"/>
                  <a:gd name="connsiteX2187" fmla="*/ 2790983 w 6801921"/>
                  <a:gd name="connsiteY2187" fmla="*/ 1000191 h 1525731"/>
                  <a:gd name="connsiteX2188" fmla="*/ 2899478 w 6801921"/>
                  <a:gd name="connsiteY2188" fmla="*/ 1000192 h 1525731"/>
                  <a:gd name="connsiteX2189" fmla="*/ 2911591 w 6801921"/>
                  <a:gd name="connsiteY2189" fmla="*/ 1004481 h 1525731"/>
                  <a:gd name="connsiteX2190" fmla="*/ 2916608 w 6801921"/>
                  <a:gd name="connsiteY2190" fmla="*/ 1014835 h 1525731"/>
                  <a:gd name="connsiteX2191" fmla="*/ 2911591 w 6801921"/>
                  <a:gd name="connsiteY2191" fmla="*/ 1025189 h 1525731"/>
                  <a:gd name="connsiteX2192" fmla="*/ 2899478 w 6801921"/>
                  <a:gd name="connsiteY2192" fmla="*/ 1029478 h 1525731"/>
                  <a:gd name="connsiteX2193" fmla="*/ 2790982 w 6801921"/>
                  <a:gd name="connsiteY2193" fmla="*/ 1029478 h 1525731"/>
                  <a:gd name="connsiteX2194" fmla="*/ 2773852 w 6801921"/>
                  <a:gd name="connsiteY2194" fmla="*/ 1014835 h 1525731"/>
                  <a:gd name="connsiteX2195" fmla="*/ 2790983 w 6801921"/>
                  <a:gd name="connsiteY2195" fmla="*/ 1000191 h 1525731"/>
                  <a:gd name="connsiteX2196" fmla="*/ 6225543 w 6801921"/>
                  <a:gd name="connsiteY2196" fmla="*/ 995414 h 1525731"/>
                  <a:gd name="connsiteX2197" fmla="*/ 6251118 w 6801921"/>
                  <a:gd name="connsiteY2197" fmla="*/ 995414 h 1525731"/>
                  <a:gd name="connsiteX2198" fmla="*/ 6269558 w 6801921"/>
                  <a:gd name="connsiteY2198" fmla="*/ 1011177 h 1525731"/>
                  <a:gd name="connsiteX2199" fmla="*/ 6251118 w 6801921"/>
                  <a:gd name="connsiteY2199" fmla="*/ 1026939 h 1525731"/>
                  <a:gd name="connsiteX2200" fmla="*/ 6225543 w 6801921"/>
                  <a:gd name="connsiteY2200" fmla="*/ 1026939 h 1525731"/>
                  <a:gd name="connsiteX2201" fmla="*/ 6207103 w 6801921"/>
                  <a:gd name="connsiteY2201" fmla="*/ 1011177 h 1525731"/>
                  <a:gd name="connsiteX2202" fmla="*/ 6225543 w 6801921"/>
                  <a:gd name="connsiteY2202" fmla="*/ 995414 h 1525731"/>
                  <a:gd name="connsiteX2203" fmla="*/ 1912335 w 6801921"/>
                  <a:gd name="connsiteY2203" fmla="*/ 995414 h 1525731"/>
                  <a:gd name="connsiteX2204" fmla="*/ 1937910 w 6801921"/>
                  <a:gd name="connsiteY2204" fmla="*/ 995414 h 1525731"/>
                  <a:gd name="connsiteX2205" fmla="*/ 1956350 w 6801921"/>
                  <a:gd name="connsiteY2205" fmla="*/ 1011177 h 1525731"/>
                  <a:gd name="connsiteX2206" fmla="*/ 1937910 w 6801921"/>
                  <a:gd name="connsiteY2206" fmla="*/ 1026939 h 1525731"/>
                  <a:gd name="connsiteX2207" fmla="*/ 1912335 w 6801921"/>
                  <a:gd name="connsiteY2207" fmla="*/ 1026939 h 1525731"/>
                  <a:gd name="connsiteX2208" fmla="*/ 1893895 w 6801921"/>
                  <a:gd name="connsiteY2208" fmla="*/ 1011177 h 1525731"/>
                  <a:gd name="connsiteX2209" fmla="*/ 1912335 w 6801921"/>
                  <a:gd name="connsiteY2209" fmla="*/ 995414 h 1525731"/>
                  <a:gd name="connsiteX2210" fmla="*/ 5545665 w 6801921"/>
                  <a:gd name="connsiteY2210" fmla="*/ 994907 h 1525731"/>
                  <a:gd name="connsiteX2211" fmla="*/ 5650353 w 6801921"/>
                  <a:gd name="connsiteY2211" fmla="*/ 994907 h 1525731"/>
                  <a:gd name="connsiteX2212" fmla="*/ 5709834 w 6801921"/>
                  <a:gd name="connsiteY2212" fmla="*/ 1045753 h 1525731"/>
                  <a:gd name="connsiteX2213" fmla="*/ 5650353 w 6801921"/>
                  <a:gd name="connsiteY2213" fmla="*/ 1096598 h 1525731"/>
                  <a:gd name="connsiteX2214" fmla="*/ 5545665 w 6801921"/>
                  <a:gd name="connsiteY2214" fmla="*/ 1096598 h 1525731"/>
                  <a:gd name="connsiteX2215" fmla="*/ 5486183 w 6801921"/>
                  <a:gd name="connsiteY2215" fmla="*/ 1045753 h 1525731"/>
                  <a:gd name="connsiteX2216" fmla="*/ 5545665 w 6801921"/>
                  <a:gd name="connsiteY2216" fmla="*/ 994907 h 1525731"/>
                  <a:gd name="connsiteX2217" fmla="*/ 1232457 w 6801921"/>
                  <a:gd name="connsiteY2217" fmla="*/ 994907 h 1525731"/>
                  <a:gd name="connsiteX2218" fmla="*/ 1337145 w 6801921"/>
                  <a:gd name="connsiteY2218" fmla="*/ 994907 h 1525731"/>
                  <a:gd name="connsiteX2219" fmla="*/ 1396626 w 6801921"/>
                  <a:gd name="connsiteY2219" fmla="*/ 1045753 h 1525731"/>
                  <a:gd name="connsiteX2220" fmla="*/ 1337145 w 6801921"/>
                  <a:gd name="connsiteY2220" fmla="*/ 1096598 h 1525731"/>
                  <a:gd name="connsiteX2221" fmla="*/ 1232457 w 6801921"/>
                  <a:gd name="connsiteY2221" fmla="*/ 1096598 h 1525731"/>
                  <a:gd name="connsiteX2222" fmla="*/ 1172975 w 6801921"/>
                  <a:gd name="connsiteY2222" fmla="*/ 1045753 h 1525731"/>
                  <a:gd name="connsiteX2223" fmla="*/ 1232457 w 6801921"/>
                  <a:gd name="connsiteY2223" fmla="*/ 994907 h 1525731"/>
                  <a:gd name="connsiteX2224" fmla="*/ 3987276 w 6801921"/>
                  <a:gd name="connsiteY2224" fmla="*/ 992870 h 1525731"/>
                  <a:gd name="connsiteX2225" fmla="*/ 4110996 w 6801921"/>
                  <a:gd name="connsiteY2225" fmla="*/ 992870 h 1525731"/>
                  <a:gd name="connsiteX2226" fmla="*/ 4137169 w 6801921"/>
                  <a:gd name="connsiteY2226" fmla="*/ 1015242 h 1525731"/>
                  <a:gd name="connsiteX2227" fmla="*/ 4110996 w 6801921"/>
                  <a:gd name="connsiteY2227" fmla="*/ 1037615 h 1525731"/>
                  <a:gd name="connsiteX2228" fmla="*/ 3987276 w 6801921"/>
                  <a:gd name="connsiteY2228" fmla="*/ 1037615 h 1525731"/>
                  <a:gd name="connsiteX2229" fmla="*/ 3961103 w 6801921"/>
                  <a:gd name="connsiteY2229" fmla="*/ 1015242 h 1525731"/>
                  <a:gd name="connsiteX2230" fmla="*/ 3987276 w 6801921"/>
                  <a:gd name="connsiteY2230" fmla="*/ 992870 h 1525731"/>
                  <a:gd name="connsiteX2231" fmla="*/ 4998438 w 6801921"/>
                  <a:gd name="connsiteY2231" fmla="*/ 990840 h 1525731"/>
                  <a:gd name="connsiteX2232" fmla="*/ 5107884 w 6801921"/>
                  <a:gd name="connsiteY2232" fmla="*/ 990840 h 1525731"/>
                  <a:gd name="connsiteX2233" fmla="*/ 5136436 w 6801921"/>
                  <a:gd name="connsiteY2233" fmla="*/ 1015245 h 1525731"/>
                  <a:gd name="connsiteX2234" fmla="*/ 5136435 w 6801921"/>
                  <a:gd name="connsiteY2234" fmla="*/ 1015245 h 1525731"/>
                  <a:gd name="connsiteX2235" fmla="*/ 5107884 w 6801921"/>
                  <a:gd name="connsiteY2235" fmla="*/ 1039650 h 1525731"/>
                  <a:gd name="connsiteX2236" fmla="*/ 4998438 w 6801921"/>
                  <a:gd name="connsiteY2236" fmla="*/ 1039649 h 1525731"/>
                  <a:gd name="connsiteX2237" fmla="*/ 4978249 w 6801921"/>
                  <a:gd name="connsiteY2237" fmla="*/ 1032501 h 1525731"/>
                  <a:gd name="connsiteX2238" fmla="*/ 4969887 w 6801921"/>
                  <a:gd name="connsiteY2238" fmla="*/ 1015244 h 1525731"/>
                  <a:gd name="connsiteX2239" fmla="*/ 4978249 w 6801921"/>
                  <a:gd name="connsiteY2239" fmla="*/ 997988 h 1525731"/>
                  <a:gd name="connsiteX2240" fmla="*/ 4998438 w 6801921"/>
                  <a:gd name="connsiteY2240" fmla="*/ 990840 h 1525731"/>
                  <a:gd name="connsiteX2241" fmla="*/ 685230 w 6801921"/>
                  <a:gd name="connsiteY2241" fmla="*/ 990840 h 1525731"/>
                  <a:gd name="connsiteX2242" fmla="*/ 794676 w 6801921"/>
                  <a:gd name="connsiteY2242" fmla="*/ 990840 h 1525731"/>
                  <a:gd name="connsiteX2243" fmla="*/ 823228 w 6801921"/>
                  <a:gd name="connsiteY2243" fmla="*/ 1015245 h 1525731"/>
                  <a:gd name="connsiteX2244" fmla="*/ 823227 w 6801921"/>
                  <a:gd name="connsiteY2244" fmla="*/ 1015245 h 1525731"/>
                  <a:gd name="connsiteX2245" fmla="*/ 794676 w 6801921"/>
                  <a:gd name="connsiteY2245" fmla="*/ 1039650 h 1525731"/>
                  <a:gd name="connsiteX2246" fmla="*/ 685230 w 6801921"/>
                  <a:gd name="connsiteY2246" fmla="*/ 1039649 h 1525731"/>
                  <a:gd name="connsiteX2247" fmla="*/ 665041 w 6801921"/>
                  <a:gd name="connsiteY2247" fmla="*/ 1032501 h 1525731"/>
                  <a:gd name="connsiteX2248" fmla="*/ 656679 w 6801921"/>
                  <a:gd name="connsiteY2248" fmla="*/ 1015244 h 1525731"/>
                  <a:gd name="connsiteX2249" fmla="*/ 665041 w 6801921"/>
                  <a:gd name="connsiteY2249" fmla="*/ 997988 h 1525731"/>
                  <a:gd name="connsiteX2250" fmla="*/ 685230 w 6801921"/>
                  <a:gd name="connsiteY2250" fmla="*/ 990840 h 1525731"/>
                  <a:gd name="connsiteX2251" fmla="*/ 4799056 w 6801921"/>
                  <a:gd name="connsiteY2251" fmla="*/ 988805 h 1525731"/>
                  <a:gd name="connsiteX2252" fmla="*/ 4931344 w 6801921"/>
                  <a:gd name="connsiteY2252" fmla="*/ 988805 h 1525731"/>
                  <a:gd name="connsiteX2253" fmla="*/ 4948475 w 6801921"/>
                  <a:gd name="connsiteY2253" fmla="*/ 1003448 h 1525731"/>
                  <a:gd name="connsiteX2254" fmla="*/ 4948474 w 6801921"/>
                  <a:gd name="connsiteY2254" fmla="*/ 1003448 h 1525731"/>
                  <a:gd name="connsiteX2255" fmla="*/ 4931343 w 6801921"/>
                  <a:gd name="connsiteY2255" fmla="*/ 1018092 h 1525731"/>
                  <a:gd name="connsiteX2256" fmla="*/ 4799056 w 6801921"/>
                  <a:gd name="connsiteY2256" fmla="*/ 1018091 h 1525731"/>
                  <a:gd name="connsiteX2257" fmla="*/ 4786943 w 6801921"/>
                  <a:gd name="connsiteY2257" fmla="*/ 1013802 h 1525731"/>
                  <a:gd name="connsiteX2258" fmla="*/ 4781925 w 6801921"/>
                  <a:gd name="connsiteY2258" fmla="*/ 1003447 h 1525731"/>
                  <a:gd name="connsiteX2259" fmla="*/ 4786943 w 6801921"/>
                  <a:gd name="connsiteY2259" fmla="*/ 993093 h 1525731"/>
                  <a:gd name="connsiteX2260" fmla="*/ 4799056 w 6801921"/>
                  <a:gd name="connsiteY2260" fmla="*/ 988805 h 1525731"/>
                  <a:gd name="connsiteX2261" fmla="*/ 485848 w 6801921"/>
                  <a:gd name="connsiteY2261" fmla="*/ 988805 h 1525731"/>
                  <a:gd name="connsiteX2262" fmla="*/ 618136 w 6801921"/>
                  <a:gd name="connsiteY2262" fmla="*/ 988805 h 1525731"/>
                  <a:gd name="connsiteX2263" fmla="*/ 635267 w 6801921"/>
                  <a:gd name="connsiteY2263" fmla="*/ 1003448 h 1525731"/>
                  <a:gd name="connsiteX2264" fmla="*/ 635266 w 6801921"/>
                  <a:gd name="connsiteY2264" fmla="*/ 1003448 h 1525731"/>
                  <a:gd name="connsiteX2265" fmla="*/ 618135 w 6801921"/>
                  <a:gd name="connsiteY2265" fmla="*/ 1018092 h 1525731"/>
                  <a:gd name="connsiteX2266" fmla="*/ 485848 w 6801921"/>
                  <a:gd name="connsiteY2266" fmla="*/ 1018091 h 1525731"/>
                  <a:gd name="connsiteX2267" fmla="*/ 473735 w 6801921"/>
                  <a:gd name="connsiteY2267" fmla="*/ 1013802 h 1525731"/>
                  <a:gd name="connsiteX2268" fmla="*/ 468717 w 6801921"/>
                  <a:gd name="connsiteY2268" fmla="*/ 1003447 h 1525731"/>
                  <a:gd name="connsiteX2269" fmla="*/ 473735 w 6801921"/>
                  <a:gd name="connsiteY2269" fmla="*/ 993093 h 1525731"/>
                  <a:gd name="connsiteX2270" fmla="*/ 485848 w 6801921"/>
                  <a:gd name="connsiteY2270" fmla="*/ 988805 h 1525731"/>
                  <a:gd name="connsiteX2271" fmla="*/ 5923375 w 6801921"/>
                  <a:gd name="connsiteY2271" fmla="*/ 984230 h 1525731"/>
                  <a:gd name="connsiteX2272" fmla="*/ 5940030 w 6801921"/>
                  <a:gd name="connsiteY2272" fmla="*/ 984230 h 1525731"/>
                  <a:gd name="connsiteX2273" fmla="*/ 5965012 w 6801921"/>
                  <a:gd name="connsiteY2273" fmla="*/ 1005584 h 1525731"/>
                  <a:gd name="connsiteX2274" fmla="*/ 5940030 w 6801921"/>
                  <a:gd name="connsiteY2274" fmla="*/ 1026939 h 1525731"/>
                  <a:gd name="connsiteX2275" fmla="*/ 5923375 w 6801921"/>
                  <a:gd name="connsiteY2275" fmla="*/ 1026939 h 1525731"/>
                  <a:gd name="connsiteX2276" fmla="*/ 5898393 w 6801921"/>
                  <a:gd name="connsiteY2276" fmla="*/ 1005584 h 1525731"/>
                  <a:gd name="connsiteX2277" fmla="*/ 5923375 w 6801921"/>
                  <a:gd name="connsiteY2277" fmla="*/ 984230 h 1525731"/>
                  <a:gd name="connsiteX2278" fmla="*/ 1610167 w 6801921"/>
                  <a:gd name="connsiteY2278" fmla="*/ 984230 h 1525731"/>
                  <a:gd name="connsiteX2279" fmla="*/ 1626822 w 6801921"/>
                  <a:gd name="connsiteY2279" fmla="*/ 984230 h 1525731"/>
                  <a:gd name="connsiteX2280" fmla="*/ 1651804 w 6801921"/>
                  <a:gd name="connsiteY2280" fmla="*/ 1005584 h 1525731"/>
                  <a:gd name="connsiteX2281" fmla="*/ 1626822 w 6801921"/>
                  <a:gd name="connsiteY2281" fmla="*/ 1026939 h 1525731"/>
                  <a:gd name="connsiteX2282" fmla="*/ 1610167 w 6801921"/>
                  <a:gd name="connsiteY2282" fmla="*/ 1026939 h 1525731"/>
                  <a:gd name="connsiteX2283" fmla="*/ 1585184 w 6801921"/>
                  <a:gd name="connsiteY2283" fmla="*/ 1005584 h 1525731"/>
                  <a:gd name="connsiteX2284" fmla="*/ 1610167 w 6801921"/>
                  <a:gd name="connsiteY2284" fmla="*/ 984230 h 1525731"/>
                  <a:gd name="connsiteX2285" fmla="*/ 4513653 w 6801921"/>
                  <a:gd name="connsiteY2285" fmla="*/ 970500 h 1525731"/>
                  <a:gd name="connsiteX2286" fmla="*/ 4535671 w 6801921"/>
                  <a:gd name="connsiteY2286" fmla="*/ 970500 h 1525731"/>
                  <a:gd name="connsiteX2287" fmla="*/ 4572549 w 6801921"/>
                  <a:gd name="connsiteY2287" fmla="*/ 1002025 h 1525731"/>
                  <a:gd name="connsiteX2288" fmla="*/ 4535671 w 6801921"/>
                  <a:gd name="connsiteY2288" fmla="*/ 1033549 h 1525731"/>
                  <a:gd name="connsiteX2289" fmla="*/ 4504741 w 6801921"/>
                  <a:gd name="connsiteY2289" fmla="*/ 1033549 h 1525731"/>
                  <a:gd name="connsiteX2290" fmla="*/ 4490386 w 6801921"/>
                  <a:gd name="connsiteY2290" fmla="*/ 1031072 h 1525731"/>
                  <a:gd name="connsiteX2291" fmla="*/ 4489000 w 6801921"/>
                  <a:gd name="connsiteY2291" fmla="*/ 1030273 h 1525731"/>
                  <a:gd name="connsiteX2292" fmla="*/ 4490166 w 6801921"/>
                  <a:gd name="connsiteY2292" fmla="*/ 1027446 h 1525731"/>
                  <a:gd name="connsiteX2293" fmla="*/ 4436956 w 6801921"/>
                  <a:gd name="connsiteY2293" fmla="*/ 1027446 h 1525731"/>
                  <a:gd name="connsiteX2294" fmla="*/ 4410785 w 6801921"/>
                  <a:gd name="connsiteY2294" fmla="*/ 1005073 h 1525731"/>
                  <a:gd name="connsiteX2295" fmla="*/ 4436956 w 6801921"/>
                  <a:gd name="connsiteY2295" fmla="*/ 982701 h 1525731"/>
                  <a:gd name="connsiteX2296" fmla="*/ 4508621 w 6801921"/>
                  <a:gd name="connsiteY2296" fmla="*/ 982701 h 1525731"/>
                  <a:gd name="connsiteX2297" fmla="*/ 200445 w 6801921"/>
                  <a:gd name="connsiteY2297" fmla="*/ 970500 h 1525731"/>
                  <a:gd name="connsiteX2298" fmla="*/ 222463 w 6801921"/>
                  <a:gd name="connsiteY2298" fmla="*/ 970500 h 1525731"/>
                  <a:gd name="connsiteX2299" fmla="*/ 259341 w 6801921"/>
                  <a:gd name="connsiteY2299" fmla="*/ 1002025 h 1525731"/>
                  <a:gd name="connsiteX2300" fmla="*/ 222463 w 6801921"/>
                  <a:gd name="connsiteY2300" fmla="*/ 1033549 h 1525731"/>
                  <a:gd name="connsiteX2301" fmla="*/ 191533 w 6801921"/>
                  <a:gd name="connsiteY2301" fmla="*/ 1033549 h 1525731"/>
                  <a:gd name="connsiteX2302" fmla="*/ 177178 w 6801921"/>
                  <a:gd name="connsiteY2302" fmla="*/ 1031072 h 1525731"/>
                  <a:gd name="connsiteX2303" fmla="*/ 175792 w 6801921"/>
                  <a:gd name="connsiteY2303" fmla="*/ 1030273 h 1525731"/>
                  <a:gd name="connsiteX2304" fmla="*/ 3424583 w 6801921"/>
                  <a:gd name="connsiteY2304" fmla="*/ 960329 h 1525731"/>
                  <a:gd name="connsiteX2305" fmla="*/ 3512616 w 6801921"/>
                  <a:gd name="connsiteY2305" fmla="*/ 960329 h 1525731"/>
                  <a:gd name="connsiteX2306" fmla="*/ 3542357 w 6801921"/>
                  <a:gd name="connsiteY2306" fmla="*/ 985752 h 1525731"/>
                  <a:gd name="connsiteX2307" fmla="*/ 3512616 w 6801921"/>
                  <a:gd name="connsiteY2307" fmla="*/ 1011175 h 1525731"/>
                  <a:gd name="connsiteX2308" fmla="*/ 3424583 w 6801921"/>
                  <a:gd name="connsiteY2308" fmla="*/ 1011175 h 1525731"/>
                  <a:gd name="connsiteX2309" fmla="*/ 3394842 w 6801921"/>
                  <a:gd name="connsiteY2309" fmla="*/ 985752 h 1525731"/>
                  <a:gd name="connsiteX2310" fmla="*/ 3424583 w 6801921"/>
                  <a:gd name="connsiteY2310" fmla="*/ 960329 h 1525731"/>
                  <a:gd name="connsiteX2311" fmla="*/ 3022486 w 6801921"/>
                  <a:gd name="connsiteY2311" fmla="*/ 952194 h 1525731"/>
                  <a:gd name="connsiteX2312" fmla="*/ 3086727 w 6801921"/>
                  <a:gd name="connsiteY2312" fmla="*/ 952194 h 1525731"/>
                  <a:gd name="connsiteX2313" fmla="*/ 3135502 w 6801921"/>
                  <a:gd name="connsiteY2313" fmla="*/ 993887 h 1525731"/>
                  <a:gd name="connsiteX2314" fmla="*/ 3086727 w 6801921"/>
                  <a:gd name="connsiteY2314" fmla="*/ 1035580 h 1525731"/>
                  <a:gd name="connsiteX2315" fmla="*/ 3022486 w 6801921"/>
                  <a:gd name="connsiteY2315" fmla="*/ 1035580 h 1525731"/>
                  <a:gd name="connsiteX2316" fmla="*/ 2973711 w 6801921"/>
                  <a:gd name="connsiteY2316" fmla="*/ 993887 h 1525731"/>
                  <a:gd name="connsiteX2317" fmla="*/ 3022486 w 6801921"/>
                  <a:gd name="connsiteY2317" fmla="*/ 952194 h 1525731"/>
                  <a:gd name="connsiteX2318" fmla="*/ 5396663 w 6801921"/>
                  <a:gd name="connsiteY2318" fmla="*/ 951687 h 1525731"/>
                  <a:gd name="connsiteX2319" fmla="*/ 5442461 w 6801921"/>
                  <a:gd name="connsiteY2319" fmla="*/ 951687 h 1525731"/>
                  <a:gd name="connsiteX2320" fmla="*/ 5488264 w 6801921"/>
                  <a:gd name="connsiteY2320" fmla="*/ 990839 h 1525731"/>
                  <a:gd name="connsiteX2321" fmla="*/ 5488263 w 6801921"/>
                  <a:gd name="connsiteY2321" fmla="*/ 990839 h 1525731"/>
                  <a:gd name="connsiteX2322" fmla="*/ 5442460 w 6801921"/>
                  <a:gd name="connsiteY2322" fmla="*/ 1029991 h 1525731"/>
                  <a:gd name="connsiteX2323" fmla="*/ 5396663 w 6801921"/>
                  <a:gd name="connsiteY2323" fmla="*/ 1029991 h 1525731"/>
                  <a:gd name="connsiteX2324" fmla="*/ 5364276 w 6801921"/>
                  <a:gd name="connsiteY2324" fmla="*/ 1018523 h 1525731"/>
                  <a:gd name="connsiteX2325" fmla="*/ 5350860 w 6801921"/>
                  <a:gd name="connsiteY2325" fmla="*/ 990838 h 1525731"/>
                  <a:gd name="connsiteX2326" fmla="*/ 5364276 w 6801921"/>
                  <a:gd name="connsiteY2326" fmla="*/ 963154 h 1525731"/>
                  <a:gd name="connsiteX2327" fmla="*/ 5396663 w 6801921"/>
                  <a:gd name="connsiteY2327" fmla="*/ 951687 h 1525731"/>
                  <a:gd name="connsiteX2328" fmla="*/ 1083455 w 6801921"/>
                  <a:gd name="connsiteY2328" fmla="*/ 951687 h 1525731"/>
                  <a:gd name="connsiteX2329" fmla="*/ 1129253 w 6801921"/>
                  <a:gd name="connsiteY2329" fmla="*/ 951687 h 1525731"/>
                  <a:gd name="connsiteX2330" fmla="*/ 1175056 w 6801921"/>
                  <a:gd name="connsiteY2330" fmla="*/ 990839 h 1525731"/>
                  <a:gd name="connsiteX2331" fmla="*/ 1175055 w 6801921"/>
                  <a:gd name="connsiteY2331" fmla="*/ 990839 h 1525731"/>
                  <a:gd name="connsiteX2332" fmla="*/ 1129252 w 6801921"/>
                  <a:gd name="connsiteY2332" fmla="*/ 1029991 h 1525731"/>
                  <a:gd name="connsiteX2333" fmla="*/ 1083455 w 6801921"/>
                  <a:gd name="connsiteY2333" fmla="*/ 1029991 h 1525731"/>
                  <a:gd name="connsiteX2334" fmla="*/ 1051068 w 6801921"/>
                  <a:gd name="connsiteY2334" fmla="*/ 1018523 h 1525731"/>
                  <a:gd name="connsiteX2335" fmla="*/ 1037652 w 6801921"/>
                  <a:gd name="connsiteY2335" fmla="*/ 990838 h 1525731"/>
                  <a:gd name="connsiteX2336" fmla="*/ 1051068 w 6801921"/>
                  <a:gd name="connsiteY2336" fmla="*/ 963154 h 1525731"/>
                  <a:gd name="connsiteX2337" fmla="*/ 1083455 w 6801921"/>
                  <a:gd name="connsiteY2337" fmla="*/ 951687 h 1525731"/>
                  <a:gd name="connsiteX2338" fmla="*/ 5006053 w 6801921"/>
                  <a:gd name="connsiteY2338" fmla="*/ 946094 h 1525731"/>
                  <a:gd name="connsiteX2339" fmla="*/ 5138341 w 6801921"/>
                  <a:gd name="connsiteY2339" fmla="*/ 946094 h 1525731"/>
                  <a:gd name="connsiteX2340" fmla="*/ 5155465 w 6801921"/>
                  <a:gd name="connsiteY2340" fmla="*/ 960738 h 1525731"/>
                  <a:gd name="connsiteX2341" fmla="*/ 5155464 w 6801921"/>
                  <a:gd name="connsiteY2341" fmla="*/ 960738 h 1525731"/>
                  <a:gd name="connsiteX2342" fmla="*/ 5138339 w 6801921"/>
                  <a:gd name="connsiteY2342" fmla="*/ 975381 h 1525731"/>
                  <a:gd name="connsiteX2343" fmla="*/ 5006053 w 6801921"/>
                  <a:gd name="connsiteY2343" fmla="*/ 975381 h 1525731"/>
                  <a:gd name="connsiteX2344" fmla="*/ 4993940 w 6801921"/>
                  <a:gd name="connsiteY2344" fmla="*/ 971092 h 1525731"/>
                  <a:gd name="connsiteX2345" fmla="*/ 4988922 w 6801921"/>
                  <a:gd name="connsiteY2345" fmla="*/ 960737 h 1525731"/>
                  <a:gd name="connsiteX2346" fmla="*/ 4993940 w 6801921"/>
                  <a:gd name="connsiteY2346" fmla="*/ 950383 h 1525731"/>
                  <a:gd name="connsiteX2347" fmla="*/ 5006053 w 6801921"/>
                  <a:gd name="connsiteY2347" fmla="*/ 946094 h 1525731"/>
                  <a:gd name="connsiteX2348" fmla="*/ 692845 w 6801921"/>
                  <a:gd name="connsiteY2348" fmla="*/ 946094 h 1525731"/>
                  <a:gd name="connsiteX2349" fmla="*/ 825133 w 6801921"/>
                  <a:gd name="connsiteY2349" fmla="*/ 946094 h 1525731"/>
                  <a:gd name="connsiteX2350" fmla="*/ 842257 w 6801921"/>
                  <a:gd name="connsiteY2350" fmla="*/ 960738 h 1525731"/>
                  <a:gd name="connsiteX2351" fmla="*/ 842256 w 6801921"/>
                  <a:gd name="connsiteY2351" fmla="*/ 960738 h 1525731"/>
                  <a:gd name="connsiteX2352" fmla="*/ 825131 w 6801921"/>
                  <a:gd name="connsiteY2352" fmla="*/ 975381 h 1525731"/>
                  <a:gd name="connsiteX2353" fmla="*/ 692845 w 6801921"/>
                  <a:gd name="connsiteY2353" fmla="*/ 975381 h 1525731"/>
                  <a:gd name="connsiteX2354" fmla="*/ 680732 w 6801921"/>
                  <a:gd name="connsiteY2354" fmla="*/ 971092 h 1525731"/>
                  <a:gd name="connsiteX2355" fmla="*/ 675714 w 6801921"/>
                  <a:gd name="connsiteY2355" fmla="*/ 960737 h 1525731"/>
                  <a:gd name="connsiteX2356" fmla="*/ 680732 w 6801921"/>
                  <a:gd name="connsiteY2356" fmla="*/ 950383 h 1525731"/>
                  <a:gd name="connsiteX2357" fmla="*/ 692845 w 6801921"/>
                  <a:gd name="connsiteY2357" fmla="*/ 946094 h 1525731"/>
                  <a:gd name="connsiteX2358" fmla="*/ 6101224 w 6801921"/>
                  <a:gd name="connsiteY2358" fmla="*/ 944569 h 1525731"/>
                  <a:gd name="connsiteX2359" fmla="*/ 6151190 w 6801921"/>
                  <a:gd name="connsiteY2359" fmla="*/ 944569 h 1525731"/>
                  <a:gd name="connsiteX2360" fmla="*/ 6199965 w 6801921"/>
                  <a:gd name="connsiteY2360" fmla="*/ 986262 h 1525731"/>
                  <a:gd name="connsiteX2361" fmla="*/ 6151190 w 6801921"/>
                  <a:gd name="connsiteY2361" fmla="*/ 1027954 h 1525731"/>
                  <a:gd name="connsiteX2362" fmla="*/ 6101224 w 6801921"/>
                  <a:gd name="connsiteY2362" fmla="*/ 1027954 h 1525731"/>
                  <a:gd name="connsiteX2363" fmla="*/ 6052450 w 6801921"/>
                  <a:gd name="connsiteY2363" fmla="*/ 986262 h 1525731"/>
                  <a:gd name="connsiteX2364" fmla="*/ 6101224 w 6801921"/>
                  <a:gd name="connsiteY2364" fmla="*/ 944569 h 1525731"/>
                  <a:gd name="connsiteX2365" fmla="*/ 1788016 w 6801921"/>
                  <a:gd name="connsiteY2365" fmla="*/ 944569 h 1525731"/>
                  <a:gd name="connsiteX2366" fmla="*/ 1837982 w 6801921"/>
                  <a:gd name="connsiteY2366" fmla="*/ 944569 h 1525731"/>
                  <a:gd name="connsiteX2367" fmla="*/ 1886757 w 6801921"/>
                  <a:gd name="connsiteY2367" fmla="*/ 986262 h 1525731"/>
                  <a:gd name="connsiteX2368" fmla="*/ 1837982 w 6801921"/>
                  <a:gd name="connsiteY2368" fmla="*/ 1027954 h 1525731"/>
                  <a:gd name="connsiteX2369" fmla="*/ 1788016 w 6801921"/>
                  <a:gd name="connsiteY2369" fmla="*/ 1027954 h 1525731"/>
                  <a:gd name="connsiteX2370" fmla="*/ 1739242 w 6801921"/>
                  <a:gd name="connsiteY2370" fmla="*/ 986262 h 1525731"/>
                  <a:gd name="connsiteX2371" fmla="*/ 1788016 w 6801921"/>
                  <a:gd name="connsiteY2371" fmla="*/ 944569 h 1525731"/>
                  <a:gd name="connsiteX2372" fmla="*/ 5607822 w 6801921"/>
                  <a:gd name="connsiteY2372" fmla="*/ 943555 h 1525731"/>
                  <a:gd name="connsiteX2373" fmla="*/ 5613773 w 6801921"/>
                  <a:gd name="connsiteY2373" fmla="*/ 943555 h 1525731"/>
                  <a:gd name="connsiteX2374" fmla="*/ 5632508 w 6801921"/>
                  <a:gd name="connsiteY2374" fmla="*/ 959570 h 1525731"/>
                  <a:gd name="connsiteX2375" fmla="*/ 5613773 w 6801921"/>
                  <a:gd name="connsiteY2375" fmla="*/ 975585 h 1525731"/>
                  <a:gd name="connsiteX2376" fmla="*/ 5607822 w 6801921"/>
                  <a:gd name="connsiteY2376" fmla="*/ 975585 h 1525731"/>
                  <a:gd name="connsiteX2377" fmla="*/ 5589087 w 6801921"/>
                  <a:gd name="connsiteY2377" fmla="*/ 959570 h 1525731"/>
                  <a:gd name="connsiteX2378" fmla="*/ 5607822 w 6801921"/>
                  <a:gd name="connsiteY2378" fmla="*/ 943555 h 1525731"/>
                  <a:gd name="connsiteX2379" fmla="*/ 1294614 w 6801921"/>
                  <a:gd name="connsiteY2379" fmla="*/ 943555 h 1525731"/>
                  <a:gd name="connsiteX2380" fmla="*/ 1300565 w 6801921"/>
                  <a:gd name="connsiteY2380" fmla="*/ 943555 h 1525731"/>
                  <a:gd name="connsiteX2381" fmla="*/ 1319300 w 6801921"/>
                  <a:gd name="connsiteY2381" fmla="*/ 959570 h 1525731"/>
                  <a:gd name="connsiteX2382" fmla="*/ 1300565 w 6801921"/>
                  <a:gd name="connsiteY2382" fmla="*/ 975585 h 1525731"/>
                  <a:gd name="connsiteX2383" fmla="*/ 1294614 w 6801921"/>
                  <a:gd name="connsiteY2383" fmla="*/ 975585 h 1525731"/>
                  <a:gd name="connsiteX2384" fmla="*/ 1275879 w 6801921"/>
                  <a:gd name="connsiteY2384" fmla="*/ 959570 h 1525731"/>
                  <a:gd name="connsiteX2385" fmla="*/ 1294614 w 6801921"/>
                  <a:gd name="connsiteY2385" fmla="*/ 943555 h 1525731"/>
                  <a:gd name="connsiteX2386" fmla="*/ 3971095 w 6801921"/>
                  <a:gd name="connsiteY2386" fmla="*/ 943246 h 1525731"/>
                  <a:gd name="connsiteX2387" fmla="*/ 4103384 w 6801921"/>
                  <a:gd name="connsiteY2387" fmla="*/ 943246 h 1525731"/>
                  <a:gd name="connsiteX2388" fmla="*/ 4115496 w 6801921"/>
                  <a:gd name="connsiteY2388" fmla="*/ 947535 h 1525731"/>
                  <a:gd name="connsiteX2389" fmla="*/ 4120514 w 6801921"/>
                  <a:gd name="connsiteY2389" fmla="*/ 957889 h 1525731"/>
                  <a:gd name="connsiteX2390" fmla="*/ 4115496 w 6801921"/>
                  <a:gd name="connsiteY2390" fmla="*/ 968244 h 1525731"/>
                  <a:gd name="connsiteX2391" fmla="*/ 4103384 w 6801921"/>
                  <a:gd name="connsiteY2391" fmla="*/ 972533 h 1525731"/>
                  <a:gd name="connsiteX2392" fmla="*/ 3971095 w 6801921"/>
                  <a:gd name="connsiteY2392" fmla="*/ 972533 h 1525731"/>
                  <a:gd name="connsiteX2393" fmla="*/ 3953964 w 6801921"/>
                  <a:gd name="connsiteY2393" fmla="*/ 957889 h 1525731"/>
                  <a:gd name="connsiteX2394" fmla="*/ 3971095 w 6801921"/>
                  <a:gd name="connsiteY2394" fmla="*/ 943246 h 1525731"/>
                  <a:gd name="connsiteX2395" fmla="*/ 4635599 w 6801921"/>
                  <a:gd name="connsiteY2395" fmla="*/ 942028 h 1525731"/>
                  <a:gd name="connsiteX2396" fmla="*/ 4699840 w 6801921"/>
                  <a:gd name="connsiteY2396" fmla="*/ 942028 h 1525731"/>
                  <a:gd name="connsiteX2397" fmla="*/ 4748617 w 6801921"/>
                  <a:gd name="connsiteY2397" fmla="*/ 983721 h 1525731"/>
                  <a:gd name="connsiteX2398" fmla="*/ 4699840 w 6801921"/>
                  <a:gd name="connsiteY2398" fmla="*/ 1025414 h 1525731"/>
                  <a:gd name="connsiteX2399" fmla="*/ 4635599 w 6801921"/>
                  <a:gd name="connsiteY2399" fmla="*/ 1025414 h 1525731"/>
                  <a:gd name="connsiteX2400" fmla="*/ 4586825 w 6801921"/>
                  <a:gd name="connsiteY2400" fmla="*/ 983721 h 1525731"/>
                  <a:gd name="connsiteX2401" fmla="*/ 4635599 w 6801921"/>
                  <a:gd name="connsiteY2401" fmla="*/ 942028 h 1525731"/>
                  <a:gd name="connsiteX2402" fmla="*/ 322390 w 6801921"/>
                  <a:gd name="connsiteY2402" fmla="*/ 942028 h 1525731"/>
                  <a:gd name="connsiteX2403" fmla="*/ 386632 w 6801921"/>
                  <a:gd name="connsiteY2403" fmla="*/ 942028 h 1525731"/>
                  <a:gd name="connsiteX2404" fmla="*/ 435408 w 6801921"/>
                  <a:gd name="connsiteY2404" fmla="*/ 983721 h 1525731"/>
                  <a:gd name="connsiteX2405" fmla="*/ 386632 w 6801921"/>
                  <a:gd name="connsiteY2405" fmla="*/ 1025414 h 1525731"/>
                  <a:gd name="connsiteX2406" fmla="*/ 322390 w 6801921"/>
                  <a:gd name="connsiteY2406" fmla="*/ 1025414 h 1525731"/>
                  <a:gd name="connsiteX2407" fmla="*/ 273617 w 6801921"/>
                  <a:gd name="connsiteY2407" fmla="*/ 983721 h 1525731"/>
                  <a:gd name="connsiteX2408" fmla="*/ 322390 w 6801921"/>
                  <a:gd name="connsiteY2408" fmla="*/ 942028 h 1525731"/>
                  <a:gd name="connsiteX2409" fmla="*/ 2641803 w 6801921"/>
                  <a:gd name="connsiteY2409" fmla="*/ 939991 h 1525731"/>
                  <a:gd name="connsiteX2410" fmla="*/ 2729835 w 6801921"/>
                  <a:gd name="connsiteY2410" fmla="*/ 939991 h 1525731"/>
                  <a:gd name="connsiteX2411" fmla="*/ 2759576 w 6801921"/>
                  <a:gd name="connsiteY2411" fmla="*/ 965414 h 1525731"/>
                  <a:gd name="connsiteX2412" fmla="*/ 2729835 w 6801921"/>
                  <a:gd name="connsiteY2412" fmla="*/ 990837 h 1525731"/>
                  <a:gd name="connsiteX2413" fmla="*/ 2641803 w 6801921"/>
                  <a:gd name="connsiteY2413" fmla="*/ 990837 h 1525731"/>
                  <a:gd name="connsiteX2414" fmla="*/ 2612062 w 6801921"/>
                  <a:gd name="connsiteY2414" fmla="*/ 965414 h 1525731"/>
                  <a:gd name="connsiteX2415" fmla="*/ 2641803 w 6801921"/>
                  <a:gd name="connsiteY2415" fmla="*/ 939991 h 1525731"/>
                  <a:gd name="connsiteX2416" fmla="*/ 3780278 w 6801921"/>
                  <a:gd name="connsiteY2416" fmla="*/ 939990 h 1525731"/>
                  <a:gd name="connsiteX2417" fmla="*/ 3884965 w 6801921"/>
                  <a:gd name="connsiteY2417" fmla="*/ 939990 h 1525731"/>
                  <a:gd name="connsiteX2418" fmla="*/ 3944447 w 6801921"/>
                  <a:gd name="connsiteY2418" fmla="*/ 990836 h 1525731"/>
                  <a:gd name="connsiteX2419" fmla="*/ 3884965 w 6801921"/>
                  <a:gd name="connsiteY2419" fmla="*/ 1041681 h 1525731"/>
                  <a:gd name="connsiteX2420" fmla="*/ 3780278 w 6801921"/>
                  <a:gd name="connsiteY2420" fmla="*/ 1041681 h 1525731"/>
                  <a:gd name="connsiteX2421" fmla="*/ 3720802 w 6801921"/>
                  <a:gd name="connsiteY2421" fmla="*/ 990836 h 1525731"/>
                  <a:gd name="connsiteX2422" fmla="*/ 3780278 w 6801921"/>
                  <a:gd name="connsiteY2422" fmla="*/ 939990 h 1525731"/>
                  <a:gd name="connsiteX2423" fmla="*/ 6246657 w 6801921"/>
                  <a:gd name="connsiteY2423" fmla="*/ 935418 h 1525731"/>
                  <a:gd name="connsiteX2424" fmla="*/ 6342425 w 6801921"/>
                  <a:gd name="connsiteY2424" fmla="*/ 935418 h 1525731"/>
                  <a:gd name="connsiteX2425" fmla="*/ 6369489 w 6801921"/>
                  <a:gd name="connsiteY2425" fmla="*/ 958552 h 1525731"/>
                  <a:gd name="connsiteX2426" fmla="*/ 6369488 w 6801921"/>
                  <a:gd name="connsiteY2426" fmla="*/ 958552 h 1525731"/>
                  <a:gd name="connsiteX2427" fmla="*/ 6342424 w 6801921"/>
                  <a:gd name="connsiteY2427" fmla="*/ 981687 h 1525731"/>
                  <a:gd name="connsiteX2428" fmla="*/ 6246657 w 6801921"/>
                  <a:gd name="connsiteY2428" fmla="*/ 981686 h 1525731"/>
                  <a:gd name="connsiteX2429" fmla="*/ 6227521 w 6801921"/>
                  <a:gd name="connsiteY2429" fmla="*/ 974910 h 1525731"/>
                  <a:gd name="connsiteX2430" fmla="*/ 6219594 w 6801921"/>
                  <a:gd name="connsiteY2430" fmla="*/ 958552 h 1525731"/>
                  <a:gd name="connsiteX2431" fmla="*/ 6227521 w 6801921"/>
                  <a:gd name="connsiteY2431" fmla="*/ 942194 h 1525731"/>
                  <a:gd name="connsiteX2432" fmla="*/ 6246657 w 6801921"/>
                  <a:gd name="connsiteY2432" fmla="*/ 935418 h 1525731"/>
                  <a:gd name="connsiteX2433" fmla="*/ 1933449 w 6801921"/>
                  <a:gd name="connsiteY2433" fmla="*/ 935418 h 1525731"/>
                  <a:gd name="connsiteX2434" fmla="*/ 2029216 w 6801921"/>
                  <a:gd name="connsiteY2434" fmla="*/ 935418 h 1525731"/>
                  <a:gd name="connsiteX2435" fmla="*/ 2056281 w 6801921"/>
                  <a:gd name="connsiteY2435" fmla="*/ 958552 h 1525731"/>
                  <a:gd name="connsiteX2436" fmla="*/ 2056279 w 6801921"/>
                  <a:gd name="connsiteY2436" fmla="*/ 958552 h 1525731"/>
                  <a:gd name="connsiteX2437" fmla="*/ 2029216 w 6801921"/>
                  <a:gd name="connsiteY2437" fmla="*/ 981687 h 1525731"/>
                  <a:gd name="connsiteX2438" fmla="*/ 1933449 w 6801921"/>
                  <a:gd name="connsiteY2438" fmla="*/ 981686 h 1525731"/>
                  <a:gd name="connsiteX2439" fmla="*/ 1914313 w 6801921"/>
                  <a:gd name="connsiteY2439" fmla="*/ 974910 h 1525731"/>
                  <a:gd name="connsiteX2440" fmla="*/ 1906386 w 6801921"/>
                  <a:gd name="connsiteY2440" fmla="*/ 958552 h 1525731"/>
                  <a:gd name="connsiteX2441" fmla="*/ 1914313 w 6801921"/>
                  <a:gd name="connsiteY2441" fmla="*/ 942194 h 1525731"/>
                  <a:gd name="connsiteX2442" fmla="*/ 1933449 w 6801921"/>
                  <a:gd name="connsiteY2442" fmla="*/ 935418 h 1525731"/>
                  <a:gd name="connsiteX2443" fmla="*/ 5709833 w 6801921"/>
                  <a:gd name="connsiteY2443" fmla="*/ 933893 h 1525731"/>
                  <a:gd name="connsiteX2444" fmla="*/ 5819281 w 6801921"/>
                  <a:gd name="connsiteY2444" fmla="*/ 933893 h 1525731"/>
                  <a:gd name="connsiteX2445" fmla="*/ 5847831 w 6801921"/>
                  <a:gd name="connsiteY2445" fmla="*/ 958298 h 1525731"/>
                  <a:gd name="connsiteX2446" fmla="*/ 5819280 w 6801921"/>
                  <a:gd name="connsiteY2446" fmla="*/ 982703 h 1525731"/>
                  <a:gd name="connsiteX2447" fmla="*/ 5709833 w 6801921"/>
                  <a:gd name="connsiteY2447" fmla="*/ 982703 h 1525731"/>
                  <a:gd name="connsiteX2448" fmla="*/ 5689645 w 6801921"/>
                  <a:gd name="connsiteY2448" fmla="*/ 975554 h 1525731"/>
                  <a:gd name="connsiteX2449" fmla="*/ 5681282 w 6801921"/>
                  <a:gd name="connsiteY2449" fmla="*/ 958297 h 1525731"/>
                  <a:gd name="connsiteX2450" fmla="*/ 5689645 w 6801921"/>
                  <a:gd name="connsiteY2450" fmla="*/ 941041 h 1525731"/>
                  <a:gd name="connsiteX2451" fmla="*/ 5709833 w 6801921"/>
                  <a:gd name="connsiteY2451" fmla="*/ 933893 h 1525731"/>
                  <a:gd name="connsiteX2452" fmla="*/ 1396625 w 6801921"/>
                  <a:gd name="connsiteY2452" fmla="*/ 933893 h 1525731"/>
                  <a:gd name="connsiteX2453" fmla="*/ 1506073 w 6801921"/>
                  <a:gd name="connsiteY2453" fmla="*/ 933893 h 1525731"/>
                  <a:gd name="connsiteX2454" fmla="*/ 1534623 w 6801921"/>
                  <a:gd name="connsiteY2454" fmla="*/ 958298 h 1525731"/>
                  <a:gd name="connsiteX2455" fmla="*/ 1506072 w 6801921"/>
                  <a:gd name="connsiteY2455" fmla="*/ 982703 h 1525731"/>
                  <a:gd name="connsiteX2456" fmla="*/ 1396625 w 6801921"/>
                  <a:gd name="connsiteY2456" fmla="*/ 982703 h 1525731"/>
                  <a:gd name="connsiteX2457" fmla="*/ 1376437 w 6801921"/>
                  <a:gd name="connsiteY2457" fmla="*/ 975554 h 1525731"/>
                  <a:gd name="connsiteX2458" fmla="*/ 1368074 w 6801921"/>
                  <a:gd name="connsiteY2458" fmla="*/ 958297 h 1525731"/>
                  <a:gd name="connsiteX2459" fmla="*/ 1376437 w 6801921"/>
                  <a:gd name="connsiteY2459" fmla="*/ 941041 h 1525731"/>
                  <a:gd name="connsiteX2460" fmla="*/ 1396625 w 6801921"/>
                  <a:gd name="connsiteY2460" fmla="*/ 933893 h 1525731"/>
                  <a:gd name="connsiteX2461" fmla="*/ 4220444 w 6801921"/>
                  <a:gd name="connsiteY2461" fmla="*/ 929821 h 1525731"/>
                  <a:gd name="connsiteX2462" fmla="*/ 4325131 w 6801921"/>
                  <a:gd name="connsiteY2462" fmla="*/ 929821 h 1525731"/>
                  <a:gd name="connsiteX2463" fmla="*/ 4384612 w 6801921"/>
                  <a:gd name="connsiteY2463" fmla="*/ 980667 h 1525731"/>
                  <a:gd name="connsiteX2464" fmla="*/ 4325131 w 6801921"/>
                  <a:gd name="connsiteY2464" fmla="*/ 1031512 h 1525731"/>
                  <a:gd name="connsiteX2465" fmla="*/ 4220444 w 6801921"/>
                  <a:gd name="connsiteY2465" fmla="*/ 1031512 h 1525731"/>
                  <a:gd name="connsiteX2466" fmla="*/ 4160962 w 6801921"/>
                  <a:gd name="connsiteY2466" fmla="*/ 980667 h 1525731"/>
                  <a:gd name="connsiteX2467" fmla="*/ 4220444 w 6801921"/>
                  <a:gd name="connsiteY2467" fmla="*/ 929821 h 1525731"/>
                  <a:gd name="connsiteX2468" fmla="*/ 3605407 w 6801921"/>
                  <a:gd name="connsiteY2468" fmla="*/ 925756 h 1525731"/>
                  <a:gd name="connsiteX2469" fmla="*/ 3655373 w 6801921"/>
                  <a:gd name="connsiteY2469" fmla="*/ 925756 h 1525731"/>
                  <a:gd name="connsiteX2470" fmla="*/ 3704148 w 6801921"/>
                  <a:gd name="connsiteY2470" fmla="*/ 967449 h 1525731"/>
                  <a:gd name="connsiteX2471" fmla="*/ 3655373 w 6801921"/>
                  <a:gd name="connsiteY2471" fmla="*/ 1009141 h 1525731"/>
                  <a:gd name="connsiteX2472" fmla="*/ 3605407 w 6801921"/>
                  <a:gd name="connsiteY2472" fmla="*/ 1009141 h 1525731"/>
                  <a:gd name="connsiteX2473" fmla="*/ 3556633 w 6801921"/>
                  <a:gd name="connsiteY2473" fmla="*/ 967449 h 1525731"/>
                  <a:gd name="connsiteX2474" fmla="*/ 3605407 w 6801921"/>
                  <a:gd name="connsiteY2474" fmla="*/ 925756 h 1525731"/>
                  <a:gd name="connsiteX2475" fmla="*/ 5897795 w 6801921"/>
                  <a:gd name="connsiteY2475" fmla="*/ 921690 h 1525731"/>
                  <a:gd name="connsiteX2476" fmla="*/ 6007243 w 6801921"/>
                  <a:gd name="connsiteY2476" fmla="*/ 921690 h 1525731"/>
                  <a:gd name="connsiteX2477" fmla="*/ 6035794 w 6801921"/>
                  <a:gd name="connsiteY2477" fmla="*/ 946095 h 1525731"/>
                  <a:gd name="connsiteX2478" fmla="*/ 6035793 w 6801921"/>
                  <a:gd name="connsiteY2478" fmla="*/ 946095 h 1525731"/>
                  <a:gd name="connsiteX2479" fmla="*/ 6007243 w 6801921"/>
                  <a:gd name="connsiteY2479" fmla="*/ 970500 h 1525731"/>
                  <a:gd name="connsiteX2480" fmla="*/ 5897795 w 6801921"/>
                  <a:gd name="connsiteY2480" fmla="*/ 970500 h 1525731"/>
                  <a:gd name="connsiteX2481" fmla="*/ 5877607 w 6801921"/>
                  <a:gd name="connsiteY2481" fmla="*/ 963352 h 1525731"/>
                  <a:gd name="connsiteX2482" fmla="*/ 5869245 w 6801921"/>
                  <a:gd name="connsiteY2482" fmla="*/ 946094 h 1525731"/>
                  <a:gd name="connsiteX2483" fmla="*/ 5877607 w 6801921"/>
                  <a:gd name="connsiteY2483" fmla="*/ 928838 h 1525731"/>
                  <a:gd name="connsiteX2484" fmla="*/ 5897795 w 6801921"/>
                  <a:gd name="connsiteY2484" fmla="*/ 921690 h 1525731"/>
                  <a:gd name="connsiteX2485" fmla="*/ 1584587 w 6801921"/>
                  <a:gd name="connsiteY2485" fmla="*/ 921690 h 1525731"/>
                  <a:gd name="connsiteX2486" fmla="*/ 1694035 w 6801921"/>
                  <a:gd name="connsiteY2486" fmla="*/ 921690 h 1525731"/>
                  <a:gd name="connsiteX2487" fmla="*/ 1722586 w 6801921"/>
                  <a:gd name="connsiteY2487" fmla="*/ 946095 h 1525731"/>
                  <a:gd name="connsiteX2488" fmla="*/ 1722585 w 6801921"/>
                  <a:gd name="connsiteY2488" fmla="*/ 946095 h 1525731"/>
                  <a:gd name="connsiteX2489" fmla="*/ 1694034 w 6801921"/>
                  <a:gd name="connsiteY2489" fmla="*/ 970500 h 1525731"/>
                  <a:gd name="connsiteX2490" fmla="*/ 1584587 w 6801921"/>
                  <a:gd name="connsiteY2490" fmla="*/ 970500 h 1525731"/>
                  <a:gd name="connsiteX2491" fmla="*/ 1564399 w 6801921"/>
                  <a:gd name="connsiteY2491" fmla="*/ 963352 h 1525731"/>
                  <a:gd name="connsiteX2492" fmla="*/ 1556037 w 6801921"/>
                  <a:gd name="connsiteY2492" fmla="*/ 946094 h 1525731"/>
                  <a:gd name="connsiteX2493" fmla="*/ 1564399 w 6801921"/>
                  <a:gd name="connsiteY2493" fmla="*/ 928838 h 1525731"/>
                  <a:gd name="connsiteX2494" fmla="*/ 1584587 w 6801921"/>
                  <a:gd name="connsiteY2494" fmla="*/ 921690 h 1525731"/>
                  <a:gd name="connsiteX2495" fmla="*/ 4421490 w 6801921"/>
                  <a:gd name="connsiteY2495" fmla="*/ 919653 h 1525731"/>
                  <a:gd name="connsiteX2496" fmla="*/ 4438146 w 6801921"/>
                  <a:gd name="connsiteY2496" fmla="*/ 919653 h 1525731"/>
                  <a:gd name="connsiteX2497" fmla="*/ 4463128 w 6801921"/>
                  <a:gd name="connsiteY2497" fmla="*/ 941008 h 1525731"/>
                  <a:gd name="connsiteX2498" fmla="*/ 4438146 w 6801921"/>
                  <a:gd name="connsiteY2498" fmla="*/ 962362 h 1525731"/>
                  <a:gd name="connsiteX2499" fmla="*/ 4421490 w 6801921"/>
                  <a:gd name="connsiteY2499" fmla="*/ 962362 h 1525731"/>
                  <a:gd name="connsiteX2500" fmla="*/ 4396509 w 6801921"/>
                  <a:gd name="connsiteY2500" fmla="*/ 941008 h 1525731"/>
                  <a:gd name="connsiteX2501" fmla="*/ 4421490 w 6801921"/>
                  <a:gd name="connsiteY2501" fmla="*/ 919653 h 1525731"/>
                  <a:gd name="connsiteX2502" fmla="*/ 3209259 w 6801921"/>
                  <a:gd name="connsiteY2502" fmla="*/ 915585 h 1525731"/>
                  <a:gd name="connsiteX2503" fmla="*/ 3313947 w 6801921"/>
                  <a:gd name="connsiteY2503" fmla="*/ 915585 h 1525731"/>
                  <a:gd name="connsiteX2504" fmla="*/ 3373429 w 6801921"/>
                  <a:gd name="connsiteY2504" fmla="*/ 966430 h 1525731"/>
                  <a:gd name="connsiteX2505" fmla="*/ 3313947 w 6801921"/>
                  <a:gd name="connsiteY2505" fmla="*/ 1017275 h 1525731"/>
                  <a:gd name="connsiteX2506" fmla="*/ 3209259 w 6801921"/>
                  <a:gd name="connsiteY2506" fmla="*/ 1017275 h 1525731"/>
                  <a:gd name="connsiteX2507" fmla="*/ 3149777 w 6801921"/>
                  <a:gd name="connsiteY2507" fmla="*/ 966430 h 1525731"/>
                  <a:gd name="connsiteX2508" fmla="*/ 3209259 w 6801921"/>
                  <a:gd name="connsiteY2508" fmla="*/ 915585 h 1525731"/>
                  <a:gd name="connsiteX2509" fmla="*/ 2990842 w 6801921"/>
                  <a:gd name="connsiteY2509" fmla="*/ 906637 h 1525731"/>
                  <a:gd name="connsiteX2510" fmla="*/ 3123129 w 6801921"/>
                  <a:gd name="connsiteY2510" fmla="*/ 906638 h 1525731"/>
                  <a:gd name="connsiteX2511" fmla="*/ 3135242 w 6801921"/>
                  <a:gd name="connsiteY2511" fmla="*/ 910926 h 1525731"/>
                  <a:gd name="connsiteX2512" fmla="*/ 3140260 w 6801921"/>
                  <a:gd name="connsiteY2512" fmla="*/ 921281 h 1525731"/>
                  <a:gd name="connsiteX2513" fmla="*/ 3135242 w 6801921"/>
                  <a:gd name="connsiteY2513" fmla="*/ 931635 h 1525731"/>
                  <a:gd name="connsiteX2514" fmla="*/ 3123129 w 6801921"/>
                  <a:gd name="connsiteY2514" fmla="*/ 935924 h 1525731"/>
                  <a:gd name="connsiteX2515" fmla="*/ 2990841 w 6801921"/>
                  <a:gd name="connsiteY2515" fmla="*/ 935924 h 1525731"/>
                  <a:gd name="connsiteX2516" fmla="*/ 2973710 w 6801921"/>
                  <a:gd name="connsiteY2516" fmla="*/ 921281 h 1525731"/>
                  <a:gd name="connsiteX2517" fmla="*/ 2973711 w 6801921"/>
                  <a:gd name="connsiteY2517" fmla="*/ 921281 h 1525731"/>
                  <a:gd name="connsiteX2518" fmla="*/ 2990842 w 6801921"/>
                  <a:gd name="connsiteY2518" fmla="*/ 906637 h 1525731"/>
                  <a:gd name="connsiteX2519" fmla="*/ 2822627 w 6801921"/>
                  <a:gd name="connsiteY2519" fmla="*/ 905418 h 1525731"/>
                  <a:gd name="connsiteX2520" fmla="*/ 2872592 w 6801921"/>
                  <a:gd name="connsiteY2520" fmla="*/ 905418 h 1525731"/>
                  <a:gd name="connsiteX2521" fmla="*/ 2921367 w 6801921"/>
                  <a:gd name="connsiteY2521" fmla="*/ 947110 h 1525731"/>
                  <a:gd name="connsiteX2522" fmla="*/ 2872592 w 6801921"/>
                  <a:gd name="connsiteY2522" fmla="*/ 988803 h 1525731"/>
                  <a:gd name="connsiteX2523" fmla="*/ 2822627 w 6801921"/>
                  <a:gd name="connsiteY2523" fmla="*/ 988803 h 1525731"/>
                  <a:gd name="connsiteX2524" fmla="*/ 2773852 w 6801921"/>
                  <a:gd name="connsiteY2524" fmla="*/ 947110 h 1525731"/>
                  <a:gd name="connsiteX2525" fmla="*/ 2822627 w 6801921"/>
                  <a:gd name="connsiteY2525" fmla="*/ 905418 h 1525731"/>
                  <a:gd name="connsiteX2526" fmla="*/ 6445030 w 6801921"/>
                  <a:gd name="connsiteY2526" fmla="*/ 899318 h 1525731"/>
                  <a:gd name="connsiteX2527" fmla="*/ 6543561 w 6801921"/>
                  <a:gd name="connsiteY2527" fmla="*/ 899318 h 1525731"/>
                  <a:gd name="connsiteX2528" fmla="*/ 6581745 w 6801921"/>
                  <a:gd name="connsiteY2528" fmla="*/ 991899 h 1525731"/>
                  <a:gd name="connsiteX2529" fmla="*/ 6572871 w 6801921"/>
                  <a:gd name="connsiteY2529" fmla="*/ 997014 h 1525731"/>
                  <a:gd name="connsiteX2530" fmla="*/ 6549717 w 6801921"/>
                  <a:gd name="connsiteY2530" fmla="*/ 1001009 h 1525731"/>
                  <a:gd name="connsiteX2531" fmla="*/ 6445030 w 6801921"/>
                  <a:gd name="connsiteY2531" fmla="*/ 1001009 h 1525731"/>
                  <a:gd name="connsiteX2532" fmla="*/ 6385548 w 6801921"/>
                  <a:gd name="connsiteY2532" fmla="*/ 950163 h 1525731"/>
                  <a:gd name="connsiteX2533" fmla="*/ 6445030 w 6801921"/>
                  <a:gd name="connsiteY2533" fmla="*/ 899318 h 1525731"/>
                  <a:gd name="connsiteX2534" fmla="*/ 5228626 w 6801921"/>
                  <a:gd name="connsiteY2534" fmla="*/ 897283 h 1525731"/>
                  <a:gd name="connsiteX2535" fmla="*/ 5278592 w 6801921"/>
                  <a:gd name="connsiteY2535" fmla="*/ 897283 h 1525731"/>
                  <a:gd name="connsiteX2536" fmla="*/ 5327367 w 6801921"/>
                  <a:gd name="connsiteY2536" fmla="*/ 938976 h 1525731"/>
                  <a:gd name="connsiteX2537" fmla="*/ 5278592 w 6801921"/>
                  <a:gd name="connsiteY2537" fmla="*/ 980669 h 1525731"/>
                  <a:gd name="connsiteX2538" fmla="*/ 5228626 w 6801921"/>
                  <a:gd name="connsiteY2538" fmla="*/ 980669 h 1525731"/>
                  <a:gd name="connsiteX2539" fmla="*/ 5179852 w 6801921"/>
                  <a:gd name="connsiteY2539" fmla="*/ 938976 h 1525731"/>
                  <a:gd name="connsiteX2540" fmla="*/ 5228626 w 6801921"/>
                  <a:gd name="connsiteY2540" fmla="*/ 897283 h 1525731"/>
                  <a:gd name="connsiteX2541" fmla="*/ 915418 w 6801921"/>
                  <a:gd name="connsiteY2541" fmla="*/ 897283 h 1525731"/>
                  <a:gd name="connsiteX2542" fmla="*/ 965384 w 6801921"/>
                  <a:gd name="connsiteY2542" fmla="*/ 897283 h 1525731"/>
                  <a:gd name="connsiteX2543" fmla="*/ 1014158 w 6801921"/>
                  <a:gd name="connsiteY2543" fmla="*/ 938976 h 1525731"/>
                  <a:gd name="connsiteX2544" fmla="*/ 965384 w 6801921"/>
                  <a:gd name="connsiteY2544" fmla="*/ 980669 h 1525731"/>
                  <a:gd name="connsiteX2545" fmla="*/ 915418 w 6801921"/>
                  <a:gd name="connsiteY2545" fmla="*/ 980669 h 1525731"/>
                  <a:gd name="connsiteX2546" fmla="*/ 866644 w 6801921"/>
                  <a:gd name="connsiteY2546" fmla="*/ 938976 h 1525731"/>
                  <a:gd name="connsiteX2547" fmla="*/ 915418 w 6801921"/>
                  <a:gd name="connsiteY2547" fmla="*/ 897283 h 1525731"/>
                  <a:gd name="connsiteX2548" fmla="*/ 2426479 w 6801921"/>
                  <a:gd name="connsiteY2548" fmla="*/ 895247 h 1525731"/>
                  <a:gd name="connsiteX2549" fmla="*/ 2531167 w 6801921"/>
                  <a:gd name="connsiteY2549" fmla="*/ 895247 h 1525731"/>
                  <a:gd name="connsiteX2550" fmla="*/ 2590648 w 6801921"/>
                  <a:gd name="connsiteY2550" fmla="*/ 946092 h 1525731"/>
                  <a:gd name="connsiteX2551" fmla="*/ 2531167 w 6801921"/>
                  <a:gd name="connsiteY2551" fmla="*/ 996937 h 1525731"/>
                  <a:gd name="connsiteX2552" fmla="*/ 2426479 w 6801921"/>
                  <a:gd name="connsiteY2552" fmla="*/ 996937 h 1525731"/>
                  <a:gd name="connsiteX2553" fmla="*/ 2366997 w 6801921"/>
                  <a:gd name="connsiteY2553" fmla="*/ 946092 h 1525731"/>
                  <a:gd name="connsiteX2554" fmla="*/ 2426479 w 6801921"/>
                  <a:gd name="connsiteY2554" fmla="*/ 895247 h 1525731"/>
                  <a:gd name="connsiteX2555" fmla="*/ 3859269 w 6801921"/>
                  <a:gd name="connsiteY2555" fmla="*/ 895246 h 1525731"/>
                  <a:gd name="connsiteX2556" fmla="*/ 3972523 w 6801921"/>
                  <a:gd name="connsiteY2556" fmla="*/ 895247 h 1525731"/>
                  <a:gd name="connsiteX2557" fmla="*/ 3984636 w 6801921"/>
                  <a:gd name="connsiteY2557" fmla="*/ 899535 h 1525731"/>
                  <a:gd name="connsiteX2558" fmla="*/ 3989653 w 6801921"/>
                  <a:gd name="connsiteY2558" fmla="*/ 909889 h 1525731"/>
                  <a:gd name="connsiteX2559" fmla="*/ 3984636 w 6801921"/>
                  <a:gd name="connsiteY2559" fmla="*/ 920244 h 1525731"/>
                  <a:gd name="connsiteX2560" fmla="*/ 3972523 w 6801921"/>
                  <a:gd name="connsiteY2560" fmla="*/ 924533 h 1525731"/>
                  <a:gd name="connsiteX2561" fmla="*/ 3859269 w 6801921"/>
                  <a:gd name="connsiteY2561" fmla="*/ 924533 h 1525731"/>
                  <a:gd name="connsiteX2562" fmla="*/ 3842138 w 6801921"/>
                  <a:gd name="connsiteY2562" fmla="*/ 909889 h 1525731"/>
                  <a:gd name="connsiteX2563" fmla="*/ 3859269 w 6801921"/>
                  <a:gd name="connsiteY2563" fmla="*/ 895246 h 1525731"/>
                  <a:gd name="connsiteX2564" fmla="*/ 2208061 w 6801921"/>
                  <a:gd name="connsiteY2564" fmla="*/ 886299 h 1525731"/>
                  <a:gd name="connsiteX2565" fmla="*/ 2340349 w 6801921"/>
                  <a:gd name="connsiteY2565" fmla="*/ 886300 h 1525731"/>
                  <a:gd name="connsiteX2566" fmla="*/ 2352462 w 6801921"/>
                  <a:gd name="connsiteY2566" fmla="*/ 890588 h 1525731"/>
                  <a:gd name="connsiteX2567" fmla="*/ 2357479 w 6801921"/>
                  <a:gd name="connsiteY2567" fmla="*/ 900942 h 1525731"/>
                  <a:gd name="connsiteX2568" fmla="*/ 2352462 w 6801921"/>
                  <a:gd name="connsiteY2568" fmla="*/ 911297 h 1525731"/>
                  <a:gd name="connsiteX2569" fmla="*/ 2340349 w 6801921"/>
                  <a:gd name="connsiteY2569" fmla="*/ 915586 h 1525731"/>
                  <a:gd name="connsiteX2570" fmla="*/ 2237062 w 6801921"/>
                  <a:gd name="connsiteY2570" fmla="*/ 915586 h 1525731"/>
                  <a:gd name="connsiteX2571" fmla="*/ 2243773 w 6801921"/>
                  <a:gd name="connsiteY2571" fmla="*/ 931856 h 1525731"/>
                  <a:gd name="connsiteX2572" fmla="*/ 2303946 w 6801921"/>
                  <a:gd name="connsiteY2572" fmla="*/ 931856 h 1525731"/>
                  <a:gd name="connsiteX2573" fmla="*/ 2352721 w 6801921"/>
                  <a:gd name="connsiteY2573" fmla="*/ 973549 h 1525731"/>
                  <a:gd name="connsiteX2574" fmla="*/ 2303946 w 6801921"/>
                  <a:gd name="connsiteY2574" fmla="*/ 1015242 h 1525731"/>
                  <a:gd name="connsiteX2575" fmla="*/ 2239705 w 6801921"/>
                  <a:gd name="connsiteY2575" fmla="*/ 1015242 h 1525731"/>
                  <a:gd name="connsiteX2576" fmla="*/ 2230753 w 6801921"/>
                  <a:gd name="connsiteY2576" fmla="*/ 1013697 h 1525731"/>
                  <a:gd name="connsiteX2577" fmla="*/ 2225520 w 6801921"/>
                  <a:gd name="connsiteY2577" fmla="*/ 1001009 h 1525731"/>
                  <a:gd name="connsiteX2578" fmla="*/ 2131822 w 6801921"/>
                  <a:gd name="connsiteY2578" fmla="*/ 1001009 h 1525731"/>
                  <a:gd name="connsiteX2579" fmla="*/ 2072339 w 6801921"/>
                  <a:gd name="connsiteY2579" fmla="*/ 950163 h 1525731"/>
                  <a:gd name="connsiteX2580" fmla="*/ 2131822 w 6801921"/>
                  <a:gd name="connsiteY2580" fmla="*/ 899318 h 1525731"/>
                  <a:gd name="connsiteX2581" fmla="*/ 2191717 w 6801921"/>
                  <a:gd name="connsiteY2581" fmla="*/ 899318 h 1525731"/>
                  <a:gd name="connsiteX2582" fmla="*/ 2195948 w 6801921"/>
                  <a:gd name="connsiteY2582" fmla="*/ 890588 h 1525731"/>
                  <a:gd name="connsiteX2583" fmla="*/ 2208061 w 6801921"/>
                  <a:gd name="connsiteY2583" fmla="*/ 886299 h 1525731"/>
                  <a:gd name="connsiteX2584" fmla="*/ 6066724 w 6801921"/>
                  <a:gd name="connsiteY2584" fmla="*/ 881014 h 1525731"/>
                  <a:gd name="connsiteX2585" fmla="*/ 6176172 w 6801921"/>
                  <a:gd name="connsiteY2585" fmla="*/ 881014 h 1525731"/>
                  <a:gd name="connsiteX2586" fmla="*/ 6204722 w 6801921"/>
                  <a:gd name="connsiteY2586" fmla="*/ 905419 h 1525731"/>
                  <a:gd name="connsiteX2587" fmla="*/ 6176171 w 6801921"/>
                  <a:gd name="connsiteY2587" fmla="*/ 929824 h 1525731"/>
                  <a:gd name="connsiteX2588" fmla="*/ 6066724 w 6801921"/>
                  <a:gd name="connsiteY2588" fmla="*/ 929823 h 1525731"/>
                  <a:gd name="connsiteX2589" fmla="*/ 6046536 w 6801921"/>
                  <a:gd name="connsiteY2589" fmla="*/ 922675 h 1525731"/>
                  <a:gd name="connsiteX2590" fmla="*/ 6038173 w 6801921"/>
                  <a:gd name="connsiteY2590" fmla="*/ 905418 h 1525731"/>
                  <a:gd name="connsiteX2591" fmla="*/ 6046536 w 6801921"/>
                  <a:gd name="connsiteY2591" fmla="*/ 888162 h 1525731"/>
                  <a:gd name="connsiteX2592" fmla="*/ 6066724 w 6801921"/>
                  <a:gd name="connsiteY2592" fmla="*/ 881014 h 1525731"/>
                  <a:gd name="connsiteX2593" fmla="*/ 1753516 w 6801921"/>
                  <a:gd name="connsiteY2593" fmla="*/ 881014 h 1525731"/>
                  <a:gd name="connsiteX2594" fmla="*/ 1862964 w 6801921"/>
                  <a:gd name="connsiteY2594" fmla="*/ 881014 h 1525731"/>
                  <a:gd name="connsiteX2595" fmla="*/ 1891514 w 6801921"/>
                  <a:gd name="connsiteY2595" fmla="*/ 905419 h 1525731"/>
                  <a:gd name="connsiteX2596" fmla="*/ 1862963 w 6801921"/>
                  <a:gd name="connsiteY2596" fmla="*/ 929824 h 1525731"/>
                  <a:gd name="connsiteX2597" fmla="*/ 1753516 w 6801921"/>
                  <a:gd name="connsiteY2597" fmla="*/ 929823 h 1525731"/>
                  <a:gd name="connsiteX2598" fmla="*/ 1733328 w 6801921"/>
                  <a:gd name="connsiteY2598" fmla="*/ 922675 h 1525731"/>
                  <a:gd name="connsiteX2599" fmla="*/ 1724965 w 6801921"/>
                  <a:gd name="connsiteY2599" fmla="*/ 905418 h 1525731"/>
                  <a:gd name="connsiteX2600" fmla="*/ 1733328 w 6801921"/>
                  <a:gd name="connsiteY2600" fmla="*/ 888162 h 1525731"/>
                  <a:gd name="connsiteX2601" fmla="*/ 1753516 w 6801921"/>
                  <a:gd name="connsiteY2601" fmla="*/ 881014 h 1525731"/>
                  <a:gd name="connsiteX2602" fmla="*/ 237475 w 6801921"/>
                  <a:gd name="connsiteY2602" fmla="*/ 880720 h 1525731"/>
                  <a:gd name="connsiteX2603" fmla="*/ 245056 w 6801921"/>
                  <a:gd name="connsiteY2603" fmla="*/ 885089 h 1525731"/>
                  <a:gd name="connsiteX2604" fmla="*/ 259341 w 6801921"/>
                  <a:gd name="connsiteY2604" fmla="*/ 914570 h 1525731"/>
                  <a:gd name="connsiteX2605" fmla="*/ 210567 w 6801921"/>
                  <a:gd name="connsiteY2605" fmla="*/ 956263 h 1525731"/>
                  <a:gd name="connsiteX2606" fmla="*/ 206317 w 6801921"/>
                  <a:gd name="connsiteY2606" fmla="*/ 956263 h 1525731"/>
                  <a:gd name="connsiteX2607" fmla="*/ 5867342 w 6801921"/>
                  <a:gd name="connsiteY2607" fmla="*/ 878979 h 1525731"/>
                  <a:gd name="connsiteX2608" fmla="*/ 5999631 w 6801921"/>
                  <a:gd name="connsiteY2608" fmla="*/ 878979 h 1525731"/>
                  <a:gd name="connsiteX2609" fmla="*/ 6016761 w 6801921"/>
                  <a:gd name="connsiteY2609" fmla="*/ 893622 h 1525731"/>
                  <a:gd name="connsiteX2610" fmla="*/ 5999630 w 6801921"/>
                  <a:gd name="connsiteY2610" fmla="*/ 908266 h 1525731"/>
                  <a:gd name="connsiteX2611" fmla="*/ 5867342 w 6801921"/>
                  <a:gd name="connsiteY2611" fmla="*/ 908265 h 1525731"/>
                  <a:gd name="connsiteX2612" fmla="*/ 5855229 w 6801921"/>
                  <a:gd name="connsiteY2612" fmla="*/ 903976 h 1525731"/>
                  <a:gd name="connsiteX2613" fmla="*/ 5850211 w 6801921"/>
                  <a:gd name="connsiteY2613" fmla="*/ 893621 h 1525731"/>
                  <a:gd name="connsiteX2614" fmla="*/ 5855229 w 6801921"/>
                  <a:gd name="connsiteY2614" fmla="*/ 883267 h 1525731"/>
                  <a:gd name="connsiteX2615" fmla="*/ 5867342 w 6801921"/>
                  <a:gd name="connsiteY2615" fmla="*/ 878979 h 1525731"/>
                  <a:gd name="connsiteX2616" fmla="*/ 1554134 w 6801921"/>
                  <a:gd name="connsiteY2616" fmla="*/ 878979 h 1525731"/>
                  <a:gd name="connsiteX2617" fmla="*/ 1686423 w 6801921"/>
                  <a:gd name="connsiteY2617" fmla="*/ 878979 h 1525731"/>
                  <a:gd name="connsiteX2618" fmla="*/ 1703553 w 6801921"/>
                  <a:gd name="connsiteY2618" fmla="*/ 893622 h 1525731"/>
                  <a:gd name="connsiteX2619" fmla="*/ 1686421 w 6801921"/>
                  <a:gd name="connsiteY2619" fmla="*/ 908266 h 1525731"/>
                  <a:gd name="connsiteX2620" fmla="*/ 1554134 w 6801921"/>
                  <a:gd name="connsiteY2620" fmla="*/ 908265 h 1525731"/>
                  <a:gd name="connsiteX2621" fmla="*/ 1542021 w 6801921"/>
                  <a:gd name="connsiteY2621" fmla="*/ 903976 h 1525731"/>
                  <a:gd name="connsiteX2622" fmla="*/ 1537003 w 6801921"/>
                  <a:gd name="connsiteY2622" fmla="*/ 893621 h 1525731"/>
                  <a:gd name="connsiteX2623" fmla="*/ 1542021 w 6801921"/>
                  <a:gd name="connsiteY2623" fmla="*/ 883267 h 1525731"/>
                  <a:gd name="connsiteX2624" fmla="*/ 1554134 w 6801921"/>
                  <a:gd name="connsiteY2624" fmla="*/ 878979 h 1525731"/>
                  <a:gd name="connsiteX2625" fmla="*/ 4616566 w 6801921"/>
                  <a:gd name="connsiteY2625" fmla="*/ 870843 h 1525731"/>
                  <a:gd name="connsiteX2626" fmla="*/ 4704598 w 6801921"/>
                  <a:gd name="connsiteY2626" fmla="*/ 870843 h 1525731"/>
                  <a:gd name="connsiteX2627" fmla="*/ 4734339 w 6801921"/>
                  <a:gd name="connsiteY2627" fmla="*/ 896266 h 1525731"/>
                  <a:gd name="connsiteX2628" fmla="*/ 4704598 w 6801921"/>
                  <a:gd name="connsiteY2628" fmla="*/ 921689 h 1525731"/>
                  <a:gd name="connsiteX2629" fmla="*/ 4616566 w 6801921"/>
                  <a:gd name="connsiteY2629" fmla="*/ 921689 h 1525731"/>
                  <a:gd name="connsiteX2630" fmla="*/ 4586825 w 6801921"/>
                  <a:gd name="connsiteY2630" fmla="*/ 896266 h 1525731"/>
                  <a:gd name="connsiteX2631" fmla="*/ 4616566 w 6801921"/>
                  <a:gd name="connsiteY2631" fmla="*/ 870843 h 1525731"/>
                  <a:gd name="connsiteX2632" fmla="*/ 303358 w 6801921"/>
                  <a:gd name="connsiteY2632" fmla="*/ 870843 h 1525731"/>
                  <a:gd name="connsiteX2633" fmla="*/ 391390 w 6801921"/>
                  <a:gd name="connsiteY2633" fmla="*/ 870843 h 1525731"/>
                  <a:gd name="connsiteX2634" fmla="*/ 421131 w 6801921"/>
                  <a:gd name="connsiteY2634" fmla="*/ 896266 h 1525731"/>
                  <a:gd name="connsiteX2635" fmla="*/ 391390 w 6801921"/>
                  <a:gd name="connsiteY2635" fmla="*/ 921689 h 1525731"/>
                  <a:gd name="connsiteX2636" fmla="*/ 303358 w 6801921"/>
                  <a:gd name="connsiteY2636" fmla="*/ 921689 h 1525731"/>
                  <a:gd name="connsiteX2637" fmla="*/ 273617 w 6801921"/>
                  <a:gd name="connsiteY2637" fmla="*/ 896266 h 1525731"/>
                  <a:gd name="connsiteX2638" fmla="*/ 303358 w 6801921"/>
                  <a:gd name="connsiteY2638" fmla="*/ 870843 h 1525731"/>
                  <a:gd name="connsiteX2639" fmla="*/ 6255580 w 6801921"/>
                  <a:gd name="connsiteY2639" fmla="*/ 869827 h 1525731"/>
                  <a:gd name="connsiteX2640" fmla="*/ 6315657 w 6801921"/>
                  <a:gd name="connsiteY2640" fmla="*/ 869827 h 1525731"/>
                  <a:gd name="connsiteX2641" fmla="*/ 6344505 w 6801921"/>
                  <a:gd name="connsiteY2641" fmla="*/ 894487 h 1525731"/>
                  <a:gd name="connsiteX2642" fmla="*/ 6315657 w 6801921"/>
                  <a:gd name="connsiteY2642" fmla="*/ 919146 h 1525731"/>
                  <a:gd name="connsiteX2643" fmla="*/ 6255580 w 6801921"/>
                  <a:gd name="connsiteY2643" fmla="*/ 919146 h 1525731"/>
                  <a:gd name="connsiteX2644" fmla="*/ 6226732 w 6801921"/>
                  <a:gd name="connsiteY2644" fmla="*/ 894487 h 1525731"/>
                  <a:gd name="connsiteX2645" fmla="*/ 6255580 w 6801921"/>
                  <a:gd name="connsiteY2645" fmla="*/ 869827 h 1525731"/>
                  <a:gd name="connsiteX2646" fmla="*/ 1942371 w 6801921"/>
                  <a:gd name="connsiteY2646" fmla="*/ 869827 h 1525731"/>
                  <a:gd name="connsiteX2647" fmla="*/ 2002449 w 6801921"/>
                  <a:gd name="connsiteY2647" fmla="*/ 869827 h 1525731"/>
                  <a:gd name="connsiteX2648" fmla="*/ 2031297 w 6801921"/>
                  <a:gd name="connsiteY2648" fmla="*/ 894487 h 1525731"/>
                  <a:gd name="connsiteX2649" fmla="*/ 2002449 w 6801921"/>
                  <a:gd name="connsiteY2649" fmla="*/ 919146 h 1525731"/>
                  <a:gd name="connsiteX2650" fmla="*/ 1942371 w 6801921"/>
                  <a:gd name="connsiteY2650" fmla="*/ 919146 h 1525731"/>
                  <a:gd name="connsiteX2651" fmla="*/ 1913523 w 6801921"/>
                  <a:gd name="connsiteY2651" fmla="*/ 894487 h 1525731"/>
                  <a:gd name="connsiteX2652" fmla="*/ 1942371 w 6801921"/>
                  <a:gd name="connsiteY2652" fmla="*/ 869827 h 1525731"/>
                  <a:gd name="connsiteX2653" fmla="*/ 4815235 w 6801921"/>
                  <a:gd name="connsiteY2653" fmla="*/ 864743 h 1525731"/>
                  <a:gd name="connsiteX2654" fmla="*/ 4919923 w 6801921"/>
                  <a:gd name="connsiteY2654" fmla="*/ 864743 h 1525731"/>
                  <a:gd name="connsiteX2655" fmla="*/ 4979404 w 6801921"/>
                  <a:gd name="connsiteY2655" fmla="*/ 915589 h 1525731"/>
                  <a:gd name="connsiteX2656" fmla="*/ 4919923 w 6801921"/>
                  <a:gd name="connsiteY2656" fmla="*/ 966434 h 1525731"/>
                  <a:gd name="connsiteX2657" fmla="*/ 4815235 w 6801921"/>
                  <a:gd name="connsiteY2657" fmla="*/ 966434 h 1525731"/>
                  <a:gd name="connsiteX2658" fmla="*/ 4755752 w 6801921"/>
                  <a:gd name="connsiteY2658" fmla="*/ 915589 h 1525731"/>
                  <a:gd name="connsiteX2659" fmla="*/ 4815235 w 6801921"/>
                  <a:gd name="connsiteY2659" fmla="*/ 864743 h 1525731"/>
                  <a:gd name="connsiteX2660" fmla="*/ 502027 w 6801921"/>
                  <a:gd name="connsiteY2660" fmla="*/ 864743 h 1525731"/>
                  <a:gd name="connsiteX2661" fmla="*/ 606715 w 6801921"/>
                  <a:gd name="connsiteY2661" fmla="*/ 864743 h 1525731"/>
                  <a:gd name="connsiteX2662" fmla="*/ 666196 w 6801921"/>
                  <a:gd name="connsiteY2662" fmla="*/ 915589 h 1525731"/>
                  <a:gd name="connsiteX2663" fmla="*/ 606715 w 6801921"/>
                  <a:gd name="connsiteY2663" fmla="*/ 966434 h 1525731"/>
                  <a:gd name="connsiteX2664" fmla="*/ 502027 w 6801921"/>
                  <a:gd name="connsiteY2664" fmla="*/ 966434 h 1525731"/>
                  <a:gd name="connsiteX2665" fmla="*/ 442544 w 6801921"/>
                  <a:gd name="connsiteY2665" fmla="*/ 915589 h 1525731"/>
                  <a:gd name="connsiteX2666" fmla="*/ 502027 w 6801921"/>
                  <a:gd name="connsiteY2666" fmla="*/ 864743 h 1525731"/>
                  <a:gd name="connsiteX2667" fmla="*/ 3197839 w 6801921"/>
                  <a:gd name="connsiteY2667" fmla="*/ 863927 h 1525731"/>
                  <a:gd name="connsiteX2668" fmla="*/ 3330126 w 6801921"/>
                  <a:gd name="connsiteY2668" fmla="*/ 863928 h 1525731"/>
                  <a:gd name="connsiteX2669" fmla="*/ 3342239 w 6801921"/>
                  <a:gd name="connsiteY2669" fmla="*/ 868216 h 1525731"/>
                  <a:gd name="connsiteX2670" fmla="*/ 3347257 w 6801921"/>
                  <a:gd name="connsiteY2670" fmla="*/ 878571 h 1525731"/>
                  <a:gd name="connsiteX2671" fmla="*/ 3342239 w 6801921"/>
                  <a:gd name="connsiteY2671" fmla="*/ 888925 h 1525731"/>
                  <a:gd name="connsiteX2672" fmla="*/ 3330126 w 6801921"/>
                  <a:gd name="connsiteY2672" fmla="*/ 893214 h 1525731"/>
                  <a:gd name="connsiteX2673" fmla="*/ 3197838 w 6801921"/>
                  <a:gd name="connsiteY2673" fmla="*/ 893214 h 1525731"/>
                  <a:gd name="connsiteX2674" fmla="*/ 3180707 w 6801921"/>
                  <a:gd name="connsiteY2674" fmla="*/ 878571 h 1525731"/>
                  <a:gd name="connsiteX2675" fmla="*/ 3180708 w 6801921"/>
                  <a:gd name="connsiteY2675" fmla="*/ 878571 h 1525731"/>
                  <a:gd name="connsiteX2676" fmla="*/ 3197839 w 6801921"/>
                  <a:gd name="connsiteY2676" fmla="*/ 863927 h 1525731"/>
                  <a:gd name="connsiteX2677" fmla="*/ 2934452 w 6801921"/>
                  <a:gd name="connsiteY2677" fmla="*/ 863214 h 1525731"/>
                  <a:gd name="connsiteX2678" fmla="*/ 2951107 w 6801921"/>
                  <a:gd name="connsiteY2678" fmla="*/ 863214 h 1525731"/>
                  <a:gd name="connsiteX2679" fmla="*/ 2976090 w 6801921"/>
                  <a:gd name="connsiteY2679" fmla="*/ 884569 h 1525731"/>
                  <a:gd name="connsiteX2680" fmla="*/ 2951107 w 6801921"/>
                  <a:gd name="connsiteY2680" fmla="*/ 905924 h 1525731"/>
                  <a:gd name="connsiteX2681" fmla="*/ 2934452 w 6801921"/>
                  <a:gd name="connsiteY2681" fmla="*/ 905924 h 1525731"/>
                  <a:gd name="connsiteX2682" fmla="*/ 2909470 w 6801921"/>
                  <a:gd name="connsiteY2682" fmla="*/ 884569 h 1525731"/>
                  <a:gd name="connsiteX2683" fmla="*/ 2934452 w 6801921"/>
                  <a:gd name="connsiteY2683" fmla="*/ 863214 h 1525731"/>
                  <a:gd name="connsiteX2684" fmla="*/ 5573027 w 6801921"/>
                  <a:gd name="connsiteY2684" fmla="*/ 860674 h 1525731"/>
                  <a:gd name="connsiteX2685" fmla="*/ 5603956 w 6801921"/>
                  <a:gd name="connsiteY2685" fmla="*/ 860674 h 1525731"/>
                  <a:gd name="connsiteX2686" fmla="*/ 5640835 w 6801921"/>
                  <a:gd name="connsiteY2686" fmla="*/ 892199 h 1525731"/>
                  <a:gd name="connsiteX2687" fmla="*/ 5603956 w 6801921"/>
                  <a:gd name="connsiteY2687" fmla="*/ 923723 h 1525731"/>
                  <a:gd name="connsiteX2688" fmla="*/ 5573027 w 6801921"/>
                  <a:gd name="connsiteY2688" fmla="*/ 923723 h 1525731"/>
                  <a:gd name="connsiteX2689" fmla="*/ 5536147 w 6801921"/>
                  <a:gd name="connsiteY2689" fmla="*/ 892199 h 1525731"/>
                  <a:gd name="connsiteX2690" fmla="*/ 5573027 w 6801921"/>
                  <a:gd name="connsiteY2690" fmla="*/ 860674 h 1525731"/>
                  <a:gd name="connsiteX2691" fmla="*/ 1259819 w 6801921"/>
                  <a:gd name="connsiteY2691" fmla="*/ 860674 h 1525731"/>
                  <a:gd name="connsiteX2692" fmla="*/ 1290748 w 6801921"/>
                  <a:gd name="connsiteY2692" fmla="*/ 860674 h 1525731"/>
                  <a:gd name="connsiteX2693" fmla="*/ 1327627 w 6801921"/>
                  <a:gd name="connsiteY2693" fmla="*/ 892199 h 1525731"/>
                  <a:gd name="connsiteX2694" fmla="*/ 1290748 w 6801921"/>
                  <a:gd name="connsiteY2694" fmla="*/ 923723 h 1525731"/>
                  <a:gd name="connsiteX2695" fmla="*/ 1259819 w 6801921"/>
                  <a:gd name="connsiteY2695" fmla="*/ 923723 h 1525731"/>
                  <a:gd name="connsiteX2696" fmla="*/ 1222939 w 6801921"/>
                  <a:gd name="connsiteY2696" fmla="*/ 892199 h 1525731"/>
                  <a:gd name="connsiteX2697" fmla="*/ 1259819 w 6801921"/>
                  <a:gd name="connsiteY2697" fmla="*/ 860674 h 1525731"/>
                  <a:gd name="connsiteX2698" fmla="*/ 3429341 w 6801921"/>
                  <a:gd name="connsiteY2698" fmla="*/ 856605 h 1525731"/>
                  <a:gd name="connsiteX2699" fmla="*/ 3493582 w 6801921"/>
                  <a:gd name="connsiteY2699" fmla="*/ 856605 h 1525731"/>
                  <a:gd name="connsiteX2700" fmla="*/ 3542357 w 6801921"/>
                  <a:gd name="connsiteY2700" fmla="*/ 898298 h 1525731"/>
                  <a:gd name="connsiteX2701" fmla="*/ 3493582 w 6801921"/>
                  <a:gd name="connsiteY2701" fmla="*/ 939990 h 1525731"/>
                  <a:gd name="connsiteX2702" fmla="*/ 3429341 w 6801921"/>
                  <a:gd name="connsiteY2702" fmla="*/ 939990 h 1525731"/>
                  <a:gd name="connsiteX2703" fmla="*/ 3380567 w 6801921"/>
                  <a:gd name="connsiteY2703" fmla="*/ 898298 h 1525731"/>
                  <a:gd name="connsiteX2704" fmla="*/ 3429341 w 6801921"/>
                  <a:gd name="connsiteY2704" fmla="*/ 856605 h 1525731"/>
                  <a:gd name="connsiteX2705" fmla="*/ 3963963 w 6801921"/>
                  <a:gd name="connsiteY2705" fmla="*/ 849485 h 1525731"/>
                  <a:gd name="connsiteX2706" fmla="*/ 3999294 w 6801921"/>
                  <a:gd name="connsiteY2706" fmla="*/ 849485 h 1525731"/>
                  <a:gd name="connsiteX2707" fmla="*/ 4011407 w 6801921"/>
                  <a:gd name="connsiteY2707" fmla="*/ 853774 h 1525731"/>
                  <a:gd name="connsiteX2708" fmla="*/ 4016425 w 6801921"/>
                  <a:gd name="connsiteY2708" fmla="*/ 864128 h 1525731"/>
                  <a:gd name="connsiteX2709" fmla="*/ 4011407 w 6801921"/>
                  <a:gd name="connsiteY2709" fmla="*/ 874482 h 1525731"/>
                  <a:gd name="connsiteX2710" fmla="*/ 3999294 w 6801921"/>
                  <a:gd name="connsiteY2710" fmla="*/ 878772 h 1525731"/>
                  <a:gd name="connsiteX2711" fmla="*/ 3963962 w 6801921"/>
                  <a:gd name="connsiteY2711" fmla="*/ 878772 h 1525731"/>
                  <a:gd name="connsiteX2712" fmla="*/ 3946831 w 6801921"/>
                  <a:gd name="connsiteY2712" fmla="*/ 864128 h 1525731"/>
                  <a:gd name="connsiteX2713" fmla="*/ 3946832 w 6801921"/>
                  <a:gd name="connsiteY2713" fmla="*/ 864128 h 1525731"/>
                  <a:gd name="connsiteX2714" fmla="*/ 3963963 w 6801921"/>
                  <a:gd name="connsiteY2714" fmla="*/ 849485 h 1525731"/>
                  <a:gd name="connsiteX2715" fmla="*/ 3867602 w 6801921"/>
                  <a:gd name="connsiteY2715" fmla="*/ 849485 h 1525731"/>
                  <a:gd name="connsiteX2716" fmla="*/ 3902933 w 6801921"/>
                  <a:gd name="connsiteY2716" fmla="*/ 849485 h 1525731"/>
                  <a:gd name="connsiteX2717" fmla="*/ 3915046 w 6801921"/>
                  <a:gd name="connsiteY2717" fmla="*/ 853774 h 1525731"/>
                  <a:gd name="connsiteX2718" fmla="*/ 3920064 w 6801921"/>
                  <a:gd name="connsiteY2718" fmla="*/ 864128 h 1525731"/>
                  <a:gd name="connsiteX2719" fmla="*/ 3915046 w 6801921"/>
                  <a:gd name="connsiteY2719" fmla="*/ 874482 h 1525731"/>
                  <a:gd name="connsiteX2720" fmla="*/ 3902933 w 6801921"/>
                  <a:gd name="connsiteY2720" fmla="*/ 878772 h 1525731"/>
                  <a:gd name="connsiteX2721" fmla="*/ 3867601 w 6801921"/>
                  <a:gd name="connsiteY2721" fmla="*/ 878772 h 1525731"/>
                  <a:gd name="connsiteX2722" fmla="*/ 3850470 w 6801921"/>
                  <a:gd name="connsiteY2722" fmla="*/ 864128 h 1525731"/>
                  <a:gd name="connsiteX2723" fmla="*/ 3850471 w 6801921"/>
                  <a:gd name="connsiteY2723" fmla="*/ 864128 h 1525731"/>
                  <a:gd name="connsiteX2724" fmla="*/ 3867602 w 6801921"/>
                  <a:gd name="connsiteY2724" fmla="*/ 849485 h 1525731"/>
                  <a:gd name="connsiteX2725" fmla="*/ 3593512 w 6801921"/>
                  <a:gd name="connsiteY2725" fmla="*/ 848469 h 1525731"/>
                  <a:gd name="connsiteX2726" fmla="*/ 3624442 w 6801921"/>
                  <a:gd name="connsiteY2726" fmla="*/ 848469 h 1525731"/>
                  <a:gd name="connsiteX2727" fmla="*/ 3661321 w 6801921"/>
                  <a:gd name="connsiteY2727" fmla="*/ 879994 h 1525731"/>
                  <a:gd name="connsiteX2728" fmla="*/ 3624442 w 6801921"/>
                  <a:gd name="connsiteY2728" fmla="*/ 911518 h 1525731"/>
                  <a:gd name="connsiteX2729" fmla="*/ 3593512 w 6801921"/>
                  <a:gd name="connsiteY2729" fmla="*/ 911518 h 1525731"/>
                  <a:gd name="connsiteX2730" fmla="*/ 3556633 w 6801921"/>
                  <a:gd name="connsiteY2730" fmla="*/ 879994 h 1525731"/>
                  <a:gd name="connsiteX2731" fmla="*/ 3593512 w 6801921"/>
                  <a:gd name="connsiteY2731" fmla="*/ 848469 h 1525731"/>
                  <a:gd name="connsiteX2732" fmla="*/ 5224939 w 6801921"/>
                  <a:gd name="connsiteY2732" fmla="*/ 847660 h 1525731"/>
                  <a:gd name="connsiteX2733" fmla="*/ 5338193 w 6801921"/>
                  <a:gd name="connsiteY2733" fmla="*/ 847660 h 1525731"/>
                  <a:gd name="connsiteX2734" fmla="*/ 5355324 w 6801921"/>
                  <a:gd name="connsiteY2734" fmla="*/ 862303 h 1525731"/>
                  <a:gd name="connsiteX2735" fmla="*/ 5355323 w 6801921"/>
                  <a:gd name="connsiteY2735" fmla="*/ 862303 h 1525731"/>
                  <a:gd name="connsiteX2736" fmla="*/ 5338192 w 6801921"/>
                  <a:gd name="connsiteY2736" fmla="*/ 876947 h 1525731"/>
                  <a:gd name="connsiteX2737" fmla="*/ 5224939 w 6801921"/>
                  <a:gd name="connsiteY2737" fmla="*/ 876946 h 1525731"/>
                  <a:gd name="connsiteX2738" fmla="*/ 5212826 w 6801921"/>
                  <a:gd name="connsiteY2738" fmla="*/ 872657 h 1525731"/>
                  <a:gd name="connsiteX2739" fmla="*/ 5207808 w 6801921"/>
                  <a:gd name="connsiteY2739" fmla="*/ 862303 h 1525731"/>
                  <a:gd name="connsiteX2740" fmla="*/ 5212826 w 6801921"/>
                  <a:gd name="connsiteY2740" fmla="*/ 851949 h 1525731"/>
                  <a:gd name="connsiteX2741" fmla="*/ 5224939 w 6801921"/>
                  <a:gd name="connsiteY2741" fmla="*/ 847660 h 1525731"/>
                  <a:gd name="connsiteX2742" fmla="*/ 911731 w 6801921"/>
                  <a:gd name="connsiteY2742" fmla="*/ 847660 h 1525731"/>
                  <a:gd name="connsiteX2743" fmla="*/ 1024985 w 6801921"/>
                  <a:gd name="connsiteY2743" fmla="*/ 847660 h 1525731"/>
                  <a:gd name="connsiteX2744" fmla="*/ 1042115 w 6801921"/>
                  <a:gd name="connsiteY2744" fmla="*/ 862303 h 1525731"/>
                  <a:gd name="connsiteX2745" fmla="*/ 1024984 w 6801921"/>
                  <a:gd name="connsiteY2745" fmla="*/ 876947 h 1525731"/>
                  <a:gd name="connsiteX2746" fmla="*/ 911731 w 6801921"/>
                  <a:gd name="connsiteY2746" fmla="*/ 876946 h 1525731"/>
                  <a:gd name="connsiteX2747" fmla="*/ 899618 w 6801921"/>
                  <a:gd name="connsiteY2747" fmla="*/ 872657 h 1525731"/>
                  <a:gd name="connsiteX2748" fmla="*/ 894600 w 6801921"/>
                  <a:gd name="connsiteY2748" fmla="*/ 862303 h 1525731"/>
                  <a:gd name="connsiteX2749" fmla="*/ 899618 w 6801921"/>
                  <a:gd name="connsiteY2749" fmla="*/ 851949 h 1525731"/>
                  <a:gd name="connsiteX2750" fmla="*/ 911731 w 6801921"/>
                  <a:gd name="connsiteY2750" fmla="*/ 847660 h 1525731"/>
                  <a:gd name="connsiteX2751" fmla="*/ 5042456 w 6801921"/>
                  <a:gd name="connsiteY2751" fmla="*/ 846439 h 1525731"/>
                  <a:gd name="connsiteX2752" fmla="*/ 5106696 w 6801921"/>
                  <a:gd name="connsiteY2752" fmla="*/ 846439 h 1525731"/>
                  <a:gd name="connsiteX2753" fmla="*/ 5155464 w 6801921"/>
                  <a:gd name="connsiteY2753" fmla="*/ 888132 h 1525731"/>
                  <a:gd name="connsiteX2754" fmla="*/ 5106696 w 6801921"/>
                  <a:gd name="connsiteY2754" fmla="*/ 929825 h 1525731"/>
                  <a:gd name="connsiteX2755" fmla="*/ 5042456 w 6801921"/>
                  <a:gd name="connsiteY2755" fmla="*/ 929825 h 1525731"/>
                  <a:gd name="connsiteX2756" fmla="*/ 4993681 w 6801921"/>
                  <a:gd name="connsiteY2756" fmla="*/ 888132 h 1525731"/>
                  <a:gd name="connsiteX2757" fmla="*/ 5042456 w 6801921"/>
                  <a:gd name="connsiteY2757" fmla="*/ 846439 h 1525731"/>
                  <a:gd name="connsiteX2758" fmla="*/ 729248 w 6801921"/>
                  <a:gd name="connsiteY2758" fmla="*/ 846439 h 1525731"/>
                  <a:gd name="connsiteX2759" fmla="*/ 793488 w 6801921"/>
                  <a:gd name="connsiteY2759" fmla="*/ 846439 h 1525731"/>
                  <a:gd name="connsiteX2760" fmla="*/ 842256 w 6801921"/>
                  <a:gd name="connsiteY2760" fmla="*/ 888132 h 1525731"/>
                  <a:gd name="connsiteX2761" fmla="*/ 793488 w 6801921"/>
                  <a:gd name="connsiteY2761" fmla="*/ 929825 h 1525731"/>
                  <a:gd name="connsiteX2762" fmla="*/ 729248 w 6801921"/>
                  <a:gd name="connsiteY2762" fmla="*/ 929825 h 1525731"/>
                  <a:gd name="connsiteX2763" fmla="*/ 680473 w 6801921"/>
                  <a:gd name="connsiteY2763" fmla="*/ 888132 h 1525731"/>
                  <a:gd name="connsiteX2764" fmla="*/ 729248 w 6801921"/>
                  <a:gd name="connsiteY2764" fmla="*/ 846439 h 1525731"/>
                  <a:gd name="connsiteX2765" fmla="*/ 5420752 w 6801921"/>
                  <a:gd name="connsiteY2765" fmla="*/ 846438 h 1525731"/>
                  <a:gd name="connsiteX2766" fmla="*/ 5470718 w 6801921"/>
                  <a:gd name="connsiteY2766" fmla="*/ 846438 h 1525731"/>
                  <a:gd name="connsiteX2767" fmla="*/ 5519493 w 6801921"/>
                  <a:gd name="connsiteY2767" fmla="*/ 888130 h 1525731"/>
                  <a:gd name="connsiteX2768" fmla="*/ 5470718 w 6801921"/>
                  <a:gd name="connsiteY2768" fmla="*/ 929823 h 1525731"/>
                  <a:gd name="connsiteX2769" fmla="*/ 5420752 w 6801921"/>
                  <a:gd name="connsiteY2769" fmla="*/ 929823 h 1525731"/>
                  <a:gd name="connsiteX2770" fmla="*/ 5371978 w 6801921"/>
                  <a:gd name="connsiteY2770" fmla="*/ 888130 h 1525731"/>
                  <a:gd name="connsiteX2771" fmla="*/ 5420752 w 6801921"/>
                  <a:gd name="connsiteY2771" fmla="*/ 846438 h 1525731"/>
                  <a:gd name="connsiteX2772" fmla="*/ 1107544 w 6801921"/>
                  <a:gd name="connsiteY2772" fmla="*/ 846438 h 1525731"/>
                  <a:gd name="connsiteX2773" fmla="*/ 1157510 w 6801921"/>
                  <a:gd name="connsiteY2773" fmla="*/ 846438 h 1525731"/>
                  <a:gd name="connsiteX2774" fmla="*/ 1206285 w 6801921"/>
                  <a:gd name="connsiteY2774" fmla="*/ 888130 h 1525731"/>
                  <a:gd name="connsiteX2775" fmla="*/ 1157510 w 6801921"/>
                  <a:gd name="connsiteY2775" fmla="*/ 929823 h 1525731"/>
                  <a:gd name="connsiteX2776" fmla="*/ 1107544 w 6801921"/>
                  <a:gd name="connsiteY2776" fmla="*/ 929823 h 1525731"/>
                  <a:gd name="connsiteX2777" fmla="*/ 1058770 w 6801921"/>
                  <a:gd name="connsiteY2777" fmla="*/ 888130 h 1525731"/>
                  <a:gd name="connsiteX2778" fmla="*/ 1107544 w 6801921"/>
                  <a:gd name="connsiteY2778" fmla="*/ 846438 h 1525731"/>
                  <a:gd name="connsiteX2779" fmla="*/ 2415058 w 6801921"/>
                  <a:gd name="connsiteY2779" fmla="*/ 843589 h 1525731"/>
                  <a:gd name="connsiteX2780" fmla="*/ 2547345 w 6801921"/>
                  <a:gd name="connsiteY2780" fmla="*/ 843590 h 1525731"/>
                  <a:gd name="connsiteX2781" fmla="*/ 2559458 w 6801921"/>
                  <a:gd name="connsiteY2781" fmla="*/ 847878 h 1525731"/>
                  <a:gd name="connsiteX2782" fmla="*/ 2564476 w 6801921"/>
                  <a:gd name="connsiteY2782" fmla="*/ 858232 h 1525731"/>
                  <a:gd name="connsiteX2783" fmla="*/ 2559458 w 6801921"/>
                  <a:gd name="connsiteY2783" fmla="*/ 868587 h 1525731"/>
                  <a:gd name="connsiteX2784" fmla="*/ 2547345 w 6801921"/>
                  <a:gd name="connsiteY2784" fmla="*/ 872876 h 1525731"/>
                  <a:gd name="connsiteX2785" fmla="*/ 2415057 w 6801921"/>
                  <a:gd name="connsiteY2785" fmla="*/ 872876 h 1525731"/>
                  <a:gd name="connsiteX2786" fmla="*/ 2397926 w 6801921"/>
                  <a:gd name="connsiteY2786" fmla="*/ 858232 h 1525731"/>
                  <a:gd name="connsiteX2787" fmla="*/ 2397927 w 6801921"/>
                  <a:gd name="connsiteY2787" fmla="*/ 858232 h 1525731"/>
                  <a:gd name="connsiteX2788" fmla="*/ 2415058 w 6801921"/>
                  <a:gd name="connsiteY2788" fmla="*/ 843589 h 1525731"/>
                  <a:gd name="connsiteX2789" fmla="*/ 6381979 w 6801921"/>
                  <a:gd name="connsiteY2789" fmla="*/ 842371 h 1525731"/>
                  <a:gd name="connsiteX2790" fmla="*/ 6398635 w 6801921"/>
                  <a:gd name="connsiteY2790" fmla="*/ 842371 h 1525731"/>
                  <a:gd name="connsiteX2791" fmla="*/ 6423617 w 6801921"/>
                  <a:gd name="connsiteY2791" fmla="*/ 863726 h 1525731"/>
                  <a:gd name="connsiteX2792" fmla="*/ 6398635 w 6801921"/>
                  <a:gd name="connsiteY2792" fmla="*/ 885081 h 1525731"/>
                  <a:gd name="connsiteX2793" fmla="*/ 6381979 w 6801921"/>
                  <a:gd name="connsiteY2793" fmla="*/ 885081 h 1525731"/>
                  <a:gd name="connsiteX2794" fmla="*/ 6356997 w 6801921"/>
                  <a:gd name="connsiteY2794" fmla="*/ 863726 h 1525731"/>
                  <a:gd name="connsiteX2795" fmla="*/ 6381979 w 6801921"/>
                  <a:gd name="connsiteY2795" fmla="*/ 842371 h 1525731"/>
                  <a:gd name="connsiteX2796" fmla="*/ 2068771 w 6801921"/>
                  <a:gd name="connsiteY2796" fmla="*/ 842371 h 1525731"/>
                  <a:gd name="connsiteX2797" fmla="*/ 2085427 w 6801921"/>
                  <a:gd name="connsiteY2797" fmla="*/ 842371 h 1525731"/>
                  <a:gd name="connsiteX2798" fmla="*/ 2110409 w 6801921"/>
                  <a:gd name="connsiteY2798" fmla="*/ 863726 h 1525731"/>
                  <a:gd name="connsiteX2799" fmla="*/ 2085427 w 6801921"/>
                  <a:gd name="connsiteY2799" fmla="*/ 885081 h 1525731"/>
                  <a:gd name="connsiteX2800" fmla="*/ 2068771 w 6801921"/>
                  <a:gd name="connsiteY2800" fmla="*/ 885081 h 1525731"/>
                  <a:gd name="connsiteX2801" fmla="*/ 2043789 w 6801921"/>
                  <a:gd name="connsiteY2801" fmla="*/ 863726 h 1525731"/>
                  <a:gd name="connsiteX2802" fmla="*/ 2068771 w 6801921"/>
                  <a:gd name="connsiteY2802" fmla="*/ 842371 h 1525731"/>
                  <a:gd name="connsiteX2803" fmla="*/ 3726750 w 6801921"/>
                  <a:gd name="connsiteY2803" fmla="*/ 842369 h 1525731"/>
                  <a:gd name="connsiteX2804" fmla="*/ 3776710 w 6801921"/>
                  <a:gd name="connsiteY2804" fmla="*/ 842369 h 1525731"/>
                  <a:gd name="connsiteX2805" fmla="*/ 3825484 w 6801921"/>
                  <a:gd name="connsiteY2805" fmla="*/ 884062 h 1525731"/>
                  <a:gd name="connsiteX2806" fmla="*/ 3776710 w 6801921"/>
                  <a:gd name="connsiteY2806" fmla="*/ 925755 h 1525731"/>
                  <a:gd name="connsiteX2807" fmla="*/ 3726750 w 6801921"/>
                  <a:gd name="connsiteY2807" fmla="*/ 925755 h 1525731"/>
                  <a:gd name="connsiteX2808" fmla="*/ 3677976 w 6801921"/>
                  <a:gd name="connsiteY2808" fmla="*/ 884062 h 1525731"/>
                  <a:gd name="connsiteX2809" fmla="*/ 3726750 w 6801921"/>
                  <a:gd name="connsiteY2809" fmla="*/ 842369 h 1525731"/>
                  <a:gd name="connsiteX2810" fmla="*/ 3021297 w 6801921"/>
                  <a:gd name="connsiteY2810" fmla="*/ 842369 h 1525731"/>
                  <a:gd name="connsiteX2811" fmla="*/ 3130744 w 6801921"/>
                  <a:gd name="connsiteY2811" fmla="*/ 842369 h 1525731"/>
                  <a:gd name="connsiteX2812" fmla="*/ 3150933 w 6801921"/>
                  <a:gd name="connsiteY2812" fmla="*/ 849517 h 1525731"/>
                  <a:gd name="connsiteX2813" fmla="*/ 3159295 w 6801921"/>
                  <a:gd name="connsiteY2813" fmla="*/ 866774 h 1525731"/>
                  <a:gd name="connsiteX2814" fmla="*/ 3150933 w 6801921"/>
                  <a:gd name="connsiteY2814" fmla="*/ 884031 h 1525731"/>
                  <a:gd name="connsiteX2815" fmla="*/ 3130744 w 6801921"/>
                  <a:gd name="connsiteY2815" fmla="*/ 891179 h 1525731"/>
                  <a:gd name="connsiteX2816" fmla="*/ 3021296 w 6801921"/>
                  <a:gd name="connsiteY2816" fmla="*/ 891179 h 1525731"/>
                  <a:gd name="connsiteX2817" fmla="*/ 2992746 w 6801921"/>
                  <a:gd name="connsiteY2817" fmla="*/ 866774 h 1525731"/>
                  <a:gd name="connsiteX2818" fmla="*/ 2992747 w 6801921"/>
                  <a:gd name="connsiteY2818" fmla="*/ 866774 h 1525731"/>
                  <a:gd name="connsiteX2819" fmla="*/ 3021297 w 6801921"/>
                  <a:gd name="connsiteY2819" fmla="*/ 842369 h 1525731"/>
                  <a:gd name="connsiteX2820" fmla="*/ 4083634 w 6801921"/>
                  <a:gd name="connsiteY2820" fmla="*/ 840334 h 1525731"/>
                  <a:gd name="connsiteX2821" fmla="*/ 4147876 w 6801921"/>
                  <a:gd name="connsiteY2821" fmla="*/ 840334 h 1525731"/>
                  <a:gd name="connsiteX2822" fmla="*/ 4196650 w 6801921"/>
                  <a:gd name="connsiteY2822" fmla="*/ 882027 h 1525731"/>
                  <a:gd name="connsiteX2823" fmla="*/ 4147876 w 6801921"/>
                  <a:gd name="connsiteY2823" fmla="*/ 923720 h 1525731"/>
                  <a:gd name="connsiteX2824" fmla="*/ 4083634 w 6801921"/>
                  <a:gd name="connsiteY2824" fmla="*/ 923720 h 1525731"/>
                  <a:gd name="connsiteX2825" fmla="*/ 4034860 w 6801921"/>
                  <a:gd name="connsiteY2825" fmla="*/ 882027 h 1525731"/>
                  <a:gd name="connsiteX2826" fmla="*/ 4083634 w 6801921"/>
                  <a:gd name="connsiteY2826" fmla="*/ 840334 h 1525731"/>
                  <a:gd name="connsiteX2827" fmla="*/ 4568284 w 6801921"/>
                  <a:gd name="connsiteY2827" fmla="*/ 838042 h 1525731"/>
                  <a:gd name="connsiteX2828" fmla="*/ 4572550 w 6801921"/>
                  <a:gd name="connsiteY2828" fmla="*/ 846846 h 1525731"/>
                  <a:gd name="connsiteX2829" fmla="*/ 4572549 w 6801921"/>
                  <a:gd name="connsiteY2829" fmla="*/ 846846 h 1525731"/>
                  <a:gd name="connsiteX2830" fmla="*/ 4571762 w 6801921"/>
                  <a:gd name="connsiteY2830" fmla="*/ 848469 h 1525731"/>
                  <a:gd name="connsiteX2831" fmla="*/ 4573765 w 6801921"/>
                  <a:gd name="connsiteY2831" fmla="*/ 848469 h 1525731"/>
                  <a:gd name="connsiteX2832" fmla="*/ 4582914 w 6801921"/>
                  <a:gd name="connsiteY2832" fmla="*/ 851709 h 1525731"/>
                  <a:gd name="connsiteX2833" fmla="*/ 4564142 w 6801921"/>
                  <a:gd name="connsiteY2833" fmla="*/ 897221 h 1525731"/>
                  <a:gd name="connsiteX2834" fmla="*/ 4572549 w 6801921"/>
                  <a:gd name="connsiteY2834" fmla="*/ 914570 h 1525731"/>
                  <a:gd name="connsiteX2835" fmla="*/ 4558264 w 6801921"/>
                  <a:gd name="connsiteY2835" fmla="*/ 944051 h 1525731"/>
                  <a:gd name="connsiteX2836" fmla="*/ 4542531 w 6801921"/>
                  <a:gd name="connsiteY2836" fmla="*/ 949622 h 1525731"/>
                  <a:gd name="connsiteX2837" fmla="*/ 4538114 w 6801921"/>
                  <a:gd name="connsiteY2837" fmla="*/ 960330 h 1525731"/>
                  <a:gd name="connsiteX2838" fmla="*/ 4508335 w 6801921"/>
                  <a:gd name="connsiteY2838" fmla="*/ 960330 h 1525731"/>
                  <a:gd name="connsiteX2839" fmla="*/ 4482163 w 6801921"/>
                  <a:gd name="connsiteY2839" fmla="*/ 937957 h 1525731"/>
                  <a:gd name="connsiteX2840" fmla="*/ 4508335 w 6801921"/>
                  <a:gd name="connsiteY2840" fmla="*/ 915585 h 1525731"/>
                  <a:gd name="connsiteX2841" fmla="*/ 4536303 w 6801921"/>
                  <a:gd name="connsiteY2841" fmla="*/ 915585 h 1525731"/>
                  <a:gd name="connsiteX2842" fmla="*/ 4543013 w 6801921"/>
                  <a:gd name="connsiteY2842" fmla="*/ 899315 h 1525731"/>
                  <a:gd name="connsiteX2843" fmla="*/ 4485732 w 6801921"/>
                  <a:gd name="connsiteY2843" fmla="*/ 899315 h 1525731"/>
                  <a:gd name="connsiteX2844" fmla="*/ 4455991 w 6801921"/>
                  <a:gd name="connsiteY2844" fmla="*/ 873892 h 1525731"/>
                  <a:gd name="connsiteX2845" fmla="*/ 4485732 w 6801921"/>
                  <a:gd name="connsiteY2845" fmla="*/ 848469 h 1525731"/>
                  <a:gd name="connsiteX2846" fmla="*/ 4563984 w 6801921"/>
                  <a:gd name="connsiteY2846" fmla="*/ 848469 h 1525731"/>
                  <a:gd name="connsiteX2847" fmla="*/ 255076 w 6801921"/>
                  <a:gd name="connsiteY2847" fmla="*/ 838042 h 1525731"/>
                  <a:gd name="connsiteX2848" fmla="*/ 259342 w 6801921"/>
                  <a:gd name="connsiteY2848" fmla="*/ 846846 h 1525731"/>
                  <a:gd name="connsiteX2849" fmla="*/ 259341 w 6801921"/>
                  <a:gd name="connsiteY2849" fmla="*/ 846846 h 1525731"/>
                  <a:gd name="connsiteX2850" fmla="*/ 254324 w 6801921"/>
                  <a:gd name="connsiteY2850" fmla="*/ 857200 h 1525731"/>
                  <a:gd name="connsiteX2851" fmla="*/ 245952 w 6801921"/>
                  <a:gd name="connsiteY2851" fmla="*/ 860164 h 1525731"/>
                  <a:gd name="connsiteX2852" fmla="*/ 6074339 w 6801921"/>
                  <a:gd name="connsiteY2852" fmla="*/ 836268 h 1525731"/>
                  <a:gd name="connsiteX2853" fmla="*/ 6206627 w 6801921"/>
                  <a:gd name="connsiteY2853" fmla="*/ 836268 h 1525731"/>
                  <a:gd name="connsiteX2854" fmla="*/ 6223758 w 6801921"/>
                  <a:gd name="connsiteY2854" fmla="*/ 850912 h 1525731"/>
                  <a:gd name="connsiteX2855" fmla="*/ 6223757 w 6801921"/>
                  <a:gd name="connsiteY2855" fmla="*/ 850912 h 1525731"/>
                  <a:gd name="connsiteX2856" fmla="*/ 6206626 w 6801921"/>
                  <a:gd name="connsiteY2856" fmla="*/ 865555 h 1525731"/>
                  <a:gd name="connsiteX2857" fmla="*/ 6074339 w 6801921"/>
                  <a:gd name="connsiteY2857" fmla="*/ 865555 h 1525731"/>
                  <a:gd name="connsiteX2858" fmla="*/ 6062226 w 6801921"/>
                  <a:gd name="connsiteY2858" fmla="*/ 861266 h 1525731"/>
                  <a:gd name="connsiteX2859" fmla="*/ 6057208 w 6801921"/>
                  <a:gd name="connsiteY2859" fmla="*/ 850911 h 1525731"/>
                  <a:gd name="connsiteX2860" fmla="*/ 6062226 w 6801921"/>
                  <a:gd name="connsiteY2860" fmla="*/ 840558 h 1525731"/>
                  <a:gd name="connsiteX2861" fmla="*/ 6074339 w 6801921"/>
                  <a:gd name="connsiteY2861" fmla="*/ 836268 h 1525731"/>
                  <a:gd name="connsiteX2862" fmla="*/ 1761131 w 6801921"/>
                  <a:gd name="connsiteY2862" fmla="*/ 836268 h 1525731"/>
                  <a:gd name="connsiteX2863" fmla="*/ 1893419 w 6801921"/>
                  <a:gd name="connsiteY2863" fmla="*/ 836268 h 1525731"/>
                  <a:gd name="connsiteX2864" fmla="*/ 1910550 w 6801921"/>
                  <a:gd name="connsiteY2864" fmla="*/ 850912 h 1525731"/>
                  <a:gd name="connsiteX2865" fmla="*/ 1910549 w 6801921"/>
                  <a:gd name="connsiteY2865" fmla="*/ 850912 h 1525731"/>
                  <a:gd name="connsiteX2866" fmla="*/ 1893419 w 6801921"/>
                  <a:gd name="connsiteY2866" fmla="*/ 865555 h 1525731"/>
                  <a:gd name="connsiteX2867" fmla="*/ 1761131 w 6801921"/>
                  <a:gd name="connsiteY2867" fmla="*/ 865555 h 1525731"/>
                  <a:gd name="connsiteX2868" fmla="*/ 1749018 w 6801921"/>
                  <a:gd name="connsiteY2868" fmla="*/ 861266 h 1525731"/>
                  <a:gd name="connsiteX2869" fmla="*/ 1744000 w 6801921"/>
                  <a:gd name="connsiteY2869" fmla="*/ 850911 h 1525731"/>
                  <a:gd name="connsiteX2870" fmla="*/ 1749018 w 6801921"/>
                  <a:gd name="connsiteY2870" fmla="*/ 840558 h 1525731"/>
                  <a:gd name="connsiteX2871" fmla="*/ 1761131 w 6801921"/>
                  <a:gd name="connsiteY2871" fmla="*/ 836268 h 1525731"/>
                  <a:gd name="connsiteX2872" fmla="*/ 2646561 w 6801921"/>
                  <a:gd name="connsiteY2872" fmla="*/ 836267 h 1525731"/>
                  <a:gd name="connsiteX2873" fmla="*/ 2710802 w 6801921"/>
                  <a:gd name="connsiteY2873" fmla="*/ 836267 h 1525731"/>
                  <a:gd name="connsiteX2874" fmla="*/ 2759576 w 6801921"/>
                  <a:gd name="connsiteY2874" fmla="*/ 877959 h 1525731"/>
                  <a:gd name="connsiteX2875" fmla="*/ 2710802 w 6801921"/>
                  <a:gd name="connsiteY2875" fmla="*/ 919652 h 1525731"/>
                  <a:gd name="connsiteX2876" fmla="*/ 2646561 w 6801921"/>
                  <a:gd name="connsiteY2876" fmla="*/ 919652 h 1525731"/>
                  <a:gd name="connsiteX2877" fmla="*/ 2597786 w 6801921"/>
                  <a:gd name="connsiteY2877" fmla="*/ 877959 h 1525731"/>
                  <a:gd name="connsiteX2878" fmla="*/ 2646561 w 6801921"/>
                  <a:gd name="connsiteY2878" fmla="*/ 836267 h 1525731"/>
                  <a:gd name="connsiteX2879" fmla="*/ 5703886 w 6801921"/>
                  <a:gd name="connsiteY2879" fmla="*/ 832202 h 1525731"/>
                  <a:gd name="connsiteX2880" fmla="*/ 5768127 w 6801921"/>
                  <a:gd name="connsiteY2880" fmla="*/ 832202 h 1525731"/>
                  <a:gd name="connsiteX2881" fmla="*/ 5816902 w 6801921"/>
                  <a:gd name="connsiteY2881" fmla="*/ 873895 h 1525731"/>
                  <a:gd name="connsiteX2882" fmla="*/ 5768127 w 6801921"/>
                  <a:gd name="connsiteY2882" fmla="*/ 915588 h 1525731"/>
                  <a:gd name="connsiteX2883" fmla="*/ 5703886 w 6801921"/>
                  <a:gd name="connsiteY2883" fmla="*/ 915588 h 1525731"/>
                  <a:gd name="connsiteX2884" fmla="*/ 5655111 w 6801921"/>
                  <a:gd name="connsiteY2884" fmla="*/ 873895 h 1525731"/>
                  <a:gd name="connsiteX2885" fmla="*/ 5703886 w 6801921"/>
                  <a:gd name="connsiteY2885" fmla="*/ 832202 h 1525731"/>
                  <a:gd name="connsiteX2886" fmla="*/ 1390678 w 6801921"/>
                  <a:gd name="connsiteY2886" fmla="*/ 832202 h 1525731"/>
                  <a:gd name="connsiteX2887" fmla="*/ 1454919 w 6801921"/>
                  <a:gd name="connsiteY2887" fmla="*/ 832202 h 1525731"/>
                  <a:gd name="connsiteX2888" fmla="*/ 1503694 w 6801921"/>
                  <a:gd name="connsiteY2888" fmla="*/ 873895 h 1525731"/>
                  <a:gd name="connsiteX2889" fmla="*/ 1454919 w 6801921"/>
                  <a:gd name="connsiteY2889" fmla="*/ 915588 h 1525731"/>
                  <a:gd name="connsiteX2890" fmla="*/ 1390678 w 6801921"/>
                  <a:gd name="connsiteY2890" fmla="*/ 915588 h 1525731"/>
                  <a:gd name="connsiteX2891" fmla="*/ 1341903 w 6801921"/>
                  <a:gd name="connsiteY2891" fmla="*/ 873895 h 1525731"/>
                  <a:gd name="connsiteX2892" fmla="*/ 1390678 w 6801921"/>
                  <a:gd name="connsiteY2892" fmla="*/ 832202 h 1525731"/>
                  <a:gd name="connsiteX2893" fmla="*/ 2810732 w 6801921"/>
                  <a:gd name="connsiteY2893" fmla="*/ 828131 h 1525731"/>
                  <a:gd name="connsiteX2894" fmla="*/ 2841661 w 6801921"/>
                  <a:gd name="connsiteY2894" fmla="*/ 828131 h 1525731"/>
                  <a:gd name="connsiteX2895" fmla="*/ 2878540 w 6801921"/>
                  <a:gd name="connsiteY2895" fmla="*/ 859656 h 1525731"/>
                  <a:gd name="connsiteX2896" fmla="*/ 2841661 w 6801921"/>
                  <a:gd name="connsiteY2896" fmla="*/ 891180 h 1525731"/>
                  <a:gd name="connsiteX2897" fmla="*/ 2810732 w 6801921"/>
                  <a:gd name="connsiteY2897" fmla="*/ 891180 h 1525731"/>
                  <a:gd name="connsiteX2898" fmla="*/ 2773852 w 6801921"/>
                  <a:gd name="connsiteY2898" fmla="*/ 859656 h 1525731"/>
                  <a:gd name="connsiteX2899" fmla="*/ 2810732 w 6801921"/>
                  <a:gd name="connsiteY2899" fmla="*/ 828131 h 1525731"/>
                  <a:gd name="connsiteX2900" fmla="*/ 2238517 w 6801921"/>
                  <a:gd name="connsiteY2900" fmla="*/ 822030 h 1525731"/>
                  <a:gd name="connsiteX2901" fmla="*/ 2347964 w 6801921"/>
                  <a:gd name="connsiteY2901" fmla="*/ 822031 h 1525731"/>
                  <a:gd name="connsiteX2902" fmla="*/ 2368152 w 6801921"/>
                  <a:gd name="connsiteY2902" fmla="*/ 829179 h 1525731"/>
                  <a:gd name="connsiteX2903" fmla="*/ 2376515 w 6801921"/>
                  <a:gd name="connsiteY2903" fmla="*/ 846436 h 1525731"/>
                  <a:gd name="connsiteX2904" fmla="*/ 2368152 w 6801921"/>
                  <a:gd name="connsiteY2904" fmla="*/ 863693 h 1525731"/>
                  <a:gd name="connsiteX2905" fmla="*/ 2347964 w 6801921"/>
                  <a:gd name="connsiteY2905" fmla="*/ 870841 h 1525731"/>
                  <a:gd name="connsiteX2906" fmla="*/ 2238516 w 6801921"/>
                  <a:gd name="connsiteY2906" fmla="*/ 870841 h 1525731"/>
                  <a:gd name="connsiteX2907" fmla="*/ 2209965 w 6801921"/>
                  <a:gd name="connsiteY2907" fmla="*/ 846436 h 1525731"/>
                  <a:gd name="connsiteX2908" fmla="*/ 2209966 w 6801921"/>
                  <a:gd name="connsiteY2908" fmla="*/ 846436 h 1525731"/>
                  <a:gd name="connsiteX2909" fmla="*/ 2238517 w 6801921"/>
                  <a:gd name="connsiteY2909" fmla="*/ 822030 h 1525731"/>
                  <a:gd name="connsiteX2910" fmla="*/ 4620135 w 6801921"/>
                  <a:gd name="connsiteY2910" fmla="*/ 809829 h 1525731"/>
                  <a:gd name="connsiteX2911" fmla="*/ 4681995 w 6801921"/>
                  <a:gd name="connsiteY2911" fmla="*/ 809829 h 1525731"/>
                  <a:gd name="connsiteX2912" fmla="*/ 4708167 w 6801921"/>
                  <a:gd name="connsiteY2912" fmla="*/ 832201 h 1525731"/>
                  <a:gd name="connsiteX2913" fmla="*/ 4681995 w 6801921"/>
                  <a:gd name="connsiteY2913" fmla="*/ 854574 h 1525731"/>
                  <a:gd name="connsiteX2914" fmla="*/ 4620135 w 6801921"/>
                  <a:gd name="connsiteY2914" fmla="*/ 854574 h 1525731"/>
                  <a:gd name="connsiteX2915" fmla="*/ 4593962 w 6801921"/>
                  <a:gd name="connsiteY2915" fmla="*/ 832201 h 1525731"/>
                  <a:gd name="connsiteX2916" fmla="*/ 4620135 w 6801921"/>
                  <a:gd name="connsiteY2916" fmla="*/ 809829 h 1525731"/>
                  <a:gd name="connsiteX2917" fmla="*/ 306927 w 6801921"/>
                  <a:gd name="connsiteY2917" fmla="*/ 809829 h 1525731"/>
                  <a:gd name="connsiteX2918" fmla="*/ 368787 w 6801921"/>
                  <a:gd name="connsiteY2918" fmla="*/ 809829 h 1525731"/>
                  <a:gd name="connsiteX2919" fmla="*/ 394959 w 6801921"/>
                  <a:gd name="connsiteY2919" fmla="*/ 832201 h 1525731"/>
                  <a:gd name="connsiteX2920" fmla="*/ 368787 w 6801921"/>
                  <a:gd name="connsiteY2920" fmla="*/ 854574 h 1525731"/>
                  <a:gd name="connsiteX2921" fmla="*/ 306927 w 6801921"/>
                  <a:gd name="connsiteY2921" fmla="*/ 854574 h 1525731"/>
                  <a:gd name="connsiteX2922" fmla="*/ 280753 w 6801921"/>
                  <a:gd name="connsiteY2922" fmla="*/ 832201 h 1525731"/>
                  <a:gd name="connsiteX2923" fmla="*/ 306927 w 6801921"/>
                  <a:gd name="connsiteY2923" fmla="*/ 809829 h 1525731"/>
                  <a:gd name="connsiteX2924" fmla="*/ 4752185 w 6801921"/>
                  <a:gd name="connsiteY2924" fmla="*/ 807796 h 1525731"/>
                  <a:gd name="connsiteX2925" fmla="*/ 4768840 w 6801921"/>
                  <a:gd name="connsiteY2925" fmla="*/ 807796 h 1525731"/>
                  <a:gd name="connsiteX2926" fmla="*/ 4793822 w 6801921"/>
                  <a:gd name="connsiteY2926" fmla="*/ 829151 h 1525731"/>
                  <a:gd name="connsiteX2927" fmla="*/ 4768840 w 6801921"/>
                  <a:gd name="connsiteY2927" fmla="*/ 850506 h 1525731"/>
                  <a:gd name="connsiteX2928" fmla="*/ 4752185 w 6801921"/>
                  <a:gd name="connsiteY2928" fmla="*/ 850506 h 1525731"/>
                  <a:gd name="connsiteX2929" fmla="*/ 4727202 w 6801921"/>
                  <a:gd name="connsiteY2929" fmla="*/ 829151 h 1525731"/>
                  <a:gd name="connsiteX2930" fmla="*/ 4752185 w 6801921"/>
                  <a:gd name="connsiteY2930" fmla="*/ 807796 h 1525731"/>
                  <a:gd name="connsiteX2931" fmla="*/ 438977 w 6801921"/>
                  <a:gd name="connsiteY2931" fmla="*/ 807796 h 1525731"/>
                  <a:gd name="connsiteX2932" fmla="*/ 455632 w 6801921"/>
                  <a:gd name="connsiteY2932" fmla="*/ 807796 h 1525731"/>
                  <a:gd name="connsiteX2933" fmla="*/ 480614 w 6801921"/>
                  <a:gd name="connsiteY2933" fmla="*/ 829151 h 1525731"/>
                  <a:gd name="connsiteX2934" fmla="*/ 455632 w 6801921"/>
                  <a:gd name="connsiteY2934" fmla="*/ 850506 h 1525731"/>
                  <a:gd name="connsiteX2935" fmla="*/ 438977 w 6801921"/>
                  <a:gd name="connsiteY2935" fmla="*/ 850506 h 1525731"/>
                  <a:gd name="connsiteX2936" fmla="*/ 413994 w 6801921"/>
                  <a:gd name="connsiteY2936" fmla="*/ 829151 h 1525731"/>
                  <a:gd name="connsiteX2937" fmla="*/ 438977 w 6801921"/>
                  <a:gd name="connsiteY2937" fmla="*/ 807796 h 1525731"/>
                  <a:gd name="connsiteX2938" fmla="*/ 3893176 w 6801921"/>
                  <a:gd name="connsiteY2938" fmla="*/ 806979 h 1525731"/>
                  <a:gd name="connsiteX2939" fmla="*/ 4001671 w 6801921"/>
                  <a:gd name="connsiteY2939" fmla="*/ 806980 h 1525731"/>
                  <a:gd name="connsiteX2940" fmla="*/ 4013784 w 6801921"/>
                  <a:gd name="connsiteY2940" fmla="*/ 811268 h 1525731"/>
                  <a:gd name="connsiteX2941" fmla="*/ 4018802 w 6801921"/>
                  <a:gd name="connsiteY2941" fmla="*/ 821622 h 1525731"/>
                  <a:gd name="connsiteX2942" fmla="*/ 4013784 w 6801921"/>
                  <a:gd name="connsiteY2942" fmla="*/ 831977 h 1525731"/>
                  <a:gd name="connsiteX2943" fmla="*/ 4001671 w 6801921"/>
                  <a:gd name="connsiteY2943" fmla="*/ 836266 h 1525731"/>
                  <a:gd name="connsiteX2944" fmla="*/ 3893176 w 6801921"/>
                  <a:gd name="connsiteY2944" fmla="*/ 836266 h 1525731"/>
                  <a:gd name="connsiteX2945" fmla="*/ 3876045 w 6801921"/>
                  <a:gd name="connsiteY2945" fmla="*/ 821622 h 1525731"/>
                  <a:gd name="connsiteX2946" fmla="*/ 3876046 w 6801921"/>
                  <a:gd name="connsiteY2946" fmla="*/ 821622 h 1525731"/>
                  <a:gd name="connsiteX2947" fmla="*/ 3893176 w 6801921"/>
                  <a:gd name="connsiteY2947" fmla="*/ 806979 h 1525731"/>
                  <a:gd name="connsiteX2948" fmla="*/ 4270408 w 6801921"/>
                  <a:gd name="connsiteY2948" fmla="*/ 803725 h 1525731"/>
                  <a:gd name="connsiteX2949" fmla="*/ 4375096 w 6801921"/>
                  <a:gd name="connsiteY2949" fmla="*/ 803725 h 1525731"/>
                  <a:gd name="connsiteX2950" fmla="*/ 4434578 w 6801921"/>
                  <a:gd name="connsiteY2950" fmla="*/ 854570 h 1525731"/>
                  <a:gd name="connsiteX2951" fmla="*/ 4375096 w 6801921"/>
                  <a:gd name="connsiteY2951" fmla="*/ 905416 h 1525731"/>
                  <a:gd name="connsiteX2952" fmla="*/ 4270408 w 6801921"/>
                  <a:gd name="connsiteY2952" fmla="*/ 905416 h 1525731"/>
                  <a:gd name="connsiteX2953" fmla="*/ 4210925 w 6801921"/>
                  <a:gd name="connsiteY2953" fmla="*/ 854570 h 1525731"/>
                  <a:gd name="connsiteX2954" fmla="*/ 4270408 w 6801921"/>
                  <a:gd name="connsiteY2954" fmla="*/ 803725 h 1525731"/>
                  <a:gd name="connsiteX2955" fmla="*/ 2916608 w 6801921"/>
                  <a:gd name="connsiteY2955" fmla="*/ 803725 h 1525731"/>
                  <a:gd name="connsiteX2956" fmla="*/ 2933263 w 6801921"/>
                  <a:gd name="connsiteY2956" fmla="*/ 803725 h 1525731"/>
                  <a:gd name="connsiteX2957" fmla="*/ 2958245 w 6801921"/>
                  <a:gd name="connsiteY2957" fmla="*/ 825080 h 1525731"/>
                  <a:gd name="connsiteX2958" fmla="*/ 2933263 w 6801921"/>
                  <a:gd name="connsiteY2958" fmla="*/ 846434 h 1525731"/>
                  <a:gd name="connsiteX2959" fmla="*/ 2916608 w 6801921"/>
                  <a:gd name="connsiteY2959" fmla="*/ 846434 h 1525731"/>
                  <a:gd name="connsiteX2960" fmla="*/ 2891626 w 6801921"/>
                  <a:gd name="connsiteY2960" fmla="*/ 825080 h 1525731"/>
                  <a:gd name="connsiteX2961" fmla="*/ 2916608 w 6801921"/>
                  <a:gd name="connsiteY2961" fmla="*/ 803725 h 1525731"/>
                  <a:gd name="connsiteX2962" fmla="*/ 6296621 w 6801921"/>
                  <a:gd name="connsiteY2962" fmla="*/ 802711 h 1525731"/>
                  <a:gd name="connsiteX2963" fmla="*/ 6313874 w 6801921"/>
                  <a:gd name="connsiteY2963" fmla="*/ 802711 h 1525731"/>
                  <a:gd name="connsiteX2964" fmla="*/ 6346290 w 6801921"/>
                  <a:gd name="connsiteY2964" fmla="*/ 830421 h 1525731"/>
                  <a:gd name="connsiteX2965" fmla="*/ 6346289 w 6801921"/>
                  <a:gd name="connsiteY2965" fmla="*/ 830421 h 1525731"/>
                  <a:gd name="connsiteX2966" fmla="*/ 6313873 w 6801921"/>
                  <a:gd name="connsiteY2966" fmla="*/ 858131 h 1525731"/>
                  <a:gd name="connsiteX2967" fmla="*/ 6296621 w 6801921"/>
                  <a:gd name="connsiteY2967" fmla="*/ 858130 h 1525731"/>
                  <a:gd name="connsiteX2968" fmla="*/ 6273699 w 6801921"/>
                  <a:gd name="connsiteY2968" fmla="*/ 850014 h 1525731"/>
                  <a:gd name="connsiteX2969" fmla="*/ 6264205 w 6801921"/>
                  <a:gd name="connsiteY2969" fmla="*/ 830420 h 1525731"/>
                  <a:gd name="connsiteX2970" fmla="*/ 6273699 w 6801921"/>
                  <a:gd name="connsiteY2970" fmla="*/ 810827 h 1525731"/>
                  <a:gd name="connsiteX2971" fmla="*/ 6296621 w 6801921"/>
                  <a:gd name="connsiteY2971" fmla="*/ 802711 h 1525731"/>
                  <a:gd name="connsiteX2972" fmla="*/ 1983413 w 6801921"/>
                  <a:gd name="connsiteY2972" fmla="*/ 802711 h 1525731"/>
                  <a:gd name="connsiteX2973" fmla="*/ 2000666 w 6801921"/>
                  <a:gd name="connsiteY2973" fmla="*/ 802711 h 1525731"/>
                  <a:gd name="connsiteX2974" fmla="*/ 2033082 w 6801921"/>
                  <a:gd name="connsiteY2974" fmla="*/ 830421 h 1525731"/>
                  <a:gd name="connsiteX2975" fmla="*/ 2000665 w 6801921"/>
                  <a:gd name="connsiteY2975" fmla="*/ 858131 h 1525731"/>
                  <a:gd name="connsiteX2976" fmla="*/ 1983413 w 6801921"/>
                  <a:gd name="connsiteY2976" fmla="*/ 858130 h 1525731"/>
                  <a:gd name="connsiteX2977" fmla="*/ 1960491 w 6801921"/>
                  <a:gd name="connsiteY2977" fmla="*/ 850014 h 1525731"/>
                  <a:gd name="connsiteX2978" fmla="*/ 1950997 w 6801921"/>
                  <a:gd name="connsiteY2978" fmla="*/ 830420 h 1525731"/>
                  <a:gd name="connsiteX2979" fmla="*/ 1960491 w 6801921"/>
                  <a:gd name="connsiteY2979" fmla="*/ 810827 h 1525731"/>
                  <a:gd name="connsiteX2980" fmla="*/ 1983413 w 6801921"/>
                  <a:gd name="connsiteY2980" fmla="*/ 802711 h 1525731"/>
                  <a:gd name="connsiteX2981" fmla="*/ 3190226 w 6801921"/>
                  <a:gd name="connsiteY2981" fmla="*/ 801692 h 1525731"/>
                  <a:gd name="connsiteX2982" fmla="*/ 3299673 w 6801921"/>
                  <a:gd name="connsiteY2982" fmla="*/ 801693 h 1525731"/>
                  <a:gd name="connsiteX2983" fmla="*/ 3319861 w 6801921"/>
                  <a:gd name="connsiteY2983" fmla="*/ 808841 h 1525731"/>
                  <a:gd name="connsiteX2984" fmla="*/ 3328223 w 6801921"/>
                  <a:gd name="connsiteY2984" fmla="*/ 826097 h 1525731"/>
                  <a:gd name="connsiteX2985" fmla="*/ 3319861 w 6801921"/>
                  <a:gd name="connsiteY2985" fmla="*/ 843354 h 1525731"/>
                  <a:gd name="connsiteX2986" fmla="*/ 3299673 w 6801921"/>
                  <a:gd name="connsiteY2986" fmla="*/ 850503 h 1525731"/>
                  <a:gd name="connsiteX2987" fmla="*/ 3190225 w 6801921"/>
                  <a:gd name="connsiteY2987" fmla="*/ 850503 h 1525731"/>
                  <a:gd name="connsiteX2988" fmla="*/ 3161675 w 6801921"/>
                  <a:gd name="connsiteY2988" fmla="*/ 826097 h 1525731"/>
                  <a:gd name="connsiteX2989" fmla="*/ 3190226 w 6801921"/>
                  <a:gd name="connsiteY2989" fmla="*/ 801692 h 1525731"/>
                  <a:gd name="connsiteX2990" fmla="*/ 5086948 w 6801921"/>
                  <a:gd name="connsiteY2990" fmla="*/ 797626 h 1525731"/>
                  <a:gd name="connsiteX2991" fmla="*/ 5219229 w 6801921"/>
                  <a:gd name="connsiteY2991" fmla="*/ 797626 h 1525731"/>
                  <a:gd name="connsiteX2992" fmla="*/ 5236360 w 6801921"/>
                  <a:gd name="connsiteY2992" fmla="*/ 812269 h 1525731"/>
                  <a:gd name="connsiteX2993" fmla="*/ 5236359 w 6801921"/>
                  <a:gd name="connsiteY2993" fmla="*/ 812269 h 1525731"/>
                  <a:gd name="connsiteX2994" fmla="*/ 5219228 w 6801921"/>
                  <a:gd name="connsiteY2994" fmla="*/ 826913 h 1525731"/>
                  <a:gd name="connsiteX2995" fmla="*/ 5086948 w 6801921"/>
                  <a:gd name="connsiteY2995" fmla="*/ 826912 h 1525731"/>
                  <a:gd name="connsiteX2996" fmla="*/ 5074835 w 6801921"/>
                  <a:gd name="connsiteY2996" fmla="*/ 822623 h 1525731"/>
                  <a:gd name="connsiteX2997" fmla="*/ 5069818 w 6801921"/>
                  <a:gd name="connsiteY2997" fmla="*/ 812269 h 1525731"/>
                  <a:gd name="connsiteX2998" fmla="*/ 5074835 w 6801921"/>
                  <a:gd name="connsiteY2998" fmla="*/ 801915 h 1525731"/>
                  <a:gd name="connsiteX2999" fmla="*/ 5086948 w 6801921"/>
                  <a:gd name="connsiteY2999" fmla="*/ 797626 h 1525731"/>
                  <a:gd name="connsiteX3000" fmla="*/ 773739 w 6801921"/>
                  <a:gd name="connsiteY3000" fmla="*/ 797626 h 1525731"/>
                  <a:gd name="connsiteX3001" fmla="*/ 906021 w 6801921"/>
                  <a:gd name="connsiteY3001" fmla="*/ 797626 h 1525731"/>
                  <a:gd name="connsiteX3002" fmla="*/ 923152 w 6801921"/>
                  <a:gd name="connsiteY3002" fmla="*/ 812269 h 1525731"/>
                  <a:gd name="connsiteX3003" fmla="*/ 923151 w 6801921"/>
                  <a:gd name="connsiteY3003" fmla="*/ 812269 h 1525731"/>
                  <a:gd name="connsiteX3004" fmla="*/ 906020 w 6801921"/>
                  <a:gd name="connsiteY3004" fmla="*/ 826913 h 1525731"/>
                  <a:gd name="connsiteX3005" fmla="*/ 773739 w 6801921"/>
                  <a:gd name="connsiteY3005" fmla="*/ 826912 h 1525731"/>
                  <a:gd name="connsiteX3006" fmla="*/ 761627 w 6801921"/>
                  <a:gd name="connsiteY3006" fmla="*/ 822623 h 1525731"/>
                  <a:gd name="connsiteX3007" fmla="*/ 756610 w 6801921"/>
                  <a:gd name="connsiteY3007" fmla="*/ 812269 h 1525731"/>
                  <a:gd name="connsiteX3008" fmla="*/ 761627 w 6801921"/>
                  <a:gd name="connsiteY3008" fmla="*/ 801915 h 1525731"/>
                  <a:gd name="connsiteX3009" fmla="*/ 773739 w 6801921"/>
                  <a:gd name="connsiteY3009" fmla="*/ 797626 h 1525731"/>
                  <a:gd name="connsiteX3010" fmla="*/ 2999169 w 6801921"/>
                  <a:gd name="connsiteY3010" fmla="*/ 796302 h 1525731"/>
                  <a:gd name="connsiteX3011" fmla="*/ 3107664 w 6801921"/>
                  <a:gd name="connsiteY3011" fmla="*/ 796303 h 1525731"/>
                  <a:gd name="connsiteX3012" fmla="*/ 3119777 w 6801921"/>
                  <a:gd name="connsiteY3012" fmla="*/ 800591 h 1525731"/>
                  <a:gd name="connsiteX3013" fmla="*/ 3124795 w 6801921"/>
                  <a:gd name="connsiteY3013" fmla="*/ 810945 h 1525731"/>
                  <a:gd name="connsiteX3014" fmla="*/ 3119777 w 6801921"/>
                  <a:gd name="connsiteY3014" fmla="*/ 821300 h 1525731"/>
                  <a:gd name="connsiteX3015" fmla="*/ 3107664 w 6801921"/>
                  <a:gd name="connsiteY3015" fmla="*/ 825589 h 1525731"/>
                  <a:gd name="connsiteX3016" fmla="*/ 2999168 w 6801921"/>
                  <a:gd name="connsiteY3016" fmla="*/ 825589 h 1525731"/>
                  <a:gd name="connsiteX3017" fmla="*/ 2982038 w 6801921"/>
                  <a:gd name="connsiteY3017" fmla="*/ 810945 h 1525731"/>
                  <a:gd name="connsiteX3018" fmla="*/ 2999169 w 6801921"/>
                  <a:gd name="connsiteY3018" fmla="*/ 796302 h 1525731"/>
                  <a:gd name="connsiteX3019" fmla="*/ 4051990 w 6801921"/>
                  <a:gd name="connsiteY3019" fmla="*/ 794777 h 1525731"/>
                  <a:gd name="connsiteX3020" fmla="*/ 4184279 w 6801921"/>
                  <a:gd name="connsiteY3020" fmla="*/ 794778 h 1525731"/>
                  <a:gd name="connsiteX3021" fmla="*/ 4196392 w 6801921"/>
                  <a:gd name="connsiteY3021" fmla="*/ 799067 h 1525731"/>
                  <a:gd name="connsiteX3022" fmla="*/ 4201409 w 6801921"/>
                  <a:gd name="connsiteY3022" fmla="*/ 809421 h 1525731"/>
                  <a:gd name="connsiteX3023" fmla="*/ 4196392 w 6801921"/>
                  <a:gd name="connsiteY3023" fmla="*/ 819775 h 1525731"/>
                  <a:gd name="connsiteX3024" fmla="*/ 4184279 w 6801921"/>
                  <a:gd name="connsiteY3024" fmla="*/ 824064 h 1525731"/>
                  <a:gd name="connsiteX3025" fmla="*/ 4051990 w 6801921"/>
                  <a:gd name="connsiteY3025" fmla="*/ 824064 h 1525731"/>
                  <a:gd name="connsiteX3026" fmla="*/ 4034859 w 6801921"/>
                  <a:gd name="connsiteY3026" fmla="*/ 809421 h 1525731"/>
                  <a:gd name="connsiteX3027" fmla="*/ 4034860 w 6801921"/>
                  <a:gd name="connsiteY3027" fmla="*/ 809421 h 1525731"/>
                  <a:gd name="connsiteX3028" fmla="*/ 4051990 w 6801921"/>
                  <a:gd name="connsiteY3028" fmla="*/ 794777 h 1525731"/>
                  <a:gd name="connsiteX3029" fmla="*/ 3378188 w 6801921"/>
                  <a:gd name="connsiteY3029" fmla="*/ 789489 h 1525731"/>
                  <a:gd name="connsiteX3030" fmla="*/ 3487635 w 6801921"/>
                  <a:gd name="connsiteY3030" fmla="*/ 789490 h 1525731"/>
                  <a:gd name="connsiteX3031" fmla="*/ 3507823 w 6801921"/>
                  <a:gd name="connsiteY3031" fmla="*/ 796638 h 1525731"/>
                  <a:gd name="connsiteX3032" fmla="*/ 3516186 w 6801921"/>
                  <a:gd name="connsiteY3032" fmla="*/ 813895 h 1525731"/>
                  <a:gd name="connsiteX3033" fmla="*/ 3507823 w 6801921"/>
                  <a:gd name="connsiteY3033" fmla="*/ 831152 h 1525731"/>
                  <a:gd name="connsiteX3034" fmla="*/ 3487635 w 6801921"/>
                  <a:gd name="connsiteY3034" fmla="*/ 838300 h 1525731"/>
                  <a:gd name="connsiteX3035" fmla="*/ 3378187 w 6801921"/>
                  <a:gd name="connsiteY3035" fmla="*/ 838300 h 1525731"/>
                  <a:gd name="connsiteX3036" fmla="*/ 3349637 w 6801921"/>
                  <a:gd name="connsiteY3036" fmla="*/ 813895 h 1525731"/>
                  <a:gd name="connsiteX3037" fmla="*/ 3378188 w 6801921"/>
                  <a:gd name="connsiteY3037" fmla="*/ 789489 h 1525731"/>
                  <a:gd name="connsiteX3038" fmla="*/ 3572693 w 6801921"/>
                  <a:gd name="connsiteY3038" fmla="*/ 783387 h 1525731"/>
                  <a:gd name="connsiteX3039" fmla="*/ 3660726 w 6801921"/>
                  <a:gd name="connsiteY3039" fmla="*/ 783387 h 1525731"/>
                  <a:gd name="connsiteX3040" fmla="*/ 3690467 w 6801921"/>
                  <a:gd name="connsiteY3040" fmla="*/ 808810 h 1525731"/>
                  <a:gd name="connsiteX3041" fmla="*/ 3660726 w 6801921"/>
                  <a:gd name="connsiteY3041" fmla="*/ 834233 h 1525731"/>
                  <a:gd name="connsiteX3042" fmla="*/ 3572693 w 6801921"/>
                  <a:gd name="connsiteY3042" fmla="*/ 834233 h 1525731"/>
                  <a:gd name="connsiteX3043" fmla="*/ 3542952 w 6801921"/>
                  <a:gd name="connsiteY3043" fmla="*/ 808810 h 1525731"/>
                  <a:gd name="connsiteX3044" fmla="*/ 3572693 w 6801921"/>
                  <a:gd name="connsiteY3044" fmla="*/ 783387 h 1525731"/>
                  <a:gd name="connsiteX3045" fmla="*/ 2407445 w 6801921"/>
                  <a:gd name="connsiteY3045" fmla="*/ 781354 h 1525731"/>
                  <a:gd name="connsiteX3046" fmla="*/ 2516892 w 6801921"/>
                  <a:gd name="connsiteY3046" fmla="*/ 781355 h 1525731"/>
                  <a:gd name="connsiteX3047" fmla="*/ 2537080 w 6801921"/>
                  <a:gd name="connsiteY3047" fmla="*/ 788503 h 1525731"/>
                  <a:gd name="connsiteX3048" fmla="*/ 2545443 w 6801921"/>
                  <a:gd name="connsiteY3048" fmla="*/ 805759 h 1525731"/>
                  <a:gd name="connsiteX3049" fmla="*/ 2537080 w 6801921"/>
                  <a:gd name="connsiteY3049" fmla="*/ 823016 h 1525731"/>
                  <a:gd name="connsiteX3050" fmla="*/ 2516892 w 6801921"/>
                  <a:gd name="connsiteY3050" fmla="*/ 830164 h 1525731"/>
                  <a:gd name="connsiteX3051" fmla="*/ 2407444 w 6801921"/>
                  <a:gd name="connsiteY3051" fmla="*/ 830164 h 1525731"/>
                  <a:gd name="connsiteX3052" fmla="*/ 2378894 w 6801921"/>
                  <a:gd name="connsiteY3052" fmla="*/ 805759 h 1525731"/>
                  <a:gd name="connsiteX3053" fmla="*/ 2407445 w 6801921"/>
                  <a:gd name="connsiteY3053" fmla="*/ 781354 h 1525731"/>
                  <a:gd name="connsiteX3054" fmla="*/ 2287766 w 6801921"/>
                  <a:gd name="connsiteY3054" fmla="*/ 779014 h 1525731"/>
                  <a:gd name="connsiteX3055" fmla="*/ 2332022 w 6801921"/>
                  <a:gd name="connsiteY3055" fmla="*/ 779015 h 1525731"/>
                  <a:gd name="connsiteX3056" fmla="*/ 2344135 w 6801921"/>
                  <a:gd name="connsiteY3056" fmla="*/ 783303 h 1525731"/>
                  <a:gd name="connsiteX3057" fmla="*/ 2349153 w 6801921"/>
                  <a:gd name="connsiteY3057" fmla="*/ 793658 h 1525731"/>
                  <a:gd name="connsiteX3058" fmla="*/ 2344135 w 6801921"/>
                  <a:gd name="connsiteY3058" fmla="*/ 804012 h 1525731"/>
                  <a:gd name="connsiteX3059" fmla="*/ 2332022 w 6801921"/>
                  <a:gd name="connsiteY3059" fmla="*/ 808301 h 1525731"/>
                  <a:gd name="connsiteX3060" fmla="*/ 2287766 w 6801921"/>
                  <a:gd name="connsiteY3060" fmla="*/ 808301 h 1525731"/>
                  <a:gd name="connsiteX3061" fmla="*/ 2270635 w 6801921"/>
                  <a:gd name="connsiteY3061" fmla="*/ 793658 h 1525731"/>
                  <a:gd name="connsiteX3062" fmla="*/ 2270636 w 6801921"/>
                  <a:gd name="connsiteY3062" fmla="*/ 793658 h 1525731"/>
                  <a:gd name="connsiteX3063" fmla="*/ 2287766 w 6801921"/>
                  <a:gd name="connsiteY3063" fmla="*/ 779014 h 1525731"/>
                  <a:gd name="connsiteX3064" fmla="*/ 6383763 w 6801921"/>
                  <a:gd name="connsiteY3064" fmla="*/ 776780 h 1525731"/>
                  <a:gd name="connsiteX3065" fmla="*/ 6400419 w 6801921"/>
                  <a:gd name="connsiteY3065" fmla="*/ 776780 h 1525731"/>
                  <a:gd name="connsiteX3066" fmla="*/ 6425401 w 6801921"/>
                  <a:gd name="connsiteY3066" fmla="*/ 798135 h 1525731"/>
                  <a:gd name="connsiteX3067" fmla="*/ 6400419 w 6801921"/>
                  <a:gd name="connsiteY3067" fmla="*/ 819490 h 1525731"/>
                  <a:gd name="connsiteX3068" fmla="*/ 6383763 w 6801921"/>
                  <a:gd name="connsiteY3068" fmla="*/ 819490 h 1525731"/>
                  <a:gd name="connsiteX3069" fmla="*/ 6358782 w 6801921"/>
                  <a:gd name="connsiteY3069" fmla="*/ 798135 h 1525731"/>
                  <a:gd name="connsiteX3070" fmla="*/ 6383763 w 6801921"/>
                  <a:gd name="connsiteY3070" fmla="*/ 776780 h 1525731"/>
                  <a:gd name="connsiteX3071" fmla="*/ 2070555 w 6801921"/>
                  <a:gd name="connsiteY3071" fmla="*/ 776780 h 1525731"/>
                  <a:gd name="connsiteX3072" fmla="*/ 2087211 w 6801921"/>
                  <a:gd name="connsiteY3072" fmla="*/ 776780 h 1525731"/>
                  <a:gd name="connsiteX3073" fmla="*/ 2112193 w 6801921"/>
                  <a:gd name="connsiteY3073" fmla="*/ 798135 h 1525731"/>
                  <a:gd name="connsiteX3074" fmla="*/ 2087211 w 6801921"/>
                  <a:gd name="connsiteY3074" fmla="*/ 819490 h 1525731"/>
                  <a:gd name="connsiteX3075" fmla="*/ 2070555 w 6801921"/>
                  <a:gd name="connsiteY3075" fmla="*/ 819490 h 1525731"/>
                  <a:gd name="connsiteX3076" fmla="*/ 2045574 w 6801921"/>
                  <a:gd name="connsiteY3076" fmla="*/ 798135 h 1525731"/>
                  <a:gd name="connsiteX3077" fmla="*/ 2070555 w 6801921"/>
                  <a:gd name="connsiteY3077" fmla="*/ 776780 h 1525731"/>
                  <a:gd name="connsiteX3078" fmla="*/ 2777420 w 6801921"/>
                  <a:gd name="connsiteY3078" fmla="*/ 774743 h 1525731"/>
                  <a:gd name="connsiteX3079" fmla="*/ 2794075 w 6801921"/>
                  <a:gd name="connsiteY3079" fmla="*/ 774743 h 1525731"/>
                  <a:gd name="connsiteX3080" fmla="*/ 2819057 w 6801921"/>
                  <a:gd name="connsiteY3080" fmla="*/ 796098 h 1525731"/>
                  <a:gd name="connsiteX3081" fmla="*/ 2794075 w 6801921"/>
                  <a:gd name="connsiteY3081" fmla="*/ 817452 h 1525731"/>
                  <a:gd name="connsiteX3082" fmla="*/ 2777420 w 6801921"/>
                  <a:gd name="connsiteY3082" fmla="*/ 817452 h 1525731"/>
                  <a:gd name="connsiteX3083" fmla="*/ 2752438 w 6801921"/>
                  <a:gd name="connsiteY3083" fmla="*/ 796098 h 1525731"/>
                  <a:gd name="connsiteX3084" fmla="*/ 2777420 w 6801921"/>
                  <a:gd name="connsiteY3084" fmla="*/ 774743 h 1525731"/>
                  <a:gd name="connsiteX3085" fmla="*/ 6491782 w 6801921"/>
                  <a:gd name="connsiteY3085" fmla="*/ 773776 h 1525731"/>
                  <a:gd name="connsiteX3086" fmla="*/ 6533495 w 6801921"/>
                  <a:gd name="connsiteY3086" fmla="*/ 874912 h 1525731"/>
                  <a:gd name="connsiteX3087" fmla="*/ 6494994 w 6801921"/>
                  <a:gd name="connsiteY3087" fmla="*/ 874912 h 1525731"/>
                  <a:gd name="connsiteX3088" fmla="*/ 6435512 w 6801921"/>
                  <a:gd name="connsiteY3088" fmla="*/ 824067 h 1525731"/>
                  <a:gd name="connsiteX3089" fmla="*/ 6471841 w 6801921"/>
                  <a:gd name="connsiteY3089" fmla="*/ 777217 h 1525731"/>
                  <a:gd name="connsiteX3090" fmla="*/ 2595407 w 6801921"/>
                  <a:gd name="connsiteY3090" fmla="*/ 769151 h 1525731"/>
                  <a:gd name="connsiteX3091" fmla="*/ 2704855 w 6801921"/>
                  <a:gd name="connsiteY3091" fmla="*/ 769152 h 1525731"/>
                  <a:gd name="connsiteX3092" fmla="*/ 2725043 w 6801921"/>
                  <a:gd name="connsiteY3092" fmla="*/ 776300 h 1525731"/>
                  <a:gd name="connsiteX3093" fmla="*/ 2733406 w 6801921"/>
                  <a:gd name="connsiteY3093" fmla="*/ 793556 h 1525731"/>
                  <a:gd name="connsiteX3094" fmla="*/ 2725043 w 6801921"/>
                  <a:gd name="connsiteY3094" fmla="*/ 810813 h 1525731"/>
                  <a:gd name="connsiteX3095" fmla="*/ 2704855 w 6801921"/>
                  <a:gd name="connsiteY3095" fmla="*/ 817962 h 1525731"/>
                  <a:gd name="connsiteX3096" fmla="*/ 2595407 w 6801921"/>
                  <a:gd name="connsiteY3096" fmla="*/ 817962 h 1525731"/>
                  <a:gd name="connsiteX3097" fmla="*/ 2566856 w 6801921"/>
                  <a:gd name="connsiteY3097" fmla="*/ 793556 h 1525731"/>
                  <a:gd name="connsiteX3098" fmla="*/ 2566857 w 6801921"/>
                  <a:gd name="connsiteY3098" fmla="*/ 793556 h 1525731"/>
                  <a:gd name="connsiteX3099" fmla="*/ 2595407 w 6801921"/>
                  <a:gd name="connsiteY3099" fmla="*/ 769151 h 1525731"/>
                  <a:gd name="connsiteX3100" fmla="*/ 2182484 w 6801921"/>
                  <a:gd name="connsiteY3100" fmla="*/ 765285 h 1525731"/>
                  <a:gd name="connsiteX3101" fmla="*/ 2226739 w 6801921"/>
                  <a:gd name="connsiteY3101" fmla="*/ 765286 h 1525731"/>
                  <a:gd name="connsiteX3102" fmla="*/ 2238852 w 6801921"/>
                  <a:gd name="connsiteY3102" fmla="*/ 769575 h 1525731"/>
                  <a:gd name="connsiteX3103" fmla="*/ 2243870 w 6801921"/>
                  <a:gd name="connsiteY3103" fmla="*/ 779929 h 1525731"/>
                  <a:gd name="connsiteX3104" fmla="*/ 2238852 w 6801921"/>
                  <a:gd name="connsiteY3104" fmla="*/ 790283 h 1525731"/>
                  <a:gd name="connsiteX3105" fmla="*/ 2226739 w 6801921"/>
                  <a:gd name="connsiteY3105" fmla="*/ 794572 h 1525731"/>
                  <a:gd name="connsiteX3106" fmla="*/ 2187151 w 6801921"/>
                  <a:gd name="connsiteY3106" fmla="*/ 794572 h 1525731"/>
                  <a:gd name="connsiteX3107" fmla="*/ 2220287 w 6801921"/>
                  <a:gd name="connsiteY3107" fmla="*/ 874912 h 1525731"/>
                  <a:gd name="connsiteX3108" fmla="*/ 2181786 w 6801921"/>
                  <a:gd name="connsiteY3108" fmla="*/ 874912 h 1525731"/>
                  <a:gd name="connsiteX3109" fmla="*/ 2122304 w 6801921"/>
                  <a:gd name="connsiteY3109" fmla="*/ 824067 h 1525731"/>
                  <a:gd name="connsiteX3110" fmla="*/ 2158633 w 6801921"/>
                  <a:gd name="connsiteY3110" fmla="*/ 777217 h 1525731"/>
                  <a:gd name="connsiteX3111" fmla="*/ 2167401 w 6801921"/>
                  <a:gd name="connsiteY3111" fmla="*/ 775704 h 1525731"/>
                  <a:gd name="connsiteX3112" fmla="*/ 2170371 w 6801921"/>
                  <a:gd name="connsiteY3112" fmla="*/ 769574 h 1525731"/>
                  <a:gd name="connsiteX3113" fmla="*/ 2182484 w 6801921"/>
                  <a:gd name="connsiteY3113" fmla="*/ 765285 h 1525731"/>
                  <a:gd name="connsiteX3114" fmla="*/ 5542095 w 6801921"/>
                  <a:gd name="connsiteY3114" fmla="*/ 763051 h 1525731"/>
                  <a:gd name="connsiteX3115" fmla="*/ 5592061 w 6801921"/>
                  <a:gd name="connsiteY3115" fmla="*/ 763051 h 1525731"/>
                  <a:gd name="connsiteX3116" fmla="*/ 5640835 w 6801921"/>
                  <a:gd name="connsiteY3116" fmla="*/ 804744 h 1525731"/>
                  <a:gd name="connsiteX3117" fmla="*/ 5592061 w 6801921"/>
                  <a:gd name="connsiteY3117" fmla="*/ 846437 h 1525731"/>
                  <a:gd name="connsiteX3118" fmla="*/ 5542095 w 6801921"/>
                  <a:gd name="connsiteY3118" fmla="*/ 846437 h 1525731"/>
                  <a:gd name="connsiteX3119" fmla="*/ 5493321 w 6801921"/>
                  <a:gd name="connsiteY3119" fmla="*/ 804744 h 1525731"/>
                  <a:gd name="connsiteX3120" fmla="*/ 5542095 w 6801921"/>
                  <a:gd name="connsiteY3120" fmla="*/ 763051 h 1525731"/>
                  <a:gd name="connsiteX3121" fmla="*/ 1228887 w 6801921"/>
                  <a:gd name="connsiteY3121" fmla="*/ 763051 h 1525731"/>
                  <a:gd name="connsiteX3122" fmla="*/ 1278853 w 6801921"/>
                  <a:gd name="connsiteY3122" fmla="*/ 763051 h 1525731"/>
                  <a:gd name="connsiteX3123" fmla="*/ 1327627 w 6801921"/>
                  <a:gd name="connsiteY3123" fmla="*/ 804744 h 1525731"/>
                  <a:gd name="connsiteX3124" fmla="*/ 1278853 w 6801921"/>
                  <a:gd name="connsiteY3124" fmla="*/ 846437 h 1525731"/>
                  <a:gd name="connsiteX3125" fmla="*/ 1228887 w 6801921"/>
                  <a:gd name="connsiteY3125" fmla="*/ 846437 h 1525731"/>
                  <a:gd name="connsiteX3126" fmla="*/ 1180113 w 6801921"/>
                  <a:gd name="connsiteY3126" fmla="*/ 804744 h 1525731"/>
                  <a:gd name="connsiteX3127" fmla="*/ 1228887 w 6801921"/>
                  <a:gd name="connsiteY3127" fmla="*/ 763051 h 1525731"/>
                  <a:gd name="connsiteX3128" fmla="*/ 5684852 w 6801921"/>
                  <a:gd name="connsiteY3128" fmla="*/ 761017 h 1525731"/>
                  <a:gd name="connsiteX3129" fmla="*/ 5772885 w 6801921"/>
                  <a:gd name="connsiteY3129" fmla="*/ 761017 h 1525731"/>
                  <a:gd name="connsiteX3130" fmla="*/ 5802626 w 6801921"/>
                  <a:gd name="connsiteY3130" fmla="*/ 786440 h 1525731"/>
                  <a:gd name="connsiteX3131" fmla="*/ 5772885 w 6801921"/>
                  <a:gd name="connsiteY3131" fmla="*/ 811863 h 1525731"/>
                  <a:gd name="connsiteX3132" fmla="*/ 5684852 w 6801921"/>
                  <a:gd name="connsiteY3132" fmla="*/ 811863 h 1525731"/>
                  <a:gd name="connsiteX3133" fmla="*/ 5655111 w 6801921"/>
                  <a:gd name="connsiteY3133" fmla="*/ 786440 h 1525731"/>
                  <a:gd name="connsiteX3134" fmla="*/ 5684852 w 6801921"/>
                  <a:gd name="connsiteY3134" fmla="*/ 761017 h 1525731"/>
                  <a:gd name="connsiteX3135" fmla="*/ 1371644 w 6801921"/>
                  <a:gd name="connsiteY3135" fmla="*/ 761017 h 1525731"/>
                  <a:gd name="connsiteX3136" fmla="*/ 1459677 w 6801921"/>
                  <a:gd name="connsiteY3136" fmla="*/ 761017 h 1525731"/>
                  <a:gd name="connsiteX3137" fmla="*/ 1489418 w 6801921"/>
                  <a:gd name="connsiteY3137" fmla="*/ 786440 h 1525731"/>
                  <a:gd name="connsiteX3138" fmla="*/ 1459677 w 6801921"/>
                  <a:gd name="connsiteY3138" fmla="*/ 811863 h 1525731"/>
                  <a:gd name="connsiteX3139" fmla="*/ 1371644 w 6801921"/>
                  <a:gd name="connsiteY3139" fmla="*/ 811863 h 1525731"/>
                  <a:gd name="connsiteX3140" fmla="*/ 1341903 w 6801921"/>
                  <a:gd name="connsiteY3140" fmla="*/ 786440 h 1525731"/>
                  <a:gd name="connsiteX3141" fmla="*/ 1371644 w 6801921"/>
                  <a:gd name="connsiteY3141" fmla="*/ 761017 h 1525731"/>
                  <a:gd name="connsiteX3142" fmla="*/ 5883521 w 6801921"/>
                  <a:gd name="connsiteY3142" fmla="*/ 754917 h 1525731"/>
                  <a:gd name="connsiteX3143" fmla="*/ 5988209 w 6801921"/>
                  <a:gd name="connsiteY3143" fmla="*/ 754917 h 1525731"/>
                  <a:gd name="connsiteX3144" fmla="*/ 6047691 w 6801921"/>
                  <a:gd name="connsiteY3144" fmla="*/ 805763 h 1525731"/>
                  <a:gd name="connsiteX3145" fmla="*/ 5988209 w 6801921"/>
                  <a:gd name="connsiteY3145" fmla="*/ 856608 h 1525731"/>
                  <a:gd name="connsiteX3146" fmla="*/ 5883521 w 6801921"/>
                  <a:gd name="connsiteY3146" fmla="*/ 856608 h 1525731"/>
                  <a:gd name="connsiteX3147" fmla="*/ 5824039 w 6801921"/>
                  <a:gd name="connsiteY3147" fmla="*/ 805763 h 1525731"/>
                  <a:gd name="connsiteX3148" fmla="*/ 5883521 w 6801921"/>
                  <a:gd name="connsiteY3148" fmla="*/ 754917 h 1525731"/>
                  <a:gd name="connsiteX3149" fmla="*/ 1570313 w 6801921"/>
                  <a:gd name="connsiteY3149" fmla="*/ 754917 h 1525731"/>
                  <a:gd name="connsiteX3150" fmla="*/ 1675001 w 6801921"/>
                  <a:gd name="connsiteY3150" fmla="*/ 754917 h 1525731"/>
                  <a:gd name="connsiteX3151" fmla="*/ 1734483 w 6801921"/>
                  <a:gd name="connsiteY3151" fmla="*/ 805763 h 1525731"/>
                  <a:gd name="connsiteX3152" fmla="*/ 1675001 w 6801921"/>
                  <a:gd name="connsiteY3152" fmla="*/ 856608 h 1525731"/>
                  <a:gd name="connsiteX3153" fmla="*/ 1570313 w 6801921"/>
                  <a:gd name="connsiteY3153" fmla="*/ 856608 h 1525731"/>
                  <a:gd name="connsiteX3154" fmla="*/ 1510832 w 6801921"/>
                  <a:gd name="connsiteY3154" fmla="*/ 805763 h 1525731"/>
                  <a:gd name="connsiteX3155" fmla="*/ 1570313 w 6801921"/>
                  <a:gd name="connsiteY3155" fmla="*/ 754917 h 1525731"/>
                  <a:gd name="connsiteX3156" fmla="*/ 4220444 w 6801921"/>
                  <a:gd name="connsiteY3156" fmla="*/ 754914 h 1525731"/>
                  <a:gd name="connsiteX3157" fmla="*/ 4220445 w 6801921"/>
                  <a:gd name="connsiteY3157" fmla="*/ 754914 h 1525731"/>
                  <a:gd name="connsiteX3158" fmla="*/ 4220445 w 6801921"/>
                  <a:gd name="connsiteY3158" fmla="*/ 754915 h 1525731"/>
                  <a:gd name="connsiteX3159" fmla="*/ 4258988 w 6801921"/>
                  <a:gd name="connsiteY3159" fmla="*/ 752067 h 1525731"/>
                  <a:gd name="connsiteX3160" fmla="*/ 4391275 w 6801921"/>
                  <a:gd name="connsiteY3160" fmla="*/ 752068 h 1525731"/>
                  <a:gd name="connsiteX3161" fmla="*/ 4403388 w 6801921"/>
                  <a:gd name="connsiteY3161" fmla="*/ 756356 h 1525731"/>
                  <a:gd name="connsiteX3162" fmla="*/ 4408406 w 6801921"/>
                  <a:gd name="connsiteY3162" fmla="*/ 766711 h 1525731"/>
                  <a:gd name="connsiteX3163" fmla="*/ 4403388 w 6801921"/>
                  <a:gd name="connsiteY3163" fmla="*/ 777065 h 1525731"/>
                  <a:gd name="connsiteX3164" fmla="*/ 4391275 w 6801921"/>
                  <a:gd name="connsiteY3164" fmla="*/ 781354 h 1525731"/>
                  <a:gd name="connsiteX3165" fmla="*/ 4258987 w 6801921"/>
                  <a:gd name="connsiteY3165" fmla="*/ 781354 h 1525731"/>
                  <a:gd name="connsiteX3166" fmla="*/ 4241856 w 6801921"/>
                  <a:gd name="connsiteY3166" fmla="*/ 766711 h 1525731"/>
                  <a:gd name="connsiteX3167" fmla="*/ 4241857 w 6801921"/>
                  <a:gd name="connsiteY3167" fmla="*/ 766711 h 1525731"/>
                  <a:gd name="connsiteX3168" fmla="*/ 4258988 w 6801921"/>
                  <a:gd name="connsiteY3168" fmla="*/ 752067 h 1525731"/>
                  <a:gd name="connsiteX3169" fmla="*/ 3744001 w 6801921"/>
                  <a:gd name="connsiteY3169" fmla="*/ 746779 h 1525731"/>
                  <a:gd name="connsiteX3170" fmla="*/ 3832029 w 6801921"/>
                  <a:gd name="connsiteY3170" fmla="*/ 746779 h 1525731"/>
                  <a:gd name="connsiteX3171" fmla="*/ 3861770 w 6801921"/>
                  <a:gd name="connsiteY3171" fmla="*/ 772202 h 1525731"/>
                  <a:gd name="connsiteX3172" fmla="*/ 3832029 w 6801921"/>
                  <a:gd name="connsiteY3172" fmla="*/ 797625 h 1525731"/>
                  <a:gd name="connsiteX3173" fmla="*/ 3744001 w 6801921"/>
                  <a:gd name="connsiteY3173" fmla="*/ 797625 h 1525731"/>
                  <a:gd name="connsiteX3174" fmla="*/ 3714260 w 6801921"/>
                  <a:gd name="connsiteY3174" fmla="*/ 772202 h 1525731"/>
                  <a:gd name="connsiteX3175" fmla="*/ 3744001 w 6801921"/>
                  <a:gd name="connsiteY3175" fmla="*/ 746779 h 1525731"/>
                  <a:gd name="connsiteX3176" fmla="*/ 4490490 w 6801921"/>
                  <a:gd name="connsiteY3176" fmla="*/ 744745 h 1525731"/>
                  <a:gd name="connsiteX3177" fmla="*/ 4554732 w 6801921"/>
                  <a:gd name="connsiteY3177" fmla="*/ 744745 h 1525731"/>
                  <a:gd name="connsiteX3178" fmla="*/ 4603506 w 6801921"/>
                  <a:gd name="connsiteY3178" fmla="*/ 786438 h 1525731"/>
                  <a:gd name="connsiteX3179" fmla="*/ 4554732 w 6801921"/>
                  <a:gd name="connsiteY3179" fmla="*/ 828131 h 1525731"/>
                  <a:gd name="connsiteX3180" fmla="*/ 4490490 w 6801921"/>
                  <a:gd name="connsiteY3180" fmla="*/ 828131 h 1525731"/>
                  <a:gd name="connsiteX3181" fmla="*/ 4441715 w 6801921"/>
                  <a:gd name="connsiteY3181" fmla="*/ 786438 h 1525731"/>
                  <a:gd name="connsiteX3182" fmla="*/ 4490490 w 6801921"/>
                  <a:gd name="connsiteY3182" fmla="*/ 744745 h 1525731"/>
                  <a:gd name="connsiteX3183" fmla="*/ 4629652 w 6801921"/>
                  <a:gd name="connsiteY3183" fmla="*/ 742713 h 1525731"/>
                  <a:gd name="connsiteX3184" fmla="*/ 4753373 w 6801921"/>
                  <a:gd name="connsiteY3184" fmla="*/ 742713 h 1525731"/>
                  <a:gd name="connsiteX3185" fmla="*/ 4779546 w 6801921"/>
                  <a:gd name="connsiteY3185" fmla="*/ 765086 h 1525731"/>
                  <a:gd name="connsiteX3186" fmla="*/ 4753373 w 6801921"/>
                  <a:gd name="connsiteY3186" fmla="*/ 787458 h 1525731"/>
                  <a:gd name="connsiteX3187" fmla="*/ 4629652 w 6801921"/>
                  <a:gd name="connsiteY3187" fmla="*/ 787458 h 1525731"/>
                  <a:gd name="connsiteX3188" fmla="*/ 4603480 w 6801921"/>
                  <a:gd name="connsiteY3188" fmla="*/ 765086 h 1525731"/>
                  <a:gd name="connsiteX3189" fmla="*/ 4629652 w 6801921"/>
                  <a:gd name="connsiteY3189" fmla="*/ 742713 h 1525731"/>
                  <a:gd name="connsiteX3190" fmla="*/ 316444 w 6801921"/>
                  <a:gd name="connsiteY3190" fmla="*/ 742713 h 1525731"/>
                  <a:gd name="connsiteX3191" fmla="*/ 440165 w 6801921"/>
                  <a:gd name="connsiteY3191" fmla="*/ 742713 h 1525731"/>
                  <a:gd name="connsiteX3192" fmla="*/ 466338 w 6801921"/>
                  <a:gd name="connsiteY3192" fmla="*/ 765086 h 1525731"/>
                  <a:gd name="connsiteX3193" fmla="*/ 440165 w 6801921"/>
                  <a:gd name="connsiteY3193" fmla="*/ 787458 h 1525731"/>
                  <a:gd name="connsiteX3194" fmla="*/ 316444 w 6801921"/>
                  <a:gd name="connsiteY3194" fmla="*/ 787458 h 1525731"/>
                  <a:gd name="connsiteX3195" fmla="*/ 290272 w 6801921"/>
                  <a:gd name="connsiteY3195" fmla="*/ 765086 h 1525731"/>
                  <a:gd name="connsiteX3196" fmla="*/ 316444 w 6801921"/>
                  <a:gd name="connsiteY3196" fmla="*/ 742713 h 1525731"/>
                  <a:gd name="connsiteX3197" fmla="*/ 4865199 w 6801921"/>
                  <a:gd name="connsiteY3197" fmla="*/ 738647 h 1525731"/>
                  <a:gd name="connsiteX3198" fmla="*/ 4969887 w 6801921"/>
                  <a:gd name="connsiteY3198" fmla="*/ 738647 h 1525731"/>
                  <a:gd name="connsiteX3199" fmla="*/ 5029369 w 6801921"/>
                  <a:gd name="connsiteY3199" fmla="*/ 789492 h 1525731"/>
                  <a:gd name="connsiteX3200" fmla="*/ 4969887 w 6801921"/>
                  <a:gd name="connsiteY3200" fmla="*/ 840337 h 1525731"/>
                  <a:gd name="connsiteX3201" fmla="*/ 4865199 w 6801921"/>
                  <a:gd name="connsiteY3201" fmla="*/ 840337 h 1525731"/>
                  <a:gd name="connsiteX3202" fmla="*/ 4805718 w 6801921"/>
                  <a:gd name="connsiteY3202" fmla="*/ 789492 h 1525731"/>
                  <a:gd name="connsiteX3203" fmla="*/ 4865199 w 6801921"/>
                  <a:gd name="connsiteY3203" fmla="*/ 738647 h 1525731"/>
                  <a:gd name="connsiteX3204" fmla="*/ 551991 w 6801921"/>
                  <a:gd name="connsiteY3204" fmla="*/ 738647 h 1525731"/>
                  <a:gd name="connsiteX3205" fmla="*/ 656679 w 6801921"/>
                  <a:gd name="connsiteY3205" fmla="*/ 738647 h 1525731"/>
                  <a:gd name="connsiteX3206" fmla="*/ 716161 w 6801921"/>
                  <a:gd name="connsiteY3206" fmla="*/ 789492 h 1525731"/>
                  <a:gd name="connsiteX3207" fmla="*/ 656679 w 6801921"/>
                  <a:gd name="connsiteY3207" fmla="*/ 840337 h 1525731"/>
                  <a:gd name="connsiteX3208" fmla="*/ 551991 w 6801921"/>
                  <a:gd name="connsiteY3208" fmla="*/ 840337 h 1525731"/>
                  <a:gd name="connsiteX3209" fmla="*/ 492510 w 6801921"/>
                  <a:gd name="connsiteY3209" fmla="*/ 789492 h 1525731"/>
                  <a:gd name="connsiteX3210" fmla="*/ 551991 w 6801921"/>
                  <a:gd name="connsiteY3210" fmla="*/ 738647 h 1525731"/>
                  <a:gd name="connsiteX3211" fmla="*/ 6280562 w 6801921"/>
                  <a:gd name="connsiteY3211" fmla="*/ 737121 h 1525731"/>
                  <a:gd name="connsiteX3212" fmla="*/ 6297814 w 6801921"/>
                  <a:gd name="connsiteY3212" fmla="*/ 737121 h 1525731"/>
                  <a:gd name="connsiteX3213" fmla="*/ 6330230 w 6801921"/>
                  <a:gd name="connsiteY3213" fmla="*/ 764831 h 1525731"/>
                  <a:gd name="connsiteX3214" fmla="*/ 6330229 w 6801921"/>
                  <a:gd name="connsiteY3214" fmla="*/ 764831 h 1525731"/>
                  <a:gd name="connsiteX3215" fmla="*/ 6297813 w 6801921"/>
                  <a:gd name="connsiteY3215" fmla="*/ 792540 h 1525731"/>
                  <a:gd name="connsiteX3216" fmla="*/ 6280562 w 6801921"/>
                  <a:gd name="connsiteY3216" fmla="*/ 792540 h 1525731"/>
                  <a:gd name="connsiteX3217" fmla="*/ 6257640 w 6801921"/>
                  <a:gd name="connsiteY3217" fmla="*/ 784424 h 1525731"/>
                  <a:gd name="connsiteX3218" fmla="*/ 6248145 w 6801921"/>
                  <a:gd name="connsiteY3218" fmla="*/ 764830 h 1525731"/>
                  <a:gd name="connsiteX3219" fmla="*/ 6257640 w 6801921"/>
                  <a:gd name="connsiteY3219" fmla="*/ 745237 h 1525731"/>
                  <a:gd name="connsiteX3220" fmla="*/ 6280562 w 6801921"/>
                  <a:gd name="connsiteY3220" fmla="*/ 737121 h 1525731"/>
                  <a:gd name="connsiteX3221" fmla="*/ 1967353 w 6801921"/>
                  <a:gd name="connsiteY3221" fmla="*/ 737121 h 1525731"/>
                  <a:gd name="connsiteX3222" fmla="*/ 1984605 w 6801921"/>
                  <a:gd name="connsiteY3222" fmla="*/ 737121 h 1525731"/>
                  <a:gd name="connsiteX3223" fmla="*/ 2017022 w 6801921"/>
                  <a:gd name="connsiteY3223" fmla="*/ 764831 h 1525731"/>
                  <a:gd name="connsiteX3224" fmla="*/ 2017021 w 6801921"/>
                  <a:gd name="connsiteY3224" fmla="*/ 764831 h 1525731"/>
                  <a:gd name="connsiteX3225" fmla="*/ 1984605 w 6801921"/>
                  <a:gd name="connsiteY3225" fmla="*/ 792540 h 1525731"/>
                  <a:gd name="connsiteX3226" fmla="*/ 1967353 w 6801921"/>
                  <a:gd name="connsiteY3226" fmla="*/ 792540 h 1525731"/>
                  <a:gd name="connsiteX3227" fmla="*/ 1944432 w 6801921"/>
                  <a:gd name="connsiteY3227" fmla="*/ 784424 h 1525731"/>
                  <a:gd name="connsiteX3228" fmla="*/ 1934937 w 6801921"/>
                  <a:gd name="connsiteY3228" fmla="*/ 764830 h 1525731"/>
                  <a:gd name="connsiteX3229" fmla="*/ 1944432 w 6801921"/>
                  <a:gd name="connsiteY3229" fmla="*/ 745237 h 1525731"/>
                  <a:gd name="connsiteX3230" fmla="*/ 1967353 w 6801921"/>
                  <a:gd name="connsiteY3230" fmla="*/ 737121 h 1525731"/>
                  <a:gd name="connsiteX3231" fmla="*/ 6110741 w 6801921"/>
                  <a:gd name="connsiteY3231" fmla="*/ 736613 h 1525731"/>
                  <a:gd name="connsiteX3232" fmla="*/ 6174983 w 6801921"/>
                  <a:gd name="connsiteY3232" fmla="*/ 736613 h 1525731"/>
                  <a:gd name="connsiteX3233" fmla="*/ 6223757 w 6801921"/>
                  <a:gd name="connsiteY3233" fmla="*/ 778306 h 1525731"/>
                  <a:gd name="connsiteX3234" fmla="*/ 6174983 w 6801921"/>
                  <a:gd name="connsiteY3234" fmla="*/ 819999 h 1525731"/>
                  <a:gd name="connsiteX3235" fmla="*/ 6110741 w 6801921"/>
                  <a:gd name="connsiteY3235" fmla="*/ 819999 h 1525731"/>
                  <a:gd name="connsiteX3236" fmla="*/ 6061967 w 6801921"/>
                  <a:gd name="connsiteY3236" fmla="*/ 778306 h 1525731"/>
                  <a:gd name="connsiteX3237" fmla="*/ 6110741 w 6801921"/>
                  <a:gd name="connsiteY3237" fmla="*/ 736613 h 1525731"/>
                  <a:gd name="connsiteX3238" fmla="*/ 1797533 w 6801921"/>
                  <a:gd name="connsiteY3238" fmla="*/ 736613 h 1525731"/>
                  <a:gd name="connsiteX3239" fmla="*/ 1861775 w 6801921"/>
                  <a:gd name="connsiteY3239" fmla="*/ 736613 h 1525731"/>
                  <a:gd name="connsiteX3240" fmla="*/ 1910549 w 6801921"/>
                  <a:gd name="connsiteY3240" fmla="*/ 778306 h 1525731"/>
                  <a:gd name="connsiteX3241" fmla="*/ 1861775 w 6801921"/>
                  <a:gd name="connsiteY3241" fmla="*/ 819999 h 1525731"/>
                  <a:gd name="connsiteX3242" fmla="*/ 1797533 w 6801921"/>
                  <a:gd name="connsiteY3242" fmla="*/ 819999 h 1525731"/>
                  <a:gd name="connsiteX3243" fmla="*/ 1748758 w 6801921"/>
                  <a:gd name="connsiteY3243" fmla="*/ 778306 h 1525731"/>
                  <a:gd name="connsiteX3244" fmla="*/ 1797533 w 6801921"/>
                  <a:gd name="connsiteY3244" fmla="*/ 736613 h 1525731"/>
                  <a:gd name="connsiteX3245" fmla="*/ 2849989 w 6801921"/>
                  <a:gd name="connsiteY3245" fmla="*/ 736102 h 1525731"/>
                  <a:gd name="connsiteX3246" fmla="*/ 2938021 w 6801921"/>
                  <a:gd name="connsiteY3246" fmla="*/ 736102 h 1525731"/>
                  <a:gd name="connsiteX3247" fmla="*/ 2967762 w 6801921"/>
                  <a:gd name="connsiteY3247" fmla="*/ 761525 h 1525731"/>
                  <a:gd name="connsiteX3248" fmla="*/ 2938021 w 6801921"/>
                  <a:gd name="connsiteY3248" fmla="*/ 786948 h 1525731"/>
                  <a:gd name="connsiteX3249" fmla="*/ 2849989 w 6801921"/>
                  <a:gd name="connsiteY3249" fmla="*/ 786948 h 1525731"/>
                  <a:gd name="connsiteX3250" fmla="*/ 2820247 w 6801921"/>
                  <a:gd name="connsiteY3250" fmla="*/ 761525 h 1525731"/>
                  <a:gd name="connsiteX3251" fmla="*/ 2849989 w 6801921"/>
                  <a:gd name="connsiteY3251" fmla="*/ 736102 h 1525731"/>
                  <a:gd name="connsiteX3252" fmla="*/ 5079336 w 6801921"/>
                  <a:gd name="connsiteY3252" fmla="*/ 732544 h 1525731"/>
                  <a:gd name="connsiteX3253" fmla="*/ 5203049 w 6801921"/>
                  <a:gd name="connsiteY3253" fmla="*/ 732544 h 1525731"/>
                  <a:gd name="connsiteX3254" fmla="*/ 5229221 w 6801921"/>
                  <a:gd name="connsiteY3254" fmla="*/ 754916 h 1525731"/>
                  <a:gd name="connsiteX3255" fmla="*/ 5203049 w 6801921"/>
                  <a:gd name="connsiteY3255" fmla="*/ 777289 h 1525731"/>
                  <a:gd name="connsiteX3256" fmla="*/ 5079336 w 6801921"/>
                  <a:gd name="connsiteY3256" fmla="*/ 777289 h 1525731"/>
                  <a:gd name="connsiteX3257" fmla="*/ 5053163 w 6801921"/>
                  <a:gd name="connsiteY3257" fmla="*/ 754916 h 1525731"/>
                  <a:gd name="connsiteX3258" fmla="*/ 5079336 w 6801921"/>
                  <a:gd name="connsiteY3258" fmla="*/ 732544 h 1525731"/>
                  <a:gd name="connsiteX3259" fmla="*/ 766128 w 6801921"/>
                  <a:gd name="connsiteY3259" fmla="*/ 732544 h 1525731"/>
                  <a:gd name="connsiteX3260" fmla="*/ 889841 w 6801921"/>
                  <a:gd name="connsiteY3260" fmla="*/ 732544 h 1525731"/>
                  <a:gd name="connsiteX3261" fmla="*/ 916013 w 6801921"/>
                  <a:gd name="connsiteY3261" fmla="*/ 754916 h 1525731"/>
                  <a:gd name="connsiteX3262" fmla="*/ 889841 w 6801921"/>
                  <a:gd name="connsiteY3262" fmla="*/ 777289 h 1525731"/>
                  <a:gd name="connsiteX3263" fmla="*/ 766128 w 6801921"/>
                  <a:gd name="connsiteY3263" fmla="*/ 777289 h 1525731"/>
                  <a:gd name="connsiteX3264" fmla="*/ 739955 w 6801921"/>
                  <a:gd name="connsiteY3264" fmla="*/ 754916 h 1525731"/>
                  <a:gd name="connsiteX3265" fmla="*/ 766128 w 6801921"/>
                  <a:gd name="connsiteY3265" fmla="*/ 732544 h 1525731"/>
                  <a:gd name="connsiteX3266" fmla="*/ 6339966 w 6801921"/>
                  <a:gd name="connsiteY3266" fmla="*/ 732543 h 1525731"/>
                  <a:gd name="connsiteX3267" fmla="*/ 6474775 w 6801921"/>
                  <a:gd name="connsiteY3267" fmla="*/ 732543 h 1525731"/>
                  <a:gd name="connsiteX3268" fmla="*/ 6484003 w 6801921"/>
                  <a:gd name="connsiteY3268" fmla="*/ 754917 h 1525731"/>
                  <a:gd name="connsiteX3269" fmla="*/ 6387927 w 6801921"/>
                  <a:gd name="connsiteY3269" fmla="*/ 754917 h 1525731"/>
                  <a:gd name="connsiteX3270" fmla="*/ 6345867 w 6801921"/>
                  <a:gd name="connsiteY3270" fmla="*/ 740025 h 1525731"/>
                  <a:gd name="connsiteX3271" fmla="*/ 5801894 w 6801921"/>
                  <a:gd name="connsiteY3271" fmla="*/ 732543 h 1525731"/>
                  <a:gd name="connsiteX3272" fmla="*/ 5855704 w 6801921"/>
                  <a:gd name="connsiteY3272" fmla="*/ 732543 h 1525731"/>
                  <a:gd name="connsiteX3273" fmla="*/ 5854792 w 6801921"/>
                  <a:gd name="connsiteY3273" fmla="*/ 734425 h 1525731"/>
                  <a:gd name="connsiteX3274" fmla="*/ 5837127 w 6801921"/>
                  <a:gd name="connsiteY3274" fmla="*/ 740680 h 1525731"/>
                  <a:gd name="connsiteX3275" fmla="*/ 5820471 w 6801921"/>
                  <a:gd name="connsiteY3275" fmla="*/ 740680 h 1525731"/>
                  <a:gd name="connsiteX3276" fmla="*/ 5802806 w 6801921"/>
                  <a:gd name="connsiteY3276" fmla="*/ 734425 h 1525731"/>
                  <a:gd name="connsiteX3277" fmla="*/ 5667176 w 6801921"/>
                  <a:gd name="connsiteY3277" fmla="*/ 732543 h 1525731"/>
                  <a:gd name="connsiteX3278" fmla="*/ 5771527 w 6801921"/>
                  <a:gd name="connsiteY3278" fmla="*/ 732543 h 1525731"/>
                  <a:gd name="connsiteX3279" fmla="*/ 5768789 w 6801921"/>
                  <a:gd name="connsiteY3279" fmla="*/ 738196 h 1525731"/>
                  <a:gd name="connsiteX3280" fmla="*/ 5750281 w 6801921"/>
                  <a:gd name="connsiteY3280" fmla="*/ 744748 h 1525731"/>
                  <a:gd name="connsiteX3281" fmla="*/ 5688422 w 6801921"/>
                  <a:gd name="connsiteY3281" fmla="*/ 744748 h 1525731"/>
                  <a:gd name="connsiteX3282" fmla="*/ 5669915 w 6801921"/>
                  <a:gd name="connsiteY3282" fmla="*/ 738196 h 1525731"/>
                  <a:gd name="connsiteX3283" fmla="*/ 5500249 w 6801921"/>
                  <a:gd name="connsiteY3283" fmla="*/ 732543 h 1525731"/>
                  <a:gd name="connsiteX3284" fmla="*/ 5638668 w 6801921"/>
                  <a:gd name="connsiteY3284" fmla="*/ 732543 h 1525731"/>
                  <a:gd name="connsiteX3285" fmla="*/ 5640836 w 6801921"/>
                  <a:gd name="connsiteY3285" fmla="*/ 737020 h 1525731"/>
                  <a:gd name="connsiteX3286" fmla="*/ 5640835 w 6801921"/>
                  <a:gd name="connsiteY3286" fmla="*/ 737020 h 1525731"/>
                  <a:gd name="connsiteX3287" fmla="*/ 5623705 w 6801921"/>
                  <a:gd name="connsiteY3287" fmla="*/ 751663 h 1525731"/>
                  <a:gd name="connsiteX3288" fmla="*/ 5515210 w 6801921"/>
                  <a:gd name="connsiteY3288" fmla="*/ 751662 h 1525731"/>
                  <a:gd name="connsiteX3289" fmla="*/ 5503097 w 6801921"/>
                  <a:gd name="connsiteY3289" fmla="*/ 747373 h 1525731"/>
                  <a:gd name="connsiteX3290" fmla="*/ 5498079 w 6801921"/>
                  <a:gd name="connsiteY3290" fmla="*/ 737019 h 1525731"/>
                  <a:gd name="connsiteX3291" fmla="*/ 5300722 w 6801921"/>
                  <a:gd name="connsiteY3291" fmla="*/ 732543 h 1525731"/>
                  <a:gd name="connsiteX3292" fmla="*/ 5428958 w 6801921"/>
                  <a:gd name="connsiteY3292" fmla="*/ 732543 h 1525731"/>
                  <a:gd name="connsiteX3293" fmla="*/ 5440337 w 6801921"/>
                  <a:gd name="connsiteY3293" fmla="*/ 734507 h 1525731"/>
                  <a:gd name="connsiteX3294" fmla="*/ 5476666 w 6801921"/>
                  <a:gd name="connsiteY3294" fmla="*/ 781357 h 1525731"/>
                  <a:gd name="connsiteX3295" fmla="*/ 5417184 w 6801921"/>
                  <a:gd name="connsiteY3295" fmla="*/ 832202 h 1525731"/>
                  <a:gd name="connsiteX3296" fmla="*/ 5312496 w 6801921"/>
                  <a:gd name="connsiteY3296" fmla="*/ 832202 h 1525731"/>
                  <a:gd name="connsiteX3297" fmla="*/ 5253014 w 6801921"/>
                  <a:gd name="connsiteY3297" fmla="*/ 781357 h 1525731"/>
                  <a:gd name="connsiteX3298" fmla="*/ 5289343 w 6801921"/>
                  <a:gd name="connsiteY3298" fmla="*/ 734507 h 1525731"/>
                  <a:gd name="connsiteX3299" fmla="*/ 4234148 w 6801921"/>
                  <a:gd name="connsiteY3299" fmla="*/ 732543 h 1525731"/>
                  <a:gd name="connsiteX3300" fmla="*/ 4378049 w 6801921"/>
                  <a:gd name="connsiteY3300" fmla="*/ 732543 h 1525731"/>
                  <a:gd name="connsiteX3301" fmla="*/ 4360822 w 6801921"/>
                  <a:gd name="connsiteY3301" fmla="*/ 738643 h 1525731"/>
                  <a:gd name="connsiteX3302" fmla="*/ 4251374 w 6801921"/>
                  <a:gd name="connsiteY3302" fmla="*/ 738643 h 1525731"/>
                  <a:gd name="connsiteX3303" fmla="*/ 4076701 w 6801921"/>
                  <a:gd name="connsiteY3303" fmla="*/ 732543 h 1525731"/>
                  <a:gd name="connsiteX3304" fmla="*/ 4197638 w 6801921"/>
                  <a:gd name="connsiteY3304" fmla="*/ 732543 h 1525731"/>
                  <a:gd name="connsiteX3305" fmla="*/ 4212082 w 6801921"/>
                  <a:gd name="connsiteY3305" fmla="*/ 737658 h 1525731"/>
                  <a:gd name="connsiteX3306" fmla="*/ 4220444 w 6801921"/>
                  <a:gd name="connsiteY3306" fmla="*/ 754914 h 1525731"/>
                  <a:gd name="connsiteX3307" fmla="*/ 4212082 w 6801921"/>
                  <a:gd name="connsiteY3307" fmla="*/ 772171 h 1525731"/>
                  <a:gd name="connsiteX3308" fmla="*/ 4191894 w 6801921"/>
                  <a:gd name="connsiteY3308" fmla="*/ 779319 h 1525731"/>
                  <a:gd name="connsiteX3309" fmla="*/ 4082446 w 6801921"/>
                  <a:gd name="connsiteY3309" fmla="*/ 779319 h 1525731"/>
                  <a:gd name="connsiteX3310" fmla="*/ 4053895 w 6801921"/>
                  <a:gd name="connsiteY3310" fmla="*/ 754914 h 1525731"/>
                  <a:gd name="connsiteX3311" fmla="*/ 4053896 w 6801921"/>
                  <a:gd name="connsiteY3311" fmla="*/ 754914 h 1525731"/>
                  <a:gd name="connsiteX3312" fmla="*/ 4062258 w 6801921"/>
                  <a:gd name="connsiteY3312" fmla="*/ 737657 h 1525731"/>
                  <a:gd name="connsiteX3313" fmla="*/ 3886393 w 6801921"/>
                  <a:gd name="connsiteY3313" fmla="*/ 732543 h 1525731"/>
                  <a:gd name="connsiteX3314" fmla="*/ 4013212 w 6801921"/>
                  <a:gd name="connsiteY3314" fmla="*/ 732543 h 1525731"/>
                  <a:gd name="connsiteX3315" fmla="*/ 4023561 w 6801921"/>
                  <a:gd name="connsiteY3315" fmla="*/ 753898 h 1525731"/>
                  <a:gd name="connsiteX3316" fmla="*/ 3974786 w 6801921"/>
                  <a:gd name="connsiteY3316" fmla="*/ 795591 h 1525731"/>
                  <a:gd name="connsiteX3317" fmla="*/ 3924820 w 6801921"/>
                  <a:gd name="connsiteY3317" fmla="*/ 795591 h 1525731"/>
                  <a:gd name="connsiteX3318" fmla="*/ 3876046 w 6801921"/>
                  <a:gd name="connsiteY3318" fmla="*/ 753898 h 1525731"/>
                  <a:gd name="connsiteX3319" fmla="*/ 3518527 w 6801921"/>
                  <a:gd name="connsiteY3319" fmla="*/ 732543 h 1525731"/>
                  <a:gd name="connsiteX3320" fmla="*/ 3679204 w 6801921"/>
                  <a:gd name="connsiteY3320" fmla="*/ 732543 h 1525731"/>
                  <a:gd name="connsiteX3321" fmla="*/ 3671006 w 6801921"/>
                  <a:gd name="connsiteY3321" fmla="*/ 749462 h 1525731"/>
                  <a:gd name="connsiteX3322" fmla="*/ 3645560 w 6801921"/>
                  <a:gd name="connsiteY3322" fmla="*/ 758472 h 1525731"/>
                  <a:gd name="connsiteX3323" fmla="*/ 3552171 w 6801921"/>
                  <a:gd name="connsiteY3323" fmla="*/ 758472 h 1525731"/>
                  <a:gd name="connsiteX3324" fmla="*/ 3526725 w 6801921"/>
                  <a:gd name="connsiteY3324" fmla="*/ 749462 h 1525731"/>
                  <a:gd name="connsiteX3325" fmla="*/ 3325252 w 6801921"/>
                  <a:gd name="connsiteY3325" fmla="*/ 732543 h 1525731"/>
                  <a:gd name="connsiteX3326" fmla="*/ 3483469 w 6801921"/>
                  <a:gd name="connsiteY3326" fmla="*/ 732543 h 1525731"/>
                  <a:gd name="connsiteX3327" fmla="*/ 3487040 w 6801921"/>
                  <a:gd name="connsiteY3327" fmla="*/ 739914 h 1525731"/>
                  <a:gd name="connsiteX3328" fmla="*/ 3476500 w 6801921"/>
                  <a:gd name="connsiteY3328" fmla="*/ 761665 h 1525731"/>
                  <a:gd name="connsiteX3329" fmla="*/ 3451054 w 6801921"/>
                  <a:gd name="connsiteY3329" fmla="*/ 770675 h 1525731"/>
                  <a:gd name="connsiteX3330" fmla="*/ 3357666 w 6801921"/>
                  <a:gd name="connsiteY3330" fmla="*/ 770675 h 1525731"/>
                  <a:gd name="connsiteX3331" fmla="*/ 3321680 w 6801921"/>
                  <a:gd name="connsiteY3331" fmla="*/ 739914 h 1525731"/>
                  <a:gd name="connsiteX3332" fmla="*/ 3156615 w 6801921"/>
                  <a:gd name="connsiteY3332" fmla="*/ 732543 h 1525731"/>
                  <a:gd name="connsiteX3333" fmla="*/ 3244057 w 6801921"/>
                  <a:gd name="connsiteY3333" fmla="*/ 732543 h 1525731"/>
                  <a:gd name="connsiteX3334" fmla="*/ 3252680 w 6801921"/>
                  <a:gd name="connsiteY3334" fmla="*/ 750338 h 1525731"/>
                  <a:gd name="connsiteX3335" fmla="*/ 3215801 w 6801921"/>
                  <a:gd name="connsiteY3335" fmla="*/ 781863 h 1525731"/>
                  <a:gd name="connsiteX3336" fmla="*/ 3184871 w 6801921"/>
                  <a:gd name="connsiteY3336" fmla="*/ 781863 h 1525731"/>
                  <a:gd name="connsiteX3337" fmla="*/ 3147992 w 6801921"/>
                  <a:gd name="connsiteY3337" fmla="*/ 750338 h 1525731"/>
                  <a:gd name="connsiteX3338" fmla="*/ 2987212 w 6801921"/>
                  <a:gd name="connsiteY3338" fmla="*/ 732543 h 1525731"/>
                  <a:gd name="connsiteX3339" fmla="*/ 3124378 w 6801921"/>
                  <a:gd name="connsiteY3339" fmla="*/ 732543 h 1525731"/>
                  <a:gd name="connsiteX3340" fmla="*/ 3129553 w 6801921"/>
                  <a:gd name="connsiteY3340" fmla="*/ 743221 h 1525731"/>
                  <a:gd name="connsiteX3341" fmla="*/ 3080779 w 6801921"/>
                  <a:gd name="connsiteY3341" fmla="*/ 784914 h 1525731"/>
                  <a:gd name="connsiteX3342" fmla="*/ 3030813 w 6801921"/>
                  <a:gd name="connsiteY3342" fmla="*/ 784914 h 1525731"/>
                  <a:gd name="connsiteX3343" fmla="*/ 2982038 w 6801921"/>
                  <a:gd name="connsiteY3343" fmla="*/ 743221 h 1525731"/>
                  <a:gd name="connsiteX3344" fmla="*/ 2759337 w 6801921"/>
                  <a:gd name="connsiteY3344" fmla="*/ 732543 h 1525731"/>
                  <a:gd name="connsiteX3345" fmla="*/ 2785392 w 6801921"/>
                  <a:gd name="connsiteY3345" fmla="*/ 732543 h 1525731"/>
                  <a:gd name="connsiteX3346" fmla="*/ 2788588 w 6801921"/>
                  <a:gd name="connsiteY3346" fmla="*/ 733674 h 1525731"/>
                  <a:gd name="connsiteX3347" fmla="*/ 2794075 w 6801921"/>
                  <a:gd name="connsiteY3347" fmla="*/ 744999 h 1525731"/>
                  <a:gd name="connsiteX3348" fmla="*/ 2775340 w 6801921"/>
                  <a:gd name="connsiteY3348" fmla="*/ 761014 h 1525731"/>
                  <a:gd name="connsiteX3349" fmla="*/ 2769390 w 6801921"/>
                  <a:gd name="connsiteY3349" fmla="*/ 761014 h 1525731"/>
                  <a:gd name="connsiteX3350" fmla="*/ 2750654 w 6801921"/>
                  <a:gd name="connsiteY3350" fmla="*/ 744999 h 1525731"/>
                  <a:gd name="connsiteX3351" fmla="*/ 2756141 w 6801921"/>
                  <a:gd name="connsiteY3351" fmla="*/ 733674 h 1525731"/>
                  <a:gd name="connsiteX3352" fmla="*/ 2595539 w 6801921"/>
                  <a:gd name="connsiteY3352" fmla="*/ 732543 h 1525731"/>
                  <a:gd name="connsiteX3353" fmla="*/ 2733271 w 6801921"/>
                  <a:gd name="connsiteY3353" fmla="*/ 732543 h 1525731"/>
                  <a:gd name="connsiteX3354" fmla="*/ 2735784 w 6801921"/>
                  <a:gd name="connsiteY3354" fmla="*/ 737727 h 1525731"/>
                  <a:gd name="connsiteX3355" fmla="*/ 2730766 w 6801921"/>
                  <a:gd name="connsiteY3355" fmla="*/ 748082 h 1525731"/>
                  <a:gd name="connsiteX3356" fmla="*/ 2718653 w 6801921"/>
                  <a:gd name="connsiteY3356" fmla="*/ 752371 h 1525731"/>
                  <a:gd name="connsiteX3357" fmla="*/ 2610157 w 6801921"/>
                  <a:gd name="connsiteY3357" fmla="*/ 752371 h 1525731"/>
                  <a:gd name="connsiteX3358" fmla="*/ 2593027 w 6801921"/>
                  <a:gd name="connsiteY3358" fmla="*/ 737727 h 1525731"/>
                  <a:gd name="connsiteX3359" fmla="*/ 2437769 w 6801921"/>
                  <a:gd name="connsiteY3359" fmla="*/ 732543 h 1525731"/>
                  <a:gd name="connsiteX3360" fmla="*/ 2576979 w 6801921"/>
                  <a:gd name="connsiteY3360" fmla="*/ 732543 h 1525731"/>
                  <a:gd name="connsiteX3361" fmla="*/ 2578752 w 6801921"/>
                  <a:gd name="connsiteY3361" fmla="*/ 736202 h 1525731"/>
                  <a:gd name="connsiteX3362" fmla="*/ 2573734 w 6801921"/>
                  <a:gd name="connsiteY3362" fmla="*/ 746556 h 1525731"/>
                  <a:gd name="connsiteX3363" fmla="*/ 2561621 w 6801921"/>
                  <a:gd name="connsiteY3363" fmla="*/ 750846 h 1525731"/>
                  <a:gd name="connsiteX3364" fmla="*/ 2453125 w 6801921"/>
                  <a:gd name="connsiteY3364" fmla="*/ 750846 h 1525731"/>
                  <a:gd name="connsiteX3365" fmla="*/ 2435995 w 6801921"/>
                  <a:gd name="connsiteY3365" fmla="*/ 736202 h 1525731"/>
                  <a:gd name="connsiteX3366" fmla="*/ 2262520 w 6801921"/>
                  <a:gd name="connsiteY3366" fmla="*/ 732543 h 1525731"/>
                  <a:gd name="connsiteX3367" fmla="*/ 2409019 w 6801921"/>
                  <a:gd name="connsiteY3367" fmla="*/ 732543 h 1525731"/>
                  <a:gd name="connsiteX3368" fmla="*/ 2410430 w 6801921"/>
                  <a:gd name="connsiteY3368" fmla="*/ 733043 h 1525731"/>
                  <a:gd name="connsiteX3369" fmla="*/ 2416963 w 6801921"/>
                  <a:gd name="connsiteY3369" fmla="*/ 746524 h 1525731"/>
                  <a:gd name="connsiteX3370" fmla="*/ 2394658 w 6801921"/>
                  <a:gd name="connsiteY3370" fmla="*/ 765590 h 1525731"/>
                  <a:gd name="connsiteX3371" fmla="*/ 2276881 w 6801921"/>
                  <a:gd name="connsiteY3371" fmla="*/ 765590 h 1525731"/>
                  <a:gd name="connsiteX3372" fmla="*/ 2254576 w 6801921"/>
                  <a:gd name="connsiteY3372" fmla="*/ 746524 h 1525731"/>
                  <a:gd name="connsiteX3373" fmla="*/ 2261110 w 6801921"/>
                  <a:gd name="connsiteY3373" fmla="*/ 733043 h 1525731"/>
                  <a:gd name="connsiteX3374" fmla="*/ 2026758 w 6801921"/>
                  <a:gd name="connsiteY3374" fmla="*/ 732543 h 1525731"/>
                  <a:gd name="connsiteX3375" fmla="*/ 2114793 w 6801921"/>
                  <a:gd name="connsiteY3375" fmla="*/ 732543 h 1525731"/>
                  <a:gd name="connsiteX3376" fmla="*/ 2135800 w 6801921"/>
                  <a:gd name="connsiteY3376" fmla="*/ 732543 h 1525731"/>
                  <a:gd name="connsiteX3377" fmla="*/ 2161567 w 6801921"/>
                  <a:gd name="connsiteY3377" fmla="*/ 732543 h 1525731"/>
                  <a:gd name="connsiteX3378" fmla="*/ 2170795 w 6801921"/>
                  <a:gd name="connsiteY3378" fmla="*/ 754917 h 1525731"/>
                  <a:gd name="connsiteX3379" fmla="*/ 2151876 w 6801921"/>
                  <a:gd name="connsiteY3379" fmla="*/ 754917 h 1525731"/>
                  <a:gd name="connsiteX3380" fmla="*/ 2144501 w 6801921"/>
                  <a:gd name="connsiteY3380" fmla="*/ 770137 h 1525731"/>
                  <a:gd name="connsiteX3381" fmla="*/ 2132108 w 6801921"/>
                  <a:gd name="connsiteY3381" fmla="*/ 774525 h 1525731"/>
                  <a:gd name="connsiteX3382" fmla="*/ 2124021 w 6801921"/>
                  <a:gd name="connsiteY3382" fmla="*/ 754917 h 1525731"/>
                  <a:gd name="connsiteX3383" fmla="*/ 2074719 w 6801921"/>
                  <a:gd name="connsiteY3383" fmla="*/ 754917 h 1525731"/>
                  <a:gd name="connsiteX3384" fmla="*/ 2032659 w 6801921"/>
                  <a:gd name="connsiteY3384" fmla="*/ 740025 h 1525731"/>
                  <a:gd name="connsiteX3385" fmla="*/ 1488686 w 6801921"/>
                  <a:gd name="connsiteY3385" fmla="*/ 732543 h 1525731"/>
                  <a:gd name="connsiteX3386" fmla="*/ 1542495 w 6801921"/>
                  <a:gd name="connsiteY3386" fmla="*/ 732543 h 1525731"/>
                  <a:gd name="connsiteX3387" fmla="*/ 1541583 w 6801921"/>
                  <a:gd name="connsiteY3387" fmla="*/ 734425 h 1525731"/>
                  <a:gd name="connsiteX3388" fmla="*/ 1523919 w 6801921"/>
                  <a:gd name="connsiteY3388" fmla="*/ 740680 h 1525731"/>
                  <a:gd name="connsiteX3389" fmla="*/ 1507263 w 6801921"/>
                  <a:gd name="connsiteY3389" fmla="*/ 740680 h 1525731"/>
                  <a:gd name="connsiteX3390" fmla="*/ 1489598 w 6801921"/>
                  <a:gd name="connsiteY3390" fmla="*/ 734425 h 1525731"/>
                  <a:gd name="connsiteX3391" fmla="*/ 1353968 w 6801921"/>
                  <a:gd name="connsiteY3391" fmla="*/ 732543 h 1525731"/>
                  <a:gd name="connsiteX3392" fmla="*/ 1458318 w 6801921"/>
                  <a:gd name="connsiteY3392" fmla="*/ 732543 h 1525731"/>
                  <a:gd name="connsiteX3393" fmla="*/ 1455580 w 6801921"/>
                  <a:gd name="connsiteY3393" fmla="*/ 738196 h 1525731"/>
                  <a:gd name="connsiteX3394" fmla="*/ 1437073 w 6801921"/>
                  <a:gd name="connsiteY3394" fmla="*/ 744748 h 1525731"/>
                  <a:gd name="connsiteX3395" fmla="*/ 1375214 w 6801921"/>
                  <a:gd name="connsiteY3395" fmla="*/ 744748 h 1525731"/>
                  <a:gd name="connsiteX3396" fmla="*/ 1356707 w 6801921"/>
                  <a:gd name="connsiteY3396" fmla="*/ 738196 h 1525731"/>
                  <a:gd name="connsiteX3397" fmla="*/ 1187041 w 6801921"/>
                  <a:gd name="connsiteY3397" fmla="*/ 732543 h 1525731"/>
                  <a:gd name="connsiteX3398" fmla="*/ 1325460 w 6801921"/>
                  <a:gd name="connsiteY3398" fmla="*/ 732543 h 1525731"/>
                  <a:gd name="connsiteX3399" fmla="*/ 1327628 w 6801921"/>
                  <a:gd name="connsiteY3399" fmla="*/ 737020 h 1525731"/>
                  <a:gd name="connsiteX3400" fmla="*/ 1327627 w 6801921"/>
                  <a:gd name="connsiteY3400" fmla="*/ 737020 h 1525731"/>
                  <a:gd name="connsiteX3401" fmla="*/ 1310497 w 6801921"/>
                  <a:gd name="connsiteY3401" fmla="*/ 751663 h 1525731"/>
                  <a:gd name="connsiteX3402" fmla="*/ 1202002 w 6801921"/>
                  <a:gd name="connsiteY3402" fmla="*/ 751662 h 1525731"/>
                  <a:gd name="connsiteX3403" fmla="*/ 1189889 w 6801921"/>
                  <a:gd name="connsiteY3403" fmla="*/ 747373 h 1525731"/>
                  <a:gd name="connsiteX3404" fmla="*/ 1184871 w 6801921"/>
                  <a:gd name="connsiteY3404" fmla="*/ 737019 h 1525731"/>
                  <a:gd name="connsiteX3405" fmla="*/ 987514 w 6801921"/>
                  <a:gd name="connsiteY3405" fmla="*/ 732543 h 1525731"/>
                  <a:gd name="connsiteX3406" fmla="*/ 1115750 w 6801921"/>
                  <a:gd name="connsiteY3406" fmla="*/ 732543 h 1525731"/>
                  <a:gd name="connsiteX3407" fmla="*/ 1127129 w 6801921"/>
                  <a:gd name="connsiteY3407" fmla="*/ 734507 h 1525731"/>
                  <a:gd name="connsiteX3408" fmla="*/ 1163458 w 6801921"/>
                  <a:gd name="connsiteY3408" fmla="*/ 781357 h 1525731"/>
                  <a:gd name="connsiteX3409" fmla="*/ 1103976 w 6801921"/>
                  <a:gd name="connsiteY3409" fmla="*/ 832202 h 1525731"/>
                  <a:gd name="connsiteX3410" fmla="*/ 999288 w 6801921"/>
                  <a:gd name="connsiteY3410" fmla="*/ 832202 h 1525731"/>
                  <a:gd name="connsiteX3411" fmla="*/ 939806 w 6801921"/>
                  <a:gd name="connsiteY3411" fmla="*/ 781357 h 1525731"/>
                  <a:gd name="connsiteX3412" fmla="*/ 976135 w 6801921"/>
                  <a:gd name="connsiteY3412" fmla="*/ 734507 h 1525731"/>
                  <a:gd name="connsiteX3413" fmla="*/ 4453363 w 6801921"/>
                  <a:gd name="connsiteY3413" fmla="*/ 717215 h 1525731"/>
                  <a:gd name="connsiteX3414" fmla="*/ 4553094 w 6801921"/>
                  <a:gd name="connsiteY3414" fmla="*/ 717215 h 1525731"/>
                  <a:gd name="connsiteX3415" fmla="*/ 4568791 w 6801921"/>
                  <a:gd name="connsiteY3415" fmla="*/ 722772 h 1525731"/>
                  <a:gd name="connsiteX3416" fmla="*/ 4437665 w 6801921"/>
                  <a:gd name="connsiteY3416" fmla="*/ 722772 h 1525731"/>
                  <a:gd name="connsiteX3417" fmla="*/ 523065 w 6801921"/>
                  <a:gd name="connsiteY3417" fmla="*/ 717215 h 1525731"/>
                  <a:gd name="connsiteX3418" fmla="*/ 622796 w 6801921"/>
                  <a:gd name="connsiteY3418" fmla="*/ 717215 h 1525731"/>
                  <a:gd name="connsiteX3419" fmla="*/ 638493 w 6801921"/>
                  <a:gd name="connsiteY3419" fmla="*/ 722772 h 1525731"/>
                  <a:gd name="connsiteX3420" fmla="*/ 507368 w 6801921"/>
                  <a:gd name="connsiteY3420" fmla="*/ 722772 h 1525731"/>
                  <a:gd name="connsiteX3421" fmla="*/ 3108118 w 6801921"/>
                  <a:gd name="connsiteY3421" fmla="*/ 715358 h 1525731"/>
                  <a:gd name="connsiteX3422" fmla="*/ 3123295 w 6801921"/>
                  <a:gd name="connsiteY3422" fmla="*/ 715358 h 1525731"/>
                  <a:gd name="connsiteX3423" fmla="*/ 3139393 w 6801921"/>
                  <a:gd name="connsiteY3423" fmla="*/ 721057 h 1525731"/>
                  <a:gd name="connsiteX3424" fmla="*/ 3140223 w 6801921"/>
                  <a:gd name="connsiteY3424" fmla="*/ 722772 h 1525731"/>
                  <a:gd name="connsiteX3425" fmla="*/ 3091190 w 6801921"/>
                  <a:gd name="connsiteY3425" fmla="*/ 722772 h 1525731"/>
                  <a:gd name="connsiteX3426" fmla="*/ 3092021 w 6801921"/>
                  <a:gd name="connsiteY3426" fmla="*/ 721057 h 1525731"/>
                  <a:gd name="connsiteX3427" fmla="*/ 3108118 w 6801921"/>
                  <a:gd name="connsiteY3427" fmla="*/ 715358 h 1525731"/>
                  <a:gd name="connsiteX3428" fmla="*/ 3187254 w 6801921"/>
                  <a:gd name="connsiteY3428" fmla="*/ 711651 h 1525731"/>
                  <a:gd name="connsiteX3429" fmla="*/ 3243621 w 6801921"/>
                  <a:gd name="connsiteY3429" fmla="*/ 711651 h 1525731"/>
                  <a:gd name="connsiteX3430" fmla="*/ 3260486 w 6801921"/>
                  <a:gd name="connsiteY3430" fmla="*/ 717622 h 1525731"/>
                  <a:gd name="connsiteX3431" fmla="*/ 3262981 w 6801921"/>
                  <a:gd name="connsiteY3431" fmla="*/ 722772 h 1525731"/>
                  <a:gd name="connsiteX3432" fmla="*/ 3167894 w 6801921"/>
                  <a:gd name="connsiteY3432" fmla="*/ 722772 h 1525731"/>
                  <a:gd name="connsiteX3433" fmla="*/ 3170389 w 6801921"/>
                  <a:gd name="connsiteY3433" fmla="*/ 717622 h 1525731"/>
                  <a:gd name="connsiteX3434" fmla="*/ 3187254 w 6801921"/>
                  <a:gd name="connsiteY3434" fmla="*/ 711651 h 1525731"/>
                  <a:gd name="connsiteX3435" fmla="*/ 6092837 w 6801921"/>
                  <a:gd name="connsiteY3435" fmla="*/ 706095 h 1525731"/>
                  <a:gd name="connsiteX3436" fmla="*/ 6191701 w 6801921"/>
                  <a:gd name="connsiteY3436" fmla="*/ 706095 h 1525731"/>
                  <a:gd name="connsiteX3437" fmla="*/ 6207310 w 6801921"/>
                  <a:gd name="connsiteY3437" fmla="*/ 719438 h 1525731"/>
                  <a:gd name="connsiteX3438" fmla="*/ 6205695 w 6801921"/>
                  <a:gd name="connsiteY3438" fmla="*/ 722772 h 1525731"/>
                  <a:gd name="connsiteX3439" fmla="*/ 6078842 w 6801921"/>
                  <a:gd name="connsiteY3439" fmla="*/ 722772 h 1525731"/>
                  <a:gd name="connsiteX3440" fmla="*/ 6077227 w 6801921"/>
                  <a:gd name="connsiteY3440" fmla="*/ 719438 h 1525731"/>
                  <a:gd name="connsiteX3441" fmla="*/ 6081799 w 6801921"/>
                  <a:gd name="connsiteY3441" fmla="*/ 710003 h 1525731"/>
                  <a:gd name="connsiteX3442" fmla="*/ 6092837 w 6801921"/>
                  <a:gd name="connsiteY3442" fmla="*/ 706095 h 1525731"/>
                  <a:gd name="connsiteX3443" fmla="*/ 2162539 w 6801921"/>
                  <a:gd name="connsiteY3443" fmla="*/ 706095 h 1525731"/>
                  <a:gd name="connsiteX3444" fmla="*/ 2261404 w 6801921"/>
                  <a:gd name="connsiteY3444" fmla="*/ 706095 h 1525731"/>
                  <a:gd name="connsiteX3445" fmla="*/ 2277013 w 6801921"/>
                  <a:gd name="connsiteY3445" fmla="*/ 719438 h 1525731"/>
                  <a:gd name="connsiteX3446" fmla="*/ 2275396 w 6801921"/>
                  <a:gd name="connsiteY3446" fmla="*/ 722772 h 1525731"/>
                  <a:gd name="connsiteX3447" fmla="*/ 2148545 w 6801921"/>
                  <a:gd name="connsiteY3447" fmla="*/ 722772 h 1525731"/>
                  <a:gd name="connsiteX3448" fmla="*/ 2146929 w 6801921"/>
                  <a:gd name="connsiteY3448" fmla="*/ 719438 h 1525731"/>
                  <a:gd name="connsiteX3449" fmla="*/ 2151502 w 6801921"/>
                  <a:gd name="connsiteY3449" fmla="*/ 710003 h 1525731"/>
                  <a:gd name="connsiteX3450" fmla="*/ 2162539 w 6801921"/>
                  <a:gd name="connsiteY3450" fmla="*/ 706095 h 1525731"/>
                  <a:gd name="connsiteX3451" fmla="*/ 3302593 w 6801921"/>
                  <a:gd name="connsiteY3451" fmla="*/ 705350 h 1525731"/>
                  <a:gd name="connsiteX3452" fmla="*/ 3401456 w 6801921"/>
                  <a:gd name="connsiteY3452" fmla="*/ 705351 h 1525731"/>
                  <a:gd name="connsiteX3453" fmla="*/ 3412494 w 6801921"/>
                  <a:gd name="connsiteY3453" fmla="*/ 709259 h 1525731"/>
                  <a:gd name="connsiteX3454" fmla="*/ 3417067 w 6801921"/>
                  <a:gd name="connsiteY3454" fmla="*/ 718694 h 1525731"/>
                  <a:gd name="connsiteX3455" fmla="*/ 3415089 w 6801921"/>
                  <a:gd name="connsiteY3455" fmla="*/ 722772 h 1525731"/>
                  <a:gd name="connsiteX3456" fmla="*/ 3288959 w 6801921"/>
                  <a:gd name="connsiteY3456" fmla="*/ 722772 h 1525731"/>
                  <a:gd name="connsiteX3457" fmla="*/ 3286983 w 6801921"/>
                  <a:gd name="connsiteY3457" fmla="*/ 718694 h 1525731"/>
                  <a:gd name="connsiteX3458" fmla="*/ 3286984 w 6801921"/>
                  <a:gd name="connsiteY3458" fmla="*/ 718694 h 1525731"/>
                  <a:gd name="connsiteX3459" fmla="*/ 3302593 w 6801921"/>
                  <a:gd name="connsiteY3459" fmla="*/ 705350 h 1525731"/>
                  <a:gd name="connsiteX3460" fmla="*/ 5949746 w 6801921"/>
                  <a:gd name="connsiteY3460" fmla="*/ 704705 h 1525731"/>
                  <a:gd name="connsiteX3461" fmla="*/ 6048610 w 6801921"/>
                  <a:gd name="connsiteY3461" fmla="*/ 704705 h 1525731"/>
                  <a:gd name="connsiteX3462" fmla="*/ 6064219 w 6801921"/>
                  <a:gd name="connsiteY3462" fmla="*/ 718048 h 1525731"/>
                  <a:gd name="connsiteX3463" fmla="*/ 6061930 w 6801921"/>
                  <a:gd name="connsiteY3463" fmla="*/ 722772 h 1525731"/>
                  <a:gd name="connsiteX3464" fmla="*/ 5936425 w 6801921"/>
                  <a:gd name="connsiteY3464" fmla="*/ 722772 h 1525731"/>
                  <a:gd name="connsiteX3465" fmla="*/ 5934135 w 6801921"/>
                  <a:gd name="connsiteY3465" fmla="*/ 718048 h 1525731"/>
                  <a:gd name="connsiteX3466" fmla="*/ 5938708 w 6801921"/>
                  <a:gd name="connsiteY3466" fmla="*/ 708614 h 1525731"/>
                  <a:gd name="connsiteX3467" fmla="*/ 5949746 w 6801921"/>
                  <a:gd name="connsiteY3467" fmla="*/ 704705 h 1525731"/>
                  <a:gd name="connsiteX3468" fmla="*/ 2019448 w 6801921"/>
                  <a:gd name="connsiteY3468" fmla="*/ 704705 h 1525731"/>
                  <a:gd name="connsiteX3469" fmla="*/ 2118311 w 6801921"/>
                  <a:gd name="connsiteY3469" fmla="*/ 704705 h 1525731"/>
                  <a:gd name="connsiteX3470" fmla="*/ 2133922 w 6801921"/>
                  <a:gd name="connsiteY3470" fmla="*/ 718048 h 1525731"/>
                  <a:gd name="connsiteX3471" fmla="*/ 2133922 w 6801921"/>
                  <a:gd name="connsiteY3471" fmla="*/ 718048 h 1525731"/>
                  <a:gd name="connsiteX3472" fmla="*/ 2131632 w 6801921"/>
                  <a:gd name="connsiteY3472" fmla="*/ 722772 h 1525731"/>
                  <a:gd name="connsiteX3473" fmla="*/ 2006128 w 6801921"/>
                  <a:gd name="connsiteY3473" fmla="*/ 722772 h 1525731"/>
                  <a:gd name="connsiteX3474" fmla="*/ 2003838 w 6801921"/>
                  <a:gd name="connsiteY3474" fmla="*/ 718048 h 1525731"/>
                  <a:gd name="connsiteX3475" fmla="*/ 2008410 w 6801921"/>
                  <a:gd name="connsiteY3475" fmla="*/ 708614 h 1525731"/>
                  <a:gd name="connsiteX3476" fmla="*/ 2019448 w 6801921"/>
                  <a:gd name="connsiteY3476" fmla="*/ 704705 h 1525731"/>
                  <a:gd name="connsiteX3477" fmla="*/ 4581277 w 6801921"/>
                  <a:gd name="connsiteY3477" fmla="*/ 702387 h 1525731"/>
                  <a:gd name="connsiteX3478" fmla="*/ 4581278 w 6801921"/>
                  <a:gd name="connsiteY3478" fmla="*/ 702388 h 1525731"/>
                  <a:gd name="connsiteX3479" fmla="*/ 4581277 w 6801921"/>
                  <a:gd name="connsiteY3479" fmla="*/ 702388 h 1525731"/>
                  <a:gd name="connsiteX3480" fmla="*/ 650979 w 6801921"/>
                  <a:gd name="connsiteY3480" fmla="*/ 702387 h 1525731"/>
                  <a:gd name="connsiteX3481" fmla="*/ 650980 w 6801921"/>
                  <a:gd name="connsiteY3481" fmla="*/ 702388 h 1525731"/>
                  <a:gd name="connsiteX3482" fmla="*/ 650979 w 6801921"/>
                  <a:gd name="connsiteY3482" fmla="*/ 702388 h 1525731"/>
                  <a:gd name="connsiteX3483" fmla="*/ 5105126 w 6801921"/>
                  <a:gd name="connsiteY3483" fmla="*/ 699146 h 1525731"/>
                  <a:gd name="connsiteX3484" fmla="*/ 5190224 w 6801921"/>
                  <a:gd name="connsiteY3484" fmla="*/ 699146 h 1525731"/>
                  <a:gd name="connsiteX3485" fmla="*/ 5213411 w 6801921"/>
                  <a:gd name="connsiteY3485" fmla="*/ 707355 h 1525731"/>
                  <a:gd name="connsiteX3486" fmla="*/ 5220881 w 6801921"/>
                  <a:gd name="connsiteY3486" fmla="*/ 722772 h 1525731"/>
                  <a:gd name="connsiteX3487" fmla="*/ 5074469 w 6801921"/>
                  <a:gd name="connsiteY3487" fmla="*/ 722772 h 1525731"/>
                  <a:gd name="connsiteX3488" fmla="*/ 5081939 w 6801921"/>
                  <a:gd name="connsiteY3488" fmla="*/ 707355 h 1525731"/>
                  <a:gd name="connsiteX3489" fmla="*/ 5105126 w 6801921"/>
                  <a:gd name="connsiteY3489" fmla="*/ 699146 h 1525731"/>
                  <a:gd name="connsiteX3490" fmla="*/ 1174828 w 6801921"/>
                  <a:gd name="connsiteY3490" fmla="*/ 699146 h 1525731"/>
                  <a:gd name="connsiteX3491" fmla="*/ 1259927 w 6801921"/>
                  <a:gd name="connsiteY3491" fmla="*/ 699146 h 1525731"/>
                  <a:gd name="connsiteX3492" fmla="*/ 1283114 w 6801921"/>
                  <a:gd name="connsiteY3492" fmla="*/ 707355 h 1525731"/>
                  <a:gd name="connsiteX3493" fmla="*/ 1290584 w 6801921"/>
                  <a:gd name="connsiteY3493" fmla="*/ 722772 h 1525731"/>
                  <a:gd name="connsiteX3494" fmla="*/ 1144171 w 6801921"/>
                  <a:gd name="connsiteY3494" fmla="*/ 722772 h 1525731"/>
                  <a:gd name="connsiteX3495" fmla="*/ 1151641 w 6801921"/>
                  <a:gd name="connsiteY3495" fmla="*/ 707355 h 1525731"/>
                  <a:gd name="connsiteX3496" fmla="*/ 1174828 w 6801921"/>
                  <a:gd name="connsiteY3496" fmla="*/ 699146 h 1525731"/>
                  <a:gd name="connsiteX3497" fmla="*/ 5898091 w 6801921"/>
                  <a:gd name="connsiteY3497" fmla="*/ 696829 h 1525731"/>
                  <a:gd name="connsiteX3498" fmla="*/ 5903514 w 6801921"/>
                  <a:gd name="connsiteY3498" fmla="*/ 696829 h 1525731"/>
                  <a:gd name="connsiteX3499" fmla="*/ 5920586 w 6801921"/>
                  <a:gd name="connsiteY3499" fmla="*/ 711422 h 1525731"/>
                  <a:gd name="connsiteX3500" fmla="*/ 5915586 w 6801921"/>
                  <a:gd name="connsiteY3500" fmla="*/ 721742 h 1525731"/>
                  <a:gd name="connsiteX3501" fmla="*/ 5912673 w 6801921"/>
                  <a:gd name="connsiteY3501" fmla="*/ 722772 h 1525731"/>
                  <a:gd name="connsiteX3502" fmla="*/ 5888932 w 6801921"/>
                  <a:gd name="connsiteY3502" fmla="*/ 722772 h 1525731"/>
                  <a:gd name="connsiteX3503" fmla="*/ 5886019 w 6801921"/>
                  <a:gd name="connsiteY3503" fmla="*/ 721742 h 1525731"/>
                  <a:gd name="connsiteX3504" fmla="*/ 5881019 w 6801921"/>
                  <a:gd name="connsiteY3504" fmla="*/ 711422 h 1525731"/>
                  <a:gd name="connsiteX3505" fmla="*/ 5898091 w 6801921"/>
                  <a:gd name="connsiteY3505" fmla="*/ 696829 h 1525731"/>
                  <a:gd name="connsiteX3506" fmla="*/ 1967793 w 6801921"/>
                  <a:gd name="connsiteY3506" fmla="*/ 696829 h 1525731"/>
                  <a:gd name="connsiteX3507" fmla="*/ 1973215 w 6801921"/>
                  <a:gd name="connsiteY3507" fmla="*/ 696829 h 1525731"/>
                  <a:gd name="connsiteX3508" fmla="*/ 1990287 w 6801921"/>
                  <a:gd name="connsiteY3508" fmla="*/ 711422 h 1525731"/>
                  <a:gd name="connsiteX3509" fmla="*/ 1985287 w 6801921"/>
                  <a:gd name="connsiteY3509" fmla="*/ 721742 h 1525731"/>
                  <a:gd name="connsiteX3510" fmla="*/ 1982376 w 6801921"/>
                  <a:gd name="connsiteY3510" fmla="*/ 722772 h 1525731"/>
                  <a:gd name="connsiteX3511" fmla="*/ 1958634 w 6801921"/>
                  <a:gd name="connsiteY3511" fmla="*/ 722772 h 1525731"/>
                  <a:gd name="connsiteX3512" fmla="*/ 1955722 w 6801921"/>
                  <a:gd name="connsiteY3512" fmla="*/ 721742 h 1525731"/>
                  <a:gd name="connsiteX3513" fmla="*/ 1950722 w 6801921"/>
                  <a:gd name="connsiteY3513" fmla="*/ 711422 h 1525731"/>
                  <a:gd name="connsiteX3514" fmla="*/ 1967793 w 6801921"/>
                  <a:gd name="connsiteY3514" fmla="*/ 696829 h 1525731"/>
                  <a:gd name="connsiteX3515" fmla="*/ 6244978 w 6801921"/>
                  <a:gd name="connsiteY3515" fmla="*/ 692659 h 1525731"/>
                  <a:gd name="connsiteX3516" fmla="*/ 6352299 w 6801921"/>
                  <a:gd name="connsiteY3516" fmla="*/ 692659 h 1525731"/>
                  <a:gd name="connsiteX3517" fmla="*/ 6372624 w 6801921"/>
                  <a:gd name="connsiteY3517" fmla="*/ 710032 h 1525731"/>
                  <a:gd name="connsiteX3518" fmla="*/ 6366670 w 6801921"/>
                  <a:gd name="connsiteY3518" fmla="*/ 722318 h 1525731"/>
                  <a:gd name="connsiteX3519" fmla="*/ 6365385 w 6801921"/>
                  <a:gd name="connsiteY3519" fmla="*/ 722772 h 1525731"/>
                  <a:gd name="connsiteX3520" fmla="*/ 6231892 w 6801921"/>
                  <a:gd name="connsiteY3520" fmla="*/ 722772 h 1525731"/>
                  <a:gd name="connsiteX3521" fmla="*/ 6230606 w 6801921"/>
                  <a:gd name="connsiteY3521" fmla="*/ 722318 h 1525731"/>
                  <a:gd name="connsiteX3522" fmla="*/ 6224653 w 6801921"/>
                  <a:gd name="connsiteY3522" fmla="*/ 710032 h 1525731"/>
                  <a:gd name="connsiteX3523" fmla="*/ 6244978 w 6801921"/>
                  <a:gd name="connsiteY3523" fmla="*/ 692659 h 1525731"/>
                  <a:gd name="connsiteX3524" fmla="*/ 2314680 w 6801921"/>
                  <a:gd name="connsiteY3524" fmla="*/ 692659 h 1525731"/>
                  <a:gd name="connsiteX3525" fmla="*/ 2422001 w 6801921"/>
                  <a:gd name="connsiteY3525" fmla="*/ 692659 h 1525731"/>
                  <a:gd name="connsiteX3526" fmla="*/ 2442326 w 6801921"/>
                  <a:gd name="connsiteY3526" fmla="*/ 710032 h 1525731"/>
                  <a:gd name="connsiteX3527" fmla="*/ 2436372 w 6801921"/>
                  <a:gd name="connsiteY3527" fmla="*/ 722318 h 1525731"/>
                  <a:gd name="connsiteX3528" fmla="*/ 2435087 w 6801921"/>
                  <a:gd name="connsiteY3528" fmla="*/ 722772 h 1525731"/>
                  <a:gd name="connsiteX3529" fmla="*/ 2301594 w 6801921"/>
                  <a:gd name="connsiteY3529" fmla="*/ 722772 h 1525731"/>
                  <a:gd name="connsiteX3530" fmla="*/ 2300308 w 6801921"/>
                  <a:gd name="connsiteY3530" fmla="*/ 722318 h 1525731"/>
                  <a:gd name="connsiteX3531" fmla="*/ 2294356 w 6801921"/>
                  <a:gd name="connsiteY3531" fmla="*/ 710032 h 1525731"/>
                  <a:gd name="connsiteX3532" fmla="*/ 2314680 w 6801921"/>
                  <a:gd name="connsiteY3532" fmla="*/ 692659 h 1525731"/>
                  <a:gd name="connsiteX3533" fmla="*/ 5282364 w 6801921"/>
                  <a:gd name="connsiteY3533" fmla="*/ 688026 h 1525731"/>
                  <a:gd name="connsiteX3534" fmla="*/ 5367462 w 6801921"/>
                  <a:gd name="connsiteY3534" fmla="*/ 688026 h 1525731"/>
                  <a:gd name="connsiteX3535" fmla="*/ 5400253 w 6801921"/>
                  <a:gd name="connsiteY3535" fmla="*/ 716056 h 1525731"/>
                  <a:gd name="connsiteX3536" fmla="*/ 5396998 w 6801921"/>
                  <a:gd name="connsiteY3536" fmla="*/ 722772 h 1525731"/>
                  <a:gd name="connsiteX3537" fmla="*/ 5252827 w 6801921"/>
                  <a:gd name="connsiteY3537" fmla="*/ 722772 h 1525731"/>
                  <a:gd name="connsiteX3538" fmla="*/ 5249573 w 6801921"/>
                  <a:gd name="connsiteY3538" fmla="*/ 716056 h 1525731"/>
                  <a:gd name="connsiteX3539" fmla="*/ 5259177 w 6801921"/>
                  <a:gd name="connsiteY3539" fmla="*/ 696236 h 1525731"/>
                  <a:gd name="connsiteX3540" fmla="*/ 5282364 w 6801921"/>
                  <a:gd name="connsiteY3540" fmla="*/ 688026 h 1525731"/>
                  <a:gd name="connsiteX3541" fmla="*/ 1352067 w 6801921"/>
                  <a:gd name="connsiteY3541" fmla="*/ 688026 h 1525731"/>
                  <a:gd name="connsiteX3542" fmla="*/ 1437164 w 6801921"/>
                  <a:gd name="connsiteY3542" fmla="*/ 688026 h 1525731"/>
                  <a:gd name="connsiteX3543" fmla="*/ 1469955 w 6801921"/>
                  <a:gd name="connsiteY3543" fmla="*/ 716056 h 1525731"/>
                  <a:gd name="connsiteX3544" fmla="*/ 1466701 w 6801921"/>
                  <a:gd name="connsiteY3544" fmla="*/ 722772 h 1525731"/>
                  <a:gd name="connsiteX3545" fmla="*/ 1322529 w 6801921"/>
                  <a:gd name="connsiteY3545" fmla="*/ 722772 h 1525731"/>
                  <a:gd name="connsiteX3546" fmla="*/ 1319275 w 6801921"/>
                  <a:gd name="connsiteY3546" fmla="*/ 716056 h 1525731"/>
                  <a:gd name="connsiteX3547" fmla="*/ 1328880 w 6801921"/>
                  <a:gd name="connsiteY3547" fmla="*/ 696236 h 1525731"/>
                  <a:gd name="connsiteX3548" fmla="*/ 1352067 w 6801921"/>
                  <a:gd name="connsiteY3548" fmla="*/ 688026 h 1525731"/>
                  <a:gd name="connsiteX3549" fmla="*/ 6484219 w 6801921"/>
                  <a:gd name="connsiteY3549" fmla="*/ 684517 h 1525731"/>
                  <a:gd name="connsiteX3550" fmla="*/ 6499997 w 6801921"/>
                  <a:gd name="connsiteY3550" fmla="*/ 722772 h 1525731"/>
                  <a:gd name="connsiteX3551" fmla="*/ 6480855 w 6801921"/>
                  <a:gd name="connsiteY3551" fmla="*/ 722772 h 1525731"/>
                  <a:gd name="connsiteX3552" fmla="*/ 6472928 w 6801921"/>
                  <a:gd name="connsiteY3552" fmla="*/ 719966 h 1525731"/>
                  <a:gd name="connsiteX3553" fmla="*/ 6465307 w 6801921"/>
                  <a:gd name="connsiteY3553" fmla="*/ 704241 h 1525731"/>
                  <a:gd name="connsiteX3554" fmla="*/ 6472928 w 6801921"/>
                  <a:gd name="connsiteY3554" fmla="*/ 688516 h 1525731"/>
                  <a:gd name="connsiteX3555" fmla="*/ 2553922 w 6801921"/>
                  <a:gd name="connsiteY3555" fmla="*/ 684517 h 1525731"/>
                  <a:gd name="connsiteX3556" fmla="*/ 2561291 w 6801921"/>
                  <a:gd name="connsiteY3556" fmla="*/ 702384 h 1525731"/>
                  <a:gd name="connsiteX3557" fmla="*/ 2606216 w 6801921"/>
                  <a:gd name="connsiteY3557" fmla="*/ 702384 h 1525731"/>
                  <a:gd name="connsiteX3558" fmla="*/ 2644542 w 6801921"/>
                  <a:gd name="connsiteY3558" fmla="*/ 715954 h 1525731"/>
                  <a:gd name="connsiteX3559" fmla="*/ 2649919 w 6801921"/>
                  <a:gd name="connsiteY3559" fmla="*/ 722772 h 1525731"/>
                  <a:gd name="connsiteX3560" fmla="*/ 2569700 w 6801921"/>
                  <a:gd name="connsiteY3560" fmla="*/ 722772 h 1525731"/>
                  <a:gd name="connsiteX3561" fmla="*/ 2550557 w 6801921"/>
                  <a:gd name="connsiteY3561" fmla="*/ 722772 h 1525731"/>
                  <a:gd name="connsiteX3562" fmla="*/ 2527078 w 6801921"/>
                  <a:gd name="connsiteY3562" fmla="*/ 722772 h 1525731"/>
                  <a:gd name="connsiteX3563" fmla="*/ 2518669 w 6801921"/>
                  <a:gd name="connsiteY3563" fmla="*/ 702384 h 1525731"/>
                  <a:gd name="connsiteX3564" fmla="*/ 2535910 w 6801921"/>
                  <a:gd name="connsiteY3564" fmla="*/ 702384 h 1525731"/>
                  <a:gd name="connsiteX3565" fmla="*/ 2542629 w 6801921"/>
                  <a:gd name="connsiteY3565" fmla="*/ 688516 h 1525731"/>
                  <a:gd name="connsiteX3566" fmla="*/ 3685905 w 6801921"/>
                  <a:gd name="connsiteY3566" fmla="*/ 681999 h 1525731"/>
                  <a:gd name="connsiteX3567" fmla="*/ 3798635 w 6801921"/>
                  <a:gd name="connsiteY3567" fmla="*/ 681999 h 1525731"/>
                  <a:gd name="connsiteX3568" fmla="*/ 3822485 w 6801921"/>
                  <a:gd name="connsiteY3568" fmla="*/ 702385 h 1525731"/>
                  <a:gd name="connsiteX3569" fmla="*/ 3798635 w 6801921"/>
                  <a:gd name="connsiteY3569" fmla="*/ 722772 h 1525731"/>
                  <a:gd name="connsiteX3570" fmla="*/ 3685905 w 6801921"/>
                  <a:gd name="connsiteY3570" fmla="*/ 722772 h 1525731"/>
                  <a:gd name="connsiteX3571" fmla="*/ 3662056 w 6801921"/>
                  <a:gd name="connsiteY3571" fmla="*/ 702385 h 1525731"/>
                  <a:gd name="connsiteX3572" fmla="*/ 3685905 w 6801921"/>
                  <a:gd name="connsiteY3572" fmla="*/ 681999 h 1525731"/>
                  <a:gd name="connsiteX3573" fmla="*/ 4607293 w 6801921"/>
                  <a:gd name="connsiteY3573" fmla="*/ 680149 h 1525731"/>
                  <a:gd name="connsiteX3574" fmla="*/ 4707025 w 6801921"/>
                  <a:gd name="connsiteY3574" fmla="*/ 680149 h 1525731"/>
                  <a:gd name="connsiteX3575" fmla="*/ 4733041 w 6801921"/>
                  <a:gd name="connsiteY3575" fmla="*/ 702388 h 1525731"/>
                  <a:gd name="connsiteX3576" fmla="*/ 4733041 w 6801921"/>
                  <a:gd name="connsiteY3576" fmla="*/ 702388 h 1525731"/>
                  <a:gd name="connsiteX3577" fmla="*/ 4725421 w 6801921"/>
                  <a:gd name="connsiteY3577" fmla="*/ 718113 h 1525731"/>
                  <a:gd name="connsiteX3578" fmla="*/ 4712260 w 6801921"/>
                  <a:gd name="connsiteY3578" fmla="*/ 722772 h 1525731"/>
                  <a:gd name="connsiteX3579" fmla="*/ 4602059 w 6801921"/>
                  <a:gd name="connsiteY3579" fmla="*/ 722772 h 1525731"/>
                  <a:gd name="connsiteX3580" fmla="*/ 4588898 w 6801921"/>
                  <a:gd name="connsiteY3580" fmla="*/ 718112 h 1525731"/>
                  <a:gd name="connsiteX3581" fmla="*/ 4581278 w 6801921"/>
                  <a:gd name="connsiteY3581" fmla="*/ 702388 h 1525731"/>
                  <a:gd name="connsiteX3582" fmla="*/ 4588898 w 6801921"/>
                  <a:gd name="connsiteY3582" fmla="*/ 686663 h 1525731"/>
                  <a:gd name="connsiteX3583" fmla="*/ 4607293 w 6801921"/>
                  <a:gd name="connsiteY3583" fmla="*/ 680149 h 1525731"/>
                  <a:gd name="connsiteX3584" fmla="*/ 676996 w 6801921"/>
                  <a:gd name="connsiteY3584" fmla="*/ 680149 h 1525731"/>
                  <a:gd name="connsiteX3585" fmla="*/ 776727 w 6801921"/>
                  <a:gd name="connsiteY3585" fmla="*/ 680149 h 1525731"/>
                  <a:gd name="connsiteX3586" fmla="*/ 802744 w 6801921"/>
                  <a:gd name="connsiteY3586" fmla="*/ 702388 h 1525731"/>
                  <a:gd name="connsiteX3587" fmla="*/ 802743 w 6801921"/>
                  <a:gd name="connsiteY3587" fmla="*/ 702388 h 1525731"/>
                  <a:gd name="connsiteX3588" fmla="*/ 795123 w 6801921"/>
                  <a:gd name="connsiteY3588" fmla="*/ 718113 h 1525731"/>
                  <a:gd name="connsiteX3589" fmla="*/ 781962 w 6801921"/>
                  <a:gd name="connsiteY3589" fmla="*/ 722772 h 1525731"/>
                  <a:gd name="connsiteX3590" fmla="*/ 671762 w 6801921"/>
                  <a:gd name="connsiteY3590" fmla="*/ 722772 h 1525731"/>
                  <a:gd name="connsiteX3591" fmla="*/ 658600 w 6801921"/>
                  <a:gd name="connsiteY3591" fmla="*/ 718112 h 1525731"/>
                  <a:gd name="connsiteX3592" fmla="*/ 650980 w 6801921"/>
                  <a:gd name="connsiteY3592" fmla="*/ 702388 h 1525731"/>
                  <a:gd name="connsiteX3593" fmla="*/ 658600 w 6801921"/>
                  <a:gd name="connsiteY3593" fmla="*/ 686663 h 1525731"/>
                  <a:gd name="connsiteX3594" fmla="*/ 676996 w 6801921"/>
                  <a:gd name="connsiteY3594" fmla="*/ 680149 h 1525731"/>
                  <a:gd name="connsiteX3595" fmla="*/ 4425613 w 6801921"/>
                  <a:gd name="connsiteY3595" fmla="*/ 678294 h 1525731"/>
                  <a:gd name="connsiteX3596" fmla="*/ 4546157 w 6801921"/>
                  <a:gd name="connsiteY3596" fmla="*/ 678294 h 1525731"/>
                  <a:gd name="connsiteX3597" fmla="*/ 4561767 w 6801921"/>
                  <a:gd name="connsiteY3597" fmla="*/ 691638 h 1525731"/>
                  <a:gd name="connsiteX3598" fmla="*/ 4561766 w 6801921"/>
                  <a:gd name="connsiteY3598" fmla="*/ 691638 h 1525731"/>
                  <a:gd name="connsiteX3599" fmla="*/ 4546156 w 6801921"/>
                  <a:gd name="connsiteY3599" fmla="*/ 704981 h 1525731"/>
                  <a:gd name="connsiteX3600" fmla="*/ 4425613 w 6801921"/>
                  <a:gd name="connsiteY3600" fmla="*/ 704981 h 1525731"/>
                  <a:gd name="connsiteX3601" fmla="*/ 4414575 w 6801921"/>
                  <a:gd name="connsiteY3601" fmla="*/ 701073 h 1525731"/>
                  <a:gd name="connsiteX3602" fmla="*/ 4410003 w 6801921"/>
                  <a:gd name="connsiteY3602" fmla="*/ 691638 h 1525731"/>
                  <a:gd name="connsiteX3603" fmla="*/ 4414575 w 6801921"/>
                  <a:gd name="connsiteY3603" fmla="*/ 682204 h 1525731"/>
                  <a:gd name="connsiteX3604" fmla="*/ 4425613 w 6801921"/>
                  <a:gd name="connsiteY3604" fmla="*/ 678294 h 1525731"/>
                  <a:gd name="connsiteX3605" fmla="*/ 495315 w 6801921"/>
                  <a:gd name="connsiteY3605" fmla="*/ 678294 h 1525731"/>
                  <a:gd name="connsiteX3606" fmla="*/ 615859 w 6801921"/>
                  <a:gd name="connsiteY3606" fmla="*/ 678294 h 1525731"/>
                  <a:gd name="connsiteX3607" fmla="*/ 631469 w 6801921"/>
                  <a:gd name="connsiteY3607" fmla="*/ 691638 h 1525731"/>
                  <a:gd name="connsiteX3608" fmla="*/ 631468 w 6801921"/>
                  <a:gd name="connsiteY3608" fmla="*/ 691638 h 1525731"/>
                  <a:gd name="connsiteX3609" fmla="*/ 615858 w 6801921"/>
                  <a:gd name="connsiteY3609" fmla="*/ 704981 h 1525731"/>
                  <a:gd name="connsiteX3610" fmla="*/ 495315 w 6801921"/>
                  <a:gd name="connsiteY3610" fmla="*/ 704981 h 1525731"/>
                  <a:gd name="connsiteX3611" fmla="*/ 484277 w 6801921"/>
                  <a:gd name="connsiteY3611" fmla="*/ 701073 h 1525731"/>
                  <a:gd name="connsiteX3612" fmla="*/ 479706 w 6801921"/>
                  <a:gd name="connsiteY3612" fmla="*/ 691638 h 1525731"/>
                  <a:gd name="connsiteX3613" fmla="*/ 484277 w 6801921"/>
                  <a:gd name="connsiteY3613" fmla="*/ 682204 h 1525731"/>
                  <a:gd name="connsiteX3614" fmla="*/ 495315 w 6801921"/>
                  <a:gd name="connsiteY3614" fmla="*/ 678294 h 1525731"/>
                  <a:gd name="connsiteX3615" fmla="*/ 5496733 w 6801921"/>
                  <a:gd name="connsiteY3615" fmla="*/ 677832 h 1525731"/>
                  <a:gd name="connsiteX3616" fmla="*/ 5524917 w 6801921"/>
                  <a:gd name="connsiteY3616" fmla="*/ 677832 h 1525731"/>
                  <a:gd name="connsiteX3617" fmla="*/ 5558522 w 6801921"/>
                  <a:gd name="connsiteY3617" fmla="*/ 706557 h 1525731"/>
                  <a:gd name="connsiteX3618" fmla="*/ 5550664 w 6801921"/>
                  <a:gd name="connsiteY3618" fmla="*/ 722772 h 1525731"/>
                  <a:gd name="connsiteX3619" fmla="*/ 5470985 w 6801921"/>
                  <a:gd name="connsiteY3619" fmla="*/ 722772 h 1525731"/>
                  <a:gd name="connsiteX3620" fmla="*/ 5463128 w 6801921"/>
                  <a:gd name="connsiteY3620" fmla="*/ 706557 h 1525731"/>
                  <a:gd name="connsiteX3621" fmla="*/ 5496733 w 6801921"/>
                  <a:gd name="connsiteY3621" fmla="*/ 677832 h 1525731"/>
                  <a:gd name="connsiteX3622" fmla="*/ 1566435 w 6801921"/>
                  <a:gd name="connsiteY3622" fmla="*/ 677832 h 1525731"/>
                  <a:gd name="connsiteX3623" fmla="*/ 1594619 w 6801921"/>
                  <a:gd name="connsiteY3623" fmla="*/ 677832 h 1525731"/>
                  <a:gd name="connsiteX3624" fmla="*/ 1628224 w 6801921"/>
                  <a:gd name="connsiteY3624" fmla="*/ 706557 h 1525731"/>
                  <a:gd name="connsiteX3625" fmla="*/ 1620366 w 6801921"/>
                  <a:gd name="connsiteY3625" fmla="*/ 722772 h 1525731"/>
                  <a:gd name="connsiteX3626" fmla="*/ 1540687 w 6801921"/>
                  <a:gd name="connsiteY3626" fmla="*/ 722772 h 1525731"/>
                  <a:gd name="connsiteX3627" fmla="*/ 1532830 w 6801921"/>
                  <a:gd name="connsiteY3627" fmla="*/ 706557 h 1525731"/>
                  <a:gd name="connsiteX3628" fmla="*/ 1566435 w 6801921"/>
                  <a:gd name="connsiteY3628" fmla="*/ 677832 h 1525731"/>
                  <a:gd name="connsiteX3629" fmla="*/ 5619769 w 6801921"/>
                  <a:gd name="connsiteY3629" fmla="*/ 675051 h 1525731"/>
                  <a:gd name="connsiteX3630" fmla="*/ 5665298 w 6801921"/>
                  <a:gd name="connsiteY3630" fmla="*/ 675051 h 1525731"/>
                  <a:gd name="connsiteX3631" fmla="*/ 5709743 w 6801921"/>
                  <a:gd name="connsiteY3631" fmla="*/ 713043 h 1525731"/>
                  <a:gd name="connsiteX3632" fmla="*/ 5705028 w 6801921"/>
                  <a:gd name="connsiteY3632" fmla="*/ 722772 h 1525731"/>
                  <a:gd name="connsiteX3633" fmla="*/ 5580039 w 6801921"/>
                  <a:gd name="connsiteY3633" fmla="*/ 722772 h 1525731"/>
                  <a:gd name="connsiteX3634" fmla="*/ 5575324 w 6801921"/>
                  <a:gd name="connsiteY3634" fmla="*/ 713043 h 1525731"/>
                  <a:gd name="connsiteX3635" fmla="*/ 5619769 w 6801921"/>
                  <a:gd name="connsiteY3635" fmla="*/ 675051 h 1525731"/>
                  <a:gd name="connsiteX3636" fmla="*/ 1689471 w 6801921"/>
                  <a:gd name="connsiteY3636" fmla="*/ 675051 h 1525731"/>
                  <a:gd name="connsiteX3637" fmla="*/ 1735001 w 6801921"/>
                  <a:gd name="connsiteY3637" fmla="*/ 675051 h 1525731"/>
                  <a:gd name="connsiteX3638" fmla="*/ 1779445 w 6801921"/>
                  <a:gd name="connsiteY3638" fmla="*/ 713043 h 1525731"/>
                  <a:gd name="connsiteX3639" fmla="*/ 1774731 w 6801921"/>
                  <a:gd name="connsiteY3639" fmla="*/ 722772 h 1525731"/>
                  <a:gd name="connsiteX3640" fmla="*/ 1649741 w 6801921"/>
                  <a:gd name="connsiteY3640" fmla="*/ 722772 h 1525731"/>
                  <a:gd name="connsiteX3641" fmla="*/ 1645026 w 6801921"/>
                  <a:gd name="connsiteY3641" fmla="*/ 713043 h 1525731"/>
                  <a:gd name="connsiteX3642" fmla="*/ 1689471 w 6801921"/>
                  <a:gd name="connsiteY3642" fmla="*/ 675051 h 1525731"/>
                  <a:gd name="connsiteX3643" fmla="*/ 5749852 w 6801921"/>
                  <a:gd name="connsiteY3643" fmla="*/ 673198 h 1525731"/>
                  <a:gd name="connsiteX3644" fmla="*/ 5830069 w 6801921"/>
                  <a:gd name="connsiteY3644" fmla="*/ 673198 h 1525731"/>
                  <a:gd name="connsiteX3645" fmla="*/ 5857171 w 6801921"/>
                  <a:gd name="connsiteY3645" fmla="*/ 696364 h 1525731"/>
                  <a:gd name="connsiteX3646" fmla="*/ 5830069 w 6801921"/>
                  <a:gd name="connsiteY3646" fmla="*/ 719530 h 1525731"/>
                  <a:gd name="connsiteX3647" fmla="*/ 5749852 w 6801921"/>
                  <a:gd name="connsiteY3647" fmla="*/ 719530 h 1525731"/>
                  <a:gd name="connsiteX3648" fmla="*/ 5722752 w 6801921"/>
                  <a:gd name="connsiteY3648" fmla="*/ 696364 h 1525731"/>
                  <a:gd name="connsiteX3649" fmla="*/ 5749852 w 6801921"/>
                  <a:gd name="connsiteY3649" fmla="*/ 673198 h 1525731"/>
                  <a:gd name="connsiteX3650" fmla="*/ 1819555 w 6801921"/>
                  <a:gd name="connsiteY3650" fmla="*/ 673198 h 1525731"/>
                  <a:gd name="connsiteX3651" fmla="*/ 1899772 w 6801921"/>
                  <a:gd name="connsiteY3651" fmla="*/ 673198 h 1525731"/>
                  <a:gd name="connsiteX3652" fmla="*/ 1926873 w 6801921"/>
                  <a:gd name="connsiteY3652" fmla="*/ 696364 h 1525731"/>
                  <a:gd name="connsiteX3653" fmla="*/ 1899772 w 6801921"/>
                  <a:gd name="connsiteY3653" fmla="*/ 719530 h 1525731"/>
                  <a:gd name="connsiteX3654" fmla="*/ 1819555 w 6801921"/>
                  <a:gd name="connsiteY3654" fmla="*/ 719530 h 1525731"/>
                  <a:gd name="connsiteX3655" fmla="*/ 1792453 w 6801921"/>
                  <a:gd name="connsiteY3655" fmla="*/ 696364 h 1525731"/>
                  <a:gd name="connsiteX3656" fmla="*/ 1819555 w 6801921"/>
                  <a:gd name="connsiteY3656" fmla="*/ 673198 h 1525731"/>
                  <a:gd name="connsiteX3657" fmla="*/ 4095660 w 6801921"/>
                  <a:gd name="connsiteY3657" fmla="*/ 672732 h 1525731"/>
                  <a:gd name="connsiteX3658" fmla="*/ 4208398 w 6801921"/>
                  <a:gd name="connsiteY3658" fmla="*/ 672732 h 1525731"/>
                  <a:gd name="connsiteX3659" fmla="*/ 4232246 w 6801921"/>
                  <a:gd name="connsiteY3659" fmla="*/ 693119 h 1525731"/>
                  <a:gd name="connsiteX3660" fmla="*/ 4208398 w 6801921"/>
                  <a:gd name="connsiteY3660" fmla="*/ 713506 h 1525731"/>
                  <a:gd name="connsiteX3661" fmla="*/ 4095660 w 6801921"/>
                  <a:gd name="connsiteY3661" fmla="*/ 713506 h 1525731"/>
                  <a:gd name="connsiteX3662" fmla="*/ 4071811 w 6801921"/>
                  <a:gd name="connsiteY3662" fmla="*/ 693119 h 1525731"/>
                  <a:gd name="connsiteX3663" fmla="*/ 4095660 w 6801921"/>
                  <a:gd name="connsiteY3663" fmla="*/ 672732 h 1525731"/>
                  <a:gd name="connsiteX3664" fmla="*/ 2688330 w 6801921"/>
                  <a:gd name="connsiteY3664" fmla="*/ 668102 h 1525731"/>
                  <a:gd name="connsiteX3665" fmla="*/ 2704050 w 6801921"/>
                  <a:gd name="connsiteY3665" fmla="*/ 668102 h 1525731"/>
                  <a:gd name="connsiteX3666" fmla="*/ 2724937 w 6801921"/>
                  <a:gd name="connsiteY3666" fmla="*/ 675498 h 1525731"/>
                  <a:gd name="connsiteX3667" fmla="*/ 2733589 w 6801921"/>
                  <a:gd name="connsiteY3667" fmla="*/ 693352 h 1525731"/>
                  <a:gd name="connsiteX3668" fmla="*/ 2724937 w 6801921"/>
                  <a:gd name="connsiteY3668" fmla="*/ 711206 h 1525731"/>
                  <a:gd name="connsiteX3669" fmla="*/ 2704050 w 6801921"/>
                  <a:gd name="connsiteY3669" fmla="*/ 718602 h 1525731"/>
                  <a:gd name="connsiteX3670" fmla="*/ 2688330 w 6801921"/>
                  <a:gd name="connsiteY3670" fmla="*/ 718602 h 1525731"/>
                  <a:gd name="connsiteX3671" fmla="*/ 2658791 w 6801921"/>
                  <a:gd name="connsiteY3671" fmla="*/ 693352 h 1525731"/>
                  <a:gd name="connsiteX3672" fmla="*/ 2658792 w 6801921"/>
                  <a:gd name="connsiteY3672" fmla="*/ 693352 h 1525731"/>
                  <a:gd name="connsiteX3673" fmla="*/ 2688330 w 6801921"/>
                  <a:gd name="connsiteY3673" fmla="*/ 668102 h 1525731"/>
                  <a:gd name="connsiteX3674" fmla="*/ 6397989 w 6801921"/>
                  <a:gd name="connsiteY3674" fmla="*/ 666250 h 1525731"/>
                  <a:gd name="connsiteX3675" fmla="*/ 6438317 w 6801921"/>
                  <a:gd name="connsiteY3675" fmla="*/ 666250 h 1525731"/>
                  <a:gd name="connsiteX3676" fmla="*/ 6453926 w 6801921"/>
                  <a:gd name="connsiteY3676" fmla="*/ 679594 h 1525731"/>
                  <a:gd name="connsiteX3677" fmla="*/ 6438316 w 6801921"/>
                  <a:gd name="connsiteY3677" fmla="*/ 692937 h 1525731"/>
                  <a:gd name="connsiteX3678" fmla="*/ 6397989 w 6801921"/>
                  <a:gd name="connsiteY3678" fmla="*/ 692936 h 1525731"/>
                  <a:gd name="connsiteX3679" fmla="*/ 6386952 w 6801921"/>
                  <a:gd name="connsiteY3679" fmla="*/ 689029 h 1525731"/>
                  <a:gd name="connsiteX3680" fmla="*/ 6382379 w 6801921"/>
                  <a:gd name="connsiteY3680" fmla="*/ 679594 h 1525731"/>
                  <a:gd name="connsiteX3681" fmla="*/ 6386952 w 6801921"/>
                  <a:gd name="connsiteY3681" fmla="*/ 670158 h 1525731"/>
                  <a:gd name="connsiteX3682" fmla="*/ 6397989 w 6801921"/>
                  <a:gd name="connsiteY3682" fmla="*/ 666250 h 1525731"/>
                  <a:gd name="connsiteX3683" fmla="*/ 4805127 w 6801921"/>
                  <a:gd name="connsiteY3683" fmla="*/ 665322 h 1525731"/>
                  <a:gd name="connsiteX3684" fmla="*/ 4850658 w 6801921"/>
                  <a:gd name="connsiteY3684" fmla="*/ 665322 h 1525731"/>
                  <a:gd name="connsiteX3685" fmla="*/ 4895102 w 6801921"/>
                  <a:gd name="connsiteY3685" fmla="*/ 703313 h 1525731"/>
                  <a:gd name="connsiteX3686" fmla="*/ 4885673 w 6801921"/>
                  <a:gd name="connsiteY3686" fmla="*/ 722772 h 1525731"/>
                  <a:gd name="connsiteX3687" fmla="*/ 4770113 w 6801921"/>
                  <a:gd name="connsiteY3687" fmla="*/ 722772 h 1525731"/>
                  <a:gd name="connsiteX3688" fmla="*/ 4760683 w 6801921"/>
                  <a:gd name="connsiteY3688" fmla="*/ 703313 h 1525731"/>
                  <a:gd name="connsiteX3689" fmla="*/ 4805127 w 6801921"/>
                  <a:gd name="connsiteY3689" fmla="*/ 665322 h 1525731"/>
                  <a:gd name="connsiteX3690" fmla="*/ 874830 w 6801921"/>
                  <a:gd name="connsiteY3690" fmla="*/ 665322 h 1525731"/>
                  <a:gd name="connsiteX3691" fmla="*/ 920360 w 6801921"/>
                  <a:gd name="connsiteY3691" fmla="*/ 665322 h 1525731"/>
                  <a:gd name="connsiteX3692" fmla="*/ 964804 w 6801921"/>
                  <a:gd name="connsiteY3692" fmla="*/ 703313 h 1525731"/>
                  <a:gd name="connsiteX3693" fmla="*/ 955376 w 6801921"/>
                  <a:gd name="connsiteY3693" fmla="*/ 722772 h 1525731"/>
                  <a:gd name="connsiteX3694" fmla="*/ 839815 w 6801921"/>
                  <a:gd name="connsiteY3694" fmla="*/ 722772 h 1525731"/>
                  <a:gd name="connsiteX3695" fmla="*/ 830385 w 6801921"/>
                  <a:gd name="connsiteY3695" fmla="*/ 703313 h 1525731"/>
                  <a:gd name="connsiteX3696" fmla="*/ 874830 w 6801921"/>
                  <a:gd name="connsiteY3696" fmla="*/ 665322 h 1525731"/>
                  <a:gd name="connsiteX3697" fmla="*/ 4935211 w 6801921"/>
                  <a:gd name="connsiteY3697" fmla="*/ 663469 h 1525731"/>
                  <a:gd name="connsiteX3698" fmla="*/ 5015424 w 6801921"/>
                  <a:gd name="connsiteY3698" fmla="*/ 663469 h 1525731"/>
                  <a:gd name="connsiteX3699" fmla="*/ 5042525 w 6801921"/>
                  <a:gd name="connsiteY3699" fmla="*/ 686635 h 1525731"/>
                  <a:gd name="connsiteX3700" fmla="*/ 5015424 w 6801921"/>
                  <a:gd name="connsiteY3700" fmla="*/ 709801 h 1525731"/>
                  <a:gd name="connsiteX3701" fmla="*/ 4935211 w 6801921"/>
                  <a:gd name="connsiteY3701" fmla="*/ 709801 h 1525731"/>
                  <a:gd name="connsiteX3702" fmla="*/ 4908110 w 6801921"/>
                  <a:gd name="connsiteY3702" fmla="*/ 686635 h 1525731"/>
                  <a:gd name="connsiteX3703" fmla="*/ 4935211 w 6801921"/>
                  <a:gd name="connsiteY3703" fmla="*/ 663469 h 1525731"/>
                  <a:gd name="connsiteX3704" fmla="*/ 1004913 w 6801921"/>
                  <a:gd name="connsiteY3704" fmla="*/ 663469 h 1525731"/>
                  <a:gd name="connsiteX3705" fmla="*/ 1085127 w 6801921"/>
                  <a:gd name="connsiteY3705" fmla="*/ 663469 h 1525731"/>
                  <a:gd name="connsiteX3706" fmla="*/ 1112227 w 6801921"/>
                  <a:gd name="connsiteY3706" fmla="*/ 686635 h 1525731"/>
                  <a:gd name="connsiteX3707" fmla="*/ 1085127 w 6801921"/>
                  <a:gd name="connsiteY3707" fmla="*/ 709801 h 1525731"/>
                  <a:gd name="connsiteX3708" fmla="*/ 1004913 w 6801921"/>
                  <a:gd name="connsiteY3708" fmla="*/ 709801 h 1525731"/>
                  <a:gd name="connsiteX3709" fmla="*/ 977813 w 6801921"/>
                  <a:gd name="connsiteY3709" fmla="*/ 686635 h 1525731"/>
                  <a:gd name="connsiteX3710" fmla="*/ 1004913 w 6801921"/>
                  <a:gd name="connsiteY3710" fmla="*/ 663469 h 1525731"/>
                  <a:gd name="connsiteX3711" fmla="*/ 6302053 w 6801921"/>
                  <a:gd name="connsiteY3711" fmla="*/ 653740 h 1525731"/>
                  <a:gd name="connsiteX3712" fmla="*/ 6342380 w 6801921"/>
                  <a:gd name="connsiteY3712" fmla="*/ 653740 h 1525731"/>
                  <a:gd name="connsiteX3713" fmla="*/ 6357990 w 6801921"/>
                  <a:gd name="connsiteY3713" fmla="*/ 667084 h 1525731"/>
                  <a:gd name="connsiteX3714" fmla="*/ 6357989 w 6801921"/>
                  <a:gd name="connsiteY3714" fmla="*/ 667084 h 1525731"/>
                  <a:gd name="connsiteX3715" fmla="*/ 6342380 w 6801921"/>
                  <a:gd name="connsiteY3715" fmla="*/ 680427 h 1525731"/>
                  <a:gd name="connsiteX3716" fmla="*/ 6302053 w 6801921"/>
                  <a:gd name="connsiteY3716" fmla="*/ 680427 h 1525731"/>
                  <a:gd name="connsiteX3717" fmla="*/ 6291015 w 6801921"/>
                  <a:gd name="connsiteY3717" fmla="*/ 676518 h 1525731"/>
                  <a:gd name="connsiteX3718" fmla="*/ 6286444 w 6801921"/>
                  <a:gd name="connsiteY3718" fmla="*/ 667084 h 1525731"/>
                  <a:gd name="connsiteX3719" fmla="*/ 6291015 w 6801921"/>
                  <a:gd name="connsiteY3719" fmla="*/ 657649 h 1525731"/>
                  <a:gd name="connsiteX3720" fmla="*/ 6302053 w 6801921"/>
                  <a:gd name="connsiteY3720" fmla="*/ 653740 h 1525731"/>
                  <a:gd name="connsiteX3721" fmla="*/ 2371756 w 6801921"/>
                  <a:gd name="connsiteY3721" fmla="*/ 653740 h 1525731"/>
                  <a:gd name="connsiteX3722" fmla="*/ 2412082 w 6801921"/>
                  <a:gd name="connsiteY3722" fmla="*/ 653740 h 1525731"/>
                  <a:gd name="connsiteX3723" fmla="*/ 2427693 w 6801921"/>
                  <a:gd name="connsiteY3723" fmla="*/ 667084 h 1525731"/>
                  <a:gd name="connsiteX3724" fmla="*/ 2427692 w 6801921"/>
                  <a:gd name="connsiteY3724" fmla="*/ 667084 h 1525731"/>
                  <a:gd name="connsiteX3725" fmla="*/ 2412082 w 6801921"/>
                  <a:gd name="connsiteY3725" fmla="*/ 680427 h 1525731"/>
                  <a:gd name="connsiteX3726" fmla="*/ 2371756 w 6801921"/>
                  <a:gd name="connsiteY3726" fmla="*/ 680427 h 1525731"/>
                  <a:gd name="connsiteX3727" fmla="*/ 2360719 w 6801921"/>
                  <a:gd name="connsiteY3727" fmla="*/ 676518 h 1525731"/>
                  <a:gd name="connsiteX3728" fmla="*/ 2356145 w 6801921"/>
                  <a:gd name="connsiteY3728" fmla="*/ 667084 h 1525731"/>
                  <a:gd name="connsiteX3729" fmla="*/ 2360719 w 6801921"/>
                  <a:gd name="connsiteY3729" fmla="*/ 657649 h 1525731"/>
                  <a:gd name="connsiteX3730" fmla="*/ 2371756 w 6801921"/>
                  <a:gd name="connsiteY3730" fmla="*/ 653740 h 1525731"/>
                  <a:gd name="connsiteX3731" fmla="*/ 3166657 w 6801921"/>
                  <a:gd name="connsiteY3731" fmla="*/ 650494 h 1525731"/>
                  <a:gd name="connsiteX3732" fmla="*/ 3246875 w 6801921"/>
                  <a:gd name="connsiteY3732" fmla="*/ 650494 h 1525731"/>
                  <a:gd name="connsiteX3733" fmla="*/ 3273976 w 6801921"/>
                  <a:gd name="connsiteY3733" fmla="*/ 673660 h 1525731"/>
                  <a:gd name="connsiteX3734" fmla="*/ 3246875 w 6801921"/>
                  <a:gd name="connsiteY3734" fmla="*/ 696826 h 1525731"/>
                  <a:gd name="connsiteX3735" fmla="*/ 3166657 w 6801921"/>
                  <a:gd name="connsiteY3735" fmla="*/ 696826 h 1525731"/>
                  <a:gd name="connsiteX3736" fmla="*/ 3139556 w 6801921"/>
                  <a:gd name="connsiteY3736" fmla="*/ 673660 h 1525731"/>
                  <a:gd name="connsiteX3737" fmla="*/ 3166657 w 6801921"/>
                  <a:gd name="connsiteY3737" fmla="*/ 650494 h 1525731"/>
                  <a:gd name="connsiteX3738" fmla="*/ 5881019 w 6801921"/>
                  <a:gd name="connsiteY3738" fmla="*/ 645401 h 1525731"/>
                  <a:gd name="connsiteX3739" fmla="*/ 5896196 w 6801921"/>
                  <a:gd name="connsiteY3739" fmla="*/ 645401 h 1525731"/>
                  <a:gd name="connsiteX3740" fmla="*/ 5918960 w 6801921"/>
                  <a:gd name="connsiteY3740" fmla="*/ 664860 h 1525731"/>
                  <a:gd name="connsiteX3741" fmla="*/ 5896196 w 6801921"/>
                  <a:gd name="connsiteY3741" fmla="*/ 684319 h 1525731"/>
                  <a:gd name="connsiteX3742" fmla="*/ 5881019 w 6801921"/>
                  <a:gd name="connsiteY3742" fmla="*/ 684319 h 1525731"/>
                  <a:gd name="connsiteX3743" fmla="*/ 5858255 w 6801921"/>
                  <a:gd name="connsiteY3743" fmla="*/ 664860 h 1525731"/>
                  <a:gd name="connsiteX3744" fmla="*/ 5881019 w 6801921"/>
                  <a:gd name="connsiteY3744" fmla="*/ 645401 h 1525731"/>
                  <a:gd name="connsiteX3745" fmla="*/ 1950722 w 6801921"/>
                  <a:gd name="connsiteY3745" fmla="*/ 645401 h 1525731"/>
                  <a:gd name="connsiteX3746" fmla="*/ 1965898 w 6801921"/>
                  <a:gd name="connsiteY3746" fmla="*/ 645401 h 1525731"/>
                  <a:gd name="connsiteX3747" fmla="*/ 1988662 w 6801921"/>
                  <a:gd name="connsiteY3747" fmla="*/ 664860 h 1525731"/>
                  <a:gd name="connsiteX3748" fmla="*/ 1965898 w 6801921"/>
                  <a:gd name="connsiteY3748" fmla="*/ 684319 h 1525731"/>
                  <a:gd name="connsiteX3749" fmla="*/ 1950722 w 6801921"/>
                  <a:gd name="connsiteY3749" fmla="*/ 684319 h 1525731"/>
                  <a:gd name="connsiteX3750" fmla="*/ 1927958 w 6801921"/>
                  <a:gd name="connsiteY3750" fmla="*/ 664860 h 1525731"/>
                  <a:gd name="connsiteX3751" fmla="*/ 1950722 w 6801921"/>
                  <a:gd name="connsiteY3751" fmla="*/ 645401 h 1525731"/>
                  <a:gd name="connsiteX3752" fmla="*/ 5962319 w 6801921"/>
                  <a:gd name="connsiteY3752" fmla="*/ 644937 h 1525731"/>
                  <a:gd name="connsiteX3753" fmla="*/ 6062050 w 6801921"/>
                  <a:gd name="connsiteY3753" fmla="*/ 644937 h 1525731"/>
                  <a:gd name="connsiteX3754" fmla="*/ 6088067 w 6801921"/>
                  <a:gd name="connsiteY3754" fmla="*/ 667176 h 1525731"/>
                  <a:gd name="connsiteX3755" fmla="*/ 6088066 w 6801921"/>
                  <a:gd name="connsiteY3755" fmla="*/ 667176 h 1525731"/>
                  <a:gd name="connsiteX3756" fmla="*/ 6062050 w 6801921"/>
                  <a:gd name="connsiteY3756" fmla="*/ 689414 h 1525731"/>
                  <a:gd name="connsiteX3757" fmla="*/ 5962319 w 6801921"/>
                  <a:gd name="connsiteY3757" fmla="*/ 689414 h 1525731"/>
                  <a:gd name="connsiteX3758" fmla="*/ 5943923 w 6801921"/>
                  <a:gd name="connsiteY3758" fmla="*/ 682900 h 1525731"/>
                  <a:gd name="connsiteX3759" fmla="*/ 5936303 w 6801921"/>
                  <a:gd name="connsiteY3759" fmla="*/ 667176 h 1525731"/>
                  <a:gd name="connsiteX3760" fmla="*/ 5943923 w 6801921"/>
                  <a:gd name="connsiteY3760" fmla="*/ 651451 h 1525731"/>
                  <a:gd name="connsiteX3761" fmla="*/ 5962319 w 6801921"/>
                  <a:gd name="connsiteY3761" fmla="*/ 644937 h 1525731"/>
                  <a:gd name="connsiteX3762" fmla="*/ 2032021 w 6801921"/>
                  <a:gd name="connsiteY3762" fmla="*/ 644937 h 1525731"/>
                  <a:gd name="connsiteX3763" fmla="*/ 2131753 w 6801921"/>
                  <a:gd name="connsiteY3763" fmla="*/ 644937 h 1525731"/>
                  <a:gd name="connsiteX3764" fmla="*/ 2157769 w 6801921"/>
                  <a:gd name="connsiteY3764" fmla="*/ 667176 h 1525731"/>
                  <a:gd name="connsiteX3765" fmla="*/ 2157768 w 6801921"/>
                  <a:gd name="connsiteY3765" fmla="*/ 667176 h 1525731"/>
                  <a:gd name="connsiteX3766" fmla="*/ 2131753 w 6801921"/>
                  <a:gd name="connsiteY3766" fmla="*/ 689414 h 1525731"/>
                  <a:gd name="connsiteX3767" fmla="*/ 2032021 w 6801921"/>
                  <a:gd name="connsiteY3767" fmla="*/ 689414 h 1525731"/>
                  <a:gd name="connsiteX3768" fmla="*/ 2013625 w 6801921"/>
                  <a:gd name="connsiteY3768" fmla="*/ 682900 h 1525731"/>
                  <a:gd name="connsiteX3769" fmla="*/ 2006005 w 6801921"/>
                  <a:gd name="connsiteY3769" fmla="*/ 667176 h 1525731"/>
                  <a:gd name="connsiteX3770" fmla="*/ 2013625 w 6801921"/>
                  <a:gd name="connsiteY3770" fmla="*/ 651451 h 1525731"/>
                  <a:gd name="connsiteX3771" fmla="*/ 2032021 w 6801921"/>
                  <a:gd name="connsiteY3771" fmla="*/ 644937 h 1525731"/>
                  <a:gd name="connsiteX3772" fmla="*/ 2594833 w 6801921"/>
                  <a:gd name="connsiteY3772" fmla="*/ 643545 h 1525731"/>
                  <a:gd name="connsiteX3773" fmla="*/ 2610010 w 6801921"/>
                  <a:gd name="connsiteY3773" fmla="*/ 643545 h 1525731"/>
                  <a:gd name="connsiteX3774" fmla="*/ 2632774 w 6801921"/>
                  <a:gd name="connsiteY3774" fmla="*/ 663003 h 1525731"/>
                  <a:gd name="connsiteX3775" fmla="*/ 2610010 w 6801921"/>
                  <a:gd name="connsiteY3775" fmla="*/ 682462 h 1525731"/>
                  <a:gd name="connsiteX3776" fmla="*/ 2594833 w 6801921"/>
                  <a:gd name="connsiteY3776" fmla="*/ 682462 h 1525731"/>
                  <a:gd name="connsiteX3777" fmla="*/ 2572069 w 6801921"/>
                  <a:gd name="connsiteY3777" fmla="*/ 663003 h 1525731"/>
                  <a:gd name="connsiteX3778" fmla="*/ 2594833 w 6801921"/>
                  <a:gd name="connsiteY3778" fmla="*/ 643545 h 1525731"/>
                  <a:gd name="connsiteX3779" fmla="*/ 2800256 w 6801921"/>
                  <a:gd name="connsiteY3779" fmla="*/ 643081 h 1525731"/>
                  <a:gd name="connsiteX3780" fmla="*/ 2858794 w 6801921"/>
                  <a:gd name="connsiteY3780" fmla="*/ 643081 h 1525731"/>
                  <a:gd name="connsiteX3781" fmla="*/ 2903240 w 6801921"/>
                  <a:gd name="connsiteY3781" fmla="*/ 681073 h 1525731"/>
                  <a:gd name="connsiteX3782" fmla="*/ 2858794 w 6801921"/>
                  <a:gd name="connsiteY3782" fmla="*/ 719064 h 1525731"/>
                  <a:gd name="connsiteX3783" fmla="*/ 2800256 w 6801921"/>
                  <a:gd name="connsiteY3783" fmla="*/ 719064 h 1525731"/>
                  <a:gd name="connsiteX3784" fmla="*/ 2755812 w 6801921"/>
                  <a:gd name="connsiteY3784" fmla="*/ 681073 h 1525731"/>
                  <a:gd name="connsiteX3785" fmla="*/ 2800256 w 6801921"/>
                  <a:gd name="connsiteY3785" fmla="*/ 643081 h 1525731"/>
                  <a:gd name="connsiteX3786" fmla="*/ 4614232 w 6801921"/>
                  <a:gd name="connsiteY3786" fmla="*/ 639376 h 1525731"/>
                  <a:gd name="connsiteX3787" fmla="*/ 4734777 w 6801921"/>
                  <a:gd name="connsiteY3787" fmla="*/ 639376 h 1525731"/>
                  <a:gd name="connsiteX3788" fmla="*/ 4750387 w 6801921"/>
                  <a:gd name="connsiteY3788" fmla="*/ 652720 h 1525731"/>
                  <a:gd name="connsiteX3789" fmla="*/ 4750387 w 6801921"/>
                  <a:gd name="connsiteY3789" fmla="*/ 652720 h 1525731"/>
                  <a:gd name="connsiteX3790" fmla="*/ 4734777 w 6801921"/>
                  <a:gd name="connsiteY3790" fmla="*/ 666063 h 1525731"/>
                  <a:gd name="connsiteX3791" fmla="*/ 4614232 w 6801921"/>
                  <a:gd name="connsiteY3791" fmla="*/ 666062 h 1525731"/>
                  <a:gd name="connsiteX3792" fmla="*/ 4603195 w 6801921"/>
                  <a:gd name="connsiteY3792" fmla="*/ 662155 h 1525731"/>
                  <a:gd name="connsiteX3793" fmla="*/ 4598623 w 6801921"/>
                  <a:gd name="connsiteY3793" fmla="*/ 652720 h 1525731"/>
                  <a:gd name="connsiteX3794" fmla="*/ 4603195 w 6801921"/>
                  <a:gd name="connsiteY3794" fmla="*/ 643284 h 1525731"/>
                  <a:gd name="connsiteX3795" fmla="*/ 4614232 w 6801921"/>
                  <a:gd name="connsiteY3795" fmla="*/ 639376 h 1525731"/>
                  <a:gd name="connsiteX3796" fmla="*/ 683935 w 6801921"/>
                  <a:gd name="connsiteY3796" fmla="*/ 639376 h 1525731"/>
                  <a:gd name="connsiteX3797" fmla="*/ 804480 w 6801921"/>
                  <a:gd name="connsiteY3797" fmla="*/ 639376 h 1525731"/>
                  <a:gd name="connsiteX3798" fmla="*/ 820090 w 6801921"/>
                  <a:gd name="connsiteY3798" fmla="*/ 652720 h 1525731"/>
                  <a:gd name="connsiteX3799" fmla="*/ 820088 w 6801921"/>
                  <a:gd name="connsiteY3799" fmla="*/ 652720 h 1525731"/>
                  <a:gd name="connsiteX3800" fmla="*/ 804480 w 6801921"/>
                  <a:gd name="connsiteY3800" fmla="*/ 666063 h 1525731"/>
                  <a:gd name="connsiteX3801" fmla="*/ 683935 w 6801921"/>
                  <a:gd name="connsiteY3801" fmla="*/ 666062 h 1525731"/>
                  <a:gd name="connsiteX3802" fmla="*/ 672897 w 6801921"/>
                  <a:gd name="connsiteY3802" fmla="*/ 662155 h 1525731"/>
                  <a:gd name="connsiteX3803" fmla="*/ 668325 w 6801921"/>
                  <a:gd name="connsiteY3803" fmla="*/ 652720 h 1525731"/>
                  <a:gd name="connsiteX3804" fmla="*/ 672897 w 6801921"/>
                  <a:gd name="connsiteY3804" fmla="*/ 643284 h 1525731"/>
                  <a:gd name="connsiteX3805" fmla="*/ 683935 w 6801921"/>
                  <a:gd name="connsiteY3805" fmla="*/ 639376 h 1525731"/>
                  <a:gd name="connsiteX3806" fmla="*/ 5595270 w 6801921"/>
                  <a:gd name="connsiteY3806" fmla="*/ 637987 h 1525731"/>
                  <a:gd name="connsiteX3807" fmla="*/ 5694134 w 6801921"/>
                  <a:gd name="connsiteY3807" fmla="*/ 637987 h 1525731"/>
                  <a:gd name="connsiteX3808" fmla="*/ 5709744 w 6801921"/>
                  <a:gd name="connsiteY3808" fmla="*/ 651330 h 1525731"/>
                  <a:gd name="connsiteX3809" fmla="*/ 5709743 w 6801921"/>
                  <a:gd name="connsiteY3809" fmla="*/ 651330 h 1525731"/>
                  <a:gd name="connsiteX3810" fmla="*/ 5694133 w 6801921"/>
                  <a:gd name="connsiteY3810" fmla="*/ 664674 h 1525731"/>
                  <a:gd name="connsiteX3811" fmla="*/ 5595270 w 6801921"/>
                  <a:gd name="connsiteY3811" fmla="*/ 664673 h 1525731"/>
                  <a:gd name="connsiteX3812" fmla="*/ 5584232 w 6801921"/>
                  <a:gd name="connsiteY3812" fmla="*/ 660765 h 1525731"/>
                  <a:gd name="connsiteX3813" fmla="*/ 5579660 w 6801921"/>
                  <a:gd name="connsiteY3813" fmla="*/ 651330 h 1525731"/>
                  <a:gd name="connsiteX3814" fmla="*/ 5584232 w 6801921"/>
                  <a:gd name="connsiteY3814" fmla="*/ 641896 h 1525731"/>
                  <a:gd name="connsiteX3815" fmla="*/ 5595270 w 6801921"/>
                  <a:gd name="connsiteY3815" fmla="*/ 637987 h 1525731"/>
                  <a:gd name="connsiteX3816" fmla="*/ 1664972 w 6801921"/>
                  <a:gd name="connsiteY3816" fmla="*/ 637987 h 1525731"/>
                  <a:gd name="connsiteX3817" fmla="*/ 1763836 w 6801921"/>
                  <a:gd name="connsiteY3817" fmla="*/ 637987 h 1525731"/>
                  <a:gd name="connsiteX3818" fmla="*/ 1779445 w 6801921"/>
                  <a:gd name="connsiteY3818" fmla="*/ 651330 h 1525731"/>
                  <a:gd name="connsiteX3819" fmla="*/ 1763835 w 6801921"/>
                  <a:gd name="connsiteY3819" fmla="*/ 664674 h 1525731"/>
                  <a:gd name="connsiteX3820" fmla="*/ 1664972 w 6801921"/>
                  <a:gd name="connsiteY3820" fmla="*/ 664673 h 1525731"/>
                  <a:gd name="connsiteX3821" fmla="*/ 1653934 w 6801921"/>
                  <a:gd name="connsiteY3821" fmla="*/ 660765 h 1525731"/>
                  <a:gd name="connsiteX3822" fmla="*/ 1649362 w 6801921"/>
                  <a:gd name="connsiteY3822" fmla="*/ 651330 h 1525731"/>
                  <a:gd name="connsiteX3823" fmla="*/ 1653934 w 6801921"/>
                  <a:gd name="connsiteY3823" fmla="*/ 641896 h 1525731"/>
                  <a:gd name="connsiteX3824" fmla="*/ 1664972 w 6801921"/>
                  <a:gd name="connsiteY3824" fmla="*/ 637987 h 1525731"/>
                  <a:gd name="connsiteX3825" fmla="*/ 3671162 w 6801921"/>
                  <a:gd name="connsiteY3825" fmla="*/ 636781 h 1525731"/>
                  <a:gd name="connsiteX3826" fmla="*/ 3791699 w 6801921"/>
                  <a:gd name="connsiteY3826" fmla="*/ 636781 h 1525731"/>
                  <a:gd name="connsiteX3827" fmla="*/ 3802737 w 6801921"/>
                  <a:gd name="connsiteY3827" fmla="*/ 640689 h 1525731"/>
                  <a:gd name="connsiteX3828" fmla="*/ 3807308 w 6801921"/>
                  <a:gd name="connsiteY3828" fmla="*/ 650125 h 1525731"/>
                  <a:gd name="connsiteX3829" fmla="*/ 3802737 w 6801921"/>
                  <a:gd name="connsiteY3829" fmla="*/ 659559 h 1525731"/>
                  <a:gd name="connsiteX3830" fmla="*/ 3791699 w 6801921"/>
                  <a:gd name="connsiteY3830" fmla="*/ 663468 h 1525731"/>
                  <a:gd name="connsiteX3831" fmla="*/ 3671161 w 6801921"/>
                  <a:gd name="connsiteY3831" fmla="*/ 663468 h 1525731"/>
                  <a:gd name="connsiteX3832" fmla="*/ 3655551 w 6801921"/>
                  <a:gd name="connsiteY3832" fmla="*/ 650124 h 1525731"/>
                  <a:gd name="connsiteX3833" fmla="*/ 3655552 w 6801921"/>
                  <a:gd name="connsiteY3833" fmla="*/ 650124 h 1525731"/>
                  <a:gd name="connsiteX3834" fmla="*/ 3671162 w 6801921"/>
                  <a:gd name="connsiteY3834" fmla="*/ 636781 h 1525731"/>
                  <a:gd name="connsiteX3835" fmla="*/ 4276667 w 6801921"/>
                  <a:gd name="connsiteY3835" fmla="*/ 635671 h 1525731"/>
                  <a:gd name="connsiteX3836" fmla="*/ 4335206 w 6801921"/>
                  <a:gd name="connsiteY3836" fmla="*/ 635671 h 1525731"/>
                  <a:gd name="connsiteX3837" fmla="*/ 4379651 w 6801921"/>
                  <a:gd name="connsiteY3837" fmla="*/ 673663 h 1525731"/>
                  <a:gd name="connsiteX3838" fmla="*/ 4335206 w 6801921"/>
                  <a:gd name="connsiteY3838" fmla="*/ 711654 h 1525731"/>
                  <a:gd name="connsiteX3839" fmla="*/ 4276667 w 6801921"/>
                  <a:gd name="connsiteY3839" fmla="*/ 711654 h 1525731"/>
                  <a:gd name="connsiteX3840" fmla="*/ 4232223 w 6801921"/>
                  <a:gd name="connsiteY3840" fmla="*/ 673663 h 1525731"/>
                  <a:gd name="connsiteX3841" fmla="*/ 4276667 w 6801921"/>
                  <a:gd name="connsiteY3841" fmla="*/ 635671 h 1525731"/>
                  <a:gd name="connsiteX3842" fmla="*/ 346369 w 6801921"/>
                  <a:gd name="connsiteY3842" fmla="*/ 635671 h 1525731"/>
                  <a:gd name="connsiteX3843" fmla="*/ 404909 w 6801921"/>
                  <a:gd name="connsiteY3843" fmla="*/ 635671 h 1525731"/>
                  <a:gd name="connsiteX3844" fmla="*/ 449353 w 6801921"/>
                  <a:gd name="connsiteY3844" fmla="*/ 673663 h 1525731"/>
                  <a:gd name="connsiteX3845" fmla="*/ 404909 w 6801921"/>
                  <a:gd name="connsiteY3845" fmla="*/ 711654 h 1525731"/>
                  <a:gd name="connsiteX3846" fmla="*/ 346369 w 6801921"/>
                  <a:gd name="connsiteY3846" fmla="*/ 711654 h 1525731"/>
                  <a:gd name="connsiteX3847" fmla="*/ 301925 w 6801921"/>
                  <a:gd name="connsiteY3847" fmla="*/ 673663 h 1525731"/>
                  <a:gd name="connsiteX3848" fmla="*/ 346369 w 6801921"/>
                  <a:gd name="connsiteY3848" fmla="*/ 635671 h 1525731"/>
                  <a:gd name="connsiteX3849" fmla="*/ 6133595 w 6801921"/>
                  <a:gd name="connsiteY3849" fmla="*/ 633818 h 1525731"/>
                  <a:gd name="connsiteX3850" fmla="*/ 6233327 w 6801921"/>
                  <a:gd name="connsiteY3850" fmla="*/ 633818 h 1525731"/>
                  <a:gd name="connsiteX3851" fmla="*/ 6259342 w 6801921"/>
                  <a:gd name="connsiteY3851" fmla="*/ 656056 h 1525731"/>
                  <a:gd name="connsiteX3852" fmla="*/ 6233326 w 6801921"/>
                  <a:gd name="connsiteY3852" fmla="*/ 678294 h 1525731"/>
                  <a:gd name="connsiteX3853" fmla="*/ 6133595 w 6801921"/>
                  <a:gd name="connsiteY3853" fmla="*/ 678294 h 1525731"/>
                  <a:gd name="connsiteX3854" fmla="*/ 6115199 w 6801921"/>
                  <a:gd name="connsiteY3854" fmla="*/ 671781 h 1525731"/>
                  <a:gd name="connsiteX3855" fmla="*/ 6107579 w 6801921"/>
                  <a:gd name="connsiteY3855" fmla="*/ 656056 h 1525731"/>
                  <a:gd name="connsiteX3856" fmla="*/ 6115199 w 6801921"/>
                  <a:gd name="connsiteY3856" fmla="*/ 640331 h 1525731"/>
                  <a:gd name="connsiteX3857" fmla="*/ 6133595 w 6801921"/>
                  <a:gd name="connsiteY3857" fmla="*/ 633818 h 1525731"/>
                  <a:gd name="connsiteX3858" fmla="*/ 2203297 w 6801921"/>
                  <a:gd name="connsiteY3858" fmla="*/ 633818 h 1525731"/>
                  <a:gd name="connsiteX3859" fmla="*/ 2303029 w 6801921"/>
                  <a:gd name="connsiteY3859" fmla="*/ 633818 h 1525731"/>
                  <a:gd name="connsiteX3860" fmla="*/ 2329045 w 6801921"/>
                  <a:gd name="connsiteY3860" fmla="*/ 656056 h 1525731"/>
                  <a:gd name="connsiteX3861" fmla="*/ 2329044 w 6801921"/>
                  <a:gd name="connsiteY3861" fmla="*/ 656056 h 1525731"/>
                  <a:gd name="connsiteX3862" fmla="*/ 2303028 w 6801921"/>
                  <a:gd name="connsiteY3862" fmla="*/ 678294 h 1525731"/>
                  <a:gd name="connsiteX3863" fmla="*/ 2203297 w 6801921"/>
                  <a:gd name="connsiteY3863" fmla="*/ 678294 h 1525731"/>
                  <a:gd name="connsiteX3864" fmla="*/ 2184901 w 6801921"/>
                  <a:gd name="connsiteY3864" fmla="*/ 671781 h 1525731"/>
                  <a:gd name="connsiteX3865" fmla="*/ 2177281 w 6801921"/>
                  <a:gd name="connsiteY3865" fmla="*/ 656056 h 1525731"/>
                  <a:gd name="connsiteX3866" fmla="*/ 2184901 w 6801921"/>
                  <a:gd name="connsiteY3866" fmla="*/ 640331 h 1525731"/>
                  <a:gd name="connsiteX3867" fmla="*/ 2203297 w 6801921"/>
                  <a:gd name="connsiteY3867" fmla="*/ 633818 h 1525731"/>
                  <a:gd name="connsiteX3868" fmla="*/ 3490780 w 6801921"/>
                  <a:gd name="connsiteY3868" fmla="*/ 631961 h 1525731"/>
                  <a:gd name="connsiteX3869" fmla="*/ 3586174 w 6801921"/>
                  <a:gd name="connsiteY3869" fmla="*/ 631961 h 1525731"/>
                  <a:gd name="connsiteX3870" fmla="*/ 3640376 w 6801921"/>
                  <a:gd name="connsiteY3870" fmla="*/ 678293 h 1525731"/>
                  <a:gd name="connsiteX3871" fmla="*/ 3607272 w 6801921"/>
                  <a:gd name="connsiteY3871" fmla="*/ 720983 h 1525731"/>
                  <a:gd name="connsiteX3872" fmla="*/ 3596903 w 6801921"/>
                  <a:gd name="connsiteY3872" fmla="*/ 722772 h 1525731"/>
                  <a:gd name="connsiteX3873" fmla="*/ 3480051 w 6801921"/>
                  <a:gd name="connsiteY3873" fmla="*/ 722772 h 1525731"/>
                  <a:gd name="connsiteX3874" fmla="*/ 3469682 w 6801921"/>
                  <a:gd name="connsiteY3874" fmla="*/ 720983 h 1525731"/>
                  <a:gd name="connsiteX3875" fmla="*/ 3436579 w 6801921"/>
                  <a:gd name="connsiteY3875" fmla="*/ 678293 h 1525731"/>
                  <a:gd name="connsiteX3876" fmla="*/ 3490780 w 6801921"/>
                  <a:gd name="connsiteY3876" fmla="*/ 631961 h 1525731"/>
                  <a:gd name="connsiteX3877" fmla="*/ 5091306 w 6801921"/>
                  <a:gd name="connsiteY3877" fmla="*/ 630110 h 1525731"/>
                  <a:gd name="connsiteX3878" fmla="*/ 5171524 w 6801921"/>
                  <a:gd name="connsiteY3878" fmla="*/ 630110 h 1525731"/>
                  <a:gd name="connsiteX3879" fmla="*/ 5198625 w 6801921"/>
                  <a:gd name="connsiteY3879" fmla="*/ 653276 h 1525731"/>
                  <a:gd name="connsiteX3880" fmla="*/ 5171524 w 6801921"/>
                  <a:gd name="connsiteY3880" fmla="*/ 676442 h 1525731"/>
                  <a:gd name="connsiteX3881" fmla="*/ 5091306 w 6801921"/>
                  <a:gd name="connsiteY3881" fmla="*/ 676442 h 1525731"/>
                  <a:gd name="connsiteX3882" fmla="*/ 5064206 w 6801921"/>
                  <a:gd name="connsiteY3882" fmla="*/ 653276 h 1525731"/>
                  <a:gd name="connsiteX3883" fmla="*/ 5091306 w 6801921"/>
                  <a:gd name="connsiteY3883" fmla="*/ 630110 h 1525731"/>
                  <a:gd name="connsiteX3884" fmla="*/ 1161009 w 6801921"/>
                  <a:gd name="connsiteY3884" fmla="*/ 630110 h 1525731"/>
                  <a:gd name="connsiteX3885" fmla="*/ 1241226 w 6801921"/>
                  <a:gd name="connsiteY3885" fmla="*/ 630110 h 1525731"/>
                  <a:gd name="connsiteX3886" fmla="*/ 1268327 w 6801921"/>
                  <a:gd name="connsiteY3886" fmla="*/ 653276 h 1525731"/>
                  <a:gd name="connsiteX3887" fmla="*/ 1241226 w 6801921"/>
                  <a:gd name="connsiteY3887" fmla="*/ 676442 h 1525731"/>
                  <a:gd name="connsiteX3888" fmla="*/ 1161009 w 6801921"/>
                  <a:gd name="connsiteY3888" fmla="*/ 676442 h 1525731"/>
                  <a:gd name="connsiteX3889" fmla="*/ 1133908 w 6801921"/>
                  <a:gd name="connsiteY3889" fmla="*/ 653276 h 1525731"/>
                  <a:gd name="connsiteX3890" fmla="*/ 1161009 w 6801921"/>
                  <a:gd name="connsiteY3890" fmla="*/ 630110 h 1525731"/>
                  <a:gd name="connsiteX3891" fmla="*/ 4780629 w 6801921"/>
                  <a:gd name="connsiteY3891" fmla="*/ 628258 h 1525731"/>
                  <a:gd name="connsiteX3892" fmla="*/ 4879492 w 6801921"/>
                  <a:gd name="connsiteY3892" fmla="*/ 628258 h 1525731"/>
                  <a:gd name="connsiteX3893" fmla="*/ 4895103 w 6801921"/>
                  <a:gd name="connsiteY3893" fmla="*/ 641601 h 1525731"/>
                  <a:gd name="connsiteX3894" fmla="*/ 4895102 w 6801921"/>
                  <a:gd name="connsiteY3894" fmla="*/ 641601 h 1525731"/>
                  <a:gd name="connsiteX3895" fmla="*/ 4879492 w 6801921"/>
                  <a:gd name="connsiteY3895" fmla="*/ 654944 h 1525731"/>
                  <a:gd name="connsiteX3896" fmla="*/ 4780629 w 6801921"/>
                  <a:gd name="connsiteY3896" fmla="*/ 654944 h 1525731"/>
                  <a:gd name="connsiteX3897" fmla="*/ 4769592 w 6801921"/>
                  <a:gd name="connsiteY3897" fmla="*/ 651036 h 1525731"/>
                  <a:gd name="connsiteX3898" fmla="*/ 4765019 w 6801921"/>
                  <a:gd name="connsiteY3898" fmla="*/ 641601 h 1525731"/>
                  <a:gd name="connsiteX3899" fmla="*/ 4769592 w 6801921"/>
                  <a:gd name="connsiteY3899" fmla="*/ 632166 h 1525731"/>
                  <a:gd name="connsiteX3900" fmla="*/ 4780629 w 6801921"/>
                  <a:gd name="connsiteY3900" fmla="*/ 628258 h 1525731"/>
                  <a:gd name="connsiteX3901" fmla="*/ 850332 w 6801921"/>
                  <a:gd name="connsiteY3901" fmla="*/ 628258 h 1525731"/>
                  <a:gd name="connsiteX3902" fmla="*/ 949195 w 6801921"/>
                  <a:gd name="connsiteY3902" fmla="*/ 628258 h 1525731"/>
                  <a:gd name="connsiteX3903" fmla="*/ 964805 w 6801921"/>
                  <a:gd name="connsiteY3903" fmla="*/ 641601 h 1525731"/>
                  <a:gd name="connsiteX3904" fmla="*/ 964804 w 6801921"/>
                  <a:gd name="connsiteY3904" fmla="*/ 641601 h 1525731"/>
                  <a:gd name="connsiteX3905" fmla="*/ 949194 w 6801921"/>
                  <a:gd name="connsiteY3905" fmla="*/ 654944 h 1525731"/>
                  <a:gd name="connsiteX3906" fmla="*/ 850332 w 6801921"/>
                  <a:gd name="connsiteY3906" fmla="*/ 654944 h 1525731"/>
                  <a:gd name="connsiteX3907" fmla="*/ 839294 w 6801921"/>
                  <a:gd name="connsiteY3907" fmla="*/ 651036 h 1525731"/>
                  <a:gd name="connsiteX3908" fmla="*/ 834721 w 6801921"/>
                  <a:gd name="connsiteY3908" fmla="*/ 641601 h 1525731"/>
                  <a:gd name="connsiteX3909" fmla="*/ 839294 w 6801921"/>
                  <a:gd name="connsiteY3909" fmla="*/ 632166 h 1525731"/>
                  <a:gd name="connsiteX3910" fmla="*/ 850332 w 6801921"/>
                  <a:gd name="connsiteY3910" fmla="*/ 628258 h 1525731"/>
                  <a:gd name="connsiteX3911" fmla="*/ 5249031 w 6801921"/>
                  <a:gd name="connsiteY3911" fmla="*/ 626405 h 1525731"/>
                  <a:gd name="connsiteX3912" fmla="*/ 5348763 w 6801921"/>
                  <a:gd name="connsiteY3912" fmla="*/ 626405 h 1525731"/>
                  <a:gd name="connsiteX3913" fmla="*/ 5374778 w 6801921"/>
                  <a:gd name="connsiteY3913" fmla="*/ 648643 h 1525731"/>
                  <a:gd name="connsiteX3914" fmla="*/ 5348762 w 6801921"/>
                  <a:gd name="connsiteY3914" fmla="*/ 670882 h 1525731"/>
                  <a:gd name="connsiteX3915" fmla="*/ 5249031 w 6801921"/>
                  <a:gd name="connsiteY3915" fmla="*/ 670881 h 1525731"/>
                  <a:gd name="connsiteX3916" fmla="*/ 5230635 w 6801921"/>
                  <a:gd name="connsiteY3916" fmla="*/ 664367 h 1525731"/>
                  <a:gd name="connsiteX3917" fmla="*/ 5223015 w 6801921"/>
                  <a:gd name="connsiteY3917" fmla="*/ 648643 h 1525731"/>
                  <a:gd name="connsiteX3918" fmla="*/ 5230635 w 6801921"/>
                  <a:gd name="connsiteY3918" fmla="*/ 632918 h 1525731"/>
                  <a:gd name="connsiteX3919" fmla="*/ 5249031 w 6801921"/>
                  <a:gd name="connsiteY3919" fmla="*/ 626405 h 1525731"/>
                  <a:gd name="connsiteX3920" fmla="*/ 1318733 w 6801921"/>
                  <a:gd name="connsiteY3920" fmla="*/ 626405 h 1525731"/>
                  <a:gd name="connsiteX3921" fmla="*/ 1418465 w 6801921"/>
                  <a:gd name="connsiteY3921" fmla="*/ 626405 h 1525731"/>
                  <a:gd name="connsiteX3922" fmla="*/ 1444480 w 6801921"/>
                  <a:gd name="connsiteY3922" fmla="*/ 648643 h 1525731"/>
                  <a:gd name="connsiteX3923" fmla="*/ 1418464 w 6801921"/>
                  <a:gd name="connsiteY3923" fmla="*/ 670882 h 1525731"/>
                  <a:gd name="connsiteX3924" fmla="*/ 1318733 w 6801921"/>
                  <a:gd name="connsiteY3924" fmla="*/ 670881 h 1525731"/>
                  <a:gd name="connsiteX3925" fmla="*/ 1300338 w 6801921"/>
                  <a:gd name="connsiteY3925" fmla="*/ 664367 h 1525731"/>
                  <a:gd name="connsiteX3926" fmla="*/ 1292717 w 6801921"/>
                  <a:gd name="connsiteY3926" fmla="*/ 648643 h 1525731"/>
                  <a:gd name="connsiteX3927" fmla="*/ 1300338 w 6801921"/>
                  <a:gd name="connsiteY3927" fmla="*/ 632918 h 1525731"/>
                  <a:gd name="connsiteX3928" fmla="*/ 1318733 w 6801921"/>
                  <a:gd name="connsiteY3928" fmla="*/ 626405 h 1525731"/>
                  <a:gd name="connsiteX3929" fmla="*/ 3898368 w 6801921"/>
                  <a:gd name="connsiteY3929" fmla="*/ 624548 h 1525731"/>
                  <a:gd name="connsiteX3930" fmla="*/ 3993762 w 6801921"/>
                  <a:gd name="connsiteY3930" fmla="*/ 624548 h 1525731"/>
                  <a:gd name="connsiteX3931" fmla="*/ 4047962 w 6801921"/>
                  <a:gd name="connsiteY3931" fmla="*/ 670879 h 1525731"/>
                  <a:gd name="connsiteX3932" fmla="*/ 3993762 w 6801921"/>
                  <a:gd name="connsiteY3932" fmla="*/ 717211 h 1525731"/>
                  <a:gd name="connsiteX3933" fmla="*/ 3898368 w 6801921"/>
                  <a:gd name="connsiteY3933" fmla="*/ 717211 h 1525731"/>
                  <a:gd name="connsiteX3934" fmla="*/ 3844166 w 6801921"/>
                  <a:gd name="connsiteY3934" fmla="*/ 670879 h 1525731"/>
                  <a:gd name="connsiteX3935" fmla="*/ 3898368 w 6801921"/>
                  <a:gd name="connsiteY3935" fmla="*/ 624548 h 1525731"/>
                  <a:gd name="connsiteX3936" fmla="*/ 5754188 w 6801921"/>
                  <a:gd name="connsiteY3936" fmla="*/ 618992 h 1525731"/>
                  <a:gd name="connsiteX3937" fmla="*/ 5769364 w 6801921"/>
                  <a:gd name="connsiteY3937" fmla="*/ 618992 h 1525731"/>
                  <a:gd name="connsiteX3938" fmla="*/ 5792129 w 6801921"/>
                  <a:gd name="connsiteY3938" fmla="*/ 638451 h 1525731"/>
                  <a:gd name="connsiteX3939" fmla="*/ 5769364 w 6801921"/>
                  <a:gd name="connsiteY3939" fmla="*/ 657910 h 1525731"/>
                  <a:gd name="connsiteX3940" fmla="*/ 5754188 w 6801921"/>
                  <a:gd name="connsiteY3940" fmla="*/ 657910 h 1525731"/>
                  <a:gd name="connsiteX3941" fmla="*/ 5731424 w 6801921"/>
                  <a:gd name="connsiteY3941" fmla="*/ 638451 h 1525731"/>
                  <a:gd name="connsiteX3942" fmla="*/ 5754188 w 6801921"/>
                  <a:gd name="connsiteY3942" fmla="*/ 618992 h 1525731"/>
                  <a:gd name="connsiteX3943" fmla="*/ 1823890 w 6801921"/>
                  <a:gd name="connsiteY3943" fmla="*/ 618992 h 1525731"/>
                  <a:gd name="connsiteX3944" fmla="*/ 1839067 w 6801921"/>
                  <a:gd name="connsiteY3944" fmla="*/ 618992 h 1525731"/>
                  <a:gd name="connsiteX3945" fmla="*/ 1861831 w 6801921"/>
                  <a:gd name="connsiteY3945" fmla="*/ 638451 h 1525731"/>
                  <a:gd name="connsiteX3946" fmla="*/ 1839067 w 6801921"/>
                  <a:gd name="connsiteY3946" fmla="*/ 657910 h 1525731"/>
                  <a:gd name="connsiteX3947" fmla="*/ 1823890 w 6801921"/>
                  <a:gd name="connsiteY3947" fmla="*/ 657910 h 1525731"/>
                  <a:gd name="connsiteX3948" fmla="*/ 1801126 w 6801921"/>
                  <a:gd name="connsiteY3948" fmla="*/ 638451 h 1525731"/>
                  <a:gd name="connsiteX3949" fmla="*/ 1823890 w 6801921"/>
                  <a:gd name="connsiteY3949" fmla="*/ 618992 h 1525731"/>
                  <a:gd name="connsiteX3950" fmla="*/ 3331428 w 6801921"/>
                  <a:gd name="connsiteY3950" fmla="*/ 618990 h 1525731"/>
                  <a:gd name="connsiteX3951" fmla="*/ 3376958 w 6801921"/>
                  <a:gd name="connsiteY3951" fmla="*/ 618990 h 1525731"/>
                  <a:gd name="connsiteX3952" fmla="*/ 3421402 w 6801921"/>
                  <a:gd name="connsiteY3952" fmla="*/ 656981 h 1525731"/>
                  <a:gd name="connsiteX3953" fmla="*/ 3376958 w 6801921"/>
                  <a:gd name="connsiteY3953" fmla="*/ 694973 h 1525731"/>
                  <a:gd name="connsiteX3954" fmla="*/ 3331428 w 6801921"/>
                  <a:gd name="connsiteY3954" fmla="*/ 694973 h 1525731"/>
                  <a:gd name="connsiteX3955" fmla="*/ 3286984 w 6801921"/>
                  <a:gd name="connsiteY3955" fmla="*/ 656981 h 1525731"/>
                  <a:gd name="connsiteX3956" fmla="*/ 3331428 w 6801921"/>
                  <a:gd name="connsiteY3956" fmla="*/ 618990 h 1525731"/>
                  <a:gd name="connsiteX3957" fmla="*/ 5420306 w 6801921"/>
                  <a:gd name="connsiteY3957" fmla="*/ 615285 h 1525731"/>
                  <a:gd name="connsiteX3958" fmla="*/ 5520038 w 6801921"/>
                  <a:gd name="connsiteY3958" fmla="*/ 615285 h 1525731"/>
                  <a:gd name="connsiteX3959" fmla="*/ 5546054 w 6801921"/>
                  <a:gd name="connsiteY3959" fmla="*/ 637524 h 1525731"/>
                  <a:gd name="connsiteX3960" fmla="*/ 5546054 w 6801921"/>
                  <a:gd name="connsiteY3960" fmla="*/ 637524 h 1525731"/>
                  <a:gd name="connsiteX3961" fmla="*/ 5520038 w 6801921"/>
                  <a:gd name="connsiteY3961" fmla="*/ 659762 h 1525731"/>
                  <a:gd name="connsiteX3962" fmla="*/ 5420306 w 6801921"/>
                  <a:gd name="connsiteY3962" fmla="*/ 659761 h 1525731"/>
                  <a:gd name="connsiteX3963" fmla="*/ 5401911 w 6801921"/>
                  <a:gd name="connsiteY3963" fmla="*/ 653248 h 1525731"/>
                  <a:gd name="connsiteX3964" fmla="*/ 5394291 w 6801921"/>
                  <a:gd name="connsiteY3964" fmla="*/ 637524 h 1525731"/>
                  <a:gd name="connsiteX3965" fmla="*/ 5401911 w 6801921"/>
                  <a:gd name="connsiteY3965" fmla="*/ 621799 h 1525731"/>
                  <a:gd name="connsiteX3966" fmla="*/ 5420306 w 6801921"/>
                  <a:gd name="connsiteY3966" fmla="*/ 615285 h 1525731"/>
                  <a:gd name="connsiteX3967" fmla="*/ 1490009 w 6801921"/>
                  <a:gd name="connsiteY3967" fmla="*/ 615285 h 1525731"/>
                  <a:gd name="connsiteX3968" fmla="*/ 1589740 w 6801921"/>
                  <a:gd name="connsiteY3968" fmla="*/ 615285 h 1525731"/>
                  <a:gd name="connsiteX3969" fmla="*/ 1615756 w 6801921"/>
                  <a:gd name="connsiteY3969" fmla="*/ 637524 h 1525731"/>
                  <a:gd name="connsiteX3970" fmla="*/ 1589740 w 6801921"/>
                  <a:gd name="connsiteY3970" fmla="*/ 659762 h 1525731"/>
                  <a:gd name="connsiteX3971" fmla="*/ 1490009 w 6801921"/>
                  <a:gd name="connsiteY3971" fmla="*/ 659761 h 1525731"/>
                  <a:gd name="connsiteX3972" fmla="*/ 1471613 w 6801921"/>
                  <a:gd name="connsiteY3972" fmla="*/ 653248 h 1525731"/>
                  <a:gd name="connsiteX3973" fmla="*/ 1463993 w 6801921"/>
                  <a:gd name="connsiteY3973" fmla="*/ 637524 h 1525731"/>
                  <a:gd name="connsiteX3974" fmla="*/ 1471613 w 6801921"/>
                  <a:gd name="connsiteY3974" fmla="*/ 621799 h 1525731"/>
                  <a:gd name="connsiteX3975" fmla="*/ 1490009 w 6801921"/>
                  <a:gd name="connsiteY3975" fmla="*/ 615285 h 1525731"/>
                  <a:gd name="connsiteX3976" fmla="*/ 4081566 w 6801921"/>
                  <a:gd name="connsiteY3976" fmla="*/ 615282 h 1525731"/>
                  <a:gd name="connsiteX3977" fmla="*/ 4096743 w 6801921"/>
                  <a:gd name="connsiteY3977" fmla="*/ 615282 h 1525731"/>
                  <a:gd name="connsiteX3978" fmla="*/ 4119508 w 6801921"/>
                  <a:gd name="connsiteY3978" fmla="*/ 634741 h 1525731"/>
                  <a:gd name="connsiteX3979" fmla="*/ 4096743 w 6801921"/>
                  <a:gd name="connsiteY3979" fmla="*/ 654200 h 1525731"/>
                  <a:gd name="connsiteX3980" fmla="*/ 4081566 w 6801921"/>
                  <a:gd name="connsiteY3980" fmla="*/ 654200 h 1525731"/>
                  <a:gd name="connsiteX3981" fmla="*/ 4058802 w 6801921"/>
                  <a:gd name="connsiteY3981" fmla="*/ 634741 h 1525731"/>
                  <a:gd name="connsiteX3982" fmla="*/ 4081566 w 6801921"/>
                  <a:gd name="connsiteY3982" fmla="*/ 615282 h 1525731"/>
                  <a:gd name="connsiteX3983" fmla="*/ 4160702 w 6801921"/>
                  <a:gd name="connsiteY3983" fmla="*/ 611575 h 1525731"/>
                  <a:gd name="connsiteX3984" fmla="*/ 4217070 w 6801921"/>
                  <a:gd name="connsiteY3984" fmla="*/ 611575 h 1525731"/>
                  <a:gd name="connsiteX3985" fmla="*/ 4240920 w 6801921"/>
                  <a:gd name="connsiteY3985" fmla="*/ 631961 h 1525731"/>
                  <a:gd name="connsiteX3986" fmla="*/ 4217070 w 6801921"/>
                  <a:gd name="connsiteY3986" fmla="*/ 652348 h 1525731"/>
                  <a:gd name="connsiteX3987" fmla="*/ 4160702 w 6801921"/>
                  <a:gd name="connsiteY3987" fmla="*/ 652348 h 1525731"/>
                  <a:gd name="connsiteX3988" fmla="*/ 4136853 w 6801921"/>
                  <a:gd name="connsiteY3988" fmla="*/ 631961 h 1525731"/>
                  <a:gd name="connsiteX3989" fmla="*/ 4160702 w 6801921"/>
                  <a:gd name="connsiteY3989" fmla="*/ 611575 h 1525731"/>
                  <a:gd name="connsiteX3990" fmla="*/ 2970449 w 6801921"/>
                  <a:gd name="connsiteY3990" fmla="*/ 609722 h 1525731"/>
                  <a:gd name="connsiteX3991" fmla="*/ 3065843 w 6801921"/>
                  <a:gd name="connsiteY3991" fmla="*/ 609722 h 1525731"/>
                  <a:gd name="connsiteX3992" fmla="*/ 3120044 w 6801921"/>
                  <a:gd name="connsiteY3992" fmla="*/ 656053 h 1525731"/>
                  <a:gd name="connsiteX3993" fmla="*/ 3065843 w 6801921"/>
                  <a:gd name="connsiteY3993" fmla="*/ 702384 h 1525731"/>
                  <a:gd name="connsiteX3994" fmla="*/ 2970449 w 6801921"/>
                  <a:gd name="connsiteY3994" fmla="*/ 702384 h 1525731"/>
                  <a:gd name="connsiteX3995" fmla="*/ 2916247 w 6801921"/>
                  <a:gd name="connsiteY3995" fmla="*/ 656053 h 1525731"/>
                  <a:gd name="connsiteX3996" fmla="*/ 2970449 w 6801921"/>
                  <a:gd name="connsiteY3996" fmla="*/ 609722 h 1525731"/>
                  <a:gd name="connsiteX3997" fmla="*/ 2673696 w 6801921"/>
                  <a:gd name="connsiteY3997" fmla="*/ 608334 h 1525731"/>
                  <a:gd name="connsiteX3998" fmla="*/ 2689416 w 6801921"/>
                  <a:gd name="connsiteY3998" fmla="*/ 608335 h 1525731"/>
                  <a:gd name="connsiteX3999" fmla="*/ 2710303 w 6801921"/>
                  <a:gd name="connsiteY3999" fmla="*/ 615731 h 1525731"/>
                  <a:gd name="connsiteX4000" fmla="*/ 2718955 w 6801921"/>
                  <a:gd name="connsiteY4000" fmla="*/ 633584 h 1525731"/>
                  <a:gd name="connsiteX4001" fmla="*/ 2710303 w 6801921"/>
                  <a:gd name="connsiteY4001" fmla="*/ 651439 h 1525731"/>
                  <a:gd name="connsiteX4002" fmla="*/ 2689416 w 6801921"/>
                  <a:gd name="connsiteY4002" fmla="*/ 658834 h 1525731"/>
                  <a:gd name="connsiteX4003" fmla="*/ 2673695 w 6801921"/>
                  <a:gd name="connsiteY4003" fmla="*/ 658834 h 1525731"/>
                  <a:gd name="connsiteX4004" fmla="*/ 2644157 w 6801921"/>
                  <a:gd name="connsiteY4004" fmla="*/ 633584 h 1525731"/>
                  <a:gd name="connsiteX4005" fmla="*/ 2644157 w 6801921"/>
                  <a:gd name="connsiteY4005" fmla="*/ 633584 h 1525731"/>
                  <a:gd name="connsiteX4006" fmla="*/ 2673696 w 6801921"/>
                  <a:gd name="connsiteY4006" fmla="*/ 608334 h 1525731"/>
                  <a:gd name="connsiteX4007" fmla="*/ 6451817 w 6801921"/>
                  <a:gd name="connsiteY4007" fmla="*/ 605956 h 1525731"/>
                  <a:gd name="connsiteX4008" fmla="*/ 6475567 w 6801921"/>
                  <a:gd name="connsiteY4008" fmla="*/ 663539 h 1525731"/>
                  <a:gd name="connsiteX4009" fmla="*/ 6468604 w 6801921"/>
                  <a:gd name="connsiteY4009" fmla="*/ 662337 h 1525731"/>
                  <a:gd name="connsiteX4010" fmla="*/ 6441459 w 6801921"/>
                  <a:gd name="connsiteY4010" fmla="*/ 627331 h 1525731"/>
                  <a:gd name="connsiteX4011" fmla="*/ 2771422 w 6801921"/>
                  <a:gd name="connsiteY4011" fmla="*/ 601568 h 1525731"/>
                  <a:gd name="connsiteX4012" fmla="*/ 2891965 w 6801921"/>
                  <a:gd name="connsiteY4012" fmla="*/ 601569 h 1525731"/>
                  <a:gd name="connsiteX4013" fmla="*/ 2903002 w 6801921"/>
                  <a:gd name="connsiteY4013" fmla="*/ 605478 h 1525731"/>
                  <a:gd name="connsiteX4014" fmla="*/ 2907575 w 6801921"/>
                  <a:gd name="connsiteY4014" fmla="*/ 614912 h 1525731"/>
                  <a:gd name="connsiteX4015" fmla="*/ 2903002 w 6801921"/>
                  <a:gd name="connsiteY4015" fmla="*/ 624347 h 1525731"/>
                  <a:gd name="connsiteX4016" fmla="*/ 2891965 w 6801921"/>
                  <a:gd name="connsiteY4016" fmla="*/ 628256 h 1525731"/>
                  <a:gd name="connsiteX4017" fmla="*/ 2771421 w 6801921"/>
                  <a:gd name="connsiteY4017" fmla="*/ 628256 h 1525731"/>
                  <a:gd name="connsiteX4018" fmla="*/ 2755811 w 6801921"/>
                  <a:gd name="connsiteY4018" fmla="*/ 614912 h 1525731"/>
                  <a:gd name="connsiteX4019" fmla="*/ 2755812 w 6801921"/>
                  <a:gd name="connsiteY4019" fmla="*/ 614912 h 1525731"/>
                  <a:gd name="connsiteX4020" fmla="*/ 2771422 w 6801921"/>
                  <a:gd name="connsiteY4020" fmla="*/ 601568 h 1525731"/>
                  <a:gd name="connsiteX4021" fmla="*/ 6287526 w 6801921"/>
                  <a:gd name="connsiteY4021" fmla="*/ 596753 h 1525731"/>
                  <a:gd name="connsiteX4022" fmla="*/ 6387258 w 6801921"/>
                  <a:gd name="connsiteY4022" fmla="*/ 596753 h 1525731"/>
                  <a:gd name="connsiteX4023" fmla="*/ 6413274 w 6801921"/>
                  <a:gd name="connsiteY4023" fmla="*/ 618991 h 1525731"/>
                  <a:gd name="connsiteX4024" fmla="*/ 6413273 w 6801921"/>
                  <a:gd name="connsiteY4024" fmla="*/ 618991 h 1525731"/>
                  <a:gd name="connsiteX4025" fmla="*/ 6387257 w 6801921"/>
                  <a:gd name="connsiteY4025" fmla="*/ 641230 h 1525731"/>
                  <a:gd name="connsiteX4026" fmla="*/ 6287526 w 6801921"/>
                  <a:gd name="connsiteY4026" fmla="*/ 641229 h 1525731"/>
                  <a:gd name="connsiteX4027" fmla="*/ 6269131 w 6801921"/>
                  <a:gd name="connsiteY4027" fmla="*/ 634715 h 1525731"/>
                  <a:gd name="connsiteX4028" fmla="*/ 6261511 w 6801921"/>
                  <a:gd name="connsiteY4028" fmla="*/ 618991 h 1525731"/>
                  <a:gd name="connsiteX4029" fmla="*/ 6269131 w 6801921"/>
                  <a:gd name="connsiteY4029" fmla="*/ 603266 h 1525731"/>
                  <a:gd name="connsiteX4030" fmla="*/ 6287526 w 6801921"/>
                  <a:gd name="connsiteY4030" fmla="*/ 596753 h 1525731"/>
                  <a:gd name="connsiteX4031" fmla="*/ 2357229 w 6801921"/>
                  <a:gd name="connsiteY4031" fmla="*/ 596753 h 1525731"/>
                  <a:gd name="connsiteX4032" fmla="*/ 2456960 w 6801921"/>
                  <a:gd name="connsiteY4032" fmla="*/ 596753 h 1525731"/>
                  <a:gd name="connsiteX4033" fmla="*/ 2482976 w 6801921"/>
                  <a:gd name="connsiteY4033" fmla="*/ 618991 h 1525731"/>
                  <a:gd name="connsiteX4034" fmla="*/ 2456959 w 6801921"/>
                  <a:gd name="connsiteY4034" fmla="*/ 641230 h 1525731"/>
                  <a:gd name="connsiteX4035" fmla="*/ 2357229 w 6801921"/>
                  <a:gd name="connsiteY4035" fmla="*/ 641229 h 1525731"/>
                  <a:gd name="connsiteX4036" fmla="*/ 2338833 w 6801921"/>
                  <a:gd name="connsiteY4036" fmla="*/ 634715 h 1525731"/>
                  <a:gd name="connsiteX4037" fmla="*/ 2331212 w 6801921"/>
                  <a:gd name="connsiteY4037" fmla="*/ 618991 h 1525731"/>
                  <a:gd name="connsiteX4038" fmla="*/ 2338833 w 6801921"/>
                  <a:gd name="connsiteY4038" fmla="*/ 603266 h 1525731"/>
                  <a:gd name="connsiteX4039" fmla="*/ 2357229 w 6801921"/>
                  <a:gd name="connsiteY4039" fmla="*/ 596753 h 1525731"/>
                  <a:gd name="connsiteX4040" fmla="*/ 6105846 w 6801921"/>
                  <a:gd name="connsiteY4040" fmla="*/ 594898 h 1525731"/>
                  <a:gd name="connsiteX4041" fmla="*/ 6226390 w 6801921"/>
                  <a:gd name="connsiteY4041" fmla="*/ 594898 h 1525731"/>
                  <a:gd name="connsiteX4042" fmla="*/ 6242000 w 6801921"/>
                  <a:gd name="connsiteY4042" fmla="*/ 608241 h 1525731"/>
                  <a:gd name="connsiteX4043" fmla="*/ 6241999 w 6801921"/>
                  <a:gd name="connsiteY4043" fmla="*/ 608241 h 1525731"/>
                  <a:gd name="connsiteX4044" fmla="*/ 6226389 w 6801921"/>
                  <a:gd name="connsiteY4044" fmla="*/ 621585 h 1525731"/>
                  <a:gd name="connsiteX4045" fmla="*/ 6105846 w 6801921"/>
                  <a:gd name="connsiteY4045" fmla="*/ 621584 h 1525731"/>
                  <a:gd name="connsiteX4046" fmla="*/ 6094808 w 6801921"/>
                  <a:gd name="connsiteY4046" fmla="*/ 617676 h 1525731"/>
                  <a:gd name="connsiteX4047" fmla="*/ 6090235 w 6801921"/>
                  <a:gd name="connsiteY4047" fmla="*/ 608241 h 1525731"/>
                  <a:gd name="connsiteX4048" fmla="*/ 6094808 w 6801921"/>
                  <a:gd name="connsiteY4048" fmla="*/ 598807 h 1525731"/>
                  <a:gd name="connsiteX4049" fmla="*/ 6105846 w 6801921"/>
                  <a:gd name="connsiteY4049" fmla="*/ 594898 h 1525731"/>
                  <a:gd name="connsiteX4050" fmla="*/ 2175548 w 6801921"/>
                  <a:gd name="connsiteY4050" fmla="*/ 594898 h 1525731"/>
                  <a:gd name="connsiteX4051" fmla="*/ 2296092 w 6801921"/>
                  <a:gd name="connsiteY4051" fmla="*/ 594898 h 1525731"/>
                  <a:gd name="connsiteX4052" fmla="*/ 2311702 w 6801921"/>
                  <a:gd name="connsiteY4052" fmla="*/ 608241 h 1525731"/>
                  <a:gd name="connsiteX4053" fmla="*/ 2311701 w 6801921"/>
                  <a:gd name="connsiteY4053" fmla="*/ 608241 h 1525731"/>
                  <a:gd name="connsiteX4054" fmla="*/ 2296091 w 6801921"/>
                  <a:gd name="connsiteY4054" fmla="*/ 621585 h 1525731"/>
                  <a:gd name="connsiteX4055" fmla="*/ 2175548 w 6801921"/>
                  <a:gd name="connsiteY4055" fmla="*/ 621584 h 1525731"/>
                  <a:gd name="connsiteX4056" fmla="*/ 2164509 w 6801921"/>
                  <a:gd name="connsiteY4056" fmla="*/ 617676 h 1525731"/>
                  <a:gd name="connsiteX4057" fmla="*/ 2159938 w 6801921"/>
                  <a:gd name="connsiteY4057" fmla="*/ 608241 h 1525731"/>
                  <a:gd name="connsiteX4058" fmla="*/ 2164509 w 6801921"/>
                  <a:gd name="connsiteY4058" fmla="*/ 598807 h 1525731"/>
                  <a:gd name="connsiteX4059" fmla="*/ 2175548 w 6801921"/>
                  <a:gd name="connsiteY4059" fmla="*/ 594898 h 1525731"/>
                  <a:gd name="connsiteX4060" fmla="*/ 2473571 w 6801921"/>
                  <a:gd name="connsiteY4060" fmla="*/ 593042 h 1525731"/>
                  <a:gd name="connsiteX4061" fmla="*/ 2508654 w 6801921"/>
                  <a:gd name="connsiteY4061" fmla="*/ 593042 h 1525731"/>
                  <a:gd name="connsiteX4062" fmla="*/ 2562855 w 6801921"/>
                  <a:gd name="connsiteY4062" fmla="*/ 639374 h 1525731"/>
                  <a:gd name="connsiteX4063" fmla="*/ 2529751 w 6801921"/>
                  <a:gd name="connsiteY4063" fmla="*/ 682064 h 1525731"/>
                  <a:gd name="connsiteX4064" fmla="*/ 2521763 w 6801921"/>
                  <a:gd name="connsiteY4064" fmla="*/ 683443 h 1525731"/>
                  <a:gd name="connsiteX4065" fmla="*/ 2519056 w 6801921"/>
                  <a:gd name="connsiteY4065" fmla="*/ 689029 h 1525731"/>
                  <a:gd name="connsiteX4066" fmla="*/ 2508018 w 6801921"/>
                  <a:gd name="connsiteY4066" fmla="*/ 692937 h 1525731"/>
                  <a:gd name="connsiteX4067" fmla="*/ 2467691 w 6801921"/>
                  <a:gd name="connsiteY4067" fmla="*/ 692936 h 1525731"/>
                  <a:gd name="connsiteX4068" fmla="*/ 2456654 w 6801921"/>
                  <a:gd name="connsiteY4068" fmla="*/ 689029 h 1525731"/>
                  <a:gd name="connsiteX4069" fmla="*/ 2452082 w 6801921"/>
                  <a:gd name="connsiteY4069" fmla="*/ 679594 h 1525731"/>
                  <a:gd name="connsiteX4070" fmla="*/ 2456654 w 6801921"/>
                  <a:gd name="connsiteY4070" fmla="*/ 670158 h 1525731"/>
                  <a:gd name="connsiteX4071" fmla="*/ 2467691 w 6801921"/>
                  <a:gd name="connsiteY4071" fmla="*/ 666250 h 1525731"/>
                  <a:gd name="connsiteX4072" fmla="*/ 2503765 w 6801921"/>
                  <a:gd name="connsiteY4072" fmla="*/ 666250 h 1525731"/>
                  <a:gd name="connsiteX4073" fmla="*/ 3562759 w 6801921"/>
                  <a:gd name="connsiteY4073" fmla="*/ 591189 h 1525731"/>
                  <a:gd name="connsiteX4074" fmla="*/ 3665958 w 6801921"/>
                  <a:gd name="connsiteY4074" fmla="*/ 591189 h 1525731"/>
                  <a:gd name="connsiteX4075" fmla="*/ 3676996 w 6801921"/>
                  <a:gd name="connsiteY4075" fmla="*/ 595098 h 1525731"/>
                  <a:gd name="connsiteX4076" fmla="*/ 3681568 w 6801921"/>
                  <a:gd name="connsiteY4076" fmla="*/ 604533 h 1525731"/>
                  <a:gd name="connsiteX4077" fmla="*/ 3676996 w 6801921"/>
                  <a:gd name="connsiteY4077" fmla="*/ 613967 h 1525731"/>
                  <a:gd name="connsiteX4078" fmla="*/ 3665958 w 6801921"/>
                  <a:gd name="connsiteY4078" fmla="*/ 617876 h 1525731"/>
                  <a:gd name="connsiteX4079" fmla="*/ 3562758 w 6801921"/>
                  <a:gd name="connsiteY4079" fmla="*/ 617876 h 1525731"/>
                  <a:gd name="connsiteX4080" fmla="*/ 3547148 w 6801921"/>
                  <a:gd name="connsiteY4080" fmla="*/ 604532 h 1525731"/>
                  <a:gd name="connsiteX4081" fmla="*/ 3547149 w 6801921"/>
                  <a:gd name="connsiteY4081" fmla="*/ 604532 h 1525731"/>
                  <a:gd name="connsiteX4082" fmla="*/ 3562759 w 6801921"/>
                  <a:gd name="connsiteY4082" fmla="*/ 591189 h 1525731"/>
                  <a:gd name="connsiteX4083" fmla="*/ 4870602 w 6801921"/>
                  <a:gd name="connsiteY4083" fmla="*/ 589526 h 1525731"/>
                  <a:gd name="connsiteX4084" fmla="*/ 4902797 w 6801921"/>
                  <a:gd name="connsiteY4084" fmla="*/ 589526 h 1525731"/>
                  <a:gd name="connsiteX4085" fmla="*/ 4918407 w 6801921"/>
                  <a:gd name="connsiteY4085" fmla="*/ 602869 h 1525731"/>
                  <a:gd name="connsiteX4086" fmla="*/ 4918406 w 6801921"/>
                  <a:gd name="connsiteY4086" fmla="*/ 602869 h 1525731"/>
                  <a:gd name="connsiteX4087" fmla="*/ 4902796 w 6801921"/>
                  <a:gd name="connsiteY4087" fmla="*/ 616213 h 1525731"/>
                  <a:gd name="connsiteX4088" fmla="*/ 4870602 w 6801921"/>
                  <a:gd name="connsiteY4088" fmla="*/ 616212 h 1525731"/>
                  <a:gd name="connsiteX4089" fmla="*/ 4859564 w 6801921"/>
                  <a:gd name="connsiteY4089" fmla="*/ 612304 h 1525731"/>
                  <a:gd name="connsiteX4090" fmla="*/ 4854991 w 6801921"/>
                  <a:gd name="connsiteY4090" fmla="*/ 602869 h 1525731"/>
                  <a:gd name="connsiteX4091" fmla="*/ 4859564 w 6801921"/>
                  <a:gd name="connsiteY4091" fmla="*/ 593434 h 1525731"/>
                  <a:gd name="connsiteX4092" fmla="*/ 4870602 w 6801921"/>
                  <a:gd name="connsiteY4092" fmla="*/ 589526 h 1525731"/>
                  <a:gd name="connsiteX4093" fmla="*/ 4782795 w 6801921"/>
                  <a:gd name="connsiteY4093" fmla="*/ 589526 h 1525731"/>
                  <a:gd name="connsiteX4094" fmla="*/ 4814991 w 6801921"/>
                  <a:gd name="connsiteY4094" fmla="*/ 589526 h 1525731"/>
                  <a:gd name="connsiteX4095" fmla="*/ 4830601 w 6801921"/>
                  <a:gd name="connsiteY4095" fmla="*/ 602869 h 1525731"/>
                  <a:gd name="connsiteX4096" fmla="*/ 4830600 w 6801921"/>
                  <a:gd name="connsiteY4096" fmla="*/ 602869 h 1525731"/>
                  <a:gd name="connsiteX4097" fmla="*/ 4814990 w 6801921"/>
                  <a:gd name="connsiteY4097" fmla="*/ 616213 h 1525731"/>
                  <a:gd name="connsiteX4098" fmla="*/ 4782795 w 6801921"/>
                  <a:gd name="connsiteY4098" fmla="*/ 616212 h 1525731"/>
                  <a:gd name="connsiteX4099" fmla="*/ 4771758 w 6801921"/>
                  <a:gd name="connsiteY4099" fmla="*/ 612304 h 1525731"/>
                  <a:gd name="connsiteX4100" fmla="*/ 4767185 w 6801921"/>
                  <a:gd name="connsiteY4100" fmla="*/ 602869 h 1525731"/>
                  <a:gd name="connsiteX4101" fmla="*/ 4771758 w 6801921"/>
                  <a:gd name="connsiteY4101" fmla="*/ 593434 h 1525731"/>
                  <a:gd name="connsiteX4102" fmla="*/ 4782795 w 6801921"/>
                  <a:gd name="connsiteY4102" fmla="*/ 589526 h 1525731"/>
                  <a:gd name="connsiteX4103" fmla="*/ 940304 w 6801921"/>
                  <a:gd name="connsiteY4103" fmla="*/ 589526 h 1525731"/>
                  <a:gd name="connsiteX4104" fmla="*/ 972499 w 6801921"/>
                  <a:gd name="connsiteY4104" fmla="*/ 589526 h 1525731"/>
                  <a:gd name="connsiteX4105" fmla="*/ 988109 w 6801921"/>
                  <a:gd name="connsiteY4105" fmla="*/ 602869 h 1525731"/>
                  <a:gd name="connsiteX4106" fmla="*/ 988108 w 6801921"/>
                  <a:gd name="connsiteY4106" fmla="*/ 602869 h 1525731"/>
                  <a:gd name="connsiteX4107" fmla="*/ 972498 w 6801921"/>
                  <a:gd name="connsiteY4107" fmla="*/ 616213 h 1525731"/>
                  <a:gd name="connsiteX4108" fmla="*/ 940304 w 6801921"/>
                  <a:gd name="connsiteY4108" fmla="*/ 616212 h 1525731"/>
                  <a:gd name="connsiteX4109" fmla="*/ 929266 w 6801921"/>
                  <a:gd name="connsiteY4109" fmla="*/ 612304 h 1525731"/>
                  <a:gd name="connsiteX4110" fmla="*/ 924694 w 6801921"/>
                  <a:gd name="connsiteY4110" fmla="*/ 602869 h 1525731"/>
                  <a:gd name="connsiteX4111" fmla="*/ 929266 w 6801921"/>
                  <a:gd name="connsiteY4111" fmla="*/ 593434 h 1525731"/>
                  <a:gd name="connsiteX4112" fmla="*/ 940304 w 6801921"/>
                  <a:gd name="connsiteY4112" fmla="*/ 589526 h 1525731"/>
                  <a:gd name="connsiteX4113" fmla="*/ 852497 w 6801921"/>
                  <a:gd name="connsiteY4113" fmla="*/ 589526 h 1525731"/>
                  <a:gd name="connsiteX4114" fmla="*/ 884693 w 6801921"/>
                  <a:gd name="connsiteY4114" fmla="*/ 589526 h 1525731"/>
                  <a:gd name="connsiteX4115" fmla="*/ 900303 w 6801921"/>
                  <a:gd name="connsiteY4115" fmla="*/ 602869 h 1525731"/>
                  <a:gd name="connsiteX4116" fmla="*/ 900302 w 6801921"/>
                  <a:gd name="connsiteY4116" fmla="*/ 602869 h 1525731"/>
                  <a:gd name="connsiteX4117" fmla="*/ 884692 w 6801921"/>
                  <a:gd name="connsiteY4117" fmla="*/ 616213 h 1525731"/>
                  <a:gd name="connsiteX4118" fmla="*/ 852497 w 6801921"/>
                  <a:gd name="connsiteY4118" fmla="*/ 616212 h 1525731"/>
                  <a:gd name="connsiteX4119" fmla="*/ 841460 w 6801921"/>
                  <a:gd name="connsiteY4119" fmla="*/ 612304 h 1525731"/>
                  <a:gd name="connsiteX4120" fmla="*/ 836887 w 6801921"/>
                  <a:gd name="connsiteY4120" fmla="*/ 602869 h 1525731"/>
                  <a:gd name="connsiteX4121" fmla="*/ 841460 w 6801921"/>
                  <a:gd name="connsiteY4121" fmla="*/ 593434 h 1525731"/>
                  <a:gd name="connsiteX4122" fmla="*/ 852497 w 6801921"/>
                  <a:gd name="connsiteY4122" fmla="*/ 589526 h 1525731"/>
                  <a:gd name="connsiteX4123" fmla="*/ 2596459 w 6801921"/>
                  <a:gd name="connsiteY4123" fmla="*/ 583777 h 1525731"/>
                  <a:gd name="connsiteX4124" fmla="*/ 2611636 w 6801921"/>
                  <a:gd name="connsiteY4124" fmla="*/ 583777 h 1525731"/>
                  <a:gd name="connsiteX4125" fmla="*/ 2634400 w 6801921"/>
                  <a:gd name="connsiteY4125" fmla="*/ 603236 h 1525731"/>
                  <a:gd name="connsiteX4126" fmla="*/ 2611636 w 6801921"/>
                  <a:gd name="connsiteY4126" fmla="*/ 622694 h 1525731"/>
                  <a:gd name="connsiteX4127" fmla="*/ 2596459 w 6801921"/>
                  <a:gd name="connsiteY4127" fmla="*/ 622694 h 1525731"/>
                  <a:gd name="connsiteX4128" fmla="*/ 2573694 w 6801921"/>
                  <a:gd name="connsiteY4128" fmla="*/ 603236 h 1525731"/>
                  <a:gd name="connsiteX4129" fmla="*/ 2596459 w 6801921"/>
                  <a:gd name="connsiteY4129" fmla="*/ 583777 h 1525731"/>
                  <a:gd name="connsiteX4130" fmla="*/ 5574239 w 6801921"/>
                  <a:gd name="connsiteY4130" fmla="*/ 578220 h 1525731"/>
                  <a:gd name="connsiteX4131" fmla="*/ 5673970 w 6801921"/>
                  <a:gd name="connsiteY4131" fmla="*/ 578220 h 1525731"/>
                  <a:gd name="connsiteX4132" fmla="*/ 5699986 w 6801921"/>
                  <a:gd name="connsiteY4132" fmla="*/ 600459 h 1525731"/>
                  <a:gd name="connsiteX4133" fmla="*/ 5699985 w 6801921"/>
                  <a:gd name="connsiteY4133" fmla="*/ 600459 h 1525731"/>
                  <a:gd name="connsiteX4134" fmla="*/ 5673969 w 6801921"/>
                  <a:gd name="connsiteY4134" fmla="*/ 622697 h 1525731"/>
                  <a:gd name="connsiteX4135" fmla="*/ 5574239 w 6801921"/>
                  <a:gd name="connsiteY4135" fmla="*/ 622696 h 1525731"/>
                  <a:gd name="connsiteX4136" fmla="*/ 5555842 w 6801921"/>
                  <a:gd name="connsiteY4136" fmla="*/ 616183 h 1525731"/>
                  <a:gd name="connsiteX4137" fmla="*/ 5548222 w 6801921"/>
                  <a:gd name="connsiteY4137" fmla="*/ 600459 h 1525731"/>
                  <a:gd name="connsiteX4138" fmla="*/ 5555842 w 6801921"/>
                  <a:gd name="connsiteY4138" fmla="*/ 584734 h 1525731"/>
                  <a:gd name="connsiteX4139" fmla="*/ 5574239 w 6801921"/>
                  <a:gd name="connsiteY4139" fmla="*/ 578220 h 1525731"/>
                  <a:gd name="connsiteX4140" fmla="*/ 1643940 w 6801921"/>
                  <a:gd name="connsiteY4140" fmla="*/ 578220 h 1525731"/>
                  <a:gd name="connsiteX4141" fmla="*/ 1743673 w 6801921"/>
                  <a:gd name="connsiteY4141" fmla="*/ 578220 h 1525731"/>
                  <a:gd name="connsiteX4142" fmla="*/ 1769688 w 6801921"/>
                  <a:gd name="connsiteY4142" fmla="*/ 600459 h 1525731"/>
                  <a:gd name="connsiteX4143" fmla="*/ 1743672 w 6801921"/>
                  <a:gd name="connsiteY4143" fmla="*/ 622697 h 1525731"/>
                  <a:gd name="connsiteX4144" fmla="*/ 1643940 w 6801921"/>
                  <a:gd name="connsiteY4144" fmla="*/ 622696 h 1525731"/>
                  <a:gd name="connsiteX4145" fmla="*/ 1625544 w 6801921"/>
                  <a:gd name="connsiteY4145" fmla="*/ 616183 h 1525731"/>
                  <a:gd name="connsiteX4146" fmla="*/ 1617925 w 6801921"/>
                  <a:gd name="connsiteY4146" fmla="*/ 600459 h 1525731"/>
                  <a:gd name="connsiteX4147" fmla="*/ 1625544 w 6801921"/>
                  <a:gd name="connsiteY4147" fmla="*/ 584734 h 1525731"/>
                  <a:gd name="connsiteX4148" fmla="*/ 1643940 w 6801921"/>
                  <a:gd name="connsiteY4148" fmla="*/ 578220 h 1525731"/>
                  <a:gd name="connsiteX4149" fmla="*/ 5837658 w 6801921"/>
                  <a:gd name="connsiteY4149" fmla="*/ 578218 h 1525731"/>
                  <a:gd name="connsiteX4150" fmla="*/ 5865842 w 6801921"/>
                  <a:gd name="connsiteY4150" fmla="*/ 578218 h 1525731"/>
                  <a:gd name="connsiteX4151" fmla="*/ 5899447 w 6801921"/>
                  <a:gd name="connsiteY4151" fmla="*/ 606945 h 1525731"/>
                  <a:gd name="connsiteX4152" fmla="*/ 5865842 w 6801921"/>
                  <a:gd name="connsiteY4152" fmla="*/ 635670 h 1525731"/>
                  <a:gd name="connsiteX4153" fmla="*/ 5837658 w 6801921"/>
                  <a:gd name="connsiteY4153" fmla="*/ 635670 h 1525731"/>
                  <a:gd name="connsiteX4154" fmla="*/ 5804053 w 6801921"/>
                  <a:gd name="connsiteY4154" fmla="*/ 606945 h 1525731"/>
                  <a:gd name="connsiteX4155" fmla="*/ 5837658 w 6801921"/>
                  <a:gd name="connsiteY4155" fmla="*/ 578218 h 1525731"/>
                  <a:gd name="connsiteX4156" fmla="*/ 1907360 w 6801921"/>
                  <a:gd name="connsiteY4156" fmla="*/ 578218 h 1525731"/>
                  <a:gd name="connsiteX4157" fmla="*/ 1935544 w 6801921"/>
                  <a:gd name="connsiteY4157" fmla="*/ 578218 h 1525731"/>
                  <a:gd name="connsiteX4158" fmla="*/ 1969149 w 6801921"/>
                  <a:gd name="connsiteY4158" fmla="*/ 606945 h 1525731"/>
                  <a:gd name="connsiteX4159" fmla="*/ 1935544 w 6801921"/>
                  <a:gd name="connsiteY4159" fmla="*/ 635670 h 1525731"/>
                  <a:gd name="connsiteX4160" fmla="*/ 1907360 w 6801921"/>
                  <a:gd name="connsiteY4160" fmla="*/ 635670 h 1525731"/>
                  <a:gd name="connsiteX4161" fmla="*/ 1873755 w 6801921"/>
                  <a:gd name="connsiteY4161" fmla="*/ 606945 h 1525731"/>
                  <a:gd name="connsiteX4162" fmla="*/ 1907360 w 6801921"/>
                  <a:gd name="connsiteY4162" fmla="*/ 578218 h 1525731"/>
                  <a:gd name="connsiteX4163" fmla="*/ 5392557 w 6801921"/>
                  <a:gd name="connsiteY4163" fmla="*/ 576365 h 1525731"/>
                  <a:gd name="connsiteX4164" fmla="*/ 5513101 w 6801921"/>
                  <a:gd name="connsiteY4164" fmla="*/ 576365 h 1525731"/>
                  <a:gd name="connsiteX4165" fmla="*/ 5528711 w 6801921"/>
                  <a:gd name="connsiteY4165" fmla="*/ 589709 h 1525731"/>
                  <a:gd name="connsiteX4166" fmla="*/ 5528710 w 6801921"/>
                  <a:gd name="connsiteY4166" fmla="*/ 589709 h 1525731"/>
                  <a:gd name="connsiteX4167" fmla="*/ 5513101 w 6801921"/>
                  <a:gd name="connsiteY4167" fmla="*/ 603052 h 1525731"/>
                  <a:gd name="connsiteX4168" fmla="*/ 5392557 w 6801921"/>
                  <a:gd name="connsiteY4168" fmla="*/ 603052 h 1525731"/>
                  <a:gd name="connsiteX4169" fmla="*/ 5381519 w 6801921"/>
                  <a:gd name="connsiteY4169" fmla="*/ 599144 h 1525731"/>
                  <a:gd name="connsiteX4170" fmla="*/ 5376947 w 6801921"/>
                  <a:gd name="connsiteY4170" fmla="*/ 589709 h 1525731"/>
                  <a:gd name="connsiteX4171" fmla="*/ 5381519 w 6801921"/>
                  <a:gd name="connsiteY4171" fmla="*/ 580274 h 1525731"/>
                  <a:gd name="connsiteX4172" fmla="*/ 5392557 w 6801921"/>
                  <a:gd name="connsiteY4172" fmla="*/ 576365 h 1525731"/>
                  <a:gd name="connsiteX4173" fmla="*/ 1462259 w 6801921"/>
                  <a:gd name="connsiteY4173" fmla="*/ 576365 h 1525731"/>
                  <a:gd name="connsiteX4174" fmla="*/ 1582803 w 6801921"/>
                  <a:gd name="connsiteY4174" fmla="*/ 576365 h 1525731"/>
                  <a:gd name="connsiteX4175" fmla="*/ 1598413 w 6801921"/>
                  <a:gd name="connsiteY4175" fmla="*/ 589709 h 1525731"/>
                  <a:gd name="connsiteX4176" fmla="*/ 1598413 w 6801921"/>
                  <a:gd name="connsiteY4176" fmla="*/ 589709 h 1525731"/>
                  <a:gd name="connsiteX4177" fmla="*/ 1582802 w 6801921"/>
                  <a:gd name="connsiteY4177" fmla="*/ 603052 h 1525731"/>
                  <a:gd name="connsiteX4178" fmla="*/ 1462259 w 6801921"/>
                  <a:gd name="connsiteY4178" fmla="*/ 603052 h 1525731"/>
                  <a:gd name="connsiteX4179" fmla="*/ 1451222 w 6801921"/>
                  <a:gd name="connsiteY4179" fmla="*/ 599144 h 1525731"/>
                  <a:gd name="connsiteX4180" fmla="*/ 1446649 w 6801921"/>
                  <a:gd name="connsiteY4180" fmla="*/ 589709 h 1525731"/>
                  <a:gd name="connsiteX4181" fmla="*/ 1451222 w 6801921"/>
                  <a:gd name="connsiteY4181" fmla="*/ 580274 h 1525731"/>
                  <a:gd name="connsiteX4182" fmla="*/ 1462259 w 6801921"/>
                  <a:gd name="connsiteY4182" fmla="*/ 576365 h 1525731"/>
                  <a:gd name="connsiteX4183" fmla="*/ 338581 w 6801921"/>
                  <a:gd name="connsiteY4183" fmla="*/ 570806 h 1525731"/>
                  <a:gd name="connsiteX4184" fmla="*/ 409245 w 6801921"/>
                  <a:gd name="connsiteY4184" fmla="*/ 570806 h 1525731"/>
                  <a:gd name="connsiteX4185" fmla="*/ 436345 w 6801921"/>
                  <a:gd name="connsiteY4185" fmla="*/ 593972 h 1525731"/>
                  <a:gd name="connsiteX4186" fmla="*/ 409245 w 6801921"/>
                  <a:gd name="connsiteY4186" fmla="*/ 617138 h 1525731"/>
                  <a:gd name="connsiteX4187" fmla="*/ 329026 w 6801921"/>
                  <a:gd name="connsiteY4187" fmla="*/ 617138 h 1525731"/>
                  <a:gd name="connsiteX4188" fmla="*/ 320689 w 6801921"/>
                  <a:gd name="connsiteY4188" fmla="*/ 614186 h 1525731"/>
                  <a:gd name="connsiteX4189" fmla="*/ 4440355 w 6801921"/>
                  <a:gd name="connsiteY4189" fmla="*/ 565247 h 1525731"/>
                  <a:gd name="connsiteX4190" fmla="*/ 4535750 w 6801921"/>
                  <a:gd name="connsiteY4190" fmla="*/ 565247 h 1525731"/>
                  <a:gd name="connsiteX4191" fmla="*/ 4589952 w 6801921"/>
                  <a:gd name="connsiteY4191" fmla="*/ 611578 h 1525731"/>
                  <a:gd name="connsiteX4192" fmla="*/ 4535750 w 6801921"/>
                  <a:gd name="connsiteY4192" fmla="*/ 657910 h 1525731"/>
                  <a:gd name="connsiteX4193" fmla="*/ 4440355 w 6801921"/>
                  <a:gd name="connsiteY4193" fmla="*/ 657910 h 1525731"/>
                  <a:gd name="connsiteX4194" fmla="*/ 4386155 w 6801921"/>
                  <a:gd name="connsiteY4194" fmla="*/ 611578 h 1525731"/>
                  <a:gd name="connsiteX4195" fmla="*/ 4440355 w 6801921"/>
                  <a:gd name="connsiteY4195" fmla="*/ 565247 h 1525731"/>
                  <a:gd name="connsiteX4196" fmla="*/ 510058 w 6801921"/>
                  <a:gd name="connsiteY4196" fmla="*/ 565247 h 1525731"/>
                  <a:gd name="connsiteX4197" fmla="*/ 605452 w 6801921"/>
                  <a:gd name="connsiteY4197" fmla="*/ 565247 h 1525731"/>
                  <a:gd name="connsiteX4198" fmla="*/ 659654 w 6801921"/>
                  <a:gd name="connsiteY4198" fmla="*/ 611578 h 1525731"/>
                  <a:gd name="connsiteX4199" fmla="*/ 605452 w 6801921"/>
                  <a:gd name="connsiteY4199" fmla="*/ 657910 h 1525731"/>
                  <a:gd name="connsiteX4200" fmla="*/ 510058 w 6801921"/>
                  <a:gd name="connsiteY4200" fmla="*/ 657910 h 1525731"/>
                  <a:gd name="connsiteX4201" fmla="*/ 455857 w 6801921"/>
                  <a:gd name="connsiteY4201" fmla="*/ 611578 h 1525731"/>
                  <a:gd name="connsiteX4202" fmla="*/ 510058 w 6801921"/>
                  <a:gd name="connsiteY4202" fmla="*/ 565247 h 1525731"/>
                  <a:gd name="connsiteX4203" fmla="*/ 5737928 w 6801921"/>
                  <a:gd name="connsiteY4203" fmla="*/ 564784 h 1525731"/>
                  <a:gd name="connsiteX4204" fmla="*/ 5753104 w 6801921"/>
                  <a:gd name="connsiteY4204" fmla="*/ 564784 h 1525731"/>
                  <a:gd name="connsiteX4205" fmla="*/ 5775869 w 6801921"/>
                  <a:gd name="connsiteY4205" fmla="*/ 584243 h 1525731"/>
                  <a:gd name="connsiteX4206" fmla="*/ 5753104 w 6801921"/>
                  <a:gd name="connsiteY4206" fmla="*/ 603702 h 1525731"/>
                  <a:gd name="connsiteX4207" fmla="*/ 5737928 w 6801921"/>
                  <a:gd name="connsiteY4207" fmla="*/ 603702 h 1525731"/>
                  <a:gd name="connsiteX4208" fmla="*/ 5715164 w 6801921"/>
                  <a:gd name="connsiteY4208" fmla="*/ 584243 h 1525731"/>
                  <a:gd name="connsiteX4209" fmla="*/ 5737928 w 6801921"/>
                  <a:gd name="connsiteY4209" fmla="*/ 564784 h 1525731"/>
                  <a:gd name="connsiteX4210" fmla="*/ 1807629 w 6801921"/>
                  <a:gd name="connsiteY4210" fmla="*/ 564784 h 1525731"/>
                  <a:gd name="connsiteX4211" fmla="*/ 1822807 w 6801921"/>
                  <a:gd name="connsiteY4211" fmla="*/ 564784 h 1525731"/>
                  <a:gd name="connsiteX4212" fmla="*/ 1845571 w 6801921"/>
                  <a:gd name="connsiteY4212" fmla="*/ 584243 h 1525731"/>
                  <a:gd name="connsiteX4213" fmla="*/ 1822807 w 6801921"/>
                  <a:gd name="connsiteY4213" fmla="*/ 603702 h 1525731"/>
                  <a:gd name="connsiteX4214" fmla="*/ 1807629 w 6801921"/>
                  <a:gd name="connsiteY4214" fmla="*/ 603702 h 1525731"/>
                  <a:gd name="connsiteX4215" fmla="*/ 1784865 w 6801921"/>
                  <a:gd name="connsiteY4215" fmla="*/ 584243 h 1525731"/>
                  <a:gd name="connsiteX4216" fmla="*/ 1807629 w 6801921"/>
                  <a:gd name="connsiteY4216" fmla="*/ 564784 h 1525731"/>
                  <a:gd name="connsiteX4217" fmla="*/ 2960042 w 6801921"/>
                  <a:gd name="connsiteY4217" fmla="*/ 562650 h 1525731"/>
                  <a:gd name="connsiteX4218" fmla="*/ 3080585 w 6801921"/>
                  <a:gd name="connsiteY4218" fmla="*/ 562651 h 1525731"/>
                  <a:gd name="connsiteX4219" fmla="*/ 3091623 w 6801921"/>
                  <a:gd name="connsiteY4219" fmla="*/ 566559 h 1525731"/>
                  <a:gd name="connsiteX4220" fmla="*/ 3096196 w 6801921"/>
                  <a:gd name="connsiteY4220" fmla="*/ 575994 h 1525731"/>
                  <a:gd name="connsiteX4221" fmla="*/ 3091623 w 6801921"/>
                  <a:gd name="connsiteY4221" fmla="*/ 585429 h 1525731"/>
                  <a:gd name="connsiteX4222" fmla="*/ 3080585 w 6801921"/>
                  <a:gd name="connsiteY4222" fmla="*/ 589337 h 1525731"/>
                  <a:gd name="connsiteX4223" fmla="*/ 2960041 w 6801921"/>
                  <a:gd name="connsiteY4223" fmla="*/ 589337 h 1525731"/>
                  <a:gd name="connsiteX4224" fmla="*/ 2944431 w 6801921"/>
                  <a:gd name="connsiteY4224" fmla="*/ 575993 h 1525731"/>
                  <a:gd name="connsiteX4225" fmla="*/ 2944432 w 6801921"/>
                  <a:gd name="connsiteY4225" fmla="*/ 575993 h 1525731"/>
                  <a:gd name="connsiteX4226" fmla="*/ 2960042 w 6801921"/>
                  <a:gd name="connsiteY4226" fmla="*/ 562650 h 1525731"/>
                  <a:gd name="connsiteX4227" fmla="*/ 5124369 w 6801921"/>
                  <a:gd name="connsiteY4227" fmla="*/ 559686 h 1525731"/>
                  <a:gd name="connsiteX4228" fmla="*/ 5152553 w 6801921"/>
                  <a:gd name="connsiteY4228" fmla="*/ 559686 h 1525731"/>
                  <a:gd name="connsiteX4229" fmla="*/ 5186158 w 6801921"/>
                  <a:gd name="connsiteY4229" fmla="*/ 588412 h 1525731"/>
                  <a:gd name="connsiteX4230" fmla="*/ 5152553 w 6801921"/>
                  <a:gd name="connsiteY4230" fmla="*/ 617138 h 1525731"/>
                  <a:gd name="connsiteX4231" fmla="*/ 5124369 w 6801921"/>
                  <a:gd name="connsiteY4231" fmla="*/ 617138 h 1525731"/>
                  <a:gd name="connsiteX4232" fmla="*/ 5090764 w 6801921"/>
                  <a:gd name="connsiteY4232" fmla="*/ 588412 h 1525731"/>
                  <a:gd name="connsiteX4233" fmla="*/ 5124369 w 6801921"/>
                  <a:gd name="connsiteY4233" fmla="*/ 559686 h 1525731"/>
                  <a:gd name="connsiteX4234" fmla="*/ 1194072 w 6801921"/>
                  <a:gd name="connsiteY4234" fmla="*/ 559686 h 1525731"/>
                  <a:gd name="connsiteX4235" fmla="*/ 1222256 w 6801921"/>
                  <a:gd name="connsiteY4235" fmla="*/ 559686 h 1525731"/>
                  <a:gd name="connsiteX4236" fmla="*/ 1255861 w 6801921"/>
                  <a:gd name="connsiteY4236" fmla="*/ 588412 h 1525731"/>
                  <a:gd name="connsiteX4237" fmla="*/ 1222256 w 6801921"/>
                  <a:gd name="connsiteY4237" fmla="*/ 617138 h 1525731"/>
                  <a:gd name="connsiteX4238" fmla="*/ 1194072 w 6801921"/>
                  <a:gd name="connsiteY4238" fmla="*/ 617138 h 1525731"/>
                  <a:gd name="connsiteX4239" fmla="*/ 1160467 w 6801921"/>
                  <a:gd name="connsiteY4239" fmla="*/ 588412 h 1525731"/>
                  <a:gd name="connsiteX4240" fmla="*/ 1194072 w 6801921"/>
                  <a:gd name="connsiteY4240" fmla="*/ 559686 h 1525731"/>
                  <a:gd name="connsiteX4241" fmla="*/ 6294465 w 6801921"/>
                  <a:gd name="connsiteY4241" fmla="*/ 555979 h 1525731"/>
                  <a:gd name="connsiteX4242" fmla="*/ 6415010 w 6801921"/>
                  <a:gd name="connsiteY4242" fmla="*/ 555979 h 1525731"/>
                  <a:gd name="connsiteX4243" fmla="*/ 6430619 w 6801921"/>
                  <a:gd name="connsiteY4243" fmla="*/ 569323 h 1525731"/>
                  <a:gd name="connsiteX4244" fmla="*/ 6415009 w 6801921"/>
                  <a:gd name="connsiteY4244" fmla="*/ 582666 h 1525731"/>
                  <a:gd name="connsiteX4245" fmla="*/ 6294465 w 6801921"/>
                  <a:gd name="connsiteY4245" fmla="*/ 582666 h 1525731"/>
                  <a:gd name="connsiteX4246" fmla="*/ 6283428 w 6801921"/>
                  <a:gd name="connsiteY4246" fmla="*/ 578758 h 1525731"/>
                  <a:gd name="connsiteX4247" fmla="*/ 6278856 w 6801921"/>
                  <a:gd name="connsiteY4247" fmla="*/ 569323 h 1525731"/>
                  <a:gd name="connsiteX4248" fmla="*/ 6283428 w 6801921"/>
                  <a:gd name="connsiteY4248" fmla="*/ 559888 h 1525731"/>
                  <a:gd name="connsiteX4249" fmla="*/ 6294465 w 6801921"/>
                  <a:gd name="connsiteY4249" fmla="*/ 555979 h 1525731"/>
                  <a:gd name="connsiteX4250" fmla="*/ 3170992 w 6801921"/>
                  <a:gd name="connsiteY4250" fmla="*/ 555978 h 1525731"/>
                  <a:gd name="connsiteX4251" fmla="*/ 3229530 w 6801921"/>
                  <a:gd name="connsiteY4251" fmla="*/ 555978 h 1525731"/>
                  <a:gd name="connsiteX4252" fmla="*/ 3273976 w 6801921"/>
                  <a:gd name="connsiteY4252" fmla="*/ 593969 h 1525731"/>
                  <a:gd name="connsiteX4253" fmla="*/ 3229530 w 6801921"/>
                  <a:gd name="connsiteY4253" fmla="*/ 631961 h 1525731"/>
                  <a:gd name="connsiteX4254" fmla="*/ 3170992 w 6801921"/>
                  <a:gd name="connsiteY4254" fmla="*/ 631961 h 1525731"/>
                  <a:gd name="connsiteX4255" fmla="*/ 3126547 w 6801921"/>
                  <a:gd name="connsiteY4255" fmla="*/ 593969 h 1525731"/>
                  <a:gd name="connsiteX4256" fmla="*/ 3170992 w 6801921"/>
                  <a:gd name="connsiteY4256" fmla="*/ 555978 h 1525731"/>
                  <a:gd name="connsiteX4257" fmla="*/ 2672070 w 6801921"/>
                  <a:gd name="connsiteY4257" fmla="*/ 552735 h 1525731"/>
                  <a:gd name="connsiteX4258" fmla="*/ 2726814 w 6801921"/>
                  <a:gd name="connsiteY4258" fmla="*/ 552735 h 1525731"/>
                  <a:gd name="connsiteX4259" fmla="*/ 2753101 w 6801921"/>
                  <a:gd name="connsiteY4259" fmla="*/ 575206 h 1525731"/>
                  <a:gd name="connsiteX4260" fmla="*/ 2726814 w 6801921"/>
                  <a:gd name="connsiteY4260" fmla="*/ 597676 h 1525731"/>
                  <a:gd name="connsiteX4261" fmla="*/ 2672070 w 6801921"/>
                  <a:gd name="connsiteY4261" fmla="*/ 597676 h 1525731"/>
                  <a:gd name="connsiteX4262" fmla="*/ 2645783 w 6801921"/>
                  <a:gd name="connsiteY4262" fmla="*/ 575206 h 1525731"/>
                  <a:gd name="connsiteX4263" fmla="*/ 2672070 w 6801921"/>
                  <a:gd name="connsiteY4263" fmla="*/ 552735 h 1525731"/>
                  <a:gd name="connsiteX4264" fmla="*/ 5956900 w 6801921"/>
                  <a:gd name="connsiteY4264" fmla="*/ 552274 h 1525731"/>
                  <a:gd name="connsiteX4265" fmla="*/ 6015438 w 6801921"/>
                  <a:gd name="connsiteY4265" fmla="*/ 552274 h 1525731"/>
                  <a:gd name="connsiteX4266" fmla="*/ 6059883 w 6801921"/>
                  <a:gd name="connsiteY4266" fmla="*/ 590266 h 1525731"/>
                  <a:gd name="connsiteX4267" fmla="*/ 6015438 w 6801921"/>
                  <a:gd name="connsiteY4267" fmla="*/ 628257 h 1525731"/>
                  <a:gd name="connsiteX4268" fmla="*/ 5956900 w 6801921"/>
                  <a:gd name="connsiteY4268" fmla="*/ 628257 h 1525731"/>
                  <a:gd name="connsiteX4269" fmla="*/ 5912456 w 6801921"/>
                  <a:gd name="connsiteY4269" fmla="*/ 590266 h 1525731"/>
                  <a:gd name="connsiteX4270" fmla="*/ 5956900 w 6801921"/>
                  <a:gd name="connsiteY4270" fmla="*/ 552274 h 1525731"/>
                  <a:gd name="connsiteX4271" fmla="*/ 2026602 w 6801921"/>
                  <a:gd name="connsiteY4271" fmla="*/ 552274 h 1525731"/>
                  <a:gd name="connsiteX4272" fmla="*/ 2085140 w 6801921"/>
                  <a:gd name="connsiteY4272" fmla="*/ 552274 h 1525731"/>
                  <a:gd name="connsiteX4273" fmla="*/ 2129585 w 6801921"/>
                  <a:gd name="connsiteY4273" fmla="*/ 590266 h 1525731"/>
                  <a:gd name="connsiteX4274" fmla="*/ 2085140 w 6801921"/>
                  <a:gd name="connsiteY4274" fmla="*/ 628257 h 1525731"/>
                  <a:gd name="connsiteX4275" fmla="*/ 2026602 w 6801921"/>
                  <a:gd name="connsiteY4275" fmla="*/ 628257 h 1525731"/>
                  <a:gd name="connsiteX4276" fmla="*/ 1982158 w 6801921"/>
                  <a:gd name="connsiteY4276" fmla="*/ 590266 h 1525731"/>
                  <a:gd name="connsiteX4277" fmla="*/ 2026602 w 6801921"/>
                  <a:gd name="connsiteY4277" fmla="*/ 552274 h 1525731"/>
                  <a:gd name="connsiteX4278" fmla="*/ 4140105 w 6801921"/>
                  <a:gd name="connsiteY4278" fmla="*/ 550418 h 1525731"/>
                  <a:gd name="connsiteX4279" fmla="*/ 4220322 w 6801921"/>
                  <a:gd name="connsiteY4279" fmla="*/ 550418 h 1525731"/>
                  <a:gd name="connsiteX4280" fmla="*/ 4247423 w 6801921"/>
                  <a:gd name="connsiteY4280" fmla="*/ 573584 h 1525731"/>
                  <a:gd name="connsiteX4281" fmla="*/ 4220322 w 6801921"/>
                  <a:gd name="connsiteY4281" fmla="*/ 596750 h 1525731"/>
                  <a:gd name="connsiteX4282" fmla="*/ 4140105 w 6801921"/>
                  <a:gd name="connsiteY4282" fmla="*/ 596750 h 1525731"/>
                  <a:gd name="connsiteX4283" fmla="*/ 4113005 w 6801921"/>
                  <a:gd name="connsiteY4283" fmla="*/ 573584 h 1525731"/>
                  <a:gd name="connsiteX4284" fmla="*/ 4140105 w 6801921"/>
                  <a:gd name="connsiteY4284" fmla="*/ 550418 h 1525731"/>
                  <a:gd name="connsiteX4285" fmla="*/ 4647404 w 6801921"/>
                  <a:gd name="connsiteY4285" fmla="*/ 548567 h 1525731"/>
                  <a:gd name="connsiteX4286" fmla="*/ 4705943 w 6801921"/>
                  <a:gd name="connsiteY4286" fmla="*/ 548567 h 1525731"/>
                  <a:gd name="connsiteX4287" fmla="*/ 4750387 w 6801921"/>
                  <a:gd name="connsiteY4287" fmla="*/ 586559 h 1525731"/>
                  <a:gd name="connsiteX4288" fmla="*/ 4705943 w 6801921"/>
                  <a:gd name="connsiteY4288" fmla="*/ 624550 h 1525731"/>
                  <a:gd name="connsiteX4289" fmla="*/ 4647404 w 6801921"/>
                  <a:gd name="connsiteY4289" fmla="*/ 624550 h 1525731"/>
                  <a:gd name="connsiteX4290" fmla="*/ 4602960 w 6801921"/>
                  <a:gd name="connsiteY4290" fmla="*/ 586559 h 1525731"/>
                  <a:gd name="connsiteX4291" fmla="*/ 4647404 w 6801921"/>
                  <a:gd name="connsiteY4291" fmla="*/ 548567 h 1525731"/>
                  <a:gd name="connsiteX4292" fmla="*/ 717106 w 6801921"/>
                  <a:gd name="connsiteY4292" fmla="*/ 548567 h 1525731"/>
                  <a:gd name="connsiteX4293" fmla="*/ 775645 w 6801921"/>
                  <a:gd name="connsiteY4293" fmla="*/ 548567 h 1525731"/>
                  <a:gd name="connsiteX4294" fmla="*/ 820089 w 6801921"/>
                  <a:gd name="connsiteY4294" fmla="*/ 586559 h 1525731"/>
                  <a:gd name="connsiteX4295" fmla="*/ 775645 w 6801921"/>
                  <a:gd name="connsiteY4295" fmla="*/ 624550 h 1525731"/>
                  <a:gd name="connsiteX4296" fmla="*/ 717106 w 6801921"/>
                  <a:gd name="connsiteY4296" fmla="*/ 624550 h 1525731"/>
                  <a:gd name="connsiteX4297" fmla="*/ 672662 w 6801921"/>
                  <a:gd name="connsiteY4297" fmla="*/ 586559 h 1525731"/>
                  <a:gd name="connsiteX4298" fmla="*/ 717106 w 6801921"/>
                  <a:gd name="connsiteY4298" fmla="*/ 548567 h 1525731"/>
                  <a:gd name="connsiteX4299" fmla="*/ 3320589 w 6801921"/>
                  <a:gd name="connsiteY4299" fmla="*/ 548564 h 1525731"/>
                  <a:gd name="connsiteX4300" fmla="*/ 3348773 w 6801921"/>
                  <a:gd name="connsiteY4300" fmla="*/ 548564 h 1525731"/>
                  <a:gd name="connsiteX4301" fmla="*/ 3382378 w 6801921"/>
                  <a:gd name="connsiteY4301" fmla="*/ 577291 h 1525731"/>
                  <a:gd name="connsiteX4302" fmla="*/ 3348773 w 6801921"/>
                  <a:gd name="connsiteY4302" fmla="*/ 606016 h 1525731"/>
                  <a:gd name="connsiteX4303" fmla="*/ 3320589 w 6801921"/>
                  <a:gd name="connsiteY4303" fmla="*/ 606016 h 1525731"/>
                  <a:gd name="connsiteX4304" fmla="*/ 3286984 w 6801921"/>
                  <a:gd name="connsiteY4304" fmla="*/ 577291 h 1525731"/>
                  <a:gd name="connsiteX4305" fmla="*/ 3320589 w 6801921"/>
                  <a:gd name="connsiteY4305" fmla="*/ 548564 h 1525731"/>
                  <a:gd name="connsiteX4306" fmla="*/ 4807190 w 6801921"/>
                  <a:gd name="connsiteY4306" fmla="*/ 547827 h 1525731"/>
                  <a:gd name="connsiteX4307" fmla="*/ 4910389 w 6801921"/>
                  <a:gd name="connsiteY4307" fmla="*/ 547827 h 1525731"/>
                  <a:gd name="connsiteX4308" fmla="*/ 4925999 w 6801921"/>
                  <a:gd name="connsiteY4308" fmla="*/ 561170 h 1525731"/>
                  <a:gd name="connsiteX4309" fmla="*/ 4910389 w 6801921"/>
                  <a:gd name="connsiteY4309" fmla="*/ 574514 h 1525731"/>
                  <a:gd name="connsiteX4310" fmla="*/ 4807190 w 6801921"/>
                  <a:gd name="connsiteY4310" fmla="*/ 574513 h 1525731"/>
                  <a:gd name="connsiteX4311" fmla="*/ 4796152 w 6801921"/>
                  <a:gd name="connsiteY4311" fmla="*/ 570605 h 1525731"/>
                  <a:gd name="connsiteX4312" fmla="*/ 4791580 w 6801921"/>
                  <a:gd name="connsiteY4312" fmla="*/ 561170 h 1525731"/>
                  <a:gd name="connsiteX4313" fmla="*/ 4796152 w 6801921"/>
                  <a:gd name="connsiteY4313" fmla="*/ 551735 h 1525731"/>
                  <a:gd name="connsiteX4314" fmla="*/ 4807190 w 6801921"/>
                  <a:gd name="connsiteY4314" fmla="*/ 547827 h 1525731"/>
                  <a:gd name="connsiteX4315" fmla="*/ 876892 w 6801921"/>
                  <a:gd name="connsiteY4315" fmla="*/ 547827 h 1525731"/>
                  <a:gd name="connsiteX4316" fmla="*/ 980092 w 6801921"/>
                  <a:gd name="connsiteY4316" fmla="*/ 547827 h 1525731"/>
                  <a:gd name="connsiteX4317" fmla="*/ 995702 w 6801921"/>
                  <a:gd name="connsiteY4317" fmla="*/ 561170 h 1525731"/>
                  <a:gd name="connsiteX4318" fmla="*/ 980092 w 6801921"/>
                  <a:gd name="connsiteY4318" fmla="*/ 574514 h 1525731"/>
                  <a:gd name="connsiteX4319" fmla="*/ 876892 w 6801921"/>
                  <a:gd name="connsiteY4319" fmla="*/ 574513 h 1525731"/>
                  <a:gd name="connsiteX4320" fmla="*/ 865854 w 6801921"/>
                  <a:gd name="connsiteY4320" fmla="*/ 570605 h 1525731"/>
                  <a:gd name="connsiteX4321" fmla="*/ 861282 w 6801921"/>
                  <a:gd name="connsiteY4321" fmla="*/ 561170 h 1525731"/>
                  <a:gd name="connsiteX4322" fmla="*/ 865854 w 6801921"/>
                  <a:gd name="connsiteY4322" fmla="*/ 551735 h 1525731"/>
                  <a:gd name="connsiteX4323" fmla="*/ 876892 w 6801921"/>
                  <a:gd name="connsiteY4323" fmla="*/ 547827 h 1525731"/>
                  <a:gd name="connsiteX4324" fmla="*/ 4985619 w 6801921"/>
                  <a:gd name="connsiteY4324" fmla="*/ 546713 h 1525731"/>
                  <a:gd name="connsiteX4325" fmla="*/ 5031144 w 6801921"/>
                  <a:gd name="connsiteY4325" fmla="*/ 546713 h 1525731"/>
                  <a:gd name="connsiteX4326" fmla="*/ 5075588 w 6801921"/>
                  <a:gd name="connsiteY4326" fmla="*/ 584704 h 1525731"/>
                  <a:gd name="connsiteX4327" fmla="*/ 5031144 w 6801921"/>
                  <a:gd name="connsiteY4327" fmla="*/ 622696 h 1525731"/>
                  <a:gd name="connsiteX4328" fmla="*/ 4985619 w 6801921"/>
                  <a:gd name="connsiteY4328" fmla="*/ 622696 h 1525731"/>
                  <a:gd name="connsiteX4329" fmla="*/ 4941175 w 6801921"/>
                  <a:gd name="connsiteY4329" fmla="*/ 584704 h 1525731"/>
                  <a:gd name="connsiteX4330" fmla="*/ 4985619 w 6801921"/>
                  <a:gd name="connsiteY4330" fmla="*/ 546713 h 1525731"/>
                  <a:gd name="connsiteX4331" fmla="*/ 1055321 w 6801921"/>
                  <a:gd name="connsiteY4331" fmla="*/ 546713 h 1525731"/>
                  <a:gd name="connsiteX4332" fmla="*/ 1100846 w 6801921"/>
                  <a:gd name="connsiteY4332" fmla="*/ 546713 h 1525731"/>
                  <a:gd name="connsiteX4333" fmla="*/ 1145290 w 6801921"/>
                  <a:gd name="connsiteY4333" fmla="*/ 584704 h 1525731"/>
                  <a:gd name="connsiteX4334" fmla="*/ 1100846 w 6801921"/>
                  <a:gd name="connsiteY4334" fmla="*/ 622696 h 1525731"/>
                  <a:gd name="connsiteX4335" fmla="*/ 1055321 w 6801921"/>
                  <a:gd name="connsiteY4335" fmla="*/ 622696 h 1525731"/>
                  <a:gd name="connsiteX4336" fmla="*/ 1010877 w 6801921"/>
                  <a:gd name="connsiteY4336" fmla="*/ 584704 h 1525731"/>
                  <a:gd name="connsiteX4337" fmla="*/ 1055321 w 6801921"/>
                  <a:gd name="connsiteY4337" fmla="*/ 546713 h 1525731"/>
                  <a:gd name="connsiteX4338" fmla="*/ 3441999 w 6801921"/>
                  <a:gd name="connsiteY4338" fmla="*/ 543006 h 1525731"/>
                  <a:gd name="connsiteX4339" fmla="*/ 3487529 w 6801921"/>
                  <a:gd name="connsiteY4339" fmla="*/ 543006 h 1525731"/>
                  <a:gd name="connsiteX4340" fmla="*/ 3531973 w 6801921"/>
                  <a:gd name="connsiteY4340" fmla="*/ 580998 h 1525731"/>
                  <a:gd name="connsiteX4341" fmla="*/ 3487529 w 6801921"/>
                  <a:gd name="connsiteY4341" fmla="*/ 618989 h 1525731"/>
                  <a:gd name="connsiteX4342" fmla="*/ 3441999 w 6801921"/>
                  <a:gd name="connsiteY4342" fmla="*/ 618989 h 1525731"/>
                  <a:gd name="connsiteX4343" fmla="*/ 3397554 w 6801921"/>
                  <a:gd name="connsiteY4343" fmla="*/ 580998 h 1525731"/>
                  <a:gd name="connsiteX4344" fmla="*/ 3441999 w 6801921"/>
                  <a:gd name="connsiteY4344" fmla="*/ 543006 h 1525731"/>
                  <a:gd name="connsiteX4345" fmla="*/ 2799173 w 6801921"/>
                  <a:gd name="connsiteY4345" fmla="*/ 543006 h 1525731"/>
                  <a:gd name="connsiteX4346" fmla="*/ 2898904 w 6801921"/>
                  <a:gd name="connsiteY4346" fmla="*/ 543006 h 1525731"/>
                  <a:gd name="connsiteX4347" fmla="*/ 2917300 w 6801921"/>
                  <a:gd name="connsiteY4347" fmla="*/ 549519 h 1525731"/>
                  <a:gd name="connsiteX4348" fmla="*/ 2924920 w 6801921"/>
                  <a:gd name="connsiteY4348" fmla="*/ 565244 h 1525731"/>
                  <a:gd name="connsiteX4349" fmla="*/ 2917300 w 6801921"/>
                  <a:gd name="connsiteY4349" fmla="*/ 580969 h 1525731"/>
                  <a:gd name="connsiteX4350" fmla="*/ 2898904 w 6801921"/>
                  <a:gd name="connsiteY4350" fmla="*/ 587483 h 1525731"/>
                  <a:gd name="connsiteX4351" fmla="*/ 2799173 w 6801921"/>
                  <a:gd name="connsiteY4351" fmla="*/ 587483 h 1525731"/>
                  <a:gd name="connsiteX4352" fmla="*/ 2773157 w 6801921"/>
                  <a:gd name="connsiteY4352" fmla="*/ 565244 h 1525731"/>
                  <a:gd name="connsiteX4353" fmla="*/ 2773158 w 6801921"/>
                  <a:gd name="connsiteY4353" fmla="*/ 565244 h 1525731"/>
                  <a:gd name="connsiteX4354" fmla="*/ 2799173 w 6801921"/>
                  <a:gd name="connsiteY4354" fmla="*/ 543006 h 1525731"/>
                  <a:gd name="connsiteX4355" fmla="*/ 3773704 w 6801921"/>
                  <a:gd name="connsiteY4355" fmla="*/ 543005 h 1525731"/>
                  <a:gd name="connsiteX4356" fmla="*/ 3832241 w 6801921"/>
                  <a:gd name="connsiteY4356" fmla="*/ 543005 h 1525731"/>
                  <a:gd name="connsiteX4357" fmla="*/ 3876686 w 6801921"/>
                  <a:gd name="connsiteY4357" fmla="*/ 580997 h 1525731"/>
                  <a:gd name="connsiteX4358" fmla="*/ 3832241 w 6801921"/>
                  <a:gd name="connsiteY4358" fmla="*/ 618988 h 1525731"/>
                  <a:gd name="connsiteX4359" fmla="*/ 3773704 w 6801921"/>
                  <a:gd name="connsiteY4359" fmla="*/ 618988 h 1525731"/>
                  <a:gd name="connsiteX4360" fmla="*/ 3729265 w 6801921"/>
                  <a:gd name="connsiteY4360" fmla="*/ 580997 h 1525731"/>
                  <a:gd name="connsiteX4361" fmla="*/ 3773704 w 6801921"/>
                  <a:gd name="connsiteY4361" fmla="*/ 543005 h 1525731"/>
                  <a:gd name="connsiteX4362" fmla="*/ 5581178 w 6801921"/>
                  <a:gd name="connsiteY4362" fmla="*/ 537447 h 1525731"/>
                  <a:gd name="connsiteX4363" fmla="*/ 5701722 w 6801921"/>
                  <a:gd name="connsiteY4363" fmla="*/ 537447 h 1525731"/>
                  <a:gd name="connsiteX4364" fmla="*/ 5717332 w 6801921"/>
                  <a:gd name="connsiteY4364" fmla="*/ 550791 h 1525731"/>
                  <a:gd name="connsiteX4365" fmla="*/ 5717331 w 6801921"/>
                  <a:gd name="connsiteY4365" fmla="*/ 550791 h 1525731"/>
                  <a:gd name="connsiteX4366" fmla="*/ 5701721 w 6801921"/>
                  <a:gd name="connsiteY4366" fmla="*/ 564134 h 1525731"/>
                  <a:gd name="connsiteX4367" fmla="*/ 5581178 w 6801921"/>
                  <a:gd name="connsiteY4367" fmla="*/ 564134 h 1525731"/>
                  <a:gd name="connsiteX4368" fmla="*/ 5570140 w 6801921"/>
                  <a:gd name="connsiteY4368" fmla="*/ 560225 h 1525731"/>
                  <a:gd name="connsiteX4369" fmla="*/ 5565567 w 6801921"/>
                  <a:gd name="connsiteY4369" fmla="*/ 550791 h 1525731"/>
                  <a:gd name="connsiteX4370" fmla="*/ 5570140 w 6801921"/>
                  <a:gd name="connsiteY4370" fmla="*/ 541356 h 1525731"/>
                  <a:gd name="connsiteX4371" fmla="*/ 5581178 w 6801921"/>
                  <a:gd name="connsiteY4371" fmla="*/ 537447 h 1525731"/>
                  <a:gd name="connsiteX4372" fmla="*/ 1650880 w 6801921"/>
                  <a:gd name="connsiteY4372" fmla="*/ 537447 h 1525731"/>
                  <a:gd name="connsiteX4373" fmla="*/ 1771424 w 6801921"/>
                  <a:gd name="connsiteY4373" fmla="*/ 537447 h 1525731"/>
                  <a:gd name="connsiteX4374" fmla="*/ 1787033 w 6801921"/>
                  <a:gd name="connsiteY4374" fmla="*/ 550791 h 1525731"/>
                  <a:gd name="connsiteX4375" fmla="*/ 1771423 w 6801921"/>
                  <a:gd name="connsiteY4375" fmla="*/ 564134 h 1525731"/>
                  <a:gd name="connsiteX4376" fmla="*/ 1650880 w 6801921"/>
                  <a:gd name="connsiteY4376" fmla="*/ 564134 h 1525731"/>
                  <a:gd name="connsiteX4377" fmla="*/ 1639841 w 6801921"/>
                  <a:gd name="connsiteY4377" fmla="*/ 560225 h 1525731"/>
                  <a:gd name="connsiteX4378" fmla="*/ 1635270 w 6801921"/>
                  <a:gd name="connsiteY4378" fmla="*/ 550791 h 1525731"/>
                  <a:gd name="connsiteX4379" fmla="*/ 1639841 w 6801921"/>
                  <a:gd name="connsiteY4379" fmla="*/ 541356 h 1525731"/>
                  <a:gd name="connsiteX4380" fmla="*/ 1650880 w 6801921"/>
                  <a:gd name="connsiteY4380" fmla="*/ 537447 h 1525731"/>
                  <a:gd name="connsiteX4381" fmla="*/ 5243612 w 6801921"/>
                  <a:gd name="connsiteY4381" fmla="*/ 533742 h 1525731"/>
                  <a:gd name="connsiteX4382" fmla="*/ 5302150 w 6801921"/>
                  <a:gd name="connsiteY4382" fmla="*/ 533742 h 1525731"/>
                  <a:gd name="connsiteX4383" fmla="*/ 5346594 w 6801921"/>
                  <a:gd name="connsiteY4383" fmla="*/ 571733 h 1525731"/>
                  <a:gd name="connsiteX4384" fmla="*/ 5302150 w 6801921"/>
                  <a:gd name="connsiteY4384" fmla="*/ 609725 h 1525731"/>
                  <a:gd name="connsiteX4385" fmla="*/ 5243612 w 6801921"/>
                  <a:gd name="connsiteY4385" fmla="*/ 609725 h 1525731"/>
                  <a:gd name="connsiteX4386" fmla="*/ 5199167 w 6801921"/>
                  <a:gd name="connsiteY4386" fmla="*/ 571733 h 1525731"/>
                  <a:gd name="connsiteX4387" fmla="*/ 5243612 w 6801921"/>
                  <a:gd name="connsiteY4387" fmla="*/ 533742 h 1525731"/>
                  <a:gd name="connsiteX4388" fmla="*/ 1313314 w 6801921"/>
                  <a:gd name="connsiteY4388" fmla="*/ 533742 h 1525731"/>
                  <a:gd name="connsiteX4389" fmla="*/ 1371852 w 6801921"/>
                  <a:gd name="connsiteY4389" fmla="*/ 533742 h 1525731"/>
                  <a:gd name="connsiteX4390" fmla="*/ 1416296 w 6801921"/>
                  <a:gd name="connsiteY4390" fmla="*/ 571733 h 1525731"/>
                  <a:gd name="connsiteX4391" fmla="*/ 1371852 w 6801921"/>
                  <a:gd name="connsiteY4391" fmla="*/ 609725 h 1525731"/>
                  <a:gd name="connsiteX4392" fmla="*/ 1313314 w 6801921"/>
                  <a:gd name="connsiteY4392" fmla="*/ 609725 h 1525731"/>
                  <a:gd name="connsiteX4393" fmla="*/ 1268869 w 6801921"/>
                  <a:gd name="connsiteY4393" fmla="*/ 571733 h 1525731"/>
                  <a:gd name="connsiteX4394" fmla="*/ 1313314 w 6801921"/>
                  <a:gd name="connsiteY4394" fmla="*/ 533742 h 1525731"/>
                  <a:gd name="connsiteX4395" fmla="*/ 4291809 w 6801921"/>
                  <a:gd name="connsiteY4395" fmla="*/ 515208 h 1525731"/>
                  <a:gd name="connsiteX4396" fmla="*/ 4318945 w 6801921"/>
                  <a:gd name="connsiteY4396" fmla="*/ 515208 h 1525731"/>
                  <a:gd name="connsiteX4397" fmla="*/ 4342794 w 6801921"/>
                  <a:gd name="connsiteY4397" fmla="*/ 535594 h 1525731"/>
                  <a:gd name="connsiteX4398" fmla="*/ 4318945 w 6801921"/>
                  <a:gd name="connsiteY4398" fmla="*/ 555981 h 1525731"/>
                  <a:gd name="connsiteX4399" fmla="*/ 4293461 w 6801921"/>
                  <a:gd name="connsiteY4399" fmla="*/ 555981 h 1525731"/>
                  <a:gd name="connsiteX4400" fmla="*/ 4287345 w 6801921"/>
                  <a:gd name="connsiteY4400" fmla="*/ 570806 h 1525731"/>
                  <a:gd name="connsiteX4401" fmla="*/ 4339542 w 6801921"/>
                  <a:gd name="connsiteY4401" fmla="*/ 570806 h 1525731"/>
                  <a:gd name="connsiteX4402" fmla="*/ 4366643 w 6801921"/>
                  <a:gd name="connsiteY4402" fmla="*/ 593972 h 1525731"/>
                  <a:gd name="connsiteX4403" fmla="*/ 4339542 w 6801921"/>
                  <a:gd name="connsiteY4403" fmla="*/ 617138 h 1525731"/>
                  <a:gd name="connsiteX4404" fmla="*/ 4268237 w 6801921"/>
                  <a:gd name="connsiteY4404" fmla="*/ 617138 h 1525731"/>
                  <a:gd name="connsiteX4405" fmla="*/ 4264318 w 6801921"/>
                  <a:gd name="connsiteY4405" fmla="*/ 626639 h 1525731"/>
                  <a:gd name="connsiteX4406" fmla="*/ 4260431 w 6801921"/>
                  <a:gd name="connsiteY4406" fmla="*/ 618617 h 1525731"/>
                  <a:gd name="connsiteX4407" fmla="*/ 4260432 w 6801921"/>
                  <a:gd name="connsiteY4407" fmla="*/ 618617 h 1525731"/>
                  <a:gd name="connsiteX4408" fmla="*/ 4261149 w 6801921"/>
                  <a:gd name="connsiteY4408" fmla="*/ 617138 h 1525731"/>
                  <a:gd name="connsiteX4409" fmla="*/ 4259324 w 6801921"/>
                  <a:gd name="connsiteY4409" fmla="*/ 617138 h 1525731"/>
                  <a:gd name="connsiteX4410" fmla="*/ 4250987 w 6801921"/>
                  <a:gd name="connsiteY4410" fmla="*/ 614186 h 1525731"/>
                  <a:gd name="connsiteX4411" fmla="*/ 4268092 w 6801921"/>
                  <a:gd name="connsiteY4411" fmla="*/ 572714 h 1525731"/>
                  <a:gd name="connsiteX4412" fmla="*/ 4260432 w 6801921"/>
                  <a:gd name="connsiteY4412" fmla="*/ 556905 h 1525731"/>
                  <a:gd name="connsiteX4413" fmla="*/ 4273449 w 6801921"/>
                  <a:gd name="connsiteY4413" fmla="*/ 530041 h 1525731"/>
                  <a:gd name="connsiteX4414" fmla="*/ 4287785 w 6801921"/>
                  <a:gd name="connsiteY4414" fmla="*/ 524966 h 1525731"/>
                  <a:gd name="connsiteX4415" fmla="*/ 361512 w 6801921"/>
                  <a:gd name="connsiteY4415" fmla="*/ 515208 h 1525731"/>
                  <a:gd name="connsiteX4416" fmla="*/ 388647 w 6801921"/>
                  <a:gd name="connsiteY4416" fmla="*/ 515208 h 1525731"/>
                  <a:gd name="connsiteX4417" fmla="*/ 412497 w 6801921"/>
                  <a:gd name="connsiteY4417" fmla="*/ 535594 h 1525731"/>
                  <a:gd name="connsiteX4418" fmla="*/ 388647 w 6801921"/>
                  <a:gd name="connsiteY4418" fmla="*/ 555981 h 1525731"/>
                  <a:gd name="connsiteX4419" fmla="*/ 344695 w 6801921"/>
                  <a:gd name="connsiteY4419" fmla="*/ 555981 h 1525731"/>
                  <a:gd name="connsiteX4420" fmla="*/ 4382904 w 6801921"/>
                  <a:gd name="connsiteY4420" fmla="*/ 513356 h 1525731"/>
                  <a:gd name="connsiteX4421" fmla="*/ 4398080 w 6801921"/>
                  <a:gd name="connsiteY4421" fmla="*/ 513356 h 1525731"/>
                  <a:gd name="connsiteX4422" fmla="*/ 4420844 w 6801921"/>
                  <a:gd name="connsiteY4422" fmla="*/ 532815 h 1525731"/>
                  <a:gd name="connsiteX4423" fmla="*/ 4398080 w 6801921"/>
                  <a:gd name="connsiteY4423" fmla="*/ 552273 h 1525731"/>
                  <a:gd name="connsiteX4424" fmla="*/ 4382904 w 6801921"/>
                  <a:gd name="connsiteY4424" fmla="*/ 552273 h 1525731"/>
                  <a:gd name="connsiteX4425" fmla="*/ 4360139 w 6801921"/>
                  <a:gd name="connsiteY4425" fmla="*/ 532815 h 1525731"/>
                  <a:gd name="connsiteX4426" fmla="*/ 4382904 w 6801921"/>
                  <a:gd name="connsiteY4426" fmla="*/ 513356 h 1525731"/>
                  <a:gd name="connsiteX4427" fmla="*/ 452606 w 6801921"/>
                  <a:gd name="connsiteY4427" fmla="*/ 513356 h 1525731"/>
                  <a:gd name="connsiteX4428" fmla="*/ 467782 w 6801921"/>
                  <a:gd name="connsiteY4428" fmla="*/ 513356 h 1525731"/>
                  <a:gd name="connsiteX4429" fmla="*/ 490547 w 6801921"/>
                  <a:gd name="connsiteY4429" fmla="*/ 532815 h 1525731"/>
                  <a:gd name="connsiteX4430" fmla="*/ 467782 w 6801921"/>
                  <a:gd name="connsiteY4430" fmla="*/ 552273 h 1525731"/>
                  <a:gd name="connsiteX4431" fmla="*/ 452606 w 6801921"/>
                  <a:gd name="connsiteY4431" fmla="*/ 552273 h 1525731"/>
                  <a:gd name="connsiteX4432" fmla="*/ 429842 w 6801921"/>
                  <a:gd name="connsiteY4432" fmla="*/ 532815 h 1525731"/>
                  <a:gd name="connsiteX4433" fmla="*/ 452606 w 6801921"/>
                  <a:gd name="connsiteY4433" fmla="*/ 513356 h 1525731"/>
                  <a:gd name="connsiteX4434" fmla="*/ 3943896 w 6801921"/>
                  <a:gd name="connsiteY4434" fmla="*/ 509646 h 1525731"/>
                  <a:gd name="connsiteX4435" fmla="*/ 4039290 w 6801921"/>
                  <a:gd name="connsiteY4435" fmla="*/ 509646 h 1525731"/>
                  <a:gd name="connsiteX4436" fmla="*/ 4093493 w 6801921"/>
                  <a:gd name="connsiteY4436" fmla="*/ 555977 h 1525731"/>
                  <a:gd name="connsiteX4437" fmla="*/ 4039290 w 6801921"/>
                  <a:gd name="connsiteY4437" fmla="*/ 602308 h 1525731"/>
                  <a:gd name="connsiteX4438" fmla="*/ 3943896 w 6801921"/>
                  <a:gd name="connsiteY4438" fmla="*/ 602308 h 1525731"/>
                  <a:gd name="connsiteX4439" fmla="*/ 3889696 w 6801921"/>
                  <a:gd name="connsiteY4439" fmla="*/ 555977 h 1525731"/>
                  <a:gd name="connsiteX4440" fmla="*/ 3943896 w 6801921"/>
                  <a:gd name="connsiteY4440" fmla="*/ 509646 h 1525731"/>
                  <a:gd name="connsiteX4441" fmla="*/ 2953105 w 6801921"/>
                  <a:gd name="connsiteY4441" fmla="*/ 505940 h 1525731"/>
                  <a:gd name="connsiteX4442" fmla="*/ 3052836 w 6801921"/>
                  <a:gd name="connsiteY4442" fmla="*/ 505941 h 1525731"/>
                  <a:gd name="connsiteX4443" fmla="*/ 3071232 w 6801921"/>
                  <a:gd name="connsiteY4443" fmla="*/ 512454 h 1525731"/>
                  <a:gd name="connsiteX4444" fmla="*/ 3078851 w 6801921"/>
                  <a:gd name="connsiteY4444" fmla="*/ 528179 h 1525731"/>
                  <a:gd name="connsiteX4445" fmla="*/ 3071232 w 6801921"/>
                  <a:gd name="connsiteY4445" fmla="*/ 543903 h 1525731"/>
                  <a:gd name="connsiteX4446" fmla="*/ 3052836 w 6801921"/>
                  <a:gd name="connsiteY4446" fmla="*/ 550417 h 1525731"/>
                  <a:gd name="connsiteX4447" fmla="*/ 2953104 w 6801921"/>
                  <a:gd name="connsiteY4447" fmla="*/ 550417 h 1525731"/>
                  <a:gd name="connsiteX4448" fmla="*/ 2927088 w 6801921"/>
                  <a:gd name="connsiteY4448" fmla="*/ 528178 h 1525731"/>
                  <a:gd name="connsiteX4449" fmla="*/ 2927089 w 6801921"/>
                  <a:gd name="connsiteY4449" fmla="*/ 528178 h 1525731"/>
                  <a:gd name="connsiteX4450" fmla="*/ 2953105 w 6801921"/>
                  <a:gd name="connsiteY4450" fmla="*/ 505940 h 1525731"/>
                  <a:gd name="connsiteX4451" fmla="*/ 4687946 w 6801921"/>
                  <a:gd name="connsiteY4451" fmla="*/ 504088 h 1525731"/>
                  <a:gd name="connsiteX4452" fmla="*/ 4808491 w 6801921"/>
                  <a:gd name="connsiteY4452" fmla="*/ 504088 h 1525731"/>
                  <a:gd name="connsiteX4453" fmla="*/ 4824101 w 6801921"/>
                  <a:gd name="connsiteY4453" fmla="*/ 517432 h 1525731"/>
                  <a:gd name="connsiteX4454" fmla="*/ 4808491 w 6801921"/>
                  <a:gd name="connsiteY4454" fmla="*/ 530775 h 1525731"/>
                  <a:gd name="connsiteX4455" fmla="*/ 4687946 w 6801921"/>
                  <a:gd name="connsiteY4455" fmla="*/ 530775 h 1525731"/>
                  <a:gd name="connsiteX4456" fmla="*/ 4676909 w 6801921"/>
                  <a:gd name="connsiteY4456" fmla="*/ 526866 h 1525731"/>
                  <a:gd name="connsiteX4457" fmla="*/ 4672337 w 6801921"/>
                  <a:gd name="connsiteY4457" fmla="*/ 517432 h 1525731"/>
                  <a:gd name="connsiteX4458" fmla="*/ 4676909 w 6801921"/>
                  <a:gd name="connsiteY4458" fmla="*/ 507997 h 1525731"/>
                  <a:gd name="connsiteX4459" fmla="*/ 4687946 w 6801921"/>
                  <a:gd name="connsiteY4459" fmla="*/ 504088 h 1525731"/>
                  <a:gd name="connsiteX4460" fmla="*/ 757648 w 6801921"/>
                  <a:gd name="connsiteY4460" fmla="*/ 504088 h 1525731"/>
                  <a:gd name="connsiteX4461" fmla="*/ 878193 w 6801921"/>
                  <a:gd name="connsiteY4461" fmla="*/ 504088 h 1525731"/>
                  <a:gd name="connsiteX4462" fmla="*/ 893803 w 6801921"/>
                  <a:gd name="connsiteY4462" fmla="*/ 517432 h 1525731"/>
                  <a:gd name="connsiteX4463" fmla="*/ 878193 w 6801921"/>
                  <a:gd name="connsiteY4463" fmla="*/ 530775 h 1525731"/>
                  <a:gd name="connsiteX4464" fmla="*/ 757648 w 6801921"/>
                  <a:gd name="connsiteY4464" fmla="*/ 530775 h 1525731"/>
                  <a:gd name="connsiteX4465" fmla="*/ 746611 w 6801921"/>
                  <a:gd name="connsiteY4465" fmla="*/ 526866 h 1525731"/>
                  <a:gd name="connsiteX4466" fmla="*/ 742039 w 6801921"/>
                  <a:gd name="connsiteY4466" fmla="*/ 517432 h 1525731"/>
                  <a:gd name="connsiteX4467" fmla="*/ 746611 w 6801921"/>
                  <a:gd name="connsiteY4467" fmla="*/ 507997 h 1525731"/>
                  <a:gd name="connsiteX4468" fmla="*/ 757648 w 6801921"/>
                  <a:gd name="connsiteY4468" fmla="*/ 504088 h 1525731"/>
                  <a:gd name="connsiteX4469" fmla="*/ 3744870 w 6801921"/>
                  <a:gd name="connsiteY4469" fmla="*/ 501492 h 1525731"/>
                  <a:gd name="connsiteX4470" fmla="*/ 3865412 w 6801921"/>
                  <a:gd name="connsiteY4470" fmla="*/ 501493 h 1525731"/>
                  <a:gd name="connsiteX4471" fmla="*/ 3876450 w 6801921"/>
                  <a:gd name="connsiteY4471" fmla="*/ 505402 h 1525731"/>
                  <a:gd name="connsiteX4472" fmla="*/ 3881023 w 6801921"/>
                  <a:gd name="connsiteY4472" fmla="*/ 514836 h 1525731"/>
                  <a:gd name="connsiteX4473" fmla="*/ 3876450 w 6801921"/>
                  <a:gd name="connsiteY4473" fmla="*/ 524271 h 1525731"/>
                  <a:gd name="connsiteX4474" fmla="*/ 3865412 w 6801921"/>
                  <a:gd name="connsiteY4474" fmla="*/ 528179 h 1525731"/>
                  <a:gd name="connsiteX4475" fmla="*/ 3744868 w 6801921"/>
                  <a:gd name="connsiteY4475" fmla="*/ 528179 h 1525731"/>
                  <a:gd name="connsiteX4476" fmla="*/ 3729265 w 6801921"/>
                  <a:gd name="connsiteY4476" fmla="*/ 514836 h 1525731"/>
                  <a:gd name="connsiteX4477" fmla="*/ 3729265 w 6801921"/>
                  <a:gd name="connsiteY4477" fmla="*/ 514836 h 1525731"/>
                  <a:gd name="connsiteX4478" fmla="*/ 3744870 w 6801921"/>
                  <a:gd name="connsiteY4478" fmla="*/ 501492 h 1525731"/>
                  <a:gd name="connsiteX4479" fmla="*/ 3311643 w 6801921"/>
                  <a:gd name="connsiteY4479" fmla="*/ 501307 h 1525731"/>
                  <a:gd name="connsiteX4480" fmla="*/ 3317066 w 6801921"/>
                  <a:gd name="connsiteY4480" fmla="*/ 501307 h 1525731"/>
                  <a:gd name="connsiteX4481" fmla="*/ 3334138 w 6801921"/>
                  <a:gd name="connsiteY4481" fmla="*/ 515901 h 1525731"/>
                  <a:gd name="connsiteX4482" fmla="*/ 3317066 w 6801921"/>
                  <a:gd name="connsiteY4482" fmla="*/ 530494 h 1525731"/>
                  <a:gd name="connsiteX4483" fmla="*/ 3311643 w 6801921"/>
                  <a:gd name="connsiteY4483" fmla="*/ 530494 h 1525731"/>
                  <a:gd name="connsiteX4484" fmla="*/ 3294572 w 6801921"/>
                  <a:gd name="connsiteY4484" fmla="*/ 515901 h 1525731"/>
                  <a:gd name="connsiteX4485" fmla="*/ 3311643 w 6801921"/>
                  <a:gd name="connsiteY4485" fmla="*/ 501307 h 1525731"/>
                  <a:gd name="connsiteX4486" fmla="*/ 3617068 w 6801921"/>
                  <a:gd name="connsiteY4486" fmla="*/ 496675 h 1525731"/>
                  <a:gd name="connsiteX4487" fmla="*/ 3662599 w 6801921"/>
                  <a:gd name="connsiteY4487" fmla="*/ 496675 h 1525731"/>
                  <a:gd name="connsiteX4488" fmla="*/ 3707043 w 6801921"/>
                  <a:gd name="connsiteY4488" fmla="*/ 534666 h 1525731"/>
                  <a:gd name="connsiteX4489" fmla="*/ 3662599 w 6801921"/>
                  <a:gd name="connsiteY4489" fmla="*/ 572658 h 1525731"/>
                  <a:gd name="connsiteX4490" fmla="*/ 3617068 w 6801921"/>
                  <a:gd name="connsiteY4490" fmla="*/ 572658 h 1525731"/>
                  <a:gd name="connsiteX4491" fmla="*/ 3572623 w 6801921"/>
                  <a:gd name="connsiteY4491" fmla="*/ 534666 h 1525731"/>
                  <a:gd name="connsiteX4492" fmla="*/ 3617068 w 6801921"/>
                  <a:gd name="connsiteY4492" fmla="*/ 496675 h 1525731"/>
                  <a:gd name="connsiteX4493" fmla="*/ 2647679 w 6801921"/>
                  <a:gd name="connsiteY4493" fmla="*/ 495747 h 1525731"/>
                  <a:gd name="connsiteX4494" fmla="*/ 2734945 w 6801921"/>
                  <a:gd name="connsiteY4494" fmla="*/ 495748 h 1525731"/>
                  <a:gd name="connsiteX4495" fmla="*/ 2752382 w 6801921"/>
                  <a:gd name="connsiteY4495" fmla="*/ 501923 h 1525731"/>
                  <a:gd name="connsiteX4496" fmla="*/ 2759605 w 6801921"/>
                  <a:gd name="connsiteY4496" fmla="*/ 516828 h 1525731"/>
                  <a:gd name="connsiteX4497" fmla="*/ 2752382 w 6801921"/>
                  <a:gd name="connsiteY4497" fmla="*/ 531733 h 1525731"/>
                  <a:gd name="connsiteX4498" fmla="*/ 2734945 w 6801921"/>
                  <a:gd name="connsiteY4498" fmla="*/ 537908 h 1525731"/>
                  <a:gd name="connsiteX4499" fmla="*/ 2647678 w 6801921"/>
                  <a:gd name="connsiteY4499" fmla="*/ 537908 h 1525731"/>
                  <a:gd name="connsiteX4500" fmla="*/ 2623017 w 6801921"/>
                  <a:gd name="connsiteY4500" fmla="*/ 516827 h 1525731"/>
                  <a:gd name="connsiteX4501" fmla="*/ 2623018 w 6801921"/>
                  <a:gd name="connsiteY4501" fmla="*/ 516827 h 1525731"/>
                  <a:gd name="connsiteX4502" fmla="*/ 2647679 w 6801921"/>
                  <a:gd name="connsiteY4502" fmla="*/ 495747 h 1525731"/>
                  <a:gd name="connsiteX4503" fmla="*/ 3124381 w 6801921"/>
                  <a:gd name="connsiteY4503" fmla="*/ 494820 h 1525731"/>
                  <a:gd name="connsiteX4504" fmla="*/ 3224111 w 6801921"/>
                  <a:gd name="connsiteY4504" fmla="*/ 494821 h 1525731"/>
                  <a:gd name="connsiteX4505" fmla="*/ 3242507 w 6801921"/>
                  <a:gd name="connsiteY4505" fmla="*/ 501335 h 1525731"/>
                  <a:gd name="connsiteX4506" fmla="*/ 3250128 w 6801921"/>
                  <a:gd name="connsiteY4506" fmla="*/ 517060 h 1525731"/>
                  <a:gd name="connsiteX4507" fmla="*/ 3242507 w 6801921"/>
                  <a:gd name="connsiteY4507" fmla="*/ 532784 h 1525731"/>
                  <a:gd name="connsiteX4508" fmla="*/ 3224111 w 6801921"/>
                  <a:gd name="connsiteY4508" fmla="*/ 539298 h 1525731"/>
                  <a:gd name="connsiteX4509" fmla="*/ 3124380 w 6801921"/>
                  <a:gd name="connsiteY4509" fmla="*/ 539298 h 1525731"/>
                  <a:gd name="connsiteX4510" fmla="*/ 3098364 w 6801921"/>
                  <a:gd name="connsiteY4510" fmla="*/ 517059 h 1525731"/>
                  <a:gd name="connsiteX4511" fmla="*/ 3098365 w 6801921"/>
                  <a:gd name="connsiteY4511" fmla="*/ 517059 h 1525731"/>
                  <a:gd name="connsiteX4512" fmla="*/ 3124381 w 6801921"/>
                  <a:gd name="connsiteY4512" fmla="*/ 494820 h 1525731"/>
                  <a:gd name="connsiteX4513" fmla="*/ 5809473 w 6801921"/>
                  <a:gd name="connsiteY4513" fmla="*/ 489262 h 1525731"/>
                  <a:gd name="connsiteX4514" fmla="*/ 5855002 w 6801921"/>
                  <a:gd name="connsiteY4514" fmla="*/ 489262 h 1525731"/>
                  <a:gd name="connsiteX4515" fmla="*/ 5899447 w 6801921"/>
                  <a:gd name="connsiteY4515" fmla="*/ 527254 h 1525731"/>
                  <a:gd name="connsiteX4516" fmla="*/ 5855002 w 6801921"/>
                  <a:gd name="connsiteY4516" fmla="*/ 565245 h 1525731"/>
                  <a:gd name="connsiteX4517" fmla="*/ 5809473 w 6801921"/>
                  <a:gd name="connsiteY4517" fmla="*/ 565245 h 1525731"/>
                  <a:gd name="connsiteX4518" fmla="*/ 5765028 w 6801921"/>
                  <a:gd name="connsiteY4518" fmla="*/ 527254 h 1525731"/>
                  <a:gd name="connsiteX4519" fmla="*/ 5809473 w 6801921"/>
                  <a:gd name="connsiteY4519" fmla="*/ 489262 h 1525731"/>
                  <a:gd name="connsiteX4520" fmla="*/ 1879175 w 6801921"/>
                  <a:gd name="connsiteY4520" fmla="*/ 489262 h 1525731"/>
                  <a:gd name="connsiteX4521" fmla="*/ 1924704 w 6801921"/>
                  <a:gd name="connsiteY4521" fmla="*/ 489262 h 1525731"/>
                  <a:gd name="connsiteX4522" fmla="*/ 1969149 w 6801921"/>
                  <a:gd name="connsiteY4522" fmla="*/ 527254 h 1525731"/>
                  <a:gd name="connsiteX4523" fmla="*/ 1924704 w 6801921"/>
                  <a:gd name="connsiteY4523" fmla="*/ 565245 h 1525731"/>
                  <a:gd name="connsiteX4524" fmla="*/ 1879175 w 6801921"/>
                  <a:gd name="connsiteY4524" fmla="*/ 565245 h 1525731"/>
                  <a:gd name="connsiteX4525" fmla="*/ 1834730 w 6801921"/>
                  <a:gd name="connsiteY4525" fmla="*/ 527254 h 1525731"/>
                  <a:gd name="connsiteX4526" fmla="*/ 1879175 w 6801921"/>
                  <a:gd name="connsiteY4526" fmla="*/ 489262 h 1525731"/>
                  <a:gd name="connsiteX4527" fmla="*/ 5939556 w 6801921"/>
                  <a:gd name="connsiteY4527" fmla="*/ 487409 h 1525731"/>
                  <a:gd name="connsiteX4528" fmla="*/ 6019773 w 6801921"/>
                  <a:gd name="connsiteY4528" fmla="*/ 487409 h 1525731"/>
                  <a:gd name="connsiteX4529" fmla="*/ 6046874 w 6801921"/>
                  <a:gd name="connsiteY4529" fmla="*/ 510575 h 1525731"/>
                  <a:gd name="connsiteX4530" fmla="*/ 6019773 w 6801921"/>
                  <a:gd name="connsiteY4530" fmla="*/ 533741 h 1525731"/>
                  <a:gd name="connsiteX4531" fmla="*/ 5939556 w 6801921"/>
                  <a:gd name="connsiteY4531" fmla="*/ 533741 h 1525731"/>
                  <a:gd name="connsiteX4532" fmla="*/ 5912456 w 6801921"/>
                  <a:gd name="connsiteY4532" fmla="*/ 510575 h 1525731"/>
                  <a:gd name="connsiteX4533" fmla="*/ 5939556 w 6801921"/>
                  <a:gd name="connsiteY4533" fmla="*/ 487409 h 1525731"/>
                  <a:gd name="connsiteX4534" fmla="*/ 2009259 w 6801921"/>
                  <a:gd name="connsiteY4534" fmla="*/ 487409 h 1525731"/>
                  <a:gd name="connsiteX4535" fmla="*/ 2089476 w 6801921"/>
                  <a:gd name="connsiteY4535" fmla="*/ 487409 h 1525731"/>
                  <a:gd name="connsiteX4536" fmla="*/ 2116576 w 6801921"/>
                  <a:gd name="connsiteY4536" fmla="*/ 510575 h 1525731"/>
                  <a:gd name="connsiteX4537" fmla="*/ 2089476 w 6801921"/>
                  <a:gd name="connsiteY4537" fmla="*/ 533741 h 1525731"/>
                  <a:gd name="connsiteX4538" fmla="*/ 2009259 w 6801921"/>
                  <a:gd name="connsiteY4538" fmla="*/ 533741 h 1525731"/>
                  <a:gd name="connsiteX4539" fmla="*/ 1982158 w 6801921"/>
                  <a:gd name="connsiteY4539" fmla="*/ 510575 h 1525731"/>
                  <a:gd name="connsiteX4540" fmla="*/ 2009259 w 6801921"/>
                  <a:gd name="connsiteY4540" fmla="*/ 487409 h 1525731"/>
                  <a:gd name="connsiteX4541" fmla="*/ 6120588 w 6801921"/>
                  <a:gd name="connsiteY4541" fmla="*/ 481850 h 1525731"/>
                  <a:gd name="connsiteX4542" fmla="*/ 6215982 w 6801921"/>
                  <a:gd name="connsiteY4542" fmla="*/ 481850 h 1525731"/>
                  <a:gd name="connsiteX4543" fmla="*/ 6270183 w 6801921"/>
                  <a:gd name="connsiteY4543" fmla="*/ 528182 h 1525731"/>
                  <a:gd name="connsiteX4544" fmla="*/ 6215982 w 6801921"/>
                  <a:gd name="connsiteY4544" fmla="*/ 574513 h 1525731"/>
                  <a:gd name="connsiteX4545" fmla="*/ 6120588 w 6801921"/>
                  <a:gd name="connsiteY4545" fmla="*/ 574513 h 1525731"/>
                  <a:gd name="connsiteX4546" fmla="*/ 6066387 w 6801921"/>
                  <a:gd name="connsiteY4546" fmla="*/ 528182 h 1525731"/>
                  <a:gd name="connsiteX4547" fmla="*/ 6120588 w 6801921"/>
                  <a:gd name="connsiteY4547" fmla="*/ 481850 h 1525731"/>
                  <a:gd name="connsiteX4548" fmla="*/ 2190290 w 6801921"/>
                  <a:gd name="connsiteY4548" fmla="*/ 481850 h 1525731"/>
                  <a:gd name="connsiteX4549" fmla="*/ 2285684 w 6801921"/>
                  <a:gd name="connsiteY4549" fmla="*/ 481850 h 1525731"/>
                  <a:gd name="connsiteX4550" fmla="*/ 2339885 w 6801921"/>
                  <a:gd name="connsiteY4550" fmla="*/ 528182 h 1525731"/>
                  <a:gd name="connsiteX4551" fmla="*/ 2285684 w 6801921"/>
                  <a:gd name="connsiteY4551" fmla="*/ 574513 h 1525731"/>
                  <a:gd name="connsiteX4552" fmla="*/ 2190290 w 6801921"/>
                  <a:gd name="connsiteY4552" fmla="*/ 574513 h 1525731"/>
                  <a:gd name="connsiteX4553" fmla="*/ 2136089 w 6801921"/>
                  <a:gd name="connsiteY4553" fmla="*/ 528182 h 1525731"/>
                  <a:gd name="connsiteX4554" fmla="*/ 2190290 w 6801921"/>
                  <a:gd name="connsiteY4554" fmla="*/ 481850 h 1525731"/>
                  <a:gd name="connsiteX4555" fmla="*/ 5096184 w 6801921"/>
                  <a:gd name="connsiteY4555" fmla="*/ 470729 h 1525731"/>
                  <a:gd name="connsiteX4556" fmla="*/ 5141714 w 6801921"/>
                  <a:gd name="connsiteY4556" fmla="*/ 470729 h 1525731"/>
                  <a:gd name="connsiteX4557" fmla="*/ 5186158 w 6801921"/>
                  <a:gd name="connsiteY4557" fmla="*/ 508721 h 1525731"/>
                  <a:gd name="connsiteX4558" fmla="*/ 5141714 w 6801921"/>
                  <a:gd name="connsiteY4558" fmla="*/ 546713 h 1525731"/>
                  <a:gd name="connsiteX4559" fmla="*/ 5096184 w 6801921"/>
                  <a:gd name="connsiteY4559" fmla="*/ 546713 h 1525731"/>
                  <a:gd name="connsiteX4560" fmla="*/ 5051739 w 6801921"/>
                  <a:gd name="connsiteY4560" fmla="*/ 508721 h 1525731"/>
                  <a:gd name="connsiteX4561" fmla="*/ 5096184 w 6801921"/>
                  <a:gd name="connsiteY4561" fmla="*/ 470729 h 1525731"/>
                  <a:gd name="connsiteX4562" fmla="*/ 1165886 w 6801921"/>
                  <a:gd name="connsiteY4562" fmla="*/ 470729 h 1525731"/>
                  <a:gd name="connsiteX4563" fmla="*/ 1211417 w 6801921"/>
                  <a:gd name="connsiteY4563" fmla="*/ 470729 h 1525731"/>
                  <a:gd name="connsiteX4564" fmla="*/ 1255861 w 6801921"/>
                  <a:gd name="connsiteY4564" fmla="*/ 508721 h 1525731"/>
                  <a:gd name="connsiteX4565" fmla="*/ 1211417 w 6801921"/>
                  <a:gd name="connsiteY4565" fmla="*/ 546713 h 1525731"/>
                  <a:gd name="connsiteX4566" fmla="*/ 1165886 w 6801921"/>
                  <a:gd name="connsiteY4566" fmla="*/ 546713 h 1525731"/>
                  <a:gd name="connsiteX4567" fmla="*/ 1121442 w 6801921"/>
                  <a:gd name="connsiteY4567" fmla="*/ 508721 h 1525731"/>
                  <a:gd name="connsiteX4568" fmla="*/ 1165886 w 6801921"/>
                  <a:gd name="connsiteY4568" fmla="*/ 470729 h 1525731"/>
                  <a:gd name="connsiteX4569" fmla="*/ 5226268 w 6801921"/>
                  <a:gd name="connsiteY4569" fmla="*/ 468876 h 1525731"/>
                  <a:gd name="connsiteX4570" fmla="*/ 5306485 w 6801921"/>
                  <a:gd name="connsiteY4570" fmla="*/ 468876 h 1525731"/>
                  <a:gd name="connsiteX4571" fmla="*/ 5333586 w 6801921"/>
                  <a:gd name="connsiteY4571" fmla="*/ 492042 h 1525731"/>
                  <a:gd name="connsiteX4572" fmla="*/ 5306485 w 6801921"/>
                  <a:gd name="connsiteY4572" fmla="*/ 515208 h 1525731"/>
                  <a:gd name="connsiteX4573" fmla="*/ 5226268 w 6801921"/>
                  <a:gd name="connsiteY4573" fmla="*/ 515208 h 1525731"/>
                  <a:gd name="connsiteX4574" fmla="*/ 5199167 w 6801921"/>
                  <a:gd name="connsiteY4574" fmla="*/ 492042 h 1525731"/>
                  <a:gd name="connsiteX4575" fmla="*/ 5226268 w 6801921"/>
                  <a:gd name="connsiteY4575" fmla="*/ 468876 h 1525731"/>
                  <a:gd name="connsiteX4576" fmla="*/ 1295970 w 6801921"/>
                  <a:gd name="connsiteY4576" fmla="*/ 468876 h 1525731"/>
                  <a:gd name="connsiteX4577" fmla="*/ 1376188 w 6801921"/>
                  <a:gd name="connsiteY4577" fmla="*/ 468876 h 1525731"/>
                  <a:gd name="connsiteX4578" fmla="*/ 1403289 w 6801921"/>
                  <a:gd name="connsiteY4578" fmla="*/ 492042 h 1525731"/>
                  <a:gd name="connsiteX4579" fmla="*/ 1376188 w 6801921"/>
                  <a:gd name="connsiteY4579" fmla="*/ 515208 h 1525731"/>
                  <a:gd name="connsiteX4580" fmla="*/ 1295970 w 6801921"/>
                  <a:gd name="connsiteY4580" fmla="*/ 515208 h 1525731"/>
                  <a:gd name="connsiteX4581" fmla="*/ 1268869 w 6801921"/>
                  <a:gd name="connsiteY4581" fmla="*/ 492042 h 1525731"/>
                  <a:gd name="connsiteX4582" fmla="*/ 1295970 w 6801921"/>
                  <a:gd name="connsiteY4582" fmla="*/ 468876 h 1525731"/>
                  <a:gd name="connsiteX4583" fmla="*/ 6327637 w 6801921"/>
                  <a:gd name="connsiteY4583" fmla="*/ 465171 h 1525731"/>
                  <a:gd name="connsiteX4584" fmla="*/ 6386174 w 6801921"/>
                  <a:gd name="connsiteY4584" fmla="*/ 465171 h 1525731"/>
                  <a:gd name="connsiteX4585" fmla="*/ 6394332 w 6801921"/>
                  <a:gd name="connsiteY4585" fmla="*/ 466579 h 1525731"/>
                  <a:gd name="connsiteX4586" fmla="*/ 6419168 w 6801921"/>
                  <a:gd name="connsiteY4586" fmla="*/ 526795 h 1525731"/>
                  <a:gd name="connsiteX4587" fmla="*/ 6417602 w 6801921"/>
                  <a:gd name="connsiteY4587" fmla="*/ 530026 h 1525731"/>
                  <a:gd name="connsiteX4588" fmla="*/ 6386174 w 6801921"/>
                  <a:gd name="connsiteY4588" fmla="*/ 541154 h 1525731"/>
                  <a:gd name="connsiteX4589" fmla="*/ 6327637 w 6801921"/>
                  <a:gd name="connsiteY4589" fmla="*/ 541154 h 1525731"/>
                  <a:gd name="connsiteX4590" fmla="*/ 6283192 w 6801921"/>
                  <a:gd name="connsiteY4590" fmla="*/ 503163 h 1525731"/>
                  <a:gd name="connsiteX4591" fmla="*/ 6327637 w 6801921"/>
                  <a:gd name="connsiteY4591" fmla="*/ 465171 h 1525731"/>
                  <a:gd name="connsiteX4592" fmla="*/ 2397339 w 6801921"/>
                  <a:gd name="connsiteY4592" fmla="*/ 465171 h 1525731"/>
                  <a:gd name="connsiteX4593" fmla="*/ 2455877 w 6801921"/>
                  <a:gd name="connsiteY4593" fmla="*/ 465171 h 1525731"/>
                  <a:gd name="connsiteX4594" fmla="*/ 2464034 w 6801921"/>
                  <a:gd name="connsiteY4594" fmla="*/ 466579 h 1525731"/>
                  <a:gd name="connsiteX4595" fmla="*/ 2468802 w 6801921"/>
                  <a:gd name="connsiteY4595" fmla="*/ 478140 h 1525731"/>
                  <a:gd name="connsiteX4596" fmla="*/ 2554183 w 6801921"/>
                  <a:gd name="connsiteY4596" fmla="*/ 478140 h 1525731"/>
                  <a:gd name="connsiteX4597" fmla="*/ 2608385 w 6801921"/>
                  <a:gd name="connsiteY4597" fmla="*/ 524472 h 1525731"/>
                  <a:gd name="connsiteX4598" fmla="*/ 2554183 w 6801921"/>
                  <a:gd name="connsiteY4598" fmla="*/ 570803 h 1525731"/>
                  <a:gd name="connsiteX4599" fmla="*/ 2499604 w 6801921"/>
                  <a:gd name="connsiteY4599" fmla="*/ 570803 h 1525731"/>
                  <a:gd name="connsiteX4600" fmla="*/ 2495749 w 6801921"/>
                  <a:gd name="connsiteY4600" fmla="*/ 578758 h 1525731"/>
                  <a:gd name="connsiteX4601" fmla="*/ 2484712 w 6801921"/>
                  <a:gd name="connsiteY4601" fmla="*/ 582666 h 1525731"/>
                  <a:gd name="connsiteX4602" fmla="*/ 2364168 w 6801921"/>
                  <a:gd name="connsiteY4602" fmla="*/ 582666 h 1525731"/>
                  <a:gd name="connsiteX4603" fmla="*/ 2353130 w 6801921"/>
                  <a:gd name="connsiteY4603" fmla="*/ 578758 h 1525731"/>
                  <a:gd name="connsiteX4604" fmla="*/ 2348558 w 6801921"/>
                  <a:gd name="connsiteY4604" fmla="*/ 569323 h 1525731"/>
                  <a:gd name="connsiteX4605" fmla="*/ 2353130 w 6801921"/>
                  <a:gd name="connsiteY4605" fmla="*/ 559888 h 1525731"/>
                  <a:gd name="connsiteX4606" fmla="*/ 2364168 w 6801921"/>
                  <a:gd name="connsiteY4606" fmla="*/ 555979 h 1525731"/>
                  <a:gd name="connsiteX4607" fmla="*/ 2458285 w 6801921"/>
                  <a:gd name="connsiteY4607" fmla="*/ 555979 h 1525731"/>
                  <a:gd name="connsiteX4608" fmla="*/ 2452171 w 6801921"/>
                  <a:gd name="connsiteY4608" fmla="*/ 541154 h 1525731"/>
                  <a:gd name="connsiteX4609" fmla="*/ 2397339 w 6801921"/>
                  <a:gd name="connsiteY4609" fmla="*/ 541154 h 1525731"/>
                  <a:gd name="connsiteX4610" fmla="*/ 2352894 w 6801921"/>
                  <a:gd name="connsiteY4610" fmla="*/ 503163 h 1525731"/>
                  <a:gd name="connsiteX4611" fmla="*/ 2397339 w 6801921"/>
                  <a:gd name="connsiteY4611" fmla="*/ 465171 h 1525731"/>
                  <a:gd name="connsiteX4612" fmla="*/ 5407300 w 6801921"/>
                  <a:gd name="connsiteY4612" fmla="*/ 463318 h 1525731"/>
                  <a:gd name="connsiteX4613" fmla="*/ 5502694 w 6801921"/>
                  <a:gd name="connsiteY4613" fmla="*/ 463318 h 1525731"/>
                  <a:gd name="connsiteX4614" fmla="*/ 5556895 w 6801921"/>
                  <a:gd name="connsiteY4614" fmla="*/ 509649 h 1525731"/>
                  <a:gd name="connsiteX4615" fmla="*/ 5502694 w 6801921"/>
                  <a:gd name="connsiteY4615" fmla="*/ 555981 h 1525731"/>
                  <a:gd name="connsiteX4616" fmla="*/ 5407300 w 6801921"/>
                  <a:gd name="connsiteY4616" fmla="*/ 555981 h 1525731"/>
                  <a:gd name="connsiteX4617" fmla="*/ 5353098 w 6801921"/>
                  <a:gd name="connsiteY4617" fmla="*/ 509649 h 1525731"/>
                  <a:gd name="connsiteX4618" fmla="*/ 5407300 w 6801921"/>
                  <a:gd name="connsiteY4618" fmla="*/ 463318 h 1525731"/>
                  <a:gd name="connsiteX4619" fmla="*/ 1477002 w 6801921"/>
                  <a:gd name="connsiteY4619" fmla="*/ 463318 h 1525731"/>
                  <a:gd name="connsiteX4620" fmla="*/ 1572396 w 6801921"/>
                  <a:gd name="connsiteY4620" fmla="*/ 463318 h 1525731"/>
                  <a:gd name="connsiteX4621" fmla="*/ 1626598 w 6801921"/>
                  <a:gd name="connsiteY4621" fmla="*/ 509649 h 1525731"/>
                  <a:gd name="connsiteX4622" fmla="*/ 1572396 w 6801921"/>
                  <a:gd name="connsiteY4622" fmla="*/ 555981 h 1525731"/>
                  <a:gd name="connsiteX4623" fmla="*/ 1477002 w 6801921"/>
                  <a:gd name="connsiteY4623" fmla="*/ 555981 h 1525731"/>
                  <a:gd name="connsiteX4624" fmla="*/ 1422801 w 6801921"/>
                  <a:gd name="connsiteY4624" fmla="*/ 509649 h 1525731"/>
                  <a:gd name="connsiteX4625" fmla="*/ 1477002 w 6801921"/>
                  <a:gd name="connsiteY4625" fmla="*/ 463318 h 1525731"/>
                  <a:gd name="connsiteX4626" fmla="*/ 3933490 w 6801921"/>
                  <a:gd name="connsiteY4626" fmla="*/ 462574 h 1525731"/>
                  <a:gd name="connsiteX4627" fmla="*/ 4054033 w 6801921"/>
                  <a:gd name="connsiteY4627" fmla="*/ 462575 h 1525731"/>
                  <a:gd name="connsiteX4628" fmla="*/ 4065071 w 6801921"/>
                  <a:gd name="connsiteY4628" fmla="*/ 466483 h 1525731"/>
                  <a:gd name="connsiteX4629" fmla="*/ 4069643 w 6801921"/>
                  <a:gd name="connsiteY4629" fmla="*/ 475918 h 1525731"/>
                  <a:gd name="connsiteX4630" fmla="*/ 4065071 w 6801921"/>
                  <a:gd name="connsiteY4630" fmla="*/ 485353 h 1525731"/>
                  <a:gd name="connsiteX4631" fmla="*/ 4054033 w 6801921"/>
                  <a:gd name="connsiteY4631" fmla="*/ 489261 h 1525731"/>
                  <a:gd name="connsiteX4632" fmla="*/ 3933489 w 6801921"/>
                  <a:gd name="connsiteY4632" fmla="*/ 489261 h 1525731"/>
                  <a:gd name="connsiteX4633" fmla="*/ 3917879 w 6801921"/>
                  <a:gd name="connsiteY4633" fmla="*/ 475917 h 1525731"/>
                  <a:gd name="connsiteX4634" fmla="*/ 3917880 w 6801921"/>
                  <a:gd name="connsiteY4634" fmla="*/ 475917 h 1525731"/>
                  <a:gd name="connsiteX4635" fmla="*/ 3933490 w 6801921"/>
                  <a:gd name="connsiteY4635" fmla="*/ 462574 h 1525731"/>
                  <a:gd name="connsiteX4636" fmla="*/ 4144441 w 6801921"/>
                  <a:gd name="connsiteY4636" fmla="*/ 455902 h 1525731"/>
                  <a:gd name="connsiteX4637" fmla="*/ 4202979 w 6801921"/>
                  <a:gd name="connsiteY4637" fmla="*/ 455902 h 1525731"/>
                  <a:gd name="connsiteX4638" fmla="*/ 4247423 w 6801921"/>
                  <a:gd name="connsiteY4638" fmla="*/ 493893 h 1525731"/>
                  <a:gd name="connsiteX4639" fmla="*/ 4202979 w 6801921"/>
                  <a:gd name="connsiteY4639" fmla="*/ 531884 h 1525731"/>
                  <a:gd name="connsiteX4640" fmla="*/ 4144441 w 6801921"/>
                  <a:gd name="connsiteY4640" fmla="*/ 531884 h 1525731"/>
                  <a:gd name="connsiteX4641" fmla="*/ 4099994 w 6801921"/>
                  <a:gd name="connsiteY4641" fmla="*/ 493893 h 1525731"/>
                  <a:gd name="connsiteX4642" fmla="*/ 4144441 w 6801921"/>
                  <a:gd name="connsiteY4642" fmla="*/ 455902 h 1525731"/>
                  <a:gd name="connsiteX4643" fmla="*/ 3014350 w 6801921"/>
                  <a:gd name="connsiteY4643" fmla="*/ 454512 h 1525731"/>
                  <a:gd name="connsiteX4644" fmla="*/ 3029527 w 6801921"/>
                  <a:gd name="connsiteY4644" fmla="*/ 454512 h 1525731"/>
                  <a:gd name="connsiteX4645" fmla="*/ 3052292 w 6801921"/>
                  <a:gd name="connsiteY4645" fmla="*/ 473971 h 1525731"/>
                  <a:gd name="connsiteX4646" fmla="*/ 3029527 w 6801921"/>
                  <a:gd name="connsiteY4646" fmla="*/ 493430 h 1525731"/>
                  <a:gd name="connsiteX4647" fmla="*/ 3014350 w 6801921"/>
                  <a:gd name="connsiteY4647" fmla="*/ 493430 h 1525731"/>
                  <a:gd name="connsiteX4648" fmla="*/ 2991586 w 6801921"/>
                  <a:gd name="connsiteY4648" fmla="*/ 473971 h 1525731"/>
                  <a:gd name="connsiteX4649" fmla="*/ 3014350 w 6801921"/>
                  <a:gd name="connsiteY4649" fmla="*/ 454512 h 1525731"/>
                  <a:gd name="connsiteX4650" fmla="*/ 2730880 w 6801921"/>
                  <a:gd name="connsiteY4650" fmla="*/ 454512 h 1525731"/>
                  <a:gd name="connsiteX4651" fmla="*/ 2754184 w 6801921"/>
                  <a:gd name="connsiteY4651" fmla="*/ 454512 h 1525731"/>
                  <a:gd name="connsiteX4652" fmla="*/ 2770987 w 6801921"/>
                  <a:gd name="connsiteY4652" fmla="*/ 468875 h 1525731"/>
                  <a:gd name="connsiteX4653" fmla="*/ 2754184 w 6801921"/>
                  <a:gd name="connsiteY4653" fmla="*/ 483238 h 1525731"/>
                  <a:gd name="connsiteX4654" fmla="*/ 2730880 w 6801921"/>
                  <a:gd name="connsiteY4654" fmla="*/ 483238 h 1525731"/>
                  <a:gd name="connsiteX4655" fmla="*/ 2714077 w 6801921"/>
                  <a:gd name="connsiteY4655" fmla="*/ 468875 h 1525731"/>
                  <a:gd name="connsiteX4656" fmla="*/ 2730880 w 6801921"/>
                  <a:gd name="connsiteY4656" fmla="*/ 454512 h 1525731"/>
                  <a:gd name="connsiteX4657" fmla="*/ 386736 w 6801921"/>
                  <a:gd name="connsiteY4657" fmla="*/ 454050 h 1525731"/>
                  <a:gd name="connsiteX4658" fmla="*/ 453689 w 6801921"/>
                  <a:gd name="connsiteY4658" fmla="*/ 454050 h 1525731"/>
                  <a:gd name="connsiteX4659" fmla="*/ 477537 w 6801921"/>
                  <a:gd name="connsiteY4659" fmla="*/ 474436 h 1525731"/>
                  <a:gd name="connsiteX4660" fmla="*/ 453689 w 6801921"/>
                  <a:gd name="connsiteY4660" fmla="*/ 494823 h 1525731"/>
                  <a:gd name="connsiteX4661" fmla="*/ 369920 w 6801921"/>
                  <a:gd name="connsiteY4661" fmla="*/ 494823 h 1525731"/>
                  <a:gd name="connsiteX4662" fmla="*/ 2821936 w 6801921"/>
                  <a:gd name="connsiteY4662" fmla="*/ 453587 h 1525731"/>
                  <a:gd name="connsiteX4663" fmla="*/ 2867466 w 6801921"/>
                  <a:gd name="connsiteY4663" fmla="*/ 453587 h 1525731"/>
                  <a:gd name="connsiteX4664" fmla="*/ 2911911 w 6801921"/>
                  <a:gd name="connsiteY4664" fmla="*/ 491578 h 1525731"/>
                  <a:gd name="connsiteX4665" fmla="*/ 2867466 w 6801921"/>
                  <a:gd name="connsiteY4665" fmla="*/ 529570 h 1525731"/>
                  <a:gd name="connsiteX4666" fmla="*/ 2821936 w 6801921"/>
                  <a:gd name="connsiteY4666" fmla="*/ 529570 h 1525731"/>
                  <a:gd name="connsiteX4667" fmla="*/ 2777491 w 6801921"/>
                  <a:gd name="connsiteY4667" fmla="*/ 491578 h 1525731"/>
                  <a:gd name="connsiteX4668" fmla="*/ 2821936 w 6801921"/>
                  <a:gd name="connsiteY4668" fmla="*/ 453587 h 1525731"/>
                  <a:gd name="connsiteX4669" fmla="*/ 5784974 w 6801921"/>
                  <a:gd name="connsiteY4669" fmla="*/ 452198 h 1525731"/>
                  <a:gd name="connsiteX4670" fmla="*/ 5883838 w 6801921"/>
                  <a:gd name="connsiteY4670" fmla="*/ 452198 h 1525731"/>
                  <a:gd name="connsiteX4671" fmla="*/ 5899448 w 6801921"/>
                  <a:gd name="connsiteY4671" fmla="*/ 465542 h 1525731"/>
                  <a:gd name="connsiteX4672" fmla="*/ 5899447 w 6801921"/>
                  <a:gd name="connsiteY4672" fmla="*/ 465542 h 1525731"/>
                  <a:gd name="connsiteX4673" fmla="*/ 5883837 w 6801921"/>
                  <a:gd name="connsiteY4673" fmla="*/ 478885 h 1525731"/>
                  <a:gd name="connsiteX4674" fmla="*/ 5784974 w 6801921"/>
                  <a:gd name="connsiteY4674" fmla="*/ 478884 h 1525731"/>
                  <a:gd name="connsiteX4675" fmla="*/ 5773936 w 6801921"/>
                  <a:gd name="connsiteY4675" fmla="*/ 474977 h 1525731"/>
                  <a:gd name="connsiteX4676" fmla="*/ 5769364 w 6801921"/>
                  <a:gd name="connsiteY4676" fmla="*/ 465542 h 1525731"/>
                  <a:gd name="connsiteX4677" fmla="*/ 5773936 w 6801921"/>
                  <a:gd name="connsiteY4677" fmla="*/ 456106 h 1525731"/>
                  <a:gd name="connsiteX4678" fmla="*/ 5784974 w 6801921"/>
                  <a:gd name="connsiteY4678" fmla="*/ 452198 h 1525731"/>
                  <a:gd name="connsiteX4679" fmla="*/ 1854676 w 6801921"/>
                  <a:gd name="connsiteY4679" fmla="*/ 452198 h 1525731"/>
                  <a:gd name="connsiteX4680" fmla="*/ 1953540 w 6801921"/>
                  <a:gd name="connsiteY4680" fmla="*/ 452198 h 1525731"/>
                  <a:gd name="connsiteX4681" fmla="*/ 1969150 w 6801921"/>
                  <a:gd name="connsiteY4681" fmla="*/ 465542 h 1525731"/>
                  <a:gd name="connsiteX4682" fmla="*/ 1969149 w 6801921"/>
                  <a:gd name="connsiteY4682" fmla="*/ 465542 h 1525731"/>
                  <a:gd name="connsiteX4683" fmla="*/ 1953539 w 6801921"/>
                  <a:gd name="connsiteY4683" fmla="*/ 478885 h 1525731"/>
                  <a:gd name="connsiteX4684" fmla="*/ 1854676 w 6801921"/>
                  <a:gd name="connsiteY4684" fmla="*/ 478884 h 1525731"/>
                  <a:gd name="connsiteX4685" fmla="*/ 1843638 w 6801921"/>
                  <a:gd name="connsiteY4685" fmla="*/ 474977 h 1525731"/>
                  <a:gd name="connsiteX4686" fmla="*/ 1839067 w 6801921"/>
                  <a:gd name="connsiteY4686" fmla="*/ 465542 h 1525731"/>
                  <a:gd name="connsiteX4687" fmla="*/ 1843638 w 6801921"/>
                  <a:gd name="connsiteY4687" fmla="*/ 456106 h 1525731"/>
                  <a:gd name="connsiteX4688" fmla="*/ 1854676 w 6801921"/>
                  <a:gd name="connsiteY4688" fmla="*/ 452198 h 1525731"/>
                  <a:gd name="connsiteX4689" fmla="*/ 3467748 w 6801921"/>
                  <a:gd name="connsiteY4689" fmla="*/ 451730 h 1525731"/>
                  <a:gd name="connsiteX4690" fmla="*/ 3509479 w 6801921"/>
                  <a:gd name="connsiteY4690" fmla="*/ 451731 h 1525731"/>
                  <a:gd name="connsiteX4691" fmla="*/ 3538991 w 6801921"/>
                  <a:gd name="connsiteY4691" fmla="*/ 462180 h 1525731"/>
                  <a:gd name="connsiteX4692" fmla="*/ 3551216 w 6801921"/>
                  <a:gd name="connsiteY4692" fmla="*/ 487408 h 1525731"/>
                  <a:gd name="connsiteX4693" fmla="*/ 3538991 w 6801921"/>
                  <a:gd name="connsiteY4693" fmla="*/ 512634 h 1525731"/>
                  <a:gd name="connsiteX4694" fmla="*/ 3509479 w 6801921"/>
                  <a:gd name="connsiteY4694" fmla="*/ 523084 h 1525731"/>
                  <a:gd name="connsiteX4695" fmla="*/ 3467747 w 6801921"/>
                  <a:gd name="connsiteY4695" fmla="*/ 523084 h 1525731"/>
                  <a:gd name="connsiteX4696" fmla="*/ 3426010 w 6801921"/>
                  <a:gd name="connsiteY4696" fmla="*/ 487407 h 1525731"/>
                  <a:gd name="connsiteX4697" fmla="*/ 3426011 w 6801921"/>
                  <a:gd name="connsiteY4697" fmla="*/ 487407 h 1525731"/>
                  <a:gd name="connsiteX4698" fmla="*/ 3467748 w 6801921"/>
                  <a:gd name="connsiteY4698" fmla="*/ 451730 h 1525731"/>
                  <a:gd name="connsiteX4699" fmla="*/ 4485885 w 6801921"/>
                  <a:gd name="connsiteY4699" fmla="*/ 450344 h 1525731"/>
                  <a:gd name="connsiteX4700" fmla="*/ 4581278 w 6801921"/>
                  <a:gd name="connsiteY4700" fmla="*/ 450344 h 1525731"/>
                  <a:gd name="connsiteX4701" fmla="*/ 4635479 w 6801921"/>
                  <a:gd name="connsiteY4701" fmla="*/ 496677 h 1525731"/>
                  <a:gd name="connsiteX4702" fmla="*/ 4581278 w 6801921"/>
                  <a:gd name="connsiteY4702" fmla="*/ 543008 h 1525731"/>
                  <a:gd name="connsiteX4703" fmla="*/ 4485885 w 6801921"/>
                  <a:gd name="connsiteY4703" fmla="*/ 543008 h 1525731"/>
                  <a:gd name="connsiteX4704" fmla="*/ 4431684 w 6801921"/>
                  <a:gd name="connsiteY4704" fmla="*/ 496677 h 1525731"/>
                  <a:gd name="connsiteX4705" fmla="*/ 4485885 w 6801921"/>
                  <a:gd name="connsiteY4705" fmla="*/ 450344 h 1525731"/>
                  <a:gd name="connsiteX4706" fmla="*/ 555587 w 6801921"/>
                  <a:gd name="connsiteY4706" fmla="*/ 450344 h 1525731"/>
                  <a:gd name="connsiteX4707" fmla="*/ 650980 w 6801921"/>
                  <a:gd name="connsiteY4707" fmla="*/ 450344 h 1525731"/>
                  <a:gd name="connsiteX4708" fmla="*/ 705182 w 6801921"/>
                  <a:gd name="connsiteY4708" fmla="*/ 496677 h 1525731"/>
                  <a:gd name="connsiteX4709" fmla="*/ 650980 w 6801921"/>
                  <a:gd name="connsiteY4709" fmla="*/ 543008 h 1525731"/>
                  <a:gd name="connsiteX4710" fmla="*/ 555587 w 6801921"/>
                  <a:gd name="connsiteY4710" fmla="*/ 543008 h 1525731"/>
                  <a:gd name="connsiteX4711" fmla="*/ 501387 w 6801921"/>
                  <a:gd name="connsiteY4711" fmla="*/ 496677 h 1525731"/>
                  <a:gd name="connsiteX4712" fmla="*/ 555587 w 6801921"/>
                  <a:gd name="connsiteY4712" fmla="*/ 450344 h 1525731"/>
                  <a:gd name="connsiteX4713" fmla="*/ 4294036 w 6801921"/>
                  <a:gd name="connsiteY4713" fmla="*/ 448488 h 1525731"/>
                  <a:gd name="connsiteX4714" fmla="*/ 4322221 w 6801921"/>
                  <a:gd name="connsiteY4714" fmla="*/ 448488 h 1525731"/>
                  <a:gd name="connsiteX4715" fmla="*/ 4335301 w 6801921"/>
                  <a:gd name="connsiteY4715" fmla="*/ 450745 h 1525731"/>
                  <a:gd name="connsiteX4716" fmla="*/ 4336563 w 6801921"/>
                  <a:gd name="connsiteY4716" fmla="*/ 451473 h 1525731"/>
                  <a:gd name="connsiteX4717" fmla="*/ 4335501 w 6801921"/>
                  <a:gd name="connsiteY4717" fmla="*/ 454050 h 1525731"/>
                  <a:gd name="connsiteX4718" fmla="*/ 4383987 w 6801921"/>
                  <a:gd name="connsiteY4718" fmla="*/ 454050 h 1525731"/>
                  <a:gd name="connsiteX4719" fmla="*/ 4407835 w 6801921"/>
                  <a:gd name="connsiteY4719" fmla="*/ 474436 h 1525731"/>
                  <a:gd name="connsiteX4720" fmla="*/ 4383987 w 6801921"/>
                  <a:gd name="connsiteY4720" fmla="*/ 494823 h 1525731"/>
                  <a:gd name="connsiteX4721" fmla="*/ 4318684 w 6801921"/>
                  <a:gd name="connsiteY4721" fmla="*/ 494823 h 1525731"/>
                  <a:gd name="connsiteX4722" fmla="*/ 4314099 w 6801921"/>
                  <a:gd name="connsiteY4722" fmla="*/ 505940 h 1525731"/>
                  <a:gd name="connsiteX4723" fmla="*/ 4294036 w 6801921"/>
                  <a:gd name="connsiteY4723" fmla="*/ 505940 h 1525731"/>
                  <a:gd name="connsiteX4724" fmla="*/ 4260432 w 6801921"/>
                  <a:gd name="connsiteY4724" fmla="*/ 477215 h 1525731"/>
                  <a:gd name="connsiteX4725" fmla="*/ 4294036 w 6801921"/>
                  <a:gd name="connsiteY4725" fmla="*/ 448488 h 1525731"/>
                  <a:gd name="connsiteX4726" fmla="*/ 5614348 w 6801921"/>
                  <a:gd name="connsiteY4726" fmla="*/ 446639 h 1525731"/>
                  <a:gd name="connsiteX4727" fmla="*/ 5672886 w 6801921"/>
                  <a:gd name="connsiteY4727" fmla="*/ 446639 h 1525731"/>
                  <a:gd name="connsiteX4728" fmla="*/ 5717331 w 6801921"/>
                  <a:gd name="connsiteY4728" fmla="*/ 484630 h 1525731"/>
                  <a:gd name="connsiteX4729" fmla="*/ 5672886 w 6801921"/>
                  <a:gd name="connsiteY4729" fmla="*/ 522621 h 1525731"/>
                  <a:gd name="connsiteX4730" fmla="*/ 5614348 w 6801921"/>
                  <a:gd name="connsiteY4730" fmla="*/ 522621 h 1525731"/>
                  <a:gd name="connsiteX4731" fmla="*/ 5569904 w 6801921"/>
                  <a:gd name="connsiteY4731" fmla="*/ 484630 h 1525731"/>
                  <a:gd name="connsiteX4732" fmla="*/ 5614348 w 6801921"/>
                  <a:gd name="connsiteY4732" fmla="*/ 446639 h 1525731"/>
                  <a:gd name="connsiteX4733" fmla="*/ 1684050 w 6801921"/>
                  <a:gd name="connsiteY4733" fmla="*/ 446639 h 1525731"/>
                  <a:gd name="connsiteX4734" fmla="*/ 1742588 w 6801921"/>
                  <a:gd name="connsiteY4734" fmla="*/ 446639 h 1525731"/>
                  <a:gd name="connsiteX4735" fmla="*/ 1787033 w 6801921"/>
                  <a:gd name="connsiteY4735" fmla="*/ 484630 h 1525731"/>
                  <a:gd name="connsiteX4736" fmla="*/ 1742588 w 6801921"/>
                  <a:gd name="connsiteY4736" fmla="*/ 522621 h 1525731"/>
                  <a:gd name="connsiteX4737" fmla="*/ 1684050 w 6801921"/>
                  <a:gd name="connsiteY4737" fmla="*/ 522621 h 1525731"/>
                  <a:gd name="connsiteX4738" fmla="*/ 1639605 w 6801921"/>
                  <a:gd name="connsiteY4738" fmla="*/ 484630 h 1525731"/>
                  <a:gd name="connsiteX4739" fmla="*/ 1684050 w 6801921"/>
                  <a:gd name="connsiteY4739" fmla="*/ 446639 h 1525731"/>
                  <a:gd name="connsiteX4740" fmla="*/ 4681010 w 6801921"/>
                  <a:gd name="connsiteY4740" fmla="*/ 444784 h 1525731"/>
                  <a:gd name="connsiteX4741" fmla="*/ 4793746 w 6801921"/>
                  <a:gd name="connsiteY4741" fmla="*/ 444784 h 1525731"/>
                  <a:gd name="connsiteX4742" fmla="*/ 4817596 w 6801921"/>
                  <a:gd name="connsiteY4742" fmla="*/ 465170 h 1525731"/>
                  <a:gd name="connsiteX4743" fmla="*/ 4793746 w 6801921"/>
                  <a:gd name="connsiteY4743" fmla="*/ 485557 h 1525731"/>
                  <a:gd name="connsiteX4744" fmla="*/ 4681010 w 6801921"/>
                  <a:gd name="connsiteY4744" fmla="*/ 485557 h 1525731"/>
                  <a:gd name="connsiteX4745" fmla="*/ 4657160 w 6801921"/>
                  <a:gd name="connsiteY4745" fmla="*/ 465170 h 1525731"/>
                  <a:gd name="connsiteX4746" fmla="*/ 4681010 w 6801921"/>
                  <a:gd name="connsiteY4746" fmla="*/ 444784 h 1525731"/>
                  <a:gd name="connsiteX4747" fmla="*/ 750712 w 6801921"/>
                  <a:gd name="connsiteY4747" fmla="*/ 444784 h 1525731"/>
                  <a:gd name="connsiteX4748" fmla="*/ 863449 w 6801921"/>
                  <a:gd name="connsiteY4748" fmla="*/ 444784 h 1525731"/>
                  <a:gd name="connsiteX4749" fmla="*/ 887298 w 6801921"/>
                  <a:gd name="connsiteY4749" fmla="*/ 465170 h 1525731"/>
                  <a:gd name="connsiteX4750" fmla="*/ 863449 w 6801921"/>
                  <a:gd name="connsiteY4750" fmla="*/ 485557 h 1525731"/>
                  <a:gd name="connsiteX4751" fmla="*/ 750712 w 6801921"/>
                  <a:gd name="connsiteY4751" fmla="*/ 485557 h 1525731"/>
                  <a:gd name="connsiteX4752" fmla="*/ 726863 w 6801921"/>
                  <a:gd name="connsiteY4752" fmla="*/ 465170 h 1525731"/>
                  <a:gd name="connsiteX4753" fmla="*/ 750712 w 6801921"/>
                  <a:gd name="connsiteY4753" fmla="*/ 444784 h 1525731"/>
                  <a:gd name="connsiteX4754" fmla="*/ 3772622 w 6801921"/>
                  <a:gd name="connsiteY4754" fmla="*/ 442929 h 1525731"/>
                  <a:gd name="connsiteX4755" fmla="*/ 3872351 w 6801921"/>
                  <a:gd name="connsiteY4755" fmla="*/ 442930 h 1525731"/>
                  <a:gd name="connsiteX4756" fmla="*/ 3890748 w 6801921"/>
                  <a:gd name="connsiteY4756" fmla="*/ 449443 h 1525731"/>
                  <a:gd name="connsiteX4757" fmla="*/ 3898368 w 6801921"/>
                  <a:gd name="connsiteY4757" fmla="*/ 465168 h 1525731"/>
                  <a:gd name="connsiteX4758" fmla="*/ 3890748 w 6801921"/>
                  <a:gd name="connsiteY4758" fmla="*/ 480893 h 1525731"/>
                  <a:gd name="connsiteX4759" fmla="*/ 3872351 w 6801921"/>
                  <a:gd name="connsiteY4759" fmla="*/ 487407 h 1525731"/>
                  <a:gd name="connsiteX4760" fmla="*/ 3772622 w 6801921"/>
                  <a:gd name="connsiteY4760" fmla="*/ 487407 h 1525731"/>
                  <a:gd name="connsiteX4761" fmla="*/ 3746604 w 6801921"/>
                  <a:gd name="connsiteY4761" fmla="*/ 465168 h 1525731"/>
                  <a:gd name="connsiteX4762" fmla="*/ 3746605 w 6801921"/>
                  <a:gd name="connsiteY4762" fmla="*/ 465168 h 1525731"/>
                  <a:gd name="connsiteX4763" fmla="*/ 3772622 w 6801921"/>
                  <a:gd name="connsiteY4763" fmla="*/ 442929 h 1525731"/>
                  <a:gd name="connsiteX4764" fmla="*/ 4886974 w 6801921"/>
                  <a:gd name="connsiteY4764" fmla="*/ 441078 h 1525731"/>
                  <a:gd name="connsiteX4765" fmla="*/ 4982368 w 6801921"/>
                  <a:gd name="connsiteY4765" fmla="*/ 441078 h 1525731"/>
                  <a:gd name="connsiteX4766" fmla="*/ 5036564 w 6801921"/>
                  <a:gd name="connsiteY4766" fmla="*/ 487410 h 1525731"/>
                  <a:gd name="connsiteX4767" fmla="*/ 4982368 w 6801921"/>
                  <a:gd name="connsiteY4767" fmla="*/ 533742 h 1525731"/>
                  <a:gd name="connsiteX4768" fmla="*/ 4886974 w 6801921"/>
                  <a:gd name="connsiteY4768" fmla="*/ 533742 h 1525731"/>
                  <a:gd name="connsiteX4769" fmla="*/ 4832773 w 6801921"/>
                  <a:gd name="connsiteY4769" fmla="*/ 487410 h 1525731"/>
                  <a:gd name="connsiteX4770" fmla="*/ 4886974 w 6801921"/>
                  <a:gd name="connsiteY4770" fmla="*/ 441078 h 1525731"/>
                  <a:gd name="connsiteX4771" fmla="*/ 956676 w 6801921"/>
                  <a:gd name="connsiteY4771" fmla="*/ 441078 h 1525731"/>
                  <a:gd name="connsiteX4772" fmla="*/ 1052070 w 6801921"/>
                  <a:gd name="connsiteY4772" fmla="*/ 441078 h 1525731"/>
                  <a:gd name="connsiteX4773" fmla="*/ 1106265 w 6801921"/>
                  <a:gd name="connsiteY4773" fmla="*/ 487410 h 1525731"/>
                  <a:gd name="connsiteX4774" fmla="*/ 1052070 w 6801921"/>
                  <a:gd name="connsiteY4774" fmla="*/ 533742 h 1525731"/>
                  <a:gd name="connsiteX4775" fmla="*/ 956676 w 6801921"/>
                  <a:gd name="connsiteY4775" fmla="*/ 533742 h 1525731"/>
                  <a:gd name="connsiteX4776" fmla="*/ 902475 w 6801921"/>
                  <a:gd name="connsiteY4776" fmla="*/ 487410 h 1525731"/>
                  <a:gd name="connsiteX4777" fmla="*/ 956676 w 6801921"/>
                  <a:gd name="connsiteY4777" fmla="*/ 441078 h 1525731"/>
                  <a:gd name="connsiteX4778" fmla="*/ 2941178 w 6801921"/>
                  <a:gd name="connsiteY4778" fmla="*/ 439222 h 1525731"/>
                  <a:gd name="connsiteX4779" fmla="*/ 2956356 w 6801921"/>
                  <a:gd name="connsiteY4779" fmla="*/ 439222 h 1525731"/>
                  <a:gd name="connsiteX4780" fmla="*/ 2979120 w 6801921"/>
                  <a:gd name="connsiteY4780" fmla="*/ 458681 h 1525731"/>
                  <a:gd name="connsiteX4781" fmla="*/ 2956356 w 6801921"/>
                  <a:gd name="connsiteY4781" fmla="*/ 478140 h 1525731"/>
                  <a:gd name="connsiteX4782" fmla="*/ 2941178 w 6801921"/>
                  <a:gd name="connsiteY4782" fmla="*/ 478140 h 1525731"/>
                  <a:gd name="connsiteX4783" fmla="*/ 2918414 w 6801921"/>
                  <a:gd name="connsiteY4783" fmla="*/ 458681 h 1525731"/>
                  <a:gd name="connsiteX4784" fmla="*/ 2941178 w 6801921"/>
                  <a:gd name="connsiteY4784" fmla="*/ 439222 h 1525731"/>
                  <a:gd name="connsiteX4785" fmla="*/ 3590511 w 6801921"/>
                  <a:gd name="connsiteY4785" fmla="*/ 437369 h 1525731"/>
                  <a:gd name="connsiteX4786" fmla="*/ 3703248 w 6801921"/>
                  <a:gd name="connsiteY4786" fmla="*/ 437369 h 1525731"/>
                  <a:gd name="connsiteX4787" fmla="*/ 3727098 w 6801921"/>
                  <a:gd name="connsiteY4787" fmla="*/ 457755 h 1525731"/>
                  <a:gd name="connsiteX4788" fmla="*/ 3703248 w 6801921"/>
                  <a:gd name="connsiteY4788" fmla="*/ 478141 h 1525731"/>
                  <a:gd name="connsiteX4789" fmla="*/ 3590511 w 6801921"/>
                  <a:gd name="connsiteY4789" fmla="*/ 478141 h 1525731"/>
                  <a:gd name="connsiteX4790" fmla="*/ 3566662 w 6801921"/>
                  <a:gd name="connsiteY4790" fmla="*/ 457755 h 1525731"/>
                  <a:gd name="connsiteX4791" fmla="*/ 3590511 w 6801921"/>
                  <a:gd name="connsiteY4791" fmla="*/ 437369 h 1525731"/>
                  <a:gd name="connsiteX4792" fmla="*/ 5071686 w 6801921"/>
                  <a:gd name="connsiteY4792" fmla="*/ 433665 h 1525731"/>
                  <a:gd name="connsiteX4793" fmla="*/ 5170549 w 6801921"/>
                  <a:gd name="connsiteY4793" fmla="*/ 433665 h 1525731"/>
                  <a:gd name="connsiteX4794" fmla="*/ 5186159 w 6801921"/>
                  <a:gd name="connsiteY4794" fmla="*/ 447008 h 1525731"/>
                  <a:gd name="connsiteX4795" fmla="*/ 5186158 w 6801921"/>
                  <a:gd name="connsiteY4795" fmla="*/ 447008 h 1525731"/>
                  <a:gd name="connsiteX4796" fmla="*/ 5170549 w 6801921"/>
                  <a:gd name="connsiteY4796" fmla="*/ 460352 h 1525731"/>
                  <a:gd name="connsiteX4797" fmla="*/ 5071686 w 6801921"/>
                  <a:gd name="connsiteY4797" fmla="*/ 460352 h 1525731"/>
                  <a:gd name="connsiteX4798" fmla="*/ 5060648 w 6801921"/>
                  <a:gd name="connsiteY4798" fmla="*/ 456444 h 1525731"/>
                  <a:gd name="connsiteX4799" fmla="*/ 5056076 w 6801921"/>
                  <a:gd name="connsiteY4799" fmla="*/ 447008 h 1525731"/>
                  <a:gd name="connsiteX4800" fmla="*/ 5060648 w 6801921"/>
                  <a:gd name="connsiteY4800" fmla="*/ 437574 h 1525731"/>
                  <a:gd name="connsiteX4801" fmla="*/ 5071686 w 6801921"/>
                  <a:gd name="connsiteY4801" fmla="*/ 433665 h 1525731"/>
                  <a:gd name="connsiteX4802" fmla="*/ 1141388 w 6801921"/>
                  <a:gd name="connsiteY4802" fmla="*/ 433665 h 1525731"/>
                  <a:gd name="connsiteX4803" fmla="*/ 1240251 w 6801921"/>
                  <a:gd name="connsiteY4803" fmla="*/ 433665 h 1525731"/>
                  <a:gd name="connsiteX4804" fmla="*/ 1255862 w 6801921"/>
                  <a:gd name="connsiteY4804" fmla="*/ 447008 h 1525731"/>
                  <a:gd name="connsiteX4805" fmla="*/ 1255861 w 6801921"/>
                  <a:gd name="connsiteY4805" fmla="*/ 447008 h 1525731"/>
                  <a:gd name="connsiteX4806" fmla="*/ 1240251 w 6801921"/>
                  <a:gd name="connsiteY4806" fmla="*/ 460352 h 1525731"/>
                  <a:gd name="connsiteX4807" fmla="*/ 1141388 w 6801921"/>
                  <a:gd name="connsiteY4807" fmla="*/ 460352 h 1525731"/>
                  <a:gd name="connsiteX4808" fmla="*/ 1130351 w 6801921"/>
                  <a:gd name="connsiteY4808" fmla="*/ 456444 h 1525731"/>
                  <a:gd name="connsiteX4809" fmla="*/ 1125778 w 6801921"/>
                  <a:gd name="connsiteY4809" fmla="*/ 447008 h 1525731"/>
                  <a:gd name="connsiteX4810" fmla="*/ 1130351 w 6801921"/>
                  <a:gd name="connsiteY4810" fmla="*/ 437574 h 1525731"/>
                  <a:gd name="connsiteX4811" fmla="*/ 1141388 w 6801921"/>
                  <a:gd name="connsiteY4811" fmla="*/ 433665 h 1525731"/>
                  <a:gd name="connsiteX4812" fmla="*/ 5942809 w 6801921"/>
                  <a:gd name="connsiteY4812" fmla="*/ 431811 h 1525731"/>
                  <a:gd name="connsiteX4813" fmla="*/ 5999177 w 6801921"/>
                  <a:gd name="connsiteY4813" fmla="*/ 431811 h 1525731"/>
                  <a:gd name="connsiteX4814" fmla="*/ 6023025 w 6801921"/>
                  <a:gd name="connsiteY4814" fmla="*/ 452197 h 1525731"/>
                  <a:gd name="connsiteX4815" fmla="*/ 5999177 w 6801921"/>
                  <a:gd name="connsiteY4815" fmla="*/ 472584 h 1525731"/>
                  <a:gd name="connsiteX4816" fmla="*/ 5942809 w 6801921"/>
                  <a:gd name="connsiteY4816" fmla="*/ 472584 h 1525731"/>
                  <a:gd name="connsiteX4817" fmla="*/ 5918959 w 6801921"/>
                  <a:gd name="connsiteY4817" fmla="*/ 452197 h 1525731"/>
                  <a:gd name="connsiteX4818" fmla="*/ 5942809 w 6801921"/>
                  <a:gd name="connsiteY4818" fmla="*/ 431811 h 1525731"/>
                  <a:gd name="connsiteX4819" fmla="*/ 2012511 w 6801921"/>
                  <a:gd name="connsiteY4819" fmla="*/ 431811 h 1525731"/>
                  <a:gd name="connsiteX4820" fmla="*/ 2068878 w 6801921"/>
                  <a:gd name="connsiteY4820" fmla="*/ 431811 h 1525731"/>
                  <a:gd name="connsiteX4821" fmla="*/ 2092728 w 6801921"/>
                  <a:gd name="connsiteY4821" fmla="*/ 452197 h 1525731"/>
                  <a:gd name="connsiteX4822" fmla="*/ 2068878 w 6801921"/>
                  <a:gd name="connsiteY4822" fmla="*/ 472584 h 1525731"/>
                  <a:gd name="connsiteX4823" fmla="*/ 2012511 w 6801921"/>
                  <a:gd name="connsiteY4823" fmla="*/ 472584 h 1525731"/>
                  <a:gd name="connsiteX4824" fmla="*/ 1988662 w 6801921"/>
                  <a:gd name="connsiteY4824" fmla="*/ 452197 h 1525731"/>
                  <a:gd name="connsiteX4825" fmla="*/ 2012511 w 6801921"/>
                  <a:gd name="connsiteY4825" fmla="*/ 431811 h 1525731"/>
                  <a:gd name="connsiteX4826" fmla="*/ 6063135 w 6801921"/>
                  <a:gd name="connsiteY4826" fmla="*/ 429959 h 1525731"/>
                  <a:gd name="connsiteX4827" fmla="*/ 6078312 w 6801921"/>
                  <a:gd name="connsiteY4827" fmla="*/ 429959 h 1525731"/>
                  <a:gd name="connsiteX4828" fmla="*/ 6101076 w 6801921"/>
                  <a:gd name="connsiteY4828" fmla="*/ 449418 h 1525731"/>
                  <a:gd name="connsiteX4829" fmla="*/ 6078312 w 6801921"/>
                  <a:gd name="connsiteY4829" fmla="*/ 468877 h 1525731"/>
                  <a:gd name="connsiteX4830" fmla="*/ 6063135 w 6801921"/>
                  <a:gd name="connsiteY4830" fmla="*/ 468877 h 1525731"/>
                  <a:gd name="connsiteX4831" fmla="*/ 6040371 w 6801921"/>
                  <a:gd name="connsiteY4831" fmla="*/ 449418 h 1525731"/>
                  <a:gd name="connsiteX4832" fmla="*/ 6063135 w 6801921"/>
                  <a:gd name="connsiteY4832" fmla="*/ 429959 h 1525731"/>
                  <a:gd name="connsiteX4833" fmla="*/ 2132837 w 6801921"/>
                  <a:gd name="connsiteY4833" fmla="*/ 429959 h 1525731"/>
                  <a:gd name="connsiteX4834" fmla="*/ 2148014 w 6801921"/>
                  <a:gd name="connsiteY4834" fmla="*/ 429959 h 1525731"/>
                  <a:gd name="connsiteX4835" fmla="*/ 2170779 w 6801921"/>
                  <a:gd name="connsiteY4835" fmla="*/ 449418 h 1525731"/>
                  <a:gd name="connsiteX4836" fmla="*/ 2148014 w 6801921"/>
                  <a:gd name="connsiteY4836" fmla="*/ 468877 h 1525731"/>
                  <a:gd name="connsiteX4837" fmla="*/ 2132837 w 6801921"/>
                  <a:gd name="connsiteY4837" fmla="*/ 468877 h 1525731"/>
                  <a:gd name="connsiteX4838" fmla="*/ 2110073 w 6801921"/>
                  <a:gd name="connsiteY4838" fmla="*/ 449418 h 1525731"/>
                  <a:gd name="connsiteX4839" fmla="*/ 2132837 w 6801921"/>
                  <a:gd name="connsiteY4839" fmla="*/ 429959 h 1525731"/>
                  <a:gd name="connsiteX4840" fmla="*/ 6368180 w 6801921"/>
                  <a:gd name="connsiteY4840" fmla="*/ 420691 h 1525731"/>
                  <a:gd name="connsiteX4841" fmla="*/ 6375406 w 6801921"/>
                  <a:gd name="connsiteY4841" fmla="*/ 420691 h 1525731"/>
                  <a:gd name="connsiteX4842" fmla="*/ 6386412 w 6801921"/>
                  <a:gd name="connsiteY4842" fmla="*/ 447378 h 1525731"/>
                  <a:gd name="connsiteX4843" fmla="*/ 6368180 w 6801921"/>
                  <a:gd name="connsiteY4843" fmla="*/ 447378 h 1525731"/>
                  <a:gd name="connsiteX4844" fmla="*/ 6357142 w 6801921"/>
                  <a:gd name="connsiteY4844" fmla="*/ 443470 h 1525731"/>
                  <a:gd name="connsiteX4845" fmla="*/ 6352569 w 6801921"/>
                  <a:gd name="connsiteY4845" fmla="*/ 434034 h 1525731"/>
                  <a:gd name="connsiteX4846" fmla="*/ 6357142 w 6801921"/>
                  <a:gd name="connsiteY4846" fmla="*/ 424600 h 1525731"/>
                  <a:gd name="connsiteX4847" fmla="*/ 6368180 w 6801921"/>
                  <a:gd name="connsiteY4847" fmla="*/ 420691 h 1525731"/>
                  <a:gd name="connsiteX4848" fmla="*/ 2747572 w 6801921"/>
                  <a:gd name="connsiteY4848" fmla="*/ 415593 h 1525731"/>
                  <a:gd name="connsiteX4849" fmla="*/ 2839932 w 6801921"/>
                  <a:gd name="connsiteY4849" fmla="*/ 415594 h 1525731"/>
                  <a:gd name="connsiteX4850" fmla="*/ 2850969 w 6801921"/>
                  <a:gd name="connsiteY4850" fmla="*/ 419502 h 1525731"/>
                  <a:gd name="connsiteX4851" fmla="*/ 2855541 w 6801921"/>
                  <a:gd name="connsiteY4851" fmla="*/ 428937 h 1525731"/>
                  <a:gd name="connsiteX4852" fmla="*/ 2850969 w 6801921"/>
                  <a:gd name="connsiteY4852" fmla="*/ 438373 h 1525731"/>
                  <a:gd name="connsiteX4853" fmla="*/ 2839932 w 6801921"/>
                  <a:gd name="connsiteY4853" fmla="*/ 442280 h 1525731"/>
                  <a:gd name="connsiteX4854" fmla="*/ 2747572 w 6801921"/>
                  <a:gd name="connsiteY4854" fmla="*/ 442280 h 1525731"/>
                  <a:gd name="connsiteX4855" fmla="*/ 2731961 w 6801921"/>
                  <a:gd name="connsiteY4855" fmla="*/ 428937 h 1525731"/>
                  <a:gd name="connsiteX4856" fmla="*/ 2731962 w 6801921"/>
                  <a:gd name="connsiteY4856" fmla="*/ 428937 h 1525731"/>
                  <a:gd name="connsiteX4857" fmla="*/ 2747572 w 6801921"/>
                  <a:gd name="connsiteY4857" fmla="*/ 415593 h 1525731"/>
                  <a:gd name="connsiteX4858" fmla="*/ 5229521 w 6801921"/>
                  <a:gd name="connsiteY4858" fmla="*/ 413279 h 1525731"/>
                  <a:gd name="connsiteX4859" fmla="*/ 5285888 w 6801921"/>
                  <a:gd name="connsiteY4859" fmla="*/ 413279 h 1525731"/>
                  <a:gd name="connsiteX4860" fmla="*/ 5309738 w 6801921"/>
                  <a:gd name="connsiteY4860" fmla="*/ 433665 h 1525731"/>
                  <a:gd name="connsiteX4861" fmla="*/ 5285888 w 6801921"/>
                  <a:gd name="connsiteY4861" fmla="*/ 454051 h 1525731"/>
                  <a:gd name="connsiteX4862" fmla="*/ 5229521 w 6801921"/>
                  <a:gd name="connsiteY4862" fmla="*/ 454051 h 1525731"/>
                  <a:gd name="connsiteX4863" fmla="*/ 5205671 w 6801921"/>
                  <a:gd name="connsiteY4863" fmla="*/ 433665 h 1525731"/>
                  <a:gd name="connsiteX4864" fmla="*/ 5229521 w 6801921"/>
                  <a:gd name="connsiteY4864" fmla="*/ 413279 h 1525731"/>
                  <a:gd name="connsiteX4865" fmla="*/ 1299223 w 6801921"/>
                  <a:gd name="connsiteY4865" fmla="*/ 413279 h 1525731"/>
                  <a:gd name="connsiteX4866" fmla="*/ 1355591 w 6801921"/>
                  <a:gd name="connsiteY4866" fmla="*/ 413279 h 1525731"/>
                  <a:gd name="connsiteX4867" fmla="*/ 1379440 w 6801921"/>
                  <a:gd name="connsiteY4867" fmla="*/ 433665 h 1525731"/>
                  <a:gd name="connsiteX4868" fmla="*/ 1355591 w 6801921"/>
                  <a:gd name="connsiteY4868" fmla="*/ 454051 h 1525731"/>
                  <a:gd name="connsiteX4869" fmla="*/ 1299223 w 6801921"/>
                  <a:gd name="connsiteY4869" fmla="*/ 454051 h 1525731"/>
                  <a:gd name="connsiteX4870" fmla="*/ 1275374 w 6801921"/>
                  <a:gd name="connsiteY4870" fmla="*/ 433665 h 1525731"/>
                  <a:gd name="connsiteX4871" fmla="*/ 1299223 w 6801921"/>
                  <a:gd name="connsiteY4871" fmla="*/ 413279 h 1525731"/>
                  <a:gd name="connsiteX4872" fmla="*/ 5349847 w 6801921"/>
                  <a:gd name="connsiteY4872" fmla="*/ 411426 h 1525731"/>
                  <a:gd name="connsiteX4873" fmla="*/ 5365023 w 6801921"/>
                  <a:gd name="connsiteY4873" fmla="*/ 411426 h 1525731"/>
                  <a:gd name="connsiteX4874" fmla="*/ 5387788 w 6801921"/>
                  <a:gd name="connsiteY4874" fmla="*/ 430885 h 1525731"/>
                  <a:gd name="connsiteX4875" fmla="*/ 5365023 w 6801921"/>
                  <a:gd name="connsiteY4875" fmla="*/ 450344 h 1525731"/>
                  <a:gd name="connsiteX4876" fmla="*/ 5349847 w 6801921"/>
                  <a:gd name="connsiteY4876" fmla="*/ 450344 h 1525731"/>
                  <a:gd name="connsiteX4877" fmla="*/ 5327083 w 6801921"/>
                  <a:gd name="connsiteY4877" fmla="*/ 430885 h 1525731"/>
                  <a:gd name="connsiteX4878" fmla="*/ 5349847 w 6801921"/>
                  <a:gd name="connsiteY4878" fmla="*/ 411426 h 1525731"/>
                  <a:gd name="connsiteX4879" fmla="*/ 1419549 w 6801921"/>
                  <a:gd name="connsiteY4879" fmla="*/ 411426 h 1525731"/>
                  <a:gd name="connsiteX4880" fmla="*/ 1434726 w 6801921"/>
                  <a:gd name="connsiteY4880" fmla="*/ 411426 h 1525731"/>
                  <a:gd name="connsiteX4881" fmla="*/ 1457490 w 6801921"/>
                  <a:gd name="connsiteY4881" fmla="*/ 430885 h 1525731"/>
                  <a:gd name="connsiteX4882" fmla="*/ 1434726 w 6801921"/>
                  <a:gd name="connsiteY4882" fmla="*/ 450344 h 1525731"/>
                  <a:gd name="connsiteX4883" fmla="*/ 1419549 w 6801921"/>
                  <a:gd name="connsiteY4883" fmla="*/ 450344 h 1525731"/>
                  <a:gd name="connsiteX4884" fmla="*/ 1396785 w 6801921"/>
                  <a:gd name="connsiteY4884" fmla="*/ 430885 h 1525731"/>
                  <a:gd name="connsiteX4885" fmla="*/ 1419549 w 6801921"/>
                  <a:gd name="connsiteY4885" fmla="*/ 411426 h 1525731"/>
                  <a:gd name="connsiteX4886" fmla="*/ 3926553 w 6801921"/>
                  <a:gd name="connsiteY4886" fmla="*/ 405864 h 1525731"/>
                  <a:gd name="connsiteX4887" fmla="*/ 4026284 w 6801921"/>
                  <a:gd name="connsiteY4887" fmla="*/ 405865 h 1525731"/>
                  <a:gd name="connsiteX4888" fmla="*/ 4044679 w 6801921"/>
                  <a:gd name="connsiteY4888" fmla="*/ 412378 h 1525731"/>
                  <a:gd name="connsiteX4889" fmla="*/ 4052300 w 6801921"/>
                  <a:gd name="connsiteY4889" fmla="*/ 428103 h 1525731"/>
                  <a:gd name="connsiteX4890" fmla="*/ 4044679 w 6801921"/>
                  <a:gd name="connsiteY4890" fmla="*/ 443827 h 1525731"/>
                  <a:gd name="connsiteX4891" fmla="*/ 4026284 w 6801921"/>
                  <a:gd name="connsiteY4891" fmla="*/ 450341 h 1525731"/>
                  <a:gd name="connsiteX4892" fmla="*/ 3926553 w 6801921"/>
                  <a:gd name="connsiteY4892" fmla="*/ 450341 h 1525731"/>
                  <a:gd name="connsiteX4893" fmla="*/ 3900536 w 6801921"/>
                  <a:gd name="connsiteY4893" fmla="*/ 428102 h 1525731"/>
                  <a:gd name="connsiteX4894" fmla="*/ 3926553 w 6801921"/>
                  <a:gd name="connsiteY4894" fmla="*/ 405864 h 1525731"/>
                  <a:gd name="connsiteX4895" fmla="*/ 5654891 w 6801921"/>
                  <a:gd name="connsiteY4895" fmla="*/ 402159 h 1525731"/>
                  <a:gd name="connsiteX4896" fmla="*/ 5775435 w 6801921"/>
                  <a:gd name="connsiteY4896" fmla="*/ 402159 h 1525731"/>
                  <a:gd name="connsiteX4897" fmla="*/ 5791045 w 6801921"/>
                  <a:gd name="connsiteY4897" fmla="*/ 415502 h 1525731"/>
                  <a:gd name="connsiteX4898" fmla="*/ 5791044 w 6801921"/>
                  <a:gd name="connsiteY4898" fmla="*/ 415502 h 1525731"/>
                  <a:gd name="connsiteX4899" fmla="*/ 5775435 w 6801921"/>
                  <a:gd name="connsiteY4899" fmla="*/ 428846 h 1525731"/>
                  <a:gd name="connsiteX4900" fmla="*/ 5654891 w 6801921"/>
                  <a:gd name="connsiteY4900" fmla="*/ 428845 h 1525731"/>
                  <a:gd name="connsiteX4901" fmla="*/ 5643853 w 6801921"/>
                  <a:gd name="connsiteY4901" fmla="*/ 424937 h 1525731"/>
                  <a:gd name="connsiteX4902" fmla="*/ 5639281 w 6801921"/>
                  <a:gd name="connsiteY4902" fmla="*/ 415502 h 1525731"/>
                  <a:gd name="connsiteX4903" fmla="*/ 5643853 w 6801921"/>
                  <a:gd name="connsiteY4903" fmla="*/ 406067 h 1525731"/>
                  <a:gd name="connsiteX4904" fmla="*/ 5654891 w 6801921"/>
                  <a:gd name="connsiteY4904" fmla="*/ 402159 h 1525731"/>
                  <a:gd name="connsiteX4905" fmla="*/ 1724593 w 6801921"/>
                  <a:gd name="connsiteY4905" fmla="*/ 402159 h 1525731"/>
                  <a:gd name="connsiteX4906" fmla="*/ 1845137 w 6801921"/>
                  <a:gd name="connsiteY4906" fmla="*/ 402159 h 1525731"/>
                  <a:gd name="connsiteX4907" fmla="*/ 1860747 w 6801921"/>
                  <a:gd name="connsiteY4907" fmla="*/ 415502 h 1525731"/>
                  <a:gd name="connsiteX4908" fmla="*/ 1860747 w 6801921"/>
                  <a:gd name="connsiteY4908" fmla="*/ 415502 h 1525731"/>
                  <a:gd name="connsiteX4909" fmla="*/ 1845137 w 6801921"/>
                  <a:gd name="connsiteY4909" fmla="*/ 428846 h 1525731"/>
                  <a:gd name="connsiteX4910" fmla="*/ 1724593 w 6801921"/>
                  <a:gd name="connsiteY4910" fmla="*/ 428845 h 1525731"/>
                  <a:gd name="connsiteX4911" fmla="*/ 1713556 w 6801921"/>
                  <a:gd name="connsiteY4911" fmla="*/ 424937 h 1525731"/>
                  <a:gd name="connsiteX4912" fmla="*/ 1708983 w 6801921"/>
                  <a:gd name="connsiteY4912" fmla="*/ 415502 h 1525731"/>
                  <a:gd name="connsiteX4913" fmla="*/ 1713556 w 6801921"/>
                  <a:gd name="connsiteY4913" fmla="*/ 406067 h 1525731"/>
                  <a:gd name="connsiteX4914" fmla="*/ 1724593 w 6801921"/>
                  <a:gd name="connsiteY4914" fmla="*/ 402159 h 1525731"/>
                  <a:gd name="connsiteX4915" fmla="*/ 4954618 w 6801921"/>
                  <a:gd name="connsiteY4915" fmla="*/ 400306 h 1525731"/>
                  <a:gd name="connsiteX4916" fmla="*/ 5053475 w 6801921"/>
                  <a:gd name="connsiteY4916" fmla="*/ 400306 h 1525731"/>
                  <a:gd name="connsiteX4917" fmla="*/ 5069084 w 6801921"/>
                  <a:gd name="connsiteY4917" fmla="*/ 413650 h 1525731"/>
                  <a:gd name="connsiteX4918" fmla="*/ 5053474 w 6801921"/>
                  <a:gd name="connsiteY4918" fmla="*/ 426993 h 1525731"/>
                  <a:gd name="connsiteX4919" fmla="*/ 4954618 w 6801921"/>
                  <a:gd name="connsiteY4919" fmla="*/ 426993 h 1525731"/>
                  <a:gd name="connsiteX4920" fmla="*/ 4943580 w 6801921"/>
                  <a:gd name="connsiteY4920" fmla="*/ 423085 h 1525731"/>
                  <a:gd name="connsiteX4921" fmla="*/ 4939007 w 6801921"/>
                  <a:gd name="connsiteY4921" fmla="*/ 413650 h 1525731"/>
                  <a:gd name="connsiteX4922" fmla="*/ 4943580 w 6801921"/>
                  <a:gd name="connsiteY4922" fmla="*/ 404216 h 1525731"/>
                  <a:gd name="connsiteX4923" fmla="*/ 4954618 w 6801921"/>
                  <a:gd name="connsiteY4923" fmla="*/ 400306 h 1525731"/>
                  <a:gd name="connsiteX4924" fmla="*/ 1024320 w 6801921"/>
                  <a:gd name="connsiteY4924" fmla="*/ 400306 h 1525731"/>
                  <a:gd name="connsiteX4925" fmla="*/ 1123177 w 6801921"/>
                  <a:gd name="connsiteY4925" fmla="*/ 400306 h 1525731"/>
                  <a:gd name="connsiteX4926" fmla="*/ 1138787 w 6801921"/>
                  <a:gd name="connsiteY4926" fmla="*/ 413650 h 1525731"/>
                  <a:gd name="connsiteX4927" fmla="*/ 1123176 w 6801921"/>
                  <a:gd name="connsiteY4927" fmla="*/ 426993 h 1525731"/>
                  <a:gd name="connsiteX4928" fmla="*/ 1024320 w 6801921"/>
                  <a:gd name="connsiteY4928" fmla="*/ 426993 h 1525731"/>
                  <a:gd name="connsiteX4929" fmla="*/ 1013282 w 6801921"/>
                  <a:gd name="connsiteY4929" fmla="*/ 423085 h 1525731"/>
                  <a:gd name="connsiteX4930" fmla="*/ 1008709 w 6801921"/>
                  <a:gd name="connsiteY4930" fmla="*/ 413650 h 1525731"/>
                  <a:gd name="connsiteX4931" fmla="*/ 1013282 w 6801921"/>
                  <a:gd name="connsiteY4931" fmla="*/ 404216 h 1525731"/>
                  <a:gd name="connsiteX4932" fmla="*/ 1024320 w 6801921"/>
                  <a:gd name="connsiteY4932" fmla="*/ 400306 h 1525731"/>
                  <a:gd name="connsiteX4933" fmla="*/ 4823828 w 6801921"/>
                  <a:gd name="connsiteY4933" fmla="*/ 396599 h 1525731"/>
                  <a:gd name="connsiteX4934" fmla="*/ 4887244 w 6801921"/>
                  <a:gd name="connsiteY4934" fmla="*/ 396599 h 1525731"/>
                  <a:gd name="connsiteX4935" fmla="*/ 4907570 w 6801921"/>
                  <a:gd name="connsiteY4935" fmla="*/ 413973 h 1525731"/>
                  <a:gd name="connsiteX4936" fmla="*/ 4887244 w 6801921"/>
                  <a:gd name="connsiteY4936" fmla="*/ 431347 h 1525731"/>
                  <a:gd name="connsiteX4937" fmla="*/ 4823828 w 6801921"/>
                  <a:gd name="connsiteY4937" fmla="*/ 431347 h 1525731"/>
                  <a:gd name="connsiteX4938" fmla="*/ 4803503 w 6801921"/>
                  <a:gd name="connsiteY4938" fmla="*/ 413973 h 1525731"/>
                  <a:gd name="connsiteX4939" fmla="*/ 4823828 w 6801921"/>
                  <a:gd name="connsiteY4939" fmla="*/ 396599 h 1525731"/>
                  <a:gd name="connsiteX4940" fmla="*/ 893531 w 6801921"/>
                  <a:gd name="connsiteY4940" fmla="*/ 396599 h 1525731"/>
                  <a:gd name="connsiteX4941" fmla="*/ 956946 w 6801921"/>
                  <a:gd name="connsiteY4941" fmla="*/ 396599 h 1525731"/>
                  <a:gd name="connsiteX4942" fmla="*/ 977272 w 6801921"/>
                  <a:gd name="connsiteY4942" fmla="*/ 413973 h 1525731"/>
                  <a:gd name="connsiteX4943" fmla="*/ 956946 w 6801921"/>
                  <a:gd name="connsiteY4943" fmla="*/ 431347 h 1525731"/>
                  <a:gd name="connsiteX4944" fmla="*/ 893531 w 6801921"/>
                  <a:gd name="connsiteY4944" fmla="*/ 431347 h 1525731"/>
                  <a:gd name="connsiteX4945" fmla="*/ 873205 w 6801921"/>
                  <a:gd name="connsiteY4945" fmla="*/ 413973 h 1525731"/>
                  <a:gd name="connsiteX4946" fmla="*/ 893531 w 6801921"/>
                  <a:gd name="connsiteY4946" fmla="*/ 396599 h 1525731"/>
                  <a:gd name="connsiteX4947" fmla="*/ 4271710 w 6801921"/>
                  <a:gd name="connsiteY4947" fmla="*/ 396597 h 1525731"/>
                  <a:gd name="connsiteX4948" fmla="*/ 4321793 w 6801921"/>
                  <a:gd name="connsiteY4948" fmla="*/ 396597 h 1525731"/>
                  <a:gd name="connsiteX4949" fmla="*/ 4342823 w 6801921"/>
                  <a:gd name="connsiteY4949" fmla="*/ 414573 h 1525731"/>
                  <a:gd name="connsiteX4950" fmla="*/ 4321793 w 6801921"/>
                  <a:gd name="connsiteY4950" fmla="*/ 432549 h 1525731"/>
                  <a:gd name="connsiteX4951" fmla="*/ 4271710 w 6801921"/>
                  <a:gd name="connsiteY4951" fmla="*/ 432549 h 1525731"/>
                  <a:gd name="connsiteX4952" fmla="*/ 4250680 w 6801921"/>
                  <a:gd name="connsiteY4952" fmla="*/ 414573 h 1525731"/>
                  <a:gd name="connsiteX4953" fmla="*/ 4271710 w 6801921"/>
                  <a:gd name="connsiteY4953" fmla="*/ 396597 h 1525731"/>
                  <a:gd name="connsiteX4954" fmla="*/ 4097828 w 6801921"/>
                  <a:gd name="connsiteY4954" fmla="*/ 394744 h 1525731"/>
                  <a:gd name="connsiteX4955" fmla="*/ 4197560 w 6801921"/>
                  <a:gd name="connsiteY4955" fmla="*/ 394745 h 1525731"/>
                  <a:gd name="connsiteX4956" fmla="*/ 4215956 w 6801921"/>
                  <a:gd name="connsiteY4956" fmla="*/ 401259 h 1525731"/>
                  <a:gd name="connsiteX4957" fmla="*/ 4223575 w 6801921"/>
                  <a:gd name="connsiteY4957" fmla="*/ 416984 h 1525731"/>
                  <a:gd name="connsiteX4958" fmla="*/ 4215956 w 6801921"/>
                  <a:gd name="connsiteY4958" fmla="*/ 432708 h 1525731"/>
                  <a:gd name="connsiteX4959" fmla="*/ 4197560 w 6801921"/>
                  <a:gd name="connsiteY4959" fmla="*/ 439222 h 1525731"/>
                  <a:gd name="connsiteX4960" fmla="*/ 4097827 w 6801921"/>
                  <a:gd name="connsiteY4960" fmla="*/ 439222 h 1525731"/>
                  <a:gd name="connsiteX4961" fmla="*/ 4071813 w 6801921"/>
                  <a:gd name="connsiteY4961" fmla="*/ 416983 h 1525731"/>
                  <a:gd name="connsiteX4962" fmla="*/ 4071814 w 6801921"/>
                  <a:gd name="connsiteY4962" fmla="*/ 416983 h 1525731"/>
                  <a:gd name="connsiteX4963" fmla="*/ 4097828 w 6801921"/>
                  <a:gd name="connsiteY4963" fmla="*/ 394744 h 1525731"/>
                  <a:gd name="connsiteX4964" fmla="*/ 2934568 w 6801921"/>
                  <a:gd name="connsiteY4964" fmla="*/ 393354 h 1525731"/>
                  <a:gd name="connsiteX4965" fmla="*/ 3025300 w 6801921"/>
                  <a:gd name="connsiteY4965" fmla="*/ 393355 h 1525731"/>
                  <a:gd name="connsiteX4966" fmla="*/ 3036338 w 6801921"/>
                  <a:gd name="connsiteY4966" fmla="*/ 397263 h 1525731"/>
                  <a:gd name="connsiteX4967" fmla="*/ 3040910 w 6801921"/>
                  <a:gd name="connsiteY4967" fmla="*/ 406699 h 1525731"/>
                  <a:gd name="connsiteX4968" fmla="*/ 3036338 w 6801921"/>
                  <a:gd name="connsiteY4968" fmla="*/ 416133 h 1525731"/>
                  <a:gd name="connsiteX4969" fmla="*/ 3025300 w 6801921"/>
                  <a:gd name="connsiteY4969" fmla="*/ 420041 h 1525731"/>
                  <a:gd name="connsiteX4970" fmla="*/ 2934567 w 6801921"/>
                  <a:gd name="connsiteY4970" fmla="*/ 420041 h 1525731"/>
                  <a:gd name="connsiteX4971" fmla="*/ 2918957 w 6801921"/>
                  <a:gd name="connsiteY4971" fmla="*/ 406698 h 1525731"/>
                  <a:gd name="connsiteX4972" fmla="*/ 2918958 w 6801921"/>
                  <a:gd name="connsiteY4972" fmla="*/ 406698 h 1525731"/>
                  <a:gd name="connsiteX4973" fmla="*/ 2934568 w 6801921"/>
                  <a:gd name="connsiteY4973" fmla="*/ 393354 h 1525731"/>
                  <a:gd name="connsiteX4974" fmla="*/ 3101615 w 6801921"/>
                  <a:gd name="connsiteY4974" fmla="*/ 391037 h 1525731"/>
                  <a:gd name="connsiteX4975" fmla="*/ 3160152 w 6801921"/>
                  <a:gd name="connsiteY4975" fmla="*/ 391037 h 1525731"/>
                  <a:gd name="connsiteX4976" fmla="*/ 3204597 w 6801921"/>
                  <a:gd name="connsiteY4976" fmla="*/ 429029 h 1525731"/>
                  <a:gd name="connsiteX4977" fmla="*/ 3160152 w 6801921"/>
                  <a:gd name="connsiteY4977" fmla="*/ 467021 h 1525731"/>
                  <a:gd name="connsiteX4978" fmla="*/ 3101615 w 6801921"/>
                  <a:gd name="connsiteY4978" fmla="*/ 467021 h 1525731"/>
                  <a:gd name="connsiteX4979" fmla="*/ 3057171 w 6801921"/>
                  <a:gd name="connsiteY4979" fmla="*/ 429029 h 1525731"/>
                  <a:gd name="connsiteX4980" fmla="*/ 3101615 w 6801921"/>
                  <a:gd name="connsiteY4980" fmla="*/ 391037 h 1525731"/>
                  <a:gd name="connsiteX4981" fmla="*/ 3278311 w 6801921"/>
                  <a:gd name="connsiteY4981" fmla="*/ 391037 h 1525731"/>
                  <a:gd name="connsiteX4982" fmla="*/ 3373706 w 6801921"/>
                  <a:gd name="connsiteY4982" fmla="*/ 391037 h 1525731"/>
                  <a:gd name="connsiteX4983" fmla="*/ 3427906 w 6801921"/>
                  <a:gd name="connsiteY4983" fmla="*/ 437369 h 1525731"/>
                  <a:gd name="connsiteX4984" fmla="*/ 3373706 w 6801921"/>
                  <a:gd name="connsiteY4984" fmla="*/ 483700 h 1525731"/>
                  <a:gd name="connsiteX4985" fmla="*/ 3278311 w 6801921"/>
                  <a:gd name="connsiteY4985" fmla="*/ 483700 h 1525731"/>
                  <a:gd name="connsiteX4986" fmla="*/ 3224110 w 6801921"/>
                  <a:gd name="connsiteY4986" fmla="*/ 437369 h 1525731"/>
                  <a:gd name="connsiteX4987" fmla="*/ 3278311 w 6801921"/>
                  <a:gd name="connsiteY4987" fmla="*/ 391037 h 1525731"/>
                  <a:gd name="connsiteX4988" fmla="*/ 4737238 w 6801921"/>
                  <a:gd name="connsiteY4988" fmla="*/ 390344 h 1525731"/>
                  <a:gd name="connsiteX4989" fmla="*/ 4760816 w 6801921"/>
                  <a:gd name="connsiteY4989" fmla="*/ 390344 h 1525731"/>
                  <a:gd name="connsiteX4990" fmla="*/ 4783986 w 6801921"/>
                  <a:gd name="connsiteY4990" fmla="*/ 410151 h 1525731"/>
                  <a:gd name="connsiteX4991" fmla="*/ 4760815 w 6801921"/>
                  <a:gd name="connsiteY4991" fmla="*/ 429958 h 1525731"/>
                  <a:gd name="connsiteX4992" fmla="*/ 4737238 w 6801921"/>
                  <a:gd name="connsiteY4992" fmla="*/ 429957 h 1525731"/>
                  <a:gd name="connsiteX4993" fmla="*/ 4720853 w 6801921"/>
                  <a:gd name="connsiteY4993" fmla="*/ 424156 h 1525731"/>
                  <a:gd name="connsiteX4994" fmla="*/ 4714066 w 6801921"/>
                  <a:gd name="connsiteY4994" fmla="*/ 410151 h 1525731"/>
                  <a:gd name="connsiteX4995" fmla="*/ 4720853 w 6801921"/>
                  <a:gd name="connsiteY4995" fmla="*/ 396145 h 1525731"/>
                  <a:gd name="connsiteX4996" fmla="*/ 4737238 w 6801921"/>
                  <a:gd name="connsiteY4996" fmla="*/ 390344 h 1525731"/>
                  <a:gd name="connsiteX4997" fmla="*/ 806940 w 6801921"/>
                  <a:gd name="connsiteY4997" fmla="*/ 390344 h 1525731"/>
                  <a:gd name="connsiteX4998" fmla="*/ 830518 w 6801921"/>
                  <a:gd name="connsiteY4998" fmla="*/ 390344 h 1525731"/>
                  <a:gd name="connsiteX4999" fmla="*/ 853688 w 6801921"/>
                  <a:gd name="connsiteY4999" fmla="*/ 410151 h 1525731"/>
                  <a:gd name="connsiteX5000" fmla="*/ 830517 w 6801921"/>
                  <a:gd name="connsiteY5000" fmla="*/ 429958 h 1525731"/>
                  <a:gd name="connsiteX5001" fmla="*/ 806940 w 6801921"/>
                  <a:gd name="connsiteY5001" fmla="*/ 429957 h 1525731"/>
                  <a:gd name="connsiteX5002" fmla="*/ 790555 w 6801921"/>
                  <a:gd name="connsiteY5002" fmla="*/ 424156 h 1525731"/>
                  <a:gd name="connsiteX5003" fmla="*/ 783768 w 6801921"/>
                  <a:gd name="connsiteY5003" fmla="*/ 410151 h 1525731"/>
                  <a:gd name="connsiteX5004" fmla="*/ 790555 w 6801921"/>
                  <a:gd name="connsiteY5004" fmla="*/ 396145 h 1525731"/>
                  <a:gd name="connsiteX5005" fmla="*/ 806940 w 6801921"/>
                  <a:gd name="connsiteY5005" fmla="*/ 390344 h 1525731"/>
                  <a:gd name="connsiteX5006" fmla="*/ 3475604 w 6801921"/>
                  <a:gd name="connsiteY5006" fmla="*/ 383624 h 1525731"/>
                  <a:gd name="connsiteX5007" fmla="*/ 3588342 w 6801921"/>
                  <a:gd name="connsiteY5007" fmla="*/ 383624 h 1525731"/>
                  <a:gd name="connsiteX5008" fmla="*/ 3612191 w 6801921"/>
                  <a:gd name="connsiteY5008" fmla="*/ 404011 h 1525731"/>
                  <a:gd name="connsiteX5009" fmla="*/ 3588342 w 6801921"/>
                  <a:gd name="connsiteY5009" fmla="*/ 424396 h 1525731"/>
                  <a:gd name="connsiteX5010" fmla="*/ 3475604 w 6801921"/>
                  <a:gd name="connsiteY5010" fmla="*/ 424396 h 1525731"/>
                  <a:gd name="connsiteX5011" fmla="*/ 3451755 w 6801921"/>
                  <a:gd name="connsiteY5011" fmla="*/ 404011 h 1525731"/>
                  <a:gd name="connsiteX5012" fmla="*/ 3475604 w 6801921"/>
                  <a:gd name="connsiteY5012" fmla="*/ 383624 h 1525731"/>
                  <a:gd name="connsiteX5013" fmla="*/ 5841994 w 6801921"/>
                  <a:gd name="connsiteY5013" fmla="*/ 374361 h 1525731"/>
                  <a:gd name="connsiteX5014" fmla="*/ 5874514 w 6801921"/>
                  <a:gd name="connsiteY5014" fmla="*/ 374361 h 1525731"/>
                  <a:gd name="connsiteX5015" fmla="*/ 5910287 w 6801921"/>
                  <a:gd name="connsiteY5015" fmla="*/ 404940 h 1525731"/>
                  <a:gd name="connsiteX5016" fmla="*/ 5874514 w 6801921"/>
                  <a:gd name="connsiteY5016" fmla="*/ 435519 h 1525731"/>
                  <a:gd name="connsiteX5017" fmla="*/ 5841994 w 6801921"/>
                  <a:gd name="connsiteY5017" fmla="*/ 435519 h 1525731"/>
                  <a:gd name="connsiteX5018" fmla="*/ 5806221 w 6801921"/>
                  <a:gd name="connsiteY5018" fmla="*/ 404940 h 1525731"/>
                  <a:gd name="connsiteX5019" fmla="*/ 5841994 w 6801921"/>
                  <a:gd name="connsiteY5019" fmla="*/ 374361 h 1525731"/>
                  <a:gd name="connsiteX5020" fmla="*/ 1911697 w 6801921"/>
                  <a:gd name="connsiteY5020" fmla="*/ 374361 h 1525731"/>
                  <a:gd name="connsiteX5021" fmla="*/ 1944216 w 6801921"/>
                  <a:gd name="connsiteY5021" fmla="*/ 374361 h 1525731"/>
                  <a:gd name="connsiteX5022" fmla="*/ 1979989 w 6801921"/>
                  <a:gd name="connsiteY5022" fmla="*/ 404940 h 1525731"/>
                  <a:gd name="connsiteX5023" fmla="*/ 1944216 w 6801921"/>
                  <a:gd name="connsiteY5023" fmla="*/ 435519 h 1525731"/>
                  <a:gd name="connsiteX5024" fmla="*/ 1911697 w 6801921"/>
                  <a:gd name="connsiteY5024" fmla="*/ 435519 h 1525731"/>
                  <a:gd name="connsiteX5025" fmla="*/ 1875923 w 6801921"/>
                  <a:gd name="connsiteY5025" fmla="*/ 404940 h 1525731"/>
                  <a:gd name="connsiteX5026" fmla="*/ 1911697 w 6801921"/>
                  <a:gd name="connsiteY5026" fmla="*/ 374361 h 1525731"/>
                  <a:gd name="connsiteX5027" fmla="*/ 2565023 w 6801921"/>
                  <a:gd name="connsiteY5027" fmla="*/ 372504 h 1525731"/>
                  <a:gd name="connsiteX5028" fmla="*/ 2660417 w 6801921"/>
                  <a:gd name="connsiteY5028" fmla="*/ 372504 h 1525731"/>
                  <a:gd name="connsiteX5029" fmla="*/ 2714619 w 6801921"/>
                  <a:gd name="connsiteY5029" fmla="*/ 418836 h 1525731"/>
                  <a:gd name="connsiteX5030" fmla="*/ 2660417 w 6801921"/>
                  <a:gd name="connsiteY5030" fmla="*/ 465167 h 1525731"/>
                  <a:gd name="connsiteX5031" fmla="*/ 2565023 w 6801921"/>
                  <a:gd name="connsiteY5031" fmla="*/ 465167 h 1525731"/>
                  <a:gd name="connsiteX5032" fmla="*/ 2510822 w 6801921"/>
                  <a:gd name="connsiteY5032" fmla="*/ 418836 h 1525731"/>
                  <a:gd name="connsiteX5033" fmla="*/ 2565023 w 6801921"/>
                  <a:gd name="connsiteY5033" fmla="*/ 372504 h 1525731"/>
                  <a:gd name="connsiteX5034" fmla="*/ 5951481 w 6801921"/>
                  <a:gd name="connsiteY5034" fmla="*/ 370653 h 1525731"/>
                  <a:gd name="connsiteX5035" fmla="*/ 6064218 w 6801921"/>
                  <a:gd name="connsiteY5035" fmla="*/ 370653 h 1525731"/>
                  <a:gd name="connsiteX5036" fmla="*/ 6088068 w 6801921"/>
                  <a:gd name="connsiteY5036" fmla="*/ 391040 h 1525731"/>
                  <a:gd name="connsiteX5037" fmla="*/ 6064218 w 6801921"/>
                  <a:gd name="connsiteY5037" fmla="*/ 411426 h 1525731"/>
                  <a:gd name="connsiteX5038" fmla="*/ 5951481 w 6801921"/>
                  <a:gd name="connsiteY5038" fmla="*/ 411426 h 1525731"/>
                  <a:gd name="connsiteX5039" fmla="*/ 5927632 w 6801921"/>
                  <a:gd name="connsiteY5039" fmla="*/ 391040 h 1525731"/>
                  <a:gd name="connsiteX5040" fmla="*/ 5951481 w 6801921"/>
                  <a:gd name="connsiteY5040" fmla="*/ 370653 h 1525731"/>
                  <a:gd name="connsiteX5041" fmla="*/ 2021183 w 6801921"/>
                  <a:gd name="connsiteY5041" fmla="*/ 370653 h 1525731"/>
                  <a:gd name="connsiteX5042" fmla="*/ 2133921 w 6801921"/>
                  <a:gd name="connsiteY5042" fmla="*/ 370653 h 1525731"/>
                  <a:gd name="connsiteX5043" fmla="*/ 2157769 w 6801921"/>
                  <a:gd name="connsiteY5043" fmla="*/ 391040 h 1525731"/>
                  <a:gd name="connsiteX5044" fmla="*/ 2133921 w 6801921"/>
                  <a:gd name="connsiteY5044" fmla="*/ 411426 h 1525731"/>
                  <a:gd name="connsiteX5045" fmla="*/ 2021183 w 6801921"/>
                  <a:gd name="connsiteY5045" fmla="*/ 411426 h 1525731"/>
                  <a:gd name="connsiteX5046" fmla="*/ 1997334 w 6801921"/>
                  <a:gd name="connsiteY5046" fmla="*/ 391040 h 1525731"/>
                  <a:gd name="connsiteX5047" fmla="*/ 2021183 w 6801921"/>
                  <a:gd name="connsiteY5047" fmla="*/ 370653 h 1525731"/>
                  <a:gd name="connsiteX5048" fmla="*/ 6166117 w 6801921"/>
                  <a:gd name="connsiteY5048" fmla="*/ 366948 h 1525731"/>
                  <a:gd name="connsiteX5049" fmla="*/ 6261511 w 6801921"/>
                  <a:gd name="connsiteY5049" fmla="*/ 366948 h 1525731"/>
                  <a:gd name="connsiteX5050" fmla="*/ 6315712 w 6801921"/>
                  <a:gd name="connsiteY5050" fmla="*/ 413280 h 1525731"/>
                  <a:gd name="connsiteX5051" fmla="*/ 6261511 w 6801921"/>
                  <a:gd name="connsiteY5051" fmla="*/ 459611 h 1525731"/>
                  <a:gd name="connsiteX5052" fmla="*/ 6166117 w 6801921"/>
                  <a:gd name="connsiteY5052" fmla="*/ 459611 h 1525731"/>
                  <a:gd name="connsiteX5053" fmla="*/ 6111916 w 6801921"/>
                  <a:gd name="connsiteY5053" fmla="*/ 413280 h 1525731"/>
                  <a:gd name="connsiteX5054" fmla="*/ 6166117 w 6801921"/>
                  <a:gd name="connsiteY5054" fmla="*/ 366948 h 1525731"/>
                  <a:gd name="connsiteX5055" fmla="*/ 2235819 w 6801921"/>
                  <a:gd name="connsiteY5055" fmla="*/ 366948 h 1525731"/>
                  <a:gd name="connsiteX5056" fmla="*/ 2331213 w 6801921"/>
                  <a:gd name="connsiteY5056" fmla="*/ 366948 h 1525731"/>
                  <a:gd name="connsiteX5057" fmla="*/ 2385415 w 6801921"/>
                  <a:gd name="connsiteY5057" fmla="*/ 413280 h 1525731"/>
                  <a:gd name="connsiteX5058" fmla="*/ 2331213 w 6801921"/>
                  <a:gd name="connsiteY5058" fmla="*/ 459611 h 1525731"/>
                  <a:gd name="connsiteX5059" fmla="*/ 2235819 w 6801921"/>
                  <a:gd name="connsiteY5059" fmla="*/ 459611 h 1525731"/>
                  <a:gd name="connsiteX5060" fmla="*/ 2181619 w 6801921"/>
                  <a:gd name="connsiteY5060" fmla="*/ 413280 h 1525731"/>
                  <a:gd name="connsiteX5061" fmla="*/ 2235819 w 6801921"/>
                  <a:gd name="connsiteY5061" fmla="*/ 366948 h 1525731"/>
                  <a:gd name="connsiteX5062" fmla="*/ 2762316 w 6801921"/>
                  <a:gd name="connsiteY5062" fmla="*/ 365091 h 1525731"/>
                  <a:gd name="connsiteX5063" fmla="*/ 2875053 w 6801921"/>
                  <a:gd name="connsiteY5063" fmla="*/ 365091 h 1525731"/>
                  <a:gd name="connsiteX5064" fmla="*/ 2898903 w 6801921"/>
                  <a:gd name="connsiteY5064" fmla="*/ 385478 h 1525731"/>
                  <a:gd name="connsiteX5065" fmla="*/ 2875053 w 6801921"/>
                  <a:gd name="connsiteY5065" fmla="*/ 405864 h 1525731"/>
                  <a:gd name="connsiteX5066" fmla="*/ 2762316 w 6801921"/>
                  <a:gd name="connsiteY5066" fmla="*/ 405864 h 1525731"/>
                  <a:gd name="connsiteX5067" fmla="*/ 2738467 w 6801921"/>
                  <a:gd name="connsiteY5067" fmla="*/ 385478 h 1525731"/>
                  <a:gd name="connsiteX5068" fmla="*/ 2762316 w 6801921"/>
                  <a:gd name="connsiteY5068" fmla="*/ 365091 h 1525731"/>
                  <a:gd name="connsiteX5069" fmla="*/ 6352258 w 6801921"/>
                  <a:gd name="connsiteY5069" fmla="*/ 364568 h 1525731"/>
                  <a:gd name="connsiteX5070" fmla="*/ 6367762 w 6801921"/>
                  <a:gd name="connsiteY5070" fmla="*/ 402160 h 1525731"/>
                  <a:gd name="connsiteX5071" fmla="*/ 6361242 w 6801921"/>
                  <a:gd name="connsiteY5071" fmla="*/ 402160 h 1525731"/>
                  <a:gd name="connsiteX5072" fmla="*/ 6337393 w 6801921"/>
                  <a:gd name="connsiteY5072" fmla="*/ 381773 h 1525731"/>
                  <a:gd name="connsiteX5073" fmla="*/ 6344378 w 6801921"/>
                  <a:gd name="connsiteY5073" fmla="*/ 367358 h 1525731"/>
                  <a:gd name="connsiteX5074" fmla="*/ 2421960 w 6801921"/>
                  <a:gd name="connsiteY5074" fmla="*/ 364568 h 1525731"/>
                  <a:gd name="connsiteX5075" fmla="*/ 2425233 w 6801921"/>
                  <a:gd name="connsiteY5075" fmla="*/ 372505 h 1525731"/>
                  <a:gd name="connsiteX5076" fmla="*/ 2446865 w 6801921"/>
                  <a:gd name="connsiteY5076" fmla="*/ 372505 h 1525731"/>
                  <a:gd name="connsiteX5077" fmla="*/ 2491310 w 6801921"/>
                  <a:gd name="connsiteY5077" fmla="*/ 410497 h 1525731"/>
                  <a:gd name="connsiteX5078" fmla="*/ 2478292 w 6801921"/>
                  <a:gd name="connsiteY5078" fmla="*/ 437360 h 1525731"/>
                  <a:gd name="connsiteX5079" fmla="*/ 2455336 w 6801921"/>
                  <a:gd name="connsiteY5079" fmla="*/ 445489 h 1525731"/>
                  <a:gd name="connsiteX5080" fmla="*/ 2456115 w 6801921"/>
                  <a:gd name="connsiteY5080" fmla="*/ 447378 h 1525731"/>
                  <a:gd name="connsiteX5081" fmla="*/ 2450001 w 6801921"/>
                  <a:gd name="connsiteY5081" fmla="*/ 447378 h 1525731"/>
                  <a:gd name="connsiteX5082" fmla="*/ 2446865 w 6801921"/>
                  <a:gd name="connsiteY5082" fmla="*/ 448488 h 1525731"/>
                  <a:gd name="connsiteX5083" fmla="*/ 2413950 w 6801921"/>
                  <a:gd name="connsiteY5083" fmla="*/ 448488 h 1525731"/>
                  <a:gd name="connsiteX5084" fmla="*/ 2382992 w 6801921"/>
                  <a:gd name="connsiteY5084" fmla="*/ 373425 h 1525731"/>
                  <a:gd name="connsiteX5085" fmla="*/ 2388327 w 6801921"/>
                  <a:gd name="connsiteY5085" fmla="*/ 372505 h 1525731"/>
                  <a:gd name="connsiteX5086" fmla="*/ 2411587 w 6801921"/>
                  <a:gd name="connsiteY5086" fmla="*/ 372505 h 1525731"/>
                  <a:gd name="connsiteX5087" fmla="*/ 2414081 w 6801921"/>
                  <a:gd name="connsiteY5087" fmla="*/ 367358 h 1525731"/>
                  <a:gd name="connsiteX5088" fmla="*/ 4601874 w 6801921"/>
                  <a:gd name="connsiteY5088" fmla="*/ 357682 h 1525731"/>
                  <a:gd name="connsiteX5089" fmla="*/ 4660412 w 6801921"/>
                  <a:gd name="connsiteY5089" fmla="*/ 357682 h 1525731"/>
                  <a:gd name="connsiteX5090" fmla="*/ 4704857 w 6801921"/>
                  <a:gd name="connsiteY5090" fmla="*/ 395673 h 1525731"/>
                  <a:gd name="connsiteX5091" fmla="*/ 4660412 w 6801921"/>
                  <a:gd name="connsiteY5091" fmla="*/ 433665 h 1525731"/>
                  <a:gd name="connsiteX5092" fmla="*/ 4601874 w 6801921"/>
                  <a:gd name="connsiteY5092" fmla="*/ 433665 h 1525731"/>
                  <a:gd name="connsiteX5093" fmla="*/ 4557429 w 6801921"/>
                  <a:gd name="connsiteY5093" fmla="*/ 395673 h 1525731"/>
                  <a:gd name="connsiteX5094" fmla="*/ 4601874 w 6801921"/>
                  <a:gd name="connsiteY5094" fmla="*/ 357682 h 1525731"/>
                  <a:gd name="connsiteX5095" fmla="*/ 671577 w 6801921"/>
                  <a:gd name="connsiteY5095" fmla="*/ 357682 h 1525731"/>
                  <a:gd name="connsiteX5096" fmla="*/ 730115 w 6801921"/>
                  <a:gd name="connsiteY5096" fmla="*/ 357682 h 1525731"/>
                  <a:gd name="connsiteX5097" fmla="*/ 774560 w 6801921"/>
                  <a:gd name="connsiteY5097" fmla="*/ 395673 h 1525731"/>
                  <a:gd name="connsiteX5098" fmla="*/ 730115 w 6801921"/>
                  <a:gd name="connsiteY5098" fmla="*/ 433665 h 1525731"/>
                  <a:gd name="connsiteX5099" fmla="*/ 671577 w 6801921"/>
                  <a:gd name="connsiteY5099" fmla="*/ 433665 h 1525731"/>
                  <a:gd name="connsiteX5100" fmla="*/ 627132 w 6801921"/>
                  <a:gd name="connsiteY5100" fmla="*/ 395673 h 1525731"/>
                  <a:gd name="connsiteX5101" fmla="*/ 671577 w 6801921"/>
                  <a:gd name="connsiteY5101" fmla="*/ 357682 h 1525731"/>
                  <a:gd name="connsiteX5102" fmla="*/ 5128706 w 6801921"/>
                  <a:gd name="connsiteY5102" fmla="*/ 355829 h 1525731"/>
                  <a:gd name="connsiteX5103" fmla="*/ 5161225 w 6801921"/>
                  <a:gd name="connsiteY5103" fmla="*/ 355829 h 1525731"/>
                  <a:gd name="connsiteX5104" fmla="*/ 5196999 w 6801921"/>
                  <a:gd name="connsiteY5104" fmla="*/ 386408 h 1525731"/>
                  <a:gd name="connsiteX5105" fmla="*/ 5161225 w 6801921"/>
                  <a:gd name="connsiteY5105" fmla="*/ 416986 h 1525731"/>
                  <a:gd name="connsiteX5106" fmla="*/ 5128706 w 6801921"/>
                  <a:gd name="connsiteY5106" fmla="*/ 416986 h 1525731"/>
                  <a:gd name="connsiteX5107" fmla="*/ 5092933 w 6801921"/>
                  <a:gd name="connsiteY5107" fmla="*/ 386408 h 1525731"/>
                  <a:gd name="connsiteX5108" fmla="*/ 5128706 w 6801921"/>
                  <a:gd name="connsiteY5108" fmla="*/ 355829 h 1525731"/>
                  <a:gd name="connsiteX5109" fmla="*/ 1198408 w 6801921"/>
                  <a:gd name="connsiteY5109" fmla="*/ 355829 h 1525731"/>
                  <a:gd name="connsiteX5110" fmla="*/ 1230928 w 6801921"/>
                  <a:gd name="connsiteY5110" fmla="*/ 355829 h 1525731"/>
                  <a:gd name="connsiteX5111" fmla="*/ 1266702 w 6801921"/>
                  <a:gd name="connsiteY5111" fmla="*/ 386408 h 1525731"/>
                  <a:gd name="connsiteX5112" fmla="*/ 1230928 w 6801921"/>
                  <a:gd name="connsiteY5112" fmla="*/ 416986 h 1525731"/>
                  <a:gd name="connsiteX5113" fmla="*/ 1198408 w 6801921"/>
                  <a:gd name="connsiteY5113" fmla="*/ 416986 h 1525731"/>
                  <a:gd name="connsiteX5114" fmla="*/ 1162635 w 6801921"/>
                  <a:gd name="connsiteY5114" fmla="*/ 386408 h 1525731"/>
                  <a:gd name="connsiteX5115" fmla="*/ 1198408 w 6801921"/>
                  <a:gd name="connsiteY5115" fmla="*/ 355829 h 1525731"/>
                  <a:gd name="connsiteX5116" fmla="*/ 3986991 w 6801921"/>
                  <a:gd name="connsiteY5116" fmla="*/ 355363 h 1525731"/>
                  <a:gd name="connsiteX5117" fmla="*/ 4003251 w 6801921"/>
                  <a:gd name="connsiteY5117" fmla="*/ 355364 h 1525731"/>
                  <a:gd name="connsiteX5118" fmla="*/ 4016857 w 6801921"/>
                  <a:gd name="connsiteY5118" fmla="*/ 360181 h 1525731"/>
                  <a:gd name="connsiteX5119" fmla="*/ 4022493 w 6801921"/>
                  <a:gd name="connsiteY5119" fmla="*/ 371812 h 1525731"/>
                  <a:gd name="connsiteX5120" fmla="*/ 4016857 w 6801921"/>
                  <a:gd name="connsiteY5120" fmla="*/ 383442 h 1525731"/>
                  <a:gd name="connsiteX5121" fmla="*/ 4003251 w 6801921"/>
                  <a:gd name="connsiteY5121" fmla="*/ 388258 h 1525731"/>
                  <a:gd name="connsiteX5122" fmla="*/ 3986990 w 6801921"/>
                  <a:gd name="connsiteY5122" fmla="*/ 388258 h 1525731"/>
                  <a:gd name="connsiteX5123" fmla="*/ 3967748 w 6801921"/>
                  <a:gd name="connsiteY5123" fmla="*/ 371811 h 1525731"/>
                  <a:gd name="connsiteX5124" fmla="*/ 3967749 w 6801921"/>
                  <a:gd name="connsiteY5124" fmla="*/ 371811 h 1525731"/>
                  <a:gd name="connsiteX5125" fmla="*/ 3986991 w 6801921"/>
                  <a:gd name="connsiteY5125" fmla="*/ 355363 h 1525731"/>
                  <a:gd name="connsiteX5126" fmla="*/ 5238193 w 6801921"/>
                  <a:gd name="connsiteY5126" fmla="*/ 352121 h 1525731"/>
                  <a:gd name="connsiteX5127" fmla="*/ 5350930 w 6801921"/>
                  <a:gd name="connsiteY5127" fmla="*/ 352121 h 1525731"/>
                  <a:gd name="connsiteX5128" fmla="*/ 5374779 w 6801921"/>
                  <a:gd name="connsiteY5128" fmla="*/ 372507 h 1525731"/>
                  <a:gd name="connsiteX5129" fmla="*/ 5350930 w 6801921"/>
                  <a:gd name="connsiteY5129" fmla="*/ 392894 h 1525731"/>
                  <a:gd name="connsiteX5130" fmla="*/ 5238193 w 6801921"/>
                  <a:gd name="connsiteY5130" fmla="*/ 392894 h 1525731"/>
                  <a:gd name="connsiteX5131" fmla="*/ 5214343 w 6801921"/>
                  <a:gd name="connsiteY5131" fmla="*/ 372507 h 1525731"/>
                  <a:gd name="connsiteX5132" fmla="*/ 5238193 w 6801921"/>
                  <a:gd name="connsiteY5132" fmla="*/ 352121 h 1525731"/>
                  <a:gd name="connsiteX5133" fmla="*/ 1307895 w 6801921"/>
                  <a:gd name="connsiteY5133" fmla="*/ 352121 h 1525731"/>
                  <a:gd name="connsiteX5134" fmla="*/ 1420632 w 6801921"/>
                  <a:gd name="connsiteY5134" fmla="*/ 352121 h 1525731"/>
                  <a:gd name="connsiteX5135" fmla="*/ 1444481 w 6801921"/>
                  <a:gd name="connsiteY5135" fmla="*/ 372507 h 1525731"/>
                  <a:gd name="connsiteX5136" fmla="*/ 1420632 w 6801921"/>
                  <a:gd name="connsiteY5136" fmla="*/ 392894 h 1525731"/>
                  <a:gd name="connsiteX5137" fmla="*/ 1307895 w 6801921"/>
                  <a:gd name="connsiteY5137" fmla="*/ 392894 h 1525731"/>
                  <a:gd name="connsiteX5138" fmla="*/ 1284046 w 6801921"/>
                  <a:gd name="connsiteY5138" fmla="*/ 372507 h 1525731"/>
                  <a:gd name="connsiteX5139" fmla="*/ 1307895 w 6801921"/>
                  <a:gd name="connsiteY5139" fmla="*/ 352121 h 1525731"/>
                  <a:gd name="connsiteX5140" fmla="*/ 5452829 w 6801921"/>
                  <a:gd name="connsiteY5140" fmla="*/ 348415 h 1525731"/>
                  <a:gd name="connsiteX5141" fmla="*/ 5548223 w 6801921"/>
                  <a:gd name="connsiteY5141" fmla="*/ 348415 h 1525731"/>
                  <a:gd name="connsiteX5142" fmla="*/ 5602425 w 6801921"/>
                  <a:gd name="connsiteY5142" fmla="*/ 394747 h 1525731"/>
                  <a:gd name="connsiteX5143" fmla="*/ 5548223 w 6801921"/>
                  <a:gd name="connsiteY5143" fmla="*/ 441078 h 1525731"/>
                  <a:gd name="connsiteX5144" fmla="*/ 5452829 w 6801921"/>
                  <a:gd name="connsiteY5144" fmla="*/ 441078 h 1525731"/>
                  <a:gd name="connsiteX5145" fmla="*/ 5398628 w 6801921"/>
                  <a:gd name="connsiteY5145" fmla="*/ 394747 h 1525731"/>
                  <a:gd name="connsiteX5146" fmla="*/ 5452829 w 6801921"/>
                  <a:gd name="connsiteY5146" fmla="*/ 348415 h 1525731"/>
                  <a:gd name="connsiteX5147" fmla="*/ 1522531 w 6801921"/>
                  <a:gd name="connsiteY5147" fmla="*/ 348415 h 1525731"/>
                  <a:gd name="connsiteX5148" fmla="*/ 1617925 w 6801921"/>
                  <a:gd name="connsiteY5148" fmla="*/ 348415 h 1525731"/>
                  <a:gd name="connsiteX5149" fmla="*/ 1672127 w 6801921"/>
                  <a:gd name="connsiteY5149" fmla="*/ 394747 h 1525731"/>
                  <a:gd name="connsiteX5150" fmla="*/ 1617925 w 6801921"/>
                  <a:gd name="connsiteY5150" fmla="*/ 441078 h 1525731"/>
                  <a:gd name="connsiteX5151" fmla="*/ 1522531 w 6801921"/>
                  <a:gd name="connsiteY5151" fmla="*/ 441078 h 1525731"/>
                  <a:gd name="connsiteX5152" fmla="*/ 1468330 w 6801921"/>
                  <a:gd name="connsiteY5152" fmla="*/ 394747 h 1525731"/>
                  <a:gd name="connsiteX5153" fmla="*/ 1522531 w 6801921"/>
                  <a:gd name="connsiteY5153" fmla="*/ 348415 h 1525731"/>
                  <a:gd name="connsiteX5154" fmla="*/ 5647954 w 6801921"/>
                  <a:gd name="connsiteY5154" fmla="*/ 342855 h 1525731"/>
                  <a:gd name="connsiteX5155" fmla="*/ 5760691 w 6801921"/>
                  <a:gd name="connsiteY5155" fmla="*/ 342855 h 1525731"/>
                  <a:gd name="connsiteX5156" fmla="*/ 5784541 w 6801921"/>
                  <a:gd name="connsiteY5156" fmla="*/ 363241 h 1525731"/>
                  <a:gd name="connsiteX5157" fmla="*/ 5760691 w 6801921"/>
                  <a:gd name="connsiteY5157" fmla="*/ 383627 h 1525731"/>
                  <a:gd name="connsiteX5158" fmla="*/ 5647954 w 6801921"/>
                  <a:gd name="connsiteY5158" fmla="*/ 383627 h 1525731"/>
                  <a:gd name="connsiteX5159" fmla="*/ 5624104 w 6801921"/>
                  <a:gd name="connsiteY5159" fmla="*/ 363241 h 1525731"/>
                  <a:gd name="connsiteX5160" fmla="*/ 5647954 w 6801921"/>
                  <a:gd name="connsiteY5160" fmla="*/ 342855 h 1525731"/>
                  <a:gd name="connsiteX5161" fmla="*/ 1717656 w 6801921"/>
                  <a:gd name="connsiteY5161" fmla="*/ 342855 h 1525731"/>
                  <a:gd name="connsiteX5162" fmla="*/ 1830393 w 6801921"/>
                  <a:gd name="connsiteY5162" fmla="*/ 342855 h 1525731"/>
                  <a:gd name="connsiteX5163" fmla="*/ 1854243 w 6801921"/>
                  <a:gd name="connsiteY5163" fmla="*/ 363241 h 1525731"/>
                  <a:gd name="connsiteX5164" fmla="*/ 1830393 w 6801921"/>
                  <a:gd name="connsiteY5164" fmla="*/ 383627 h 1525731"/>
                  <a:gd name="connsiteX5165" fmla="*/ 1717656 w 6801921"/>
                  <a:gd name="connsiteY5165" fmla="*/ 383627 h 1525731"/>
                  <a:gd name="connsiteX5166" fmla="*/ 1693807 w 6801921"/>
                  <a:gd name="connsiteY5166" fmla="*/ 363241 h 1525731"/>
                  <a:gd name="connsiteX5167" fmla="*/ 1717656 w 6801921"/>
                  <a:gd name="connsiteY5167" fmla="*/ 342855 h 1525731"/>
                  <a:gd name="connsiteX5168" fmla="*/ 458026 w 6801921"/>
                  <a:gd name="connsiteY5168" fmla="*/ 341002 h 1525731"/>
                  <a:gd name="connsiteX5169" fmla="*/ 553420 w 6801921"/>
                  <a:gd name="connsiteY5169" fmla="*/ 341002 h 1525731"/>
                  <a:gd name="connsiteX5170" fmla="*/ 607620 w 6801921"/>
                  <a:gd name="connsiteY5170" fmla="*/ 387334 h 1525731"/>
                  <a:gd name="connsiteX5171" fmla="*/ 553420 w 6801921"/>
                  <a:gd name="connsiteY5171" fmla="*/ 433665 h 1525731"/>
                  <a:gd name="connsiteX5172" fmla="*/ 458026 w 6801921"/>
                  <a:gd name="connsiteY5172" fmla="*/ 433665 h 1525731"/>
                  <a:gd name="connsiteX5173" fmla="*/ 408085 w 6801921"/>
                  <a:gd name="connsiteY5173" fmla="*/ 405368 h 1525731"/>
                  <a:gd name="connsiteX5174" fmla="*/ 407623 w 6801921"/>
                  <a:gd name="connsiteY5174" fmla="*/ 403411 h 1525731"/>
                  <a:gd name="connsiteX5175" fmla="*/ 430280 w 6801921"/>
                  <a:gd name="connsiteY5175" fmla="*/ 348475 h 1525731"/>
                  <a:gd name="connsiteX5176" fmla="*/ 436928 w 6801921"/>
                  <a:gd name="connsiteY5176" fmla="*/ 344643 h 1525731"/>
                  <a:gd name="connsiteX5177" fmla="*/ 458026 w 6801921"/>
                  <a:gd name="connsiteY5177" fmla="*/ 341002 h 1525731"/>
                  <a:gd name="connsiteX5178" fmla="*/ 3694577 w 6801921"/>
                  <a:gd name="connsiteY5178" fmla="*/ 340999 h 1525731"/>
                  <a:gd name="connsiteX5179" fmla="*/ 3794300 w 6801921"/>
                  <a:gd name="connsiteY5179" fmla="*/ 340999 h 1525731"/>
                  <a:gd name="connsiteX5180" fmla="*/ 3828028 w 6801921"/>
                  <a:gd name="connsiteY5180" fmla="*/ 352941 h 1525731"/>
                  <a:gd name="connsiteX5181" fmla="*/ 3841998 w 6801921"/>
                  <a:gd name="connsiteY5181" fmla="*/ 381772 h 1525731"/>
                  <a:gd name="connsiteX5182" fmla="*/ 3828028 w 6801921"/>
                  <a:gd name="connsiteY5182" fmla="*/ 410601 h 1525731"/>
                  <a:gd name="connsiteX5183" fmla="*/ 3794300 w 6801921"/>
                  <a:gd name="connsiteY5183" fmla="*/ 422544 h 1525731"/>
                  <a:gd name="connsiteX5184" fmla="*/ 3694577 w 6801921"/>
                  <a:gd name="connsiteY5184" fmla="*/ 422544 h 1525731"/>
                  <a:gd name="connsiteX5185" fmla="*/ 3646879 w 6801921"/>
                  <a:gd name="connsiteY5185" fmla="*/ 381771 h 1525731"/>
                  <a:gd name="connsiteX5186" fmla="*/ 3646880 w 6801921"/>
                  <a:gd name="connsiteY5186" fmla="*/ 381771 h 1525731"/>
                  <a:gd name="connsiteX5187" fmla="*/ 3694577 w 6801921"/>
                  <a:gd name="connsiteY5187" fmla="*/ 340999 h 1525731"/>
                  <a:gd name="connsiteX5188" fmla="*/ 2968282 w 6801921"/>
                  <a:gd name="connsiteY5188" fmla="*/ 339146 h 1525731"/>
                  <a:gd name="connsiteX5189" fmla="*/ 3081018 w 6801921"/>
                  <a:gd name="connsiteY5189" fmla="*/ 339146 h 1525731"/>
                  <a:gd name="connsiteX5190" fmla="*/ 3104868 w 6801921"/>
                  <a:gd name="connsiteY5190" fmla="*/ 359532 h 1525731"/>
                  <a:gd name="connsiteX5191" fmla="*/ 3081018 w 6801921"/>
                  <a:gd name="connsiteY5191" fmla="*/ 379919 h 1525731"/>
                  <a:gd name="connsiteX5192" fmla="*/ 2968282 w 6801921"/>
                  <a:gd name="connsiteY5192" fmla="*/ 379919 h 1525731"/>
                  <a:gd name="connsiteX5193" fmla="*/ 2944432 w 6801921"/>
                  <a:gd name="connsiteY5193" fmla="*/ 359532 h 1525731"/>
                  <a:gd name="connsiteX5194" fmla="*/ 2968282 w 6801921"/>
                  <a:gd name="connsiteY5194" fmla="*/ 339146 h 1525731"/>
                  <a:gd name="connsiteX5195" fmla="*/ 4806482 w 6801921"/>
                  <a:gd name="connsiteY5195" fmla="*/ 335904 h 1525731"/>
                  <a:gd name="connsiteX5196" fmla="*/ 4837375 w 6801921"/>
                  <a:gd name="connsiteY5196" fmla="*/ 335904 h 1525731"/>
                  <a:gd name="connsiteX5197" fmla="*/ 4867459 w 6801921"/>
                  <a:gd name="connsiteY5197" fmla="*/ 361620 h 1525731"/>
                  <a:gd name="connsiteX5198" fmla="*/ 4867458 w 6801921"/>
                  <a:gd name="connsiteY5198" fmla="*/ 361620 h 1525731"/>
                  <a:gd name="connsiteX5199" fmla="*/ 4837375 w 6801921"/>
                  <a:gd name="connsiteY5199" fmla="*/ 387334 h 1525731"/>
                  <a:gd name="connsiteX5200" fmla="*/ 4806482 w 6801921"/>
                  <a:gd name="connsiteY5200" fmla="*/ 387334 h 1525731"/>
                  <a:gd name="connsiteX5201" fmla="*/ 4785210 w 6801921"/>
                  <a:gd name="connsiteY5201" fmla="*/ 379802 h 1525731"/>
                  <a:gd name="connsiteX5202" fmla="*/ 4776399 w 6801921"/>
                  <a:gd name="connsiteY5202" fmla="*/ 361619 h 1525731"/>
                  <a:gd name="connsiteX5203" fmla="*/ 4785210 w 6801921"/>
                  <a:gd name="connsiteY5203" fmla="*/ 343436 h 1525731"/>
                  <a:gd name="connsiteX5204" fmla="*/ 4806482 w 6801921"/>
                  <a:gd name="connsiteY5204" fmla="*/ 335904 h 1525731"/>
                  <a:gd name="connsiteX5205" fmla="*/ 876185 w 6801921"/>
                  <a:gd name="connsiteY5205" fmla="*/ 335904 h 1525731"/>
                  <a:gd name="connsiteX5206" fmla="*/ 907077 w 6801921"/>
                  <a:gd name="connsiteY5206" fmla="*/ 335904 h 1525731"/>
                  <a:gd name="connsiteX5207" fmla="*/ 937161 w 6801921"/>
                  <a:gd name="connsiteY5207" fmla="*/ 361620 h 1525731"/>
                  <a:gd name="connsiteX5208" fmla="*/ 937160 w 6801921"/>
                  <a:gd name="connsiteY5208" fmla="*/ 361620 h 1525731"/>
                  <a:gd name="connsiteX5209" fmla="*/ 907077 w 6801921"/>
                  <a:gd name="connsiteY5209" fmla="*/ 387334 h 1525731"/>
                  <a:gd name="connsiteX5210" fmla="*/ 876185 w 6801921"/>
                  <a:gd name="connsiteY5210" fmla="*/ 387334 h 1525731"/>
                  <a:gd name="connsiteX5211" fmla="*/ 854912 w 6801921"/>
                  <a:gd name="connsiteY5211" fmla="*/ 379802 h 1525731"/>
                  <a:gd name="connsiteX5212" fmla="*/ 846102 w 6801921"/>
                  <a:gd name="connsiteY5212" fmla="*/ 361619 h 1525731"/>
                  <a:gd name="connsiteX5213" fmla="*/ 854912 w 6801921"/>
                  <a:gd name="connsiteY5213" fmla="*/ 343436 h 1525731"/>
                  <a:gd name="connsiteX5214" fmla="*/ 876185 w 6801921"/>
                  <a:gd name="connsiteY5214" fmla="*/ 335904 h 1525731"/>
                  <a:gd name="connsiteX5215" fmla="*/ 3891597 w 6801921"/>
                  <a:gd name="connsiteY5215" fmla="*/ 335438 h 1525731"/>
                  <a:gd name="connsiteX5216" fmla="*/ 3922490 w 6801921"/>
                  <a:gd name="connsiteY5216" fmla="*/ 335439 h 1525731"/>
                  <a:gd name="connsiteX5217" fmla="*/ 3943762 w 6801921"/>
                  <a:gd name="connsiteY5217" fmla="*/ 342971 h 1525731"/>
                  <a:gd name="connsiteX5218" fmla="*/ 3952573 w 6801921"/>
                  <a:gd name="connsiteY5218" fmla="*/ 361154 h 1525731"/>
                  <a:gd name="connsiteX5219" fmla="*/ 3943762 w 6801921"/>
                  <a:gd name="connsiteY5219" fmla="*/ 379337 h 1525731"/>
                  <a:gd name="connsiteX5220" fmla="*/ 3922490 w 6801921"/>
                  <a:gd name="connsiteY5220" fmla="*/ 386869 h 1525731"/>
                  <a:gd name="connsiteX5221" fmla="*/ 3891597 w 6801921"/>
                  <a:gd name="connsiteY5221" fmla="*/ 386869 h 1525731"/>
                  <a:gd name="connsiteX5222" fmla="*/ 3861513 w 6801921"/>
                  <a:gd name="connsiteY5222" fmla="*/ 361154 h 1525731"/>
                  <a:gd name="connsiteX5223" fmla="*/ 3861514 w 6801921"/>
                  <a:gd name="connsiteY5223" fmla="*/ 361154 h 1525731"/>
                  <a:gd name="connsiteX5224" fmla="*/ 3891597 w 6801921"/>
                  <a:gd name="connsiteY5224" fmla="*/ 335438 h 1525731"/>
                  <a:gd name="connsiteX5225" fmla="*/ 4725721 w 6801921"/>
                  <a:gd name="connsiteY5225" fmla="*/ 334514 h 1525731"/>
                  <a:gd name="connsiteX5226" fmla="*/ 4741982 w 6801921"/>
                  <a:gd name="connsiteY5226" fmla="*/ 334514 h 1525731"/>
                  <a:gd name="connsiteX5227" fmla="*/ 4761224 w 6801921"/>
                  <a:gd name="connsiteY5227" fmla="*/ 350962 h 1525731"/>
                  <a:gd name="connsiteX5228" fmla="*/ 4761223 w 6801921"/>
                  <a:gd name="connsiteY5228" fmla="*/ 350962 h 1525731"/>
                  <a:gd name="connsiteX5229" fmla="*/ 4741981 w 6801921"/>
                  <a:gd name="connsiteY5229" fmla="*/ 367409 h 1525731"/>
                  <a:gd name="connsiteX5230" fmla="*/ 4725721 w 6801921"/>
                  <a:gd name="connsiteY5230" fmla="*/ 367409 h 1525731"/>
                  <a:gd name="connsiteX5231" fmla="*/ 4712115 w 6801921"/>
                  <a:gd name="connsiteY5231" fmla="*/ 362592 h 1525731"/>
                  <a:gd name="connsiteX5232" fmla="*/ 4706479 w 6801921"/>
                  <a:gd name="connsiteY5232" fmla="*/ 350962 h 1525731"/>
                  <a:gd name="connsiteX5233" fmla="*/ 4712115 w 6801921"/>
                  <a:gd name="connsiteY5233" fmla="*/ 339332 h 1525731"/>
                  <a:gd name="connsiteX5234" fmla="*/ 4725721 w 6801921"/>
                  <a:gd name="connsiteY5234" fmla="*/ 334514 h 1525731"/>
                  <a:gd name="connsiteX5235" fmla="*/ 795423 w 6801921"/>
                  <a:gd name="connsiteY5235" fmla="*/ 334514 h 1525731"/>
                  <a:gd name="connsiteX5236" fmla="*/ 811685 w 6801921"/>
                  <a:gd name="connsiteY5236" fmla="*/ 334514 h 1525731"/>
                  <a:gd name="connsiteX5237" fmla="*/ 830926 w 6801921"/>
                  <a:gd name="connsiteY5237" fmla="*/ 350962 h 1525731"/>
                  <a:gd name="connsiteX5238" fmla="*/ 830925 w 6801921"/>
                  <a:gd name="connsiteY5238" fmla="*/ 350962 h 1525731"/>
                  <a:gd name="connsiteX5239" fmla="*/ 811684 w 6801921"/>
                  <a:gd name="connsiteY5239" fmla="*/ 367409 h 1525731"/>
                  <a:gd name="connsiteX5240" fmla="*/ 795423 w 6801921"/>
                  <a:gd name="connsiteY5240" fmla="*/ 367409 h 1525731"/>
                  <a:gd name="connsiteX5241" fmla="*/ 781818 w 6801921"/>
                  <a:gd name="connsiteY5241" fmla="*/ 362592 h 1525731"/>
                  <a:gd name="connsiteX5242" fmla="*/ 776182 w 6801921"/>
                  <a:gd name="connsiteY5242" fmla="*/ 350962 h 1525731"/>
                  <a:gd name="connsiteX5243" fmla="*/ 781818 w 6801921"/>
                  <a:gd name="connsiteY5243" fmla="*/ 339332 h 1525731"/>
                  <a:gd name="connsiteX5244" fmla="*/ 795423 w 6801921"/>
                  <a:gd name="connsiteY5244" fmla="*/ 334514 h 1525731"/>
                  <a:gd name="connsiteX5245" fmla="*/ 3378043 w 6801921"/>
                  <a:gd name="connsiteY5245" fmla="*/ 329879 h 1525731"/>
                  <a:gd name="connsiteX5246" fmla="*/ 3490779 w 6801921"/>
                  <a:gd name="connsiteY5246" fmla="*/ 329879 h 1525731"/>
                  <a:gd name="connsiteX5247" fmla="*/ 3514629 w 6801921"/>
                  <a:gd name="connsiteY5247" fmla="*/ 350266 h 1525731"/>
                  <a:gd name="connsiteX5248" fmla="*/ 3490779 w 6801921"/>
                  <a:gd name="connsiteY5248" fmla="*/ 370652 h 1525731"/>
                  <a:gd name="connsiteX5249" fmla="*/ 3378043 w 6801921"/>
                  <a:gd name="connsiteY5249" fmla="*/ 370652 h 1525731"/>
                  <a:gd name="connsiteX5250" fmla="*/ 3354193 w 6801921"/>
                  <a:gd name="connsiteY5250" fmla="*/ 350266 h 1525731"/>
                  <a:gd name="connsiteX5251" fmla="*/ 3378043 w 6801921"/>
                  <a:gd name="connsiteY5251" fmla="*/ 329879 h 1525731"/>
                  <a:gd name="connsiteX5252" fmla="*/ 5853919 w 6801921"/>
                  <a:gd name="connsiteY5252" fmla="*/ 316908 h 1525731"/>
                  <a:gd name="connsiteX5253" fmla="*/ 5966656 w 6801921"/>
                  <a:gd name="connsiteY5253" fmla="*/ 316908 h 1525731"/>
                  <a:gd name="connsiteX5254" fmla="*/ 5990505 w 6801921"/>
                  <a:gd name="connsiteY5254" fmla="*/ 337295 h 1525731"/>
                  <a:gd name="connsiteX5255" fmla="*/ 5966656 w 6801921"/>
                  <a:gd name="connsiteY5255" fmla="*/ 357682 h 1525731"/>
                  <a:gd name="connsiteX5256" fmla="*/ 5853919 w 6801921"/>
                  <a:gd name="connsiteY5256" fmla="*/ 357682 h 1525731"/>
                  <a:gd name="connsiteX5257" fmla="*/ 5830069 w 6801921"/>
                  <a:gd name="connsiteY5257" fmla="*/ 337295 h 1525731"/>
                  <a:gd name="connsiteX5258" fmla="*/ 5853919 w 6801921"/>
                  <a:gd name="connsiteY5258" fmla="*/ 316908 h 1525731"/>
                  <a:gd name="connsiteX5259" fmla="*/ 1923621 w 6801921"/>
                  <a:gd name="connsiteY5259" fmla="*/ 316908 h 1525731"/>
                  <a:gd name="connsiteX5260" fmla="*/ 2036358 w 6801921"/>
                  <a:gd name="connsiteY5260" fmla="*/ 316908 h 1525731"/>
                  <a:gd name="connsiteX5261" fmla="*/ 2060207 w 6801921"/>
                  <a:gd name="connsiteY5261" fmla="*/ 337295 h 1525731"/>
                  <a:gd name="connsiteX5262" fmla="*/ 2036358 w 6801921"/>
                  <a:gd name="connsiteY5262" fmla="*/ 357682 h 1525731"/>
                  <a:gd name="connsiteX5263" fmla="*/ 1923621 w 6801921"/>
                  <a:gd name="connsiteY5263" fmla="*/ 357682 h 1525731"/>
                  <a:gd name="connsiteX5264" fmla="*/ 1899772 w 6801921"/>
                  <a:gd name="connsiteY5264" fmla="*/ 337295 h 1525731"/>
                  <a:gd name="connsiteX5265" fmla="*/ 1923621 w 6801921"/>
                  <a:gd name="connsiteY5265" fmla="*/ 316908 h 1525731"/>
                  <a:gd name="connsiteX5266" fmla="*/ 2664754 w 6801921"/>
                  <a:gd name="connsiteY5266" fmla="*/ 311346 h 1525731"/>
                  <a:gd name="connsiteX5267" fmla="*/ 2777491 w 6801921"/>
                  <a:gd name="connsiteY5267" fmla="*/ 311346 h 1525731"/>
                  <a:gd name="connsiteX5268" fmla="*/ 2801340 w 6801921"/>
                  <a:gd name="connsiteY5268" fmla="*/ 331733 h 1525731"/>
                  <a:gd name="connsiteX5269" fmla="*/ 2777491 w 6801921"/>
                  <a:gd name="connsiteY5269" fmla="*/ 352120 h 1525731"/>
                  <a:gd name="connsiteX5270" fmla="*/ 2664754 w 6801921"/>
                  <a:gd name="connsiteY5270" fmla="*/ 352120 h 1525731"/>
                  <a:gd name="connsiteX5271" fmla="*/ 2640905 w 6801921"/>
                  <a:gd name="connsiteY5271" fmla="*/ 331733 h 1525731"/>
                  <a:gd name="connsiteX5272" fmla="*/ 2664754 w 6801921"/>
                  <a:gd name="connsiteY5272" fmla="*/ 311346 h 1525731"/>
                  <a:gd name="connsiteX5273" fmla="*/ 3567747 w 6801921"/>
                  <a:gd name="connsiteY5273" fmla="*/ 305786 h 1525731"/>
                  <a:gd name="connsiteX5274" fmla="*/ 3600266 w 6801921"/>
                  <a:gd name="connsiteY5274" fmla="*/ 305786 h 1525731"/>
                  <a:gd name="connsiteX5275" fmla="*/ 3636039 w 6801921"/>
                  <a:gd name="connsiteY5275" fmla="*/ 336365 h 1525731"/>
                  <a:gd name="connsiteX5276" fmla="*/ 3600266 w 6801921"/>
                  <a:gd name="connsiteY5276" fmla="*/ 366945 h 1525731"/>
                  <a:gd name="connsiteX5277" fmla="*/ 3567747 w 6801921"/>
                  <a:gd name="connsiteY5277" fmla="*/ 366945 h 1525731"/>
                  <a:gd name="connsiteX5278" fmla="*/ 3531973 w 6801921"/>
                  <a:gd name="connsiteY5278" fmla="*/ 336365 h 1525731"/>
                  <a:gd name="connsiteX5279" fmla="*/ 3567747 w 6801921"/>
                  <a:gd name="connsiteY5279" fmla="*/ 305786 h 1525731"/>
                  <a:gd name="connsiteX5280" fmla="*/ 5703672 w 6801921"/>
                  <a:gd name="connsiteY5280" fmla="*/ 302732 h 1525731"/>
                  <a:gd name="connsiteX5281" fmla="*/ 5794405 w 6801921"/>
                  <a:gd name="connsiteY5281" fmla="*/ 302732 h 1525731"/>
                  <a:gd name="connsiteX5282" fmla="*/ 5810015 w 6801921"/>
                  <a:gd name="connsiteY5282" fmla="*/ 316076 h 1525731"/>
                  <a:gd name="connsiteX5283" fmla="*/ 5810014 w 6801921"/>
                  <a:gd name="connsiteY5283" fmla="*/ 316076 h 1525731"/>
                  <a:gd name="connsiteX5284" fmla="*/ 5794404 w 6801921"/>
                  <a:gd name="connsiteY5284" fmla="*/ 329419 h 1525731"/>
                  <a:gd name="connsiteX5285" fmla="*/ 5703672 w 6801921"/>
                  <a:gd name="connsiteY5285" fmla="*/ 329418 h 1525731"/>
                  <a:gd name="connsiteX5286" fmla="*/ 5692634 w 6801921"/>
                  <a:gd name="connsiteY5286" fmla="*/ 325510 h 1525731"/>
                  <a:gd name="connsiteX5287" fmla="*/ 5688062 w 6801921"/>
                  <a:gd name="connsiteY5287" fmla="*/ 316075 h 1525731"/>
                  <a:gd name="connsiteX5288" fmla="*/ 5692634 w 6801921"/>
                  <a:gd name="connsiteY5288" fmla="*/ 306640 h 1525731"/>
                  <a:gd name="connsiteX5289" fmla="*/ 5703672 w 6801921"/>
                  <a:gd name="connsiteY5289" fmla="*/ 302732 h 1525731"/>
                  <a:gd name="connsiteX5290" fmla="*/ 1773374 w 6801921"/>
                  <a:gd name="connsiteY5290" fmla="*/ 302732 h 1525731"/>
                  <a:gd name="connsiteX5291" fmla="*/ 1864107 w 6801921"/>
                  <a:gd name="connsiteY5291" fmla="*/ 302732 h 1525731"/>
                  <a:gd name="connsiteX5292" fmla="*/ 1879717 w 6801921"/>
                  <a:gd name="connsiteY5292" fmla="*/ 316076 h 1525731"/>
                  <a:gd name="connsiteX5293" fmla="*/ 1879716 w 6801921"/>
                  <a:gd name="connsiteY5293" fmla="*/ 316076 h 1525731"/>
                  <a:gd name="connsiteX5294" fmla="*/ 1864106 w 6801921"/>
                  <a:gd name="connsiteY5294" fmla="*/ 329419 h 1525731"/>
                  <a:gd name="connsiteX5295" fmla="*/ 1773374 w 6801921"/>
                  <a:gd name="connsiteY5295" fmla="*/ 329418 h 1525731"/>
                  <a:gd name="connsiteX5296" fmla="*/ 1762336 w 6801921"/>
                  <a:gd name="connsiteY5296" fmla="*/ 325510 h 1525731"/>
                  <a:gd name="connsiteX5297" fmla="*/ 1757764 w 6801921"/>
                  <a:gd name="connsiteY5297" fmla="*/ 316075 h 1525731"/>
                  <a:gd name="connsiteX5298" fmla="*/ 1762336 w 6801921"/>
                  <a:gd name="connsiteY5298" fmla="*/ 306640 h 1525731"/>
                  <a:gd name="connsiteX5299" fmla="*/ 1773374 w 6801921"/>
                  <a:gd name="connsiteY5299" fmla="*/ 302732 h 1525731"/>
                  <a:gd name="connsiteX5300" fmla="*/ 4934672 w 6801921"/>
                  <a:gd name="connsiteY5300" fmla="*/ 300229 h 1525731"/>
                  <a:gd name="connsiteX5301" fmla="*/ 5034395 w 6801921"/>
                  <a:gd name="connsiteY5301" fmla="*/ 300229 h 1525731"/>
                  <a:gd name="connsiteX5302" fmla="*/ 5082093 w 6801921"/>
                  <a:gd name="connsiteY5302" fmla="*/ 341002 h 1525731"/>
                  <a:gd name="connsiteX5303" fmla="*/ 5082092 w 6801921"/>
                  <a:gd name="connsiteY5303" fmla="*/ 341002 h 1525731"/>
                  <a:gd name="connsiteX5304" fmla="*/ 5034395 w 6801921"/>
                  <a:gd name="connsiteY5304" fmla="*/ 381774 h 1525731"/>
                  <a:gd name="connsiteX5305" fmla="*/ 4934672 w 6801921"/>
                  <a:gd name="connsiteY5305" fmla="*/ 381773 h 1525731"/>
                  <a:gd name="connsiteX5306" fmla="*/ 4900944 w 6801921"/>
                  <a:gd name="connsiteY5306" fmla="*/ 369831 h 1525731"/>
                  <a:gd name="connsiteX5307" fmla="*/ 4886974 w 6801921"/>
                  <a:gd name="connsiteY5307" fmla="*/ 341001 h 1525731"/>
                  <a:gd name="connsiteX5308" fmla="*/ 4900944 w 6801921"/>
                  <a:gd name="connsiteY5308" fmla="*/ 312171 h 1525731"/>
                  <a:gd name="connsiteX5309" fmla="*/ 4934672 w 6801921"/>
                  <a:gd name="connsiteY5309" fmla="*/ 300229 h 1525731"/>
                  <a:gd name="connsiteX5310" fmla="*/ 1004375 w 6801921"/>
                  <a:gd name="connsiteY5310" fmla="*/ 300229 h 1525731"/>
                  <a:gd name="connsiteX5311" fmla="*/ 1104097 w 6801921"/>
                  <a:gd name="connsiteY5311" fmla="*/ 300229 h 1525731"/>
                  <a:gd name="connsiteX5312" fmla="*/ 1151795 w 6801921"/>
                  <a:gd name="connsiteY5312" fmla="*/ 341002 h 1525731"/>
                  <a:gd name="connsiteX5313" fmla="*/ 1151794 w 6801921"/>
                  <a:gd name="connsiteY5313" fmla="*/ 341002 h 1525731"/>
                  <a:gd name="connsiteX5314" fmla="*/ 1104096 w 6801921"/>
                  <a:gd name="connsiteY5314" fmla="*/ 381774 h 1525731"/>
                  <a:gd name="connsiteX5315" fmla="*/ 1004375 w 6801921"/>
                  <a:gd name="connsiteY5315" fmla="*/ 381773 h 1525731"/>
                  <a:gd name="connsiteX5316" fmla="*/ 970647 w 6801921"/>
                  <a:gd name="connsiteY5316" fmla="*/ 369831 h 1525731"/>
                  <a:gd name="connsiteX5317" fmla="*/ 956676 w 6801921"/>
                  <a:gd name="connsiteY5317" fmla="*/ 341001 h 1525731"/>
                  <a:gd name="connsiteX5318" fmla="*/ 970647 w 6801921"/>
                  <a:gd name="connsiteY5318" fmla="*/ 312171 h 1525731"/>
                  <a:gd name="connsiteX5319" fmla="*/ 1004375 w 6801921"/>
                  <a:gd name="connsiteY5319" fmla="*/ 300229 h 1525731"/>
                  <a:gd name="connsiteX5320" fmla="*/ 5140630 w 6801921"/>
                  <a:gd name="connsiteY5320" fmla="*/ 298376 h 1525731"/>
                  <a:gd name="connsiteX5321" fmla="*/ 5253368 w 6801921"/>
                  <a:gd name="connsiteY5321" fmla="*/ 298376 h 1525731"/>
                  <a:gd name="connsiteX5322" fmla="*/ 5277217 w 6801921"/>
                  <a:gd name="connsiteY5322" fmla="*/ 318763 h 1525731"/>
                  <a:gd name="connsiteX5323" fmla="*/ 5253368 w 6801921"/>
                  <a:gd name="connsiteY5323" fmla="*/ 339149 h 1525731"/>
                  <a:gd name="connsiteX5324" fmla="*/ 5140630 w 6801921"/>
                  <a:gd name="connsiteY5324" fmla="*/ 339149 h 1525731"/>
                  <a:gd name="connsiteX5325" fmla="*/ 5116781 w 6801921"/>
                  <a:gd name="connsiteY5325" fmla="*/ 318763 h 1525731"/>
                  <a:gd name="connsiteX5326" fmla="*/ 5140630 w 6801921"/>
                  <a:gd name="connsiteY5326" fmla="*/ 298376 h 1525731"/>
                  <a:gd name="connsiteX5327" fmla="*/ 1210332 w 6801921"/>
                  <a:gd name="connsiteY5327" fmla="*/ 298376 h 1525731"/>
                  <a:gd name="connsiteX5328" fmla="*/ 1323070 w 6801921"/>
                  <a:gd name="connsiteY5328" fmla="*/ 298376 h 1525731"/>
                  <a:gd name="connsiteX5329" fmla="*/ 1346919 w 6801921"/>
                  <a:gd name="connsiteY5329" fmla="*/ 318763 h 1525731"/>
                  <a:gd name="connsiteX5330" fmla="*/ 1323070 w 6801921"/>
                  <a:gd name="connsiteY5330" fmla="*/ 339149 h 1525731"/>
                  <a:gd name="connsiteX5331" fmla="*/ 1210332 w 6801921"/>
                  <a:gd name="connsiteY5331" fmla="*/ 339149 h 1525731"/>
                  <a:gd name="connsiteX5332" fmla="*/ 1186484 w 6801921"/>
                  <a:gd name="connsiteY5332" fmla="*/ 318763 h 1525731"/>
                  <a:gd name="connsiteX5333" fmla="*/ 1210332 w 6801921"/>
                  <a:gd name="connsiteY5333" fmla="*/ 298376 h 1525731"/>
                  <a:gd name="connsiteX5334" fmla="*/ 3675498 w 6801921"/>
                  <a:gd name="connsiteY5334" fmla="*/ 295779 h 1525731"/>
                  <a:gd name="connsiteX5335" fmla="*/ 3774354 w 6801921"/>
                  <a:gd name="connsiteY5335" fmla="*/ 295780 h 1525731"/>
                  <a:gd name="connsiteX5336" fmla="*/ 3785392 w 6801921"/>
                  <a:gd name="connsiteY5336" fmla="*/ 299688 h 1525731"/>
                  <a:gd name="connsiteX5337" fmla="*/ 3789965 w 6801921"/>
                  <a:gd name="connsiteY5337" fmla="*/ 309123 h 1525731"/>
                  <a:gd name="connsiteX5338" fmla="*/ 3785392 w 6801921"/>
                  <a:gd name="connsiteY5338" fmla="*/ 318558 h 1525731"/>
                  <a:gd name="connsiteX5339" fmla="*/ 3774354 w 6801921"/>
                  <a:gd name="connsiteY5339" fmla="*/ 322466 h 1525731"/>
                  <a:gd name="connsiteX5340" fmla="*/ 3675497 w 6801921"/>
                  <a:gd name="connsiteY5340" fmla="*/ 322466 h 1525731"/>
                  <a:gd name="connsiteX5341" fmla="*/ 3659888 w 6801921"/>
                  <a:gd name="connsiteY5341" fmla="*/ 309123 h 1525731"/>
                  <a:gd name="connsiteX5342" fmla="*/ 3675498 w 6801921"/>
                  <a:gd name="connsiteY5342" fmla="*/ 295779 h 1525731"/>
                  <a:gd name="connsiteX5343" fmla="*/ 2953537 w 6801921"/>
                  <a:gd name="connsiteY5343" fmla="*/ 293927 h 1525731"/>
                  <a:gd name="connsiteX5344" fmla="*/ 3074081 w 6801921"/>
                  <a:gd name="connsiteY5344" fmla="*/ 293927 h 1525731"/>
                  <a:gd name="connsiteX5345" fmla="*/ 3085119 w 6801921"/>
                  <a:gd name="connsiteY5345" fmla="*/ 297836 h 1525731"/>
                  <a:gd name="connsiteX5346" fmla="*/ 3089691 w 6801921"/>
                  <a:gd name="connsiteY5346" fmla="*/ 307270 h 1525731"/>
                  <a:gd name="connsiteX5347" fmla="*/ 3085119 w 6801921"/>
                  <a:gd name="connsiteY5347" fmla="*/ 316705 h 1525731"/>
                  <a:gd name="connsiteX5348" fmla="*/ 3074081 w 6801921"/>
                  <a:gd name="connsiteY5348" fmla="*/ 320614 h 1525731"/>
                  <a:gd name="connsiteX5349" fmla="*/ 2953537 w 6801921"/>
                  <a:gd name="connsiteY5349" fmla="*/ 320614 h 1525731"/>
                  <a:gd name="connsiteX5350" fmla="*/ 2937927 w 6801921"/>
                  <a:gd name="connsiteY5350" fmla="*/ 307270 h 1525731"/>
                  <a:gd name="connsiteX5351" fmla="*/ 2937928 w 6801921"/>
                  <a:gd name="connsiteY5351" fmla="*/ 307270 h 1525731"/>
                  <a:gd name="connsiteX5352" fmla="*/ 2953537 w 6801921"/>
                  <a:gd name="connsiteY5352" fmla="*/ 293927 h 1525731"/>
                  <a:gd name="connsiteX5353" fmla="*/ 3968157 w 6801921"/>
                  <a:gd name="connsiteY5353" fmla="*/ 292815 h 1525731"/>
                  <a:gd name="connsiteX5354" fmla="*/ 3991734 w 6801921"/>
                  <a:gd name="connsiteY5354" fmla="*/ 292816 h 1525731"/>
                  <a:gd name="connsiteX5355" fmla="*/ 4008119 w 6801921"/>
                  <a:gd name="connsiteY5355" fmla="*/ 298617 h 1525731"/>
                  <a:gd name="connsiteX5356" fmla="*/ 4014906 w 6801921"/>
                  <a:gd name="connsiteY5356" fmla="*/ 312622 h 1525731"/>
                  <a:gd name="connsiteX5357" fmla="*/ 4008119 w 6801921"/>
                  <a:gd name="connsiteY5357" fmla="*/ 326628 h 1525731"/>
                  <a:gd name="connsiteX5358" fmla="*/ 3991734 w 6801921"/>
                  <a:gd name="connsiteY5358" fmla="*/ 332428 h 1525731"/>
                  <a:gd name="connsiteX5359" fmla="*/ 3968156 w 6801921"/>
                  <a:gd name="connsiteY5359" fmla="*/ 332428 h 1525731"/>
                  <a:gd name="connsiteX5360" fmla="*/ 3944986 w 6801921"/>
                  <a:gd name="connsiteY5360" fmla="*/ 312622 h 1525731"/>
                  <a:gd name="connsiteX5361" fmla="*/ 3968157 w 6801921"/>
                  <a:gd name="connsiteY5361" fmla="*/ 292815 h 1525731"/>
                  <a:gd name="connsiteX5362" fmla="*/ 3841728 w 6801921"/>
                  <a:gd name="connsiteY5362" fmla="*/ 291425 h 1525731"/>
                  <a:gd name="connsiteX5363" fmla="*/ 3905144 w 6801921"/>
                  <a:gd name="connsiteY5363" fmla="*/ 291425 h 1525731"/>
                  <a:gd name="connsiteX5364" fmla="*/ 3925469 w 6801921"/>
                  <a:gd name="connsiteY5364" fmla="*/ 308799 h 1525731"/>
                  <a:gd name="connsiteX5365" fmla="*/ 3905144 w 6801921"/>
                  <a:gd name="connsiteY5365" fmla="*/ 326175 h 1525731"/>
                  <a:gd name="connsiteX5366" fmla="*/ 3841728 w 6801921"/>
                  <a:gd name="connsiteY5366" fmla="*/ 326175 h 1525731"/>
                  <a:gd name="connsiteX5367" fmla="*/ 3821402 w 6801921"/>
                  <a:gd name="connsiteY5367" fmla="*/ 308799 h 1525731"/>
                  <a:gd name="connsiteX5368" fmla="*/ 3841728 w 6801921"/>
                  <a:gd name="connsiteY5368" fmla="*/ 291425 h 1525731"/>
                  <a:gd name="connsiteX5369" fmla="*/ 4407179 w 6801921"/>
                  <a:gd name="connsiteY5369" fmla="*/ 290224 h 1525731"/>
                  <a:gd name="connsiteX5370" fmla="*/ 4457262 w 6801921"/>
                  <a:gd name="connsiteY5370" fmla="*/ 290224 h 1525731"/>
                  <a:gd name="connsiteX5371" fmla="*/ 4478291 w 6801921"/>
                  <a:gd name="connsiteY5371" fmla="*/ 308200 h 1525731"/>
                  <a:gd name="connsiteX5372" fmla="*/ 4457262 w 6801921"/>
                  <a:gd name="connsiteY5372" fmla="*/ 326176 h 1525731"/>
                  <a:gd name="connsiteX5373" fmla="*/ 4407179 w 6801921"/>
                  <a:gd name="connsiteY5373" fmla="*/ 326176 h 1525731"/>
                  <a:gd name="connsiteX5374" fmla="*/ 4386149 w 6801921"/>
                  <a:gd name="connsiteY5374" fmla="*/ 308200 h 1525731"/>
                  <a:gd name="connsiteX5375" fmla="*/ 4407179 w 6801921"/>
                  <a:gd name="connsiteY5375" fmla="*/ 290224 h 1525731"/>
                  <a:gd name="connsiteX5376" fmla="*/ 476881 w 6801921"/>
                  <a:gd name="connsiteY5376" fmla="*/ 290224 h 1525731"/>
                  <a:gd name="connsiteX5377" fmla="*/ 526965 w 6801921"/>
                  <a:gd name="connsiteY5377" fmla="*/ 290224 h 1525731"/>
                  <a:gd name="connsiteX5378" fmla="*/ 547994 w 6801921"/>
                  <a:gd name="connsiteY5378" fmla="*/ 308200 h 1525731"/>
                  <a:gd name="connsiteX5379" fmla="*/ 526965 w 6801921"/>
                  <a:gd name="connsiteY5379" fmla="*/ 326176 h 1525731"/>
                  <a:gd name="connsiteX5380" fmla="*/ 476881 w 6801921"/>
                  <a:gd name="connsiteY5380" fmla="*/ 326176 h 1525731"/>
                  <a:gd name="connsiteX5381" fmla="*/ 455852 w 6801921"/>
                  <a:gd name="connsiteY5381" fmla="*/ 308200 h 1525731"/>
                  <a:gd name="connsiteX5382" fmla="*/ 476881 w 6801921"/>
                  <a:gd name="connsiteY5382" fmla="*/ 290224 h 1525731"/>
                  <a:gd name="connsiteX5383" fmla="*/ 4245255 w 6801921"/>
                  <a:gd name="connsiteY5383" fmla="*/ 289108 h 1525731"/>
                  <a:gd name="connsiteX5384" fmla="*/ 4340649 w 6801921"/>
                  <a:gd name="connsiteY5384" fmla="*/ 289108 h 1525731"/>
                  <a:gd name="connsiteX5385" fmla="*/ 4390590 w 6801921"/>
                  <a:gd name="connsiteY5385" fmla="*/ 317404 h 1525731"/>
                  <a:gd name="connsiteX5386" fmla="*/ 4391053 w 6801921"/>
                  <a:gd name="connsiteY5386" fmla="*/ 319361 h 1525731"/>
                  <a:gd name="connsiteX5387" fmla="*/ 4381652 w 6801921"/>
                  <a:gd name="connsiteY5387" fmla="*/ 342154 h 1525731"/>
                  <a:gd name="connsiteX5388" fmla="*/ 4388324 w 6801921"/>
                  <a:gd name="connsiteY5388" fmla="*/ 341002 h 1525731"/>
                  <a:gd name="connsiteX5389" fmla="*/ 4483718 w 6801921"/>
                  <a:gd name="connsiteY5389" fmla="*/ 341002 h 1525731"/>
                  <a:gd name="connsiteX5390" fmla="*/ 4537918 w 6801921"/>
                  <a:gd name="connsiteY5390" fmla="*/ 387334 h 1525731"/>
                  <a:gd name="connsiteX5391" fmla="*/ 4483718 w 6801921"/>
                  <a:gd name="connsiteY5391" fmla="*/ 433665 h 1525731"/>
                  <a:gd name="connsiteX5392" fmla="*/ 4388324 w 6801921"/>
                  <a:gd name="connsiteY5392" fmla="*/ 433665 h 1525731"/>
                  <a:gd name="connsiteX5393" fmla="*/ 4338382 w 6801921"/>
                  <a:gd name="connsiteY5393" fmla="*/ 405368 h 1525731"/>
                  <a:gd name="connsiteX5394" fmla="*/ 4337920 w 6801921"/>
                  <a:gd name="connsiteY5394" fmla="*/ 403411 h 1525731"/>
                  <a:gd name="connsiteX5395" fmla="*/ 4347320 w 6801921"/>
                  <a:gd name="connsiteY5395" fmla="*/ 380619 h 1525731"/>
                  <a:gd name="connsiteX5396" fmla="*/ 4340649 w 6801921"/>
                  <a:gd name="connsiteY5396" fmla="*/ 381770 h 1525731"/>
                  <a:gd name="connsiteX5397" fmla="*/ 4245255 w 6801921"/>
                  <a:gd name="connsiteY5397" fmla="*/ 381770 h 1525731"/>
                  <a:gd name="connsiteX5398" fmla="*/ 4191054 w 6801921"/>
                  <a:gd name="connsiteY5398" fmla="*/ 335439 h 1525731"/>
                  <a:gd name="connsiteX5399" fmla="*/ 4245255 w 6801921"/>
                  <a:gd name="connsiteY5399" fmla="*/ 289108 h 1525731"/>
                  <a:gd name="connsiteX5400" fmla="*/ 4068560 w 6801921"/>
                  <a:gd name="connsiteY5400" fmla="*/ 289108 h 1525731"/>
                  <a:gd name="connsiteX5401" fmla="*/ 4127098 w 6801921"/>
                  <a:gd name="connsiteY5401" fmla="*/ 289108 h 1525731"/>
                  <a:gd name="connsiteX5402" fmla="*/ 4171543 w 6801921"/>
                  <a:gd name="connsiteY5402" fmla="*/ 327100 h 1525731"/>
                  <a:gd name="connsiteX5403" fmla="*/ 4127098 w 6801921"/>
                  <a:gd name="connsiteY5403" fmla="*/ 365091 h 1525731"/>
                  <a:gd name="connsiteX5404" fmla="*/ 4068560 w 6801921"/>
                  <a:gd name="connsiteY5404" fmla="*/ 365091 h 1525731"/>
                  <a:gd name="connsiteX5405" fmla="*/ 4024115 w 6801921"/>
                  <a:gd name="connsiteY5405" fmla="*/ 327100 h 1525731"/>
                  <a:gd name="connsiteX5406" fmla="*/ 4068560 w 6801921"/>
                  <a:gd name="connsiteY5406" fmla="*/ 289108 h 1525731"/>
                  <a:gd name="connsiteX5407" fmla="*/ 2854458 w 6801921"/>
                  <a:gd name="connsiteY5407" fmla="*/ 287254 h 1525731"/>
                  <a:gd name="connsiteX5408" fmla="*/ 2886978 w 6801921"/>
                  <a:gd name="connsiteY5408" fmla="*/ 287254 h 1525731"/>
                  <a:gd name="connsiteX5409" fmla="*/ 2922751 w 6801921"/>
                  <a:gd name="connsiteY5409" fmla="*/ 317832 h 1525731"/>
                  <a:gd name="connsiteX5410" fmla="*/ 2886978 w 6801921"/>
                  <a:gd name="connsiteY5410" fmla="*/ 348412 h 1525731"/>
                  <a:gd name="connsiteX5411" fmla="*/ 2854458 w 6801921"/>
                  <a:gd name="connsiteY5411" fmla="*/ 348412 h 1525731"/>
                  <a:gd name="connsiteX5412" fmla="*/ 2818685 w 6801921"/>
                  <a:gd name="connsiteY5412" fmla="*/ 317832 h 1525731"/>
                  <a:gd name="connsiteX5413" fmla="*/ 2854458 w 6801921"/>
                  <a:gd name="connsiteY5413" fmla="*/ 287254 h 1525731"/>
                  <a:gd name="connsiteX5414" fmla="*/ 4531412 w 6801921"/>
                  <a:gd name="connsiteY5414" fmla="*/ 283551 h 1525731"/>
                  <a:gd name="connsiteX5415" fmla="*/ 4631145 w 6801921"/>
                  <a:gd name="connsiteY5415" fmla="*/ 283551 h 1525731"/>
                  <a:gd name="connsiteX5416" fmla="*/ 4657159 w 6801921"/>
                  <a:gd name="connsiteY5416" fmla="*/ 305790 h 1525731"/>
                  <a:gd name="connsiteX5417" fmla="*/ 4657158 w 6801921"/>
                  <a:gd name="connsiteY5417" fmla="*/ 305790 h 1525731"/>
                  <a:gd name="connsiteX5418" fmla="*/ 4631144 w 6801921"/>
                  <a:gd name="connsiteY5418" fmla="*/ 328028 h 1525731"/>
                  <a:gd name="connsiteX5419" fmla="*/ 4531412 w 6801921"/>
                  <a:gd name="connsiteY5419" fmla="*/ 328028 h 1525731"/>
                  <a:gd name="connsiteX5420" fmla="*/ 4513016 w 6801921"/>
                  <a:gd name="connsiteY5420" fmla="*/ 321514 h 1525731"/>
                  <a:gd name="connsiteX5421" fmla="*/ 4505397 w 6801921"/>
                  <a:gd name="connsiteY5421" fmla="*/ 305789 h 1525731"/>
                  <a:gd name="connsiteX5422" fmla="*/ 4513016 w 6801921"/>
                  <a:gd name="connsiteY5422" fmla="*/ 290065 h 1525731"/>
                  <a:gd name="connsiteX5423" fmla="*/ 4531412 w 6801921"/>
                  <a:gd name="connsiteY5423" fmla="*/ 283551 h 1525731"/>
                  <a:gd name="connsiteX5424" fmla="*/ 601114 w 6801921"/>
                  <a:gd name="connsiteY5424" fmla="*/ 283551 h 1525731"/>
                  <a:gd name="connsiteX5425" fmla="*/ 700847 w 6801921"/>
                  <a:gd name="connsiteY5425" fmla="*/ 283551 h 1525731"/>
                  <a:gd name="connsiteX5426" fmla="*/ 726862 w 6801921"/>
                  <a:gd name="connsiteY5426" fmla="*/ 305790 h 1525731"/>
                  <a:gd name="connsiteX5427" fmla="*/ 726861 w 6801921"/>
                  <a:gd name="connsiteY5427" fmla="*/ 305790 h 1525731"/>
                  <a:gd name="connsiteX5428" fmla="*/ 700846 w 6801921"/>
                  <a:gd name="connsiteY5428" fmla="*/ 328028 h 1525731"/>
                  <a:gd name="connsiteX5429" fmla="*/ 601114 w 6801921"/>
                  <a:gd name="connsiteY5429" fmla="*/ 328028 h 1525731"/>
                  <a:gd name="connsiteX5430" fmla="*/ 582719 w 6801921"/>
                  <a:gd name="connsiteY5430" fmla="*/ 321514 h 1525731"/>
                  <a:gd name="connsiteX5431" fmla="*/ 575099 w 6801921"/>
                  <a:gd name="connsiteY5431" fmla="*/ 305789 h 1525731"/>
                  <a:gd name="connsiteX5432" fmla="*/ 582719 w 6801921"/>
                  <a:gd name="connsiteY5432" fmla="*/ 290065 h 1525731"/>
                  <a:gd name="connsiteX5433" fmla="*/ 601114 w 6801921"/>
                  <a:gd name="connsiteY5433" fmla="*/ 283551 h 1525731"/>
                  <a:gd name="connsiteX5434" fmla="*/ 3180749 w 6801921"/>
                  <a:gd name="connsiteY5434" fmla="*/ 281694 h 1525731"/>
                  <a:gd name="connsiteX5435" fmla="*/ 3276143 w 6801921"/>
                  <a:gd name="connsiteY5435" fmla="*/ 281694 h 1525731"/>
                  <a:gd name="connsiteX5436" fmla="*/ 3330344 w 6801921"/>
                  <a:gd name="connsiteY5436" fmla="*/ 328026 h 1525731"/>
                  <a:gd name="connsiteX5437" fmla="*/ 3276143 w 6801921"/>
                  <a:gd name="connsiteY5437" fmla="*/ 374358 h 1525731"/>
                  <a:gd name="connsiteX5438" fmla="*/ 3180749 w 6801921"/>
                  <a:gd name="connsiteY5438" fmla="*/ 374358 h 1525731"/>
                  <a:gd name="connsiteX5439" fmla="*/ 3126547 w 6801921"/>
                  <a:gd name="connsiteY5439" fmla="*/ 328026 h 1525731"/>
                  <a:gd name="connsiteX5440" fmla="*/ 3180749 w 6801921"/>
                  <a:gd name="connsiteY5440" fmla="*/ 281694 h 1525731"/>
                  <a:gd name="connsiteX5441" fmla="*/ 5889040 w 6801921"/>
                  <a:gd name="connsiteY5441" fmla="*/ 280492 h 1525731"/>
                  <a:gd name="connsiteX5442" fmla="*/ 5981401 w 6801921"/>
                  <a:gd name="connsiteY5442" fmla="*/ 280492 h 1525731"/>
                  <a:gd name="connsiteX5443" fmla="*/ 5997011 w 6801921"/>
                  <a:gd name="connsiteY5443" fmla="*/ 293836 h 1525731"/>
                  <a:gd name="connsiteX5444" fmla="*/ 5997010 w 6801921"/>
                  <a:gd name="connsiteY5444" fmla="*/ 293836 h 1525731"/>
                  <a:gd name="connsiteX5445" fmla="*/ 5981400 w 6801921"/>
                  <a:gd name="connsiteY5445" fmla="*/ 307179 h 1525731"/>
                  <a:gd name="connsiteX5446" fmla="*/ 5889040 w 6801921"/>
                  <a:gd name="connsiteY5446" fmla="*/ 307179 h 1525731"/>
                  <a:gd name="connsiteX5447" fmla="*/ 5878003 w 6801921"/>
                  <a:gd name="connsiteY5447" fmla="*/ 303270 h 1525731"/>
                  <a:gd name="connsiteX5448" fmla="*/ 5873431 w 6801921"/>
                  <a:gd name="connsiteY5448" fmla="*/ 293835 h 1525731"/>
                  <a:gd name="connsiteX5449" fmla="*/ 5878003 w 6801921"/>
                  <a:gd name="connsiteY5449" fmla="*/ 284401 h 1525731"/>
                  <a:gd name="connsiteX5450" fmla="*/ 5889040 w 6801921"/>
                  <a:gd name="connsiteY5450" fmla="*/ 280492 h 1525731"/>
                  <a:gd name="connsiteX5451" fmla="*/ 1958742 w 6801921"/>
                  <a:gd name="connsiteY5451" fmla="*/ 280492 h 1525731"/>
                  <a:gd name="connsiteX5452" fmla="*/ 2051103 w 6801921"/>
                  <a:gd name="connsiteY5452" fmla="*/ 280492 h 1525731"/>
                  <a:gd name="connsiteX5453" fmla="*/ 2066712 w 6801921"/>
                  <a:gd name="connsiteY5453" fmla="*/ 293836 h 1525731"/>
                  <a:gd name="connsiteX5454" fmla="*/ 2051102 w 6801921"/>
                  <a:gd name="connsiteY5454" fmla="*/ 307179 h 1525731"/>
                  <a:gd name="connsiteX5455" fmla="*/ 1958742 w 6801921"/>
                  <a:gd name="connsiteY5455" fmla="*/ 307179 h 1525731"/>
                  <a:gd name="connsiteX5456" fmla="*/ 1947706 w 6801921"/>
                  <a:gd name="connsiteY5456" fmla="*/ 303270 h 1525731"/>
                  <a:gd name="connsiteX5457" fmla="*/ 1943132 w 6801921"/>
                  <a:gd name="connsiteY5457" fmla="*/ 293835 h 1525731"/>
                  <a:gd name="connsiteX5458" fmla="*/ 1947706 w 6801921"/>
                  <a:gd name="connsiteY5458" fmla="*/ 284401 h 1525731"/>
                  <a:gd name="connsiteX5459" fmla="*/ 1958742 w 6801921"/>
                  <a:gd name="connsiteY5459" fmla="*/ 280492 h 1525731"/>
                  <a:gd name="connsiteX5460" fmla="*/ 6282107 w 6801921"/>
                  <a:gd name="connsiteY5460" fmla="*/ 274285 h 1525731"/>
                  <a:gd name="connsiteX5461" fmla="*/ 6315022 w 6801921"/>
                  <a:gd name="connsiteY5461" fmla="*/ 274285 h 1525731"/>
                  <a:gd name="connsiteX5462" fmla="*/ 6345980 w 6801921"/>
                  <a:gd name="connsiteY5462" fmla="*/ 349347 h 1525731"/>
                  <a:gd name="connsiteX5463" fmla="*/ 6340645 w 6801921"/>
                  <a:gd name="connsiteY5463" fmla="*/ 350268 h 1525731"/>
                  <a:gd name="connsiteX5464" fmla="*/ 6282107 w 6801921"/>
                  <a:gd name="connsiteY5464" fmla="*/ 350268 h 1525731"/>
                  <a:gd name="connsiteX5465" fmla="*/ 6237662 w 6801921"/>
                  <a:gd name="connsiteY5465" fmla="*/ 312277 h 1525731"/>
                  <a:gd name="connsiteX5466" fmla="*/ 6282107 w 6801921"/>
                  <a:gd name="connsiteY5466" fmla="*/ 274285 h 1525731"/>
                  <a:gd name="connsiteX5467" fmla="*/ 2351810 w 6801921"/>
                  <a:gd name="connsiteY5467" fmla="*/ 274285 h 1525731"/>
                  <a:gd name="connsiteX5468" fmla="*/ 2384724 w 6801921"/>
                  <a:gd name="connsiteY5468" fmla="*/ 274285 h 1525731"/>
                  <a:gd name="connsiteX5469" fmla="*/ 2415683 w 6801921"/>
                  <a:gd name="connsiteY5469" fmla="*/ 349347 h 1525731"/>
                  <a:gd name="connsiteX5470" fmla="*/ 2410348 w 6801921"/>
                  <a:gd name="connsiteY5470" fmla="*/ 350268 h 1525731"/>
                  <a:gd name="connsiteX5471" fmla="*/ 2387088 w 6801921"/>
                  <a:gd name="connsiteY5471" fmla="*/ 350268 h 1525731"/>
                  <a:gd name="connsiteX5472" fmla="*/ 2384594 w 6801921"/>
                  <a:gd name="connsiteY5472" fmla="*/ 355415 h 1525731"/>
                  <a:gd name="connsiteX5473" fmla="*/ 2376714 w 6801921"/>
                  <a:gd name="connsiteY5473" fmla="*/ 358204 h 1525731"/>
                  <a:gd name="connsiteX5474" fmla="*/ 2373441 w 6801921"/>
                  <a:gd name="connsiteY5474" fmla="*/ 350268 h 1525731"/>
                  <a:gd name="connsiteX5475" fmla="*/ 2351810 w 6801921"/>
                  <a:gd name="connsiteY5475" fmla="*/ 350268 h 1525731"/>
                  <a:gd name="connsiteX5476" fmla="*/ 2307365 w 6801921"/>
                  <a:gd name="connsiteY5476" fmla="*/ 312277 h 1525731"/>
                  <a:gd name="connsiteX5477" fmla="*/ 2320382 w 6801921"/>
                  <a:gd name="connsiteY5477" fmla="*/ 285412 h 1525731"/>
                  <a:gd name="connsiteX5478" fmla="*/ 2343339 w 6801921"/>
                  <a:gd name="connsiteY5478" fmla="*/ 277284 h 1525731"/>
                  <a:gd name="connsiteX5479" fmla="*/ 2342560 w 6801921"/>
                  <a:gd name="connsiteY5479" fmla="*/ 275395 h 1525731"/>
                  <a:gd name="connsiteX5480" fmla="*/ 2348674 w 6801921"/>
                  <a:gd name="connsiteY5480" fmla="*/ 275395 h 1525731"/>
                  <a:gd name="connsiteX5481" fmla="*/ 4702688 w 6801921"/>
                  <a:gd name="connsiteY5481" fmla="*/ 272432 h 1525731"/>
                  <a:gd name="connsiteX5482" fmla="*/ 4802419 w 6801921"/>
                  <a:gd name="connsiteY5482" fmla="*/ 272432 h 1525731"/>
                  <a:gd name="connsiteX5483" fmla="*/ 4828436 w 6801921"/>
                  <a:gd name="connsiteY5483" fmla="*/ 294670 h 1525731"/>
                  <a:gd name="connsiteX5484" fmla="*/ 4802419 w 6801921"/>
                  <a:gd name="connsiteY5484" fmla="*/ 316908 h 1525731"/>
                  <a:gd name="connsiteX5485" fmla="*/ 4702688 w 6801921"/>
                  <a:gd name="connsiteY5485" fmla="*/ 316908 h 1525731"/>
                  <a:gd name="connsiteX5486" fmla="*/ 4684293 w 6801921"/>
                  <a:gd name="connsiteY5486" fmla="*/ 310395 h 1525731"/>
                  <a:gd name="connsiteX5487" fmla="*/ 4676672 w 6801921"/>
                  <a:gd name="connsiteY5487" fmla="*/ 294670 h 1525731"/>
                  <a:gd name="connsiteX5488" fmla="*/ 4684293 w 6801921"/>
                  <a:gd name="connsiteY5488" fmla="*/ 278945 h 1525731"/>
                  <a:gd name="connsiteX5489" fmla="*/ 4702688 w 6801921"/>
                  <a:gd name="connsiteY5489" fmla="*/ 272432 h 1525731"/>
                  <a:gd name="connsiteX5490" fmla="*/ 772390 w 6801921"/>
                  <a:gd name="connsiteY5490" fmla="*/ 272432 h 1525731"/>
                  <a:gd name="connsiteX5491" fmla="*/ 872122 w 6801921"/>
                  <a:gd name="connsiteY5491" fmla="*/ 272432 h 1525731"/>
                  <a:gd name="connsiteX5492" fmla="*/ 898138 w 6801921"/>
                  <a:gd name="connsiteY5492" fmla="*/ 294670 h 1525731"/>
                  <a:gd name="connsiteX5493" fmla="*/ 872122 w 6801921"/>
                  <a:gd name="connsiteY5493" fmla="*/ 316908 h 1525731"/>
                  <a:gd name="connsiteX5494" fmla="*/ 772390 w 6801921"/>
                  <a:gd name="connsiteY5494" fmla="*/ 316908 h 1525731"/>
                  <a:gd name="connsiteX5495" fmla="*/ 753995 w 6801921"/>
                  <a:gd name="connsiteY5495" fmla="*/ 310395 h 1525731"/>
                  <a:gd name="connsiteX5496" fmla="*/ 746375 w 6801921"/>
                  <a:gd name="connsiteY5496" fmla="*/ 294670 h 1525731"/>
                  <a:gd name="connsiteX5497" fmla="*/ 753995 w 6801921"/>
                  <a:gd name="connsiteY5497" fmla="*/ 278945 h 1525731"/>
                  <a:gd name="connsiteX5498" fmla="*/ 772390 w 6801921"/>
                  <a:gd name="connsiteY5498" fmla="*/ 272432 h 1525731"/>
                  <a:gd name="connsiteX5499" fmla="*/ 3363949 w 6801921"/>
                  <a:gd name="connsiteY5499" fmla="*/ 272429 h 1525731"/>
                  <a:gd name="connsiteX5500" fmla="*/ 3379126 w 6801921"/>
                  <a:gd name="connsiteY5500" fmla="*/ 272429 h 1525731"/>
                  <a:gd name="connsiteX5501" fmla="*/ 3401889 w 6801921"/>
                  <a:gd name="connsiteY5501" fmla="*/ 291888 h 1525731"/>
                  <a:gd name="connsiteX5502" fmla="*/ 3379126 w 6801921"/>
                  <a:gd name="connsiteY5502" fmla="*/ 311346 h 1525731"/>
                  <a:gd name="connsiteX5503" fmla="*/ 3363949 w 6801921"/>
                  <a:gd name="connsiteY5503" fmla="*/ 311346 h 1525731"/>
                  <a:gd name="connsiteX5504" fmla="*/ 3341185 w 6801921"/>
                  <a:gd name="connsiteY5504" fmla="*/ 291888 h 1525731"/>
                  <a:gd name="connsiteX5505" fmla="*/ 3363949 w 6801921"/>
                  <a:gd name="connsiteY5505" fmla="*/ 272429 h 1525731"/>
                  <a:gd name="connsiteX5506" fmla="*/ 3443084 w 6801921"/>
                  <a:gd name="connsiteY5506" fmla="*/ 268722 h 1525731"/>
                  <a:gd name="connsiteX5507" fmla="*/ 3499451 w 6801921"/>
                  <a:gd name="connsiteY5507" fmla="*/ 268722 h 1525731"/>
                  <a:gd name="connsiteX5508" fmla="*/ 3523301 w 6801921"/>
                  <a:gd name="connsiteY5508" fmla="*/ 289108 h 1525731"/>
                  <a:gd name="connsiteX5509" fmla="*/ 3499451 w 6801921"/>
                  <a:gd name="connsiteY5509" fmla="*/ 309495 h 1525731"/>
                  <a:gd name="connsiteX5510" fmla="*/ 3443084 w 6801921"/>
                  <a:gd name="connsiteY5510" fmla="*/ 309495 h 1525731"/>
                  <a:gd name="connsiteX5511" fmla="*/ 3419234 w 6801921"/>
                  <a:gd name="connsiteY5511" fmla="*/ 289108 h 1525731"/>
                  <a:gd name="connsiteX5512" fmla="*/ 3443084 w 6801921"/>
                  <a:gd name="connsiteY5512" fmla="*/ 268722 h 1525731"/>
                  <a:gd name="connsiteX5513" fmla="*/ 2467461 w 6801921"/>
                  <a:gd name="connsiteY5513" fmla="*/ 263162 h 1525731"/>
                  <a:gd name="connsiteX5514" fmla="*/ 2562855 w 6801921"/>
                  <a:gd name="connsiteY5514" fmla="*/ 263162 h 1525731"/>
                  <a:gd name="connsiteX5515" fmla="*/ 2617056 w 6801921"/>
                  <a:gd name="connsiteY5515" fmla="*/ 309493 h 1525731"/>
                  <a:gd name="connsiteX5516" fmla="*/ 2562855 w 6801921"/>
                  <a:gd name="connsiteY5516" fmla="*/ 355825 h 1525731"/>
                  <a:gd name="connsiteX5517" fmla="*/ 2467461 w 6801921"/>
                  <a:gd name="connsiteY5517" fmla="*/ 355825 h 1525731"/>
                  <a:gd name="connsiteX5518" fmla="*/ 2413260 w 6801921"/>
                  <a:gd name="connsiteY5518" fmla="*/ 309493 h 1525731"/>
                  <a:gd name="connsiteX5519" fmla="*/ 2467461 w 6801921"/>
                  <a:gd name="connsiteY5519" fmla="*/ 263162 h 1525731"/>
                  <a:gd name="connsiteX5520" fmla="*/ 3558423 w 6801921"/>
                  <a:gd name="connsiteY5520" fmla="*/ 262421 h 1525731"/>
                  <a:gd name="connsiteX5521" fmla="*/ 3657286 w 6801921"/>
                  <a:gd name="connsiteY5521" fmla="*/ 262421 h 1525731"/>
                  <a:gd name="connsiteX5522" fmla="*/ 3668324 w 6801921"/>
                  <a:gd name="connsiteY5522" fmla="*/ 266329 h 1525731"/>
                  <a:gd name="connsiteX5523" fmla="*/ 3672896 w 6801921"/>
                  <a:gd name="connsiteY5523" fmla="*/ 275764 h 1525731"/>
                  <a:gd name="connsiteX5524" fmla="*/ 3668324 w 6801921"/>
                  <a:gd name="connsiteY5524" fmla="*/ 285199 h 1525731"/>
                  <a:gd name="connsiteX5525" fmla="*/ 3657286 w 6801921"/>
                  <a:gd name="connsiteY5525" fmla="*/ 289108 h 1525731"/>
                  <a:gd name="connsiteX5526" fmla="*/ 3558423 w 6801921"/>
                  <a:gd name="connsiteY5526" fmla="*/ 289108 h 1525731"/>
                  <a:gd name="connsiteX5527" fmla="*/ 3542813 w 6801921"/>
                  <a:gd name="connsiteY5527" fmla="*/ 275764 h 1525731"/>
                  <a:gd name="connsiteX5528" fmla="*/ 3542814 w 6801921"/>
                  <a:gd name="connsiteY5528" fmla="*/ 275764 h 1525731"/>
                  <a:gd name="connsiteX5529" fmla="*/ 3558423 w 6801921"/>
                  <a:gd name="connsiteY5529" fmla="*/ 262421 h 1525731"/>
                  <a:gd name="connsiteX5530" fmla="*/ 6068555 w 6801921"/>
                  <a:gd name="connsiteY5530" fmla="*/ 257605 h 1525731"/>
                  <a:gd name="connsiteX5531" fmla="*/ 6163949 w 6801921"/>
                  <a:gd name="connsiteY5531" fmla="*/ 257605 h 1525731"/>
                  <a:gd name="connsiteX5532" fmla="*/ 6218150 w 6801921"/>
                  <a:gd name="connsiteY5532" fmla="*/ 303937 h 1525731"/>
                  <a:gd name="connsiteX5533" fmla="*/ 6163949 w 6801921"/>
                  <a:gd name="connsiteY5533" fmla="*/ 350268 h 1525731"/>
                  <a:gd name="connsiteX5534" fmla="*/ 6068555 w 6801921"/>
                  <a:gd name="connsiteY5534" fmla="*/ 350268 h 1525731"/>
                  <a:gd name="connsiteX5535" fmla="*/ 6014353 w 6801921"/>
                  <a:gd name="connsiteY5535" fmla="*/ 303937 h 1525731"/>
                  <a:gd name="connsiteX5536" fmla="*/ 6068555 w 6801921"/>
                  <a:gd name="connsiteY5536" fmla="*/ 257605 h 1525731"/>
                  <a:gd name="connsiteX5537" fmla="*/ 2138257 w 6801921"/>
                  <a:gd name="connsiteY5537" fmla="*/ 257605 h 1525731"/>
                  <a:gd name="connsiteX5538" fmla="*/ 2233651 w 6801921"/>
                  <a:gd name="connsiteY5538" fmla="*/ 257605 h 1525731"/>
                  <a:gd name="connsiteX5539" fmla="*/ 2287853 w 6801921"/>
                  <a:gd name="connsiteY5539" fmla="*/ 303937 h 1525731"/>
                  <a:gd name="connsiteX5540" fmla="*/ 2233651 w 6801921"/>
                  <a:gd name="connsiteY5540" fmla="*/ 350268 h 1525731"/>
                  <a:gd name="connsiteX5541" fmla="*/ 2138257 w 6801921"/>
                  <a:gd name="connsiteY5541" fmla="*/ 350268 h 1525731"/>
                  <a:gd name="connsiteX5542" fmla="*/ 2084057 w 6801921"/>
                  <a:gd name="connsiteY5542" fmla="*/ 303937 h 1525731"/>
                  <a:gd name="connsiteX5543" fmla="*/ 2138257 w 6801921"/>
                  <a:gd name="connsiteY5543" fmla="*/ 257605 h 1525731"/>
                  <a:gd name="connsiteX5544" fmla="*/ 5568820 w 6801921"/>
                  <a:gd name="connsiteY5544" fmla="*/ 255753 h 1525731"/>
                  <a:gd name="connsiteX5545" fmla="*/ 5627357 w 6801921"/>
                  <a:gd name="connsiteY5545" fmla="*/ 255753 h 1525731"/>
                  <a:gd name="connsiteX5546" fmla="*/ 5671801 w 6801921"/>
                  <a:gd name="connsiteY5546" fmla="*/ 293744 h 1525731"/>
                  <a:gd name="connsiteX5547" fmla="*/ 5627357 w 6801921"/>
                  <a:gd name="connsiteY5547" fmla="*/ 331735 h 1525731"/>
                  <a:gd name="connsiteX5548" fmla="*/ 5568820 w 6801921"/>
                  <a:gd name="connsiteY5548" fmla="*/ 331735 h 1525731"/>
                  <a:gd name="connsiteX5549" fmla="*/ 5524375 w 6801921"/>
                  <a:gd name="connsiteY5549" fmla="*/ 293744 h 1525731"/>
                  <a:gd name="connsiteX5550" fmla="*/ 5568820 w 6801921"/>
                  <a:gd name="connsiteY5550" fmla="*/ 255753 h 1525731"/>
                  <a:gd name="connsiteX5551" fmla="*/ 1638522 w 6801921"/>
                  <a:gd name="connsiteY5551" fmla="*/ 255753 h 1525731"/>
                  <a:gd name="connsiteX5552" fmla="*/ 1697060 w 6801921"/>
                  <a:gd name="connsiteY5552" fmla="*/ 255753 h 1525731"/>
                  <a:gd name="connsiteX5553" fmla="*/ 1741504 w 6801921"/>
                  <a:gd name="connsiteY5553" fmla="*/ 293744 h 1525731"/>
                  <a:gd name="connsiteX5554" fmla="*/ 1697060 w 6801921"/>
                  <a:gd name="connsiteY5554" fmla="*/ 331735 h 1525731"/>
                  <a:gd name="connsiteX5555" fmla="*/ 1638522 w 6801921"/>
                  <a:gd name="connsiteY5555" fmla="*/ 331735 h 1525731"/>
                  <a:gd name="connsiteX5556" fmla="*/ 1594077 w 6801921"/>
                  <a:gd name="connsiteY5556" fmla="*/ 293744 h 1525731"/>
                  <a:gd name="connsiteX5557" fmla="*/ 1638522 w 6801921"/>
                  <a:gd name="connsiteY5557" fmla="*/ 255753 h 1525731"/>
                  <a:gd name="connsiteX5558" fmla="*/ 2650660 w 6801921"/>
                  <a:gd name="connsiteY5558" fmla="*/ 253896 h 1525731"/>
                  <a:gd name="connsiteX5559" fmla="*/ 2665838 w 6801921"/>
                  <a:gd name="connsiteY5559" fmla="*/ 253896 h 1525731"/>
                  <a:gd name="connsiteX5560" fmla="*/ 2688601 w 6801921"/>
                  <a:gd name="connsiteY5560" fmla="*/ 273355 h 1525731"/>
                  <a:gd name="connsiteX5561" fmla="*/ 2665838 w 6801921"/>
                  <a:gd name="connsiteY5561" fmla="*/ 292814 h 1525731"/>
                  <a:gd name="connsiteX5562" fmla="*/ 2650660 w 6801921"/>
                  <a:gd name="connsiteY5562" fmla="*/ 292814 h 1525731"/>
                  <a:gd name="connsiteX5563" fmla="*/ 2627896 w 6801921"/>
                  <a:gd name="connsiteY5563" fmla="*/ 273355 h 1525731"/>
                  <a:gd name="connsiteX5564" fmla="*/ 2650660 w 6801921"/>
                  <a:gd name="connsiteY5564" fmla="*/ 253896 h 1525731"/>
                  <a:gd name="connsiteX5565" fmla="*/ 2729795 w 6801921"/>
                  <a:gd name="connsiteY5565" fmla="*/ 250189 h 1525731"/>
                  <a:gd name="connsiteX5566" fmla="*/ 2786164 w 6801921"/>
                  <a:gd name="connsiteY5566" fmla="*/ 250189 h 1525731"/>
                  <a:gd name="connsiteX5567" fmla="*/ 2810013 w 6801921"/>
                  <a:gd name="connsiteY5567" fmla="*/ 270575 h 1525731"/>
                  <a:gd name="connsiteX5568" fmla="*/ 2786164 w 6801921"/>
                  <a:gd name="connsiteY5568" fmla="*/ 290962 h 1525731"/>
                  <a:gd name="connsiteX5569" fmla="*/ 2729795 w 6801921"/>
                  <a:gd name="connsiteY5569" fmla="*/ 290962 h 1525731"/>
                  <a:gd name="connsiteX5570" fmla="*/ 2705947 w 6801921"/>
                  <a:gd name="connsiteY5570" fmla="*/ 270575 h 1525731"/>
                  <a:gd name="connsiteX5571" fmla="*/ 2729795 w 6801921"/>
                  <a:gd name="connsiteY5571" fmla="*/ 250189 h 1525731"/>
                  <a:gd name="connsiteX5572" fmla="*/ 5772617 w 6801921"/>
                  <a:gd name="connsiteY5572" fmla="*/ 244633 h 1525731"/>
                  <a:gd name="connsiteX5573" fmla="*/ 5787794 w 6801921"/>
                  <a:gd name="connsiteY5573" fmla="*/ 244633 h 1525731"/>
                  <a:gd name="connsiteX5574" fmla="*/ 5810558 w 6801921"/>
                  <a:gd name="connsiteY5574" fmla="*/ 264092 h 1525731"/>
                  <a:gd name="connsiteX5575" fmla="*/ 5787794 w 6801921"/>
                  <a:gd name="connsiteY5575" fmla="*/ 283550 h 1525731"/>
                  <a:gd name="connsiteX5576" fmla="*/ 5772617 w 6801921"/>
                  <a:gd name="connsiteY5576" fmla="*/ 283550 h 1525731"/>
                  <a:gd name="connsiteX5577" fmla="*/ 5749852 w 6801921"/>
                  <a:gd name="connsiteY5577" fmla="*/ 264092 h 1525731"/>
                  <a:gd name="connsiteX5578" fmla="*/ 5772617 w 6801921"/>
                  <a:gd name="connsiteY5578" fmla="*/ 244633 h 1525731"/>
                  <a:gd name="connsiteX5579" fmla="*/ 1842319 w 6801921"/>
                  <a:gd name="connsiteY5579" fmla="*/ 244633 h 1525731"/>
                  <a:gd name="connsiteX5580" fmla="*/ 1857496 w 6801921"/>
                  <a:gd name="connsiteY5580" fmla="*/ 244633 h 1525731"/>
                  <a:gd name="connsiteX5581" fmla="*/ 1880259 w 6801921"/>
                  <a:gd name="connsiteY5581" fmla="*/ 264092 h 1525731"/>
                  <a:gd name="connsiteX5582" fmla="*/ 1857496 w 6801921"/>
                  <a:gd name="connsiteY5582" fmla="*/ 283550 h 1525731"/>
                  <a:gd name="connsiteX5583" fmla="*/ 1842319 w 6801921"/>
                  <a:gd name="connsiteY5583" fmla="*/ 283550 h 1525731"/>
                  <a:gd name="connsiteX5584" fmla="*/ 1819555 w 6801921"/>
                  <a:gd name="connsiteY5584" fmla="*/ 264092 h 1525731"/>
                  <a:gd name="connsiteX5585" fmla="*/ 1842319 w 6801921"/>
                  <a:gd name="connsiteY5585" fmla="*/ 244633 h 1525731"/>
                  <a:gd name="connsiteX5586" fmla="*/ 5025724 w 6801921"/>
                  <a:gd name="connsiteY5586" fmla="*/ 244632 h 1525731"/>
                  <a:gd name="connsiteX5587" fmla="*/ 5138461 w 6801921"/>
                  <a:gd name="connsiteY5587" fmla="*/ 244632 h 1525731"/>
                  <a:gd name="connsiteX5588" fmla="*/ 5162310 w 6801921"/>
                  <a:gd name="connsiteY5588" fmla="*/ 265018 h 1525731"/>
                  <a:gd name="connsiteX5589" fmla="*/ 5138461 w 6801921"/>
                  <a:gd name="connsiteY5589" fmla="*/ 285405 h 1525731"/>
                  <a:gd name="connsiteX5590" fmla="*/ 5025724 w 6801921"/>
                  <a:gd name="connsiteY5590" fmla="*/ 285405 h 1525731"/>
                  <a:gd name="connsiteX5591" fmla="*/ 5001874 w 6801921"/>
                  <a:gd name="connsiteY5591" fmla="*/ 265018 h 1525731"/>
                  <a:gd name="connsiteX5592" fmla="*/ 5025724 w 6801921"/>
                  <a:gd name="connsiteY5592" fmla="*/ 244632 h 1525731"/>
                  <a:gd name="connsiteX5593" fmla="*/ 1095426 w 6801921"/>
                  <a:gd name="connsiteY5593" fmla="*/ 244632 h 1525731"/>
                  <a:gd name="connsiteX5594" fmla="*/ 1208164 w 6801921"/>
                  <a:gd name="connsiteY5594" fmla="*/ 244632 h 1525731"/>
                  <a:gd name="connsiteX5595" fmla="*/ 1232012 w 6801921"/>
                  <a:gd name="connsiteY5595" fmla="*/ 265018 h 1525731"/>
                  <a:gd name="connsiteX5596" fmla="*/ 1208164 w 6801921"/>
                  <a:gd name="connsiteY5596" fmla="*/ 285405 h 1525731"/>
                  <a:gd name="connsiteX5597" fmla="*/ 1095426 w 6801921"/>
                  <a:gd name="connsiteY5597" fmla="*/ 285405 h 1525731"/>
                  <a:gd name="connsiteX5598" fmla="*/ 1071577 w 6801921"/>
                  <a:gd name="connsiteY5598" fmla="*/ 265018 h 1525731"/>
                  <a:gd name="connsiteX5599" fmla="*/ 1095426 w 6801921"/>
                  <a:gd name="connsiteY5599" fmla="*/ 244632 h 1525731"/>
                  <a:gd name="connsiteX5600" fmla="*/ 2845135 w 6801921"/>
                  <a:gd name="connsiteY5600" fmla="*/ 243888 h 1525731"/>
                  <a:gd name="connsiteX5601" fmla="*/ 2943999 w 6801921"/>
                  <a:gd name="connsiteY5601" fmla="*/ 243888 h 1525731"/>
                  <a:gd name="connsiteX5602" fmla="*/ 2955036 w 6801921"/>
                  <a:gd name="connsiteY5602" fmla="*/ 247797 h 1525731"/>
                  <a:gd name="connsiteX5603" fmla="*/ 2959608 w 6801921"/>
                  <a:gd name="connsiteY5603" fmla="*/ 257232 h 1525731"/>
                  <a:gd name="connsiteX5604" fmla="*/ 2955036 w 6801921"/>
                  <a:gd name="connsiteY5604" fmla="*/ 266666 h 1525731"/>
                  <a:gd name="connsiteX5605" fmla="*/ 2943999 w 6801921"/>
                  <a:gd name="connsiteY5605" fmla="*/ 270575 h 1525731"/>
                  <a:gd name="connsiteX5606" fmla="*/ 2845134 w 6801921"/>
                  <a:gd name="connsiteY5606" fmla="*/ 270575 h 1525731"/>
                  <a:gd name="connsiteX5607" fmla="*/ 2829525 w 6801921"/>
                  <a:gd name="connsiteY5607" fmla="*/ 257232 h 1525731"/>
                  <a:gd name="connsiteX5608" fmla="*/ 2845135 w 6801921"/>
                  <a:gd name="connsiteY5608" fmla="*/ 243888 h 1525731"/>
                  <a:gd name="connsiteX5609" fmla="*/ 5974788 w 6801921"/>
                  <a:gd name="connsiteY5609" fmla="*/ 239535 h 1525731"/>
                  <a:gd name="connsiteX5610" fmla="*/ 5998092 w 6801921"/>
                  <a:gd name="connsiteY5610" fmla="*/ 239535 h 1525731"/>
                  <a:gd name="connsiteX5611" fmla="*/ 6014895 w 6801921"/>
                  <a:gd name="connsiteY5611" fmla="*/ 253898 h 1525731"/>
                  <a:gd name="connsiteX5612" fmla="*/ 5998092 w 6801921"/>
                  <a:gd name="connsiteY5612" fmla="*/ 268261 h 1525731"/>
                  <a:gd name="connsiteX5613" fmla="*/ 5974788 w 6801921"/>
                  <a:gd name="connsiteY5613" fmla="*/ 268261 h 1525731"/>
                  <a:gd name="connsiteX5614" fmla="*/ 5957985 w 6801921"/>
                  <a:gd name="connsiteY5614" fmla="*/ 253898 h 1525731"/>
                  <a:gd name="connsiteX5615" fmla="*/ 5974788 w 6801921"/>
                  <a:gd name="connsiteY5615" fmla="*/ 239535 h 1525731"/>
                  <a:gd name="connsiteX5616" fmla="*/ 2044490 w 6801921"/>
                  <a:gd name="connsiteY5616" fmla="*/ 239535 h 1525731"/>
                  <a:gd name="connsiteX5617" fmla="*/ 2067795 w 6801921"/>
                  <a:gd name="connsiteY5617" fmla="*/ 239535 h 1525731"/>
                  <a:gd name="connsiteX5618" fmla="*/ 2084598 w 6801921"/>
                  <a:gd name="connsiteY5618" fmla="*/ 253898 h 1525731"/>
                  <a:gd name="connsiteX5619" fmla="*/ 2067795 w 6801921"/>
                  <a:gd name="connsiteY5619" fmla="*/ 268261 h 1525731"/>
                  <a:gd name="connsiteX5620" fmla="*/ 2044490 w 6801921"/>
                  <a:gd name="connsiteY5620" fmla="*/ 268261 h 1525731"/>
                  <a:gd name="connsiteX5621" fmla="*/ 2027687 w 6801921"/>
                  <a:gd name="connsiteY5621" fmla="*/ 253898 h 1525731"/>
                  <a:gd name="connsiteX5622" fmla="*/ 2044490 w 6801921"/>
                  <a:gd name="connsiteY5622" fmla="*/ 239535 h 1525731"/>
                  <a:gd name="connsiteX5623" fmla="*/ 5355267 w 6801921"/>
                  <a:gd name="connsiteY5623" fmla="*/ 239073 h 1525731"/>
                  <a:gd name="connsiteX5624" fmla="*/ 5450661 w 6801921"/>
                  <a:gd name="connsiteY5624" fmla="*/ 239073 h 1525731"/>
                  <a:gd name="connsiteX5625" fmla="*/ 5504862 w 6801921"/>
                  <a:gd name="connsiteY5625" fmla="*/ 285405 h 1525731"/>
                  <a:gd name="connsiteX5626" fmla="*/ 5450661 w 6801921"/>
                  <a:gd name="connsiteY5626" fmla="*/ 331736 h 1525731"/>
                  <a:gd name="connsiteX5627" fmla="*/ 5355267 w 6801921"/>
                  <a:gd name="connsiteY5627" fmla="*/ 331736 h 1525731"/>
                  <a:gd name="connsiteX5628" fmla="*/ 5301066 w 6801921"/>
                  <a:gd name="connsiteY5628" fmla="*/ 285405 h 1525731"/>
                  <a:gd name="connsiteX5629" fmla="*/ 5355267 w 6801921"/>
                  <a:gd name="connsiteY5629" fmla="*/ 239073 h 1525731"/>
                  <a:gd name="connsiteX5630" fmla="*/ 1424969 w 6801921"/>
                  <a:gd name="connsiteY5630" fmla="*/ 239073 h 1525731"/>
                  <a:gd name="connsiteX5631" fmla="*/ 1520363 w 6801921"/>
                  <a:gd name="connsiteY5631" fmla="*/ 239073 h 1525731"/>
                  <a:gd name="connsiteX5632" fmla="*/ 1574564 w 6801921"/>
                  <a:gd name="connsiteY5632" fmla="*/ 285405 h 1525731"/>
                  <a:gd name="connsiteX5633" fmla="*/ 1520363 w 6801921"/>
                  <a:gd name="connsiteY5633" fmla="*/ 331736 h 1525731"/>
                  <a:gd name="connsiteX5634" fmla="*/ 1424969 w 6801921"/>
                  <a:gd name="connsiteY5634" fmla="*/ 331736 h 1525731"/>
                  <a:gd name="connsiteX5635" fmla="*/ 1370768 w 6801921"/>
                  <a:gd name="connsiteY5635" fmla="*/ 285405 h 1525731"/>
                  <a:gd name="connsiteX5636" fmla="*/ 1424969 w 6801921"/>
                  <a:gd name="connsiteY5636" fmla="*/ 239073 h 1525731"/>
                  <a:gd name="connsiteX5637" fmla="*/ 3935226 w 6801921"/>
                  <a:gd name="connsiteY5637" fmla="*/ 237216 h 1525731"/>
                  <a:gd name="connsiteX5638" fmla="*/ 4047962 w 6801921"/>
                  <a:gd name="connsiteY5638" fmla="*/ 237216 h 1525731"/>
                  <a:gd name="connsiteX5639" fmla="*/ 4071812 w 6801921"/>
                  <a:gd name="connsiteY5639" fmla="*/ 257602 h 1525731"/>
                  <a:gd name="connsiteX5640" fmla="*/ 4047962 w 6801921"/>
                  <a:gd name="connsiteY5640" fmla="*/ 277989 h 1525731"/>
                  <a:gd name="connsiteX5641" fmla="*/ 3935226 w 6801921"/>
                  <a:gd name="connsiteY5641" fmla="*/ 277989 h 1525731"/>
                  <a:gd name="connsiteX5642" fmla="*/ 3911376 w 6801921"/>
                  <a:gd name="connsiteY5642" fmla="*/ 257602 h 1525731"/>
                  <a:gd name="connsiteX5643" fmla="*/ 3935226 w 6801921"/>
                  <a:gd name="connsiteY5643" fmla="*/ 237216 h 1525731"/>
                  <a:gd name="connsiteX5644" fmla="*/ 4856621 w 6801921"/>
                  <a:gd name="connsiteY5644" fmla="*/ 235367 h 1525731"/>
                  <a:gd name="connsiteX5645" fmla="*/ 4956350 w 6801921"/>
                  <a:gd name="connsiteY5645" fmla="*/ 235367 h 1525731"/>
                  <a:gd name="connsiteX5646" fmla="*/ 4982368 w 6801921"/>
                  <a:gd name="connsiteY5646" fmla="*/ 257605 h 1525731"/>
                  <a:gd name="connsiteX5647" fmla="*/ 4982367 w 6801921"/>
                  <a:gd name="connsiteY5647" fmla="*/ 257605 h 1525731"/>
                  <a:gd name="connsiteX5648" fmla="*/ 4956350 w 6801921"/>
                  <a:gd name="connsiteY5648" fmla="*/ 279844 h 1525731"/>
                  <a:gd name="connsiteX5649" fmla="*/ 4856621 w 6801921"/>
                  <a:gd name="connsiteY5649" fmla="*/ 279843 h 1525731"/>
                  <a:gd name="connsiteX5650" fmla="*/ 4838224 w 6801921"/>
                  <a:gd name="connsiteY5650" fmla="*/ 273329 h 1525731"/>
                  <a:gd name="connsiteX5651" fmla="*/ 4830604 w 6801921"/>
                  <a:gd name="connsiteY5651" fmla="*/ 257604 h 1525731"/>
                  <a:gd name="connsiteX5652" fmla="*/ 4838224 w 6801921"/>
                  <a:gd name="connsiteY5652" fmla="*/ 241880 h 1525731"/>
                  <a:gd name="connsiteX5653" fmla="*/ 4856621 w 6801921"/>
                  <a:gd name="connsiteY5653" fmla="*/ 235367 h 1525731"/>
                  <a:gd name="connsiteX5654" fmla="*/ 926323 w 6801921"/>
                  <a:gd name="connsiteY5654" fmla="*/ 235367 h 1525731"/>
                  <a:gd name="connsiteX5655" fmla="*/ 1026053 w 6801921"/>
                  <a:gd name="connsiteY5655" fmla="*/ 235367 h 1525731"/>
                  <a:gd name="connsiteX5656" fmla="*/ 1052070 w 6801921"/>
                  <a:gd name="connsiteY5656" fmla="*/ 257605 h 1525731"/>
                  <a:gd name="connsiteX5657" fmla="*/ 1052069 w 6801921"/>
                  <a:gd name="connsiteY5657" fmla="*/ 257605 h 1525731"/>
                  <a:gd name="connsiteX5658" fmla="*/ 1026053 w 6801921"/>
                  <a:gd name="connsiteY5658" fmla="*/ 279844 h 1525731"/>
                  <a:gd name="connsiteX5659" fmla="*/ 926323 w 6801921"/>
                  <a:gd name="connsiteY5659" fmla="*/ 279843 h 1525731"/>
                  <a:gd name="connsiteX5660" fmla="*/ 907926 w 6801921"/>
                  <a:gd name="connsiteY5660" fmla="*/ 273329 h 1525731"/>
                  <a:gd name="connsiteX5661" fmla="*/ 900307 w 6801921"/>
                  <a:gd name="connsiteY5661" fmla="*/ 257604 h 1525731"/>
                  <a:gd name="connsiteX5662" fmla="*/ 907926 w 6801921"/>
                  <a:gd name="connsiteY5662" fmla="*/ 241880 h 1525731"/>
                  <a:gd name="connsiteX5663" fmla="*/ 926323 w 6801921"/>
                  <a:gd name="connsiteY5663" fmla="*/ 235367 h 1525731"/>
                  <a:gd name="connsiteX5664" fmla="*/ 4674939 w 6801921"/>
                  <a:gd name="connsiteY5664" fmla="*/ 233512 h 1525731"/>
                  <a:gd name="connsiteX5665" fmla="*/ 4795483 w 6801921"/>
                  <a:gd name="connsiteY5665" fmla="*/ 233512 h 1525731"/>
                  <a:gd name="connsiteX5666" fmla="*/ 4811093 w 6801921"/>
                  <a:gd name="connsiteY5666" fmla="*/ 246855 h 1525731"/>
                  <a:gd name="connsiteX5667" fmla="*/ 4811092 w 6801921"/>
                  <a:gd name="connsiteY5667" fmla="*/ 246855 h 1525731"/>
                  <a:gd name="connsiteX5668" fmla="*/ 4795482 w 6801921"/>
                  <a:gd name="connsiteY5668" fmla="*/ 260199 h 1525731"/>
                  <a:gd name="connsiteX5669" fmla="*/ 4674939 w 6801921"/>
                  <a:gd name="connsiteY5669" fmla="*/ 260198 h 1525731"/>
                  <a:gd name="connsiteX5670" fmla="*/ 4663901 w 6801921"/>
                  <a:gd name="connsiteY5670" fmla="*/ 256290 h 1525731"/>
                  <a:gd name="connsiteX5671" fmla="*/ 4659329 w 6801921"/>
                  <a:gd name="connsiteY5671" fmla="*/ 246854 h 1525731"/>
                  <a:gd name="connsiteX5672" fmla="*/ 4663901 w 6801921"/>
                  <a:gd name="connsiteY5672" fmla="*/ 237420 h 1525731"/>
                  <a:gd name="connsiteX5673" fmla="*/ 4674939 w 6801921"/>
                  <a:gd name="connsiteY5673" fmla="*/ 233512 h 1525731"/>
                  <a:gd name="connsiteX5674" fmla="*/ 744641 w 6801921"/>
                  <a:gd name="connsiteY5674" fmla="*/ 233512 h 1525731"/>
                  <a:gd name="connsiteX5675" fmla="*/ 865185 w 6801921"/>
                  <a:gd name="connsiteY5675" fmla="*/ 233512 h 1525731"/>
                  <a:gd name="connsiteX5676" fmla="*/ 880796 w 6801921"/>
                  <a:gd name="connsiteY5676" fmla="*/ 246855 h 1525731"/>
                  <a:gd name="connsiteX5677" fmla="*/ 880795 w 6801921"/>
                  <a:gd name="connsiteY5677" fmla="*/ 246855 h 1525731"/>
                  <a:gd name="connsiteX5678" fmla="*/ 865184 w 6801921"/>
                  <a:gd name="connsiteY5678" fmla="*/ 260199 h 1525731"/>
                  <a:gd name="connsiteX5679" fmla="*/ 744641 w 6801921"/>
                  <a:gd name="connsiteY5679" fmla="*/ 260198 h 1525731"/>
                  <a:gd name="connsiteX5680" fmla="*/ 733604 w 6801921"/>
                  <a:gd name="connsiteY5680" fmla="*/ 256290 h 1525731"/>
                  <a:gd name="connsiteX5681" fmla="*/ 729031 w 6801921"/>
                  <a:gd name="connsiteY5681" fmla="*/ 246854 h 1525731"/>
                  <a:gd name="connsiteX5682" fmla="*/ 733604 w 6801921"/>
                  <a:gd name="connsiteY5682" fmla="*/ 237420 h 1525731"/>
                  <a:gd name="connsiteX5683" fmla="*/ 744641 w 6801921"/>
                  <a:gd name="connsiteY5683" fmla="*/ 233512 h 1525731"/>
                  <a:gd name="connsiteX5684" fmla="*/ 5699445 w 6801921"/>
                  <a:gd name="connsiteY5684" fmla="*/ 229343 h 1525731"/>
                  <a:gd name="connsiteX5685" fmla="*/ 5714622 w 6801921"/>
                  <a:gd name="connsiteY5685" fmla="*/ 229343 h 1525731"/>
                  <a:gd name="connsiteX5686" fmla="*/ 5737386 w 6801921"/>
                  <a:gd name="connsiteY5686" fmla="*/ 248802 h 1525731"/>
                  <a:gd name="connsiteX5687" fmla="*/ 5714622 w 6801921"/>
                  <a:gd name="connsiteY5687" fmla="*/ 268261 h 1525731"/>
                  <a:gd name="connsiteX5688" fmla="*/ 5699445 w 6801921"/>
                  <a:gd name="connsiteY5688" fmla="*/ 268261 h 1525731"/>
                  <a:gd name="connsiteX5689" fmla="*/ 5676681 w 6801921"/>
                  <a:gd name="connsiteY5689" fmla="*/ 248802 h 1525731"/>
                  <a:gd name="connsiteX5690" fmla="*/ 5699445 w 6801921"/>
                  <a:gd name="connsiteY5690" fmla="*/ 229343 h 1525731"/>
                  <a:gd name="connsiteX5691" fmla="*/ 1769148 w 6801921"/>
                  <a:gd name="connsiteY5691" fmla="*/ 229343 h 1525731"/>
                  <a:gd name="connsiteX5692" fmla="*/ 1784324 w 6801921"/>
                  <a:gd name="connsiteY5692" fmla="*/ 229343 h 1525731"/>
                  <a:gd name="connsiteX5693" fmla="*/ 1807088 w 6801921"/>
                  <a:gd name="connsiteY5693" fmla="*/ 248802 h 1525731"/>
                  <a:gd name="connsiteX5694" fmla="*/ 1784324 w 6801921"/>
                  <a:gd name="connsiteY5694" fmla="*/ 268261 h 1525731"/>
                  <a:gd name="connsiteX5695" fmla="*/ 1769148 w 6801921"/>
                  <a:gd name="connsiteY5695" fmla="*/ 268261 h 1525731"/>
                  <a:gd name="connsiteX5696" fmla="*/ 1746383 w 6801921"/>
                  <a:gd name="connsiteY5696" fmla="*/ 248802 h 1525731"/>
                  <a:gd name="connsiteX5697" fmla="*/ 1769148 w 6801921"/>
                  <a:gd name="connsiteY5697" fmla="*/ 229343 h 1525731"/>
                  <a:gd name="connsiteX5698" fmla="*/ 4414873 w 6801921"/>
                  <a:gd name="connsiteY5698" fmla="*/ 216832 h 1525731"/>
                  <a:gd name="connsiteX5699" fmla="*/ 4434936 w 6801921"/>
                  <a:gd name="connsiteY5699" fmla="*/ 216832 h 1525731"/>
                  <a:gd name="connsiteX5700" fmla="*/ 4468540 w 6801921"/>
                  <a:gd name="connsiteY5700" fmla="*/ 245559 h 1525731"/>
                  <a:gd name="connsiteX5701" fmla="*/ 4434936 w 6801921"/>
                  <a:gd name="connsiteY5701" fmla="*/ 274284 h 1525731"/>
                  <a:gd name="connsiteX5702" fmla="*/ 4406752 w 6801921"/>
                  <a:gd name="connsiteY5702" fmla="*/ 274284 h 1525731"/>
                  <a:gd name="connsiteX5703" fmla="*/ 4393672 w 6801921"/>
                  <a:gd name="connsiteY5703" fmla="*/ 272027 h 1525731"/>
                  <a:gd name="connsiteX5704" fmla="*/ 4392409 w 6801921"/>
                  <a:gd name="connsiteY5704" fmla="*/ 271299 h 1525731"/>
                  <a:gd name="connsiteX5705" fmla="*/ 4393471 w 6801921"/>
                  <a:gd name="connsiteY5705" fmla="*/ 268723 h 1525731"/>
                  <a:gd name="connsiteX5706" fmla="*/ 4344985 w 6801921"/>
                  <a:gd name="connsiteY5706" fmla="*/ 268723 h 1525731"/>
                  <a:gd name="connsiteX5707" fmla="*/ 4321137 w 6801921"/>
                  <a:gd name="connsiteY5707" fmla="*/ 248336 h 1525731"/>
                  <a:gd name="connsiteX5708" fmla="*/ 4344985 w 6801921"/>
                  <a:gd name="connsiteY5708" fmla="*/ 227950 h 1525731"/>
                  <a:gd name="connsiteX5709" fmla="*/ 4410288 w 6801921"/>
                  <a:gd name="connsiteY5709" fmla="*/ 227950 h 1525731"/>
                  <a:gd name="connsiteX5710" fmla="*/ 484575 w 6801921"/>
                  <a:gd name="connsiteY5710" fmla="*/ 216832 h 1525731"/>
                  <a:gd name="connsiteX5711" fmla="*/ 504639 w 6801921"/>
                  <a:gd name="connsiteY5711" fmla="*/ 216832 h 1525731"/>
                  <a:gd name="connsiteX5712" fmla="*/ 538243 w 6801921"/>
                  <a:gd name="connsiteY5712" fmla="*/ 245559 h 1525731"/>
                  <a:gd name="connsiteX5713" fmla="*/ 504639 w 6801921"/>
                  <a:gd name="connsiteY5713" fmla="*/ 274284 h 1525731"/>
                  <a:gd name="connsiteX5714" fmla="*/ 476455 w 6801921"/>
                  <a:gd name="connsiteY5714" fmla="*/ 274284 h 1525731"/>
                  <a:gd name="connsiteX5715" fmla="*/ 463374 w 6801921"/>
                  <a:gd name="connsiteY5715" fmla="*/ 272027 h 1525731"/>
                  <a:gd name="connsiteX5716" fmla="*/ 462111 w 6801921"/>
                  <a:gd name="connsiteY5716" fmla="*/ 271299 h 1525731"/>
                  <a:gd name="connsiteX5717" fmla="*/ 3422487 w 6801921"/>
                  <a:gd name="connsiteY5717" fmla="*/ 207564 h 1525731"/>
                  <a:gd name="connsiteX5718" fmla="*/ 3502704 w 6801921"/>
                  <a:gd name="connsiteY5718" fmla="*/ 207564 h 1525731"/>
                  <a:gd name="connsiteX5719" fmla="*/ 3529805 w 6801921"/>
                  <a:gd name="connsiteY5719" fmla="*/ 230730 h 1525731"/>
                  <a:gd name="connsiteX5720" fmla="*/ 3502704 w 6801921"/>
                  <a:gd name="connsiteY5720" fmla="*/ 253896 h 1525731"/>
                  <a:gd name="connsiteX5721" fmla="*/ 3422487 w 6801921"/>
                  <a:gd name="connsiteY5721" fmla="*/ 253896 h 1525731"/>
                  <a:gd name="connsiteX5722" fmla="*/ 3395386 w 6801921"/>
                  <a:gd name="connsiteY5722" fmla="*/ 230730 h 1525731"/>
                  <a:gd name="connsiteX5723" fmla="*/ 3422487 w 6801921"/>
                  <a:gd name="connsiteY5723" fmla="*/ 207564 h 1525731"/>
                  <a:gd name="connsiteX5724" fmla="*/ 3056086 w 6801921"/>
                  <a:gd name="connsiteY5724" fmla="*/ 200152 h 1525731"/>
                  <a:gd name="connsiteX5725" fmla="*/ 3114624 w 6801921"/>
                  <a:gd name="connsiteY5725" fmla="*/ 200152 h 1525731"/>
                  <a:gd name="connsiteX5726" fmla="*/ 3159069 w 6801921"/>
                  <a:gd name="connsiteY5726" fmla="*/ 238143 h 1525731"/>
                  <a:gd name="connsiteX5727" fmla="*/ 3114624 w 6801921"/>
                  <a:gd name="connsiteY5727" fmla="*/ 276135 h 1525731"/>
                  <a:gd name="connsiteX5728" fmla="*/ 3056086 w 6801921"/>
                  <a:gd name="connsiteY5728" fmla="*/ 276135 h 1525731"/>
                  <a:gd name="connsiteX5729" fmla="*/ 3011641 w 6801921"/>
                  <a:gd name="connsiteY5729" fmla="*/ 238143 h 1525731"/>
                  <a:gd name="connsiteX5730" fmla="*/ 3056086 w 6801921"/>
                  <a:gd name="connsiteY5730" fmla="*/ 200152 h 1525731"/>
                  <a:gd name="connsiteX5731" fmla="*/ 5219493 w 6801921"/>
                  <a:gd name="connsiteY5731" fmla="*/ 199690 h 1525731"/>
                  <a:gd name="connsiteX5732" fmla="*/ 5261225 w 6801921"/>
                  <a:gd name="connsiteY5732" fmla="*/ 199690 h 1525731"/>
                  <a:gd name="connsiteX5733" fmla="*/ 5302962 w 6801921"/>
                  <a:gd name="connsiteY5733" fmla="*/ 235366 h 1525731"/>
                  <a:gd name="connsiteX5734" fmla="*/ 5302961 w 6801921"/>
                  <a:gd name="connsiteY5734" fmla="*/ 235366 h 1525731"/>
                  <a:gd name="connsiteX5735" fmla="*/ 5261224 w 6801921"/>
                  <a:gd name="connsiteY5735" fmla="*/ 271042 h 1525731"/>
                  <a:gd name="connsiteX5736" fmla="*/ 5219493 w 6801921"/>
                  <a:gd name="connsiteY5736" fmla="*/ 271042 h 1525731"/>
                  <a:gd name="connsiteX5737" fmla="*/ 5189981 w 6801921"/>
                  <a:gd name="connsiteY5737" fmla="*/ 260592 h 1525731"/>
                  <a:gd name="connsiteX5738" fmla="*/ 5177756 w 6801921"/>
                  <a:gd name="connsiteY5738" fmla="*/ 235365 h 1525731"/>
                  <a:gd name="connsiteX5739" fmla="*/ 5189981 w 6801921"/>
                  <a:gd name="connsiteY5739" fmla="*/ 210139 h 1525731"/>
                  <a:gd name="connsiteX5740" fmla="*/ 5219493 w 6801921"/>
                  <a:gd name="connsiteY5740" fmla="*/ 199690 h 1525731"/>
                  <a:gd name="connsiteX5741" fmla="*/ 1289195 w 6801921"/>
                  <a:gd name="connsiteY5741" fmla="*/ 199690 h 1525731"/>
                  <a:gd name="connsiteX5742" fmla="*/ 1330927 w 6801921"/>
                  <a:gd name="connsiteY5742" fmla="*/ 199690 h 1525731"/>
                  <a:gd name="connsiteX5743" fmla="*/ 1372664 w 6801921"/>
                  <a:gd name="connsiteY5743" fmla="*/ 235366 h 1525731"/>
                  <a:gd name="connsiteX5744" fmla="*/ 1372663 w 6801921"/>
                  <a:gd name="connsiteY5744" fmla="*/ 235366 h 1525731"/>
                  <a:gd name="connsiteX5745" fmla="*/ 1330926 w 6801921"/>
                  <a:gd name="connsiteY5745" fmla="*/ 271042 h 1525731"/>
                  <a:gd name="connsiteX5746" fmla="*/ 1289195 w 6801921"/>
                  <a:gd name="connsiteY5746" fmla="*/ 271042 h 1525731"/>
                  <a:gd name="connsiteX5747" fmla="*/ 1259683 w 6801921"/>
                  <a:gd name="connsiteY5747" fmla="*/ 260592 h 1525731"/>
                  <a:gd name="connsiteX5748" fmla="*/ 1247458 w 6801921"/>
                  <a:gd name="connsiteY5748" fmla="*/ 235365 h 1525731"/>
                  <a:gd name="connsiteX5749" fmla="*/ 1259683 w 6801921"/>
                  <a:gd name="connsiteY5749" fmla="*/ 210139 h 1525731"/>
                  <a:gd name="connsiteX5750" fmla="*/ 1289195 w 6801921"/>
                  <a:gd name="connsiteY5750" fmla="*/ 199690 h 1525731"/>
                  <a:gd name="connsiteX5751" fmla="*/ 4863560 w 6801921"/>
                  <a:gd name="connsiteY5751" fmla="*/ 194593 h 1525731"/>
                  <a:gd name="connsiteX5752" fmla="*/ 4984104 w 6801921"/>
                  <a:gd name="connsiteY5752" fmla="*/ 194593 h 1525731"/>
                  <a:gd name="connsiteX5753" fmla="*/ 4999707 w 6801921"/>
                  <a:gd name="connsiteY5753" fmla="*/ 207937 h 1525731"/>
                  <a:gd name="connsiteX5754" fmla="*/ 4999707 w 6801921"/>
                  <a:gd name="connsiteY5754" fmla="*/ 207937 h 1525731"/>
                  <a:gd name="connsiteX5755" fmla="*/ 4984102 w 6801921"/>
                  <a:gd name="connsiteY5755" fmla="*/ 221280 h 1525731"/>
                  <a:gd name="connsiteX5756" fmla="*/ 4863560 w 6801921"/>
                  <a:gd name="connsiteY5756" fmla="*/ 221280 h 1525731"/>
                  <a:gd name="connsiteX5757" fmla="*/ 4852522 w 6801921"/>
                  <a:gd name="connsiteY5757" fmla="*/ 217372 h 1525731"/>
                  <a:gd name="connsiteX5758" fmla="*/ 4847949 w 6801921"/>
                  <a:gd name="connsiteY5758" fmla="*/ 207936 h 1525731"/>
                  <a:gd name="connsiteX5759" fmla="*/ 4852522 w 6801921"/>
                  <a:gd name="connsiteY5759" fmla="*/ 198501 h 1525731"/>
                  <a:gd name="connsiteX5760" fmla="*/ 4863560 w 6801921"/>
                  <a:gd name="connsiteY5760" fmla="*/ 194593 h 1525731"/>
                  <a:gd name="connsiteX5761" fmla="*/ 933262 w 6801921"/>
                  <a:gd name="connsiteY5761" fmla="*/ 194593 h 1525731"/>
                  <a:gd name="connsiteX5762" fmla="*/ 1053806 w 6801921"/>
                  <a:gd name="connsiteY5762" fmla="*/ 194593 h 1525731"/>
                  <a:gd name="connsiteX5763" fmla="*/ 1069410 w 6801921"/>
                  <a:gd name="connsiteY5763" fmla="*/ 207937 h 1525731"/>
                  <a:gd name="connsiteX5764" fmla="*/ 1069409 w 6801921"/>
                  <a:gd name="connsiteY5764" fmla="*/ 207937 h 1525731"/>
                  <a:gd name="connsiteX5765" fmla="*/ 1053804 w 6801921"/>
                  <a:gd name="connsiteY5765" fmla="*/ 221280 h 1525731"/>
                  <a:gd name="connsiteX5766" fmla="*/ 933262 w 6801921"/>
                  <a:gd name="connsiteY5766" fmla="*/ 221280 h 1525731"/>
                  <a:gd name="connsiteX5767" fmla="*/ 922224 w 6801921"/>
                  <a:gd name="connsiteY5767" fmla="*/ 217372 h 1525731"/>
                  <a:gd name="connsiteX5768" fmla="*/ 917652 w 6801921"/>
                  <a:gd name="connsiteY5768" fmla="*/ 207936 h 1525731"/>
                  <a:gd name="connsiteX5769" fmla="*/ 922224 w 6801921"/>
                  <a:gd name="connsiteY5769" fmla="*/ 198501 h 1525731"/>
                  <a:gd name="connsiteX5770" fmla="*/ 933262 w 6801921"/>
                  <a:gd name="connsiteY5770" fmla="*/ 194593 h 1525731"/>
                  <a:gd name="connsiteX5771" fmla="*/ 5861505 w 6801921"/>
                  <a:gd name="connsiteY5771" fmla="*/ 193203 h 1525731"/>
                  <a:gd name="connsiteX5772" fmla="*/ 5907036 w 6801921"/>
                  <a:gd name="connsiteY5772" fmla="*/ 193203 h 1525731"/>
                  <a:gd name="connsiteX5773" fmla="*/ 5951481 w 6801921"/>
                  <a:gd name="connsiteY5773" fmla="*/ 231195 h 1525731"/>
                  <a:gd name="connsiteX5774" fmla="*/ 5907036 w 6801921"/>
                  <a:gd name="connsiteY5774" fmla="*/ 269186 h 1525731"/>
                  <a:gd name="connsiteX5775" fmla="*/ 5861505 w 6801921"/>
                  <a:gd name="connsiteY5775" fmla="*/ 269186 h 1525731"/>
                  <a:gd name="connsiteX5776" fmla="*/ 5817061 w 6801921"/>
                  <a:gd name="connsiteY5776" fmla="*/ 231195 h 1525731"/>
                  <a:gd name="connsiteX5777" fmla="*/ 5861505 w 6801921"/>
                  <a:gd name="connsiteY5777" fmla="*/ 193203 h 1525731"/>
                  <a:gd name="connsiteX5778" fmla="*/ 1931208 w 6801921"/>
                  <a:gd name="connsiteY5778" fmla="*/ 193203 h 1525731"/>
                  <a:gd name="connsiteX5779" fmla="*/ 1976738 w 6801921"/>
                  <a:gd name="connsiteY5779" fmla="*/ 193203 h 1525731"/>
                  <a:gd name="connsiteX5780" fmla="*/ 2021183 w 6801921"/>
                  <a:gd name="connsiteY5780" fmla="*/ 231195 h 1525731"/>
                  <a:gd name="connsiteX5781" fmla="*/ 1976738 w 6801921"/>
                  <a:gd name="connsiteY5781" fmla="*/ 269186 h 1525731"/>
                  <a:gd name="connsiteX5782" fmla="*/ 1931208 w 6801921"/>
                  <a:gd name="connsiteY5782" fmla="*/ 269186 h 1525731"/>
                  <a:gd name="connsiteX5783" fmla="*/ 1886764 w 6801921"/>
                  <a:gd name="connsiteY5783" fmla="*/ 231195 h 1525731"/>
                  <a:gd name="connsiteX5784" fmla="*/ 1931208 w 6801921"/>
                  <a:gd name="connsiteY5784" fmla="*/ 193203 h 1525731"/>
                  <a:gd name="connsiteX5785" fmla="*/ 5411906 w 6801921"/>
                  <a:gd name="connsiteY5785" fmla="*/ 192279 h 1525731"/>
                  <a:gd name="connsiteX5786" fmla="*/ 5417329 w 6801921"/>
                  <a:gd name="connsiteY5786" fmla="*/ 192279 h 1525731"/>
                  <a:gd name="connsiteX5787" fmla="*/ 5434400 w 6801921"/>
                  <a:gd name="connsiteY5787" fmla="*/ 206873 h 1525731"/>
                  <a:gd name="connsiteX5788" fmla="*/ 5417329 w 6801921"/>
                  <a:gd name="connsiteY5788" fmla="*/ 221466 h 1525731"/>
                  <a:gd name="connsiteX5789" fmla="*/ 5411906 w 6801921"/>
                  <a:gd name="connsiteY5789" fmla="*/ 221466 h 1525731"/>
                  <a:gd name="connsiteX5790" fmla="*/ 5394834 w 6801921"/>
                  <a:gd name="connsiteY5790" fmla="*/ 206873 h 1525731"/>
                  <a:gd name="connsiteX5791" fmla="*/ 5411906 w 6801921"/>
                  <a:gd name="connsiteY5791" fmla="*/ 192279 h 1525731"/>
                  <a:gd name="connsiteX5792" fmla="*/ 1481608 w 6801921"/>
                  <a:gd name="connsiteY5792" fmla="*/ 192279 h 1525731"/>
                  <a:gd name="connsiteX5793" fmla="*/ 1487031 w 6801921"/>
                  <a:gd name="connsiteY5793" fmla="*/ 192279 h 1525731"/>
                  <a:gd name="connsiteX5794" fmla="*/ 1504103 w 6801921"/>
                  <a:gd name="connsiteY5794" fmla="*/ 206873 h 1525731"/>
                  <a:gd name="connsiteX5795" fmla="*/ 1487031 w 6801921"/>
                  <a:gd name="connsiteY5795" fmla="*/ 221466 h 1525731"/>
                  <a:gd name="connsiteX5796" fmla="*/ 1481608 w 6801921"/>
                  <a:gd name="connsiteY5796" fmla="*/ 221466 h 1525731"/>
                  <a:gd name="connsiteX5797" fmla="*/ 1464537 w 6801921"/>
                  <a:gd name="connsiteY5797" fmla="*/ 206873 h 1525731"/>
                  <a:gd name="connsiteX5798" fmla="*/ 1481608 w 6801921"/>
                  <a:gd name="connsiteY5798" fmla="*/ 192279 h 1525731"/>
                  <a:gd name="connsiteX5799" fmla="*/ 3920481 w 6801921"/>
                  <a:gd name="connsiteY5799" fmla="*/ 191998 h 1525731"/>
                  <a:gd name="connsiteX5800" fmla="*/ 4041026 w 6801921"/>
                  <a:gd name="connsiteY5800" fmla="*/ 191998 h 1525731"/>
                  <a:gd name="connsiteX5801" fmla="*/ 4052063 w 6801921"/>
                  <a:gd name="connsiteY5801" fmla="*/ 195906 h 1525731"/>
                  <a:gd name="connsiteX5802" fmla="*/ 4056635 w 6801921"/>
                  <a:gd name="connsiteY5802" fmla="*/ 205341 h 1525731"/>
                  <a:gd name="connsiteX5803" fmla="*/ 4052063 w 6801921"/>
                  <a:gd name="connsiteY5803" fmla="*/ 214777 h 1525731"/>
                  <a:gd name="connsiteX5804" fmla="*/ 4041026 w 6801921"/>
                  <a:gd name="connsiteY5804" fmla="*/ 218685 h 1525731"/>
                  <a:gd name="connsiteX5805" fmla="*/ 3920481 w 6801921"/>
                  <a:gd name="connsiteY5805" fmla="*/ 218685 h 1525731"/>
                  <a:gd name="connsiteX5806" fmla="*/ 3904871 w 6801921"/>
                  <a:gd name="connsiteY5806" fmla="*/ 205341 h 1525731"/>
                  <a:gd name="connsiteX5807" fmla="*/ 3920481 w 6801921"/>
                  <a:gd name="connsiteY5807" fmla="*/ 191998 h 1525731"/>
                  <a:gd name="connsiteX5808" fmla="*/ 4525993 w 6801921"/>
                  <a:gd name="connsiteY5808" fmla="*/ 190888 h 1525731"/>
                  <a:gd name="connsiteX5809" fmla="*/ 4584531 w 6801921"/>
                  <a:gd name="connsiteY5809" fmla="*/ 190888 h 1525731"/>
                  <a:gd name="connsiteX5810" fmla="*/ 4628978 w 6801921"/>
                  <a:gd name="connsiteY5810" fmla="*/ 228880 h 1525731"/>
                  <a:gd name="connsiteX5811" fmla="*/ 4584531 w 6801921"/>
                  <a:gd name="connsiteY5811" fmla="*/ 266871 h 1525731"/>
                  <a:gd name="connsiteX5812" fmla="*/ 4525993 w 6801921"/>
                  <a:gd name="connsiteY5812" fmla="*/ 266871 h 1525731"/>
                  <a:gd name="connsiteX5813" fmla="*/ 4481549 w 6801921"/>
                  <a:gd name="connsiteY5813" fmla="*/ 228880 h 1525731"/>
                  <a:gd name="connsiteX5814" fmla="*/ 4525993 w 6801921"/>
                  <a:gd name="connsiteY5814" fmla="*/ 190888 h 1525731"/>
                  <a:gd name="connsiteX5815" fmla="*/ 595695 w 6801921"/>
                  <a:gd name="connsiteY5815" fmla="*/ 190888 h 1525731"/>
                  <a:gd name="connsiteX5816" fmla="*/ 654233 w 6801921"/>
                  <a:gd name="connsiteY5816" fmla="*/ 190888 h 1525731"/>
                  <a:gd name="connsiteX5817" fmla="*/ 698679 w 6801921"/>
                  <a:gd name="connsiteY5817" fmla="*/ 228880 h 1525731"/>
                  <a:gd name="connsiteX5818" fmla="*/ 654233 w 6801921"/>
                  <a:gd name="connsiteY5818" fmla="*/ 266871 h 1525731"/>
                  <a:gd name="connsiteX5819" fmla="*/ 595695 w 6801921"/>
                  <a:gd name="connsiteY5819" fmla="*/ 266871 h 1525731"/>
                  <a:gd name="connsiteX5820" fmla="*/ 551251 w 6801921"/>
                  <a:gd name="connsiteY5820" fmla="*/ 228880 h 1525731"/>
                  <a:gd name="connsiteX5821" fmla="*/ 595695 w 6801921"/>
                  <a:gd name="connsiteY5821" fmla="*/ 190888 h 1525731"/>
                  <a:gd name="connsiteX5822" fmla="*/ 2709199 w 6801921"/>
                  <a:gd name="connsiteY5822" fmla="*/ 189032 h 1525731"/>
                  <a:gd name="connsiteX5823" fmla="*/ 2789416 w 6801921"/>
                  <a:gd name="connsiteY5823" fmla="*/ 189032 h 1525731"/>
                  <a:gd name="connsiteX5824" fmla="*/ 2816516 w 6801921"/>
                  <a:gd name="connsiteY5824" fmla="*/ 212198 h 1525731"/>
                  <a:gd name="connsiteX5825" fmla="*/ 2789416 w 6801921"/>
                  <a:gd name="connsiteY5825" fmla="*/ 235364 h 1525731"/>
                  <a:gd name="connsiteX5826" fmla="*/ 2709199 w 6801921"/>
                  <a:gd name="connsiteY5826" fmla="*/ 235364 h 1525731"/>
                  <a:gd name="connsiteX5827" fmla="*/ 2682098 w 6801921"/>
                  <a:gd name="connsiteY5827" fmla="*/ 212198 h 1525731"/>
                  <a:gd name="connsiteX5828" fmla="*/ 2709199 w 6801921"/>
                  <a:gd name="connsiteY5828" fmla="*/ 189032 h 1525731"/>
                  <a:gd name="connsiteX5829" fmla="*/ 3746604 w 6801921"/>
                  <a:gd name="connsiteY5829" fmla="*/ 189031 h 1525731"/>
                  <a:gd name="connsiteX5830" fmla="*/ 3841998 w 6801921"/>
                  <a:gd name="connsiteY5830" fmla="*/ 189031 h 1525731"/>
                  <a:gd name="connsiteX5831" fmla="*/ 3896199 w 6801921"/>
                  <a:gd name="connsiteY5831" fmla="*/ 235363 h 1525731"/>
                  <a:gd name="connsiteX5832" fmla="*/ 3841998 w 6801921"/>
                  <a:gd name="connsiteY5832" fmla="*/ 281694 h 1525731"/>
                  <a:gd name="connsiteX5833" fmla="*/ 3746604 w 6801921"/>
                  <a:gd name="connsiteY5833" fmla="*/ 281694 h 1525731"/>
                  <a:gd name="connsiteX5834" fmla="*/ 3692408 w 6801921"/>
                  <a:gd name="connsiteY5834" fmla="*/ 235363 h 1525731"/>
                  <a:gd name="connsiteX5835" fmla="*/ 3746604 w 6801921"/>
                  <a:gd name="connsiteY5835" fmla="*/ 189031 h 1525731"/>
                  <a:gd name="connsiteX5836" fmla="*/ 5994028 w 6801921"/>
                  <a:gd name="connsiteY5836" fmla="*/ 184865 h 1525731"/>
                  <a:gd name="connsiteX5837" fmla="*/ 6081294 w 6801921"/>
                  <a:gd name="connsiteY5837" fmla="*/ 184865 h 1525731"/>
                  <a:gd name="connsiteX5838" fmla="*/ 6105955 w 6801921"/>
                  <a:gd name="connsiteY5838" fmla="*/ 205945 h 1525731"/>
                  <a:gd name="connsiteX5839" fmla="*/ 6105954 w 6801921"/>
                  <a:gd name="connsiteY5839" fmla="*/ 205945 h 1525731"/>
                  <a:gd name="connsiteX5840" fmla="*/ 6081293 w 6801921"/>
                  <a:gd name="connsiteY5840" fmla="*/ 227026 h 1525731"/>
                  <a:gd name="connsiteX5841" fmla="*/ 5994028 w 6801921"/>
                  <a:gd name="connsiteY5841" fmla="*/ 227025 h 1525731"/>
                  <a:gd name="connsiteX5842" fmla="*/ 5976590 w 6801921"/>
                  <a:gd name="connsiteY5842" fmla="*/ 220851 h 1525731"/>
                  <a:gd name="connsiteX5843" fmla="*/ 5969367 w 6801921"/>
                  <a:gd name="connsiteY5843" fmla="*/ 205945 h 1525731"/>
                  <a:gd name="connsiteX5844" fmla="*/ 5976590 w 6801921"/>
                  <a:gd name="connsiteY5844" fmla="*/ 191039 h 1525731"/>
                  <a:gd name="connsiteX5845" fmla="*/ 5994028 w 6801921"/>
                  <a:gd name="connsiteY5845" fmla="*/ 184865 h 1525731"/>
                  <a:gd name="connsiteX5846" fmla="*/ 2063730 w 6801921"/>
                  <a:gd name="connsiteY5846" fmla="*/ 184865 h 1525731"/>
                  <a:gd name="connsiteX5847" fmla="*/ 2150995 w 6801921"/>
                  <a:gd name="connsiteY5847" fmla="*/ 184865 h 1525731"/>
                  <a:gd name="connsiteX5848" fmla="*/ 2175657 w 6801921"/>
                  <a:gd name="connsiteY5848" fmla="*/ 205945 h 1525731"/>
                  <a:gd name="connsiteX5849" fmla="*/ 2175655 w 6801921"/>
                  <a:gd name="connsiteY5849" fmla="*/ 205945 h 1525731"/>
                  <a:gd name="connsiteX5850" fmla="*/ 2150995 w 6801921"/>
                  <a:gd name="connsiteY5850" fmla="*/ 227026 h 1525731"/>
                  <a:gd name="connsiteX5851" fmla="*/ 2063730 w 6801921"/>
                  <a:gd name="connsiteY5851" fmla="*/ 227025 h 1525731"/>
                  <a:gd name="connsiteX5852" fmla="*/ 2046293 w 6801921"/>
                  <a:gd name="connsiteY5852" fmla="*/ 220851 h 1525731"/>
                  <a:gd name="connsiteX5853" fmla="*/ 2039069 w 6801921"/>
                  <a:gd name="connsiteY5853" fmla="*/ 205945 h 1525731"/>
                  <a:gd name="connsiteX5854" fmla="*/ 2046293 w 6801921"/>
                  <a:gd name="connsiteY5854" fmla="*/ 191039 h 1525731"/>
                  <a:gd name="connsiteX5855" fmla="*/ 2063730 w 6801921"/>
                  <a:gd name="connsiteY5855" fmla="*/ 184865 h 1525731"/>
                  <a:gd name="connsiteX5856" fmla="*/ 5504861 w 6801921"/>
                  <a:gd name="connsiteY5856" fmla="*/ 183475 h 1525731"/>
                  <a:gd name="connsiteX5857" fmla="*/ 5604592 w 6801921"/>
                  <a:gd name="connsiteY5857" fmla="*/ 183475 h 1525731"/>
                  <a:gd name="connsiteX5858" fmla="*/ 5630608 w 6801921"/>
                  <a:gd name="connsiteY5858" fmla="*/ 205714 h 1525731"/>
                  <a:gd name="connsiteX5859" fmla="*/ 5604591 w 6801921"/>
                  <a:gd name="connsiteY5859" fmla="*/ 227952 h 1525731"/>
                  <a:gd name="connsiteX5860" fmla="*/ 5504861 w 6801921"/>
                  <a:gd name="connsiteY5860" fmla="*/ 227952 h 1525731"/>
                  <a:gd name="connsiteX5861" fmla="*/ 5486465 w 6801921"/>
                  <a:gd name="connsiteY5861" fmla="*/ 221438 h 1525731"/>
                  <a:gd name="connsiteX5862" fmla="*/ 5478844 w 6801921"/>
                  <a:gd name="connsiteY5862" fmla="*/ 205713 h 1525731"/>
                  <a:gd name="connsiteX5863" fmla="*/ 5486465 w 6801921"/>
                  <a:gd name="connsiteY5863" fmla="*/ 189989 h 1525731"/>
                  <a:gd name="connsiteX5864" fmla="*/ 5504861 w 6801921"/>
                  <a:gd name="connsiteY5864" fmla="*/ 183475 h 1525731"/>
                  <a:gd name="connsiteX5865" fmla="*/ 1574563 w 6801921"/>
                  <a:gd name="connsiteY5865" fmla="*/ 183475 h 1525731"/>
                  <a:gd name="connsiteX5866" fmla="*/ 1674295 w 6801921"/>
                  <a:gd name="connsiteY5866" fmla="*/ 183475 h 1525731"/>
                  <a:gd name="connsiteX5867" fmla="*/ 1700310 w 6801921"/>
                  <a:gd name="connsiteY5867" fmla="*/ 205714 h 1525731"/>
                  <a:gd name="connsiteX5868" fmla="*/ 1674294 w 6801921"/>
                  <a:gd name="connsiteY5868" fmla="*/ 227952 h 1525731"/>
                  <a:gd name="connsiteX5869" fmla="*/ 1574563 w 6801921"/>
                  <a:gd name="connsiteY5869" fmla="*/ 227952 h 1525731"/>
                  <a:gd name="connsiteX5870" fmla="*/ 1556167 w 6801921"/>
                  <a:gd name="connsiteY5870" fmla="*/ 221438 h 1525731"/>
                  <a:gd name="connsiteX5871" fmla="*/ 1548547 w 6801921"/>
                  <a:gd name="connsiteY5871" fmla="*/ 205713 h 1525731"/>
                  <a:gd name="connsiteX5872" fmla="*/ 1556167 w 6801921"/>
                  <a:gd name="connsiteY5872" fmla="*/ 189989 h 1525731"/>
                  <a:gd name="connsiteX5873" fmla="*/ 1574563 w 6801921"/>
                  <a:gd name="connsiteY5873" fmla="*/ 183475 h 1525731"/>
                  <a:gd name="connsiteX5874" fmla="*/ 4147694 w 6801921"/>
                  <a:gd name="connsiteY5874" fmla="*/ 179765 h 1525731"/>
                  <a:gd name="connsiteX5875" fmla="*/ 4243087 w 6801921"/>
                  <a:gd name="connsiteY5875" fmla="*/ 179765 h 1525731"/>
                  <a:gd name="connsiteX5876" fmla="*/ 4297288 w 6801921"/>
                  <a:gd name="connsiteY5876" fmla="*/ 226097 h 1525731"/>
                  <a:gd name="connsiteX5877" fmla="*/ 4243087 w 6801921"/>
                  <a:gd name="connsiteY5877" fmla="*/ 272428 h 1525731"/>
                  <a:gd name="connsiteX5878" fmla="*/ 4147694 w 6801921"/>
                  <a:gd name="connsiteY5878" fmla="*/ 272428 h 1525731"/>
                  <a:gd name="connsiteX5879" fmla="*/ 4093493 w 6801921"/>
                  <a:gd name="connsiteY5879" fmla="*/ 226097 h 1525731"/>
                  <a:gd name="connsiteX5880" fmla="*/ 4147694 w 6801921"/>
                  <a:gd name="connsiteY5880" fmla="*/ 179765 h 1525731"/>
                  <a:gd name="connsiteX5881" fmla="*/ 3587258 w 6801921"/>
                  <a:gd name="connsiteY5881" fmla="*/ 176061 h 1525731"/>
                  <a:gd name="connsiteX5882" fmla="*/ 3632788 w 6801921"/>
                  <a:gd name="connsiteY5882" fmla="*/ 176061 h 1525731"/>
                  <a:gd name="connsiteX5883" fmla="*/ 3677233 w 6801921"/>
                  <a:gd name="connsiteY5883" fmla="*/ 214052 h 1525731"/>
                  <a:gd name="connsiteX5884" fmla="*/ 3632788 w 6801921"/>
                  <a:gd name="connsiteY5884" fmla="*/ 252043 h 1525731"/>
                  <a:gd name="connsiteX5885" fmla="*/ 3587258 w 6801921"/>
                  <a:gd name="connsiteY5885" fmla="*/ 252043 h 1525731"/>
                  <a:gd name="connsiteX5886" fmla="*/ 3542814 w 6801921"/>
                  <a:gd name="connsiteY5886" fmla="*/ 214052 h 1525731"/>
                  <a:gd name="connsiteX5887" fmla="*/ 3587258 w 6801921"/>
                  <a:gd name="connsiteY5887" fmla="*/ 176061 h 1525731"/>
                  <a:gd name="connsiteX5888" fmla="*/ 5676136 w 6801921"/>
                  <a:gd name="connsiteY5888" fmla="*/ 172356 h 1525731"/>
                  <a:gd name="connsiteX5889" fmla="*/ 5775868 w 6801921"/>
                  <a:gd name="connsiteY5889" fmla="*/ 172356 h 1525731"/>
                  <a:gd name="connsiteX5890" fmla="*/ 5801884 w 6801921"/>
                  <a:gd name="connsiteY5890" fmla="*/ 194594 h 1525731"/>
                  <a:gd name="connsiteX5891" fmla="*/ 5801883 w 6801921"/>
                  <a:gd name="connsiteY5891" fmla="*/ 194594 h 1525731"/>
                  <a:gd name="connsiteX5892" fmla="*/ 5775868 w 6801921"/>
                  <a:gd name="connsiteY5892" fmla="*/ 216832 h 1525731"/>
                  <a:gd name="connsiteX5893" fmla="*/ 5676136 w 6801921"/>
                  <a:gd name="connsiteY5893" fmla="*/ 216832 h 1525731"/>
                  <a:gd name="connsiteX5894" fmla="*/ 5657740 w 6801921"/>
                  <a:gd name="connsiteY5894" fmla="*/ 210319 h 1525731"/>
                  <a:gd name="connsiteX5895" fmla="*/ 5650121 w 6801921"/>
                  <a:gd name="connsiteY5895" fmla="*/ 194593 h 1525731"/>
                  <a:gd name="connsiteX5896" fmla="*/ 5657740 w 6801921"/>
                  <a:gd name="connsiteY5896" fmla="*/ 178869 h 1525731"/>
                  <a:gd name="connsiteX5897" fmla="*/ 5676136 w 6801921"/>
                  <a:gd name="connsiteY5897" fmla="*/ 172356 h 1525731"/>
                  <a:gd name="connsiteX5898" fmla="*/ 1745839 w 6801921"/>
                  <a:gd name="connsiteY5898" fmla="*/ 172356 h 1525731"/>
                  <a:gd name="connsiteX5899" fmla="*/ 1845570 w 6801921"/>
                  <a:gd name="connsiteY5899" fmla="*/ 172356 h 1525731"/>
                  <a:gd name="connsiteX5900" fmla="*/ 1871587 w 6801921"/>
                  <a:gd name="connsiteY5900" fmla="*/ 194594 h 1525731"/>
                  <a:gd name="connsiteX5901" fmla="*/ 1871586 w 6801921"/>
                  <a:gd name="connsiteY5901" fmla="*/ 194594 h 1525731"/>
                  <a:gd name="connsiteX5902" fmla="*/ 1845569 w 6801921"/>
                  <a:gd name="connsiteY5902" fmla="*/ 216832 h 1525731"/>
                  <a:gd name="connsiteX5903" fmla="*/ 1745839 w 6801921"/>
                  <a:gd name="connsiteY5903" fmla="*/ 216832 h 1525731"/>
                  <a:gd name="connsiteX5904" fmla="*/ 1727443 w 6801921"/>
                  <a:gd name="connsiteY5904" fmla="*/ 210319 h 1525731"/>
                  <a:gd name="connsiteX5905" fmla="*/ 1719823 w 6801921"/>
                  <a:gd name="connsiteY5905" fmla="*/ 194593 h 1525731"/>
                  <a:gd name="connsiteX5906" fmla="*/ 1727443 w 6801921"/>
                  <a:gd name="connsiteY5906" fmla="*/ 178869 h 1525731"/>
                  <a:gd name="connsiteX5907" fmla="*/ 1745839 w 6801921"/>
                  <a:gd name="connsiteY5907" fmla="*/ 172356 h 1525731"/>
                  <a:gd name="connsiteX5908" fmla="*/ 4330892 w 6801921"/>
                  <a:gd name="connsiteY5908" fmla="*/ 170499 h 1525731"/>
                  <a:gd name="connsiteX5909" fmla="*/ 4346069 w 6801921"/>
                  <a:gd name="connsiteY5909" fmla="*/ 170499 h 1525731"/>
                  <a:gd name="connsiteX5910" fmla="*/ 4368833 w 6801921"/>
                  <a:gd name="connsiteY5910" fmla="*/ 189959 h 1525731"/>
                  <a:gd name="connsiteX5911" fmla="*/ 4346069 w 6801921"/>
                  <a:gd name="connsiteY5911" fmla="*/ 209417 h 1525731"/>
                  <a:gd name="connsiteX5912" fmla="*/ 4330892 w 6801921"/>
                  <a:gd name="connsiteY5912" fmla="*/ 209417 h 1525731"/>
                  <a:gd name="connsiteX5913" fmla="*/ 4308129 w 6801921"/>
                  <a:gd name="connsiteY5913" fmla="*/ 189959 h 1525731"/>
                  <a:gd name="connsiteX5914" fmla="*/ 4330892 w 6801921"/>
                  <a:gd name="connsiteY5914" fmla="*/ 170499 h 1525731"/>
                  <a:gd name="connsiteX5915" fmla="*/ 3226278 w 6801921"/>
                  <a:gd name="connsiteY5915" fmla="*/ 166793 h 1525731"/>
                  <a:gd name="connsiteX5916" fmla="*/ 3321672 w 6801921"/>
                  <a:gd name="connsiteY5916" fmla="*/ 166793 h 1525731"/>
                  <a:gd name="connsiteX5917" fmla="*/ 3375874 w 6801921"/>
                  <a:gd name="connsiteY5917" fmla="*/ 213124 h 1525731"/>
                  <a:gd name="connsiteX5918" fmla="*/ 3321672 w 6801921"/>
                  <a:gd name="connsiteY5918" fmla="*/ 259455 h 1525731"/>
                  <a:gd name="connsiteX5919" fmla="*/ 3226278 w 6801921"/>
                  <a:gd name="connsiteY5919" fmla="*/ 259455 h 1525731"/>
                  <a:gd name="connsiteX5920" fmla="*/ 3172077 w 6801921"/>
                  <a:gd name="connsiteY5920" fmla="*/ 213124 h 1525731"/>
                  <a:gd name="connsiteX5921" fmla="*/ 3226278 w 6801921"/>
                  <a:gd name="connsiteY5921" fmla="*/ 166793 h 1525731"/>
                  <a:gd name="connsiteX5922" fmla="*/ 3027251 w 6801921"/>
                  <a:gd name="connsiteY5922" fmla="*/ 158639 h 1525731"/>
                  <a:gd name="connsiteX5923" fmla="*/ 3147794 w 6801921"/>
                  <a:gd name="connsiteY5923" fmla="*/ 158640 h 1525731"/>
                  <a:gd name="connsiteX5924" fmla="*/ 3158832 w 6801921"/>
                  <a:gd name="connsiteY5924" fmla="*/ 162547 h 1525731"/>
                  <a:gd name="connsiteX5925" fmla="*/ 3163405 w 6801921"/>
                  <a:gd name="connsiteY5925" fmla="*/ 171983 h 1525731"/>
                  <a:gd name="connsiteX5926" fmla="*/ 3158832 w 6801921"/>
                  <a:gd name="connsiteY5926" fmla="*/ 181418 h 1525731"/>
                  <a:gd name="connsiteX5927" fmla="*/ 3147794 w 6801921"/>
                  <a:gd name="connsiteY5927" fmla="*/ 185326 h 1525731"/>
                  <a:gd name="connsiteX5928" fmla="*/ 3027250 w 6801921"/>
                  <a:gd name="connsiteY5928" fmla="*/ 185326 h 1525731"/>
                  <a:gd name="connsiteX5929" fmla="*/ 3011641 w 6801921"/>
                  <a:gd name="connsiteY5929" fmla="*/ 171983 h 1525731"/>
                  <a:gd name="connsiteX5930" fmla="*/ 3011641 w 6801921"/>
                  <a:gd name="connsiteY5930" fmla="*/ 171983 h 1525731"/>
                  <a:gd name="connsiteX5931" fmla="*/ 3027251 w 6801921"/>
                  <a:gd name="connsiteY5931" fmla="*/ 158639 h 1525731"/>
                  <a:gd name="connsiteX5932" fmla="*/ 2873970 w 6801921"/>
                  <a:gd name="connsiteY5932" fmla="*/ 157528 h 1525731"/>
                  <a:gd name="connsiteX5933" fmla="*/ 2919499 w 6801921"/>
                  <a:gd name="connsiteY5933" fmla="*/ 157528 h 1525731"/>
                  <a:gd name="connsiteX5934" fmla="*/ 2963944 w 6801921"/>
                  <a:gd name="connsiteY5934" fmla="*/ 195519 h 1525731"/>
                  <a:gd name="connsiteX5935" fmla="*/ 2919499 w 6801921"/>
                  <a:gd name="connsiteY5935" fmla="*/ 233511 h 1525731"/>
                  <a:gd name="connsiteX5936" fmla="*/ 2873970 w 6801921"/>
                  <a:gd name="connsiteY5936" fmla="*/ 233511 h 1525731"/>
                  <a:gd name="connsiteX5937" fmla="*/ 2829525 w 6801921"/>
                  <a:gd name="connsiteY5937" fmla="*/ 195519 h 1525731"/>
                  <a:gd name="connsiteX5938" fmla="*/ 2873970 w 6801921"/>
                  <a:gd name="connsiteY5938" fmla="*/ 157528 h 1525731"/>
                  <a:gd name="connsiteX5939" fmla="*/ 6174790 w 6801921"/>
                  <a:gd name="connsiteY5939" fmla="*/ 151970 h 1525731"/>
                  <a:gd name="connsiteX5940" fmla="*/ 6264573 w 6801921"/>
                  <a:gd name="connsiteY5940" fmla="*/ 151970 h 1525731"/>
                  <a:gd name="connsiteX5941" fmla="*/ 6299368 w 6801921"/>
                  <a:gd name="connsiteY5941" fmla="*/ 236332 h 1525731"/>
                  <a:gd name="connsiteX5942" fmla="*/ 6291281 w 6801921"/>
                  <a:gd name="connsiteY5942" fmla="*/ 240993 h 1525731"/>
                  <a:gd name="connsiteX5943" fmla="*/ 6270183 w 6801921"/>
                  <a:gd name="connsiteY5943" fmla="*/ 244633 h 1525731"/>
                  <a:gd name="connsiteX5944" fmla="*/ 6174790 w 6801921"/>
                  <a:gd name="connsiteY5944" fmla="*/ 244633 h 1525731"/>
                  <a:gd name="connsiteX5945" fmla="*/ 6120588 w 6801921"/>
                  <a:gd name="connsiteY5945" fmla="*/ 198301 h 1525731"/>
                  <a:gd name="connsiteX5946" fmla="*/ 6174790 w 6801921"/>
                  <a:gd name="connsiteY5946" fmla="*/ 151970 h 1525731"/>
                  <a:gd name="connsiteX5947" fmla="*/ 5066373 w 6801921"/>
                  <a:gd name="connsiteY5947" fmla="*/ 150115 h 1525731"/>
                  <a:gd name="connsiteX5948" fmla="*/ 5111904 w 6801921"/>
                  <a:gd name="connsiteY5948" fmla="*/ 150115 h 1525731"/>
                  <a:gd name="connsiteX5949" fmla="*/ 5156349 w 6801921"/>
                  <a:gd name="connsiteY5949" fmla="*/ 188107 h 1525731"/>
                  <a:gd name="connsiteX5950" fmla="*/ 5111904 w 6801921"/>
                  <a:gd name="connsiteY5950" fmla="*/ 226099 h 1525731"/>
                  <a:gd name="connsiteX5951" fmla="*/ 5066373 w 6801921"/>
                  <a:gd name="connsiteY5951" fmla="*/ 226099 h 1525731"/>
                  <a:gd name="connsiteX5952" fmla="*/ 5021929 w 6801921"/>
                  <a:gd name="connsiteY5952" fmla="*/ 188107 h 1525731"/>
                  <a:gd name="connsiteX5953" fmla="*/ 5066373 w 6801921"/>
                  <a:gd name="connsiteY5953" fmla="*/ 150115 h 1525731"/>
                  <a:gd name="connsiteX5954" fmla="*/ 1136076 w 6801921"/>
                  <a:gd name="connsiteY5954" fmla="*/ 150115 h 1525731"/>
                  <a:gd name="connsiteX5955" fmla="*/ 1181606 w 6801921"/>
                  <a:gd name="connsiteY5955" fmla="*/ 150115 h 1525731"/>
                  <a:gd name="connsiteX5956" fmla="*/ 1226050 w 6801921"/>
                  <a:gd name="connsiteY5956" fmla="*/ 188107 h 1525731"/>
                  <a:gd name="connsiteX5957" fmla="*/ 1181606 w 6801921"/>
                  <a:gd name="connsiteY5957" fmla="*/ 226099 h 1525731"/>
                  <a:gd name="connsiteX5958" fmla="*/ 1136076 w 6801921"/>
                  <a:gd name="connsiteY5958" fmla="*/ 226099 h 1525731"/>
                  <a:gd name="connsiteX5959" fmla="*/ 1091632 w 6801921"/>
                  <a:gd name="connsiteY5959" fmla="*/ 188107 h 1525731"/>
                  <a:gd name="connsiteX5960" fmla="*/ 1136076 w 6801921"/>
                  <a:gd name="connsiteY5960" fmla="*/ 150115 h 1525731"/>
                  <a:gd name="connsiteX5961" fmla="*/ 2512990 w 6801921"/>
                  <a:gd name="connsiteY5961" fmla="*/ 148260 h 1525731"/>
                  <a:gd name="connsiteX5962" fmla="*/ 2608385 w 6801921"/>
                  <a:gd name="connsiteY5962" fmla="*/ 148260 h 1525731"/>
                  <a:gd name="connsiteX5963" fmla="*/ 2662585 w 6801921"/>
                  <a:gd name="connsiteY5963" fmla="*/ 194591 h 1525731"/>
                  <a:gd name="connsiteX5964" fmla="*/ 2608385 w 6801921"/>
                  <a:gd name="connsiteY5964" fmla="*/ 240922 h 1525731"/>
                  <a:gd name="connsiteX5965" fmla="*/ 2512990 w 6801921"/>
                  <a:gd name="connsiteY5965" fmla="*/ 240922 h 1525731"/>
                  <a:gd name="connsiteX5966" fmla="*/ 2458789 w 6801921"/>
                  <a:gd name="connsiteY5966" fmla="*/ 194591 h 1525731"/>
                  <a:gd name="connsiteX5967" fmla="*/ 2512990 w 6801921"/>
                  <a:gd name="connsiteY5967" fmla="*/ 148260 h 1525731"/>
                  <a:gd name="connsiteX5968" fmla="*/ 3818583 w 6801921"/>
                  <a:gd name="connsiteY5968" fmla="*/ 148259 h 1525731"/>
                  <a:gd name="connsiteX5969" fmla="*/ 3921782 w 6801921"/>
                  <a:gd name="connsiteY5969" fmla="*/ 148260 h 1525731"/>
                  <a:gd name="connsiteX5970" fmla="*/ 3932820 w 6801921"/>
                  <a:gd name="connsiteY5970" fmla="*/ 152167 h 1525731"/>
                  <a:gd name="connsiteX5971" fmla="*/ 3937392 w 6801921"/>
                  <a:gd name="connsiteY5971" fmla="*/ 161602 h 1525731"/>
                  <a:gd name="connsiteX5972" fmla="*/ 3932820 w 6801921"/>
                  <a:gd name="connsiteY5972" fmla="*/ 171038 h 1525731"/>
                  <a:gd name="connsiteX5973" fmla="*/ 3921782 w 6801921"/>
                  <a:gd name="connsiteY5973" fmla="*/ 174946 h 1525731"/>
                  <a:gd name="connsiteX5974" fmla="*/ 3818583 w 6801921"/>
                  <a:gd name="connsiteY5974" fmla="*/ 174946 h 1525731"/>
                  <a:gd name="connsiteX5975" fmla="*/ 3802973 w 6801921"/>
                  <a:gd name="connsiteY5975" fmla="*/ 161602 h 1525731"/>
                  <a:gd name="connsiteX5976" fmla="*/ 3818583 w 6801921"/>
                  <a:gd name="connsiteY5976" fmla="*/ 148259 h 1525731"/>
                  <a:gd name="connsiteX5977" fmla="*/ 2313963 w 6801921"/>
                  <a:gd name="connsiteY5977" fmla="*/ 140106 h 1525731"/>
                  <a:gd name="connsiteX5978" fmla="*/ 2434507 w 6801921"/>
                  <a:gd name="connsiteY5978" fmla="*/ 140107 h 1525731"/>
                  <a:gd name="connsiteX5979" fmla="*/ 2445544 w 6801921"/>
                  <a:gd name="connsiteY5979" fmla="*/ 144015 h 1525731"/>
                  <a:gd name="connsiteX5980" fmla="*/ 2450116 w 6801921"/>
                  <a:gd name="connsiteY5980" fmla="*/ 153449 h 1525731"/>
                  <a:gd name="connsiteX5981" fmla="*/ 2445544 w 6801921"/>
                  <a:gd name="connsiteY5981" fmla="*/ 162885 h 1525731"/>
                  <a:gd name="connsiteX5982" fmla="*/ 2434507 w 6801921"/>
                  <a:gd name="connsiteY5982" fmla="*/ 166793 h 1525731"/>
                  <a:gd name="connsiteX5983" fmla="*/ 2340389 w 6801921"/>
                  <a:gd name="connsiteY5983" fmla="*/ 166793 h 1525731"/>
                  <a:gd name="connsiteX5984" fmla="*/ 2346504 w 6801921"/>
                  <a:gd name="connsiteY5984" fmla="*/ 181619 h 1525731"/>
                  <a:gd name="connsiteX5985" fmla="*/ 2401336 w 6801921"/>
                  <a:gd name="connsiteY5985" fmla="*/ 181619 h 1525731"/>
                  <a:gd name="connsiteX5986" fmla="*/ 2445780 w 6801921"/>
                  <a:gd name="connsiteY5986" fmla="*/ 219611 h 1525731"/>
                  <a:gd name="connsiteX5987" fmla="*/ 2401336 w 6801921"/>
                  <a:gd name="connsiteY5987" fmla="*/ 257602 h 1525731"/>
                  <a:gd name="connsiteX5988" fmla="*/ 2342798 w 6801921"/>
                  <a:gd name="connsiteY5988" fmla="*/ 257602 h 1525731"/>
                  <a:gd name="connsiteX5989" fmla="*/ 2334640 w 6801921"/>
                  <a:gd name="connsiteY5989" fmla="*/ 256195 h 1525731"/>
                  <a:gd name="connsiteX5990" fmla="*/ 2329872 w 6801921"/>
                  <a:gd name="connsiteY5990" fmla="*/ 244633 h 1525731"/>
                  <a:gd name="connsiteX5991" fmla="*/ 2244492 w 6801921"/>
                  <a:gd name="connsiteY5991" fmla="*/ 244633 h 1525731"/>
                  <a:gd name="connsiteX5992" fmla="*/ 2190290 w 6801921"/>
                  <a:gd name="connsiteY5992" fmla="*/ 198301 h 1525731"/>
                  <a:gd name="connsiteX5993" fmla="*/ 2244492 w 6801921"/>
                  <a:gd name="connsiteY5993" fmla="*/ 151970 h 1525731"/>
                  <a:gd name="connsiteX5994" fmla="*/ 2299070 w 6801921"/>
                  <a:gd name="connsiteY5994" fmla="*/ 151970 h 1525731"/>
                  <a:gd name="connsiteX5995" fmla="*/ 2302925 w 6801921"/>
                  <a:gd name="connsiteY5995" fmla="*/ 144015 h 1525731"/>
                  <a:gd name="connsiteX5996" fmla="*/ 2313963 w 6801921"/>
                  <a:gd name="connsiteY5996" fmla="*/ 140106 h 1525731"/>
                  <a:gd name="connsiteX5997" fmla="*/ 5830068 w 6801921"/>
                  <a:gd name="connsiteY5997" fmla="*/ 135291 h 1525731"/>
                  <a:gd name="connsiteX5998" fmla="*/ 5929800 w 6801921"/>
                  <a:gd name="connsiteY5998" fmla="*/ 135291 h 1525731"/>
                  <a:gd name="connsiteX5999" fmla="*/ 5955815 w 6801921"/>
                  <a:gd name="connsiteY5999" fmla="*/ 157529 h 1525731"/>
                  <a:gd name="connsiteX6000" fmla="*/ 5929799 w 6801921"/>
                  <a:gd name="connsiteY6000" fmla="*/ 179767 h 1525731"/>
                  <a:gd name="connsiteX6001" fmla="*/ 5830068 w 6801921"/>
                  <a:gd name="connsiteY6001" fmla="*/ 179767 h 1525731"/>
                  <a:gd name="connsiteX6002" fmla="*/ 5811672 w 6801921"/>
                  <a:gd name="connsiteY6002" fmla="*/ 173253 h 1525731"/>
                  <a:gd name="connsiteX6003" fmla="*/ 5804052 w 6801921"/>
                  <a:gd name="connsiteY6003" fmla="*/ 157528 h 1525731"/>
                  <a:gd name="connsiteX6004" fmla="*/ 5811672 w 6801921"/>
                  <a:gd name="connsiteY6004" fmla="*/ 141804 h 1525731"/>
                  <a:gd name="connsiteX6005" fmla="*/ 5830068 w 6801921"/>
                  <a:gd name="connsiteY6005" fmla="*/ 135291 h 1525731"/>
                  <a:gd name="connsiteX6006" fmla="*/ 1899771 w 6801921"/>
                  <a:gd name="connsiteY6006" fmla="*/ 135291 h 1525731"/>
                  <a:gd name="connsiteX6007" fmla="*/ 1999502 w 6801921"/>
                  <a:gd name="connsiteY6007" fmla="*/ 135291 h 1525731"/>
                  <a:gd name="connsiteX6008" fmla="*/ 2025518 w 6801921"/>
                  <a:gd name="connsiteY6008" fmla="*/ 157529 h 1525731"/>
                  <a:gd name="connsiteX6009" fmla="*/ 1999501 w 6801921"/>
                  <a:gd name="connsiteY6009" fmla="*/ 179767 h 1525731"/>
                  <a:gd name="connsiteX6010" fmla="*/ 1899771 w 6801921"/>
                  <a:gd name="connsiteY6010" fmla="*/ 179767 h 1525731"/>
                  <a:gd name="connsiteX6011" fmla="*/ 1881375 w 6801921"/>
                  <a:gd name="connsiteY6011" fmla="*/ 173253 h 1525731"/>
                  <a:gd name="connsiteX6012" fmla="*/ 1873754 w 6801921"/>
                  <a:gd name="connsiteY6012" fmla="*/ 157528 h 1525731"/>
                  <a:gd name="connsiteX6013" fmla="*/ 1881375 w 6801921"/>
                  <a:gd name="connsiteY6013" fmla="*/ 141804 h 1525731"/>
                  <a:gd name="connsiteX6014" fmla="*/ 1899771 w 6801921"/>
                  <a:gd name="connsiteY6014" fmla="*/ 135291 h 1525731"/>
                  <a:gd name="connsiteX6015" fmla="*/ 518318 w 6801921"/>
                  <a:gd name="connsiteY6015" fmla="*/ 135023 h 1525731"/>
                  <a:gd name="connsiteX6016" fmla="*/ 525226 w 6801921"/>
                  <a:gd name="connsiteY6016" fmla="*/ 139004 h 1525731"/>
                  <a:gd name="connsiteX6017" fmla="*/ 538243 w 6801921"/>
                  <a:gd name="connsiteY6017" fmla="*/ 165868 h 1525731"/>
                  <a:gd name="connsiteX6018" fmla="*/ 493799 w 6801921"/>
                  <a:gd name="connsiteY6018" fmla="*/ 203859 h 1525731"/>
                  <a:gd name="connsiteX6019" fmla="*/ 489926 w 6801921"/>
                  <a:gd name="connsiteY6019" fmla="*/ 203859 h 1525731"/>
                  <a:gd name="connsiteX6020" fmla="*/ 5648387 w 6801921"/>
                  <a:gd name="connsiteY6020" fmla="*/ 133436 h 1525731"/>
                  <a:gd name="connsiteX6021" fmla="*/ 5768932 w 6801921"/>
                  <a:gd name="connsiteY6021" fmla="*/ 133436 h 1525731"/>
                  <a:gd name="connsiteX6022" fmla="*/ 5784541 w 6801921"/>
                  <a:gd name="connsiteY6022" fmla="*/ 146779 h 1525731"/>
                  <a:gd name="connsiteX6023" fmla="*/ 5768931 w 6801921"/>
                  <a:gd name="connsiteY6023" fmla="*/ 160123 h 1525731"/>
                  <a:gd name="connsiteX6024" fmla="*/ 5648387 w 6801921"/>
                  <a:gd name="connsiteY6024" fmla="*/ 160122 h 1525731"/>
                  <a:gd name="connsiteX6025" fmla="*/ 5637349 w 6801921"/>
                  <a:gd name="connsiteY6025" fmla="*/ 156214 h 1525731"/>
                  <a:gd name="connsiteX6026" fmla="*/ 5632776 w 6801921"/>
                  <a:gd name="connsiteY6026" fmla="*/ 146778 h 1525731"/>
                  <a:gd name="connsiteX6027" fmla="*/ 5637349 w 6801921"/>
                  <a:gd name="connsiteY6027" fmla="*/ 137344 h 1525731"/>
                  <a:gd name="connsiteX6028" fmla="*/ 5648387 w 6801921"/>
                  <a:gd name="connsiteY6028" fmla="*/ 133436 h 1525731"/>
                  <a:gd name="connsiteX6029" fmla="*/ 1718089 w 6801921"/>
                  <a:gd name="connsiteY6029" fmla="*/ 133436 h 1525731"/>
                  <a:gd name="connsiteX6030" fmla="*/ 1838634 w 6801921"/>
                  <a:gd name="connsiteY6030" fmla="*/ 133436 h 1525731"/>
                  <a:gd name="connsiteX6031" fmla="*/ 1854243 w 6801921"/>
                  <a:gd name="connsiteY6031" fmla="*/ 146779 h 1525731"/>
                  <a:gd name="connsiteX6032" fmla="*/ 1838632 w 6801921"/>
                  <a:gd name="connsiteY6032" fmla="*/ 160123 h 1525731"/>
                  <a:gd name="connsiteX6033" fmla="*/ 1718089 w 6801921"/>
                  <a:gd name="connsiteY6033" fmla="*/ 160122 h 1525731"/>
                  <a:gd name="connsiteX6034" fmla="*/ 1707051 w 6801921"/>
                  <a:gd name="connsiteY6034" fmla="*/ 156214 h 1525731"/>
                  <a:gd name="connsiteX6035" fmla="*/ 1702479 w 6801921"/>
                  <a:gd name="connsiteY6035" fmla="*/ 146778 h 1525731"/>
                  <a:gd name="connsiteX6036" fmla="*/ 1707051 w 6801921"/>
                  <a:gd name="connsiteY6036" fmla="*/ 137344 h 1525731"/>
                  <a:gd name="connsiteX6037" fmla="*/ 1718089 w 6801921"/>
                  <a:gd name="connsiteY6037" fmla="*/ 133436 h 1525731"/>
                  <a:gd name="connsiteX6038" fmla="*/ 4508650 w 6801921"/>
                  <a:gd name="connsiteY6038" fmla="*/ 126023 h 1525731"/>
                  <a:gd name="connsiteX6039" fmla="*/ 4588867 w 6801921"/>
                  <a:gd name="connsiteY6039" fmla="*/ 126023 h 1525731"/>
                  <a:gd name="connsiteX6040" fmla="*/ 4615967 w 6801921"/>
                  <a:gd name="connsiteY6040" fmla="*/ 149189 h 1525731"/>
                  <a:gd name="connsiteX6041" fmla="*/ 4588867 w 6801921"/>
                  <a:gd name="connsiteY6041" fmla="*/ 172355 h 1525731"/>
                  <a:gd name="connsiteX6042" fmla="*/ 4508650 w 6801921"/>
                  <a:gd name="connsiteY6042" fmla="*/ 172355 h 1525731"/>
                  <a:gd name="connsiteX6043" fmla="*/ 4481549 w 6801921"/>
                  <a:gd name="connsiteY6043" fmla="*/ 149189 h 1525731"/>
                  <a:gd name="connsiteX6044" fmla="*/ 4508650 w 6801921"/>
                  <a:gd name="connsiteY6044" fmla="*/ 126023 h 1525731"/>
                  <a:gd name="connsiteX6045" fmla="*/ 578352 w 6801921"/>
                  <a:gd name="connsiteY6045" fmla="*/ 126023 h 1525731"/>
                  <a:gd name="connsiteX6046" fmla="*/ 658569 w 6801921"/>
                  <a:gd name="connsiteY6046" fmla="*/ 126023 h 1525731"/>
                  <a:gd name="connsiteX6047" fmla="*/ 685670 w 6801921"/>
                  <a:gd name="connsiteY6047" fmla="*/ 149189 h 1525731"/>
                  <a:gd name="connsiteX6048" fmla="*/ 658569 w 6801921"/>
                  <a:gd name="connsiteY6048" fmla="*/ 172355 h 1525731"/>
                  <a:gd name="connsiteX6049" fmla="*/ 578352 w 6801921"/>
                  <a:gd name="connsiteY6049" fmla="*/ 172355 h 1525731"/>
                  <a:gd name="connsiteX6050" fmla="*/ 551251 w 6801921"/>
                  <a:gd name="connsiteY6050" fmla="*/ 149189 h 1525731"/>
                  <a:gd name="connsiteX6051" fmla="*/ 578352 w 6801921"/>
                  <a:gd name="connsiteY6051" fmla="*/ 126023 h 1525731"/>
                  <a:gd name="connsiteX6052" fmla="*/ 6002158 w 6801921"/>
                  <a:gd name="connsiteY6052" fmla="*/ 125097 h 1525731"/>
                  <a:gd name="connsiteX6053" fmla="*/ 6056902 w 6801921"/>
                  <a:gd name="connsiteY6053" fmla="*/ 125097 h 1525731"/>
                  <a:gd name="connsiteX6054" fmla="*/ 6083189 w 6801921"/>
                  <a:gd name="connsiteY6054" fmla="*/ 147568 h 1525731"/>
                  <a:gd name="connsiteX6055" fmla="*/ 6056902 w 6801921"/>
                  <a:gd name="connsiteY6055" fmla="*/ 170037 h 1525731"/>
                  <a:gd name="connsiteX6056" fmla="*/ 6002158 w 6801921"/>
                  <a:gd name="connsiteY6056" fmla="*/ 170037 h 1525731"/>
                  <a:gd name="connsiteX6057" fmla="*/ 5975871 w 6801921"/>
                  <a:gd name="connsiteY6057" fmla="*/ 147568 h 1525731"/>
                  <a:gd name="connsiteX6058" fmla="*/ 6002158 w 6801921"/>
                  <a:gd name="connsiteY6058" fmla="*/ 125097 h 1525731"/>
                  <a:gd name="connsiteX6059" fmla="*/ 2071860 w 6801921"/>
                  <a:gd name="connsiteY6059" fmla="*/ 125097 h 1525731"/>
                  <a:gd name="connsiteX6060" fmla="*/ 2126604 w 6801921"/>
                  <a:gd name="connsiteY6060" fmla="*/ 125097 h 1525731"/>
                  <a:gd name="connsiteX6061" fmla="*/ 2152891 w 6801921"/>
                  <a:gd name="connsiteY6061" fmla="*/ 147568 h 1525731"/>
                  <a:gd name="connsiteX6062" fmla="*/ 2126604 w 6801921"/>
                  <a:gd name="connsiteY6062" fmla="*/ 170037 h 1525731"/>
                  <a:gd name="connsiteX6063" fmla="*/ 2071860 w 6801921"/>
                  <a:gd name="connsiteY6063" fmla="*/ 170037 h 1525731"/>
                  <a:gd name="connsiteX6064" fmla="*/ 2045573 w 6801921"/>
                  <a:gd name="connsiteY6064" fmla="*/ 147568 h 1525731"/>
                  <a:gd name="connsiteX6065" fmla="*/ 2071860 w 6801921"/>
                  <a:gd name="connsiteY6065" fmla="*/ 125097 h 1525731"/>
                  <a:gd name="connsiteX6066" fmla="*/ 4689682 w 6801921"/>
                  <a:gd name="connsiteY6066" fmla="*/ 120464 h 1525731"/>
                  <a:gd name="connsiteX6067" fmla="*/ 4785076 w 6801921"/>
                  <a:gd name="connsiteY6067" fmla="*/ 120464 h 1525731"/>
                  <a:gd name="connsiteX6068" fmla="*/ 4839276 w 6801921"/>
                  <a:gd name="connsiteY6068" fmla="*/ 166796 h 1525731"/>
                  <a:gd name="connsiteX6069" fmla="*/ 4785076 w 6801921"/>
                  <a:gd name="connsiteY6069" fmla="*/ 213127 h 1525731"/>
                  <a:gd name="connsiteX6070" fmla="*/ 4689682 w 6801921"/>
                  <a:gd name="connsiteY6070" fmla="*/ 213127 h 1525731"/>
                  <a:gd name="connsiteX6071" fmla="*/ 4635479 w 6801921"/>
                  <a:gd name="connsiteY6071" fmla="*/ 166796 h 1525731"/>
                  <a:gd name="connsiteX6072" fmla="*/ 4689682 w 6801921"/>
                  <a:gd name="connsiteY6072" fmla="*/ 120464 h 1525731"/>
                  <a:gd name="connsiteX6073" fmla="*/ 759384 w 6801921"/>
                  <a:gd name="connsiteY6073" fmla="*/ 120464 h 1525731"/>
                  <a:gd name="connsiteX6074" fmla="*/ 854778 w 6801921"/>
                  <a:gd name="connsiteY6074" fmla="*/ 120464 h 1525731"/>
                  <a:gd name="connsiteX6075" fmla="*/ 908979 w 6801921"/>
                  <a:gd name="connsiteY6075" fmla="*/ 166796 h 1525731"/>
                  <a:gd name="connsiteX6076" fmla="*/ 854778 w 6801921"/>
                  <a:gd name="connsiteY6076" fmla="*/ 213127 h 1525731"/>
                  <a:gd name="connsiteX6077" fmla="*/ 759384 w 6801921"/>
                  <a:gd name="connsiteY6077" fmla="*/ 213127 h 1525731"/>
                  <a:gd name="connsiteX6078" fmla="*/ 705182 w 6801921"/>
                  <a:gd name="connsiteY6078" fmla="*/ 166796 h 1525731"/>
                  <a:gd name="connsiteX6079" fmla="*/ 759384 w 6801921"/>
                  <a:gd name="connsiteY6079" fmla="*/ 120464 h 1525731"/>
                  <a:gd name="connsiteX6080" fmla="*/ 3215872 w 6801921"/>
                  <a:gd name="connsiteY6080" fmla="*/ 119721 h 1525731"/>
                  <a:gd name="connsiteX6081" fmla="*/ 3336415 w 6801921"/>
                  <a:gd name="connsiteY6081" fmla="*/ 119721 h 1525731"/>
                  <a:gd name="connsiteX6082" fmla="*/ 3347453 w 6801921"/>
                  <a:gd name="connsiteY6082" fmla="*/ 123629 h 1525731"/>
                  <a:gd name="connsiteX6083" fmla="*/ 3352025 w 6801921"/>
                  <a:gd name="connsiteY6083" fmla="*/ 133064 h 1525731"/>
                  <a:gd name="connsiteX6084" fmla="*/ 3347453 w 6801921"/>
                  <a:gd name="connsiteY6084" fmla="*/ 142499 h 1525731"/>
                  <a:gd name="connsiteX6085" fmla="*/ 3336415 w 6801921"/>
                  <a:gd name="connsiteY6085" fmla="*/ 146408 h 1525731"/>
                  <a:gd name="connsiteX6086" fmla="*/ 3215871 w 6801921"/>
                  <a:gd name="connsiteY6086" fmla="*/ 146408 h 1525731"/>
                  <a:gd name="connsiteX6087" fmla="*/ 3200261 w 6801921"/>
                  <a:gd name="connsiteY6087" fmla="*/ 133064 h 1525731"/>
                  <a:gd name="connsiteX6088" fmla="*/ 3200262 w 6801921"/>
                  <a:gd name="connsiteY6088" fmla="*/ 133064 h 1525731"/>
                  <a:gd name="connsiteX6089" fmla="*/ 3215872 w 6801921"/>
                  <a:gd name="connsiteY6089" fmla="*/ 119721 h 1525731"/>
                  <a:gd name="connsiteX6090" fmla="*/ 2975867 w 6801921"/>
                  <a:gd name="connsiteY6090" fmla="*/ 119071 h 1525731"/>
                  <a:gd name="connsiteX6091" fmla="*/ 2991044 w 6801921"/>
                  <a:gd name="connsiteY6091" fmla="*/ 119071 h 1525731"/>
                  <a:gd name="connsiteX6092" fmla="*/ 3013809 w 6801921"/>
                  <a:gd name="connsiteY6092" fmla="*/ 138530 h 1525731"/>
                  <a:gd name="connsiteX6093" fmla="*/ 2991044 w 6801921"/>
                  <a:gd name="connsiteY6093" fmla="*/ 157989 h 1525731"/>
                  <a:gd name="connsiteX6094" fmla="*/ 2975867 w 6801921"/>
                  <a:gd name="connsiteY6094" fmla="*/ 157989 h 1525731"/>
                  <a:gd name="connsiteX6095" fmla="*/ 2953103 w 6801921"/>
                  <a:gd name="connsiteY6095" fmla="*/ 138530 h 1525731"/>
                  <a:gd name="connsiteX6096" fmla="*/ 2975867 w 6801921"/>
                  <a:gd name="connsiteY6096" fmla="*/ 119071 h 1525731"/>
                  <a:gd name="connsiteX6097" fmla="*/ 5380200 w 6801921"/>
                  <a:gd name="connsiteY6097" fmla="*/ 116756 h 1525731"/>
                  <a:gd name="connsiteX6098" fmla="*/ 5408383 w 6801921"/>
                  <a:gd name="connsiteY6098" fmla="*/ 116756 h 1525731"/>
                  <a:gd name="connsiteX6099" fmla="*/ 5441988 w 6801921"/>
                  <a:gd name="connsiteY6099" fmla="*/ 145483 h 1525731"/>
                  <a:gd name="connsiteX6100" fmla="*/ 5408383 w 6801921"/>
                  <a:gd name="connsiteY6100" fmla="*/ 174208 h 1525731"/>
                  <a:gd name="connsiteX6101" fmla="*/ 5380200 w 6801921"/>
                  <a:gd name="connsiteY6101" fmla="*/ 174208 h 1525731"/>
                  <a:gd name="connsiteX6102" fmla="*/ 5346594 w 6801921"/>
                  <a:gd name="connsiteY6102" fmla="*/ 145483 h 1525731"/>
                  <a:gd name="connsiteX6103" fmla="*/ 5380200 w 6801921"/>
                  <a:gd name="connsiteY6103" fmla="*/ 116756 h 1525731"/>
                  <a:gd name="connsiteX6104" fmla="*/ 1449902 w 6801921"/>
                  <a:gd name="connsiteY6104" fmla="*/ 116756 h 1525731"/>
                  <a:gd name="connsiteX6105" fmla="*/ 1478085 w 6801921"/>
                  <a:gd name="connsiteY6105" fmla="*/ 116756 h 1525731"/>
                  <a:gd name="connsiteX6106" fmla="*/ 1511690 w 6801921"/>
                  <a:gd name="connsiteY6106" fmla="*/ 145483 h 1525731"/>
                  <a:gd name="connsiteX6107" fmla="*/ 1478085 w 6801921"/>
                  <a:gd name="connsiteY6107" fmla="*/ 174208 h 1525731"/>
                  <a:gd name="connsiteX6108" fmla="*/ 1449902 w 6801921"/>
                  <a:gd name="connsiteY6108" fmla="*/ 174208 h 1525731"/>
                  <a:gd name="connsiteX6109" fmla="*/ 1416296 w 6801921"/>
                  <a:gd name="connsiteY6109" fmla="*/ 145483 h 1525731"/>
                  <a:gd name="connsiteX6110" fmla="*/ 1449902 w 6801921"/>
                  <a:gd name="connsiteY6110" fmla="*/ 116756 h 1525731"/>
                  <a:gd name="connsiteX6111" fmla="*/ 3426822 w 6801921"/>
                  <a:gd name="connsiteY6111" fmla="*/ 113049 h 1525731"/>
                  <a:gd name="connsiteX6112" fmla="*/ 3485360 w 6801921"/>
                  <a:gd name="connsiteY6112" fmla="*/ 113049 h 1525731"/>
                  <a:gd name="connsiteX6113" fmla="*/ 3529805 w 6801921"/>
                  <a:gd name="connsiteY6113" fmla="*/ 151040 h 1525731"/>
                  <a:gd name="connsiteX6114" fmla="*/ 3485360 w 6801921"/>
                  <a:gd name="connsiteY6114" fmla="*/ 189031 h 1525731"/>
                  <a:gd name="connsiteX6115" fmla="*/ 3426822 w 6801921"/>
                  <a:gd name="connsiteY6115" fmla="*/ 189031 h 1525731"/>
                  <a:gd name="connsiteX6116" fmla="*/ 3382378 w 6801921"/>
                  <a:gd name="connsiteY6116" fmla="*/ 151040 h 1525731"/>
                  <a:gd name="connsiteX6117" fmla="*/ 3426822 w 6801921"/>
                  <a:gd name="connsiteY6117" fmla="*/ 113049 h 1525731"/>
                  <a:gd name="connsiteX6118" fmla="*/ 3913982 w 6801921"/>
                  <a:gd name="connsiteY6118" fmla="*/ 106561 h 1525731"/>
                  <a:gd name="connsiteX6119" fmla="*/ 3946177 w 6801921"/>
                  <a:gd name="connsiteY6119" fmla="*/ 106561 h 1525731"/>
                  <a:gd name="connsiteX6120" fmla="*/ 3957214 w 6801921"/>
                  <a:gd name="connsiteY6120" fmla="*/ 110469 h 1525731"/>
                  <a:gd name="connsiteX6121" fmla="*/ 3961787 w 6801921"/>
                  <a:gd name="connsiteY6121" fmla="*/ 119904 h 1525731"/>
                  <a:gd name="connsiteX6122" fmla="*/ 3957214 w 6801921"/>
                  <a:gd name="connsiteY6122" fmla="*/ 129338 h 1525731"/>
                  <a:gd name="connsiteX6123" fmla="*/ 3946177 w 6801921"/>
                  <a:gd name="connsiteY6123" fmla="*/ 133248 h 1525731"/>
                  <a:gd name="connsiteX6124" fmla="*/ 3913981 w 6801921"/>
                  <a:gd name="connsiteY6124" fmla="*/ 133248 h 1525731"/>
                  <a:gd name="connsiteX6125" fmla="*/ 3898371 w 6801921"/>
                  <a:gd name="connsiteY6125" fmla="*/ 119904 h 1525731"/>
                  <a:gd name="connsiteX6126" fmla="*/ 3898372 w 6801921"/>
                  <a:gd name="connsiteY6126" fmla="*/ 119904 h 1525731"/>
                  <a:gd name="connsiteX6127" fmla="*/ 3913982 w 6801921"/>
                  <a:gd name="connsiteY6127" fmla="*/ 106561 h 1525731"/>
                  <a:gd name="connsiteX6128" fmla="*/ 3826176 w 6801921"/>
                  <a:gd name="connsiteY6128" fmla="*/ 106561 h 1525731"/>
                  <a:gd name="connsiteX6129" fmla="*/ 3858370 w 6801921"/>
                  <a:gd name="connsiteY6129" fmla="*/ 106561 h 1525731"/>
                  <a:gd name="connsiteX6130" fmla="*/ 3869408 w 6801921"/>
                  <a:gd name="connsiteY6130" fmla="*/ 110469 h 1525731"/>
                  <a:gd name="connsiteX6131" fmla="*/ 3873981 w 6801921"/>
                  <a:gd name="connsiteY6131" fmla="*/ 119904 h 1525731"/>
                  <a:gd name="connsiteX6132" fmla="*/ 3869408 w 6801921"/>
                  <a:gd name="connsiteY6132" fmla="*/ 129338 h 1525731"/>
                  <a:gd name="connsiteX6133" fmla="*/ 3858370 w 6801921"/>
                  <a:gd name="connsiteY6133" fmla="*/ 133248 h 1525731"/>
                  <a:gd name="connsiteX6134" fmla="*/ 3826175 w 6801921"/>
                  <a:gd name="connsiteY6134" fmla="*/ 133248 h 1525731"/>
                  <a:gd name="connsiteX6135" fmla="*/ 3810565 w 6801921"/>
                  <a:gd name="connsiteY6135" fmla="*/ 119904 h 1525731"/>
                  <a:gd name="connsiteX6136" fmla="*/ 3810566 w 6801921"/>
                  <a:gd name="connsiteY6136" fmla="*/ 119904 h 1525731"/>
                  <a:gd name="connsiteX6137" fmla="*/ 3826176 w 6801921"/>
                  <a:gd name="connsiteY6137" fmla="*/ 106561 h 1525731"/>
                  <a:gd name="connsiteX6138" fmla="*/ 3576419 w 6801921"/>
                  <a:gd name="connsiteY6138" fmla="*/ 105635 h 1525731"/>
                  <a:gd name="connsiteX6139" fmla="*/ 3604603 w 6801921"/>
                  <a:gd name="connsiteY6139" fmla="*/ 105635 h 1525731"/>
                  <a:gd name="connsiteX6140" fmla="*/ 3638208 w 6801921"/>
                  <a:gd name="connsiteY6140" fmla="*/ 134361 h 1525731"/>
                  <a:gd name="connsiteX6141" fmla="*/ 3604603 w 6801921"/>
                  <a:gd name="connsiteY6141" fmla="*/ 163087 h 1525731"/>
                  <a:gd name="connsiteX6142" fmla="*/ 3576419 w 6801921"/>
                  <a:gd name="connsiteY6142" fmla="*/ 163087 h 1525731"/>
                  <a:gd name="connsiteX6143" fmla="*/ 3542814 w 6801921"/>
                  <a:gd name="connsiteY6143" fmla="*/ 134361 h 1525731"/>
                  <a:gd name="connsiteX6144" fmla="*/ 3576419 w 6801921"/>
                  <a:gd name="connsiteY6144" fmla="*/ 105635 h 1525731"/>
                  <a:gd name="connsiteX6145" fmla="*/ 5063014 w 6801921"/>
                  <a:gd name="connsiteY6145" fmla="*/ 104898 h 1525731"/>
                  <a:gd name="connsiteX6146" fmla="*/ 5166214 w 6801921"/>
                  <a:gd name="connsiteY6146" fmla="*/ 104898 h 1525731"/>
                  <a:gd name="connsiteX6147" fmla="*/ 5181824 w 6801921"/>
                  <a:gd name="connsiteY6147" fmla="*/ 118241 h 1525731"/>
                  <a:gd name="connsiteX6148" fmla="*/ 5181823 w 6801921"/>
                  <a:gd name="connsiteY6148" fmla="*/ 118241 h 1525731"/>
                  <a:gd name="connsiteX6149" fmla="*/ 5166213 w 6801921"/>
                  <a:gd name="connsiteY6149" fmla="*/ 131585 h 1525731"/>
                  <a:gd name="connsiteX6150" fmla="*/ 5063014 w 6801921"/>
                  <a:gd name="connsiteY6150" fmla="*/ 131584 h 1525731"/>
                  <a:gd name="connsiteX6151" fmla="*/ 5051976 w 6801921"/>
                  <a:gd name="connsiteY6151" fmla="*/ 127675 h 1525731"/>
                  <a:gd name="connsiteX6152" fmla="*/ 5047404 w 6801921"/>
                  <a:gd name="connsiteY6152" fmla="*/ 118241 h 1525731"/>
                  <a:gd name="connsiteX6153" fmla="*/ 5051976 w 6801921"/>
                  <a:gd name="connsiteY6153" fmla="*/ 108806 h 1525731"/>
                  <a:gd name="connsiteX6154" fmla="*/ 5063014 w 6801921"/>
                  <a:gd name="connsiteY6154" fmla="*/ 104898 h 1525731"/>
                  <a:gd name="connsiteX6155" fmla="*/ 1132716 w 6801921"/>
                  <a:gd name="connsiteY6155" fmla="*/ 104898 h 1525731"/>
                  <a:gd name="connsiteX6156" fmla="*/ 1235916 w 6801921"/>
                  <a:gd name="connsiteY6156" fmla="*/ 104898 h 1525731"/>
                  <a:gd name="connsiteX6157" fmla="*/ 1251525 w 6801921"/>
                  <a:gd name="connsiteY6157" fmla="*/ 118241 h 1525731"/>
                  <a:gd name="connsiteX6158" fmla="*/ 1235915 w 6801921"/>
                  <a:gd name="connsiteY6158" fmla="*/ 131585 h 1525731"/>
                  <a:gd name="connsiteX6159" fmla="*/ 1132716 w 6801921"/>
                  <a:gd name="connsiteY6159" fmla="*/ 131584 h 1525731"/>
                  <a:gd name="connsiteX6160" fmla="*/ 1121678 w 6801921"/>
                  <a:gd name="connsiteY6160" fmla="*/ 127675 h 1525731"/>
                  <a:gd name="connsiteX6161" fmla="*/ 1117106 w 6801921"/>
                  <a:gd name="connsiteY6161" fmla="*/ 118241 h 1525731"/>
                  <a:gd name="connsiteX6162" fmla="*/ 1121678 w 6801921"/>
                  <a:gd name="connsiteY6162" fmla="*/ 108806 h 1525731"/>
                  <a:gd name="connsiteX6163" fmla="*/ 1132716 w 6801921"/>
                  <a:gd name="connsiteY6163" fmla="*/ 104898 h 1525731"/>
                  <a:gd name="connsiteX6164" fmla="*/ 4896731 w 6801921"/>
                  <a:gd name="connsiteY6164" fmla="*/ 103785 h 1525731"/>
                  <a:gd name="connsiteX6165" fmla="*/ 4955268 w 6801921"/>
                  <a:gd name="connsiteY6165" fmla="*/ 103785 h 1525731"/>
                  <a:gd name="connsiteX6166" fmla="*/ 4999707 w 6801921"/>
                  <a:gd name="connsiteY6166" fmla="*/ 141777 h 1525731"/>
                  <a:gd name="connsiteX6167" fmla="*/ 4955268 w 6801921"/>
                  <a:gd name="connsiteY6167" fmla="*/ 179768 h 1525731"/>
                  <a:gd name="connsiteX6168" fmla="*/ 4896731 w 6801921"/>
                  <a:gd name="connsiteY6168" fmla="*/ 179768 h 1525731"/>
                  <a:gd name="connsiteX6169" fmla="*/ 4852286 w 6801921"/>
                  <a:gd name="connsiteY6169" fmla="*/ 141777 h 1525731"/>
                  <a:gd name="connsiteX6170" fmla="*/ 4896731 w 6801921"/>
                  <a:gd name="connsiteY6170" fmla="*/ 103785 h 1525731"/>
                  <a:gd name="connsiteX6171" fmla="*/ 966433 w 6801921"/>
                  <a:gd name="connsiteY6171" fmla="*/ 103785 h 1525731"/>
                  <a:gd name="connsiteX6172" fmla="*/ 1024970 w 6801921"/>
                  <a:gd name="connsiteY6172" fmla="*/ 103785 h 1525731"/>
                  <a:gd name="connsiteX6173" fmla="*/ 1069409 w 6801921"/>
                  <a:gd name="connsiteY6173" fmla="*/ 141777 h 1525731"/>
                  <a:gd name="connsiteX6174" fmla="*/ 1024970 w 6801921"/>
                  <a:gd name="connsiteY6174" fmla="*/ 179768 h 1525731"/>
                  <a:gd name="connsiteX6175" fmla="*/ 966433 w 6801921"/>
                  <a:gd name="connsiteY6175" fmla="*/ 179768 h 1525731"/>
                  <a:gd name="connsiteX6176" fmla="*/ 921988 w 6801921"/>
                  <a:gd name="connsiteY6176" fmla="*/ 141777 h 1525731"/>
                  <a:gd name="connsiteX6177" fmla="*/ 966433 w 6801921"/>
                  <a:gd name="connsiteY6177" fmla="*/ 103785 h 1525731"/>
                  <a:gd name="connsiteX6178" fmla="*/ 5241443 w 6801921"/>
                  <a:gd name="connsiteY6178" fmla="*/ 103784 h 1525731"/>
                  <a:gd name="connsiteX6179" fmla="*/ 5286973 w 6801921"/>
                  <a:gd name="connsiteY6179" fmla="*/ 103784 h 1525731"/>
                  <a:gd name="connsiteX6180" fmla="*/ 5331418 w 6801921"/>
                  <a:gd name="connsiteY6180" fmla="*/ 141775 h 1525731"/>
                  <a:gd name="connsiteX6181" fmla="*/ 5286973 w 6801921"/>
                  <a:gd name="connsiteY6181" fmla="*/ 179767 h 1525731"/>
                  <a:gd name="connsiteX6182" fmla="*/ 5241443 w 6801921"/>
                  <a:gd name="connsiteY6182" fmla="*/ 179767 h 1525731"/>
                  <a:gd name="connsiteX6183" fmla="*/ 5196999 w 6801921"/>
                  <a:gd name="connsiteY6183" fmla="*/ 141775 h 1525731"/>
                  <a:gd name="connsiteX6184" fmla="*/ 5241443 w 6801921"/>
                  <a:gd name="connsiteY6184" fmla="*/ 103784 h 1525731"/>
                  <a:gd name="connsiteX6185" fmla="*/ 1311146 w 6801921"/>
                  <a:gd name="connsiteY6185" fmla="*/ 103784 h 1525731"/>
                  <a:gd name="connsiteX6186" fmla="*/ 1356676 w 6801921"/>
                  <a:gd name="connsiteY6186" fmla="*/ 103784 h 1525731"/>
                  <a:gd name="connsiteX6187" fmla="*/ 1401121 w 6801921"/>
                  <a:gd name="connsiteY6187" fmla="*/ 141775 h 1525731"/>
                  <a:gd name="connsiteX6188" fmla="*/ 1356676 w 6801921"/>
                  <a:gd name="connsiteY6188" fmla="*/ 179767 h 1525731"/>
                  <a:gd name="connsiteX6189" fmla="*/ 1311146 w 6801921"/>
                  <a:gd name="connsiteY6189" fmla="*/ 179767 h 1525731"/>
                  <a:gd name="connsiteX6190" fmla="*/ 1266702 w 6801921"/>
                  <a:gd name="connsiteY6190" fmla="*/ 141775 h 1525731"/>
                  <a:gd name="connsiteX6191" fmla="*/ 1311146 w 6801921"/>
                  <a:gd name="connsiteY6191" fmla="*/ 103784 h 1525731"/>
                  <a:gd name="connsiteX6192" fmla="*/ 2502583 w 6801921"/>
                  <a:gd name="connsiteY6192" fmla="*/ 101188 h 1525731"/>
                  <a:gd name="connsiteX6193" fmla="*/ 2623126 w 6801921"/>
                  <a:gd name="connsiteY6193" fmla="*/ 101189 h 1525731"/>
                  <a:gd name="connsiteX6194" fmla="*/ 2634164 w 6801921"/>
                  <a:gd name="connsiteY6194" fmla="*/ 105096 h 1525731"/>
                  <a:gd name="connsiteX6195" fmla="*/ 2638737 w 6801921"/>
                  <a:gd name="connsiteY6195" fmla="*/ 114531 h 1525731"/>
                  <a:gd name="connsiteX6196" fmla="*/ 2634164 w 6801921"/>
                  <a:gd name="connsiteY6196" fmla="*/ 123967 h 1525731"/>
                  <a:gd name="connsiteX6197" fmla="*/ 2623126 w 6801921"/>
                  <a:gd name="connsiteY6197" fmla="*/ 127875 h 1525731"/>
                  <a:gd name="connsiteX6198" fmla="*/ 2502582 w 6801921"/>
                  <a:gd name="connsiteY6198" fmla="*/ 127875 h 1525731"/>
                  <a:gd name="connsiteX6199" fmla="*/ 2486972 w 6801921"/>
                  <a:gd name="connsiteY6199" fmla="*/ 114531 h 1525731"/>
                  <a:gd name="connsiteX6200" fmla="*/ 2486973 w 6801921"/>
                  <a:gd name="connsiteY6200" fmla="*/ 114531 h 1525731"/>
                  <a:gd name="connsiteX6201" fmla="*/ 2502583 w 6801921"/>
                  <a:gd name="connsiteY6201" fmla="*/ 101188 h 1525731"/>
                  <a:gd name="connsiteX6202" fmla="*/ 6117336 w 6801921"/>
                  <a:gd name="connsiteY6202" fmla="*/ 100078 h 1525731"/>
                  <a:gd name="connsiteX6203" fmla="*/ 6132513 w 6801921"/>
                  <a:gd name="connsiteY6203" fmla="*/ 100078 h 1525731"/>
                  <a:gd name="connsiteX6204" fmla="*/ 6155278 w 6801921"/>
                  <a:gd name="connsiteY6204" fmla="*/ 119537 h 1525731"/>
                  <a:gd name="connsiteX6205" fmla="*/ 6132513 w 6801921"/>
                  <a:gd name="connsiteY6205" fmla="*/ 138997 h 1525731"/>
                  <a:gd name="connsiteX6206" fmla="*/ 6117336 w 6801921"/>
                  <a:gd name="connsiteY6206" fmla="*/ 138997 h 1525731"/>
                  <a:gd name="connsiteX6207" fmla="*/ 6094572 w 6801921"/>
                  <a:gd name="connsiteY6207" fmla="*/ 119537 h 1525731"/>
                  <a:gd name="connsiteX6208" fmla="*/ 6117336 w 6801921"/>
                  <a:gd name="connsiteY6208" fmla="*/ 100078 h 1525731"/>
                  <a:gd name="connsiteX6209" fmla="*/ 2187039 w 6801921"/>
                  <a:gd name="connsiteY6209" fmla="*/ 100078 h 1525731"/>
                  <a:gd name="connsiteX6210" fmla="*/ 2202216 w 6801921"/>
                  <a:gd name="connsiteY6210" fmla="*/ 100078 h 1525731"/>
                  <a:gd name="connsiteX6211" fmla="*/ 2224980 w 6801921"/>
                  <a:gd name="connsiteY6211" fmla="*/ 119537 h 1525731"/>
                  <a:gd name="connsiteX6212" fmla="*/ 2202216 w 6801921"/>
                  <a:gd name="connsiteY6212" fmla="*/ 138997 h 1525731"/>
                  <a:gd name="connsiteX6213" fmla="*/ 2187039 w 6801921"/>
                  <a:gd name="connsiteY6213" fmla="*/ 138997 h 1525731"/>
                  <a:gd name="connsiteX6214" fmla="*/ 2164274 w 6801921"/>
                  <a:gd name="connsiteY6214" fmla="*/ 119537 h 1525731"/>
                  <a:gd name="connsiteX6215" fmla="*/ 2187039 w 6801921"/>
                  <a:gd name="connsiteY6215" fmla="*/ 100078 h 1525731"/>
                  <a:gd name="connsiteX6216" fmla="*/ 3697828 w 6801921"/>
                  <a:gd name="connsiteY6216" fmla="*/ 100076 h 1525731"/>
                  <a:gd name="connsiteX6217" fmla="*/ 3743353 w 6801921"/>
                  <a:gd name="connsiteY6217" fmla="*/ 100076 h 1525731"/>
                  <a:gd name="connsiteX6218" fmla="*/ 3787797 w 6801921"/>
                  <a:gd name="connsiteY6218" fmla="*/ 138068 h 1525731"/>
                  <a:gd name="connsiteX6219" fmla="*/ 3743353 w 6801921"/>
                  <a:gd name="connsiteY6219" fmla="*/ 176060 h 1525731"/>
                  <a:gd name="connsiteX6220" fmla="*/ 3697828 w 6801921"/>
                  <a:gd name="connsiteY6220" fmla="*/ 176060 h 1525731"/>
                  <a:gd name="connsiteX6221" fmla="*/ 3653384 w 6801921"/>
                  <a:gd name="connsiteY6221" fmla="*/ 138068 h 1525731"/>
                  <a:gd name="connsiteX6222" fmla="*/ 3697828 w 6801921"/>
                  <a:gd name="connsiteY6222" fmla="*/ 100076 h 1525731"/>
                  <a:gd name="connsiteX6223" fmla="*/ 3055003 w 6801921"/>
                  <a:gd name="connsiteY6223" fmla="*/ 100076 h 1525731"/>
                  <a:gd name="connsiteX6224" fmla="*/ 3154734 w 6801921"/>
                  <a:gd name="connsiteY6224" fmla="*/ 100076 h 1525731"/>
                  <a:gd name="connsiteX6225" fmla="*/ 3173130 w 6801921"/>
                  <a:gd name="connsiteY6225" fmla="*/ 106590 h 1525731"/>
                  <a:gd name="connsiteX6226" fmla="*/ 3180750 w 6801921"/>
                  <a:gd name="connsiteY6226" fmla="*/ 122315 h 1525731"/>
                  <a:gd name="connsiteX6227" fmla="*/ 3173130 w 6801921"/>
                  <a:gd name="connsiteY6227" fmla="*/ 138040 h 1525731"/>
                  <a:gd name="connsiteX6228" fmla="*/ 3154734 w 6801921"/>
                  <a:gd name="connsiteY6228" fmla="*/ 144553 h 1525731"/>
                  <a:gd name="connsiteX6229" fmla="*/ 3055002 w 6801921"/>
                  <a:gd name="connsiteY6229" fmla="*/ 144553 h 1525731"/>
                  <a:gd name="connsiteX6230" fmla="*/ 3028986 w 6801921"/>
                  <a:gd name="connsiteY6230" fmla="*/ 122315 h 1525731"/>
                  <a:gd name="connsiteX6231" fmla="*/ 3028987 w 6801921"/>
                  <a:gd name="connsiteY6231" fmla="*/ 122315 h 1525731"/>
                  <a:gd name="connsiteX6232" fmla="*/ 3055003 w 6801921"/>
                  <a:gd name="connsiteY6232" fmla="*/ 100076 h 1525731"/>
                  <a:gd name="connsiteX6233" fmla="*/ 4023029 w 6801921"/>
                  <a:gd name="connsiteY6233" fmla="*/ 98222 h 1525731"/>
                  <a:gd name="connsiteX6234" fmla="*/ 4081568 w 6801921"/>
                  <a:gd name="connsiteY6234" fmla="*/ 98222 h 1525731"/>
                  <a:gd name="connsiteX6235" fmla="*/ 4126012 w 6801921"/>
                  <a:gd name="connsiteY6235" fmla="*/ 136214 h 1525731"/>
                  <a:gd name="connsiteX6236" fmla="*/ 4081568 w 6801921"/>
                  <a:gd name="connsiteY6236" fmla="*/ 174205 h 1525731"/>
                  <a:gd name="connsiteX6237" fmla="*/ 4023029 w 6801921"/>
                  <a:gd name="connsiteY6237" fmla="*/ 174205 h 1525731"/>
                  <a:gd name="connsiteX6238" fmla="*/ 3978585 w 6801921"/>
                  <a:gd name="connsiteY6238" fmla="*/ 136214 h 1525731"/>
                  <a:gd name="connsiteX6239" fmla="*/ 4023029 w 6801921"/>
                  <a:gd name="connsiteY6239" fmla="*/ 98222 h 1525731"/>
                  <a:gd name="connsiteX6240" fmla="*/ 4464654 w 6801921"/>
                  <a:gd name="connsiteY6240" fmla="*/ 96133 h 1525731"/>
                  <a:gd name="connsiteX6241" fmla="*/ 4468541 w 6801921"/>
                  <a:gd name="connsiteY6241" fmla="*/ 104156 h 1525731"/>
                  <a:gd name="connsiteX6242" fmla="*/ 4468540 w 6801921"/>
                  <a:gd name="connsiteY6242" fmla="*/ 104156 h 1525731"/>
                  <a:gd name="connsiteX6243" fmla="*/ 4467823 w 6801921"/>
                  <a:gd name="connsiteY6243" fmla="*/ 105635 h 1525731"/>
                  <a:gd name="connsiteX6244" fmla="*/ 4469648 w 6801921"/>
                  <a:gd name="connsiteY6244" fmla="*/ 105635 h 1525731"/>
                  <a:gd name="connsiteX6245" fmla="*/ 4477985 w 6801921"/>
                  <a:gd name="connsiteY6245" fmla="*/ 108587 h 1525731"/>
                  <a:gd name="connsiteX6246" fmla="*/ 4460880 w 6801921"/>
                  <a:gd name="connsiteY6246" fmla="*/ 150059 h 1525731"/>
                  <a:gd name="connsiteX6247" fmla="*/ 4468540 w 6801921"/>
                  <a:gd name="connsiteY6247" fmla="*/ 165868 h 1525731"/>
                  <a:gd name="connsiteX6248" fmla="*/ 4455524 w 6801921"/>
                  <a:gd name="connsiteY6248" fmla="*/ 192731 h 1525731"/>
                  <a:gd name="connsiteX6249" fmla="*/ 4441187 w 6801921"/>
                  <a:gd name="connsiteY6249" fmla="*/ 197808 h 1525731"/>
                  <a:gd name="connsiteX6250" fmla="*/ 4437162 w 6801921"/>
                  <a:gd name="connsiteY6250" fmla="*/ 207565 h 1525731"/>
                  <a:gd name="connsiteX6251" fmla="*/ 4410027 w 6801921"/>
                  <a:gd name="connsiteY6251" fmla="*/ 207565 h 1525731"/>
                  <a:gd name="connsiteX6252" fmla="*/ 4386179 w 6801921"/>
                  <a:gd name="connsiteY6252" fmla="*/ 187178 h 1525731"/>
                  <a:gd name="connsiteX6253" fmla="*/ 4410027 w 6801921"/>
                  <a:gd name="connsiteY6253" fmla="*/ 166793 h 1525731"/>
                  <a:gd name="connsiteX6254" fmla="*/ 4435512 w 6801921"/>
                  <a:gd name="connsiteY6254" fmla="*/ 166793 h 1525731"/>
                  <a:gd name="connsiteX6255" fmla="*/ 4441626 w 6801921"/>
                  <a:gd name="connsiteY6255" fmla="*/ 151967 h 1525731"/>
                  <a:gd name="connsiteX6256" fmla="*/ 4389431 w 6801921"/>
                  <a:gd name="connsiteY6256" fmla="*/ 151967 h 1525731"/>
                  <a:gd name="connsiteX6257" fmla="*/ 4362330 w 6801921"/>
                  <a:gd name="connsiteY6257" fmla="*/ 128801 h 1525731"/>
                  <a:gd name="connsiteX6258" fmla="*/ 4389431 w 6801921"/>
                  <a:gd name="connsiteY6258" fmla="*/ 105635 h 1525731"/>
                  <a:gd name="connsiteX6259" fmla="*/ 4460736 w 6801921"/>
                  <a:gd name="connsiteY6259" fmla="*/ 105635 h 1525731"/>
                  <a:gd name="connsiteX6260" fmla="*/ 534356 w 6801921"/>
                  <a:gd name="connsiteY6260" fmla="*/ 96133 h 1525731"/>
                  <a:gd name="connsiteX6261" fmla="*/ 538244 w 6801921"/>
                  <a:gd name="connsiteY6261" fmla="*/ 104156 h 1525731"/>
                  <a:gd name="connsiteX6262" fmla="*/ 538243 w 6801921"/>
                  <a:gd name="connsiteY6262" fmla="*/ 104156 h 1525731"/>
                  <a:gd name="connsiteX6263" fmla="*/ 533671 w 6801921"/>
                  <a:gd name="connsiteY6263" fmla="*/ 113591 h 1525731"/>
                  <a:gd name="connsiteX6264" fmla="*/ 526042 w 6801921"/>
                  <a:gd name="connsiteY6264" fmla="*/ 116292 h 1525731"/>
                  <a:gd name="connsiteX6265" fmla="*/ 5837007 w 6801921"/>
                  <a:gd name="connsiteY6265" fmla="*/ 94517 h 1525731"/>
                  <a:gd name="connsiteX6266" fmla="*/ 5957551 w 6801921"/>
                  <a:gd name="connsiteY6266" fmla="*/ 94517 h 1525731"/>
                  <a:gd name="connsiteX6267" fmla="*/ 5973161 w 6801921"/>
                  <a:gd name="connsiteY6267" fmla="*/ 107861 h 1525731"/>
                  <a:gd name="connsiteX6268" fmla="*/ 5973160 w 6801921"/>
                  <a:gd name="connsiteY6268" fmla="*/ 107861 h 1525731"/>
                  <a:gd name="connsiteX6269" fmla="*/ 5957550 w 6801921"/>
                  <a:gd name="connsiteY6269" fmla="*/ 121204 h 1525731"/>
                  <a:gd name="connsiteX6270" fmla="*/ 5837007 w 6801921"/>
                  <a:gd name="connsiteY6270" fmla="*/ 121204 h 1525731"/>
                  <a:gd name="connsiteX6271" fmla="*/ 5825970 w 6801921"/>
                  <a:gd name="connsiteY6271" fmla="*/ 117296 h 1525731"/>
                  <a:gd name="connsiteX6272" fmla="*/ 5821397 w 6801921"/>
                  <a:gd name="connsiteY6272" fmla="*/ 107860 h 1525731"/>
                  <a:gd name="connsiteX6273" fmla="*/ 5825970 w 6801921"/>
                  <a:gd name="connsiteY6273" fmla="*/ 98426 h 1525731"/>
                  <a:gd name="connsiteX6274" fmla="*/ 5837007 w 6801921"/>
                  <a:gd name="connsiteY6274" fmla="*/ 94517 h 1525731"/>
                  <a:gd name="connsiteX6275" fmla="*/ 1906710 w 6801921"/>
                  <a:gd name="connsiteY6275" fmla="*/ 94517 h 1525731"/>
                  <a:gd name="connsiteX6276" fmla="*/ 2027254 w 6801921"/>
                  <a:gd name="connsiteY6276" fmla="*/ 94517 h 1525731"/>
                  <a:gd name="connsiteX6277" fmla="*/ 2042864 w 6801921"/>
                  <a:gd name="connsiteY6277" fmla="*/ 107861 h 1525731"/>
                  <a:gd name="connsiteX6278" fmla="*/ 2042863 w 6801921"/>
                  <a:gd name="connsiteY6278" fmla="*/ 107861 h 1525731"/>
                  <a:gd name="connsiteX6279" fmla="*/ 2027254 w 6801921"/>
                  <a:gd name="connsiteY6279" fmla="*/ 121204 h 1525731"/>
                  <a:gd name="connsiteX6280" fmla="*/ 1906710 w 6801921"/>
                  <a:gd name="connsiteY6280" fmla="*/ 121204 h 1525731"/>
                  <a:gd name="connsiteX6281" fmla="*/ 1895672 w 6801921"/>
                  <a:gd name="connsiteY6281" fmla="*/ 117296 h 1525731"/>
                  <a:gd name="connsiteX6282" fmla="*/ 1891099 w 6801921"/>
                  <a:gd name="connsiteY6282" fmla="*/ 107860 h 1525731"/>
                  <a:gd name="connsiteX6283" fmla="*/ 1895672 w 6801921"/>
                  <a:gd name="connsiteY6283" fmla="*/ 98426 h 1525731"/>
                  <a:gd name="connsiteX6284" fmla="*/ 1906710 w 6801921"/>
                  <a:gd name="connsiteY6284" fmla="*/ 94517 h 1525731"/>
                  <a:gd name="connsiteX6285" fmla="*/ 2713534 w 6801921"/>
                  <a:gd name="connsiteY6285" fmla="*/ 94516 h 1525731"/>
                  <a:gd name="connsiteX6286" fmla="*/ 2772073 w 6801921"/>
                  <a:gd name="connsiteY6286" fmla="*/ 94516 h 1525731"/>
                  <a:gd name="connsiteX6287" fmla="*/ 2816516 w 6801921"/>
                  <a:gd name="connsiteY6287" fmla="*/ 132507 h 1525731"/>
                  <a:gd name="connsiteX6288" fmla="*/ 2772073 w 6801921"/>
                  <a:gd name="connsiteY6288" fmla="*/ 170498 h 1525731"/>
                  <a:gd name="connsiteX6289" fmla="*/ 2713534 w 6801921"/>
                  <a:gd name="connsiteY6289" fmla="*/ 170498 h 1525731"/>
                  <a:gd name="connsiteX6290" fmla="*/ 2669089 w 6801921"/>
                  <a:gd name="connsiteY6290" fmla="*/ 132507 h 1525731"/>
                  <a:gd name="connsiteX6291" fmla="*/ 2713534 w 6801921"/>
                  <a:gd name="connsiteY6291" fmla="*/ 94516 h 1525731"/>
                  <a:gd name="connsiteX6292" fmla="*/ 5499442 w 6801921"/>
                  <a:gd name="connsiteY6292" fmla="*/ 90812 h 1525731"/>
                  <a:gd name="connsiteX6293" fmla="*/ 5557980 w 6801921"/>
                  <a:gd name="connsiteY6293" fmla="*/ 90812 h 1525731"/>
                  <a:gd name="connsiteX6294" fmla="*/ 5602425 w 6801921"/>
                  <a:gd name="connsiteY6294" fmla="*/ 128804 h 1525731"/>
                  <a:gd name="connsiteX6295" fmla="*/ 5557980 w 6801921"/>
                  <a:gd name="connsiteY6295" fmla="*/ 166795 h 1525731"/>
                  <a:gd name="connsiteX6296" fmla="*/ 5499442 w 6801921"/>
                  <a:gd name="connsiteY6296" fmla="*/ 166795 h 1525731"/>
                  <a:gd name="connsiteX6297" fmla="*/ 5454997 w 6801921"/>
                  <a:gd name="connsiteY6297" fmla="*/ 128804 h 1525731"/>
                  <a:gd name="connsiteX6298" fmla="*/ 5499442 w 6801921"/>
                  <a:gd name="connsiteY6298" fmla="*/ 90812 h 1525731"/>
                  <a:gd name="connsiteX6299" fmla="*/ 1569144 w 6801921"/>
                  <a:gd name="connsiteY6299" fmla="*/ 90812 h 1525731"/>
                  <a:gd name="connsiteX6300" fmla="*/ 1627682 w 6801921"/>
                  <a:gd name="connsiteY6300" fmla="*/ 90812 h 1525731"/>
                  <a:gd name="connsiteX6301" fmla="*/ 1672127 w 6801921"/>
                  <a:gd name="connsiteY6301" fmla="*/ 128804 h 1525731"/>
                  <a:gd name="connsiteX6302" fmla="*/ 1627682 w 6801921"/>
                  <a:gd name="connsiteY6302" fmla="*/ 166795 h 1525731"/>
                  <a:gd name="connsiteX6303" fmla="*/ 1569144 w 6801921"/>
                  <a:gd name="connsiteY6303" fmla="*/ 166795 h 1525731"/>
                  <a:gd name="connsiteX6304" fmla="*/ 1524699 w 6801921"/>
                  <a:gd name="connsiteY6304" fmla="*/ 128804 h 1525731"/>
                  <a:gd name="connsiteX6305" fmla="*/ 1569144 w 6801921"/>
                  <a:gd name="connsiteY6305" fmla="*/ 90812 h 1525731"/>
                  <a:gd name="connsiteX6306" fmla="*/ 2863131 w 6801921"/>
                  <a:gd name="connsiteY6306" fmla="*/ 87102 h 1525731"/>
                  <a:gd name="connsiteX6307" fmla="*/ 2891314 w 6801921"/>
                  <a:gd name="connsiteY6307" fmla="*/ 87102 h 1525731"/>
                  <a:gd name="connsiteX6308" fmla="*/ 2924919 w 6801921"/>
                  <a:gd name="connsiteY6308" fmla="*/ 115829 h 1525731"/>
                  <a:gd name="connsiteX6309" fmla="*/ 2891314 w 6801921"/>
                  <a:gd name="connsiteY6309" fmla="*/ 144554 h 1525731"/>
                  <a:gd name="connsiteX6310" fmla="*/ 2863131 w 6801921"/>
                  <a:gd name="connsiteY6310" fmla="*/ 144554 h 1525731"/>
                  <a:gd name="connsiteX6311" fmla="*/ 2829525 w 6801921"/>
                  <a:gd name="connsiteY6311" fmla="*/ 115829 h 1525731"/>
                  <a:gd name="connsiteX6312" fmla="*/ 2863131 w 6801921"/>
                  <a:gd name="connsiteY6312" fmla="*/ 87102 h 1525731"/>
                  <a:gd name="connsiteX6313" fmla="*/ 2341715 w 6801921"/>
                  <a:gd name="connsiteY6313" fmla="*/ 81543 h 1525731"/>
                  <a:gd name="connsiteX6314" fmla="*/ 2441446 w 6801921"/>
                  <a:gd name="connsiteY6314" fmla="*/ 81544 h 1525731"/>
                  <a:gd name="connsiteX6315" fmla="*/ 2459841 w 6801921"/>
                  <a:gd name="connsiteY6315" fmla="*/ 88057 h 1525731"/>
                  <a:gd name="connsiteX6316" fmla="*/ 2467462 w 6801921"/>
                  <a:gd name="connsiteY6316" fmla="*/ 103782 h 1525731"/>
                  <a:gd name="connsiteX6317" fmla="*/ 2459841 w 6801921"/>
                  <a:gd name="connsiteY6317" fmla="*/ 119507 h 1525731"/>
                  <a:gd name="connsiteX6318" fmla="*/ 2441446 w 6801921"/>
                  <a:gd name="connsiteY6318" fmla="*/ 126021 h 1525731"/>
                  <a:gd name="connsiteX6319" fmla="*/ 2341714 w 6801921"/>
                  <a:gd name="connsiteY6319" fmla="*/ 126021 h 1525731"/>
                  <a:gd name="connsiteX6320" fmla="*/ 2315698 w 6801921"/>
                  <a:gd name="connsiteY6320" fmla="*/ 103782 h 1525731"/>
                  <a:gd name="connsiteX6321" fmla="*/ 2315699 w 6801921"/>
                  <a:gd name="connsiteY6321" fmla="*/ 103782 h 1525731"/>
                  <a:gd name="connsiteX6322" fmla="*/ 2341715 w 6801921"/>
                  <a:gd name="connsiteY6322" fmla="*/ 81543 h 1525731"/>
                  <a:gd name="connsiteX6323" fmla="*/ 4511902 w 6801921"/>
                  <a:gd name="connsiteY6323" fmla="*/ 70425 h 1525731"/>
                  <a:gd name="connsiteX6324" fmla="*/ 4568270 w 6801921"/>
                  <a:gd name="connsiteY6324" fmla="*/ 70425 h 1525731"/>
                  <a:gd name="connsiteX6325" fmla="*/ 4592119 w 6801921"/>
                  <a:gd name="connsiteY6325" fmla="*/ 90811 h 1525731"/>
                  <a:gd name="connsiteX6326" fmla="*/ 4568270 w 6801921"/>
                  <a:gd name="connsiteY6326" fmla="*/ 111198 h 1525731"/>
                  <a:gd name="connsiteX6327" fmla="*/ 4511902 w 6801921"/>
                  <a:gd name="connsiteY6327" fmla="*/ 111198 h 1525731"/>
                  <a:gd name="connsiteX6328" fmla="*/ 4488052 w 6801921"/>
                  <a:gd name="connsiteY6328" fmla="*/ 90811 h 1525731"/>
                  <a:gd name="connsiteX6329" fmla="*/ 4511902 w 6801921"/>
                  <a:gd name="connsiteY6329" fmla="*/ 70425 h 1525731"/>
                  <a:gd name="connsiteX6330" fmla="*/ 581604 w 6801921"/>
                  <a:gd name="connsiteY6330" fmla="*/ 70425 h 1525731"/>
                  <a:gd name="connsiteX6331" fmla="*/ 637973 w 6801921"/>
                  <a:gd name="connsiteY6331" fmla="*/ 70425 h 1525731"/>
                  <a:gd name="connsiteX6332" fmla="*/ 661821 w 6801921"/>
                  <a:gd name="connsiteY6332" fmla="*/ 90811 h 1525731"/>
                  <a:gd name="connsiteX6333" fmla="*/ 637973 w 6801921"/>
                  <a:gd name="connsiteY6333" fmla="*/ 111198 h 1525731"/>
                  <a:gd name="connsiteX6334" fmla="*/ 581604 w 6801921"/>
                  <a:gd name="connsiteY6334" fmla="*/ 111198 h 1525731"/>
                  <a:gd name="connsiteX6335" fmla="*/ 557754 w 6801921"/>
                  <a:gd name="connsiteY6335" fmla="*/ 90811 h 1525731"/>
                  <a:gd name="connsiteX6336" fmla="*/ 581604 w 6801921"/>
                  <a:gd name="connsiteY6336" fmla="*/ 70425 h 1525731"/>
                  <a:gd name="connsiteX6337" fmla="*/ 4632229 w 6801921"/>
                  <a:gd name="connsiteY6337" fmla="*/ 68573 h 1525731"/>
                  <a:gd name="connsiteX6338" fmla="*/ 4647406 w 6801921"/>
                  <a:gd name="connsiteY6338" fmla="*/ 68573 h 1525731"/>
                  <a:gd name="connsiteX6339" fmla="*/ 4670170 w 6801921"/>
                  <a:gd name="connsiteY6339" fmla="*/ 88032 h 1525731"/>
                  <a:gd name="connsiteX6340" fmla="*/ 4647406 w 6801921"/>
                  <a:gd name="connsiteY6340" fmla="*/ 107491 h 1525731"/>
                  <a:gd name="connsiteX6341" fmla="*/ 4632229 w 6801921"/>
                  <a:gd name="connsiteY6341" fmla="*/ 107491 h 1525731"/>
                  <a:gd name="connsiteX6342" fmla="*/ 4609464 w 6801921"/>
                  <a:gd name="connsiteY6342" fmla="*/ 88032 h 1525731"/>
                  <a:gd name="connsiteX6343" fmla="*/ 4632229 w 6801921"/>
                  <a:gd name="connsiteY6343" fmla="*/ 68573 h 1525731"/>
                  <a:gd name="connsiteX6344" fmla="*/ 701931 w 6801921"/>
                  <a:gd name="connsiteY6344" fmla="*/ 68573 h 1525731"/>
                  <a:gd name="connsiteX6345" fmla="*/ 717108 w 6801921"/>
                  <a:gd name="connsiteY6345" fmla="*/ 68573 h 1525731"/>
                  <a:gd name="connsiteX6346" fmla="*/ 739872 w 6801921"/>
                  <a:gd name="connsiteY6346" fmla="*/ 88032 h 1525731"/>
                  <a:gd name="connsiteX6347" fmla="*/ 717108 w 6801921"/>
                  <a:gd name="connsiteY6347" fmla="*/ 107491 h 1525731"/>
                  <a:gd name="connsiteX6348" fmla="*/ 701931 w 6801921"/>
                  <a:gd name="connsiteY6348" fmla="*/ 107491 h 1525731"/>
                  <a:gd name="connsiteX6349" fmla="*/ 679166 w 6801921"/>
                  <a:gd name="connsiteY6349" fmla="*/ 88032 h 1525731"/>
                  <a:gd name="connsiteX6350" fmla="*/ 701931 w 6801921"/>
                  <a:gd name="connsiteY6350" fmla="*/ 68573 h 1525731"/>
                  <a:gd name="connsiteX6351" fmla="*/ 3849480 w 6801921"/>
                  <a:gd name="connsiteY6351" fmla="*/ 67828 h 1525731"/>
                  <a:gd name="connsiteX6352" fmla="*/ 3948343 w 6801921"/>
                  <a:gd name="connsiteY6352" fmla="*/ 67829 h 1525731"/>
                  <a:gd name="connsiteX6353" fmla="*/ 3959380 w 6801921"/>
                  <a:gd name="connsiteY6353" fmla="*/ 71736 h 1525731"/>
                  <a:gd name="connsiteX6354" fmla="*/ 3963953 w 6801921"/>
                  <a:gd name="connsiteY6354" fmla="*/ 81171 h 1525731"/>
                  <a:gd name="connsiteX6355" fmla="*/ 3959380 w 6801921"/>
                  <a:gd name="connsiteY6355" fmla="*/ 90607 h 1525731"/>
                  <a:gd name="connsiteX6356" fmla="*/ 3948343 w 6801921"/>
                  <a:gd name="connsiteY6356" fmla="*/ 94515 h 1525731"/>
                  <a:gd name="connsiteX6357" fmla="*/ 3849480 w 6801921"/>
                  <a:gd name="connsiteY6357" fmla="*/ 94515 h 1525731"/>
                  <a:gd name="connsiteX6358" fmla="*/ 3833869 w 6801921"/>
                  <a:gd name="connsiteY6358" fmla="*/ 81171 h 1525731"/>
                  <a:gd name="connsiteX6359" fmla="*/ 3833870 w 6801921"/>
                  <a:gd name="connsiteY6359" fmla="*/ 81171 h 1525731"/>
                  <a:gd name="connsiteX6360" fmla="*/ 3849480 w 6801921"/>
                  <a:gd name="connsiteY6360" fmla="*/ 67828 h 1525731"/>
                  <a:gd name="connsiteX6361" fmla="*/ 4193222 w 6801921"/>
                  <a:gd name="connsiteY6361" fmla="*/ 64863 h 1525731"/>
                  <a:gd name="connsiteX6362" fmla="*/ 4288617 w 6801921"/>
                  <a:gd name="connsiteY6362" fmla="*/ 64863 h 1525731"/>
                  <a:gd name="connsiteX6363" fmla="*/ 4342818 w 6801921"/>
                  <a:gd name="connsiteY6363" fmla="*/ 111194 h 1525731"/>
                  <a:gd name="connsiteX6364" fmla="*/ 4288617 w 6801921"/>
                  <a:gd name="connsiteY6364" fmla="*/ 157526 h 1525731"/>
                  <a:gd name="connsiteX6365" fmla="*/ 4193222 w 6801921"/>
                  <a:gd name="connsiteY6365" fmla="*/ 157526 h 1525731"/>
                  <a:gd name="connsiteX6366" fmla="*/ 4139020 w 6801921"/>
                  <a:gd name="connsiteY6366" fmla="*/ 111194 h 1525731"/>
                  <a:gd name="connsiteX6367" fmla="*/ 4193222 w 6801921"/>
                  <a:gd name="connsiteY6367" fmla="*/ 64863 h 1525731"/>
                  <a:gd name="connsiteX6368" fmla="*/ 2959608 w 6801921"/>
                  <a:gd name="connsiteY6368" fmla="*/ 64863 h 1525731"/>
                  <a:gd name="connsiteX6369" fmla="*/ 2974784 w 6801921"/>
                  <a:gd name="connsiteY6369" fmla="*/ 64863 h 1525731"/>
                  <a:gd name="connsiteX6370" fmla="*/ 2997548 w 6801921"/>
                  <a:gd name="connsiteY6370" fmla="*/ 84322 h 1525731"/>
                  <a:gd name="connsiteX6371" fmla="*/ 2974784 w 6801921"/>
                  <a:gd name="connsiteY6371" fmla="*/ 103780 h 1525731"/>
                  <a:gd name="connsiteX6372" fmla="*/ 2959608 w 6801921"/>
                  <a:gd name="connsiteY6372" fmla="*/ 103780 h 1525731"/>
                  <a:gd name="connsiteX6373" fmla="*/ 2936843 w 6801921"/>
                  <a:gd name="connsiteY6373" fmla="*/ 84322 h 1525731"/>
                  <a:gd name="connsiteX6374" fmla="*/ 2959608 w 6801921"/>
                  <a:gd name="connsiteY6374" fmla="*/ 64863 h 1525731"/>
                  <a:gd name="connsiteX6375" fmla="*/ 6039556 w 6801921"/>
                  <a:gd name="connsiteY6375" fmla="*/ 63939 h 1525731"/>
                  <a:gd name="connsiteX6376" fmla="*/ 6055277 w 6801921"/>
                  <a:gd name="connsiteY6376" fmla="*/ 63939 h 1525731"/>
                  <a:gd name="connsiteX6377" fmla="*/ 6084815 w 6801921"/>
                  <a:gd name="connsiteY6377" fmla="*/ 89189 h 1525731"/>
                  <a:gd name="connsiteX6378" fmla="*/ 6084815 w 6801921"/>
                  <a:gd name="connsiteY6378" fmla="*/ 89189 h 1525731"/>
                  <a:gd name="connsiteX6379" fmla="*/ 6055276 w 6801921"/>
                  <a:gd name="connsiteY6379" fmla="*/ 114439 h 1525731"/>
                  <a:gd name="connsiteX6380" fmla="*/ 6039556 w 6801921"/>
                  <a:gd name="connsiteY6380" fmla="*/ 114438 h 1525731"/>
                  <a:gd name="connsiteX6381" fmla="*/ 6018669 w 6801921"/>
                  <a:gd name="connsiteY6381" fmla="*/ 107043 h 1525731"/>
                  <a:gd name="connsiteX6382" fmla="*/ 6010018 w 6801921"/>
                  <a:gd name="connsiteY6382" fmla="*/ 89188 h 1525731"/>
                  <a:gd name="connsiteX6383" fmla="*/ 6018669 w 6801921"/>
                  <a:gd name="connsiteY6383" fmla="*/ 71335 h 1525731"/>
                  <a:gd name="connsiteX6384" fmla="*/ 6039556 w 6801921"/>
                  <a:gd name="connsiteY6384" fmla="*/ 63939 h 1525731"/>
                  <a:gd name="connsiteX6385" fmla="*/ 2109258 w 6801921"/>
                  <a:gd name="connsiteY6385" fmla="*/ 63939 h 1525731"/>
                  <a:gd name="connsiteX6386" fmla="*/ 2124980 w 6801921"/>
                  <a:gd name="connsiteY6386" fmla="*/ 63939 h 1525731"/>
                  <a:gd name="connsiteX6387" fmla="*/ 2154518 w 6801921"/>
                  <a:gd name="connsiteY6387" fmla="*/ 89189 h 1525731"/>
                  <a:gd name="connsiteX6388" fmla="*/ 2124979 w 6801921"/>
                  <a:gd name="connsiteY6388" fmla="*/ 114439 h 1525731"/>
                  <a:gd name="connsiteX6389" fmla="*/ 2109258 w 6801921"/>
                  <a:gd name="connsiteY6389" fmla="*/ 114438 h 1525731"/>
                  <a:gd name="connsiteX6390" fmla="*/ 2088371 w 6801921"/>
                  <a:gd name="connsiteY6390" fmla="*/ 107043 h 1525731"/>
                  <a:gd name="connsiteX6391" fmla="*/ 2079720 w 6801921"/>
                  <a:gd name="connsiteY6391" fmla="*/ 89188 h 1525731"/>
                  <a:gd name="connsiteX6392" fmla="*/ 2088371 w 6801921"/>
                  <a:gd name="connsiteY6392" fmla="*/ 71335 h 1525731"/>
                  <a:gd name="connsiteX6393" fmla="*/ 2109258 w 6801921"/>
                  <a:gd name="connsiteY6393" fmla="*/ 63939 h 1525731"/>
                  <a:gd name="connsiteX6394" fmla="*/ 3208935 w 6801921"/>
                  <a:gd name="connsiteY6394" fmla="*/ 63010 h 1525731"/>
                  <a:gd name="connsiteX6395" fmla="*/ 3308666 w 6801921"/>
                  <a:gd name="connsiteY6395" fmla="*/ 63011 h 1525731"/>
                  <a:gd name="connsiteX6396" fmla="*/ 3327062 w 6801921"/>
                  <a:gd name="connsiteY6396" fmla="*/ 69525 h 1525731"/>
                  <a:gd name="connsiteX6397" fmla="*/ 3334681 w 6801921"/>
                  <a:gd name="connsiteY6397" fmla="*/ 85249 h 1525731"/>
                  <a:gd name="connsiteX6398" fmla="*/ 3327062 w 6801921"/>
                  <a:gd name="connsiteY6398" fmla="*/ 100974 h 1525731"/>
                  <a:gd name="connsiteX6399" fmla="*/ 3308666 w 6801921"/>
                  <a:gd name="connsiteY6399" fmla="*/ 107488 h 1525731"/>
                  <a:gd name="connsiteX6400" fmla="*/ 3208934 w 6801921"/>
                  <a:gd name="connsiteY6400" fmla="*/ 107488 h 1525731"/>
                  <a:gd name="connsiteX6401" fmla="*/ 3182918 w 6801921"/>
                  <a:gd name="connsiteY6401" fmla="*/ 85249 h 1525731"/>
                  <a:gd name="connsiteX6402" fmla="*/ 3208935 w 6801921"/>
                  <a:gd name="connsiteY6402" fmla="*/ 63010 h 1525731"/>
                  <a:gd name="connsiteX6403" fmla="*/ 4937273 w 6801921"/>
                  <a:gd name="connsiteY6403" fmla="*/ 59305 h 1525731"/>
                  <a:gd name="connsiteX6404" fmla="*/ 5057811 w 6801921"/>
                  <a:gd name="connsiteY6404" fmla="*/ 59305 h 1525731"/>
                  <a:gd name="connsiteX6405" fmla="*/ 5073421 w 6801921"/>
                  <a:gd name="connsiteY6405" fmla="*/ 72648 h 1525731"/>
                  <a:gd name="connsiteX6406" fmla="*/ 5073420 w 6801921"/>
                  <a:gd name="connsiteY6406" fmla="*/ 72648 h 1525731"/>
                  <a:gd name="connsiteX6407" fmla="*/ 5057810 w 6801921"/>
                  <a:gd name="connsiteY6407" fmla="*/ 85992 h 1525731"/>
                  <a:gd name="connsiteX6408" fmla="*/ 4937273 w 6801921"/>
                  <a:gd name="connsiteY6408" fmla="*/ 85992 h 1525731"/>
                  <a:gd name="connsiteX6409" fmla="*/ 4926235 w 6801921"/>
                  <a:gd name="connsiteY6409" fmla="*/ 82083 h 1525731"/>
                  <a:gd name="connsiteX6410" fmla="*/ 4921664 w 6801921"/>
                  <a:gd name="connsiteY6410" fmla="*/ 72648 h 1525731"/>
                  <a:gd name="connsiteX6411" fmla="*/ 4926235 w 6801921"/>
                  <a:gd name="connsiteY6411" fmla="*/ 63214 h 1525731"/>
                  <a:gd name="connsiteX6412" fmla="*/ 4937273 w 6801921"/>
                  <a:gd name="connsiteY6412" fmla="*/ 59305 h 1525731"/>
                  <a:gd name="connsiteX6413" fmla="*/ 1006975 w 6801921"/>
                  <a:gd name="connsiteY6413" fmla="*/ 59305 h 1525731"/>
                  <a:gd name="connsiteX6414" fmla="*/ 1127513 w 6801921"/>
                  <a:gd name="connsiteY6414" fmla="*/ 59305 h 1525731"/>
                  <a:gd name="connsiteX6415" fmla="*/ 1143123 w 6801921"/>
                  <a:gd name="connsiteY6415" fmla="*/ 72648 h 1525731"/>
                  <a:gd name="connsiteX6416" fmla="*/ 1143122 w 6801921"/>
                  <a:gd name="connsiteY6416" fmla="*/ 72648 h 1525731"/>
                  <a:gd name="connsiteX6417" fmla="*/ 1127512 w 6801921"/>
                  <a:gd name="connsiteY6417" fmla="*/ 85992 h 1525731"/>
                  <a:gd name="connsiteX6418" fmla="*/ 1006975 w 6801921"/>
                  <a:gd name="connsiteY6418" fmla="*/ 85992 h 1525731"/>
                  <a:gd name="connsiteX6419" fmla="*/ 995938 w 6801921"/>
                  <a:gd name="connsiteY6419" fmla="*/ 82083 h 1525731"/>
                  <a:gd name="connsiteX6420" fmla="*/ 991366 w 6801921"/>
                  <a:gd name="connsiteY6420" fmla="*/ 72648 h 1525731"/>
                  <a:gd name="connsiteX6421" fmla="*/ 995938 w 6801921"/>
                  <a:gd name="connsiteY6421" fmla="*/ 63214 h 1525731"/>
                  <a:gd name="connsiteX6422" fmla="*/ 1006975 w 6801921"/>
                  <a:gd name="connsiteY6422" fmla="*/ 59305 h 1525731"/>
                  <a:gd name="connsiteX6423" fmla="*/ 3034839 w 6801921"/>
                  <a:gd name="connsiteY6423" fmla="*/ 58099 h 1525731"/>
                  <a:gd name="connsiteX6424" fmla="*/ 3133702 w 6801921"/>
                  <a:gd name="connsiteY6424" fmla="*/ 58100 h 1525731"/>
                  <a:gd name="connsiteX6425" fmla="*/ 3144740 w 6801921"/>
                  <a:gd name="connsiteY6425" fmla="*/ 62007 h 1525731"/>
                  <a:gd name="connsiteX6426" fmla="*/ 3149313 w 6801921"/>
                  <a:gd name="connsiteY6426" fmla="*/ 71442 h 1525731"/>
                  <a:gd name="connsiteX6427" fmla="*/ 3144740 w 6801921"/>
                  <a:gd name="connsiteY6427" fmla="*/ 80878 h 1525731"/>
                  <a:gd name="connsiteX6428" fmla="*/ 3133702 w 6801921"/>
                  <a:gd name="connsiteY6428" fmla="*/ 84786 h 1525731"/>
                  <a:gd name="connsiteX6429" fmla="*/ 3034838 w 6801921"/>
                  <a:gd name="connsiteY6429" fmla="*/ 84786 h 1525731"/>
                  <a:gd name="connsiteX6430" fmla="*/ 3019229 w 6801921"/>
                  <a:gd name="connsiteY6430" fmla="*/ 71442 h 1525731"/>
                  <a:gd name="connsiteX6431" fmla="*/ 3034839 w 6801921"/>
                  <a:gd name="connsiteY6431" fmla="*/ 58099 h 1525731"/>
                  <a:gd name="connsiteX6432" fmla="*/ 3994195 w 6801921"/>
                  <a:gd name="connsiteY6432" fmla="*/ 56709 h 1525731"/>
                  <a:gd name="connsiteX6433" fmla="*/ 4114740 w 6801921"/>
                  <a:gd name="connsiteY6433" fmla="*/ 56710 h 1525731"/>
                  <a:gd name="connsiteX6434" fmla="*/ 4125777 w 6801921"/>
                  <a:gd name="connsiteY6434" fmla="*/ 60619 h 1525731"/>
                  <a:gd name="connsiteX6435" fmla="*/ 4130349 w 6801921"/>
                  <a:gd name="connsiteY6435" fmla="*/ 70053 h 1525731"/>
                  <a:gd name="connsiteX6436" fmla="*/ 4125777 w 6801921"/>
                  <a:gd name="connsiteY6436" fmla="*/ 79488 h 1525731"/>
                  <a:gd name="connsiteX6437" fmla="*/ 4114740 w 6801921"/>
                  <a:gd name="connsiteY6437" fmla="*/ 83396 h 1525731"/>
                  <a:gd name="connsiteX6438" fmla="*/ 3994195 w 6801921"/>
                  <a:gd name="connsiteY6438" fmla="*/ 83396 h 1525731"/>
                  <a:gd name="connsiteX6439" fmla="*/ 3978584 w 6801921"/>
                  <a:gd name="connsiteY6439" fmla="*/ 70053 h 1525731"/>
                  <a:gd name="connsiteX6440" fmla="*/ 3978585 w 6801921"/>
                  <a:gd name="connsiteY6440" fmla="*/ 70053 h 1525731"/>
                  <a:gd name="connsiteX6441" fmla="*/ 3994195 w 6801921"/>
                  <a:gd name="connsiteY6441" fmla="*/ 56709 h 1525731"/>
                  <a:gd name="connsiteX6442" fmla="*/ 3380210 w 6801921"/>
                  <a:gd name="connsiteY6442" fmla="*/ 51891 h 1525731"/>
                  <a:gd name="connsiteX6443" fmla="*/ 3479941 w 6801921"/>
                  <a:gd name="connsiteY6443" fmla="*/ 51892 h 1525731"/>
                  <a:gd name="connsiteX6444" fmla="*/ 3498337 w 6801921"/>
                  <a:gd name="connsiteY6444" fmla="*/ 58405 h 1525731"/>
                  <a:gd name="connsiteX6445" fmla="*/ 3505957 w 6801921"/>
                  <a:gd name="connsiteY6445" fmla="*/ 74130 h 1525731"/>
                  <a:gd name="connsiteX6446" fmla="*/ 3498337 w 6801921"/>
                  <a:gd name="connsiteY6446" fmla="*/ 89855 h 1525731"/>
                  <a:gd name="connsiteX6447" fmla="*/ 3479941 w 6801921"/>
                  <a:gd name="connsiteY6447" fmla="*/ 96369 h 1525731"/>
                  <a:gd name="connsiteX6448" fmla="*/ 3380210 w 6801921"/>
                  <a:gd name="connsiteY6448" fmla="*/ 96369 h 1525731"/>
                  <a:gd name="connsiteX6449" fmla="*/ 3354194 w 6801921"/>
                  <a:gd name="connsiteY6449" fmla="*/ 74130 h 1525731"/>
                  <a:gd name="connsiteX6450" fmla="*/ 3380210 w 6801921"/>
                  <a:gd name="connsiteY6450" fmla="*/ 51891 h 1525731"/>
                  <a:gd name="connsiteX6451" fmla="*/ 3557448 w 6801921"/>
                  <a:gd name="connsiteY6451" fmla="*/ 46331 h 1525731"/>
                  <a:gd name="connsiteX6452" fmla="*/ 3637666 w 6801921"/>
                  <a:gd name="connsiteY6452" fmla="*/ 46331 h 1525731"/>
                  <a:gd name="connsiteX6453" fmla="*/ 3664766 w 6801921"/>
                  <a:gd name="connsiteY6453" fmla="*/ 69497 h 1525731"/>
                  <a:gd name="connsiteX6454" fmla="*/ 3637666 w 6801921"/>
                  <a:gd name="connsiteY6454" fmla="*/ 92663 h 1525731"/>
                  <a:gd name="connsiteX6455" fmla="*/ 3557448 w 6801921"/>
                  <a:gd name="connsiteY6455" fmla="*/ 92663 h 1525731"/>
                  <a:gd name="connsiteX6456" fmla="*/ 3530347 w 6801921"/>
                  <a:gd name="connsiteY6456" fmla="*/ 69497 h 1525731"/>
                  <a:gd name="connsiteX6457" fmla="*/ 3557448 w 6801921"/>
                  <a:gd name="connsiteY6457" fmla="*/ 46331 h 1525731"/>
                  <a:gd name="connsiteX6458" fmla="*/ 2495646 w 6801921"/>
                  <a:gd name="connsiteY6458" fmla="*/ 44478 h 1525731"/>
                  <a:gd name="connsiteX6459" fmla="*/ 2595377 w 6801921"/>
                  <a:gd name="connsiteY6459" fmla="*/ 44479 h 1525731"/>
                  <a:gd name="connsiteX6460" fmla="*/ 2613773 w 6801921"/>
                  <a:gd name="connsiteY6460" fmla="*/ 50992 h 1525731"/>
                  <a:gd name="connsiteX6461" fmla="*/ 2621393 w 6801921"/>
                  <a:gd name="connsiteY6461" fmla="*/ 66716 h 1525731"/>
                  <a:gd name="connsiteX6462" fmla="*/ 2613773 w 6801921"/>
                  <a:gd name="connsiteY6462" fmla="*/ 82441 h 1525731"/>
                  <a:gd name="connsiteX6463" fmla="*/ 2595377 w 6801921"/>
                  <a:gd name="connsiteY6463" fmla="*/ 88955 h 1525731"/>
                  <a:gd name="connsiteX6464" fmla="*/ 2495646 w 6801921"/>
                  <a:gd name="connsiteY6464" fmla="*/ 88955 h 1525731"/>
                  <a:gd name="connsiteX6465" fmla="*/ 2469630 w 6801921"/>
                  <a:gd name="connsiteY6465" fmla="*/ 66716 h 1525731"/>
                  <a:gd name="connsiteX6466" fmla="*/ 2495646 w 6801921"/>
                  <a:gd name="connsiteY6466" fmla="*/ 44478 h 1525731"/>
                  <a:gd name="connsiteX6467" fmla="*/ 2386592 w 6801921"/>
                  <a:gd name="connsiteY6467" fmla="*/ 42346 h 1525731"/>
                  <a:gd name="connsiteX6468" fmla="*/ 2426919 w 6801921"/>
                  <a:gd name="connsiteY6468" fmla="*/ 42347 h 1525731"/>
                  <a:gd name="connsiteX6469" fmla="*/ 2437957 w 6801921"/>
                  <a:gd name="connsiteY6469" fmla="*/ 46254 h 1525731"/>
                  <a:gd name="connsiteX6470" fmla="*/ 2442529 w 6801921"/>
                  <a:gd name="connsiteY6470" fmla="*/ 55690 h 1525731"/>
                  <a:gd name="connsiteX6471" fmla="*/ 2437957 w 6801921"/>
                  <a:gd name="connsiteY6471" fmla="*/ 65125 h 1525731"/>
                  <a:gd name="connsiteX6472" fmla="*/ 2426919 w 6801921"/>
                  <a:gd name="connsiteY6472" fmla="*/ 69033 h 1525731"/>
                  <a:gd name="connsiteX6473" fmla="*/ 2386592 w 6801921"/>
                  <a:gd name="connsiteY6473" fmla="*/ 69033 h 1525731"/>
                  <a:gd name="connsiteX6474" fmla="*/ 2370982 w 6801921"/>
                  <a:gd name="connsiteY6474" fmla="*/ 55690 h 1525731"/>
                  <a:gd name="connsiteX6475" fmla="*/ 2370983 w 6801921"/>
                  <a:gd name="connsiteY6475" fmla="*/ 55690 h 1525731"/>
                  <a:gd name="connsiteX6476" fmla="*/ 2386592 w 6801921"/>
                  <a:gd name="connsiteY6476" fmla="*/ 42346 h 1525731"/>
                  <a:gd name="connsiteX6477" fmla="*/ 6118962 w 6801921"/>
                  <a:gd name="connsiteY6477" fmla="*/ 40310 h 1525731"/>
                  <a:gd name="connsiteX6478" fmla="*/ 6134139 w 6801921"/>
                  <a:gd name="connsiteY6478" fmla="*/ 40310 h 1525731"/>
                  <a:gd name="connsiteX6479" fmla="*/ 6156903 w 6801921"/>
                  <a:gd name="connsiteY6479" fmla="*/ 59769 h 1525731"/>
                  <a:gd name="connsiteX6480" fmla="*/ 6134139 w 6801921"/>
                  <a:gd name="connsiteY6480" fmla="*/ 79228 h 1525731"/>
                  <a:gd name="connsiteX6481" fmla="*/ 6118962 w 6801921"/>
                  <a:gd name="connsiteY6481" fmla="*/ 79228 h 1525731"/>
                  <a:gd name="connsiteX6482" fmla="*/ 6096198 w 6801921"/>
                  <a:gd name="connsiteY6482" fmla="*/ 59769 h 1525731"/>
                  <a:gd name="connsiteX6483" fmla="*/ 6118962 w 6801921"/>
                  <a:gd name="connsiteY6483" fmla="*/ 40310 h 1525731"/>
                  <a:gd name="connsiteX6484" fmla="*/ 2188664 w 6801921"/>
                  <a:gd name="connsiteY6484" fmla="*/ 40310 h 1525731"/>
                  <a:gd name="connsiteX6485" fmla="*/ 2203842 w 6801921"/>
                  <a:gd name="connsiteY6485" fmla="*/ 40310 h 1525731"/>
                  <a:gd name="connsiteX6486" fmla="*/ 2226606 w 6801921"/>
                  <a:gd name="connsiteY6486" fmla="*/ 59769 h 1525731"/>
                  <a:gd name="connsiteX6487" fmla="*/ 2203842 w 6801921"/>
                  <a:gd name="connsiteY6487" fmla="*/ 79228 h 1525731"/>
                  <a:gd name="connsiteX6488" fmla="*/ 2188664 w 6801921"/>
                  <a:gd name="connsiteY6488" fmla="*/ 79228 h 1525731"/>
                  <a:gd name="connsiteX6489" fmla="*/ 2165901 w 6801921"/>
                  <a:gd name="connsiteY6489" fmla="*/ 59769 h 1525731"/>
                  <a:gd name="connsiteX6490" fmla="*/ 2188664 w 6801921"/>
                  <a:gd name="connsiteY6490" fmla="*/ 40310 h 1525731"/>
                  <a:gd name="connsiteX6491" fmla="*/ 2832776 w 6801921"/>
                  <a:gd name="connsiteY6491" fmla="*/ 38454 h 1525731"/>
                  <a:gd name="connsiteX6492" fmla="*/ 2847953 w 6801921"/>
                  <a:gd name="connsiteY6492" fmla="*/ 38454 h 1525731"/>
                  <a:gd name="connsiteX6493" fmla="*/ 2870717 w 6801921"/>
                  <a:gd name="connsiteY6493" fmla="*/ 57913 h 1525731"/>
                  <a:gd name="connsiteX6494" fmla="*/ 2847953 w 6801921"/>
                  <a:gd name="connsiteY6494" fmla="*/ 77371 h 1525731"/>
                  <a:gd name="connsiteX6495" fmla="*/ 2832776 w 6801921"/>
                  <a:gd name="connsiteY6495" fmla="*/ 77371 h 1525731"/>
                  <a:gd name="connsiteX6496" fmla="*/ 2810012 w 6801921"/>
                  <a:gd name="connsiteY6496" fmla="*/ 57913 h 1525731"/>
                  <a:gd name="connsiteX6497" fmla="*/ 2832776 w 6801921"/>
                  <a:gd name="connsiteY6497" fmla="*/ 38454 h 1525731"/>
                  <a:gd name="connsiteX6498" fmla="*/ 6217391 w 6801921"/>
                  <a:gd name="connsiteY6498" fmla="*/ 37573 h 1525731"/>
                  <a:gd name="connsiteX6499" fmla="*/ 6255401 w 6801921"/>
                  <a:gd name="connsiteY6499" fmla="*/ 129730 h 1525731"/>
                  <a:gd name="connsiteX6500" fmla="*/ 6220318 w 6801921"/>
                  <a:gd name="connsiteY6500" fmla="*/ 129730 h 1525731"/>
                  <a:gd name="connsiteX6501" fmla="*/ 6166117 w 6801921"/>
                  <a:gd name="connsiteY6501" fmla="*/ 83399 h 1525731"/>
                  <a:gd name="connsiteX6502" fmla="*/ 6199221 w 6801921"/>
                  <a:gd name="connsiteY6502" fmla="*/ 40708 h 1525731"/>
                  <a:gd name="connsiteX6503" fmla="*/ 2666922 w 6801921"/>
                  <a:gd name="connsiteY6503" fmla="*/ 33358 h 1525731"/>
                  <a:gd name="connsiteX6504" fmla="*/ 2766653 w 6801921"/>
                  <a:gd name="connsiteY6504" fmla="*/ 33359 h 1525731"/>
                  <a:gd name="connsiteX6505" fmla="*/ 2785049 w 6801921"/>
                  <a:gd name="connsiteY6505" fmla="*/ 39873 h 1525731"/>
                  <a:gd name="connsiteX6506" fmla="*/ 2792670 w 6801921"/>
                  <a:gd name="connsiteY6506" fmla="*/ 55597 h 1525731"/>
                  <a:gd name="connsiteX6507" fmla="*/ 2785049 w 6801921"/>
                  <a:gd name="connsiteY6507" fmla="*/ 71322 h 1525731"/>
                  <a:gd name="connsiteX6508" fmla="*/ 2766653 w 6801921"/>
                  <a:gd name="connsiteY6508" fmla="*/ 77836 h 1525731"/>
                  <a:gd name="connsiteX6509" fmla="*/ 2666922 w 6801921"/>
                  <a:gd name="connsiteY6509" fmla="*/ 77836 h 1525731"/>
                  <a:gd name="connsiteX6510" fmla="*/ 2640905 w 6801921"/>
                  <a:gd name="connsiteY6510" fmla="*/ 55597 h 1525731"/>
                  <a:gd name="connsiteX6511" fmla="*/ 2640906 w 6801921"/>
                  <a:gd name="connsiteY6511" fmla="*/ 55597 h 1525731"/>
                  <a:gd name="connsiteX6512" fmla="*/ 2666922 w 6801921"/>
                  <a:gd name="connsiteY6512" fmla="*/ 33358 h 1525731"/>
                  <a:gd name="connsiteX6513" fmla="*/ 2290657 w 6801921"/>
                  <a:gd name="connsiteY6513" fmla="*/ 29836 h 1525731"/>
                  <a:gd name="connsiteX6514" fmla="*/ 2330983 w 6801921"/>
                  <a:gd name="connsiteY6514" fmla="*/ 29836 h 1525731"/>
                  <a:gd name="connsiteX6515" fmla="*/ 2342020 w 6801921"/>
                  <a:gd name="connsiteY6515" fmla="*/ 33745 h 1525731"/>
                  <a:gd name="connsiteX6516" fmla="*/ 2346593 w 6801921"/>
                  <a:gd name="connsiteY6516" fmla="*/ 43180 h 1525731"/>
                  <a:gd name="connsiteX6517" fmla="*/ 2342020 w 6801921"/>
                  <a:gd name="connsiteY6517" fmla="*/ 52614 h 1525731"/>
                  <a:gd name="connsiteX6518" fmla="*/ 2330983 w 6801921"/>
                  <a:gd name="connsiteY6518" fmla="*/ 56523 h 1525731"/>
                  <a:gd name="connsiteX6519" fmla="*/ 2294909 w 6801921"/>
                  <a:gd name="connsiteY6519" fmla="*/ 56523 h 1525731"/>
                  <a:gd name="connsiteX6520" fmla="*/ 2325103 w 6801921"/>
                  <a:gd name="connsiteY6520" fmla="*/ 129730 h 1525731"/>
                  <a:gd name="connsiteX6521" fmla="*/ 2290021 w 6801921"/>
                  <a:gd name="connsiteY6521" fmla="*/ 129730 h 1525731"/>
                  <a:gd name="connsiteX6522" fmla="*/ 2235819 w 6801921"/>
                  <a:gd name="connsiteY6522" fmla="*/ 83399 h 1525731"/>
                  <a:gd name="connsiteX6523" fmla="*/ 2268923 w 6801921"/>
                  <a:gd name="connsiteY6523" fmla="*/ 40708 h 1525731"/>
                  <a:gd name="connsiteX6524" fmla="*/ 2276912 w 6801921"/>
                  <a:gd name="connsiteY6524" fmla="*/ 39330 h 1525731"/>
                  <a:gd name="connsiteX6525" fmla="*/ 2279619 w 6801921"/>
                  <a:gd name="connsiteY6525" fmla="*/ 33744 h 1525731"/>
                  <a:gd name="connsiteX6526" fmla="*/ 2290657 w 6801921"/>
                  <a:gd name="connsiteY6526" fmla="*/ 29836 h 1525731"/>
                  <a:gd name="connsiteX6527" fmla="*/ 5352014 w 6801921"/>
                  <a:gd name="connsiteY6527" fmla="*/ 27800 h 1525731"/>
                  <a:gd name="connsiteX6528" fmla="*/ 5397544 w 6801921"/>
                  <a:gd name="connsiteY6528" fmla="*/ 27800 h 1525731"/>
                  <a:gd name="connsiteX6529" fmla="*/ 5441988 w 6801921"/>
                  <a:gd name="connsiteY6529" fmla="*/ 65792 h 1525731"/>
                  <a:gd name="connsiteX6530" fmla="*/ 5397544 w 6801921"/>
                  <a:gd name="connsiteY6530" fmla="*/ 103783 h 1525731"/>
                  <a:gd name="connsiteX6531" fmla="*/ 5352014 w 6801921"/>
                  <a:gd name="connsiteY6531" fmla="*/ 103783 h 1525731"/>
                  <a:gd name="connsiteX6532" fmla="*/ 5307570 w 6801921"/>
                  <a:gd name="connsiteY6532" fmla="*/ 65792 h 1525731"/>
                  <a:gd name="connsiteX6533" fmla="*/ 5352014 w 6801921"/>
                  <a:gd name="connsiteY6533" fmla="*/ 27800 h 1525731"/>
                  <a:gd name="connsiteX6534" fmla="*/ 1421716 w 6801921"/>
                  <a:gd name="connsiteY6534" fmla="*/ 27800 h 1525731"/>
                  <a:gd name="connsiteX6535" fmla="*/ 1467246 w 6801921"/>
                  <a:gd name="connsiteY6535" fmla="*/ 27800 h 1525731"/>
                  <a:gd name="connsiteX6536" fmla="*/ 1511690 w 6801921"/>
                  <a:gd name="connsiteY6536" fmla="*/ 65792 h 1525731"/>
                  <a:gd name="connsiteX6537" fmla="*/ 1467246 w 6801921"/>
                  <a:gd name="connsiteY6537" fmla="*/ 103783 h 1525731"/>
                  <a:gd name="connsiteX6538" fmla="*/ 1421716 w 6801921"/>
                  <a:gd name="connsiteY6538" fmla="*/ 103783 h 1525731"/>
                  <a:gd name="connsiteX6539" fmla="*/ 1377272 w 6801921"/>
                  <a:gd name="connsiteY6539" fmla="*/ 65792 h 1525731"/>
                  <a:gd name="connsiteX6540" fmla="*/ 1421716 w 6801921"/>
                  <a:gd name="connsiteY6540" fmla="*/ 27800 h 1525731"/>
                  <a:gd name="connsiteX6541" fmla="*/ 5482097 w 6801921"/>
                  <a:gd name="connsiteY6541" fmla="*/ 25946 h 1525731"/>
                  <a:gd name="connsiteX6542" fmla="*/ 5562315 w 6801921"/>
                  <a:gd name="connsiteY6542" fmla="*/ 25946 h 1525731"/>
                  <a:gd name="connsiteX6543" fmla="*/ 5589416 w 6801921"/>
                  <a:gd name="connsiteY6543" fmla="*/ 49112 h 1525731"/>
                  <a:gd name="connsiteX6544" fmla="*/ 5562315 w 6801921"/>
                  <a:gd name="connsiteY6544" fmla="*/ 72279 h 1525731"/>
                  <a:gd name="connsiteX6545" fmla="*/ 5482097 w 6801921"/>
                  <a:gd name="connsiteY6545" fmla="*/ 72279 h 1525731"/>
                  <a:gd name="connsiteX6546" fmla="*/ 5454997 w 6801921"/>
                  <a:gd name="connsiteY6546" fmla="*/ 49112 h 1525731"/>
                  <a:gd name="connsiteX6547" fmla="*/ 5482097 w 6801921"/>
                  <a:gd name="connsiteY6547" fmla="*/ 25946 h 1525731"/>
                  <a:gd name="connsiteX6548" fmla="*/ 1551800 w 6801921"/>
                  <a:gd name="connsiteY6548" fmla="*/ 25946 h 1525731"/>
                  <a:gd name="connsiteX6549" fmla="*/ 1632018 w 6801921"/>
                  <a:gd name="connsiteY6549" fmla="*/ 25946 h 1525731"/>
                  <a:gd name="connsiteX6550" fmla="*/ 1659118 w 6801921"/>
                  <a:gd name="connsiteY6550" fmla="*/ 49112 h 1525731"/>
                  <a:gd name="connsiteX6551" fmla="*/ 1632018 w 6801921"/>
                  <a:gd name="connsiteY6551" fmla="*/ 72279 h 1525731"/>
                  <a:gd name="connsiteX6552" fmla="*/ 1551800 w 6801921"/>
                  <a:gd name="connsiteY6552" fmla="*/ 72279 h 1525731"/>
                  <a:gd name="connsiteX6553" fmla="*/ 1524699 w 6801921"/>
                  <a:gd name="connsiteY6553" fmla="*/ 49112 h 1525731"/>
                  <a:gd name="connsiteX6554" fmla="*/ 1551800 w 6801921"/>
                  <a:gd name="connsiteY6554" fmla="*/ 25946 h 1525731"/>
                  <a:gd name="connsiteX6555" fmla="*/ 5663129 w 6801921"/>
                  <a:gd name="connsiteY6555" fmla="*/ 20388 h 1525731"/>
                  <a:gd name="connsiteX6556" fmla="*/ 5758524 w 6801921"/>
                  <a:gd name="connsiteY6556" fmla="*/ 20388 h 1525731"/>
                  <a:gd name="connsiteX6557" fmla="*/ 5812725 w 6801921"/>
                  <a:gd name="connsiteY6557" fmla="*/ 66720 h 1525731"/>
                  <a:gd name="connsiteX6558" fmla="*/ 5758524 w 6801921"/>
                  <a:gd name="connsiteY6558" fmla="*/ 113051 h 1525731"/>
                  <a:gd name="connsiteX6559" fmla="*/ 5663129 w 6801921"/>
                  <a:gd name="connsiteY6559" fmla="*/ 113051 h 1525731"/>
                  <a:gd name="connsiteX6560" fmla="*/ 5608928 w 6801921"/>
                  <a:gd name="connsiteY6560" fmla="*/ 66720 h 1525731"/>
                  <a:gd name="connsiteX6561" fmla="*/ 5663129 w 6801921"/>
                  <a:gd name="connsiteY6561" fmla="*/ 20388 h 1525731"/>
                  <a:gd name="connsiteX6562" fmla="*/ 1732832 w 6801921"/>
                  <a:gd name="connsiteY6562" fmla="*/ 20388 h 1525731"/>
                  <a:gd name="connsiteX6563" fmla="*/ 1828226 w 6801921"/>
                  <a:gd name="connsiteY6563" fmla="*/ 20388 h 1525731"/>
                  <a:gd name="connsiteX6564" fmla="*/ 1882427 w 6801921"/>
                  <a:gd name="connsiteY6564" fmla="*/ 66720 h 1525731"/>
                  <a:gd name="connsiteX6565" fmla="*/ 1828226 w 6801921"/>
                  <a:gd name="connsiteY6565" fmla="*/ 113051 h 1525731"/>
                  <a:gd name="connsiteX6566" fmla="*/ 1732832 w 6801921"/>
                  <a:gd name="connsiteY6566" fmla="*/ 113051 h 1525731"/>
                  <a:gd name="connsiteX6567" fmla="*/ 1678631 w 6801921"/>
                  <a:gd name="connsiteY6567" fmla="*/ 66720 h 1525731"/>
                  <a:gd name="connsiteX6568" fmla="*/ 1732832 w 6801921"/>
                  <a:gd name="connsiteY6568" fmla="*/ 20388 h 1525731"/>
                  <a:gd name="connsiteX6569" fmla="*/ 4147694 w 6801921"/>
                  <a:gd name="connsiteY6569" fmla="*/ 20385 h 1525731"/>
                  <a:gd name="connsiteX6570" fmla="*/ 4147695 w 6801921"/>
                  <a:gd name="connsiteY6570" fmla="*/ 20385 h 1525731"/>
                  <a:gd name="connsiteX6571" fmla="*/ 4147695 w 6801921"/>
                  <a:gd name="connsiteY6571" fmla="*/ 20386 h 1525731"/>
                  <a:gd name="connsiteX6572" fmla="*/ 4182816 w 6801921"/>
                  <a:gd name="connsiteY6572" fmla="*/ 17791 h 1525731"/>
                  <a:gd name="connsiteX6573" fmla="*/ 4303359 w 6801921"/>
                  <a:gd name="connsiteY6573" fmla="*/ 17792 h 1525731"/>
                  <a:gd name="connsiteX6574" fmla="*/ 4314397 w 6801921"/>
                  <a:gd name="connsiteY6574" fmla="*/ 21699 h 1525731"/>
                  <a:gd name="connsiteX6575" fmla="*/ 4318969 w 6801921"/>
                  <a:gd name="connsiteY6575" fmla="*/ 31135 h 1525731"/>
                  <a:gd name="connsiteX6576" fmla="*/ 4314397 w 6801921"/>
                  <a:gd name="connsiteY6576" fmla="*/ 40570 h 1525731"/>
                  <a:gd name="connsiteX6577" fmla="*/ 4303359 w 6801921"/>
                  <a:gd name="connsiteY6577" fmla="*/ 44478 h 1525731"/>
                  <a:gd name="connsiteX6578" fmla="*/ 4182815 w 6801921"/>
                  <a:gd name="connsiteY6578" fmla="*/ 44478 h 1525731"/>
                  <a:gd name="connsiteX6579" fmla="*/ 4167205 w 6801921"/>
                  <a:gd name="connsiteY6579" fmla="*/ 31135 h 1525731"/>
                  <a:gd name="connsiteX6580" fmla="*/ 4167206 w 6801921"/>
                  <a:gd name="connsiteY6580" fmla="*/ 31135 h 1525731"/>
                  <a:gd name="connsiteX6581" fmla="*/ 4182816 w 6801921"/>
                  <a:gd name="connsiteY6581" fmla="*/ 17791 h 1525731"/>
                  <a:gd name="connsiteX6582" fmla="*/ 3713548 w 6801921"/>
                  <a:gd name="connsiteY6582" fmla="*/ 12972 h 1525731"/>
                  <a:gd name="connsiteX6583" fmla="*/ 3793761 w 6801921"/>
                  <a:gd name="connsiteY6583" fmla="*/ 12972 h 1525731"/>
                  <a:gd name="connsiteX6584" fmla="*/ 3820862 w 6801921"/>
                  <a:gd name="connsiteY6584" fmla="*/ 36138 h 1525731"/>
                  <a:gd name="connsiteX6585" fmla="*/ 3793761 w 6801921"/>
                  <a:gd name="connsiteY6585" fmla="*/ 59305 h 1525731"/>
                  <a:gd name="connsiteX6586" fmla="*/ 3713548 w 6801921"/>
                  <a:gd name="connsiteY6586" fmla="*/ 59305 h 1525731"/>
                  <a:gd name="connsiteX6587" fmla="*/ 3686447 w 6801921"/>
                  <a:gd name="connsiteY6587" fmla="*/ 36138 h 1525731"/>
                  <a:gd name="connsiteX6588" fmla="*/ 3713548 w 6801921"/>
                  <a:gd name="connsiteY6588" fmla="*/ 12972 h 1525731"/>
                  <a:gd name="connsiteX6589" fmla="*/ 4393766 w 6801921"/>
                  <a:gd name="connsiteY6589" fmla="*/ 11119 h 1525731"/>
                  <a:gd name="connsiteX6590" fmla="*/ 4452305 w 6801921"/>
                  <a:gd name="connsiteY6590" fmla="*/ 11119 h 1525731"/>
                  <a:gd name="connsiteX6591" fmla="*/ 4496749 w 6801921"/>
                  <a:gd name="connsiteY6591" fmla="*/ 49111 h 1525731"/>
                  <a:gd name="connsiteX6592" fmla="*/ 4452305 w 6801921"/>
                  <a:gd name="connsiteY6592" fmla="*/ 87102 h 1525731"/>
                  <a:gd name="connsiteX6593" fmla="*/ 4393766 w 6801921"/>
                  <a:gd name="connsiteY6593" fmla="*/ 87102 h 1525731"/>
                  <a:gd name="connsiteX6594" fmla="*/ 4349321 w 6801921"/>
                  <a:gd name="connsiteY6594" fmla="*/ 49111 h 1525731"/>
                  <a:gd name="connsiteX6595" fmla="*/ 4393766 w 6801921"/>
                  <a:gd name="connsiteY6595" fmla="*/ 11119 h 1525731"/>
                  <a:gd name="connsiteX6596" fmla="*/ 4520574 w 6801921"/>
                  <a:gd name="connsiteY6596" fmla="*/ 9267 h 1525731"/>
                  <a:gd name="connsiteX6597" fmla="*/ 4633312 w 6801921"/>
                  <a:gd name="connsiteY6597" fmla="*/ 9267 h 1525731"/>
                  <a:gd name="connsiteX6598" fmla="*/ 4657161 w 6801921"/>
                  <a:gd name="connsiteY6598" fmla="*/ 29654 h 1525731"/>
                  <a:gd name="connsiteX6599" fmla="*/ 4633312 w 6801921"/>
                  <a:gd name="connsiteY6599" fmla="*/ 50040 h 1525731"/>
                  <a:gd name="connsiteX6600" fmla="*/ 4520574 w 6801921"/>
                  <a:gd name="connsiteY6600" fmla="*/ 50040 h 1525731"/>
                  <a:gd name="connsiteX6601" fmla="*/ 4496726 w 6801921"/>
                  <a:gd name="connsiteY6601" fmla="*/ 29654 h 1525731"/>
                  <a:gd name="connsiteX6602" fmla="*/ 4520574 w 6801921"/>
                  <a:gd name="connsiteY6602" fmla="*/ 9267 h 1525731"/>
                  <a:gd name="connsiteX6603" fmla="*/ 590276 w 6801921"/>
                  <a:gd name="connsiteY6603" fmla="*/ 9267 h 1525731"/>
                  <a:gd name="connsiteX6604" fmla="*/ 703014 w 6801921"/>
                  <a:gd name="connsiteY6604" fmla="*/ 9267 h 1525731"/>
                  <a:gd name="connsiteX6605" fmla="*/ 726863 w 6801921"/>
                  <a:gd name="connsiteY6605" fmla="*/ 29654 h 1525731"/>
                  <a:gd name="connsiteX6606" fmla="*/ 703014 w 6801921"/>
                  <a:gd name="connsiteY6606" fmla="*/ 50040 h 1525731"/>
                  <a:gd name="connsiteX6607" fmla="*/ 590276 w 6801921"/>
                  <a:gd name="connsiteY6607" fmla="*/ 50040 h 1525731"/>
                  <a:gd name="connsiteX6608" fmla="*/ 566428 w 6801921"/>
                  <a:gd name="connsiteY6608" fmla="*/ 29654 h 1525731"/>
                  <a:gd name="connsiteX6609" fmla="*/ 590276 w 6801921"/>
                  <a:gd name="connsiteY6609" fmla="*/ 9267 h 1525731"/>
                  <a:gd name="connsiteX6610" fmla="*/ 4735210 w 6801921"/>
                  <a:gd name="connsiteY6610" fmla="*/ 5562 h 1525731"/>
                  <a:gd name="connsiteX6611" fmla="*/ 4830604 w 6801921"/>
                  <a:gd name="connsiteY6611" fmla="*/ 5562 h 1525731"/>
                  <a:gd name="connsiteX6612" fmla="*/ 4884806 w 6801921"/>
                  <a:gd name="connsiteY6612" fmla="*/ 51894 h 1525731"/>
                  <a:gd name="connsiteX6613" fmla="*/ 4830604 w 6801921"/>
                  <a:gd name="connsiteY6613" fmla="*/ 98225 h 1525731"/>
                  <a:gd name="connsiteX6614" fmla="*/ 4735210 w 6801921"/>
                  <a:gd name="connsiteY6614" fmla="*/ 98225 h 1525731"/>
                  <a:gd name="connsiteX6615" fmla="*/ 4681010 w 6801921"/>
                  <a:gd name="connsiteY6615" fmla="*/ 51894 h 1525731"/>
                  <a:gd name="connsiteX6616" fmla="*/ 4735210 w 6801921"/>
                  <a:gd name="connsiteY6616" fmla="*/ 5562 h 1525731"/>
                  <a:gd name="connsiteX6617" fmla="*/ 804912 w 6801921"/>
                  <a:gd name="connsiteY6617" fmla="*/ 5562 h 1525731"/>
                  <a:gd name="connsiteX6618" fmla="*/ 900307 w 6801921"/>
                  <a:gd name="connsiteY6618" fmla="*/ 5562 h 1525731"/>
                  <a:gd name="connsiteX6619" fmla="*/ 954508 w 6801921"/>
                  <a:gd name="connsiteY6619" fmla="*/ 51894 h 1525731"/>
                  <a:gd name="connsiteX6620" fmla="*/ 900307 w 6801921"/>
                  <a:gd name="connsiteY6620" fmla="*/ 98225 h 1525731"/>
                  <a:gd name="connsiteX6621" fmla="*/ 804912 w 6801921"/>
                  <a:gd name="connsiteY6621" fmla="*/ 98225 h 1525731"/>
                  <a:gd name="connsiteX6622" fmla="*/ 750712 w 6801921"/>
                  <a:gd name="connsiteY6622" fmla="*/ 51894 h 1525731"/>
                  <a:gd name="connsiteX6623" fmla="*/ 804912 w 6801921"/>
                  <a:gd name="connsiteY6623" fmla="*/ 5562 h 1525731"/>
                  <a:gd name="connsiteX6624" fmla="*/ 6024923 w 6801921"/>
                  <a:gd name="connsiteY6624" fmla="*/ 4172 h 1525731"/>
                  <a:gd name="connsiteX6625" fmla="*/ 6040643 w 6801921"/>
                  <a:gd name="connsiteY6625" fmla="*/ 4172 h 1525731"/>
                  <a:gd name="connsiteX6626" fmla="*/ 6070181 w 6801921"/>
                  <a:gd name="connsiteY6626" fmla="*/ 29422 h 1525731"/>
                  <a:gd name="connsiteX6627" fmla="*/ 6070180 w 6801921"/>
                  <a:gd name="connsiteY6627" fmla="*/ 29422 h 1525731"/>
                  <a:gd name="connsiteX6628" fmla="*/ 6040642 w 6801921"/>
                  <a:gd name="connsiteY6628" fmla="*/ 54671 h 1525731"/>
                  <a:gd name="connsiteX6629" fmla="*/ 6024923 w 6801921"/>
                  <a:gd name="connsiteY6629" fmla="*/ 54671 h 1525731"/>
                  <a:gd name="connsiteX6630" fmla="*/ 6004035 w 6801921"/>
                  <a:gd name="connsiteY6630" fmla="*/ 47275 h 1525731"/>
                  <a:gd name="connsiteX6631" fmla="*/ 5995383 w 6801921"/>
                  <a:gd name="connsiteY6631" fmla="*/ 29421 h 1525731"/>
                  <a:gd name="connsiteX6632" fmla="*/ 6004035 w 6801921"/>
                  <a:gd name="connsiteY6632" fmla="*/ 11567 h 1525731"/>
                  <a:gd name="connsiteX6633" fmla="*/ 6024923 w 6801921"/>
                  <a:gd name="connsiteY6633" fmla="*/ 4172 h 1525731"/>
                  <a:gd name="connsiteX6634" fmla="*/ 2094624 w 6801921"/>
                  <a:gd name="connsiteY6634" fmla="*/ 4172 h 1525731"/>
                  <a:gd name="connsiteX6635" fmla="*/ 2110344 w 6801921"/>
                  <a:gd name="connsiteY6635" fmla="*/ 4172 h 1525731"/>
                  <a:gd name="connsiteX6636" fmla="*/ 2139884 w 6801921"/>
                  <a:gd name="connsiteY6636" fmla="*/ 29422 h 1525731"/>
                  <a:gd name="connsiteX6637" fmla="*/ 2139883 w 6801921"/>
                  <a:gd name="connsiteY6637" fmla="*/ 29422 h 1525731"/>
                  <a:gd name="connsiteX6638" fmla="*/ 2110344 w 6801921"/>
                  <a:gd name="connsiteY6638" fmla="*/ 54671 h 1525731"/>
                  <a:gd name="connsiteX6639" fmla="*/ 2094624 w 6801921"/>
                  <a:gd name="connsiteY6639" fmla="*/ 54671 h 1525731"/>
                  <a:gd name="connsiteX6640" fmla="*/ 2073738 w 6801921"/>
                  <a:gd name="connsiteY6640" fmla="*/ 47275 h 1525731"/>
                  <a:gd name="connsiteX6641" fmla="*/ 2065086 w 6801921"/>
                  <a:gd name="connsiteY6641" fmla="*/ 29421 h 1525731"/>
                  <a:gd name="connsiteX6642" fmla="*/ 2073738 w 6801921"/>
                  <a:gd name="connsiteY6642" fmla="*/ 11567 h 1525731"/>
                  <a:gd name="connsiteX6643" fmla="*/ 2094624 w 6801921"/>
                  <a:gd name="connsiteY6643" fmla="*/ 4172 h 1525731"/>
                  <a:gd name="connsiteX6644" fmla="*/ 5870178 w 6801921"/>
                  <a:gd name="connsiteY6644" fmla="*/ 3709 h 1525731"/>
                  <a:gd name="connsiteX6645" fmla="*/ 5928716 w 6801921"/>
                  <a:gd name="connsiteY6645" fmla="*/ 3709 h 1525731"/>
                  <a:gd name="connsiteX6646" fmla="*/ 5973160 w 6801921"/>
                  <a:gd name="connsiteY6646" fmla="*/ 41701 h 1525731"/>
                  <a:gd name="connsiteX6647" fmla="*/ 5928716 w 6801921"/>
                  <a:gd name="connsiteY6647" fmla="*/ 79692 h 1525731"/>
                  <a:gd name="connsiteX6648" fmla="*/ 5870178 w 6801921"/>
                  <a:gd name="connsiteY6648" fmla="*/ 79692 h 1525731"/>
                  <a:gd name="connsiteX6649" fmla="*/ 5825734 w 6801921"/>
                  <a:gd name="connsiteY6649" fmla="*/ 41701 h 1525731"/>
                  <a:gd name="connsiteX6650" fmla="*/ 5870178 w 6801921"/>
                  <a:gd name="connsiteY6650" fmla="*/ 3709 h 1525731"/>
                  <a:gd name="connsiteX6651" fmla="*/ 1939880 w 6801921"/>
                  <a:gd name="connsiteY6651" fmla="*/ 3709 h 1525731"/>
                  <a:gd name="connsiteX6652" fmla="*/ 1998419 w 6801921"/>
                  <a:gd name="connsiteY6652" fmla="*/ 3709 h 1525731"/>
                  <a:gd name="connsiteX6653" fmla="*/ 2042863 w 6801921"/>
                  <a:gd name="connsiteY6653" fmla="*/ 41701 h 1525731"/>
                  <a:gd name="connsiteX6654" fmla="*/ 1998419 w 6801921"/>
                  <a:gd name="connsiteY6654" fmla="*/ 79692 h 1525731"/>
                  <a:gd name="connsiteX6655" fmla="*/ 1939880 w 6801921"/>
                  <a:gd name="connsiteY6655" fmla="*/ 79692 h 1525731"/>
                  <a:gd name="connsiteX6656" fmla="*/ 1895435 w 6801921"/>
                  <a:gd name="connsiteY6656" fmla="*/ 41701 h 1525731"/>
                  <a:gd name="connsiteX6657" fmla="*/ 1939880 w 6801921"/>
                  <a:gd name="connsiteY6657" fmla="*/ 3709 h 1525731"/>
                  <a:gd name="connsiteX6658" fmla="*/ 2898903 w 6801921"/>
                  <a:gd name="connsiteY6658" fmla="*/ 3243 h 1525731"/>
                  <a:gd name="connsiteX6659" fmla="*/ 2979120 w 6801921"/>
                  <a:gd name="connsiteY6659" fmla="*/ 3243 h 1525731"/>
                  <a:gd name="connsiteX6660" fmla="*/ 3006220 w 6801921"/>
                  <a:gd name="connsiteY6660" fmla="*/ 26409 h 1525731"/>
                  <a:gd name="connsiteX6661" fmla="*/ 2979120 w 6801921"/>
                  <a:gd name="connsiteY6661" fmla="*/ 49575 h 1525731"/>
                  <a:gd name="connsiteX6662" fmla="*/ 2898903 w 6801921"/>
                  <a:gd name="connsiteY6662" fmla="*/ 49575 h 1525731"/>
                  <a:gd name="connsiteX6663" fmla="*/ 2871801 w 6801921"/>
                  <a:gd name="connsiteY6663" fmla="*/ 26409 h 1525731"/>
                  <a:gd name="connsiteX6664" fmla="*/ 2898903 w 6801921"/>
                  <a:gd name="connsiteY6664" fmla="*/ 3243 h 1525731"/>
                  <a:gd name="connsiteX6665" fmla="*/ 4930337 w 6801921"/>
                  <a:gd name="connsiteY6665" fmla="*/ 1 h 1525731"/>
                  <a:gd name="connsiteX6666" fmla="*/ 5043067 w 6801921"/>
                  <a:gd name="connsiteY6666" fmla="*/ 1 h 1525731"/>
                  <a:gd name="connsiteX6667" fmla="*/ 5066916 w 6801921"/>
                  <a:gd name="connsiteY6667" fmla="*/ 20387 h 1525731"/>
                  <a:gd name="connsiteX6668" fmla="*/ 5043067 w 6801921"/>
                  <a:gd name="connsiteY6668" fmla="*/ 40774 h 1525731"/>
                  <a:gd name="connsiteX6669" fmla="*/ 4930337 w 6801921"/>
                  <a:gd name="connsiteY6669" fmla="*/ 40774 h 1525731"/>
                  <a:gd name="connsiteX6670" fmla="*/ 4906487 w 6801921"/>
                  <a:gd name="connsiteY6670" fmla="*/ 20387 h 1525731"/>
                  <a:gd name="connsiteX6671" fmla="*/ 4930337 w 6801921"/>
                  <a:gd name="connsiteY6671" fmla="*/ 1 h 1525731"/>
                  <a:gd name="connsiteX6672" fmla="*/ 1000039 w 6801921"/>
                  <a:gd name="connsiteY6672" fmla="*/ 1 h 1525731"/>
                  <a:gd name="connsiteX6673" fmla="*/ 1112769 w 6801921"/>
                  <a:gd name="connsiteY6673" fmla="*/ 1 h 1525731"/>
                  <a:gd name="connsiteX6674" fmla="*/ 1136618 w 6801921"/>
                  <a:gd name="connsiteY6674" fmla="*/ 20387 h 1525731"/>
                  <a:gd name="connsiteX6675" fmla="*/ 1112769 w 6801921"/>
                  <a:gd name="connsiteY6675" fmla="*/ 40774 h 1525731"/>
                  <a:gd name="connsiteX6676" fmla="*/ 1000039 w 6801921"/>
                  <a:gd name="connsiteY6676" fmla="*/ 40774 h 1525731"/>
                  <a:gd name="connsiteX6677" fmla="*/ 976190 w 6801921"/>
                  <a:gd name="connsiteY6677" fmla="*/ 20387 h 1525731"/>
                  <a:gd name="connsiteX6678" fmla="*/ 1000039 w 6801921"/>
                  <a:gd name="connsiteY6678" fmla="*/ 1 h 1525731"/>
                  <a:gd name="connsiteX6679" fmla="*/ 6079053 w 6801921"/>
                  <a:gd name="connsiteY6679" fmla="*/ 0 h 1525731"/>
                  <a:gd name="connsiteX6680" fmla="*/ 6201894 w 6801921"/>
                  <a:gd name="connsiteY6680" fmla="*/ 0 h 1525731"/>
                  <a:gd name="connsiteX6681" fmla="*/ 6210303 w 6801921"/>
                  <a:gd name="connsiteY6681" fmla="*/ 20388 h 1525731"/>
                  <a:gd name="connsiteX6682" fmla="*/ 6122756 w 6801921"/>
                  <a:gd name="connsiteY6682" fmla="*/ 20388 h 1525731"/>
                  <a:gd name="connsiteX6683" fmla="*/ 6084430 w 6801921"/>
                  <a:gd name="connsiteY6683" fmla="*/ 6818 h 1525731"/>
                  <a:gd name="connsiteX6684" fmla="*/ 5588749 w 6801921"/>
                  <a:gd name="connsiteY6684" fmla="*/ 0 h 1525731"/>
                  <a:gd name="connsiteX6685" fmla="*/ 5637782 w 6801921"/>
                  <a:gd name="connsiteY6685" fmla="*/ 0 h 1525731"/>
                  <a:gd name="connsiteX6686" fmla="*/ 5636951 w 6801921"/>
                  <a:gd name="connsiteY6686" fmla="*/ 1715 h 1525731"/>
                  <a:gd name="connsiteX6687" fmla="*/ 5620854 w 6801921"/>
                  <a:gd name="connsiteY6687" fmla="*/ 7415 h 1525731"/>
                  <a:gd name="connsiteX6688" fmla="*/ 5605677 w 6801921"/>
                  <a:gd name="connsiteY6688" fmla="*/ 7415 h 1525731"/>
                  <a:gd name="connsiteX6689" fmla="*/ 5589580 w 6801921"/>
                  <a:gd name="connsiteY6689" fmla="*/ 1715 h 1525731"/>
                  <a:gd name="connsiteX6690" fmla="*/ 5465991 w 6801921"/>
                  <a:gd name="connsiteY6690" fmla="*/ 0 h 1525731"/>
                  <a:gd name="connsiteX6691" fmla="*/ 5561078 w 6801921"/>
                  <a:gd name="connsiteY6691" fmla="*/ 0 h 1525731"/>
                  <a:gd name="connsiteX6692" fmla="*/ 5558583 w 6801921"/>
                  <a:gd name="connsiteY6692" fmla="*/ 5151 h 1525731"/>
                  <a:gd name="connsiteX6693" fmla="*/ 5541718 w 6801921"/>
                  <a:gd name="connsiteY6693" fmla="*/ 11122 h 1525731"/>
                  <a:gd name="connsiteX6694" fmla="*/ 5485351 w 6801921"/>
                  <a:gd name="connsiteY6694" fmla="*/ 11122 h 1525731"/>
                  <a:gd name="connsiteX6695" fmla="*/ 5468486 w 6801921"/>
                  <a:gd name="connsiteY6695" fmla="*/ 5151 h 1525731"/>
                  <a:gd name="connsiteX6696" fmla="*/ 5313883 w 6801921"/>
                  <a:gd name="connsiteY6696" fmla="*/ 0 h 1525731"/>
                  <a:gd name="connsiteX6697" fmla="*/ 5440013 w 6801921"/>
                  <a:gd name="connsiteY6697" fmla="*/ 0 h 1525731"/>
                  <a:gd name="connsiteX6698" fmla="*/ 5441989 w 6801921"/>
                  <a:gd name="connsiteY6698" fmla="*/ 4080 h 1525731"/>
                  <a:gd name="connsiteX6699" fmla="*/ 5441988 w 6801921"/>
                  <a:gd name="connsiteY6699" fmla="*/ 4080 h 1525731"/>
                  <a:gd name="connsiteX6700" fmla="*/ 5426379 w 6801921"/>
                  <a:gd name="connsiteY6700" fmla="*/ 17423 h 1525731"/>
                  <a:gd name="connsiteX6701" fmla="*/ 5327516 w 6801921"/>
                  <a:gd name="connsiteY6701" fmla="*/ 17422 h 1525731"/>
                  <a:gd name="connsiteX6702" fmla="*/ 5316478 w 6801921"/>
                  <a:gd name="connsiteY6702" fmla="*/ 13514 h 1525731"/>
                  <a:gd name="connsiteX6703" fmla="*/ 5311905 w 6801921"/>
                  <a:gd name="connsiteY6703" fmla="*/ 4079 h 1525731"/>
                  <a:gd name="connsiteX6704" fmla="*/ 5132069 w 6801921"/>
                  <a:gd name="connsiteY6704" fmla="*/ 0 h 1525731"/>
                  <a:gd name="connsiteX6705" fmla="*/ 5248921 w 6801921"/>
                  <a:gd name="connsiteY6705" fmla="*/ 0 h 1525731"/>
                  <a:gd name="connsiteX6706" fmla="*/ 5259290 w 6801921"/>
                  <a:gd name="connsiteY6706" fmla="*/ 1790 h 1525731"/>
                  <a:gd name="connsiteX6707" fmla="*/ 5292393 w 6801921"/>
                  <a:gd name="connsiteY6707" fmla="*/ 44481 h 1525731"/>
                  <a:gd name="connsiteX6708" fmla="*/ 5238192 w 6801921"/>
                  <a:gd name="connsiteY6708" fmla="*/ 90812 h 1525731"/>
                  <a:gd name="connsiteX6709" fmla="*/ 5142798 w 6801921"/>
                  <a:gd name="connsiteY6709" fmla="*/ 90812 h 1525731"/>
                  <a:gd name="connsiteX6710" fmla="*/ 5088596 w 6801921"/>
                  <a:gd name="connsiteY6710" fmla="*/ 44481 h 1525731"/>
                  <a:gd name="connsiteX6711" fmla="*/ 5121700 w 6801921"/>
                  <a:gd name="connsiteY6711" fmla="*/ 1790 h 1525731"/>
                  <a:gd name="connsiteX6712" fmla="*/ 4160181 w 6801921"/>
                  <a:gd name="connsiteY6712" fmla="*/ 0 h 1525731"/>
                  <a:gd name="connsiteX6713" fmla="*/ 4291307 w 6801921"/>
                  <a:gd name="connsiteY6713" fmla="*/ 0 h 1525731"/>
                  <a:gd name="connsiteX6714" fmla="*/ 4275610 w 6801921"/>
                  <a:gd name="connsiteY6714" fmla="*/ 5559 h 1525731"/>
                  <a:gd name="connsiteX6715" fmla="*/ 4175878 w 6801921"/>
                  <a:gd name="connsiteY6715" fmla="*/ 5559 h 1525731"/>
                  <a:gd name="connsiteX6716" fmla="*/ 4016712 w 6801921"/>
                  <a:gd name="connsiteY6716" fmla="*/ 0 h 1525731"/>
                  <a:gd name="connsiteX6717" fmla="*/ 4126913 w 6801921"/>
                  <a:gd name="connsiteY6717" fmla="*/ 0 h 1525731"/>
                  <a:gd name="connsiteX6718" fmla="*/ 4140074 w 6801921"/>
                  <a:gd name="connsiteY6718" fmla="*/ 4661 h 1525731"/>
                  <a:gd name="connsiteX6719" fmla="*/ 4147694 w 6801921"/>
                  <a:gd name="connsiteY6719" fmla="*/ 20385 h 1525731"/>
                  <a:gd name="connsiteX6720" fmla="*/ 4140074 w 6801921"/>
                  <a:gd name="connsiteY6720" fmla="*/ 36110 h 1525731"/>
                  <a:gd name="connsiteX6721" fmla="*/ 4121679 w 6801921"/>
                  <a:gd name="connsiteY6721" fmla="*/ 42624 h 1525731"/>
                  <a:gd name="connsiteX6722" fmla="*/ 4021947 w 6801921"/>
                  <a:gd name="connsiteY6722" fmla="*/ 42624 h 1525731"/>
                  <a:gd name="connsiteX6723" fmla="*/ 3995931 w 6801921"/>
                  <a:gd name="connsiteY6723" fmla="*/ 20385 h 1525731"/>
                  <a:gd name="connsiteX6724" fmla="*/ 3995931 w 6801921"/>
                  <a:gd name="connsiteY6724" fmla="*/ 20385 h 1525731"/>
                  <a:gd name="connsiteX6725" fmla="*/ 4003551 w 6801921"/>
                  <a:gd name="connsiteY6725" fmla="*/ 4660 h 1525731"/>
                  <a:gd name="connsiteX6726" fmla="*/ 3843299 w 6801921"/>
                  <a:gd name="connsiteY6726" fmla="*/ 0 h 1525731"/>
                  <a:gd name="connsiteX6727" fmla="*/ 3958859 w 6801921"/>
                  <a:gd name="connsiteY6727" fmla="*/ 0 h 1525731"/>
                  <a:gd name="connsiteX6728" fmla="*/ 3968289 w 6801921"/>
                  <a:gd name="connsiteY6728" fmla="*/ 19459 h 1525731"/>
                  <a:gd name="connsiteX6729" fmla="*/ 3923845 w 6801921"/>
                  <a:gd name="connsiteY6729" fmla="*/ 57451 h 1525731"/>
                  <a:gd name="connsiteX6730" fmla="*/ 3878314 w 6801921"/>
                  <a:gd name="connsiteY6730" fmla="*/ 57451 h 1525731"/>
                  <a:gd name="connsiteX6731" fmla="*/ 3833870 w 6801921"/>
                  <a:gd name="connsiteY6731" fmla="*/ 19459 h 1525731"/>
                  <a:gd name="connsiteX6732" fmla="*/ 3508091 w 6801921"/>
                  <a:gd name="connsiteY6732" fmla="*/ 0 h 1525731"/>
                  <a:gd name="connsiteX6733" fmla="*/ 3654503 w 6801921"/>
                  <a:gd name="connsiteY6733" fmla="*/ 0 h 1525731"/>
                  <a:gd name="connsiteX6734" fmla="*/ 3647033 w 6801921"/>
                  <a:gd name="connsiteY6734" fmla="*/ 15417 h 1525731"/>
                  <a:gd name="connsiteX6735" fmla="*/ 3623846 w 6801921"/>
                  <a:gd name="connsiteY6735" fmla="*/ 23627 h 1525731"/>
                  <a:gd name="connsiteX6736" fmla="*/ 3538748 w 6801921"/>
                  <a:gd name="connsiteY6736" fmla="*/ 23627 h 1525731"/>
                  <a:gd name="connsiteX6737" fmla="*/ 3515561 w 6801921"/>
                  <a:gd name="connsiteY6737" fmla="*/ 15417 h 1525731"/>
                  <a:gd name="connsiteX6738" fmla="*/ 3331974 w 6801921"/>
                  <a:gd name="connsiteY6738" fmla="*/ 0 h 1525731"/>
                  <a:gd name="connsiteX6739" fmla="*/ 3476145 w 6801921"/>
                  <a:gd name="connsiteY6739" fmla="*/ 0 h 1525731"/>
                  <a:gd name="connsiteX6740" fmla="*/ 3479399 w 6801921"/>
                  <a:gd name="connsiteY6740" fmla="*/ 6717 h 1525731"/>
                  <a:gd name="connsiteX6741" fmla="*/ 3469795 w 6801921"/>
                  <a:gd name="connsiteY6741" fmla="*/ 26537 h 1525731"/>
                  <a:gd name="connsiteX6742" fmla="*/ 3446608 w 6801921"/>
                  <a:gd name="connsiteY6742" fmla="*/ 34747 h 1525731"/>
                  <a:gd name="connsiteX6743" fmla="*/ 3361510 w 6801921"/>
                  <a:gd name="connsiteY6743" fmla="*/ 34747 h 1525731"/>
                  <a:gd name="connsiteX6744" fmla="*/ 3328719 w 6801921"/>
                  <a:gd name="connsiteY6744" fmla="*/ 6717 h 1525731"/>
                  <a:gd name="connsiteX6745" fmla="*/ 3178308 w 6801921"/>
                  <a:gd name="connsiteY6745" fmla="*/ 0 h 1525731"/>
                  <a:gd name="connsiteX6746" fmla="*/ 3257987 w 6801921"/>
                  <a:gd name="connsiteY6746" fmla="*/ 0 h 1525731"/>
                  <a:gd name="connsiteX6747" fmla="*/ 3265844 w 6801921"/>
                  <a:gd name="connsiteY6747" fmla="*/ 16215 h 1525731"/>
                  <a:gd name="connsiteX6748" fmla="*/ 3232239 w 6801921"/>
                  <a:gd name="connsiteY6748" fmla="*/ 44942 h 1525731"/>
                  <a:gd name="connsiteX6749" fmla="*/ 3204055 w 6801921"/>
                  <a:gd name="connsiteY6749" fmla="*/ 44942 h 1525731"/>
                  <a:gd name="connsiteX6750" fmla="*/ 3170450 w 6801921"/>
                  <a:gd name="connsiteY6750" fmla="*/ 16215 h 1525731"/>
                  <a:gd name="connsiteX6751" fmla="*/ 3023944 w 6801921"/>
                  <a:gd name="connsiteY6751" fmla="*/ 0 h 1525731"/>
                  <a:gd name="connsiteX6752" fmla="*/ 3148933 w 6801921"/>
                  <a:gd name="connsiteY6752" fmla="*/ 0 h 1525731"/>
                  <a:gd name="connsiteX6753" fmla="*/ 3153648 w 6801921"/>
                  <a:gd name="connsiteY6753" fmla="*/ 9730 h 1525731"/>
                  <a:gd name="connsiteX6754" fmla="*/ 3109204 w 6801921"/>
                  <a:gd name="connsiteY6754" fmla="*/ 47722 h 1525731"/>
                  <a:gd name="connsiteX6755" fmla="*/ 3063674 w 6801921"/>
                  <a:gd name="connsiteY6755" fmla="*/ 47722 h 1525731"/>
                  <a:gd name="connsiteX6756" fmla="*/ 3019229 w 6801921"/>
                  <a:gd name="connsiteY6756" fmla="*/ 9730 h 1525731"/>
                  <a:gd name="connsiteX6757" fmla="*/ 2816299 w 6801921"/>
                  <a:gd name="connsiteY6757" fmla="*/ 0 h 1525731"/>
                  <a:gd name="connsiteX6758" fmla="*/ 2840040 w 6801921"/>
                  <a:gd name="connsiteY6758" fmla="*/ 0 h 1525731"/>
                  <a:gd name="connsiteX6759" fmla="*/ 2842953 w 6801921"/>
                  <a:gd name="connsiteY6759" fmla="*/ 1031 h 1525731"/>
                  <a:gd name="connsiteX6760" fmla="*/ 2847953 w 6801921"/>
                  <a:gd name="connsiteY6760" fmla="*/ 11350 h 1525731"/>
                  <a:gd name="connsiteX6761" fmla="*/ 2830881 w 6801921"/>
                  <a:gd name="connsiteY6761" fmla="*/ 25944 h 1525731"/>
                  <a:gd name="connsiteX6762" fmla="*/ 2825459 w 6801921"/>
                  <a:gd name="connsiteY6762" fmla="*/ 25944 h 1525731"/>
                  <a:gd name="connsiteX6763" fmla="*/ 2808386 w 6801921"/>
                  <a:gd name="connsiteY6763" fmla="*/ 11350 h 1525731"/>
                  <a:gd name="connsiteX6764" fmla="*/ 2813386 w 6801921"/>
                  <a:gd name="connsiteY6764" fmla="*/ 1031 h 1525731"/>
                  <a:gd name="connsiteX6765" fmla="*/ 2667042 w 6801921"/>
                  <a:gd name="connsiteY6765" fmla="*/ 0 h 1525731"/>
                  <a:gd name="connsiteX6766" fmla="*/ 2792547 w 6801921"/>
                  <a:gd name="connsiteY6766" fmla="*/ 0 h 1525731"/>
                  <a:gd name="connsiteX6767" fmla="*/ 2794836 w 6801921"/>
                  <a:gd name="connsiteY6767" fmla="*/ 4724 h 1525731"/>
                  <a:gd name="connsiteX6768" fmla="*/ 2790264 w 6801921"/>
                  <a:gd name="connsiteY6768" fmla="*/ 14160 h 1525731"/>
                  <a:gd name="connsiteX6769" fmla="*/ 2779226 w 6801921"/>
                  <a:gd name="connsiteY6769" fmla="*/ 18068 h 1525731"/>
                  <a:gd name="connsiteX6770" fmla="*/ 2680362 w 6801921"/>
                  <a:gd name="connsiteY6770" fmla="*/ 18068 h 1525731"/>
                  <a:gd name="connsiteX6771" fmla="*/ 2664753 w 6801921"/>
                  <a:gd name="connsiteY6771" fmla="*/ 4724 h 1525731"/>
                  <a:gd name="connsiteX6772" fmla="*/ 2523278 w 6801921"/>
                  <a:gd name="connsiteY6772" fmla="*/ 0 h 1525731"/>
                  <a:gd name="connsiteX6773" fmla="*/ 2650130 w 6801921"/>
                  <a:gd name="connsiteY6773" fmla="*/ 0 h 1525731"/>
                  <a:gd name="connsiteX6774" fmla="*/ 2651745 w 6801921"/>
                  <a:gd name="connsiteY6774" fmla="*/ 3334 h 1525731"/>
                  <a:gd name="connsiteX6775" fmla="*/ 2647173 w 6801921"/>
                  <a:gd name="connsiteY6775" fmla="*/ 12769 h 1525731"/>
                  <a:gd name="connsiteX6776" fmla="*/ 2636135 w 6801921"/>
                  <a:gd name="connsiteY6776" fmla="*/ 16678 h 1525731"/>
                  <a:gd name="connsiteX6777" fmla="*/ 2537271 w 6801921"/>
                  <a:gd name="connsiteY6777" fmla="*/ 16678 h 1525731"/>
                  <a:gd name="connsiteX6778" fmla="*/ 2521662 w 6801921"/>
                  <a:gd name="connsiteY6778" fmla="*/ 3334 h 1525731"/>
                  <a:gd name="connsiteX6779" fmla="*/ 2363587 w 6801921"/>
                  <a:gd name="connsiteY6779" fmla="*/ 0 h 1525731"/>
                  <a:gd name="connsiteX6780" fmla="*/ 2497081 w 6801921"/>
                  <a:gd name="connsiteY6780" fmla="*/ 0 h 1525731"/>
                  <a:gd name="connsiteX6781" fmla="*/ 2498366 w 6801921"/>
                  <a:gd name="connsiteY6781" fmla="*/ 456 h 1525731"/>
                  <a:gd name="connsiteX6782" fmla="*/ 2504319 w 6801921"/>
                  <a:gd name="connsiteY6782" fmla="*/ 12740 h 1525731"/>
                  <a:gd name="connsiteX6783" fmla="*/ 2483994 w 6801921"/>
                  <a:gd name="connsiteY6783" fmla="*/ 30113 h 1525731"/>
                  <a:gd name="connsiteX6784" fmla="*/ 2376673 w 6801921"/>
                  <a:gd name="connsiteY6784" fmla="*/ 30113 h 1525731"/>
                  <a:gd name="connsiteX6785" fmla="*/ 2356349 w 6801921"/>
                  <a:gd name="connsiteY6785" fmla="*/ 12740 h 1525731"/>
                  <a:gd name="connsiteX6786" fmla="*/ 2362302 w 6801921"/>
                  <a:gd name="connsiteY6786" fmla="*/ 456 h 1525731"/>
                  <a:gd name="connsiteX6787" fmla="*/ 2148755 w 6801921"/>
                  <a:gd name="connsiteY6787" fmla="*/ 0 h 1525731"/>
                  <a:gd name="connsiteX6788" fmla="*/ 2228975 w 6801921"/>
                  <a:gd name="connsiteY6788" fmla="*/ 0 h 1525731"/>
                  <a:gd name="connsiteX6789" fmla="*/ 2248117 w 6801921"/>
                  <a:gd name="connsiteY6789" fmla="*/ 0 h 1525731"/>
                  <a:gd name="connsiteX6790" fmla="*/ 2271597 w 6801921"/>
                  <a:gd name="connsiteY6790" fmla="*/ 0 h 1525731"/>
                  <a:gd name="connsiteX6791" fmla="*/ 2280005 w 6801921"/>
                  <a:gd name="connsiteY6791" fmla="*/ 20388 h 1525731"/>
                  <a:gd name="connsiteX6792" fmla="*/ 2262766 w 6801921"/>
                  <a:gd name="connsiteY6792" fmla="*/ 20388 h 1525731"/>
                  <a:gd name="connsiteX6793" fmla="*/ 2256045 w 6801921"/>
                  <a:gd name="connsiteY6793" fmla="*/ 34257 h 1525731"/>
                  <a:gd name="connsiteX6794" fmla="*/ 2244753 w 6801921"/>
                  <a:gd name="connsiteY6794" fmla="*/ 38255 h 1525731"/>
                  <a:gd name="connsiteX6795" fmla="*/ 2237384 w 6801921"/>
                  <a:gd name="connsiteY6795" fmla="*/ 20388 h 1525731"/>
                  <a:gd name="connsiteX6796" fmla="*/ 2192458 w 6801921"/>
                  <a:gd name="connsiteY6796" fmla="*/ 20388 h 1525731"/>
                  <a:gd name="connsiteX6797" fmla="*/ 2154132 w 6801921"/>
                  <a:gd name="connsiteY6797" fmla="*/ 6818 h 1525731"/>
                  <a:gd name="connsiteX6798" fmla="*/ 1658451 w 6801921"/>
                  <a:gd name="connsiteY6798" fmla="*/ 0 h 1525731"/>
                  <a:gd name="connsiteX6799" fmla="*/ 1707483 w 6801921"/>
                  <a:gd name="connsiteY6799" fmla="*/ 0 h 1525731"/>
                  <a:gd name="connsiteX6800" fmla="*/ 1706652 w 6801921"/>
                  <a:gd name="connsiteY6800" fmla="*/ 1715 h 1525731"/>
                  <a:gd name="connsiteX6801" fmla="*/ 1690556 w 6801921"/>
                  <a:gd name="connsiteY6801" fmla="*/ 7415 h 1525731"/>
                  <a:gd name="connsiteX6802" fmla="*/ 1675379 w 6801921"/>
                  <a:gd name="connsiteY6802" fmla="*/ 7415 h 1525731"/>
                  <a:gd name="connsiteX6803" fmla="*/ 1659282 w 6801921"/>
                  <a:gd name="connsiteY6803" fmla="*/ 1715 h 1525731"/>
                  <a:gd name="connsiteX6804" fmla="*/ 1535693 w 6801921"/>
                  <a:gd name="connsiteY6804" fmla="*/ 0 h 1525731"/>
                  <a:gd name="connsiteX6805" fmla="*/ 1630779 w 6801921"/>
                  <a:gd name="connsiteY6805" fmla="*/ 0 h 1525731"/>
                  <a:gd name="connsiteX6806" fmla="*/ 1628284 w 6801921"/>
                  <a:gd name="connsiteY6806" fmla="*/ 5151 h 1525731"/>
                  <a:gd name="connsiteX6807" fmla="*/ 1611420 w 6801921"/>
                  <a:gd name="connsiteY6807" fmla="*/ 11122 h 1525731"/>
                  <a:gd name="connsiteX6808" fmla="*/ 1555053 w 6801921"/>
                  <a:gd name="connsiteY6808" fmla="*/ 11122 h 1525731"/>
                  <a:gd name="connsiteX6809" fmla="*/ 1538189 w 6801921"/>
                  <a:gd name="connsiteY6809" fmla="*/ 5151 h 1525731"/>
                  <a:gd name="connsiteX6810" fmla="*/ 1383585 w 6801921"/>
                  <a:gd name="connsiteY6810" fmla="*/ 0 h 1525731"/>
                  <a:gd name="connsiteX6811" fmla="*/ 1509716 w 6801921"/>
                  <a:gd name="connsiteY6811" fmla="*/ 0 h 1525731"/>
                  <a:gd name="connsiteX6812" fmla="*/ 1511691 w 6801921"/>
                  <a:gd name="connsiteY6812" fmla="*/ 4080 h 1525731"/>
                  <a:gd name="connsiteX6813" fmla="*/ 1511690 w 6801921"/>
                  <a:gd name="connsiteY6813" fmla="*/ 4080 h 1525731"/>
                  <a:gd name="connsiteX6814" fmla="*/ 1496081 w 6801921"/>
                  <a:gd name="connsiteY6814" fmla="*/ 17423 h 1525731"/>
                  <a:gd name="connsiteX6815" fmla="*/ 1397218 w 6801921"/>
                  <a:gd name="connsiteY6815" fmla="*/ 17422 h 1525731"/>
                  <a:gd name="connsiteX6816" fmla="*/ 1386180 w 6801921"/>
                  <a:gd name="connsiteY6816" fmla="*/ 13514 h 1525731"/>
                  <a:gd name="connsiteX6817" fmla="*/ 1381608 w 6801921"/>
                  <a:gd name="connsiteY6817" fmla="*/ 4079 h 1525731"/>
                  <a:gd name="connsiteX6818" fmla="*/ 1201771 w 6801921"/>
                  <a:gd name="connsiteY6818" fmla="*/ 0 h 1525731"/>
                  <a:gd name="connsiteX6819" fmla="*/ 1318623 w 6801921"/>
                  <a:gd name="connsiteY6819" fmla="*/ 0 h 1525731"/>
                  <a:gd name="connsiteX6820" fmla="*/ 1328992 w 6801921"/>
                  <a:gd name="connsiteY6820" fmla="*/ 1790 h 1525731"/>
                  <a:gd name="connsiteX6821" fmla="*/ 1362096 w 6801921"/>
                  <a:gd name="connsiteY6821" fmla="*/ 44481 h 1525731"/>
                  <a:gd name="connsiteX6822" fmla="*/ 1307894 w 6801921"/>
                  <a:gd name="connsiteY6822" fmla="*/ 90812 h 1525731"/>
                  <a:gd name="connsiteX6823" fmla="*/ 1212500 w 6801921"/>
                  <a:gd name="connsiteY6823" fmla="*/ 90812 h 1525731"/>
                  <a:gd name="connsiteX6824" fmla="*/ 1158299 w 6801921"/>
                  <a:gd name="connsiteY6824" fmla="*/ 44481 h 1525731"/>
                  <a:gd name="connsiteX6825" fmla="*/ 1191403 w 6801921"/>
                  <a:gd name="connsiteY6825" fmla="*/ 1790 h 15257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  <a:cxn ang="0">
                    <a:pos x="connsiteX470" y="connsiteY470"/>
                  </a:cxn>
                  <a:cxn ang="0">
                    <a:pos x="connsiteX471" y="connsiteY471"/>
                  </a:cxn>
                  <a:cxn ang="0">
                    <a:pos x="connsiteX472" y="connsiteY472"/>
                  </a:cxn>
                  <a:cxn ang="0">
                    <a:pos x="connsiteX473" y="connsiteY473"/>
                  </a:cxn>
                  <a:cxn ang="0">
                    <a:pos x="connsiteX474" y="connsiteY474"/>
                  </a:cxn>
                  <a:cxn ang="0">
                    <a:pos x="connsiteX475" y="connsiteY475"/>
                  </a:cxn>
                  <a:cxn ang="0">
                    <a:pos x="connsiteX476" y="connsiteY476"/>
                  </a:cxn>
                  <a:cxn ang="0">
                    <a:pos x="connsiteX477" y="connsiteY477"/>
                  </a:cxn>
                  <a:cxn ang="0">
                    <a:pos x="connsiteX478" y="connsiteY478"/>
                  </a:cxn>
                  <a:cxn ang="0">
                    <a:pos x="connsiteX479" y="connsiteY479"/>
                  </a:cxn>
                  <a:cxn ang="0">
                    <a:pos x="connsiteX480" y="connsiteY480"/>
                  </a:cxn>
                  <a:cxn ang="0">
                    <a:pos x="connsiteX481" y="connsiteY481"/>
                  </a:cxn>
                  <a:cxn ang="0">
                    <a:pos x="connsiteX482" y="connsiteY482"/>
                  </a:cxn>
                  <a:cxn ang="0">
                    <a:pos x="connsiteX483" y="connsiteY483"/>
                  </a:cxn>
                  <a:cxn ang="0">
                    <a:pos x="connsiteX484" y="connsiteY484"/>
                  </a:cxn>
                  <a:cxn ang="0">
                    <a:pos x="connsiteX485" y="connsiteY485"/>
                  </a:cxn>
                  <a:cxn ang="0">
                    <a:pos x="connsiteX486" y="connsiteY486"/>
                  </a:cxn>
                  <a:cxn ang="0">
                    <a:pos x="connsiteX487" y="connsiteY487"/>
                  </a:cxn>
                  <a:cxn ang="0">
                    <a:pos x="connsiteX488" y="connsiteY488"/>
                  </a:cxn>
                  <a:cxn ang="0">
                    <a:pos x="connsiteX489" y="connsiteY489"/>
                  </a:cxn>
                  <a:cxn ang="0">
                    <a:pos x="connsiteX490" y="connsiteY490"/>
                  </a:cxn>
                  <a:cxn ang="0">
                    <a:pos x="connsiteX491" y="connsiteY491"/>
                  </a:cxn>
                  <a:cxn ang="0">
                    <a:pos x="connsiteX492" y="connsiteY492"/>
                  </a:cxn>
                  <a:cxn ang="0">
                    <a:pos x="connsiteX493" y="connsiteY493"/>
                  </a:cxn>
                  <a:cxn ang="0">
                    <a:pos x="connsiteX494" y="connsiteY494"/>
                  </a:cxn>
                  <a:cxn ang="0">
                    <a:pos x="connsiteX495" y="connsiteY495"/>
                  </a:cxn>
                  <a:cxn ang="0">
                    <a:pos x="connsiteX496" y="connsiteY496"/>
                  </a:cxn>
                  <a:cxn ang="0">
                    <a:pos x="connsiteX497" y="connsiteY497"/>
                  </a:cxn>
                  <a:cxn ang="0">
                    <a:pos x="connsiteX498" y="connsiteY498"/>
                  </a:cxn>
                  <a:cxn ang="0">
                    <a:pos x="connsiteX499" y="connsiteY499"/>
                  </a:cxn>
                  <a:cxn ang="0">
                    <a:pos x="connsiteX500" y="connsiteY500"/>
                  </a:cxn>
                  <a:cxn ang="0">
                    <a:pos x="connsiteX501" y="connsiteY501"/>
                  </a:cxn>
                  <a:cxn ang="0">
                    <a:pos x="connsiteX502" y="connsiteY502"/>
                  </a:cxn>
                  <a:cxn ang="0">
                    <a:pos x="connsiteX503" y="connsiteY503"/>
                  </a:cxn>
                  <a:cxn ang="0">
                    <a:pos x="connsiteX504" y="connsiteY504"/>
                  </a:cxn>
                  <a:cxn ang="0">
                    <a:pos x="connsiteX505" y="connsiteY505"/>
                  </a:cxn>
                  <a:cxn ang="0">
                    <a:pos x="connsiteX506" y="connsiteY506"/>
                  </a:cxn>
                  <a:cxn ang="0">
                    <a:pos x="connsiteX507" y="connsiteY507"/>
                  </a:cxn>
                  <a:cxn ang="0">
                    <a:pos x="connsiteX508" y="connsiteY508"/>
                  </a:cxn>
                  <a:cxn ang="0">
                    <a:pos x="connsiteX509" y="connsiteY509"/>
                  </a:cxn>
                  <a:cxn ang="0">
                    <a:pos x="connsiteX510" y="connsiteY510"/>
                  </a:cxn>
                  <a:cxn ang="0">
                    <a:pos x="connsiteX511" y="connsiteY511"/>
                  </a:cxn>
                  <a:cxn ang="0">
                    <a:pos x="connsiteX512" y="connsiteY512"/>
                  </a:cxn>
                  <a:cxn ang="0">
                    <a:pos x="connsiteX513" y="connsiteY513"/>
                  </a:cxn>
                  <a:cxn ang="0">
                    <a:pos x="connsiteX514" y="connsiteY514"/>
                  </a:cxn>
                  <a:cxn ang="0">
                    <a:pos x="connsiteX515" y="connsiteY515"/>
                  </a:cxn>
                  <a:cxn ang="0">
                    <a:pos x="connsiteX516" y="connsiteY516"/>
                  </a:cxn>
                  <a:cxn ang="0">
                    <a:pos x="connsiteX517" y="connsiteY517"/>
                  </a:cxn>
                  <a:cxn ang="0">
                    <a:pos x="connsiteX518" y="connsiteY518"/>
                  </a:cxn>
                  <a:cxn ang="0">
                    <a:pos x="connsiteX519" y="connsiteY519"/>
                  </a:cxn>
                  <a:cxn ang="0">
                    <a:pos x="connsiteX520" y="connsiteY520"/>
                  </a:cxn>
                  <a:cxn ang="0">
                    <a:pos x="connsiteX521" y="connsiteY521"/>
                  </a:cxn>
                  <a:cxn ang="0">
                    <a:pos x="connsiteX522" y="connsiteY522"/>
                  </a:cxn>
                  <a:cxn ang="0">
                    <a:pos x="connsiteX523" y="connsiteY523"/>
                  </a:cxn>
                  <a:cxn ang="0">
                    <a:pos x="connsiteX524" y="connsiteY524"/>
                  </a:cxn>
                  <a:cxn ang="0">
                    <a:pos x="connsiteX525" y="connsiteY525"/>
                  </a:cxn>
                  <a:cxn ang="0">
                    <a:pos x="connsiteX526" y="connsiteY526"/>
                  </a:cxn>
                  <a:cxn ang="0">
                    <a:pos x="connsiteX527" y="connsiteY527"/>
                  </a:cxn>
                  <a:cxn ang="0">
                    <a:pos x="connsiteX528" y="connsiteY528"/>
                  </a:cxn>
                  <a:cxn ang="0">
                    <a:pos x="connsiteX529" y="connsiteY529"/>
                  </a:cxn>
                  <a:cxn ang="0">
                    <a:pos x="connsiteX530" y="connsiteY530"/>
                  </a:cxn>
                  <a:cxn ang="0">
                    <a:pos x="connsiteX531" y="connsiteY531"/>
                  </a:cxn>
                  <a:cxn ang="0">
                    <a:pos x="connsiteX532" y="connsiteY532"/>
                  </a:cxn>
                  <a:cxn ang="0">
                    <a:pos x="connsiteX533" y="connsiteY533"/>
                  </a:cxn>
                  <a:cxn ang="0">
                    <a:pos x="connsiteX534" y="connsiteY534"/>
                  </a:cxn>
                  <a:cxn ang="0">
                    <a:pos x="connsiteX535" y="connsiteY535"/>
                  </a:cxn>
                  <a:cxn ang="0">
                    <a:pos x="connsiteX536" y="connsiteY536"/>
                  </a:cxn>
                  <a:cxn ang="0">
                    <a:pos x="connsiteX537" y="connsiteY537"/>
                  </a:cxn>
                  <a:cxn ang="0">
                    <a:pos x="connsiteX538" y="connsiteY538"/>
                  </a:cxn>
                  <a:cxn ang="0">
                    <a:pos x="connsiteX539" y="connsiteY539"/>
                  </a:cxn>
                  <a:cxn ang="0">
                    <a:pos x="connsiteX540" y="connsiteY540"/>
                  </a:cxn>
                  <a:cxn ang="0">
                    <a:pos x="connsiteX541" y="connsiteY541"/>
                  </a:cxn>
                  <a:cxn ang="0">
                    <a:pos x="connsiteX542" y="connsiteY542"/>
                  </a:cxn>
                  <a:cxn ang="0">
                    <a:pos x="connsiteX543" y="connsiteY543"/>
                  </a:cxn>
                  <a:cxn ang="0">
                    <a:pos x="connsiteX544" y="connsiteY544"/>
                  </a:cxn>
                  <a:cxn ang="0">
                    <a:pos x="connsiteX545" y="connsiteY545"/>
                  </a:cxn>
                  <a:cxn ang="0">
                    <a:pos x="connsiteX546" y="connsiteY546"/>
                  </a:cxn>
                  <a:cxn ang="0">
                    <a:pos x="connsiteX547" y="connsiteY547"/>
                  </a:cxn>
                  <a:cxn ang="0">
                    <a:pos x="connsiteX548" y="connsiteY548"/>
                  </a:cxn>
                  <a:cxn ang="0">
                    <a:pos x="connsiteX549" y="connsiteY549"/>
                  </a:cxn>
                  <a:cxn ang="0">
                    <a:pos x="connsiteX550" y="connsiteY550"/>
                  </a:cxn>
                  <a:cxn ang="0">
                    <a:pos x="connsiteX551" y="connsiteY551"/>
                  </a:cxn>
                  <a:cxn ang="0">
                    <a:pos x="connsiteX552" y="connsiteY552"/>
                  </a:cxn>
                  <a:cxn ang="0">
                    <a:pos x="connsiteX553" y="connsiteY553"/>
                  </a:cxn>
                  <a:cxn ang="0">
                    <a:pos x="connsiteX554" y="connsiteY554"/>
                  </a:cxn>
                  <a:cxn ang="0">
                    <a:pos x="connsiteX555" y="connsiteY555"/>
                  </a:cxn>
                  <a:cxn ang="0">
                    <a:pos x="connsiteX556" y="connsiteY556"/>
                  </a:cxn>
                  <a:cxn ang="0">
                    <a:pos x="connsiteX557" y="connsiteY557"/>
                  </a:cxn>
                  <a:cxn ang="0">
                    <a:pos x="connsiteX558" y="connsiteY558"/>
                  </a:cxn>
                  <a:cxn ang="0">
                    <a:pos x="connsiteX559" y="connsiteY559"/>
                  </a:cxn>
                  <a:cxn ang="0">
                    <a:pos x="connsiteX560" y="connsiteY560"/>
                  </a:cxn>
                  <a:cxn ang="0">
                    <a:pos x="connsiteX561" y="connsiteY561"/>
                  </a:cxn>
                  <a:cxn ang="0">
                    <a:pos x="connsiteX562" y="connsiteY562"/>
                  </a:cxn>
                  <a:cxn ang="0">
                    <a:pos x="connsiteX563" y="connsiteY563"/>
                  </a:cxn>
                  <a:cxn ang="0">
                    <a:pos x="connsiteX564" y="connsiteY564"/>
                  </a:cxn>
                  <a:cxn ang="0">
                    <a:pos x="connsiteX565" y="connsiteY565"/>
                  </a:cxn>
                  <a:cxn ang="0">
                    <a:pos x="connsiteX566" y="connsiteY566"/>
                  </a:cxn>
                  <a:cxn ang="0">
                    <a:pos x="connsiteX567" y="connsiteY567"/>
                  </a:cxn>
                  <a:cxn ang="0">
                    <a:pos x="connsiteX568" y="connsiteY568"/>
                  </a:cxn>
                  <a:cxn ang="0">
                    <a:pos x="connsiteX569" y="connsiteY569"/>
                  </a:cxn>
                  <a:cxn ang="0">
                    <a:pos x="connsiteX570" y="connsiteY570"/>
                  </a:cxn>
                  <a:cxn ang="0">
                    <a:pos x="connsiteX571" y="connsiteY571"/>
                  </a:cxn>
                  <a:cxn ang="0">
                    <a:pos x="connsiteX572" y="connsiteY572"/>
                  </a:cxn>
                  <a:cxn ang="0">
                    <a:pos x="connsiteX573" y="connsiteY573"/>
                  </a:cxn>
                  <a:cxn ang="0">
                    <a:pos x="connsiteX574" y="connsiteY574"/>
                  </a:cxn>
                  <a:cxn ang="0">
                    <a:pos x="connsiteX575" y="connsiteY575"/>
                  </a:cxn>
                  <a:cxn ang="0">
                    <a:pos x="connsiteX576" y="connsiteY576"/>
                  </a:cxn>
                  <a:cxn ang="0">
                    <a:pos x="connsiteX577" y="connsiteY577"/>
                  </a:cxn>
                  <a:cxn ang="0">
                    <a:pos x="connsiteX578" y="connsiteY578"/>
                  </a:cxn>
                  <a:cxn ang="0">
                    <a:pos x="connsiteX579" y="connsiteY579"/>
                  </a:cxn>
                  <a:cxn ang="0">
                    <a:pos x="connsiteX580" y="connsiteY580"/>
                  </a:cxn>
                  <a:cxn ang="0">
                    <a:pos x="connsiteX581" y="connsiteY581"/>
                  </a:cxn>
                  <a:cxn ang="0">
                    <a:pos x="connsiteX582" y="connsiteY582"/>
                  </a:cxn>
                  <a:cxn ang="0">
                    <a:pos x="connsiteX583" y="connsiteY583"/>
                  </a:cxn>
                  <a:cxn ang="0">
                    <a:pos x="connsiteX584" y="connsiteY584"/>
                  </a:cxn>
                  <a:cxn ang="0">
                    <a:pos x="connsiteX585" y="connsiteY585"/>
                  </a:cxn>
                  <a:cxn ang="0">
                    <a:pos x="connsiteX586" y="connsiteY586"/>
                  </a:cxn>
                  <a:cxn ang="0">
                    <a:pos x="connsiteX587" y="connsiteY587"/>
                  </a:cxn>
                  <a:cxn ang="0">
                    <a:pos x="connsiteX588" y="connsiteY588"/>
                  </a:cxn>
                  <a:cxn ang="0">
                    <a:pos x="connsiteX589" y="connsiteY589"/>
                  </a:cxn>
                  <a:cxn ang="0">
                    <a:pos x="connsiteX590" y="connsiteY590"/>
                  </a:cxn>
                  <a:cxn ang="0">
                    <a:pos x="connsiteX591" y="connsiteY591"/>
                  </a:cxn>
                  <a:cxn ang="0">
                    <a:pos x="connsiteX592" y="connsiteY592"/>
                  </a:cxn>
                  <a:cxn ang="0">
                    <a:pos x="connsiteX593" y="connsiteY593"/>
                  </a:cxn>
                  <a:cxn ang="0">
                    <a:pos x="connsiteX594" y="connsiteY594"/>
                  </a:cxn>
                  <a:cxn ang="0">
                    <a:pos x="connsiteX595" y="connsiteY595"/>
                  </a:cxn>
                  <a:cxn ang="0">
                    <a:pos x="connsiteX596" y="connsiteY596"/>
                  </a:cxn>
                  <a:cxn ang="0">
                    <a:pos x="connsiteX597" y="connsiteY597"/>
                  </a:cxn>
                  <a:cxn ang="0">
                    <a:pos x="connsiteX598" y="connsiteY598"/>
                  </a:cxn>
                  <a:cxn ang="0">
                    <a:pos x="connsiteX599" y="connsiteY599"/>
                  </a:cxn>
                  <a:cxn ang="0">
                    <a:pos x="connsiteX600" y="connsiteY600"/>
                  </a:cxn>
                  <a:cxn ang="0">
                    <a:pos x="connsiteX601" y="connsiteY601"/>
                  </a:cxn>
                  <a:cxn ang="0">
                    <a:pos x="connsiteX602" y="connsiteY602"/>
                  </a:cxn>
                  <a:cxn ang="0">
                    <a:pos x="connsiteX603" y="connsiteY603"/>
                  </a:cxn>
                  <a:cxn ang="0">
                    <a:pos x="connsiteX604" y="connsiteY604"/>
                  </a:cxn>
                  <a:cxn ang="0">
                    <a:pos x="connsiteX605" y="connsiteY605"/>
                  </a:cxn>
                  <a:cxn ang="0">
                    <a:pos x="connsiteX606" y="connsiteY606"/>
                  </a:cxn>
                  <a:cxn ang="0">
                    <a:pos x="connsiteX607" y="connsiteY607"/>
                  </a:cxn>
                  <a:cxn ang="0">
                    <a:pos x="connsiteX608" y="connsiteY608"/>
                  </a:cxn>
                  <a:cxn ang="0">
                    <a:pos x="connsiteX609" y="connsiteY609"/>
                  </a:cxn>
                  <a:cxn ang="0">
                    <a:pos x="connsiteX610" y="connsiteY610"/>
                  </a:cxn>
                  <a:cxn ang="0">
                    <a:pos x="connsiteX611" y="connsiteY611"/>
                  </a:cxn>
                  <a:cxn ang="0">
                    <a:pos x="connsiteX612" y="connsiteY612"/>
                  </a:cxn>
                  <a:cxn ang="0">
                    <a:pos x="connsiteX613" y="connsiteY613"/>
                  </a:cxn>
                  <a:cxn ang="0">
                    <a:pos x="connsiteX614" y="connsiteY614"/>
                  </a:cxn>
                  <a:cxn ang="0">
                    <a:pos x="connsiteX615" y="connsiteY615"/>
                  </a:cxn>
                  <a:cxn ang="0">
                    <a:pos x="connsiteX616" y="connsiteY616"/>
                  </a:cxn>
                  <a:cxn ang="0">
                    <a:pos x="connsiteX617" y="connsiteY617"/>
                  </a:cxn>
                  <a:cxn ang="0">
                    <a:pos x="connsiteX618" y="connsiteY618"/>
                  </a:cxn>
                  <a:cxn ang="0">
                    <a:pos x="connsiteX619" y="connsiteY619"/>
                  </a:cxn>
                  <a:cxn ang="0">
                    <a:pos x="connsiteX620" y="connsiteY620"/>
                  </a:cxn>
                  <a:cxn ang="0">
                    <a:pos x="connsiteX621" y="connsiteY621"/>
                  </a:cxn>
                  <a:cxn ang="0">
                    <a:pos x="connsiteX622" y="connsiteY622"/>
                  </a:cxn>
                  <a:cxn ang="0">
                    <a:pos x="connsiteX623" y="connsiteY623"/>
                  </a:cxn>
                  <a:cxn ang="0">
                    <a:pos x="connsiteX624" y="connsiteY624"/>
                  </a:cxn>
                  <a:cxn ang="0">
                    <a:pos x="connsiteX625" y="connsiteY625"/>
                  </a:cxn>
                  <a:cxn ang="0">
                    <a:pos x="connsiteX626" y="connsiteY626"/>
                  </a:cxn>
                  <a:cxn ang="0">
                    <a:pos x="connsiteX627" y="connsiteY627"/>
                  </a:cxn>
                  <a:cxn ang="0">
                    <a:pos x="connsiteX628" y="connsiteY628"/>
                  </a:cxn>
                  <a:cxn ang="0">
                    <a:pos x="connsiteX629" y="connsiteY629"/>
                  </a:cxn>
                  <a:cxn ang="0">
                    <a:pos x="connsiteX630" y="connsiteY630"/>
                  </a:cxn>
                  <a:cxn ang="0">
                    <a:pos x="connsiteX631" y="connsiteY631"/>
                  </a:cxn>
                  <a:cxn ang="0">
                    <a:pos x="connsiteX632" y="connsiteY632"/>
                  </a:cxn>
                  <a:cxn ang="0">
                    <a:pos x="connsiteX633" y="connsiteY633"/>
                  </a:cxn>
                  <a:cxn ang="0">
                    <a:pos x="connsiteX634" y="connsiteY634"/>
                  </a:cxn>
                  <a:cxn ang="0">
                    <a:pos x="connsiteX635" y="connsiteY635"/>
                  </a:cxn>
                  <a:cxn ang="0">
                    <a:pos x="connsiteX636" y="connsiteY636"/>
                  </a:cxn>
                  <a:cxn ang="0">
                    <a:pos x="connsiteX637" y="connsiteY637"/>
                  </a:cxn>
                  <a:cxn ang="0">
                    <a:pos x="connsiteX638" y="connsiteY638"/>
                  </a:cxn>
                  <a:cxn ang="0">
                    <a:pos x="connsiteX639" y="connsiteY639"/>
                  </a:cxn>
                  <a:cxn ang="0">
                    <a:pos x="connsiteX640" y="connsiteY640"/>
                  </a:cxn>
                  <a:cxn ang="0">
                    <a:pos x="connsiteX641" y="connsiteY641"/>
                  </a:cxn>
                  <a:cxn ang="0">
                    <a:pos x="connsiteX642" y="connsiteY642"/>
                  </a:cxn>
                  <a:cxn ang="0">
                    <a:pos x="connsiteX643" y="connsiteY643"/>
                  </a:cxn>
                  <a:cxn ang="0">
                    <a:pos x="connsiteX644" y="connsiteY644"/>
                  </a:cxn>
                  <a:cxn ang="0">
                    <a:pos x="connsiteX645" y="connsiteY645"/>
                  </a:cxn>
                  <a:cxn ang="0">
                    <a:pos x="connsiteX646" y="connsiteY646"/>
                  </a:cxn>
                  <a:cxn ang="0">
                    <a:pos x="connsiteX647" y="connsiteY647"/>
                  </a:cxn>
                  <a:cxn ang="0">
                    <a:pos x="connsiteX648" y="connsiteY648"/>
                  </a:cxn>
                  <a:cxn ang="0">
                    <a:pos x="connsiteX649" y="connsiteY649"/>
                  </a:cxn>
                  <a:cxn ang="0">
                    <a:pos x="connsiteX650" y="connsiteY650"/>
                  </a:cxn>
                  <a:cxn ang="0">
                    <a:pos x="connsiteX651" y="connsiteY651"/>
                  </a:cxn>
                  <a:cxn ang="0">
                    <a:pos x="connsiteX652" y="connsiteY652"/>
                  </a:cxn>
                  <a:cxn ang="0">
                    <a:pos x="connsiteX653" y="connsiteY653"/>
                  </a:cxn>
                  <a:cxn ang="0">
                    <a:pos x="connsiteX654" y="connsiteY654"/>
                  </a:cxn>
                  <a:cxn ang="0">
                    <a:pos x="connsiteX655" y="connsiteY655"/>
                  </a:cxn>
                  <a:cxn ang="0">
                    <a:pos x="connsiteX656" y="connsiteY656"/>
                  </a:cxn>
                  <a:cxn ang="0">
                    <a:pos x="connsiteX657" y="connsiteY657"/>
                  </a:cxn>
                  <a:cxn ang="0">
                    <a:pos x="connsiteX658" y="connsiteY658"/>
                  </a:cxn>
                  <a:cxn ang="0">
                    <a:pos x="connsiteX659" y="connsiteY659"/>
                  </a:cxn>
                  <a:cxn ang="0">
                    <a:pos x="connsiteX660" y="connsiteY660"/>
                  </a:cxn>
                  <a:cxn ang="0">
                    <a:pos x="connsiteX661" y="connsiteY661"/>
                  </a:cxn>
                  <a:cxn ang="0">
                    <a:pos x="connsiteX662" y="connsiteY662"/>
                  </a:cxn>
                  <a:cxn ang="0">
                    <a:pos x="connsiteX663" y="connsiteY663"/>
                  </a:cxn>
                  <a:cxn ang="0">
                    <a:pos x="connsiteX664" y="connsiteY664"/>
                  </a:cxn>
                  <a:cxn ang="0">
                    <a:pos x="connsiteX665" y="connsiteY665"/>
                  </a:cxn>
                  <a:cxn ang="0">
                    <a:pos x="connsiteX666" y="connsiteY666"/>
                  </a:cxn>
                  <a:cxn ang="0">
                    <a:pos x="connsiteX667" y="connsiteY667"/>
                  </a:cxn>
                  <a:cxn ang="0">
                    <a:pos x="connsiteX668" y="connsiteY668"/>
                  </a:cxn>
                  <a:cxn ang="0">
                    <a:pos x="connsiteX669" y="connsiteY669"/>
                  </a:cxn>
                  <a:cxn ang="0">
                    <a:pos x="connsiteX670" y="connsiteY670"/>
                  </a:cxn>
                  <a:cxn ang="0">
                    <a:pos x="connsiteX671" y="connsiteY671"/>
                  </a:cxn>
                  <a:cxn ang="0">
                    <a:pos x="connsiteX672" y="connsiteY672"/>
                  </a:cxn>
                  <a:cxn ang="0">
                    <a:pos x="connsiteX673" y="connsiteY673"/>
                  </a:cxn>
                  <a:cxn ang="0">
                    <a:pos x="connsiteX674" y="connsiteY674"/>
                  </a:cxn>
                  <a:cxn ang="0">
                    <a:pos x="connsiteX675" y="connsiteY675"/>
                  </a:cxn>
                  <a:cxn ang="0">
                    <a:pos x="connsiteX676" y="connsiteY676"/>
                  </a:cxn>
                  <a:cxn ang="0">
                    <a:pos x="connsiteX677" y="connsiteY677"/>
                  </a:cxn>
                  <a:cxn ang="0">
                    <a:pos x="connsiteX678" y="connsiteY678"/>
                  </a:cxn>
                  <a:cxn ang="0">
                    <a:pos x="connsiteX679" y="connsiteY679"/>
                  </a:cxn>
                  <a:cxn ang="0">
                    <a:pos x="connsiteX680" y="connsiteY680"/>
                  </a:cxn>
                  <a:cxn ang="0">
                    <a:pos x="connsiteX681" y="connsiteY681"/>
                  </a:cxn>
                  <a:cxn ang="0">
                    <a:pos x="connsiteX682" y="connsiteY682"/>
                  </a:cxn>
                  <a:cxn ang="0">
                    <a:pos x="connsiteX683" y="connsiteY683"/>
                  </a:cxn>
                  <a:cxn ang="0">
                    <a:pos x="connsiteX684" y="connsiteY684"/>
                  </a:cxn>
                  <a:cxn ang="0">
                    <a:pos x="connsiteX685" y="connsiteY685"/>
                  </a:cxn>
                  <a:cxn ang="0">
                    <a:pos x="connsiteX686" y="connsiteY686"/>
                  </a:cxn>
                  <a:cxn ang="0">
                    <a:pos x="connsiteX687" y="connsiteY687"/>
                  </a:cxn>
                  <a:cxn ang="0">
                    <a:pos x="connsiteX688" y="connsiteY688"/>
                  </a:cxn>
                  <a:cxn ang="0">
                    <a:pos x="connsiteX689" y="connsiteY689"/>
                  </a:cxn>
                  <a:cxn ang="0">
                    <a:pos x="connsiteX690" y="connsiteY690"/>
                  </a:cxn>
                  <a:cxn ang="0">
                    <a:pos x="connsiteX691" y="connsiteY691"/>
                  </a:cxn>
                  <a:cxn ang="0">
                    <a:pos x="connsiteX692" y="connsiteY692"/>
                  </a:cxn>
                  <a:cxn ang="0">
                    <a:pos x="connsiteX693" y="connsiteY693"/>
                  </a:cxn>
                  <a:cxn ang="0">
                    <a:pos x="connsiteX694" y="connsiteY694"/>
                  </a:cxn>
                  <a:cxn ang="0">
                    <a:pos x="connsiteX695" y="connsiteY695"/>
                  </a:cxn>
                  <a:cxn ang="0">
                    <a:pos x="connsiteX696" y="connsiteY696"/>
                  </a:cxn>
                  <a:cxn ang="0">
                    <a:pos x="connsiteX697" y="connsiteY697"/>
                  </a:cxn>
                  <a:cxn ang="0">
                    <a:pos x="connsiteX698" y="connsiteY698"/>
                  </a:cxn>
                  <a:cxn ang="0">
                    <a:pos x="connsiteX699" y="connsiteY699"/>
                  </a:cxn>
                  <a:cxn ang="0">
                    <a:pos x="connsiteX700" y="connsiteY700"/>
                  </a:cxn>
                  <a:cxn ang="0">
                    <a:pos x="connsiteX701" y="connsiteY701"/>
                  </a:cxn>
                  <a:cxn ang="0">
                    <a:pos x="connsiteX702" y="connsiteY702"/>
                  </a:cxn>
                  <a:cxn ang="0">
                    <a:pos x="connsiteX703" y="connsiteY703"/>
                  </a:cxn>
                  <a:cxn ang="0">
                    <a:pos x="connsiteX704" y="connsiteY704"/>
                  </a:cxn>
                  <a:cxn ang="0">
                    <a:pos x="connsiteX705" y="connsiteY705"/>
                  </a:cxn>
                  <a:cxn ang="0">
                    <a:pos x="connsiteX706" y="connsiteY706"/>
                  </a:cxn>
                  <a:cxn ang="0">
                    <a:pos x="connsiteX707" y="connsiteY707"/>
                  </a:cxn>
                  <a:cxn ang="0">
                    <a:pos x="connsiteX708" y="connsiteY708"/>
                  </a:cxn>
                  <a:cxn ang="0">
                    <a:pos x="connsiteX709" y="connsiteY709"/>
                  </a:cxn>
                  <a:cxn ang="0">
                    <a:pos x="connsiteX710" y="connsiteY710"/>
                  </a:cxn>
                  <a:cxn ang="0">
                    <a:pos x="connsiteX711" y="connsiteY711"/>
                  </a:cxn>
                  <a:cxn ang="0">
                    <a:pos x="connsiteX712" y="connsiteY712"/>
                  </a:cxn>
                  <a:cxn ang="0">
                    <a:pos x="connsiteX713" y="connsiteY713"/>
                  </a:cxn>
                  <a:cxn ang="0">
                    <a:pos x="connsiteX714" y="connsiteY714"/>
                  </a:cxn>
                  <a:cxn ang="0">
                    <a:pos x="connsiteX715" y="connsiteY715"/>
                  </a:cxn>
                  <a:cxn ang="0">
                    <a:pos x="connsiteX716" y="connsiteY716"/>
                  </a:cxn>
                  <a:cxn ang="0">
                    <a:pos x="connsiteX717" y="connsiteY717"/>
                  </a:cxn>
                  <a:cxn ang="0">
                    <a:pos x="connsiteX718" y="connsiteY718"/>
                  </a:cxn>
                  <a:cxn ang="0">
                    <a:pos x="connsiteX719" y="connsiteY719"/>
                  </a:cxn>
                  <a:cxn ang="0">
                    <a:pos x="connsiteX720" y="connsiteY720"/>
                  </a:cxn>
                  <a:cxn ang="0">
                    <a:pos x="connsiteX721" y="connsiteY721"/>
                  </a:cxn>
                  <a:cxn ang="0">
                    <a:pos x="connsiteX722" y="connsiteY722"/>
                  </a:cxn>
                  <a:cxn ang="0">
                    <a:pos x="connsiteX723" y="connsiteY723"/>
                  </a:cxn>
                  <a:cxn ang="0">
                    <a:pos x="connsiteX724" y="connsiteY724"/>
                  </a:cxn>
                  <a:cxn ang="0">
                    <a:pos x="connsiteX725" y="connsiteY725"/>
                  </a:cxn>
                  <a:cxn ang="0">
                    <a:pos x="connsiteX726" y="connsiteY726"/>
                  </a:cxn>
                  <a:cxn ang="0">
                    <a:pos x="connsiteX727" y="connsiteY727"/>
                  </a:cxn>
                  <a:cxn ang="0">
                    <a:pos x="connsiteX728" y="connsiteY728"/>
                  </a:cxn>
                  <a:cxn ang="0">
                    <a:pos x="connsiteX729" y="connsiteY729"/>
                  </a:cxn>
                  <a:cxn ang="0">
                    <a:pos x="connsiteX730" y="connsiteY730"/>
                  </a:cxn>
                  <a:cxn ang="0">
                    <a:pos x="connsiteX731" y="connsiteY731"/>
                  </a:cxn>
                  <a:cxn ang="0">
                    <a:pos x="connsiteX732" y="connsiteY732"/>
                  </a:cxn>
                  <a:cxn ang="0">
                    <a:pos x="connsiteX733" y="connsiteY733"/>
                  </a:cxn>
                  <a:cxn ang="0">
                    <a:pos x="connsiteX734" y="connsiteY734"/>
                  </a:cxn>
                  <a:cxn ang="0">
                    <a:pos x="connsiteX735" y="connsiteY735"/>
                  </a:cxn>
                  <a:cxn ang="0">
                    <a:pos x="connsiteX736" y="connsiteY736"/>
                  </a:cxn>
                  <a:cxn ang="0">
                    <a:pos x="connsiteX737" y="connsiteY737"/>
                  </a:cxn>
                  <a:cxn ang="0">
                    <a:pos x="connsiteX738" y="connsiteY738"/>
                  </a:cxn>
                  <a:cxn ang="0">
                    <a:pos x="connsiteX739" y="connsiteY739"/>
                  </a:cxn>
                  <a:cxn ang="0">
                    <a:pos x="connsiteX740" y="connsiteY740"/>
                  </a:cxn>
                  <a:cxn ang="0">
                    <a:pos x="connsiteX741" y="connsiteY741"/>
                  </a:cxn>
                  <a:cxn ang="0">
                    <a:pos x="connsiteX742" y="connsiteY742"/>
                  </a:cxn>
                  <a:cxn ang="0">
                    <a:pos x="connsiteX743" y="connsiteY743"/>
                  </a:cxn>
                  <a:cxn ang="0">
                    <a:pos x="connsiteX744" y="connsiteY744"/>
                  </a:cxn>
                  <a:cxn ang="0">
                    <a:pos x="connsiteX745" y="connsiteY745"/>
                  </a:cxn>
                  <a:cxn ang="0">
                    <a:pos x="connsiteX746" y="connsiteY746"/>
                  </a:cxn>
                  <a:cxn ang="0">
                    <a:pos x="connsiteX747" y="connsiteY747"/>
                  </a:cxn>
                  <a:cxn ang="0">
                    <a:pos x="connsiteX748" y="connsiteY748"/>
                  </a:cxn>
                  <a:cxn ang="0">
                    <a:pos x="connsiteX749" y="connsiteY749"/>
                  </a:cxn>
                  <a:cxn ang="0">
                    <a:pos x="connsiteX750" y="connsiteY750"/>
                  </a:cxn>
                  <a:cxn ang="0">
                    <a:pos x="connsiteX751" y="connsiteY751"/>
                  </a:cxn>
                  <a:cxn ang="0">
                    <a:pos x="connsiteX752" y="connsiteY752"/>
                  </a:cxn>
                  <a:cxn ang="0">
                    <a:pos x="connsiteX753" y="connsiteY753"/>
                  </a:cxn>
                  <a:cxn ang="0">
                    <a:pos x="connsiteX754" y="connsiteY754"/>
                  </a:cxn>
                  <a:cxn ang="0">
                    <a:pos x="connsiteX755" y="connsiteY755"/>
                  </a:cxn>
                  <a:cxn ang="0">
                    <a:pos x="connsiteX756" y="connsiteY756"/>
                  </a:cxn>
                  <a:cxn ang="0">
                    <a:pos x="connsiteX757" y="connsiteY757"/>
                  </a:cxn>
                  <a:cxn ang="0">
                    <a:pos x="connsiteX758" y="connsiteY758"/>
                  </a:cxn>
                  <a:cxn ang="0">
                    <a:pos x="connsiteX759" y="connsiteY759"/>
                  </a:cxn>
                  <a:cxn ang="0">
                    <a:pos x="connsiteX760" y="connsiteY760"/>
                  </a:cxn>
                  <a:cxn ang="0">
                    <a:pos x="connsiteX761" y="connsiteY761"/>
                  </a:cxn>
                  <a:cxn ang="0">
                    <a:pos x="connsiteX762" y="connsiteY762"/>
                  </a:cxn>
                  <a:cxn ang="0">
                    <a:pos x="connsiteX763" y="connsiteY763"/>
                  </a:cxn>
                  <a:cxn ang="0">
                    <a:pos x="connsiteX764" y="connsiteY764"/>
                  </a:cxn>
                  <a:cxn ang="0">
                    <a:pos x="connsiteX765" y="connsiteY765"/>
                  </a:cxn>
                  <a:cxn ang="0">
                    <a:pos x="connsiteX766" y="connsiteY766"/>
                  </a:cxn>
                  <a:cxn ang="0">
                    <a:pos x="connsiteX767" y="connsiteY767"/>
                  </a:cxn>
                  <a:cxn ang="0">
                    <a:pos x="connsiteX768" y="connsiteY768"/>
                  </a:cxn>
                  <a:cxn ang="0">
                    <a:pos x="connsiteX769" y="connsiteY769"/>
                  </a:cxn>
                  <a:cxn ang="0">
                    <a:pos x="connsiteX770" y="connsiteY770"/>
                  </a:cxn>
                  <a:cxn ang="0">
                    <a:pos x="connsiteX771" y="connsiteY771"/>
                  </a:cxn>
                  <a:cxn ang="0">
                    <a:pos x="connsiteX772" y="connsiteY772"/>
                  </a:cxn>
                  <a:cxn ang="0">
                    <a:pos x="connsiteX773" y="connsiteY773"/>
                  </a:cxn>
                  <a:cxn ang="0">
                    <a:pos x="connsiteX774" y="connsiteY774"/>
                  </a:cxn>
                  <a:cxn ang="0">
                    <a:pos x="connsiteX775" y="connsiteY775"/>
                  </a:cxn>
                  <a:cxn ang="0">
                    <a:pos x="connsiteX776" y="connsiteY776"/>
                  </a:cxn>
                  <a:cxn ang="0">
                    <a:pos x="connsiteX777" y="connsiteY777"/>
                  </a:cxn>
                  <a:cxn ang="0">
                    <a:pos x="connsiteX778" y="connsiteY778"/>
                  </a:cxn>
                  <a:cxn ang="0">
                    <a:pos x="connsiteX779" y="connsiteY779"/>
                  </a:cxn>
                  <a:cxn ang="0">
                    <a:pos x="connsiteX780" y="connsiteY780"/>
                  </a:cxn>
                  <a:cxn ang="0">
                    <a:pos x="connsiteX781" y="connsiteY781"/>
                  </a:cxn>
                  <a:cxn ang="0">
                    <a:pos x="connsiteX782" y="connsiteY782"/>
                  </a:cxn>
                  <a:cxn ang="0">
                    <a:pos x="connsiteX783" y="connsiteY783"/>
                  </a:cxn>
                  <a:cxn ang="0">
                    <a:pos x="connsiteX784" y="connsiteY784"/>
                  </a:cxn>
                  <a:cxn ang="0">
                    <a:pos x="connsiteX785" y="connsiteY785"/>
                  </a:cxn>
                  <a:cxn ang="0">
                    <a:pos x="connsiteX786" y="connsiteY786"/>
                  </a:cxn>
                  <a:cxn ang="0">
                    <a:pos x="connsiteX787" y="connsiteY787"/>
                  </a:cxn>
                  <a:cxn ang="0">
                    <a:pos x="connsiteX788" y="connsiteY788"/>
                  </a:cxn>
                  <a:cxn ang="0">
                    <a:pos x="connsiteX789" y="connsiteY789"/>
                  </a:cxn>
                  <a:cxn ang="0">
                    <a:pos x="connsiteX790" y="connsiteY790"/>
                  </a:cxn>
                  <a:cxn ang="0">
                    <a:pos x="connsiteX791" y="connsiteY791"/>
                  </a:cxn>
                  <a:cxn ang="0">
                    <a:pos x="connsiteX792" y="connsiteY792"/>
                  </a:cxn>
                  <a:cxn ang="0">
                    <a:pos x="connsiteX793" y="connsiteY793"/>
                  </a:cxn>
                  <a:cxn ang="0">
                    <a:pos x="connsiteX794" y="connsiteY794"/>
                  </a:cxn>
                  <a:cxn ang="0">
                    <a:pos x="connsiteX795" y="connsiteY795"/>
                  </a:cxn>
                  <a:cxn ang="0">
                    <a:pos x="connsiteX796" y="connsiteY796"/>
                  </a:cxn>
                  <a:cxn ang="0">
                    <a:pos x="connsiteX797" y="connsiteY797"/>
                  </a:cxn>
                  <a:cxn ang="0">
                    <a:pos x="connsiteX798" y="connsiteY798"/>
                  </a:cxn>
                  <a:cxn ang="0">
                    <a:pos x="connsiteX799" y="connsiteY799"/>
                  </a:cxn>
                  <a:cxn ang="0">
                    <a:pos x="connsiteX800" y="connsiteY800"/>
                  </a:cxn>
                  <a:cxn ang="0">
                    <a:pos x="connsiteX801" y="connsiteY801"/>
                  </a:cxn>
                  <a:cxn ang="0">
                    <a:pos x="connsiteX802" y="connsiteY802"/>
                  </a:cxn>
                  <a:cxn ang="0">
                    <a:pos x="connsiteX803" y="connsiteY803"/>
                  </a:cxn>
                  <a:cxn ang="0">
                    <a:pos x="connsiteX804" y="connsiteY804"/>
                  </a:cxn>
                  <a:cxn ang="0">
                    <a:pos x="connsiteX805" y="connsiteY805"/>
                  </a:cxn>
                  <a:cxn ang="0">
                    <a:pos x="connsiteX806" y="connsiteY806"/>
                  </a:cxn>
                  <a:cxn ang="0">
                    <a:pos x="connsiteX807" y="connsiteY807"/>
                  </a:cxn>
                  <a:cxn ang="0">
                    <a:pos x="connsiteX808" y="connsiteY808"/>
                  </a:cxn>
                  <a:cxn ang="0">
                    <a:pos x="connsiteX809" y="connsiteY809"/>
                  </a:cxn>
                  <a:cxn ang="0">
                    <a:pos x="connsiteX810" y="connsiteY810"/>
                  </a:cxn>
                  <a:cxn ang="0">
                    <a:pos x="connsiteX811" y="connsiteY811"/>
                  </a:cxn>
                  <a:cxn ang="0">
                    <a:pos x="connsiteX812" y="connsiteY812"/>
                  </a:cxn>
                  <a:cxn ang="0">
                    <a:pos x="connsiteX813" y="connsiteY813"/>
                  </a:cxn>
                  <a:cxn ang="0">
                    <a:pos x="connsiteX814" y="connsiteY814"/>
                  </a:cxn>
                  <a:cxn ang="0">
                    <a:pos x="connsiteX815" y="connsiteY815"/>
                  </a:cxn>
                  <a:cxn ang="0">
                    <a:pos x="connsiteX816" y="connsiteY816"/>
                  </a:cxn>
                  <a:cxn ang="0">
                    <a:pos x="connsiteX817" y="connsiteY817"/>
                  </a:cxn>
                  <a:cxn ang="0">
                    <a:pos x="connsiteX818" y="connsiteY818"/>
                  </a:cxn>
                  <a:cxn ang="0">
                    <a:pos x="connsiteX819" y="connsiteY819"/>
                  </a:cxn>
                  <a:cxn ang="0">
                    <a:pos x="connsiteX820" y="connsiteY820"/>
                  </a:cxn>
                  <a:cxn ang="0">
                    <a:pos x="connsiteX821" y="connsiteY821"/>
                  </a:cxn>
                  <a:cxn ang="0">
                    <a:pos x="connsiteX822" y="connsiteY822"/>
                  </a:cxn>
                  <a:cxn ang="0">
                    <a:pos x="connsiteX823" y="connsiteY823"/>
                  </a:cxn>
                  <a:cxn ang="0">
                    <a:pos x="connsiteX824" y="connsiteY824"/>
                  </a:cxn>
                  <a:cxn ang="0">
                    <a:pos x="connsiteX825" y="connsiteY825"/>
                  </a:cxn>
                  <a:cxn ang="0">
                    <a:pos x="connsiteX826" y="connsiteY826"/>
                  </a:cxn>
                  <a:cxn ang="0">
                    <a:pos x="connsiteX827" y="connsiteY827"/>
                  </a:cxn>
                  <a:cxn ang="0">
                    <a:pos x="connsiteX828" y="connsiteY828"/>
                  </a:cxn>
                  <a:cxn ang="0">
                    <a:pos x="connsiteX829" y="connsiteY829"/>
                  </a:cxn>
                  <a:cxn ang="0">
                    <a:pos x="connsiteX830" y="connsiteY830"/>
                  </a:cxn>
                  <a:cxn ang="0">
                    <a:pos x="connsiteX831" y="connsiteY831"/>
                  </a:cxn>
                  <a:cxn ang="0">
                    <a:pos x="connsiteX832" y="connsiteY832"/>
                  </a:cxn>
                  <a:cxn ang="0">
                    <a:pos x="connsiteX833" y="connsiteY833"/>
                  </a:cxn>
                  <a:cxn ang="0">
                    <a:pos x="connsiteX834" y="connsiteY834"/>
                  </a:cxn>
                  <a:cxn ang="0">
                    <a:pos x="connsiteX835" y="connsiteY835"/>
                  </a:cxn>
                  <a:cxn ang="0">
                    <a:pos x="connsiteX836" y="connsiteY836"/>
                  </a:cxn>
                  <a:cxn ang="0">
                    <a:pos x="connsiteX837" y="connsiteY837"/>
                  </a:cxn>
                  <a:cxn ang="0">
                    <a:pos x="connsiteX838" y="connsiteY838"/>
                  </a:cxn>
                  <a:cxn ang="0">
                    <a:pos x="connsiteX839" y="connsiteY839"/>
                  </a:cxn>
                  <a:cxn ang="0">
                    <a:pos x="connsiteX840" y="connsiteY840"/>
                  </a:cxn>
                  <a:cxn ang="0">
                    <a:pos x="connsiteX841" y="connsiteY841"/>
                  </a:cxn>
                  <a:cxn ang="0">
                    <a:pos x="connsiteX842" y="connsiteY842"/>
                  </a:cxn>
                  <a:cxn ang="0">
                    <a:pos x="connsiteX843" y="connsiteY843"/>
                  </a:cxn>
                  <a:cxn ang="0">
                    <a:pos x="connsiteX844" y="connsiteY844"/>
                  </a:cxn>
                  <a:cxn ang="0">
                    <a:pos x="connsiteX845" y="connsiteY845"/>
                  </a:cxn>
                  <a:cxn ang="0">
                    <a:pos x="connsiteX846" y="connsiteY846"/>
                  </a:cxn>
                  <a:cxn ang="0">
                    <a:pos x="connsiteX847" y="connsiteY847"/>
                  </a:cxn>
                  <a:cxn ang="0">
                    <a:pos x="connsiteX848" y="connsiteY848"/>
                  </a:cxn>
                  <a:cxn ang="0">
                    <a:pos x="connsiteX849" y="connsiteY849"/>
                  </a:cxn>
                  <a:cxn ang="0">
                    <a:pos x="connsiteX850" y="connsiteY850"/>
                  </a:cxn>
                  <a:cxn ang="0">
                    <a:pos x="connsiteX851" y="connsiteY851"/>
                  </a:cxn>
                  <a:cxn ang="0">
                    <a:pos x="connsiteX852" y="connsiteY852"/>
                  </a:cxn>
                  <a:cxn ang="0">
                    <a:pos x="connsiteX853" y="connsiteY853"/>
                  </a:cxn>
                  <a:cxn ang="0">
                    <a:pos x="connsiteX854" y="connsiteY854"/>
                  </a:cxn>
                  <a:cxn ang="0">
                    <a:pos x="connsiteX855" y="connsiteY855"/>
                  </a:cxn>
                  <a:cxn ang="0">
                    <a:pos x="connsiteX856" y="connsiteY856"/>
                  </a:cxn>
                  <a:cxn ang="0">
                    <a:pos x="connsiteX857" y="connsiteY857"/>
                  </a:cxn>
                  <a:cxn ang="0">
                    <a:pos x="connsiteX858" y="connsiteY858"/>
                  </a:cxn>
                  <a:cxn ang="0">
                    <a:pos x="connsiteX859" y="connsiteY859"/>
                  </a:cxn>
                  <a:cxn ang="0">
                    <a:pos x="connsiteX860" y="connsiteY860"/>
                  </a:cxn>
                  <a:cxn ang="0">
                    <a:pos x="connsiteX861" y="connsiteY861"/>
                  </a:cxn>
                  <a:cxn ang="0">
                    <a:pos x="connsiteX862" y="connsiteY862"/>
                  </a:cxn>
                  <a:cxn ang="0">
                    <a:pos x="connsiteX863" y="connsiteY863"/>
                  </a:cxn>
                  <a:cxn ang="0">
                    <a:pos x="connsiteX864" y="connsiteY864"/>
                  </a:cxn>
                  <a:cxn ang="0">
                    <a:pos x="connsiteX865" y="connsiteY865"/>
                  </a:cxn>
                  <a:cxn ang="0">
                    <a:pos x="connsiteX866" y="connsiteY866"/>
                  </a:cxn>
                  <a:cxn ang="0">
                    <a:pos x="connsiteX867" y="connsiteY867"/>
                  </a:cxn>
                  <a:cxn ang="0">
                    <a:pos x="connsiteX868" y="connsiteY868"/>
                  </a:cxn>
                  <a:cxn ang="0">
                    <a:pos x="connsiteX869" y="connsiteY869"/>
                  </a:cxn>
                  <a:cxn ang="0">
                    <a:pos x="connsiteX870" y="connsiteY870"/>
                  </a:cxn>
                  <a:cxn ang="0">
                    <a:pos x="connsiteX871" y="connsiteY871"/>
                  </a:cxn>
                  <a:cxn ang="0">
                    <a:pos x="connsiteX872" y="connsiteY872"/>
                  </a:cxn>
                  <a:cxn ang="0">
                    <a:pos x="connsiteX873" y="connsiteY873"/>
                  </a:cxn>
                  <a:cxn ang="0">
                    <a:pos x="connsiteX874" y="connsiteY874"/>
                  </a:cxn>
                  <a:cxn ang="0">
                    <a:pos x="connsiteX875" y="connsiteY875"/>
                  </a:cxn>
                  <a:cxn ang="0">
                    <a:pos x="connsiteX876" y="connsiteY876"/>
                  </a:cxn>
                  <a:cxn ang="0">
                    <a:pos x="connsiteX877" y="connsiteY877"/>
                  </a:cxn>
                  <a:cxn ang="0">
                    <a:pos x="connsiteX878" y="connsiteY878"/>
                  </a:cxn>
                  <a:cxn ang="0">
                    <a:pos x="connsiteX879" y="connsiteY879"/>
                  </a:cxn>
                  <a:cxn ang="0">
                    <a:pos x="connsiteX880" y="connsiteY880"/>
                  </a:cxn>
                  <a:cxn ang="0">
                    <a:pos x="connsiteX881" y="connsiteY881"/>
                  </a:cxn>
                  <a:cxn ang="0">
                    <a:pos x="connsiteX882" y="connsiteY882"/>
                  </a:cxn>
                  <a:cxn ang="0">
                    <a:pos x="connsiteX883" y="connsiteY883"/>
                  </a:cxn>
                  <a:cxn ang="0">
                    <a:pos x="connsiteX884" y="connsiteY884"/>
                  </a:cxn>
                  <a:cxn ang="0">
                    <a:pos x="connsiteX885" y="connsiteY885"/>
                  </a:cxn>
                  <a:cxn ang="0">
                    <a:pos x="connsiteX886" y="connsiteY886"/>
                  </a:cxn>
                  <a:cxn ang="0">
                    <a:pos x="connsiteX887" y="connsiteY887"/>
                  </a:cxn>
                  <a:cxn ang="0">
                    <a:pos x="connsiteX888" y="connsiteY888"/>
                  </a:cxn>
                  <a:cxn ang="0">
                    <a:pos x="connsiteX889" y="connsiteY889"/>
                  </a:cxn>
                  <a:cxn ang="0">
                    <a:pos x="connsiteX890" y="connsiteY890"/>
                  </a:cxn>
                  <a:cxn ang="0">
                    <a:pos x="connsiteX891" y="connsiteY891"/>
                  </a:cxn>
                  <a:cxn ang="0">
                    <a:pos x="connsiteX892" y="connsiteY892"/>
                  </a:cxn>
                  <a:cxn ang="0">
                    <a:pos x="connsiteX893" y="connsiteY893"/>
                  </a:cxn>
                  <a:cxn ang="0">
                    <a:pos x="connsiteX894" y="connsiteY894"/>
                  </a:cxn>
                  <a:cxn ang="0">
                    <a:pos x="connsiteX895" y="connsiteY895"/>
                  </a:cxn>
                  <a:cxn ang="0">
                    <a:pos x="connsiteX896" y="connsiteY896"/>
                  </a:cxn>
                  <a:cxn ang="0">
                    <a:pos x="connsiteX897" y="connsiteY897"/>
                  </a:cxn>
                  <a:cxn ang="0">
                    <a:pos x="connsiteX898" y="connsiteY898"/>
                  </a:cxn>
                  <a:cxn ang="0">
                    <a:pos x="connsiteX899" y="connsiteY899"/>
                  </a:cxn>
                  <a:cxn ang="0">
                    <a:pos x="connsiteX900" y="connsiteY900"/>
                  </a:cxn>
                  <a:cxn ang="0">
                    <a:pos x="connsiteX901" y="connsiteY901"/>
                  </a:cxn>
                  <a:cxn ang="0">
                    <a:pos x="connsiteX902" y="connsiteY902"/>
                  </a:cxn>
                  <a:cxn ang="0">
                    <a:pos x="connsiteX903" y="connsiteY903"/>
                  </a:cxn>
                  <a:cxn ang="0">
                    <a:pos x="connsiteX904" y="connsiteY904"/>
                  </a:cxn>
                  <a:cxn ang="0">
                    <a:pos x="connsiteX905" y="connsiteY905"/>
                  </a:cxn>
                  <a:cxn ang="0">
                    <a:pos x="connsiteX906" y="connsiteY906"/>
                  </a:cxn>
                  <a:cxn ang="0">
                    <a:pos x="connsiteX907" y="connsiteY907"/>
                  </a:cxn>
                  <a:cxn ang="0">
                    <a:pos x="connsiteX908" y="connsiteY908"/>
                  </a:cxn>
                  <a:cxn ang="0">
                    <a:pos x="connsiteX909" y="connsiteY909"/>
                  </a:cxn>
                  <a:cxn ang="0">
                    <a:pos x="connsiteX910" y="connsiteY910"/>
                  </a:cxn>
                  <a:cxn ang="0">
                    <a:pos x="connsiteX911" y="connsiteY911"/>
                  </a:cxn>
                  <a:cxn ang="0">
                    <a:pos x="connsiteX912" y="connsiteY912"/>
                  </a:cxn>
                  <a:cxn ang="0">
                    <a:pos x="connsiteX913" y="connsiteY913"/>
                  </a:cxn>
                  <a:cxn ang="0">
                    <a:pos x="connsiteX914" y="connsiteY914"/>
                  </a:cxn>
                  <a:cxn ang="0">
                    <a:pos x="connsiteX915" y="connsiteY915"/>
                  </a:cxn>
                  <a:cxn ang="0">
                    <a:pos x="connsiteX916" y="connsiteY916"/>
                  </a:cxn>
                  <a:cxn ang="0">
                    <a:pos x="connsiteX917" y="connsiteY917"/>
                  </a:cxn>
                  <a:cxn ang="0">
                    <a:pos x="connsiteX918" y="connsiteY918"/>
                  </a:cxn>
                  <a:cxn ang="0">
                    <a:pos x="connsiteX919" y="connsiteY919"/>
                  </a:cxn>
                  <a:cxn ang="0">
                    <a:pos x="connsiteX920" y="connsiteY920"/>
                  </a:cxn>
                  <a:cxn ang="0">
                    <a:pos x="connsiteX921" y="connsiteY921"/>
                  </a:cxn>
                  <a:cxn ang="0">
                    <a:pos x="connsiteX922" y="connsiteY922"/>
                  </a:cxn>
                  <a:cxn ang="0">
                    <a:pos x="connsiteX923" y="connsiteY923"/>
                  </a:cxn>
                  <a:cxn ang="0">
                    <a:pos x="connsiteX924" y="connsiteY924"/>
                  </a:cxn>
                  <a:cxn ang="0">
                    <a:pos x="connsiteX925" y="connsiteY925"/>
                  </a:cxn>
                  <a:cxn ang="0">
                    <a:pos x="connsiteX926" y="connsiteY926"/>
                  </a:cxn>
                  <a:cxn ang="0">
                    <a:pos x="connsiteX927" y="connsiteY927"/>
                  </a:cxn>
                  <a:cxn ang="0">
                    <a:pos x="connsiteX928" y="connsiteY928"/>
                  </a:cxn>
                  <a:cxn ang="0">
                    <a:pos x="connsiteX929" y="connsiteY929"/>
                  </a:cxn>
                  <a:cxn ang="0">
                    <a:pos x="connsiteX930" y="connsiteY930"/>
                  </a:cxn>
                  <a:cxn ang="0">
                    <a:pos x="connsiteX931" y="connsiteY931"/>
                  </a:cxn>
                  <a:cxn ang="0">
                    <a:pos x="connsiteX932" y="connsiteY932"/>
                  </a:cxn>
                  <a:cxn ang="0">
                    <a:pos x="connsiteX933" y="connsiteY933"/>
                  </a:cxn>
                  <a:cxn ang="0">
                    <a:pos x="connsiteX934" y="connsiteY934"/>
                  </a:cxn>
                  <a:cxn ang="0">
                    <a:pos x="connsiteX935" y="connsiteY935"/>
                  </a:cxn>
                  <a:cxn ang="0">
                    <a:pos x="connsiteX936" y="connsiteY936"/>
                  </a:cxn>
                  <a:cxn ang="0">
                    <a:pos x="connsiteX937" y="connsiteY937"/>
                  </a:cxn>
                  <a:cxn ang="0">
                    <a:pos x="connsiteX938" y="connsiteY938"/>
                  </a:cxn>
                  <a:cxn ang="0">
                    <a:pos x="connsiteX939" y="connsiteY939"/>
                  </a:cxn>
                  <a:cxn ang="0">
                    <a:pos x="connsiteX940" y="connsiteY940"/>
                  </a:cxn>
                  <a:cxn ang="0">
                    <a:pos x="connsiteX941" y="connsiteY941"/>
                  </a:cxn>
                  <a:cxn ang="0">
                    <a:pos x="connsiteX942" y="connsiteY942"/>
                  </a:cxn>
                  <a:cxn ang="0">
                    <a:pos x="connsiteX943" y="connsiteY943"/>
                  </a:cxn>
                  <a:cxn ang="0">
                    <a:pos x="connsiteX944" y="connsiteY944"/>
                  </a:cxn>
                  <a:cxn ang="0">
                    <a:pos x="connsiteX945" y="connsiteY945"/>
                  </a:cxn>
                  <a:cxn ang="0">
                    <a:pos x="connsiteX946" y="connsiteY946"/>
                  </a:cxn>
                  <a:cxn ang="0">
                    <a:pos x="connsiteX947" y="connsiteY947"/>
                  </a:cxn>
                  <a:cxn ang="0">
                    <a:pos x="connsiteX948" y="connsiteY948"/>
                  </a:cxn>
                  <a:cxn ang="0">
                    <a:pos x="connsiteX949" y="connsiteY949"/>
                  </a:cxn>
                  <a:cxn ang="0">
                    <a:pos x="connsiteX950" y="connsiteY950"/>
                  </a:cxn>
                  <a:cxn ang="0">
                    <a:pos x="connsiteX951" y="connsiteY951"/>
                  </a:cxn>
                  <a:cxn ang="0">
                    <a:pos x="connsiteX952" y="connsiteY952"/>
                  </a:cxn>
                  <a:cxn ang="0">
                    <a:pos x="connsiteX953" y="connsiteY953"/>
                  </a:cxn>
                  <a:cxn ang="0">
                    <a:pos x="connsiteX954" y="connsiteY954"/>
                  </a:cxn>
                  <a:cxn ang="0">
                    <a:pos x="connsiteX955" y="connsiteY955"/>
                  </a:cxn>
                  <a:cxn ang="0">
                    <a:pos x="connsiteX956" y="connsiteY956"/>
                  </a:cxn>
                  <a:cxn ang="0">
                    <a:pos x="connsiteX957" y="connsiteY957"/>
                  </a:cxn>
                  <a:cxn ang="0">
                    <a:pos x="connsiteX958" y="connsiteY958"/>
                  </a:cxn>
                  <a:cxn ang="0">
                    <a:pos x="connsiteX959" y="connsiteY959"/>
                  </a:cxn>
                  <a:cxn ang="0">
                    <a:pos x="connsiteX960" y="connsiteY960"/>
                  </a:cxn>
                  <a:cxn ang="0">
                    <a:pos x="connsiteX961" y="connsiteY961"/>
                  </a:cxn>
                  <a:cxn ang="0">
                    <a:pos x="connsiteX962" y="connsiteY962"/>
                  </a:cxn>
                  <a:cxn ang="0">
                    <a:pos x="connsiteX963" y="connsiteY963"/>
                  </a:cxn>
                  <a:cxn ang="0">
                    <a:pos x="connsiteX964" y="connsiteY964"/>
                  </a:cxn>
                  <a:cxn ang="0">
                    <a:pos x="connsiteX965" y="connsiteY965"/>
                  </a:cxn>
                  <a:cxn ang="0">
                    <a:pos x="connsiteX966" y="connsiteY966"/>
                  </a:cxn>
                  <a:cxn ang="0">
                    <a:pos x="connsiteX967" y="connsiteY967"/>
                  </a:cxn>
                  <a:cxn ang="0">
                    <a:pos x="connsiteX968" y="connsiteY968"/>
                  </a:cxn>
                  <a:cxn ang="0">
                    <a:pos x="connsiteX969" y="connsiteY969"/>
                  </a:cxn>
                  <a:cxn ang="0">
                    <a:pos x="connsiteX970" y="connsiteY970"/>
                  </a:cxn>
                  <a:cxn ang="0">
                    <a:pos x="connsiteX971" y="connsiteY971"/>
                  </a:cxn>
                  <a:cxn ang="0">
                    <a:pos x="connsiteX972" y="connsiteY972"/>
                  </a:cxn>
                  <a:cxn ang="0">
                    <a:pos x="connsiteX973" y="connsiteY973"/>
                  </a:cxn>
                  <a:cxn ang="0">
                    <a:pos x="connsiteX974" y="connsiteY974"/>
                  </a:cxn>
                  <a:cxn ang="0">
                    <a:pos x="connsiteX975" y="connsiteY975"/>
                  </a:cxn>
                  <a:cxn ang="0">
                    <a:pos x="connsiteX976" y="connsiteY976"/>
                  </a:cxn>
                  <a:cxn ang="0">
                    <a:pos x="connsiteX977" y="connsiteY977"/>
                  </a:cxn>
                  <a:cxn ang="0">
                    <a:pos x="connsiteX978" y="connsiteY978"/>
                  </a:cxn>
                  <a:cxn ang="0">
                    <a:pos x="connsiteX979" y="connsiteY979"/>
                  </a:cxn>
                  <a:cxn ang="0">
                    <a:pos x="connsiteX980" y="connsiteY980"/>
                  </a:cxn>
                  <a:cxn ang="0">
                    <a:pos x="connsiteX981" y="connsiteY981"/>
                  </a:cxn>
                  <a:cxn ang="0">
                    <a:pos x="connsiteX982" y="connsiteY982"/>
                  </a:cxn>
                  <a:cxn ang="0">
                    <a:pos x="connsiteX983" y="connsiteY983"/>
                  </a:cxn>
                  <a:cxn ang="0">
                    <a:pos x="connsiteX984" y="connsiteY984"/>
                  </a:cxn>
                  <a:cxn ang="0">
                    <a:pos x="connsiteX985" y="connsiteY985"/>
                  </a:cxn>
                  <a:cxn ang="0">
                    <a:pos x="connsiteX986" y="connsiteY986"/>
                  </a:cxn>
                  <a:cxn ang="0">
                    <a:pos x="connsiteX987" y="connsiteY987"/>
                  </a:cxn>
                  <a:cxn ang="0">
                    <a:pos x="connsiteX988" y="connsiteY988"/>
                  </a:cxn>
                  <a:cxn ang="0">
                    <a:pos x="connsiteX989" y="connsiteY989"/>
                  </a:cxn>
                  <a:cxn ang="0">
                    <a:pos x="connsiteX990" y="connsiteY990"/>
                  </a:cxn>
                  <a:cxn ang="0">
                    <a:pos x="connsiteX991" y="connsiteY991"/>
                  </a:cxn>
                  <a:cxn ang="0">
                    <a:pos x="connsiteX992" y="connsiteY992"/>
                  </a:cxn>
                  <a:cxn ang="0">
                    <a:pos x="connsiteX993" y="connsiteY993"/>
                  </a:cxn>
                  <a:cxn ang="0">
                    <a:pos x="connsiteX994" y="connsiteY994"/>
                  </a:cxn>
                  <a:cxn ang="0">
                    <a:pos x="connsiteX995" y="connsiteY995"/>
                  </a:cxn>
                  <a:cxn ang="0">
                    <a:pos x="connsiteX996" y="connsiteY996"/>
                  </a:cxn>
                  <a:cxn ang="0">
                    <a:pos x="connsiteX997" y="connsiteY997"/>
                  </a:cxn>
                  <a:cxn ang="0">
                    <a:pos x="connsiteX998" y="connsiteY998"/>
                  </a:cxn>
                  <a:cxn ang="0">
                    <a:pos x="connsiteX999" y="connsiteY999"/>
                  </a:cxn>
                  <a:cxn ang="0">
                    <a:pos x="connsiteX1000" y="connsiteY1000"/>
                  </a:cxn>
                  <a:cxn ang="0">
                    <a:pos x="connsiteX1001" y="connsiteY1001"/>
                  </a:cxn>
                  <a:cxn ang="0">
                    <a:pos x="connsiteX1002" y="connsiteY1002"/>
                  </a:cxn>
                  <a:cxn ang="0">
                    <a:pos x="connsiteX1003" y="connsiteY1003"/>
                  </a:cxn>
                  <a:cxn ang="0">
                    <a:pos x="connsiteX1004" y="connsiteY1004"/>
                  </a:cxn>
                  <a:cxn ang="0">
                    <a:pos x="connsiteX1005" y="connsiteY1005"/>
                  </a:cxn>
                  <a:cxn ang="0">
                    <a:pos x="connsiteX1006" y="connsiteY1006"/>
                  </a:cxn>
                  <a:cxn ang="0">
                    <a:pos x="connsiteX1007" y="connsiteY1007"/>
                  </a:cxn>
                  <a:cxn ang="0">
                    <a:pos x="connsiteX1008" y="connsiteY1008"/>
                  </a:cxn>
                  <a:cxn ang="0">
                    <a:pos x="connsiteX1009" y="connsiteY1009"/>
                  </a:cxn>
                  <a:cxn ang="0">
                    <a:pos x="connsiteX1010" y="connsiteY1010"/>
                  </a:cxn>
                  <a:cxn ang="0">
                    <a:pos x="connsiteX1011" y="connsiteY1011"/>
                  </a:cxn>
                  <a:cxn ang="0">
                    <a:pos x="connsiteX1012" y="connsiteY1012"/>
                  </a:cxn>
                  <a:cxn ang="0">
                    <a:pos x="connsiteX1013" y="connsiteY1013"/>
                  </a:cxn>
                  <a:cxn ang="0">
                    <a:pos x="connsiteX1014" y="connsiteY1014"/>
                  </a:cxn>
                  <a:cxn ang="0">
                    <a:pos x="connsiteX1015" y="connsiteY1015"/>
                  </a:cxn>
                  <a:cxn ang="0">
                    <a:pos x="connsiteX1016" y="connsiteY1016"/>
                  </a:cxn>
                  <a:cxn ang="0">
                    <a:pos x="connsiteX1017" y="connsiteY1017"/>
                  </a:cxn>
                  <a:cxn ang="0">
                    <a:pos x="connsiteX1018" y="connsiteY1018"/>
                  </a:cxn>
                  <a:cxn ang="0">
                    <a:pos x="connsiteX1019" y="connsiteY1019"/>
                  </a:cxn>
                  <a:cxn ang="0">
                    <a:pos x="connsiteX1020" y="connsiteY1020"/>
                  </a:cxn>
                  <a:cxn ang="0">
                    <a:pos x="connsiteX1021" y="connsiteY1021"/>
                  </a:cxn>
                  <a:cxn ang="0">
                    <a:pos x="connsiteX1022" y="connsiteY1022"/>
                  </a:cxn>
                  <a:cxn ang="0">
                    <a:pos x="connsiteX1023" y="connsiteY1023"/>
                  </a:cxn>
                  <a:cxn ang="0">
                    <a:pos x="connsiteX1024" y="connsiteY1024"/>
                  </a:cxn>
                  <a:cxn ang="0">
                    <a:pos x="connsiteX1025" y="connsiteY1025"/>
                  </a:cxn>
                  <a:cxn ang="0">
                    <a:pos x="connsiteX1026" y="connsiteY1026"/>
                  </a:cxn>
                  <a:cxn ang="0">
                    <a:pos x="connsiteX1027" y="connsiteY1027"/>
                  </a:cxn>
                  <a:cxn ang="0">
                    <a:pos x="connsiteX1028" y="connsiteY1028"/>
                  </a:cxn>
                  <a:cxn ang="0">
                    <a:pos x="connsiteX1029" y="connsiteY1029"/>
                  </a:cxn>
                  <a:cxn ang="0">
                    <a:pos x="connsiteX1030" y="connsiteY1030"/>
                  </a:cxn>
                  <a:cxn ang="0">
                    <a:pos x="connsiteX1031" y="connsiteY1031"/>
                  </a:cxn>
                  <a:cxn ang="0">
                    <a:pos x="connsiteX1032" y="connsiteY1032"/>
                  </a:cxn>
                  <a:cxn ang="0">
                    <a:pos x="connsiteX1033" y="connsiteY1033"/>
                  </a:cxn>
                  <a:cxn ang="0">
                    <a:pos x="connsiteX1034" y="connsiteY1034"/>
                  </a:cxn>
                  <a:cxn ang="0">
                    <a:pos x="connsiteX1035" y="connsiteY1035"/>
                  </a:cxn>
                  <a:cxn ang="0">
                    <a:pos x="connsiteX1036" y="connsiteY1036"/>
                  </a:cxn>
                  <a:cxn ang="0">
                    <a:pos x="connsiteX1037" y="connsiteY1037"/>
                  </a:cxn>
                  <a:cxn ang="0">
                    <a:pos x="connsiteX1038" y="connsiteY1038"/>
                  </a:cxn>
                  <a:cxn ang="0">
                    <a:pos x="connsiteX1039" y="connsiteY1039"/>
                  </a:cxn>
                  <a:cxn ang="0">
                    <a:pos x="connsiteX1040" y="connsiteY1040"/>
                  </a:cxn>
                  <a:cxn ang="0">
                    <a:pos x="connsiteX1041" y="connsiteY1041"/>
                  </a:cxn>
                  <a:cxn ang="0">
                    <a:pos x="connsiteX1042" y="connsiteY1042"/>
                  </a:cxn>
                  <a:cxn ang="0">
                    <a:pos x="connsiteX1043" y="connsiteY1043"/>
                  </a:cxn>
                  <a:cxn ang="0">
                    <a:pos x="connsiteX1044" y="connsiteY1044"/>
                  </a:cxn>
                  <a:cxn ang="0">
                    <a:pos x="connsiteX1045" y="connsiteY1045"/>
                  </a:cxn>
                  <a:cxn ang="0">
                    <a:pos x="connsiteX1046" y="connsiteY1046"/>
                  </a:cxn>
                  <a:cxn ang="0">
                    <a:pos x="connsiteX1047" y="connsiteY1047"/>
                  </a:cxn>
                  <a:cxn ang="0">
                    <a:pos x="connsiteX1048" y="connsiteY1048"/>
                  </a:cxn>
                  <a:cxn ang="0">
                    <a:pos x="connsiteX1049" y="connsiteY1049"/>
                  </a:cxn>
                  <a:cxn ang="0">
                    <a:pos x="connsiteX1050" y="connsiteY1050"/>
                  </a:cxn>
                  <a:cxn ang="0">
                    <a:pos x="connsiteX1051" y="connsiteY1051"/>
                  </a:cxn>
                  <a:cxn ang="0">
                    <a:pos x="connsiteX1052" y="connsiteY1052"/>
                  </a:cxn>
                  <a:cxn ang="0">
                    <a:pos x="connsiteX1053" y="connsiteY1053"/>
                  </a:cxn>
                  <a:cxn ang="0">
                    <a:pos x="connsiteX1054" y="connsiteY1054"/>
                  </a:cxn>
                  <a:cxn ang="0">
                    <a:pos x="connsiteX1055" y="connsiteY1055"/>
                  </a:cxn>
                  <a:cxn ang="0">
                    <a:pos x="connsiteX1056" y="connsiteY1056"/>
                  </a:cxn>
                  <a:cxn ang="0">
                    <a:pos x="connsiteX1057" y="connsiteY1057"/>
                  </a:cxn>
                  <a:cxn ang="0">
                    <a:pos x="connsiteX1058" y="connsiteY1058"/>
                  </a:cxn>
                  <a:cxn ang="0">
                    <a:pos x="connsiteX1059" y="connsiteY1059"/>
                  </a:cxn>
                  <a:cxn ang="0">
                    <a:pos x="connsiteX1060" y="connsiteY1060"/>
                  </a:cxn>
                  <a:cxn ang="0">
                    <a:pos x="connsiteX1061" y="connsiteY1061"/>
                  </a:cxn>
                  <a:cxn ang="0">
                    <a:pos x="connsiteX1062" y="connsiteY1062"/>
                  </a:cxn>
                  <a:cxn ang="0">
                    <a:pos x="connsiteX1063" y="connsiteY1063"/>
                  </a:cxn>
                  <a:cxn ang="0">
                    <a:pos x="connsiteX1064" y="connsiteY1064"/>
                  </a:cxn>
                  <a:cxn ang="0">
                    <a:pos x="connsiteX1065" y="connsiteY1065"/>
                  </a:cxn>
                  <a:cxn ang="0">
                    <a:pos x="connsiteX1066" y="connsiteY1066"/>
                  </a:cxn>
                  <a:cxn ang="0">
                    <a:pos x="connsiteX1067" y="connsiteY1067"/>
                  </a:cxn>
                  <a:cxn ang="0">
                    <a:pos x="connsiteX1068" y="connsiteY1068"/>
                  </a:cxn>
                  <a:cxn ang="0">
                    <a:pos x="connsiteX1069" y="connsiteY1069"/>
                  </a:cxn>
                  <a:cxn ang="0">
                    <a:pos x="connsiteX1070" y="connsiteY1070"/>
                  </a:cxn>
                  <a:cxn ang="0">
                    <a:pos x="connsiteX1071" y="connsiteY1071"/>
                  </a:cxn>
                  <a:cxn ang="0">
                    <a:pos x="connsiteX1072" y="connsiteY1072"/>
                  </a:cxn>
                  <a:cxn ang="0">
                    <a:pos x="connsiteX1073" y="connsiteY1073"/>
                  </a:cxn>
                  <a:cxn ang="0">
                    <a:pos x="connsiteX1074" y="connsiteY1074"/>
                  </a:cxn>
                  <a:cxn ang="0">
                    <a:pos x="connsiteX1075" y="connsiteY1075"/>
                  </a:cxn>
                  <a:cxn ang="0">
                    <a:pos x="connsiteX1076" y="connsiteY1076"/>
                  </a:cxn>
                  <a:cxn ang="0">
                    <a:pos x="connsiteX1077" y="connsiteY1077"/>
                  </a:cxn>
                  <a:cxn ang="0">
                    <a:pos x="connsiteX1078" y="connsiteY1078"/>
                  </a:cxn>
                  <a:cxn ang="0">
                    <a:pos x="connsiteX1079" y="connsiteY1079"/>
                  </a:cxn>
                  <a:cxn ang="0">
                    <a:pos x="connsiteX1080" y="connsiteY1080"/>
                  </a:cxn>
                  <a:cxn ang="0">
                    <a:pos x="connsiteX1081" y="connsiteY1081"/>
                  </a:cxn>
                  <a:cxn ang="0">
                    <a:pos x="connsiteX1082" y="connsiteY1082"/>
                  </a:cxn>
                  <a:cxn ang="0">
                    <a:pos x="connsiteX1083" y="connsiteY1083"/>
                  </a:cxn>
                  <a:cxn ang="0">
                    <a:pos x="connsiteX1084" y="connsiteY1084"/>
                  </a:cxn>
                  <a:cxn ang="0">
                    <a:pos x="connsiteX1085" y="connsiteY1085"/>
                  </a:cxn>
                  <a:cxn ang="0">
                    <a:pos x="connsiteX1086" y="connsiteY1086"/>
                  </a:cxn>
                  <a:cxn ang="0">
                    <a:pos x="connsiteX1087" y="connsiteY1087"/>
                  </a:cxn>
                  <a:cxn ang="0">
                    <a:pos x="connsiteX1088" y="connsiteY1088"/>
                  </a:cxn>
                  <a:cxn ang="0">
                    <a:pos x="connsiteX1089" y="connsiteY1089"/>
                  </a:cxn>
                  <a:cxn ang="0">
                    <a:pos x="connsiteX1090" y="connsiteY1090"/>
                  </a:cxn>
                  <a:cxn ang="0">
                    <a:pos x="connsiteX1091" y="connsiteY1091"/>
                  </a:cxn>
                  <a:cxn ang="0">
                    <a:pos x="connsiteX1092" y="connsiteY1092"/>
                  </a:cxn>
                  <a:cxn ang="0">
                    <a:pos x="connsiteX1093" y="connsiteY1093"/>
                  </a:cxn>
                  <a:cxn ang="0">
                    <a:pos x="connsiteX1094" y="connsiteY1094"/>
                  </a:cxn>
                  <a:cxn ang="0">
                    <a:pos x="connsiteX1095" y="connsiteY1095"/>
                  </a:cxn>
                  <a:cxn ang="0">
                    <a:pos x="connsiteX1096" y="connsiteY1096"/>
                  </a:cxn>
                  <a:cxn ang="0">
                    <a:pos x="connsiteX1097" y="connsiteY1097"/>
                  </a:cxn>
                  <a:cxn ang="0">
                    <a:pos x="connsiteX1098" y="connsiteY1098"/>
                  </a:cxn>
                  <a:cxn ang="0">
                    <a:pos x="connsiteX1099" y="connsiteY1099"/>
                  </a:cxn>
                  <a:cxn ang="0">
                    <a:pos x="connsiteX1100" y="connsiteY1100"/>
                  </a:cxn>
                  <a:cxn ang="0">
                    <a:pos x="connsiteX1101" y="connsiteY1101"/>
                  </a:cxn>
                  <a:cxn ang="0">
                    <a:pos x="connsiteX1102" y="connsiteY1102"/>
                  </a:cxn>
                  <a:cxn ang="0">
                    <a:pos x="connsiteX1103" y="connsiteY1103"/>
                  </a:cxn>
                  <a:cxn ang="0">
                    <a:pos x="connsiteX1104" y="connsiteY1104"/>
                  </a:cxn>
                  <a:cxn ang="0">
                    <a:pos x="connsiteX1105" y="connsiteY1105"/>
                  </a:cxn>
                  <a:cxn ang="0">
                    <a:pos x="connsiteX1106" y="connsiteY1106"/>
                  </a:cxn>
                  <a:cxn ang="0">
                    <a:pos x="connsiteX1107" y="connsiteY1107"/>
                  </a:cxn>
                  <a:cxn ang="0">
                    <a:pos x="connsiteX1108" y="connsiteY1108"/>
                  </a:cxn>
                  <a:cxn ang="0">
                    <a:pos x="connsiteX1109" y="connsiteY1109"/>
                  </a:cxn>
                  <a:cxn ang="0">
                    <a:pos x="connsiteX1110" y="connsiteY1110"/>
                  </a:cxn>
                  <a:cxn ang="0">
                    <a:pos x="connsiteX1111" y="connsiteY1111"/>
                  </a:cxn>
                  <a:cxn ang="0">
                    <a:pos x="connsiteX1112" y="connsiteY1112"/>
                  </a:cxn>
                  <a:cxn ang="0">
                    <a:pos x="connsiteX1113" y="connsiteY1113"/>
                  </a:cxn>
                  <a:cxn ang="0">
                    <a:pos x="connsiteX1114" y="connsiteY1114"/>
                  </a:cxn>
                  <a:cxn ang="0">
                    <a:pos x="connsiteX1115" y="connsiteY1115"/>
                  </a:cxn>
                  <a:cxn ang="0">
                    <a:pos x="connsiteX1116" y="connsiteY1116"/>
                  </a:cxn>
                  <a:cxn ang="0">
                    <a:pos x="connsiteX1117" y="connsiteY1117"/>
                  </a:cxn>
                  <a:cxn ang="0">
                    <a:pos x="connsiteX1118" y="connsiteY1118"/>
                  </a:cxn>
                  <a:cxn ang="0">
                    <a:pos x="connsiteX1119" y="connsiteY1119"/>
                  </a:cxn>
                  <a:cxn ang="0">
                    <a:pos x="connsiteX1120" y="connsiteY1120"/>
                  </a:cxn>
                  <a:cxn ang="0">
                    <a:pos x="connsiteX1121" y="connsiteY1121"/>
                  </a:cxn>
                  <a:cxn ang="0">
                    <a:pos x="connsiteX1122" y="connsiteY1122"/>
                  </a:cxn>
                  <a:cxn ang="0">
                    <a:pos x="connsiteX1123" y="connsiteY1123"/>
                  </a:cxn>
                  <a:cxn ang="0">
                    <a:pos x="connsiteX1124" y="connsiteY1124"/>
                  </a:cxn>
                  <a:cxn ang="0">
                    <a:pos x="connsiteX1125" y="connsiteY1125"/>
                  </a:cxn>
                  <a:cxn ang="0">
                    <a:pos x="connsiteX1126" y="connsiteY1126"/>
                  </a:cxn>
                  <a:cxn ang="0">
                    <a:pos x="connsiteX1127" y="connsiteY1127"/>
                  </a:cxn>
                  <a:cxn ang="0">
                    <a:pos x="connsiteX1128" y="connsiteY1128"/>
                  </a:cxn>
                  <a:cxn ang="0">
                    <a:pos x="connsiteX1129" y="connsiteY1129"/>
                  </a:cxn>
                  <a:cxn ang="0">
                    <a:pos x="connsiteX1130" y="connsiteY1130"/>
                  </a:cxn>
                  <a:cxn ang="0">
                    <a:pos x="connsiteX1131" y="connsiteY1131"/>
                  </a:cxn>
                  <a:cxn ang="0">
                    <a:pos x="connsiteX1132" y="connsiteY1132"/>
                  </a:cxn>
                  <a:cxn ang="0">
                    <a:pos x="connsiteX1133" y="connsiteY1133"/>
                  </a:cxn>
                  <a:cxn ang="0">
                    <a:pos x="connsiteX1134" y="connsiteY1134"/>
                  </a:cxn>
                  <a:cxn ang="0">
                    <a:pos x="connsiteX1135" y="connsiteY1135"/>
                  </a:cxn>
                  <a:cxn ang="0">
                    <a:pos x="connsiteX1136" y="connsiteY1136"/>
                  </a:cxn>
                  <a:cxn ang="0">
                    <a:pos x="connsiteX1137" y="connsiteY1137"/>
                  </a:cxn>
                  <a:cxn ang="0">
                    <a:pos x="connsiteX1138" y="connsiteY1138"/>
                  </a:cxn>
                  <a:cxn ang="0">
                    <a:pos x="connsiteX1139" y="connsiteY1139"/>
                  </a:cxn>
                  <a:cxn ang="0">
                    <a:pos x="connsiteX1140" y="connsiteY1140"/>
                  </a:cxn>
                  <a:cxn ang="0">
                    <a:pos x="connsiteX1141" y="connsiteY1141"/>
                  </a:cxn>
                  <a:cxn ang="0">
                    <a:pos x="connsiteX1142" y="connsiteY1142"/>
                  </a:cxn>
                  <a:cxn ang="0">
                    <a:pos x="connsiteX1143" y="connsiteY1143"/>
                  </a:cxn>
                  <a:cxn ang="0">
                    <a:pos x="connsiteX1144" y="connsiteY1144"/>
                  </a:cxn>
                  <a:cxn ang="0">
                    <a:pos x="connsiteX1145" y="connsiteY1145"/>
                  </a:cxn>
                  <a:cxn ang="0">
                    <a:pos x="connsiteX1146" y="connsiteY1146"/>
                  </a:cxn>
                  <a:cxn ang="0">
                    <a:pos x="connsiteX1147" y="connsiteY1147"/>
                  </a:cxn>
                  <a:cxn ang="0">
                    <a:pos x="connsiteX1148" y="connsiteY1148"/>
                  </a:cxn>
                  <a:cxn ang="0">
                    <a:pos x="connsiteX1149" y="connsiteY1149"/>
                  </a:cxn>
                  <a:cxn ang="0">
                    <a:pos x="connsiteX1150" y="connsiteY1150"/>
                  </a:cxn>
                  <a:cxn ang="0">
                    <a:pos x="connsiteX1151" y="connsiteY1151"/>
                  </a:cxn>
                  <a:cxn ang="0">
                    <a:pos x="connsiteX1152" y="connsiteY1152"/>
                  </a:cxn>
                  <a:cxn ang="0">
                    <a:pos x="connsiteX1153" y="connsiteY1153"/>
                  </a:cxn>
                  <a:cxn ang="0">
                    <a:pos x="connsiteX1154" y="connsiteY1154"/>
                  </a:cxn>
                  <a:cxn ang="0">
                    <a:pos x="connsiteX1155" y="connsiteY1155"/>
                  </a:cxn>
                  <a:cxn ang="0">
                    <a:pos x="connsiteX1156" y="connsiteY1156"/>
                  </a:cxn>
                  <a:cxn ang="0">
                    <a:pos x="connsiteX1157" y="connsiteY1157"/>
                  </a:cxn>
                  <a:cxn ang="0">
                    <a:pos x="connsiteX1158" y="connsiteY1158"/>
                  </a:cxn>
                  <a:cxn ang="0">
                    <a:pos x="connsiteX1159" y="connsiteY1159"/>
                  </a:cxn>
                  <a:cxn ang="0">
                    <a:pos x="connsiteX1160" y="connsiteY1160"/>
                  </a:cxn>
                  <a:cxn ang="0">
                    <a:pos x="connsiteX1161" y="connsiteY1161"/>
                  </a:cxn>
                  <a:cxn ang="0">
                    <a:pos x="connsiteX1162" y="connsiteY1162"/>
                  </a:cxn>
                  <a:cxn ang="0">
                    <a:pos x="connsiteX1163" y="connsiteY1163"/>
                  </a:cxn>
                  <a:cxn ang="0">
                    <a:pos x="connsiteX1164" y="connsiteY1164"/>
                  </a:cxn>
                  <a:cxn ang="0">
                    <a:pos x="connsiteX1165" y="connsiteY1165"/>
                  </a:cxn>
                  <a:cxn ang="0">
                    <a:pos x="connsiteX1166" y="connsiteY1166"/>
                  </a:cxn>
                  <a:cxn ang="0">
                    <a:pos x="connsiteX1167" y="connsiteY1167"/>
                  </a:cxn>
                  <a:cxn ang="0">
                    <a:pos x="connsiteX1168" y="connsiteY1168"/>
                  </a:cxn>
                  <a:cxn ang="0">
                    <a:pos x="connsiteX1169" y="connsiteY1169"/>
                  </a:cxn>
                  <a:cxn ang="0">
                    <a:pos x="connsiteX1170" y="connsiteY1170"/>
                  </a:cxn>
                  <a:cxn ang="0">
                    <a:pos x="connsiteX1171" y="connsiteY1171"/>
                  </a:cxn>
                  <a:cxn ang="0">
                    <a:pos x="connsiteX1172" y="connsiteY1172"/>
                  </a:cxn>
                  <a:cxn ang="0">
                    <a:pos x="connsiteX1173" y="connsiteY1173"/>
                  </a:cxn>
                  <a:cxn ang="0">
                    <a:pos x="connsiteX1174" y="connsiteY1174"/>
                  </a:cxn>
                  <a:cxn ang="0">
                    <a:pos x="connsiteX1175" y="connsiteY1175"/>
                  </a:cxn>
                  <a:cxn ang="0">
                    <a:pos x="connsiteX1176" y="connsiteY1176"/>
                  </a:cxn>
                  <a:cxn ang="0">
                    <a:pos x="connsiteX1177" y="connsiteY1177"/>
                  </a:cxn>
                  <a:cxn ang="0">
                    <a:pos x="connsiteX1178" y="connsiteY1178"/>
                  </a:cxn>
                  <a:cxn ang="0">
                    <a:pos x="connsiteX1179" y="connsiteY1179"/>
                  </a:cxn>
                  <a:cxn ang="0">
                    <a:pos x="connsiteX1180" y="connsiteY1180"/>
                  </a:cxn>
                  <a:cxn ang="0">
                    <a:pos x="connsiteX1181" y="connsiteY1181"/>
                  </a:cxn>
                  <a:cxn ang="0">
                    <a:pos x="connsiteX1182" y="connsiteY1182"/>
                  </a:cxn>
                  <a:cxn ang="0">
                    <a:pos x="connsiteX1183" y="connsiteY1183"/>
                  </a:cxn>
                  <a:cxn ang="0">
                    <a:pos x="connsiteX1184" y="connsiteY1184"/>
                  </a:cxn>
                  <a:cxn ang="0">
                    <a:pos x="connsiteX1185" y="connsiteY1185"/>
                  </a:cxn>
                  <a:cxn ang="0">
                    <a:pos x="connsiteX1186" y="connsiteY1186"/>
                  </a:cxn>
                  <a:cxn ang="0">
                    <a:pos x="connsiteX1187" y="connsiteY1187"/>
                  </a:cxn>
                  <a:cxn ang="0">
                    <a:pos x="connsiteX1188" y="connsiteY1188"/>
                  </a:cxn>
                  <a:cxn ang="0">
                    <a:pos x="connsiteX1189" y="connsiteY1189"/>
                  </a:cxn>
                  <a:cxn ang="0">
                    <a:pos x="connsiteX1190" y="connsiteY1190"/>
                  </a:cxn>
                  <a:cxn ang="0">
                    <a:pos x="connsiteX1191" y="connsiteY1191"/>
                  </a:cxn>
                  <a:cxn ang="0">
                    <a:pos x="connsiteX1192" y="connsiteY1192"/>
                  </a:cxn>
                  <a:cxn ang="0">
                    <a:pos x="connsiteX1193" y="connsiteY1193"/>
                  </a:cxn>
                  <a:cxn ang="0">
                    <a:pos x="connsiteX1194" y="connsiteY1194"/>
                  </a:cxn>
                  <a:cxn ang="0">
                    <a:pos x="connsiteX1195" y="connsiteY1195"/>
                  </a:cxn>
                  <a:cxn ang="0">
                    <a:pos x="connsiteX1196" y="connsiteY1196"/>
                  </a:cxn>
                  <a:cxn ang="0">
                    <a:pos x="connsiteX1197" y="connsiteY1197"/>
                  </a:cxn>
                  <a:cxn ang="0">
                    <a:pos x="connsiteX1198" y="connsiteY1198"/>
                  </a:cxn>
                  <a:cxn ang="0">
                    <a:pos x="connsiteX1199" y="connsiteY1199"/>
                  </a:cxn>
                  <a:cxn ang="0">
                    <a:pos x="connsiteX1200" y="connsiteY1200"/>
                  </a:cxn>
                  <a:cxn ang="0">
                    <a:pos x="connsiteX1201" y="connsiteY1201"/>
                  </a:cxn>
                  <a:cxn ang="0">
                    <a:pos x="connsiteX1202" y="connsiteY1202"/>
                  </a:cxn>
                  <a:cxn ang="0">
                    <a:pos x="connsiteX1203" y="connsiteY1203"/>
                  </a:cxn>
                  <a:cxn ang="0">
                    <a:pos x="connsiteX1204" y="connsiteY1204"/>
                  </a:cxn>
                  <a:cxn ang="0">
                    <a:pos x="connsiteX1205" y="connsiteY1205"/>
                  </a:cxn>
                  <a:cxn ang="0">
                    <a:pos x="connsiteX1206" y="connsiteY1206"/>
                  </a:cxn>
                  <a:cxn ang="0">
                    <a:pos x="connsiteX1207" y="connsiteY1207"/>
                  </a:cxn>
                  <a:cxn ang="0">
                    <a:pos x="connsiteX1208" y="connsiteY1208"/>
                  </a:cxn>
                  <a:cxn ang="0">
                    <a:pos x="connsiteX1209" y="connsiteY1209"/>
                  </a:cxn>
                  <a:cxn ang="0">
                    <a:pos x="connsiteX1210" y="connsiteY1210"/>
                  </a:cxn>
                  <a:cxn ang="0">
                    <a:pos x="connsiteX1211" y="connsiteY1211"/>
                  </a:cxn>
                  <a:cxn ang="0">
                    <a:pos x="connsiteX1212" y="connsiteY1212"/>
                  </a:cxn>
                  <a:cxn ang="0">
                    <a:pos x="connsiteX1213" y="connsiteY1213"/>
                  </a:cxn>
                  <a:cxn ang="0">
                    <a:pos x="connsiteX1214" y="connsiteY1214"/>
                  </a:cxn>
                  <a:cxn ang="0">
                    <a:pos x="connsiteX1215" y="connsiteY1215"/>
                  </a:cxn>
                  <a:cxn ang="0">
                    <a:pos x="connsiteX1216" y="connsiteY1216"/>
                  </a:cxn>
                  <a:cxn ang="0">
                    <a:pos x="connsiteX1217" y="connsiteY1217"/>
                  </a:cxn>
                  <a:cxn ang="0">
                    <a:pos x="connsiteX1218" y="connsiteY1218"/>
                  </a:cxn>
                  <a:cxn ang="0">
                    <a:pos x="connsiteX1219" y="connsiteY1219"/>
                  </a:cxn>
                  <a:cxn ang="0">
                    <a:pos x="connsiteX1220" y="connsiteY1220"/>
                  </a:cxn>
                  <a:cxn ang="0">
                    <a:pos x="connsiteX1221" y="connsiteY1221"/>
                  </a:cxn>
                  <a:cxn ang="0">
                    <a:pos x="connsiteX1222" y="connsiteY1222"/>
                  </a:cxn>
                  <a:cxn ang="0">
                    <a:pos x="connsiteX1223" y="connsiteY1223"/>
                  </a:cxn>
                  <a:cxn ang="0">
                    <a:pos x="connsiteX1224" y="connsiteY1224"/>
                  </a:cxn>
                  <a:cxn ang="0">
                    <a:pos x="connsiteX1225" y="connsiteY1225"/>
                  </a:cxn>
                  <a:cxn ang="0">
                    <a:pos x="connsiteX1226" y="connsiteY1226"/>
                  </a:cxn>
                  <a:cxn ang="0">
                    <a:pos x="connsiteX1227" y="connsiteY1227"/>
                  </a:cxn>
                  <a:cxn ang="0">
                    <a:pos x="connsiteX1228" y="connsiteY1228"/>
                  </a:cxn>
                  <a:cxn ang="0">
                    <a:pos x="connsiteX1229" y="connsiteY1229"/>
                  </a:cxn>
                  <a:cxn ang="0">
                    <a:pos x="connsiteX1230" y="connsiteY1230"/>
                  </a:cxn>
                  <a:cxn ang="0">
                    <a:pos x="connsiteX1231" y="connsiteY1231"/>
                  </a:cxn>
                  <a:cxn ang="0">
                    <a:pos x="connsiteX1232" y="connsiteY1232"/>
                  </a:cxn>
                  <a:cxn ang="0">
                    <a:pos x="connsiteX1233" y="connsiteY1233"/>
                  </a:cxn>
                  <a:cxn ang="0">
                    <a:pos x="connsiteX1234" y="connsiteY1234"/>
                  </a:cxn>
                  <a:cxn ang="0">
                    <a:pos x="connsiteX1235" y="connsiteY1235"/>
                  </a:cxn>
                  <a:cxn ang="0">
                    <a:pos x="connsiteX1236" y="connsiteY1236"/>
                  </a:cxn>
                  <a:cxn ang="0">
                    <a:pos x="connsiteX1237" y="connsiteY1237"/>
                  </a:cxn>
                  <a:cxn ang="0">
                    <a:pos x="connsiteX1238" y="connsiteY1238"/>
                  </a:cxn>
                  <a:cxn ang="0">
                    <a:pos x="connsiteX1239" y="connsiteY1239"/>
                  </a:cxn>
                  <a:cxn ang="0">
                    <a:pos x="connsiteX1240" y="connsiteY1240"/>
                  </a:cxn>
                  <a:cxn ang="0">
                    <a:pos x="connsiteX1241" y="connsiteY1241"/>
                  </a:cxn>
                  <a:cxn ang="0">
                    <a:pos x="connsiteX1242" y="connsiteY1242"/>
                  </a:cxn>
                  <a:cxn ang="0">
                    <a:pos x="connsiteX1243" y="connsiteY1243"/>
                  </a:cxn>
                  <a:cxn ang="0">
                    <a:pos x="connsiteX1244" y="connsiteY1244"/>
                  </a:cxn>
                  <a:cxn ang="0">
                    <a:pos x="connsiteX1245" y="connsiteY1245"/>
                  </a:cxn>
                  <a:cxn ang="0">
                    <a:pos x="connsiteX1246" y="connsiteY1246"/>
                  </a:cxn>
                  <a:cxn ang="0">
                    <a:pos x="connsiteX1247" y="connsiteY1247"/>
                  </a:cxn>
                  <a:cxn ang="0">
                    <a:pos x="connsiteX1248" y="connsiteY1248"/>
                  </a:cxn>
                  <a:cxn ang="0">
                    <a:pos x="connsiteX1249" y="connsiteY1249"/>
                  </a:cxn>
                  <a:cxn ang="0">
                    <a:pos x="connsiteX1250" y="connsiteY1250"/>
                  </a:cxn>
                  <a:cxn ang="0">
                    <a:pos x="connsiteX1251" y="connsiteY1251"/>
                  </a:cxn>
                  <a:cxn ang="0">
                    <a:pos x="connsiteX1252" y="connsiteY1252"/>
                  </a:cxn>
                  <a:cxn ang="0">
                    <a:pos x="connsiteX1253" y="connsiteY1253"/>
                  </a:cxn>
                  <a:cxn ang="0">
                    <a:pos x="connsiteX1254" y="connsiteY1254"/>
                  </a:cxn>
                  <a:cxn ang="0">
                    <a:pos x="connsiteX1255" y="connsiteY1255"/>
                  </a:cxn>
                  <a:cxn ang="0">
                    <a:pos x="connsiteX1256" y="connsiteY1256"/>
                  </a:cxn>
                  <a:cxn ang="0">
                    <a:pos x="connsiteX1257" y="connsiteY1257"/>
                  </a:cxn>
                  <a:cxn ang="0">
                    <a:pos x="connsiteX1258" y="connsiteY1258"/>
                  </a:cxn>
                  <a:cxn ang="0">
                    <a:pos x="connsiteX1259" y="connsiteY1259"/>
                  </a:cxn>
                  <a:cxn ang="0">
                    <a:pos x="connsiteX1260" y="connsiteY1260"/>
                  </a:cxn>
                  <a:cxn ang="0">
                    <a:pos x="connsiteX1261" y="connsiteY1261"/>
                  </a:cxn>
                  <a:cxn ang="0">
                    <a:pos x="connsiteX1262" y="connsiteY1262"/>
                  </a:cxn>
                  <a:cxn ang="0">
                    <a:pos x="connsiteX1263" y="connsiteY1263"/>
                  </a:cxn>
                  <a:cxn ang="0">
                    <a:pos x="connsiteX1264" y="connsiteY1264"/>
                  </a:cxn>
                  <a:cxn ang="0">
                    <a:pos x="connsiteX1265" y="connsiteY1265"/>
                  </a:cxn>
                  <a:cxn ang="0">
                    <a:pos x="connsiteX1266" y="connsiteY1266"/>
                  </a:cxn>
                  <a:cxn ang="0">
                    <a:pos x="connsiteX1267" y="connsiteY1267"/>
                  </a:cxn>
                  <a:cxn ang="0">
                    <a:pos x="connsiteX1268" y="connsiteY1268"/>
                  </a:cxn>
                  <a:cxn ang="0">
                    <a:pos x="connsiteX1269" y="connsiteY1269"/>
                  </a:cxn>
                  <a:cxn ang="0">
                    <a:pos x="connsiteX1270" y="connsiteY1270"/>
                  </a:cxn>
                  <a:cxn ang="0">
                    <a:pos x="connsiteX1271" y="connsiteY1271"/>
                  </a:cxn>
                  <a:cxn ang="0">
                    <a:pos x="connsiteX1272" y="connsiteY1272"/>
                  </a:cxn>
                  <a:cxn ang="0">
                    <a:pos x="connsiteX1273" y="connsiteY1273"/>
                  </a:cxn>
                  <a:cxn ang="0">
                    <a:pos x="connsiteX1274" y="connsiteY1274"/>
                  </a:cxn>
                  <a:cxn ang="0">
                    <a:pos x="connsiteX1275" y="connsiteY1275"/>
                  </a:cxn>
                  <a:cxn ang="0">
                    <a:pos x="connsiteX1276" y="connsiteY1276"/>
                  </a:cxn>
                  <a:cxn ang="0">
                    <a:pos x="connsiteX1277" y="connsiteY1277"/>
                  </a:cxn>
                  <a:cxn ang="0">
                    <a:pos x="connsiteX1278" y="connsiteY1278"/>
                  </a:cxn>
                  <a:cxn ang="0">
                    <a:pos x="connsiteX1279" y="connsiteY1279"/>
                  </a:cxn>
                  <a:cxn ang="0">
                    <a:pos x="connsiteX1280" y="connsiteY1280"/>
                  </a:cxn>
                  <a:cxn ang="0">
                    <a:pos x="connsiteX1281" y="connsiteY1281"/>
                  </a:cxn>
                  <a:cxn ang="0">
                    <a:pos x="connsiteX1282" y="connsiteY1282"/>
                  </a:cxn>
                  <a:cxn ang="0">
                    <a:pos x="connsiteX1283" y="connsiteY1283"/>
                  </a:cxn>
                  <a:cxn ang="0">
                    <a:pos x="connsiteX1284" y="connsiteY1284"/>
                  </a:cxn>
                  <a:cxn ang="0">
                    <a:pos x="connsiteX1285" y="connsiteY1285"/>
                  </a:cxn>
                  <a:cxn ang="0">
                    <a:pos x="connsiteX1286" y="connsiteY1286"/>
                  </a:cxn>
                  <a:cxn ang="0">
                    <a:pos x="connsiteX1287" y="connsiteY1287"/>
                  </a:cxn>
                  <a:cxn ang="0">
                    <a:pos x="connsiteX1288" y="connsiteY1288"/>
                  </a:cxn>
                  <a:cxn ang="0">
                    <a:pos x="connsiteX1289" y="connsiteY1289"/>
                  </a:cxn>
                  <a:cxn ang="0">
                    <a:pos x="connsiteX1290" y="connsiteY1290"/>
                  </a:cxn>
                  <a:cxn ang="0">
                    <a:pos x="connsiteX1291" y="connsiteY1291"/>
                  </a:cxn>
                  <a:cxn ang="0">
                    <a:pos x="connsiteX1292" y="connsiteY1292"/>
                  </a:cxn>
                  <a:cxn ang="0">
                    <a:pos x="connsiteX1293" y="connsiteY1293"/>
                  </a:cxn>
                  <a:cxn ang="0">
                    <a:pos x="connsiteX1294" y="connsiteY1294"/>
                  </a:cxn>
                  <a:cxn ang="0">
                    <a:pos x="connsiteX1295" y="connsiteY1295"/>
                  </a:cxn>
                  <a:cxn ang="0">
                    <a:pos x="connsiteX1296" y="connsiteY1296"/>
                  </a:cxn>
                  <a:cxn ang="0">
                    <a:pos x="connsiteX1297" y="connsiteY1297"/>
                  </a:cxn>
                  <a:cxn ang="0">
                    <a:pos x="connsiteX1298" y="connsiteY1298"/>
                  </a:cxn>
                  <a:cxn ang="0">
                    <a:pos x="connsiteX1299" y="connsiteY1299"/>
                  </a:cxn>
                  <a:cxn ang="0">
                    <a:pos x="connsiteX1300" y="connsiteY1300"/>
                  </a:cxn>
                  <a:cxn ang="0">
                    <a:pos x="connsiteX1301" y="connsiteY1301"/>
                  </a:cxn>
                  <a:cxn ang="0">
                    <a:pos x="connsiteX1302" y="connsiteY1302"/>
                  </a:cxn>
                  <a:cxn ang="0">
                    <a:pos x="connsiteX1303" y="connsiteY1303"/>
                  </a:cxn>
                  <a:cxn ang="0">
                    <a:pos x="connsiteX1304" y="connsiteY1304"/>
                  </a:cxn>
                  <a:cxn ang="0">
                    <a:pos x="connsiteX1305" y="connsiteY1305"/>
                  </a:cxn>
                  <a:cxn ang="0">
                    <a:pos x="connsiteX1306" y="connsiteY1306"/>
                  </a:cxn>
                  <a:cxn ang="0">
                    <a:pos x="connsiteX1307" y="connsiteY1307"/>
                  </a:cxn>
                  <a:cxn ang="0">
                    <a:pos x="connsiteX1308" y="connsiteY1308"/>
                  </a:cxn>
                  <a:cxn ang="0">
                    <a:pos x="connsiteX1309" y="connsiteY1309"/>
                  </a:cxn>
                  <a:cxn ang="0">
                    <a:pos x="connsiteX1310" y="connsiteY1310"/>
                  </a:cxn>
                  <a:cxn ang="0">
                    <a:pos x="connsiteX1311" y="connsiteY1311"/>
                  </a:cxn>
                  <a:cxn ang="0">
                    <a:pos x="connsiteX1312" y="connsiteY1312"/>
                  </a:cxn>
                  <a:cxn ang="0">
                    <a:pos x="connsiteX1313" y="connsiteY1313"/>
                  </a:cxn>
                  <a:cxn ang="0">
                    <a:pos x="connsiteX1314" y="connsiteY1314"/>
                  </a:cxn>
                  <a:cxn ang="0">
                    <a:pos x="connsiteX1315" y="connsiteY1315"/>
                  </a:cxn>
                  <a:cxn ang="0">
                    <a:pos x="connsiteX1316" y="connsiteY1316"/>
                  </a:cxn>
                  <a:cxn ang="0">
                    <a:pos x="connsiteX1317" y="connsiteY1317"/>
                  </a:cxn>
                  <a:cxn ang="0">
                    <a:pos x="connsiteX1318" y="connsiteY1318"/>
                  </a:cxn>
                  <a:cxn ang="0">
                    <a:pos x="connsiteX1319" y="connsiteY1319"/>
                  </a:cxn>
                  <a:cxn ang="0">
                    <a:pos x="connsiteX1320" y="connsiteY1320"/>
                  </a:cxn>
                  <a:cxn ang="0">
                    <a:pos x="connsiteX1321" y="connsiteY1321"/>
                  </a:cxn>
                  <a:cxn ang="0">
                    <a:pos x="connsiteX1322" y="connsiteY1322"/>
                  </a:cxn>
                  <a:cxn ang="0">
                    <a:pos x="connsiteX1323" y="connsiteY1323"/>
                  </a:cxn>
                  <a:cxn ang="0">
                    <a:pos x="connsiteX1324" y="connsiteY1324"/>
                  </a:cxn>
                  <a:cxn ang="0">
                    <a:pos x="connsiteX1325" y="connsiteY1325"/>
                  </a:cxn>
                  <a:cxn ang="0">
                    <a:pos x="connsiteX1326" y="connsiteY1326"/>
                  </a:cxn>
                  <a:cxn ang="0">
                    <a:pos x="connsiteX1327" y="connsiteY1327"/>
                  </a:cxn>
                  <a:cxn ang="0">
                    <a:pos x="connsiteX1328" y="connsiteY1328"/>
                  </a:cxn>
                  <a:cxn ang="0">
                    <a:pos x="connsiteX1329" y="connsiteY1329"/>
                  </a:cxn>
                  <a:cxn ang="0">
                    <a:pos x="connsiteX1330" y="connsiteY1330"/>
                  </a:cxn>
                  <a:cxn ang="0">
                    <a:pos x="connsiteX1331" y="connsiteY1331"/>
                  </a:cxn>
                  <a:cxn ang="0">
                    <a:pos x="connsiteX1332" y="connsiteY1332"/>
                  </a:cxn>
                  <a:cxn ang="0">
                    <a:pos x="connsiteX1333" y="connsiteY1333"/>
                  </a:cxn>
                  <a:cxn ang="0">
                    <a:pos x="connsiteX1334" y="connsiteY1334"/>
                  </a:cxn>
                  <a:cxn ang="0">
                    <a:pos x="connsiteX1335" y="connsiteY1335"/>
                  </a:cxn>
                  <a:cxn ang="0">
                    <a:pos x="connsiteX1336" y="connsiteY1336"/>
                  </a:cxn>
                  <a:cxn ang="0">
                    <a:pos x="connsiteX1337" y="connsiteY1337"/>
                  </a:cxn>
                  <a:cxn ang="0">
                    <a:pos x="connsiteX1338" y="connsiteY1338"/>
                  </a:cxn>
                  <a:cxn ang="0">
                    <a:pos x="connsiteX1339" y="connsiteY1339"/>
                  </a:cxn>
                  <a:cxn ang="0">
                    <a:pos x="connsiteX1340" y="connsiteY1340"/>
                  </a:cxn>
                  <a:cxn ang="0">
                    <a:pos x="connsiteX1341" y="connsiteY1341"/>
                  </a:cxn>
                  <a:cxn ang="0">
                    <a:pos x="connsiteX1342" y="connsiteY1342"/>
                  </a:cxn>
                  <a:cxn ang="0">
                    <a:pos x="connsiteX1343" y="connsiteY1343"/>
                  </a:cxn>
                  <a:cxn ang="0">
                    <a:pos x="connsiteX1344" y="connsiteY1344"/>
                  </a:cxn>
                  <a:cxn ang="0">
                    <a:pos x="connsiteX1345" y="connsiteY1345"/>
                  </a:cxn>
                  <a:cxn ang="0">
                    <a:pos x="connsiteX1346" y="connsiteY1346"/>
                  </a:cxn>
                  <a:cxn ang="0">
                    <a:pos x="connsiteX1347" y="connsiteY1347"/>
                  </a:cxn>
                  <a:cxn ang="0">
                    <a:pos x="connsiteX1348" y="connsiteY1348"/>
                  </a:cxn>
                  <a:cxn ang="0">
                    <a:pos x="connsiteX1349" y="connsiteY1349"/>
                  </a:cxn>
                  <a:cxn ang="0">
                    <a:pos x="connsiteX1350" y="connsiteY1350"/>
                  </a:cxn>
                  <a:cxn ang="0">
                    <a:pos x="connsiteX1351" y="connsiteY1351"/>
                  </a:cxn>
                  <a:cxn ang="0">
                    <a:pos x="connsiteX1352" y="connsiteY1352"/>
                  </a:cxn>
                  <a:cxn ang="0">
                    <a:pos x="connsiteX1353" y="connsiteY1353"/>
                  </a:cxn>
                  <a:cxn ang="0">
                    <a:pos x="connsiteX1354" y="connsiteY1354"/>
                  </a:cxn>
                  <a:cxn ang="0">
                    <a:pos x="connsiteX1355" y="connsiteY1355"/>
                  </a:cxn>
                  <a:cxn ang="0">
                    <a:pos x="connsiteX1356" y="connsiteY1356"/>
                  </a:cxn>
                  <a:cxn ang="0">
                    <a:pos x="connsiteX1357" y="connsiteY1357"/>
                  </a:cxn>
                  <a:cxn ang="0">
                    <a:pos x="connsiteX1358" y="connsiteY1358"/>
                  </a:cxn>
                  <a:cxn ang="0">
                    <a:pos x="connsiteX1359" y="connsiteY1359"/>
                  </a:cxn>
                  <a:cxn ang="0">
                    <a:pos x="connsiteX1360" y="connsiteY1360"/>
                  </a:cxn>
                  <a:cxn ang="0">
                    <a:pos x="connsiteX1361" y="connsiteY1361"/>
                  </a:cxn>
                  <a:cxn ang="0">
                    <a:pos x="connsiteX1362" y="connsiteY1362"/>
                  </a:cxn>
                  <a:cxn ang="0">
                    <a:pos x="connsiteX1363" y="connsiteY1363"/>
                  </a:cxn>
                  <a:cxn ang="0">
                    <a:pos x="connsiteX1364" y="connsiteY1364"/>
                  </a:cxn>
                  <a:cxn ang="0">
                    <a:pos x="connsiteX1365" y="connsiteY1365"/>
                  </a:cxn>
                  <a:cxn ang="0">
                    <a:pos x="connsiteX1366" y="connsiteY1366"/>
                  </a:cxn>
                  <a:cxn ang="0">
                    <a:pos x="connsiteX1367" y="connsiteY1367"/>
                  </a:cxn>
                  <a:cxn ang="0">
                    <a:pos x="connsiteX1368" y="connsiteY1368"/>
                  </a:cxn>
                  <a:cxn ang="0">
                    <a:pos x="connsiteX1369" y="connsiteY1369"/>
                  </a:cxn>
                  <a:cxn ang="0">
                    <a:pos x="connsiteX1370" y="connsiteY1370"/>
                  </a:cxn>
                  <a:cxn ang="0">
                    <a:pos x="connsiteX1371" y="connsiteY1371"/>
                  </a:cxn>
                  <a:cxn ang="0">
                    <a:pos x="connsiteX1372" y="connsiteY1372"/>
                  </a:cxn>
                  <a:cxn ang="0">
                    <a:pos x="connsiteX1373" y="connsiteY1373"/>
                  </a:cxn>
                  <a:cxn ang="0">
                    <a:pos x="connsiteX1374" y="connsiteY1374"/>
                  </a:cxn>
                  <a:cxn ang="0">
                    <a:pos x="connsiteX1375" y="connsiteY1375"/>
                  </a:cxn>
                  <a:cxn ang="0">
                    <a:pos x="connsiteX1376" y="connsiteY1376"/>
                  </a:cxn>
                  <a:cxn ang="0">
                    <a:pos x="connsiteX1377" y="connsiteY1377"/>
                  </a:cxn>
                  <a:cxn ang="0">
                    <a:pos x="connsiteX1378" y="connsiteY1378"/>
                  </a:cxn>
                  <a:cxn ang="0">
                    <a:pos x="connsiteX1379" y="connsiteY1379"/>
                  </a:cxn>
                  <a:cxn ang="0">
                    <a:pos x="connsiteX1380" y="connsiteY1380"/>
                  </a:cxn>
                  <a:cxn ang="0">
                    <a:pos x="connsiteX1381" y="connsiteY1381"/>
                  </a:cxn>
                  <a:cxn ang="0">
                    <a:pos x="connsiteX1382" y="connsiteY1382"/>
                  </a:cxn>
                  <a:cxn ang="0">
                    <a:pos x="connsiteX1383" y="connsiteY1383"/>
                  </a:cxn>
                  <a:cxn ang="0">
                    <a:pos x="connsiteX1384" y="connsiteY1384"/>
                  </a:cxn>
                  <a:cxn ang="0">
                    <a:pos x="connsiteX1385" y="connsiteY1385"/>
                  </a:cxn>
                  <a:cxn ang="0">
                    <a:pos x="connsiteX1386" y="connsiteY1386"/>
                  </a:cxn>
                  <a:cxn ang="0">
                    <a:pos x="connsiteX1387" y="connsiteY1387"/>
                  </a:cxn>
                  <a:cxn ang="0">
                    <a:pos x="connsiteX1388" y="connsiteY1388"/>
                  </a:cxn>
                  <a:cxn ang="0">
                    <a:pos x="connsiteX1389" y="connsiteY1389"/>
                  </a:cxn>
                  <a:cxn ang="0">
                    <a:pos x="connsiteX1390" y="connsiteY1390"/>
                  </a:cxn>
                  <a:cxn ang="0">
                    <a:pos x="connsiteX1391" y="connsiteY1391"/>
                  </a:cxn>
                  <a:cxn ang="0">
                    <a:pos x="connsiteX1392" y="connsiteY1392"/>
                  </a:cxn>
                  <a:cxn ang="0">
                    <a:pos x="connsiteX1393" y="connsiteY1393"/>
                  </a:cxn>
                  <a:cxn ang="0">
                    <a:pos x="connsiteX1394" y="connsiteY1394"/>
                  </a:cxn>
                  <a:cxn ang="0">
                    <a:pos x="connsiteX1395" y="connsiteY1395"/>
                  </a:cxn>
                  <a:cxn ang="0">
                    <a:pos x="connsiteX1396" y="connsiteY1396"/>
                  </a:cxn>
                  <a:cxn ang="0">
                    <a:pos x="connsiteX1397" y="connsiteY1397"/>
                  </a:cxn>
                  <a:cxn ang="0">
                    <a:pos x="connsiteX1398" y="connsiteY1398"/>
                  </a:cxn>
                  <a:cxn ang="0">
                    <a:pos x="connsiteX1399" y="connsiteY1399"/>
                  </a:cxn>
                  <a:cxn ang="0">
                    <a:pos x="connsiteX1400" y="connsiteY1400"/>
                  </a:cxn>
                  <a:cxn ang="0">
                    <a:pos x="connsiteX1401" y="connsiteY1401"/>
                  </a:cxn>
                  <a:cxn ang="0">
                    <a:pos x="connsiteX1402" y="connsiteY1402"/>
                  </a:cxn>
                  <a:cxn ang="0">
                    <a:pos x="connsiteX1403" y="connsiteY1403"/>
                  </a:cxn>
                  <a:cxn ang="0">
                    <a:pos x="connsiteX1404" y="connsiteY1404"/>
                  </a:cxn>
                  <a:cxn ang="0">
                    <a:pos x="connsiteX1405" y="connsiteY1405"/>
                  </a:cxn>
                  <a:cxn ang="0">
                    <a:pos x="connsiteX1406" y="connsiteY1406"/>
                  </a:cxn>
                  <a:cxn ang="0">
                    <a:pos x="connsiteX1407" y="connsiteY1407"/>
                  </a:cxn>
                  <a:cxn ang="0">
                    <a:pos x="connsiteX1408" y="connsiteY1408"/>
                  </a:cxn>
                  <a:cxn ang="0">
                    <a:pos x="connsiteX1409" y="connsiteY1409"/>
                  </a:cxn>
                  <a:cxn ang="0">
                    <a:pos x="connsiteX1410" y="connsiteY1410"/>
                  </a:cxn>
                  <a:cxn ang="0">
                    <a:pos x="connsiteX1411" y="connsiteY1411"/>
                  </a:cxn>
                  <a:cxn ang="0">
                    <a:pos x="connsiteX1412" y="connsiteY1412"/>
                  </a:cxn>
                  <a:cxn ang="0">
                    <a:pos x="connsiteX1413" y="connsiteY1413"/>
                  </a:cxn>
                  <a:cxn ang="0">
                    <a:pos x="connsiteX1414" y="connsiteY1414"/>
                  </a:cxn>
                  <a:cxn ang="0">
                    <a:pos x="connsiteX1415" y="connsiteY1415"/>
                  </a:cxn>
                  <a:cxn ang="0">
                    <a:pos x="connsiteX1416" y="connsiteY1416"/>
                  </a:cxn>
                  <a:cxn ang="0">
                    <a:pos x="connsiteX1417" y="connsiteY1417"/>
                  </a:cxn>
                  <a:cxn ang="0">
                    <a:pos x="connsiteX1418" y="connsiteY1418"/>
                  </a:cxn>
                  <a:cxn ang="0">
                    <a:pos x="connsiteX1419" y="connsiteY1419"/>
                  </a:cxn>
                  <a:cxn ang="0">
                    <a:pos x="connsiteX1420" y="connsiteY1420"/>
                  </a:cxn>
                  <a:cxn ang="0">
                    <a:pos x="connsiteX1421" y="connsiteY1421"/>
                  </a:cxn>
                  <a:cxn ang="0">
                    <a:pos x="connsiteX1422" y="connsiteY1422"/>
                  </a:cxn>
                  <a:cxn ang="0">
                    <a:pos x="connsiteX1423" y="connsiteY1423"/>
                  </a:cxn>
                  <a:cxn ang="0">
                    <a:pos x="connsiteX1424" y="connsiteY1424"/>
                  </a:cxn>
                  <a:cxn ang="0">
                    <a:pos x="connsiteX1425" y="connsiteY1425"/>
                  </a:cxn>
                  <a:cxn ang="0">
                    <a:pos x="connsiteX1426" y="connsiteY1426"/>
                  </a:cxn>
                  <a:cxn ang="0">
                    <a:pos x="connsiteX1427" y="connsiteY1427"/>
                  </a:cxn>
                  <a:cxn ang="0">
                    <a:pos x="connsiteX1428" y="connsiteY1428"/>
                  </a:cxn>
                  <a:cxn ang="0">
                    <a:pos x="connsiteX1429" y="connsiteY1429"/>
                  </a:cxn>
                  <a:cxn ang="0">
                    <a:pos x="connsiteX1430" y="connsiteY1430"/>
                  </a:cxn>
                  <a:cxn ang="0">
                    <a:pos x="connsiteX1431" y="connsiteY1431"/>
                  </a:cxn>
                  <a:cxn ang="0">
                    <a:pos x="connsiteX1432" y="connsiteY1432"/>
                  </a:cxn>
                  <a:cxn ang="0">
                    <a:pos x="connsiteX1433" y="connsiteY1433"/>
                  </a:cxn>
                  <a:cxn ang="0">
                    <a:pos x="connsiteX1434" y="connsiteY1434"/>
                  </a:cxn>
                  <a:cxn ang="0">
                    <a:pos x="connsiteX1435" y="connsiteY1435"/>
                  </a:cxn>
                  <a:cxn ang="0">
                    <a:pos x="connsiteX1436" y="connsiteY1436"/>
                  </a:cxn>
                  <a:cxn ang="0">
                    <a:pos x="connsiteX1437" y="connsiteY1437"/>
                  </a:cxn>
                  <a:cxn ang="0">
                    <a:pos x="connsiteX1438" y="connsiteY1438"/>
                  </a:cxn>
                  <a:cxn ang="0">
                    <a:pos x="connsiteX1439" y="connsiteY1439"/>
                  </a:cxn>
                  <a:cxn ang="0">
                    <a:pos x="connsiteX1440" y="connsiteY1440"/>
                  </a:cxn>
                  <a:cxn ang="0">
                    <a:pos x="connsiteX1441" y="connsiteY1441"/>
                  </a:cxn>
                  <a:cxn ang="0">
                    <a:pos x="connsiteX1442" y="connsiteY1442"/>
                  </a:cxn>
                  <a:cxn ang="0">
                    <a:pos x="connsiteX1443" y="connsiteY1443"/>
                  </a:cxn>
                  <a:cxn ang="0">
                    <a:pos x="connsiteX1444" y="connsiteY1444"/>
                  </a:cxn>
                  <a:cxn ang="0">
                    <a:pos x="connsiteX1445" y="connsiteY1445"/>
                  </a:cxn>
                  <a:cxn ang="0">
                    <a:pos x="connsiteX1446" y="connsiteY1446"/>
                  </a:cxn>
                  <a:cxn ang="0">
                    <a:pos x="connsiteX1447" y="connsiteY1447"/>
                  </a:cxn>
                  <a:cxn ang="0">
                    <a:pos x="connsiteX1448" y="connsiteY1448"/>
                  </a:cxn>
                  <a:cxn ang="0">
                    <a:pos x="connsiteX1449" y="connsiteY1449"/>
                  </a:cxn>
                  <a:cxn ang="0">
                    <a:pos x="connsiteX1450" y="connsiteY1450"/>
                  </a:cxn>
                  <a:cxn ang="0">
                    <a:pos x="connsiteX1451" y="connsiteY1451"/>
                  </a:cxn>
                  <a:cxn ang="0">
                    <a:pos x="connsiteX1452" y="connsiteY1452"/>
                  </a:cxn>
                  <a:cxn ang="0">
                    <a:pos x="connsiteX1453" y="connsiteY1453"/>
                  </a:cxn>
                  <a:cxn ang="0">
                    <a:pos x="connsiteX1454" y="connsiteY1454"/>
                  </a:cxn>
                  <a:cxn ang="0">
                    <a:pos x="connsiteX1455" y="connsiteY1455"/>
                  </a:cxn>
                  <a:cxn ang="0">
                    <a:pos x="connsiteX1456" y="connsiteY1456"/>
                  </a:cxn>
                  <a:cxn ang="0">
                    <a:pos x="connsiteX1457" y="connsiteY1457"/>
                  </a:cxn>
                  <a:cxn ang="0">
                    <a:pos x="connsiteX1458" y="connsiteY1458"/>
                  </a:cxn>
                  <a:cxn ang="0">
                    <a:pos x="connsiteX1459" y="connsiteY1459"/>
                  </a:cxn>
                  <a:cxn ang="0">
                    <a:pos x="connsiteX1460" y="connsiteY1460"/>
                  </a:cxn>
                  <a:cxn ang="0">
                    <a:pos x="connsiteX1461" y="connsiteY1461"/>
                  </a:cxn>
                  <a:cxn ang="0">
                    <a:pos x="connsiteX1462" y="connsiteY1462"/>
                  </a:cxn>
                  <a:cxn ang="0">
                    <a:pos x="connsiteX1463" y="connsiteY1463"/>
                  </a:cxn>
                  <a:cxn ang="0">
                    <a:pos x="connsiteX1464" y="connsiteY1464"/>
                  </a:cxn>
                  <a:cxn ang="0">
                    <a:pos x="connsiteX1465" y="connsiteY1465"/>
                  </a:cxn>
                  <a:cxn ang="0">
                    <a:pos x="connsiteX1466" y="connsiteY1466"/>
                  </a:cxn>
                  <a:cxn ang="0">
                    <a:pos x="connsiteX1467" y="connsiteY1467"/>
                  </a:cxn>
                  <a:cxn ang="0">
                    <a:pos x="connsiteX1468" y="connsiteY1468"/>
                  </a:cxn>
                  <a:cxn ang="0">
                    <a:pos x="connsiteX1469" y="connsiteY1469"/>
                  </a:cxn>
                  <a:cxn ang="0">
                    <a:pos x="connsiteX1470" y="connsiteY1470"/>
                  </a:cxn>
                  <a:cxn ang="0">
                    <a:pos x="connsiteX1471" y="connsiteY1471"/>
                  </a:cxn>
                  <a:cxn ang="0">
                    <a:pos x="connsiteX1472" y="connsiteY1472"/>
                  </a:cxn>
                  <a:cxn ang="0">
                    <a:pos x="connsiteX1473" y="connsiteY1473"/>
                  </a:cxn>
                  <a:cxn ang="0">
                    <a:pos x="connsiteX1474" y="connsiteY1474"/>
                  </a:cxn>
                  <a:cxn ang="0">
                    <a:pos x="connsiteX1475" y="connsiteY1475"/>
                  </a:cxn>
                  <a:cxn ang="0">
                    <a:pos x="connsiteX1476" y="connsiteY1476"/>
                  </a:cxn>
                  <a:cxn ang="0">
                    <a:pos x="connsiteX1477" y="connsiteY1477"/>
                  </a:cxn>
                  <a:cxn ang="0">
                    <a:pos x="connsiteX1478" y="connsiteY1478"/>
                  </a:cxn>
                  <a:cxn ang="0">
                    <a:pos x="connsiteX1479" y="connsiteY1479"/>
                  </a:cxn>
                  <a:cxn ang="0">
                    <a:pos x="connsiteX1480" y="connsiteY1480"/>
                  </a:cxn>
                  <a:cxn ang="0">
                    <a:pos x="connsiteX1481" y="connsiteY1481"/>
                  </a:cxn>
                  <a:cxn ang="0">
                    <a:pos x="connsiteX1482" y="connsiteY1482"/>
                  </a:cxn>
                  <a:cxn ang="0">
                    <a:pos x="connsiteX1483" y="connsiteY1483"/>
                  </a:cxn>
                  <a:cxn ang="0">
                    <a:pos x="connsiteX1484" y="connsiteY1484"/>
                  </a:cxn>
                  <a:cxn ang="0">
                    <a:pos x="connsiteX1485" y="connsiteY1485"/>
                  </a:cxn>
                  <a:cxn ang="0">
                    <a:pos x="connsiteX1486" y="connsiteY1486"/>
                  </a:cxn>
                  <a:cxn ang="0">
                    <a:pos x="connsiteX1487" y="connsiteY1487"/>
                  </a:cxn>
                  <a:cxn ang="0">
                    <a:pos x="connsiteX1488" y="connsiteY1488"/>
                  </a:cxn>
                  <a:cxn ang="0">
                    <a:pos x="connsiteX1489" y="connsiteY1489"/>
                  </a:cxn>
                  <a:cxn ang="0">
                    <a:pos x="connsiteX1490" y="connsiteY1490"/>
                  </a:cxn>
                  <a:cxn ang="0">
                    <a:pos x="connsiteX1491" y="connsiteY1491"/>
                  </a:cxn>
                  <a:cxn ang="0">
                    <a:pos x="connsiteX1492" y="connsiteY1492"/>
                  </a:cxn>
                  <a:cxn ang="0">
                    <a:pos x="connsiteX1493" y="connsiteY1493"/>
                  </a:cxn>
                  <a:cxn ang="0">
                    <a:pos x="connsiteX1494" y="connsiteY1494"/>
                  </a:cxn>
                  <a:cxn ang="0">
                    <a:pos x="connsiteX1495" y="connsiteY1495"/>
                  </a:cxn>
                  <a:cxn ang="0">
                    <a:pos x="connsiteX1496" y="connsiteY1496"/>
                  </a:cxn>
                  <a:cxn ang="0">
                    <a:pos x="connsiteX1497" y="connsiteY1497"/>
                  </a:cxn>
                  <a:cxn ang="0">
                    <a:pos x="connsiteX1498" y="connsiteY1498"/>
                  </a:cxn>
                  <a:cxn ang="0">
                    <a:pos x="connsiteX1499" y="connsiteY1499"/>
                  </a:cxn>
                  <a:cxn ang="0">
                    <a:pos x="connsiteX1500" y="connsiteY1500"/>
                  </a:cxn>
                  <a:cxn ang="0">
                    <a:pos x="connsiteX1501" y="connsiteY1501"/>
                  </a:cxn>
                  <a:cxn ang="0">
                    <a:pos x="connsiteX1502" y="connsiteY1502"/>
                  </a:cxn>
                  <a:cxn ang="0">
                    <a:pos x="connsiteX1503" y="connsiteY1503"/>
                  </a:cxn>
                  <a:cxn ang="0">
                    <a:pos x="connsiteX1504" y="connsiteY1504"/>
                  </a:cxn>
                  <a:cxn ang="0">
                    <a:pos x="connsiteX1505" y="connsiteY1505"/>
                  </a:cxn>
                  <a:cxn ang="0">
                    <a:pos x="connsiteX1506" y="connsiteY1506"/>
                  </a:cxn>
                  <a:cxn ang="0">
                    <a:pos x="connsiteX1507" y="connsiteY1507"/>
                  </a:cxn>
                  <a:cxn ang="0">
                    <a:pos x="connsiteX1508" y="connsiteY1508"/>
                  </a:cxn>
                  <a:cxn ang="0">
                    <a:pos x="connsiteX1509" y="connsiteY1509"/>
                  </a:cxn>
                  <a:cxn ang="0">
                    <a:pos x="connsiteX1510" y="connsiteY1510"/>
                  </a:cxn>
                  <a:cxn ang="0">
                    <a:pos x="connsiteX1511" y="connsiteY1511"/>
                  </a:cxn>
                  <a:cxn ang="0">
                    <a:pos x="connsiteX1512" y="connsiteY1512"/>
                  </a:cxn>
                  <a:cxn ang="0">
                    <a:pos x="connsiteX1513" y="connsiteY1513"/>
                  </a:cxn>
                  <a:cxn ang="0">
                    <a:pos x="connsiteX1514" y="connsiteY1514"/>
                  </a:cxn>
                  <a:cxn ang="0">
                    <a:pos x="connsiteX1515" y="connsiteY1515"/>
                  </a:cxn>
                  <a:cxn ang="0">
                    <a:pos x="connsiteX1516" y="connsiteY1516"/>
                  </a:cxn>
                  <a:cxn ang="0">
                    <a:pos x="connsiteX1517" y="connsiteY1517"/>
                  </a:cxn>
                  <a:cxn ang="0">
                    <a:pos x="connsiteX1518" y="connsiteY1518"/>
                  </a:cxn>
                  <a:cxn ang="0">
                    <a:pos x="connsiteX1519" y="connsiteY1519"/>
                  </a:cxn>
                  <a:cxn ang="0">
                    <a:pos x="connsiteX1520" y="connsiteY1520"/>
                  </a:cxn>
                  <a:cxn ang="0">
                    <a:pos x="connsiteX1521" y="connsiteY1521"/>
                  </a:cxn>
                  <a:cxn ang="0">
                    <a:pos x="connsiteX1522" y="connsiteY1522"/>
                  </a:cxn>
                  <a:cxn ang="0">
                    <a:pos x="connsiteX1523" y="connsiteY1523"/>
                  </a:cxn>
                  <a:cxn ang="0">
                    <a:pos x="connsiteX1524" y="connsiteY1524"/>
                  </a:cxn>
                  <a:cxn ang="0">
                    <a:pos x="connsiteX1525" y="connsiteY1525"/>
                  </a:cxn>
                  <a:cxn ang="0">
                    <a:pos x="connsiteX1526" y="connsiteY1526"/>
                  </a:cxn>
                  <a:cxn ang="0">
                    <a:pos x="connsiteX1527" y="connsiteY1527"/>
                  </a:cxn>
                  <a:cxn ang="0">
                    <a:pos x="connsiteX1528" y="connsiteY1528"/>
                  </a:cxn>
                  <a:cxn ang="0">
                    <a:pos x="connsiteX1529" y="connsiteY1529"/>
                  </a:cxn>
                  <a:cxn ang="0">
                    <a:pos x="connsiteX1530" y="connsiteY1530"/>
                  </a:cxn>
                  <a:cxn ang="0">
                    <a:pos x="connsiteX1531" y="connsiteY1531"/>
                  </a:cxn>
                  <a:cxn ang="0">
                    <a:pos x="connsiteX1532" y="connsiteY1532"/>
                  </a:cxn>
                  <a:cxn ang="0">
                    <a:pos x="connsiteX1533" y="connsiteY1533"/>
                  </a:cxn>
                  <a:cxn ang="0">
                    <a:pos x="connsiteX1534" y="connsiteY1534"/>
                  </a:cxn>
                  <a:cxn ang="0">
                    <a:pos x="connsiteX1535" y="connsiteY1535"/>
                  </a:cxn>
                  <a:cxn ang="0">
                    <a:pos x="connsiteX1536" y="connsiteY1536"/>
                  </a:cxn>
                  <a:cxn ang="0">
                    <a:pos x="connsiteX1537" y="connsiteY1537"/>
                  </a:cxn>
                  <a:cxn ang="0">
                    <a:pos x="connsiteX1538" y="connsiteY1538"/>
                  </a:cxn>
                  <a:cxn ang="0">
                    <a:pos x="connsiteX1539" y="connsiteY1539"/>
                  </a:cxn>
                  <a:cxn ang="0">
                    <a:pos x="connsiteX1540" y="connsiteY1540"/>
                  </a:cxn>
                  <a:cxn ang="0">
                    <a:pos x="connsiteX1541" y="connsiteY1541"/>
                  </a:cxn>
                  <a:cxn ang="0">
                    <a:pos x="connsiteX1542" y="connsiteY1542"/>
                  </a:cxn>
                  <a:cxn ang="0">
                    <a:pos x="connsiteX1543" y="connsiteY1543"/>
                  </a:cxn>
                  <a:cxn ang="0">
                    <a:pos x="connsiteX1544" y="connsiteY1544"/>
                  </a:cxn>
                  <a:cxn ang="0">
                    <a:pos x="connsiteX1545" y="connsiteY1545"/>
                  </a:cxn>
                  <a:cxn ang="0">
                    <a:pos x="connsiteX1546" y="connsiteY1546"/>
                  </a:cxn>
                  <a:cxn ang="0">
                    <a:pos x="connsiteX1547" y="connsiteY1547"/>
                  </a:cxn>
                  <a:cxn ang="0">
                    <a:pos x="connsiteX1548" y="connsiteY1548"/>
                  </a:cxn>
                  <a:cxn ang="0">
                    <a:pos x="connsiteX1549" y="connsiteY1549"/>
                  </a:cxn>
                  <a:cxn ang="0">
                    <a:pos x="connsiteX1550" y="connsiteY1550"/>
                  </a:cxn>
                  <a:cxn ang="0">
                    <a:pos x="connsiteX1551" y="connsiteY1551"/>
                  </a:cxn>
                  <a:cxn ang="0">
                    <a:pos x="connsiteX1552" y="connsiteY1552"/>
                  </a:cxn>
                  <a:cxn ang="0">
                    <a:pos x="connsiteX1553" y="connsiteY1553"/>
                  </a:cxn>
                  <a:cxn ang="0">
                    <a:pos x="connsiteX1554" y="connsiteY1554"/>
                  </a:cxn>
                  <a:cxn ang="0">
                    <a:pos x="connsiteX1555" y="connsiteY1555"/>
                  </a:cxn>
                  <a:cxn ang="0">
                    <a:pos x="connsiteX1556" y="connsiteY1556"/>
                  </a:cxn>
                  <a:cxn ang="0">
                    <a:pos x="connsiteX1557" y="connsiteY1557"/>
                  </a:cxn>
                  <a:cxn ang="0">
                    <a:pos x="connsiteX1558" y="connsiteY1558"/>
                  </a:cxn>
                  <a:cxn ang="0">
                    <a:pos x="connsiteX1559" y="connsiteY1559"/>
                  </a:cxn>
                  <a:cxn ang="0">
                    <a:pos x="connsiteX1560" y="connsiteY1560"/>
                  </a:cxn>
                  <a:cxn ang="0">
                    <a:pos x="connsiteX1561" y="connsiteY1561"/>
                  </a:cxn>
                  <a:cxn ang="0">
                    <a:pos x="connsiteX1562" y="connsiteY1562"/>
                  </a:cxn>
                  <a:cxn ang="0">
                    <a:pos x="connsiteX1563" y="connsiteY1563"/>
                  </a:cxn>
                  <a:cxn ang="0">
                    <a:pos x="connsiteX1564" y="connsiteY1564"/>
                  </a:cxn>
                  <a:cxn ang="0">
                    <a:pos x="connsiteX1565" y="connsiteY1565"/>
                  </a:cxn>
                  <a:cxn ang="0">
                    <a:pos x="connsiteX1566" y="connsiteY1566"/>
                  </a:cxn>
                  <a:cxn ang="0">
                    <a:pos x="connsiteX1567" y="connsiteY1567"/>
                  </a:cxn>
                  <a:cxn ang="0">
                    <a:pos x="connsiteX1568" y="connsiteY1568"/>
                  </a:cxn>
                  <a:cxn ang="0">
                    <a:pos x="connsiteX1569" y="connsiteY1569"/>
                  </a:cxn>
                  <a:cxn ang="0">
                    <a:pos x="connsiteX1570" y="connsiteY1570"/>
                  </a:cxn>
                  <a:cxn ang="0">
                    <a:pos x="connsiteX1571" y="connsiteY1571"/>
                  </a:cxn>
                  <a:cxn ang="0">
                    <a:pos x="connsiteX1572" y="connsiteY1572"/>
                  </a:cxn>
                  <a:cxn ang="0">
                    <a:pos x="connsiteX1573" y="connsiteY1573"/>
                  </a:cxn>
                  <a:cxn ang="0">
                    <a:pos x="connsiteX1574" y="connsiteY1574"/>
                  </a:cxn>
                  <a:cxn ang="0">
                    <a:pos x="connsiteX1575" y="connsiteY1575"/>
                  </a:cxn>
                  <a:cxn ang="0">
                    <a:pos x="connsiteX1576" y="connsiteY1576"/>
                  </a:cxn>
                  <a:cxn ang="0">
                    <a:pos x="connsiteX1577" y="connsiteY1577"/>
                  </a:cxn>
                  <a:cxn ang="0">
                    <a:pos x="connsiteX1578" y="connsiteY1578"/>
                  </a:cxn>
                  <a:cxn ang="0">
                    <a:pos x="connsiteX1579" y="connsiteY1579"/>
                  </a:cxn>
                  <a:cxn ang="0">
                    <a:pos x="connsiteX1580" y="connsiteY1580"/>
                  </a:cxn>
                  <a:cxn ang="0">
                    <a:pos x="connsiteX1581" y="connsiteY1581"/>
                  </a:cxn>
                  <a:cxn ang="0">
                    <a:pos x="connsiteX1582" y="connsiteY1582"/>
                  </a:cxn>
                  <a:cxn ang="0">
                    <a:pos x="connsiteX1583" y="connsiteY1583"/>
                  </a:cxn>
                  <a:cxn ang="0">
                    <a:pos x="connsiteX1584" y="connsiteY1584"/>
                  </a:cxn>
                  <a:cxn ang="0">
                    <a:pos x="connsiteX1585" y="connsiteY1585"/>
                  </a:cxn>
                  <a:cxn ang="0">
                    <a:pos x="connsiteX1586" y="connsiteY1586"/>
                  </a:cxn>
                  <a:cxn ang="0">
                    <a:pos x="connsiteX1587" y="connsiteY1587"/>
                  </a:cxn>
                  <a:cxn ang="0">
                    <a:pos x="connsiteX1588" y="connsiteY1588"/>
                  </a:cxn>
                  <a:cxn ang="0">
                    <a:pos x="connsiteX1589" y="connsiteY1589"/>
                  </a:cxn>
                  <a:cxn ang="0">
                    <a:pos x="connsiteX1590" y="connsiteY1590"/>
                  </a:cxn>
                  <a:cxn ang="0">
                    <a:pos x="connsiteX1591" y="connsiteY1591"/>
                  </a:cxn>
                  <a:cxn ang="0">
                    <a:pos x="connsiteX1592" y="connsiteY1592"/>
                  </a:cxn>
                  <a:cxn ang="0">
                    <a:pos x="connsiteX1593" y="connsiteY1593"/>
                  </a:cxn>
                  <a:cxn ang="0">
                    <a:pos x="connsiteX1594" y="connsiteY1594"/>
                  </a:cxn>
                  <a:cxn ang="0">
                    <a:pos x="connsiteX1595" y="connsiteY1595"/>
                  </a:cxn>
                  <a:cxn ang="0">
                    <a:pos x="connsiteX1596" y="connsiteY1596"/>
                  </a:cxn>
                  <a:cxn ang="0">
                    <a:pos x="connsiteX1597" y="connsiteY1597"/>
                  </a:cxn>
                  <a:cxn ang="0">
                    <a:pos x="connsiteX1598" y="connsiteY1598"/>
                  </a:cxn>
                  <a:cxn ang="0">
                    <a:pos x="connsiteX1599" y="connsiteY1599"/>
                  </a:cxn>
                  <a:cxn ang="0">
                    <a:pos x="connsiteX1600" y="connsiteY1600"/>
                  </a:cxn>
                  <a:cxn ang="0">
                    <a:pos x="connsiteX1601" y="connsiteY1601"/>
                  </a:cxn>
                  <a:cxn ang="0">
                    <a:pos x="connsiteX1602" y="connsiteY1602"/>
                  </a:cxn>
                  <a:cxn ang="0">
                    <a:pos x="connsiteX1603" y="connsiteY1603"/>
                  </a:cxn>
                  <a:cxn ang="0">
                    <a:pos x="connsiteX1604" y="connsiteY1604"/>
                  </a:cxn>
                  <a:cxn ang="0">
                    <a:pos x="connsiteX1605" y="connsiteY1605"/>
                  </a:cxn>
                  <a:cxn ang="0">
                    <a:pos x="connsiteX1606" y="connsiteY1606"/>
                  </a:cxn>
                  <a:cxn ang="0">
                    <a:pos x="connsiteX1607" y="connsiteY1607"/>
                  </a:cxn>
                  <a:cxn ang="0">
                    <a:pos x="connsiteX1608" y="connsiteY1608"/>
                  </a:cxn>
                  <a:cxn ang="0">
                    <a:pos x="connsiteX1609" y="connsiteY1609"/>
                  </a:cxn>
                  <a:cxn ang="0">
                    <a:pos x="connsiteX1610" y="connsiteY1610"/>
                  </a:cxn>
                  <a:cxn ang="0">
                    <a:pos x="connsiteX1611" y="connsiteY1611"/>
                  </a:cxn>
                  <a:cxn ang="0">
                    <a:pos x="connsiteX1612" y="connsiteY1612"/>
                  </a:cxn>
                  <a:cxn ang="0">
                    <a:pos x="connsiteX1613" y="connsiteY1613"/>
                  </a:cxn>
                  <a:cxn ang="0">
                    <a:pos x="connsiteX1614" y="connsiteY1614"/>
                  </a:cxn>
                  <a:cxn ang="0">
                    <a:pos x="connsiteX1615" y="connsiteY1615"/>
                  </a:cxn>
                  <a:cxn ang="0">
                    <a:pos x="connsiteX1616" y="connsiteY1616"/>
                  </a:cxn>
                  <a:cxn ang="0">
                    <a:pos x="connsiteX1617" y="connsiteY1617"/>
                  </a:cxn>
                  <a:cxn ang="0">
                    <a:pos x="connsiteX1618" y="connsiteY1618"/>
                  </a:cxn>
                  <a:cxn ang="0">
                    <a:pos x="connsiteX1619" y="connsiteY1619"/>
                  </a:cxn>
                  <a:cxn ang="0">
                    <a:pos x="connsiteX1620" y="connsiteY1620"/>
                  </a:cxn>
                  <a:cxn ang="0">
                    <a:pos x="connsiteX1621" y="connsiteY1621"/>
                  </a:cxn>
                  <a:cxn ang="0">
                    <a:pos x="connsiteX1622" y="connsiteY1622"/>
                  </a:cxn>
                  <a:cxn ang="0">
                    <a:pos x="connsiteX1623" y="connsiteY1623"/>
                  </a:cxn>
                  <a:cxn ang="0">
                    <a:pos x="connsiteX1624" y="connsiteY1624"/>
                  </a:cxn>
                  <a:cxn ang="0">
                    <a:pos x="connsiteX1625" y="connsiteY1625"/>
                  </a:cxn>
                  <a:cxn ang="0">
                    <a:pos x="connsiteX1626" y="connsiteY1626"/>
                  </a:cxn>
                  <a:cxn ang="0">
                    <a:pos x="connsiteX1627" y="connsiteY1627"/>
                  </a:cxn>
                  <a:cxn ang="0">
                    <a:pos x="connsiteX1628" y="connsiteY1628"/>
                  </a:cxn>
                  <a:cxn ang="0">
                    <a:pos x="connsiteX1629" y="connsiteY1629"/>
                  </a:cxn>
                  <a:cxn ang="0">
                    <a:pos x="connsiteX1630" y="connsiteY1630"/>
                  </a:cxn>
                  <a:cxn ang="0">
                    <a:pos x="connsiteX1631" y="connsiteY1631"/>
                  </a:cxn>
                  <a:cxn ang="0">
                    <a:pos x="connsiteX1632" y="connsiteY1632"/>
                  </a:cxn>
                  <a:cxn ang="0">
                    <a:pos x="connsiteX1633" y="connsiteY1633"/>
                  </a:cxn>
                  <a:cxn ang="0">
                    <a:pos x="connsiteX1634" y="connsiteY1634"/>
                  </a:cxn>
                  <a:cxn ang="0">
                    <a:pos x="connsiteX1635" y="connsiteY1635"/>
                  </a:cxn>
                  <a:cxn ang="0">
                    <a:pos x="connsiteX1636" y="connsiteY1636"/>
                  </a:cxn>
                  <a:cxn ang="0">
                    <a:pos x="connsiteX1637" y="connsiteY1637"/>
                  </a:cxn>
                  <a:cxn ang="0">
                    <a:pos x="connsiteX1638" y="connsiteY1638"/>
                  </a:cxn>
                  <a:cxn ang="0">
                    <a:pos x="connsiteX1639" y="connsiteY1639"/>
                  </a:cxn>
                  <a:cxn ang="0">
                    <a:pos x="connsiteX1640" y="connsiteY1640"/>
                  </a:cxn>
                  <a:cxn ang="0">
                    <a:pos x="connsiteX1641" y="connsiteY1641"/>
                  </a:cxn>
                  <a:cxn ang="0">
                    <a:pos x="connsiteX1642" y="connsiteY1642"/>
                  </a:cxn>
                  <a:cxn ang="0">
                    <a:pos x="connsiteX1643" y="connsiteY1643"/>
                  </a:cxn>
                  <a:cxn ang="0">
                    <a:pos x="connsiteX1644" y="connsiteY1644"/>
                  </a:cxn>
                  <a:cxn ang="0">
                    <a:pos x="connsiteX1645" y="connsiteY1645"/>
                  </a:cxn>
                  <a:cxn ang="0">
                    <a:pos x="connsiteX1646" y="connsiteY1646"/>
                  </a:cxn>
                  <a:cxn ang="0">
                    <a:pos x="connsiteX1647" y="connsiteY1647"/>
                  </a:cxn>
                  <a:cxn ang="0">
                    <a:pos x="connsiteX1648" y="connsiteY1648"/>
                  </a:cxn>
                  <a:cxn ang="0">
                    <a:pos x="connsiteX1649" y="connsiteY1649"/>
                  </a:cxn>
                  <a:cxn ang="0">
                    <a:pos x="connsiteX1650" y="connsiteY1650"/>
                  </a:cxn>
                  <a:cxn ang="0">
                    <a:pos x="connsiteX1651" y="connsiteY1651"/>
                  </a:cxn>
                  <a:cxn ang="0">
                    <a:pos x="connsiteX1652" y="connsiteY1652"/>
                  </a:cxn>
                  <a:cxn ang="0">
                    <a:pos x="connsiteX1653" y="connsiteY1653"/>
                  </a:cxn>
                  <a:cxn ang="0">
                    <a:pos x="connsiteX1654" y="connsiteY1654"/>
                  </a:cxn>
                  <a:cxn ang="0">
                    <a:pos x="connsiteX1655" y="connsiteY1655"/>
                  </a:cxn>
                  <a:cxn ang="0">
                    <a:pos x="connsiteX1656" y="connsiteY1656"/>
                  </a:cxn>
                  <a:cxn ang="0">
                    <a:pos x="connsiteX1657" y="connsiteY1657"/>
                  </a:cxn>
                  <a:cxn ang="0">
                    <a:pos x="connsiteX1658" y="connsiteY1658"/>
                  </a:cxn>
                  <a:cxn ang="0">
                    <a:pos x="connsiteX1659" y="connsiteY1659"/>
                  </a:cxn>
                  <a:cxn ang="0">
                    <a:pos x="connsiteX1660" y="connsiteY1660"/>
                  </a:cxn>
                  <a:cxn ang="0">
                    <a:pos x="connsiteX1661" y="connsiteY1661"/>
                  </a:cxn>
                  <a:cxn ang="0">
                    <a:pos x="connsiteX1662" y="connsiteY1662"/>
                  </a:cxn>
                  <a:cxn ang="0">
                    <a:pos x="connsiteX1663" y="connsiteY1663"/>
                  </a:cxn>
                  <a:cxn ang="0">
                    <a:pos x="connsiteX1664" y="connsiteY1664"/>
                  </a:cxn>
                  <a:cxn ang="0">
                    <a:pos x="connsiteX1665" y="connsiteY1665"/>
                  </a:cxn>
                  <a:cxn ang="0">
                    <a:pos x="connsiteX1666" y="connsiteY1666"/>
                  </a:cxn>
                  <a:cxn ang="0">
                    <a:pos x="connsiteX1667" y="connsiteY1667"/>
                  </a:cxn>
                  <a:cxn ang="0">
                    <a:pos x="connsiteX1668" y="connsiteY1668"/>
                  </a:cxn>
                  <a:cxn ang="0">
                    <a:pos x="connsiteX1669" y="connsiteY1669"/>
                  </a:cxn>
                  <a:cxn ang="0">
                    <a:pos x="connsiteX1670" y="connsiteY1670"/>
                  </a:cxn>
                  <a:cxn ang="0">
                    <a:pos x="connsiteX1671" y="connsiteY1671"/>
                  </a:cxn>
                  <a:cxn ang="0">
                    <a:pos x="connsiteX1672" y="connsiteY1672"/>
                  </a:cxn>
                  <a:cxn ang="0">
                    <a:pos x="connsiteX1673" y="connsiteY1673"/>
                  </a:cxn>
                  <a:cxn ang="0">
                    <a:pos x="connsiteX1674" y="connsiteY1674"/>
                  </a:cxn>
                  <a:cxn ang="0">
                    <a:pos x="connsiteX1675" y="connsiteY1675"/>
                  </a:cxn>
                  <a:cxn ang="0">
                    <a:pos x="connsiteX1676" y="connsiteY1676"/>
                  </a:cxn>
                  <a:cxn ang="0">
                    <a:pos x="connsiteX1677" y="connsiteY1677"/>
                  </a:cxn>
                  <a:cxn ang="0">
                    <a:pos x="connsiteX1678" y="connsiteY1678"/>
                  </a:cxn>
                  <a:cxn ang="0">
                    <a:pos x="connsiteX1679" y="connsiteY1679"/>
                  </a:cxn>
                  <a:cxn ang="0">
                    <a:pos x="connsiteX1680" y="connsiteY1680"/>
                  </a:cxn>
                  <a:cxn ang="0">
                    <a:pos x="connsiteX1681" y="connsiteY1681"/>
                  </a:cxn>
                  <a:cxn ang="0">
                    <a:pos x="connsiteX1682" y="connsiteY1682"/>
                  </a:cxn>
                  <a:cxn ang="0">
                    <a:pos x="connsiteX1683" y="connsiteY1683"/>
                  </a:cxn>
                  <a:cxn ang="0">
                    <a:pos x="connsiteX1684" y="connsiteY1684"/>
                  </a:cxn>
                  <a:cxn ang="0">
                    <a:pos x="connsiteX1685" y="connsiteY1685"/>
                  </a:cxn>
                  <a:cxn ang="0">
                    <a:pos x="connsiteX1686" y="connsiteY1686"/>
                  </a:cxn>
                  <a:cxn ang="0">
                    <a:pos x="connsiteX1687" y="connsiteY1687"/>
                  </a:cxn>
                  <a:cxn ang="0">
                    <a:pos x="connsiteX1688" y="connsiteY1688"/>
                  </a:cxn>
                  <a:cxn ang="0">
                    <a:pos x="connsiteX1689" y="connsiteY1689"/>
                  </a:cxn>
                  <a:cxn ang="0">
                    <a:pos x="connsiteX1690" y="connsiteY1690"/>
                  </a:cxn>
                  <a:cxn ang="0">
                    <a:pos x="connsiteX1691" y="connsiteY1691"/>
                  </a:cxn>
                  <a:cxn ang="0">
                    <a:pos x="connsiteX1692" y="connsiteY1692"/>
                  </a:cxn>
                  <a:cxn ang="0">
                    <a:pos x="connsiteX1693" y="connsiteY1693"/>
                  </a:cxn>
                  <a:cxn ang="0">
                    <a:pos x="connsiteX1694" y="connsiteY1694"/>
                  </a:cxn>
                  <a:cxn ang="0">
                    <a:pos x="connsiteX1695" y="connsiteY1695"/>
                  </a:cxn>
                  <a:cxn ang="0">
                    <a:pos x="connsiteX1696" y="connsiteY1696"/>
                  </a:cxn>
                  <a:cxn ang="0">
                    <a:pos x="connsiteX1697" y="connsiteY1697"/>
                  </a:cxn>
                  <a:cxn ang="0">
                    <a:pos x="connsiteX1698" y="connsiteY1698"/>
                  </a:cxn>
                  <a:cxn ang="0">
                    <a:pos x="connsiteX1699" y="connsiteY1699"/>
                  </a:cxn>
                  <a:cxn ang="0">
                    <a:pos x="connsiteX1700" y="connsiteY1700"/>
                  </a:cxn>
                  <a:cxn ang="0">
                    <a:pos x="connsiteX1701" y="connsiteY1701"/>
                  </a:cxn>
                  <a:cxn ang="0">
                    <a:pos x="connsiteX1702" y="connsiteY1702"/>
                  </a:cxn>
                  <a:cxn ang="0">
                    <a:pos x="connsiteX1703" y="connsiteY1703"/>
                  </a:cxn>
                  <a:cxn ang="0">
                    <a:pos x="connsiteX1704" y="connsiteY1704"/>
                  </a:cxn>
                  <a:cxn ang="0">
                    <a:pos x="connsiteX1705" y="connsiteY1705"/>
                  </a:cxn>
                  <a:cxn ang="0">
                    <a:pos x="connsiteX1706" y="connsiteY1706"/>
                  </a:cxn>
                  <a:cxn ang="0">
                    <a:pos x="connsiteX1707" y="connsiteY1707"/>
                  </a:cxn>
                  <a:cxn ang="0">
                    <a:pos x="connsiteX1708" y="connsiteY1708"/>
                  </a:cxn>
                  <a:cxn ang="0">
                    <a:pos x="connsiteX1709" y="connsiteY1709"/>
                  </a:cxn>
                  <a:cxn ang="0">
                    <a:pos x="connsiteX1710" y="connsiteY1710"/>
                  </a:cxn>
                  <a:cxn ang="0">
                    <a:pos x="connsiteX1711" y="connsiteY1711"/>
                  </a:cxn>
                  <a:cxn ang="0">
                    <a:pos x="connsiteX1712" y="connsiteY1712"/>
                  </a:cxn>
                  <a:cxn ang="0">
                    <a:pos x="connsiteX1713" y="connsiteY1713"/>
                  </a:cxn>
                  <a:cxn ang="0">
                    <a:pos x="connsiteX1714" y="connsiteY1714"/>
                  </a:cxn>
                  <a:cxn ang="0">
                    <a:pos x="connsiteX1715" y="connsiteY1715"/>
                  </a:cxn>
                  <a:cxn ang="0">
                    <a:pos x="connsiteX1716" y="connsiteY1716"/>
                  </a:cxn>
                  <a:cxn ang="0">
                    <a:pos x="connsiteX1717" y="connsiteY1717"/>
                  </a:cxn>
                  <a:cxn ang="0">
                    <a:pos x="connsiteX1718" y="connsiteY1718"/>
                  </a:cxn>
                  <a:cxn ang="0">
                    <a:pos x="connsiteX1719" y="connsiteY1719"/>
                  </a:cxn>
                  <a:cxn ang="0">
                    <a:pos x="connsiteX1720" y="connsiteY1720"/>
                  </a:cxn>
                  <a:cxn ang="0">
                    <a:pos x="connsiteX1721" y="connsiteY1721"/>
                  </a:cxn>
                  <a:cxn ang="0">
                    <a:pos x="connsiteX1722" y="connsiteY1722"/>
                  </a:cxn>
                  <a:cxn ang="0">
                    <a:pos x="connsiteX1723" y="connsiteY1723"/>
                  </a:cxn>
                  <a:cxn ang="0">
                    <a:pos x="connsiteX1724" y="connsiteY1724"/>
                  </a:cxn>
                  <a:cxn ang="0">
                    <a:pos x="connsiteX1725" y="connsiteY1725"/>
                  </a:cxn>
                  <a:cxn ang="0">
                    <a:pos x="connsiteX1726" y="connsiteY1726"/>
                  </a:cxn>
                  <a:cxn ang="0">
                    <a:pos x="connsiteX1727" y="connsiteY1727"/>
                  </a:cxn>
                  <a:cxn ang="0">
                    <a:pos x="connsiteX1728" y="connsiteY1728"/>
                  </a:cxn>
                  <a:cxn ang="0">
                    <a:pos x="connsiteX1729" y="connsiteY1729"/>
                  </a:cxn>
                  <a:cxn ang="0">
                    <a:pos x="connsiteX1730" y="connsiteY1730"/>
                  </a:cxn>
                  <a:cxn ang="0">
                    <a:pos x="connsiteX1731" y="connsiteY1731"/>
                  </a:cxn>
                  <a:cxn ang="0">
                    <a:pos x="connsiteX1732" y="connsiteY1732"/>
                  </a:cxn>
                  <a:cxn ang="0">
                    <a:pos x="connsiteX1733" y="connsiteY1733"/>
                  </a:cxn>
                  <a:cxn ang="0">
                    <a:pos x="connsiteX1734" y="connsiteY1734"/>
                  </a:cxn>
                  <a:cxn ang="0">
                    <a:pos x="connsiteX1735" y="connsiteY1735"/>
                  </a:cxn>
                  <a:cxn ang="0">
                    <a:pos x="connsiteX1736" y="connsiteY1736"/>
                  </a:cxn>
                  <a:cxn ang="0">
                    <a:pos x="connsiteX1737" y="connsiteY1737"/>
                  </a:cxn>
                  <a:cxn ang="0">
                    <a:pos x="connsiteX1738" y="connsiteY1738"/>
                  </a:cxn>
                  <a:cxn ang="0">
                    <a:pos x="connsiteX1739" y="connsiteY1739"/>
                  </a:cxn>
                  <a:cxn ang="0">
                    <a:pos x="connsiteX1740" y="connsiteY1740"/>
                  </a:cxn>
                  <a:cxn ang="0">
                    <a:pos x="connsiteX1741" y="connsiteY1741"/>
                  </a:cxn>
                  <a:cxn ang="0">
                    <a:pos x="connsiteX1742" y="connsiteY1742"/>
                  </a:cxn>
                  <a:cxn ang="0">
                    <a:pos x="connsiteX1743" y="connsiteY1743"/>
                  </a:cxn>
                  <a:cxn ang="0">
                    <a:pos x="connsiteX1744" y="connsiteY1744"/>
                  </a:cxn>
                  <a:cxn ang="0">
                    <a:pos x="connsiteX1745" y="connsiteY1745"/>
                  </a:cxn>
                  <a:cxn ang="0">
                    <a:pos x="connsiteX1746" y="connsiteY1746"/>
                  </a:cxn>
                  <a:cxn ang="0">
                    <a:pos x="connsiteX1747" y="connsiteY1747"/>
                  </a:cxn>
                  <a:cxn ang="0">
                    <a:pos x="connsiteX1748" y="connsiteY1748"/>
                  </a:cxn>
                  <a:cxn ang="0">
                    <a:pos x="connsiteX1749" y="connsiteY1749"/>
                  </a:cxn>
                  <a:cxn ang="0">
                    <a:pos x="connsiteX1750" y="connsiteY1750"/>
                  </a:cxn>
                  <a:cxn ang="0">
                    <a:pos x="connsiteX1751" y="connsiteY1751"/>
                  </a:cxn>
                  <a:cxn ang="0">
                    <a:pos x="connsiteX1752" y="connsiteY1752"/>
                  </a:cxn>
                  <a:cxn ang="0">
                    <a:pos x="connsiteX1753" y="connsiteY1753"/>
                  </a:cxn>
                  <a:cxn ang="0">
                    <a:pos x="connsiteX1754" y="connsiteY1754"/>
                  </a:cxn>
                  <a:cxn ang="0">
                    <a:pos x="connsiteX1755" y="connsiteY1755"/>
                  </a:cxn>
                  <a:cxn ang="0">
                    <a:pos x="connsiteX1756" y="connsiteY1756"/>
                  </a:cxn>
                  <a:cxn ang="0">
                    <a:pos x="connsiteX1757" y="connsiteY1757"/>
                  </a:cxn>
                  <a:cxn ang="0">
                    <a:pos x="connsiteX1758" y="connsiteY1758"/>
                  </a:cxn>
                  <a:cxn ang="0">
                    <a:pos x="connsiteX1759" y="connsiteY1759"/>
                  </a:cxn>
                  <a:cxn ang="0">
                    <a:pos x="connsiteX1760" y="connsiteY1760"/>
                  </a:cxn>
                  <a:cxn ang="0">
                    <a:pos x="connsiteX1761" y="connsiteY1761"/>
                  </a:cxn>
                  <a:cxn ang="0">
                    <a:pos x="connsiteX1762" y="connsiteY1762"/>
                  </a:cxn>
                  <a:cxn ang="0">
                    <a:pos x="connsiteX1763" y="connsiteY1763"/>
                  </a:cxn>
                  <a:cxn ang="0">
                    <a:pos x="connsiteX1764" y="connsiteY1764"/>
                  </a:cxn>
                  <a:cxn ang="0">
                    <a:pos x="connsiteX1765" y="connsiteY1765"/>
                  </a:cxn>
                  <a:cxn ang="0">
                    <a:pos x="connsiteX1766" y="connsiteY1766"/>
                  </a:cxn>
                  <a:cxn ang="0">
                    <a:pos x="connsiteX1767" y="connsiteY1767"/>
                  </a:cxn>
                  <a:cxn ang="0">
                    <a:pos x="connsiteX1768" y="connsiteY1768"/>
                  </a:cxn>
                  <a:cxn ang="0">
                    <a:pos x="connsiteX1769" y="connsiteY1769"/>
                  </a:cxn>
                  <a:cxn ang="0">
                    <a:pos x="connsiteX1770" y="connsiteY1770"/>
                  </a:cxn>
                  <a:cxn ang="0">
                    <a:pos x="connsiteX1771" y="connsiteY1771"/>
                  </a:cxn>
                  <a:cxn ang="0">
                    <a:pos x="connsiteX1772" y="connsiteY1772"/>
                  </a:cxn>
                  <a:cxn ang="0">
                    <a:pos x="connsiteX1773" y="connsiteY1773"/>
                  </a:cxn>
                  <a:cxn ang="0">
                    <a:pos x="connsiteX1774" y="connsiteY1774"/>
                  </a:cxn>
                  <a:cxn ang="0">
                    <a:pos x="connsiteX1775" y="connsiteY1775"/>
                  </a:cxn>
                  <a:cxn ang="0">
                    <a:pos x="connsiteX1776" y="connsiteY1776"/>
                  </a:cxn>
                  <a:cxn ang="0">
                    <a:pos x="connsiteX1777" y="connsiteY1777"/>
                  </a:cxn>
                  <a:cxn ang="0">
                    <a:pos x="connsiteX1778" y="connsiteY1778"/>
                  </a:cxn>
                  <a:cxn ang="0">
                    <a:pos x="connsiteX1779" y="connsiteY1779"/>
                  </a:cxn>
                  <a:cxn ang="0">
                    <a:pos x="connsiteX1780" y="connsiteY1780"/>
                  </a:cxn>
                  <a:cxn ang="0">
                    <a:pos x="connsiteX1781" y="connsiteY1781"/>
                  </a:cxn>
                  <a:cxn ang="0">
                    <a:pos x="connsiteX1782" y="connsiteY1782"/>
                  </a:cxn>
                  <a:cxn ang="0">
                    <a:pos x="connsiteX1783" y="connsiteY1783"/>
                  </a:cxn>
                  <a:cxn ang="0">
                    <a:pos x="connsiteX1784" y="connsiteY1784"/>
                  </a:cxn>
                  <a:cxn ang="0">
                    <a:pos x="connsiteX1785" y="connsiteY1785"/>
                  </a:cxn>
                  <a:cxn ang="0">
                    <a:pos x="connsiteX1786" y="connsiteY1786"/>
                  </a:cxn>
                  <a:cxn ang="0">
                    <a:pos x="connsiteX1787" y="connsiteY1787"/>
                  </a:cxn>
                  <a:cxn ang="0">
                    <a:pos x="connsiteX1788" y="connsiteY1788"/>
                  </a:cxn>
                  <a:cxn ang="0">
                    <a:pos x="connsiteX1789" y="connsiteY1789"/>
                  </a:cxn>
                  <a:cxn ang="0">
                    <a:pos x="connsiteX1790" y="connsiteY1790"/>
                  </a:cxn>
                  <a:cxn ang="0">
                    <a:pos x="connsiteX1791" y="connsiteY1791"/>
                  </a:cxn>
                  <a:cxn ang="0">
                    <a:pos x="connsiteX1792" y="connsiteY1792"/>
                  </a:cxn>
                  <a:cxn ang="0">
                    <a:pos x="connsiteX1793" y="connsiteY1793"/>
                  </a:cxn>
                  <a:cxn ang="0">
                    <a:pos x="connsiteX1794" y="connsiteY1794"/>
                  </a:cxn>
                  <a:cxn ang="0">
                    <a:pos x="connsiteX1795" y="connsiteY1795"/>
                  </a:cxn>
                  <a:cxn ang="0">
                    <a:pos x="connsiteX1796" y="connsiteY1796"/>
                  </a:cxn>
                  <a:cxn ang="0">
                    <a:pos x="connsiteX1797" y="connsiteY1797"/>
                  </a:cxn>
                  <a:cxn ang="0">
                    <a:pos x="connsiteX1798" y="connsiteY1798"/>
                  </a:cxn>
                  <a:cxn ang="0">
                    <a:pos x="connsiteX1799" y="connsiteY1799"/>
                  </a:cxn>
                  <a:cxn ang="0">
                    <a:pos x="connsiteX1800" y="connsiteY1800"/>
                  </a:cxn>
                  <a:cxn ang="0">
                    <a:pos x="connsiteX1801" y="connsiteY1801"/>
                  </a:cxn>
                  <a:cxn ang="0">
                    <a:pos x="connsiteX1802" y="connsiteY1802"/>
                  </a:cxn>
                  <a:cxn ang="0">
                    <a:pos x="connsiteX1803" y="connsiteY1803"/>
                  </a:cxn>
                  <a:cxn ang="0">
                    <a:pos x="connsiteX1804" y="connsiteY1804"/>
                  </a:cxn>
                  <a:cxn ang="0">
                    <a:pos x="connsiteX1805" y="connsiteY1805"/>
                  </a:cxn>
                  <a:cxn ang="0">
                    <a:pos x="connsiteX1806" y="connsiteY1806"/>
                  </a:cxn>
                  <a:cxn ang="0">
                    <a:pos x="connsiteX1807" y="connsiteY1807"/>
                  </a:cxn>
                  <a:cxn ang="0">
                    <a:pos x="connsiteX1808" y="connsiteY1808"/>
                  </a:cxn>
                  <a:cxn ang="0">
                    <a:pos x="connsiteX1809" y="connsiteY1809"/>
                  </a:cxn>
                  <a:cxn ang="0">
                    <a:pos x="connsiteX1810" y="connsiteY1810"/>
                  </a:cxn>
                  <a:cxn ang="0">
                    <a:pos x="connsiteX1811" y="connsiteY1811"/>
                  </a:cxn>
                  <a:cxn ang="0">
                    <a:pos x="connsiteX1812" y="connsiteY1812"/>
                  </a:cxn>
                  <a:cxn ang="0">
                    <a:pos x="connsiteX1813" y="connsiteY1813"/>
                  </a:cxn>
                  <a:cxn ang="0">
                    <a:pos x="connsiteX1814" y="connsiteY1814"/>
                  </a:cxn>
                  <a:cxn ang="0">
                    <a:pos x="connsiteX1815" y="connsiteY1815"/>
                  </a:cxn>
                  <a:cxn ang="0">
                    <a:pos x="connsiteX1816" y="connsiteY1816"/>
                  </a:cxn>
                  <a:cxn ang="0">
                    <a:pos x="connsiteX1817" y="connsiteY1817"/>
                  </a:cxn>
                  <a:cxn ang="0">
                    <a:pos x="connsiteX1818" y="connsiteY1818"/>
                  </a:cxn>
                  <a:cxn ang="0">
                    <a:pos x="connsiteX1819" y="connsiteY1819"/>
                  </a:cxn>
                  <a:cxn ang="0">
                    <a:pos x="connsiteX1820" y="connsiteY1820"/>
                  </a:cxn>
                  <a:cxn ang="0">
                    <a:pos x="connsiteX1821" y="connsiteY1821"/>
                  </a:cxn>
                  <a:cxn ang="0">
                    <a:pos x="connsiteX1822" y="connsiteY1822"/>
                  </a:cxn>
                  <a:cxn ang="0">
                    <a:pos x="connsiteX1823" y="connsiteY1823"/>
                  </a:cxn>
                  <a:cxn ang="0">
                    <a:pos x="connsiteX1824" y="connsiteY1824"/>
                  </a:cxn>
                  <a:cxn ang="0">
                    <a:pos x="connsiteX1825" y="connsiteY1825"/>
                  </a:cxn>
                  <a:cxn ang="0">
                    <a:pos x="connsiteX1826" y="connsiteY1826"/>
                  </a:cxn>
                  <a:cxn ang="0">
                    <a:pos x="connsiteX1827" y="connsiteY1827"/>
                  </a:cxn>
                  <a:cxn ang="0">
                    <a:pos x="connsiteX1828" y="connsiteY1828"/>
                  </a:cxn>
                  <a:cxn ang="0">
                    <a:pos x="connsiteX1829" y="connsiteY1829"/>
                  </a:cxn>
                  <a:cxn ang="0">
                    <a:pos x="connsiteX1830" y="connsiteY1830"/>
                  </a:cxn>
                  <a:cxn ang="0">
                    <a:pos x="connsiteX1831" y="connsiteY1831"/>
                  </a:cxn>
                  <a:cxn ang="0">
                    <a:pos x="connsiteX1832" y="connsiteY1832"/>
                  </a:cxn>
                  <a:cxn ang="0">
                    <a:pos x="connsiteX1833" y="connsiteY1833"/>
                  </a:cxn>
                  <a:cxn ang="0">
                    <a:pos x="connsiteX1834" y="connsiteY1834"/>
                  </a:cxn>
                  <a:cxn ang="0">
                    <a:pos x="connsiteX1835" y="connsiteY1835"/>
                  </a:cxn>
                  <a:cxn ang="0">
                    <a:pos x="connsiteX1836" y="connsiteY1836"/>
                  </a:cxn>
                  <a:cxn ang="0">
                    <a:pos x="connsiteX1837" y="connsiteY1837"/>
                  </a:cxn>
                  <a:cxn ang="0">
                    <a:pos x="connsiteX1838" y="connsiteY1838"/>
                  </a:cxn>
                  <a:cxn ang="0">
                    <a:pos x="connsiteX1839" y="connsiteY1839"/>
                  </a:cxn>
                  <a:cxn ang="0">
                    <a:pos x="connsiteX1840" y="connsiteY1840"/>
                  </a:cxn>
                  <a:cxn ang="0">
                    <a:pos x="connsiteX1841" y="connsiteY1841"/>
                  </a:cxn>
                  <a:cxn ang="0">
                    <a:pos x="connsiteX1842" y="connsiteY1842"/>
                  </a:cxn>
                  <a:cxn ang="0">
                    <a:pos x="connsiteX1843" y="connsiteY1843"/>
                  </a:cxn>
                  <a:cxn ang="0">
                    <a:pos x="connsiteX1844" y="connsiteY1844"/>
                  </a:cxn>
                  <a:cxn ang="0">
                    <a:pos x="connsiteX1845" y="connsiteY1845"/>
                  </a:cxn>
                  <a:cxn ang="0">
                    <a:pos x="connsiteX1846" y="connsiteY1846"/>
                  </a:cxn>
                  <a:cxn ang="0">
                    <a:pos x="connsiteX1847" y="connsiteY1847"/>
                  </a:cxn>
                  <a:cxn ang="0">
                    <a:pos x="connsiteX1848" y="connsiteY1848"/>
                  </a:cxn>
                  <a:cxn ang="0">
                    <a:pos x="connsiteX1849" y="connsiteY1849"/>
                  </a:cxn>
                  <a:cxn ang="0">
                    <a:pos x="connsiteX1850" y="connsiteY1850"/>
                  </a:cxn>
                  <a:cxn ang="0">
                    <a:pos x="connsiteX1851" y="connsiteY1851"/>
                  </a:cxn>
                  <a:cxn ang="0">
                    <a:pos x="connsiteX1852" y="connsiteY1852"/>
                  </a:cxn>
                  <a:cxn ang="0">
                    <a:pos x="connsiteX1853" y="connsiteY1853"/>
                  </a:cxn>
                  <a:cxn ang="0">
                    <a:pos x="connsiteX1854" y="connsiteY1854"/>
                  </a:cxn>
                  <a:cxn ang="0">
                    <a:pos x="connsiteX1855" y="connsiteY1855"/>
                  </a:cxn>
                  <a:cxn ang="0">
                    <a:pos x="connsiteX1856" y="connsiteY1856"/>
                  </a:cxn>
                  <a:cxn ang="0">
                    <a:pos x="connsiteX1857" y="connsiteY1857"/>
                  </a:cxn>
                  <a:cxn ang="0">
                    <a:pos x="connsiteX1858" y="connsiteY1858"/>
                  </a:cxn>
                  <a:cxn ang="0">
                    <a:pos x="connsiteX1859" y="connsiteY1859"/>
                  </a:cxn>
                  <a:cxn ang="0">
                    <a:pos x="connsiteX1860" y="connsiteY1860"/>
                  </a:cxn>
                  <a:cxn ang="0">
                    <a:pos x="connsiteX1861" y="connsiteY1861"/>
                  </a:cxn>
                  <a:cxn ang="0">
                    <a:pos x="connsiteX1862" y="connsiteY1862"/>
                  </a:cxn>
                  <a:cxn ang="0">
                    <a:pos x="connsiteX1863" y="connsiteY1863"/>
                  </a:cxn>
                  <a:cxn ang="0">
                    <a:pos x="connsiteX1864" y="connsiteY1864"/>
                  </a:cxn>
                  <a:cxn ang="0">
                    <a:pos x="connsiteX1865" y="connsiteY1865"/>
                  </a:cxn>
                  <a:cxn ang="0">
                    <a:pos x="connsiteX1866" y="connsiteY1866"/>
                  </a:cxn>
                  <a:cxn ang="0">
                    <a:pos x="connsiteX1867" y="connsiteY1867"/>
                  </a:cxn>
                  <a:cxn ang="0">
                    <a:pos x="connsiteX1868" y="connsiteY1868"/>
                  </a:cxn>
                  <a:cxn ang="0">
                    <a:pos x="connsiteX1869" y="connsiteY1869"/>
                  </a:cxn>
                  <a:cxn ang="0">
                    <a:pos x="connsiteX1870" y="connsiteY1870"/>
                  </a:cxn>
                  <a:cxn ang="0">
                    <a:pos x="connsiteX1871" y="connsiteY1871"/>
                  </a:cxn>
                  <a:cxn ang="0">
                    <a:pos x="connsiteX1872" y="connsiteY1872"/>
                  </a:cxn>
                  <a:cxn ang="0">
                    <a:pos x="connsiteX1873" y="connsiteY1873"/>
                  </a:cxn>
                  <a:cxn ang="0">
                    <a:pos x="connsiteX1874" y="connsiteY1874"/>
                  </a:cxn>
                  <a:cxn ang="0">
                    <a:pos x="connsiteX1875" y="connsiteY1875"/>
                  </a:cxn>
                  <a:cxn ang="0">
                    <a:pos x="connsiteX1876" y="connsiteY1876"/>
                  </a:cxn>
                  <a:cxn ang="0">
                    <a:pos x="connsiteX1877" y="connsiteY1877"/>
                  </a:cxn>
                  <a:cxn ang="0">
                    <a:pos x="connsiteX1878" y="connsiteY1878"/>
                  </a:cxn>
                  <a:cxn ang="0">
                    <a:pos x="connsiteX1879" y="connsiteY1879"/>
                  </a:cxn>
                  <a:cxn ang="0">
                    <a:pos x="connsiteX1880" y="connsiteY1880"/>
                  </a:cxn>
                  <a:cxn ang="0">
                    <a:pos x="connsiteX1881" y="connsiteY1881"/>
                  </a:cxn>
                  <a:cxn ang="0">
                    <a:pos x="connsiteX1882" y="connsiteY1882"/>
                  </a:cxn>
                  <a:cxn ang="0">
                    <a:pos x="connsiteX1883" y="connsiteY1883"/>
                  </a:cxn>
                  <a:cxn ang="0">
                    <a:pos x="connsiteX1884" y="connsiteY1884"/>
                  </a:cxn>
                  <a:cxn ang="0">
                    <a:pos x="connsiteX1885" y="connsiteY1885"/>
                  </a:cxn>
                  <a:cxn ang="0">
                    <a:pos x="connsiteX1886" y="connsiteY1886"/>
                  </a:cxn>
                  <a:cxn ang="0">
                    <a:pos x="connsiteX1887" y="connsiteY1887"/>
                  </a:cxn>
                  <a:cxn ang="0">
                    <a:pos x="connsiteX1888" y="connsiteY1888"/>
                  </a:cxn>
                  <a:cxn ang="0">
                    <a:pos x="connsiteX1889" y="connsiteY1889"/>
                  </a:cxn>
                  <a:cxn ang="0">
                    <a:pos x="connsiteX1890" y="connsiteY1890"/>
                  </a:cxn>
                  <a:cxn ang="0">
                    <a:pos x="connsiteX1891" y="connsiteY1891"/>
                  </a:cxn>
                  <a:cxn ang="0">
                    <a:pos x="connsiteX1892" y="connsiteY1892"/>
                  </a:cxn>
                  <a:cxn ang="0">
                    <a:pos x="connsiteX1893" y="connsiteY1893"/>
                  </a:cxn>
                  <a:cxn ang="0">
                    <a:pos x="connsiteX1894" y="connsiteY1894"/>
                  </a:cxn>
                  <a:cxn ang="0">
                    <a:pos x="connsiteX1895" y="connsiteY1895"/>
                  </a:cxn>
                  <a:cxn ang="0">
                    <a:pos x="connsiteX1896" y="connsiteY1896"/>
                  </a:cxn>
                  <a:cxn ang="0">
                    <a:pos x="connsiteX1897" y="connsiteY1897"/>
                  </a:cxn>
                  <a:cxn ang="0">
                    <a:pos x="connsiteX1898" y="connsiteY1898"/>
                  </a:cxn>
                  <a:cxn ang="0">
                    <a:pos x="connsiteX1899" y="connsiteY1899"/>
                  </a:cxn>
                  <a:cxn ang="0">
                    <a:pos x="connsiteX1900" y="connsiteY1900"/>
                  </a:cxn>
                  <a:cxn ang="0">
                    <a:pos x="connsiteX1901" y="connsiteY1901"/>
                  </a:cxn>
                  <a:cxn ang="0">
                    <a:pos x="connsiteX1902" y="connsiteY1902"/>
                  </a:cxn>
                  <a:cxn ang="0">
                    <a:pos x="connsiteX1903" y="connsiteY1903"/>
                  </a:cxn>
                  <a:cxn ang="0">
                    <a:pos x="connsiteX1904" y="connsiteY1904"/>
                  </a:cxn>
                  <a:cxn ang="0">
                    <a:pos x="connsiteX1905" y="connsiteY1905"/>
                  </a:cxn>
                  <a:cxn ang="0">
                    <a:pos x="connsiteX1906" y="connsiteY1906"/>
                  </a:cxn>
                  <a:cxn ang="0">
                    <a:pos x="connsiteX1907" y="connsiteY1907"/>
                  </a:cxn>
                  <a:cxn ang="0">
                    <a:pos x="connsiteX1908" y="connsiteY1908"/>
                  </a:cxn>
                  <a:cxn ang="0">
                    <a:pos x="connsiteX1909" y="connsiteY1909"/>
                  </a:cxn>
                  <a:cxn ang="0">
                    <a:pos x="connsiteX1910" y="connsiteY1910"/>
                  </a:cxn>
                  <a:cxn ang="0">
                    <a:pos x="connsiteX1911" y="connsiteY1911"/>
                  </a:cxn>
                  <a:cxn ang="0">
                    <a:pos x="connsiteX1912" y="connsiteY1912"/>
                  </a:cxn>
                  <a:cxn ang="0">
                    <a:pos x="connsiteX1913" y="connsiteY1913"/>
                  </a:cxn>
                  <a:cxn ang="0">
                    <a:pos x="connsiteX1914" y="connsiteY1914"/>
                  </a:cxn>
                  <a:cxn ang="0">
                    <a:pos x="connsiteX1915" y="connsiteY1915"/>
                  </a:cxn>
                  <a:cxn ang="0">
                    <a:pos x="connsiteX1916" y="connsiteY1916"/>
                  </a:cxn>
                  <a:cxn ang="0">
                    <a:pos x="connsiteX1917" y="connsiteY1917"/>
                  </a:cxn>
                  <a:cxn ang="0">
                    <a:pos x="connsiteX1918" y="connsiteY1918"/>
                  </a:cxn>
                  <a:cxn ang="0">
                    <a:pos x="connsiteX1919" y="connsiteY1919"/>
                  </a:cxn>
                  <a:cxn ang="0">
                    <a:pos x="connsiteX1920" y="connsiteY1920"/>
                  </a:cxn>
                  <a:cxn ang="0">
                    <a:pos x="connsiteX1921" y="connsiteY1921"/>
                  </a:cxn>
                  <a:cxn ang="0">
                    <a:pos x="connsiteX1922" y="connsiteY1922"/>
                  </a:cxn>
                  <a:cxn ang="0">
                    <a:pos x="connsiteX1923" y="connsiteY1923"/>
                  </a:cxn>
                  <a:cxn ang="0">
                    <a:pos x="connsiteX1924" y="connsiteY1924"/>
                  </a:cxn>
                  <a:cxn ang="0">
                    <a:pos x="connsiteX1925" y="connsiteY1925"/>
                  </a:cxn>
                  <a:cxn ang="0">
                    <a:pos x="connsiteX1926" y="connsiteY1926"/>
                  </a:cxn>
                  <a:cxn ang="0">
                    <a:pos x="connsiteX1927" y="connsiteY1927"/>
                  </a:cxn>
                  <a:cxn ang="0">
                    <a:pos x="connsiteX1928" y="connsiteY1928"/>
                  </a:cxn>
                  <a:cxn ang="0">
                    <a:pos x="connsiteX1929" y="connsiteY1929"/>
                  </a:cxn>
                  <a:cxn ang="0">
                    <a:pos x="connsiteX1930" y="connsiteY1930"/>
                  </a:cxn>
                  <a:cxn ang="0">
                    <a:pos x="connsiteX1931" y="connsiteY1931"/>
                  </a:cxn>
                  <a:cxn ang="0">
                    <a:pos x="connsiteX1932" y="connsiteY1932"/>
                  </a:cxn>
                  <a:cxn ang="0">
                    <a:pos x="connsiteX1933" y="connsiteY1933"/>
                  </a:cxn>
                  <a:cxn ang="0">
                    <a:pos x="connsiteX1934" y="connsiteY1934"/>
                  </a:cxn>
                  <a:cxn ang="0">
                    <a:pos x="connsiteX1935" y="connsiteY1935"/>
                  </a:cxn>
                  <a:cxn ang="0">
                    <a:pos x="connsiteX1936" y="connsiteY1936"/>
                  </a:cxn>
                  <a:cxn ang="0">
                    <a:pos x="connsiteX1937" y="connsiteY1937"/>
                  </a:cxn>
                  <a:cxn ang="0">
                    <a:pos x="connsiteX1938" y="connsiteY1938"/>
                  </a:cxn>
                  <a:cxn ang="0">
                    <a:pos x="connsiteX1939" y="connsiteY1939"/>
                  </a:cxn>
                  <a:cxn ang="0">
                    <a:pos x="connsiteX1940" y="connsiteY1940"/>
                  </a:cxn>
                  <a:cxn ang="0">
                    <a:pos x="connsiteX1941" y="connsiteY1941"/>
                  </a:cxn>
                  <a:cxn ang="0">
                    <a:pos x="connsiteX1942" y="connsiteY1942"/>
                  </a:cxn>
                  <a:cxn ang="0">
                    <a:pos x="connsiteX1943" y="connsiteY1943"/>
                  </a:cxn>
                  <a:cxn ang="0">
                    <a:pos x="connsiteX1944" y="connsiteY1944"/>
                  </a:cxn>
                  <a:cxn ang="0">
                    <a:pos x="connsiteX1945" y="connsiteY1945"/>
                  </a:cxn>
                  <a:cxn ang="0">
                    <a:pos x="connsiteX1946" y="connsiteY1946"/>
                  </a:cxn>
                  <a:cxn ang="0">
                    <a:pos x="connsiteX1947" y="connsiteY1947"/>
                  </a:cxn>
                  <a:cxn ang="0">
                    <a:pos x="connsiteX1948" y="connsiteY1948"/>
                  </a:cxn>
                  <a:cxn ang="0">
                    <a:pos x="connsiteX1949" y="connsiteY1949"/>
                  </a:cxn>
                  <a:cxn ang="0">
                    <a:pos x="connsiteX1950" y="connsiteY1950"/>
                  </a:cxn>
                  <a:cxn ang="0">
                    <a:pos x="connsiteX1951" y="connsiteY1951"/>
                  </a:cxn>
                  <a:cxn ang="0">
                    <a:pos x="connsiteX1952" y="connsiteY1952"/>
                  </a:cxn>
                  <a:cxn ang="0">
                    <a:pos x="connsiteX1953" y="connsiteY1953"/>
                  </a:cxn>
                  <a:cxn ang="0">
                    <a:pos x="connsiteX1954" y="connsiteY1954"/>
                  </a:cxn>
                  <a:cxn ang="0">
                    <a:pos x="connsiteX1955" y="connsiteY1955"/>
                  </a:cxn>
                  <a:cxn ang="0">
                    <a:pos x="connsiteX1956" y="connsiteY1956"/>
                  </a:cxn>
                  <a:cxn ang="0">
                    <a:pos x="connsiteX1957" y="connsiteY1957"/>
                  </a:cxn>
                  <a:cxn ang="0">
                    <a:pos x="connsiteX1958" y="connsiteY1958"/>
                  </a:cxn>
                  <a:cxn ang="0">
                    <a:pos x="connsiteX1959" y="connsiteY1959"/>
                  </a:cxn>
                  <a:cxn ang="0">
                    <a:pos x="connsiteX1960" y="connsiteY1960"/>
                  </a:cxn>
                  <a:cxn ang="0">
                    <a:pos x="connsiteX1961" y="connsiteY1961"/>
                  </a:cxn>
                  <a:cxn ang="0">
                    <a:pos x="connsiteX1962" y="connsiteY1962"/>
                  </a:cxn>
                  <a:cxn ang="0">
                    <a:pos x="connsiteX1963" y="connsiteY1963"/>
                  </a:cxn>
                  <a:cxn ang="0">
                    <a:pos x="connsiteX1964" y="connsiteY1964"/>
                  </a:cxn>
                  <a:cxn ang="0">
                    <a:pos x="connsiteX1965" y="connsiteY1965"/>
                  </a:cxn>
                  <a:cxn ang="0">
                    <a:pos x="connsiteX1966" y="connsiteY1966"/>
                  </a:cxn>
                  <a:cxn ang="0">
                    <a:pos x="connsiteX1967" y="connsiteY1967"/>
                  </a:cxn>
                  <a:cxn ang="0">
                    <a:pos x="connsiteX1968" y="connsiteY1968"/>
                  </a:cxn>
                  <a:cxn ang="0">
                    <a:pos x="connsiteX1969" y="connsiteY1969"/>
                  </a:cxn>
                  <a:cxn ang="0">
                    <a:pos x="connsiteX1970" y="connsiteY1970"/>
                  </a:cxn>
                  <a:cxn ang="0">
                    <a:pos x="connsiteX1971" y="connsiteY1971"/>
                  </a:cxn>
                  <a:cxn ang="0">
                    <a:pos x="connsiteX1972" y="connsiteY1972"/>
                  </a:cxn>
                  <a:cxn ang="0">
                    <a:pos x="connsiteX1973" y="connsiteY1973"/>
                  </a:cxn>
                  <a:cxn ang="0">
                    <a:pos x="connsiteX1974" y="connsiteY1974"/>
                  </a:cxn>
                  <a:cxn ang="0">
                    <a:pos x="connsiteX1975" y="connsiteY1975"/>
                  </a:cxn>
                  <a:cxn ang="0">
                    <a:pos x="connsiteX1976" y="connsiteY1976"/>
                  </a:cxn>
                  <a:cxn ang="0">
                    <a:pos x="connsiteX1977" y="connsiteY1977"/>
                  </a:cxn>
                  <a:cxn ang="0">
                    <a:pos x="connsiteX1978" y="connsiteY1978"/>
                  </a:cxn>
                  <a:cxn ang="0">
                    <a:pos x="connsiteX1979" y="connsiteY1979"/>
                  </a:cxn>
                  <a:cxn ang="0">
                    <a:pos x="connsiteX1980" y="connsiteY1980"/>
                  </a:cxn>
                  <a:cxn ang="0">
                    <a:pos x="connsiteX1981" y="connsiteY1981"/>
                  </a:cxn>
                  <a:cxn ang="0">
                    <a:pos x="connsiteX1982" y="connsiteY1982"/>
                  </a:cxn>
                  <a:cxn ang="0">
                    <a:pos x="connsiteX1983" y="connsiteY1983"/>
                  </a:cxn>
                  <a:cxn ang="0">
                    <a:pos x="connsiteX1984" y="connsiteY1984"/>
                  </a:cxn>
                  <a:cxn ang="0">
                    <a:pos x="connsiteX1985" y="connsiteY1985"/>
                  </a:cxn>
                  <a:cxn ang="0">
                    <a:pos x="connsiteX1986" y="connsiteY1986"/>
                  </a:cxn>
                  <a:cxn ang="0">
                    <a:pos x="connsiteX1987" y="connsiteY1987"/>
                  </a:cxn>
                  <a:cxn ang="0">
                    <a:pos x="connsiteX1988" y="connsiteY1988"/>
                  </a:cxn>
                  <a:cxn ang="0">
                    <a:pos x="connsiteX1989" y="connsiteY1989"/>
                  </a:cxn>
                  <a:cxn ang="0">
                    <a:pos x="connsiteX1990" y="connsiteY1990"/>
                  </a:cxn>
                  <a:cxn ang="0">
                    <a:pos x="connsiteX1991" y="connsiteY1991"/>
                  </a:cxn>
                  <a:cxn ang="0">
                    <a:pos x="connsiteX1992" y="connsiteY1992"/>
                  </a:cxn>
                  <a:cxn ang="0">
                    <a:pos x="connsiteX1993" y="connsiteY1993"/>
                  </a:cxn>
                  <a:cxn ang="0">
                    <a:pos x="connsiteX1994" y="connsiteY1994"/>
                  </a:cxn>
                  <a:cxn ang="0">
                    <a:pos x="connsiteX1995" y="connsiteY1995"/>
                  </a:cxn>
                  <a:cxn ang="0">
                    <a:pos x="connsiteX1996" y="connsiteY1996"/>
                  </a:cxn>
                  <a:cxn ang="0">
                    <a:pos x="connsiteX1997" y="connsiteY1997"/>
                  </a:cxn>
                  <a:cxn ang="0">
                    <a:pos x="connsiteX1998" y="connsiteY1998"/>
                  </a:cxn>
                  <a:cxn ang="0">
                    <a:pos x="connsiteX1999" y="connsiteY1999"/>
                  </a:cxn>
                  <a:cxn ang="0">
                    <a:pos x="connsiteX2000" y="connsiteY2000"/>
                  </a:cxn>
                  <a:cxn ang="0">
                    <a:pos x="connsiteX2001" y="connsiteY2001"/>
                  </a:cxn>
                  <a:cxn ang="0">
                    <a:pos x="connsiteX2002" y="connsiteY2002"/>
                  </a:cxn>
                  <a:cxn ang="0">
                    <a:pos x="connsiteX2003" y="connsiteY2003"/>
                  </a:cxn>
                  <a:cxn ang="0">
                    <a:pos x="connsiteX2004" y="connsiteY2004"/>
                  </a:cxn>
                  <a:cxn ang="0">
                    <a:pos x="connsiteX2005" y="connsiteY2005"/>
                  </a:cxn>
                  <a:cxn ang="0">
                    <a:pos x="connsiteX2006" y="connsiteY2006"/>
                  </a:cxn>
                  <a:cxn ang="0">
                    <a:pos x="connsiteX2007" y="connsiteY2007"/>
                  </a:cxn>
                  <a:cxn ang="0">
                    <a:pos x="connsiteX2008" y="connsiteY2008"/>
                  </a:cxn>
                  <a:cxn ang="0">
                    <a:pos x="connsiteX2009" y="connsiteY2009"/>
                  </a:cxn>
                  <a:cxn ang="0">
                    <a:pos x="connsiteX2010" y="connsiteY2010"/>
                  </a:cxn>
                  <a:cxn ang="0">
                    <a:pos x="connsiteX2011" y="connsiteY2011"/>
                  </a:cxn>
                  <a:cxn ang="0">
                    <a:pos x="connsiteX2012" y="connsiteY2012"/>
                  </a:cxn>
                  <a:cxn ang="0">
                    <a:pos x="connsiteX2013" y="connsiteY2013"/>
                  </a:cxn>
                  <a:cxn ang="0">
                    <a:pos x="connsiteX2014" y="connsiteY2014"/>
                  </a:cxn>
                  <a:cxn ang="0">
                    <a:pos x="connsiteX2015" y="connsiteY2015"/>
                  </a:cxn>
                  <a:cxn ang="0">
                    <a:pos x="connsiteX2016" y="connsiteY2016"/>
                  </a:cxn>
                  <a:cxn ang="0">
                    <a:pos x="connsiteX2017" y="connsiteY2017"/>
                  </a:cxn>
                  <a:cxn ang="0">
                    <a:pos x="connsiteX2018" y="connsiteY2018"/>
                  </a:cxn>
                  <a:cxn ang="0">
                    <a:pos x="connsiteX2019" y="connsiteY2019"/>
                  </a:cxn>
                  <a:cxn ang="0">
                    <a:pos x="connsiteX2020" y="connsiteY2020"/>
                  </a:cxn>
                  <a:cxn ang="0">
                    <a:pos x="connsiteX2021" y="connsiteY2021"/>
                  </a:cxn>
                  <a:cxn ang="0">
                    <a:pos x="connsiteX2022" y="connsiteY2022"/>
                  </a:cxn>
                  <a:cxn ang="0">
                    <a:pos x="connsiteX2023" y="connsiteY2023"/>
                  </a:cxn>
                  <a:cxn ang="0">
                    <a:pos x="connsiteX2024" y="connsiteY2024"/>
                  </a:cxn>
                  <a:cxn ang="0">
                    <a:pos x="connsiteX2025" y="connsiteY2025"/>
                  </a:cxn>
                  <a:cxn ang="0">
                    <a:pos x="connsiteX2026" y="connsiteY2026"/>
                  </a:cxn>
                  <a:cxn ang="0">
                    <a:pos x="connsiteX2027" y="connsiteY2027"/>
                  </a:cxn>
                  <a:cxn ang="0">
                    <a:pos x="connsiteX2028" y="connsiteY2028"/>
                  </a:cxn>
                  <a:cxn ang="0">
                    <a:pos x="connsiteX2029" y="connsiteY2029"/>
                  </a:cxn>
                  <a:cxn ang="0">
                    <a:pos x="connsiteX2030" y="connsiteY2030"/>
                  </a:cxn>
                  <a:cxn ang="0">
                    <a:pos x="connsiteX2031" y="connsiteY2031"/>
                  </a:cxn>
                  <a:cxn ang="0">
                    <a:pos x="connsiteX2032" y="connsiteY2032"/>
                  </a:cxn>
                  <a:cxn ang="0">
                    <a:pos x="connsiteX2033" y="connsiteY2033"/>
                  </a:cxn>
                  <a:cxn ang="0">
                    <a:pos x="connsiteX2034" y="connsiteY2034"/>
                  </a:cxn>
                  <a:cxn ang="0">
                    <a:pos x="connsiteX2035" y="connsiteY2035"/>
                  </a:cxn>
                  <a:cxn ang="0">
                    <a:pos x="connsiteX2036" y="connsiteY2036"/>
                  </a:cxn>
                  <a:cxn ang="0">
                    <a:pos x="connsiteX2037" y="connsiteY2037"/>
                  </a:cxn>
                  <a:cxn ang="0">
                    <a:pos x="connsiteX2038" y="connsiteY2038"/>
                  </a:cxn>
                  <a:cxn ang="0">
                    <a:pos x="connsiteX2039" y="connsiteY2039"/>
                  </a:cxn>
                  <a:cxn ang="0">
                    <a:pos x="connsiteX2040" y="connsiteY2040"/>
                  </a:cxn>
                  <a:cxn ang="0">
                    <a:pos x="connsiteX2041" y="connsiteY2041"/>
                  </a:cxn>
                  <a:cxn ang="0">
                    <a:pos x="connsiteX2042" y="connsiteY2042"/>
                  </a:cxn>
                  <a:cxn ang="0">
                    <a:pos x="connsiteX2043" y="connsiteY2043"/>
                  </a:cxn>
                  <a:cxn ang="0">
                    <a:pos x="connsiteX2044" y="connsiteY2044"/>
                  </a:cxn>
                  <a:cxn ang="0">
                    <a:pos x="connsiteX2045" y="connsiteY2045"/>
                  </a:cxn>
                  <a:cxn ang="0">
                    <a:pos x="connsiteX2046" y="connsiteY2046"/>
                  </a:cxn>
                  <a:cxn ang="0">
                    <a:pos x="connsiteX2047" y="connsiteY2047"/>
                  </a:cxn>
                  <a:cxn ang="0">
                    <a:pos x="connsiteX2048" y="connsiteY2048"/>
                  </a:cxn>
                  <a:cxn ang="0">
                    <a:pos x="connsiteX2049" y="connsiteY2049"/>
                  </a:cxn>
                  <a:cxn ang="0">
                    <a:pos x="connsiteX2050" y="connsiteY2050"/>
                  </a:cxn>
                  <a:cxn ang="0">
                    <a:pos x="connsiteX2051" y="connsiteY2051"/>
                  </a:cxn>
                  <a:cxn ang="0">
                    <a:pos x="connsiteX2052" y="connsiteY2052"/>
                  </a:cxn>
                  <a:cxn ang="0">
                    <a:pos x="connsiteX2053" y="connsiteY2053"/>
                  </a:cxn>
                  <a:cxn ang="0">
                    <a:pos x="connsiteX2054" y="connsiteY2054"/>
                  </a:cxn>
                  <a:cxn ang="0">
                    <a:pos x="connsiteX2055" y="connsiteY2055"/>
                  </a:cxn>
                  <a:cxn ang="0">
                    <a:pos x="connsiteX2056" y="connsiteY2056"/>
                  </a:cxn>
                  <a:cxn ang="0">
                    <a:pos x="connsiteX2057" y="connsiteY2057"/>
                  </a:cxn>
                  <a:cxn ang="0">
                    <a:pos x="connsiteX2058" y="connsiteY2058"/>
                  </a:cxn>
                  <a:cxn ang="0">
                    <a:pos x="connsiteX2059" y="connsiteY2059"/>
                  </a:cxn>
                  <a:cxn ang="0">
                    <a:pos x="connsiteX2060" y="connsiteY2060"/>
                  </a:cxn>
                  <a:cxn ang="0">
                    <a:pos x="connsiteX2061" y="connsiteY2061"/>
                  </a:cxn>
                  <a:cxn ang="0">
                    <a:pos x="connsiteX2062" y="connsiteY2062"/>
                  </a:cxn>
                  <a:cxn ang="0">
                    <a:pos x="connsiteX2063" y="connsiteY2063"/>
                  </a:cxn>
                  <a:cxn ang="0">
                    <a:pos x="connsiteX2064" y="connsiteY2064"/>
                  </a:cxn>
                  <a:cxn ang="0">
                    <a:pos x="connsiteX2065" y="connsiteY2065"/>
                  </a:cxn>
                  <a:cxn ang="0">
                    <a:pos x="connsiteX2066" y="connsiteY2066"/>
                  </a:cxn>
                  <a:cxn ang="0">
                    <a:pos x="connsiteX2067" y="connsiteY2067"/>
                  </a:cxn>
                  <a:cxn ang="0">
                    <a:pos x="connsiteX2068" y="connsiteY2068"/>
                  </a:cxn>
                  <a:cxn ang="0">
                    <a:pos x="connsiteX2069" y="connsiteY2069"/>
                  </a:cxn>
                  <a:cxn ang="0">
                    <a:pos x="connsiteX2070" y="connsiteY2070"/>
                  </a:cxn>
                  <a:cxn ang="0">
                    <a:pos x="connsiteX2071" y="connsiteY2071"/>
                  </a:cxn>
                  <a:cxn ang="0">
                    <a:pos x="connsiteX2072" y="connsiteY2072"/>
                  </a:cxn>
                  <a:cxn ang="0">
                    <a:pos x="connsiteX2073" y="connsiteY2073"/>
                  </a:cxn>
                  <a:cxn ang="0">
                    <a:pos x="connsiteX2074" y="connsiteY2074"/>
                  </a:cxn>
                  <a:cxn ang="0">
                    <a:pos x="connsiteX2075" y="connsiteY2075"/>
                  </a:cxn>
                  <a:cxn ang="0">
                    <a:pos x="connsiteX2076" y="connsiteY2076"/>
                  </a:cxn>
                  <a:cxn ang="0">
                    <a:pos x="connsiteX2077" y="connsiteY2077"/>
                  </a:cxn>
                  <a:cxn ang="0">
                    <a:pos x="connsiteX2078" y="connsiteY2078"/>
                  </a:cxn>
                  <a:cxn ang="0">
                    <a:pos x="connsiteX2079" y="connsiteY2079"/>
                  </a:cxn>
                  <a:cxn ang="0">
                    <a:pos x="connsiteX2080" y="connsiteY2080"/>
                  </a:cxn>
                  <a:cxn ang="0">
                    <a:pos x="connsiteX2081" y="connsiteY2081"/>
                  </a:cxn>
                  <a:cxn ang="0">
                    <a:pos x="connsiteX2082" y="connsiteY2082"/>
                  </a:cxn>
                  <a:cxn ang="0">
                    <a:pos x="connsiteX2083" y="connsiteY2083"/>
                  </a:cxn>
                  <a:cxn ang="0">
                    <a:pos x="connsiteX2084" y="connsiteY2084"/>
                  </a:cxn>
                  <a:cxn ang="0">
                    <a:pos x="connsiteX2085" y="connsiteY2085"/>
                  </a:cxn>
                  <a:cxn ang="0">
                    <a:pos x="connsiteX2086" y="connsiteY2086"/>
                  </a:cxn>
                  <a:cxn ang="0">
                    <a:pos x="connsiteX2087" y="connsiteY2087"/>
                  </a:cxn>
                  <a:cxn ang="0">
                    <a:pos x="connsiteX2088" y="connsiteY2088"/>
                  </a:cxn>
                  <a:cxn ang="0">
                    <a:pos x="connsiteX2089" y="connsiteY2089"/>
                  </a:cxn>
                  <a:cxn ang="0">
                    <a:pos x="connsiteX2090" y="connsiteY2090"/>
                  </a:cxn>
                  <a:cxn ang="0">
                    <a:pos x="connsiteX2091" y="connsiteY2091"/>
                  </a:cxn>
                  <a:cxn ang="0">
                    <a:pos x="connsiteX2092" y="connsiteY2092"/>
                  </a:cxn>
                  <a:cxn ang="0">
                    <a:pos x="connsiteX2093" y="connsiteY2093"/>
                  </a:cxn>
                  <a:cxn ang="0">
                    <a:pos x="connsiteX2094" y="connsiteY2094"/>
                  </a:cxn>
                  <a:cxn ang="0">
                    <a:pos x="connsiteX2095" y="connsiteY2095"/>
                  </a:cxn>
                  <a:cxn ang="0">
                    <a:pos x="connsiteX2096" y="connsiteY2096"/>
                  </a:cxn>
                  <a:cxn ang="0">
                    <a:pos x="connsiteX2097" y="connsiteY2097"/>
                  </a:cxn>
                  <a:cxn ang="0">
                    <a:pos x="connsiteX2098" y="connsiteY2098"/>
                  </a:cxn>
                  <a:cxn ang="0">
                    <a:pos x="connsiteX2099" y="connsiteY2099"/>
                  </a:cxn>
                  <a:cxn ang="0">
                    <a:pos x="connsiteX2100" y="connsiteY2100"/>
                  </a:cxn>
                  <a:cxn ang="0">
                    <a:pos x="connsiteX2101" y="connsiteY2101"/>
                  </a:cxn>
                  <a:cxn ang="0">
                    <a:pos x="connsiteX2102" y="connsiteY2102"/>
                  </a:cxn>
                  <a:cxn ang="0">
                    <a:pos x="connsiteX2103" y="connsiteY2103"/>
                  </a:cxn>
                  <a:cxn ang="0">
                    <a:pos x="connsiteX2104" y="connsiteY2104"/>
                  </a:cxn>
                  <a:cxn ang="0">
                    <a:pos x="connsiteX2105" y="connsiteY2105"/>
                  </a:cxn>
                  <a:cxn ang="0">
                    <a:pos x="connsiteX2106" y="connsiteY2106"/>
                  </a:cxn>
                  <a:cxn ang="0">
                    <a:pos x="connsiteX2107" y="connsiteY2107"/>
                  </a:cxn>
                  <a:cxn ang="0">
                    <a:pos x="connsiteX2108" y="connsiteY2108"/>
                  </a:cxn>
                  <a:cxn ang="0">
                    <a:pos x="connsiteX2109" y="connsiteY2109"/>
                  </a:cxn>
                  <a:cxn ang="0">
                    <a:pos x="connsiteX2110" y="connsiteY2110"/>
                  </a:cxn>
                  <a:cxn ang="0">
                    <a:pos x="connsiteX2111" y="connsiteY2111"/>
                  </a:cxn>
                  <a:cxn ang="0">
                    <a:pos x="connsiteX2112" y="connsiteY2112"/>
                  </a:cxn>
                  <a:cxn ang="0">
                    <a:pos x="connsiteX2113" y="connsiteY2113"/>
                  </a:cxn>
                  <a:cxn ang="0">
                    <a:pos x="connsiteX2114" y="connsiteY2114"/>
                  </a:cxn>
                  <a:cxn ang="0">
                    <a:pos x="connsiteX2115" y="connsiteY2115"/>
                  </a:cxn>
                  <a:cxn ang="0">
                    <a:pos x="connsiteX2116" y="connsiteY2116"/>
                  </a:cxn>
                  <a:cxn ang="0">
                    <a:pos x="connsiteX2117" y="connsiteY2117"/>
                  </a:cxn>
                  <a:cxn ang="0">
                    <a:pos x="connsiteX2118" y="connsiteY2118"/>
                  </a:cxn>
                  <a:cxn ang="0">
                    <a:pos x="connsiteX2119" y="connsiteY2119"/>
                  </a:cxn>
                  <a:cxn ang="0">
                    <a:pos x="connsiteX2120" y="connsiteY2120"/>
                  </a:cxn>
                  <a:cxn ang="0">
                    <a:pos x="connsiteX2121" y="connsiteY2121"/>
                  </a:cxn>
                  <a:cxn ang="0">
                    <a:pos x="connsiteX2122" y="connsiteY2122"/>
                  </a:cxn>
                  <a:cxn ang="0">
                    <a:pos x="connsiteX2123" y="connsiteY2123"/>
                  </a:cxn>
                  <a:cxn ang="0">
                    <a:pos x="connsiteX2124" y="connsiteY2124"/>
                  </a:cxn>
                  <a:cxn ang="0">
                    <a:pos x="connsiteX2125" y="connsiteY2125"/>
                  </a:cxn>
                  <a:cxn ang="0">
                    <a:pos x="connsiteX2126" y="connsiteY2126"/>
                  </a:cxn>
                  <a:cxn ang="0">
                    <a:pos x="connsiteX2127" y="connsiteY2127"/>
                  </a:cxn>
                  <a:cxn ang="0">
                    <a:pos x="connsiteX2128" y="connsiteY2128"/>
                  </a:cxn>
                  <a:cxn ang="0">
                    <a:pos x="connsiteX2129" y="connsiteY2129"/>
                  </a:cxn>
                  <a:cxn ang="0">
                    <a:pos x="connsiteX2130" y="connsiteY2130"/>
                  </a:cxn>
                  <a:cxn ang="0">
                    <a:pos x="connsiteX2131" y="connsiteY2131"/>
                  </a:cxn>
                  <a:cxn ang="0">
                    <a:pos x="connsiteX2132" y="connsiteY2132"/>
                  </a:cxn>
                  <a:cxn ang="0">
                    <a:pos x="connsiteX2133" y="connsiteY2133"/>
                  </a:cxn>
                  <a:cxn ang="0">
                    <a:pos x="connsiteX2134" y="connsiteY2134"/>
                  </a:cxn>
                  <a:cxn ang="0">
                    <a:pos x="connsiteX2135" y="connsiteY2135"/>
                  </a:cxn>
                  <a:cxn ang="0">
                    <a:pos x="connsiteX2136" y="connsiteY2136"/>
                  </a:cxn>
                  <a:cxn ang="0">
                    <a:pos x="connsiteX2137" y="connsiteY2137"/>
                  </a:cxn>
                  <a:cxn ang="0">
                    <a:pos x="connsiteX2138" y="connsiteY2138"/>
                  </a:cxn>
                  <a:cxn ang="0">
                    <a:pos x="connsiteX2139" y="connsiteY2139"/>
                  </a:cxn>
                  <a:cxn ang="0">
                    <a:pos x="connsiteX2140" y="connsiteY2140"/>
                  </a:cxn>
                  <a:cxn ang="0">
                    <a:pos x="connsiteX2141" y="connsiteY2141"/>
                  </a:cxn>
                  <a:cxn ang="0">
                    <a:pos x="connsiteX2142" y="connsiteY2142"/>
                  </a:cxn>
                  <a:cxn ang="0">
                    <a:pos x="connsiteX2143" y="connsiteY2143"/>
                  </a:cxn>
                  <a:cxn ang="0">
                    <a:pos x="connsiteX2144" y="connsiteY2144"/>
                  </a:cxn>
                  <a:cxn ang="0">
                    <a:pos x="connsiteX2145" y="connsiteY2145"/>
                  </a:cxn>
                  <a:cxn ang="0">
                    <a:pos x="connsiteX2146" y="connsiteY2146"/>
                  </a:cxn>
                  <a:cxn ang="0">
                    <a:pos x="connsiteX2147" y="connsiteY2147"/>
                  </a:cxn>
                  <a:cxn ang="0">
                    <a:pos x="connsiteX2148" y="connsiteY2148"/>
                  </a:cxn>
                  <a:cxn ang="0">
                    <a:pos x="connsiteX2149" y="connsiteY2149"/>
                  </a:cxn>
                  <a:cxn ang="0">
                    <a:pos x="connsiteX2150" y="connsiteY2150"/>
                  </a:cxn>
                  <a:cxn ang="0">
                    <a:pos x="connsiteX2151" y="connsiteY2151"/>
                  </a:cxn>
                  <a:cxn ang="0">
                    <a:pos x="connsiteX2152" y="connsiteY2152"/>
                  </a:cxn>
                  <a:cxn ang="0">
                    <a:pos x="connsiteX2153" y="connsiteY2153"/>
                  </a:cxn>
                  <a:cxn ang="0">
                    <a:pos x="connsiteX2154" y="connsiteY2154"/>
                  </a:cxn>
                  <a:cxn ang="0">
                    <a:pos x="connsiteX2155" y="connsiteY2155"/>
                  </a:cxn>
                  <a:cxn ang="0">
                    <a:pos x="connsiteX2156" y="connsiteY2156"/>
                  </a:cxn>
                  <a:cxn ang="0">
                    <a:pos x="connsiteX2157" y="connsiteY2157"/>
                  </a:cxn>
                  <a:cxn ang="0">
                    <a:pos x="connsiteX2158" y="connsiteY2158"/>
                  </a:cxn>
                  <a:cxn ang="0">
                    <a:pos x="connsiteX2159" y="connsiteY2159"/>
                  </a:cxn>
                  <a:cxn ang="0">
                    <a:pos x="connsiteX2160" y="connsiteY2160"/>
                  </a:cxn>
                  <a:cxn ang="0">
                    <a:pos x="connsiteX2161" y="connsiteY2161"/>
                  </a:cxn>
                  <a:cxn ang="0">
                    <a:pos x="connsiteX2162" y="connsiteY2162"/>
                  </a:cxn>
                  <a:cxn ang="0">
                    <a:pos x="connsiteX2163" y="connsiteY2163"/>
                  </a:cxn>
                  <a:cxn ang="0">
                    <a:pos x="connsiteX2164" y="connsiteY2164"/>
                  </a:cxn>
                  <a:cxn ang="0">
                    <a:pos x="connsiteX2165" y="connsiteY2165"/>
                  </a:cxn>
                  <a:cxn ang="0">
                    <a:pos x="connsiteX2166" y="connsiteY2166"/>
                  </a:cxn>
                  <a:cxn ang="0">
                    <a:pos x="connsiteX2167" y="connsiteY2167"/>
                  </a:cxn>
                  <a:cxn ang="0">
                    <a:pos x="connsiteX2168" y="connsiteY2168"/>
                  </a:cxn>
                  <a:cxn ang="0">
                    <a:pos x="connsiteX2169" y="connsiteY2169"/>
                  </a:cxn>
                  <a:cxn ang="0">
                    <a:pos x="connsiteX2170" y="connsiteY2170"/>
                  </a:cxn>
                  <a:cxn ang="0">
                    <a:pos x="connsiteX2171" y="connsiteY2171"/>
                  </a:cxn>
                  <a:cxn ang="0">
                    <a:pos x="connsiteX2172" y="connsiteY2172"/>
                  </a:cxn>
                  <a:cxn ang="0">
                    <a:pos x="connsiteX2173" y="connsiteY2173"/>
                  </a:cxn>
                  <a:cxn ang="0">
                    <a:pos x="connsiteX2174" y="connsiteY2174"/>
                  </a:cxn>
                  <a:cxn ang="0">
                    <a:pos x="connsiteX2175" y="connsiteY2175"/>
                  </a:cxn>
                  <a:cxn ang="0">
                    <a:pos x="connsiteX2176" y="connsiteY2176"/>
                  </a:cxn>
                  <a:cxn ang="0">
                    <a:pos x="connsiteX2177" y="connsiteY2177"/>
                  </a:cxn>
                  <a:cxn ang="0">
                    <a:pos x="connsiteX2178" y="connsiteY2178"/>
                  </a:cxn>
                  <a:cxn ang="0">
                    <a:pos x="connsiteX2179" y="connsiteY2179"/>
                  </a:cxn>
                  <a:cxn ang="0">
                    <a:pos x="connsiteX2180" y="connsiteY2180"/>
                  </a:cxn>
                  <a:cxn ang="0">
                    <a:pos x="connsiteX2181" y="connsiteY2181"/>
                  </a:cxn>
                  <a:cxn ang="0">
                    <a:pos x="connsiteX2182" y="connsiteY2182"/>
                  </a:cxn>
                  <a:cxn ang="0">
                    <a:pos x="connsiteX2183" y="connsiteY2183"/>
                  </a:cxn>
                  <a:cxn ang="0">
                    <a:pos x="connsiteX2184" y="connsiteY2184"/>
                  </a:cxn>
                  <a:cxn ang="0">
                    <a:pos x="connsiteX2185" y="connsiteY2185"/>
                  </a:cxn>
                  <a:cxn ang="0">
                    <a:pos x="connsiteX2186" y="connsiteY2186"/>
                  </a:cxn>
                  <a:cxn ang="0">
                    <a:pos x="connsiteX2187" y="connsiteY2187"/>
                  </a:cxn>
                  <a:cxn ang="0">
                    <a:pos x="connsiteX2188" y="connsiteY2188"/>
                  </a:cxn>
                  <a:cxn ang="0">
                    <a:pos x="connsiteX2189" y="connsiteY2189"/>
                  </a:cxn>
                  <a:cxn ang="0">
                    <a:pos x="connsiteX2190" y="connsiteY2190"/>
                  </a:cxn>
                  <a:cxn ang="0">
                    <a:pos x="connsiteX2191" y="connsiteY2191"/>
                  </a:cxn>
                  <a:cxn ang="0">
                    <a:pos x="connsiteX2192" y="connsiteY2192"/>
                  </a:cxn>
                  <a:cxn ang="0">
                    <a:pos x="connsiteX2193" y="connsiteY2193"/>
                  </a:cxn>
                  <a:cxn ang="0">
                    <a:pos x="connsiteX2194" y="connsiteY2194"/>
                  </a:cxn>
                  <a:cxn ang="0">
                    <a:pos x="connsiteX2195" y="connsiteY2195"/>
                  </a:cxn>
                  <a:cxn ang="0">
                    <a:pos x="connsiteX2196" y="connsiteY2196"/>
                  </a:cxn>
                  <a:cxn ang="0">
                    <a:pos x="connsiteX2197" y="connsiteY2197"/>
                  </a:cxn>
                  <a:cxn ang="0">
                    <a:pos x="connsiteX2198" y="connsiteY2198"/>
                  </a:cxn>
                  <a:cxn ang="0">
                    <a:pos x="connsiteX2199" y="connsiteY2199"/>
                  </a:cxn>
                  <a:cxn ang="0">
                    <a:pos x="connsiteX2200" y="connsiteY2200"/>
                  </a:cxn>
                  <a:cxn ang="0">
                    <a:pos x="connsiteX2201" y="connsiteY2201"/>
                  </a:cxn>
                  <a:cxn ang="0">
                    <a:pos x="connsiteX2202" y="connsiteY2202"/>
                  </a:cxn>
                  <a:cxn ang="0">
                    <a:pos x="connsiteX2203" y="connsiteY2203"/>
                  </a:cxn>
                  <a:cxn ang="0">
                    <a:pos x="connsiteX2204" y="connsiteY2204"/>
                  </a:cxn>
                  <a:cxn ang="0">
                    <a:pos x="connsiteX2205" y="connsiteY2205"/>
                  </a:cxn>
                  <a:cxn ang="0">
                    <a:pos x="connsiteX2206" y="connsiteY2206"/>
                  </a:cxn>
                  <a:cxn ang="0">
                    <a:pos x="connsiteX2207" y="connsiteY2207"/>
                  </a:cxn>
                  <a:cxn ang="0">
                    <a:pos x="connsiteX2208" y="connsiteY2208"/>
                  </a:cxn>
                  <a:cxn ang="0">
                    <a:pos x="connsiteX2209" y="connsiteY2209"/>
                  </a:cxn>
                  <a:cxn ang="0">
                    <a:pos x="connsiteX2210" y="connsiteY2210"/>
                  </a:cxn>
                  <a:cxn ang="0">
                    <a:pos x="connsiteX2211" y="connsiteY2211"/>
                  </a:cxn>
                  <a:cxn ang="0">
                    <a:pos x="connsiteX2212" y="connsiteY2212"/>
                  </a:cxn>
                  <a:cxn ang="0">
                    <a:pos x="connsiteX2213" y="connsiteY2213"/>
                  </a:cxn>
                  <a:cxn ang="0">
                    <a:pos x="connsiteX2214" y="connsiteY2214"/>
                  </a:cxn>
                  <a:cxn ang="0">
                    <a:pos x="connsiteX2215" y="connsiteY2215"/>
                  </a:cxn>
                  <a:cxn ang="0">
                    <a:pos x="connsiteX2216" y="connsiteY2216"/>
                  </a:cxn>
                  <a:cxn ang="0">
                    <a:pos x="connsiteX2217" y="connsiteY2217"/>
                  </a:cxn>
                  <a:cxn ang="0">
                    <a:pos x="connsiteX2218" y="connsiteY2218"/>
                  </a:cxn>
                  <a:cxn ang="0">
                    <a:pos x="connsiteX2219" y="connsiteY2219"/>
                  </a:cxn>
                  <a:cxn ang="0">
                    <a:pos x="connsiteX2220" y="connsiteY2220"/>
                  </a:cxn>
                  <a:cxn ang="0">
                    <a:pos x="connsiteX2221" y="connsiteY2221"/>
                  </a:cxn>
                  <a:cxn ang="0">
                    <a:pos x="connsiteX2222" y="connsiteY2222"/>
                  </a:cxn>
                  <a:cxn ang="0">
                    <a:pos x="connsiteX2223" y="connsiteY2223"/>
                  </a:cxn>
                  <a:cxn ang="0">
                    <a:pos x="connsiteX2224" y="connsiteY2224"/>
                  </a:cxn>
                  <a:cxn ang="0">
                    <a:pos x="connsiteX2225" y="connsiteY2225"/>
                  </a:cxn>
                  <a:cxn ang="0">
                    <a:pos x="connsiteX2226" y="connsiteY2226"/>
                  </a:cxn>
                  <a:cxn ang="0">
                    <a:pos x="connsiteX2227" y="connsiteY2227"/>
                  </a:cxn>
                  <a:cxn ang="0">
                    <a:pos x="connsiteX2228" y="connsiteY2228"/>
                  </a:cxn>
                  <a:cxn ang="0">
                    <a:pos x="connsiteX2229" y="connsiteY2229"/>
                  </a:cxn>
                  <a:cxn ang="0">
                    <a:pos x="connsiteX2230" y="connsiteY2230"/>
                  </a:cxn>
                  <a:cxn ang="0">
                    <a:pos x="connsiteX2231" y="connsiteY2231"/>
                  </a:cxn>
                  <a:cxn ang="0">
                    <a:pos x="connsiteX2232" y="connsiteY2232"/>
                  </a:cxn>
                  <a:cxn ang="0">
                    <a:pos x="connsiteX2233" y="connsiteY2233"/>
                  </a:cxn>
                  <a:cxn ang="0">
                    <a:pos x="connsiteX2234" y="connsiteY2234"/>
                  </a:cxn>
                  <a:cxn ang="0">
                    <a:pos x="connsiteX2235" y="connsiteY2235"/>
                  </a:cxn>
                  <a:cxn ang="0">
                    <a:pos x="connsiteX2236" y="connsiteY2236"/>
                  </a:cxn>
                  <a:cxn ang="0">
                    <a:pos x="connsiteX2237" y="connsiteY2237"/>
                  </a:cxn>
                  <a:cxn ang="0">
                    <a:pos x="connsiteX2238" y="connsiteY2238"/>
                  </a:cxn>
                  <a:cxn ang="0">
                    <a:pos x="connsiteX2239" y="connsiteY2239"/>
                  </a:cxn>
                  <a:cxn ang="0">
                    <a:pos x="connsiteX2240" y="connsiteY2240"/>
                  </a:cxn>
                  <a:cxn ang="0">
                    <a:pos x="connsiteX2241" y="connsiteY2241"/>
                  </a:cxn>
                  <a:cxn ang="0">
                    <a:pos x="connsiteX2242" y="connsiteY2242"/>
                  </a:cxn>
                  <a:cxn ang="0">
                    <a:pos x="connsiteX2243" y="connsiteY2243"/>
                  </a:cxn>
                  <a:cxn ang="0">
                    <a:pos x="connsiteX2244" y="connsiteY2244"/>
                  </a:cxn>
                  <a:cxn ang="0">
                    <a:pos x="connsiteX2245" y="connsiteY2245"/>
                  </a:cxn>
                  <a:cxn ang="0">
                    <a:pos x="connsiteX2246" y="connsiteY2246"/>
                  </a:cxn>
                  <a:cxn ang="0">
                    <a:pos x="connsiteX2247" y="connsiteY2247"/>
                  </a:cxn>
                  <a:cxn ang="0">
                    <a:pos x="connsiteX2248" y="connsiteY2248"/>
                  </a:cxn>
                  <a:cxn ang="0">
                    <a:pos x="connsiteX2249" y="connsiteY2249"/>
                  </a:cxn>
                  <a:cxn ang="0">
                    <a:pos x="connsiteX2250" y="connsiteY2250"/>
                  </a:cxn>
                  <a:cxn ang="0">
                    <a:pos x="connsiteX2251" y="connsiteY2251"/>
                  </a:cxn>
                  <a:cxn ang="0">
                    <a:pos x="connsiteX2252" y="connsiteY2252"/>
                  </a:cxn>
                  <a:cxn ang="0">
                    <a:pos x="connsiteX2253" y="connsiteY2253"/>
                  </a:cxn>
                  <a:cxn ang="0">
                    <a:pos x="connsiteX2254" y="connsiteY2254"/>
                  </a:cxn>
                  <a:cxn ang="0">
                    <a:pos x="connsiteX2255" y="connsiteY2255"/>
                  </a:cxn>
                  <a:cxn ang="0">
                    <a:pos x="connsiteX2256" y="connsiteY2256"/>
                  </a:cxn>
                  <a:cxn ang="0">
                    <a:pos x="connsiteX2257" y="connsiteY2257"/>
                  </a:cxn>
                  <a:cxn ang="0">
                    <a:pos x="connsiteX2258" y="connsiteY2258"/>
                  </a:cxn>
                  <a:cxn ang="0">
                    <a:pos x="connsiteX2259" y="connsiteY2259"/>
                  </a:cxn>
                  <a:cxn ang="0">
                    <a:pos x="connsiteX2260" y="connsiteY2260"/>
                  </a:cxn>
                  <a:cxn ang="0">
                    <a:pos x="connsiteX2261" y="connsiteY2261"/>
                  </a:cxn>
                  <a:cxn ang="0">
                    <a:pos x="connsiteX2262" y="connsiteY2262"/>
                  </a:cxn>
                  <a:cxn ang="0">
                    <a:pos x="connsiteX2263" y="connsiteY2263"/>
                  </a:cxn>
                  <a:cxn ang="0">
                    <a:pos x="connsiteX2264" y="connsiteY2264"/>
                  </a:cxn>
                  <a:cxn ang="0">
                    <a:pos x="connsiteX2265" y="connsiteY2265"/>
                  </a:cxn>
                  <a:cxn ang="0">
                    <a:pos x="connsiteX2266" y="connsiteY2266"/>
                  </a:cxn>
                  <a:cxn ang="0">
                    <a:pos x="connsiteX2267" y="connsiteY2267"/>
                  </a:cxn>
                  <a:cxn ang="0">
                    <a:pos x="connsiteX2268" y="connsiteY2268"/>
                  </a:cxn>
                  <a:cxn ang="0">
                    <a:pos x="connsiteX2269" y="connsiteY2269"/>
                  </a:cxn>
                  <a:cxn ang="0">
                    <a:pos x="connsiteX2270" y="connsiteY2270"/>
                  </a:cxn>
                  <a:cxn ang="0">
                    <a:pos x="connsiteX2271" y="connsiteY2271"/>
                  </a:cxn>
                  <a:cxn ang="0">
                    <a:pos x="connsiteX2272" y="connsiteY2272"/>
                  </a:cxn>
                  <a:cxn ang="0">
                    <a:pos x="connsiteX2273" y="connsiteY2273"/>
                  </a:cxn>
                  <a:cxn ang="0">
                    <a:pos x="connsiteX2274" y="connsiteY2274"/>
                  </a:cxn>
                  <a:cxn ang="0">
                    <a:pos x="connsiteX2275" y="connsiteY2275"/>
                  </a:cxn>
                  <a:cxn ang="0">
                    <a:pos x="connsiteX2276" y="connsiteY2276"/>
                  </a:cxn>
                  <a:cxn ang="0">
                    <a:pos x="connsiteX2277" y="connsiteY2277"/>
                  </a:cxn>
                  <a:cxn ang="0">
                    <a:pos x="connsiteX2278" y="connsiteY2278"/>
                  </a:cxn>
                  <a:cxn ang="0">
                    <a:pos x="connsiteX2279" y="connsiteY2279"/>
                  </a:cxn>
                  <a:cxn ang="0">
                    <a:pos x="connsiteX2280" y="connsiteY2280"/>
                  </a:cxn>
                  <a:cxn ang="0">
                    <a:pos x="connsiteX2281" y="connsiteY2281"/>
                  </a:cxn>
                  <a:cxn ang="0">
                    <a:pos x="connsiteX2282" y="connsiteY2282"/>
                  </a:cxn>
                  <a:cxn ang="0">
                    <a:pos x="connsiteX2283" y="connsiteY2283"/>
                  </a:cxn>
                  <a:cxn ang="0">
                    <a:pos x="connsiteX2284" y="connsiteY2284"/>
                  </a:cxn>
                  <a:cxn ang="0">
                    <a:pos x="connsiteX2285" y="connsiteY2285"/>
                  </a:cxn>
                  <a:cxn ang="0">
                    <a:pos x="connsiteX2286" y="connsiteY2286"/>
                  </a:cxn>
                  <a:cxn ang="0">
                    <a:pos x="connsiteX2287" y="connsiteY2287"/>
                  </a:cxn>
                  <a:cxn ang="0">
                    <a:pos x="connsiteX2288" y="connsiteY2288"/>
                  </a:cxn>
                  <a:cxn ang="0">
                    <a:pos x="connsiteX2289" y="connsiteY2289"/>
                  </a:cxn>
                  <a:cxn ang="0">
                    <a:pos x="connsiteX2290" y="connsiteY2290"/>
                  </a:cxn>
                  <a:cxn ang="0">
                    <a:pos x="connsiteX2291" y="connsiteY2291"/>
                  </a:cxn>
                  <a:cxn ang="0">
                    <a:pos x="connsiteX2292" y="connsiteY2292"/>
                  </a:cxn>
                  <a:cxn ang="0">
                    <a:pos x="connsiteX2293" y="connsiteY2293"/>
                  </a:cxn>
                  <a:cxn ang="0">
                    <a:pos x="connsiteX2294" y="connsiteY2294"/>
                  </a:cxn>
                  <a:cxn ang="0">
                    <a:pos x="connsiteX2295" y="connsiteY2295"/>
                  </a:cxn>
                  <a:cxn ang="0">
                    <a:pos x="connsiteX2296" y="connsiteY2296"/>
                  </a:cxn>
                  <a:cxn ang="0">
                    <a:pos x="connsiteX2297" y="connsiteY2297"/>
                  </a:cxn>
                  <a:cxn ang="0">
                    <a:pos x="connsiteX2298" y="connsiteY2298"/>
                  </a:cxn>
                  <a:cxn ang="0">
                    <a:pos x="connsiteX2299" y="connsiteY2299"/>
                  </a:cxn>
                  <a:cxn ang="0">
                    <a:pos x="connsiteX2300" y="connsiteY2300"/>
                  </a:cxn>
                  <a:cxn ang="0">
                    <a:pos x="connsiteX2301" y="connsiteY2301"/>
                  </a:cxn>
                  <a:cxn ang="0">
                    <a:pos x="connsiteX2302" y="connsiteY2302"/>
                  </a:cxn>
                  <a:cxn ang="0">
                    <a:pos x="connsiteX2303" y="connsiteY2303"/>
                  </a:cxn>
                  <a:cxn ang="0">
                    <a:pos x="connsiteX2304" y="connsiteY2304"/>
                  </a:cxn>
                  <a:cxn ang="0">
                    <a:pos x="connsiteX2305" y="connsiteY2305"/>
                  </a:cxn>
                  <a:cxn ang="0">
                    <a:pos x="connsiteX2306" y="connsiteY2306"/>
                  </a:cxn>
                  <a:cxn ang="0">
                    <a:pos x="connsiteX2307" y="connsiteY2307"/>
                  </a:cxn>
                  <a:cxn ang="0">
                    <a:pos x="connsiteX2308" y="connsiteY2308"/>
                  </a:cxn>
                  <a:cxn ang="0">
                    <a:pos x="connsiteX2309" y="connsiteY2309"/>
                  </a:cxn>
                  <a:cxn ang="0">
                    <a:pos x="connsiteX2310" y="connsiteY2310"/>
                  </a:cxn>
                  <a:cxn ang="0">
                    <a:pos x="connsiteX2311" y="connsiteY2311"/>
                  </a:cxn>
                  <a:cxn ang="0">
                    <a:pos x="connsiteX2312" y="connsiteY2312"/>
                  </a:cxn>
                  <a:cxn ang="0">
                    <a:pos x="connsiteX2313" y="connsiteY2313"/>
                  </a:cxn>
                  <a:cxn ang="0">
                    <a:pos x="connsiteX2314" y="connsiteY2314"/>
                  </a:cxn>
                  <a:cxn ang="0">
                    <a:pos x="connsiteX2315" y="connsiteY2315"/>
                  </a:cxn>
                  <a:cxn ang="0">
                    <a:pos x="connsiteX2316" y="connsiteY2316"/>
                  </a:cxn>
                  <a:cxn ang="0">
                    <a:pos x="connsiteX2317" y="connsiteY2317"/>
                  </a:cxn>
                  <a:cxn ang="0">
                    <a:pos x="connsiteX2318" y="connsiteY2318"/>
                  </a:cxn>
                  <a:cxn ang="0">
                    <a:pos x="connsiteX2319" y="connsiteY2319"/>
                  </a:cxn>
                  <a:cxn ang="0">
                    <a:pos x="connsiteX2320" y="connsiteY2320"/>
                  </a:cxn>
                  <a:cxn ang="0">
                    <a:pos x="connsiteX2321" y="connsiteY2321"/>
                  </a:cxn>
                  <a:cxn ang="0">
                    <a:pos x="connsiteX2322" y="connsiteY2322"/>
                  </a:cxn>
                  <a:cxn ang="0">
                    <a:pos x="connsiteX2323" y="connsiteY2323"/>
                  </a:cxn>
                  <a:cxn ang="0">
                    <a:pos x="connsiteX2324" y="connsiteY2324"/>
                  </a:cxn>
                  <a:cxn ang="0">
                    <a:pos x="connsiteX2325" y="connsiteY2325"/>
                  </a:cxn>
                  <a:cxn ang="0">
                    <a:pos x="connsiteX2326" y="connsiteY2326"/>
                  </a:cxn>
                  <a:cxn ang="0">
                    <a:pos x="connsiteX2327" y="connsiteY2327"/>
                  </a:cxn>
                  <a:cxn ang="0">
                    <a:pos x="connsiteX2328" y="connsiteY2328"/>
                  </a:cxn>
                  <a:cxn ang="0">
                    <a:pos x="connsiteX2329" y="connsiteY2329"/>
                  </a:cxn>
                  <a:cxn ang="0">
                    <a:pos x="connsiteX2330" y="connsiteY2330"/>
                  </a:cxn>
                  <a:cxn ang="0">
                    <a:pos x="connsiteX2331" y="connsiteY2331"/>
                  </a:cxn>
                  <a:cxn ang="0">
                    <a:pos x="connsiteX2332" y="connsiteY2332"/>
                  </a:cxn>
                  <a:cxn ang="0">
                    <a:pos x="connsiteX2333" y="connsiteY2333"/>
                  </a:cxn>
                  <a:cxn ang="0">
                    <a:pos x="connsiteX2334" y="connsiteY2334"/>
                  </a:cxn>
                  <a:cxn ang="0">
                    <a:pos x="connsiteX2335" y="connsiteY2335"/>
                  </a:cxn>
                  <a:cxn ang="0">
                    <a:pos x="connsiteX2336" y="connsiteY2336"/>
                  </a:cxn>
                  <a:cxn ang="0">
                    <a:pos x="connsiteX2337" y="connsiteY2337"/>
                  </a:cxn>
                  <a:cxn ang="0">
                    <a:pos x="connsiteX2338" y="connsiteY2338"/>
                  </a:cxn>
                  <a:cxn ang="0">
                    <a:pos x="connsiteX2339" y="connsiteY2339"/>
                  </a:cxn>
                  <a:cxn ang="0">
                    <a:pos x="connsiteX2340" y="connsiteY2340"/>
                  </a:cxn>
                  <a:cxn ang="0">
                    <a:pos x="connsiteX2341" y="connsiteY2341"/>
                  </a:cxn>
                  <a:cxn ang="0">
                    <a:pos x="connsiteX2342" y="connsiteY2342"/>
                  </a:cxn>
                  <a:cxn ang="0">
                    <a:pos x="connsiteX2343" y="connsiteY2343"/>
                  </a:cxn>
                  <a:cxn ang="0">
                    <a:pos x="connsiteX2344" y="connsiteY2344"/>
                  </a:cxn>
                  <a:cxn ang="0">
                    <a:pos x="connsiteX2345" y="connsiteY2345"/>
                  </a:cxn>
                  <a:cxn ang="0">
                    <a:pos x="connsiteX2346" y="connsiteY2346"/>
                  </a:cxn>
                  <a:cxn ang="0">
                    <a:pos x="connsiteX2347" y="connsiteY2347"/>
                  </a:cxn>
                  <a:cxn ang="0">
                    <a:pos x="connsiteX2348" y="connsiteY2348"/>
                  </a:cxn>
                  <a:cxn ang="0">
                    <a:pos x="connsiteX2349" y="connsiteY2349"/>
                  </a:cxn>
                  <a:cxn ang="0">
                    <a:pos x="connsiteX2350" y="connsiteY2350"/>
                  </a:cxn>
                  <a:cxn ang="0">
                    <a:pos x="connsiteX2351" y="connsiteY2351"/>
                  </a:cxn>
                  <a:cxn ang="0">
                    <a:pos x="connsiteX2352" y="connsiteY2352"/>
                  </a:cxn>
                  <a:cxn ang="0">
                    <a:pos x="connsiteX2353" y="connsiteY2353"/>
                  </a:cxn>
                  <a:cxn ang="0">
                    <a:pos x="connsiteX2354" y="connsiteY2354"/>
                  </a:cxn>
                  <a:cxn ang="0">
                    <a:pos x="connsiteX2355" y="connsiteY2355"/>
                  </a:cxn>
                  <a:cxn ang="0">
                    <a:pos x="connsiteX2356" y="connsiteY2356"/>
                  </a:cxn>
                  <a:cxn ang="0">
                    <a:pos x="connsiteX2357" y="connsiteY2357"/>
                  </a:cxn>
                  <a:cxn ang="0">
                    <a:pos x="connsiteX2358" y="connsiteY2358"/>
                  </a:cxn>
                  <a:cxn ang="0">
                    <a:pos x="connsiteX2359" y="connsiteY2359"/>
                  </a:cxn>
                  <a:cxn ang="0">
                    <a:pos x="connsiteX2360" y="connsiteY2360"/>
                  </a:cxn>
                  <a:cxn ang="0">
                    <a:pos x="connsiteX2361" y="connsiteY2361"/>
                  </a:cxn>
                  <a:cxn ang="0">
                    <a:pos x="connsiteX2362" y="connsiteY2362"/>
                  </a:cxn>
                  <a:cxn ang="0">
                    <a:pos x="connsiteX2363" y="connsiteY2363"/>
                  </a:cxn>
                  <a:cxn ang="0">
                    <a:pos x="connsiteX2364" y="connsiteY2364"/>
                  </a:cxn>
                  <a:cxn ang="0">
                    <a:pos x="connsiteX2365" y="connsiteY2365"/>
                  </a:cxn>
                  <a:cxn ang="0">
                    <a:pos x="connsiteX2366" y="connsiteY2366"/>
                  </a:cxn>
                  <a:cxn ang="0">
                    <a:pos x="connsiteX2367" y="connsiteY2367"/>
                  </a:cxn>
                  <a:cxn ang="0">
                    <a:pos x="connsiteX2368" y="connsiteY2368"/>
                  </a:cxn>
                  <a:cxn ang="0">
                    <a:pos x="connsiteX2369" y="connsiteY2369"/>
                  </a:cxn>
                  <a:cxn ang="0">
                    <a:pos x="connsiteX2370" y="connsiteY2370"/>
                  </a:cxn>
                  <a:cxn ang="0">
                    <a:pos x="connsiteX2371" y="connsiteY2371"/>
                  </a:cxn>
                  <a:cxn ang="0">
                    <a:pos x="connsiteX2372" y="connsiteY2372"/>
                  </a:cxn>
                  <a:cxn ang="0">
                    <a:pos x="connsiteX2373" y="connsiteY2373"/>
                  </a:cxn>
                  <a:cxn ang="0">
                    <a:pos x="connsiteX2374" y="connsiteY2374"/>
                  </a:cxn>
                  <a:cxn ang="0">
                    <a:pos x="connsiteX2375" y="connsiteY2375"/>
                  </a:cxn>
                  <a:cxn ang="0">
                    <a:pos x="connsiteX2376" y="connsiteY2376"/>
                  </a:cxn>
                  <a:cxn ang="0">
                    <a:pos x="connsiteX2377" y="connsiteY2377"/>
                  </a:cxn>
                  <a:cxn ang="0">
                    <a:pos x="connsiteX2378" y="connsiteY2378"/>
                  </a:cxn>
                  <a:cxn ang="0">
                    <a:pos x="connsiteX2379" y="connsiteY2379"/>
                  </a:cxn>
                  <a:cxn ang="0">
                    <a:pos x="connsiteX2380" y="connsiteY2380"/>
                  </a:cxn>
                  <a:cxn ang="0">
                    <a:pos x="connsiteX2381" y="connsiteY2381"/>
                  </a:cxn>
                  <a:cxn ang="0">
                    <a:pos x="connsiteX2382" y="connsiteY2382"/>
                  </a:cxn>
                  <a:cxn ang="0">
                    <a:pos x="connsiteX2383" y="connsiteY2383"/>
                  </a:cxn>
                  <a:cxn ang="0">
                    <a:pos x="connsiteX2384" y="connsiteY2384"/>
                  </a:cxn>
                  <a:cxn ang="0">
                    <a:pos x="connsiteX2385" y="connsiteY2385"/>
                  </a:cxn>
                  <a:cxn ang="0">
                    <a:pos x="connsiteX2386" y="connsiteY2386"/>
                  </a:cxn>
                  <a:cxn ang="0">
                    <a:pos x="connsiteX2387" y="connsiteY2387"/>
                  </a:cxn>
                  <a:cxn ang="0">
                    <a:pos x="connsiteX2388" y="connsiteY2388"/>
                  </a:cxn>
                  <a:cxn ang="0">
                    <a:pos x="connsiteX2389" y="connsiteY2389"/>
                  </a:cxn>
                  <a:cxn ang="0">
                    <a:pos x="connsiteX2390" y="connsiteY2390"/>
                  </a:cxn>
                  <a:cxn ang="0">
                    <a:pos x="connsiteX2391" y="connsiteY2391"/>
                  </a:cxn>
                  <a:cxn ang="0">
                    <a:pos x="connsiteX2392" y="connsiteY2392"/>
                  </a:cxn>
                  <a:cxn ang="0">
                    <a:pos x="connsiteX2393" y="connsiteY2393"/>
                  </a:cxn>
                  <a:cxn ang="0">
                    <a:pos x="connsiteX2394" y="connsiteY2394"/>
                  </a:cxn>
                  <a:cxn ang="0">
                    <a:pos x="connsiteX2395" y="connsiteY2395"/>
                  </a:cxn>
                  <a:cxn ang="0">
                    <a:pos x="connsiteX2396" y="connsiteY2396"/>
                  </a:cxn>
                  <a:cxn ang="0">
                    <a:pos x="connsiteX2397" y="connsiteY2397"/>
                  </a:cxn>
                  <a:cxn ang="0">
                    <a:pos x="connsiteX2398" y="connsiteY2398"/>
                  </a:cxn>
                  <a:cxn ang="0">
                    <a:pos x="connsiteX2399" y="connsiteY2399"/>
                  </a:cxn>
                  <a:cxn ang="0">
                    <a:pos x="connsiteX2400" y="connsiteY2400"/>
                  </a:cxn>
                  <a:cxn ang="0">
                    <a:pos x="connsiteX2401" y="connsiteY2401"/>
                  </a:cxn>
                  <a:cxn ang="0">
                    <a:pos x="connsiteX2402" y="connsiteY2402"/>
                  </a:cxn>
                  <a:cxn ang="0">
                    <a:pos x="connsiteX2403" y="connsiteY2403"/>
                  </a:cxn>
                  <a:cxn ang="0">
                    <a:pos x="connsiteX2404" y="connsiteY2404"/>
                  </a:cxn>
                  <a:cxn ang="0">
                    <a:pos x="connsiteX2405" y="connsiteY2405"/>
                  </a:cxn>
                  <a:cxn ang="0">
                    <a:pos x="connsiteX2406" y="connsiteY2406"/>
                  </a:cxn>
                  <a:cxn ang="0">
                    <a:pos x="connsiteX2407" y="connsiteY2407"/>
                  </a:cxn>
                  <a:cxn ang="0">
                    <a:pos x="connsiteX2408" y="connsiteY2408"/>
                  </a:cxn>
                  <a:cxn ang="0">
                    <a:pos x="connsiteX2409" y="connsiteY2409"/>
                  </a:cxn>
                  <a:cxn ang="0">
                    <a:pos x="connsiteX2410" y="connsiteY2410"/>
                  </a:cxn>
                  <a:cxn ang="0">
                    <a:pos x="connsiteX2411" y="connsiteY2411"/>
                  </a:cxn>
                  <a:cxn ang="0">
                    <a:pos x="connsiteX2412" y="connsiteY2412"/>
                  </a:cxn>
                  <a:cxn ang="0">
                    <a:pos x="connsiteX2413" y="connsiteY2413"/>
                  </a:cxn>
                  <a:cxn ang="0">
                    <a:pos x="connsiteX2414" y="connsiteY2414"/>
                  </a:cxn>
                  <a:cxn ang="0">
                    <a:pos x="connsiteX2415" y="connsiteY2415"/>
                  </a:cxn>
                  <a:cxn ang="0">
                    <a:pos x="connsiteX2416" y="connsiteY2416"/>
                  </a:cxn>
                  <a:cxn ang="0">
                    <a:pos x="connsiteX2417" y="connsiteY2417"/>
                  </a:cxn>
                  <a:cxn ang="0">
                    <a:pos x="connsiteX2418" y="connsiteY2418"/>
                  </a:cxn>
                  <a:cxn ang="0">
                    <a:pos x="connsiteX2419" y="connsiteY2419"/>
                  </a:cxn>
                  <a:cxn ang="0">
                    <a:pos x="connsiteX2420" y="connsiteY2420"/>
                  </a:cxn>
                  <a:cxn ang="0">
                    <a:pos x="connsiteX2421" y="connsiteY2421"/>
                  </a:cxn>
                  <a:cxn ang="0">
                    <a:pos x="connsiteX2422" y="connsiteY2422"/>
                  </a:cxn>
                  <a:cxn ang="0">
                    <a:pos x="connsiteX2423" y="connsiteY2423"/>
                  </a:cxn>
                  <a:cxn ang="0">
                    <a:pos x="connsiteX2424" y="connsiteY2424"/>
                  </a:cxn>
                  <a:cxn ang="0">
                    <a:pos x="connsiteX2425" y="connsiteY2425"/>
                  </a:cxn>
                  <a:cxn ang="0">
                    <a:pos x="connsiteX2426" y="connsiteY2426"/>
                  </a:cxn>
                  <a:cxn ang="0">
                    <a:pos x="connsiteX2427" y="connsiteY2427"/>
                  </a:cxn>
                  <a:cxn ang="0">
                    <a:pos x="connsiteX2428" y="connsiteY2428"/>
                  </a:cxn>
                  <a:cxn ang="0">
                    <a:pos x="connsiteX2429" y="connsiteY2429"/>
                  </a:cxn>
                  <a:cxn ang="0">
                    <a:pos x="connsiteX2430" y="connsiteY2430"/>
                  </a:cxn>
                  <a:cxn ang="0">
                    <a:pos x="connsiteX2431" y="connsiteY2431"/>
                  </a:cxn>
                  <a:cxn ang="0">
                    <a:pos x="connsiteX2432" y="connsiteY2432"/>
                  </a:cxn>
                  <a:cxn ang="0">
                    <a:pos x="connsiteX2433" y="connsiteY2433"/>
                  </a:cxn>
                  <a:cxn ang="0">
                    <a:pos x="connsiteX2434" y="connsiteY2434"/>
                  </a:cxn>
                  <a:cxn ang="0">
                    <a:pos x="connsiteX2435" y="connsiteY2435"/>
                  </a:cxn>
                  <a:cxn ang="0">
                    <a:pos x="connsiteX2436" y="connsiteY2436"/>
                  </a:cxn>
                  <a:cxn ang="0">
                    <a:pos x="connsiteX2437" y="connsiteY2437"/>
                  </a:cxn>
                  <a:cxn ang="0">
                    <a:pos x="connsiteX2438" y="connsiteY2438"/>
                  </a:cxn>
                  <a:cxn ang="0">
                    <a:pos x="connsiteX2439" y="connsiteY2439"/>
                  </a:cxn>
                  <a:cxn ang="0">
                    <a:pos x="connsiteX2440" y="connsiteY2440"/>
                  </a:cxn>
                  <a:cxn ang="0">
                    <a:pos x="connsiteX2441" y="connsiteY2441"/>
                  </a:cxn>
                  <a:cxn ang="0">
                    <a:pos x="connsiteX2442" y="connsiteY2442"/>
                  </a:cxn>
                  <a:cxn ang="0">
                    <a:pos x="connsiteX2443" y="connsiteY2443"/>
                  </a:cxn>
                  <a:cxn ang="0">
                    <a:pos x="connsiteX2444" y="connsiteY2444"/>
                  </a:cxn>
                  <a:cxn ang="0">
                    <a:pos x="connsiteX2445" y="connsiteY2445"/>
                  </a:cxn>
                  <a:cxn ang="0">
                    <a:pos x="connsiteX2446" y="connsiteY2446"/>
                  </a:cxn>
                  <a:cxn ang="0">
                    <a:pos x="connsiteX2447" y="connsiteY2447"/>
                  </a:cxn>
                  <a:cxn ang="0">
                    <a:pos x="connsiteX2448" y="connsiteY2448"/>
                  </a:cxn>
                  <a:cxn ang="0">
                    <a:pos x="connsiteX2449" y="connsiteY2449"/>
                  </a:cxn>
                  <a:cxn ang="0">
                    <a:pos x="connsiteX2450" y="connsiteY2450"/>
                  </a:cxn>
                  <a:cxn ang="0">
                    <a:pos x="connsiteX2451" y="connsiteY2451"/>
                  </a:cxn>
                  <a:cxn ang="0">
                    <a:pos x="connsiteX2452" y="connsiteY2452"/>
                  </a:cxn>
                  <a:cxn ang="0">
                    <a:pos x="connsiteX2453" y="connsiteY2453"/>
                  </a:cxn>
                  <a:cxn ang="0">
                    <a:pos x="connsiteX2454" y="connsiteY2454"/>
                  </a:cxn>
                  <a:cxn ang="0">
                    <a:pos x="connsiteX2455" y="connsiteY2455"/>
                  </a:cxn>
                  <a:cxn ang="0">
                    <a:pos x="connsiteX2456" y="connsiteY2456"/>
                  </a:cxn>
                  <a:cxn ang="0">
                    <a:pos x="connsiteX2457" y="connsiteY2457"/>
                  </a:cxn>
                  <a:cxn ang="0">
                    <a:pos x="connsiteX2458" y="connsiteY2458"/>
                  </a:cxn>
                  <a:cxn ang="0">
                    <a:pos x="connsiteX2459" y="connsiteY2459"/>
                  </a:cxn>
                  <a:cxn ang="0">
                    <a:pos x="connsiteX2460" y="connsiteY2460"/>
                  </a:cxn>
                  <a:cxn ang="0">
                    <a:pos x="connsiteX2461" y="connsiteY2461"/>
                  </a:cxn>
                  <a:cxn ang="0">
                    <a:pos x="connsiteX2462" y="connsiteY2462"/>
                  </a:cxn>
                  <a:cxn ang="0">
                    <a:pos x="connsiteX2463" y="connsiteY2463"/>
                  </a:cxn>
                  <a:cxn ang="0">
                    <a:pos x="connsiteX2464" y="connsiteY2464"/>
                  </a:cxn>
                  <a:cxn ang="0">
                    <a:pos x="connsiteX2465" y="connsiteY2465"/>
                  </a:cxn>
                  <a:cxn ang="0">
                    <a:pos x="connsiteX2466" y="connsiteY2466"/>
                  </a:cxn>
                  <a:cxn ang="0">
                    <a:pos x="connsiteX2467" y="connsiteY2467"/>
                  </a:cxn>
                  <a:cxn ang="0">
                    <a:pos x="connsiteX2468" y="connsiteY2468"/>
                  </a:cxn>
                  <a:cxn ang="0">
                    <a:pos x="connsiteX2469" y="connsiteY2469"/>
                  </a:cxn>
                  <a:cxn ang="0">
                    <a:pos x="connsiteX2470" y="connsiteY2470"/>
                  </a:cxn>
                  <a:cxn ang="0">
                    <a:pos x="connsiteX2471" y="connsiteY2471"/>
                  </a:cxn>
                  <a:cxn ang="0">
                    <a:pos x="connsiteX2472" y="connsiteY2472"/>
                  </a:cxn>
                  <a:cxn ang="0">
                    <a:pos x="connsiteX2473" y="connsiteY2473"/>
                  </a:cxn>
                  <a:cxn ang="0">
                    <a:pos x="connsiteX2474" y="connsiteY2474"/>
                  </a:cxn>
                  <a:cxn ang="0">
                    <a:pos x="connsiteX2475" y="connsiteY2475"/>
                  </a:cxn>
                  <a:cxn ang="0">
                    <a:pos x="connsiteX2476" y="connsiteY2476"/>
                  </a:cxn>
                  <a:cxn ang="0">
                    <a:pos x="connsiteX2477" y="connsiteY2477"/>
                  </a:cxn>
                  <a:cxn ang="0">
                    <a:pos x="connsiteX2478" y="connsiteY2478"/>
                  </a:cxn>
                  <a:cxn ang="0">
                    <a:pos x="connsiteX2479" y="connsiteY2479"/>
                  </a:cxn>
                  <a:cxn ang="0">
                    <a:pos x="connsiteX2480" y="connsiteY2480"/>
                  </a:cxn>
                  <a:cxn ang="0">
                    <a:pos x="connsiteX2481" y="connsiteY2481"/>
                  </a:cxn>
                  <a:cxn ang="0">
                    <a:pos x="connsiteX2482" y="connsiteY2482"/>
                  </a:cxn>
                  <a:cxn ang="0">
                    <a:pos x="connsiteX2483" y="connsiteY2483"/>
                  </a:cxn>
                  <a:cxn ang="0">
                    <a:pos x="connsiteX2484" y="connsiteY2484"/>
                  </a:cxn>
                  <a:cxn ang="0">
                    <a:pos x="connsiteX2485" y="connsiteY2485"/>
                  </a:cxn>
                  <a:cxn ang="0">
                    <a:pos x="connsiteX2486" y="connsiteY2486"/>
                  </a:cxn>
                  <a:cxn ang="0">
                    <a:pos x="connsiteX2487" y="connsiteY2487"/>
                  </a:cxn>
                  <a:cxn ang="0">
                    <a:pos x="connsiteX2488" y="connsiteY2488"/>
                  </a:cxn>
                  <a:cxn ang="0">
                    <a:pos x="connsiteX2489" y="connsiteY2489"/>
                  </a:cxn>
                  <a:cxn ang="0">
                    <a:pos x="connsiteX2490" y="connsiteY2490"/>
                  </a:cxn>
                  <a:cxn ang="0">
                    <a:pos x="connsiteX2491" y="connsiteY2491"/>
                  </a:cxn>
                  <a:cxn ang="0">
                    <a:pos x="connsiteX2492" y="connsiteY2492"/>
                  </a:cxn>
                  <a:cxn ang="0">
                    <a:pos x="connsiteX2493" y="connsiteY2493"/>
                  </a:cxn>
                  <a:cxn ang="0">
                    <a:pos x="connsiteX2494" y="connsiteY2494"/>
                  </a:cxn>
                  <a:cxn ang="0">
                    <a:pos x="connsiteX2495" y="connsiteY2495"/>
                  </a:cxn>
                  <a:cxn ang="0">
                    <a:pos x="connsiteX2496" y="connsiteY2496"/>
                  </a:cxn>
                  <a:cxn ang="0">
                    <a:pos x="connsiteX2497" y="connsiteY2497"/>
                  </a:cxn>
                  <a:cxn ang="0">
                    <a:pos x="connsiteX2498" y="connsiteY2498"/>
                  </a:cxn>
                  <a:cxn ang="0">
                    <a:pos x="connsiteX2499" y="connsiteY2499"/>
                  </a:cxn>
                  <a:cxn ang="0">
                    <a:pos x="connsiteX2500" y="connsiteY2500"/>
                  </a:cxn>
                  <a:cxn ang="0">
                    <a:pos x="connsiteX2501" y="connsiteY2501"/>
                  </a:cxn>
                  <a:cxn ang="0">
                    <a:pos x="connsiteX2502" y="connsiteY2502"/>
                  </a:cxn>
                  <a:cxn ang="0">
                    <a:pos x="connsiteX2503" y="connsiteY2503"/>
                  </a:cxn>
                  <a:cxn ang="0">
                    <a:pos x="connsiteX2504" y="connsiteY2504"/>
                  </a:cxn>
                  <a:cxn ang="0">
                    <a:pos x="connsiteX2505" y="connsiteY2505"/>
                  </a:cxn>
                  <a:cxn ang="0">
                    <a:pos x="connsiteX2506" y="connsiteY2506"/>
                  </a:cxn>
                  <a:cxn ang="0">
                    <a:pos x="connsiteX2507" y="connsiteY2507"/>
                  </a:cxn>
                  <a:cxn ang="0">
                    <a:pos x="connsiteX2508" y="connsiteY2508"/>
                  </a:cxn>
                  <a:cxn ang="0">
                    <a:pos x="connsiteX2509" y="connsiteY2509"/>
                  </a:cxn>
                  <a:cxn ang="0">
                    <a:pos x="connsiteX2510" y="connsiteY2510"/>
                  </a:cxn>
                  <a:cxn ang="0">
                    <a:pos x="connsiteX2511" y="connsiteY2511"/>
                  </a:cxn>
                  <a:cxn ang="0">
                    <a:pos x="connsiteX2512" y="connsiteY2512"/>
                  </a:cxn>
                  <a:cxn ang="0">
                    <a:pos x="connsiteX2513" y="connsiteY2513"/>
                  </a:cxn>
                  <a:cxn ang="0">
                    <a:pos x="connsiteX2514" y="connsiteY2514"/>
                  </a:cxn>
                  <a:cxn ang="0">
                    <a:pos x="connsiteX2515" y="connsiteY2515"/>
                  </a:cxn>
                  <a:cxn ang="0">
                    <a:pos x="connsiteX2516" y="connsiteY2516"/>
                  </a:cxn>
                  <a:cxn ang="0">
                    <a:pos x="connsiteX2517" y="connsiteY2517"/>
                  </a:cxn>
                  <a:cxn ang="0">
                    <a:pos x="connsiteX2518" y="connsiteY2518"/>
                  </a:cxn>
                  <a:cxn ang="0">
                    <a:pos x="connsiteX2519" y="connsiteY2519"/>
                  </a:cxn>
                  <a:cxn ang="0">
                    <a:pos x="connsiteX2520" y="connsiteY2520"/>
                  </a:cxn>
                  <a:cxn ang="0">
                    <a:pos x="connsiteX2521" y="connsiteY2521"/>
                  </a:cxn>
                  <a:cxn ang="0">
                    <a:pos x="connsiteX2522" y="connsiteY2522"/>
                  </a:cxn>
                  <a:cxn ang="0">
                    <a:pos x="connsiteX2523" y="connsiteY2523"/>
                  </a:cxn>
                  <a:cxn ang="0">
                    <a:pos x="connsiteX2524" y="connsiteY2524"/>
                  </a:cxn>
                  <a:cxn ang="0">
                    <a:pos x="connsiteX2525" y="connsiteY2525"/>
                  </a:cxn>
                  <a:cxn ang="0">
                    <a:pos x="connsiteX2526" y="connsiteY2526"/>
                  </a:cxn>
                  <a:cxn ang="0">
                    <a:pos x="connsiteX2527" y="connsiteY2527"/>
                  </a:cxn>
                  <a:cxn ang="0">
                    <a:pos x="connsiteX2528" y="connsiteY2528"/>
                  </a:cxn>
                  <a:cxn ang="0">
                    <a:pos x="connsiteX2529" y="connsiteY2529"/>
                  </a:cxn>
                  <a:cxn ang="0">
                    <a:pos x="connsiteX2530" y="connsiteY2530"/>
                  </a:cxn>
                  <a:cxn ang="0">
                    <a:pos x="connsiteX2531" y="connsiteY2531"/>
                  </a:cxn>
                  <a:cxn ang="0">
                    <a:pos x="connsiteX2532" y="connsiteY2532"/>
                  </a:cxn>
                  <a:cxn ang="0">
                    <a:pos x="connsiteX2533" y="connsiteY2533"/>
                  </a:cxn>
                  <a:cxn ang="0">
                    <a:pos x="connsiteX2534" y="connsiteY2534"/>
                  </a:cxn>
                  <a:cxn ang="0">
                    <a:pos x="connsiteX2535" y="connsiteY2535"/>
                  </a:cxn>
                  <a:cxn ang="0">
                    <a:pos x="connsiteX2536" y="connsiteY2536"/>
                  </a:cxn>
                  <a:cxn ang="0">
                    <a:pos x="connsiteX2537" y="connsiteY2537"/>
                  </a:cxn>
                  <a:cxn ang="0">
                    <a:pos x="connsiteX2538" y="connsiteY2538"/>
                  </a:cxn>
                  <a:cxn ang="0">
                    <a:pos x="connsiteX2539" y="connsiteY2539"/>
                  </a:cxn>
                  <a:cxn ang="0">
                    <a:pos x="connsiteX2540" y="connsiteY2540"/>
                  </a:cxn>
                  <a:cxn ang="0">
                    <a:pos x="connsiteX2541" y="connsiteY2541"/>
                  </a:cxn>
                  <a:cxn ang="0">
                    <a:pos x="connsiteX2542" y="connsiteY2542"/>
                  </a:cxn>
                  <a:cxn ang="0">
                    <a:pos x="connsiteX2543" y="connsiteY2543"/>
                  </a:cxn>
                  <a:cxn ang="0">
                    <a:pos x="connsiteX2544" y="connsiteY2544"/>
                  </a:cxn>
                  <a:cxn ang="0">
                    <a:pos x="connsiteX2545" y="connsiteY2545"/>
                  </a:cxn>
                  <a:cxn ang="0">
                    <a:pos x="connsiteX2546" y="connsiteY2546"/>
                  </a:cxn>
                  <a:cxn ang="0">
                    <a:pos x="connsiteX2547" y="connsiteY2547"/>
                  </a:cxn>
                  <a:cxn ang="0">
                    <a:pos x="connsiteX2548" y="connsiteY2548"/>
                  </a:cxn>
                  <a:cxn ang="0">
                    <a:pos x="connsiteX2549" y="connsiteY2549"/>
                  </a:cxn>
                  <a:cxn ang="0">
                    <a:pos x="connsiteX2550" y="connsiteY2550"/>
                  </a:cxn>
                  <a:cxn ang="0">
                    <a:pos x="connsiteX2551" y="connsiteY2551"/>
                  </a:cxn>
                  <a:cxn ang="0">
                    <a:pos x="connsiteX2552" y="connsiteY2552"/>
                  </a:cxn>
                  <a:cxn ang="0">
                    <a:pos x="connsiteX2553" y="connsiteY2553"/>
                  </a:cxn>
                  <a:cxn ang="0">
                    <a:pos x="connsiteX2554" y="connsiteY2554"/>
                  </a:cxn>
                  <a:cxn ang="0">
                    <a:pos x="connsiteX2555" y="connsiteY2555"/>
                  </a:cxn>
                  <a:cxn ang="0">
                    <a:pos x="connsiteX2556" y="connsiteY2556"/>
                  </a:cxn>
                  <a:cxn ang="0">
                    <a:pos x="connsiteX2557" y="connsiteY2557"/>
                  </a:cxn>
                  <a:cxn ang="0">
                    <a:pos x="connsiteX2558" y="connsiteY2558"/>
                  </a:cxn>
                  <a:cxn ang="0">
                    <a:pos x="connsiteX2559" y="connsiteY2559"/>
                  </a:cxn>
                  <a:cxn ang="0">
                    <a:pos x="connsiteX2560" y="connsiteY2560"/>
                  </a:cxn>
                  <a:cxn ang="0">
                    <a:pos x="connsiteX2561" y="connsiteY2561"/>
                  </a:cxn>
                  <a:cxn ang="0">
                    <a:pos x="connsiteX2562" y="connsiteY2562"/>
                  </a:cxn>
                  <a:cxn ang="0">
                    <a:pos x="connsiteX2563" y="connsiteY2563"/>
                  </a:cxn>
                  <a:cxn ang="0">
                    <a:pos x="connsiteX2564" y="connsiteY2564"/>
                  </a:cxn>
                  <a:cxn ang="0">
                    <a:pos x="connsiteX2565" y="connsiteY2565"/>
                  </a:cxn>
                  <a:cxn ang="0">
                    <a:pos x="connsiteX2566" y="connsiteY2566"/>
                  </a:cxn>
                  <a:cxn ang="0">
                    <a:pos x="connsiteX2567" y="connsiteY2567"/>
                  </a:cxn>
                  <a:cxn ang="0">
                    <a:pos x="connsiteX2568" y="connsiteY2568"/>
                  </a:cxn>
                  <a:cxn ang="0">
                    <a:pos x="connsiteX2569" y="connsiteY2569"/>
                  </a:cxn>
                  <a:cxn ang="0">
                    <a:pos x="connsiteX2570" y="connsiteY2570"/>
                  </a:cxn>
                  <a:cxn ang="0">
                    <a:pos x="connsiteX2571" y="connsiteY2571"/>
                  </a:cxn>
                  <a:cxn ang="0">
                    <a:pos x="connsiteX2572" y="connsiteY2572"/>
                  </a:cxn>
                  <a:cxn ang="0">
                    <a:pos x="connsiteX2573" y="connsiteY2573"/>
                  </a:cxn>
                  <a:cxn ang="0">
                    <a:pos x="connsiteX2574" y="connsiteY2574"/>
                  </a:cxn>
                  <a:cxn ang="0">
                    <a:pos x="connsiteX2575" y="connsiteY2575"/>
                  </a:cxn>
                  <a:cxn ang="0">
                    <a:pos x="connsiteX2576" y="connsiteY2576"/>
                  </a:cxn>
                  <a:cxn ang="0">
                    <a:pos x="connsiteX2577" y="connsiteY2577"/>
                  </a:cxn>
                  <a:cxn ang="0">
                    <a:pos x="connsiteX2578" y="connsiteY2578"/>
                  </a:cxn>
                  <a:cxn ang="0">
                    <a:pos x="connsiteX2579" y="connsiteY2579"/>
                  </a:cxn>
                  <a:cxn ang="0">
                    <a:pos x="connsiteX2580" y="connsiteY2580"/>
                  </a:cxn>
                  <a:cxn ang="0">
                    <a:pos x="connsiteX2581" y="connsiteY2581"/>
                  </a:cxn>
                  <a:cxn ang="0">
                    <a:pos x="connsiteX2582" y="connsiteY2582"/>
                  </a:cxn>
                  <a:cxn ang="0">
                    <a:pos x="connsiteX2583" y="connsiteY2583"/>
                  </a:cxn>
                  <a:cxn ang="0">
                    <a:pos x="connsiteX2584" y="connsiteY2584"/>
                  </a:cxn>
                  <a:cxn ang="0">
                    <a:pos x="connsiteX2585" y="connsiteY2585"/>
                  </a:cxn>
                  <a:cxn ang="0">
                    <a:pos x="connsiteX2586" y="connsiteY2586"/>
                  </a:cxn>
                  <a:cxn ang="0">
                    <a:pos x="connsiteX2587" y="connsiteY2587"/>
                  </a:cxn>
                  <a:cxn ang="0">
                    <a:pos x="connsiteX2588" y="connsiteY2588"/>
                  </a:cxn>
                  <a:cxn ang="0">
                    <a:pos x="connsiteX2589" y="connsiteY2589"/>
                  </a:cxn>
                  <a:cxn ang="0">
                    <a:pos x="connsiteX2590" y="connsiteY2590"/>
                  </a:cxn>
                  <a:cxn ang="0">
                    <a:pos x="connsiteX2591" y="connsiteY2591"/>
                  </a:cxn>
                  <a:cxn ang="0">
                    <a:pos x="connsiteX2592" y="connsiteY2592"/>
                  </a:cxn>
                  <a:cxn ang="0">
                    <a:pos x="connsiteX2593" y="connsiteY2593"/>
                  </a:cxn>
                  <a:cxn ang="0">
                    <a:pos x="connsiteX2594" y="connsiteY2594"/>
                  </a:cxn>
                  <a:cxn ang="0">
                    <a:pos x="connsiteX2595" y="connsiteY2595"/>
                  </a:cxn>
                  <a:cxn ang="0">
                    <a:pos x="connsiteX2596" y="connsiteY2596"/>
                  </a:cxn>
                  <a:cxn ang="0">
                    <a:pos x="connsiteX2597" y="connsiteY2597"/>
                  </a:cxn>
                  <a:cxn ang="0">
                    <a:pos x="connsiteX2598" y="connsiteY2598"/>
                  </a:cxn>
                  <a:cxn ang="0">
                    <a:pos x="connsiteX2599" y="connsiteY2599"/>
                  </a:cxn>
                  <a:cxn ang="0">
                    <a:pos x="connsiteX2600" y="connsiteY2600"/>
                  </a:cxn>
                  <a:cxn ang="0">
                    <a:pos x="connsiteX2601" y="connsiteY2601"/>
                  </a:cxn>
                  <a:cxn ang="0">
                    <a:pos x="connsiteX2602" y="connsiteY2602"/>
                  </a:cxn>
                  <a:cxn ang="0">
                    <a:pos x="connsiteX2603" y="connsiteY2603"/>
                  </a:cxn>
                  <a:cxn ang="0">
                    <a:pos x="connsiteX2604" y="connsiteY2604"/>
                  </a:cxn>
                  <a:cxn ang="0">
                    <a:pos x="connsiteX2605" y="connsiteY2605"/>
                  </a:cxn>
                  <a:cxn ang="0">
                    <a:pos x="connsiteX2606" y="connsiteY2606"/>
                  </a:cxn>
                  <a:cxn ang="0">
                    <a:pos x="connsiteX2607" y="connsiteY2607"/>
                  </a:cxn>
                  <a:cxn ang="0">
                    <a:pos x="connsiteX2608" y="connsiteY2608"/>
                  </a:cxn>
                  <a:cxn ang="0">
                    <a:pos x="connsiteX2609" y="connsiteY2609"/>
                  </a:cxn>
                  <a:cxn ang="0">
                    <a:pos x="connsiteX2610" y="connsiteY2610"/>
                  </a:cxn>
                  <a:cxn ang="0">
                    <a:pos x="connsiteX2611" y="connsiteY2611"/>
                  </a:cxn>
                  <a:cxn ang="0">
                    <a:pos x="connsiteX2612" y="connsiteY2612"/>
                  </a:cxn>
                  <a:cxn ang="0">
                    <a:pos x="connsiteX2613" y="connsiteY2613"/>
                  </a:cxn>
                  <a:cxn ang="0">
                    <a:pos x="connsiteX2614" y="connsiteY2614"/>
                  </a:cxn>
                  <a:cxn ang="0">
                    <a:pos x="connsiteX2615" y="connsiteY2615"/>
                  </a:cxn>
                  <a:cxn ang="0">
                    <a:pos x="connsiteX2616" y="connsiteY2616"/>
                  </a:cxn>
                  <a:cxn ang="0">
                    <a:pos x="connsiteX2617" y="connsiteY2617"/>
                  </a:cxn>
                  <a:cxn ang="0">
                    <a:pos x="connsiteX2618" y="connsiteY2618"/>
                  </a:cxn>
                  <a:cxn ang="0">
                    <a:pos x="connsiteX2619" y="connsiteY2619"/>
                  </a:cxn>
                  <a:cxn ang="0">
                    <a:pos x="connsiteX2620" y="connsiteY2620"/>
                  </a:cxn>
                  <a:cxn ang="0">
                    <a:pos x="connsiteX2621" y="connsiteY2621"/>
                  </a:cxn>
                  <a:cxn ang="0">
                    <a:pos x="connsiteX2622" y="connsiteY2622"/>
                  </a:cxn>
                  <a:cxn ang="0">
                    <a:pos x="connsiteX2623" y="connsiteY2623"/>
                  </a:cxn>
                  <a:cxn ang="0">
                    <a:pos x="connsiteX2624" y="connsiteY2624"/>
                  </a:cxn>
                  <a:cxn ang="0">
                    <a:pos x="connsiteX2625" y="connsiteY2625"/>
                  </a:cxn>
                  <a:cxn ang="0">
                    <a:pos x="connsiteX2626" y="connsiteY2626"/>
                  </a:cxn>
                  <a:cxn ang="0">
                    <a:pos x="connsiteX2627" y="connsiteY2627"/>
                  </a:cxn>
                  <a:cxn ang="0">
                    <a:pos x="connsiteX2628" y="connsiteY2628"/>
                  </a:cxn>
                  <a:cxn ang="0">
                    <a:pos x="connsiteX2629" y="connsiteY2629"/>
                  </a:cxn>
                  <a:cxn ang="0">
                    <a:pos x="connsiteX2630" y="connsiteY2630"/>
                  </a:cxn>
                  <a:cxn ang="0">
                    <a:pos x="connsiteX2631" y="connsiteY2631"/>
                  </a:cxn>
                  <a:cxn ang="0">
                    <a:pos x="connsiteX2632" y="connsiteY2632"/>
                  </a:cxn>
                  <a:cxn ang="0">
                    <a:pos x="connsiteX2633" y="connsiteY2633"/>
                  </a:cxn>
                  <a:cxn ang="0">
                    <a:pos x="connsiteX2634" y="connsiteY2634"/>
                  </a:cxn>
                  <a:cxn ang="0">
                    <a:pos x="connsiteX2635" y="connsiteY2635"/>
                  </a:cxn>
                  <a:cxn ang="0">
                    <a:pos x="connsiteX2636" y="connsiteY2636"/>
                  </a:cxn>
                  <a:cxn ang="0">
                    <a:pos x="connsiteX2637" y="connsiteY2637"/>
                  </a:cxn>
                  <a:cxn ang="0">
                    <a:pos x="connsiteX2638" y="connsiteY2638"/>
                  </a:cxn>
                  <a:cxn ang="0">
                    <a:pos x="connsiteX2639" y="connsiteY2639"/>
                  </a:cxn>
                  <a:cxn ang="0">
                    <a:pos x="connsiteX2640" y="connsiteY2640"/>
                  </a:cxn>
                  <a:cxn ang="0">
                    <a:pos x="connsiteX2641" y="connsiteY2641"/>
                  </a:cxn>
                  <a:cxn ang="0">
                    <a:pos x="connsiteX2642" y="connsiteY2642"/>
                  </a:cxn>
                  <a:cxn ang="0">
                    <a:pos x="connsiteX2643" y="connsiteY2643"/>
                  </a:cxn>
                  <a:cxn ang="0">
                    <a:pos x="connsiteX2644" y="connsiteY2644"/>
                  </a:cxn>
                  <a:cxn ang="0">
                    <a:pos x="connsiteX2645" y="connsiteY2645"/>
                  </a:cxn>
                  <a:cxn ang="0">
                    <a:pos x="connsiteX2646" y="connsiteY2646"/>
                  </a:cxn>
                  <a:cxn ang="0">
                    <a:pos x="connsiteX2647" y="connsiteY2647"/>
                  </a:cxn>
                  <a:cxn ang="0">
                    <a:pos x="connsiteX2648" y="connsiteY2648"/>
                  </a:cxn>
                  <a:cxn ang="0">
                    <a:pos x="connsiteX2649" y="connsiteY2649"/>
                  </a:cxn>
                  <a:cxn ang="0">
                    <a:pos x="connsiteX2650" y="connsiteY2650"/>
                  </a:cxn>
                  <a:cxn ang="0">
                    <a:pos x="connsiteX2651" y="connsiteY2651"/>
                  </a:cxn>
                  <a:cxn ang="0">
                    <a:pos x="connsiteX2652" y="connsiteY2652"/>
                  </a:cxn>
                  <a:cxn ang="0">
                    <a:pos x="connsiteX2653" y="connsiteY2653"/>
                  </a:cxn>
                  <a:cxn ang="0">
                    <a:pos x="connsiteX2654" y="connsiteY2654"/>
                  </a:cxn>
                  <a:cxn ang="0">
                    <a:pos x="connsiteX2655" y="connsiteY2655"/>
                  </a:cxn>
                  <a:cxn ang="0">
                    <a:pos x="connsiteX2656" y="connsiteY2656"/>
                  </a:cxn>
                  <a:cxn ang="0">
                    <a:pos x="connsiteX2657" y="connsiteY2657"/>
                  </a:cxn>
                  <a:cxn ang="0">
                    <a:pos x="connsiteX2658" y="connsiteY2658"/>
                  </a:cxn>
                  <a:cxn ang="0">
                    <a:pos x="connsiteX2659" y="connsiteY2659"/>
                  </a:cxn>
                  <a:cxn ang="0">
                    <a:pos x="connsiteX2660" y="connsiteY2660"/>
                  </a:cxn>
                  <a:cxn ang="0">
                    <a:pos x="connsiteX2661" y="connsiteY2661"/>
                  </a:cxn>
                  <a:cxn ang="0">
                    <a:pos x="connsiteX2662" y="connsiteY2662"/>
                  </a:cxn>
                  <a:cxn ang="0">
                    <a:pos x="connsiteX2663" y="connsiteY2663"/>
                  </a:cxn>
                  <a:cxn ang="0">
                    <a:pos x="connsiteX2664" y="connsiteY2664"/>
                  </a:cxn>
                  <a:cxn ang="0">
                    <a:pos x="connsiteX2665" y="connsiteY2665"/>
                  </a:cxn>
                  <a:cxn ang="0">
                    <a:pos x="connsiteX2666" y="connsiteY2666"/>
                  </a:cxn>
                  <a:cxn ang="0">
                    <a:pos x="connsiteX2667" y="connsiteY2667"/>
                  </a:cxn>
                  <a:cxn ang="0">
                    <a:pos x="connsiteX2668" y="connsiteY2668"/>
                  </a:cxn>
                  <a:cxn ang="0">
                    <a:pos x="connsiteX2669" y="connsiteY2669"/>
                  </a:cxn>
                  <a:cxn ang="0">
                    <a:pos x="connsiteX2670" y="connsiteY2670"/>
                  </a:cxn>
                  <a:cxn ang="0">
                    <a:pos x="connsiteX2671" y="connsiteY2671"/>
                  </a:cxn>
                  <a:cxn ang="0">
                    <a:pos x="connsiteX2672" y="connsiteY2672"/>
                  </a:cxn>
                  <a:cxn ang="0">
                    <a:pos x="connsiteX2673" y="connsiteY2673"/>
                  </a:cxn>
                  <a:cxn ang="0">
                    <a:pos x="connsiteX2674" y="connsiteY2674"/>
                  </a:cxn>
                  <a:cxn ang="0">
                    <a:pos x="connsiteX2675" y="connsiteY2675"/>
                  </a:cxn>
                  <a:cxn ang="0">
                    <a:pos x="connsiteX2676" y="connsiteY2676"/>
                  </a:cxn>
                  <a:cxn ang="0">
                    <a:pos x="connsiteX2677" y="connsiteY2677"/>
                  </a:cxn>
                  <a:cxn ang="0">
                    <a:pos x="connsiteX2678" y="connsiteY2678"/>
                  </a:cxn>
                  <a:cxn ang="0">
                    <a:pos x="connsiteX2679" y="connsiteY2679"/>
                  </a:cxn>
                  <a:cxn ang="0">
                    <a:pos x="connsiteX2680" y="connsiteY2680"/>
                  </a:cxn>
                  <a:cxn ang="0">
                    <a:pos x="connsiteX2681" y="connsiteY2681"/>
                  </a:cxn>
                  <a:cxn ang="0">
                    <a:pos x="connsiteX2682" y="connsiteY2682"/>
                  </a:cxn>
                  <a:cxn ang="0">
                    <a:pos x="connsiteX2683" y="connsiteY2683"/>
                  </a:cxn>
                  <a:cxn ang="0">
                    <a:pos x="connsiteX2684" y="connsiteY2684"/>
                  </a:cxn>
                  <a:cxn ang="0">
                    <a:pos x="connsiteX2685" y="connsiteY2685"/>
                  </a:cxn>
                  <a:cxn ang="0">
                    <a:pos x="connsiteX2686" y="connsiteY2686"/>
                  </a:cxn>
                  <a:cxn ang="0">
                    <a:pos x="connsiteX2687" y="connsiteY2687"/>
                  </a:cxn>
                  <a:cxn ang="0">
                    <a:pos x="connsiteX2688" y="connsiteY2688"/>
                  </a:cxn>
                  <a:cxn ang="0">
                    <a:pos x="connsiteX2689" y="connsiteY2689"/>
                  </a:cxn>
                  <a:cxn ang="0">
                    <a:pos x="connsiteX2690" y="connsiteY2690"/>
                  </a:cxn>
                  <a:cxn ang="0">
                    <a:pos x="connsiteX2691" y="connsiteY2691"/>
                  </a:cxn>
                  <a:cxn ang="0">
                    <a:pos x="connsiteX2692" y="connsiteY2692"/>
                  </a:cxn>
                  <a:cxn ang="0">
                    <a:pos x="connsiteX2693" y="connsiteY2693"/>
                  </a:cxn>
                  <a:cxn ang="0">
                    <a:pos x="connsiteX2694" y="connsiteY2694"/>
                  </a:cxn>
                  <a:cxn ang="0">
                    <a:pos x="connsiteX2695" y="connsiteY2695"/>
                  </a:cxn>
                  <a:cxn ang="0">
                    <a:pos x="connsiteX2696" y="connsiteY2696"/>
                  </a:cxn>
                  <a:cxn ang="0">
                    <a:pos x="connsiteX2697" y="connsiteY2697"/>
                  </a:cxn>
                  <a:cxn ang="0">
                    <a:pos x="connsiteX2698" y="connsiteY2698"/>
                  </a:cxn>
                  <a:cxn ang="0">
                    <a:pos x="connsiteX2699" y="connsiteY2699"/>
                  </a:cxn>
                  <a:cxn ang="0">
                    <a:pos x="connsiteX2700" y="connsiteY2700"/>
                  </a:cxn>
                  <a:cxn ang="0">
                    <a:pos x="connsiteX2701" y="connsiteY2701"/>
                  </a:cxn>
                  <a:cxn ang="0">
                    <a:pos x="connsiteX2702" y="connsiteY2702"/>
                  </a:cxn>
                  <a:cxn ang="0">
                    <a:pos x="connsiteX2703" y="connsiteY2703"/>
                  </a:cxn>
                  <a:cxn ang="0">
                    <a:pos x="connsiteX2704" y="connsiteY2704"/>
                  </a:cxn>
                  <a:cxn ang="0">
                    <a:pos x="connsiteX2705" y="connsiteY2705"/>
                  </a:cxn>
                  <a:cxn ang="0">
                    <a:pos x="connsiteX2706" y="connsiteY2706"/>
                  </a:cxn>
                  <a:cxn ang="0">
                    <a:pos x="connsiteX2707" y="connsiteY2707"/>
                  </a:cxn>
                  <a:cxn ang="0">
                    <a:pos x="connsiteX2708" y="connsiteY2708"/>
                  </a:cxn>
                  <a:cxn ang="0">
                    <a:pos x="connsiteX2709" y="connsiteY2709"/>
                  </a:cxn>
                  <a:cxn ang="0">
                    <a:pos x="connsiteX2710" y="connsiteY2710"/>
                  </a:cxn>
                  <a:cxn ang="0">
                    <a:pos x="connsiteX2711" y="connsiteY2711"/>
                  </a:cxn>
                  <a:cxn ang="0">
                    <a:pos x="connsiteX2712" y="connsiteY2712"/>
                  </a:cxn>
                  <a:cxn ang="0">
                    <a:pos x="connsiteX2713" y="connsiteY2713"/>
                  </a:cxn>
                  <a:cxn ang="0">
                    <a:pos x="connsiteX2714" y="connsiteY2714"/>
                  </a:cxn>
                  <a:cxn ang="0">
                    <a:pos x="connsiteX2715" y="connsiteY2715"/>
                  </a:cxn>
                  <a:cxn ang="0">
                    <a:pos x="connsiteX2716" y="connsiteY2716"/>
                  </a:cxn>
                  <a:cxn ang="0">
                    <a:pos x="connsiteX2717" y="connsiteY2717"/>
                  </a:cxn>
                  <a:cxn ang="0">
                    <a:pos x="connsiteX2718" y="connsiteY2718"/>
                  </a:cxn>
                  <a:cxn ang="0">
                    <a:pos x="connsiteX2719" y="connsiteY2719"/>
                  </a:cxn>
                  <a:cxn ang="0">
                    <a:pos x="connsiteX2720" y="connsiteY2720"/>
                  </a:cxn>
                  <a:cxn ang="0">
                    <a:pos x="connsiteX2721" y="connsiteY2721"/>
                  </a:cxn>
                  <a:cxn ang="0">
                    <a:pos x="connsiteX2722" y="connsiteY2722"/>
                  </a:cxn>
                  <a:cxn ang="0">
                    <a:pos x="connsiteX2723" y="connsiteY2723"/>
                  </a:cxn>
                  <a:cxn ang="0">
                    <a:pos x="connsiteX2724" y="connsiteY2724"/>
                  </a:cxn>
                  <a:cxn ang="0">
                    <a:pos x="connsiteX2725" y="connsiteY2725"/>
                  </a:cxn>
                  <a:cxn ang="0">
                    <a:pos x="connsiteX2726" y="connsiteY2726"/>
                  </a:cxn>
                  <a:cxn ang="0">
                    <a:pos x="connsiteX2727" y="connsiteY2727"/>
                  </a:cxn>
                  <a:cxn ang="0">
                    <a:pos x="connsiteX2728" y="connsiteY2728"/>
                  </a:cxn>
                  <a:cxn ang="0">
                    <a:pos x="connsiteX2729" y="connsiteY2729"/>
                  </a:cxn>
                  <a:cxn ang="0">
                    <a:pos x="connsiteX2730" y="connsiteY2730"/>
                  </a:cxn>
                  <a:cxn ang="0">
                    <a:pos x="connsiteX2731" y="connsiteY2731"/>
                  </a:cxn>
                  <a:cxn ang="0">
                    <a:pos x="connsiteX2732" y="connsiteY2732"/>
                  </a:cxn>
                  <a:cxn ang="0">
                    <a:pos x="connsiteX2733" y="connsiteY2733"/>
                  </a:cxn>
                  <a:cxn ang="0">
                    <a:pos x="connsiteX2734" y="connsiteY2734"/>
                  </a:cxn>
                  <a:cxn ang="0">
                    <a:pos x="connsiteX2735" y="connsiteY2735"/>
                  </a:cxn>
                  <a:cxn ang="0">
                    <a:pos x="connsiteX2736" y="connsiteY2736"/>
                  </a:cxn>
                  <a:cxn ang="0">
                    <a:pos x="connsiteX2737" y="connsiteY2737"/>
                  </a:cxn>
                  <a:cxn ang="0">
                    <a:pos x="connsiteX2738" y="connsiteY2738"/>
                  </a:cxn>
                  <a:cxn ang="0">
                    <a:pos x="connsiteX2739" y="connsiteY2739"/>
                  </a:cxn>
                  <a:cxn ang="0">
                    <a:pos x="connsiteX2740" y="connsiteY2740"/>
                  </a:cxn>
                  <a:cxn ang="0">
                    <a:pos x="connsiteX2741" y="connsiteY2741"/>
                  </a:cxn>
                  <a:cxn ang="0">
                    <a:pos x="connsiteX2742" y="connsiteY2742"/>
                  </a:cxn>
                  <a:cxn ang="0">
                    <a:pos x="connsiteX2743" y="connsiteY2743"/>
                  </a:cxn>
                  <a:cxn ang="0">
                    <a:pos x="connsiteX2744" y="connsiteY2744"/>
                  </a:cxn>
                  <a:cxn ang="0">
                    <a:pos x="connsiteX2745" y="connsiteY2745"/>
                  </a:cxn>
                  <a:cxn ang="0">
                    <a:pos x="connsiteX2746" y="connsiteY2746"/>
                  </a:cxn>
                  <a:cxn ang="0">
                    <a:pos x="connsiteX2747" y="connsiteY2747"/>
                  </a:cxn>
                  <a:cxn ang="0">
                    <a:pos x="connsiteX2748" y="connsiteY2748"/>
                  </a:cxn>
                  <a:cxn ang="0">
                    <a:pos x="connsiteX2749" y="connsiteY2749"/>
                  </a:cxn>
                  <a:cxn ang="0">
                    <a:pos x="connsiteX2750" y="connsiteY2750"/>
                  </a:cxn>
                  <a:cxn ang="0">
                    <a:pos x="connsiteX2751" y="connsiteY2751"/>
                  </a:cxn>
                  <a:cxn ang="0">
                    <a:pos x="connsiteX2752" y="connsiteY2752"/>
                  </a:cxn>
                  <a:cxn ang="0">
                    <a:pos x="connsiteX2753" y="connsiteY2753"/>
                  </a:cxn>
                  <a:cxn ang="0">
                    <a:pos x="connsiteX2754" y="connsiteY2754"/>
                  </a:cxn>
                  <a:cxn ang="0">
                    <a:pos x="connsiteX2755" y="connsiteY2755"/>
                  </a:cxn>
                  <a:cxn ang="0">
                    <a:pos x="connsiteX2756" y="connsiteY2756"/>
                  </a:cxn>
                  <a:cxn ang="0">
                    <a:pos x="connsiteX2757" y="connsiteY2757"/>
                  </a:cxn>
                  <a:cxn ang="0">
                    <a:pos x="connsiteX2758" y="connsiteY2758"/>
                  </a:cxn>
                  <a:cxn ang="0">
                    <a:pos x="connsiteX2759" y="connsiteY2759"/>
                  </a:cxn>
                  <a:cxn ang="0">
                    <a:pos x="connsiteX2760" y="connsiteY2760"/>
                  </a:cxn>
                  <a:cxn ang="0">
                    <a:pos x="connsiteX2761" y="connsiteY2761"/>
                  </a:cxn>
                  <a:cxn ang="0">
                    <a:pos x="connsiteX2762" y="connsiteY2762"/>
                  </a:cxn>
                  <a:cxn ang="0">
                    <a:pos x="connsiteX2763" y="connsiteY2763"/>
                  </a:cxn>
                  <a:cxn ang="0">
                    <a:pos x="connsiteX2764" y="connsiteY2764"/>
                  </a:cxn>
                  <a:cxn ang="0">
                    <a:pos x="connsiteX2765" y="connsiteY2765"/>
                  </a:cxn>
                  <a:cxn ang="0">
                    <a:pos x="connsiteX2766" y="connsiteY2766"/>
                  </a:cxn>
                  <a:cxn ang="0">
                    <a:pos x="connsiteX2767" y="connsiteY2767"/>
                  </a:cxn>
                  <a:cxn ang="0">
                    <a:pos x="connsiteX2768" y="connsiteY2768"/>
                  </a:cxn>
                  <a:cxn ang="0">
                    <a:pos x="connsiteX2769" y="connsiteY2769"/>
                  </a:cxn>
                  <a:cxn ang="0">
                    <a:pos x="connsiteX2770" y="connsiteY2770"/>
                  </a:cxn>
                  <a:cxn ang="0">
                    <a:pos x="connsiteX2771" y="connsiteY2771"/>
                  </a:cxn>
                  <a:cxn ang="0">
                    <a:pos x="connsiteX2772" y="connsiteY2772"/>
                  </a:cxn>
                  <a:cxn ang="0">
                    <a:pos x="connsiteX2773" y="connsiteY2773"/>
                  </a:cxn>
                  <a:cxn ang="0">
                    <a:pos x="connsiteX2774" y="connsiteY2774"/>
                  </a:cxn>
                  <a:cxn ang="0">
                    <a:pos x="connsiteX2775" y="connsiteY2775"/>
                  </a:cxn>
                  <a:cxn ang="0">
                    <a:pos x="connsiteX2776" y="connsiteY2776"/>
                  </a:cxn>
                  <a:cxn ang="0">
                    <a:pos x="connsiteX2777" y="connsiteY2777"/>
                  </a:cxn>
                  <a:cxn ang="0">
                    <a:pos x="connsiteX2778" y="connsiteY2778"/>
                  </a:cxn>
                  <a:cxn ang="0">
                    <a:pos x="connsiteX2779" y="connsiteY2779"/>
                  </a:cxn>
                  <a:cxn ang="0">
                    <a:pos x="connsiteX2780" y="connsiteY2780"/>
                  </a:cxn>
                  <a:cxn ang="0">
                    <a:pos x="connsiteX2781" y="connsiteY2781"/>
                  </a:cxn>
                  <a:cxn ang="0">
                    <a:pos x="connsiteX2782" y="connsiteY2782"/>
                  </a:cxn>
                  <a:cxn ang="0">
                    <a:pos x="connsiteX2783" y="connsiteY2783"/>
                  </a:cxn>
                  <a:cxn ang="0">
                    <a:pos x="connsiteX2784" y="connsiteY2784"/>
                  </a:cxn>
                  <a:cxn ang="0">
                    <a:pos x="connsiteX2785" y="connsiteY2785"/>
                  </a:cxn>
                  <a:cxn ang="0">
                    <a:pos x="connsiteX2786" y="connsiteY2786"/>
                  </a:cxn>
                  <a:cxn ang="0">
                    <a:pos x="connsiteX2787" y="connsiteY2787"/>
                  </a:cxn>
                  <a:cxn ang="0">
                    <a:pos x="connsiteX2788" y="connsiteY2788"/>
                  </a:cxn>
                  <a:cxn ang="0">
                    <a:pos x="connsiteX2789" y="connsiteY2789"/>
                  </a:cxn>
                  <a:cxn ang="0">
                    <a:pos x="connsiteX2790" y="connsiteY2790"/>
                  </a:cxn>
                  <a:cxn ang="0">
                    <a:pos x="connsiteX2791" y="connsiteY2791"/>
                  </a:cxn>
                  <a:cxn ang="0">
                    <a:pos x="connsiteX2792" y="connsiteY2792"/>
                  </a:cxn>
                  <a:cxn ang="0">
                    <a:pos x="connsiteX2793" y="connsiteY2793"/>
                  </a:cxn>
                  <a:cxn ang="0">
                    <a:pos x="connsiteX2794" y="connsiteY2794"/>
                  </a:cxn>
                  <a:cxn ang="0">
                    <a:pos x="connsiteX2795" y="connsiteY2795"/>
                  </a:cxn>
                  <a:cxn ang="0">
                    <a:pos x="connsiteX2796" y="connsiteY2796"/>
                  </a:cxn>
                  <a:cxn ang="0">
                    <a:pos x="connsiteX2797" y="connsiteY2797"/>
                  </a:cxn>
                  <a:cxn ang="0">
                    <a:pos x="connsiteX2798" y="connsiteY2798"/>
                  </a:cxn>
                  <a:cxn ang="0">
                    <a:pos x="connsiteX2799" y="connsiteY2799"/>
                  </a:cxn>
                  <a:cxn ang="0">
                    <a:pos x="connsiteX2800" y="connsiteY2800"/>
                  </a:cxn>
                  <a:cxn ang="0">
                    <a:pos x="connsiteX2801" y="connsiteY2801"/>
                  </a:cxn>
                  <a:cxn ang="0">
                    <a:pos x="connsiteX2802" y="connsiteY2802"/>
                  </a:cxn>
                  <a:cxn ang="0">
                    <a:pos x="connsiteX2803" y="connsiteY2803"/>
                  </a:cxn>
                  <a:cxn ang="0">
                    <a:pos x="connsiteX2804" y="connsiteY2804"/>
                  </a:cxn>
                  <a:cxn ang="0">
                    <a:pos x="connsiteX2805" y="connsiteY2805"/>
                  </a:cxn>
                  <a:cxn ang="0">
                    <a:pos x="connsiteX2806" y="connsiteY2806"/>
                  </a:cxn>
                  <a:cxn ang="0">
                    <a:pos x="connsiteX2807" y="connsiteY2807"/>
                  </a:cxn>
                  <a:cxn ang="0">
                    <a:pos x="connsiteX2808" y="connsiteY2808"/>
                  </a:cxn>
                  <a:cxn ang="0">
                    <a:pos x="connsiteX2809" y="connsiteY2809"/>
                  </a:cxn>
                  <a:cxn ang="0">
                    <a:pos x="connsiteX2810" y="connsiteY2810"/>
                  </a:cxn>
                  <a:cxn ang="0">
                    <a:pos x="connsiteX2811" y="connsiteY2811"/>
                  </a:cxn>
                  <a:cxn ang="0">
                    <a:pos x="connsiteX2812" y="connsiteY2812"/>
                  </a:cxn>
                  <a:cxn ang="0">
                    <a:pos x="connsiteX2813" y="connsiteY2813"/>
                  </a:cxn>
                  <a:cxn ang="0">
                    <a:pos x="connsiteX2814" y="connsiteY2814"/>
                  </a:cxn>
                  <a:cxn ang="0">
                    <a:pos x="connsiteX2815" y="connsiteY2815"/>
                  </a:cxn>
                  <a:cxn ang="0">
                    <a:pos x="connsiteX2816" y="connsiteY2816"/>
                  </a:cxn>
                  <a:cxn ang="0">
                    <a:pos x="connsiteX2817" y="connsiteY2817"/>
                  </a:cxn>
                  <a:cxn ang="0">
                    <a:pos x="connsiteX2818" y="connsiteY2818"/>
                  </a:cxn>
                  <a:cxn ang="0">
                    <a:pos x="connsiteX2819" y="connsiteY2819"/>
                  </a:cxn>
                  <a:cxn ang="0">
                    <a:pos x="connsiteX2820" y="connsiteY2820"/>
                  </a:cxn>
                  <a:cxn ang="0">
                    <a:pos x="connsiteX2821" y="connsiteY2821"/>
                  </a:cxn>
                  <a:cxn ang="0">
                    <a:pos x="connsiteX2822" y="connsiteY2822"/>
                  </a:cxn>
                  <a:cxn ang="0">
                    <a:pos x="connsiteX2823" y="connsiteY2823"/>
                  </a:cxn>
                  <a:cxn ang="0">
                    <a:pos x="connsiteX2824" y="connsiteY2824"/>
                  </a:cxn>
                  <a:cxn ang="0">
                    <a:pos x="connsiteX2825" y="connsiteY2825"/>
                  </a:cxn>
                  <a:cxn ang="0">
                    <a:pos x="connsiteX2826" y="connsiteY2826"/>
                  </a:cxn>
                  <a:cxn ang="0">
                    <a:pos x="connsiteX2827" y="connsiteY2827"/>
                  </a:cxn>
                  <a:cxn ang="0">
                    <a:pos x="connsiteX2828" y="connsiteY2828"/>
                  </a:cxn>
                  <a:cxn ang="0">
                    <a:pos x="connsiteX2829" y="connsiteY2829"/>
                  </a:cxn>
                  <a:cxn ang="0">
                    <a:pos x="connsiteX2830" y="connsiteY2830"/>
                  </a:cxn>
                  <a:cxn ang="0">
                    <a:pos x="connsiteX2831" y="connsiteY2831"/>
                  </a:cxn>
                  <a:cxn ang="0">
                    <a:pos x="connsiteX2832" y="connsiteY2832"/>
                  </a:cxn>
                  <a:cxn ang="0">
                    <a:pos x="connsiteX2833" y="connsiteY2833"/>
                  </a:cxn>
                  <a:cxn ang="0">
                    <a:pos x="connsiteX2834" y="connsiteY2834"/>
                  </a:cxn>
                  <a:cxn ang="0">
                    <a:pos x="connsiteX2835" y="connsiteY2835"/>
                  </a:cxn>
                  <a:cxn ang="0">
                    <a:pos x="connsiteX2836" y="connsiteY2836"/>
                  </a:cxn>
                  <a:cxn ang="0">
                    <a:pos x="connsiteX2837" y="connsiteY2837"/>
                  </a:cxn>
                  <a:cxn ang="0">
                    <a:pos x="connsiteX2838" y="connsiteY2838"/>
                  </a:cxn>
                  <a:cxn ang="0">
                    <a:pos x="connsiteX2839" y="connsiteY2839"/>
                  </a:cxn>
                  <a:cxn ang="0">
                    <a:pos x="connsiteX2840" y="connsiteY2840"/>
                  </a:cxn>
                  <a:cxn ang="0">
                    <a:pos x="connsiteX2841" y="connsiteY2841"/>
                  </a:cxn>
                  <a:cxn ang="0">
                    <a:pos x="connsiteX2842" y="connsiteY2842"/>
                  </a:cxn>
                  <a:cxn ang="0">
                    <a:pos x="connsiteX2843" y="connsiteY2843"/>
                  </a:cxn>
                  <a:cxn ang="0">
                    <a:pos x="connsiteX2844" y="connsiteY2844"/>
                  </a:cxn>
                  <a:cxn ang="0">
                    <a:pos x="connsiteX2845" y="connsiteY2845"/>
                  </a:cxn>
                  <a:cxn ang="0">
                    <a:pos x="connsiteX2846" y="connsiteY2846"/>
                  </a:cxn>
                  <a:cxn ang="0">
                    <a:pos x="connsiteX2847" y="connsiteY2847"/>
                  </a:cxn>
                  <a:cxn ang="0">
                    <a:pos x="connsiteX2848" y="connsiteY2848"/>
                  </a:cxn>
                  <a:cxn ang="0">
                    <a:pos x="connsiteX2849" y="connsiteY2849"/>
                  </a:cxn>
                  <a:cxn ang="0">
                    <a:pos x="connsiteX2850" y="connsiteY2850"/>
                  </a:cxn>
                  <a:cxn ang="0">
                    <a:pos x="connsiteX2851" y="connsiteY2851"/>
                  </a:cxn>
                  <a:cxn ang="0">
                    <a:pos x="connsiteX2852" y="connsiteY2852"/>
                  </a:cxn>
                  <a:cxn ang="0">
                    <a:pos x="connsiteX2853" y="connsiteY2853"/>
                  </a:cxn>
                  <a:cxn ang="0">
                    <a:pos x="connsiteX2854" y="connsiteY2854"/>
                  </a:cxn>
                  <a:cxn ang="0">
                    <a:pos x="connsiteX2855" y="connsiteY2855"/>
                  </a:cxn>
                  <a:cxn ang="0">
                    <a:pos x="connsiteX2856" y="connsiteY2856"/>
                  </a:cxn>
                  <a:cxn ang="0">
                    <a:pos x="connsiteX2857" y="connsiteY2857"/>
                  </a:cxn>
                  <a:cxn ang="0">
                    <a:pos x="connsiteX2858" y="connsiteY2858"/>
                  </a:cxn>
                  <a:cxn ang="0">
                    <a:pos x="connsiteX2859" y="connsiteY2859"/>
                  </a:cxn>
                  <a:cxn ang="0">
                    <a:pos x="connsiteX2860" y="connsiteY2860"/>
                  </a:cxn>
                  <a:cxn ang="0">
                    <a:pos x="connsiteX2861" y="connsiteY2861"/>
                  </a:cxn>
                  <a:cxn ang="0">
                    <a:pos x="connsiteX2862" y="connsiteY2862"/>
                  </a:cxn>
                  <a:cxn ang="0">
                    <a:pos x="connsiteX2863" y="connsiteY2863"/>
                  </a:cxn>
                  <a:cxn ang="0">
                    <a:pos x="connsiteX2864" y="connsiteY2864"/>
                  </a:cxn>
                  <a:cxn ang="0">
                    <a:pos x="connsiteX2865" y="connsiteY2865"/>
                  </a:cxn>
                  <a:cxn ang="0">
                    <a:pos x="connsiteX2866" y="connsiteY2866"/>
                  </a:cxn>
                  <a:cxn ang="0">
                    <a:pos x="connsiteX2867" y="connsiteY2867"/>
                  </a:cxn>
                  <a:cxn ang="0">
                    <a:pos x="connsiteX2868" y="connsiteY2868"/>
                  </a:cxn>
                  <a:cxn ang="0">
                    <a:pos x="connsiteX2869" y="connsiteY2869"/>
                  </a:cxn>
                  <a:cxn ang="0">
                    <a:pos x="connsiteX2870" y="connsiteY2870"/>
                  </a:cxn>
                  <a:cxn ang="0">
                    <a:pos x="connsiteX2871" y="connsiteY2871"/>
                  </a:cxn>
                  <a:cxn ang="0">
                    <a:pos x="connsiteX2872" y="connsiteY2872"/>
                  </a:cxn>
                  <a:cxn ang="0">
                    <a:pos x="connsiteX2873" y="connsiteY2873"/>
                  </a:cxn>
                  <a:cxn ang="0">
                    <a:pos x="connsiteX2874" y="connsiteY2874"/>
                  </a:cxn>
                  <a:cxn ang="0">
                    <a:pos x="connsiteX2875" y="connsiteY2875"/>
                  </a:cxn>
                  <a:cxn ang="0">
                    <a:pos x="connsiteX2876" y="connsiteY2876"/>
                  </a:cxn>
                  <a:cxn ang="0">
                    <a:pos x="connsiteX2877" y="connsiteY2877"/>
                  </a:cxn>
                  <a:cxn ang="0">
                    <a:pos x="connsiteX2878" y="connsiteY2878"/>
                  </a:cxn>
                  <a:cxn ang="0">
                    <a:pos x="connsiteX2879" y="connsiteY2879"/>
                  </a:cxn>
                  <a:cxn ang="0">
                    <a:pos x="connsiteX2880" y="connsiteY2880"/>
                  </a:cxn>
                  <a:cxn ang="0">
                    <a:pos x="connsiteX2881" y="connsiteY2881"/>
                  </a:cxn>
                  <a:cxn ang="0">
                    <a:pos x="connsiteX2882" y="connsiteY2882"/>
                  </a:cxn>
                  <a:cxn ang="0">
                    <a:pos x="connsiteX2883" y="connsiteY2883"/>
                  </a:cxn>
                  <a:cxn ang="0">
                    <a:pos x="connsiteX2884" y="connsiteY2884"/>
                  </a:cxn>
                  <a:cxn ang="0">
                    <a:pos x="connsiteX2885" y="connsiteY2885"/>
                  </a:cxn>
                  <a:cxn ang="0">
                    <a:pos x="connsiteX2886" y="connsiteY2886"/>
                  </a:cxn>
                  <a:cxn ang="0">
                    <a:pos x="connsiteX2887" y="connsiteY2887"/>
                  </a:cxn>
                  <a:cxn ang="0">
                    <a:pos x="connsiteX2888" y="connsiteY2888"/>
                  </a:cxn>
                  <a:cxn ang="0">
                    <a:pos x="connsiteX2889" y="connsiteY2889"/>
                  </a:cxn>
                  <a:cxn ang="0">
                    <a:pos x="connsiteX2890" y="connsiteY2890"/>
                  </a:cxn>
                  <a:cxn ang="0">
                    <a:pos x="connsiteX2891" y="connsiteY2891"/>
                  </a:cxn>
                  <a:cxn ang="0">
                    <a:pos x="connsiteX2892" y="connsiteY2892"/>
                  </a:cxn>
                  <a:cxn ang="0">
                    <a:pos x="connsiteX2893" y="connsiteY2893"/>
                  </a:cxn>
                  <a:cxn ang="0">
                    <a:pos x="connsiteX2894" y="connsiteY2894"/>
                  </a:cxn>
                  <a:cxn ang="0">
                    <a:pos x="connsiteX2895" y="connsiteY2895"/>
                  </a:cxn>
                  <a:cxn ang="0">
                    <a:pos x="connsiteX2896" y="connsiteY2896"/>
                  </a:cxn>
                  <a:cxn ang="0">
                    <a:pos x="connsiteX2897" y="connsiteY2897"/>
                  </a:cxn>
                  <a:cxn ang="0">
                    <a:pos x="connsiteX2898" y="connsiteY2898"/>
                  </a:cxn>
                  <a:cxn ang="0">
                    <a:pos x="connsiteX2899" y="connsiteY2899"/>
                  </a:cxn>
                  <a:cxn ang="0">
                    <a:pos x="connsiteX2900" y="connsiteY2900"/>
                  </a:cxn>
                  <a:cxn ang="0">
                    <a:pos x="connsiteX2901" y="connsiteY2901"/>
                  </a:cxn>
                  <a:cxn ang="0">
                    <a:pos x="connsiteX2902" y="connsiteY2902"/>
                  </a:cxn>
                  <a:cxn ang="0">
                    <a:pos x="connsiteX2903" y="connsiteY2903"/>
                  </a:cxn>
                  <a:cxn ang="0">
                    <a:pos x="connsiteX2904" y="connsiteY2904"/>
                  </a:cxn>
                  <a:cxn ang="0">
                    <a:pos x="connsiteX2905" y="connsiteY2905"/>
                  </a:cxn>
                  <a:cxn ang="0">
                    <a:pos x="connsiteX2906" y="connsiteY2906"/>
                  </a:cxn>
                  <a:cxn ang="0">
                    <a:pos x="connsiteX2907" y="connsiteY2907"/>
                  </a:cxn>
                  <a:cxn ang="0">
                    <a:pos x="connsiteX2908" y="connsiteY2908"/>
                  </a:cxn>
                  <a:cxn ang="0">
                    <a:pos x="connsiteX2909" y="connsiteY2909"/>
                  </a:cxn>
                  <a:cxn ang="0">
                    <a:pos x="connsiteX2910" y="connsiteY2910"/>
                  </a:cxn>
                  <a:cxn ang="0">
                    <a:pos x="connsiteX2911" y="connsiteY2911"/>
                  </a:cxn>
                  <a:cxn ang="0">
                    <a:pos x="connsiteX2912" y="connsiteY2912"/>
                  </a:cxn>
                  <a:cxn ang="0">
                    <a:pos x="connsiteX2913" y="connsiteY2913"/>
                  </a:cxn>
                  <a:cxn ang="0">
                    <a:pos x="connsiteX2914" y="connsiteY2914"/>
                  </a:cxn>
                  <a:cxn ang="0">
                    <a:pos x="connsiteX2915" y="connsiteY2915"/>
                  </a:cxn>
                  <a:cxn ang="0">
                    <a:pos x="connsiteX2916" y="connsiteY2916"/>
                  </a:cxn>
                  <a:cxn ang="0">
                    <a:pos x="connsiteX2917" y="connsiteY2917"/>
                  </a:cxn>
                  <a:cxn ang="0">
                    <a:pos x="connsiteX2918" y="connsiteY2918"/>
                  </a:cxn>
                  <a:cxn ang="0">
                    <a:pos x="connsiteX2919" y="connsiteY2919"/>
                  </a:cxn>
                  <a:cxn ang="0">
                    <a:pos x="connsiteX2920" y="connsiteY2920"/>
                  </a:cxn>
                  <a:cxn ang="0">
                    <a:pos x="connsiteX2921" y="connsiteY2921"/>
                  </a:cxn>
                  <a:cxn ang="0">
                    <a:pos x="connsiteX2922" y="connsiteY2922"/>
                  </a:cxn>
                  <a:cxn ang="0">
                    <a:pos x="connsiteX2923" y="connsiteY2923"/>
                  </a:cxn>
                  <a:cxn ang="0">
                    <a:pos x="connsiteX2924" y="connsiteY2924"/>
                  </a:cxn>
                  <a:cxn ang="0">
                    <a:pos x="connsiteX2925" y="connsiteY2925"/>
                  </a:cxn>
                  <a:cxn ang="0">
                    <a:pos x="connsiteX2926" y="connsiteY2926"/>
                  </a:cxn>
                  <a:cxn ang="0">
                    <a:pos x="connsiteX2927" y="connsiteY2927"/>
                  </a:cxn>
                  <a:cxn ang="0">
                    <a:pos x="connsiteX2928" y="connsiteY2928"/>
                  </a:cxn>
                  <a:cxn ang="0">
                    <a:pos x="connsiteX2929" y="connsiteY2929"/>
                  </a:cxn>
                  <a:cxn ang="0">
                    <a:pos x="connsiteX2930" y="connsiteY2930"/>
                  </a:cxn>
                  <a:cxn ang="0">
                    <a:pos x="connsiteX2931" y="connsiteY2931"/>
                  </a:cxn>
                  <a:cxn ang="0">
                    <a:pos x="connsiteX2932" y="connsiteY2932"/>
                  </a:cxn>
                  <a:cxn ang="0">
                    <a:pos x="connsiteX2933" y="connsiteY2933"/>
                  </a:cxn>
                  <a:cxn ang="0">
                    <a:pos x="connsiteX2934" y="connsiteY2934"/>
                  </a:cxn>
                  <a:cxn ang="0">
                    <a:pos x="connsiteX2935" y="connsiteY2935"/>
                  </a:cxn>
                  <a:cxn ang="0">
                    <a:pos x="connsiteX2936" y="connsiteY2936"/>
                  </a:cxn>
                  <a:cxn ang="0">
                    <a:pos x="connsiteX2937" y="connsiteY2937"/>
                  </a:cxn>
                  <a:cxn ang="0">
                    <a:pos x="connsiteX2938" y="connsiteY2938"/>
                  </a:cxn>
                  <a:cxn ang="0">
                    <a:pos x="connsiteX2939" y="connsiteY2939"/>
                  </a:cxn>
                  <a:cxn ang="0">
                    <a:pos x="connsiteX2940" y="connsiteY2940"/>
                  </a:cxn>
                  <a:cxn ang="0">
                    <a:pos x="connsiteX2941" y="connsiteY2941"/>
                  </a:cxn>
                  <a:cxn ang="0">
                    <a:pos x="connsiteX2942" y="connsiteY2942"/>
                  </a:cxn>
                  <a:cxn ang="0">
                    <a:pos x="connsiteX2943" y="connsiteY2943"/>
                  </a:cxn>
                  <a:cxn ang="0">
                    <a:pos x="connsiteX2944" y="connsiteY2944"/>
                  </a:cxn>
                  <a:cxn ang="0">
                    <a:pos x="connsiteX2945" y="connsiteY2945"/>
                  </a:cxn>
                  <a:cxn ang="0">
                    <a:pos x="connsiteX2946" y="connsiteY2946"/>
                  </a:cxn>
                  <a:cxn ang="0">
                    <a:pos x="connsiteX2947" y="connsiteY2947"/>
                  </a:cxn>
                  <a:cxn ang="0">
                    <a:pos x="connsiteX2948" y="connsiteY2948"/>
                  </a:cxn>
                  <a:cxn ang="0">
                    <a:pos x="connsiteX2949" y="connsiteY2949"/>
                  </a:cxn>
                  <a:cxn ang="0">
                    <a:pos x="connsiteX2950" y="connsiteY2950"/>
                  </a:cxn>
                  <a:cxn ang="0">
                    <a:pos x="connsiteX2951" y="connsiteY2951"/>
                  </a:cxn>
                  <a:cxn ang="0">
                    <a:pos x="connsiteX2952" y="connsiteY2952"/>
                  </a:cxn>
                  <a:cxn ang="0">
                    <a:pos x="connsiteX2953" y="connsiteY2953"/>
                  </a:cxn>
                  <a:cxn ang="0">
                    <a:pos x="connsiteX2954" y="connsiteY2954"/>
                  </a:cxn>
                  <a:cxn ang="0">
                    <a:pos x="connsiteX2955" y="connsiteY2955"/>
                  </a:cxn>
                  <a:cxn ang="0">
                    <a:pos x="connsiteX2956" y="connsiteY2956"/>
                  </a:cxn>
                  <a:cxn ang="0">
                    <a:pos x="connsiteX2957" y="connsiteY2957"/>
                  </a:cxn>
                  <a:cxn ang="0">
                    <a:pos x="connsiteX2958" y="connsiteY2958"/>
                  </a:cxn>
                  <a:cxn ang="0">
                    <a:pos x="connsiteX2959" y="connsiteY2959"/>
                  </a:cxn>
                  <a:cxn ang="0">
                    <a:pos x="connsiteX2960" y="connsiteY2960"/>
                  </a:cxn>
                  <a:cxn ang="0">
                    <a:pos x="connsiteX2961" y="connsiteY2961"/>
                  </a:cxn>
                  <a:cxn ang="0">
                    <a:pos x="connsiteX2962" y="connsiteY2962"/>
                  </a:cxn>
                  <a:cxn ang="0">
                    <a:pos x="connsiteX2963" y="connsiteY2963"/>
                  </a:cxn>
                  <a:cxn ang="0">
                    <a:pos x="connsiteX2964" y="connsiteY2964"/>
                  </a:cxn>
                  <a:cxn ang="0">
                    <a:pos x="connsiteX2965" y="connsiteY2965"/>
                  </a:cxn>
                  <a:cxn ang="0">
                    <a:pos x="connsiteX2966" y="connsiteY2966"/>
                  </a:cxn>
                  <a:cxn ang="0">
                    <a:pos x="connsiteX2967" y="connsiteY2967"/>
                  </a:cxn>
                  <a:cxn ang="0">
                    <a:pos x="connsiteX2968" y="connsiteY2968"/>
                  </a:cxn>
                  <a:cxn ang="0">
                    <a:pos x="connsiteX2969" y="connsiteY2969"/>
                  </a:cxn>
                  <a:cxn ang="0">
                    <a:pos x="connsiteX2970" y="connsiteY2970"/>
                  </a:cxn>
                  <a:cxn ang="0">
                    <a:pos x="connsiteX2971" y="connsiteY2971"/>
                  </a:cxn>
                  <a:cxn ang="0">
                    <a:pos x="connsiteX2972" y="connsiteY2972"/>
                  </a:cxn>
                  <a:cxn ang="0">
                    <a:pos x="connsiteX2973" y="connsiteY2973"/>
                  </a:cxn>
                  <a:cxn ang="0">
                    <a:pos x="connsiteX2974" y="connsiteY2974"/>
                  </a:cxn>
                  <a:cxn ang="0">
                    <a:pos x="connsiteX2975" y="connsiteY2975"/>
                  </a:cxn>
                  <a:cxn ang="0">
                    <a:pos x="connsiteX2976" y="connsiteY2976"/>
                  </a:cxn>
                  <a:cxn ang="0">
                    <a:pos x="connsiteX2977" y="connsiteY2977"/>
                  </a:cxn>
                  <a:cxn ang="0">
                    <a:pos x="connsiteX2978" y="connsiteY2978"/>
                  </a:cxn>
                  <a:cxn ang="0">
                    <a:pos x="connsiteX2979" y="connsiteY2979"/>
                  </a:cxn>
                  <a:cxn ang="0">
                    <a:pos x="connsiteX2980" y="connsiteY2980"/>
                  </a:cxn>
                  <a:cxn ang="0">
                    <a:pos x="connsiteX2981" y="connsiteY2981"/>
                  </a:cxn>
                  <a:cxn ang="0">
                    <a:pos x="connsiteX2982" y="connsiteY2982"/>
                  </a:cxn>
                  <a:cxn ang="0">
                    <a:pos x="connsiteX2983" y="connsiteY2983"/>
                  </a:cxn>
                  <a:cxn ang="0">
                    <a:pos x="connsiteX2984" y="connsiteY2984"/>
                  </a:cxn>
                  <a:cxn ang="0">
                    <a:pos x="connsiteX2985" y="connsiteY2985"/>
                  </a:cxn>
                  <a:cxn ang="0">
                    <a:pos x="connsiteX2986" y="connsiteY2986"/>
                  </a:cxn>
                  <a:cxn ang="0">
                    <a:pos x="connsiteX2987" y="connsiteY2987"/>
                  </a:cxn>
                  <a:cxn ang="0">
                    <a:pos x="connsiteX2988" y="connsiteY2988"/>
                  </a:cxn>
                  <a:cxn ang="0">
                    <a:pos x="connsiteX2989" y="connsiteY2989"/>
                  </a:cxn>
                  <a:cxn ang="0">
                    <a:pos x="connsiteX2990" y="connsiteY2990"/>
                  </a:cxn>
                  <a:cxn ang="0">
                    <a:pos x="connsiteX2991" y="connsiteY2991"/>
                  </a:cxn>
                  <a:cxn ang="0">
                    <a:pos x="connsiteX2992" y="connsiteY2992"/>
                  </a:cxn>
                  <a:cxn ang="0">
                    <a:pos x="connsiteX2993" y="connsiteY2993"/>
                  </a:cxn>
                  <a:cxn ang="0">
                    <a:pos x="connsiteX2994" y="connsiteY2994"/>
                  </a:cxn>
                  <a:cxn ang="0">
                    <a:pos x="connsiteX2995" y="connsiteY2995"/>
                  </a:cxn>
                  <a:cxn ang="0">
                    <a:pos x="connsiteX2996" y="connsiteY2996"/>
                  </a:cxn>
                  <a:cxn ang="0">
                    <a:pos x="connsiteX2997" y="connsiteY2997"/>
                  </a:cxn>
                  <a:cxn ang="0">
                    <a:pos x="connsiteX2998" y="connsiteY2998"/>
                  </a:cxn>
                  <a:cxn ang="0">
                    <a:pos x="connsiteX2999" y="connsiteY2999"/>
                  </a:cxn>
                  <a:cxn ang="0">
                    <a:pos x="connsiteX3000" y="connsiteY3000"/>
                  </a:cxn>
                  <a:cxn ang="0">
                    <a:pos x="connsiteX3001" y="connsiteY3001"/>
                  </a:cxn>
                  <a:cxn ang="0">
                    <a:pos x="connsiteX3002" y="connsiteY3002"/>
                  </a:cxn>
                  <a:cxn ang="0">
                    <a:pos x="connsiteX3003" y="connsiteY3003"/>
                  </a:cxn>
                  <a:cxn ang="0">
                    <a:pos x="connsiteX3004" y="connsiteY3004"/>
                  </a:cxn>
                  <a:cxn ang="0">
                    <a:pos x="connsiteX3005" y="connsiteY3005"/>
                  </a:cxn>
                  <a:cxn ang="0">
                    <a:pos x="connsiteX3006" y="connsiteY3006"/>
                  </a:cxn>
                  <a:cxn ang="0">
                    <a:pos x="connsiteX3007" y="connsiteY3007"/>
                  </a:cxn>
                  <a:cxn ang="0">
                    <a:pos x="connsiteX3008" y="connsiteY3008"/>
                  </a:cxn>
                  <a:cxn ang="0">
                    <a:pos x="connsiteX3009" y="connsiteY3009"/>
                  </a:cxn>
                  <a:cxn ang="0">
                    <a:pos x="connsiteX3010" y="connsiteY3010"/>
                  </a:cxn>
                  <a:cxn ang="0">
                    <a:pos x="connsiteX3011" y="connsiteY3011"/>
                  </a:cxn>
                  <a:cxn ang="0">
                    <a:pos x="connsiteX3012" y="connsiteY3012"/>
                  </a:cxn>
                  <a:cxn ang="0">
                    <a:pos x="connsiteX3013" y="connsiteY3013"/>
                  </a:cxn>
                  <a:cxn ang="0">
                    <a:pos x="connsiteX3014" y="connsiteY3014"/>
                  </a:cxn>
                  <a:cxn ang="0">
                    <a:pos x="connsiteX3015" y="connsiteY3015"/>
                  </a:cxn>
                  <a:cxn ang="0">
                    <a:pos x="connsiteX3016" y="connsiteY3016"/>
                  </a:cxn>
                  <a:cxn ang="0">
                    <a:pos x="connsiteX3017" y="connsiteY3017"/>
                  </a:cxn>
                  <a:cxn ang="0">
                    <a:pos x="connsiteX3018" y="connsiteY3018"/>
                  </a:cxn>
                  <a:cxn ang="0">
                    <a:pos x="connsiteX3019" y="connsiteY3019"/>
                  </a:cxn>
                  <a:cxn ang="0">
                    <a:pos x="connsiteX3020" y="connsiteY3020"/>
                  </a:cxn>
                  <a:cxn ang="0">
                    <a:pos x="connsiteX3021" y="connsiteY3021"/>
                  </a:cxn>
                  <a:cxn ang="0">
                    <a:pos x="connsiteX3022" y="connsiteY3022"/>
                  </a:cxn>
                  <a:cxn ang="0">
                    <a:pos x="connsiteX3023" y="connsiteY3023"/>
                  </a:cxn>
                  <a:cxn ang="0">
                    <a:pos x="connsiteX3024" y="connsiteY3024"/>
                  </a:cxn>
                  <a:cxn ang="0">
                    <a:pos x="connsiteX3025" y="connsiteY3025"/>
                  </a:cxn>
                  <a:cxn ang="0">
                    <a:pos x="connsiteX3026" y="connsiteY3026"/>
                  </a:cxn>
                  <a:cxn ang="0">
                    <a:pos x="connsiteX3027" y="connsiteY3027"/>
                  </a:cxn>
                  <a:cxn ang="0">
                    <a:pos x="connsiteX3028" y="connsiteY3028"/>
                  </a:cxn>
                  <a:cxn ang="0">
                    <a:pos x="connsiteX3029" y="connsiteY3029"/>
                  </a:cxn>
                  <a:cxn ang="0">
                    <a:pos x="connsiteX3030" y="connsiteY3030"/>
                  </a:cxn>
                  <a:cxn ang="0">
                    <a:pos x="connsiteX3031" y="connsiteY3031"/>
                  </a:cxn>
                  <a:cxn ang="0">
                    <a:pos x="connsiteX3032" y="connsiteY3032"/>
                  </a:cxn>
                  <a:cxn ang="0">
                    <a:pos x="connsiteX3033" y="connsiteY3033"/>
                  </a:cxn>
                  <a:cxn ang="0">
                    <a:pos x="connsiteX3034" y="connsiteY3034"/>
                  </a:cxn>
                  <a:cxn ang="0">
                    <a:pos x="connsiteX3035" y="connsiteY3035"/>
                  </a:cxn>
                  <a:cxn ang="0">
                    <a:pos x="connsiteX3036" y="connsiteY3036"/>
                  </a:cxn>
                  <a:cxn ang="0">
                    <a:pos x="connsiteX3037" y="connsiteY3037"/>
                  </a:cxn>
                  <a:cxn ang="0">
                    <a:pos x="connsiteX3038" y="connsiteY3038"/>
                  </a:cxn>
                  <a:cxn ang="0">
                    <a:pos x="connsiteX3039" y="connsiteY3039"/>
                  </a:cxn>
                  <a:cxn ang="0">
                    <a:pos x="connsiteX3040" y="connsiteY3040"/>
                  </a:cxn>
                  <a:cxn ang="0">
                    <a:pos x="connsiteX3041" y="connsiteY3041"/>
                  </a:cxn>
                  <a:cxn ang="0">
                    <a:pos x="connsiteX3042" y="connsiteY3042"/>
                  </a:cxn>
                  <a:cxn ang="0">
                    <a:pos x="connsiteX3043" y="connsiteY3043"/>
                  </a:cxn>
                  <a:cxn ang="0">
                    <a:pos x="connsiteX3044" y="connsiteY3044"/>
                  </a:cxn>
                  <a:cxn ang="0">
                    <a:pos x="connsiteX3045" y="connsiteY3045"/>
                  </a:cxn>
                  <a:cxn ang="0">
                    <a:pos x="connsiteX3046" y="connsiteY3046"/>
                  </a:cxn>
                  <a:cxn ang="0">
                    <a:pos x="connsiteX3047" y="connsiteY3047"/>
                  </a:cxn>
                  <a:cxn ang="0">
                    <a:pos x="connsiteX3048" y="connsiteY3048"/>
                  </a:cxn>
                  <a:cxn ang="0">
                    <a:pos x="connsiteX3049" y="connsiteY3049"/>
                  </a:cxn>
                  <a:cxn ang="0">
                    <a:pos x="connsiteX3050" y="connsiteY3050"/>
                  </a:cxn>
                  <a:cxn ang="0">
                    <a:pos x="connsiteX3051" y="connsiteY3051"/>
                  </a:cxn>
                  <a:cxn ang="0">
                    <a:pos x="connsiteX3052" y="connsiteY3052"/>
                  </a:cxn>
                  <a:cxn ang="0">
                    <a:pos x="connsiteX3053" y="connsiteY3053"/>
                  </a:cxn>
                  <a:cxn ang="0">
                    <a:pos x="connsiteX3054" y="connsiteY3054"/>
                  </a:cxn>
                  <a:cxn ang="0">
                    <a:pos x="connsiteX3055" y="connsiteY3055"/>
                  </a:cxn>
                  <a:cxn ang="0">
                    <a:pos x="connsiteX3056" y="connsiteY3056"/>
                  </a:cxn>
                  <a:cxn ang="0">
                    <a:pos x="connsiteX3057" y="connsiteY3057"/>
                  </a:cxn>
                  <a:cxn ang="0">
                    <a:pos x="connsiteX3058" y="connsiteY3058"/>
                  </a:cxn>
                  <a:cxn ang="0">
                    <a:pos x="connsiteX3059" y="connsiteY3059"/>
                  </a:cxn>
                  <a:cxn ang="0">
                    <a:pos x="connsiteX3060" y="connsiteY3060"/>
                  </a:cxn>
                  <a:cxn ang="0">
                    <a:pos x="connsiteX3061" y="connsiteY3061"/>
                  </a:cxn>
                  <a:cxn ang="0">
                    <a:pos x="connsiteX3062" y="connsiteY3062"/>
                  </a:cxn>
                  <a:cxn ang="0">
                    <a:pos x="connsiteX3063" y="connsiteY3063"/>
                  </a:cxn>
                  <a:cxn ang="0">
                    <a:pos x="connsiteX3064" y="connsiteY3064"/>
                  </a:cxn>
                  <a:cxn ang="0">
                    <a:pos x="connsiteX3065" y="connsiteY3065"/>
                  </a:cxn>
                  <a:cxn ang="0">
                    <a:pos x="connsiteX3066" y="connsiteY3066"/>
                  </a:cxn>
                  <a:cxn ang="0">
                    <a:pos x="connsiteX3067" y="connsiteY3067"/>
                  </a:cxn>
                  <a:cxn ang="0">
                    <a:pos x="connsiteX3068" y="connsiteY3068"/>
                  </a:cxn>
                  <a:cxn ang="0">
                    <a:pos x="connsiteX3069" y="connsiteY3069"/>
                  </a:cxn>
                  <a:cxn ang="0">
                    <a:pos x="connsiteX3070" y="connsiteY3070"/>
                  </a:cxn>
                  <a:cxn ang="0">
                    <a:pos x="connsiteX3071" y="connsiteY3071"/>
                  </a:cxn>
                  <a:cxn ang="0">
                    <a:pos x="connsiteX3072" y="connsiteY3072"/>
                  </a:cxn>
                  <a:cxn ang="0">
                    <a:pos x="connsiteX3073" y="connsiteY3073"/>
                  </a:cxn>
                  <a:cxn ang="0">
                    <a:pos x="connsiteX3074" y="connsiteY3074"/>
                  </a:cxn>
                  <a:cxn ang="0">
                    <a:pos x="connsiteX3075" y="connsiteY3075"/>
                  </a:cxn>
                  <a:cxn ang="0">
                    <a:pos x="connsiteX3076" y="connsiteY3076"/>
                  </a:cxn>
                  <a:cxn ang="0">
                    <a:pos x="connsiteX3077" y="connsiteY3077"/>
                  </a:cxn>
                  <a:cxn ang="0">
                    <a:pos x="connsiteX3078" y="connsiteY3078"/>
                  </a:cxn>
                  <a:cxn ang="0">
                    <a:pos x="connsiteX3079" y="connsiteY3079"/>
                  </a:cxn>
                  <a:cxn ang="0">
                    <a:pos x="connsiteX3080" y="connsiteY3080"/>
                  </a:cxn>
                  <a:cxn ang="0">
                    <a:pos x="connsiteX3081" y="connsiteY3081"/>
                  </a:cxn>
                  <a:cxn ang="0">
                    <a:pos x="connsiteX3082" y="connsiteY3082"/>
                  </a:cxn>
                  <a:cxn ang="0">
                    <a:pos x="connsiteX3083" y="connsiteY3083"/>
                  </a:cxn>
                  <a:cxn ang="0">
                    <a:pos x="connsiteX3084" y="connsiteY3084"/>
                  </a:cxn>
                  <a:cxn ang="0">
                    <a:pos x="connsiteX3085" y="connsiteY3085"/>
                  </a:cxn>
                  <a:cxn ang="0">
                    <a:pos x="connsiteX3086" y="connsiteY3086"/>
                  </a:cxn>
                  <a:cxn ang="0">
                    <a:pos x="connsiteX3087" y="connsiteY3087"/>
                  </a:cxn>
                  <a:cxn ang="0">
                    <a:pos x="connsiteX3088" y="connsiteY3088"/>
                  </a:cxn>
                  <a:cxn ang="0">
                    <a:pos x="connsiteX3089" y="connsiteY3089"/>
                  </a:cxn>
                  <a:cxn ang="0">
                    <a:pos x="connsiteX3090" y="connsiteY3090"/>
                  </a:cxn>
                  <a:cxn ang="0">
                    <a:pos x="connsiteX3091" y="connsiteY3091"/>
                  </a:cxn>
                  <a:cxn ang="0">
                    <a:pos x="connsiteX3092" y="connsiteY3092"/>
                  </a:cxn>
                  <a:cxn ang="0">
                    <a:pos x="connsiteX3093" y="connsiteY3093"/>
                  </a:cxn>
                  <a:cxn ang="0">
                    <a:pos x="connsiteX3094" y="connsiteY3094"/>
                  </a:cxn>
                  <a:cxn ang="0">
                    <a:pos x="connsiteX3095" y="connsiteY3095"/>
                  </a:cxn>
                  <a:cxn ang="0">
                    <a:pos x="connsiteX3096" y="connsiteY3096"/>
                  </a:cxn>
                  <a:cxn ang="0">
                    <a:pos x="connsiteX3097" y="connsiteY3097"/>
                  </a:cxn>
                  <a:cxn ang="0">
                    <a:pos x="connsiteX3098" y="connsiteY3098"/>
                  </a:cxn>
                  <a:cxn ang="0">
                    <a:pos x="connsiteX3099" y="connsiteY3099"/>
                  </a:cxn>
                  <a:cxn ang="0">
                    <a:pos x="connsiteX3100" y="connsiteY3100"/>
                  </a:cxn>
                  <a:cxn ang="0">
                    <a:pos x="connsiteX3101" y="connsiteY3101"/>
                  </a:cxn>
                  <a:cxn ang="0">
                    <a:pos x="connsiteX3102" y="connsiteY3102"/>
                  </a:cxn>
                  <a:cxn ang="0">
                    <a:pos x="connsiteX3103" y="connsiteY3103"/>
                  </a:cxn>
                  <a:cxn ang="0">
                    <a:pos x="connsiteX3104" y="connsiteY3104"/>
                  </a:cxn>
                  <a:cxn ang="0">
                    <a:pos x="connsiteX3105" y="connsiteY3105"/>
                  </a:cxn>
                  <a:cxn ang="0">
                    <a:pos x="connsiteX3106" y="connsiteY3106"/>
                  </a:cxn>
                  <a:cxn ang="0">
                    <a:pos x="connsiteX3107" y="connsiteY3107"/>
                  </a:cxn>
                  <a:cxn ang="0">
                    <a:pos x="connsiteX3108" y="connsiteY3108"/>
                  </a:cxn>
                  <a:cxn ang="0">
                    <a:pos x="connsiteX3109" y="connsiteY3109"/>
                  </a:cxn>
                  <a:cxn ang="0">
                    <a:pos x="connsiteX3110" y="connsiteY3110"/>
                  </a:cxn>
                  <a:cxn ang="0">
                    <a:pos x="connsiteX3111" y="connsiteY3111"/>
                  </a:cxn>
                  <a:cxn ang="0">
                    <a:pos x="connsiteX3112" y="connsiteY3112"/>
                  </a:cxn>
                  <a:cxn ang="0">
                    <a:pos x="connsiteX3113" y="connsiteY3113"/>
                  </a:cxn>
                  <a:cxn ang="0">
                    <a:pos x="connsiteX3114" y="connsiteY3114"/>
                  </a:cxn>
                  <a:cxn ang="0">
                    <a:pos x="connsiteX3115" y="connsiteY3115"/>
                  </a:cxn>
                  <a:cxn ang="0">
                    <a:pos x="connsiteX3116" y="connsiteY3116"/>
                  </a:cxn>
                  <a:cxn ang="0">
                    <a:pos x="connsiteX3117" y="connsiteY3117"/>
                  </a:cxn>
                  <a:cxn ang="0">
                    <a:pos x="connsiteX3118" y="connsiteY3118"/>
                  </a:cxn>
                  <a:cxn ang="0">
                    <a:pos x="connsiteX3119" y="connsiteY3119"/>
                  </a:cxn>
                  <a:cxn ang="0">
                    <a:pos x="connsiteX3120" y="connsiteY3120"/>
                  </a:cxn>
                  <a:cxn ang="0">
                    <a:pos x="connsiteX3121" y="connsiteY3121"/>
                  </a:cxn>
                  <a:cxn ang="0">
                    <a:pos x="connsiteX3122" y="connsiteY3122"/>
                  </a:cxn>
                  <a:cxn ang="0">
                    <a:pos x="connsiteX3123" y="connsiteY3123"/>
                  </a:cxn>
                  <a:cxn ang="0">
                    <a:pos x="connsiteX3124" y="connsiteY3124"/>
                  </a:cxn>
                  <a:cxn ang="0">
                    <a:pos x="connsiteX3125" y="connsiteY3125"/>
                  </a:cxn>
                  <a:cxn ang="0">
                    <a:pos x="connsiteX3126" y="connsiteY3126"/>
                  </a:cxn>
                  <a:cxn ang="0">
                    <a:pos x="connsiteX3127" y="connsiteY3127"/>
                  </a:cxn>
                  <a:cxn ang="0">
                    <a:pos x="connsiteX3128" y="connsiteY3128"/>
                  </a:cxn>
                  <a:cxn ang="0">
                    <a:pos x="connsiteX3129" y="connsiteY3129"/>
                  </a:cxn>
                  <a:cxn ang="0">
                    <a:pos x="connsiteX3130" y="connsiteY3130"/>
                  </a:cxn>
                  <a:cxn ang="0">
                    <a:pos x="connsiteX3131" y="connsiteY3131"/>
                  </a:cxn>
                  <a:cxn ang="0">
                    <a:pos x="connsiteX3132" y="connsiteY3132"/>
                  </a:cxn>
                  <a:cxn ang="0">
                    <a:pos x="connsiteX3133" y="connsiteY3133"/>
                  </a:cxn>
                  <a:cxn ang="0">
                    <a:pos x="connsiteX3134" y="connsiteY3134"/>
                  </a:cxn>
                  <a:cxn ang="0">
                    <a:pos x="connsiteX3135" y="connsiteY3135"/>
                  </a:cxn>
                  <a:cxn ang="0">
                    <a:pos x="connsiteX3136" y="connsiteY3136"/>
                  </a:cxn>
                  <a:cxn ang="0">
                    <a:pos x="connsiteX3137" y="connsiteY3137"/>
                  </a:cxn>
                  <a:cxn ang="0">
                    <a:pos x="connsiteX3138" y="connsiteY3138"/>
                  </a:cxn>
                  <a:cxn ang="0">
                    <a:pos x="connsiteX3139" y="connsiteY3139"/>
                  </a:cxn>
                  <a:cxn ang="0">
                    <a:pos x="connsiteX3140" y="connsiteY3140"/>
                  </a:cxn>
                  <a:cxn ang="0">
                    <a:pos x="connsiteX3141" y="connsiteY3141"/>
                  </a:cxn>
                  <a:cxn ang="0">
                    <a:pos x="connsiteX3142" y="connsiteY3142"/>
                  </a:cxn>
                  <a:cxn ang="0">
                    <a:pos x="connsiteX3143" y="connsiteY3143"/>
                  </a:cxn>
                  <a:cxn ang="0">
                    <a:pos x="connsiteX3144" y="connsiteY3144"/>
                  </a:cxn>
                  <a:cxn ang="0">
                    <a:pos x="connsiteX3145" y="connsiteY3145"/>
                  </a:cxn>
                  <a:cxn ang="0">
                    <a:pos x="connsiteX3146" y="connsiteY3146"/>
                  </a:cxn>
                  <a:cxn ang="0">
                    <a:pos x="connsiteX3147" y="connsiteY3147"/>
                  </a:cxn>
                  <a:cxn ang="0">
                    <a:pos x="connsiteX3148" y="connsiteY3148"/>
                  </a:cxn>
                  <a:cxn ang="0">
                    <a:pos x="connsiteX3149" y="connsiteY3149"/>
                  </a:cxn>
                  <a:cxn ang="0">
                    <a:pos x="connsiteX3150" y="connsiteY3150"/>
                  </a:cxn>
                  <a:cxn ang="0">
                    <a:pos x="connsiteX3151" y="connsiteY3151"/>
                  </a:cxn>
                  <a:cxn ang="0">
                    <a:pos x="connsiteX3152" y="connsiteY3152"/>
                  </a:cxn>
                  <a:cxn ang="0">
                    <a:pos x="connsiteX3153" y="connsiteY3153"/>
                  </a:cxn>
                  <a:cxn ang="0">
                    <a:pos x="connsiteX3154" y="connsiteY3154"/>
                  </a:cxn>
                  <a:cxn ang="0">
                    <a:pos x="connsiteX3155" y="connsiteY3155"/>
                  </a:cxn>
                  <a:cxn ang="0">
                    <a:pos x="connsiteX3156" y="connsiteY3156"/>
                  </a:cxn>
                  <a:cxn ang="0">
                    <a:pos x="connsiteX3157" y="connsiteY3157"/>
                  </a:cxn>
                  <a:cxn ang="0">
                    <a:pos x="connsiteX3158" y="connsiteY3158"/>
                  </a:cxn>
                  <a:cxn ang="0">
                    <a:pos x="connsiteX3159" y="connsiteY3159"/>
                  </a:cxn>
                  <a:cxn ang="0">
                    <a:pos x="connsiteX3160" y="connsiteY3160"/>
                  </a:cxn>
                  <a:cxn ang="0">
                    <a:pos x="connsiteX3161" y="connsiteY3161"/>
                  </a:cxn>
                  <a:cxn ang="0">
                    <a:pos x="connsiteX3162" y="connsiteY3162"/>
                  </a:cxn>
                  <a:cxn ang="0">
                    <a:pos x="connsiteX3163" y="connsiteY3163"/>
                  </a:cxn>
                  <a:cxn ang="0">
                    <a:pos x="connsiteX3164" y="connsiteY3164"/>
                  </a:cxn>
                  <a:cxn ang="0">
                    <a:pos x="connsiteX3165" y="connsiteY3165"/>
                  </a:cxn>
                  <a:cxn ang="0">
                    <a:pos x="connsiteX3166" y="connsiteY3166"/>
                  </a:cxn>
                  <a:cxn ang="0">
                    <a:pos x="connsiteX3167" y="connsiteY3167"/>
                  </a:cxn>
                  <a:cxn ang="0">
                    <a:pos x="connsiteX3168" y="connsiteY3168"/>
                  </a:cxn>
                  <a:cxn ang="0">
                    <a:pos x="connsiteX3169" y="connsiteY3169"/>
                  </a:cxn>
                  <a:cxn ang="0">
                    <a:pos x="connsiteX3170" y="connsiteY3170"/>
                  </a:cxn>
                  <a:cxn ang="0">
                    <a:pos x="connsiteX3171" y="connsiteY3171"/>
                  </a:cxn>
                  <a:cxn ang="0">
                    <a:pos x="connsiteX3172" y="connsiteY3172"/>
                  </a:cxn>
                  <a:cxn ang="0">
                    <a:pos x="connsiteX3173" y="connsiteY3173"/>
                  </a:cxn>
                  <a:cxn ang="0">
                    <a:pos x="connsiteX3174" y="connsiteY3174"/>
                  </a:cxn>
                  <a:cxn ang="0">
                    <a:pos x="connsiteX3175" y="connsiteY3175"/>
                  </a:cxn>
                  <a:cxn ang="0">
                    <a:pos x="connsiteX3176" y="connsiteY3176"/>
                  </a:cxn>
                  <a:cxn ang="0">
                    <a:pos x="connsiteX3177" y="connsiteY3177"/>
                  </a:cxn>
                  <a:cxn ang="0">
                    <a:pos x="connsiteX3178" y="connsiteY3178"/>
                  </a:cxn>
                  <a:cxn ang="0">
                    <a:pos x="connsiteX3179" y="connsiteY3179"/>
                  </a:cxn>
                  <a:cxn ang="0">
                    <a:pos x="connsiteX3180" y="connsiteY3180"/>
                  </a:cxn>
                  <a:cxn ang="0">
                    <a:pos x="connsiteX3181" y="connsiteY3181"/>
                  </a:cxn>
                  <a:cxn ang="0">
                    <a:pos x="connsiteX3182" y="connsiteY3182"/>
                  </a:cxn>
                  <a:cxn ang="0">
                    <a:pos x="connsiteX3183" y="connsiteY3183"/>
                  </a:cxn>
                  <a:cxn ang="0">
                    <a:pos x="connsiteX3184" y="connsiteY3184"/>
                  </a:cxn>
                  <a:cxn ang="0">
                    <a:pos x="connsiteX3185" y="connsiteY3185"/>
                  </a:cxn>
                  <a:cxn ang="0">
                    <a:pos x="connsiteX3186" y="connsiteY3186"/>
                  </a:cxn>
                  <a:cxn ang="0">
                    <a:pos x="connsiteX3187" y="connsiteY3187"/>
                  </a:cxn>
                  <a:cxn ang="0">
                    <a:pos x="connsiteX3188" y="connsiteY3188"/>
                  </a:cxn>
                  <a:cxn ang="0">
                    <a:pos x="connsiteX3189" y="connsiteY3189"/>
                  </a:cxn>
                  <a:cxn ang="0">
                    <a:pos x="connsiteX3190" y="connsiteY3190"/>
                  </a:cxn>
                  <a:cxn ang="0">
                    <a:pos x="connsiteX3191" y="connsiteY3191"/>
                  </a:cxn>
                  <a:cxn ang="0">
                    <a:pos x="connsiteX3192" y="connsiteY3192"/>
                  </a:cxn>
                  <a:cxn ang="0">
                    <a:pos x="connsiteX3193" y="connsiteY3193"/>
                  </a:cxn>
                  <a:cxn ang="0">
                    <a:pos x="connsiteX3194" y="connsiteY3194"/>
                  </a:cxn>
                  <a:cxn ang="0">
                    <a:pos x="connsiteX3195" y="connsiteY3195"/>
                  </a:cxn>
                  <a:cxn ang="0">
                    <a:pos x="connsiteX3196" y="connsiteY3196"/>
                  </a:cxn>
                  <a:cxn ang="0">
                    <a:pos x="connsiteX3197" y="connsiteY3197"/>
                  </a:cxn>
                  <a:cxn ang="0">
                    <a:pos x="connsiteX3198" y="connsiteY3198"/>
                  </a:cxn>
                  <a:cxn ang="0">
                    <a:pos x="connsiteX3199" y="connsiteY3199"/>
                  </a:cxn>
                  <a:cxn ang="0">
                    <a:pos x="connsiteX3200" y="connsiteY3200"/>
                  </a:cxn>
                  <a:cxn ang="0">
                    <a:pos x="connsiteX3201" y="connsiteY3201"/>
                  </a:cxn>
                  <a:cxn ang="0">
                    <a:pos x="connsiteX3202" y="connsiteY3202"/>
                  </a:cxn>
                  <a:cxn ang="0">
                    <a:pos x="connsiteX3203" y="connsiteY3203"/>
                  </a:cxn>
                  <a:cxn ang="0">
                    <a:pos x="connsiteX3204" y="connsiteY3204"/>
                  </a:cxn>
                  <a:cxn ang="0">
                    <a:pos x="connsiteX3205" y="connsiteY3205"/>
                  </a:cxn>
                  <a:cxn ang="0">
                    <a:pos x="connsiteX3206" y="connsiteY3206"/>
                  </a:cxn>
                  <a:cxn ang="0">
                    <a:pos x="connsiteX3207" y="connsiteY3207"/>
                  </a:cxn>
                  <a:cxn ang="0">
                    <a:pos x="connsiteX3208" y="connsiteY3208"/>
                  </a:cxn>
                  <a:cxn ang="0">
                    <a:pos x="connsiteX3209" y="connsiteY3209"/>
                  </a:cxn>
                  <a:cxn ang="0">
                    <a:pos x="connsiteX3210" y="connsiteY3210"/>
                  </a:cxn>
                  <a:cxn ang="0">
                    <a:pos x="connsiteX3211" y="connsiteY3211"/>
                  </a:cxn>
                  <a:cxn ang="0">
                    <a:pos x="connsiteX3212" y="connsiteY3212"/>
                  </a:cxn>
                  <a:cxn ang="0">
                    <a:pos x="connsiteX3213" y="connsiteY3213"/>
                  </a:cxn>
                  <a:cxn ang="0">
                    <a:pos x="connsiteX3214" y="connsiteY3214"/>
                  </a:cxn>
                  <a:cxn ang="0">
                    <a:pos x="connsiteX3215" y="connsiteY3215"/>
                  </a:cxn>
                  <a:cxn ang="0">
                    <a:pos x="connsiteX3216" y="connsiteY3216"/>
                  </a:cxn>
                  <a:cxn ang="0">
                    <a:pos x="connsiteX3217" y="connsiteY3217"/>
                  </a:cxn>
                  <a:cxn ang="0">
                    <a:pos x="connsiteX3218" y="connsiteY3218"/>
                  </a:cxn>
                  <a:cxn ang="0">
                    <a:pos x="connsiteX3219" y="connsiteY3219"/>
                  </a:cxn>
                  <a:cxn ang="0">
                    <a:pos x="connsiteX3220" y="connsiteY3220"/>
                  </a:cxn>
                  <a:cxn ang="0">
                    <a:pos x="connsiteX3221" y="connsiteY3221"/>
                  </a:cxn>
                  <a:cxn ang="0">
                    <a:pos x="connsiteX3222" y="connsiteY3222"/>
                  </a:cxn>
                  <a:cxn ang="0">
                    <a:pos x="connsiteX3223" y="connsiteY3223"/>
                  </a:cxn>
                  <a:cxn ang="0">
                    <a:pos x="connsiteX3224" y="connsiteY3224"/>
                  </a:cxn>
                  <a:cxn ang="0">
                    <a:pos x="connsiteX3225" y="connsiteY3225"/>
                  </a:cxn>
                  <a:cxn ang="0">
                    <a:pos x="connsiteX3226" y="connsiteY3226"/>
                  </a:cxn>
                  <a:cxn ang="0">
                    <a:pos x="connsiteX3227" y="connsiteY3227"/>
                  </a:cxn>
                  <a:cxn ang="0">
                    <a:pos x="connsiteX3228" y="connsiteY3228"/>
                  </a:cxn>
                  <a:cxn ang="0">
                    <a:pos x="connsiteX3229" y="connsiteY3229"/>
                  </a:cxn>
                  <a:cxn ang="0">
                    <a:pos x="connsiteX3230" y="connsiteY3230"/>
                  </a:cxn>
                  <a:cxn ang="0">
                    <a:pos x="connsiteX3231" y="connsiteY3231"/>
                  </a:cxn>
                  <a:cxn ang="0">
                    <a:pos x="connsiteX3232" y="connsiteY3232"/>
                  </a:cxn>
                  <a:cxn ang="0">
                    <a:pos x="connsiteX3233" y="connsiteY3233"/>
                  </a:cxn>
                  <a:cxn ang="0">
                    <a:pos x="connsiteX3234" y="connsiteY3234"/>
                  </a:cxn>
                  <a:cxn ang="0">
                    <a:pos x="connsiteX3235" y="connsiteY3235"/>
                  </a:cxn>
                  <a:cxn ang="0">
                    <a:pos x="connsiteX3236" y="connsiteY3236"/>
                  </a:cxn>
                  <a:cxn ang="0">
                    <a:pos x="connsiteX3237" y="connsiteY3237"/>
                  </a:cxn>
                  <a:cxn ang="0">
                    <a:pos x="connsiteX3238" y="connsiteY3238"/>
                  </a:cxn>
                  <a:cxn ang="0">
                    <a:pos x="connsiteX3239" y="connsiteY3239"/>
                  </a:cxn>
                  <a:cxn ang="0">
                    <a:pos x="connsiteX3240" y="connsiteY3240"/>
                  </a:cxn>
                  <a:cxn ang="0">
                    <a:pos x="connsiteX3241" y="connsiteY3241"/>
                  </a:cxn>
                  <a:cxn ang="0">
                    <a:pos x="connsiteX3242" y="connsiteY3242"/>
                  </a:cxn>
                  <a:cxn ang="0">
                    <a:pos x="connsiteX3243" y="connsiteY3243"/>
                  </a:cxn>
                  <a:cxn ang="0">
                    <a:pos x="connsiteX3244" y="connsiteY3244"/>
                  </a:cxn>
                  <a:cxn ang="0">
                    <a:pos x="connsiteX3245" y="connsiteY3245"/>
                  </a:cxn>
                  <a:cxn ang="0">
                    <a:pos x="connsiteX3246" y="connsiteY3246"/>
                  </a:cxn>
                  <a:cxn ang="0">
                    <a:pos x="connsiteX3247" y="connsiteY3247"/>
                  </a:cxn>
                  <a:cxn ang="0">
                    <a:pos x="connsiteX3248" y="connsiteY3248"/>
                  </a:cxn>
                  <a:cxn ang="0">
                    <a:pos x="connsiteX3249" y="connsiteY3249"/>
                  </a:cxn>
                  <a:cxn ang="0">
                    <a:pos x="connsiteX3250" y="connsiteY3250"/>
                  </a:cxn>
                  <a:cxn ang="0">
                    <a:pos x="connsiteX3251" y="connsiteY3251"/>
                  </a:cxn>
                  <a:cxn ang="0">
                    <a:pos x="connsiteX3252" y="connsiteY3252"/>
                  </a:cxn>
                  <a:cxn ang="0">
                    <a:pos x="connsiteX3253" y="connsiteY3253"/>
                  </a:cxn>
                  <a:cxn ang="0">
                    <a:pos x="connsiteX3254" y="connsiteY3254"/>
                  </a:cxn>
                  <a:cxn ang="0">
                    <a:pos x="connsiteX3255" y="connsiteY3255"/>
                  </a:cxn>
                  <a:cxn ang="0">
                    <a:pos x="connsiteX3256" y="connsiteY3256"/>
                  </a:cxn>
                  <a:cxn ang="0">
                    <a:pos x="connsiteX3257" y="connsiteY3257"/>
                  </a:cxn>
                  <a:cxn ang="0">
                    <a:pos x="connsiteX3258" y="connsiteY3258"/>
                  </a:cxn>
                  <a:cxn ang="0">
                    <a:pos x="connsiteX3259" y="connsiteY3259"/>
                  </a:cxn>
                  <a:cxn ang="0">
                    <a:pos x="connsiteX3260" y="connsiteY3260"/>
                  </a:cxn>
                  <a:cxn ang="0">
                    <a:pos x="connsiteX3261" y="connsiteY3261"/>
                  </a:cxn>
                  <a:cxn ang="0">
                    <a:pos x="connsiteX3262" y="connsiteY3262"/>
                  </a:cxn>
                  <a:cxn ang="0">
                    <a:pos x="connsiteX3263" y="connsiteY3263"/>
                  </a:cxn>
                  <a:cxn ang="0">
                    <a:pos x="connsiteX3264" y="connsiteY3264"/>
                  </a:cxn>
                  <a:cxn ang="0">
                    <a:pos x="connsiteX3265" y="connsiteY3265"/>
                  </a:cxn>
                  <a:cxn ang="0">
                    <a:pos x="connsiteX3266" y="connsiteY3266"/>
                  </a:cxn>
                  <a:cxn ang="0">
                    <a:pos x="connsiteX3267" y="connsiteY3267"/>
                  </a:cxn>
                  <a:cxn ang="0">
                    <a:pos x="connsiteX3268" y="connsiteY3268"/>
                  </a:cxn>
                  <a:cxn ang="0">
                    <a:pos x="connsiteX3269" y="connsiteY3269"/>
                  </a:cxn>
                  <a:cxn ang="0">
                    <a:pos x="connsiteX3270" y="connsiteY3270"/>
                  </a:cxn>
                  <a:cxn ang="0">
                    <a:pos x="connsiteX3271" y="connsiteY3271"/>
                  </a:cxn>
                  <a:cxn ang="0">
                    <a:pos x="connsiteX3272" y="connsiteY3272"/>
                  </a:cxn>
                  <a:cxn ang="0">
                    <a:pos x="connsiteX3273" y="connsiteY3273"/>
                  </a:cxn>
                  <a:cxn ang="0">
                    <a:pos x="connsiteX3274" y="connsiteY3274"/>
                  </a:cxn>
                  <a:cxn ang="0">
                    <a:pos x="connsiteX3275" y="connsiteY3275"/>
                  </a:cxn>
                  <a:cxn ang="0">
                    <a:pos x="connsiteX3276" y="connsiteY3276"/>
                  </a:cxn>
                  <a:cxn ang="0">
                    <a:pos x="connsiteX3277" y="connsiteY3277"/>
                  </a:cxn>
                  <a:cxn ang="0">
                    <a:pos x="connsiteX3278" y="connsiteY3278"/>
                  </a:cxn>
                  <a:cxn ang="0">
                    <a:pos x="connsiteX3279" y="connsiteY3279"/>
                  </a:cxn>
                  <a:cxn ang="0">
                    <a:pos x="connsiteX3280" y="connsiteY3280"/>
                  </a:cxn>
                  <a:cxn ang="0">
                    <a:pos x="connsiteX3281" y="connsiteY3281"/>
                  </a:cxn>
                  <a:cxn ang="0">
                    <a:pos x="connsiteX3282" y="connsiteY3282"/>
                  </a:cxn>
                  <a:cxn ang="0">
                    <a:pos x="connsiteX3283" y="connsiteY3283"/>
                  </a:cxn>
                  <a:cxn ang="0">
                    <a:pos x="connsiteX3284" y="connsiteY3284"/>
                  </a:cxn>
                  <a:cxn ang="0">
                    <a:pos x="connsiteX3285" y="connsiteY3285"/>
                  </a:cxn>
                  <a:cxn ang="0">
                    <a:pos x="connsiteX3286" y="connsiteY3286"/>
                  </a:cxn>
                  <a:cxn ang="0">
                    <a:pos x="connsiteX3287" y="connsiteY3287"/>
                  </a:cxn>
                  <a:cxn ang="0">
                    <a:pos x="connsiteX3288" y="connsiteY3288"/>
                  </a:cxn>
                  <a:cxn ang="0">
                    <a:pos x="connsiteX3289" y="connsiteY3289"/>
                  </a:cxn>
                  <a:cxn ang="0">
                    <a:pos x="connsiteX3290" y="connsiteY3290"/>
                  </a:cxn>
                  <a:cxn ang="0">
                    <a:pos x="connsiteX3291" y="connsiteY3291"/>
                  </a:cxn>
                  <a:cxn ang="0">
                    <a:pos x="connsiteX3292" y="connsiteY3292"/>
                  </a:cxn>
                  <a:cxn ang="0">
                    <a:pos x="connsiteX3293" y="connsiteY3293"/>
                  </a:cxn>
                  <a:cxn ang="0">
                    <a:pos x="connsiteX3294" y="connsiteY3294"/>
                  </a:cxn>
                  <a:cxn ang="0">
                    <a:pos x="connsiteX3295" y="connsiteY3295"/>
                  </a:cxn>
                  <a:cxn ang="0">
                    <a:pos x="connsiteX3296" y="connsiteY3296"/>
                  </a:cxn>
                  <a:cxn ang="0">
                    <a:pos x="connsiteX3297" y="connsiteY3297"/>
                  </a:cxn>
                  <a:cxn ang="0">
                    <a:pos x="connsiteX3298" y="connsiteY3298"/>
                  </a:cxn>
                  <a:cxn ang="0">
                    <a:pos x="connsiteX3299" y="connsiteY3299"/>
                  </a:cxn>
                  <a:cxn ang="0">
                    <a:pos x="connsiteX3300" y="connsiteY3300"/>
                  </a:cxn>
                  <a:cxn ang="0">
                    <a:pos x="connsiteX3301" y="connsiteY3301"/>
                  </a:cxn>
                  <a:cxn ang="0">
                    <a:pos x="connsiteX3302" y="connsiteY3302"/>
                  </a:cxn>
                  <a:cxn ang="0">
                    <a:pos x="connsiteX3303" y="connsiteY3303"/>
                  </a:cxn>
                  <a:cxn ang="0">
                    <a:pos x="connsiteX3304" y="connsiteY3304"/>
                  </a:cxn>
                  <a:cxn ang="0">
                    <a:pos x="connsiteX3305" y="connsiteY3305"/>
                  </a:cxn>
                  <a:cxn ang="0">
                    <a:pos x="connsiteX3306" y="connsiteY3306"/>
                  </a:cxn>
                  <a:cxn ang="0">
                    <a:pos x="connsiteX3307" y="connsiteY3307"/>
                  </a:cxn>
                  <a:cxn ang="0">
                    <a:pos x="connsiteX3308" y="connsiteY3308"/>
                  </a:cxn>
                  <a:cxn ang="0">
                    <a:pos x="connsiteX3309" y="connsiteY3309"/>
                  </a:cxn>
                  <a:cxn ang="0">
                    <a:pos x="connsiteX3310" y="connsiteY3310"/>
                  </a:cxn>
                  <a:cxn ang="0">
                    <a:pos x="connsiteX3311" y="connsiteY3311"/>
                  </a:cxn>
                  <a:cxn ang="0">
                    <a:pos x="connsiteX3312" y="connsiteY3312"/>
                  </a:cxn>
                  <a:cxn ang="0">
                    <a:pos x="connsiteX3313" y="connsiteY3313"/>
                  </a:cxn>
                  <a:cxn ang="0">
                    <a:pos x="connsiteX3314" y="connsiteY3314"/>
                  </a:cxn>
                  <a:cxn ang="0">
                    <a:pos x="connsiteX3315" y="connsiteY3315"/>
                  </a:cxn>
                  <a:cxn ang="0">
                    <a:pos x="connsiteX3316" y="connsiteY3316"/>
                  </a:cxn>
                  <a:cxn ang="0">
                    <a:pos x="connsiteX3317" y="connsiteY3317"/>
                  </a:cxn>
                  <a:cxn ang="0">
                    <a:pos x="connsiteX3318" y="connsiteY3318"/>
                  </a:cxn>
                  <a:cxn ang="0">
                    <a:pos x="connsiteX3319" y="connsiteY3319"/>
                  </a:cxn>
                  <a:cxn ang="0">
                    <a:pos x="connsiteX3320" y="connsiteY3320"/>
                  </a:cxn>
                  <a:cxn ang="0">
                    <a:pos x="connsiteX3321" y="connsiteY3321"/>
                  </a:cxn>
                  <a:cxn ang="0">
                    <a:pos x="connsiteX3322" y="connsiteY3322"/>
                  </a:cxn>
                  <a:cxn ang="0">
                    <a:pos x="connsiteX3323" y="connsiteY3323"/>
                  </a:cxn>
                  <a:cxn ang="0">
                    <a:pos x="connsiteX3324" y="connsiteY3324"/>
                  </a:cxn>
                  <a:cxn ang="0">
                    <a:pos x="connsiteX3325" y="connsiteY3325"/>
                  </a:cxn>
                  <a:cxn ang="0">
                    <a:pos x="connsiteX3326" y="connsiteY3326"/>
                  </a:cxn>
                  <a:cxn ang="0">
                    <a:pos x="connsiteX3327" y="connsiteY3327"/>
                  </a:cxn>
                  <a:cxn ang="0">
                    <a:pos x="connsiteX3328" y="connsiteY3328"/>
                  </a:cxn>
                  <a:cxn ang="0">
                    <a:pos x="connsiteX3329" y="connsiteY3329"/>
                  </a:cxn>
                  <a:cxn ang="0">
                    <a:pos x="connsiteX3330" y="connsiteY3330"/>
                  </a:cxn>
                  <a:cxn ang="0">
                    <a:pos x="connsiteX3331" y="connsiteY3331"/>
                  </a:cxn>
                  <a:cxn ang="0">
                    <a:pos x="connsiteX3332" y="connsiteY3332"/>
                  </a:cxn>
                  <a:cxn ang="0">
                    <a:pos x="connsiteX3333" y="connsiteY3333"/>
                  </a:cxn>
                  <a:cxn ang="0">
                    <a:pos x="connsiteX3334" y="connsiteY3334"/>
                  </a:cxn>
                  <a:cxn ang="0">
                    <a:pos x="connsiteX3335" y="connsiteY3335"/>
                  </a:cxn>
                  <a:cxn ang="0">
                    <a:pos x="connsiteX3336" y="connsiteY3336"/>
                  </a:cxn>
                  <a:cxn ang="0">
                    <a:pos x="connsiteX3337" y="connsiteY3337"/>
                  </a:cxn>
                  <a:cxn ang="0">
                    <a:pos x="connsiteX3338" y="connsiteY3338"/>
                  </a:cxn>
                  <a:cxn ang="0">
                    <a:pos x="connsiteX3339" y="connsiteY3339"/>
                  </a:cxn>
                  <a:cxn ang="0">
                    <a:pos x="connsiteX3340" y="connsiteY3340"/>
                  </a:cxn>
                  <a:cxn ang="0">
                    <a:pos x="connsiteX3341" y="connsiteY3341"/>
                  </a:cxn>
                  <a:cxn ang="0">
                    <a:pos x="connsiteX3342" y="connsiteY3342"/>
                  </a:cxn>
                  <a:cxn ang="0">
                    <a:pos x="connsiteX3343" y="connsiteY3343"/>
                  </a:cxn>
                  <a:cxn ang="0">
                    <a:pos x="connsiteX3344" y="connsiteY3344"/>
                  </a:cxn>
                  <a:cxn ang="0">
                    <a:pos x="connsiteX3345" y="connsiteY3345"/>
                  </a:cxn>
                  <a:cxn ang="0">
                    <a:pos x="connsiteX3346" y="connsiteY3346"/>
                  </a:cxn>
                  <a:cxn ang="0">
                    <a:pos x="connsiteX3347" y="connsiteY3347"/>
                  </a:cxn>
                  <a:cxn ang="0">
                    <a:pos x="connsiteX3348" y="connsiteY3348"/>
                  </a:cxn>
                  <a:cxn ang="0">
                    <a:pos x="connsiteX3349" y="connsiteY3349"/>
                  </a:cxn>
                  <a:cxn ang="0">
                    <a:pos x="connsiteX3350" y="connsiteY3350"/>
                  </a:cxn>
                  <a:cxn ang="0">
                    <a:pos x="connsiteX3351" y="connsiteY3351"/>
                  </a:cxn>
                  <a:cxn ang="0">
                    <a:pos x="connsiteX3352" y="connsiteY3352"/>
                  </a:cxn>
                  <a:cxn ang="0">
                    <a:pos x="connsiteX3353" y="connsiteY3353"/>
                  </a:cxn>
                  <a:cxn ang="0">
                    <a:pos x="connsiteX3354" y="connsiteY3354"/>
                  </a:cxn>
                  <a:cxn ang="0">
                    <a:pos x="connsiteX3355" y="connsiteY3355"/>
                  </a:cxn>
                  <a:cxn ang="0">
                    <a:pos x="connsiteX3356" y="connsiteY3356"/>
                  </a:cxn>
                  <a:cxn ang="0">
                    <a:pos x="connsiteX3357" y="connsiteY3357"/>
                  </a:cxn>
                  <a:cxn ang="0">
                    <a:pos x="connsiteX3358" y="connsiteY3358"/>
                  </a:cxn>
                  <a:cxn ang="0">
                    <a:pos x="connsiteX3359" y="connsiteY3359"/>
                  </a:cxn>
                  <a:cxn ang="0">
                    <a:pos x="connsiteX3360" y="connsiteY3360"/>
                  </a:cxn>
                  <a:cxn ang="0">
                    <a:pos x="connsiteX3361" y="connsiteY3361"/>
                  </a:cxn>
                  <a:cxn ang="0">
                    <a:pos x="connsiteX3362" y="connsiteY3362"/>
                  </a:cxn>
                  <a:cxn ang="0">
                    <a:pos x="connsiteX3363" y="connsiteY3363"/>
                  </a:cxn>
                  <a:cxn ang="0">
                    <a:pos x="connsiteX3364" y="connsiteY3364"/>
                  </a:cxn>
                  <a:cxn ang="0">
                    <a:pos x="connsiteX3365" y="connsiteY3365"/>
                  </a:cxn>
                  <a:cxn ang="0">
                    <a:pos x="connsiteX3366" y="connsiteY3366"/>
                  </a:cxn>
                  <a:cxn ang="0">
                    <a:pos x="connsiteX3367" y="connsiteY3367"/>
                  </a:cxn>
                  <a:cxn ang="0">
                    <a:pos x="connsiteX3368" y="connsiteY3368"/>
                  </a:cxn>
                  <a:cxn ang="0">
                    <a:pos x="connsiteX3369" y="connsiteY3369"/>
                  </a:cxn>
                  <a:cxn ang="0">
                    <a:pos x="connsiteX3370" y="connsiteY3370"/>
                  </a:cxn>
                  <a:cxn ang="0">
                    <a:pos x="connsiteX3371" y="connsiteY3371"/>
                  </a:cxn>
                  <a:cxn ang="0">
                    <a:pos x="connsiteX3372" y="connsiteY3372"/>
                  </a:cxn>
                  <a:cxn ang="0">
                    <a:pos x="connsiteX3373" y="connsiteY3373"/>
                  </a:cxn>
                  <a:cxn ang="0">
                    <a:pos x="connsiteX3374" y="connsiteY3374"/>
                  </a:cxn>
                  <a:cxn ang="0">
                    <a:pos x="connsiteX3375" y="connsiteY3375"/>
                  </a:cxn>
                  <a:cxn ang="0">
                    <a:pos x="connsiteX3376" y="connsiteY3376"/>
                  </a:cxn>
                  <a:cxn ang="0">
                    <a:pos x="connsiteX3377" y="connsiteY3377"/>
                  </a:cxn>
                  <a:cxn ang="0">
                    <a:pos x="connsiteX3378" y="connsiteY3378"/>
                  </a:cxn>
                  <a:cxn ang="0">
                    <a:pos x="connsiteX3379" y="connsiteY3379"/>
                  </a:cxn>
                  <a:cxn ang="0">
                    <a:pos x="connsiteX3380" y="connsiteY3380"/>
                  </a:cxn>
                  <a:cxn ang="0">
                    <a:pos x="connsiteX3381" y="connsiteY3381"/>
                  </a:cxn>
                  <a:cxn ang="0">
                    <a:pos x="connsiteX3382" y="connsiteY3382"/>
                  </a:cxn>
                  <a:cxn ang="0">
                    <a:pos x="connsiteX3383" y="connsiteY3383"/>
                  </a:cxn>
                  <a:cxn ang="0">
                    <a:pos x="connsiteX3384" y="connsiteY3384"/>
                  </a:cxn>
                  <a:cxn ang="0">
                    <a:pos x="connsiteX3385" y="connsiteY3385"/>
                  </a:cxn>
                  <a:cxn ang="0">
                    <a:pos x="connsiteX3386" y="connsiteY3386"/>
                  </a:cxn>
                  <a:cxn ang="0">
                    <a:pos x="connsiteX3387" y="connsiteY3387"/>
                  </a:cxn>
                  <a:cxn ang="0">
                    <a:pos x="connsiteX3388" y="connsiteY3388"/>
                  </a:cxn>
                  <a:cxn ang="0">
                    <a:pos x="connsiteX3389" y="connsiteY3389"/>
                  </a:cxn>
                  <a:cxn ang="0">
                    <a:pos x="connsiteX3390" y="connsiteY3390"/>
                  </a:cxn>
                  <a:cxn ang="0">
                    <a:pos x="connsiteX3391" y="connsiteY3391"/>
                  </a:cxn>
                  <a:cxn ang="0">
                    <a:pos x="connsiteX3392" y="connsiteY3392"/>
                  </a:cxn>
                  <a:cxn ang="0">
                    <a:pos x="connsiteX3393" y="connsiteY3393"/>
                  </a:cxn>
                  <a:cxn ang="0">
                    <a:pos x="connsiteX3394" y="connsiteY3394"/>
                  </a:cxn>
                  <a:cxn ang="0">
                    <a:pos x="connsiteX3395" y="connsiteY3395"/>
                  </a:cxn>
                  <a:cxn ang="0">
                    <a:pos x="connsiteX3396" y="connsiteY3396"/>
                  </a:cxn>
                  <a:cxn ang="0">
                    <a:pos x="connsiteX3397" y="connsiteY3397"/>
                  </a:cxn>
                  <a:cxn ang="0">
                    <a:pos x="connsiteX3398" y="connsiteY3398"/>
                  </a:cxn>
                  <a:cxn ang="0">
                    <a:pos x="connsiteX3399" y="connsiteY3399"/>
                  </a:cxn>
                  <a:cxn ang="0">
                    <a:pos x="connsiteX3400" y="connsiteY3400"/>
                  </a:cxn>
                  <a:cxn ang="0">
                    <a:pos x="connsiteX3401" y="connsiteY3401"/>
                  </a:cxn>
                  <a:cxn ang="0">
                    <a:pos x="connsiteX3402" y="connsiteY3402"/>
                  </a:cxn>
                  <a:cxn ang="0">
                    <a:pos x="connsiteX3403" y="connsiteY3403"/>
                  </a:cxn>
                  <a:cxn ang="0">
                    <a:pos x="connsiteX3404" y="connsiteY3404"/>
                  </a:cxn>
                  <a:cxn ang="0">
                    <a:pos x="connsiteX3405" y="connsiteY3405"/>
                  </a:cxn>
                  <a:cxn ang="0">
                    <a:pos x="connsiteX3406" y="connsiteY3406"/>
                  </a:cxn>
                  <a:cxn ang="0">
                    <a:pos x="connsiteX3407" y="connsiteY3407"/>
                  </a:cxn>
                  <a:cxn ang="0">
                    <a:pos x="connsiteX3408" y="connsiteY3408"/>
                  </a:cxn>
                  <a:cxn ang="0">
                    <a:pos x="connsiteX3409" y="connsiteY3409"/>
                  </a:cxn>
                  <a:cxn ang="0">
                    <a:pos x="connsiteX3410" y="connsiteY3410"/>
                  </a:cxn>
                  <a:cxn ang="0">
                    <a:pos x="connsiteX3411" y="connsiteY3411"/>
                  </a:cxn>
                  <a:cxn ang="0">
                    <a:pos x="connsiteX3412" y="connsiteY3412"/>
                  </a:cxn>
                  <a:cxn ang="0">
                    <a:pos x="connsiteX3413" y="connsiteY3413"/>
                  </a:cxn>
                  <a:cxn ang="0">
                    <a:pos x="connsiteX3414" y="connsiteY3414"/>
                  </a:cxn>
                  <a:cxn ang="0">
                    <a:pos x="connsiteX3415" y="connsiteY3415"/>
                  </a:cxn>
                  <a:cxn ang="0">
                    <a:pos x="connsiteX3416" y="connsiteY3416"/>
                  </a:cxn>
                  <a:cxn ang="0">
                    <a:pos x="connsiteX3417" y="connsiteY3417"/>
                  </a:cxn>
                  <a:cxn ang="0">
                    <a:pos x="connsiteX3418" y="connsiteY3418"/>
                  </a:cxn>
                  <a:cxn ang="0">
                    <a:pos x="connsiteX3419" y="connsiteY3419"/>
                  </a:cxn>
                  <a:cxn ang="0">
                    <a:pos x="connsiteX3420" y="connsiteY3420"/>
                  </a:cxn>
                  <a:cxn ang="0">
                    <a:pos x="connsiteX3421" y="connsiteY3421"/>
                  </a:cxn>
                  <a:cxn ang="0">
                    <a:pos x="connsiteX3422" y="connsiteY3422"/>
                  </a:cxn>
                  <a:cxn ang="0">
                    <a:pos x="connsiteX3423" y="connsiteY3423"/>
                  </a:cxn>
                  <a:cxn ang="0">
                    <a:pos x="connsiteX3424" y="connsiteY3424"/>
                  </a:cxn>
                  <a:cxn ang="0">
                    <a:pos x="connsiteX3425" y="connsiteY3425"/>
                  </a:cxn>
                  <a:cxn ang="0">
                    <a:pos x="connsiteX3426" y="connsiteY3426"/>
                  </a:cxn>
                  <a:cxn ang="0">
                    <a:pos x="connsiteX3427" y="connsiteY3427"/>
                  </a:cxn>
                  <a:cxn ang="0">
                    <a:pos x="connsiteX3428" y="connsiteY3428"/>
                  </a:cxn>
                  <a:cxn ang="0">
                    <a:pos x="connsiteX3429" y="connsiteY3429"/>
                  </a:cxn>
                  <a:cxn ang="0">
                    <a:pos x="connsiteX3430" y="connsiteY3430"/>
                  </a:cxn>
                  <a:cxn ang="0">
                    <a:pos x="connsiteX3431" y="connsiteY3431"/>
                  </a:cxn>
                  <a:cxn ang="0">
                    <a:pos x="connsiteX3432" y="connsiteY3432"/>
                  </a:cxn>
                  <a:cxn ang="0">
                    <a:pos x="connsiteX3433" y="connsiteY3433"/>
                  </a:cxn>
                  <a:cxn ang="0">
                    <a:pos x="connsiteX3434" y="connsiteY3434"/>
                  </a:cxn>
                  <a:cxn ang="0">
                    <a:pos x="connsiteX3435" y="connsiteY3435"/>
                  </a:cxn>
                  <a:cxn ang="0">
                    <a:pos x="connsiteX3436" y="connsiteY3436"/>
                  </a:cxn>
                  <a:cxn ang="0">
                    <a:pos x="connsiteX3437" y="connsiteY3437"/>
                  </a:cxn>
                  <a:cxn ang="0">
                    <a:pos x="connsiteX3438" y="connsiteY3438"/>
                  </a:cxn>
                  <a:cxn ang="0">
                    <a:pos x="connsiteX3439" y="connsiteY3439"/>
                  </a:cxn>
                  <a:cxn ang="0">
                    <a:pos x="connsiteX3440" y="connsiteY3440"/>
                  </a:cxn>
                  <a:cxn ang="0">
                    <a:pos x="connsiteX3441" y="connsiteY3441"/>
                  </a:cxn>
                  <a:cxn ang="0">
                    <a:pos x="connsiteX3442" y="connsiteY3442"/>
                  </a:cxn>
                  <a:cxn ang="0">
                    <a:pos x="connsiteX3443" y="connsiteY3443"/>
                  </a:cxn>
                  <a:cxn ang="0">
                    <a:pos x="connsiteX3444" y="connsiteY3444"/>
                  </a:cxn>
                  <a:cxn ang="0">
                    <a:pos x="connsiteX3445" y="connsiteY3445"/>
                  </a:cxn>
                  <a:cxn ang="0">
                    <a:pos x="connsiteX3446" y="connsiteY3446"/>
                  </a:cxn>
                  <a:cxn ang="0">
                    <a:pos x="connsiteX3447" y="connsiteY3447"/>
                  </a:cxn>
                  <a:cxn ang="0">
                    <a:pos x="connsiteX3448" y="connsiteY3448"/>
                  </a:cxn>
                  <a:cxn ang="0">
                    <a:pos x="connsiteX3449" y="connsiteY3449"/>
                  </a:cxn>
                  <a:cxn ang="0">
                    <a:pos x="connsiteX3450" y="connsiteY3450"/>
                  </a:cxn>
                  <a:cxn ang="0">
                    <a:pos x="connsiteX3451" y="connsiteY3451"/>
                  </a:cxn>
                  <a:cxn ang="0">
                    <a:pos x="connsiteX3452" y="connsiteY3452"/>
                  </a:cxn>
                  <a:cxn ang="0">
                    <a:pos x="connsiteX3453" y="connsiteY3453"/>
                  </a:cxn>
                  <a:cxn ang="0">
                    <a:pos x="connsiteX3454" y="connsiteY3454"/>
                  </a:cxn>
                  <a:cxn ang="0">
                    <a:pos x="connsiteX3455" y="connsiteY3455"/>
                  </a:cxn>
                  <a:cxn ang="0">
                    <a:pos x="connsiteX3456" y="connsiteY3456"/>
                  </a:cxn>
                  <a:cxn ang="0">
                    <a:pos x="connsiteX3457" y="connsiteY3457"/>
                  </a:cxn>
                  <a:cxn ang="0">
                    <a:pos x="connsiteX3458" y="connsiteY3458"/>
                  </a:cxn>
                  <a:cxn ang="0">
                    <a:pos x="connsiteX3459" y="connsiteY3459"/>
                  </a:cxn>
                  <a:cxn ang="0">
                    <a:pos x="connsiteX3460" y="connsiteY3460"/>
                  </a:cxn>
                  <a:cxn ang="0">
                    <a:pos x="connsiteX3461" y="connsiteY3461"/>
                  </a:cxn>
                  <a:cxn ang="0">
                    <a:pos x="connsiteX3462" y="connsiteY3462"/>
                  </a:cxn>
                  <a:cxn ang="0">
                    <a:pos x="connsiteX3463" y="connsiteY3463"/>
                  </a:cxn>
                  <a:cxn ang="0">
                    <a:pos x="connsiteX3464" y="connsiteY3464"/>
                  </a:cxn>
                  <a:cxn ang="0">
                    <a:pos x="connsiteX3465" y="connsiteY3465"/>
                  </a:cxn>
                  <a:cxn ang="0">
                    <a:pos x="connsiteX3466" y="connsiteY3466"/>
                  </a:cxn>
                  <a:cxn ang="0">
                    <a:pos x="connsiteX3467" y="connsiteY3467"/>
                  </a:cxn>
                  <a:cxn ang="0">
                    <a:pos x="connsiteX3468" y="connsiteY3468"/>
                  </a:cxn>
                  <a:cxn ang="0">
                    <a:pos x="connsiteX3469" y="connsiteY3469"/>
                  </a:cxn>
                  <a:cxn ang="0">
                    <a:pos x="connsiteX3470" y="connsiteY3470"/>
                  </a:cxn>
                  <a:cxn ang="0">
                    <a:pos x="connsiteX3471" y="connsiteY3471"/>
                  </a:cxn>
                  <a:cxn ang="0">
                    <a:pos x="connsiteX3472" y="connsiteY3472"/>
                  </a:cxn>
                  <a:cxn ang="0">
                    <a:pos x="connsiteX3473" y="connsiteY3473"/>
                  </a:cxn>
                  <a:cxn ang="0">
                    <a:pos x="connsiteX3474" y="connsiteY3474"/>
                  </a:cxn>
                  <a:cxn ang="0">
                    <a:pos x="connsiteX3475" y="connsiteY3475"/>
                  </a:cxn>
                  <a:cxn ang="0">
                    <a:pos x="connsiteX3476" y="connsiteY3476"/>
                  </a:cxn>
                  <a:cxn ang="0">
                    <a:pos x="connsiteX3477" y="connsiteY3477"/>
                  </a:cxn>
                  <a:cxn ang="0">
                    <a:pos x="connsiteX3478" y="connsiteY3478"/>
                  </a:cxn>
                  <a:cxn ang="0">
                    <a:pos x="connsiteX3479" y="connsiteY3479"/>
                  </a:cxn>
                  <a:cxn ang="0">
                    <a:pos x="connsiteX3480" y="connsiteY3480"/>
                  </a:cxn>
                  <a:cxn ang="0">
                    <a:pos x="connsiteX3481" y="connsiteY3481"/>
                  </a:cxn>
                  <a:cxn ang="0">
                    <a:pos x="connsiteX3482" y="connsiteY3482"/>
                  </a:cxn>
                  <a:cxn ang="0">
                    <a:pos x="connsiteX3483" y="connsiteY3483"/>
                  </a:cxn>
                  <a:cxn ang="0">
                    <a:pos x="connsiteX3484" y="connsiteY3484"/>
                  </a:cxn>
                  <a:cxn ang="0">
                    <a:pos x="connsiteX3485" y="connsiteY3485"/>
                  </a:cxn>
                  <a:cxn ang="0">
                    <a:pos x="connsiteX3486" y="connsiteY3486"/>
                  </a:cxn>
                  <a:cxn ang="0">
                    <a:pos x="connsiteX3487" y="connsiteY3487"/>
                  </a:cxn>
                  <a:cxn ang="0">
                    <a:pos x="connsiteX3488" y="connsiteY3488"/>
                  </a:cxn>
                  <a:cxn ang="0">
                    <a:pos x="connsiteX3489" y="connsiteY3489"/>
                  </a:cxn>
                  <a:cxn ang="0">
                    <a:pos x="connsiteX3490" y="connsiteY3490"/>
                  </a:cxn>
                  <a:cxn ang="0">
                    <a:pos x="connsiteX3491" y="connsiteY3491"/>
                  </a:cxn>
                  <a:cxn ang="0">
                    <a:pos x="connsiteX3492" y="connsiteY3492"/>
                  </a:cxn>
                  <a:cxn ang="0">
                    <a:pos x="connsiteX3493" y="connsiteY3493"/>
                  </a:cxn>
                  <a:cxn ang="0">
                    <a:pos x="connsiteX3494" y="connsiteY3494"/>
                  </a:cxn>
                  <a:cxn ang="0">
                    <a:pos x="connsiteX3495" y="connsiteY3495"/>
                  </a:cxn>
                  <a:cxn ang="0">
                    <a:pos x="connsiteX3496" y="connsiteY3496"/>
                  </a:cxn>
                  <a:cxn ang="0">
                    <a:pos x="connsiteX3497" y="connsiteY3497"/>
                  </a:cxn>
                  <a:cxn ang="0">
                    <a:pos x="connsiteX3498" y="connsiteY3498"/>
                  </a:cxn>
                  <a:cxn ang="0">
                    <a:pos x="connsiteX3499" y="connsiteY3499"/>
                  </a:cxn>
                  <a:cxn ang="0">
                    <a:pos x="connsiteX3500" y="connsiteY3500"/>
                  </a:cxn>
                  <a:cxn ang="0">
                    <a:pos x="connsiteX3501" y="connsiteY3501"/>
                  </a:cxn>
                  <a:cxn ang="0">
                    <a:pos x="connsiteX3502" y="connsiteY3502"/>
                  </a:cxn>
                  <a:cxn ang="0">
                    <a:pos x="connsiteX3503" y="connsiteY3503"/>
                  </a:cxn>
                  <a:cxn ang="0">
                    <a:pos x="connsiteX3504" y="connsiteY3504"/>
                  </a:cxn>
                  <a:cxn ang="0">
                    <a:pos x="connsiteX3505" y="connsiteY3505"/>
                  </a:cxn>
                  <a:cxn ang="0">
                    <a:pos x="connsiteX3506" y="connsiteY3506"/>
                  </a:cxn>
                  <a:cxn ang="0">
                    <a:pos x="connsiteX3507" y="connsiteY3507"/>
                  </a:cxn>
                  <a:cxn ang="0">
                    <a:pos x="connsiteX3508" y="connsiteY3508"/>
                  </a:cxn>
                  <a:cxn ang="0">
                    <a:pos x="connsiteX3509" y="connsiteY3509"/>
                  </a:cxn>
                  <a:cxn ang="0">
                    <a:pos x="connsiteX3510" y="connsiteY3510"/>
                  </a:cxn>
                  <a:cxn ang="0">
                    <a:pos x="connsiteX3511" y="connsiteY3511"/>
                  </a:cxn>
                  <a:cxn ang="0">
                    <a:pos x="connsiteX3512" y="connsiteY3512"/>
                  </a:cxn>
                  <a:cxn ang="0">
                    <a:pos x="connsiteX3513" y="connsiteY3513"/>
                  </a:cxn>
                  <a:cxn ang="0">
                    <a:pos x="connsiteX3514" y="connsiteY3514"/>
                  </a:cxn>
                  <a:cxn ang="0">
                    <a:pos x="connsiteX3515" y="connsiteY3515"/>
                  </a:cxn>
                  <a:cxn ang="0">
                    <a:pos x="connsiteX3516" y="connsiteY3516"/>
                  </a:cxn>
                  <a:cxn ang="0">
                    <a:pos x="connsiteX3517" y="connsiteY3517"/>
                  </a:cxn>
                  <a:cxn ang="0">
                    <a:pos x="connsiteX3518" y="connsiteY3518"/>
                  </a:cxn>
                  <a:cxn ang="0">
                    <a:pos x="connsiteX3519" y="connsiteY3519"/>
                  </a:cxn>
                  <a:cxn ang="0">
                    <a:pos x="connsiteX3520" y="connsiteY3520"/>
                  </a:cxn>
                  <a:cxn ang="0">
                    <a:pos x="connsiteX3521" y="connsiteY3521"/>
                  </a:cxn>
                  <a:cxn ang="0">
                    <a:pos x="connsiteX3522" y="connsiteY3522"/>
                  </a:cxn>
                  <a:cxn ang="0">
                    <a:pos x="connsiteX3523" y="connsiteY3523"/>
                  </a:cxn>
                  <a:cxn ang="0">
                    <a:pos x="connsiteX3524" y="connsiteY3524"/>
                  </a:cxn>
                  <a:cxn ang="0">
                    <a:pos x="connsiteX3525" y="connsiteY3525"/>
                  </a:cxn>
                  <a:cxn ang="0">
                    <a:pos x="connsiteX3526" y="connsiteY3526"/>
                  </a:cxn>
                  <a:cxn ang="0">
                    <a:pos x="connsiteX3527" y="connsiteY3527"/>
                  </a:cxn>
                  <a:cxn ang="0">
                    <a:pos x="connsiteX3528" y="connsiteY3528"/>
                  </a:cxn>
                  <a:cxn ang="0">
                    <a:pos x="connsiteX3529" y="connsiteY3529"/>
                  </a:cxn>
                  <a:cxn ang="0">
                    <a:pos x="connsiteX3530" y="connsiteY3530"/>
                  </a:cxn>
                  <a:cxn ang="0">
                    <a:pos x="connsiteX3531" y="connsiteY3531"/>
                  </a:cxn>
                  <a:cxn ang="0">
                    <a:pos x="connsiteX3532" y="connsiteY3532"/>
                  </a:cxn>
                  <a:cxn ang="0">
                    <a:pos x="connsiteX3533" y="connsiteY3533"/>
                  </a:cxn>
                  <a:cxn ang="0">
                    <a:pos x="connsiteX3534" y="connsiteY3534"/>
                  </a:cxn>
                  <a:cxn ang="0">
                    <a:pos x="connsiteX3535" y="connsiteY3535"/>
                  </a:cxn>
                  <a:cxn ang="0">
                    <a:pos x="connsiteX3536" y="connsiteY3536"/>
                  </a:cxn>
                  <a:cxn ang="0">
                    <a:pos x="connsiteX3537" y="connsiteY3537"/>
                  </a:cxn>
                  <a:cxn ang="0">
                    <a:pos x="connsiteX3538" y="connsiteY3538"/>
                  </a:cxn>
                  <a:cxn ang="0">
                    <a:pos x="connsiteX3539" y="connsiteY3539"/>
                  </a:cxn>
                  <a:cxn ang="0">
                    <a:pos x="connsiteX3540" y="connsiteY3540"/>
                  </a:cxn>
                  <a:cxn ang="0">
                    <a:pos x="connsiteX3541" y="connsiteY3541"/>
                  </a:cxn>
                  <a:cxn ang="0">
                    <a:pos x="connsiteX3542" y="connsiteY3542"/>
                  </a:cxn>
                  <a:cxn ang="0">
                    <a:pos x="connsiteX3543" y="connsiteY3543"/>
                  </a:cxn>
                  <a:cxn ang="0">
                    <a:pos x="connsiteX3544" y="connsiteY3544"/>
                  </a:cxn>
                  <a:cxn ang="0">
                    <a:pos x="connsiteX3545" y="connsiteY3545"/>
                  </a:cxn>
                  <a:cxn ang="0">
                    <a:pos x="connsiteX3546" y="connsiteY3546"/>
                  </a:cxn>
                  <a:cxn ang="0">
                    <a:pos x="connsiteX3547" y="connsiteY3547"/>
                  </a:cxn>
                  <a:cxn ang="0">
                    <a:pos x="connsiteX3548" y="connsiteY3548"/>
                  </a:cxn>
                  <a:cxn ang="0">
                    <a:pos x="connsiteX3549" y="connsiteY3549"/>
                  </a:cxn>
                  <a:cxn ang="0">
                    <a:pos x="connsiteX3550" y="connsiteY3550"/>
                  </a:cxn>
                  <a:cxn ang="0">
                    <a:pos x="connsiteX3551" y="connsiteY3551"/>
                  </a:cxn>
                  <a:cxn ang="0">
                    <a:pos x="connsiteX3552" y="connsiteY3552"/>
                  </a:cxn>
                  <a:cxn ang="0">
                    <a:pos x="connsiteX3553" y="connsiteY3553"/>
                  </a:cxn>
                  <a:cxn ang="0">
                    <a:pos x="connsiteX3554" y="connsiteY3554"/>
                  </a:cxn>
                  <a:cxn ang="0">
                    <a:pos x="connsiteX3555" y="connsiteY3555"/>
                  </a:cxn>
                  <a:cxn ang="0">
                    <a:pos x="connsiteX3556" y="connsiteY3556"/>
                  </a:cxn>
                  <a:cxn ang="0">
                    <a:pos x="connsiteX3557" y="connsiteY3557"/>
                  </a:cxn>
                  <a:cxn ang="0">
                    <a:pos x="connsiteX3558" y="connsiteY3558"/>
                  </a:cxn>
                  <a:cxn ang="0">
                    <a:pos x="connsiteX3559" y="connsiteY3559"/>
                  </a:cxn>
                  <a:cxn ang="0">
                    <a:pos x="connsiteX3560" y="connsiteY3560"/>
                  </a:cxn>
                  <a:cxn ang="0">
                    <a:pos x="connsiteX3561" y="connsiteY3561"/>
                  </a:cxn>
                  <a:cxn ang="0">
                    <a:pos x="connsiteX3562" y="connsiteY3562"/>
                  </a:cxn>
                  <a:cxn ang="0">
                    <a:pos x="connsiteX3563" y="connsiteY3563"/>
                  </a:cxn>
                  <a:cxn ang="0">
                    <a:pos x="connsiteX3564" y="connsiteY3564"/>
                  </a:cxn>
                  <a:cxn ang="0">
                    <a:pos x="connsiteX3565" y="connsiteY3565"/>
                  </a:cxn>
                  <a:cxn ang="0">
                    <a:pos x="connsiteX3566" y="connsiteY3566"/>
                  </a:cxn>
                  <a:cxn ang="0">
                    <a:pos x="connsiteX3567" y="connsiteY3567"/>
                  </a:cxn>
                  <a:cxn ang="0">
                    <a:pos x="connsiteX3568" y="connsiteY3568"/>
                  </a:cxn>
                  <a:cxn ang="0">
                    <a:pos x="connsiteX3569" y="connsiteY3569"/>
                  </a:cxn>
                  <a:cxn ang="0">
                    <a:pos x="connsiteX3570" y="connsiteY3570"/>
                  </a:cxn>
                  <a:cxn ang="0">
                    <a:pos x="connsiteX3571" y="connsiteY3571"/>
                  </a:cxn>
                  <a:cxn ang="0">
                    <a:pos x="connsiteX3572" y="connsiteY3572"/>
                  </a:cxn>
                  <a:cxn ang="0">
                    <a:pos x="connsiteX3573" y="connsiteY3573"/>
                  </a:cxn>
                  <a:cxn ang="0">
                    <a:pos x="connsiteX3574" y="connsiteY3574"/>
                  </a:cxn>
                  <a:cxn ang="0">
                    <a:pos x="connsiteX3575" y="connsiteY3575"/>
                  </a:cxn>
                  <a:cxn ang="0">
                    <a:pos x="connsiteX3576" y="connsiteY3576"/>
                  </a:cxn>
                  <a:cxn ang="0">
                    <a:pos x="connsiteX3577" y="connsiteY3577"/>
                  </a:cxn>
                  <a:cxn ang="0">
                    <a:pos x="connsiteX3578" y="connsiteY3578"/>
                  </a:cxn>
                  <a:cxn ang="0">
                    <a:pos x="connsiteX3579" y="connsiteY3579"/>
                  </a:cxn>
                  <a:cxn ang="0">
                    <a:pos x="connsiteX3580" y="connsiteY3580"/>
                  </a:cxn>
                  <a:cxn ang="0">
                    <a:pos x="connsiteX3581" y="connsiteY3581"/>
                  </a:cxn>
                  <a:cxn ang="0">
                    <a:pos x="connsiteX3582" y="connsiteY3582"/>
                  </a:cxn>
                  <a:cxn ang="0">
                    <a:pos x="connsiteX3583" y="connsiteY3583"/>
                  </a:cxn>
                  <a:cxn ang="0">
                    <a:pos x="connsiteX3584" y="connsiteY3584"/>
                  </a:cxn>
                  <a:cxn ang="0">
                    <a:pos x="connsiteX3585" y="connsiteY3585"/>
                  </a:cxn>
                  <a:cxn ang="0">
                    <a:pos x="connsiteX3586" y="connsiteY3586"/>
                  </a:cxn>
                  <a:cxn ang="0">
                    <a:pos x="connsiteX3587" y="connsiteY3587"/>
                  </a:cxn>
                  <a:cxn ang="0">
                    <a:pos x="connsiteX3588" y="connsiteY3588"/>
                  </a:cxn>
                  <a:cxn ang="0">
                    <a:pos x="connsiteX3589" y="connsiteY3589"/>
                  </a:cxn>
                  <a:cxn ang="0">
                    <a:pos x="connsiteX3590" y="connsiteY3590"/>
                  </a:cxn>
                  <a:cxn ang="0">
                    <a:pos x="connsiteX3591" y="connsiteY3591"/>
                  </a:cxn>
                  <a:cxn ang="0">
                    <a:pos x="connsiteX3592" y="connsiteY3592"/>
                  </a:cxn>
                  <a:cxn ang="0">
                    <a:pos x="connsiteX3593" y="connsiteY3593"/>
                  </a:cxn>
                  <a:cxn ang="0">
                    <a:pos x="connsiteX3594" y="connsiteY3594"/>
                  </a:cxn>
                  <a:cxn ang="0">
                    <a:pos x="connsiteX3595" y="connsiteY3595"/>
                  </a:cxn>
                  <a:cxn ang="0">
                    <a:pos x="connsiteX3596" y="connsiteY3596"/>
                  </a:cxn>
                  <a:cxn ang="0">
                    <a:pos x="connsiteX3597" y="connsiteY3597"/>
                  </a:cxn>
                  <a:cxn ang="0">
                    <a:pos x="connsiteX3598" y="connsiteY3598"/>
                  </a:cxn>
                  <a:cxn ang="0">
                    <a:pos x="connsiteX3599" y="connsiteY3599"/>
                  </a:cxn>
                  <a:cxn ang="0">
                    <a:pos x="connsiteX3600" y="connsiteY3600"/>
                  </a:cxn>
                  <a:cxn ang="0">
                    <a:pos x="connsiteX3601" y="connsiteY3601"/>
                  </a:cxn>
                  <a:cxn ang="0">
                    <a:pos x="connsiteX3602" y="connsiteY3602"/>
                  </a:cxn>
                  <a:cxn ang="0">
                    <a:pos x="connsiteX3603" y="connsiteY3603"/>
                  </a:cxn>
                  <a:cxn ang="0">
                    <a:pos x="connsiteX3604" y="connsiteY3604"/>
                  </a:cxn>
                  <a:cxn ang="0">
                    <a:pos x="connsiteX3605" y="connsiteY3605"/>
                  </a:cxn>
                  <a:cxn ang="0">
                    <a:pos x="connsiteX3606" y="connsiteY3606"/>
                  </a:cxn>
                  <a:cxn ang="0">
                    <a:pos x="connsiteX3607" y="connsiteY3607"/>
                  </a:cxn>
                  <a:cxn ang="0">
                    <a:pos x="connsiteX3608" y="connsiteY3608"/>
                  </a:cxn>
                  <a:cxn ang="0">
                    <a:pos x="connsiteX3609" y="connsiteY3609"/>
                  </a:cxn>
                  <a:cxn ang="0">
                    <a:pos x="connsiteX3610" y="connsiteY3610"/>
                  </a:cxn>
                  <a:cxn ang="0">
                    <a:pos x="connsiteX3611" y="connsiteY3611"/>
                  </a:cxn>
                  <a:cxn ang="0">
                    <a:pos x="connsiteX3612" y="connsiteY3612"/>
                  </a:cxn>
                  <a:cxn ang="0">
                    <a:pos x="connsiteX3613" y="connsiteY3613"/>
                  </a:cxn>
                  <a:cxn ang="0">
                    <a:pos x="connsiteX3614" y="connsiteY3614"/>
                  </a:cxn>
                  <a:cxn ang="0">
                    <a:pos x="connsiteX3615" y="connsiteY3615"/>
                  </a:cxn>
                  <a:cxn ang="0">
                    <a:pos x="connsiteX3616" y="connsiteY3616"/>
                  </a:cxn>
                  <a:cxn ang="0">
                    <a:pos x="connsiteX3617" y="connsiteY3617"/>
                  </a:cxn>
                  <a:cxn ang="0">
                    <a:pos x="connsiteX3618" y="connsiteY3618"/>
                  </a:cxn>
                  <a:cxn ang="0">
                    <a:pos x="connsiteX3619" y="connsiteY3619"/>
                  </a:cxn>
                  <a:cxn ang="0">
                    <a:pos x="connsiteX3620" y="connsiteY3620"/>
                  </a:cxn>
                  <a:cxn ang="0">
                    <a:pos x="connsiteX3621" y="connsiteY3621"/>
                  </a:cxn>
                  <a:cxn ang="0">
                    <a:pos x="connsiteX3622" y="connsiteY3622"/>
                  </a:cxn>
                  <a:cxn ang="0">
                    <a:pos x="connsiteX3623" y="connsiteY3623"/>
                  </a:cxn>
                  <a:cxn ang="0">
                    <a:pos x="connsiteX3624" y="connsiteY3624"/>
                  </a:cxn>
                  <a:cxn ang="0">
                    <a:pos x="connsiteX3625" y="connsiteY3625"/>
                  </a:cxn>
                  <a:cxn ang="0">
                    <a:pos x="connsiteX3626" y="connsiteY3626"/>
                  </a:cxn>
                  <a:cxn ang="0">
                    <a:pos x="connsiteX3627" y="connsiteY3627"/>
                  </a:cxn>
                  <a:cxn ang="0">
                    <a:pos x="connsiteX3628" y="connsiteY3628"/>
                  </a:cxn>
                  <a:cxn ang="0">
                    <a:pos x="connsiteX3629" y="connsiteY3629"/>
                  </a:cxn>
                  <a:cxn ang="0">
                    <a:pos x="connsiteX3630" y="connsiteY3630"/>
                  </a:cxn>
                  <a:cxn ang="0">
                    <a:pos x="connsiteX3631" y="connsiteY3631"/>
                  </a:cxn>
                  <a:cxn ang="0">
                    <a:pos x="connsiteX3632" y="connsiteY3632"/>
                  </a:cxn>
                  <a:cxn ang="0">
                    <a:pos x="connsiteX3633" y="connsiteY3633"/>
                  </a:cxn>
                  <a:cxn ang="0">
                    <a:pos x="connsiteX3634" y="connsiteY3634"/>
                  </a:cxn>
                  <a:cxn ang="0">
                    <a:pos x="connsiteX3635" y="connsiteY3635"/>
                  </a:cxn>
                  <a:cxn ang="0">
                    <a:pos x="connsiteX3636" y="connsiteY3636"/>
                  </a:cxn>
                  <a:cxn ang="0">
                    <a:pos x="connsiteX3637" y="connsiteY3637"/>
                  </a:cxn>
                  <a:cxn ang="0">
                    <a:pos x="connsiteX3638" y="connsiteY3638"/>
                  </a:cxn>
                  <a:cxn ang="0">
                    <a:pos x="connsiteX3639" y="connsiteY3639"/>
                  </a:cxn>
                  <a:cxn ang="0">
                    <a:pos x="connsiteX3640" y="connsiteY3640"/>
                  </a:cxn>
                  <a:cxn ang="0">
                    <a:pos x="connsiteX3641" y="connsiteY3641"/>
                  </a:cxn>
                  <a:cxn ang="0">
                    <a:pos x="connsiteX3642" y="connsiteY3642"/>
                  </a:cxn>
                  <a:cxn ang="0">
                    <a:pos x="connsiteX3643" y="connsiteY3643"/>
                  </a:cxn>
                  <a:cxn ang="0">
                    <a:pos x="connsiteX3644" y="connsiteY3644"/>
                  </a:cxn>
                  <a:cxn ang="0">
                    <a:pos x="connsiteX3645" y="connsiteY3645"/>
                  </a:cxn>
                  <a:cxn ang="0">
                    <a:pos x="connsiteX3646" y="connsiteY3646"/>
                  </a:cxn>
                  <a:cxn ang="0">
                    <a:pos x="connsiteX3647" y="connsiteY3647"/>
                  </a:cxn>
                  <a:cxn ang="0">
                    <a:pos x="connsiteX3648" y="connsiteY3648"/>
                  </a:cxn>
                  <a:cxn ang="0">
                    <a:pos x="connsiteX3649" y="connsiteY3649"/>
                  </a:cxn>
                  <a:cxn ang="0">
                    <a:pos x="connsiteX3650" y="connsiteY3650"/>
                  </a:cxn>
                  <a:cxn ang="0">
                    <a:pos x="connsiteX3651" y="connsiteY3651"/>
                  </a:cxn>
                  <a:cxn ang="0">
                    <a:pos x="connsiteX3652" y="connsiteY3652"/>
                  </a:cxn>
                  <a:cxn ang="0">
                    <a:pos x="connsiteX3653" y="connsiteY3653"/>
                  </a:cxn>
                  <a:cxn ang="0">
                    <a:pos x="connsiteX3654" y="connsiteY3654"/>
                  </a:cxn>
                  <a:cxn ang="0">
                    <a:pos x="connsiteX3655" y="connsiteY3655"/>
                  </a:cxn>
                  <a:cxn ang="0">
                    <a:pos x="connsiteX3656" y="connsiteY3656"/>
                  </a:cxn>
                  <a:cxn ang="0">
                    <a:pos x="connsiteX3657" y="connsiteY3657"/>
                  </a:cxn>
                  <a:cxn ang="0">
                    <a:pos x="connsiteX3658" y="connsiteY3658"/>
                  </a:cxn>
                  <a:cxn ang="0">
                    <a:pos x="connsiteX3659" y="connsiteY3659"/>
                  </a:cxn>
                  <a:cxn ang="0">
                    <a:pos x="connsiteX3660" y="connsiteY3660"/>
                  </a:cxn>
                  <a:cxn ang="0">
                    <a:pos x="connsiteX3661" y="connsiteY3661"/>
                  </a:cxn>
                  <a:cxn ang="0">
                    <a:pos x="connsiteX3662" y="connsiteY3662"/>
                  </a:cxn>
                  <a:cxn ang="0">
                    <a:pos x="connsiteX3663" y="connsiteY3663"/>
                  </a:cxn>
                  <a:cxn ang="0">
                    <a:pos x="connsiteX3664" y="connsiteY3664"/>
                  </a:cxn>
                  <a:cxn ang="0">
                    <a:pos x="connsiteX3665" y="connsiteY3665"/>
                  </a:cxn>
                  <a:cxn ang="0">
                    <a:pos x="connsiteX3666" y="connsiteY3666"/>
                  </a:cxn>
                  <a:cxn ang="0">
                    <a:pos x="connsiteX3667" y="connsiteY3667"/>
                  </a:cxn>
                  <a:cxn ang="0">
                    <a:pos x="connsiteX3668" y="connsiteY3668"/>
                  </a:cxn>
                  <a:cxn ang="0">
                    <a:pos x="connsiteX3669" y="connsiteY3669"/>
                  </a:cxn>
                  <a:cxn ang="0">
                    <a:pos x="connsiteX3670" y="connsiteY3670"/>
                  </a:cxn>
                  <a:cxn ang="0">
                    <a:pos x="connsiteX3671" y="connsiteY3671"/>
                  </a:cxn>
                  <a:cxn ang="0">
                    <a:pos x="connsiteX3672" y="connsiteY3672"/>
                  </a:cxn>
                  <a:cxn ang="0">
                    <a:pos x="connsiteX3673" y="connsiteY3673"/>
                  </a:cxn>
                  <a:cxn ang="0">
                    <a:pos x="connsiteX3674" y="connsiteY3674"/>
                  </a:cxn>
                  <a:cxn ang="0">
                    <a:pos x="connsiteX3675" y="connsiteY3675"/>
                  </a:cxn>
                  <a:cxn ang="0">
                    <a:pos x="connsiteX3676" y="connsiteY3676"/>
                  </a:cxn>
                  <a:cxn ang="0">
                    <a:pos x="connsiteX3677" y="connsiteY3677"/>
                  </a:cxn>
                  <a:cxn ang="0">
                    <a:pos x="connsiteX3678" y="connsiteY3678"/>
                  </a:cxn>
                  <a:cxn ang="0">
                    <a:pos x="connsiteX3679" y="connsiteY3679"/>
                  </a:cxn>
                  <a:cxn ang="0">
                    <a:pos x="connsiteX3680" y="connsiteY3680"/>
                  </a:cxn>
                  <a:cxn ang="0">
                    <a:pos x="connsiteX3681" y="connsiteY3681"/>
                  </a:cxn>
                  <a:cxn ang="0">
                    <a:pos x="connsiteX3682" y="connsiteY3682"/>
                  </a:cxn>
                  <a:cxn ang="0">
                    <a:pos x="connsiteX3683" y="connsiteY3683"/>
                  </a:cxn>
                  <a:cxn ang="0">
                    <a:pos x="connsiteX3684" y="connsiteY3684"/>
                  </a:cxn>
                  <a:cxn ang="0">
                    <a:pos x="connsiteX3685" y="connsiteY3685"/>
                  </a:cxn>
                  <a:cxn ang="0">
                    <a:pos x="connsiteX3686" y="connsiteY3686"/>
                  </a:cxn>
                  <a:cxn ang="0">
                    <a:pos x="connsiteX3687" y="connsiteY3687"/>
                  </a:cxn>
                  <a:cxn ang="0">
                    <a:pos x="connsiteX3688" y="connsiteY3688"/>
                  </a:cxn>
                  <a:cxn ang="0">
                    <a:pos x="connsiteX3689" y="connsiteY3689"/>
                  </a:cxn>
                  <a:cxn ang="0">
                    <a:pos x="connsiteX3690" y="connsiteY3690"/>
                  </a:cxn>
                  <a:cxn ang="0">
                    <a:pos x="connsiteX3691" y="connsiteY3691"/>
                  </a:cxn>
                  <a:cxn ang="0">
                    <a:pos x="connsiteX3692" y="connsiteY3692"/>
                  </a:cxn>
                  <a:cxn ang="0">
                    <a:pos x="connsiteX3693" y="connsiteY3693"/>
                  </a:cxn>
                  <a:cxn ang="0">
                    <a:pos x="connsiteX3694" y="connsiteY3694"/>
                  </a:cxn>
                  <a:cxn ang="0">
                    <a:pos x="connsiteX3695" y="connsiteY3695"/>
                  </a:cxn>
                  <a:cxn ang="0">
                    <a:pos x="connsiteX3696" y="connsiteY3696"/>
                  </a:cxn>
                  <a:cxn ang="0">
                    <a:pos x="connsiteX3697" y="connsiteY3697"/>
                  </a:cxn>
                  <a:cxn ang="0">
                    <a:pos x="connsiteX3698" y="connsiteY3698"/>
                  </a:cxn>
                  <a:cxn ang="0">
                    <a:pos x="connsiteX3699" y="connsiteY3699"/>
                  </a:cxn>
                  <a:cxn ang="0">
                    <a:pos x="connsiteX3700" y="connsiteY3700"/>
                  </a:cxn>
                  <a:cxn ang="0">
                    <a:pos x="connsiteX3701" y="connsiteY3701"/>
                  </a:cxn>
                  <a:cxn ang="0">
                    <a:pos x="connsiteX3702" y="connsiteY3702"/>
                  </a:cxn>
                  <a:cxn ang="0">
                    <a:pos x="connsiteX3703" y="connsiteY3703"/>
                  </a:cxn>
                  <a:cxn ang="0">
                    <a:pos x="connsiteX3704" y="connsiteY3704"/>
                  </a:cxn>
                  <a:cxn ang="0">
                    <a:pos x="connsiteX3705" y="connsiteY3705"/>
                  </a:cxn>
                  <a:cxn ang="0">
                    <a:pos x="connsiteX3706" y="connsiteY3706"/>
                  </a:cxn>
                  <a:cxn ang="0">
                    <a:pos x="connsiteX3707" y="connsiteY3707"/>
                  </a:cxn>
                  <a:cxn ang="0">
                    <a:pos x="connsiteX3708" y="connsiteY3708"/>
                  </a:cxn>
                  <a:cxn ang="0">
                    <a:pos x="connsiteX3709" y="connsiteY3709"/>
                  </a:cxn>
                  <a:cxn ang="0">
                    <a:pos x="connsiteX3710" y="connsiteY3710"/>
                  </a:cxn>
                  <a:cxn ang="0">
                    <a:pos x="connsiteX3711" y="connsiteY3711"/>
                  </a:cxn>
                  <a:cxn ang="0">
                    <a:pos x="connsiteX3712" y="connsiteY3712"/>
                  </a:cxn>
                  <a:cxn ang="0">
                    <a:pos x="connsiteX3713" y="connsiteY3713"/>
                  </a:cxn>
                  <a:cxn ang="0">
                    <a:pos x="connsiteX3714" y="connsiteY3714"/>
                  </a:cxn>
                  <a:cxn ang="0">
                    <a:pos x="connsiteX3715" y="connsiteY3715"/>
                  </a:cxn>
                  <a:cxn ang="0">
                    <a:pos x="connsiteX3716" y="connsiteY3716"/>
                  </a:cxn>
                  <a:cxn ang="0">
                    <a:pos x="connsiteX3717" y="connsiteY3717"/>
                  </a:cxn>
                  <a:cxn ang="0">
                    <a:pos x="connsiteX3718" y="connsiteY3718"/>
                  </a:cxn>
                  <a:cxn ang="0">
                    <a:pos x="connsiteX3719" y="connsiteY3719"/>
                  </a:cxn>
                  <a:cxn ang="0">
                    <a:pos x="connsiteX3720" y="connsiteY3720"/>
                  </a:cxn>
                  <a:cxn ang="0">
                    <a:pos x="connsiteX3721" y="connsiteY3721"/>
                  </a:cxn>
                  <a:cxn ang="0">
                    <a:pos x="connsiteX3722" y="connsiteY3722"/>
                  </a:cxn>
                  <a:cxn ang="0">
                    <a:pos x="connsiteX3723" y="connsiteY3723"/>
                  </a:cxn>
                  <a:cxn ang="0">
                    <a:pos x="connsiteX3724" y="connsiteY3724"/>
                  </a:cxn>
                  <a:cxn ang="0">
                    <a:pos x="connsiteX3725" y="connsiteY3725"/>
                  </a:cxn>
                  <a:cxn ang="0">
                    <a:pos x="connsiteX3726" y="connsiteY3726"/>
                  </a:cxn>
                  <a:cxn ang="0">
                    <a:pos x="connsiteX3727" y="connsiteY3727"/>
                  </a:cxn>
                  <a:cxn ang="0">
                    <a:pos x="connsiteX3728" y="connsiteY3728"/>
                  </a:cxn>
                  <a:cxn ang="0">
                    <a:pos x="connsiteX3729" y="connsiteY3729"/>
                  </a:cxn>
                  <a:cxn ang="0">
                    <a:pos x="connsiteX3730" y="connsiteY3730"/>
                  </a:cxn>
                  <a:cxn ang="0">
                    <a:pos x="connsiteX3731" y="connsiteY3731"/>
                  </a:cxn>
                  <a:cxn ang="0">
                    <a:pos x="connsiteX3732" y="connsiteY3732"/>
                  </a:cxn>
                  <a:cxn ang="0">
                    <a:pos x="connsiteX3733" y="connsiteY3733"/>
                  </a:cxn>
                  <a:cxn ang="0">
                    <a:pos x="connsiteX3734" y="connsiteY3734"/>
                  </a:cxn>
                  <a:cxn ang="0">
                    <a:pos x="connsiteX3735" y="connsiteY3735"/>
                  </a:cxn>
                  <a:cxn ang="0">
                    <a:pos x="connsiteX3736" y="connsiteY3736"/>
                  </a:cxn>
                  <a:cxn ang="0">
                    <a:pos x="connsiteX3737" y="connsiteY3737"/>
                  </a:cxn>
                  <a:cxn ang="0">
                    <a:pos x="connsiteX3738" y="connsiteY3738"/>
                  </a:cxn>
                  <a:cxn ang="0">
                    <a:pos x="connsiteX3739" y="connsiteY3739"/>
                  </a:cxn>
                  <a:cxn ang="0">
                    <a:pos x="connsiteX3740" y="connsiteY3740"/>
                  </a:cxn>
                  <a:cxn ang="0">
                    <a:pos x="connsiteX3741" y="connsiteY3741"/>
                  </a:cxn>
                  <a:cxn ang="0">
                    <a:pos x="connsiteX3742" y="connsiteY3742"/>
                  </a:cxn>
                  <a:cxn ang="0">
                    <a:pos x="connsiteX3743" y="connsiteY3743"/>
                  </a:cxn>
                  <a:cxn ang="0">
                    <a:pos x="connsiteX3744" y="connsiteY3744"/>
                  </a:cxn>
                  <a:cxn ang="0">
                    <a:pos x="connsiteX3745" y="connsiteY3745"/>
                  </a:cxn>
                  <a:cxn ang="0">
                    <a:pos x="connsiteX3746" y="connsiteY3746"/>
                  </a:cxn>
                  <a:cxn ang="0">
                    <a:pos x="connsiteX3747" y="connsiteY3747"/>
                  </a:cxn>
                  <a:cxn ang="0">
                    <a:pos x="connsiteX3748" y="connsiteY3748"/>
                  </a:cxn>
                  <a:cxn ang="0">
                    <a:pos x="connsiteX3749" y="connsiteY3749"/>
                  </a:cxn>
                  <a:cxn ang="0">
                    <a:pos x="connsiteX3750" y="connsiteY3750"/>
                  </a:cxn>
                  <a:cxn ang="0">
                    <a:pos x="connsiteX3751" y="connsiteY3751"/>
                  </a:cxn>
                  <a:cxn ang="0">
                    <a:pos x="connsiteX3752" y="connsiteY3752"/>
                  </a:cxn>
                  <a:cxn ang="0">
                    <a:pos x="connsiteX3753" y="connsiteY3753"/>
                  </a:cxn>
                  <a:cxn ang="0">
                    <a:pos x="connsiteX3754" y="connsiteY3754"/>
                  </a:cxn>
                  <a:cxn ang="0">
                    <a:pos x="connsiteX3755" y="connsiteY3755"/>
                  </a:cxn>
                  <a:cxn ang="0">
                    <a:pos x="connsiteX3756" y="connsiteY3756"/>
                  </a:cxn>
                  <a:cxn ang="0">
                    <a:pos x="connsiteX3757" y="connsiteY3757"/>
                  </a:cxn>
                  <a:cxn ang="0">
                    <a:pos x="connsiteX3758" y="connsiteY3758"/>
                  </a:cxn>
                  <a:cxn ang="0">
                    <a:pos x="connsiteX3759" y="connsiteY3759"/>
                  </a:cxn>
                  <a:cxn ang="0">
                    <a:pos x="connsiteX3760" y="connsiteY3760"/>
                  </a:cxn>
                  <a:cxn ang="0">
                    <a:pos x="connsiteX3761" y="connsiteY3761"/>
                  </a:cxn>
                  <a:cxn ang="0">
                    <a:pos x="connsiteX3762" y="connsiteY3762"/>
                  </a:cxn>
                  <a:cxn ang="0">
                    <a:pos x="connsiteX3763" y="connsiteY3763"/>
                  </a:cxn>
                  <a:cxn ang="0">
                    <a:pos x="connsiteX3764" y="connsiteY3764"/>
                  </a:cxn>
                  <a:cxn ang="0">
                    <a:pos x="connsiteX3765" y="connsiteY3765"/>
                  </a:cxn>
                  <a:cxn ang="0">
                    <a:pos x="connsiteX3766" y="connsiteY3766"/>
                  </a:cxn>
                  <a:cxn ang="0">
                    <a:pos x="connsiteX3767" y="connsiteY3767"/>
                  </a:cxn>
                  <a:cxn ang="0">
                    <a:pos x="connsiteX3768" y="connsiteY3768"/>
                  </a:cxn>
                  <a:cxn ang="0">
                    <a:pos x="connsiteX3769" y="connsiteY3769"/>
                  </a:cxn>
                  <a:cxn ang="0">
                    <a:pos x="connsiteX3770" y="connsiteY3770"/>
                  </a:cxn>
                  <a:cxn ang="0">
                    <a:pos x="connsiteX3771" y="connsiteY3771"/>
                  </a:cxn>
                  <a:cxn ang="0">
                    <a:pos x="connsiteX3772" y="connsiteY3772"/>
                  </a:cxn>
                  <a:cxn ang="0">
                    <a:pos x="connsiteX3773" y="connsiteY3773"/>
                  </a:cxn>
                  <a:cxn ang="0">
                    <a:pos x="connsiteX3774" y="connsiteY3774"/>
                  </a:cxn>
                  <a:cxn ang="0">
                    <a:pos x="connsiteX3775" y="connsiteY3775"/>
                  </a:cxn>
                  <a:cxn ang="0">
                    <a:pos x="connsiteX3776" y="connsiteY3776"/>
                  </a:cxn>
                  <a:cxn ang="0">
                    <a:pos x="connsiteX3777" y="connsiteY3777"/>
                  </a:cxn>
                  <a:cxn ang="0">
                    <a:pos x="connsiteX3778" y="connsiteY3778"/>
                  </a:cxn>
                  <a:cxn ang="0">
                    <a:pos x="connsiteX3779" y="connsiteY3779"/>
                  </a:cxn>
                  <a:cxn ang="0">
                    <a:pos x="connsiteX3780" y="connsiteY3780"/>
                  </a:cxn>
                  <a:cxn ang="0">
                    <a:pos x="connsiteX3781" y="connsiteY3781"/>
                  </a:cxn>
                  <a:cxn ang="0">
                    <a:pos x="connsiteX3782" y="connsiteY3782"/>
                  </a:cxn>
                  <a:cxn ang="0">
                    <a:pos x="connsiteX3783" y="connsiteY3783"/>
                  </a:cxn>
                  <a:cxn ang="0">
                    <a:pos x="connsiteX3784" y="connsiteY3784"/>
                  </a:cxn>
                  <a:cxn ang="0">
                    <a:pos x="connsiteX3785" y="connsiteY3785"/>
                  </a:cxn>
                  <a:cxn ang="0">
                    <a:pos x="connsiteX3786" y="connsiteY3786"/>
                  </a:cxn>
                  <a:cxn ang="0">
                    <a:pos x="connsiteX3787" y="connsiteY3787"/>
                  </a:cxn>
                  <a:cxn ang="0">
                    <a:pos x="connsiteX3788" y="connsiteY3788"/>
                  </a:cxn>
                  <a:cxn ang="0">
                    <a:pos x="connsiteX3789" y="connsiteY3789"/>
                  </a:cxn>
                  <a:cxn ang="0">
                    <a:pos x="connsiteX3790" y="connsiteY3790"/>
                  </a:cxn>
                  <a:cxn ang="0">
                    <a:pos x="connsiteX3791" y="connsiteY3791"/>
                  </a:cxn>
                  <a:cxn ang="0">
                    <a:pos x="connsiteX3792" y="connsiteY3792"/>
                  </a:cxn>
                  <a:cxn ang="0">
                    <a:pos x="connsiteX3793" y="connsiteY3793"/>
                  </a:cxn>
                  <a:cxn ang="0">
                    <a:pos x="connsiteX3794" y="connsiteY3794"/>
                  </a:cxn>
                  <a:cxn ang="0">
                    <a:pos x="connsiteX3795" y="connsiteY3795"/>
                  </a:cxn>
                  <a:cxn ang="0">
                    <a:pos x="connsiteX3796" y="connsiteY3796"/>
                  </a:cxn>
                  <a:cxn ang="0">
                    <a:pos x="connsiteX3797" y="connsiteY3797"/>
                  </a:cxn>
                  <a:cxn ang="0">
                    <a:pos x="connsiteX3798" y="connsiteY3798"/>
                  </a:cxn>
                  <a:cxn ang="0">
                    <a:pos x="connsiteX3799" y="connsiteY3799"/>
                  </a:cxn>
                  <a:cxn ang="0">
                    <a:pos x="connsiteX3800" y="connsiteY3800"/>
                  </a:cxn>
                  <a:cxn ang="0">
                    <a:pos x="connsiteX3801" y="connsiteY3801"/>
                  </a:cxn>
                  <a:cxn ang="0">
                    <a:pos x="connsiteX3802" y="connsiteY3802"/>
                  </a:cxn>
                  <a:cxn ang="0">
                    <a:pos x="connsiteX3803" y="connsiteY3803"/>
                  </a:cxn>
                  <a:cxn ang="0">
                    <a:pos x="connsiteX3804" y="connsiteY3804"/>
                  </a:cxn>
                  <a:cxn ang="0">
                    <a:pos x="connsiteX3805" y="connsiteY3805"/>
                  </a:cxn>
                  <a:cxn ang="0">
                    <a:pos x="connsiteX3806" y="connsiteY3806"/>
                  </a:cxn>
                  <a:cxn ang="0">
                    <a:pos x="connsiteX3807" y="connsiteY3807"/>
                  </a:cxn>
                  <a:cxn ang="0">
                    <a:pos x="connsiteX3808" y="connsiteY3808"/>
                  </a:cxn>
                  <a:cxn ang="0">
                    <a:pos x="connsiteX3809" y="connsiteY3809"/>
                  </a:cxn>
                  <a:cxn ang="0">
                    <a:pos x="connsiteX3810" y="connsiteY3810"/>
                  </a:cxn>
                  <a:cxn ang="0">
                    <a:pos x="connsiteX3811" y="connsiteY3811"/>
                  </a:cxn>
                  <a:cxn ang="0">
                    <a:pos x="connsiteX3812" y="connsiteY3812"/>
                  </a:cxn>
                  <a:cxn ang="0">
                    <a:pos x="connsiteX3813" y="connsiteY3813"/>
                  </a:cxn>
                  <a:cxn ang="0">
                    <a:pos x="connsiteX3814" y="connsiteY3814"/>
                  </a:cxn>
                  <a:cxn ang="0">
                    <a:pos x="connsiteX3815" y="connsiteY3815"/>
                  </a:cxn>
                  <a:cxn ang="0">
                    <a:pos x="connsiteX3816" y="connsiteY3816"/>
                  </a:cxn>
                  <a:cxn ang="0">
                    <a:pos x="connsiteX3817" y="connsiteY3817"/>
                  </a:cxn>
                  <a:cxn ang="0">
                    <a:pos x="connsiteX3818" y="connsiteY3818"/>
                  </a:cxn>
                  <a:cxn ang="0">
                    <a:pos x="connsiteX3819" y="connsiteY3819"/>
                  </a:cxn>
                  <a:cxn ang="0">
                    <a:pos x="connsiteX3820" y="connsiteY3820"/>
                  </a:cxn>
                  <a:cxn ang="0">
                    <a:pos x="connsiteX3821" y="connsiteY3821"/>
                  </a:cxn>
                  <a:cxn ang="0">
                    <a:pos x="connsiteX3822" y="connsiteY3822"/>
                  </a:cxn>
                  <a:cxn ang="0">
                    <a:pos x="connsiteX3823" y="connsiteY3823"/>
                  </a:cxn>
                  <a:cxn ang="0">
                    <a:pos x="connsiteX3824" y="connsiteY3824"/>
                  </a:cxn>
                  <a:cxn ang="0">
                    <a:pos x="connsiteX3825" y="connsiteY3825"/>
                  </a:cxn>
                  <a:cxn ang="0">
                    <a:pos x="connsiteX3826" y="connsiteY3826"/>
                  </a:cxn>
                  <a:cxn ang="0">
                    <a:pos x="connsiteX3827" y="connsiteY3827"/>
                  </a:cxn>
                  <a:cxn ang="0">
                    <a:pos x="connsiteX3828" y="connsiteY3828"/>
                  </a:cxn>
                  <a:cxn ang="0">
                    <a:pos x="connsiteX3829" y="connsiteY3829"/>
                  </a:cxn>
                  <a:cxn ang="0">
                    <a:pos x="connsiteX3830" y="connsiteY3830"/>
                  </a:cxn>
                  <a:cxn ang="0">
                    <a:pos x="connsiteX3831" y="connsiteY3831"/>
                  </a:cxn>
                  <a:cxn ang="0">
                    <a:pos x="connsiteX3832" y="connsiteY3832"/>
                  </a:cxn>
                  <a:cxn ang="0">
                    <a:pos x="connsiteX3833" y="connsiteY3833"/>
                  </a:cxn>
                  <a:cxn ang="0">
                    <a:pos x="connsiteX3834" y="connsiteY3834"/>
                  </a:cxn>
                  <a:cxn ang="0">
                    <a:pos x="connsiteX3835" y="connsiteY3835"/>
                  </a:cxn>
                  <a:cxn ang="0">
                    <a:pos x="connsiteX3836" y="connsiteY3836"/>
                  </a:cxn>
                  <a:cxn ang="0">
                    <a:pos x="connsiteX3837" y="connsiteY3837"/>
                  </a:cxn>
                  <a:cxn ang="0">
                    <a:pos x="connsiteX3838" y="connsiteY3838"/>
                  </a:cxn>
                  <a:cxn ang="0">
                    <a:pos x="connsiteX3839" y="connsiteY3839"/>
                  </a:cxn>
                  <a:cxn ang="0">
                    <a:pos x="connsiteX3840" y="connsiteY3840"/>
                  </a:cxn>
                  <a:cxn ang="0">
                    <a:pos x="connsiteX3841" y="connsiteY3841"/>
                  </a:cxn>
                  <a:cxn ang="0">
                    <a:pos x="connsiteX3842" y="connsiteY3842"/>
                  </a:cxn>
                  <a:cxn ang="0">
                    <a:pos x="connsiteX3843" y="connsiteY3843"/>
                  </a:cxn>
                  <a:cxn ang="0">
                    <a:pos x="connsiteX3844" y="connsiteY3844"/>
                  </a:cxn>
                  <a:cxn ang="0">
                    <a:pos x="connsiteX3845" y="connsiteY3845"/>
                  </a:cxn>
                  <a:cxn ang="0">
                    <a:pos x="connsiteX3846" y="connsiteY3846"/>
                  </a:cxn>
                  <a:cxn ang="0">
                    <a:pos x="connsiteX3847" y="connsiteY3847"/>
                  </a:cxn>
                  <a:cxn ang="0">
                    <a:pos x="connsiteX3848" y="connsiteY3848"/>
                  </a:cxn>
                  <a:cxn ang="0">
                    <a:pos x="connsiteX3849" y="connsiteY3849"/>
                  </a:cxn>
                  <a:cxn ang="0">
                    <a:pos x="connsiteX3850" y="connsiteY3850"/>
                  </a:cxn>
                  <a:cxn ang="0">
                    <a:pos x="connsiteX3851" y="connsiteY3851"/>
                  </a:cxn>
                  <a:cxn ang="0">
                    <a:pos x="connsiteX3852" y="connsiteY3852"/>
                  </a:cxn>
                  <a:cxn ang="0">
                    <a:pos x="connsiteX3853" y="connsiteY3853"/>
                  </a:cxn>
                  <a:cxn ang="0">
                    <a:pos x="connsiteX3854" y="connsiteY3854"/>
                  </a:cxn>
                  <a:cxn ang="0">
                    <a:pos x="connsiteX3855" y="connsiteY3855"/>
                  </a:cxn>
                  <a:cxn ang="0">
                    <a:pos x="connsiteX3856" y="connsiteY3856"/>
                  </a:cxn>
                  <a:cxn ang="0">
                    <a:pos x="connsiteX3857" y="connsiteY3857"/>
                  </a:cxn>
                  <a:cxn ang="0">
                    <a:pos x="connsiteX3858" y="connsiteY3858"/>
                  </a:cxn>
                  <a:cxn ang="0">
                    <a:pos x="connsiteX3859" y="connsiteY3859"/>
                  </a:cxn>
                  <a:cxn ang="0">
                    <a:pos x="connsiteX3860" y="connsiteY3860"/>
                  </a:cxn>
                  <a:cxn ang="0">
                    <a:pos x="connsiteX3861" y="connsiteY3861"/>
                  </a:cxn>
                  <a:cxn ang="0">
                    <a:pos x="connsiteX3862" y="connsiteY3862"/>
                  </a:cxn>
                  <a:cxn ang="0">
                    <a:pos x="connsiteX3863" y="connsiteY3863"/>
                  </a:cxn>
                  <a:cxn ang="0">
                    <a:pos x="connsiteX3864" y="connsiteY3864"/>
                  </a:cxn>
                  <a:cxn ang="0">
                    <a:pos x="connsiteX3865" y="connsiteY3865"/>
                  </a:cxn>
                  <a:cxn ang="0">
                    <a:pos x="connsiteX3866" y="connsiteY3866"/>
                  </a:cxn>
                  <a:cxn ang="0">
                    <a:pos x="connsiteX3867" y="connsiteY3867"/>
                  </a:cxn>
                  <a:cxn ang="0">
                    <a:pos x="connsiteX3868" y="connsiteY3868"/>
                  </a:cxn>
                  <a:cxn ang="0">
                    <a:pos x="connsiteX3869" y="connsiteY3869"/>
                  </a:cxn>
                  <a:cxn ang="0">
                    <a:pos x="connsiteX3870" y="connsiteY3870"/>
                  </a:cxn>
                  <a:cxn ang="0">
                    <a:pos x="connsiteX3871" y="connsiteY3871"/>
                  </a:cxn>
                  <a:cxn ang="0">
                    <a:pos x="connsiteX3872" y="connsiteY3872"/>
                  </a:cxn>
                  <a:cxn ang="0">
                    <a:pos x="connsiteX3873" y="connsiteY3873"/>
                  </a:cxn>
                  <a:cxn ang="0">
                    <a:pos x="connsiteX3874" y="connsiteY3874"/>
                  </a:cxn>
                  <a:cxn ang="0">
                    <a:pos x="connsiteX3875" y="connsiteY3875"/>
                  </a:cxn>
                  <a:cxn ang="0">
                    <a:pos x="connsiteX3876" y="connsiteY3876"/>
                  </a:cxn>
                  <a:cxn ang="0">
                    <a:pos x="connsiteX3877" y="connsiteY3877"/>
                  </a:cxn>
                  <a:cxn ang="0">
                    <a:pos x="connsiteX3878" y="connsiteY3878"/>
                  </a:cxn>
                  <a:cxn ang="0">
                    <a:pos x="connsiteX3879" y="connsiteY3879"/>
                  </a:cxn>
                  <a:cxn ang="0">
                    <a:pos x="connsiteX3880" y="connsiteY3880"/>
                  </a:cxn>
                  <a:cxn ang="0">
                    <a:pos x="connsiteX3881" y="connsiteY3881"/>
                  </a:cxn>
                  <a:cxn ang="0">
                    <a:pos x="connsiteX3882" y="connsiteY3882"/>
                  </a:cxn>
                  <a:cxn ang="0">
                    <a:pos x="connsiteX3883" y="connsiteY3883"/>
                  </a:cxn>
                  <a:cxn ang="0">
                    <a:pos x="connsiteX3884" y="connsiteY3884"/>
                  </a:cxn>
                  <a:cxn ang="0">
                    <a:pos x="connsiteX3885" y="connsiteY3885"/>
                  </a:cxn>
                  <a:cxn ang="0">
                    <a:pos x="connsiteX3886" y="connsiteY3886"/>
                  </a:cxn>
                  <a:cxn ang="0">
                    <a:pos x="connsiteX3887" y="connsiteY3887"/>
                  </a:cxn>
                  <a:cxn ang="0">
                    <a:pos x="connsiteX3888" y="connsiteY3888"/>
                  </a:cxn>
                  <a:cxn ang="0">
                    <a:pos x="connsiteX3889" y="connsiteY3889"/>
                  </a:cxn>
                  <a:cxn ang="0">
                    <a:pos x="connsiteX3890" y="connsiteY3890"/>
                  </a:cxn>
                  <a:cxn ang="0">
                    <a:pos x="connsiteX3891" y="connsiteY3891"/>
                  </a:cxn>
                  <a:cxn ang="0">
                    <a:pos x="connsiteX3892" y="connsiteY3892"/>
                  </a:cxn>
                  <a:cxn ang="0">
                    <a:pos x="connsiteX3893" y="connsiteY3893"/>
                  </a:cxn>
                  <a:cxn ang="0">
                    <a:pos x="connsiteX3894" y="connsiteY3894"/>
                  </a:cxn>
                  <a:cxn ang="0">
                    <a:pos x="connsiteX3895" y="connsiteY3895"/>
                  </a:cxn>
                  <a:cxn ang="0">
                    <a:pos x="connsiteX3896" y="connsiteY3896"/>
                  </a:cxn>
                  <a:cxn ang="0">
                    <a:pos x="connsiteX3897" y="connsiteY3897"/>
                  </a:cxn>
                  <a:cxn ang="0">
                    <a:pos x="connsiteX3898" y="connsiteY3898"/>
                  </a:cxn>
                  <a:cxn ang="0">
                    <a:pos x="connsiteX3899" y="connsiteY3899"/>
                  </a:cxn>
                  <a:cxn ang="0">
                    <a:pos x="connsiteX3900" y="connsiteY3900"/>
                  </a:cxn>
                  <a:cxn ang="0">
                    <a:pos x="connsiteX3901" y="connsiteY3901"/>
                  </a:cxn>
                  <a:cxn ang="0">
                    <a:pos x="connsiteX3902" y="connsiteY3902"/>
                  </a:cxn>
                  <a:cxn ang="0">
                    <a:pos x="connsiteX3903" y="connsiteY3903"/>
                  </a:cxn>
                  <a:cxn ang="0">
                    <a:pos x="connsiteX3904" y="connsiteY3904"/>
                  </a:cxn>
                  <a:cxn ang="0">
                    <a:pos x="connsiteX3905" y="connsiteY3905"/>
                  </a:cxn>
                  <a:cxn ang="0">
                    <a:pos x="connsiteX3906" y="connsiteY3906"/>
                  </a:cxn>
                  <a:cxn ang="0">
                    <a:pos x="connsiteX3907" y="connsiteY3907"/>
                  </a:cxn>
                  <a:cxn ang="0">
                    <a:pos x="connsiteX3908" y="connsiteY3908"/>
                  </a:cxn>
                  <a:cxn ang="0">
                    <a:pos x="connsiteX3909" y="connsiteY3909"/>
                  </a:cxn>
                  <a:cxn ang="0">
                    <a:pos x="connsiteX3910" y="connsiteY3910"/>
                  </a:cxn>
                  <a:cxn ang="0">
                    <a:pos x="connsiteX3911" y="connsiteY3911"/>
                  </a:cxn>
                  <a:cxn ang="0">
                    <a:pos x="connsiteX3912" y="connsiteY3912"/>
                  </a:cxn>
                  <a:cxn ang="0">
                    <a:pos x="connsiteX3913" y="connsiteY3913"/>
                  </a:cxn>
                  <a:cxn ang="0">
                    <a:pos x="connsiteX3914" y="connsiteY3914"/>
                  </a:cxn>
                  <a:cxn ang="0">
                    <a:pos x="connsiteX3915" y="connsiteY3915"/>
                  </a:cxn>
                  <a:cxn ang="0">
                    <a:pos x="connsiteX3916" y="connsiteY3916"/>
                  </a:cxn>
                  <a:cxn ang="0">
                    <a:pos x="connsiteX3917" y="connsiteY3917"/>
                  </a:cxn>
                  <a:cxn ang="0">
                    <a:pos x="connsiteX3918" y="connsiteY3918"/>
                  </a:cxn>
                  <a:cxn ang="0">
                    <a:pos x="connsiteX3919" y="connsiteY3919"/>
                  </a:cxn>
                  <a:cxn ang="0">
                    <a:pos x="connsiteX3920" y="connsiteY3920"/>
                  </a:cxn>
                  <a:cxn ang="0">
                    <a:pos x="connsiteX3921" y="connsiteY3921"/>
                  </a:cxn>
                  <a:cxn ang="0">
                    <a:pos x="connsiteX3922" y="connsiteY3922"/>
                  </a:cxn>
                  <a:cxn ang="0">
                    <a:pos x="connsiteX3923" y="connsiteY3923"/>
                  </a:cxn>
                  <a:cxn ang="0">
                    <a:pos x="connsiteX3924" y="connsiteY3924"/>
                  </a:cxn>
                  <a:cxn ang="0">
                    <a:pos x="connsiteX3925" y="connsiteY3925"/>
                  </a:cxn>
                  <a:cxn ang="0">
                    <a:pos x="connsiteX3926" y="connsiteY3926"/>
                  </a:cxn>
                  <a:cxn ang="0">
                    <a:pos x="connsiteX3927" y="connsiteY3927"/>
                  </a:cxn>
                  <a:cxn ang="0">
                    <a:pos x="connsiteX3928" y="connsiteY3928"/>
                  </a:cxn>
                  <a:cxn ang="0">
                    <a:pos x="connsiteX3929" y="connsiteY3929"/>
                  </a:cxn>
                  <a:cxn ang="0">
                    <a:pos x="connsiteX3930" y="connsiteY3930"/>
                  </a:cxn>
                  <a:cxn ang="0">
                    <a:pos x="connsiteX3931" y="connsiteY3931"/>
                  </a:cxn>
                  <a:cxn ang="0">
                    <a:pos x="connsiteX3932" y="connsiteY3932"/>
                  </a:cxn>
                  <a:cxn ang="0">
                    <a:pos x="connsiteX3933" y="connsiteY3933"/>
                  </a:cxn>
                  <a:cxn ang="0">
                    <a:pos x="connsiteX3934" y="connsiteY3934"/>
                  </a:cxn>
                  <a:cxn ang="0">
                    <a:pos x="connsiteX3935" y="connsiteY3935"/>
                  </a:cxn>
                  <a:cxn ang="0">
                    <a:pos x="connsiteX3936" y="connsiteY3936"/>
                  </a:cxn>
                  <a:cxn ang="0">
                    <a:pos x="connsiteX3937" y="connsiteY3937"/>
                  </a:cxn>
                  <a:cxn ang="0">
                    <a:pos x="connsiteX3938" y="connsiteY3938"/>
                  </a:cxn>
                  <a:cxn ang="0">
                    <a:pos x="connsiteX3939" y="connsiteY3939"/>
                  </a:cxn>
                  <a:cxn ang="0">
                    <a:pos x="connsiteX3940" y="connsiteY3940"/>
                  </a:cxn>
                  <a:cxn ang="0">
                    <a:pos x="connsiteX3941" y="connsiteY3941"/>
                  </a:cxn>
                  <a:cxn ang="0">
                    <a:pos x="connsiteX3942" y="connsiteY3942"/>
                  </a:cxn>
                  <a:cxn ang="0">
                    <a:pos x="connsiteX3943" y="connsiteY3943"/>
                  </a:cxn>
                  <a:cxn ang="0">
                    <a:pos x="connsiteX3944" y="connsiteY3944"/>
                  </a:cxn>
                  <a:cxn ang="0">
                    <a:pos x="connsiteX3945" y="connsiteY3945"/>
                  </a:cxn>
                  <a:cxn ang="0">
                    <a:pos x="connsiteX3946" y="connsiteY3946"/>
                  </a:cxn>
                  <a:cxn ang="0">
                    <a:pos x="connsiteX3947" y="connsiteY3947"/>
                  </a:cxn>
                  <a:cxn ang="0">
                    <a:pos x="connsiteX3948" y="connsiteY3948"/>
                  </a:cxn>
                  <a:cxn ang="0">
                    <a:pos x="connsiteX3949" y="connsiteY3949"/>
                  </a:cxn>
                  <a:cxn ang="0">
                    <a:pos x="connsiteX3950" y="connsiteY3950"/>
                  </a:cxn>
                  <a:cxn ang="0">
                    <a:pos x="connsiteX3951" y="connsiteY3951"/>
                  </a:cxn>
                  <a:cxn ang="0">
                    <a:pos x="connsiteX3952" y="connsiteY3952"/>
                  </a:cxn>
                  <a:cxn ang="0">
                    <a:pos x="connsiteX3953" y="connsiteY3953"/>
                  </a:cxn>
                  <a:cxn ang="0">
                    <a:pos x="connsiteX3954" y="connsiteY3954"/>
                  </a:cxn>
                  <a:cxn ang="0">
                    <a:pos x="connsiteX3955" y="connsiteY3955"/>
                  </a:cxn>
                  <a:cxn ang="0">
                    <a:pos x="connsiteX3956" y="connsiteY3956"/>
                  </a:cxn>
                  <a:cxn ang="0">
                    <a:pos x="connsiteX3957" y="connsiteY3957"/>
                  </a:cxn>
                  <a:cxn ang="0">
                    <a:pos x="connsiteX3958" y="connsiteY3958"/>
                  </a:cxn>
                  <a:cxn ang="0">
                    <a:pos x="connsiteX3959" y="connsiteY3959"/>
                  </a:cxn>
                  <a:cxn ang="0">
                    <a:pos x="connsiteX3960" y="connsiteY3960"/>
                  </a:cxn>
                  <a:cxn ang="0">
                    <a:pos x="connsiteX3961" y="connsiteY3961"/>
                  </a:cxn>
                  <a:cxn ang="0">
                    <a:pos x="connsiteX3962" y="connsiteY3962"/>
                  </a:cxn>
                  <a:cxn ang="0">
                    <a:pos x="connsiteX3963" y="connsiteY3963"/>
                  </a:cxn>
                  <a:cxn ang="0">
                    <a:pos x="connsiteX3964" y="connsiteY3964"/>
                  </a:cxn>
                  <a:cxn ang="0">
                    <a:pos x="connsiteX3965" y="connsiteY3965"/>
                  </a:cxn>
                  <a:cxn ang="0">
                    <a:pos x="connsiteX3966" y="connsiteY3966"/>
                  </a:cxn>
                  <a:cxn ang="0">
                    <a:pos x="connsiteX3967" y="connsiteY3967"/>
                  </a:cxn>
                  <a:cxn ang="0">
                    <a:pos x="connsiteX3968" y="connsiteY3968"/>
                  </a:cxn>
                  <a:cxn ang="0">
                    <a:pos x="connsiteX3969" y="connsiteY3969"/>
                  </a:cxn>
                  <a:cxn ang="0">
                    <a:pos x="connsiteX3970" y="connsiteY3970"/>
                  </a:cxn>
                  <a:cxn ang="0">
                    <a:pos x="connsiteX3971" y="connsiteY3971"/>
                  </a:cxn>
                  <a:cxn ang="0">
                    <a:pos x="connsiteX3972" y="connsiteY3972"/>
                  </a:cxn>
                  <a:cxn ang="0">
                    <a:pos x="connsiteX3973" y="connsiteY3973"/>
                  </a:cxn>
                  <a:cxn ang="0">
                    <a:pos x="connsiteX3974" y="connsiteY3974"/>
                  </a:cxn>
                  <a:cxn ang="0">
                    <a:pos x="connsiteX3975" y="connsiteY3975"/>
                  </a:cxn>
                  <a:cxn ang="0">
                    <a:pos x="connsiteX3976" y="connsiteY3976"/>
                  </a:cxn>
                  <a:cxn ang="0">
                    <a:pos x="connsiteX3977" y="connsiteY3977"/>
                  </a:cxn>
                  <a:cxn ang="0">
                    <a:pos x="connsiteX3978" y="connsiteY3978"/>
                  </a:cxn>
                  <a:cxn ang="0">
                    <a:pos x="connsiteX3979" y="connsiteY3979"/>
                  </a:cxn>
                  <a:cxn ang="0">
                    <a:pos x="connsiteX3980" y="connsiteY3980"/>
                  </a:cxn>
                  <a:cxn ang="0">
                    <a:pos x="connsiteX3981" y="connsiteY3981"/>
                  </a:cxn>
                  <a:cxn ang="0">
                    <a:pos x="connsiteX3982" y="connsiteY3982"/>
                  </a:cxn>
                  <a:cxn ang="0">
                    <a:pos x="connsiteX3983" y="connsiteY3983"/>
                  </a:cxn>
                  <a:cxn ang="0">
                    <a:pos x="connsiteX3984" y="connsiteY3984"/>
                  </a:cxn>
                  <a:cxn ang="0">
                    <a:pos x="connsiteX3985" y="connsiteY3985"/>
                  </a:cxn>
                  <a:cxn ang="0">
                    <a:pos x="connsiteX3986" y="connsiteY3986"/>
                  </a:cxn>
                  <a:cxn ang="0">
                    <a:pos x="connsiteX3987" y="connsiteY3987"/>
                  </a:cxn>
                  <a:cxn ang="0">
                    <a:pos x="connsiteX3988" y="connsiteY3988"/>
                  </a:cxn>
                  <a:cxn ang="0">
                    <a:pos x="connsiteX3989" y="connsiteY3989"/>
                  </a:cxn>
                  <a:cxn ang="0">
                    <a:pos x="connsiteX3990" y="connsiteY3990"/>
                  </a:cxn>
                  <a:cxn ang="0">
                    <a:pos x="connsiteX3991" y="connsiteY3991"/>
                  </a:cxn>
                  <a:cxn ang="0">
                    <a:pos x="connsiteX3992" y="connsiteY3992"/>
                  </a:cxn>
                  <a:cxn ang="0">
                    <a:pos x="connsiteX3993" y="connsiteY3993"/>
                  </a:cxn>
                  <a:cxn ang="0">
                    <a:pos x="connsiteX3994" y="connsiteY3994"/>
                  </a:cxn>
                  <a:cxn ang="0">
                    <a:pos x="connsiteX3995" y="connsiteY3995"/>
                  </a:cxn>
                  <a:cxn ang="0">
                    <a:pos x="connsiteX3996" y="connsiteY3996"/>
                  </a:cxn>
                  <a:cxn ang="0">
                    <a:pos x="connsiteX3997" y="connsiteY3997"/>
                  </a:cxn>
                  <a:cxn ang="0">
                    <a:pos x="connsiteX3998" y="connsiteY3998"/>
                  </a:cxn>
                  <a:cxn ang="0">
                    <a:pos x="connsiteX3999" y="connsiteY3999"/>
                  </a:cxn>
                  <a:cxn ang="0">
                    <a:pos x="connsiteX4000" y="connsiteY4000"/>
                  </a:cxn>
                  <a:cxn ang="0">
                    <a:pos x="connsiteX4001" y="connsiteY4001"/>
                  </a:cxn>
                  <a:cxn ang="0">
                    <a:pos x="connsiteX4002" y="connsiteY4002"/>
                  </a:cxn>
                  <a:cxn ang="0">
                    <a:pos x="connsiteX4003" y="connsiteY4003"/>
                  </a:cxn>
                  <a:cxn ang="0">
                    <a:pos x="connsiteX4004" y="connsiteY4004"/>
                  </a:cxn>
                  <a:cxn ang="0">
                    <a:pos x="connsiteX4005" y="connsiteY4005"/>
                  </a:cxn>
                  <a:cxn ang="0">
                    <a:pos x="connsiteX4006" y="connsiteY4006"/>
                  </a:cxn>
                  <a:cxn ang="0">
                    <a:pos x="connsiteX4007" y="connsiteY4007"/>
                  </a:cxn>
                  <a:cxn ang="0">
                    <a:pos x="connsiteX4008" y="connsiteY4008"/>
                  </a:cxn>
                  <a:cxn ang="0">
                    <a:pos x="connsiteX4009" y="connsiteY4009"/>
                  </a:cxn>
                  <a:cxn ang="0">
                    <a:pos x="connsiteX4010" y="connsiteY4010"/>
                  </a:cxn>
                  <a:cxn ang="0">
                    <a:pos x="connsiteX4011" y="connsiteY4011"/>
                  </a:cxn>
                  <a:cxn ang="0">
                    <a:pos x="connsiteX4012" y="connsiteY4012"/>
                  </a:cxn>
                  <a:cxn ang="0">
                    <a:pos x="connsiteX4013" y="connsiteY4013"/>
                  </a:cxn>
                  <a:cxn ang="0">
                    <a:pos x="connsiteX4014" y="connsiteY4014"/>
                  </a:cxn>
                  <a:cxn ang="0">
                    <a:pos x="connsiteX4015" y="connsiteY4015"/>
                  </a:cxn>
                  <a:cxn ang="0">
                    <a:pos x="connsiteX4016" y="connsiteY4016"/>
                  </a:cxn>
                  <a:cxn ang="0">
                    <a:pos x="connsiteX4017" y="connsiteY4017"/>
                  </a:cxn>
                  <a:cxn ang="0">
                    <a:pos x="connsiteX4018" y="connsiteY4018"/>
                  </a:cxn>
                  <a:cxn ang="0">
                    <a:pos x="connsiteX4019" y="connsiteY4019"/>
                  </a:cxn>
                  <a:cxn ang="0">
                    <a:pos x="connsiteX4020" y="connsiteY4020"/>
                  </a:cxn>
                  <a:cxn ang="0">
                    <a:pos x="connsiteX4021" y="connsiteY4021"/>
                  </a:cxn>
                  <a:cxn ang="0">
                    <a:pos x="connsiteX4022" y="connsiteY4022"/>
                  </a:cxn>
                  <a:cxn ang="0">
                    <a:pos x="connsiteX4023" y="connsiteY4023"/>
                  </a:cxn>
                  <a:cxn ang="0">
                    <a:pos x="connsiteX4024" y="connsiteY4024"/>
                  </a:cxn>
                  <a:cxn ang="0">
                    <a:pos x="connsiteX4025" y="connsiteY4025"/>
                  </a:cxn>
                  <a:cxn ang="0">
                    <a:pos x="connsiteX4026" y="connsiteY4026"/>
                  </a:cxn>
                  <a:cxn ang="0">
                    <a:pos x="connsiteX4027" y="connsiteY4027"/>
                  </a:cxn>
                  <a:cxn ang="0">
                    <a:pos x="connsiteX4028" y="connsiteY4028"/>
                  </a:cxn>
                  <a:cxn ang="0">
                    <a:pos x="connsiteX4029" y="connsiteY4029"/>
                  </a:cxn>
                  <a:cxn ang="0">
                    <a:pos x="connsiteX4030" y="connsiteY4030"/>
                  </a:cxn>
                  <a:cxn ang="0">
                    <a:pos x="connsiteX4031" y="connsiteY4031"/>
                  </a:cxn>
                  <a:cxn ang="0">
                    <a:pos x="connsiteX4032" y="connsiteY4032"/>
                  </a:cxn>
                  <a:cxn ang="0">
                    <a:pos x="connsiteX4033" y="connsiteY4033"/>
                  </a:cxn>
                  <a:cxn ang="0">
                    <a:pos x="connsiteX4034" y="connsiteY4034"/>
                  </a:cxn>
                  <a:cxn ang="0">
                    <a:pos x="connsiteX4035" y="connsiteY4035"/>
                  </a:cxn>
                  <a:cxn ang="0">
                    <a:pos x="connsiteX4036" y="connsiteY4036"/>
                  </a:cxn>
                  <a:cxn ang="0">
                    <a:pos x="connsiteX4037" y="connsiteY4037"/>
                  </a:cxn>
                  <a:cxn ang="0">
                    <a:pos x="connsiteX4038" y="connsiteY4038"/>
                  </a:cxn>
                  <a:cxn ang="0">
                    <a:pos x="connsiteX4039" y="connsiteY4039"/>
                  </a:cxn>
                  <a:cxn ang="0">
                    <a:pos x="connsiteX4040" y="connsiteY4040"/>
                  </a:cxn>
                  <a:cxn ang="0">
                    <a:pos x="connsiteX4041" y="connsiteY4041"/>
                  </a:cxn>
                  <a:cxn ang="0">
                    <a:pos x="connsiteX4042" y="connsiteY4042"/>
                  </a:cxn>
                  <a:cxn ang="0">
                    <a:pos x="connsiteX4043" y="connsiteY4043"/>
                  </a:cxn>
                  <a:cxn ang="0">
                    <a:pos x="connsiteX4044" y="connsiteY4044"/>
                  </a:cxn>
                  <a:cxn ang="0">
                    <a:pos x="connsiteX4045" y="connsiteY4045"/>
                  </a:cxn>
                  <a:cxn ang="0">
                    <a:pos x="connsiteX4046" y="connsiteY4046"/>
                  </a:cxn>
                  <a:cxn ang="0">
                    <a:pos x="connsiteX4047" y="connsiteY4047"/>
                  </a:cxn>
                  <a:cxn ang="0">
                    <a:pos x="connsiteX4048" y="connsiteY4048"/>
                  </a:cxn>
                  <a:cxn ang="0">
                    <a:pos x="connsiteX4049" y="connsiteY4049"/>
                  </a:cxn>
                  <a:cxn ang="0">
                    <a:pos x="connsiteX4050" y="connsiteY4050"/>
                  </a:cxn>
                  <a:cxn ang="0">
                    <a:pos x="connsiteX4051" y="connsiteY4051"/>
                  </a:cxn>
                  <a:cxn ang="0">
                    <a:pos x="connsiteX4052" y="connsiteY4052"/>
                  </a:cxn>
                  <a:cxn ang="0">
                    <a:pos x="connsiteX4053" y="connsiteY4053"/>
                  </a:cxn>
                  <a:cxn ang="0">
                    <a:pos x="connsiteX4054" y="connsiteY4054"/>
                  </a:cxn>
                  <a:cxn ang="0">
                    <a:pos x="connsiteX4055" y="connsiteY4055"/>
                  </a:cxn>
                  <a:cxn ang="0">
                    <a:pos x="connsiteX4056" y="connsiteY4056"/>
                  </a:cxn>
                  <a:cxn ang="0">
                    <a:pos x="connsiteX4057" y="connsiteY4057"/>
                  </a:cxn>
                  <a:cxn ang="0">
                    <a:pos x="connsiteX4058" y="connsiteY4058"/>
                  </a:cxn>
                  <a:cxn ang="0">
                    <a:pos x="connsiteX4059" y="connsiteY4059"/>
                  </a:cxn>
                  <a:cxn ang="0">
                    <a:pos x="connsiteX4060" y="connsiteY4060"/>
                  </a:cxn>
                  <a:cxn ang="0">
                    <a:pos x="connsiteX4061" y="connsiteY4061"/>
                  </a:cxn>
                  <a:cxn ang="0">
                    <a:pos x="connsiteX4062" y="connsiteY4062"/>
                  </a:cxn>
                  <a:cxn ang="0">
                    <a:pos x="connsiteX4063" y="connsiteY4063"/>
                  </a:cxn>
                  <a:cxn ang="0">
                    <a:pos x="connsiteX4064" y="connsiteY4064"/>
                  </a:cxn>
                  <a:cxn ang="0">
                    <a:pos x="connsiteX4065" y="connsiteY4065"/>
                  </a:cxn>
                  <a:cxn ang="0">
                    <a:pos x="connsiteX4066" y="connsiteY4066"/>
                  </a:cxn>
                  <a:cxn ang="0">
                    <a:pos x="connsiteX4067" y="connsiteY4067"/>
                  </a:cxn>
                  <a:cxn ang="0">
                    <a:pos x="connsiteX4068" y="connsiteY4068"/>
                  </a:cxn>
                  <a:cxn ang="0">
                    <a:pos x="connsiteX4069" y="connsiteY4069"/>
                  </a:cxn>
                  <a:cxn ang="0">
                    <a:pos x="connsiteX4070" y="connsiteY4070"/>
                  </a:cxn>
                  <a:cxn ang="0">
                    <a:pos x="connsiteX4071" y="connsiteY4071"/>
                  </a:cxn>
                  <a:cxn ang="0">
                    <a:pos x="connsiteX4072" y="connsiteY4072"/>
                  </a:cxn>
                  <a:cxn ang="0">
                    <a:pos x="connsiteX4073" y="connsiteY4073"/>
                  </a:cxn>
                  <a:cxn ang="0">
                    <a:pos x="connsiteX4074" y="connsiteY4074"/>
                  </a:cxn>
                  <a:cxn ang="0">
                    <a:pos x="connsiteX4075" y="connsiteY4075"/>
                  </a:cxn>
                  <a:cxn ang="0">
                    <a:pos x="connsiteX4076" y="connsiteY4076"/>
                  </a:cxn>
                  <a:cxn ang="0">
                    <a:pos x="connsiteX4077" y="connsiteY4077"/>
                  </a:cxn>
                  <a:cxn ang="0">
                    <a:pos x="connsiteX4078" y="connsiteY4078"/>
                  </a:cxn>
                  <a:cxn ang="0">
                    <a:pos x="connsiteX4079" y="connsiteY4079"/>
                  </a:cxn>
                  <a:cxn ang="0">
                    <a:pos x="connsiteX4080" y="connsiteY4080"/>
                  </a:cxn>
                  <a:cxn ang="0">
                    <a:pos x="connsiteX4081" y="connsiteY4081"/>
                  </a:cxn>
                  <a:cxn ang="0">
                    <a:pos x="connsiteX4082" y="connsiteY4082"/>
                  </a:cxn>
                  <a:cxn ang="0">
                    <a:pos x="connsiteX4083" y="connsiteY4083"/>
                  </a:cxn>
                  <a:cxn ang="0">
                    <a:pos x="connsiteX4084" y="connsiteY4084"/>
                  </a:cxn>
                  <a:cxn ang="0">
                    <a:pos x="connsiteX4085" y="connsiteY4085"/>
                  </a:cxn>
                  <a:cxn ang="0">
                    <a:pos x="connsiteX4086" y="connsiteY4086"/>
                  </a:cxn>
                  <a:cxn ang="0">
                    <a:pos x="connsiteX4087" y="connsiteY4087"/>
                  </a:cxn>
                  <a:cxn ang="0">
                    <a:pos x="connsiteX4088" y="connsiteY4088"/>
                  </a:cxn>
                  <a:cxn ang="0">
                    <a:pos x="connsiteX4089" y="connsiteY4089"/>
                  </a:cxn>
                  <a:cxn ang="0">
                    <a:pos x="connsiteX4090" y="connsiteY4090"/>
                  </a:cxn>
                  <a:cxn ang="0">
                    <a:pos x="connsiteX4091" y="connsiteY4091"/>
                  </a:cxn>
                  <a:cxn ang="0">
                    <a:pos x="connsiteX4092" y="connsiteY4092"/>
                  </a:cxn>
                  <a:cxn ang="0">
                    <a:pos x="connsiteX4093" y="connsiteY4093"/>
                  </a:cxn>
                  <a:cxn ang="0">
                    <a:pos x="connsiteX4094" y="connsiteY4094"/>
                  </a:cxn>
                  <a:cxn ang="0">
                    <a:pos x="connsiteX4095" y="connsiteY4095"/>
                  </a:cxn>
                  <a:cxn ang="0">
                    <a:pos x="connsiteX4096" y="connsiteY4096"/>
                  </a:cxn>
                  <a:cxn ang="0">
                    <a:pos x="connsiteX4097" y="connsiteY4097"/>
                  </a:cxn>
                  <a:cxn ang="0">
                    <a:pos x="connsiteX4098" y="connsiteY4098"/>
                  </a:cxn>
                  <a:cxn ang="0">
                    <a:pos x="connsiteX4099" y="connsiteY4099"/>
                  </a:cxn>
                  <a:cxn ang="0">
                    <a:pos x="connsiteX4100" y="connsiteY4100"/>
                  </a:cxn>
                  <a:cxn ang="0">
                    <a:pos x="connsiteX4101" y="connsiteY4101"/>
                  </a:cxn>
                  <a:cxn ang="0">
                    <a:pos x="connsiteX4102" y="connsiteY4102"/>
                  </a:cxn>
                  <a:cxn ang="0">
                    <a:pos x="connsiteX4103" y="connsiteY4103"/>
                  </a:cxn>
                  <a:cxn ang="0">
                    <a:pos x="connsiteX4104" y="connsiteY4104"/>
                  </a:cxn>
                  <a:cxn ang="0">
                    <a:pos x="connsiteX4105" y="connsiteY4105"/>
                  </a:cxn>
                  <a:cxn ang="0">
                    <a:pos x="connsiteX4106" y="connsiteY4106"/>
                  </a:cxn>
                  <a:cxn ang="0">
                    <a:pos x="connsiteX4107" y="connsiteY4107"/>
                  </a:cxn>
                  <a:cxn ang="0">
                    <a:pos x="connsiteX4108" y="connsiteY4108"/>
                  </a:cxn>
                  <a:cxn ang="0">
                    <a:pos x="connsiteX4109" y="connsiteY4109"/>
                  </a:cxn>
                  <a:cxn ang="0">
                    <a:pos x="connsiteX4110" y="connsiteY4110"/>
                  </a:cxn>
                  <a:cxn ang="0">
                    <a:pos x="connsiteX4111" y="connsiteY4111"/>
                  </a:cxn>
                  <a:cxn ang="0">
                    <a:pos x="connsiteX4112" y="connsiteY4112"/>
                  </a:cxn>
                  <a:cxn ang="0">
                    <a:pos x="connsiteX4113" y="connsiteY4113"/>
                  </a:cxn>
                  <a:cxn ang="0">
                    <a:pos x="connsiteX4114" y="connsiteY4114"/>
                  </a:cxn>
                  <a:cxn ang="0">
                    <a:pos x="connsiteX4115" y="connsiteY4115"/>
                  </a:cxn>
                  <a:cxn ang="0">
                    <a:pos x="connsiteX4116" y="connsiteY4116"/>
                  </a:cxn>
                  <a:cxn ang="0">
                    <a:pos x="connsiteX4117" y="connsiteY4117"/>
                  </a:cxn>
                  <a:cxn ang="0">
                    <a:pos x="connsiteX4118" y="connsiteY4118"/>
                  </a:cxn>
                  <a:cxn ang="0">
                    <a:pos x="connsiteX4119" y="connsiteY4119"/>
                  </a:cxn>
                  <a:cxn ang="0">
                    <a:pos x="connsiteX4120" y="connsiteY4120"/>
                  </a:cxn>
                  <a:cxn ang="0">
                    <a:pos x="connsiteX4121" y="connsiteY4121"/>
                  </a:cxn>
                  <a:cxn ang="0">
                    <a:pos x="connsiteX4122" y="connsiteY4122"/>
                  </a:cxn>
                  <a:cxn ang="0">
                    <a:pos x="connsiteX4123" y="connsiteY4123"/>
                  </a:cxn>
                  <a:cxn ang="0">
                    <a:pos x="connsiteX4124" y="connsiteY4124"/>
                  </a:cxn>
                  <a:cxn ang="0">
                    <a:pos x="connsiteX4125" y="connsiteY4125"/>
                  </a:cxn>
                  <a:cxn ang="0">
                    <a:pos x="connsiteX4126" y="connsiteY4126"/>
                  </a:cxn>
                  <a:cxn ang="0">
                    <a:pos x="connsiteX4127" y="connsiteY4127"/>
                  </a:cxn>
                  <a:cxn ang="0">
                    <a:pos x="connsiteX4128" y="connsiteY4128"/>
                  </a:cxn>
                  <a:cxn ang="0">
                    <a:pos x="connsiteX4129" y="connsiteY4129"/>
                  </a:cxn>
                  <a:cxn ang="0">
                    <a:pos x="connsiteX4130" y="connsiteY4130"/>
                  </a:cxn>
                  <a:cxn ang="0">
                    <a:pos x="connsiteX4131" y="connsiteY4131"/>
                  </a:cxn>
                  <a:cxn ang="0">
                    <a:pos x="connsiteX4132" y="connsiteY4132"/>
                  </a:cxn>
                  <a:cxn ang="0">
                    <a:pos x="connsiteX4133" y="connsiteY4133"/>
                  </a:cxn>
                  <a:cxn ang="0">
                    <a:pos x="connsiteX4134" y="connsiteY4134"/>
                  </a:cxn>
                  <a:cxn ang="0">
                    <a:pos x="connsiteX4135" y="connsiteY4135"/>
                  </a:cxn>
                  <a:cxn ang="0">
                    <a:pos x="connsiteX4136" y="connsiteY4136"/>
                  </a:cxn>
                  <a:cxn ang="0">
                    <a:pos x="connsiteX4137" y="connsiteY4137"/>
                  </a:cxn>
                  <a:cxn ang="0">
                    <a:pos x="connsiteX4138" y="connsiteY4138"/>
                  </a:cxn>
                  <a:cxn ang="0">
                    <a:pos x="connsiteX4139" y="connsiteY4139"/>
                  </a:cxn>
                  <a:cxn ang="0">
                    <a:pos x="connsiteX4140" y="connsiteY4140"/>
                  </a:cxn>
                  <a:cxn ang="0">
                    <a:pos x="connsiteX4141" y="connsiteY4141"/>
                  </a:cxn>
                  <a:cxn ang="0">
                    <a:pos x="connsiteX4142" y="connsiteY4142"/>
                  </a:cxn>
                  <a:cxn ang="0">
                    <a:pos x="connsiteX4143" y="connsiteY4143"/>
                  </a:cxn>
                  <a:cxn ang="0">
                    <a:pos x="connsiteX4144" y="connsiteY4144"/>
                  </a:cxn>
                  <a:cxn ang="0">
                    <a:pos x="connsiteX4145" y="connsiteY4145"/>
                  </a:cxn>
                  <a:cxn ang="0">
                    <a:pos x="connsiteX4146" y="connsiteY4146"/>
                  </a:cxn>
                  <a:cxn ang="0">
                    <a:pos x="connsiteX4147" y="connsiteY4147"/>
                  </a:cxn>
                  <a:cxn ang="0">
                    <a:pos x="connsiteX4148" y="connsiteY4148"/>
                  </a:cxn>
                  <a:cxn ang="0">
                    <a:pos x="connsiteX4149" y="connsiteY4149"/>
                  </a:cxn>
                  <a:cxn ang="0">
                    <a:pos x="connsiteX4150" y="connsiteY4150"/>
                  </a:cxn>
                  <a:cxn ang="0">
                    <a:pos x="connsiteX4151" y="connsiteY4151"/>
                  </a:cxn>
                  <a:cxn ang="0">
                    <a:pos x="connsiteX4152" y="connsiteY4152"/>
                  </a:cxn>
                  <a:cxn ang="0">
                    <a:pos x="connsiteX4153" y="connsiteY4153"/>
                  </a:cxn>
                  <a:cxn ang="0">
                    <a:pos x="connsiteX4154" y="connsiteY4154"/>
                  </a:cxn>
                  <a:cxn ang="0">
                    <a:pos x="connsiteX4155" y="connsiteY4155"/>
                  </a:cxn>
                  <a:cxn ang="0">
                    <a:pos x="connsiteX4156" y="connsiteY4156"/>
                  </a:cxn>
                  <a:cxn ang="0">
                    <a:pos x="connsiteX4157" y="connsiteY4157"/>
                  </a:cxn>
                  <a:cxn ang="0">
                    <a:pos x="connsiteX4158" y="connsiteY4158"/>
                  </a:cxn>
                  <a:cxn ang="0">
                    <a:pos x="connsiteX4159" y="connsiteY4159"/>
                  </a:cxn>
                  <a:cxn ang="0">
                    <a:pos x="connsiteX4160" y="connsiteY4160"/>
                  </a:cxn>
                  <a:cxn ang="0">
                    <a:pos x="connsiteX4161" y="connsiteY4161"/>
                  </a:cxn>
                  <a:cxn ang="0">
                    <a:pos x="connsiteX4162" y="connsiteY4162"/>
                  </a:cxn>
                  <a:cxn ang="0">
                    <a:pos x="connsiteX4163" y="connsiteY4163"/>
                  </a:cxn>
                  <a:cxn ang="0">
                    <a:pos x="connsiteX4164" y="connsiteY4164"/>
                  </a:cxn>
                  <a:cxn ang="0">
                    <a:pos x="connsiteX4165" y="connsiteY4165"/>
                  </a:cxn>
                  <a:cxn ang="0">
                    <a:pos x="connsiteX4166" y="connsiteY4166"/>
                  </a:cxn>
                  <a:cxn ang="0">
                    <a:pos x="connsiteX4167" y="connsiteY4167"/>
                  </a:cxn>
                  <a:cxn ang="0">
                    <a:pos x="connsiteX4168" y="connsiteY4168"/>
                  </a:cxn>
                  <a:cxn ang="0">
                    <a:pos x="connsiteX4169" y="connsiteY4169"/>
                  </a:cxn>
                  <a:cxn ang="0">
                    <a:pos x="connsiteX4170" y="connsiteY4170"/>
                  </a:cxn>
                  <a:cxn ang="0">
                    <a:pos x="connsiteX4171" y="connsiteY4171"/>
                  </a:cxn>
                  <a:cxn ang="0">
                    <a:pos x="connsiteX4172" y="connsiteY4172"/>
                  </a:cxn>
                  <a:cxn ang="0">
                    <a:pos x="connsiteX4173" y="connsiteY4173"/>
                  </a:cxn>
                  <a:cxn ang="0">
                    <a:pos x="connsiteX4174" y="connsiteY4174"/>
                  </a:cxn>
                  <a:cxn ang="0">
                    <a:pos x="connsiteX4175" y="connsiteY4175"/>
                  </a:cxn>
                  <a:cxn ang="0">
                    <a:pos x="connsiteX4176" y="connsiteY4176"/>
                  </a:cxn>
                  <a:cxn ang="0">
                    <a:pos x="connsiteX4177" y="connsiteY4177"/>
                  </a:cxn>
                  <a:cxn ang="0">
                    <a:pos x="connsiteX4178" y="connsiteY4178"/>
                  </a:cxn>
                  <a:cxn ang="0">
                    <a:pos x="connsiteX4179" y="connsiteY4179"/>
                  </a:cxn>
                  <a:cxn ang="0">
                    <a:pos x="connsiteX4180" y="connsiteY4180"/>
                  </a:cxn>
                  <a:cxn ang="0">
                    <a:pos x="connsiteX4181" y="connsiteY4181"/>
                  </a:cxn>
                  <a:cxn ang="0">
                    <a:pos x="connsiteX4182" y="connsiteY4182"/>
                  </a:cxn>
                  <a:cxn ang="0">
                    <a:pos x="connsiteX4183" y="connsiteY4183"/>
                  </a:cxn>
                  <a:cxn ang="0">
                    <a:pos x="connsiteX4184" y="connsiteY4184"/>
                  </a:cxn>
                  <a:cxn ang="0">
                    <a:pos x="connsiteX4185" y="connsiteY4185"/>
                  </a:cxn>
                  <a:cxn ang="0">
                    <a:pos x="connsiteX4186" y="connsiteY4186"/>
                  </a:cxn>
                  <a:cxn ang="0">
                    <a:pos x="connsiteX4187" y="connsiteY4187"/>
                  </a:cxn>
                  <a:cxn ang="0">
                    <a:pos x="connsiteX4188" y="connsiteY4188"/>
                  </a:cxn>
                  <a:cxn ang="0">
                    <a:pos x="connsiteX4189" y="connsiteY4189"/>
                  </a:cxn>
                  <a:cxn ang="0">
                    <a:pos x="connsiteX4190" y="connsiteY4190"/>
                  </a:cxn>
                  <a:cxn ang="0">
                    <a:pos x="connsiteX4191" y="connsiteY4191"/>
                  </a:cxn>
                  <a:cxn ang="0">
                    <a:pos x="connsiteX4192" y="connsiteY4192"/>
                  </a:cxn>
                  <a:cxn ang="0">
                    <a:pos x="connsiteX4193" y="connsiteY4193"/>
                  </a:cxn>
                  <a:cxn ang="0">
                    <a:pos x="connsiteX4194" y="connsiteY4194"/>
                  </a:cxn>
                  <a:cxn ang="0">
                    <a:pos x="connsiteX4195" y="connsiteY4195"/>
                  </a:cxn>
                  <a:cxn ang="0">
                    <a:pos x="connsiteX4196" y="connsiteY4196"/>
                  </a:cxn>
                  <a:cxn ang="0">
                    <a:pos x="connsiteX4197" y="connsiteY4197"/>
                  </a:cxn>
                  <a:cxn ang="0">
                    <a:pos x="connsiteX4198" y="connsiteY4198"/>
                  </a:cxn>
                  <a:cxn ang="0">
                    <a:pos x="connsiteX4199" y="connsiteY4199"/>
                  </a:cxn>
                  <a:cxn ang="0">
                    <a:pos x="connsiteX4200" y="connsiteY4200"/>
                  </a:cxn>
                  <a:cxn ang="0">
                    <a:pos x="connsiteX4201" y="connsiteY4201"/>
                  </a:cxn>
                  <a:cxn ang="0">
                    <a:pos x="connsiteX4202" y="connsiteY4202"/>
                  </a:cxn>
                  <a:cxn ang="0">
                    <a:pos x="connsiteX4203" y="connsiteY4203"/>
                  </a:cxn>
                  <a:cxn ang="0">
                    <a:pos x="connsiteX4204" y="connsiteY4204"/>
                  </a:cxn>
                  <a:cxn ang="0">
                    <a:pos x="connsiteX4205" y="connsiteY4205"/>
                  </a:cxn>
                  <a:cxn ang="0">
                    <a:pos x="connsiteX4206" y="connsiteY4206"/>
                  </a:cxn>
                  <a:cxn ang="0">
                    <a:pos x="connsiteX4207" y="connsiteY4207"/>
                  </a:cxn>
                  <a:cxn ang="0">
                    <a:pos x="connsiteX4208" y="connsiteY4208"/>
                  </a:cxn>
                  <a:cxn ang="0">
                    <a:pos x="connsiteX4209" y="connsiteY4209"/>
                  </a:cxn>
                  <a:cxn ang="0">
                    <a:pos x="connsiteX4210" y="connsiteY4210"/>
                  </a:cxn>
                  <a:cxn ang="0">
                    <a:pos x="connsiteX4211" y="connsiteY4211"/>
                  </a:cxn>
                  <a:cxn ang="0">
                    <a:pos x="connsiteX4212" y="connsiteY4212"/>
                  </a:cxn>
                  <a:cxn ang="0">
                    <a:pos x="connsiteX4213" y="connsiteY4213"/>
                  </a:cxn>
                  <a:cxn ang="0">
                    <a:pos x="connsiteX4214" y="connsiteY4214"/>
                  </a:cxn>
                  <a:cxn ang="0">
                    <a:pos x="connsiteX4215" y="connsiteY4215"/>
                  </a:cxn>
                  <a:cxn ang="0">
                    <a:pos x="connsiteX4216" y="connsiteY4216"/>
                  </a:cxn>
                  <a:cxn ang="0">
                    <a:pos x="connsiteX4217" y="connsiteY4217"/>
                  </a:cxn>
                  <a:cxn ang="0">
                    <a:pos x="connsiteX4218" y="connsiteY4218"/>
                  </a:cxn>
                  <a:cxn ang="0">
                    <a:pos x="connsiteX4219" y="connsiteY4219"/>
                  </a:cxn>
                  <a:cxn ang="0">
                    <a:pos x="connsiteX4220" y="connsiteY4220"/>
                  </a:cxn>
                  <a:cxn ang="0">
                    <a:pos x="connsiteX4221" y="connsiteY4221"/>
                  </a:cxn>
                  <a:cxn ang="0">
                    <a:pos x="connsiteX4222" y="connsiteY4222"/>
                  </a:cxn>
                  <a:cxn ang="0">
                    <a:pos x="connsiteX4223" y="connsiteY4223"/>
                  </a:cxn>
                  <a:cxn ang="0">
                    <a:pos x="connsiteX4224" y="connsiteY4224"/>
                  </a:cxn>
                  <a:cxn ang="0">
                    <a:pos x="connsiteX4225" y="connsiteY4225"/>
                  </a:cxn>
                  <a:cxn ang="0">
                    <a:pos x="connsiteX4226" y="connsiteY4226"/>
                  </a:cxn>
                  <a:cxn ang="0">
                    <a:pos x="connsiteX4227" y="connsiteY4227"/>
                  </a:cxn>
                  <a:cxn ang="0">
                    <a:pos x="connsiteX4228" y="connsiteY4228"/>
                  </a:cxn>
                  <a:cxn ang="0">
                    <a:pos x="connsiteX4229" y="connsiteY4229"/>
                  </a:cxn>
                  <a:cxn ang="0">
                    <a:pos x="connsiteX4230" y="connsiteY4230"/>
                  </a:cxn>
                  <a:cxn ang="0">
                    <a:pos x="connsiteX4231" y="connsiteY4231"/>
                  </a:cxn>
                  <a:cxn ang="0">
                    <a:pos x="connsiteX4232" y="connsiteY4232"/>
                  </a:cxn>
                  <a:cxn ang="0">
                    <a:pos x="connsiteX4233" y="connsiteY4233"/>
                  </a:cxn>
                  <a:cxn ang="0">
                    <a:pos x="connsiteX4234" y="connsiteY4234"/>
                  </a:cxn>
                  <a:cxn ang="0">
                    <a:pos x="connsiteX4235" y="connsiteY4235"/>
                  </a:cxn>
                  <a:cxn ang="0">
                    <a:pos x="connsiteX4236" y="connsiteY4236"/>
                  </a:cxn>
                  <a:cxn ang="0">
                    <a:pos x="connsiteX4237" y="connsiteY4237"/>
                  </a:cxn>
                  <a:cxn ang="0">
                    <a:pos x="connsiteX4238" y="connsiteY4238"/>
                  </a:cxn>
                  <a:cxn ang="0">
                    <a:pos x="connsiteX4239" y="connsiteY4239"/>
                  </a:cxn>
                  <a:cxn ang="0">
                    <a:pos x="connsiteX4240" y="connsiteY4240"/>
                  </a:cxn>
                  <a:cxn ang="0">
                    <a:pos x="connsiteX4241" y="connsiteY4241"/>
                  </a:cxn>
                  <a:cxn ang="0">
                    <a:pos x="connsiteX4242" y="connsiteY4242"/>
                  </a:cxn>
                  <a:cxn ang="0">
                    <a:pos x="connsiteX4243" y="connsiteY4243"/>
                  </a:cxn>
                  <a:cxn ang="0">
                    <a:pos x="connsiteX4244" y="connsiteY4244"/>
                  </a:cxn>
                  <a:cxn ang="0">
                    <a:pos x="connsiteX4245" y="connsiteY4245"/>
                  </a:cxn>
                  <a:cxn ang="0">
                    <a:pos x="connsiteX4246" y="connsiteY4246"/>
                  </a:cxn>
                  <a:cxn ang="0">
                    <a:pos x="connsiteX4247" y="connsiteY4247"/>
                  </a:cxn>
                  <a:cxn ang="0">
                    <a:pos x="connsiteX4248" y="connsiteY4248"/>
                  </a:cxn>
                  <a:cxn ang="0">
                    <a:pos x="connsiteX4249" y="connsiteY4249"/>
                  </a:cxn>
                  <a:cxn ang="0">
                    <a:pos x="connsiteX4250" y="connsiteY4250"/>
                  </a:cxn>
                  <a:cxn ang="0">
                    <a:pos x="connsiteX4251" y="connsiteY4251"/>
                  </a:cxn>
                  <a:cxn ang="0">
                    <a:pos x="connsiteX4252" y="connsiteY4252"/>
                  </a:cxn>
                  <a:cxn ang="0">
                    <a:pos x="connsiteX4253" y="connsiteY4253"/>
                  </a:cxn>
                  <a:cxn ang="0">
                    <a:pos x="connsiteX4254" y="connsiteY4254"/>
                  </a:cxn>
                  <a:cxn ang="0">
                    <a:pos x="connsiteX4255" y="connsiteY4255"/>
                  </a:cxn>
                  <a:cxn ang="0">
                    <a:pos x="connsiteX4256" y="connsiteY4256"/>
                  </a:cxn>
                  <a:cxn ang="0">
                    <a:pos x="connsiteX4257" y="connsiteY4257"/>
                  </a:cxn>
                  <a:cxn ang="0">
                    <a:pos x="connsiteX4258" y="connsiteY4258"/>
                  </a:cxn>
                  <a:cxn ang="0">
                    <a:pos x="connsiteX4259" y="connsiteY4259"/>
                  </a:cxn>
                  <a:cxn ang="0">
                    <a:pos x="connsiteX4260" y="connsiteY4260"/>
                  </a:cxn>
                  <a:cxn ang="0">
                    <a:pos x="connsiteX4261" y="connsiteY4261"/>
                  </a:cxn>
                  <a:cxn ang="0">
                    <a:pos x="connsiteX4262" y="connsiteY4262"/>
                  </a:cxn>
                  <a:cxn ang="0">
                    <a:pos x="connsiteX4263" y="connsiteY4263"/>
                  </a:cxn>
                  <a:cxn ang="0">
                    <a:pos x="connsiteX4264" y="connsiteY4264"/>
                  </a:cxn>
                  <a:cxn ang="0">
                    <a:pos x="connsiteX4265" y="connsiteY4265"/>
                  </a:cxn>
                  <a:cxn ang="0">
                    <a:pos x="connsiteX4266" y="connsiteY4266"/>
                  </a:cxn>
                  <a:cxn ang="0">
                    <a:pos x="connsiteX4267" y="connsiteY4267"/>
                  </a:cxn>
                  <a:cxn ang="0">
                    <a:pos x="connsiteX4268" y="connsiteY4268"/>
                  </a:cxn>
                  <a:cxn ang="0">
                    <a:pos x="connsiteX4269" y="connsiteY4269"/>
                  </a:cxn>
                  <a:cxn ang="0">
                    <a:pos x="connsiteX4270" y="connsiteY4270"/>
                  </a:cxn>
                  <a:cxn ang="0">
                    <a:pos x="connsiteX4271" y="connsiteY4271"/>
                  </a:cxn>
                  <a:cxn ang="0">
                    <a:pos x="connsiteX4272" y="connsiteY4272"/>
                  </a:cxn>
                  <a:cxn ang="0">
                    <a:pos x="connsiteX4273" y="connsiteY4273"/>
                  </a:cxn>
                  <a:cxn ang="0">
                    <a:pos x="connsiteX4274" y="connsiteY4274"/>
                  </a:cxn>
                  <a:cxn ang="0">
                    <a:pos x="connsiteX4275" y="connsiteY4275"/>
                  </a:cxn>
                  <a:cxn ang="0">
                    <a:pos x="connsiteX4276" y="connsiteY4276"/>
                  </a:cxn>
                  <a:cxn ang="0">
                    <a:pos x="connsiteX4277" y="connsiteY4277"/>
                  </a:cxn>
                  <a:cxn ang="0">
                    <a:pos x="connsiteX4278" y="connsiteY4278"/>
                  </a:cxn>
                  <a:cxn ang="0">
                    <a:pos x="connsiteX4279" y="connsiteY4279"/>
                  </a:cxn>
                  <a:cxn ang="0">
                    <a:pos x="connsiteX4280" y="connsiteY4280"/>
                  </a:cxn>
                  <a:cxn ang="0">
                    <a:pos x="connsiteX4281" y="connsiteY4281"/>
                  </a:cxn>
                  <a:cxn ang="0">
                    <a:pos x="connsiteX4282" y="connsiteY4282"/>
                  </a:cxn>
                  <a:cxn ang="0">
                    <a:pos x="connsiteX4283" y="connsiteY4283"/>
                  </a:cxn>
                  <a:cxn ang="0">
                    <a:pos x="connsiteX4284" y="connsiteY4284"/>
                  </a:cxn>
                  <a:cxn ang="0">
                    <a:pos x="connsiteX4285" y="connsiteY4285"/>
                  </a:cxn>
                  <a:cxn ang="0">
                    <a:pos x="connsiteX4286" y="connsiteY4286"/>
                  </a:cxn>
                  <a:cxn ang="0">
                    <a:pos x="connsiteX4287" y="connsiteY4287"/>
                  </a:cxn>
                  <a:cxn ang="0">
                    <a:pos x="connsiteX4288" y="connsiteY4288"/>
                  </a:cxn>
                  <a:cxn ang="0">
                    <a:pos x="connsiteX4289" y="connsiteY4289"/>
                  </a:cxn>
                  <a:cxn ang="0">
                    <a:pos x="connsiteX4290" y="connsiteY4290"/>
                  </a:cxn>
                  <a:cxn ang="0">
                    <a:pos x="connsiteX4291" y="connsiteY4291"/>
                  </a:cxn>
                  <a:cxn ang="0">
                    <a:pos x="connsiteX4292" y="connsiteY4292"/>
                  </a:cxn>
                  <a:cxn ang="0">
                    <a:pos x="connsiteX4293" y="connsiteY4293"/>
                  </a:cxn>
                  <a:cxn ang="0">
                    <a:pos x="connsiteX4294" y="connsiteY4294"/>
                  </a:cxn>
                  <a:cxn ang="0">
                    <a:pos x="connsiteX4295" y="connsiteY4295"/>
                  </a:cxn>
                  <a:cxn ang="0">
                    <a:pos x="connsiteX4296" y="connsiteY4296"/>
                  </a:cxn>
                  <a:cxn ang="0">
                    <a:pos x="connsiteX4297" y="connsiteY4297"/>
                  </a:cxn>
                  <a:cxn ang="0">
                    <a:pos x="connsiteX4298" y="connsiteY4298"/>
                  </a:cxn>
                  <a:cxn ang="0">
                    <a:pos x="connsiteX4299" y="connsiteY4299"/>
                  </a:cxn>
                  <a:cxn ang="0">
                    <a:pos x="connsiteX4300" y="connsiteY4300"/>
                  </a:cxn>
                  <a:cxn ang="0">
                    <a:pos x="connsiteX4301" y="connsiteY4301"/>
                  </a:cxn>
                  <a:cxn ang="0">
                    <a:pos x="connsiteX4302" y="connsiteY4302"/>
                  </a:cxn>
                  <a:cxn ang="0">
                    <a:pos x="connsiteX4303" y="connsiteY4303"/>
                  </a:cxn>
                  <a:cxn ang="0">
                    <a:pos x="connsiteX4304" y="connsiteY4304"/>
                  </a:cxn>
                  <a:cxn ang="0">
                    <a:pos x="connsiteX4305" y="connsiteY4305"/>
                  </a:cxn>
                  <a:cxn ang="0">
                    <a:pos x="connsiteX4306" y="connsiteY4306"/>
                  </a:cxn>
                  <a:cxn ang="0">
                    <a:pos x="connsiteX4307" y="connsiteY4307"/>
                  </a:cxn>
                  <a:cxn ang="0">
                    <a:pos x="connsiteX4308" y="connsiteY4308"/>
                  </a:cxn>
                  <a:cxn ang="0">
                    <a:pos x="connsiteX4309" y="connsiteY4309"/>
                  </a:cxn>
                  <a:cxn ang="0">
                    <a:pos x="connsiteX4310" y="connsiteY4310"/>
                  </a:cxn>
                  <a:cxn ang="0">
                    <a:pos x="connsiteX4311" y="connsiteY4311"/>
                  </a:cxn>
                  <a:cxn ang="0">
                    <a:pos x="connsiteX4312" y="connsiteY4312"/>
                  </a:cxn>
                  <a:cxn ang="0">
                    <a:pos x="connsiteX4313" y="connsiteY4313"/>
                  </a:cxn>
                  <a:cxn ang="0">
                    <a:pos x="connsiteX4314" y="connsiteY4314"/>
                  </a:cxn>
                  <a:cxn ang="0">
                    <a:pos x="connsiteX4315" y="connsiteY4315"/>
                  </a:cxn>
                  <a:cxn ang="0">
                    <a:pos x="connsiteX4316" y="connsiteY4316"/>
                  </a:cxn>
                  <a:cxn ang="0">
                    <a:pos x="connsiteX4317" y="connsiteY4317"/>
                  </a:cxn>
                  <a:cxn ang="0">
                    <a:pos x="connsiteX4318" y="connsiteY4318"/>
                  </a:cxn>
                  <a:cxn ang="0">
                    <a:pos x="connsiteX4319" y="connsiteY4319"/>
                  </a:cxn>
                  <a:cxn ang="0">
                    <a:pos x="connsiteX4320" y="connsiteY4320"/>
                  </a:cxn>
                  <a:cxn ang="0">
                    <a:pos x="connsiteX4321" y="connsiteY4321"/>
                  </a:cxn>
                  <a:cxn ang="0">
                    <a:pos x="connsiteX4322" y="connsiteY4322"/>
                  </a:cxn>
                  <a:cxn ang="0">
                    <a:pos x="connsiteX4323" y="connsiteY4323"/>
                  </a:cxn>
                  <a:cxn ang="0">
                    <a:pos x="connsiteX4324" y="connsiteY4324"/>
                  </a:cxn>
                  <a:cxn ang="0">
                    <a:pos x="connsiteX4325" y="connsiteY4325"/>
                  </a:cxn>
                  <a:cxn ang="0">
                    <a:pos x="connsiteX4326" y="connsiteY4326"/>
                  </a:cxn>
                  <a:cxn ang="0">
                    <a:pos x="connsiteX4327" y="connsiteY4327"/>
                  </a:cxn>
                  <a:cxn ang="0">
                    <a:pos x="connsiteX4328" y="connsiteY4328"/>
                  </a:cxn>
                  <a:cxn ang="0">
                    <a:pos x="connsiteX4329" y="connsiteY4329"/>
                  </a:cxn>
                  <a:cxn ang="0">
                    <a:pos x="connsiteX4330" y="connsiteY4330"/>
                  </a:cxn>
                  <a:cxn ang="0">
                    <a:pos x="connsiteX4331" y="connsiteY4331"/>
                  </a:cxn>
                  <a:cxn ang="0">
                    <a:pos x="connsiteX4332" y="connsiteY4332"/>
                  </a:cxn>
                  <a:cxn ang="0">
                    <a:pos x="connsiteX4333" y="connsiteY4333"/>
                  </a:cxn>
                  <a:cxn ang="0">
                    <a:pos x="connsiteX4334" y="connsiteY4334"/>
                  </a:cxn>
                  <a:cxn ang="0">
                    <a:pos x="connsiteX4335" y="connsiteY4335"/>
                  </a:cxn>
                  <a:cxn ang="0">
                    <a:pos x="connsiteX4336" y="connsiteY4336"/>
                  </a:cxn>
                  <a:cxn ang="0">
                    <a:pos x="connsiteX4337" y="connsiteY4337"/>
                  </a:cxn>
                  <a:cxn ang="0">
                    <a:pos x="connsiteX4338" y="connsiteY4338"/>
                  </a:cxn>
                  <a:cxn ang="0">
                    <a:pos x="connsiteX4339" y="connsiteY4339"/>
                  </a:cxn>
                  <a:cxn ang="0">
                    <a:pos x="connsiteX4340" y="connsiteY4340"/>
                  </a:cxn>
                  <a:cxn ang="0">
                    <a:pos x="connsiteX4341" y="connsiteY4341"/>
                  </a:cxn>
                  <a:cxn ang="0">
                    <a:pos x="connsiteX4342" y="connsiteY4342"/>
                  </a:cxn>
                  <a:cxn ang="0">
                    <a:pos x="connsiteX4343" y="connsiteY4343"/>
                  </a:cxn>
                  <a:cxn ang="0">
                    <a:pos x="connsiteX4344" y="connsiteY4344"/>
                  </a:cxn>
                  <a:cxn ang="0">
                    <a:pos x="connsiteX4345" y="connsiteY4345"/>
                  </a:cxn>
                  <a:cxn ang="0">
                    <a:pos x="connsiteX4346" y="connsiteY4346"/>
                  </a:cxn>
                  <a:cxn ang="0">
                    <a:pos x="connsiteX4347" y="connsiteY4347"/>
                  </a:cxn>
                  <a:cxn ang="0">
                    <a:pos x="connsiteX4348" y="connsiteY4348"/>
                  </a:cxn>
                  <a:cxn ang="0">
                    <a:pos x="connsiteX4349" y="connsiteY4349"/>
                  </a:cxn>
                  <a:cxn ang="0">
                    <a:pos x="connsiteX4350" y="connsiteY4350"/>
                  </a:cxn>
                  <a:cxn ang="0">
                    <a:pos x="connsiteX4351" y="connsiteY4351"/>
                  </a:cxn>
                  <a:cxn ang="0">
                    <a:pos x="connsiteX4352" y="connsiteY4352"/>
                  </a:cxn>
                  <a:cxn ang="0">
                    <a:pos x="connsiteX4353" y="connsiteY4353"/>
                  </a:cxn>
                  <a:cxn ang="0">
                    <a:pos x="connsiteX4354" y="connsiteY4354"/>
                  </a:cxn>
                  <a:cxn ang="0">
                    <a:pos x="connsiteX4355" y="connsiteY4355"/>
                  </a:cxn>
                  <a:cxn ang="0">
                    <a:pos x="connsiteX4356" y="connsiteY4356"/>
                  </a:cxn>
                  <a:cxn ang="0">
                    <a:pos x="connsiteX4357" y="connsiteY4357"/>
                  </a:cxn>
                  <a:cxn ang="0">
                    <a:pos x="connsiteX4358" y="connsiteY4358"/>
                  </a:cxn>
                  <a:cxn ang="0">
                    <a:pos x="connsiteX4359" y="connsiteY4359"/>
                  </a:cxn>
                  <a:cxn ang="0">
                    <a:pos x="connsiteX4360" y="connsiteY4360"/>
                  </a:cxn>
                  <a:cxn ang="0">
                    <a:pos x="connsiteX4361" y="connsiteY4361"/>
                  </a:cxn>
                  <a:cxn ang="0">
                    <a:pos x="connsiteX4362" y="connsiteY4362"/>
                  </a:cxn>
                  <a:cxn ang="0">
                    <a:pos x="connsiteX4363" y="connsiteY4363"/>
                  </a:cxn>
                  <a:cxn ang="0">
                    <a:pos x="connsiteX4364" y="connsiteY4364"/>
                  </a:cxn>
                  <a:cxn ang="0">
                    <a:pos x="connsiteX4365" y="connsiteY4365"/>
                  </a:cxn>
                  <a:cxn ang="0">
                    <a:pos x="connsiteX4366" y="connsiteY4366"/>
                  </a:cxn>
                  <a:cxn ang="0">
                    <a:pos x="connsiteX4367" y="connsiteY4367"/>
                  </a:cxn>
                  <a:cxn ang="0">
                    <a:pos x="connsiteX4368" y="connsiteY4368"/>
                  </a:cxn>
                  <a:cxn ang="0">
                    <a:pos x="connsiteX4369" y="connsiteY4369"/>
                  </a:cxn>
                  <a:cxn ang="0">
                    <a:pos x="connsiteX4370" y="connsiteY4370"/>
                  </a:cxn>
                  <a:cxn ang="0">
                    <a:pos x="connsiteX4371" y="connsiteY4371"/>
                  </a:cxn>
                  <a:cxn ang="0">
                    <a:pos x="connsiteX4372" y="connsiteY4372"/>
                  </a:cxn>
                  <a:cxn ang="0">
                    <a:pos x="connsiteX4373" y="connsiteY4373"/>
                  </a:cxn>
                  <a:cxn ang="0">
                    <a:pos x="connsiteX4374" y="connsiteY4374"/>
                  </a:cxn>
                  <a:cxn ang="0">
                    <a:pos x="connsiteX4375" y="connsiteY4375"/>
                  </a:cxn>
                  <a:cxn ang="0">
                    <a:pos x="connsiteX4376" y="connsiteY4376"/>
                  </a:cxn>
                  <a:cxn ang="0">
                    <a:pos x="connsiteX4377" y="connsiteY4377"/>
                  </a:cxn>
                  <a:cxn ang="0">
                    <a:pos x="connsiteX4378" y="connsiteY4378"/>
                  </a:cxn>
                  <a:cxn ang="0">
                    <a:pos x="connsiteX4379" y="connsiteY4379"/>
                  </a:cxn>
                  <a:cxn ang="0">
                    <a:pos x="connsiteX4380" y="connsiteY4380"/>
                  </a:cxn>
                  <a:cxn ang="0">
                    <a:pos x="connsiteX4381" y="connsiteY4381"/>
                  </a:cxn>
                  <a:cxn ang="0">
                    <a:pos x="connsiteX4382" y="connsiteY4382"/>
                  </a:cxn>
                  <a:cxn ang="0">
                    <a:pos x="connsiteX4383" y="connsiteY4383"/>
                  </a:cxn>
                  <a:cxn ang="0">
                    <a:pos x="connsiteX4384" y="connsiteY4384"/>
                  </a:cxn>
                  <a:cxn ang="0">
                    <a:pos x="connsiteX4385" y="connsiteY4385"/>
                  </a:cxn>
                  <a:cxn ang="0">
                    <a:pos x="connsiteX4386" y="connsiteY4386"/>
                  </a:cxn>
                  <a:cxn ang="0">
                    <a:pos x="connsiteX4387" y="connsiteY4387"/>
                  </a:cxn>
                  <a:cxn ang="0">
                    <a:pos x="connsiteX4388" y="connsiteY4388"/>
                  </a:cxn>
                  <a:cxn ang="0">
                    <a:pos x="connsiteX4389" y="connsiteY4389"/>
                  </a:cxn>
                  <a:cxn ang="0">
                    <a:pos x="connsiteX4390" y="connsiteY4390"/>
                  </a:cxn>
                  <a:cxn ang="0">
                    <a:pos x="connsiteX4391" y="connsiteY4391"/>
                  </a:cxn>
                  <a:cxn ang="0">
                    <a:pos x="connsiteX4392" y="connsiteY4392"/>
                  </a:cxn>
                  <a:cxn ang="0">
                    <a:pos x="connsiteX4393" y="connsiteY4393"/>
                  </a:cxn>
                  <a:cxn ang="0">
                    <a:pos x="connsiteX4394" y="connsiteY4394"/>
                  </a:cxn>
                  <a:cxn ang="0">
                    <a:pos x="connsiteX4395" y="connsiteY4395"/>
                  </a:cxn>
                  <a:cxn ang="0">
                    <a:pos x="connsiteX4396" y="connsiteY4396"/>
                  </a:cxn>
                  <a:cxn ang="0">
                    <a:pos x="connsiteX4397" y="connsiteY4397"/>
                  </a:cxn>
                  <a:cxn ang="0">
                    <a:pos x="connsiteX4398" y="connsiteY4398"/>
                  </a:cxn>
                  <a:cxn ang="0">
                    <a:pos x="connsiteX4399" y="connsiteY4399"/>
                  </a:cxn>
                  <a:cxn ang="0">
                    <a:pos x="connsiteX4400" y="connsiteY4400"/>
                  </a:cxn>
                  <a:cxn ang="0">
                    <a:pos x="connsiteX4401" y="connsiteY4401"/>
                  </a:cxn>
                  <a:cxn ang="0">
                    <a:pos x="connsiteX4402" y="connsiteY4402"/>
                  </a:cxn>
                  <a:cxn ang="0">
                    <a:pos x="connsiteX4403" y="connsiteY4403"/>
                  </a:cxn>
                  <a:cxn ang="0">
                    <a:pos x="connsiteX4404" y="connsiteY4404"/>
                  </a:cxn>
                  <a:cxn ang="0">
                    <a:pos x="connsiteX4405" y="connsiteY4405"/>
                  </a:cxn>
                  <a:cxn ang="0">
                    <a:pos x="connsiteX4406" y="connsiteY4406"/>
                  </a:cxn>
                  <a:cxn ang="0">
                    <a:pos x="connsiteX4407" y="connsiteY4407"/>
                  </a:cxn>
                  <a:cxn ang="0">
                    <a:pos x="connsiteX4408" y="connsiteY4408"/>
                  </a:cxn>
                  <a:cxn ang="0">
                    <a:pos x="connsiteX4409" y="connsiteY4409"/>
                  </a:cxn>
                  <a:cxn ang="0">
                    <a:pos x="connsiteX4410" y="connsiteY4410"/>
                  </a:cxn>
                  <a:cxn ang="0">
                    <a:pos x="connsiteX4411" y="connsiteY4411"/>
                  </a:cxn>
                  <a:cxn ang="0">
                    <a:pos x="connsiteX4412" y="connsiteY4412"/>
                  </a:cxn>
                  <a:cxn ang="0">
                    <a:pos x="connsiteX4413" y="connsiteY4413"/>
                  </a:cxn>
                  <a:cxn ang="0">
                    <a:pos x="connsiteX4414" y="connsiteY4414"/>
                  </a:cxn>
                  <a:cxn ang="0">
                    <a:pos x="connsiteX4415" y="connsiteY4415"/>
                  </a:cxn>
                  <a:cxn ang="0">
                    <a:pos x="connsiteX4416" y="connsiteY4416"/>
                  </a:cxn>
                  <a:cxn ang="0">
                    <a:pos x="connsiteX4417" y="connsiteY4417"/>
                  </a:cxn>
                  <a:cxn ang="0">
                    <a:pos x="connsiteX4418" y="connsiteY4418"/>
                  </a:cxn>
                  <a:cxn ang="0">
                    <a:pos x="connsiteX4419" y="connsiteY4419"/>
                  </a:cxn>
                  <a:cxn ang="0">
                    <a:pos x="connsiteX4420" y="connsiteY4420"/>
                  </a:cxn>
                  <a:cxn ang="0">
                    <a:pos x="connsiteX4421" y="connsiteY4421"/>
                  </a:cxn>
                  <a:cxn ang="0">
                    <a:pos x="connsiteX4422" y="connsiteY4422"/>
                  </a:cxn>
                  <a:cxn ang="0">
                    <a:pos x="connsiteX4423" y="connsiteY4423"/>
                  </a:cxn>
                  <a:cxn ang="0">
                    <a:pos x="connsiteX4424" y="connsiteY4424"/>
                  </a:cxn>
                  <a:cxn ang="0">
                    <a:pos x="connsiteX4425" y="connsiteY4425"/>
                  </a:cxn>
                  <a:cxn ang="0">
                    <a:pos x="connsiteX4426" y="connsiteY4426"/>
                  </a:cxn>
                  <a:cxn ang="0">
                    <a:pos x="connsiteX4427" y="connsiteY4427"/>
                  </a:cxn>
                  <a:cxn ang="0">
                    <a:pos x="connsiteX4428" y="connsiteY4428"/>
                  </a:cxn>
                  <a:cxn ang="0">
                    <a:pos x="connsiteX4429" y="connsiteY4429"/>
                  </a:cxn>
                  <a:cxn ang="0">
                    <a:pos x="connsiteX4430" y="connsiteY4430"/>
                  </a:cxn>
                  <a:cxn ang="0">
                    <a:pos x="connsiteX4431" y="connsiteY4431"/>
                  </a:cxn>
                  <a:cxn ang="0">
                    <a:pos x="connsiteX4432" y="connsiteY4432"/>
                  </a:cxn>
                  <a:cxn ang="0">
                    <a:pos x="connsiteX4433" y="connsiteY4433"/>
                  </a:cxn>
                  <a:cxn ang="0">
                    <a:pos x="connsiteX4434" y="connsiteY4434"/>
                  </a:cxn>
                  <a:cxn ang="0">
                    <a:pos x="connsiteX4435" y="connsiteY4435"/>
                  </a:cxn>
                  <a:cxn ang="0">
                    <a:pos x="connsiteX4436" y="connsiteY4436"/>
                  </a:cxn>
                  <a:cxn ang="0">
                    <a:pos x="connsiteX4437" y="connsiteY4437"/>
                  </a:cxn>
                  <a:cxn ang="0">
                    <a:pos x="connsiteX4438" y="connsiteY4438"/>
                  </a:cxn>
                  <a:cxn ang="0">
                    <a:pos x="connsiteX4439" y="connsiteY4439"/>
                  </a:cxn>
                  <a:cxn ang="0">
                    <a:pos x="connsiteX4440" y="connsiteY4440"/>
                  </a:cxn>
                  <a:cxn ang="0">
                    <a:pos x="connsiteX4441" y="connsiteY4441"/>
                  </a:cxn>
                  <a:cxn ang="0">
                    <a:pos x="connsiteX4442" y="connsiteY4442"/>
                  </a:cxn>
                  <a:cxn ang="0">
                    <a:pos x="connsiteX4443" y="connsiteY4443"/>
                  </a:cxn>
                  <a:cxn ang="0">
                    <a:pos x="connsiteX4444" y="connsiteY4444"/>
                  </a:cxn>
                  <a:cxn ang="0">
                    <a:pos x="connsiteX4445" y="connsiteY4445"/>
                  </a:cxn>
                  <a:cxn ang="0">
                    <a:pos x="connsiteX4446" y="connsiteY4446"/>
                  </a:cxn>
                  <a:cxn ang="0">
                    <a:pos x="connsiteX4447" y="connsiteY4447"/>
                  </a:cxn>
                  <a:cxn ang="0">
                    <a:pos x="connsiteX4448" y="connsiteY4448"/>
                  </a:cxn>
                  <a:cxn ang="0">
                    <a:pos x="connsiteX4449" y="connsiteY4449"/>
                  </a:cxn>
                  <a:cxn ang="0">
                    <a:pos x="connsiteX4450" y="connsiteY4450"/>
                  </a:cxn>
                  <a:cxn ang="0">
                    <a:pos x="connsiteX4451" y="connsiteY4451"/>
                  </a:cxn>
                  <a:cxn ang="0">
                    <a:pos x="connsiteX4452" y="connsiteY4452"/>
                  </a:cxn>
                  <a:cxn ang="0">
                    <a:pos x="connsiteX4453" y="connsiteY4453"/>
                  </a:cxn>
                  <a:cxn ang="0">
                    <a:pos x="connsiteX4454" y="connsiteY4454"/>
                  </a:cxn>
                  <a:cxn ang="0">
                    <a:pos x="connsiteX4455" y="connsiteY4455"/>
                  </a:cxn>
                  <a:cxn ang="0">
                    <a:pos x="connsiteX4456" y="connsiteY4456"/>
                  </a:cxn>
                  <a:cxn ang="0">
                    <a:pos x="connsiteX4457" y="connsiteY4457"/>
                  </a:cxn>
                  <a:cxn ang="0">
                    <a:pos x="connsiteX4458" y="connsiteY4458"/>
                  </a:cxn>
                  <a:cxn ang="0">
                    <a:pos x="connsiteX4459" y="connsiteY4459"/>
                  </a:cxn>
                  <a:cxn ang="0">
                    <a:pos x="connsiteX4460" y="connsiteY4460"/>
                  </a:cxn>
                  <a:cxn ang="0">
                    <a:pos x="connsiteX4461" y="connsiteY4461"/>
                  </a:cxn>
                  <a:cxn ang="0">
                    <a:pos x="connsiteX4462" y="connsiteY4462"/>
                  </a:cxn>
                  <a:cxn ang="0">
                    <a:pos x="connsiteX4463" y="connsiteY4463"/>
                  </a:cxn>
                  <a:cxn ang="0">
                    <a:pos x="connsiteX4464" y="connsiteY4464"/>
                  </a:cxn>
                  <a:cxn ang="0">
                    <a:pos x="connsiteX4465" y="connsiteY4465"/>
                  </a:cxn>
                  <a:cxn ang="0">
                    <a:pos x="connsiteX4466" y="connsiteY4466"/>
                  </a:cxn>
                  <a:cxn ang="0">
                    <a:pos x="connsiteX4467" y="connsiteY4467"/>
                  </a:cxn>
                  <a:cxn ang="0">
                    <a:pos x="connsiteX4468" y="connsiteY4468"/>
                  </a:cxn>
                  <a:cxn ang="0">
                    <a:pos x="connsiteX4469" y="connsiteY4469"/>
                  </a:cxn>
                  <a:cxn ang="0">
                    <a:pos x="connsiteX4470" y="connsiteY4470"/>
                  </a:cxn>
                  <a:cxn ang="0">
                    <a:pos x="connsiteX4471" y="connsiteY4471"/>
                  </a:cxn>
                  <a:cxn ang="0">
                    <a:pos x="connsiteX4472" y="connsiteY4472"/>
                  </a:cxn>
                  <a:cxn ang="0">
                    <a:pos x="connsiteX4473" y="connsiteY4473"/>
                  </a:cxn>
                  <a:cxn ang="0">
                    <a:pos x="connsiteX4474" y="connsiteY4474"/>
                  </a:cxn>
                  <a:cxn ang="0">
                    <a:pos x="connsiteX4475" y="connsiteY4475"/>
                  </a:cxn>
                  <a:cxn ang="0">
                    <a:pos x="connsiteX4476" y="connsiteY4476"/>
                  </a:cxn>
                  <a:cxn ang="0">
                    <a:pos x="connsiteX4477" y="connsiteY4477"/>
                  </a:cxn>
                  <a:cxn ang="0">
                    <a:pos x="connsiteX4478" y="connsiteY4478"/>
                  </a:cxn>
                  <a:cxn ang="0">
                    <a:pos x="connsiteX4479" y="connsiteY4479"/>
                  </a:cxn>
                  <a:cxn ang="0">
                    <a:pos x="connsiteX4480" y="connsiteY4480"/>
                  </a:cxn>
                  <a:cxn ang="0">
                    <a:pos x="connsiteX4481" y="connsiteY4481"/>
                  </a:cxn>
                  <a:cxn ang="0">
                    <a:pos x="connsiteX4482" y="connsiteY4482"/>
                  </a:cxn>
                  <a:cxn ang="0">
                    <a:pos x="connsiteX4483" y="connsiteY4483"/>
                  </a:cxn>
                  <a:cxn ang="0">
                    <a:pos x="connsiteX4484" y="connsiteY4484"/>
                  </a:cxn>
                  <a:cxn ang="0">
                    <a:pos x="connsiteX4485" y="connsiteY4485"/>
                  </a:cxn>
                  <a:cxn ang="0">
                    <a:pos x="connsiteX4486" y="connsiteY4486"/>
                  </a:cxn>
                  <a:cxn ang="0">
                    <a:pos x="connsiteX4487" y="connsiteY4487"/>
                  </a:cxn>
                  <a:cxn ang="0">
                    <a:pos x="connsiteX4488" y="connsiteY4488"/>
                  </a:cxn>
                  <a:cxn ang="0">
                    <a:pos x="connsiteX4489" y="connsiteY4489"/>
                  </a:cxn>
                  <a:cxn ang="0">
                    <a:pos x="connsiteX4490" y="connsiteY4490"/>
                  </a:cxn>
                  <a:cxn ang="0">
                    <a:pos x="connsiteX4491" y="connsiteY4491"/>
                  </a:cxn>
                  <a:cxn ang="0">
                    <a:pos x="connsiteX4492" y="connsiteY4492"/>
                  </a:cxn>
                  <a:cxn ang="0">
                    <a:pos x="connsiteX4493" y="connsiteY4493"/>
                  </a:cxn>
                  <a:cxn ang="0">
                    <a:pos x="connsiteX4494" y="connsiteY4494"/>
                  </a:cxn>
                  <a:cxn ang="0">
                    <a:pos x="connsiteX4495" y="connsiteY4495"/>
                  </a:cxn>
                  <a:cxn ang="0">
                    <a:pos x="connsiteX4496" y="connsiteY4496"/>
                  </a:cxn>
                  <a:cxn ang="0">
                    <a:pos x="connsiteX4497" y="connsiteY4497"/>
                  </a:cxn>
                  <a:cxn ang="0">
                    <a:pos x="connsiteX4498" y="connsiteY4498"/>
                  </a:cxn>
                  <a:cxn ang="0">
                    <a:pos x="connsiteX4499" y="connsiteY4499"/>
                  </a:cxn>
                  <a:cxn ang="0">
                    <a:pos x="connsiteX4500" y="connsiteY4500"/>
                  </a:cxn>
                  <a:cxn ang="0">
                    <a:pos x="connsiteX4501" y="connsiteY4501"/>
                  </a:cxn>
                  <a:cxn ang="0">
                    <a:pos x="connsiteX4502" y="connsiteY4502"/>
                  </a:cxn>
                  <a:cxn ang="0">
                    <a:pos x="connsiteX4503" y="connsiteY4503"/>
                  </a:cxn>
                  <a:cxn ang="0">
                    <a:pos x="connsiteX4504" y="connsiteY4504"/>
                  </a:cxn>
                  <a:cxn ang="0">
                    <a:pos x="connsiteX4505" y="connsiteY4505"/>
                  </a:cxn>
                  <a:cxn ang="0">
                    <a:pos x="connsiteX4506" y="connsiteY4506"/>
                  </a:cxn>
                  <a:cxn ang="0">
                    <a:pos x="connsiteX4507" y="connsiteY4507"/>
                  </a:cxn>
                  <a:cxn ang="0">
                    <a:pos x="connsiteX4508" y="connsiteY4508"/>
                  </a:cxn>
                  <a:cxn ang="0">
                    <a:pos x="connsiteX4509" y="connsiteY4509"/>
                  </a:cxn>
                  <a:cxn ang="0">
                    <a:pos x="connsiteX4510" y="connsiteY4510"/>
                  </a:cxn>
                  <a:cxn ang="0">
                    <a:pos x="connsiteX4511" y="connsiteY4511"/>
                  </a:cxn>
                  <a:cxn ang="0">
                    <a:pos x="connsiteX4512" y="connsiteY4512"/>
                  </a:cxn>
                  <a:cxn ang="0">
                    <a:pos x="connsiteX4513" y="connsiteY4513"/>
                  </a:cxn>
                  <a:cxn ang="0">
                    <a:pos x="connsiteX4514" y="connsiteY4514"/>
                  </a:cxn>
                  <a:cxn ang="0">
                    <a:pos x="connsiteX4515" y="connsiteY4515"/>
                  </a:cxn>
                  <a:cxn ang="0">
                    <a:pos x="connsiteX4516" y="connsiteY4516"/>
                  </a:cxn>
                  <a:cxn ang="0">
                    <a:pos x="connsiteX4517" y="connsiteY4517"/>
                  </a:cxn>
                  <a:cxn ang="0">
                    <a:pos x="connsiteX4518" y="connsiteY4518"/>
                  </a:cxn>
                  <a:cxn ang="0">
                    <a:pos x="connsiteX4519" y="connsiteY4519"/>
                  </a:cxn>
                  <a:cxn ang="0">
                    <a:pos x="connsiteX4520" y="connsiteY4520"/>
                  </a:cxn>
                  <a:cxn ang="0">
                    <a:pos x="connsiteX4521" y="connsiteY4521"/>
                  </a:cxn>
                  <a:cxn ang="0">
                    <a:pos x="connsiteX4522" y="connsiteY4522"/>
                  </a:cxn>
                  <a:cxn ang="0">
                    <a:pos x="connsiteX4523" y="connsiteY4523"/>
                  </a:cxn>
                  <a:cxn ang="0">
                    <a:pos x="connsiteX4524" y="connsiteY4524"/>
                  </a:cxn>
                  <a:cxn ang="0">
                    <a:pos x="connsiteX4525" y="connsiteY4525"/>
                  </a:cxn>
                  <a:cxn ang="0">
                    <a:pos x="connsiteX4526" y="connsiteY4526"/>
                  </a:cxn>
                  <a:cxn ang="0">
                    <a:pos x="connsiteX4527" y="connsiteY4527"/>
                  </a:cxn>
                  <a:cxn ang="0">
                    <a:pos x="connsiteX4528" y="connsiteY4528"/>
                  </a:cxn>
                  <a:cxn ang="0">
                    <a:pos x="connsiteX4529" y="connsiteY4529"/>
                  </a:cxn>
                  <a:cxn ang="0">
                    <a:pos x="connsiteX4530" y="connsiteY4530"/>
                  </a:cxn>
                  <a:cxn ang="0">
                    <a:pos x="connsiteX4531" y="connsiteY4531"/>
                  </a:cxn>
                  <a:cxn ang="0">
                    <a:pos x="connsiteX4532" y="connsiteY4532"/>
                  </a:cxn>
                  <a:cxn ang="0">
                    <a:pos x="connsiteX4533" y="connsiteY4533"/>
                  </a:cxn>
                  <a:cxn ang="0">
                    <a:pos x="connsiteX4534" y="connsiteY4534"/>
                  </a:cxn>
                  <a:cxn ang="0">
                    <a:pos x="connsiteX4535" y="connsiteY4535"/>
                  </a:cxn>
                  <a:cxn ang="0">
                    <a:pos x="connsiteX4536" y="connsiteY4536"/>
                  </a:cxn>
                  <a:cxn ang="0">
                    <a:pos x="connsiteX4537" y="connsiteY4537"/>
                  </a:cxn>
                  <a:cxn ang="0">
                    <a:pos x="connsiteX4538" y="connsiteY4538"/>
                  </a:cxn>
                  <a:cxn ang="0">
                    <a:pos x="connsiteX4539" y="connsiteY4539"/>
                  </a:cxn>
                  <a:cxn ang="0">
                    <a:pos x="connsiteX4540" y="connsiteY4540"/>
                  </a:cxn>
                  <a:cxn ang="0">
                    <a:pos x="connsiteX4541" y="connsiteY4541"/>
                  </a:cxn>
                  <a:cxn ang="0">
                    <a:pos x="connsiteX4542" y="connsiteY4542"/>
                  </a:cxn>
                  <a:cxn ang="0">
                    <a:pos x="connsiteX4543" y="connsiteY4543"/>
                  </a:cxn>
                  <a:cxn ang="0">
                    <a:pos x="connsiteX4544" y="connsiteY4544"/>
                  </a:cxn>
                  <a:cxn ang="0">
                    <a:pos x="connsiteX4545" y="connsiteY4545"/>
                  </a:cxn>
                  <a:cxn ang="0">
                    <a:pos x="connsiteX4546" y="connsiteY4546"/>
                  </a:cxn>
                  <a:cxn ang="0">
                    <a:pos x="connsiteX4547" y="connsiteY4547"/>
                  </a:cxn>
                  <a:cxn ang="0">
                    <a:pos x="connsiteX4548" y="connsiteY4548"/>
                  </a:cxn>
                  <a:cxn ang="0">
                    <a:pos x="connsiteX4549" y="connsiteY4549"/>
                  </a:cxn>
                  <a:cxn ang="0">
                    <a:pos x="connsiteX4550" y="connsiteY4550"/>
                  </a:cxn>
                  <a:cxn ang="0">
                    <a:pos x="connsiteX4551" y="connsiteY4551"/>
                  </a:cxn>
                  <a:cxn ang="0">
                    <a:pos x="connsiteX4552" y="connsiteY4552"/>
                  </a:cxn>
                  <a:cxn ang="0">
                    <a:pos x="connsiteX4553" y="connsiteY4553"/>
                  </a:cxn>
                  <a:cxn ang="0">
                    <a:pos x="connsiteX4554" y="connsiteY4554"/>
                  </a:cxn>
                  <a:cxn ang="0">
                    <a:pos x="connsiteX4555" y="connsiteY4555"/>
                  </a:cxn>
                  <a:cxn ang="0">
                    <a:pos x="connsiteX4556" y="connsiteY4556"/>
                  </a:cxn>
                  <a:cxn ang="0">
                    <a:pos x="connsiteX4557" y="connsiteY4557"/>
                  </a:cxn>
                  <a:cxn ang="0">
                    <a:pos x="connsiteX4558" y="connsiteY4558"/>
                  </a:cxn>
                  <a:cxn ang="0">
                    <a:pos x="connsiteX4559" y="connsiteY4559"/>
                  </a:cxn>
                  <a:cxn ang="0">
                    <a:pos x="connsiteX4560" y="connsiteY4560"/>
                  </a:cxn>
                  <a:cxn ang="0">
                    <a:pos x="connsiteX4561" y="connsiteY4561"/>
                  </a:cxn>
                  <a:cxn ang="0">
                    <a:pos x="connsiteX4562" y="connsiteY4562"/>
                  </a:cxn>
                  <a:cxn ang="0">
                    <a:pos x="connsiteX4563" y="connsiteY4563"/>
                  </a:cxn>
                  <a:cxn ang="0">
                    <a:pos x="connsiteX4564" y="connsiteY4564"/>
                  </a:cxn>
                  <a:cxn ang="0">
                    <a:pos x="connsiteX4565" y="connsiteY4565"/>
                  </a:cxn>
                  <a:cxn ang="0">
                    <a:pos x="connsiteX4566" y="connsiteY4566"/>
                  </a:cxn>
                  <a:cxn ang="0">
                    <a:pos x="connsiteX4567" y="connsiteY4567"/>
                  </a:cxn>
                  <a:cxn ang="0">
                    <a:pos x="connsiteX4568" y="connsiteY4568"/>
                  </a:cxn>
                  <a:cxn ang="0">
                    <a:pos x="connsiteX4569" y="connsiteY4569"/>
                  </a:cxn>
                  <a:cxn ang="0">
                    <a:pos x="connsiteX4570" y="connsiteY4570"/>
                  </a:cxn>
                  <a:cxn ang="0">
                    <a:pos x="connsiteX4571" y="connsiteY4571"/>
                  </a:cxn>
                  <a:cxn ang="0">
                    <a:pos x="connsiteX4572" y="connsiteY4572"/>
                  </a:cxn>
                  <a:cxn ang="0">
                    <a:pos x="connsiteX4573" y="connsiteY4573"/>
                  </a:cxn>
                  <a:cxn ang="0">
                    <a:pos x="connsiteX4574" y="connsiteY4574"/>
                  </a:cxn>
                  <a:cxn ang="0">
                    <a:pos x="connsiteX4575" y="connsiteY4575"/>
                  </a:cxn>
                  <a:cxn ang="0">
                    <a:pos x="connsiteX4576" y="connsiteY4576"/>
                  </a:cxn>
                  <a:cxn ang="0">
                    <a:pos x="connsiteX4577" y="connsiteY4577"/>
                  </a:cxn>
                  <a:cxn ang="0">
                    <a:pos x="connsiteX4578" y="connsiteY4578"/>
                  </a:cxn>
                  <a:cxn ang="0">
                    <a:pos x="connsiteX4579" y="connsiteY4579"/>
                  </a:cxn>
                  <a:cxn ang="0">
                    <a:pos x="connsiteX4580" y="connsiteY4580"/>
                  </a:cxn>
                  <a:cxn ang="0">
                    <a:pos x="connsiteX4581" y="connsiteY4581"/>
                  </a:cxn>
                  <a:cxn ang="0">
                    <a:pos x="connsiteX4582" y="connsiteY4582"/>
                  </a:cxn>
                  <a:cxn ang="0">
                    <a:pos x="connsiteX4583" y="connsiteY4583"/>
                  </a:cxn>
                  <a:cxn ang="0">
                    <a:pos x="connsiteX4584" y="connsiteY4584"/>
                  </a:cxn>
                  <a:cxn ang="0">
                    <a:pos x="connsiteX4585" y="connsiteY4585"/>
                  </a:cxn>
                  <a:cxn ang="0">
                    <a:pos x="connsiteX4586" y="connsiteY4586"/>
                  </a:cxn>
                  <a:cxn ang="0">
                    <a:pos x="connsiteX4587" y="connsiteY4587"/>
                  </a:cxn>
                  <a:cxn ang="0">
                    <a:pos x="connsiteX4588" y="connsiteY4588"/>
                  </a:cxn>
                  <a:cxn ang="0">
                    <a:pos x="connsiteX4589" y="connsiteY4589"/>
                  </a:cxn>
                  <a:cxn ang="0">
                    <a:pos x="connsiteX4590" y="connsiteY4590"/>
                  </a:cxn>
                  <a:cxn ang="0">
                    <a:pos x="connsiteX4591" y="connsiteY4591"/>
                  </a:cxn>
                  <a:cxn ang="0">
                    <a:pos x="connsiteX4592" y="connsiteY4592"/>
                  </a:cxn>
                  <a:cxn ang="0">
                    <a:pos x="connsiteX4593" y="connsiteY4593"/>
                  </a:cxn>
                  <a:cxn ang="0">
                    <a:pos x="connsiteX4594" y="connsiteY4594"/>
                  </a:cxn>
                  <a:cxn ang="0">
                    <a:pos x="connsiteX4595" y="connsiteY4595"/>
                  </a:cxn>
                  <a:cxn ang="0">
                    <a:pos x="connsiteX4596" y="connsiteY4596"/>
                  </a:cxn>
                  <a:cxn ang="0">
                    <a:pos x="connsiteX4597" y="connsiteY4597"/>
                  </a:cxn>
                  <a:cxn ang="0">
                    <a:pos x="connsiteX4598" y="connsiteY4598"/>
                  </a:cxn>
                  <a:cxn ang="0">
                    <a:pos x="connsiteX4599" y="connsiteY4599"/>
                  </a:cxn>
                  <a:cxn ang="0">
                    <a:pos x="connsiteX4600" y="connsiteY4600"/>
                  </a:cxn>
                  <a:cxn ang="0">
                    <a:pos x="connsiteX4601" y="connsiteY4601"/>
                  </a:cxn>
                  <a:cxn ang="0">
                    <a:pos x="connsiteX4602" y="connsiteY4602"/>
                  </a:cxn>
                  <a:cxn ang="0">
                    <a:pos x="connsiteX4603" y="connsiteY4603"/>
                  </a:cxn>
                  <a:cxn ang="0">
                    <a:pos x="connsiteX4604" y="connsiteY4604"/>
                  </a:cxn>
                  <a:cxn ang="0">
                    <a:pos x="connsiteX4605" y="connsiteY4605"/>
                  </a:cxn>
                  <a:cxn ang="0">
                    <a:pos x="connsiteX4606" y="connsiteY4606"/>
                  </a:cxn>
                  <a:cxn ang="0">
                    <a:pos x="connsiteX4607" y="connsiteY4607"/>
                  </a:cxn>
                  <a:cxn ang="0">
                    <a:pos x="connsiteX4608" y="connsiteY4608"/>
                  </a:cxn>
                  <a:cxn ang="0">
                    <a:pos x="connsiteX4609" y="connsiteY4609"/>
                  </a:cxn>
                  <a:cxn ang="0">
                    <a:pos x="connsiteX4610" y="connsiteY4610"/>
                  </a:cxn>
                  <a:cxn ang="0">
                    <a:pos x="connsiteX4611" y="connsiteY4611"/>
                  </a:cxn>
                  <a:cxn ang="0">
                    <a:pos x="connsiteX4612" y="connsiteY4612"/>
                  </a:cxn>
                  <a:cxn ang="0">
                    <a:pos x="connsiteX4613" y="connsiteY4613"/>
                  </a:cxn>
                  <a:cxn ang="0">
                    <a:pos x="connsiteX4614" y="connsiteY4614"/>
                  </a:cxn>
                  <a:cxn ang="0">
                    <a:pos x="connsiteX4615" y="connsiteY4615"/>
                  </a:cxn>
                  <a:cxn ang="0">
                    <a:pos x="connsiteX4616" y="connsiteY4616"/>
                  </a:cxn>
                  <a:cxn ang="0">
                    <a:pos x="connsiteX4617" y="connsiteY4617"/>
                  </a:cxn>
                  <a:cxn ang="0">
                    <a:pos x="connsiteX4618" y="connsiteY4618"/>
                  </a:cxn>
                  <a:cxn ang="0">
                    <a:pos x="connsiteX4619" y="connsiteY4619"/>
                  </a:cxn>
                  <a:cxn ang="0">
                    <a:pos x="connsiteX4620" y="connsiteY4620"/>
                  </a:cxn>
                  <a:cxn ang="0">
                    <a:pos x="connsiteX4621" y="connsiteY4621"/>
                  </a:cxn>
                  <a:cxn ang="0">
                    <a:pos x="connsiteX4622" y="connsiteY4622"/>
                  </a:cxn>
                  <a:cxn ang="0">
                    <a:pos x="connsiteX4623" y="connsiteY4623"/>
                  </a:cxn>
                  <a:cxn ang="0">
                    <a:pos x="connsiteX4624" y="connsiteY4624"/>
                  </a:cxn>
                  <a:cxn ang="0">
                    <a:pos x="connsiteX4625" y="connsiteY4625"/>
                  </a:cxn>
                  <a:cxn ang="0">
                    <a:pos x="connsiteX4626" y="connsiteY4626"/>
                  </a:cxn>
                  <a:cxn ang="0">
                    <a:pos x="connsiteX4627" y="connsiteY4627"/>
                  </a:cxn>
                  <a:cxn ang="0">
                    <a:pos x="connsiteX4628" y="connsiteY4628"/>
                  </a:cxn>
                  <a:cxn ang="0">
                    <a:pos x="connsiteX4629" y="connsiteY4629"/>
                  </a:cxn>
                  <a:cxn ang="0">
                    <a:pos x="connsiteX4630" y="connsiteY4630"/>
                  </a:cxn>
                  <a:cxn ang="0">
                    <a:pos x="connsiteX4631" y="connsiteY4631"/>
                  </a:cxn>
                  <a:cxn ang="0">
                    <a:pos x="connsiteX4632" y="connsiteY4632"/>
                  </a:cxn>
                  <a:cxn ang="0">
                    <a:pos x="connsiteX4633" y="connsiteY4633"/>
                  </a:cxn>
                  <a:cxn ang="0">
                    <a:pos x="connsiteX4634" y="connsiteY4634"/>
                  </a:cxn>
                  <a:cxn ang="0">
                    <a:pos x="connsiteX4635" y="connsiteY4635"/>
                  </a:cxn>
                  <a:cxn ang="0">
                    <a:pos x="connsiteX4636" y="connsiteY4636"/>
                  </a:cxn>
                  <a:cxn ang="0">
                    <a:pos x="connsiteX4637" y="connsiteY4637"/>
                  </a:cxn>
                  <a:cxn ang="0">
                    <a:pos x="connsiteX4638" y="connsiteY4638"/>
                  </a:cxn>
                  <a:cxn ang="0">
                    <a:pos x="connsiteX4639" y="connsiteY4639"/>
                  </a:cxn>
                  <a:cxn ang="0">
                    <a:pos x="connsiteX4640" y="connsiteY4640"/>
                  </a:cxn>
                  <a:cxn ang="0">
                    <a:pos x="connsiteX4641" y="connsiteY4641"/>
                  </a:cxn>
                  <a:cxn ang="0">
                    <a:pos x="connsiteX4642" y="connsiteY4642"/>
                  </a:cxn>
                  <a:cxn ang="0">
                    <a:pos x="connsiteX4643" y="connsiteY4643"/>
                  </a:cxn>
                  <a:cxn ang="0">
                    <a:pos x="connsiteX4644" y="connsiteY4644"/>
                  </a:cxn>
                  <a:cxn ang="0">
                    <a:pos x="connsiteX4645" y="connsiteY4645"/>
                  </a:cxn>
                  <a:cxn ang="0">
                    <a:pos x="connsiteX4646" y="connsiteY4646"/>
                  </a:cxn>
                  <a:cxn ang="0">
                    <a:pos x="connsiteX4647" y="connsiteY4647"/>
                  </a:cxn>
                  <a:cxn ang="0">
                    <a:pos x="connsiteX4648" y="connsiteY4648"/>
                  </a:cxn>
                  <a:cxn ang="0">
                    <a:pos x="connsiteX4649" y="connsiteY4649"/>
                  </a:cxn>
                  <a:cxn ang="0">
                    <a:pos x="connsiteX4650" y="connsiteY4650"/>
                  </a:cxn>
                  <a:cxn ang="0">
                    <a:pos x="connsiteX4651" y="connsiteY4651"/>
                  </a:cxn>
                  <a:cxn ang="0">
                    <a:pos x="connsiteX4652" y="connsiteY4652"/>
                  </a:cxn>
                  <a:cxn ang="0">
                    <a:pos x="connsiteX4653" y="connsiteY4653"/>
                  </a:cxn>
                  <a:cxn ang="0">
                    <a:pos x="connsiteX4654" y="connsiteY4654"/>
                  </a:cxn>
                  <a:cxn ang="0">
                    <a:pos x="connsiteX4655" y="connsiteY4655"/>
                  </a:cxn>
                  <a:cxn ang="0">
                    <a:pos x="connsiteX4656" y="connsiteY4656"/>
                  </a:cxn>
                  <a:cxn ang="0">
                    <a:pos x="connsiteX4657" y="connsiteY4657"/>
                  </a:cxn>
                  <a:cxn ang="0">
                    <a:pos x="connsiteX4658" y="connsiteY4658"/>
                  </a:cxn>
                  <a:cxn ang="0">
                    <a:pos x="connsiteX4659" y="connsiteY4659"/>
                  </a:cxn>
                  <a:cxn ang="0">
                    <a:pos x="connsiteX4660" y="connsiteY4660"/>
                  </a:cxn>
                  <a:cxn ang="0">
                    <a:pos x="connsiteX4661" y="connsiteY4661"/>
                  </a:cxn>
                  <a:cxn ang="0">
                    <a:pos x="connsiteX4662" y="connsiteY4662"/>
                  </a:cxn>
                  <a:cxn ang="0">
                    <a:pos x="connsiteX4663" y="connsiteY4663"/>
                  </a:cxn>
                  <a:cxn ang="0">
                    <a:pos x="connsiteX4664" y="connsiteY4664"/>
                  </a:cxn>
                  <a:cxn ang="0">
                    <a:pos x="connsiteX4665" y="connsiteY4665"/>
                  </a:cxn>
                  <a:cxn ang="0">
                    <a:pos x="connsiteX4666" y="connsiteY4666"/>
                  </a:cxn>
                  <a:cxn ang="0">
                    <a:pos x="connsiteX4667" y="connsiteY4667"/>
                  </a:cxn>
                  <a:cxn ang="0">
                    <a:pos x="connsiteX4668" y="connsiteY4668"/>
                  </a:cxn>
                  <a:cxn ang="0">
                    <a:pos x="connsiteX4669" y="connsiteY4669"/>
                  </a:cxn>
                  <a:cxn ang="0">
                    <a:pos x="connsiteX4670" y="connsiteY4670"/>
                  </a:cxn>
                  <a:cxn ang="0">
                    <a:pos x="connsiteX4671" y="connsiteY4671"/>
                  </a:cxn>
                  <a:cxn ang="0">
                    <a:pos x="connsiteX4672" y="connsiteY4672"/>
                  </a:cxn>
                  <a:cxn ang="0">
                    <a:pos x="connsiteX4673" y="connsiteY4673"/>
                  </a:cxn>
                  <a:cxn ang="0">
                    <a:pos x="connsiteX4674" y="connsiteY4674"/>
                  </a:cxn>
                  <a:cxn ang="0">
                    <a:pos x="connsiteX4675" y="connsiteY4675"/>
                  </a:cxn>
                  <a:cxn ang="0">
                    <a:pos x="connsiteX4676" y="connsiteY4676"/>
                  </a:cxn>
                  <a:cxn ang="0">
                    <a:pos x="connsiteX4677" y="connsiteY4677"/>
                  </a:cxn>
                  <a:cxn ang="0">
                    <a:pos x="connsiteX4678" y="connsiteY4678"/>
                  </a:cxn>
                  <a:cxn ang="0">
                    <a:pos x="connsiteX4679" y="connsiteY4679"/>
                  </a:cxn>
                  <a:cxn ang="0">
                    <a:pos x="connsiteX4680" y="connsiteY4680"/>
                  </a:cxn>
                  <a:cxn ang="0">
                    <a:pos x="connsiteX4681" y="connsiteY4681"/>
                  </a:cxn>
                  <a:cxn ang="0">
                    <a:pos x="connsiteX4682" y="connsiteY4682"/>
                  </a:cxn>
                  <a:cxn ang="0">
                    <a:pos x="connsiteX4683" y="connsiteY4683"/>
                  </a:cxn>
                  <a:cxn ang="0">
                    <a:pos x="connsiteX4684" y="connsiteY4684"/>
                  </a:cxn>
                  <a:cxn ang="0">
                    <a:pos x="connsiteX4685" y="connsiteY4685"/>
                  </a:cxn>
                  <a:cxn ang="0">
                    <a:pos x="connsiteX4686" y="connsiteY4686"/>
                  </a:cxn>
                  <a:cxn ang="0">
                    <a:pos x="connsiteX4687" y="connsiteY4687"/>
                  </a:cxn>
                  <a:cxn ang="0">
                    <a:pos x="connsiteX4688" y="connsiteY4688"/>
                  </a:cxn>
                  <a:cxn ang="0">
                    <a:pos x="connsiteX4689" y="connsiteY4689"/>
                  </a:cxn>
                  <a:cxn ang="0">
                    <a:pos x="connsiteX4690" y="connsiteY4690"/>
                  </a:cxn>
                  <a:cxn ang="0">
                    <a:pos x="connsiteX4691" y="connsiteY4691"/>
                  </a:cxn>
                  <a:cxn ang="0">
                    <a:pos x="connsiteX4692" y="connsiteY4692"/>
                  </a:cxn>
                  <a:cxn ang="0">
                    <a:pos x="connsiteX4693" y="connsiteY4693"/>
                  </a:cxn>
                  <a:cxn ang="0">
                    <a:pos x="connsiteX4694" y="connsiteY4694"/>
                  </a:cxn>
                  <a:cxn ang="0">
                    <a:pos x="connsiteX4695" y="connsiteY4695"/>
                  </a:cxn>
                  <a:cxn ang="0">
                    <a:pos x="connsiteX4696" y="connsiteY4696"/>
                  </a:cxn>
                  <a:cxn ang="0">
                    <a:pos x="connsiteX4697" y="connsiteY4697"/>
                  </a:cxn>
                  <a:cxn ang="0">
                    <a:pos x="connsiteX4698" y="connsiteY4698"/>
                  </a:cxn>
                  <a:cxn ang="0">
                    <a:pos x="connsiteX4699" y="connsiteY4699"/>
                  </a:cxn>
                  <a:cxn ang="0">
                    <a:pos x="connsiteX4700" y="connsiteY4700"/>
                  </a:cxn>
                  <a:cxn ang="0">
                    <a:pos x="connsiteX4701" y="connsiteY4701"/>
                  </a:cxn>
                  <a:cxn ang="0">
                    <a:pos x="connsiteX4702" y="connsiteY4702"/>
                  </a:cxn>
                  <a:cxn ang="0">
                    <a:pos x="connsiteX4703" y="connsiteY4703"/>
                  </a:cxn>
                  <a:cxn ang="0">
                    <a:pos x="connsiteX4704" y="connsiteY4704"/>
                  </a:cxn>
                  <a:cxn ang="0">
                    <a:pos x="connsiteX4705" y="connsiteY4705"/>
                  </a:cxn>
                  <a:cxn ang="0">
                    <a:pos x="connsiteX4706" y="connsiteY4706"/>
                  </a:cxn>
                  <a:cxn ang="0">
                    <a:pos x="connsiteX4707" y="connsiteY4707"/>
                  </a:cxn>
                  <a:cxn ang="0">
                    <a:pos x="connsiteX4708" y="connsiteY4708"/>
                  </a:cxn>
                  <a:cxn ang="0">
                    <a:pos x="connsiteX4709" y="connsiteY4709"/>
                  </a:cxn>
                  <a:cxn ang="0">
                    <a:pos x="connsiteX4710" y="connsiteY4710"/>
                  </a:cxn>
                  <a:cxn ang="0">
                    <a:pos x="connsiteX4711" y="connsiteY4711"/>
                  </a:cxn>
                  <a:cxn ang="0">
                    <a:pos x="connsiteX4712" y="connsiteY4712"/>
                  </a:cxn>
                  <a:cxn ang="0">
                    <a:pos x="connsiteX4713" y="connsiteY4713"/>
                  </a:cxn>
                  <a:cxn ang="0">
                    <a:pos x="connsiteX4714" y="connsiteY4714"/>
                  </a:cxn>
                  <a:cxn ang="0">
                    <a:pos x="connsiteX4715" y="connsiteY4715"/>
                  </a:cxn>
                  <a:cxn ang="0">
                    <a:pos x="connsiteX4716" y="connsiteY4716"/>
                  </a:cxn>
                  <a:cxn ang="0">
                    <a:pos x="connsiteX4717" y="connsiteY4717"/>
                  </a:cxn>
                  <a:cxn ang="0">
                    <a:pos x="connsiteX4718" y="connsiteY4718"/>
                  </a:cxn>
                  <a:cxn ang="0">
                    <a:pos x="connsiteX4719" y="connsiteY4719"/>
                  </a:cxn>
                  <a:cxn ang="0">
                    <a:pos x="connsiteX4720" y="connsiteY4720"/>
                  </a:cxn>
                  <a:cxn ang="0">
                    <a:pos x="connsiteX4721" y="connsiteY4721"/>
                  </a:cxn>
                  <a:cxn ang="0">
                    <a:pos x="connsiteX4722" y="connsiteY4722"/>
                  </a:cxn>
                  <a:cxn ang="0">
                    <a:pos x="connsiteX4723" y="connsiteY4723"/>
                  </a:cxn>
                  <a:cxn ang="0">
                    <a:pos x="connsiteX4724" y="connsiteY4724"/>
                  </a:cxn>
                  <a:cxn ang="0">
                    <a:pos x="connsiteX4725" y="connsiteY4725"/>
                  </a:cxn>
                  <a:cxn ang="0">
                    <a:pos x="connsiteX4726" y="connsiteY4726"/>
                  </a:cxn>
                  <a:cxn ang="0">
                    <a:pos x="connsiteX4727" y="connsiteY4727"/>
                  </a:cxn>
                  <a:cxn ang="0">
                    <a:pos x="connsiteX4728" y="connsiteY4728"/>
                  </a:cxn>
                  <a:cxn ang="0">
                    <a:pos x="connsiteX4729" y="connsiteY4729"/>
                  </a:cxn>
                  <a:cxn ang="0">
                    <a:pos x="connsiteX4730" y="connsiteY4730"/>
                  </a:cxn>
                  <a:cxn ang="0">
                    <a:pos x="connsiteX4731" y="connsiteY4731"/>
                  </a:cxn>
                  <a:cxn ang="0">
                    <a:pos x="connsiteX4732" y="connsiteY4732"/>
                  </a:cxn>
                  <a:cxn ang="0">
                    <a:pos x="connsiteX4733" y="connsiteY4733"/>
                  </a:cxn>
                  <a:cxn ang="0">
                    <a:pos x="connsiteX4734" y="connsiteY4734"/>
                  </a:cxn>
                  <a:cxn ang="0">
                    <a:pos x="connsiteX4735" y="connsiteY4735"/>
                  </a:cxn>
                  <a:cxn ang="0">
                    <a:pos x="connsiteX4736" y="connsiteY4736"/>
                  </a:cxn>
                  <a:cxn ang="0">
                    <a:pos x="connsiteX4737" y="connsiteY4737"/>
                  </a:cxn>
                  <a:cxn ang="0">
                    <a:pos x="connsiteX4738" y="connsiteY4738"/>
                  </a:cxn>
                  <a:cxn ang="0">
                    <a:pos x="connsiteX4739" y="connsiteY4739"/>
                  </a:cxn>
                  <a:cxn ang="0">
                    <a:pos x="connsiteX4740" y="connsiteY4740"/>
                  </a:cxn>
                  <a:cxn ang="0">
                    <a:pos x="connsiteX4741" y="connsiteY4741"/>
                  </a:cxn>
                  <a:cxn ang="0">
                    <a:pos x="connsiteX4742" y="connsiteY4742"/>
                  </a:cxn>
                  <a:cxn ang="0">
                    <a:pos x="connsiteX4743" y="connsiteY4743"/>
                  </a:cxn>
                  <a:cxn ang="0">
                    <a:pos x="connsiteX4744" y="connsiteY4744"/>
                  </a:cxn>
                  <a:cxn ang="0">
                    <a:pos x="connsiteX4745" y="connsiteY4745"/>
                  </a:cxn>
                  <a:cxn ang="0">
                    <a:pos x="connsiteX4746" y="connsiteY4746"/>
                  </a:cxn>
                  <a:cxn ang="0">
                    <a:pos x="connsiteX4747" y="connsiteY4747"/>
                  </a:cxn>
                  <a:cxn ang="0">
                    <a:pos x="connsiteX4748" y="connsiteY4748"/>
                  </a:cxn>
                  <a:cxn ang="0">
                    <a:pos x="connsiteX4749" y="connsiteY4749"/>
                  </a:cxn>
                  <a:cxn ang="0">
                    <a:pos x="connsiteX4750" y="connsiteY4750"/>
                  </a:cxn>
                  <a:cxn ang="0">
                    <a:pos x="connsiteX4751" y="connsiteY4751"/>
                  </a:cxn>
                  <a:cxn ang="0">
                    <a:pos x="connsiteX4752" y="connsiteY4752"/>
                  </a:cxn>
                  <a:cxn ang="0">
                    <a:pos x="connsiteX4753" y="connsiteY4753"/>
                  </a:cxn>
                  <a:cxn ang="0">
                    <a:pos x="connsiteX4754" y="connsiteY4754"/>
                  </a:cxn>
                  <a:cxn ang="0">
                    <a:pos x="connsiteX4755" y="connsiteY4755"/>
                  </a:cxn>
                  <a:cxn ang="0">
                    <a:pos x="connsiteX4756" y="connsiteY4756"/>
                  </a:cxn>
                  <a:cxn ang="0">
                    <a:pos x="connsiteX4757" y="connsiteY4757"/>
                  </a:cxn>
                  <a:cxn ang="0">
                    <a:pos x="connsiteX4758" y="connsiteY4758"/>
                  </a:cxn>
                  <a:cxn ang="0">
                    <a:pos x="connsiteX4759" y="connsiteY4759"/>
                  </a:cxn>
                  <a:cxn ang="0">
                    <a:pos x="connsiteX4760" y="connsiteY4760"/>
                  </a:cxn>
                  <a:cxn ang="0">
                    <a:pos x="connsiteX4761" y="connsiteY4761"/>
                  </a:cxn>
                  <a:cxn ang="0">
                    <a:pos x="connsiteX4762" y="connsiteY4762"/>
                  </a:cxn>
                  <a:cxn ang="0">
                    <a:pos x="connsiteX4763" y="connsiteY4763"/>
                  </a:cxn>
                  <a:cxn ang="0">
                    <a:pos x="connsiteX4764" y="connsiteY4764"/>
                  </a:cxn>
                  <a:cxn ang="0">
                    <a:pos x="connsiteX4765" y="connsiteY4765"/>
                  </a:cxn>
                  <a:cxn ang="0">
                    <a:pos x="connsiteX4766" y="connsiteY4766"/>
                  </a:cxn>
                  <a:cxn ang="0">
                    <a:pos x="connsiteX4767" y="connsiteY4767"/>
                  </a:cxn>
                  <a:cxn ang="0">
                    <a:pos x="connsiteX4768" y="connsiteY4768"/>
                  </a:cxn>
                  <a:cxn ang="0">
                    <a:pos x="connsiteX4769" y="connsiteY4769"/>
                  </a:cxn>
                  <a:cxn ang="0">
                    <a:pos x="connsiteX4770" y="connsiteY4770"/>
                  </a:cxn>
                  <a:cxn ang="0">
                    <a:pos x="connsiteX4771" y="connsiteY4771"/>
                  </a:cxn>
                  <a:cxn ang="0">
                    <a:pos x="connsiteX4772" y="connsiteY4772"/>
                  </a:cxn>
                  <a:cxn ang="0">
                    <a:pos x="connsiteX4773" y="connsiteY4773"/>
                  </a:cxn>
                  <a:cxn ang="0">
                    <a:pos x="connsiteX4774" y="connsiteY4774"/>
                  </a:cxn>
                  <a:cxn ang="0">
                    <a:pos x="connsiteX4775" y="connsiteY4775"/>
                  </a:cxn>
                  <a:cxn ang="0">
                    <a:pos x="connsiteX4776" y="connsiteY4776"/>
                  </a:cxn>
                  <a:cxn ang="0">
                    <a:pos x="connsiteX4777" y="connsiteY4777"/>
                  </a:cxn>
                  <a:cxn ang="0">
                    <a:pos x="connsiteX4778" y="connsiteY4778"/>
                  </a:cxn>
                  <a:cxn ang="0">
                    <a:pos x="connsiteX4779" y="connsiteY4779"/>
                  </a:cxn>
                  <a:cxn ang="0">
                    <a:pos x="connsiteX4780" y="connsiteY4780"/>
                  </a:cxn>
                  <a:cxn ang="0">
                    <a:pos x="connsiteX4781" y="connsiteY4781"/>
                  </a:cxn>
                  <a:cxn ang="0">
                    <a:pos x="connsiteX4782" y="connsiteY4782"/>
                  </a:cxn>
                  <a:cxn ang="0">
                    <a:pos x="connsiteX4783" y="connsiteY4783"/>
                  </a:cxn>
                  <a:cxn ang="0">
                    <a:pos x="connsiteX4784" y="connsiteY4784"/>
                  </a:cxn>
                  <a:cxn ang="0">
                    <a:pos x="connsiteX4785" y="connsiteY4785"/>
                  </a:cxn>
                  <a:cxn ang="0">
                    <a:pos x="connsiteX4786" y="connsiteY4786"/>
                  </a:cxn>
                  <a:cxn ang="0">
                    <a:pos x="connsiteX4787" y="connsiteY4787"/>
                  </a:cxn>
                  <a:cxn ang="0">
                    <a:pos x="connsiteX4788" y="connsiteY4788"/>
                  </a:cxn>
                  <a:cxn ang="0">
                    <a:pos x="connsiteX4789" y="connsiteY4789"/>
                  </a:cxn>
                  <a:cxn ang="0">
                    <a:pos x="connsiteX4790" y="connsiteY4790"/>
                  </a:cxn>
                  <a:cxn ang="0">
                    <a:pos x="connsiteX4791" y="connsiteY4791"/>
                  </a:cxn>
                  <a:cxn ang="0">
                    <a:pos x="connsiteX4792" y="connsiteY4792"/>
                  </a:cxn>
                  <a:cxn ang="0">
                    <a:pos x="connsiteX4793" y="connsiteY4793"/>
                  </a:cxn>
                  <a:cxn ang="0">
                    <a:pos x="connsiteX4794" y="connsiteY4794"/>
                  </a:cxn>
                  <a:cxn ang="0">
                    <a:pos x="connsiteX4795" y="connsiteY4795"/>
                  </a:cxn>
                  <a:cxn ang="0">
                    <a:pos x="connsiteX4796" y="connsiteY4796"/>
                  </a:cxn>
                  <a:cxn ang="0">
                    <a:pos x="connsiteX4797" y="connsiteY4797"/>
                  </a:cxn>
                  <a:cxn ang="0">
                    <a:pos x="connsiteX4798" y="connsiteY4798"/>
                  </a:cxn>
                  <a:cxn ang="0">
                    <a:pos x="connsiteX4799" y="connsiteY4799"/>
                  </a:cxn>
                  <a:cxn ang="0">
                    <a:pos x="connsiteX4800" y="connsiteY4800"/>
                  </a:cxn>
                  <a:cxn ang="0">
                    <a:pos x="connsiteX4801" y="connsiteY4801"/>
                  </a:cxn>
                  <a:cxn ang="0">
                    <a:pos x="connsiteX4802" y="connsiteY4802"/>
                  </a:cxn>
                  <a:cxn ang="0">
                    <a:pos x="connsiteX4803" y="connsiteY4803"/>
                  </a:cxn>
                  <a:cxn ang="0">
                    <a:pos x="connsiteX4804" y="connsiteY4804"/>
                  </a:cxn>
                  <a:cxn ang="0">
                    <a:pos x="connsiteX4805" y="connsiteY4805"/>
                  </a:cxn>
                  <a:cxn ang="0">
                    <a:pos x="connsiteX4806" y="connsiteY4806"/>
                  </a:cxn>
                  <a:cxn ang="0">
                    <a:pos x="connsiteX4807" y="connsiteY4807"/>
                  </a:cxn>
                  <a:cxn ang="0">
                    <a:pos x="connsiteX4808" y="connsiteY4808"/>
                  </a:cxn>
                  <a:cxn ang="0">
                    <a:pos x="connsiteX4809" y="connsiteY4809"/>
                  </a:cxn>
                  <a:cxn ang="0">
                    <a:pos x="connsiteX4810" y="connsiteY4810"/>
                  </a:cxn>
                  <a:cxn ang="0">
                    <a:pos x="connsiteX4811" y="connsiteY4811"/>
                  </a:cxn>
                  <a:cxn ang="0">
                    <a:pos x="connsiteX4812" y="connsiteY4812"/>
                  </a:cxn>
                  <a:cxn ang="0">
                    <a:pos x="connsiteX4813" y="connsiteY4813"/>
                  </a:cxn>
                  <a:cxn ang="0">
                    <a:pos x="connsiteX4814" y="connsiteY4814"/>
                  </a:cxn>
                  <a:cxn ang="0">
                    <a:pos x="connsiteX4815" y="connsiteY4815"/>
                  </a:cxn>
                  <a:cxn ang="0">
                    <a:pos x="connsiteX4816" y="connsiteY4816"/>
                  </a:cxn>
                  <a:cxn ang="0">
                    <a:pos x="connsiteX4817" y="connsiteY4817"/>
                  </a:cxn>
                  <a:cxn ang="0">
                    <a:pos x="connsiteX4818" y="connsiteY4818"/>
                  </a:cxn>
                  <a:cxn ang="0">
                    <a:pos x="connsiteX4819" y="connsiteY4819"/>
                  </a:cxn>
                  <a:cxn ang="0">
                    <a:pos x="connsiteX4820" y="connsiteY4820"/>
                  </a:cxn>
                  <a:cxn ang="0">
                    <a:pos x="connsiteX4821" y="connsiteY4821"/>
                  </a:cxn>
                  <a:cxn ang="0">
                    <a:pos x="connsiteX4822" y="connsiteY4822"/>
                  </a:cxn>
                  <a:cxn ang="0">
                    <a:pos x="connsiteX4823" y="connsiteY4823"/>
                  </a:cxn>
                  <a:cxn ang="0">
                    <a:pos x="connsiteX4824" y="connsiteY4824"/>
                  </a:cxn>
                  <a:cxn ang="0">
                    <a:pos x="connsiteX4825" y="connsiteY4825"/>
                  </a:cxn>
                  <a:cxn ang="0">
                    <a:pos x="connsiteX4826" y="connsiteY4826"/>
                  </a:cxn>
                  <a:cxn ang="0">
                    <a:pos x="connsiteX4827" y="connsiteY4827"/>
                  </a:cxn>
                  <a:cxn ang="0">
                    <a:pos x="connsiteX4828" y="connsiteY4828"/>
                  </a:cxn>
                  <a:cxn ang="0">
                    <a:pos x="connsiteX4829" y="connsiteY4829"/>
                  </a:cxn>
                  <a:cxn ang="0">
                    <a:pos x="connsiteX4830" y="connsiteY4830"/>
                  </a:cxn>
                  <a:cxn ang="0">
                    <a:pos x="connsiteX4831" y="connsiteY4831"/>
                  </a:cxn>
                  <a:cxn ang="0">
                    <a:pos x="connsiteX4832" y="connsiteY4832"/>
                  </a:cxn>
                  <a:cxn ang="0">
                    <a:pos x="connsiteX4833" y="connsiteY4833"/>
                  </a:cxn>
                  <a:cxn ang="0">
                    <a:pos x="connsiteX4834" y="connsiteY4834"/>
                  </a:cxn>
                  <a:cxn ang="0">
                    <a:pos x="connsiteX4835" y="connsiteY4835"/>
                  </a:cxn>
                  <a:cxn ang="0">
                    <a:pos x="connsiteX4836" y="connsiteY4836"/>
                  </a:cxn>
                  <a:cxn ang="0">
                    <a:pos x="connsiteX4837" y="connsiteY4837"/>
                  </a:cxn>
                  <a:cxn ang="0">
                    <a:pos x="connsiteX4838" y="connsiteY4838"/>
                  </a:cxn>
                  <a:cxn ang="0">
                    <a:pos x="connsiteX4839" y="connsiteY4839"/>
                  </a:cxn>
                  <a:cxn ang="0">
                    <a:pos x="connsiteX4840" y="connsiteY4840"/>
                  </a:cxn>
                  <a:cxn ang="0">
                    <a:pos x="connsiteX4841" y="connsiteY4841"/>
                  </a:cxn>
                  <a:cxn ang="0">
                    <a:pos x="connsiteX4842" y="connsiteY4842"/>
                  </a:cxn>
                  <a:cxn ang="0">
                    <a:pos x="connsiteX4843" y="connsiteY4843"/>
                  </a:cxn>
                  <a:cxn ang="0">
                    <a:pos x="connsiteX4844" y="connsiteY4844"/>
                  </a:cxn>
                  <a:cxn ang="0">
                    <a:pos x="connsiteX4845" y="connsiteY4845"/>
                  </a:cxn>
                  <a:cxn ang="0">
                    <a:pos x="connsiteX4846" y="connsiteY4846"/>
                  </a:cxn>
                  <a:cxn ang="0">
                    <a:pos x="connsiteX4847" y="connsiteY4847"/>
                  </a:cxn>
                  <a:cxn ang="0">
                    <a:pos x="connsiteX4848" y="connsiteY4848"/>
                  </a:cxn>
                  <a:cxn ang="0">
                    <a:pos x="connsiteX4849" y="connsiteY4849"/>
                  </a:cxn>
                  <a:cxn ang="0">
                    <a:pos x="connsiteX4850" y="connsiteY4850"/>
                  </a:cxn>
                  <a:cxn ang="0">
                    <a:pos x="connsiteX4851" y="connsiteY4851"/>
                  </a:cxn>
                  <a:cxn ang="0">
                    <a:pos x="connsiteX4852" y="connsiteY4852"/>
                  </a:cxn>
                  <a:cxn ang="0">
                    <a:pos x="connsiteX4853" y="connsiteY4853"/>
                  </a:cxn>
                  <a:cxn ang="0">
                    <a:pos x="connsiteX4854" y="connsiteY4854"/>
                  </a:cxn>
                  <a:cxn ang="0">
                    <a:pos x="connsiteX4855" y="connsiteY4855"/>
                  </a:cxn>
                  <a:cxn ang="0">
                    <a:pos x="connsiteX4856" y="connsiteY4856"/>
                  </a:cxn>
                  <a:cxn ang="0">
                    <a:pos x="connsiteX4857" y="connsiteY4857"/>
                  </a:cxn>
                  <a:cxn ang="0">
                    <a:pos x="connsiteX4858" y="connsiteY4858"/>
                  </a:cxn>
                  <a:cxn ang="0">
                    <a:pos x="connsiteX4859" y="connsiteY4859"/>
                  </a:cxn>
                  <a:cxn ang="0">
                    <a:pos x="connsiteX4860" y="connsiteY4860"/>
                  </a:cxn>
                  <a:cxn ang="0">
                    <a:pos x="connsiteX4861" y="connsiteY4861"/>
                  </a:cxn>
                  <a:cxn ang="0">
                    <a:pos x="connsiteX4862" y="connsiteY4862"/>
                  </a:cxn>
                  <a:cxn ang="0">
                    <a:pos x="connsiteX4863" y="connsiteY4863"/>
                  </a:cxn>
                  <a:cxn ang="0">
                    <a:pos x="connsiteX4864" y="connsiteY4864"/>
                  </a:cxn>
                  <a:cxn ang="0">
                    <a:pos x="connsiteX4865" y="connsiteY4865"/>
                  </a:cxn>
                  <a:cxn ang="0">
                    <a:pos x="connsiteX4866" y="connsiteY4866"/>
                  </a:cxn>
                  <a:cxn ang="0">
                    <a:pos x="connsiteX4867" y="connsiteY4867"/>
                  </a:cxn>
                  <a:cxn ang="0">
                    <a:pos x="connsiteX4868" y="connsiteY4868"/>
                  </a:cxn>
                  <a:cxn ang="0">
                    <a:pos x="connsiteX4869" y="connsiteY4869"/>
                  </a:cxn>
                  <a:cxn ang="0">
                    <a:pos x="connsiteX4870" y="connsiteY4870"/>
                  </a:cxn>
                  <a:cxn ang="0">
                    <a:pos x="connsiteX4871" y="connsiteY4871"/>
                  </a:cxn>
                  <a:cxn ang="0">
                    <a:pos x="connsiteX4872" y="connsiteY4872"/>
                  </a:cxn>
                  <a:cxn ang="0">
                    <a:pos x="connsiteX4873" y="connsiteY4873"/>
                  </a:cxn>
                  <a:cxn ang="0">
                    <a:pos x="connsiteX4874" y="connsiteY4874"/>
                  </a:cxn>
                  <a:cxn ang="0">
                    <a:pos x="connsiteX4875" y="connsiteY4875"/>
                  </a:cxn>
                  <a:cxn ang="0">
                    <a:pos x="connsiteX4876" y="connsiteY4876"/>
                  </a:cxn>
                  <a:cxn ang="0">
                    <a:pos x="connsiteX4877" y="connsiteY4877"/>
                  </a:cxn>
                  <a:cxn ang="0">
                    <a:pos x="connsiteX4878" y="connsiteY4878"/>
                  </a:cxn>
                  <a:cxn ang="0">
                    <a:pos x="connsiteX4879" y="connsiteY4879"/>
                  </a:cxn>
                  <a:cxn ang="0">
                    <a:pos x="connsiteX4880" y="connsiteY4880"/>
                  </a:cxn>
                  <a:cxn ang="0">
                    <a:pos x="connsiteX4881" y="connsiteY4881"/>
                  </a:cxn>
                  <a:cxn ang="0">
                    <a:pos x="connsiteX4882" y="connsiteY4882"/>
                  </a:cxn>
                  <a:cxn ang="0">
                    <a:pos x="connsiteX4883" y="connsiteY4883"/>
                  </a:cxn>
                  <a:cxn ang="0">
                    <a:pos x="connsiteX4884" y="connsiteY4884"/>
                  </a:cxn>
                  <a:cxn ang="0">
                    <a:pos x="connsiteX4885" y="connsiteY4885"/>
                  </a:cxn>
                  <a:cxn ang="0">
                    <a:pos x="connsiteX4886" y="connsiteY4886"/>
                  </a:cxn>
                  <a:cxn ang="0">
                    <a:pos x="connsiteX4887" y="connsiteY4887"/>
                  </a:cxn>
                  <a:cxn ang="0">
                    <a:pos x="connsiteX4888" y="connsiteY4888"/>
                  </a:cxn>
                  <a:cxn ang="0">
                    <a:pos x="connsiteX4889" y="connsiteY4889"/>
                  </a:cxn>
                  <a:cxn ang="0">
                    <a:pos x="connsiteX4890" y="connsiteY4890"/>
                  </a:cxn>
                  <a:cxn ang="0">
                    <a:pos x="connsiteX4891" y="connsiteY4891"/>
                  </a:cxn>
                  <a:cxn ang="0">
                    <a:pos x="connsiteX4892" y="connsiteY4892"/>
                  </a:cxn>
                  <a:cxn ang="0">
                    <a:pos x="connsiteX4893" y="connsiteY4893"/>
                  </a:cxn>
                  <a:cxn ang="0">
                    <a:pos x="connsiteX4894" y="connsiteY4894"/>
                  </a:cxn>
                  <a:cxn ang="0">
                    <a:pos x="connsiteX4895" y="connsiteY4895"/>
                  </a:cxn>
                  <a:cxn ang="0">
                    <a:pos x="connsiteX4896" y="connsiteY4896"/>
                  </a:cxn>
                  <a:cxn ang="0">
                    <a:pos x="connsiteX4897" y="connsiteY4897"/>
                  </a:cxn>
                  <a:cxn ang="0">
                    <a:pos x="connsiteX4898" y="connsiteY4898"/>
                  </a:cxn>
                  <a:cxn ang="0">
                    <a:pos x="connsiteX4899" y="connsiteY4899"/>
                  </a:cxn>
                  <a:cxn ang="0">
                    <a:pos x="connsiteX4900" y="connsiteY4900"/>
                  </a:cxn>
                  <a:cxn ang="0">
                    <a:pos x="connsiteX4901" y="connsiteY4901"/>
                  </a:cxn>
                  <a:cxn ang="0">
                    <a:pos x="connsiteX4902" y="connsiteY4902"/>
                  </a:cxn>
                  <a:cxn ang="0">
                    <a:pos x="connsiteX4903" y="connsiteY4903"/>
                  </a:cxn>
                  <a:cxn ang="0">
                    <a:pos x="connsiteX4904" y="connsiteY4904"/>
                  </a:cxn>
                  <a:cxn ang="0">
                    <a:pos x="connsiteX4905" y="connsiteY4905"/>
                  </a:cxn>
                  <a:cxn ang="0">
                    <a:pos x="connsiteX4906" y="connsiteY4906"/>
                  </a:cxn>
                  <a:cxn ang="0">
                    <a:pos x="connsiteX4907" y="connsiteY4907"/>
                  </a:cxn>
                  <a:cxn ang="0">
                    <a:pos x="connsiteX4908" y="connsiteY4908"/>
                  </a:cxn>
                  <a:cxn ang="0">
                    <a:pos x="connsiteX4909" y="connsiteY4909"/>
                  </a:cxn>
                  <a:cxn ang="0">
                    <a:pos x="connsiteX4910" y="connsiteY4910"/>
                  </a:cxn>
                  <a:cxn ang="0">
                    <a:pos x="connsiteX4911" y="connsiteY4911"/>
                  </a:cxn>
                  <a:cxn ang="0">
                    <a:pos x="connsiteX4912" y="connsiteY4912"/>
                  </a:cxn>
                  <a:cxn ang="0">
                    <a:pos x="connsiteX4913" y="connsiteY4913"/>
                  </a:cxn>
                  <a:cxn ang="0">
                    <a:pos x="connsiteX4914" y="connsiteY4914"/>
                  </a:cxn>
                  <a:cxn ang="0">
                    <a:pos x="connsiteX4915" y="connsiteY4915"/>
                  </a:cxn>
                  <a:cxn ang="0">
                    <a:pos x="connsiteX4916" y="connsiteY4916"/>
                  </a:cxn>
                  <a:cxn ang="0">
                    <a:pos x="connsiteX4917" y="connsiteY4917"/>
                  </a:cxn>
                  <a:cxn ang="0">
                    <a:pos x="connsiteX4918" y="connsiteY4918"/>
                  </a:cxn>
                  <a:cxn ang="0">
                    <a:pos x="connsiteX4919" y="connsiteY4919"/>
                  </a:cxn>
                  <a:cxn ang="0">
                    <a:pos x="connsiteX4920" y="connsiteY4920"/>
                  </a:cxn>
                  <a:cxn ang="0">
                    <a:pos x="connsiteX4921" y="connsiteY4921"/>
                  </a:cxn>
                  <a:cxn ang="0">
                    <a:pos x="connsiteX4922" y="connsiteY4922"/>
                  </a:cxn>
                  <a:cxn ang="0">
                    <a:pos x="connsiteX4923" y="connsiteY4923"/>
                  </a:cxn>
                  <a:cxn ang="0">
                    <a:pos x="connsiteX4924" y="connsiteY4924"/>
                  </a:cxn>
                  <a:cxn ang="0">
                    <a:pos x="connsiteX4925" y="connsiteY4925"/>
                  </a:cxn>
                  <a:cxn ang="0">
                    <a:pos x="connsiteX4926" y="connsiteY4926"/>
                  </a:cxn>
                  <a:cxn ang="0">
                    <a:pos x="connsiteX4927" y="connsiteY4927"/>
                  </a:cxn>
                  <a:cxn ang="0">
                    <a:pos x="connsiteX4928" y="connsiteY4928"/>
                  </a:cxn>
                  <a:cxn ang="0">
                    <a:pos x="connsiteX4929" y="connsiteY4929"/>
                  </a:cxn>
                  <a:cxn ang="0">
                    <a:pos x="connsiteX4930" y="connsiteY4930"/>
                  </a:cxn>
                  <a:cxn ang="0">
                    <a:pos x="connsiteX4931" y="connsiteY4931"/>
                  </a:cxn>
                  <a:cxn ang="0">
                    <a:pos x="connsiteX4932" y="connsiteY4932"/>
                  </a:cxn>
                  <a:cxn ang="0">
                    <a:pos x="connsiteX4933" y="connsiteY4933"/>
                  </a:cxn>
                  <a:cxn ang="0">
                    <a:pos x="connsiteX4934" y="connsiteY4934"/>
                  </a:cxn>
                  <a:cxn ang="0">
                    <a:pos x="connsiteX4935" y="connsiteY4935"/>
                  </a:cxn>
                  <a:cxn ang="0">
                    <a:pos x="connsiteX4936" y="connsiteY4936"/>
                  </a:cxn>
                  <a:cxn ang="0">
                    <a:pos x="connsiteX4937" y="connsiteY4937"/>
                  </a:cxn>
                  <a:cxn ang="0">
                    <a:pos x="connsiteX4938" y="connsiteY4938"/>
                  </a:cxn>
                  <a:cxn ang="0">
                    <a:pos x="connsiteX4939" y="connsiteY4939"/>
                  </a:cxn>
                  <a:cxn ang="0">
                    <a:pos x="connsiteX4940" y="connsiteY4940"/>
                  </a:cxn>
                  <a:cxn ang="0">
                    <a:pos x="connsiteX4941" y="connsiteY4941"/>
                  </a:cxn>
                  <a:cxn ang="0">
                    <a:pos x="connsiteX4942" y="connsiteY4942"/>
                  </a:cxn>
                  <a:cxn ang="0">
                    <a:pos x="connsiteX4943" y="connsiteY4943"/>
                  </a:cxn>
                  <a:cxn ang="0">
                    <a:pos x="connsiteX4944" y="connsiteY4944"/>
                  </a:cxn>
                  <a:cxn ang="0">
                    <a:pos x="connsiteX4945" y="connsiteY4945"/>
                  </a:cxn>
                  <a:cxn ang="0">
                    <a:pos x="connsiteX4946" y="connsiteY4946"/>
                  </a:cxn>
                  <a:cxn ang="0">
                    <a:pos x="connsiteX4947" y="connsiteY4947"/>
                  </a:cxn>
                  <a:cxn ang="0">
                    <a:pos x="connsiteX4948" y="connsiteY4948"/>
                  </a:cxn>
                  <a:cxn ang="0">
                    <a:pos x="connsiteX4949" y="connsiteY4949"/>
                  </a:cxn>
                  <a:cxn ang="0">
                    <a:pos x="connsiteX4950" y="connsiteY4950"/>
                  </a:cxn>
                  <a:cxn ang="0">
                    <a:pos x="connsiteX4951" y="connsiteY4951"/>
                  </a:cxn>
                  <a:cxn ang="0">
                    <a:pos x="connsiteX4952" y="connsiteY4952"/>
                  </a:cxn>
                  <a:cxn ang="0">
                    <a:pos x="connsiteX4953" y="connsiteY4953"/>
                  </a:cxn>
                  <a:cxn ang="0">
                    <a:pos x="connsiteX4954" y="connsiteY4954"/>
                  </a:cxn>
                  <a:cxn ang="0">
                    <a:pos x="connsiteX4955" y="connsiteY4955"/>
                  </a:cxn>
                  <a:cxn ang="0">
                    <a:pos x="connsiteX4956" y="connsiteY4956"/>
                  </a:cxn>
                  <a:cxn ang="0">
                    <a:pos x="connsiteX4957" y="connsiteY4957"/>
                  </a:cxn>
                  <a:cxn ang="0">
                    <a:pos x="connsiteX4958" y="connsiteY4958"/>
                  </a:cxn>
                  <a:cxn ang="0">
                    <a:pos x="connsiteX4959" y="connsiteY4959"/>
                  </a:cxn>
                  <a:cxn ang="0">
                    <a:pos x="connsiteX4960" y="connsiteY4960"/>
                  </a:cxn>
                  <a:cxn ang="0">
                    <a:pos x="connsiteX4961" y="connsiteY4961"/>
                  </a:cxn>
                  <a:cxn ang="0">
                    <a:pos x="connsiteX4962" y="connsiteY4962"/>
                  </a:cxn>
                  <a:cxn ang="0">
                    <a:pos x="connsiteX4963" y="connsiteY4963"/>
                  </a:cxn>
                  <a:cxn ang="0">
                    <a:pos x="connsiteX4964" y="connsiteY4964"/>
                  </a:cxn>
                  <a:cxn ang="0">
                    <a:pos x="connsiteX4965" y="connsiteY4965"/>
                  </a:cxn>
                  <a:cxn ang="0">
                    <a:pos x="connsiteX4966" y="connsiteY4966"/>
                  </a:cxn>
                  <a:cxn ang="0">
                    <a:pos x="connsiteX4967" y="connsiteY4967"/>
                  </a:cxn>
                  <a:cxn ang="0">
                    <a:pos x="connsiteX4968" y="connsiteY4968"/>
                  </a:cxn>
                  <a:cxn ang="0">
                    <a:pos x="connsiteX4969" y="connsiteY4969"/>
                  </a:cxn>
                  <a:cxn ang="0">
                    <a:pos x="connsiteX4970" y="connsiteY4970"/>
                  </a:cxn>
                  <a:cxn ang="0">
                    <a:pos x="connsiteX4971" y="connsiteY4971"/>
                  </a:cxn>
                  <a:cxn ang="0">
                    <a:pos x="connsiteX4972" y="connsiteY4972"/>
                  </a:cxn>
                  <a:cxn ang="0">
                    <a:pos x="connsiteX4973" y="connsiteY4973"/>
                  </a:cxn>
                  <a:cxn ang="0">
                    <a:pos x="connsiteX4974" y="connsiteY4974"/>
                  </a:cxn>
                  <a:cxn ang="0">
                    <a:pos x="connsiteX4975" y="connsiteY4975"/>
                  </a:cxn>
                  <a:cxn ang="0">
                    <a:pos x="connsiteX4976" y="connsiteY4976"/>
                  </a:cxn>
                  <a:cxn ang="0">
                    <a:pos x="connsiteX4977" y="connsiteY4977"/>
                  </a:cxn>
                  <a:cxn ang="0">
                    <a:pos x="connsiteX4978" y="connsiteY4978"/>
                  </a:cxn>
                  <a:cxn ang="0">
                    <a:pos x="connsiteX4979" y="connsiteY4979"/>
                  </a:cxn>
                  <a:cxn ang="0">
                    <a:pos x="connsiteX4980" y="connsiteY4980"/>
                  </a:cxn>
                  <a:cxn ang="0">
                    <a:pos x="connsiteX4981" y="connsiteY4981"/>
                  </a:cxn>
                  <a:cxn ang="0">
                    <a:pos x="connsiteX4982" y="connsiteY4982"/>
                  </a:cxn>
                  <a:cxn ang="0">
                    <a:pos x="connsiteX4983" y="connsiteY4983"/>
                  </a:cxn>
                  <a:cxn ang="0">
                    <a:pos x="connsiteX4984" y="connsiteY4984"/>
                  </a:cxn>
                  <a:cxn ang="0">
                    <a:pos x="connsiteX4985" y="connsiteY4985"/>
                  </a:cxn>
                  <a:cxn ang="0">
                    <a:pos x="connsiteX4986" y="connsiteY4986"/>
                  </a:cxn>
                  <a:cxn ang="0">
                    <a:pos x="connsiteX4987" y="connsiteY4987"/>
                  </a:cxn>
                  <a:cxn ang="0">
                    <a:pos x="connsiteX4988" y="connsiteY4988"/>
                  </a:cxn>
                  <a:cxn ang="0">
                    <a:pos x="connsiteX4989" y="connsiteY4989"/>
                  </a:cxn>
                  <a:cxn ang="0">
                    <a:pos x="connsiteX4990" y="connsiteY4990"/>
                  </a:cxn>
                  <a:cxn ang="0">
                    <a:pos x="connsiteX4991" y="connsiteY4991"/>
                  </a:cxn>
                  <a:cxn ang="0">
                    <a:pos x="connsiteX4992" y="connsiteY4992"/>
                  </a:cxn>
                  <a:cxn ang="0">
                    <a:pos x="connsiteX4993" y="connsiteY4993"/>
                  </a:cxn>
                  <a:cxn ang="0">
                    <a:pos x="connsiteX4994" y="connsiteY4994"/>
                  </a:cxn>
                  <a:cxn ang="0">
                    <a:pos x="connsiteX4995" y="connsiteY4995"/>
                  </a:cxn>
                  <a:cxn ang="0">
                    <a:pos x="connsiteX4996" y="connsiteY4996"/>
                  </a:cxn>
                  <a:cxn ang="0">
                    <a:pos x="connsiteX4997" y="connsiteY4997"/>
                  </a:cxn>
                  <a:cxn ang="0">
                    <a:pos x="connsiteX4998" y="connsiteY4998"/>
                  </a:cxn>
                  <a:cxn ang="0">
                    <a:pos x="connsiteX4999" y="connsiteY4999"/>
                  </a:cxn>
                  <a:cxn ang="0">
                    <a:pos x="connsiteX5000" y="connsiteY5000"/>
                  </a:cxn>
                  <a:cxn ang="0">
                    <a:pos x="connsiteX5001" y="connsiteY5001"/>
                  </a:cxn>
                  <a:cxn ang="0">
                    <a:pos x="connsiteX5002" y="connsiteY5002"/>
                  </a:cxn>
                  <a:cxn ang="0">
                    <a:pos x="connsiteX5003" y="connsiteY5003"/>
                  </a:cxn>
                  <a:cxn ang="0">
                    <a:pos x="connsiteX5004" y="connsiteY5004"/>
                  </a:cxn>
                  <a:cxn ang="0">
                    <a:pos x="connsiteX5005" y="connsiteY5005"/>
                  </a:cxn>
                  <a:cxn ang="0">
                    <a:pos x="connsiteX5006" y="connsiteY5006"/>
                  </a:cxn>
                  <a:cxn ang="0">
                    <a:pos x="connsiteX5007" y="connsiteY5007"/>
                  </a:cxn>
                  <a:cxn ang="0">
                    <a:pos x="connsiteX5008" y="connsiteY5008"/>
                  </a:cxn>
                  <a:cxn ang="0">
                    <a:pos x="connsiteX5009" y="connsiteY5009"/>
                  </a:cxn>
                  <a:cxn ang="0">
                    <a:pos x="connsiteX5010" y="connsiteY5010"/>
                  </a:cxn>
                  <a:cxn ang="0">
                    <a:pos x="connsiteX5011" y="connsiteY5011"/>
                  </a:cxn>
                  <a:cxn ang="0">
                    <a:pos x="connsiteX5012" y="connsiteY5012"/>
                  </a:cxn>
                  <a:cxn ang="0">
                    <a:pos x="connsiteX5013" y="connsiteY5013"/>
                  </a:cxn>
                  <a:cxn ang="0">
                    <a:pos x="connsiteX5014" y="connsiteY5014"/>
                  </a:cxn>
                  <a:cxn ang="0">
                    <a:pos x="connsiteX5015" y="connsiteY5015"/>
                  </a:cxn>
                  <a:cxn ang="0">
                    <a:pos x="connsiteX5016" y="connsiteY5016"/>
                  </a:cxn>
                  <a:cxn ang="0">
                    <a:pos x="connsiteX5017" y="connsiteY5017"/>
                  </a:cxn>
                  <a:cxn ang="0">
                    <a:pos x="connsiteX5018" y="connsiteY5018"/>
                  </a:cxn>
                  <a:cxn ang="0">
                    <a:pos x="connsiteX5019" y="connsiteY5019"/>
                  </a:cxn>
                  <a:cxn ang="0">
                    <a:pos x="connsiteX5020" y="connsiteY5020"/>
                  </a:cxn>
                  <a:cxn ang="0">
                    <a:pos x="connsiteX5021" y="connsiteY5021"/>
                  </a:cxn>
                  <a:cxn ang="0">
                    <a:pos x="connsiteX5022" y="connsiteY5022"/>
                  </a:cxn>
                  <a:cxn ang="0">
                    <a:pos x="connsiteX5023" y="connsiteY5023"/>
                  </a:cxn>
                  <a:cxn ang="0">
                    <a:pos x="connsiteX5024" y="connsiteY5024"/>
                  </a:cxn>
                  <a:cxn ang="0">
                    <a:pos x="connsiteX5025" y="connsiteY5025"/>
                  </a:cxn>
                  <a:cxn ang="0">
                    <a:pos x="connsiteX5026" y="connsiteY5026"/>
                  </a:cxn>
                  <a:cxn ang="0">
                    <a:pos x="connsiteX5027" y="connsiteY5027"/>
                  </a:cxn>
                  <a:cxn ang="0">
                    <a:pos x="connsiteX5028" y="connsiteY5028"/>
                  </a:cxn>
                  <a:cxn ang="0">
                    <a:pos x="connsiteX5029" y="connsiteY5029"/>
                  </a:cxn>
                  <a:cxn ang="0">
                    <a:pos x="connsiteX5030" y="connsiteY5030"/>
                  </a:cxn>
                  <a:cxn ang="0">
                    <a:pos x="connsiteX5031" y="connsiteY5031"/>
                  </a:cxn>
                  <a:cxn ang="0">
                    <a:pos x="connsiteX5032" y="connsiteY5032"/>
                  </a:cxn>
                  <a:cxn ang="0">
                    <a:pos x="connsiteX5033" y="connsiteY5033"/>
                  </a:cxn>
                  <a:cxn ang="0">
                    <a:pos x="connsiteX5034" y="connsiteY5034"/>
                  </a:cxn>
                  <a:cxn ang="0">
                    <a:pos x="connsiteX5035" y="connsiteY5035"/>
                  </a:cxn>
                  <a:cxn ang="0">
                    <a:pos x="connsiteX5036" y="connsiteY5036"/>
                  </a:cxn>
                  <a:cxn ang="0">
                    <a:pos x="connsiteX5037" y="connsiteY5037"/>
                  </a:cxn>
                  <a:cxn ang="0">
                    <a:pos x="connsiteX5038" y="connsiteY5038"/>
                  </a:cxn>
                  <a:cxn ang="0">
                    <a:pos x="connsiteX5039" y="connsiteY5039"/>
                  </a:cxn>
                  <a:cxn ang="0">
                    <a:pos x="connsiteX5040" y="connsiteY5040"/>
                  </a:cxn>
                  <a:cxn ang="0">
                    <a:pos x="connsiteX5041" y="connsiteY5041"/>
                  </a:cxn>
                  <a:cxn ang="0">
                    <a:pos x="connsiteX5042" y="connsiteY5042"/>
                  </a:cxn>
                  <a:cxn ang="0">
                    <a:pos x="connsiteX5043" y="connsiteY5043"/>
                  </a:cxn>
                  <a:cxn ang="0">
                    <a:pos x="connsiteX5044" y="connsiteY5044"/>
                  </a:cxn>
                  <a:cxn ang="0">
                    <a:pos x="connsiteX5045" y="connsiteY5045"/>
                  </a:cxn>
                  <a:cxn ang="0">
                    <a:pos x="connsiteX5046" y="connsiteY5046"/>
                  </a:cxn>
                  <a:cxn ang="0">
                    <a:pos x="connsiteX5047" y="connsiteY5047"/>
                  </a:cxn>
                  <a:cxn ang="0">
                    <a:pos x="connsiteX5048" y="connsiteY5048"/>
                  </a:cxn>
                  <a:cxn ang="0">
                    <a:pos x="connsiteX5049" y="connsiteY5049"/>
                  </a:cxn>
                  <a:cxn ang="0">
                    <a:pos x="connsiteX5050" y="connsiteY5050"/>
                  </a:cxn>
                  <a:cxn ang="0">
                    <a:pos x="connsiteX5051" y="connsiteY5051"/>
                  </a:cxn>
                  <a:cxn ang="0">
                    <a:pos x="connsiteX5052" y="connsiteY5052"/>
                  </a:cxn>
                  <a:cxn ang="0">
                    <a:pos x="connsiteX5053" y="connsiteY5053"/>
                  </a:cxn>
                  <a:cxn ang="0">
                    <a:pos x="connsiteX5054" y="connsiteY5054"/>
                  </a:cxn>
                  <a:cxn ang="0">
                    <a:pos x="connsiteX5055" y="connsiteY5055"/>
                  </a:cxn>
                  <a:cxn ang="0">
                    <a:pos x="connsiteX5056" y="connsiteY5056"/>
                  </a:cxn>
                  <a:cxn ang="0">
                    <a:pos x="connsiteX5057" y="connsiteY5057"/>
                  </a:cxn>
                  <a:cxn ang="0">
                    <a:pos x="connsiteX5058" y="connsiteY5058"/>
                  </a:cxn>
                  <a:cxn ang="0">
                    <a:pos x="connsiteX5059" y="connsiteY5059"/>
                  </a:cxn>
                  <a:cxn ang="0">
                    <a:pos x="connsiteX5060" y="connsiteY5060"/>
                  </a:cxn>
                  <a:cxn ang="0">
                    <a:pos x="connsiteX5061" y="connsiteY5061"/>
                  </a:cxn>
                  <a:cxn ang="0">
                    <a:pos x="connsiteX5062" y="connsiteY5062"/>
                  </a:cxn>
                  <a:cxn ang="0">
                    <a:pos x="connsiteX5063" y="connsiteY5063"/>
                  </a:cxn>
                  <a:cxn ang="0">
                    <a:pos x="connsiteX5064" y="connsiteY5064"/>
                  </a:cxn>
                  <a:cxn ang="0">
                    <a:pos x="connsiteX5065" y="connsiteY5065"/>
                  </a:cxn>
                  <a:cxn ang="0">
                    <a:pos x="connsiteX5066" y="connsiteY5066"/>
                  </a:cxn>
                  <a:cxn ang="0">
                    <a:pos x="connsiteX5067" y="connsiteY5067"/>
                  </a:cxn>
                  <a:cxn ang="0">
                    <a:pos x="connsiteX5068" y="connsiteY5068"/>
                  </a:cxn>
                  <a:cxn ang="0">
                    <a:pos x="connsiteX5069" y="connsiteY5069"/>
                  </a:cxn>
                  <a:cxn ang="0">
                    <a:pos x="connsiteX5070" y="connsiteY5070"/>
                  </a:cxn>
                  <a:cxn ang="0">
                    <a:pos x="connsiteX5071" y="connsiteY5071"/>
                  </a:cxn>
                  <a:cxn ang="0">
                    <a:pos x="connsiteX5072" y="connsiteY5072"/>
                  </a:cxn>
                  <a:cxn ang="0">
                    <a:pos x="connsiteX5073" y="connsiteY5073"/>
                  </a:cxn>
                  <a:cxn ang="0">
                    <a:pos x="connsiteX5074" y="connsiteY5074"/>
                  </a:cxn>
                  <a:cxn ang="0">
                    <a:pos x="connsiteX5075" y="connsiteY5075"/>
                  </a:cxn>
                  <a:cxn ang="0">
                    <a:pos x="connsiteX5076" y="connsiteY5076"/>
                  </a:cxn>
                  <a:cxn ang="0">
                    <a:pos x="connsiteX5077" y="connsiteY5077"/>
                  </a:cxn>
                  <a:cxn ang="0">
                    <a:pos x="connsiteX5078" y="connsiteY5078"/>
                  </a:cxn>
                  <a:cxn ang="0">
                    <a:pos x="connsiteX5079" y="connsiteY5079"/>
                  </a:cxn>
                  <a:cxn ang="0">
                    <a:pos x="connsiteX5080" y="connsiteY5080"/>
                  </a:cxn>
                  <a:cxn ang="0">
                    <a:pos x="connsiteX5081" y="connsiteY5081"/>
                  </a:cxn>
                  <a:cxn ang="0">
                    <a:pos x="connsiteX5082" y="connsiteY5082"/>
                  </a:cxn>
                  <a:cxn ang="0">
                    <a:pos x="connsiteX5083" y="connsiteY5083"/>
                  </a:cxn>
                  <a:cxn ang="0">
                    <a:pos x="connsiteX5084" y="connsiteY5084"/>
                  </a:cxn>
                  <a:cxn ang="0">
                    <a:pos x="connsiteX5085" y="connsiteY5085"/>
                  </a:cxn>
                  <a:cxn ang="0">
                    <a:pos x="connsiteX5086" y="connsiteY5086"/>
                  </a:cxn>
                  <a:cxn ang="0">
                    <a:pos x="connsiteX5087" y="connsiteY5087"/>
                  </a:cxn>
                  <a:cxn ang="0">
                    <a:pos x="connsiteX5088" y="connsiteY5088"/>
                  </a:cxn>
                  <a:cxn ang="0">
                    <a:pos x="connsiteX5089" y="connsiteY5089"/>
                  </a:cxn>
                  <a:cxn ang="0">
                    <a:pos x="connsiteX5090" y="connsiteY5090"/>
                  </a:cxn>
                  <a:cxn ang="0">
                    <a:pos x="connsiteX5091" y="connsiteY5091"/>
                  </a:cxn>
                  <a:cxn ang="0">
                    <a:pos x="connsiteX5092" y="connsiteY5092"/>
                  </a:cxn>
                  <a:cxn ang="0">
                    <a:pos x="connsiteX5093" y="connsiteY5093"/>
                  </a:cxn>
                  <a:cxn ang="0">
                    <a:pos x="connsiteX5094" y="connsiteY5094"/>
                  </a:cxn>
                  <a:cxn ang="0">
                    <a:pos x="connsiteX5095" y="connsiteY5095"/>
                  </a:cxn>
                  <a:cxn ang="0">
                    <a:pos x="connsiteX5096" y="connsiteY5096"/>
                  </a:cxn>
                  <a:cxn ang="0">
                    <a:pos x="connsiteX5097" y="connsiteY5097"/>
                  </a:cxn>
                  <a:cxn ang="0">
                    <a:pos x="connsiteX5098" y="connsiteY5098"/>
                  </a:cxn>
                  <a:cxn ang="0">
                    <a:pos x="connsiteX5099" y="connsiteY5099"/>
                  </a:cxn>
                  <a:cxn ang="0">
                    <a:pos x="connsiteX5100" y="connsiteY5100"/>
                  </a:cxn>
                  <a:cxn ang="0">
                    <a:pos x="connsiteX5101" y="connsiteY5101"/>
                  </a:cxn>
                  <a:cxn ang="0">
                    <a:pos x="connsiteX5102" y="connsiteY5102"/>
                  </a:cxn>
                  <a:cxn ang="0">
                    <a:pos x="connsiteX5103" y="connsiteY5103"/>
                  </a:cxn>
                  <a:cxn ang="0">
                    <a:pos x="connsiteX5104" y="connsiteY5104"/>
                  </a:cxn>
                  <a:cxn ang="0">
                    <a:pos x="connsiteX5105" y="connsiteY5105"/>
                  </a:cxn>
                  <a:cxn ang="0">
                    <a:pos x="connsiteX5106" y="connsiteY5106"/>
                  </a:cxn>
                  <a:cxn ang="0">
                    <a:pos x="connsiteX5107" y="connsiteY5107"/>
                  </a:cxn>
                  <a:cxn ang="0">
                    <a:pos x="connsiteX5108" y="connsiteY5108"/>
                  </a:cxn>
                  <a:cxn ang="0">
                    <a:pos x="connsiteX5109" y="connsiteY5109"/>
                  </a:cxn>
                  <a:cxn ang="0">
                    <a:pos x="connsiteX5110" y="connsiteY5110"/>
                  </a:cxn>
                  <a:cxn ang="0">
                    <a:pos x="connsiteX5111" y="connsiteY5111"/>
                  </a:cxn>
                  <a:cxn ang="0">
                    <a:pos x="connsiteX5112" y="connsiteY5112"/>
                  </a:cxn>
                  <a:cxn ang="0">
                    <a:pos x="connsiteX5113" y="connsiteY5113"/>
                  </a:cxn>
                  <a:cxn ang="0">
                    <a:pos x="connsiteX5114" y="connsiteY5114"/>
                  </a:cxn>
                  <a:cxn ang="0">
                    <a:pos x="connsiteX5115" y="connsiteY5115"/>
                  </a:cxn>
                  <a:cxn ang="0">
                    <a:pos x="connsiteX5116" y="connsiteY5116"/>
                  </a:cxn>
                  <a:cxn ang="0">
                    <a:pos x="connsiteX5117" y="connsiteY5117"/>
                  </a:cxn>
                  <a:cxn ang="0">
                    <a:pos x="connsiteX5118" y="connsiteY5118"/>
                  </a:cxn>
                  <a:cxn ang="0">
                    <a:pos x="connsiteX5119" y="connsiteY5119"/>
                  </a:cxn>
                  <a:cxn ang="0">
                    <a:pos x="connsiteX5120" y="connsiteY5120"/>
                  </a:cxn>
                  <a:cxn ang="0">
                    <a:pos x="connsiteX5121" y="connsiteY5121"/>
                  </a:cxn>
                  <a:cxn ang="0">
                    <a:pos x="connsiteX5122" y="connsiteY5122"/>
                  </a:cxn>
                  <a:cxn ang="0">
                    <a:pos x="connsiteX5123" y="connsiteY5123"/>
                  </a:cxn>
                  <a:cxn ang="0">
                    <a:pos x="connsiteX5124" y="connsiteY5124"/>
                  </a:cxn>
                  <a:cxn ang="0">
                    <a:pos x="connsiteX5125" y="connsiteY5125"/>
                  </a:cxn>
                  <a:cxn ang="0">
                    <a:pos x="connsiteX5126" y="connsiteY5126"/>
                  </a:cxn>
                  <a:cxn ang="0">
                    <a:pos x="connsiteX5127" y="connsiteY5127"/>
                  </a:cxn>
                  <a:cxn ang="0">
                    <a:pos x="connsiteX5128" y="connsiteY5128"/>
                  </a:cxn>
                  <a:cxn ang="0">
                    <a:pos x="connsiteX5129" y="connsiteY5129"/>
                  </a:cxn>
                  <a:cxn ang="0">
                    <a:pos x="connsiteX5130" y="connsiteY5130"/>
                  </a:cxn>
                  <a:cxn ang="0">
                    <a:pos x="connsiteX5131" y="connsiteY5131"/>
                  </a:cxn>
                  <a:cxn ang="0">
                    <a:pos x="connsiteX5132" y="connsiteY5132"/>
                  </a:cxn>
                  <a:cxn ang="0">
                    <a:pos x="connsiteX5133" y="connsiteY5133"/>
                  </a:cxn>
                  <a:cxn ang="0">
                    <a:pos x="connsiteX5134" y="connsiteY5134"/>
                  </a:cxn>
                  <a:cxn ang="0">
                    <a:pos x="connsiteX5135" y="connsiteY5135"/>
                  </a:cxn>
                  <a:cxn ang="0">
                    <a:pos x="connsiteX5136" y="connsiteY5136"/>
                  </a:cxn>
                  <a:cxn ang="0">
                    <a:pos x="connsiteX5137" y="connsiteY5137"/>
                  </a:cxn>
                  <a:cxn ang="0">
                    <a:pos x="connsiteX5138" y="connsiteY5138"/>
                  </a:cxn>
                  <a:cxn ang="0">
                    <a:pos x="connsiteX5139" y="connsiteY5139"/>
                  </a:cxn>
                  <a:cxn ang="0">
                    <a:pos x="connsiteX5140" y="connsiteY5140"/>
                  </a:cxn>
                  <a:cxn ang="0">
                    <a:pos x="connsiteX5141" y="connsiteY5141"/>
                  </a:cxn>
                  <a:cxn ang="0">
                    <a:pos x="connsiteX5142" y="connsiteY5142"/>
                  </a:cxn>
                  <a:cxn ang="0">
                    <a:pos x="connsiteX5143" y="connsiteY5143"/>
                  </a:cxn>
                  <a:cxn ang="0">
                    <a:pos x="connsiteX5144" y="connsiteY5144"/>
                  </a:cxn>
                  <a:cxn ang="0">
                    <a:pos x="connsiteX5145" y="connsiteY5145"/>
                  </a:cxn>
                  <a:cxn ang="0">
                    <a:pos x="connsiteX5146" y="connsiteY5146"/>
                  </a:cxn>
                  <a:cxn ang="0">
                    <a:pos x="connsiteX5147" y="connsiteY5147"/>
                  </a:cxn>
                  <a:cxn ang="0">
                    <a:pos x="connsiteX5148" y="connsiteY5148"/>
                  </a:cxn>
                  <a:cxn ang="0">
                    <a:pos x="connsiteX5149" y="connsiteY5149"/>
                  </a:cxn>
                  <a:cxn ang="0">
                    <a:pos x="connsiteX5150" y="connsiteY5150"/>
                  </a:cxn>
                  <a:cxn ang="0">
                    <a:pos x="connsiteX5151" y="connsiteY5151"/>
                  </a:cxn>
                  <a:cxn ang="0">
                    <a:pos x="connsiteX5152" y="connsiteY5152"/>
                  </a:cxn>
                  <a:cxn ang="0">
                    <a:pos x="connsiteX5153" y="connsiteY5153"/>
                  </a:cxn>
                  <a:cxn ang="0">
                    <a:pos x="connsiteX5154" y="connsiteY5154"/>
                  </a:cxn>
                  <a:cxn ang="0">
                    <a:pos x="connsiteX5155" y="connsiteY5155"/>
                  </a:cxn>
                  <a:cxn ang="0">
                    <a:pos x="connsiteX5156" y="connsiteY5156"/>
                  </a:cxn>
                  <a:cxn ang="0">
                    <a:pos x="connsiteX5157" y="connsiteY5157"/>
                  </a:cxn>
                  <a:cxn ang="0">
                    <a:pos x="connsiteX5158" y="connsiteY5158"/>
                  </a:cxn>
                  <a:cxn ang="0">
                    <a:pos x="connsiteX5159" y="connsiteY5159"/>
                  </a:cxn>
                  <a:cxn ang="0">
                    <a:pos x="connsiteX5160" y="connsiteY5160"/>
                  </a:cxn>
                  <a:cxn ang="0">
                    <a:pos x="connsiteX5161" y="connsiteY5161"/>
                  </a:cxn>
                  <a:cxn ang="0">
                    <a:pos x="connsiteX5162" y="connsiteY5162"/>
                  </a:cxn>
                  <a:cxn ang="0">
                    <a:pos x="connsiteX5163" y="connsiteY5163"/>
                  </a:cxn>
                  <a:cxn ang="0">
                    <a:pos x="connsiteX5164" y="connsiteY5164"/>
                  </a:cxn>
                  <a:cxn ang="0">
                    <a:pos x="connsiteX5165" y="connsiteY5165"/>
                  </a:cxn>
                  <a:cxn ang="0">
                    <a:pos x="connsiteX5166" y="connsiteY5166"/>
                  </a:cxn>
                  <a:cxn ang="0">
                    <a:pos x="connsiteX5167" y="connsiteY5167"/>
                  </a:cxn>
                  <a:cxn ang="0">
                    <a:pos x="connsiteX5168" y="connsiteY5168"/>
                  </a:cxn>
                  <a:cxn ang="0">
                    <a:pos x="connsiteX5169" y="connsiteY5169"/>
                  </a:cxn>
                  <a:cxn ang="0">
                    <a:pos x="connsiteX5170" y="connsiteY5170"/>
                  </a:cxn>
                  <a:cxn ang="0">
                    <a:pos x="connsiteX5171" y="connsiteY5171"/>
                  </a:cxn>
                  <a:cxn ang="0">
                    <a:pos x="connsiteX5172" y="connsiteY5172"/>
                  </a:cxn>
                  <a:cxn ang="0">
                    <a:pos x="connsiteX5173" y="connsiteY5173"/>
                  </a:cxn>
                  <a:cxn ang="0">
                    <a:pos x="connsiteX5174" y="connsiteY5174"/>
                  </a:cxn>
                  <a:cxn ang="0">
                    <a:pos x="connsiteX5175" y="connsiteY5175"/>
                  </a:cxn>
                  <a:cxn ang="0">
                    <a:pos x="connsiteX5176" y="connsiteY5176"/>
                  </a:cxn>
                  <a:cxn ang="0">
                    <a:pos x="connsiteX5177" y="connsiteY5177"/>
                  </a:cxn>
                  <a:cxn ang="0">
                    <a:pos x="connsiteX5178" y="connsiteY5178"/>
                  </a:cxn>
                  <a:cxn ang="0">
                    <a:pos x="connsiteX5179" y="connsiteY5179"/>
                  </a:cxn>
                  <a:cxn ang="0">
                    <a:pos x="connsiteX5180" y="connsiteY5180"/>
                  </a:cxn>
                  <a:cxn ang="0">
                    <a:pos x="connsiteX5181" y="connsiteY5181"/>
                  </a:cxn>
                  <a:cxn ang="0">
                    <a:pos x="connsiteX5182" y="connsiteY5182"/>
                  </a:cxn>
                  <a:cxn ang="0">
                    <a:pos x="connsiteX5183" y="connsiteY5183"/>
                  </a:cxn>
                  <a:cxn ang="0">
                    <a:pos x="connsiteX5184" y="connsiteY5184"/>
                  </a:cxn>
                  <a:cxn ang="0">
                    <a:pos x="connsiteX5185" y="connsiteY5185"/>
                  </a:cxn>
                  <a:cxn ang="0">
                    <a:pos x="connsiteX5186" y="connsiteY5186"/>
                  </a:cxn>
                  <a:cxn ang="0">
                    <a:pos x="connsiteX5187" y="connsiteY5187"/>
                  </a:cxn>
                  <a:cxn ang="0">
                    <a:pos x="connsiteX5188" y="connsiteY5188"/>
                  </a:cxn>
                  <a:cxn ang="0">
                    <a:pos x="connsiteX5189" y="connsiteY5189"/>
                  </a:cxn>
                  <a:cxn ang="0">
                    <a:pos x="connsiteX5190" y="connsiteY5190"/>
                  </a:cxn>
                  <a:cxn ang="0">
                    <a:pos x="connsiteX5191" y="connsiteY5191"/>
                  </a:cxn>
                  <a:cxn ang="0">
                    <a:pos x="connsiteX5192" y="connsiteY5192"/>
                  </a:cxn>
                  <a:cxn ang="0">
                    <a:pos x="connsiteX5193" y="connsiteY5193"/>
                  </a:cxn>
                  <a:cxn ang="0">
                    <a:pos x="connsiteX5194" y="connsiteY5194"/>
                  </a:cxn>
                  <a:cxn ang="0">
                    <a:pos x="connsiteX5195" y="connsiteY5195"/>
                  </a:cxn>
                  <a:cxn ang="0">
                    <a:pos x="connsiteX5196" y="connsiteY5196"/>
                  </a:cxn>
                  <a:cxn ang="0">
                    <a:pos x="connsiteX5197" y="connsiteY5197"/>
                  </a:cxn>
                  <a:cxn ang="0">
                    <a:pos x="connsiteX5198" y="connsiteY5198"/>
                  </a:cxn>
                  <a:cxn ang="0">
                    <a:pos x="connsiteX5199" y="connsiteY5199"/>
                  </a:cxn>
                  <a:cxn ang="0">
                    <a:pos x="connsiteX5200" y="connsiteY5200"/>
                  </a:cxn>
                  <a:cxn ang="0">
                    <a:pos x="connsiteX5201" y="connsiteY5201"/>
                  </a:cxn>
                  <a:cxn ang="0">
                    <a:pos x="connsiteX5202" y="connsiteY5202"/>
                  </a:cxn>
                  <a:cxn ang="0">
                    <a:pos x="connsiteX5203" y="connsiteY5203"/>
                  </a:cxn>
                  <a:cxn ang="0">
                    <a:pos x="connsiteX5204" y="connsiteY5204"/>
                  </a:cxn>
                  <a:cxn ang="0">
                    <a:pos x="connsiteX5205" y="connsiteY5205"/>
                  </a:cxn>
                  <a:cxn ang="0">
                    <a:pos x="connsiteX5206" y="connsiteY5206"/>
                  </a:cxn>
                  <a:cxn ang="0">
                    <a:pos x="connsiteX5207" y="connsiteY5207"/>
                  </a:cxn>
                  <a:cxn ang="0">
                    <a:pos x="connsiteX5208" y="connsiteY5208"/>
                  </a:cxn>
                  <a:cxn ang="0">
                    <a:pos x="connsiteX5209" y="connsiteY5209"/>
                  </a:cxn>
                  <a:cxn ang="0">
                    <a:pos x="connsiteX5210" y="connsiteY5210"/>
                  </a:cxn>
                  <a:cxn ang="0">
                    <a:pos x="connsiteX5211" y="connsiteY5211"/>
                  </a:cxn>
                  <a:cxn ang="0">
                    <a:pos x="connsiteX5212" y="connsiteY5212"/>
                  </a:cxn>
                  <a:cxn ang="0">
                    <a:pos x="connsiteX5213" y="connsiteY5213"/>
                  </a:cxn>
                  <a:cxn ang="0">
                    <a:pos x="connsiteX5214" y="connsiteY5214"/>
                  </a:cxn>
                  <a:cxn ang="0">
                    <a:pos x="connsiteX5215" y="connsiteY5215"/>
                  </a:cxn>
                  <a:cxn ang="0">
                    <a:pos x="connsiteX5216" y="connsiteY5216"/>
                  </a:cxn>
                  <a:cxn ang="0">
                    <a:pos x="connsiteX5217" y="connsiteY5217"/>
                  </a:cxn>
                  <a:cxn ang="0">
                    <a:pos x="connsiteX5218" y="connsiteY5218"/>
                  </a:cxn>
                  <a:cxn ang="0">
                    <a:pos x="connsiteX5219" y="connsiteY5219"/>
                  </a:cxn>
                  <a:cxn ang="0">
                    <a:pos x="connsiteX5220" y="connsiteY5220"/>
                  </a:cxn>
                  <a:cxn ang="0">
                    <a:pos x="connsiteX5221" y="connsiteY5221"/>
                  </a:cxn>
                  <a:cxn ang="0">
                    <a:pos x="connsiteX5222" y="connsiteY5222"/>
                  </a:cxn>
                  <a:cxn ang="0">
                    <a:pos x="connsiteX5223" y="connsiteY5223"/>
                  </a:cxn>
                  <a:cxn ang="0">
                    <a:pos x="connsiteX5224" y="connsiteY5224"/>
                  </a:cxn>
                  <a:cxn ang="0">
                    <a:pos x="connsiteX5225" y="connsiteY5225"/>
                  </a:cxn>
                  <a:cxn ang="0">
                    <a:pos x="connsiteX5226" y="connsiteY5226"/>
                  </a:cxn>
                  <a:cxn ang="0">
                    <a:pos x="connsiteX5227" y="connsiteY5227"/>
                  </a:cxn>
                  <a:cxn ang="0">
                    <a:pos x="connsiteX5228" y="connsiteY5228"/>
                  </a:cxn>
                  <a:cxn ang="0">
                    <a:pos x="connsiteX5229" y="connsiteY5229"/>
                  </a:cxn>
                  <a:cxn ang="0">
                    <a:pos x="connsiteX5230" y="connsiteY5230"/>
                  </a:cxn>
                  <a:cxn ang="0">
                    <a:pos x="connsiteX5231" y="connsiteY5231"/>
                  </a:cxn>
                  <a:cxn ang="0">
                    <a:pos x="connsiteX5232" y="connsiteY5232"/>
                  </a:cxn>
                  <a:cxn ang="0">
                    <a:pos x="connsiteX5233" y="connsiteY5233"/>
                  </a:cxn>
                  <a:cxn ang="0">
                    <a:pos x="connsiteX5234" y="connsiteY5234"/>
                  </a:cxn>
                  <a:cxn ang="0">
                    <a:pos x="connsiteX5235" y="connsiteY5235"/>
                  </a:cxn>
                  <a:cxn ang="0">
                    <a:pos x="connsiteX5236" y="connsiteY5236"/>
                  </a:cxn>
                  <a:cxn ang="0">
                    <a:pos x="connsiteX5237" y="connsiteY5237"/>
                  </a:cxn>
                  <a:cxn ang="0">
                    <a:pos x="connsiteX5238" y="connsiteY5238"/>
                  </a:cxn>
                  <a:cxn ang="0">
                    <a:pos x="connsiteX5239" y="connsiteY5239"/>
                  </a:cxn>
                  <a:cxn ang="0">
                    <a:pos x="connsiteX5240" y="connsiteY5240"/>
                  </a:cxn>
                  <a:cxn ang="0">
                    <a:pos x="connsiteX5241" y="connsiteY5241"/>
                  </a:cxn>
                  <a:cxn ang="0">
                    <a:pos x="connsiteX5242" y="connsiteY5242"/>
                  </a:cxn>
                  <a:cxn ang="0">
                    <a:pos x="connsiteX5243" y="connsiteY5243"/>
                  </a:cxn>
                  <a:cxn ang="0">
                    <a:pos x="connsiteX5244" y="connsiteY5244"/>
                  </a:cxn>
                  <a:cxn ang="0">
                    <a:pos x="connsiteX5245" y="connsiteY5245"/>
                  </a:cxn>
                  <a:cxn ang="0">
                    <a:pos x="connsiteX5246" y="connsiteY5246"/>
                  </a:cxn>
                  <a:cxn ang="0">
                    <a:pos x="connsiteX5247" y="connsiteY5247"/>
                  </a:cxn>
                  <a:cxn ang="0">
                    <a:pos x="connsiteX5248" y="connsiteY5248"/>
                  </a:cxn>
                  <a:cxn ang="0">
                    <a:pos x="connsiteX5249" y="connsiteY5249"/>
                  </a:cxn>
                  <a:cxn ang="0">
                    <a:pos x="connsiteX5250" y="connsiteY5250"/>
                  </a:cxn>
                  <a:cxn ang="0">
                    <a:pos x="connsiteX5251" y="connsiteY5251"/>
                  </a:cxn>
                  <a:cxn ang="0">
                    <a:pos x="connsiteX5252" y="connsiteY5252"/>
                  </a:cxn>
                  <a:cxn ang="0">
                    <a:pos x="connsiteX5253" y="connsiteY5253"/>
                  </a:cxn>
                  <a:cxn ang="0">
                    <a:pos x="connsiteX5254" y="connsiteY5254"/>
                  </a:cxn>
                  <a:cxn ang="0">
                    <a:pos x="connsiteX5255" y="connsiteY5255"/>
                  </a:cxn>
                  <a:cxn ang="0">
                    <a:pos x="connsiteX5256" y="connsiteY5256"/>
                  </a:cxn>
                  <a:cxn ang="0">
                    <a:pos x="connsiteX5257" y="connsiteY5257"/>
                  </a:cxn>
                  <a:cxn ang="0">
                    <a:pos x="connsiteX5258" y="connsiteY5258"/>
                  </a:cxn>
                  <a:cxn ang="0">
                    <a:pos x="connsiteX5259" y="connsiteY5259"/>
                  </a:cxn>
                  <a:cxn ang="0">
                    <a:pos x="connsiteX5260" y="connsiteY5260"/>
                  </a:cxn>
                  <a:cxn ang="0">
                    <a:pos x="connsiteX5261" y="connsiteY5261"/>
                  </a:cxn>
                  <a:cxn ang="0">
                    <a:pos x="connsiteX5262" y="connsiteY5262"/>
                  </a:cxn>
                  <a:cxn ang="0">
                    <a:pos x="connsiteX5263" y="connsiteY5263"/>
                  </a:cxn>
                  <a:cxn ang="0">
                    <a:pos x="connsiteX5264" y="connsiteY5264"/>
                  </a:cxn>
                  <a:cxn ang="0">
                    <a:pos x="connsiteX5265" y="connsiteY5265"/>
                  </a:cxn>
                  <a:cxn ang="0">
                    <a:pos x="connsiteX5266" y="connsiteY5266"/>
                  </a:cxn>
                  <a:cxn ang="0">
                    <a:pos x="connsiteX5267" y="connsiteY5267"/>
                  </a:cxn>
                  <a:cxn ang="0">
                    <a:pos x="connsiteX5268" y="connsiteY5268"/>
                  </a:cxn>
                  <a:cxn ang="0">
                    <a:pos x="connsiteX5269" y="connsiteY5269"/>
                  </a:cxn>
                  <a:cxn ang="0">
                    <a:pos x="connsiteX5270" y="connsiteY5270"/>
                  </a:cxn>
                  <a:cxn ang="0">
                    <a:pos x="connsiteX5271" y="connsiteY5271"/>
                  </a:cxn>
                  <a:cxn ang="0">
                    <a:pos x="connsiteX5272" y="connsiteY5272"/>
                  </a:cxn>
                  <a:cxn ang="0">
                    <a:pos x="connsiteX5273" y="connsiteY5273"/>
                  </a:cxn>
                  <a:cxn ang="0">
                    <a:pos x="connsiteX5274" y="connsiteY5274"/>
                  </a:cxn>
                  <a:cxn ang="0">
                    <a:pos x="connsiteX5275" y="connsiteY5275"/>
                  </a:cxn>
                  <a:cxn ang="0">
                    <a:pos x="connsiteX5276" y="connsiteY5276"/>
                  </a:cxn>
                  <a:cxn ang="0">
                    <a:pos x="connsiteX5277" y="connsiteY5277"/>
                  </a:cxn>
                  <a:cxn ang="0">
                    <a:pos x="connsiteX5278" y="connsiteY5278"/>
                  </a:cxn>
                  <a:cxn ang="0">
                    <a:pos x="connsiteX5279" y="connsiteY5279"/>
                  </a:cxn>
                  <a:cxn ang="0">
                    <a:pos x="connsiteX5280" y="connsiteY5280"/>
                  </a:cxn>
                  <a:cxn ang="0">
                    <a:pos x="connsiteX5281" y="connsiteY5281"/>
                  </a:cxn>
                  <a:cxn ang="0">
                    <a:pos x="connsiteX5282" y="connsiteY5282"/>
                  </a:cxn>
                  <a:cxn ang="0">
                    <a:pos x="connsiteX5283" y="connsiteY5283"/>
                  </a:cxn>
                  <a:cxn ang="0">
                    <a:pos x="connsiteX5284" y="connsiteY5284"/>
                  </a:cxn>
                  <a:cxn ang="0">
                    <a:pos x="connsiteX5285" y="connsiteY5285"/>
                  </a:cxn>
                  <a:cxn ang="0">
                    <a:pos x="connsiteX5286" y="connsiteY5286"/>
                  </a:cxn>
                  <a:cxn ang="0">
                    <a:pos x="connsiteX5287" y="connsiteY5287"/>
                  </a:cxn>
                  <a:cxn ang="0">
                    <a:pos x="connsiteX5288" y="connsiteY5288"/>
                  </a:cxn>
                  <a:cxn ang="0">
                    <a:pos x="connsiteX5289" y="connsiteY5289"/>
                  </a:cxn>
                  <a:cxn ang="0">
                    <a:pos x="connsiteX5290" y="connsiteY5290"/>
                  </a:cxn>
                  <a:cxn ang="0">
                    <a:pos x="connsiteX5291" y="connsiteY5291"/>
                  </a:cxn>
                  <a:cxn ang="0">
                    <a:pos x="connsiteX5292" y="connsiteY5292"/>
                  </a:cxn>
                  <a:cxn ang="0">
                    <a:pos x="connsiteX5293" y="connsiteY5293"/>
                  </a:cxn>
                  <a:cxn ang="0">
                    <a:pos x="connsiteX5294" y="connsiteY5294"/>
                  </a:cxn>
                  <a:cxn ang="0">
                    <a:pos x="connsiteX5295" y="connsiteY5295"/>
                  </a:cxn>
                  <a:cxn ang="0">
                    <a:pos x="connsiteX5296" y="connsiteY5296"/>
                  </a:cxn>
                  <a:cxn ang="0">
                    <a:pos x="connsiteX5297" y="connsiteY5297"/>
                  </a:cxn>
                  <a:cxn ang="0">
                    <a:pos x="connsiteX5298" y="connsiteY5298"/>
                  </a:cxn>
                  <a:cxn ang="0">
                    <a:pos x="connsiteX5299" y="connsiteY5299"/>
                  </a:cxn>
                  <a:cxn ang="0">
                    <a:pos x="connsiteX5300" y="connsiteY5300"/>
                  </a:cxn>
                  <a:cxn ang="0">
                    <a:pos x="connsiteX5301" y="connsiteY5301"/>
                  </a:cxn>
                  <a:cxn ang="0">
                    <a:pos x="connsiteX5302" y="connsiteY5302"/>
                  </a:cxn>
                  <a:cxn ang="0">
                    <a:pos x="connsiteX5303" y="connsiteY5303"/>
                  </a:cxn>
                  <a:cxn ang="0">
                    <a:pos x="connsiteX5304" y="connsiteY5304"/>
                  </a:cxn>
                  <a:cxn ang="0">
                    <a:pos x="connsiteX5305" y="connsiteY5305"/>
                  </a:cxn>
                  <a:cxn ang="0">
                    <a:pos x="connsiteX5306" y="connsiteY5306"/>
                  </a:cxn>
                  <a:cxn ang="0">
                    <a:pos x="connsiteX5307" y="connsiteY5307"/>
                  </a:cxn>
                  <a:cxn ang="0">
                    <a:pos x="connsiteX5308" y="connsiteY5308"/>
                  </a:cxn>
                  <a:cxn ang="0">
                    <a:pos x="connsiteX5309" y="connsiteY5309"/>
                  </a:cxn>
                  <a:cxn ang="0">
                    <a:pos x="connsiteX5310" y="connsiteY5310"/>
                  </a:cxn>
                  <a:cxn ang="0">
                    <a:pos x="connsiteX5311" y="connsiteY5311"/>
                  </a:cxn>
                  <a:cxn ang="0">
                    <a:pos x="connsiteX5312" y="connsiteY5312"/>
                  </a:cxn>
                  <a:cxn ang="0">
                    <a:pos x="connsiteX5313" y="connsiteY5313"/>
                  </a:cxn>
                  <a:cxn ang="0">
                    <a:pos x="connsiteX5314" y="connsiteY5314"/>
                  </a:cxn>
                  <a:cxn ang="0">
                    <a:pos x="connsiteX5315" y="connsiteY5315"/>
                  </a:cxn>
                  <a:cxn ang="0">
                    <a:pos x="connsiteX5316" y="connsiteY5316"/>
                  </a:cxn>
                  <a:cxn ang="0">
                    <a:pos x="connsiteX5317" y="connsiteY5317"/>
                  </a:cxn>
                  <a:cxn ang="0">
                    <a:pos x="connsiteX5318" y="connsiteY5318"/>
                  </a:cxn>
                  <a:cxn ang="0">
                    <a:pos x="connsiteX5319" y="connsiteY5319"/>
                  </a:cxn>
                  <a:cxn ang="0">
                    <a:pos x="connsiteX5320" y="connsiteY5320"/>
                  </a:cxn>
                  <a:cxn ang="0">
                    <a:pos x="connsiteX5321" y="connsiteY5321"/>
                  </a:cxn>
                  <a:cxn ang="0">
                    <a:pos x="connsiteX5322" y="connsiteY5322"/>
                  </a:cxn>
                  <a:cxn ang="0">
                    <a:pos x="connsiteX5323" y="connsiteY5323"/>
                  </a:cxn>
                  <a:cxn ang="0">
                    <a:pos x="connsiteX5324" y="connsiteY5324"/>
                  </a:cxn>
                  <a:cxn ang="0">
                    <a:pos x="connsiteX5325" y="connsiteY5325"/>
                  </a:cxn>
                  <a:cxn ang="0">
                    <a:pos x="connsiteX5326" y="connsiteY5326"/>
                  </a:cxn>
                  <a:cxn ang="0">
                    <a:pos x="connsiteX5327" y="connsiteY5327"/>
                  </a:cxn>
                  <a:cxn ang="0">
                    <a:pos x="connsiteX5328" y="connsiteY5328"/>
                  </a:cxn>
                  <a:cxn ang="0">
                    <a:pos x="connsiteX5329" y="connsiteY5329"/>
                  </a:cxn>
                  <a:cxn ang="0">
                    <a:pos x="connsiteX5330" y="connsiteY5330"/>
                  </a:cxn>
                  <a:cxn ang="0">
                    <a:pos x="connsiteX5331" y="connsiteY5331"/>
                  </a:cxn>
                  <a:cxn ang="0">
                    <a:pos x="connsiteX5332" y="connsiteY5332"/>
                  </a:cxn>
                  <a:cxn ang="0">
                    <a:pos x="connsiteX5333" y="connsiteY5333"/>
                  </a:cxn>
                  <a:cxn ang="0">
                    <a:pos x="connsiteX5334" y="connsiteY5334"/>
                  </a:cxn>
                  <a:cxn ang="0">
                    <a:pos x="connsiteX5335" y="connsiteY5335"/>
                  </a:cxn>
                  <a:cxn ang="0">
                    <a:pos x="connsiteX5336" y="connsiteY5336"/>
                  </a:cxn>
                  <a:cxn ang="0">
                    <a:pos x="connsiteX5337" y="connsiteY5337"/>
                  </a:cxn>
                  <a:cxn ang="0">
                    <a:pos x="connsiteX5338" y="connsiteY5338"/>
                  </a:cxn>
                  <a:cxn ang="0">
                    <a:pos x="connsiteX5339" y="connsiteY5339"/>
                  </a:cxn>
                  <a:cxn ang="0">
                    <a:pos x="connsiteX5340" y="connsiteY5340"/>
                  </a:cxn>
                  <a:cxn ang="0">
                    <a:pos x="connsiteX5341" y="connsiteY5341"/>
                  </a:cxn>
                  <a:cxn ang="0">
                    <a:pos x="connsiteX5342" y="connsiteY5342"/>
                  </a:cxn>
                  <a:cxn ang="0">
                    <a:pos x="connsiteX5343" y="connsiteY5343"/>
                  </a:cxn>
                  <a:cxn ang="0">
                    <a:pos x="connsiteX5344" y="connsiteY5344"/>
                  </a:cxn>
                  <a:cxn ang="0">
                    <a:pos x="connsiteX5345" y="connsiteY5345"/>
                  </a:cxn>
                  <a:cxn ang="0">
                    <a:pos x="connsiteX5346" y="connsiteY5346"/>
                  </a:cxn>
                  <a:cxn ang="0">
                    <a:pos x="connsiteX5347" y="connsiteY5347"/>
                  </a:cxn>
                  <a:cxn ang="0">
                    <a:pos x="connsiteX5348" y="connsiteY5348"/>
                  </a:cxn>
                  <a:cxn ang="0">
                    <a:pos x="connsiteX5349" y="connsiteY5349"/>
                  </a:cxn>
                  <a:cxn ang="0">
                    <a:pos x="connsiteX5350" y="connsiteY5350"/>
                  </a:cxn>
                  <a:cxn ang="0">
                    <a:pos x="connsiteX5351" y="connsiteY5351"/>
                  </a:cxn>
                  <a:cxn ang="0">
                    <a:pos x="connsiteX5352" y="connsiteY5352"/>
                  </a:cxn>
                  <a:cxn ang="0">
                    <a:pos x="connsiteX5353" y="connsiteY5353"/>
                  </a:cxn>
                  <a:cxn ang="0">
                    <a:pos x="connsiteX5354" y="connsiteY5354"/>
                  </a:cxn>
                  <a:cxn ang="0">
                    <a:pos x="connsiteX5355" y="connsiteY5355"/>
                  </a:cxn>
                  <a:cxn ang="0">
                    <a:pos x="connsiteX5356" y="connsiteY5356"/>
                  </a:cxn>
                  <a:cxn ang="0">
                    <a:pos x="connsiteX5357" y="connsiteY5357"/>
                  </a:cxn>
                  <a:cxn ang="0">
                    <a:pos x="connsiteX5358" y="connsiteY5358"/>
                  </a:cxn>
                  <a:cxn ang="0">
                    <a:pos x="connsiteX5359" y="connsiteY5359"/>
                  </a:cxn>
                  <a:cxn ang="0">
                    <a:pos x="connsiteX5360" y="connsiteY5360"/>
                  </a:cxn>
                  <a:cxn ang="0">
                    <a:pos x="connsiteX5361" y="connsiteY5361"/>
                  </a:cxn>
                  <a:cxn ang="0">
                    <a:pos x="connsiteX5362" y="connsiteY5362"/>
                  </a:cxn>
                  <a:cxn ang="0">
                    <a:pos x="connsiteX5363" y="connsiteY5363"/>
                  </a:cxn>
                  <a:cxn ang="0">
                    <a:pos x="connsiteX5364" y="connsiteY5364"/>
                  </a:cxn>
                  <a:cxn ang="0">
                    <a:pos x="connsiteX5365" y="connsiteY5365"/>
                  </a:cxn>
                  <a:cxn ang="0">
                    <a:pos x="connsiteX5366" y="connsiteY5366"/>
                  </a:cxn>
                  <a:cxn ang="0">
                    <a:pos x="connsiteX5367" y="connsiteY5367"/>
                  </a:cxn>
                  <a:cxn ang="0">
                    <a:pos x="connsiteX5368" y="connsiteY5368"/>
                  </a:cxn>
                  <a:cxn ang="0">
                    <a:pos x="connsiteX5369" y="connsiteY5369"/>
                  </a:cxn>
                  <a:cxn ang="0">
                    <a:pos x="connsiteX5370" y="connsiteY5370"/>
                  </a:cxn>
                  <a:cxn ang="0">
                    <a:pos x="connsiteX5371" y="connsiteY5371"/>
                  </a:cxn>
                  <a:cxn ang="0">
                    <a:pos x="connsiteX5372" y="connsiteY5372"/>
                  </a:cxn>
                  <a:cxn ang="0">
                    <a:pos x="connsiteX5373" y="connsiteY5373"/>
                  </a:cxn>
                  <a:cxn ang="0">
                    <a:pos x="connsiteX5374" y="connsiteY5374"/>
                  </a:cxn>
                  <a:cxn ang="0">
                    <a:pos x="connsiteX5375" y="connsiteY5375"/>
                  </a:cxn>
                  <a:cxn ang="0">
                    <a:pos x="connsiteX5376" y="connsiteY5376"/>
                  </a:cxn>
                  <a:cxn ang="0">
                    <a:pos x="connsiteX5377" y="connsiteY5377"/>
                  </a:cxn>
                  <a:cxn ang="0">
                    <a:pos x="connsiteX5378" y="connsiteY5378"/>
                  </a:cxn>
                  <a:cxn ang="0">
                    <a:pos x="connsiteX5379" y="connsiteY5379"/>
                  </a:cxn>
                  <a:cxn ang="0">
                    <a:pos x="connsiteX5380" y="connsiteY5380"/>
                  </a:cxn>
                  <a:cxn ang="0">
                    <a:pos x="connsiteX5381" y="connsiteY5381"/>
                  </a:cxn>
                  <a:cxn ang="0">
                    <a:pos x="connsiteX5382" y="connsiteY5382"/>
                  </a:cxn>
                  <a:cxn ang="0">
                    <a:pos x="connsiteX5383" y="connsiteY5383"/>
                  </a:cxn>
                  <a:cxn ang="0">
                    <a:pos x="connsiteX5384" y="connsiteY5384"/>
                  </a:cxn>
                  <a:cxn ang="0">
                    <a:pos x="connsiteX5385" y="connsiteY5385"/>
                  </a:cxn>
                  <a:cxn ang="0">
                    <a:pos x="connsiteX5386" y="connsiteY5386"/>
                  </a:cxn>
                  <a:cxn ang="0">
                    <a:pos x="connsiteX5387" y="connsiteY5387"/>
                  </a:cxn>
                  <a:cxn ang="0">
                    <a:pos x="connsiteX5388" y="connsiteY5388"/>
                  </a:cxn>
                  <a:cxn ang="0">
                    <a:pos x="connsiteX5389" y="connsiteY5389"/>
                  </a:cxn>
                  <a:cxn ang="0">
                    <a:pos x="connsiteX5390" y="connsiteY5390"/>
                  </a:cxn>
                  <a:cxn ang="0">
                    <a:pos x="connsiteX5391" y="connsiteY5391"/>
                  </a:cxn>
                  <a:cxn ang="0">
                    <a:pos x="connsiteX5392" y="connsiteY5392"/>
                  </a:cxn>
                  <a:cxn ang="0">
                    <a:pos x="connsiteX5393" y="connsiteY5393"/>
                  </a:cxn>
                  <a:cxn ang="0">
                    <a:pos x="connsiteX5394" y="connsiteY5394"/>
                  </a:cxn>
                  <a:cxn ang="0">
                    <a:pos x="connsiteX5395" y="connsiteY5395"/>
                  </a:cxn>
                  <a:cxn ang="0">
                    <a:pos x="connsiteX5396" y="connsiteY5396"/>
                  </a:cxn>
                  <a:cxn ang="0">
                    <a:pos x="connsiteX5397" y="connsiteY5397"/>
                  </a:cxn>
                  <a:cxn ang="0">
                    <a:pos x="connsiteX5398" y="connsiteY5398"/>
                  </a:cxn>
                  <a:cxn ang="0">
                    <a:pos x="connsiteX5399" y="connsiteY5399"/>
                  </a:cxn>
                  <a:cxn ang="0">
                    <a:pos x="connsiteX5400" y="connsiteY5400"/>
                  </a:cxn>
                  <a:cxn ang="0">
                    <a:pos x="connsiteX5401" y="connsiteY5401"/>
                  </a:cxn>
                  <a:cxn ang="0">
                    <a:pos x="connsiteX5402" y="connsiteY5402"/>
                  </a:cxn>
                  <a:cxn ang="0">
                    <a:pos x="connsiteX5403" y="connsiteY5403"/>
                  </a:cxn>
                  <a:cxn ang="0">
                    <a:pos x="connsiteX5404" y="connsiteY5404"/>
                  </a:cxn>
                  <a:cxn ang="0">
                    <a:pos x="connsiteX5405" y="connsiteY5405"/>
                  </a:cxn>
                  <a:cxn ang="0">
                    <a:pos x="connsiteX5406" y="connsiteY5406"/>
                  </a:cxn>
                  <a:cxn ang="0">
                    <a:pos x="connsiteX5407" y="connsiteY5407"/>
                  </a:cxn>
                  <a:cxn ang="0">
                    <a:pos x="connsiteX5408" y="connsiteY5408"/>
                  </a:cxn>
                  <a:cxn ang="0">
                    <a:pos x="connsiteX5409" y="connsiteY5409"/>
                  </a:cxn>
                  <a:cxn ang="0">
                    <a:pos x="connsiteX5410" y="connsiteY5410"/>
                  </a:cxn>
                  <a:cxn ang="0">
                    <a:pos x="connsiteX5411" y="connsiteY5411"/>
                  </a:cxn>
                  <a:cxn ang="0">
                    <a:pos x="connsiteX5412" y="connsiteY5412"/>
                  </a:cxn>
                  <a:cxn ang="0">
                    <a:pos x="connsiteX5413" y="connsiteY5413"/>
                  </a:cxn>
                  <a:cxn ang="0">
                    <a:pos x="connsiteX5414" y="connsiteY5414"/>
                  </a:cxn>
                  <a:cxn ang="0">
                    <a:pos x="connsiteX5415" y="connsiteY5415"/>
                  </a:cxn>
                  <a:cxn ang="0">
                    <a:pos x="connsiteX5416" y="connsiteY5416"/>
                  </a:cxn>
                  <a:cxn ang="0">
                    <a:pos x="connsiteX5417" y="connsiteY5417"/>
                  </a:cxn>
                  <a:cxn ang="0">
                    <a:pos x="connsiteX5418" y="connsiteY5418"/>
                  </a:cxn>
                  <a:cxn ang="0">
                    <a:pos x="connsiteX5419" y="connsiteY5419"/>
                  </a:cxn>
                  <a:cxn ang="0">
                    <a:pos x="connsiteX5420" y="connsiteY5420"/>
                  </a:cxn>
                  <a:cxn ang="0">
                    <a:pos x="connsiteX5421" y="connsiteY5421"/>
                  </a:cxn>
                  <a:cxn ang="0">
                    <a:pos x="connsiteX5422" y="connsiteY5422"/>
                  </a:cxn>
                  <a:cxn ang="0">
                    <a:pos x="connsiteX5423" y="connsiteY5423"/>
                  </a:cxn>
                  <a:cxn ang="0">
                    <a:pos x="connsiteX5424" y="connsiteY5424"/>
                  </a:cxn>
                  <a:cxn ang="0">
                    <a:pos x="connsiteX5425" y="connsiteY5425"/>
                  </a:cxn>
                  <a:cxn ang="0">
                    <a:pos x="connsiteX5426" y="connsiteY5426"/>
                  </a:cxn>
                  <a:cxn ang="0">
                    <a:pos x="connsiteX5427" y="connsiteY5427"/>
                  </a:cxn>
                  <a:cxn ang="0">
                    <a:pos x="connsiteX5428" y="connsiteY5428"/>
                  </a:cxn>
                  <a:cxn ang="0">
                    <a:pos x="connsiteX5429" y="connsiteY5429"/>
                  </a:cxn>
                  <a:cxn ang="0">
                    <a:pos x="connsiteX5430" y="connsiteY5430"/>
                  </a:cxn>
                  <a:cxn ang="0">
                    <a:pos x="connsiteX5431" y="connsiteY5431"/>
                  </a:cxn>
                  <a:cxn ang="0">
                    <a:pos x="connsiteX5432" y="connsiteY5432"/>
                  </a:cxn>
                  <a:cxn ang="0">
                    <a:pos x="connsiteX5433" y="connsiteY5433"/>
                  </a:cxn>
                  <a:cxn ang="0">
                    <a:pos x="connsiteX5434" y="connsiteY5434"/>
                  </a:cxn>
                  <a:cxn ang="0">
                    <a:pos x="connsiteX5435" y="connsiteY5435"/>
                  </a:cxn>
                  <a:cxn ang="0">
                    <a:pos x="connsiteX5436" y="connsiteY5436"/>
                  </a:cxn>
                  <a:cxn ang="0">
                    <a:pos x="connsiteX5437" y="connsiteY5437"/>
                  </a:cxn>
                  <a:cxn ang="0">
                    <a:pos x="connsiteX5438" y="connsiteY5438"/>
                  </a:cxn>
                  <a:cxn ang="0">
                    <a:pos x="connsiteX5439" y="connsiteY5439"/>
                  </a:cxn>
                  <a:cxn ang="0">
                    <a:pos x="connsiteX5440" y="connsiteY5440"/>
                  </a:cxn>
                  <a:cxn ang="0">
                    <a:pos x="connsiteX5441" y="connsiteY5441"/>
                  </a:cxn>
                  <a:cxn ang="0">
                    <a:pos x="connsiteX5442" y="connsiteY5442"/>
                  </a:cxn>
                  <a:cxn ang="0">
                    <a:pos x="connsiteX5443" y="connsiteY5443"/>
                  </a:cxn>
                  <a:cxn ang="0">
                    <a:pos x="connsiteX5444" y="connsiteY5444"/>
                  </a:cxn>
                  <a:cxn ang="0">
                    <a:pos x="connsiteX5445" y="connsiteY5445"/>
                  </a:cxn>
                  <a:cxn ang="0">
                    <a:pos x="connsiteX5446" y="connsiteY5446"/>
                  </a:cxn>
                  <a:cxn ang="0">
                    <a:pos x="connsiteX5447" y="connsiteY5447"/>
                  </a:cxn>
                  <a:cxn ang="0">
                    <a:pos x="connsiteX5448" y="connsiteY5448"/>
                  </a:cxn>
                  <a:cxn ang="0">
                    <a:pos x="connsiteX5449" y="connsiteY5449"/>
                  </a:cxn>
                  <a:cxn ang="0">
                    <a:pos x="connsiteX5450" y="connsiteY5450"/>
                  </a:cxn>
                  <a:cxn ang="0">
                    <a:pos x="connsiteX5451" y="connsiteY5451"/>
                  </a:cxn>
                  <a:cxn ang="0">
                    <a:pos x="connsiteX5452" y="connsiteY5452"/>
                  </a:cxn>
                  <a:cxn ang="0">
                    <a:pos x="connsiteX5453" y="connsiteY5453"/>
                  </a:cxn>
                  <a:cxn ang="0">
                    <a:pos x="connsiteX5454" y="connsiteY5454"/>
                  </a:cxn>
                  <a:cxn ang="0">
                    <a:pos x="connsiteX5455" y="connsiteY5455"/>
                  </a:cxn>
                  <a:cxn ang="0">
                    <a:pos x="connsiteX5456" y="connsiteY5456"/>
                  </a:cxn>
                  <a:cxn ang="0">
                    <a:pos x="connsiteX5457" y="connsiteY5457"/>
                  </a:cxn>
                  <a:cxn ang="0">
                    <a:pos x="connsiteX5458" y="connsiteY5458"/>
                  </a:cxn>
                  <a:cxn ang="0">
                    <a:pos x="connsiteX5459" y="connsiteY5459"/>
                  </a:cxn>
                  <a:cxn ang="0">
                    <a:pos x="connsiteX5460" y="connsiteY5460"/>
                  </a:cxn>
                  <a:cxn ang="0">
                    <a:pos x="connsiteX5461" y="connsiteY5461"/>
                  </a:cxn>
                  <a:cxn ang="0">
                    <a:pos x="connsiteX5462" y="connsiteY5462"/>
                  </a:cxn>
                  <a:cxn ang="0">
                    <a:pos x="connsiteX5463" y="connsiteY5463"/>
                  </a:cxn>
                  <a:cxn ang="0">
                    <a:pos x="connsiteX5464" y="connsiteY5464"/>
                  </a:cxn>
                  <a:cxn ang="0">
                    <a:pos x="connsiteX5465" y="connsiteY5465"/>
                  </a:cxn>
                  <a:cxn ang="0">
                    <a:pos x="connsiteX5466" y="connsiteY5466"/>
                  </a:cxn>
                  <a:cxn ang="0">
                    <a:pos x="connsiteX5467" y="connsiteY5467"/>
                  </a:cxn>
                  <a:cxn ang="0">
                    <a:pos x="connsiteX5468" y="connsiteY5468"/>
                  </a:cxn>
                  <a:cxn ang="0">
                    <a:pos x="connsiteX5469" y="connsiteY5469"/>
                  </a:cxn>
                  <a:cxn ang="0">
                    <a:pos x="connsiteX5470" y="connsiteY5470"/>
                  </a:cxn>
                  <a:cxn ang="0">
                    <a:pos x="connsiteX5471" y="connsiteY5471"/>
                  </a:cxn>
                  <a:cxn ang="0">
                    <a:pos x="connsiteX5472" y="connsiteY5472"/>
                  </a:cxn>
                  <a:cxn ang="0">
                    <a:pos x="connsiteX5473" y="connsiteY5473"/>
                  </a:cxn>
                  <a:cxn ang="0">
                    <a:pos x="connsiteX5474" y="connsiteY5474"/>
                  </a:cxn>
                  <a:cxn ang="0">
                    <a:pos x="connsiteX5475" y="connsiteY5475"/>
                  </a:cxn>
                  <a:cxn ang="0">
                    <a:pos x="connsiteX5476" y="connsiteY5476"/>
                  </a:cxn>
                  <a:cxn ang="0">
                    <a:pos x="connsiteX5477" y="connsiteY5477"/>
                  </a:cxn>
                  <a:cxn ang="0">
                    <a:pos x="connsiteX5478" y="connsiteY5478"/>
                  </a:cxn>
                  <a:cxn ang="0">
                    <a:pos x="connsiteX5479" y="connsiteY5479"/>
                  </a:cxn>
                  <a:cxn ang="0">
                    <a:pos x="connsiteX5480" y="connsiteY5480"/>
                  </a:cxn>
                  <a:cxn ang="0">
                    <a:pos x="connsiteX5481" y="connsiteY5481"/>
                  </a:cxn>
                  <a:cxn ang="0">
                    <a:pos x="connsiteX5482" y="connsiteY5482"/>
                  </a:cxn>
                  <a:cxn ang="0">
                    <a:pos x="connsiteX5483" y="connsiteY5483"/>
                  </a:cxn>
                  <a:cxn ang="0">
                    <a:pos x="connsiteX5484" y="connsiteY5484"/>
                  </a:cxn>
                  <a:cxn ang="0">
                    <a:pos x="connsiteX5485" y="connsiteY5485"/>
                  </a:cxn>
                  <a:cxn ang="0">
                    <a:pos x="connsiteX5486" y="connsiteY5486"/>
                  </a:cxn>
                  <a:cxn ang="0">
                    <a:pos x="connsiteX5487" y="connsiteY5487"/>
                  </a:cxn>
                  <a:cxn ang="0">
                    <a:pos x="connsiteX5488" y="connsiteY5488"/>
                  </a:cxn>
                  <a:cxn ang="0">
                    <a:pos x="connsiteX5489" y="connsiteY5489"/>
                  </a:cxn>
                  <a:cxn ang="0">
                    <a:pos x="connsiteX5490" y="connsiteY5490"/>
                  </a:cxn>
                  <a:cxn ang="0">
                    <a:pos x="connsiteX5491" y="connsiteY5491"/>
                  </a:cxn>
                  <a:cxn ang="0">
                    <a:pos x="connsiteX5492" y="connsiteY5492"/>
                  </a:cxn>
                  <a:cxn ang="0">
                    <a:pos x="connsiteX5493" y="connsiteY5493"/>
                  </a:cxn>
                  <a:cxn ang="0">
                    <a:pos x="connsiteX5494" y="connsiteY5494"/>
                  </a:cxn>
                  <a:cxn ang="0">
                    <a:pos x="connsiteX5495" y="connsiteY5495"/>
                  </a:cxn>
                  <a:cxn ang="0">
                    <a:pos x="connsiteX5496" y="connsiteY5496"/>
                  </a:cxn>
                  <a:cxn ang="0">
                    <a:pos x="connsiteX5497" y="connsiteY5497"/>
                  </a:cxn>
                  <a:cxn ang="0">
                    <a:pos x="connsiteX5498" y="connsiteY5498"/>
                  </a:cxn>
                  <a:cxn ang="0">
                    <a:pos x="connsiteX5499" y="connsiteY5499"/>
                  </a:cxn>
                  <a:cxn ang="0">
                    <a:pos x="connsiteX5500" y="connsiteY5500"/>
                  </a:cxn>
                  <a:cxn ang="0">
                    <a:pos x="connsiteX5501" y="connsiteY5501"/>
                  </a:cxn>
                  <a:cxn ang="0">
                    <a:pos x="connsiteX5502" y="connsiteY5502"/>
                  </a:cxn>
                  <a:cxn ang="0">
                    <a:pos x="connsiteX5503" y="connsiteY5503"/>
                  </a:cxn>
                  <a:cxn ang="0">
                    <a:pos x="connsiteX5504" y="connsiteY5504"/>
                  </a:cxn>
                  <a:cxn ang="0">
                    <a:pos x="connsiteX5505" y="connsiteY5505"/>
                  </a:cxn>
                  <a:cxn ang="0">
                    <a:pos x="connsiteX5506" y="connsiteY5506"/>
                  </a:cxn>
                  <a:cxn ang="0">
                    <a:pos x="connsiteX5507" y="connsiteY5507"/>
                  </a:cxn>
                  <a:cxn ang="0">
                    <a:pos x="connsiteX5508" y="connsiteY5508"/>
                  </a:cxn>
                  <a:cxn ang="0">
                    <a:pos x="connsiteX5509" y="connsiteY5509"/>
                  </a:cxn>
                  <a:cxn ang="0">
                    <a:pos x="connsiteX5510" y="connsiteY5510"/>
                  </a:cxn>
                  <a:cxn ang="0">
                    <a:pos x="connsiteX5511" y="connsiteY5511"/>
                  </a:cxn>
                  <a:cxn ang="0">
                    <a:pos x="connsiteX5512" y="connsiteY5512"/>
                  </a:cxn>
                  <a:cxn ang="0">
                    <a:pos x="connsiteX5513" y="connsiteY5513"/>
                  </a:cxn>
                  <a:cxn ang="0">
                    <a:pos x="connsiteX5514" y="connsiteY5514"/>
                  </a:cxn>
                  <a:cxn ang="0">
                    <a:pos x="connsiteX5515" y="connsiteY5515"/>
                  </a:cxn>
                  <a:cxn ang="0">
                    <a:pos x="connsiteX5516" y="connsiteY5516"/>
                  </a:cxn>
                  <a:cxn ang="0">
                    <a:pos x="connsiteX5517" y="connsiteY5517"/>
                  </a:cxn>
                  <a:cxn ang="0">
                    <a:pos x="connsiteX5518" y="connsiteY5518"/>
                  </a:cxn>
                  <a:cxn ang="0">
                    <a:pos x="connsiteX5519" y="connsiteY5519"/>
                  </a:cxn>
                  <a:cxn ang="0">
                    <a:pos x="connsiteX5520" y="connsiteY5520"/>
                  </a:cxn>
                  <a:cxn ang="0">
                    <a:pos x="connsiteX5521" y="connsiteY5521"/>
                  </a:cxn>
                  <a:cxn ang="0">
                    <a:pos x="connsiteX5522" y="connsiteY5522"/>
                  </a:cxn>
                  <a:cxn ang="0">
                    <a:pos x="connsiteX5523" y="connsiteY5523"/>
                  </a:cxn>
                  <a:cxn ang="0">
                    <a:pos x="connsiteX5524" y="connsiteY5524"/>
                  </a:cxn>
                  <a:cxn ang="0">
                    <a:pos x="connsiteX5525" y="connsiteY5525"/>
                  </a:cxn>
                  <a:cxn ang="0">
                    <a:pos x="connsiteX5526" y="connsiteY5526"/>
                  </a:cxn>
                  <a:cxn ang="0">
                    <a:pos x="connsiteX5527" y="connsiteY5527"/>
                  </a:cxn>
                  <a:cxn ang="0">
                    <a:pos x="connsiteX5528" y="connsiteY5528"/>
                  </a:cxn>
                  <a:cxn ang="0">
                    <a:pos x="connsiteX5529" y="connsiteY5529"/>
                  </a:cxn>
                  <a:cxn ang="0">
                    <a:pos x="connsiteX5530" y="connsiteY5530"/>
                  </a:cxn>
                  <a:cxn ang="0">
                    <a:pos x="connsiteX5531" y="connsiteY5531"/>
                  </a:cxn>
                  <a:cxn ang="0">
                    <a:pos x="connsiteX5532" y="connsiteY5532"/>
                  </a:cxn>
                  <a:cxn ang="0">
                    <a:pos x="connsiteX5533" y="connsiteY5533"/>
                  </a:cxn>
                  <a:cxn ang="0">
                    <a:pos x="connsiteX5534" y="connsiteY5534"/>
                  </a:cxn>
                  <a:cxn ang="0">
                    <a:pos x="connsiteX5535" y="connsiteY5535"/>
                  </a:cxn>
                  <a:cxn ang="0">
                    <a:pos x="connsiteX5536" y="connsiteY5536"/>
                  </a:cxn>
                  <a:cxn ang="0">
                    <a:pos x="connsiteX5537" y="connsiteY5537"/>
                  </a:cxn>
                  <a:cxn ang="0">
                    <a:pos x="connsiteX5538" y="connsiteY5538"/>
                  </a:cxn>
                  <a:cxn ang="0">
                    <a:pos x="connsiteX5539" y="connsiteY5539"/>
                  </a:cxn>
                  <a:cxn ang="0">
                    <a:pos x="connsiteX5540" y="connsiteY5540"/>
                  </a:cxn>
                  <a:cxn ang="0">
                    <a:pos x="connsiteX5541" y="connsiteY5541"/>
                  </a:cxn>
                  <a:cxn ang="0">
                    <a:pos x="connsiteX5542" y="connsiteY5542"/>
                  </a:cxn>
                  <a:cxn ang="0">
                    <a:pos x="connsiteX5543" y="connsiteY5543"/>
                  </a:cxn>
                  <a:cxn ang="0">
                    <a:pos x="connsiteX5544" y="connsiteY5544"/>
                  </a:cxn>
                  <a:cxn ang="0">
                    <a:pos x="connsiteX5545" y="connsiteY5545"/>
                  </a:cxn>
                  <a:cxn ang="0">
                    <a:pos x="connsiteX5546" y="connsiteY5546"/>
                  </a:cxn>
                  <a:cxn ang="0">
                    <a:pos x="connsiteX5547" y="connsiteY5547"/>
                  </a:cxn>
                  <a:cxn ang="0">
                    <a:pos x="connsiteX5548" y="connsiteY5548"/>
                  </a:cxn>
                  <a:cxn ang="0">
                    <a:pos x="connsiteX5549" y="connsiteY5549"/>
                  </a:cxn>
                  <a:cxn ang="0">
                    <a:pos x="connsiteX5550" y="connsiteY5550"/>
                  </a:cxn>
                  <a:cxn ang="0">
                    <a:pos x="connsiteX5551" y="connsiteY5551"/>
                  </a:cxn>
                  <a:cxn ang="0">
                    <a:pos x="connsiteX5552" y="connsiteY5552"/>
                  </a:cxn>
                  <a:cxn ang="0">
                    <a:pos x="connsiteX5553" y="connsiteY5553"/>
                  </a:cxn>
                  <a:cxn ang="0">
                    <a:pos x="connsiteX5554" y="connsiteY5554"/>
                  </a:cxn>
                  <a:cxn ang="0">
                    <a:pos x="connsiteX5555" y="connsiteY5555"/>
                  </a:cxn>
                  <a:cxn ang="0">
                    <a:pos x="connsiteX5556" y="connsiteY5556"/>
                  </a:cxn>
                  <a:cxn ang="0">
                    <a:pos x="connsiteX5557" y="connsiteY5557"/>
                  </a:cxn>
                  <a:cxn ang="0">
                    <a:pos x="connsiteX5558" y="connsiteY5558"/>
                  </a:cxn>
                  <a:cxn ang="0">
                    <a:pos x="connsiteX5559" y="connsiteY5559"/>
                  </a:cxn>
                  <a:cxn ang="0">
                    <a:pos x="connsiteX5560" y="connsiteY5560"/>
                  </a:cxn>
                  <a:cxn ang="0">
                    <a:pos x="connsiteX5561" y="connsiteY5561"/>
                  </a:cxn>
                  <a:cxn ang="0">
                    <a:pos x="connsiteX5562" y="connsiteY5562"/>
                  </a:cxn>
                  <a:cxn ang="0">
                    <a:pos x="connsiteX5563" y="connsiteY5563"/>
                  </a:cxn>
                  <a:cxn ang="0">
                    <a:pos x="connsiteX5564" y="connsiteY5564"/>
                  </a:cxn>
                  <a:cxn ang="0">
                    <a:pos x="connsiteX5565" y="connsiteY5565"/>
                  </a:cxn>
                  <a:cxn ang="0">
                    <a:pos x="connsiteX5566" y="connsiteY5566"/>
                  </a:cxn>
                  <a:cxn ang="0">
                    <a:pos x="connsiteX5567" y="connsiteY5567"/>
                  </a:cxn>
                  <a:cxn ang="0">
                    <a:pos x="connsiteX5568" y="connsiteY5568"/>
                  </a:cxn>
                  <a:cxn ang="0">
                    <a:pos x="connsiteX5569" y="connsiteY5569"/>
                  </a:cxn>
                  <a:cxn ang="0">
                    <a:pos x="connsiteX5570" y="connsiteY5570"/>
                  </a:cxn>
                  <a:cxn ang="0">
                    <a:pos x="connsiteX5571" y="connsiteY5571"/>
                  </a:cxn>
                  <a:cxn ang="0">
                    <a:pos x="connsiteX5572" y="connsiteY5572"/>
                  </a:cxn>
                  <a:cxn ang="0">
                    <a:pos x="connsiteX5573" y="connsiteY5573"/>
                  </a:cxn>
                  <a:cxn ang="0">
                    <a:pos x="connsiteX5574" y="connsiteY5574"/>
                  </a:cxn>
                  <a:cxn ang="0">
                    <a:pos x="connsiteX5575" y="connsiteY5575"/>
                  </a:cxn>
                  <a:cxn ang="0">
                    <a:pos x="connsiteX5576" y="connsiteY5576"/>
                  </a:cxn>
                  <a:cxn ang="0">
                    <a:pos x="connsiteX5577" y="connsiteY5577"/>
                  </a:cxn>
                  <a:cxn ang="0">
                    <a:pos x="connsiteX5578" y="connsiteY5578"/>
                  </a:cxn>
                  <a:cxn ang="0">
                    <a:pos x="connsiteX5579" y="connsiteY5579"/>
                  </a:cxn>
                  <a:cxn ang="0">
                    <a:pos x="connsiteX5580" y="connsiteY5580"/>
                  </a:cxn>
                  <a:cxn ang="0">
                    <a:pos x="connsiteX5581" y="connsiteY5581"/>
                  </a:cxn>
                  <a:cxn ang="0">
                    <a:pos x="connsiteX5582" y="connsiteY5582"/>
                  </a:cxn>
                  <a:cxn ang="0">
                    <a:pos x="connsiteX5583" y="connsiteY5583"/>
                  </a:cxn>
                  <a:cxn ang="0">
                    <a:pos x="connsiteX5584" y="connsiteY5584"/>
                  </a:cxn>
                  <a:cxn ang="0">
                    <a:pos x="connsiteX5585" y="connsiteY5585"/>
                  </a:cxn>
                  <a:cxn ang="0">
                    <a:pos x="connsiteX5586" y="connsiteY5586"/>
                  </a:cxn>
                  <a:cxn ang="0">
                    <a:pos x="connsiteX5587" y="connsiteY5587"/>
                  </a:cxn>
                  <a:cxn ang="0">
                    <a:pos x="connsiteX5588" y="connsiteY5588"/>
                  </a:cxn>
                  <a:cxn ang="0">
                    <a:pos x="connsiteX5589" y="connsiteY5589"/>
                  </a:cxn>
                  <a:cxn ang="0">
                    <a:pos x="connsiteX5590" y="connsiteY5590"/>
                  </a:cxn>
                  <a:cxn ang="0">
                    <a:pos x="connsiteX5591" y="connsiteY5591"/>
                  </a:cxn>
                  <a:cxn ang="0">
                    <a:pos x="connsiteX5592" y="connsiteY5592"/>
                  </a:cxn>
                  <a:cxn ang="0">
                    <a:pos x="connsiteX5593" y="connsiteY5593"/>
                  </a:cxn>
                  <a:cxn ang="0">
                    <a:pos x="connsiteX5594" y="connsiteY5594"/>
                  </a:cxn>
                  <a:cxn ang="0">
                    <a:pos x="connsiteX5595" y="connsiteY5595"/>
                  </a:cxn>
                  <a:cxn ang="0">
                    <a:pos x="connsiteX5596" y="connsiteY5596"/>
                  </a:cxn>
                  <a:cxn ang="0">
                    <a:pos x="connsiteX5597" y="connsiteY5597"/>
                  </a:cxn>
                  <a:cxn ang="0">
                    <a:pos x="connsiteX5598" y="connsiteY5598"/>
                  </a:cxn>
                  <a:cxn ang="0">
                    <a:pos x="connsiteX5599" y="connsiteY5599"/>
                  </a:cxn>
                  <a:cxn ang="0">
                    <a:pos x="connsiteX5600" y="connsiteY5600"/>
                  </a:cxn>
                  <a:cxn ang="0">
                    <a:pos x="connsiteX5601" y="connsiteY5601"/>
                  </a:cxn>
                  <a:cxn ang="0">
                    <a:pos x="connsiteX5602" y="connsiteY5602"/>
                  </a:cxn>
                  <a:cxn ang="0">
                    <a:pos x="connsiteX5603" y="connsiteY5603"/>
                  </a:cxn>
                  <a:cxn ang="0">
                    <a:pos x="connsiteX5604" y="connsiteY5604"/>
                  </a:cxn>
                  <a:cxn ang="0">
                    <a:pos x="connsiteX5605" y="connsiteY5605"/>
                  </a:cxn>
                  <a:cxn ang="0">
                    <a:pos x="connsiteX5606" y="connsiteY5606"/>
                  </a:cxn>
                  <a:cxn ang="0">
                    <a:pos x="connsiteX5607" y="connsiteY5607"/>
                  </a:cxn>
                  <a:cxn ang="0">
                    <a:pos x="connsiteX5608" y="connsiteY5608"/>
                  </a:cxn>
                  <a:cxn ang="0">
                    <a:pos x="connsiteX5609" y="connsiteY5609"/>
                  </a:cxn>
                  <a:cxn ang="0">
                    <a:pos x="connsiteX5610" y="connsiteY5610"/>
                  </a:cxn>
                  <a:cxn ang="0">
                    <a:pos x="connsiteX5611" y="connsiteY5611"/>
                  </a:cxn>
                  <a:cxn ang="0">
                    <a:pos x="connsiteX5612" y="connsiteY5612"/>
                  </a:cxn>
                  <a:cxn ang="0">
                    <a:pos x="connsiteX5613" y="connsiteY5613"/>
                  </a:cxn>
                  <a:cxn ang="0">
                    <a:pos x="connsiteX5614" y="connsiteY5614"/>
                  </a:cxn>
                  <a:cxn ang="0">
                    <a:pos x="connsiteX5615" y="connsiteY5615"/>
                  </a:cxn>
                  <a:cxn ang="0">
                    <a:pos x="connsiteX5616" y="connsiteY5616"/>
                  </a:cxn>
                  <a:cxn ang="0">
                    <a:pos x="connsiteX5617" y="connsiteY5617"/>
                  </a:cxn>
                  <a:cxn ang="0">
                    <a:pos x="connsiteX5618" y="connsiteY5618"/>
                  </a:cxn>
                  <a:cxn ang="0">
                    <a:pos x="connsiteX5619" y="connsiteY5619"/>
                  </a:cxn>
                  <a:cxn ang="0">
                    <a:pos x="connsiteX5620" y="connsiteY5620"/>
                  </a:cxn>
                  <a:cxn ang="0">
                    <a:pos x="connsiteX5621" y="connsiteY5621"/>
                  </a:cxn>
                  <a:cxn ang="0">
                    <a:pos x="connsiteX5622" y="connsiteY5622"/>
                  </a:cxn>
                  <a:cxn ang="0">
                    <a:pos x="connsiteX5623" y="connsiteY5623"/>
                  </a:cxn>
                  <a:cxn ang="0">
                    <a:pos x="connsiteX5624" y="connsiteY5624"/>
                  </a:cxn>
                  <a:cxn ang="0">
                    <a:pos x="connsiteX5625" y="connsiteY5625"/>
                  </a:cxn>
                  <a:cxn ang="0">
                    <a:pos x="connsiteX5626" y="connsiteY5626"/>
                  </a:cxn>
                  <a:cxn ang="0">
                    <a:pos x="connsiteX5627" y="connsiteY5627"/>
                  </a:cxn>
                  <a:cxn ang="0">
                    <a:pos x="connsiteX5628" y="connsiteY5628"/>
                  </a:cxn>
                  <a:cxn ang="0">
                    <a:pos x="connsiteX5629" y="connsiteY5629"/>
                  </a:cxn>
                  <a:cxn ang="0">
                    <a:pos x="connsiteX5630" y="connsiteY5630"/>
                  </a:cxn>
                  <a:cxn ang="0">
                    <a:pos x="connsiteX5631" y="connsiteY5631"/>
                  </a:cxn>
                  <a:cxn ang="0">
                    <a:pos x="connsiteX5632" y="connsiteY5632"/>
                  </a:cxn>
                  <a:cxn ang="0">
                    <a:pos x="connsiteX5633" y="connsiteY5633"/>
                  </a:cxn>
                  <a:cxn ang="0">
                    <a:pos x="connsiteX5634" y="connsiteY5634"/>
                  </a:cxn>
                  <a:cxn ang="0">
                    <a:pos x="connsiteX5635" y="connsiteY5635"/>
                  </a:cxn>
                  <a:cxn ang="0">
                    <a:pos x="connsiteX5636" y="connsiteY5636"/>
                  </a:cxn>
                  <a:cxn ang="0">
                    <a:pos x="connsiteX5637" y="connsiteY5637"/>
                  </a:cxn>
                  <a:cxn ang="0">
                    <a:pos x="connsiteX5638" y="connsiteY5638"/>
                  </a:cxn>
                  <a:cxn ang="0">
                    <a:pos x="connsiteX5639" y="connsiteY5639"/>
                  </a:cxn>
                  <a:cxn ang="0">
                    <a:pos x="connsiteX5640" y="connsiteY5640"/>
                  </a:cxn>
                  <a:cxn ang="0">
                    <a:pos x="connsiteX5641" y="connsiteY5641"/>
                  </a:cxn>
                  <a:cxn ang="0">
                    <a:pos x="connsiteX5642" y="connsiteY5642"/>
                  </a:cxn>
                  <a:cxn ang="0">
                    <a:pos x="connsiteX5643" y="connsiteY5643"/>
                  </a:cxn>
                  <a:cxn ang="0">
                    <a:pos x="connsiteX5644" y="connsiteY5644"/>
                  </a:cxn>
                  <a:cxn ang="0">
                    <a:pos x="connsiteX5645" y="connsiteY5645"/>
                  </a:cxn>
                  <a:cxn ang="0">
                    <a:pos x="connsiteX5646" y="connsiteY5646"/>
                  </a:cxn>
                  <a:cxn ang="0">
                    <a:pos x="connsiteX5647" y="connsiteY5647"/>
                  </a:cxn>
                  <a:cxn ang="0">
                    <a:pos x="connsiteX5648" y="connsiteY5648"/>
                  </a:cxn>
                  <a:cxn ang="0">
                    <a:pos x="connsiteX5649" y="connsiteY5649"/>
                  </a:cxn>
                  <a:cxn ang="0">
                    <a:pos x="connsiteX5650" y="connsiteY5650"/>
                  </a:cxn>
                  <a:cxn ang="0">
                    <a:pos x="connsiteX5651" y="connsiteY5651"/>
                  </a:cxn>
                  <a:cxn ang="0">
                    <a:pos x="connsiteX5652" y="connsiteY5652"/>
                  </a:cxn>
                  <a:cxn ang="0">
                    <a:pos x="connsiteX5653" y="connsiteY5653"/>
                  </a:cxn>
                  <a:cxn ang="0">
                    <a:pos x="connsiteX5654" y="connsiteY5654"/>
                  </a:cxn>
                  <a:cxn ang="0">
                    <a:pos x="connsiteX5655" y="connsiteY5655"/>
                  </a:cxn>
                  <a:cxn ang="0">
                    <a:pos x="connsiteX5656" y="connsiteY5656"/>
                  </a:cxn>
                  <a:cxn ang="0">
                    <a:pos x="connsiteX5657" y="connsiteY5657"/>
                  </a:cxn>
                  <a:cxn ang="0">
                    <a:pos x="connsiteX5658" y="connsiteY5658"/>
                  </a:cxn>
                  <a:cxn ang="0">
                    <a:pos x="connsiteX5659" y="connsiteY5659"/>
                  </a:cxn>
                  <a:cxn ang="0">
                    <a:pos x="connsiteX5660" y="connsiteY5660"/>
                  </a:cxn>
                  <a:cxn ang="0">
                    <a:pos x="connsiteX5661" y="connsiteY5661"/>
                  </a:cxn>
                  <a:cxn ang="0">
                    <a:pos x="connsiteX5662" y="connsiteY5662"/>
                  </a:cxn>
                  <a:cxn ang="0">
                    <a:pos x="connsiteX5663" y="connsiteY5663"/>
                  </a:cxn>
                  <a:cxn ang="0">
                    <a:pos x="connsiteX5664" y="connsiteY5664"/>
                  </a:cxn>
                  <a:cxn ang="0">
                    <a:pos x="connsiteX5665" y="connsiteY5665"/>
                  </a:cxn>
                  <a:cxn ang="0">
                    <a:pos x="connsiteX5666" y="connsiteY5666"/>
                  </a:cxn>
                  <a:cxn ang="0">
                    <a:pos x="connsiteX5667" y="connsiteY5667"/>
                  </a:cxn>
                  <a:cxn ang="0">
                    <a:pos x="connsiteX5668" y="connsiteY5668"/>
                  </a:cxn>
                  <a:cxn ang="0">
                    <a:pos x="connsiteX5669" y="connsiteY5669"/>
                  </a:cxn>
                  <a:cxn ang="0">
                    <a:pos x="connsiteX5670" y="connsiteY5670"/>
                  </a:cxn>
                  <a:cxn ang="0">
                    <a:pos x="connsiteX5671" y="connsiteY5671"/>
                  </a:cxn>
                  <a:cxn ang="0">
                    <a:pos x="connsiteX5672" y="connsiteY5672"/>
                  </a:cxn>
                  <a:cxn ang="0">
                    <a:pos x="connsiteX5673" y="connsiteY5673"/>
                  </a:cxn>
                  <a:cxn ang="0">
                    <a:pos x="connsiteX5674" y="connsiteY5674"/>
                  </a:cxn>
                  <a:cxn ang="0">
                    <a:pos x="connsiteX5675" y="connsiteY5675"/>
                  </a:cxn>
                  <a:cxn ang="0">
                    <a:pos x="connsiteX5676" y="connsiteY5676"/>
                  </a:cxn>
                  <a:cxn ang="0">
                    <a:pos x="connsiteX5677" y="connsiteY5677"/>
                  </a:cxn>
                  <a:cxn ang="0">
                    <a:pos x="connsiteX5678" y="connsiteY5678"/>
                  </a:cxn>
                  <a:cxn ang="0">
                    <a:pos x="connsiteX5679" y="connsiteY5679"/>
                  </a:cxn>
                  <a:cxn ang="0">
                    <a:pos x="connsiteX5680" y="connsiteY5680"/>
                  </a:cxn>
                  <a:cxn ang="0">
                    <a:pos x="connsiteX5681" y="connsiteY5681"/>
                  </a:cxn>
                  <a:cxn ang="0">
                    <a:pos x="connsiteX5682" y="connsiteY5682"/>
                  </a:cxn>
                  <a:cxn ang="0">
                    <a:pos x="connsiteX5683" y="connsiteY5683"/>
                  </a:cxn>
                  <a:cxn ang="0">
                    <a:pos x="connsiteX5684" y="connsiteY5684"/>
                  </a:cxn>
                  <a:cxn ang="0">
                    <a:pos x="connsiteX5685" y="connsiteY5685"/>
                  </a:cxn>
                  <a:cxn ang="0">
                    <a:pos x="connsiteX5686" y="connsiteY5686"/>
                  </a:cxn>
                  <a:cxn ang="0">
                    <a:pos x="connsiteX5687" y="connsiteY5687"/>
                  </a:cxn>
                  <a:cxn ang="0">
                    <a:pos x="connsiteX5688" y="connsiteY5688"/>
                  </a:cxn>
                  <a:cxn ang="0">
                    <a:pos x="connsiteX5689" y="connsiteY5689"/>
                  </a:cxn>
                  <a:cxn ang="0">
                    <a:pos x="connsiteX5690" y="connsiteY5690"/>
                  </a:cxn>
                  <a:cxn ang="0">
                    <a:pos x="connsiteX5691" y="connsiteY5691"/>
                  </a:cxn>
                  <a:cxn ang="0">
                    <a:pos x="connsiteX5692" y="connsiteY5692"/>
                  </a:cxn>
                  <a:cxn ang="0">
                    <a:pos x="connsiteX5693" y="connsiteY5693"/>
                  </a:cxn>
                  <a:cxn ang="0">
                    <a:pos x="connsiteX5694" y="connsiteY5694"/>
                  </a:cxn>
                  <a:cxn ang="0">
                    <a:pos x="connsiteX5695" y="connsiteY5695"/>
                  </a:cxn>
                  <a:cxn ang="0">
                    <a:pos x="connsiteX5696" y="connsiteY5696"/>
                  </a:cxn>
                  <a:cxn ang="0">
                    <a:pos x="connsiteX5697" y="connsiteY5697"/>
                  </a:cxn>
                  <a:cxn ang="0">
                    <a:pos x="connsiteX5698" y="connsiteY5698"/>
                  </a:cxn>
                  <a:cxn ang="0">
                    <a:pos x="connsiteX5699" y="connsiteY5699"/>
                  </a:cxn>
                  <a:cxn ang="0">
                    <a:pos x="connsiteX5700" y="connsiteY5700"/>
                  </a:cxn>
                  <a:cxn ang="0">
                    <a:pos x="connsiteX5701" y="connsiteY5701"/>
                  </a:cxn>
                  <a:cxn ang="0">
                    <a:pos x="connsiteX5702" y="connsiteY5702"/>
                  </a:cxn>
                  <a:cxn ang="0">
                    <a:pos x="connsiteX5703" y="connsiteY5703"/>
                  </a:cxn>
                  <a:cxn ang="0">
                    <a:pos x="connsiteX5704" y="connsiteY5704"/>
                  </a:cxn>
                  <a:cxn ang="0">
                    <a:pos x="connsiteX5705" y="connsiteY5705"/>
                  </a:cxn>
                  <a:cxn ang="0">
                    <a:pos x="connsiteX5706" y="connsiteY5706"/>
                  </a:cxn>
                  <a:cxn ang="0">
                    <a:pos x="connsiteX5707" y="connsiteY5707"/>
                  </a:cxn>
                  <a:cxn ang="0">
                    <a:pos x="connsiteX5708" y="connsiteY5708"/>
                  </a:cxn>
                  <a:cxn ang="0">
                    <a:pos x="connsiteX5709" y="connsiteY5709"/>
                  </a:cxn>
                  <a:cxn ang="0">
                    <a:pos x="connsiteX5710" y="connsiteY5710"/>
                  </a:cxn>
                  <a:cxn ang="0">
                    <a:pos x="connsiteX5711" y="connsiteY5711"/>
                  </a:cxn>
                  <a:cxn ang="0">
                    <a:pos x="connsiteX5712" y="connsiteY5712"/>
                  </a:cxn>
                  <a:cxn ang="0">
                    <a:pos x="connsiteX5713" y="connsiteY5713"/>
                  </a:cxn>
                  <a:cxn ang="0">
                    <a:pos x="connsiteX5714" y="connsiteY5714"/>
                  </a:cxn>
                  <a:cxn ang="0">
                    <a:pos x="connsiteX5715" y="connsiteY5715"/>
                  </a:cxn>
                  <a:cxn ang="0">
                    <a:pos x="connsiteX5716" y="connsiteY5716"/>
                  </a:cxn>
                  <a:cxn ang="0">
                    <a:pos x="connsiteX5717" y="connsiteY5717"/>
                  </a:cxn>
                  <a:cxn ang="0">
                    <a:pos x="connsiteX5718" y="connsiteY5718"/>
                  </a:cxn>
                  <a:cxn ang="0">
                    <a:pos x="connsiteX5719" y="connsiteY5719"/>
                  </a:cxn>
                  <a:cxn ang="0">
                    <a:pos x="connsiteX5720" y="connsiteY5720"/>
                  </a:cxn>
                  <a:cxn ang="0">
                    <a:pos x="connsiteX5721" y="connsiteY5721"/>
                  </a:cxn>
                  <a:cxn ang="0">
                    <a:pos x="connsiteX5722" y="connsiteY5722"/>
                  </a:cxn>
                  <a:cxn ang="0">
                    <a:pos x="connsiteX5723" y="connsiteY5723"/>
                  </a:cxn>
                  <a:cxn ang="0">
                    <a:pos x="connsiteX5724" y="connsiteY5724"/>
                  </a:cxn>
                  <a:cxn ang="0">
                    <a:pos x="connsiteX5725" y="connsiteY5725"/>
                  </a:cxn>
                  <a:cxn ang="0">
                    <a:pos x="connsiteX5726" y="connsiteY5726"/>
                  </a:cxn>
                  <a:cxn ang="0">
                    <a:pos x="connsiteX5727" y="connsiteY5727"/>
                  </a:cxn>
                  <a:cxn ang="0">
                    <a:pos x="connsiteX5728" y="connsiteY5728"/>
                  </a:cxn>
                  <a:cxn ang="0">
                    <a:pos x="connsiteX5729" y="connsiteY5729"/>
                  </a:cxn>
                  <a:cxn ang="0">
                    <a:pos x="connsiteX5730" y="connsiteY5730"/>
                  </a:cxn>
                  <a:cxn ang="0">
                    <a:pos x="connsiteX5731" y="connsiteY5731"/>
                  </a:cxn>
                  <a:cxn ang="0">
                    <a:pos x="connsiteX5732" y="connsiteY5732"/>
                  </a:cxn>
                  <a:cxn ang="0">
                    <a:pos x="connsiteX5733" y="connsiteY5733"/>
                  </a:cxn>
                  <a:cxn ang="0">
                    <a:pos x="connsiteX5734" y="connsiteY5734"/>
                  </a:cxn>
                  <a:cxn ang="0">
                    <a:pos x="connsiteX5735" y="connsiteY5735"/>
                  </a:cxn>
                  <a:cxn ang="0">
                    <a:pos x="connsiteX5736" y="connsiteY5736"/>
                  </a:cxn>
                  <a:cxn ang="0">
                    <a:pos x="connsiteX5737" y="connsiteY5737"/>
                  </a:cxn>
                  <a:cxn ang="0">
                    <a:pos x="connsiteX5738" y="connsiteY5738"/>
                  </a:cxn>
                  <a:cxn ang="0">
                    <a:pos x="connsiteX5739" y="connsiteY5739"/>
                  </a:cxn>
                  <a:cxn ang="0">
                    <a:pos x="connsiteX5740" y="connsiteY5740"/>
                  </a:cxn>
                  <a:cxn ang="0">
                    <a:pos x="connsiteX5741" y="connsiteY5741"/>
                  </a:cxn>
                  <a:cxn ang="0">
                    <a:pos x="connsiteX5742" y="connsiteY5742"/>
                  </a:cxn>
                  <a:cxn ang="0">
                    <a:pos x="connsiteX5743" y="connsiteY5743"/>
                  </a:cxn>
                  <a:cxn ang="0">
                    <a:pos x="connsiteX5744" y="connsiteY5744"/>
                  </a:cxn>
                  <a:cxn ang="0">
                    <a:pos x="connsiteX5745" y="connsiteY5745"/>
                  </a:cxn>
                  <a:cxn ang="0">
                    <a:pos x="connsiteX5746" y="connsiteY5746"/>
                  </a:cxn>
                  <a:cxn ang="0">
                    <a:pos x="connsiteX5747" y="connsiteY5747"/>
                  </a:cxn>
                  <a:cxn ang="0">
                    <a:pos x="connsiteX5748" y="connsiteY5748"/>
                  </a:cxn>
                  <a:cxn ang="0">
                    <a:pos x="connsiteX5749" y="connsiteY5749"/>
                  </a:cxn>
                  <a:cxn ang="0">
                    <a:pos x="connsiteX5750" y="connsiteY5750"/>
                  </a:cxn>
                  <a:cxn ang="0">
                    <a:pos x="connsiteX5751" y="connsiteY5751"/>
                  </a:cxn>
                  <a:cxn ang="0">
                    <a:pos x="connsiteX5752" y="connsiteY5752"/>
                  </a:cxn>
                  <a:cxn ang="0">
                    <a:pos x="connsiteX5753" y="connsiteY5753"/>
                  </a:cxn>
                  <a:cxn ang="0">
                    <a:pos x="connsiteX5754" y="connsiteY5754"/>
                  </a:cxn>
                  <a:cxn ang="0">
                    <a:pos x="connsiteX5755" y="connsiteY5755"/>
                  </a:cxn>
                  <a:cxn ang="0">
                    <a:pos x="connsiteX5756" y="connsiteY5756"/>
                  </a:cxn>
                  <a:cxn ang="0">
                    <a:pos x="connsiteX5757" y="connsiteY5757"/>
                  </a:cxn>
                  <a:cxn ang="0">
                    <a:pos x="connsiteX5758" y="connsiteY5758"/>
                  </a:cxn>
                  <a:cxn ang="0">
                    <a:pos x="connsiteX5759" y="connsiteY5759"/>
                  </a:cxn>
                  <a:cxn ang="0">
                    <a:pos x="connsiteX5760" y="connsiteY5760"/>
                  </a:cxn>
                  <a:cxn ang="0">
                    <a:pos x="connsiteX5761" y="connsiteY5761"/>
                  </a:cxn>
                  <a:cxn ang="0">
                    <a:pos x="connsiteX5762" y="connsiteY5762"/>
                  </a:cxn>
                  <a:cxn ang="0">
                    <a:pos x="connsiteX5763" y="connsiteY5763"/>
                  </a:cxn>
                  <a:cxn ang="0">
                    <a:pos x="connsiteX5764" y="connsiteY5764"/>
                  </a:cxn>
                  <a:cxn ang="0">
                    <a:pos x="connsiteX5765" y="connsiteY5765"/>
                  </a:cxn>
                  <a:cxn ang="0">
                    <a:pos x="connsiteX5766" y="connsiteY5766"/>
                  </a:cxn>
                  <a:cxn ang="0">
                    <a:pos x="connsiteX5767" y="connsiteY5767"/>
                  </a:cxn>
                  <a:cxn ang="0">
                    <a:pos x="connsiteX5768" y="connsiteY5768"/>
                  </a:cxn>
                  <a:cxn ang="0">
                    <a:pos x="connsiteX5769" y="connsiteY5769"/>
                  </a:cxn>
                  <a:cxn ang="0">
                    <a:pos x="connsiteX5770" y="connsiteY5770"/>
                  </a:cxn>
                  <a:cxn ang="0">
                    <a:pos x="connsiteX5771" y="connsiteY5771"/>
                  </a:cxn>
                  <a:cxn ang="0">
                    <a:pos x="connsiteX5772" y="connsiteY5772"/>
                  </a:cxn>
                  <a:cxn ang="0">
                    <a:pos x="connsiteX5773" y="connsiteY5773"/>
                  </a:cxn>
                  <a:cxn ang="0">
                    <a:pos x="connsiteX5774" y="connsiteY5774"/>
                  </a:cxn>
                  <a:cxn ang="0">
                    <a:pos x="connsiteX5775" y="connsiteY5775"/>
                  </a:cxn>
                  <a:cxn ang="0">
                    <a:pos x="connsiteX5776" y="connsiteY5776"/>
                  </a:cxn>
                  <a:cxn ang="0">
                    <a:pos x="connsiteX5777" y="connsiteY5777"/>
                  </a:cxn>
                  <a:cxn ang="0">
                    <a:pos x="connsiteX5778" y="connsiteY5778"/>
                  </a:cxn>
                  <a:cxn ang="0">
                    <a:pos x="connsiteX5779" y="connsiteY5779"/>
                  </a:cxn>
                  <a:cxn ang="0">
                    <a:pos x="connsiteX5780" y="connsiteY5780"/>
                  </a:cxn>
                  <a:cxn ang="0">
                    <a:pos x="connsiteX5781" y="connsiteY5781"/>
                  </a:cxn>
                  <a:cxn ang="0">
                    <a:pos x="connsiteX5782" y="connsiteY5782"/>
                  </a:cxn>
                  <a:cxn ang="0">
                    <a:pos x="connsiteX5783" y="connsiteY5783"/>
                  </a:cxn>
                  <a:cxn ang="0">
                    <a:pos x="connsiteX5784" y="connsiteY5784"/>
                  </a:cxn>
                  <a:cxn ang="0">
                    <a:pos x="connsiteX5785" y="connsiteY5785"/>
                  </a:cxn>
                  <a:cxn ang="0">
                    <a:pos x="connsiteX5786" y="connsiteY5786"/>
                  </a:cxn>
                  <a:cxn ang="0">
                    <a:pos x="connsiteX5787" y="connsiteY5787"/>
                  </a:cxn>
                  <a:cxn ang="0">
                    <a:pos x="connsiteX5788" y="connsiteY5788"/>
                  </a:cxn>
                  <a:cxn ang="0">
                    <a:pos x="connsiteX5789" y="connsiteY5789"/>
                  </a:cxn>
                  <a:cxn ang="0">
                    <a:pos x="connsiteX5790" y="connsiteY5790"/>
                  </a:cxn>
                  <a:cxn ang="0">
                    <a:pos x="connsiteX5791" y="connsiteY5791"/>
                  </a:cxn>
                  <a:cxn ang="0">
                    <a:pos x="connsiteX5792" y="connsiteY5792"/>
                  </a:cxn>
                  <a:cxn ang="0">
                    <a:pos x="connsiteX5793" y="connsiteY5793"/>
                  </a:cxn>
                  <a:cxn ang="0">
                    <a:pos x="connsiteX5794" y="connsiteY5794"/>
                  </a:cxn>
                  <a:cxn ang="0">
                    <a:pos x="connsiteX5795" y="connsiteY5795"/>
                  </a:cxn>
                  <a:cxn ang="0">
                    <a:pos x="connsiteX5796" y="connsiteY5796"/>
                  </a:cxn>
                  <a:cxn ang="0">
                    <a:pos x="connsiteX5797" y="connsiteY5797"/>
                  </a:cxn>
                  <a:cxn ang="0">
                    <a:pos x="connsiteX5798" y="connsiteY5798"/>
                  </a:cxn>
                  <a:cxn ang="0">
                    <a:pos x="connsiteX5799" y="connsiteY5799"/>
                  </a:cxn>
                  <a:cxn ang="0">
                    <a:pos x="connsiteX5800" y="connsiteY5800"/>
                  </a:cxn>
                  <a:cxn ang="0">
                    <a:pos x="connsiteX5801" y="connsiteY5801"/>
                  </a:cxn>
                  <a:cxn ang="0">
                    <a:pos x="connsiteX5802" y="connsiteY5802"/>
                  </a:cxn>
                  <a:cxn ang="0">
                    <a:pos x="connsiteX5803" y="connsiteY5803"/>
                  </a:cxn>
                  <a:cxn ang="0">
                    <a:pos x="connsiteX5804" y="connsiteY5804"/>
                  </a:cxn>
                  <a:cxn ang="0">
                    <a:pos x="connsiteX5805" y="connsiteY5805"/>
                  </a:cxn>
                  <a:cxn ang="0">
                    <a:pos x="connsiteX5806" y="connsiteY5806"/>
                  </a:cxn>
                  <a:cxn ang="0">
                    <a:pos x="connsiteX5807" y="connsiteY5807"/>
                  </a:cxn>
                  <a:cxn ang="0">
                    <a:pos x="connsiteX5808" y="connsiteY5808"/>
                  </a:cxn>
                  <a:cxn ang="0">
                    <a:pos x="connsiteX5809" y="connsiteY5809"/>
                  </a:cxn>
                  <a:cxn ang="0">
                    <a:pos x="connsiteX5810" y="connsiteY5810"/>
                  </a:cxn>
                  <a:cxn ang="0">
                    <a:pos x="connsiteX5811" y="connsiteY5811"/>
                  </a:cxn>
                  <a:cxn ang="0">
                    <a:pos x="connsiteX5812" y="connsiteY5812"/>
                  </a:cxn>
                  <a:cxn ang="0">
                    <a:pos x="connsiteX5813" y="connsiteY5813"/>
                  </a:cxn>
                  <a:cxn ang="0">
                    <a:pos x="connsiteX5814" y="connsiteY5814"/>
                  </a:cxn>
                  <a:cxn ang="0">
                    <a:pos x="connsiteX5815" y="connsiteY5815"/>
                  </a:cxn>
                  <a:cxn ang="0">
                    <a:pos x="connsiteX5816" y="connsiteY5816"/>
                  </a:cxn>
                  <a:cxn ang="0">
                    <a:pos x="connsiteX5817" y="connsiteY5817"/>
                  </a:cxn>
                  <a:cxn ang="0">
                    <a:pos x="connsiteX5818" y="connsiteY5818"/>
                  </a:cxn>
                  <a:cxn ang="0">
                    <a:pos x="connsiteX5819" y="connsiteY5819"/>
                  </a:cxn>
                  <a:cxn ang="0">
                    <a:pos x="connsiteX5820" y="connsiteY5820"/>
                  </a:cxn>
                  <a:cxn ang="0">
                    <a:pos x="connsiteX5821" y="connsiteY5821"/>
                  </a:cxn>
                  <a:cxn ang="0">
                    <a:pos x="connsiteX5822" y="connsiteY5822"/>
                  </a:cxn>
                  <a:cxn ang="0">
                    <a:pos x="connsiteX5823" y="connsiteY5823"/>
                  </a:cxn>
                  <a:cxn ang="0">
                    <a:pos x="connsiteX5824" y="connsiteY5824"/>
                  </a:cxn>
                  <a:cxn ang="0">
                    <a:pos x="connsiteX5825" y="connsiteY5825"/>
                  </a:cxn>
                  <a:cxn ang="0">
                    <a:pos x="connsiteX5826" y="connsiteY5826"/>
                  </a:cxn>
                  <a:cxn ang="0">
                    <a:pos x="connsiteX5827" y="connsiteY5827"/>
                  </a:cxn>
                  <a:cxn ang="0">
                    <a:pos x="connsiteX5828" y="connsiteY5828"/>
                  </a:cxn>
                  <a:cxn ang="0">
                    <a:pos x="connsiteX5829" y="connsiteY5829"/>
                  </a:cxn>
                  <a:cxn ang="0">
                    <a:pos x="connsiteX5830" y="connsiteY5830"/>
                  </a:cxn>
                  <a:cxn ang="0">
                    <a:pos x="connsiteX5831" y="connsiteY5831"/>
                  </a:cxn>
                  <a:cxn ang="0">
                    <a:pos x="connsiteX5832" y="connsiteY5832"/>
                  </a:cxn>
                  <a:cxn ang="0">
                    <a:pos x="connsiteX5833" y="connsiteY5833"/>
                  </a:cxn>
                  <a:cxn ang="0">
                    <a:pos x="connsiteX5834" y="connsiteY5834"/>
                  </a:cxn>
                  <a:cxn ang="0">
                    <a:pos x="connsiteX5835" y="connsiteY5835"/>
                  </a:cxn>
                  <a:cxn ang="0">
                    <a:pos x="connsiteX5836" y="connsiteY5836"/>
                  </a:cxn>
                  <a:cxn ang="0">
                    <a:pos x="connsiteX5837" y="connsiteY5837"/>
                  </a:cxn>
                  <a:cxn ang="0">
                    <a:pos x="connsiteX5838" y="connsiteY5838"/>
                  </a:cxn>
                  <a:cxn ang="0">
                    <a:pos x="connsiteX5839" y="connsiteY5839"/>
                  </a:cxn>
                  <a:cxn ang="0">
                    <a:pos x="connsiteX5840" y="connsiteY5840"/>
                  </a:cxn>
                  <a:cxn ang="0">
                    <a:pos x="connsiteX5841" y="connsiteY5841"/>
                  </a:cxn>
                  <a:cxn ang="0">
                    <a:pos x="connsiteX5842" y="connsiteY5842"/>
                  </a:cxn>
                  <a:cxn ang="0">
                    <a:pos x="connsiteX5843" y="connsiteY5843"/>
                  </a:cxn>
                  <a:cxn ang="0">
                    <a:pos x="connsiteX5844" y="connsiteY5844"/>
                  </a:cxn>
                  <a:cxn ang="0">
                    <a:pos x="connsiteX5845" y="connsiteY5845"/>
                  </a:cxn>
                  <a:cxn ang="0">
                    <a:pos x="connsiteX5846" y="connsiteY5846"/>
                  </a:cxn>
                  <a:cxn ang="0">
                    <a:pos x="connsiteX5847" y="connsiteY5847"/>
                  </a:cxn>
                  <a:cxn ang="0">
                    <a:pos x="connsiteX5848" y="connsiteY5848"/>
                  </a:cxn>
                  <a:cxn ang="0">
                    <a:pos x="connsiteX5849" y="connsiteY5849"/>
                  </a:cxn>
                  <a:cxn ang="0">
                    <a:pos x="connsiteX5850" y="connsiteY5850"/>
                  </a:cxn>
                  <a:cxn ang="0">
                    <a:pos x="connsiteX5851" y="connsiteY5851"/>
                  </a:cxn>
                  <a:cxn ang="0">
                    <a:pos x="connsiteX5852" y="connsiteY5852"/>
                  </a:cxn>
                  <a:cxn ang="0">
                    <a:pos x="connsiteX5853" y="connsiteY5853"/>
                  </a:cxn>
                  <a:cxn ang="0">
                    <a:pos x="connsiteX5854" y="connsiteY5854"/>
                  </a:cxn>
                  <a:cxn ang="0">
                    <a:pos x="connsiteX5855" y="connsiteY5855"/>
                  </a:cxn>
                  <a:cxn ang="0">
                    <a:pos x="connsiteX5856" y="connsiteY5856"/>
                  </a:cxn>
                  <a:cxn ang="0">
                    <a:pos x="connsiteX5857" y="connsiteY5857"/>
                  </a:cxn>
                  <a:cxn ang="0">
                    <a:pos x="connsiteX5858" y="connsiteY5858"/>
                  </a:cxn>
                  <a:cxn ang="0">
                    <a:pos x="connsiteX5859" y="connsiteY5859"/>
                  </a:cxn>
                  <a:cxn ang="0">
                    <a:pos x="connsiteX5860" y="connsiteY5860"/>
                  </a:cxn>
                  <a:cxn ang="0">
                    <a:pos x="connsiteX5861" y="connsiteY5861"/>
                  </a:cxn>
                  <a:cxn ang="0">
                    <a:pos x="connsiteX5862" y="connsiteY5862"/>
                  </a:cxn>
                  <a:cxn ang="0">
                    <a:pos x="connsiteX5863" y="connsiteY5863"/>
                  </a:cxn>
                  <a:cxn ang="0">
                    <a:pos x="connsiteX5864" y="connsiteY5864"/>
                  </a:cxn>
                  <a:cxn ang="0">
                    <a:pos x="connsiteX5865" y="connsiteY5865"/>
                  </a:cxn>
                  <a:cxn ang="0">
                    <a:pos x="connsiteX5866" y="connsiteY5866"/>
                  </a:cxn>
                  <a:cxn ang="0">
                    <a:pos x="connsiteX5867" y="connsiteY5867"/>
                  </a:cxn>
                  <a:cxn ang="0">
                    <a:pos x="connsiteX5868" y="connsiteY5868"/>
                  </a:cxn>
                  <a:cxn ang="0">
                    <a:pos x="connsiteX5869" y="connsiteY5869"/>
                  </a:cxn>
                  <a:cxn ang="0">
                    <a:pos x="connsiteX5870" y="connsiteY5870"/>
                  </a:cxn>
                  <a:cxn ang="0">
                    <a:pos x="connsiteX5871" y="connsiteY5871"/>
                  </a:cxn>
                  <a:cxn ang="0">
                    <a:pos x="connsiteX5872" y="connsiteY5872"/>
                  </a:cxn>
                  <a:cxn ang="0">
                    <a:pos x="connsiteX5873" y="connsiteY5873"/>
                  </a:cxn>
                  <a:cxn ang="0">
                    <a:pos x="connsiteX5874" y="connsiteY5874"/>
                  </a:cxn>
                  <a:cxn ang="0">
                    <a:pos x="connsiteX5875" y="connsiteY5875"/>
                  </a:cxn>
                  <a:cxn ang="0">
                    <a:pos x="connsiteX5876" y="connsiteY5876"/>
                  </a:cxn>
                  <a:cxn ang="0">
                    <a:pos x="connsiteX5877" y="connsiteY5877"/>
                  </a:cxn>
                  <a:cxn ang="0">
                    <a:pos x="connsiteX5878" y="connsiteY5878"/>
                  </a:cxn>
                  <a:cxn ang="0">
                    <a:pos x="connsiteX5879" y="connsiteY5879"/>
                  </a:cxn>
                  <a:cxn ang="0">
                    <a:pos x="connsiteX5880" y="connsiteY5880"/>
                  </a:cxn>
                  <a:cxn ang="0">
                    <a:pos x="connsiteX5881" y="connsiteY5881"/>
                  </a:cxn>
                  <a:cxn ang="0">
                    <a:pos x="connsiteX5882" y="connsiteY5882"/>
                  </a:cxn>
                  <a:cxn ang="0">
                    <a:pos x="connsiteX5883" y="connsiteY5883"/>
                  </a:cxn>
                  <a:cxn ang="0">
                    <a:pos x="connsiteX5884" y="connsiteY5884"/>
                  </a:cxn>
                  <a:cxn ang="0">
                    <a:pos x="connsiteX5885" y="connsiteY5885"/>
                  </a:cxn>
                  <a:cxn ang="0">
                    <a:pos x="connsiteX5886" y="connsiteY5886"/>
                  </a:cxn>
                  <a:cxn ang="0">
                    <a:pos x="connsiteX5887" y="connsiteY5887"/>
                  </a:cxn>
                  <a:cxn ang="0">
                    <a:pos x="connsiteX5888" y="connsiteY5888"/>
                  </a:cxn>
                  <a:cxn ang="0">
                    <a:pos x="connsiteX5889" y="connsiteY5889"/>
                  </a:cxn>
                  <a:cxn ang="0">
                    <a:pos x="connsiteX5890" y="connsiteY5890"/>
                  </a:cxn>
                  <a:cxn ang="0">
                    <a:pos x="connsiteX5891" y="connsiteY5891"/>
                  </a:cxn>
                  <a:cxn ang="0">
                    <a:pos x="connsiteX5892" y="connsiteY5892"/>
                  </a:cxn>
                  <a:cxn ang="0">
                    <a:pos x="connsiteX5893" y="connsiteY5893"/>
                  </a:cxn>
                  <a:cxn ang="0">
                    <a:pos x="connsiteX5894" y="connsiteY5894"/>
                  </a:cxn>
                  <a:cxn ang="0">
                    <a:pos x="connsiteX5895" y="connsiteY5895"/>
                  </a:cxn>
                  <a:cxn ang="0">
                    <a:pos x="connsiteX5896" y="connsiteY5896"/>
                  </a:cxn>
                  <a:cxn ang="0">
                    <a:pos x="connsiteX5897" y="connsiteY5897"/>
                  </a:cxn>
                  <a:cxn ang="0">
                    <a:pos x="connsiteX5898" y="connsiteY5898"/>
                  </a:cxn>
                  <a:cxn ang="0">
                    <a:pos x="connsiteX5899" y="connsiteY5899"/>
                  </a:cxn>
                  <a:cxn ang="0">
                    <a:pos x="connsiteX5900" y="connsiteY5900"/>
                  </a:cxn>
                  <a:cxn ang="0">
                    <a:pos x="connsiteX5901" y="connsiteY5901"/>
                  </a:cxn>
                  <a:cxn ang="0">
                    <a:pos x="connsiteX5902" y="connsiteY5902"/>
                  </a:cxn>
                  <a:cxn ang="0">
                    <a:pos x="connsiteX5903" y="connsiteY5903"/>
                  </a:cxn>
                  <a:cxn ang="0">
                    <a:pos x="connsiteX5904" y="connsiteY5904"/>
                  </a:cxn>
                  <a:cxn ang="0">
                    <a:pos x="connsiteX5905" y="connsiteY5905"/>
                  </a:cxn>
                  <a:cxn ang="0">
                    <a:pos x="connsiteX5906" y="connsiteY5906"/>
                  </a:cxn>
                  <a:cxn ang="0">
                    <a:pos x="connsiteX5907" y="connsiteY5907"/>
                  </a:cxn>
                  <a:cxn ang="0">
                    <a:pos x="connsiteX5908" y="connsiteY5908"/>
                  </a:cxn>
                  <a:cxn ang="0">
                    <a:pos x="connsiteX5909" y="connsiteY5909"/>
                  </a:cxn>
                  <a:cxn ang="0">
                    <a:pos x="connsiteX5910" y="connsiteY5910"/>
                  </a:cxn>
                  <a:cxn ang="0">
                    <a:pos x="connsiteX5911" y="connsiteY5911"/>
                  </a:cxn>
                  <a:cxn ang="0">
                    <a:pos x="connsiteX5912" y="connsiteY5912"/>
                  </a:cxn>
                  <a:cxn ang="0">
                    <a:pos x="connsiteX5913" y="connsiteY5913"/>
                  </a:cxn>
                  <a:cxn ang="0">
                    <a:pos x="connsiteX5914" y="connsiteY5914"/>
                  </a:cxn>
                  <a:cxn ang="0">
                    <a:pos x="connsiteX5915" y="connsiteY5915"/>
                  </a:cxn>
                  <a:cxn ang="0">
                    <a:pos x="connsiteX5916" y="connsiteY5916"/>
                  </a:cxn>
                  <a:cxn ang="0">
                    <a:pos x="connsiteX5917" y="connsiteY5917"/>
                  </a:cxn>
                  <a:cxn ang="0">
                    <a:pos x="connsiteX5918" y="connsiteY5918"/>
                  </a:cxn>
                  <a:cxn ang="0">
                    <a:pos x="connsiteX5919" y="connsiteY5919"/>
                  </a:cxn>
                  <a:cxn ang="0">
                    <a:pos x="connsiteX5920" y="connsiteY5920"/>
                  </a:cxn>
                  <a:cxn ang="0">
                    <a:pos x="connsiteX5921" y="connsiteY5921"/>
                  </a:cxn>
                  <a:cxn ang="0">
                    <a:pos x="connsiteX5922" y="connsiteY5922"/>
                  </a:cxn>
                  <a:cxn ang="0">
                    <a:pos x="connsiteX5923" y="connsiteY5923"/>
                  </a:cxn>
                  <a:cxn ang="0">
                    <a:pos x="connsiteX5924" y="connsiteY5924"/>
                  </a:cxn>
                  <a:cxn ang="0">
                    <a:pos x="connsiteX5925" y="connsiteY5925"/>
                  </a:cxn>
                  <a:cxn ang="0">
                    <a:pos x="connsiteX5926" y="connsiteY5926"/>
                  </a:cxn>
                  <a:cxn ang="0">
                    <a:pos x="connsiteX5927" y="connsiteY5927"/>
                  </a:cxn>
                  <a:cxn ang="0">
                    <a:pos x="connsiteX5928" y="connsiteY5928"/>
                  </a:cxn>
                  <a:cxn ang="0">
                    <a:pos x="connsiteX5929" y="connsiteY5929"/>
                  </a:cxn>
                  <a:cxn ang="0">
                    <a:pos x="connsiteX5930" y="connsiteY5930"/>
                  </a:cxn>
                  <a:cxn ang="0">
                    <a:pos x="connsiteX5931" y="connsiteY5931"/>
                  </a:cxn>
                  <a:cxn ang="0">
                    <a:pos x="connsiteX5932" y="connsiteY5932"/>
                  </a:cxn>
                  <a:cxn ang="0">
                    <a:pos x="connsiteX5933" y="connsiteY5933"/>
                  </a:cxn>
                  <a:cxn ang="0">
                    <a:pos x="connsiteX5934" y="connsiteY5934"/>
                  </a:cxn>
                  <a:cxn ang="0">
                    <a:pos x="connsiteX5935" y="connsiteY5935"/>
                  </a:cxn>
                  <a:cxn ang="0">
                    <a:pos x="connsiteX5936" y="connsiteY5936"/>
                  </a:cxn>
                  <a:cxn ang="0">
                    <a:pos x="connsiteX5937" y="connsiteY5937"/>
                  </a:cxn>
                  <a:cxn ang="0">
                    <a:pos x="connsiteX5938" y="connsiteY5938"/>
                  </a:cxn>
                  <a:cxn ang="0">
                    <a:pos x="connsiteX5939" y="connsiteY5939"/>
                  </a:cxn>
                  <a:cxn ang="0">
                    <a:pos x="connsiteX5940" y="connsiteY5940"/>
                  </a:cxn>
                  <a:cxn ang="0">
                    <a:pos x="connsiteX5941" y="connsiteY5941"/>
                  </a:cxn>
                  <a:cxn ang="0">
                    <a:pos x="connsiteX5942" y="connsiteY5942"/>
                  </a:cxn>
                  <a:cxn ang="0">
                    <a:pos x="connsiteX5943" y="connsiteY5943"/>
                  </a:cxn>
                  <a:cxn ang="0">
                    <a:pos x="connsiteX5944" y="connsiteY5944"/>
                  </a:cxn>
                  <a:cxn ang="0">
                    <a:pos x="connsiteX5945" y="connsiteY5945"/>
                  </a:cxn>
                  <a:cxn ang="0">
                    <a:pos x="connsiteX5946" y="connsiteY5946"/>
                  </a:cxn>
                  <a:cxn ang="0">
                    <a:pos x="connsiteX5947" y="connsiteY5947"/>
                  </a:cxn>
                  <a:cxn ang="0">
                    <a:pos x="connsiteX5948" y="connsiteY5948"/>
                  </a:cxn>
                  <a:cxn ang="0">
                    <a:pos x="connsiteX5949" y="connsiteY5949"/>
                  </a:cxn>
                  <a:cxn ang="0">
                    <a:pos x="connsiteX5950" y="connsiteY5950"/>
                  </a:cxn>
                  <a:cxn ang="0">
                    <a:pos x="connsiteX5951" y="connsiteY5951"/>
                  </a:cxn>
                  <a:cxn ang="0">
                    <a:pos x="connsiteX5952" y="connsiteY5952"/>
                  </a:cxn>
                  <a:cxn ang="0">
                    <a:pos x="connsiteX5953" y="connsiteY5953"/>
                  </a:cxn>
                  <a:cxn ang="0">
                    <a:pos x="connsiteX5954" y="connsiteY5954"/>
                  </a:cxn>
                  <a:cxn ang="0">
                    <a:pos x="connsiteX5955" y="connsiteY5955"/>
                  </a:cxn>
                  <a:cxn ang="0">
                    <a:pos x="connsiteX5956" y="connsiteY5956"/>
                  </a:cxn>
                  <a:cxn ang="0">
                    <a:pos x="connsiteX5957" y="connsiteY5957"/>
                  </a:cxn>
                  <a:cxn ang="0">
                    <a:pos x="connsiteX5958" y="connsiteY5958"/>
                  </a:cxn>
                  <a:cxn ang="0">
                    <a:pos x="connsiteX5959" y="connsiteY5959"/>
                  </a:cxn>
                  <a:cxn ang="0">
                    <a:pos x="connsiteX5960" y="connsiteY5960"/>
                  </a:cxn>
                  <a:cxn ang="0">
                    <a:pos x="connsiteX5961" y="connsiteY5961"/>
                  </a:cxn>
                  <a:cxn ang="0">
                    <a:pos x="connsiteX5962" y="connsiteY5962"/>
                  </a:cxn>
                  <a:cxn ang="0">
                    <a:pos x="connsiteX5963" y="connsiteY5963"/>
                  </a:cxn>
                  <a:cxn ang="0">
                    <a:pos x="connsiteX5964" y="connsiteY5964"/>
                  </a:cxn>
                  <a:cxn ang="0">
                    <a:pos x="connsiteX5965" y="connsiteY5965"/>
                  </a:cxn>
                  <a:cxn ang="0">
                    <a:pos x="connsiteX5966" y="connsiteY5966"/>
                  </a:cxn>
                  <a:cxn ang="0">
                    <a:pos x="connsiteX5967" y="connsiteY5967"/>
                  </a:cxn>
                  <a:cxn ang="0">
                    <a:pos x="connsiteX5968" y="connsiteY5968"/>
                  </a:cxn>
                  <a:cxn ang="0">
                    <a:pos x="connsiteX5969" y="connsiteY5969"/>
                  </a:cxn>
                  <a:cxn ang="0">
                    <a:pos x="connsiteX5970" y="connsiteY5970"/>
                  </a:cxn>
                  <a:cxn ang="0">
                    <a:pos x="connsiteX5971" y="connsiteY5971"/>
                  </a:cxn>
                  <a:cxn ang="0">
                    <a:pos x="connsiteX5972" y="connsiteY5972"/>
                  </a:cxn>
                  <a:cxn ang="0">
                    <a:pos x="connsiteX5973" y="connsiteY5973"/>
                  </a:cxn>
                  <a:cxn ang="0">
                    <a:pos x="connsiteX5974" y="connsiteY5974"/>
                  </a:cxn>
                  <a:cxn ang="0">
                    <a:pos x="connsiteX5975" y="connsiteY5975"/>
                  </a:cxn>
                  <a:cxn ang="0">
                    <a:pos x="connsiteX5976" y="connsiteY5976"/>
                  </a:cxn>
                  <a:cxn ang="0">
                    <a:pos x="connsiteX5977" y="connsiteY5977"/>
                  </a:cxn>
                  <a:cxn ang="0">
                    <a:pos x="connsiteX5978" y="connsiteY5978"/>
                  </a:cxn>
                  <a:cxn ang="0">
                    <a:pos x="connsiteX5979" y="connsiteY5979"/>
                  </a:cxn>
                  <a:cxn ang="0">
                    <a:pos x="connsiteX5980" y="connsiteY5980"/>
                  </a:cxn>
                  <a:cxn ang="0">
                    <a:pos x="connsiteX5981" y="connsiteY5981"/>
                  </a:cxn>
                  <a:cxn ang="0">
                    <a:pos x="connsiteX5982" y="connsiteY5982"/>
                  </a:cxn>
                  <a:cxn ang="0">
                    <a:pos x="connsiteX5983" y="connsiteY5983"/>
                  </a:cxn>
                  <a:cxn ang="0">
                    <a:pos x="connsiteX5984" y="connsiteY5984"/>
                  </a:cxn>
                  <a:cxn ang="0">
                    <a:pos x="connsiteX5985" y="connsiteY5985"/>
                  </a:cxn>
                  <a:cxn ang="0">
                    <a:pos x="connsiteX5986" y="connsiteY5986"/>
                  </a:cxn>
                  <a:cxn ang="0">
                    <a:pos x="connsiteX5987" y="connsiteY5987"/>
                  </a:cxn>
                  <a:cxn ang="0">
                    <a:pos x="connsiteX5988" y="connsiteY5988"/>
                  </a:cxn>
                  <a:cxn ang="0">
                    <a:pos x="connsiteX5989" y="connsiteY5989"/>
                  </a:cxn>
                  <a:cxn ang="0">
                    <a:pos x="connsiteX5990" y="connsiteY5990"/>
                  </a:cxn>
                  <a:cxn ang="0">
                    <a:pos x="connsiteX5991" y="connsiteY5991"/>
                  </a:cxn>
                  <a:cxn ang="0">
                    <a:pos x="connsiteX5992" y="connsiteY5992"/>
                  </a:cxn>
                  <a:cxn ang="0">
                    <a:pos x="connsiteX5993" y="connsiteY5993"/>
                  </a:cxn>
                  <a:cxn ang="0">
                    <a:pos x="connsiteX5994" y="connsiteY5994"/>
                  </a:cxn>
                  <a:cxn ang="0">
                    <a:pos x="connsiteX5995" y="connsiteY5995"/>
                  </a:cxn>
                  <a:cxn ang="0">
                    <a:pos x="connsiteX5996" y="connsiteY5996"/>
                  </a:cxn>
                  <a:cxn ang="0">
                    <a:pos x="connsiteX5997" y="connsiteY5997"/>
                  </a:cxn>
                  <a:cxn ang="0">
                    <a:pos x="connsiteX5998" y="connsiteY5998"/>
                  </a:cxn>
                  <a:cxn ang="0">
                    <a:pos x="connsiteX5999" y="connsiteY5999"/>
                  </a:cxn>
                  <a:cxn ang="0">
                    <a:pos x="connsiteX6000" y="connsiteY6000"/>
                  </a:cxn>
                  <a:cxn ang="0">
                    <a:pos x="connsiteX6001" y="connsiteY6001"/>
                  </a:cxn>
                  <a:cxn ang="0">
                    <a:pos x="connsiteX6002" y="connsiteY6002"/>
                  </a:cxn>
                  <a:cxn ang="0">
                    <a:pos x="connsiteX6003" y="connsiteY6003"/>
                  </a:cxn>
                  <a:cxn ang="0">
                    <a:pos x="connsiteX6004" y="connsiteY6004"/>
                  </a:cxn>
                  <a:cxn ang="0">
                    <a:pos x="connsiteX6005" y="connsiteY6005"/>
                  </a:cxn>
                  <a:cxn ang="0">
                    <a:pos x="connsiteX6006" y="connsiteY6006"/>
                  </a:cxn>
                  <a:cxn ang="0">
                    <a:pos x="connsiteX6007" y="connsiteY6007"/>
                  </a:cxn>
                  <a:cxn ang="0">
                    <a:pos x="connsiteX6008" y="connsiteY6008"/>
                  </a:cxn>
                  <a:cxn ang="0">
                    <a:pos x="connsiteX6009" y="connsiteY6009"/>
                  </a:cxn>
                  <a:cxn ang="0">
                    <a:pos x="connsiteX6010" y="connsiteY6010"/>
                  </a:cxn>
                  <a:cxn ang="0">
                    <a:pos x="connsiteX6011" y="connsiteY6011"/>
                  </a:cxn>
                  <a:cxn ang="0">
                    <a:pos x="connsiteX6012" y="connsiteY6012"/>
                  </a:cxn>
                  <a:cxn ang="0">
                    <a:pos x="connsiteX6013" y="connsiteY6013"/>
                  </a:cxn>
                  <a:cxn ang="0">
                    <a:pos x="connsiteX6014" y="connsiteY6014"/>
                  </a:cxn>
                  <a:cxn ang="0">
                    <a:pos x="connsiteX6015" y="connsiteY6015"/>
                  </a:cxn>
                  <a:cxn ang="0">
                    <a:pos x="connsiteX6016" y="connsiteY6016"/>
                  </a:cxn>
                  <a:cxn ang="0">
                    <a:pos x="connsiteX6017" y="connsiteY6017"/>
                  </a:cxn>
                  <a:cxn ang="0">
                    <a:pos x="connsiteX6018" y="connsiteY6018"/>
                  </a:cxn>
                  <a:cxn ang="0">
                    <a:pos x="connsiteX6019" y="connsiteY6019"/>
                  </a:cxn>
                  <a:cxn ang="0">
                    <a:pos x="connsiteX6020" y="connsiteY6020"/>
                  </a:cxn>
                  <a:cxn ang="0">
                    <a:pos x="connsiteX6021" y="connsiteY6021"/>
                  </a:cxn>
                  <a:cxn ang="0">
                    <a:pos x="connsiteX6022" y="connsiteY6022"/>
                  </a:cxn>
                  <a:cxn ang="0">
                    <a:pos x="connsiteX6023" y="connsiteY6023"/>
                  </a:cxn>
                  <a:cxn ang="0">
                    <a:pos x="connsiteX6024" y="connsiteY6024"/>
                  </a:cxn>
                  <a:cxn ang="0">
                    <a:pos x="connsiteX6025" y="connsiteY6025"/>
                  </a:cxn>
                  <a:cxn ang="0">
                    <a:pos x="connsiteX6026" y="connsiteY6026"/>
                  </a:cxn>
                  <a:cxn ang="0">
                    <a:pos x="connsiteX6027" y="connsiteY6027"/>
                  </a:cxn>
                  <a:cxn ang="0">
                    <a:pos x="connsiteX6028" y="connsiteY6028"/>
                  </a:cxn>
                  <a:cxn ang="0">
                    <a:pos x="connsiteX6029" y="connsiteY6029"/>
                  </a:cxn>
                  <a:cxn ang="0">
                    <a:pos x="connsiteX6030" y="connsiteY6030"/>
                  </a:cxn>
                  <a:cxn ang="0">
                    <a:pos x="connsiteX6031" y="connsiteY6031"/>
                  </a:cxn>
                  <a:cxn ang="0">
                    <a:pos x="connsiteX6032" y="connsiteY6032"/>
                  </a:cxn>
                  <a:cxn ang="0">
                    <a:pos x="connsiteX6033" y="connsiteY6033"/>
                  </a:cxn>
                  <a:cxn ang="0">
                    <a:pos x="connsiteX6034" y="connsiteY6034"/>
                  </a:cxn>
                  <a:cxn ang="0">
                    <a:pos x="connsiteX6035" y="connsiteY6035"/>
                  </a:cxn>
                  <a:cxn ang="0">
                    <a:pos x="connsiteX6036" y="connsiteY6036"/>
                  </a:cxn>
                  <a:cxn ang="0">
                    <a:pos x="connsiteX6037" y="connsiteY6037"/>
                  </a:cxn>
                  <a:cxn ang="0">
                    <a:pos x="connsiteX6038" y="connsiteY6038"/>
                  </a:cxn>
                  <a:cxn ang="0">
                    <a:pos x="connsiteX6039" y="connsiteY6039"/>
                  </a:cxn>
                  <a:cxn ang="0">
                    <a:pos x="connsiteX6040" y="connsiteY6040"/>
                  </a:cxn>
                  <a:cxn ang="0">
                    <a:pos x="connsiteX6041" y="connsiteY6041"/>
                  </a:cxn>
                  <a:cxn ang="0">
                    <a:pos x="connsiteX6042" y="connsiteY6042"/>
                  </a:cxn>
                  <a:cxn ang="0">
                    <a:pos x="connsiteX6043" y="connsiteY6043"/>
                  </a:cxn>
                  <a:cxn ang="0">
                    <a:pos x="connsiteX6044" y="connsiteY6044"/>
                  </a:cxn>
                  <a:cxn ang="0">
                    <a:pos x="connsiteX6045" y="connsiteY6045"/>
                  </a:cxn>
                  <a:cxn ang="0">
                    <a:pos x="connsiteX6046" y="connsiteY6046"/>
                  </a:cxn>
                  <a:cxn ang="0">
                    <a:pos x="connsiteX6047" y="connsiteY6047"/>
                  </a:cxn>
                  <a:cxn ang="0">
                    <a:pos x="connsiteX6048" y="connsiteY6048"/>
                  </a:cxn>
                  <a:cxn ang="0">
                    <a:pos x="connsiteX6049" y="connsiteY6049"/>
                  </a:cxn>
                  <a:cxn ang="0">
                    <a:pos x="connsiteX6050" y="connsiteY6050"/>
                  </a:cxn>
                  <a:cxn ang="0">
                    <a:pos x="connsiteX6051" y="connsiteY6051"/>
                  </a:cxn>
                  <a:cxn ang="0">
                    <a:pos x="connsiteX6052" y="connsiteY6052"/>
                  </a:cxn>
                  <a:cxn ang="0">
                    <a:pos x="connsiteX6053" y="connsiteY6053"/>
                  </a:cxn>
                  <a:cxn ang="0">
                    <a:pos x="connsiteX6054" y="connsiteY6054"/>
                  </a:cxn>
                  <a:cxn ang="0">
                    <a:pos x="connsiteX6055" y="connsiteY6055"/>
                  </a:cxn>
                  <a:cxn ang="0">
                    <a:pos x="connsiteX6056" y="connsiteY6056"/>
                  </a:cxn>
                  <a:cxn ang="0">
                    <a:pos x="connsiteX6057" y="connsiteY6057"/>
                  </a:cxn>
                  <a:cxn ang="0">
                    <a:pos x="connsiteX6058" y="connsiteY6058"/>
                  </a:cxn>
                  <a:cxn ang="0">
                    <a:pos x="connsiteX6059" y="connsiteY6059"/>
                  </a:cxn>
                  <a:cxn ang="0">
                    <a:pos x="connsiteX6060" y="connsiteY6060"/>
                  </a:cxn>
                  <a:cxn ang="0">
                    <a:pos x="connsiteX6061" y="connsiteY6061"/>
                  </a:cxn>
                  <a:cxn ang="0">
                    <a:pos x="connsiteX6062" y="connsiteY6062"/>
                  </a:cxn>
                  <a:cxn ang="0">
                    <a:pos x="connsiteX6063" y="connsiteY6063"/>
                  </a:cxn>
                  <a:cxn ang="0">
                    <a:pos x="connsiteX6064" y="connsiteY6064"/>
                  </a:cxn>
                  <a:cxn ang="0">
                    <a:pos x="connsiteX6065" y="connsiteY6065"/>
                  </a:cxn>
                  <a:cxn ang="0">
                    <a:pos x="connsiteX6066" y="connsiteY6066"/>
                  </a:cxn>
                  <a:cxn ang="0">
                    <a:pos x="connsiteX6067" y="connsiteY6067"/>
                  </a:cxn>
                  <a:cxn ang="0">
                    <a:pos x="connsiteX6068" y="connsiteY6068"/>
                  </a:cxn>
                  <a:cxn ang="0">
                    <a:pos x="connsiteX6069" y="connsiteY6069"/>
                  </a:cxn>
                  <a:cxn ang="0">
                    <a:pos x="connsiteX6070" y="connsiteY6070"/>
                  </a:cxn>
                  <a:cxn ang="0">
                    <a:pos x="connsiteX6071" y="connsiteY6071"/>
                  </a:cxn>
                  <a:cxn ang="0">
                    <a:pos x="connsiteX6072" y="connsiteY6072"/>
                  </a:cxn>
                  <a:cxn ang="0">
                    <a:pos x="connsiteX6073" y="connsiteY6073"/>
                  </a:cxn>
                  <a:cxn ang="0">
                    <a:pos x="connsiteX6074" y="connsiteY6074"/>
                  </a:cxn>
                  <a:cxn ang="0">
                    <a:pos x="connsiteX6075" y="connsiteY6075"/>
                  </a:cxn>
                  <a:cxn ang="0">
                    <a:pos x="connsiteX6076" y="connsiteY6076"/>
                  </a:cxn>
                  <a:cxn ang="0">
                    <a:pos x="connsiteX6077" y="connsiteY6077"/>
                  </a:cxn>
                  <a:cxn ang="0">
                    <a:pos x="connsiteX6078" y="connsiteY6078"/>
                  </a:cxn>
                  <a:cxn ang="0">
                    <a:pos x="connsiteX6079" y="connsiteY6079"/>
                  </a:cxn>
                  <a:cxn ang="0">
                    <a:pos x="connsiteX6080" y="connsiteY6080"/>
                  </a:cxn>
                  <a:cxn ang="0">
                    <a:pos x="connsiteX6081" y="connsiteY6081"/>
                  </a:cxn>
                  <a:cxn ang="0">
                    <a:pos x="connsiteX6082" y="connsiteY6082"/>
                  </a:cxn>
                  <a:cxn ang="0">
                    <a:pos x="connsiteX6083" y="connsiteY6083"/>
                  </a:cxn>
                  <a:cxn ang="0">
                    <a:pos x="connsiteX6084" y="connsiteY6084"/>
                  </a:cxn>
                  <a:cxn ang="0">
                    <a:pos x="connsiteX6085" y="connsiteY6085"/>
                  </a:cxn>
                  <a:cxn ang="0">
                    <a:pos x="connsiteX6086" y="connsiteY6086"/>
                  </a:cxn>
                  <a:cxn ang="0">
                    <a:pos x="connsiteX6087" y="connsiteY6087"/>
                  </a:cxn>
                  <a:cxn ang="0">
                    <a:pos x="connsiteX6088" y="connsiteY6088"/>
                  </a:cxn>
                  <a:cxn ang="0">
                    <a:pos x="connsiteX6089" y="connsiteY6089"/>
                  </a:cxn>
                  <a:cxn ang="0">
                    <a:pos x="connsiteX6090" y="connsiteY6090"/>
                  </a:cxn>
                  <a:cxn ang="0">
                    <a:pos x="connsiteX6091" y="connsiteY6091"/>
                  </a:cxn>
                  <a:cxn ang="0">
                    <a:pos x="connsiteX6092" y="connsiteY6092"/>
                  </a:cxn>
                  <a:cxn ang="0">
                    <a:pos x="connsiteX6093" y="connsiteY6093"/>
                  </a:cxn>
                  <a:cxn ang="0">
                    <a:pos x="connsiteX6094" y="connsiteY6094"/>
                  </a:cxn>
                  <a:cxn ang="0">
                    <a:pos x="connsiteX6095" y="connsiteY6095"/>
                  </a:cxn>
                  <a:cxn ang="0">
                    <a:pos x="connsiteX6096" y="connsiteY6096"/>
                  </a:cxn>
                  <a:cxn ang="0">
                    <a:pos x="connsiteX6097" y="connsiteY6097"/>
                  </a:cxn>
                  <a:cxn ang="0">
                    <a:pos x="connsiteX6098" y="connsiteY6098"/>
                  </a:cxn>
                  <a:cxn ang="0">
                    <a:pos x="connsiteX6099" y="connsiteY6099"/>
                  </a:cxn>
                  <a:cxn ang="0">
                    <a:pos x="connsiteX6100" y="connsiteY6100"/>
                  </a:cxn>
                  <a:cxn ang="0">
                    <a:pos x="connsiteX6101" y="connsiteY6101"/>
                  </a:cxn>
                  <a:cxn ang="0">
                    <a:pos x="connsiteX6102" y="connsiteY6102"/>
                  </a:cxn>
                  <a:cxn ang="0">
                    <a:pos x="connsiteX6103" y="connsiteY6103"/>
                  </a:cxn>
                  <a:cxn ang="0">
                    <a:pos x="connsiteX6104" y="connsiteY6104"/>
                  </a:cxn>
                  <a:cxn ang="0">
                    <a:pos x="connsiteX6105" y="connsiteY6105"/>
                  </a:cxn>
                  <a:cxn ang="0">
                    <a:pos x="connsiteX6106" y="connsiteY6106"/>
                  </a:cxn>
                  <a:cxn ang="0">
                    <a:pos x="connsiteX6107" y="connsiteY6107"/>
                  </a:cxn>
                  <a:cxn ang="0">
                    <a:pos x="connsiteX6108" y="connsiteY6108"/>
                  </a:cxn>
                  <a:cxn ang="0">
                    <a:pos x="connsiteX6109" y="connsiteY6109"/>
                  </a:cxn>
                  <a:cxn ang="0">
                    <a:pos x="connsiteX6110" y="connsiteY6110"/>
                  </a:cxn>
                  <a:cxn ang="0">
                    <a:pos x="connsiteX6111" y="connsiteY6111"/>
                  </a:cxn>
                  <a:cxn ang="0">
                    <a:pos x="connsiteX6112" y="connsiteY6112"/>
                  </a:cxn>
                  <a:cxn ang="0">
                    <a:pos x="connsiteX6113" y="connsiteY6113"/>
                  </a:cxn>
                  <a:cxn ang="0">
                    <a:pos x="connsiteX6114" y="connsiteY6114"/>
                  </a:cxn>
                  <a:cxn ang="0">
                    <a:pos x="connsiteX6115" y="connsiteY6115"/>
                  </a:cxn>
                  <a:cxn ang="0">
                    <a:pos x="connsiteX6116" y="connsiteY6116"/>
                  </a:cxn>
                  <a:cxn ang="0">
                    <a:pos x="connsiteX6117" y="connsiteY6117"/>
                  </a:cxn>
                  <a:cxn ang="0">
                    <a:pos x="connsiteX6118" y="connsiteY6118"/>
                  </a:cxn>
                  <a:cxn ang="0">
                    <a:pos x="connsiteX6119" y="connsiteY6119"/>
                  </a:cxn>
                  <a:cxn ang="0">
                    <a:pos x="connsiteX6120" y="connsiteY6120"/>
                  </a:cxn>
                  <a:cxn ang="0">
                    <a:pos x="connsiteX6121" y="connsiteY6121"/>
                  </a:cxn>
                  <a:cxn ang="0">
                    <a:pos x="connsiteX6122" y="connsiteY6122"/>
                  </a:cxn>
                  <a:cxn ang="0">
                    <a:pos x="connsiteX6123" y="connsiteY6123"/>
                  </a:cxn>
                  <a:cxn ang="0">
                    <a:pos x="connsiteX6124" y="connsiteY6124"/>
                  </a:cxn>
                  <a:cxn ang="0">
                    <a:pos x="connsiteX6125" y="connsiteY6125"/>
                  </a:cxn>
                  <a:cxn ang="0">
                    <a:pos x="connsiteX6126" y="connsiteY6126"/>
                  </a:cxn>
                  <a:cxn ang="0">
                    <a:pos x="connsiteX6127" y="connsiteY6127"/>
                  </a:cxn>
                  <a:cxn ang="0">
                    <a:pos x="connsiteX6128" y="connsiteY6128"/>
                  </a:cxn>
                  <a:cxn ang="0">
                    <a:pos x="connsiteX6129" y="connsiteY6129"/>
                  </a:cxn>
                  <a:cxn ang="0">
                    <a:pos x="connsiteX6130" y="connsiteY6130"/>
                  </a:cxn>
                  <a:cxn ang="0">
                    <a:pos x="connsiteX6131" y="connsiteY6131"/>
                  </a:cxn>
                  <a:cxn ang="0">
                    <a:pos x="connsiteX6132" y="connsiteY6132"/>
                  </a:cxn>
                  <a:cxn ang="0">
                    <a:pos x="connsiteX6133" y="connsiteY6133"/>
                  </a:cxn>
                  <a:cxn ang="0">
                    <a:pos x="connsiteX6134" y="connsiteY6134"/>
                  </a:cxn>
                  <a:cxn ang="0">
                    <a:pos x="connsiteX6135" y="connsiteY6135"/>
                  </a:cxn>
                  <a:cxn ang="0">
                    <a:pos x="connsiteX6136" y="connsiteY6136"/>
                  </a:cxn>
                  <a:cxn ang="0">
                    <a:pos x="connsiteX6137" y="connsiteY6137"/>
                  </a:cxn>
                  <a:cxn ang="0">
                    <a:pos x="connsiteX6138" y="connsiteY6138"/>
                  </a:cxn>
                  <a:cxn ang="0">
                    <a:pos x="connsiteX6139" y="connsiteY6139"/>
                  </a:cxn>
                  <a:cxn ang="0">
                    <a:pos x="connsiteX6140" y="connsiteY6140"/>
                  </a:cxn>
                  <a:cxn ang="0">
                    <a:pos x="connsiteX6141" y="connsiteY6141"/>
                  </a:cxn>
                  <a:cxn ang="0">
                    <a:pos x="connsiteX6142" y="connsiteY6142"/>
                  </a:cxn>
                  <a:cxn ang="0">
                    <a:pos x="connsiteX6143" y="connsiteY6143"/>
                  </a:cxn>
                  <a:cxn ang="0">
                    <a:pos x="connsiteX6144" y="connsiteY6144"/>
                  </a:cxn>
                  <a:cxn ang="0">
                    <a:pos x="connsiteX6145" y="connsiteY6145"/>
                  </a:cxn>
                  <a:cxn ang="0">
                    <a:pos x="connsiteX6146" y="connsiteY6146"/>
                  </a:cxn>
                  <a:cxn ang="0">
                    <a:pos x="connsiteX6147" y="connsiteY6147"/>
                  </a:cxn>
                  <a:cxn ang="0">
                    <a:pos x="connsiteX6148" y="connsiteY6148"/>
                  </a:cxn>
                  <a:cxn ang="0">
                    <a:pos x="connsiteX6149" y="connsiteY6149"/>
                  </a:cxn>
                  <a:cxn ang="0">
                    <a:pos x="connsiteX6150" y="connsiteY6150"/>
                  </a:cxn>
                  <a:cxn ang="0">
                    <a:pos x="connsiteX6151" y="connsiteY6151"/>
                  </a:cxn>
                  <a:cxn ang="0">
                    <a:pos x="connsiteX6152" y="connsiteY6152"/>
                  </a:cxn>
                  <a:cxn ang="0">
                    <a:pos x="connsiteX6153" y="connsiteY6153"/>
                  </a:cxn>
                  <a:cxn ang="0">
                    <a:pos x="connsiteX6154" y="connsiteY6154"/>
                  </a:cxn>
                  <a:cxn ang="0">
                    <a:pos x="connsiteX6155" y="connsiteY6155"/>
                  </a:cxn>
                  <a:cxn ang="0">
                    <a:pos x="connsiteX6156" y="connsiteY6156"/>
                  </a:cxn>
                  <a:cxn ang="0">
                    <a:pos x="connsiteX6157" y="connsiteY6157"/>
                  </a:cxn>
                  <a:cxn ang="0">
                    <a:pos x="connsiteX6158" y="connsiteY6158"/>
                  </a:cxn>
                  <a:cxn ang="0">
                    <a:pos x="connsiteX6159" y="connsiteY6159"/>
                  </a:cxn>
                  <a:cxn ang="0">
                    <a:pos x="connsiteX6160" y="connsiteY6160"/>
                  </a:cxn>
                  <a:cxn ang="0">
                    <a:pos x="connsiteX6161" y="connsiteY6161"/>
                  </a:cxn>
                  <a:cxn ang="0">
                    <a:pos x="connsiteX6162" y="connsiteY6162"/>
                  </a:cxn>
                  <a:cxn ang="0">
                    <a:pos x="connsiteX6163" y="connsiteY6163"/>
                  </a:cxn>
                  <a:cxn ang="0">
                    <a:pos x="connsiteX6164" y="connsiteY6164"/>
                  </a:cxn>
                  <a:cxn ang="0">
                    <a:pos x="connsiteX6165" y="connsiteY6165"/>
                  </a:cxn>
                  <a:cxn ang="0">
                    <a:pos x="connsiteX6166" y="connsiteY6166"/>
                  </a:cxn>
                  <a:cxn ang="0">
                    <a:pos x="connsiteX6167" y="connsiteY6167"/>
                  </a:cxn>
                  <a:cxn ang="0">
                    <a:pos x="connsiteX6168" y="connsiteY6168"/>
                  </a:cxn>
                  <a:cxn ang="0">
                    <a:pos x="connsiteX6169" y="connsiteY6169"/>
                  </a:cxn>
                  <a:cxn ang="0">
                    <a:pos x="connsiteX6170" y="connsiteY6170"/>
                  </a:cxn>
                  <a:cxn ang="0">
                    <a:pos x="connsiteX6171" y="connsiteY6171"/>
                  </a:cxn>
                  <a:cxn ang="0">
                    <a:pos x="connsiteX6172" y="connsiteY6172"/>
                  </a:cxn>
                  <a:cxn ang="0">
                    <a:pos x="connsiteX6173" y="connsiteY6173"/>
                  </a:cxn>
                  <a:cxn ang="0">
                    <a:pos x="connsiteX6174" y="connsiteY6174"/>
                  </a:cxn>
                  <a:cxn ang="0">
                    <a:pos x="connsiteX6175" y="connsiteY6175"/>
                  </a:cxn>
                  <a:cxn ang="0">
                    <a:pos x="connsiteX6176" y="connsiteY6176"/>
                  </a:cxn>
                  <a:cxn ang="0">
                    <a:pos x="connsiteX6177" y="connsiteY6177"/>
                  </a:cxn>
                  <a:cxn ang="0">
                    <a:pos x="connsiteX6178" y="connsiteY6178"/>
                  </a:cxn>
                  <a:cxn ang="0">
                    <a:pos x="connsiteX6179" y="connsiteY6179"/>
                  </a:cxn>
                  <a:cxn ang="0">
                    <a:pos x="connsiteX6180" y="connsiteY6180"/>
                  </a:cxn>
                  <a:cxn ang="0">
                    <a:pos x="connsiteX6181" y="connsiteY6181"/>
                  </a:cxn>
                  <a:cxn ang="0">
                    <a:pos x="connsiteX6182" y="connsiteY6182"/>
                  </a:cxn>
                  <a:cxn ang="0">
                    <a:pos x="connsiteX6183" y="connsiteY6183"/>
                  </a:cxn>
                  <a:cxn ang="0">
                    <a:pos x="connsiteX6184" y="connsiteY6184"/>
                  </a:cxn>
                  <a:cxn ang="0">
                    <a:pos x="connsiteX6185" y="connsiteY6185"/>
                  </a:cxn>
                  <a:cxn ang="0">
                    <a:pos x="connsiteX6186" y="connsiteY6186"/>
                  </a:cxn>
                  <a:cxn ang="0">
                    <a:pos x="connsiteX6187" y="connsiteY6187"/>
                  </a:cxn>
                  <a:cxn ang="0">
                    <a:pos x="connsiteX6188" y="connsiteY6188"/>
                  </a:cxn>
                  <a:cxn ang="0">
                    <a:pos x="connsiteX6189" y="connsiteY6189"/>
                  </a:cxn>
                  <a:cxn ang="0">
                    <a:pos x="connsiteX6190" y="connsiteY6190"/>
                  </a:cxn>
                  <a:cxn ang="0">
                    <a:pos x="connsiteX6191" y="connsiteY6191"/>
                  </a:cxn>
                  <a:cxn ang="0">
                    <a:pos x="connsiteX6192" y="connsiteY6192"/>
                  </a:cxn>
                  <a:cxn ang="0">
                    <a:pos x="connsiteX6193" y="connsiteY6193"/>
                  </a:cxn>
                  <a:cxn ang="0">
                    <a:pos x="connsiteX6194" y="connsiteY6194"/>
                  </a:cxn>
                  <a:cxn ang="0">
                    <a:pos x="connsiteX6195" y="connsiteY6195"/>
                  </a:cxn>
                  <a:cxn ang="0">
                    <a:pos x="connsiteX6196" y="connsiteY6196"/>
                  </a:cxn>
                  <a:cxn ang="0">
                    <a:pos x="connsiteX6197" y="connsiteY6197"/>
                  </a:cxn>
                  <a:cxn ang="0">
                    <a:pos x="connsiteX6198" y="connsiteY6198"/>
                  </a:cxn>
                  <a:cxn ang="0">
                    <a:pos x="connsiteX6199" y="connsiteY6199"/>
                  </a:cxn>
                  <a:cxn ang="0">
                    <a:pos x="connsiteX6200" y="connsiteY6200"/>
                  </a:cxn>
                  <a:cxn ang="0">
                    <a:pos x="connsiteX6201" y="connsiteY6201"/>
                  </a:cxn>
                  <a:cxn ang="0">
                    <a:pos x="connsiteX6202" y="connsiteY6202"/>
                  </a:cxn>
                  <a:cxn ang="0">
                    <a:pos x="connsiteX6203" y="connsiteY6203"/>
                  </a:cxn>
                  <a:cxn ang="0">
                    <a:pos x="connsiteX6204" y="connsiteY6204"/>
                  </a:cxn>
                  <a:cxn ang="0">
                    <a:pos x="connsiteX6205" y="connsiteY6205"/>
                  </a:cxn>
                  <a:cxn ang="0">
                    <a:pos x="connsiteX6206" y="connsiteY6206"/>
                  </a:cxn>
                  <a:cxn ang="0">
                    <a:pos x="connsiteX6207" y="connsiteY6207"/>
                  </a:cxn>
                  <a:cxn ang="0">
                    <a:pos x="connsiteX6208" y="connsiteY6208"/>
                  </a:cxn>
                  <a:cxn ang="0">
                    <a:pos x="connsiteX6209" y="connsiteY6209"/>
                  </a:cxn>
                  <a:cxn ang="0">
                    <a:pos x="connsiteX6210" y="connsiteY6210"/>
                  </a:cxn>
                  <a:cxn ang="0">
                    <a:pos x="connsiteX6211" y="connsiteY6211"/>
                  </a:cxn>
                  <a:cxn ang="0">
                    <a:pos x="connsiteX6212" y="connsiteY6212"/>
                  </a:cxn>
                  <a:cxn ang="0">
                    <a:pos x="connsiteX6213" y="connsiteY6213"/>
                  </a:cxn>
                  <a:cxn ang="0">
                    <a:pos x="connsiteX6214" y="connsiteY6214"/>
                  </a:cxn>
                  <a:cxn ang="0">
                    <a:pos x="connsiteX6215" y="connsiteY6215"/>
                  </a:cxn>
                  <a:cxn ang="0">
                    <a:pos x="connsiteX6216" y="connsiteY6216"/>
                  </a:cxn>
                  <a:cxn ang="0">
                    <a:pos x="connsiteX6217" y="connsiteY6217"/>
                  </a:cxn>
                  <a:cxn ang="0">
                    <a:pos x="connsiteX6218" y="connsiteY6218"/>
                  </a:cxn>
                  <a:cxn ang="0">
                    <a:pos x="connsiteX6219" y="connsiteY6219"/>
                  </a:cxn>
                  <a:cxn ang="0">
                    <a:pos x="connsiteX6220" y="connsiteY6220"/>
                  </a:cxn>
                  <a:cxn ang="0">
                    <a:pos x="connsiteX6221" y="connsiteY6221"/>
                  </a:cxn>
                  <a:cxn ang="0">
                    <a:pos x="connsiteX6222" y="connsiteY6222"/>
                  </a:cxn>
                  <a:cxn ang="0">
                    <a:pos x="connsiteX6223" y="connsiteY6223"/>
                  </a:cxn>
                  <a:cxn ang="0">
                    <a:pos x="connsiteX6224" y="connsiteY6224"/>
                  </a:cxn>
                  <a:cxn ang="0">
                    <a:pos x="connsiteX6225" y="connsiteY6225"/>
                  </a:cxn>
                  <a:cxn ang="0">
                    <a:pos x="connsiteX6226" y="connsiteY6226"/>
                  </a:cxn>
                  <a:cxn ang="0">
                    <a:pos x="connsiteX6227" y="connsiteY6227"/>
                  </a:cxn>
                  <a:cxn ang="0">
                    <a:pos x="connsiteX6228" y="connsiteY6228"/>
                  </a:cxn>
                  <a:cxn ang="0">
                    <a:pos x="connsiteX6229" y="connsiteY6229"/>
                  </a:cxn>
                  <a:cxn ang="0">
                    <a:pos x="connsiteX6230" y="connsiteY6230"/>
                  </a:cxn>
                  <a:cxn ang="0">
                    <a:pos x="connsiteX6231" y="connsiteY6231"/>
                  </a:cxn>
                  <a:cxn ang="0">
                    <a:pos x="connsiteX6232" y="connsiteY6232"/>
                  </a:cxn>
                  <a:cxn ang="0">
                    <a:pos x="connsiteX6233" y="connsiteY6233"/>
                  </a:cxn>
                  <a:cxn ang="0">
                    <a:pos x="connsiteX6234" y="connsiteY6234"/>
                  </a:cxn>
                  <a:cxn ang="0">
                    <a:pos x="connsiteX6235" y="connsiteY6235"/>
                  </a:cxn>
                  <a:cxn ang="0">
                    <a:pos x="connsiteX6236" y="connsiteY6236"/>
                  </a:cxn>
                  <a:cxn ang="0">
                    <a:pos x="connsiteX6237" y="connsiteY6237"/>
                  </a:cxn>
                  <a:cxn ang="0">
                    <a:pos x="connsiteX6238" y="connsiteY6238"/>
                  </a:cxn>
                  <a:cxn ang="0">
                    <a:pos x="connsiteX6239" y="connsiteY6239"/>
                  </a:cxn>
                  <a:cxn ang="0">
                    <a:pos x="connsiteX6240" y="connsiteY6240"/>
                  </a:cxn>
                  <a:cxn ang="0">
                    <a:pos x="connsiteX6241" y="connsiteY6241"/>
                  </a:cxn>
                  <a:cxn ang="0">
                    <a:pos x="connsiteX6242" y="connsiteY6242"/>
                  </a:cxn>
                  <a:cxn ang="0">
                    <a:pos x="connsiteX6243" y="connsiteY6243"/>
                  </a:cxn>
                  <a:cxn ang="0">
                    <a:pos x="connsiteX6244" y="connsiteY6244"/>
                  </a:cxn>
                  <a:cxn ang="0">
                    <a:pos x="connsiteX6245" y="connsiteY6245"/>
                  </a:cxn>
                  <a:cxn ang="0">
                    <a:pos x="connsiteX6246" y="connsiteY6246"/>
                  </a:cxn>
                  <a:cxn ang="0">
                    <a:pos x="connsiteX6247" y="connsiteY6247"/>
                  </a:cxn>
                  <a:cxn ang="0">
                    <a:pos x="connsiteX6248" y="connsiteY6248"/>
                  </a:cxn>
                  <a:cxn ang="0">
                    <a:pos x="connsiteX6249" y="connsiteY6249"/>
                  </a:cxn>
                  <a:cxn ang="0">
                    <a:pos x="connsiteX6250" y="connsiteY6250"/>
                  </a:cxn>
                  <a:cxn ang="0">
                    <a:pos x="connsiteX6251" y="connsiteY6251"/>
                  </a:cxn>
                  <a:cxn ang="0">
                    <a:pos x="connsiteX6252" y="connsiteY6252"/>
                  </a:cxn>
                  <a:cxn ang="0">
                    <a:pos x="connsiteX6253" y="connsiteY6253"/>
                  </a:cxn>
                  <a:cxn ang="0">
                    <a:pos x="connsiteX6254" y="connsiteY6254"/>
                  </a:cxn>
                  <a:cxn ang="0">
                    <a:pos x="connsiteX6255" y="connsiteY6255"/>
                  </a:cxn>
                  <a:cxn ang="0">
                    <a:pos x="connsiteX6256" y="connsiteY6256"/>
                  </a:cxn>
                  <a:cxn ang="0">
                    <a:pos x="connsiteX6257" y="connsiteY6257"/>
                  </a:cxn>
                  <a:cxn ang="0">
                    <a:pos x="connsiteX6258" y="connsiteY6258"/>
                  </a:cxn>
                  <a:cxn ang="0">
                    <a:pos x="connsiteX6259" y="connsiteY6259"/>
                  </a:cxn>
                  <a:cxn ang="0">
                    <a:pos x="connsiteX6260" y="connsiteY6260"/>
                  </a:cxn>
                  <a:cxn ang="0">
                    <a:pos x="connsiteX6261" y="connsiteY6261"/>
                  </a:cxn>
                  <a:cxn ang="0">
                    <a:pos x="connsiteX6262" y="connsiteY6262"/>
                  </a:cxn>
                  <a:cxn ang="0">
                    <a:pos x="connsiteX6263" y="connsiteY6263"/>
                  </a:cxn>
                  <a:cxn ang="0">
                    <a:pos x="connsiteX6264" y="connsiteY6264"/>
                  </a:cxn>
                  <a:cxn ang="0">
                    <a:pos x="connsiteX6265" y="connsiteY6265"/>
                  </a:cxn>
                  <a:cxn ang="0">
                    <a:pos x="connsiteX6266" y="connsiteY6266"/>
                  </a:cxn>
                  <a:cxn ang="0">
                    <a:pos x="connsiteX6267" y="connsiteY6267"/>
                  </a:cxn>
                  <a:cxn ang="0">
                    <a:pos x="connsiteX6268" y="connsiteY6268"/>
                  </a:cxn>
                  <a:cxn ang="0">
                    <a:pos x="connsiteX6269" y="connsiteY6269"/>
                  </a:cxn>
                  <a:cxn ang="0">
                    <a:pos x="connsiteX6270" y="connsiteY6270"/>
                  </a:cxn>
                  <a:cxn ang="0">
                    <a:pos x="connsiteX6271" y="connsiteY6271"/>
                  </a:cxn>
                  <a:cxn ang="0">
                    <a:pos x="connsiteX6272" y="connsiteY6272"/>
                  </a:cxn>
                  <a:cxn ang="0">
                    <a:pos x="connsiteX6273" y="connsiteY6273"/>
                  </a:cxn>
                  <a:cxn ang="0">
                    <a:pos x="connsiteX6274" y="connsiteY6274"/>
                  </a:cxn>
                  <a:cxn ang="0">
                    <a:pos x="connsiteX6275" y="connsiteY6275"/>
                  </a:cxn>
                  <a:cxn ang="0">
                    <a:pos x="connsiteX6276" y="connsiteY6276"/>
                  </a:cxn>
                  <a:cxn ang="0">
                    <a:pos x="connsiteX6277" y="connsiteY6277"/>
                  </a:cxn>
                  <a:cxn ang="0">
                    <a:pos x="connsiteX6278" y="connsiteY6278"/>
                  </a:cxn>
                  <a:cxn ang="0">
                    <a:pos x="connsiteX6279" y="connsiteY6279"/>
                  </a:cxn>
                  <a:cxn ang="0">
                    <a:pos x="connsiteX6280" y="connsiteY6280"/>
                  </a:cxn>
                  <a:cxn ang="0">
                    <a:pos x="connsiteX6281" y="connsiteY6281"/>
                  </a:cxn>
                  <a:cxn ang="0">
                    <a:pos x="connsiteX6282" y="connsiteY6282"/>
                  </a:cxn>
                  <a:cxn ang="0">
                    <a:pos x="connsiteX6283" y="connsiteY6283"/>
                  </a:cxn>
                  <a:cxn ang="0">
                    <a:pos x="connsiteX6284" y="connsiteY6284"/>
                  </a:cxn>
                  <a:cxn ang="0">
                    <a:pos x="connsiteX6285" y="connsiteY6285"/>
                  </a:cxn>
                  <a:cxn ang="0">
                    <a:pos x="connsiteX6286" y="connsiteY6286"/>
                  </a:cxn>
                  <a:cxn ang="0">
                    <a:pos x="connsiteX6287" y="connsiteY6287"/>
                  </a:cxn>
                  <a:cxn ang="0">
                    <a:pos x="connsiteX6288" y="connsiteY6288"/>
                  </a:cxn>
                  <a:cxn ang="0">
                    <a:pos x="connsiteX6289" y="connsiteY6289"/>
                  </a:cxn>
                  <a:cxn ang="0">
                    <a:pos x="connsiteX6290" y="connsiteY6290"/>
                  </a:cxn>
                  <a:cxn ang="0">
                    <a:pos x="connsiteX6291" y="connsiteY6291"/>
                  </a:cxn>
                  <a:cxn ang="0">
                    <a:pos x="connsiteX6292" y="connsiteY6292"/>
                  </a:cxn>
                  <a:cxn ang="0">
                    <a:pos x="connsiteX6293" y="connsiteY6293"/>
                  </a:cxn>
                  <a:cxn ang="0">
                    <a:pos x="connsiteX6294" y="connsiteY6294"/>
                  </a:cxn>
                  <a:cxn ang="0">
                    <a:pos x="connsiteX6295" y="connsiteY6295"/>
                  </a:cxn>
                  <a:cxn ang="0">
                    <a:pos x="connsiteX6296" y="connsiteY6296"/>
                  </a:cxn>
                  <a:cxn ang="0">
                    <a:pos x="connsiteX6297" y="connsiteY6297"/>
                  </a:cxn>
                  <a:cxn ang="0">
                    <a:pos x="connsiteX6298" y="connsiteY6298"/>
                  </a:cxn>
                  <a:cxn ang="0">
                    <a:pos x="connsiteX6299" y="connsiteY6299"/>
                  </a:cxn>
                  <a:cxn ang="0">
                    <a:pos x="connsiteX6300" y="connsiteY6300"/>
                  </a:cxn>
                  <a:cxn ang="0">
                    <a:pos x="connsiteX6301" y="connsiteY6301"/>
                  </a:cxn>
                  <a:cxn ang="0">
                    <a:pos x="connsiteX6302" y="connsiteY6302"/>
                  </a:cxn>
                  <a:cxn ang="0">
                    <a:pos x="connsiteX6303" y="connsiteY6303"/>
                  </a:cxn>
                  <a:cxn ang="0">
                    <a:pos x="connsiteX6304" y="connsiteY6304"/>
                  </a:cxn>
                  <a:cxn ang="0">
                    <a:pos x="connsiteX6305" y="connsiteY6305"/>
                  </a:cxn>
                  <a:cxn ang="0">
                    <a:pos x="connsiteX6306" y="connsiteY6306"/>
                  </a:cxn>
                  <a:cxn ang="0">
                    <a:pos x="connsiteX6307" y="connsiteY6307"/>
                  </a:cxn>
                  <a:cxn ang="0">
                    <a:pos x="connsiteX6308" y="connsiteY6308"/>
                  </a:cxn>
                  <a:cxn ang="0">
                    <a:pos x="connsiteX6309" y="connsiteY6309"/>
                  </a:cxn>
                  <a:cxn ang="0">
                    <a:pos x="connsiteX6310" y="connsiteY6310"/>
                  </a:cxn>
                  <a:cxn ang="0">
                    <a:pos x="connsiteX6311" y="connsiteY6311"/>
                  </a:cxn>
                  <a:cxn ang="0">
                    <a:pos x="connsiteX6312" y="connsiteY6312"/>
                  </a:cxn>
                  <a:cxn ang="0">
                    <a:pos x="connsiteX6313" y="connsiteY6313"/>
                  </a:cxn>
                  <a:cxn ang="0">
                    <a:pos x="connsiteX6314" y="connsiteY6314"/>
                  </a:cxn>
                  <a:cxn ang="0">
                    <a:pos x="connsiteX6315" y="connsiteY6315"/>
                  </a:cxn>
                  <a:cxn ang="0">
                    <a:pos x="connsiteX6316" y="connsiteY6316"/>
                  </a:cxn>
                  <a:cxn ang="0">
                    <a:pos x="connsiteX6317" y="connsiteY6317"/>
                  </a:cxn>
                  <a:cxn ang="0">
                    <a:pos x="connsiteX6318" y="connsiteY6318"/>
                  </a:cxn>
                  <a:cxn ang="0">
                    <a:pos x="connsiteX6319" y="connsiteY6319"/>
                  </a:cxn>
                  <a:cxn ang="0">
                    <a:pos x="connsiteX6320" y="connsiteY6320"/>
                  </a:cxn>
                  <a:cxn ang="0">
                    <a:pos x="connsiteX6321" y="connsiteY6321"/>
                  </a:cxn>
                  <a:cxn ang="0">
                    <a:pos x="connsiteX6322" y="connsiteY6322"/>
                  </a:cxn>
                  <a:cxn ang="0">
                    <a:pos x="connsiteX6323" y="connsiteY6323"/>
                  </a:cxn>
                  <a:cxn ang="0">
                    <a:pos x="connsiteX6324" y="connsiteY6324"/>
                  </a:cxn>
                  <a:cxn ang="0">
                    <a:pos x="connsiteX6325" y="connsiteY6325"/>
                  </a:cxn>
                  <a:cxn ang="0">
                    <a:pos x="connsiteX6326" y="connsiteY6326"/>
                  </a:cxn>
                  <a:cxn ang="0">
                    <a:pos x="connsiteX6327" y="connsiteY6327"/>
                  </a:cxn>
                  <a:cxn ang="0">
                    <a:pos x="connsiteX6328" y="connsiteY6328"/>
                  </a:cxn>
                  <a:cxn ang="0">
                    <a:pos x="connsiteX6329" y="connsiteY6329"/>
                  </a:cxn>
                  <a:cxn ang="0">
                    <a:pos x="connsiteX6330" y="connsiteY6330"/>
                  </a:cxn>
                  <a:cxn ang="0">
                    <a:pos x="connsiteX6331" y="connsiteY6331"/>
                  </a:cxn>
                  <a:cxn ang="0">
                    <a:pos x="connsiteX6332" y="connsiteY6332"/>
                  </a:cxn>
                  <a:cxn ang="0">
                    <a:pos x="connsiteX6333" y="connsiteY6333"/>
                  </a:cxn>
                  <a:cxn ang="0">
                    <a:pos x="connsiteX6334" y="connsiteY6334"/>
                  </a:cxn>
                  <a:cxn ang="0">
                    <a:pos x="connsiteX6335" y="connsiteY6335"/>
                  </a:cxn>
                  <a:cxn ang="0">
                    <a:pos x="connsiteX6336" y="connsiteY6336"/>
                  </a:cxn>
                  <a:cxn ang="0">
                    <a:pos x="connsiteX6337" y="connsiteY6337"/>
                  </a:cxn>
                  <a:cxn ang="0">
                    <a:pos x="connsiteX6338" y="connsiteY6338"/>
                  </a:cxn>
                  <a:cxn ang="0">
                    <a:pos x="connsiteX6339" y="connsiteY6339"/>
                  </a:cxn>
                  <a:cxn ang="0">
                    <a:pos x="connsiteX6340" y="connsiteY6340"/>
                  </a:cxn>
                  <a:cxn ang="0">
                    <a:pos x="connsiteX6341" y="connsiteY6341"/>
                  </a:cxn>
                  <a:cxn ang="0">
                    <a:pos x="connsiteX6342" y="connsiteY6342"/>
                  </a:cxn>
                  <a:cxn ang="0">
                    <a:pos x="connsiteX6343" y="connsiteY6343"/>
                  </a:cxn>
                  <a:cxn ang="0">
                    <a:pos x="connsiteX6344" y="connsiteY6344"/>
                  </a:cxn>
                  <a:cxn ang="0">
                    <a:pos x="connsiteX6345" y="connsiteY6345"/>
                  </a:cxn>
                  <a:cxn ang="0">
                    <a:pos x="connsiteX6346" y="connsiteY6346"/>
                  </a:cxn>
                  <a:cxn ang="0">
                    <a:pos x="connsiteX6347" y="connsiteY6347"/>
                  </a:cxn>
                  <a:cxn ang="0">
                    <a:pos x="connsiteX6348" y="connsiteY6348"/>
                  </a:cxn>
                  <a:cxn ang="0">
                    <a:pos x="connsiteX6349" y="connsiteY6349"/>
                  </a:cxn>
                  <a:cxn ang="0">
                    <a:pos x="connsiteX6350" y="connsiteY6350"/>
                  </a:cxn>
                  <a:cxn ang="0">
                    <a:pos x="connsiteX6351" y="connsiteY6351"/>
                  </a:cxn>
                  <a:cxn ang="0">
                    <a:pos x="connsiteX6352" y="connsiteY6352"/>
                  </a:cxn>
                  <a:cxn ang="0">
                    <a:pos x="connsiteX6353" y="connsiteY6353"/>
                  </a:cxn>
                  <a:cxn ang="0">
                    <a:pos x="connsiteX6354" y="connsiteY6354"/>
                  </a:cxn>
                  <a:cxn ang="0">
                    <a:pos x="connsiteX6355" y="connsiteY6355"/>
                  </a:cxn>
                  <a:cxn ang="0">
                    <a:pos x="connsiteX6356" y="connsiteY6356"/>
                  </a:cxn>
                  <a:cxn ang="0">
                    <a:pos x="connsiteX6357" y="connsiteY6357"/>
                  </a:cxn>
                  <a:cxn ang="0">
                    <a:pos x="connsiteX6358" y="connsiteY6358"/>
                  </a:cxn>
                  <a:cxn ang="0">
                    <a:pos x="connsiteX6359" y="connsiteY6359"/>
                  </a:cxn>
                  <a:cxn ang="0">
                    <a:pos x="connsiteX6360" y="connsiteY6360"/>
                  </a:cxn>
                  <a:cxn ang="0">
                    <a:pos x="connsiteX6361" y="connsiteY6361"/>
                  </a:cxn>
                  <a:cxn ang="0">
                    <a:pos x="connsiteX6362" y="connsiteY6362"/>
                  </a:cxn>
                  <a:cxn ang="0">
                    <a:pos x="connsiteX6363" y="connsiteY6363"/>
                  </a:cxn>
                  <a:cxn ang="0">
                    <a:pos x="connsiteX6364" y="connsiteY6364"/>
                  </a:cxn>
                  <a:cxn ang="0">
                    <a:pos x="connsiteX6365" y="connsiteY6365"/>
                  </a:cxn>
                  <a:cxn ang="0">
                    <a:pos x="connsiteX6366" y="connsiteY6366"/>
                  </a:cxn>
                  <a:cxn ang="0">
                    <a:pos x="connsiteX6367" y="connsiteY6367"/>
                  </a:cxn>
                  <a:cxn ang="0">
                    <a:pos x="connsiteX6368" y="connsiteY6368"/>
                  </a:cxn>
                  <a:cxn ang="0">
                    <a:pos x="connsiteX6369" y="connsiteY6369"/>
                  </a:cxn>
                  <a:cxn ang="0">
                    <a:pos x="connsiteX6370" y="connsiteY6370"/>
                  </a:cxn>
                  <a:cxn ang="0">
                    <a:pos x="connsiteX6371" y="connsiteY6371"/>
                  </a:cxn>
                  <a:cxn ang="0">
                    <a:pos x="connsiteX6372" y="connsiteY6372"/>
                  </a:cxn>
                  <a:cxn ang="0">
                    <a:pos x="connsiteX6373" y="connsiteY6373"/>
                  </a:cxn>
                  <a:cxn ang="0">
                    <a:pos x="connsiteX6374" y="connsiteY6374"/>
                  </a:cxn>
                  <a:cxn ang="0">
                    <a:pos x="connsiteX6375" y="connsiteY6375"/>
                  </a:cxn>
                  <a:cxn ang="0">
                    <a:pos x="connsiteX6376" y="connsiteY6376"/>
                  </a:cxn>
                  <a:cxn ang="0">
                    <a:pos x="connsiteX6377" y="connsiteY6377"/>
                  </a:cxn>
                  <a:cxn ang="0">
                    <a:pos x="connsiteX6378" y="connsiteY6378"/>
                  </a:cxn>
                  <a:cxn ang="0">
                    <a:pos x="connsiteX6379" y="connsiteY6379"/>
                  </a:cxn>
                  <a:cxn ang="0">
                    <a:pos x="connsiteX6380" y="connsiteY6380"/>
                  </a:cxn>
                  <a:cxn ang="0">
                    <a:pos x="connsiteX6381" y="connsiteY6381"/>
                  </a:cxn>
                  <a:cxn ang="0">
                    <a:pos x="connsiteX6382" y="connsiteY6382"/>
                  </a:cxn>
                  <a:cxn ang="0">
                    <a:pos x="connsiteX6383" y="connsiteY6383"/>
                  </a:cxn>
                  <a:cxn ang="0">
                    <a:pos x="connsiteX6384" y="connsiteY6384"/>
                  </a:cxn>
                  <a:cxn ang="0">
                    <a:pos x="connsiteX6385" y="connsiteY6385"/>
                  </a:cxn>
                  <a:cxn ang="0">
                    <a:pos x="connsiteX6386" y="connsiteY6386"/>
                  </a:cxn>
                  <a:cxn ang="0">
                    <a:pos x="connsiteX6387" y="connsiteY6387"/>
                  </a:cxn>
                  <a:cxn ang="0">
                    <a:pos x="connsiteX6388" y="connsiteY6388"/>
                  </a:cxn>
                  <a:cxn ang="0">
                    <a:pos x="connsiteX6389" y="connsiteY6389"/>
                  </a:cxn>
                  <a:cxn ang="0">
                    <a:pos x="connsiteX6390" y="connsiteY6390"/>
                  </a:cxn>
                  <a:cxn ang="0">
                    <a:pos x="connsiteX6391" y="connsiteY6391"/>
                  </a:cxn>
                  <a:cxn ang="0">
                    <a:pos x="connsiteX6392" y="connsiteY6392"/>
                  </a:cxn>
                  <a:cxn ang="0">
                    <a:pos x="connsiteX6393" y="connsiteY6393"/>
                  </a:cxn>
                  <a:cxn ang="0">
                    <a:pos x="connsiteX6394" y="connsiteY6394"/>
                  </a:cxn>
                  <a:cxn ang="0">
                    <a:pos x="connsiteX6395" y="connsiteY6395"/>
                  </a:cxn>
                  <a:cxn ang="0">
                    <a:pos x="connsiteX6396" y="connsiteY6396"/>
                  </a:cxn>
                  <a:cxn ang="0">
                    <a:pos x="connsiteX6397" y="connsiteY6397"/>
                  </a:cxn>
                  <a:cxn ang="0">
                    <a:pos x="connsiteX6398" y="connsiteY6398"/>
                  </a:cxn>
                  <a:cxn ang="0">
                    <a:pos x="connsiteX6399" y="connsiteY6399"/>
                  </a:cxn>
                  <a:cxn ang="0">
                    <a:pos x="connsiteX6400" y="connsiteY6400"/>
                  </a:cxn>
                  <a:cxn ang="0">
                    <a:pos x="connsiteX6401" y="connsiteY6401"/>
                  </a:cxn>
                  <a:cxn ang="0">
                    <a:pos x="connsiteX6402" y="connsiteY6402"/>
                  </a:cxn>
                  <a:cxn ang="0">
                    <a:pos x="connsiteX6403" y="connsiteY6403"/>
                  </a:cxn>
                  <a:cxn ang="0">
                    <a:pos x="connsiteX6404" y="connsiteY6404"/>
                  </a:cxn>
                  <a:cxn ang="0">
                    <a:pos x="connsiteX6405" y="connsiteY6405"/>
                  </a:cxn>
                  <a:cxn ang="0">
                    <a:pos x="connsiteX6406" y="connsiteY6406"/>
                  </a:cxn>
                  <a:cxn ang="0">
                    <a:pos x="connsiteX6407" y="connsiteY6407"/>
                  </a:cxn>
                  <a:cxn ang="0">
                    <a:pos x="connsiteX6408" y="connsiteY6408"/>
                  </a:cxn>
                  <a:cxn ang="0">
                    <a:pos x="connsiteX6409" y="connsiteY6409"/>
                  </a:cxn>
                  <a:cxn ang="0">
                    <a:pos x="connsiteX6410" y="connsiteY6410"/>
                  </a:cxn>
                  <a:cxn ang="0">
                    <a:pos x="connsiteX6411" y="connsiteY6411"/>
                  </a:cxn>
                  <a:cxn ang="0">
                    <a:pos x="connsiteX6412" y="connsiteY6412"/>
                  </a:cxn>
                  <a:cxn ang="0">
                    <a:pos x="connsiteX6413" y="connsiteY6413"/>
                  </a:cxn>
                  <a:cxn ang="0">
                    <a:pos x="connsiteX6414" y="connsiteY6414"/>
                  </a:cxn>
                  <a:cxn ang="0">
                    <a:pos x="connsiteX6415" y="connsiteY6415"/>
                  </a:cxn>
                  <a:cxn ang="0">
                    <a:pos x="connsiteX6416" y="connsiteY6416"/>
                  </a:cxn>
                  <a:cxn ang="0">
                    <a:pos x="connsiteX6417" y="connsiteY6417"/>
                  </a:cxn>
                  <a:cxn ang="0">
                    <a:pos x="connsiteX6418" y="connsiteY6418"/>
                  </a:cxn>
                  <a:cxn ang="0">
                    <a:pos x="connsiteX6419" y="connsiteY6419"/>
                  </a:cxn>
                  <a:cxn ang="0">
                    <a:pos x="connsiteX6420" y="connsiteY6420"/>
                  </a:cxn>
                  <a:cxn ang="0">
                    <a:pos x="connsiteX6421" y="connsiteY6421"/>
                  </a:cxn>
                  <a:cxn ang="0">
                    <a:pos x="connsiteX6422" y="connsiteY6422"/>
                  </a:cxn>
                  <a:cxn ang="0">
                    <a:pos x="connsiteX6423" y="connsiteY6423"/>
                  </a:cxn>
                  <a:cxn ang="0">
                    <a:pos x="connsiteX6424" y="connsiteY6424"/>
                  </a:cxn>
                  <a:cxn ang="0">
                    <a:pos x="connsiteX6425" y="connsiteY6425"/>
                  </a:cxn>
                  <a:cxn ang="0">
                    <a:pos x="connsiteX6426" y="connsiteY6426"/>
                  </a:cxn>
                  <a:cxn ang="0">
                    <a:pos x="connsiteX6427" y="connsiteY6427"/>
                  </a:cxn>
                  <a:cxn ang="0">
                    <a:pos x="connsiteX6428" y="connsiteY6428"/>
                  </a:cxn>
                  <a:cxn ang="0">
                    <a:pos x="connsiteX6429" y="connsiteY6429"/>
                  </a:cxn>
                  <a:cxn ang="0">
                    <a:pos x="connsiteX6430" y="connsiteY6430"/>
                  </a:cxn>
                  <a:cxn ang="0">
                    <a:pos x="connsiteX6431" y="connsiteY6431"/>
                  </a:cxn>
                  <a:cxn ang="0">
                    <a:pos x="connsiteX6432" y="connsiteY6432"/>
                  </a:cxn>
                  <a:cxn ang="0">
                    <a:pos x="connsiteX6433" y="connsiteY6433"/>
                  </a:cxn>
                  <a:cxn ang="0">
                    <a:pos x="connsiteX6434" y="connsiteY6434"/>
                  </a:cxn>
                  <a:cxn ang="0">
                    <a:pos x="connsiteX6435" y="connsiteY6435"/>
                  </a:cxn>
                  <a:cxn ang="0">
                    <a:pos x="connsiteX6436" y="connsiteY6436"/>
                  </a:cxn>
                  <a:cxn ang="0">
                    <a:pos x="connsiteX6437" y="connsiteY6437"/>
                  </a:cxn>
                  <a:cxn ang="0">
                    <a:pos x="connsiteX6438" y="connsiteY6438"/>
                  </a:cxn>
                  <a:cxn ang="0">
                    <a:pos x="connsiteX6439" y="connsiteY6439"/>
                  </a:cxn>
                  <a:cxn ang="0">
                    <a:pos x="connsiteX6440" y="connsiteY6440"/>
                  </a:cxn>
                  <a:cxn ang="0">
                    <a:pos x="connsiteX6441" y="connsiteY6441"/>
                  </a:cxn>
                  <a:cxn ang="0">
                    <a:pos x="connsiteX6442" y="connsiteY6442"/>
                  </a:cxn>
                  <a:cxn ang="0">
                    <a:pos x="connsiteX6443" y="connsiteY6443"/>
                  </a:cxn>
                  <a:cxn ang="0">
                    <a:pos x="connsiteX6444" y="connsiteY6444"/>
                  </a:cxn>
                  <a:cxn ang="0">
                    <a:pos x="connsiteX6445" y="connsiteY6445"/>
                  </a:cxn>
                  <a:cxn ang="0">
                    <a:pos x="connsiteX6446" y="connsiteY6446"/>
                  </a:cxn>
                  <a:cxn ang="0">
                    <a:pos x="connsiteX6447" y="connsiteY6447"/>
                  </a:cxn>
                  <a:cxn ang="0">
                    <a:pos x="connsiteX6448" y="connsiteY6448"/>
                  </a:cxn>
                  <a:cxn ang="0">
                    <a:pos x="connsiteX6449" y="connsiteY6449"/>
                  </a:cxn>
                  <a:cxn ang="0">
                    <a:pos x="connsiteX6450" y="connsiteY6450"/>
                  </a:cxn>
                  <a:cxn ang="0">
                    <a:pos x="connsiteX6451" y="connsiteY6451"/>
                  </a:cxn>
                  <a:cxn ang="0">
                    <a:pos x="connsiteX6452" y="connsiteY6452"/>
                  </a:cxn>
                  <a:cxn ang="0">
                    <a:pos x="connsiteX6453" y="connsiteY6453"/>
                  </a:cxn>
                  <a:cxn ang="0">
                    <a:pos x="connsiteX6454" y="connsiteY6454"/>
                  </a:cxn>
                  <a:cxn ang="0">
                    <a:pos x="connsiteX6455" y="connsiteY6455"/>
                  </a:cxn>
                  <a:cxn ang="0">
                    <a:pos x="connsiteX6456" y="connsiteY6456"/>
                  </a:cxn>
                  <a:cxn ang="0">
                    <a:pos x="connsiteX6457" y="connsiteY6457"/>
                  </a:cxn>
                  <a:cxn ang="0">
                    <a:pos x="connsiteX6458" y="connsiteY6458"/>
                  </a:cxn>
                  <a:cxn ang="0">
                    <a:pos x="connsiteX6459" y="connsiteY6459"/>
                  </a:cxn>
                  <a:cxn ang="0">
                    <a:pos x="connsiteX6460" y="connsiteY6460"/>
                  </a:cxn>
                  <a:cxn ang="0">
                    <a:pos x="connsiteX6461" y="connsiteY6461"/>
                  </a:cxn>
                  <a:cxn ang="0">
                    <a:pos x="connsiteX6462" y="connsiteY6462"/>
                  </a:cxn>
                  <a:cxn ang="0">
                    <a:pos x="connsiteX6463" y="connsiteY6463"/>
                  </a:cxn>
                  <a:cxn ang="0">
                    <a:pos x="connsiteX6464" y="connsiteY6464"/>
                  </a:cxn>
                  <a:cxn ang="0">
                    <a:pos x="connsiteX6465" y="connsiteY6465"/>
                  </a:cxn>
                  <a:cxn ang="0">
                    <a:pos x="connsiteX6466" y="connsiteY6466"/>
                  </a:cxn>
                  <a:cxn ang="0">
                    <a:pos x="connsiteX6467" y="connsiteY6467"/>
                  </a:cxn>
                  <a:cxn ang="0">
                    <a:pos x="connsiteX6468" y="connsiteY6468"/>
                  </a:cxn>
                  <a:cxn ang="0">
                    <a:pos x="connsiteX6469" y="connsiteY6469"/>
                  </a:cxn>
                  <a:cxn ang="0">
                    <a:pos x="connsiteX6470" y="connsiteY6470"/>
                  </a:cxn>
                  <a:cxn ang="0">
                    <a:pos x="connsiteX6471" y="connsiteY6471"/>
                  </a:cxn>
                  <a:cxn ang="0">
                    <a:pos x="connsiteX6472" y="connsiteY6472"/>
                  </a:cxn>
                  <a:cxn ang="0">
                    <a:pos x="connsiteX6473" y="connsiteY6473"/>
                  </a:cxn>
                  <a:cxn ang="0">
                    <a:pos x="connsiteX6474" y="connsiteY6474"/>
                  </a:cxn>
                  <a:cxn ang="0">
                    <a:pos x="connsiteX6475" y="connsiteY6475"/>
                  </a:cxn>
                  <a:cxn ang="0">
                    <a:pos x="connsiteX6476" y="connsiteY6476"/>
                  </a:cxn>
                  <a:cxn ang="0">
                    <a:pos x="connsiteX6477" y="connsiteY6477"/>
                  </a:cxn>
                  <a:cxn ang="0">
                    <a:pos x="connsiteX6478" y="connsiteY6478"/>
                  </a:cxn>
                  <a:cxn ang="0">
                    <a:pos x="connsiteX6479" y="connsiteY6479"/>
                  </a:cxn>
                  <a:cxn ang="0">
                    <a:pos x="connsiteX6480" y="connsiteY6480"/>
                  </a:cxn>
                  <a:cxn ang="0">
                    <a:pos x="connsiteX6481" y="connsiteY6481"/>
                  </a:cxn>
                  <a:cxn ang="0">
                    <a:pos x="connsiteX6482" y="connsiteY6482"/>
                  </a:cxn>
                  <a:cxn ang="0">
                    <a:pos x="connsiteX6483" y="connsiteY6483"/>
                  </a:cxn>
                  <a:cxn ang="0">
                    <a:pos x="connsiteX6484" y="connsiteY6484"/>
                  </a:cxn>
                  <a:cxn ang="0">
                    <a:pos x="connsiteX6485" y="connsiteY6485"/>
                  </a:cxn>
                  <a:cxn ang="0">
                    <a:pos x="connsiteX6486" y="connsiteY6486"/>
                  </a:cxn>
                  <a:cxn ang="0">
                    <a:pos x="connsiteX6487" y="connsiteY6487"/>
                  </a:cxn>
                  <a:cxn ang="0">
                    <a:pos x="connsiteX6488" y="connsiteY6488"/>
                  </a:cxn>
                  <a:cxn ang="0">
                    <a:pos x="connsiteX6489" y="connsiteY6489"/>
                  </a:cxn>
                  <a:cxn ang="0">
                    <a:pos x="connsiteX6490" y="connsiteY6490"/>
                  </a:cxn>
                  <a:cxn ang="0">
                    <a:pos x="connsiteX6491" y="connsiteY6491"/>
                  </a:cxn>
                  <a:cxn ang="0">
                    <a:pos x="connsiteX6492" y="connsiteY6492"/>
                  </a:cxn>
                  <a:cxn ang="0">
                    <a:pos x="connsiteX6493" y="connsiteY6493"/>
                  </a:cxn>
                  <a:cxn ang="0">
                    <a:pos x="connsiteX6494" y="connsiteY6494"/>
                  </a:cxn>
                  <a:cxn ang="0">
                    <a:pos x="connsiteX6495" y="connsiteY6495"/>
                  </a:cxn>
                  <a:cxn ang="0">
                    <a:pos x="connsiteX6496" y="connsiteY6496"/>
                  </a:cxn>
                  <a:cxn ang="0">
                    <a:pos x="connsiteX6497" y="connsiteY6497"/>
                  </a:cxn>
                  <a:cxn ang="0">
                    <a:pos x="connsiteX6498" y="connsiteY6498"/>
                  </a:cxn>
                  <a:cxn ang="0">
                    <a:pos x="connsiteX6499" y="connsiteY6499"/>
                  </a:cxn>
                  <a:cxn ang="0">
                    <a:pos x="connsiteX6500" y="connsiteY6500"/>
                  </a:cxn>
                  <a:cxn ang="0">
                    <a:pos x="connsiteX6501" y="connsiteY6501"/>
                  </a:cxn>
                  <a:cxn ang="0">
                    <a:pos x="connsiteX6502" y="connsiteY6502"/>
                  </a:cxn>
                  <a:cxn ang="0">
                    <a:pos x="connsiteX6503" y="connsiteY6503"/>
                  </a:cxn>
                  <a:cxn ang="0">
                    <a:pos x="connsiteX6504" y="connsiteY6504"/>
                  </a:cxn>
                  <a:cxn ang="0">
                    <a:pos x="connsiteX6505" y="connsiteY6505"/>
                  </a:cxn>
                  <a:cxn ang="0">
                    <a:pos x="connsiteX6506" y="connsiteY6506"/>
                  </a:cxn>
                  <a:cxn ang="0">
                    <a:pos x="connsiteX6507" y="connsiteY6507"/>
                  </a:cxn>
                  <a:cxn ang="0">
                    <a:pos x="connsiteX6508" y="connsiteY6508"/>
                  </a:cxn>
                  <a:cxn ang="0">
                    <a:pos x="connsiteX6509" y="connsiteY6509"/>
                  </a:cxn>
                  <a:cxn ang="0">
                    <a:pos x="connsiteX6510" y="connsiteY6510"/>
                  </a:cxn>
                  <a:cxn ang="0">
                    <a:pos x="connsiteX6511" y="connsiteY6511"/>
                  </a:cxn>
                  <a:cxn ang="0">
                    <a:pos x="connsiteX6512" y="connsiteY6512"/>
                  </a:cxn>
                  <a:cxn ang="0">
                    <a:pos x="connsiteX6513" y="connsiteY6513"/>
                  </a:cxn>
                  <a:cxn ang="0">
                    <a:pos x="connsiteX6514" y="connsiteY6514"/>
                  </a:cxn>
                  <a:cxn ang="0">
                    <a:pos x="connsiteX6515" y="connsiteY6515"/>
                  </a:cxn>
                  <a:cxn ang="0">
                    <a:pos x="connsiteX6516" y="connsiteY6516"/>
                  </a:cxn>
                  <a:cxn ang="0">
                    <a:pos x="connsiteX6517" y="connsiteY6517"/>
                  </a:cxn>
                  <a:cxn ang="0">
                    <a:pos x="connsiteX6518" y="connsiteY6518"/>
                  </a:cxn>
                  <a:cxn ang="0">
                    <a:pos x="connsiteX6519" y="connsiteY6519"/>
                  </a:cxn>
                  <a:cxn ang="0">
                    <a:pos x="connsiteX6520" y="connsiteY6520"/>
                  </a:cxn>
                  <a:cxn ang="0">
                    <a:pos x="connsiteX6521" y="connsiteY6521"/>
                  </a:cxn>
                  <a:cxn ang="0">
                    <a:pos x="connsiteX6522" y="connsiteY6522"/>
                  </a:cxn>
                  <a:cxn ang="0">
                    <a:pos x="connsiteX6523" y="connsiteY6523"/>
                  </a:cxn>
                  <a:cxn ang="0">
                    <a:pos x="connsiteX6524" y="connsiteY6524"/>
                  </a:cxn>
                  <a:cxn ang="0">
                    <a:pos x="connsiteX6525" y="connsiteY6525"/>
                  </a:cxn>
                  <a:cxn ang="0">
                    <a:pos x="connsiteX6526" y="connsiteY6526"/>
                  </a:cxn>
                  <a:cxn ang="0">
                    <a:pos x="connsiteX6527" y="connsiteY6527"/>
                  </a:cxn>
                  <a:cxn ang="0">
                    <a:pos x="connsiteX6528" y="connsiteY6528"/>
                  </a:cxn>
                  <a:cxn ang="0">
                    <a:pos x="connsiteX6529" y="connsiteY6529"/>
                  </a:cxn>
                  <a:cxn ang="0">
                    <a:pos x="connsiteX6530" y="connsiteY6530"/>
                  </a:cxn>
                  <a:cxn ang="0">
                    <a:pos x="connsiteX6531" y="connsiteY6531"/>
                  </a:cxn>
                  <a:cxn ang="0">
                    <a:pos x="connsiteX6532" y="connsiteY6532"/>
                  </a:cxn>
                  <a:cxn ang="0">
                    <a:pos x="connsiteX6533" y="connsiteY6533"/>
                  </a:cxn>
                  <a:cxn ang="0">
                    <a:pos x="connsiteX6534" y="connsiteY6534"/>
                  </a:cxn>
                  <a:cxn ang="0">
                    <a:pos x="connsiteX6535" y="connsiteY6535"/>
                  </a:cxn>
                  <a:cxn ang="0">
                    <a:pos x="connsiteX6536" y="connsiteY6536"/>
                  </a:cxn>
                  <a:cxn ang="0">
                    <a:pos x="connsiteX6537" y="connsiteY6537"/>
                  </a:cxn>
                  <a:cxn ang="0">
                    <a:pos x="connsiteX6538" y="connsiteY6538"/>
                  </a:cxn>
                  <a:cxn ang="0">
                    <a:pos x="connsiteX6539" y="connsiteY6539"/>
                  </a:cxn>
                  <a:cxn ang="0">
                    <a:pos x="connsiteX6540" y="connsiteY6540"/>
                  </a:cxn>
                  <a:cxn ang="0">
                    <a:pos x="connsiteX6541" y="connsiteY6541"/>
                  </a:cxn>
                  <a:cxn ang="0">
                    <a:pos x="connsiteX6542" y="connsiteY6542"/>
                  </a:cxn>
                  <a:cxn ang="0">
                    <a:pos x="connsiteX6543" y="connsiteY6543"/>
                  </a:cxn>
                  <a:cxn ang="0">
                    <a:pos x="connsiteX6544" y="connsiteY6544"/>
                  </a:cxn>
                  <a:cxn ang="0">
                    <a:pos x="connsiteX6545" y="connsiteY6545"/>
                  </a:cxn>
                  <a:cxn ang="0">
                    <a:pos x="connsiteX6546" y="connsiteY6546"/>
                  </a:cxn>
                  <a:cxn ang="0">
                    <a:pos x="connsiteX6547" y="connsiteY6547"/>
                  </a:cxn>
                  <a:cxn ang="0">
                    <a:pos x="connsiteX6548" y="connsiteY6548"/>
                  </a:cxn>
                  <a:cxn ang="0">
                    <a:pos x="connsiteX6549" y="connsiteY6549"/>
                  </a:cxn>
                  <a:cxn ang="0">
                    <a:pos x="connsiteX6550" y="connsiteY6550"/>
                  </a:cxn>
                  <a:cxn ang="0">
                    <a:pos x="connsiteX6551" y="connsiteY6551"/>
                  </a:cxn>
                  <a:cxn ang="0">
                    <a:pos x="connsiteX6552" y="connsiteY6552"/>
                  </a:cxn>
                  <a:cxn ang="0">
                    <a:pos x="connsiteX6553" y="connsiteY6553"/>
                  </a:cxn>
                  <a:cxn ang="0">
                    <a:pos x="connsiteX6554" y="connsiteY6554"/>
                  </a:cxn>
                  <a:cxn ang="0">
                    <a:pos x="connsiteX6555" y="connsiteY6555"/>
                  </a:cxn>
                  <a:cxn ang="0">
                    <a:pos x="connsiteX6556" y="connsiteY6556"/>
                  </a:cxn>
                  <a:cxn ang="0">
                    <a:pos x="connsiteX6557" y="connsiteY6557"/>
                  </a:cxn>
                  <a:cxn ang="0">
                    <a:pos x="connsiteX6558" y="connsiteY6558"/>
                  </a:cxn>
                  <a:cxn ang="0">
                    <a:pos x="connsiteX6559" y="connsiteY6559"/>
                  </a:cxn>
                  <a:cxn ang="0">
                    <a:pos x="connsiteX6560" y="connsiteY6560"/>
                  </a:cxn>
                  <a:cxn ang="0">
                    <a:pos x="connsiteX6561" y="connsiteY6561"/>
                  </a:cxn>
                  <a:cxn ang="0">
                    <a:pos x="connsiteX6562" y="connsiteY6562"/>
                  </a:cxn>
                  <a:cxn ang="0">
                    <a:pos x="connsiteX6563" y="connsiteY6563"/>
                  </a:cxn>
                  <a:cxn ang="0">
                    <a:pos x="connsiteX6564" y="connsiteY6564"/>
                  </a:cxn>
                  <a:cxn ang="0">
                    <a:pos x="connsiteX6565" y="connsiteY6565"/>
                  </a:cxn>
                  <a:cxn ang="0">
                    <a:pos x="connsiteX6566" y="connsiteY6566"/>
                  </a:cxn>
                  <a:cxn ang="0">
                    <a:pos x="connsiteX6567" y="connsiteY6567"/>
                  </a:cxn>
                  <a:cxn ang="0">
                    <a:pos x="connsiteX6568" y="connsiteY6568"/>
                  </a:cxn>
                  <a:cxn ang="0">
                    <a:pos x="connsiteX6569" y="connsiteY6569"/>
                  </a:cxn>
                  <a:cxn ang="0">
                    <a:pos x="connsiteX6570" y="connsiteY6570"/>
                  </a:cxn>
                  <a:cxn ang="0">
                    <a:pos x="connsiteX6571" y="connsiteY6571"/>
                  </a:cxn>
                  <a:cxn ang="0">
                    <a:pos x="connsiteX6572" y="connsiteY6572"/>
                  </a:cxn>
                  <a:cxn ang="0">
                    <a:pos x="connsiteX6573" y="connsiteY6573"/>
                  </a:cxn>
                  <a:cxn ang="0">
                    <a:pos x="connsiteX6574" y="connsiteY6574"/>
                  </a:cxn>
                  <a:cxn ang="0">
                    <a:pos x="connsiteX6575" y="connsiteY6575"/>
                  </a:cxn>
                  <a:cxn ang="0">
                    <a:pos x="connsiteX6576" y="connsiteY6576"/>
                  </a:cxn>
                  <a:cxn ang="0">
                    <a:pos x="connsiteX6577" y="connsiteY6577"/>
                  </a:cxn>
                  <a:cxn ang="0">
                    <a:pos x="connsiteX6578" y="connsiteY6578"/>
                  </a:cxn>
                  <a:cxn ang="0">
                    <a:pos x="connsiteX6579" y="connsiteY6579"/>
                  </a:cxn>
                  <a:cxn ang="0">
                    <a:pos x="connsiteX6580" y="connsiteY6580"/>
                  </a:cxn>
                  <a:cxn ang="0">
                    <a:pos x="connsiteX6581" y="connsiteY6581"/>
                  </a:cxn>
                  <a:cxn ang="0">
                    <a:pos x="connsiteX6582" y="connsiteY6582"/>
                  </a:cxn>
                  <a:cxn ang="0">
                    <a:pos x="connsiteX6583" y="connsiteY6583"/>
                  </a:cxn>
                  <a:cxn ang="0">
                    <a:pos x="connsiteX6584" y="connsiteY6584"/>
                  </a:cxn>
                  <a:cxn ang="0">
                    <a:pos x="connsiteX6585" y="connsiteY6585"/>
                  </a:cxn>
                  <a:cxn ang="0">
                    <a:pos x="connsiteX6586" y="connsiteY6586"/>
                  </a:cxn>
                  <a:cxn ang="0">
                    <a:pos x="connsiteX6587" y="connsiteY6587"/>
                  </a:cxn>
                  <a:cxn ang="0">
                    <a:pos x="connsiteX6588" y="connsiteY6588"/>
                  </a:cxn>
                  <a:cxn ang="0">
                    <a:pos x="connsiteX6589" y="connsiteY6589"/>
                  </a:cxn>
                  <a:cxn ang="0">
                    <a:pos x="connsiteX6590" y="connsiteY6590"/>
                  </a:cxn>
                  <a:cxn ang="0">
                    <a:pos x="connsiteX6591" y="connsiteY6591"/>
                  </a:cxn>
                  <a:cxn ang="0">
                    <a:pos x="connsiteX6592" y="connsiteY6592"/>
                  </a:cxn>
                  <a:cxn ang="0">
                    <a:pos x="connsiteX6593" y="connsiteY6593"/>
                  </a:cxn>
                  <a:cxn ang="0">
                    <a:pos x="connsiteX6594" y="connsiteY6594"/>
                  </a:cxn>
                  <a:cxn ang="0">
                    <a:pos x="connsiteX6595" y="connsiteY6595"/>
                  </a:cxn>
                  <a:cxn ang="0">
                    <a:pos x="connsiteX6596" y="connsiteY6596"/>
                  </a:cxn>
                  <a:cxn ang="0">
                    <a:pos x="connsiteX6597" y="connsiteY6597"/>
                  </a:cxn>
                  <a:cxn ang="0">
                    <a:pos x="connsiteX6598" y="connsiteY6598"/>
                  </a:cxn>
                  <a:cxn ang="0">
                    <a:pos x="connsiteX6599" y="connsiteY6599"/>
                  </a:cxn>
                  <a:cxn ang="0">
                    <a:pos x="connsiteX6600" y="connsiteY6600"/>
                  </a:cxn>
                  <a:cxn ang="0">
                    <a:pos x="connsiteX6601" y="connsiteY6601"/>
                  </a:cxn>
                  <a:cxn ang="0">
                    <a:pos x="connsiteX6602" y="connsiteY6602"/>
                  </a:cxn>
                  <a:cxn ang="0">
                    <a:pos x="connsiteX6603" y="connsiteY6603"/>
                  </a:cxn>
                  <a:cxn ang="0">
                    <a:pos x="connsiteX6604" y="connsiteY6604"/>
                  </a:cxn>
                  <a:cxn ang="0">
                    <a:pos x="connsiteX6605" y="connsiteY6605"/>
                  </a:cxn>
                  <a:cxn ang="0">
                    <a:pos x="connsiteX6606" y="connsiteY6606"/>
                  </a:cxn>
                  <a:cxn ang="0">
                    <a:pos x="connsiteX6607" y="connsiteY6607"/>
                  </a:cxn>
                  <a:cxn ang="0">
                    <a:pos x="connsiteX6608" y="connsiteY6608"/>
                  </a:cxn>
                  <a:cxn ang="0">
                    <a:pos x="connsiteX6609" y="connsiteY6609"/>
                  </a:cxn>
                  <a:cxn ang="0">
                    <a:pos x="connsiteX6610" y="connsiteY6610"/>
                  </a:cxn>
                  <a:cxn ang="0">
                    <a:pos x="connsiteX6611" y="connsiteY6611"/>
                  </a:cxn>
                  <a:cxn ang="0">
                    <a:pos x="connsiteX6612" y="connsiteY6612"/>
                  </a:cxn>
                  <a:cxn ang="0">
                    <a:pos x="connsiteX6613" y="connsiteY6613"/>
                  </a:cxn>
                  <a:cxn ang="0">
                    <a:pos x="connsiteX6614" y="connsiteY6614"/>
                  </a:cxn>
                  <a:cxn ang="0">
                    <a:pos x="connsiteX6615" y="connsiteY6615"/>
                  </a:cxn>
                  <a:cxn ang="0">
                    <a:pos x="connsiteX6616" y="connsiteY6616"/>
                  </a:cxn>
                  <a:cxn ang="0">
                    <a:pos x="connsiteX6617" y="connsiteY6617"/>
                  </a:cxn>
                  <a:cxn ang="0">
                    <a:pos x="connsiteX6618" y="connsiteY6618"/>
                  </a:cxn>
                  <a:cxn ang="0">
                    <a:pos x="connsiteX6619" y="connsiteY6619"/>
                  </a:cxn>
                  <a:cxn ang="0">
                    <a:pos x="connsiteX6620" y="connsiteY6620"/>
                  </a:cxn>
                  <a:cxn ang="0">
                    <a:pos x="connsiteX6621" y="connsiteY6621"/>
                  </a:cxn>
                  <a:cxn ang="0">
                    <a:pos x="connsiteX6622" y="connsiteY6622"/>
                  </a:cxn>
                  <a:cxn ang="0">
                    <a:pos x="connsiteX6623" y="connsiteY6623"/>
                  </a:cxn>
                  <a:cxn ang="0">
                    <a:pos x="connsiteX6624" y="connsiteY6624"/>
                  </a:cxn>
                  <a:cxn ang="0">
                    <a:pos x="connsiteX6625" y="connsiteY6625"/>
                  </a:cxn>
                  <a:cxn ang="0">
                    <a:pos x="connsiteX6626" y="connsiteY6626"/>
                  </a:cxn>
                  <a:cxn ang="0">
                    <a:pos x="connsiteX6627" y="connsiteY6627"/>
                  </a:cxn>
                  <a:cxn ang="0">
                    <a:pos x="connsiteX6628" y="connsiteY6628"/>
                  </a:cxn>
                  <a:cxn ang="0">
                    <a:pos x="connsiteX6629" y="connsiteY6629"/>
                  </a:cxn>
                  <a:cxn ang="0">
                    <a:pos x="connsiteX6630" y="connsiteY6630"/>
                  </a:cxn>
                  <a:cxn ang="0">
                    <a:pos x="connsiteX6631" y="connsiteY6631"/>
                  </a:cxn>
                  <a:cxn ang="0">
                    <a:pos x="connsiteX6632" y="connsiteY6632"/>
                  </a:cxn>
                  <a:cxn ang="0">
                    <a:pos x="connsiteX6633" y="connsiteY6633"/>
                  </a:cxn>
                  <a:cxn ang="0">
                    <a:pos x="connsiteX6634" y="connsiteY6634"/>
                  </a:cxn>
                  <a:cxn ang="0">
                    <a:pos x="connsiteX6635" y="connsiteY6635"/>
                  </a:cxn>
                  <a:cxn ang="0">
                    <a:pos x="connsiteX6636" y="connsiteY6636"/>
                  </a:cxn>
                  <a:cxn ang="0">
                    <a:pos x="connsiteX6637" y="connsiteY6637"/>
                  </a:cxn>
                  <a:cxn ang="0">
                    <a:pos x="connsiteX6638" y="connsiteY6638"/>
                  </a:cxn>
                  <a:cxn ang="0">
                    <a:pos x="connsiteX6639" y="connsiteY6639"/>
                  </a:cxn>
                  <a:cxn ang="0">
                    <a:pos x="connsiteX6640" y="connsiteY6640"/>
                  </a:cxn>
                  <a:cxn ang="0">
                    <a:pos x="connsiteX6641" y="connsiteY6641"/>
                  </a:cxn>
                  <a:cxn ang="0">
                    <a:pos x="connsiteX6642" y="connsiteY6642"/>
                  </a:cxn>
                  <a:cxn ang="0">
                    <a:pos x="connsiteX6643" y="connsiteY6643"/>
                  </a:cxn>
                  <a:cxn ang="0">
                    <a:pos x="connsiteX6644" y="connsiteY6644"/>
                  </a:cxn>
                  <a:cxn ang="0">
                    <a:pos x="connsiteX6645" y="connsiteY6645"/>
                  </a:cxn>
                  <a:cxn ang="0">
                    <a:pos x="connsiteX6646" y="connsiteY6646"/>
                  </a:cxn>
                  <a:cxn ang="0">
                    <a:pos x="connsiteX6647" y="connsiteY6647"/>
                  </a:cxn>
                  <a:cxn ang="0">
                    <a:pos x="connsiteX6648" y="connsiteY6648"/>
                  </a:cxn>
                  <a:cxn ang="0">
                    <a:pos x="connsiteX6649" y="connsiteY6649"/>
                  </a:cxn>
                  <a:cxn ang="0">
                    <a:pos x="connsiteX6650" y="connsiteY6650"/>
                  </a:cxn>
                  <a:cxn ang="0">
                    <a:pos x="connsiteX6651" y="connsiteY6651"/>
                  </a:cxn>
                  <a:cxn ang="0">
                    <a:pos x="connsiteX6652" y="connsiteY6652"/>
                  </a:cxn>
                  <a:cxn ang="0">
                    <a:pos x="connsiteX6653" y="connsiteY6653"/>
                  </a:cxn>
                  <a:cxn ang="0">
                    <a:pos x="connsiteX6654" y="connsiteY6654"/>
                  </a:cxn>
                  <a:cxn ang="0">
                    <a:pos x="connsiteX6655" y="connsiteY6655"/>
                  </a:cxn>
                  <a:cxn ang="0">
                    <a:pos x="connsiteX6656" y="connsiteY6656"/>
                  </a:cxn>
                  <a:cxn ang="0">
                    <a:pos x="connsiteX6657" y="connsiteY6657"/>
                  </a:cxn>
                  <a:cxn ang="0">
                    <a:pos x="connsiteX6658" y="connsiteY6658"/>
                  </a:cxn>
                  <a:cxn ang="0">
                    <a:pos x="connsiteX6659" y="connsiteY6659"/>
                  </a:cxn>
                  <a:cxn ang="0">
                    <a:pos x="connsiteX6660" y="connsiteY6660"/>
                  </a:cxn>
                  <a:cxn ang="0">
                    <a:pos x="connsiteX6661" y="connsiteY6661"/>
                  </a:cxn>
                  <a:cxn ang="0">
                    <a:pos x="connsiteX6662" y="connsiteY6662"/>
                  </a:cxn>
                  <a:cxn ang="0">
                    <a:pos x="connsiteX6663" y="connsiteY6663"/>
                  </a:cxn>
                  <a:cxn ang="0">
                    <a:pos x="connsiteX6664" y="connsiteY6664"/>
                  </a:cxn>
                  <a:cxn ang="0">
                    <a:pos x="connsiteX6665" y="connsiteY6665"/>
                  </a:cxn>
                  <a:cxn ang="0">
                    <a:pos x="connsiteX6666" y="connsiteY6666"/>
                  </a:cxn>
                  <a:cxn ang="0">
                    <a:pos x="connsiteX6667" y="connsiteY6667"/>
                  </a:cxn>
                  <a:cxn ang="0">
                    <a:pos x="connsiteX6668" y="connsiteY6668"/>
                  </a:cxn>
                  <a:cxn ang="0">
                    <a:pos x="connsiteX6669" y="connsiteY6669"/>
                  </a:cxn>
                  <a:cxn ang="0">
                    <a:pos x="connsiteX6670" y="connsiteY6670"/>
                  </a:cxn>
                  <a:cxn ang="0">
                    <a:pos x="connsiteX6671" y="connsiteY6671"/>
                  </a:cxn>
                  <a:cxn ang="0">
                    <a:pos x="connsiteX6672" y="connsiteY6672"/>
                  </a:cxn>
                  <a:cxn ang="0">
                    <a:pos x="connsiteX6673" y="connsiteY6673"/>
                  </a:cxn>
                  <a:cxn ang="0">
                    <a:pos x="connsiteX6674" y="connsiteY6674"/>
                  </a:cxn>
                  <a:cxn ang="0">
                    <a:pos x="connsiteX6675" y="connsiteY6675"/>
                  </a:cxn>
                  <a:cxn ang="0">
                    <a:pos x="connsiteX6676" y="connsiteY6676"/>
                  </a:cxn>
                  <a:cxn ang="0">
                    <a:pos x="connsiteX6677" y="connsiteY6677"/>
                  </a:cxn>
                  <a:cxn ang="0">
                    <a:pos x="connsiteX6678" y="connsiteY6678"/>
                  </a:cxn>
                  <a:cxn ang="0">
                    <a:pos x="connsiteX6679" y="connsiteY6679"/>
                  </a:cxn>
                  <a:cxn ang="0">
                    <a:pos x="connsiteX6680" y="connsiteY6680"/>
                  </a:cxn>
                  <a:cxn ang="0">
                    <a:pos x="connsiteX6681" y="connsiteY6681"/>
                  </a:cxn>
                  <a:cxn ang="0">
                    <a:pos x="connsiteX6682" y="connsiteY6682"/>
                  </a:cxn>
                  <a:cxn ang="0">
                    <a:pos x="connsiteX6683" y="connsiteY6683"/>
                  </a:cxn>
                  <a:cxn ang="0">
                    <a:pos x="connsiteX6684" y="connsiteY6684"/>
                  </a:cxn>
                  <a:cxn ang="0">
                    <a:pos x="connsiteX6685" y="connsiteY6685"/>
                  </a:cxn>
                  <a:cxn ang="0">
                    <a:pos x="connsiteX6686" y="connsiteY6686"/>
                  </a:cxn>
                  <a:cxn ang="0">
                    <a:pos x="connsiteX6687" y="connsiteY6687"/>
                  </a:cxn>
                  <a:cxn ang="0">
                    <a:pos x="connsiteX6688" y="connsiteY6688"/>
                  </a:cxn>
                  <a:cxn ang="0">
                    <a:pos x="connsiteX6689" y="connsiteY6689"/>
                  </a:cxn>
                  <a:cxn ang="0">
                    <a:pos x="connsiteX6690" y="connsiteY6690"/>
                  </a:cxn>
                  <a:cxn ang="0">
                    <a:pos x="connsiteX6691" y="connsiteY6691"/>
                  </a:cxn>
                  <a:cxn ang="0">
                    <a:pos x="connsiteX6692" y="connsiteY6692"/>
                  </a:cxn>
                  <a:cxn ang="0">
                    <a:pos x="connsiteX6693" y="connsiteY6693"/>
                  </a:cxn>
                  <a:cxn ang="0">
                    <a:pos x="connsiteX6694" y="connsiteY6694"/>
                  </a:cxn>
                  <a:cxn ang="0">
                    <a:pos x="connsiteX6695" y="connsiteY6695"/>
                  </a:cxn>
                  <a:cxn ang="0">
                    <a:pos x="connsiteX6696" y="connsiteY6696"/>
                  </a:cxn>
                  <a:cxn ang="0">
                    <a:pos x="connsiteX6697" y="connsiteY6697"/>
                  </a:cxn>
                  <a:cxn ang="0">
                    <a:pos x="connsiteX6698" y="connsiteY6698"/>
                  </a:cxn>
                  <a:cxn ang="0">
                    <a:pos x="connsiteX6699" y="connsiteY6699"/>
                  </a:cxn>
                  <a:cxn ang="0">
                    <a:pos x="connsiteX6700" y="connsiteY6700"/>
                  </a:cxn>
                  <a:cxn ang="0">
                    <a:pos x="connsiteX6701" y="connsiteY6701"/>
                  </a:cxn>
                  <a:cxn ang="0">
                    <a:pos x="connsiteX6702" y="connsiteY6702"/>
                  </a:cxn>
                  <a:cxn ang="0">
                    <a:pos x="connsiteX6703" y="connsiteY6703"/>
                  </a:cxn>
                  <a:cxn ang="0">
                    <a:pos x="connsiteX6704" y="connsiteY6704"/>
                  </a:cxn>
                  <a:cxn ang="0">
                    <a:pos x="connsiteX6705" y="connsiteY6705"/>
                  </a:cxn>
                  <a:cxn ang="0">
                    <a:pos x="connsiteX6706" y="connsiteY6706"/>
                  </a:cxn>
                  <a:cxn ang="0">
                    <a:pos x="connsiteX6707" y="connsiteY6707"/>
                  </a:cxn>
                  <a:cxn ang="0">
                    <a:pos x="connsiteX6708" y="connsiteY6708"/>
                  </a:cxn>
                  <a:cxn ang="0">
                    <a:pos x="connsiteX6709" y="connsiteY6709"/>
                  </a:cxn>
                  <a:cxn ang="0">
                    <a:pos x="connsiteX6710" y="connsiteY6710"/>
                  </a:cxn>
                  <a:cxn ang="0">
                    <a:pos x="connsiteX6711" y="connsiteY6711"/>
                  </a:cxn>
                  <a:cxn ang="0">
                    <a:pos x="connsiteX6712" y="connsiteY6712"/>
                  </a:cxn>
                  <a:cxn ang="0">
                    <a:pos x="connsiteX6713" y="connsiteY6713"/>
                  </a:cxn>
                  <a:cxn ang="0">
                    <a:pos x="connsiteX6714" y="connsiteY6714"/>
                  </a:cxn>
                  <a:cxn ang="0">
                    <a:pos x="connsiteX6715" y="connsiteY6715"/>
                  </a:cxn>
                  <a:cxn ang="0">
                    <a:pos x="connsiteX6716" y="connsiteY6716"/>
                  </a:cxn>
                  <a:cxn ang="0">
                    <a:pos x="connsiteX6717" y="connsiteY6717"/>
                  </a:cxn>
                  <a:cxn ang="0">
                    <a:pos x="connsiteX6718" y="connsiteY6718"/>
                  </a:cxn>
                  <a:cxn ang="0">
                    <a:pos x="connsiteX6719" y="connsiteY6719"/>
                  </a:cxn>
                  <a:cxn ang="0">
                    <a:pos x="connsiteX6720" y="connsiteY6720"/>
                  </a:cxn>
                  <a:cxn ang="0">
                    <a:pos x="connsiteX6721" y="connsiteY6721"/>
                  </a:cxn>
                  <a:cxn ang="0">
                    <a:pos x="connsiteX6722" y="connsiteY6722"/>
                  </a:cxn>
                  <a:cxn ang="0">
                    <a:pos x="connsiteX6723" y="connsiteY6723"/>
                  </a:cxn>
                  <a:cxn ang="0">
                    <a:pos x="connsiteX6724" y="connsiteY6724"/>
                  </a:cxn>
                  <a:cxn ang="0">
                    <a:pos x="connsiteX6725" y="connsiteY6725"/>
                  </a:cxn>
                  <a:cxn ang="0">
                    <a:pos x="connsiteX6726" y="connsiteY6726"/>
                  </a:cxn>
                  <a:cxn ang="0">
                    <a:pos x="connsiteX6727" y="connsiteY6727"/>
                  </a:cxn>
                  <a:cxn ang="0">
                    <a:pos x="connsiteX6728" y="connsiteY6728"/>
                  </a:cxn>
                  <a:cxn ang="0">
                    <a:pos x="connsiteX6729" y="connsiteY6729"/>
                  </a:cxn>
                  <a:cxn ang="0">
                    <a:pos x="connsiteX6730" y="connsiteY6730"/>
                  </a:cxn>
                  <a:cxn ang="0">
                    <a:pos x="connsiteX6731" y="connsiteY6731"/>
                  </a:cxn>
                  <a:cxn ang="0">
                    <a:pos x="connsiteX6732" y="connsiteY6732"/>
                  </a:cxn>
                  <a:cxn ang="0">
                    <a:pos x="connsiteX6733" y="connsiteY6733"/>
                  </a:cxn>
                  <a:cxn ang="0">
                    <a:pos x="connsiteX6734" y="connsiteY6734"/>
                  </a:cxn>
                  <a:cxn ang="0">
                    <a:pos x="connsiteX6735" y="connsiteY6735"/>
                  </a:cxn>
                  <a:cxn ang="0">
                    <a:pos x="connsiteX6736" y="connsiteY6736"/>
                  </a:cxn>
                  <a:cxn ang="0">
                    <a:pos x="connsiteX6737" y="connsiteY6737"/>
                  </a:cxn>
                  <a:cxn ang="0">
                    <a:pos x="connsiteX6738" y="connsiteY6738"/>
                  </a:cxn>
                  <a:cxn ang="0">
                    <a:pos x="connsiteX6739" y="connsiteY6739"/>
                  </a:cxn>
                  <a:cxn ang="0">
                    <a:pos x="connsiteX6740" y="connsiteY6740"/>
                  </a:cxn>
                  <a:cxn ang="0">
                    <a:pos x="connsiteX6741" y="connsiteY6741"/>
                  </a:cxn>
                  <a:cxn ang="0">
                    <a:pos x="connsiteX6742" y="connsiteY6742"/>
                  </a:cxn>
                  <a:cxn ang="0">
                    <a:pos x="connsiteX6743" y="connsiteY6743"/>
                  </a:cxn>
                  <a:cxn ang="0">
                    <a:pos x="connsiteX6744" y="connsiteY6744"/>
                  </a:cxn>
                  <a:cxn ang="0">
                    <a:pos x="connsiteX6745" y="connsiteY6745"/>
                  </a:cxn>
                  <a:cxn ang="0">
                    <a:pos x="connsiteX6746" y="connsiteY6746"/>
                  </a:cxn>
                  <a:cxn ang="0">
                    <a:pos x="connsiteX6747" y="connsiteY6747"/>
                  </a:cxn>
                  <a:cxn ang="0">
                    <a:pos x="connsiteX6748" y="connsiteY6748"/>
                  </a:cxn>
                  <a:cxn ang="0">
                    <a:pos x="connsiteX6749" y="connsiteY6749"/>
                  </a:cxn>
                  <a:cxn ang="0">
                    <a:pos x="connsiteX6750" y="connsiteY6750"/>
                  </a:cxn>
                  <a:cxn ang="0">
                    <a:pos x="connsiteX6751" y="connsiteY6751"/>
                  </a:cxn>
                  <a:cxn ang="0">
                    <a:pos x="connsiteX6752" y="connsiteY6752"/>
                  </a:cxn>
                  <a:cxn ang="0">
                    <a:pos x="connsiteX6753" y="connsiteY6753"/>
                  </a:cxn>
                  <a:cxn ang="0">
                    <a:pos x="connsiteX6754" y="connsiteY6754"/>
                  </a:cxn>
                  <a:cxn ang="0">
                    <a:pos x="connsiteX6755" y="connsiteY6755"/>
                  </a:cxn>
                  <a:cxn ang="0">
                    <a:pos x="connsiteX6756" y="connsiteY6756"/>
                  </a:cxn>
                  <a:cxn ang="0">
                    <a:pos x="connsiteX6757" y="connsiteY6757"/>
                  </a:cxn>
                  <a:cxn ang="0">
                    <a:pos x="connsiteX6758" y="connsiteY6758"/>
                  </a:cxn>
                  <a:cxn ang="0">
                    <a:pos x="connsiteX6759" y="connsiteY6759"/>
                  </a:cxn>
                  <a:cxn ang="0">
                    <a:pos x="connsiteX6760" y="connsiteY6760"/>
                  </a:cxn>
                  <a:cxn ang="0">
                    <a:pos x="connsiteX6761" y="connsiteY6761"/>
                  </a:cxn>
                  <a:cxn ang="0">
                    <a:pos x="connsiteX6762" y="connsiteY6762"/>
                  </a:cxn>
                  <a:cxn ang="0">
                    <a:pos x="connsiteX6763" y="connsiteY6763"/>
                  </a:cxn>
                  <a:cxn ang="0">
                    <a:pos x="connsiteX6764" y="connsiteY6764"/>
                  </a:cxn>
                  <a:cxn ang="0">
                    <a:pos x="connsiteX6765" y="connsiteY6765"/>
                  </a:cxn>
                  <a:cxn ang="0">
                    <a:pos x="connsiteX6766" y="connsiteY6766"/>
                  </a:cxn>
                  <a:cxn ang="0">
                    <a:pos x="connsiteX6767" y="connsiteY6767"/>
                  </a:cxn>
                  <a:cxn ang="0">
                    <a:pos x="connsiteX6768" y="connsiteY6768"/>
                  </a:cxn>
                  <a:cxn ang="0">
                    <a:pos x="connsiteX6769" y="connsiteY6769"/>
                  </a:cxn>
                  <a:cxn ang="0">
                    <a:pos x="connsiteX6770" y="connsiteY6770"/>
                  </a:cxn>
                  <a:cxn ang="0">
                    <a:pos x="connsiteX6771" y="connsiteY6771"/>
                  </a:cxn>
                  <a:cxn ang="0">
                    <a:pos x="connsiteX6772" y="connsiteY6772"/>
                  </a:cxn>
                  <a:cxn ang="0">
                    <a:pos x="connsiteX6773" y="connsiteY6773"/>
                  </a:cxn>
                  <a:cxn ang="0">
                    <a:pos x="connsiteX6774" y="connsiteY6774"/>
                  </a:cxn>
                  <a:cxn ang="0">
                    <a:pos x="connsiteX6775" y="connsiteY6775"/>
                  </a:cxn>
                  <a:cxn ang="0">
                    <a:pos x="connsiteX6776" y="connsiteY6776"/>
                  </a:cxn>
                  <a:cxn ang="0">
                    <a:pos x="connsiteX6777" y="connsiteY6777"/>
                  </a:cxn>
                  <a:cxn ang="0">
                    <a:pos x="connsiteX6778" y="connsiteY6778"/>
                  </a:cxn>
                  <a:cxn ang="0">
                    <a:pos x="connsiteX6779" y="connsiteY6779"/>
                  </a:cxn>
                  <a:cxn ang="0">
                    <a:pos x="connsiteX6780" y="connsiteY6780"/>
                  </a:cxn>
                  <a:cxn ang="0">
                    <a:pos x="connsiteX6781" y="connsiteY6781"/>
                  </a:cxn>
                  <a:cxn ang="0">
                    <a:pos x="connsiteX6782" y="connsiteY6782"/>
                  </a:cxn>
                  <a:cxn ang="0">
                    <a:pos x="connsiteX6783" y="connsiteY6783"/>
                  </a:cxn>
                  <a:cxn ang="0">
                    <a:pos x="connsiteX6784" y="connsiteY6784"/>
                  </a:cxn>
                  <a:cxn ang="0">
                    <a:pos x="connsiteX6785" y="connsiteY6785"/>
                  </a:cxn>
                  <a:cxn ang="0">
                    <a:pos x="connsiteX6786" y="connsiteY6786"/>
                  </a:cxn>
                  <a:cxn ang="0">
                    <a:pos x="connsiteX6787" y="connsiteY6787"/>
                  </a:cxn>
                  <a:cxn ang="0">
                    <a:pos x="connsiteX6788" y="connsiteY6788"/>
                  </a:cxn>
                  <a:cxn ang="0">
                    <a:pos x="connsiteX6789" y="connsiteY6789"/>
                  </a:cxn>
                  <a:cxn ang="0">
                    <a:pos x="connsiteX6790" y="connsiteY6790"/>
                  </a:cxn>
                  <a:cxn ang="0">
                    <a:pos x="connsiteX6791" y="connsiteY6791"/>
                  </a:cxn>
                  <a:cxn ang="0">
                    <a:pos x="connsiteX6792" y="connsiteY6792"/>
                  </a:cxn>
                  <a:cxn ang="0">
                    <a:pos x="connsiteX6793" y="connsiteY6793"/>
                  </a:cxn>
                  <a:cxn ang="0">
                    <a:pos x="connsiteX6794" y="connsiteY6794"/>
                  </a:cxn>
                  <a:cxn ang="0">
                    <a:pos x="connsiteX6795" y="connsiteY6795"/>
                  </a:cxn>
                  <a:cxn ang="0">
                    <a:pos x="connsiteX6796" y="connsiteY6796"/>
                  </a:cxn>
                  <a:cxn ang="0">
                    <a:pos x="connsiteX6797" y="connsiteY6797"/>
                  </a:cxn>
                  <a:cxn ang="0">
                    <a:pos x="connsiteX6798" y="connsiteY6798"/>
                  </a:cxn>
                  <a:cxn ang="0">
                    <a:pos x="connsiteX6799" y="connsiteY6799"/>
                  </a:cxn>
                  <a:cxn ang="0">
                    <a:pos x="connsiteX6800" y="connsiteY6800"/>
                  </a:cxn>
                  <a:cxn ang="0">
                    <a:pos x="connsiteX6801" y="connsiteY6801"/>
                  </a:cxn>
                  <a:cxn ang="0">
                    <a:pos x="connsiteX6802" y="connsiteY6802"/>
                  </a:cxn>
                  <a:cxn ang="0">
                    <a:pos x="connsiteX6803" y="connsiteY6803"/>
                  </a:cxn>
                  <a:cxn ang="0">
                    <a:pos x="connsiteX6804" y="connsiteY6804"/>
                  </a:cxn>
                  <a:cxn ang="0">
                    <a:pos x="connsiteX6805" y="connsiteY6805"/>
                  </a:cxn>
                  <a:cxn ang="0">
                    <a:pos x="connsiteX6806" y="connsiteY6806"/>
                  </a:cxn>
                  <a:cxn ang="0">
                    <a:pos x="connsiteX6807" y="connsiteY6807"/>
                  </a:cxn>
                  <a:cxn ang="0">
                    <a:pos x="connsiteX6808" y="connsiteY6808"/>
                  </a:cxn>
                  <a:cxn ang="0">
                    <a:pos x="connsiteX6809" y="connsiteY6809"/>
                  </a:cxn>
                  <a:cxn ang="0">
                    <a:pos x="connsiteX6810" y="connsiteY6810"/>
                  </a:cxn>
                  <a:cxn ang="0">
                    <a:pos x="connsiteX6811" y="connsiteY6811"/>
                  </a:cxn>
                  <a:cxn ang="0">
                    <a:pos x="connsiteX6812" y="connsiteY6812"/>
                  </a:cxn>
                  <a:cxn ang="0">
                    <a:pos x="connsiteX6813" y="connsiteY6813"/>
                  </a:cxn>
                  <a:cxn ang="0">
                    <a:pos x="connsiteX6814" y="connsiteY6814"/>
                  </a:cxn>
                  <a:cxn ang="0">
                    <a:pos x="connsiteX6815" y="connsiteY6815"/>
                  </a:cxn>
                  <a:cxn ang="0">
                    <a:pos x="connsiteX6816" y="connsiteY6816"/>
                  </a:cxn>
                  <a:cxn ang="0">
                    <a:pos x="connsiteX6817" y="connsiteY6817"/>
                  </a:cxn>
                  <a:cxn ang="0">
                    <a:pos x="connsiteX6818" y="connsiteY6818"/>
                  </a:cxn>
                  <a:cxn ang="0">
                    <a:pos x="connsiteX6819" y="connsiteY6819"/>
                  </a:cxn>
                  <a:cxn ang="0">
                    <a:pos x="connsiteX6820" y="connsiteY6820"/>
                  </a:cxn>
                  <a:cxn ang="0">
                    <a:pos x="connsiteX6821" y="connsiteY6821"/>
                  </a:cxn>
                  <a:cxn ang="0">
                    <a:pos x="connsiteX6822" y="connsiteY6822"/>
                  </a:cxn>
                  <a:cxn ang="0">
                    <a:pos x="connsiteX6823" y="connsiteY6823"/>
                  </a:cxn>
                  <a:cxn ang="0">
                    <a:pos x="connsiteX6824" y="connsiteY6824"/>
                  </a:cxn>
                  <a:cxn ang="0">
                    <a:pos x="connsiteX6825" y="connsiteY6825"/>
                  </a:cxn>
                </a:cxnLst>
                <a:rect l="l" t="t" r="r" b="b"/>
                <a:pathLst>
                  <a:path w="6801921" h="1525731">
                    <a:moveTo>
                      <a:pt x="4555893" y="1519632"/>
                    </a:moveTo>
                    <a:lnTo>
                      <a:pt x="4665340" y="1519632"/>
                    </a:lnTo>
                    <a:lnTo>
                      <a:pt x="4682566" y="1525731"/>
                    </a:lnTo>
                    <a:lnTo>
                      <a:pt x="4538666" y="1525731"/>
                    </a:lnTo>
                    <a:close/>
                    <a:moveTo>
                      <a:pt x="242684" y="1519632"/>
                    </a:moveTo>
                    <a:lnTo>
                      <a:pt x="352132" y="1519632"/>
                    </a:lnTo>
                    <a:lnTo>
                      <a:pt x="369358" y="1525731"/>
                    </a:lnTo>
                    <a:lnTo>
                      <a:pt x="225458" y="1525731"/>
                    </a:lnTo>
                    <a:close/>
                    <a:moveTo>
                      <a:pt x="3079587" y="1517595"/>
                    </a:moveTo>
                    <a:lnTo>
                      <a:pt x="3096243" y="1517595"/>
                    </a:lnTo>
                    <a:cubicBezTo>
                      <a:pt x="3103142" y="1517595"/>
                      <a:pt x="3109388" y="1519985"/>
                      <a:pt x="3113909" y="1523849"/>
                    </a:cubicBezTo>
                    <a:lnTo>
                      <a:pt x="3114820" y="1525731"/>
                    </a:lnTo>
                    <a:lnTo>
                      <a:pt x="3061010" y="1525731"/>
                    </a:lnTo>
                    <a:lnTo>
                      <a:pt x="3061922" y="1523849"/>
                    </a:lnTo>
                    <a:cubicBezTo>
                      <a:pt x="3066443" y="1519985"/>
                      <a:pt x="3072689" y="1517595"/>
                      <a:pt x="3079587" y="1517595"/>
                    </a:cubicBezTo>
                    <a:close/>
                    <a:moveTo>
                      <a:pt x="3166433" y="1513526"/>
                    </a:moveTo>
                    <a:lnTo>
                      <a:pt x="3228292" y="1513526"/>
                    </a:lnTo>
                    <a:cubicBezTo>
                      <a:pt x="3235520" y="1513526"/>
                      <a:pt x="3242063" y="1516030"/>
                      <a:pt x="3246799" y="1520079"/>
                    </a:cubicBezTo>
                    <a:lnTo>
                      <a:pt x="3249538" y="1525731"/>
                    </a:lnTo>
                    <a:lnTo>
                      <a:pt x="3145187" y="1525731"/>
                    </a:lnTo>
                    <a:lnTo>
                      <a:pt x="3147925" y="1520079"/>
                    </a:lnTo>
                    <a:cubicBezTo>
                      <a:pt x="3152662" y="1516030"/>
                      <a:pt x="3159205" y="1513526"/>
                      <a:pt x="3166433" y="1513526"/>
                    </a:cubicBezTo>
                    <a:close/>
                    <a:moveTo>
                      <a:pt x="6355093" y="1507429"/>
                    </a:moveTo>
                    <a:lnTo>
                      <a:pt x="6463589" y="1507429"/>
                    </a:lnTo>
                    <a:cubicBezTo>
                      <a:pt x="6473049" y="1507429"/>
                      <a:pt x="6480719" y="1513985"/>
                      <a:pt x="6480719" y="1522072"/>
                    </a:cubicBezTo>
                    <a:lnTo>
                      <a:pt x="6478946" y="1525731"/>
                    </a:lnTo>
                    <a:lnTo>
                      <a:pt x="6339735" y="1525731"/>
                    </a:lnTo>
                    <a:lnTo>
                      <a:pt x="6337962" y="1522072"/>
                    </a:lnTo>
                    <a:lnTo>
                      <a:pt x="6342980" y="1511718"/>
                    </a:lnTo>
                    <a:cubicBezTo>
                      <a:pt x="6346080" y="1509068"/>
                      <a:pt x="6350363" y="1507429"/>
                      <a:pt x="6355093" y="1507429"/>
                    </a:cubicBezTo>
                    <a:close/>
                    <a:moveTo>
                      <a:pt x="2041885" y="1507429"/>
                    </a:moveTo>
                    <a:lnTo>
                      <a:pt x="2150381" y="1507429"/>
                    </a:lnTo>
                    <a:cubicBezTo>
                      <a:pt x="2159841" y="1507429"/>
                      <a:pt x="2167511" y="1513985"/>
                      <a:pt x="2167511" y="1522072"/>
                    </a:cubicBezTo>
                    <a:lnTo>
                      <a:pt x="2165737" y="1525731"/>
                    </a:lnTo>
                    <a:lnTo>
                      <a:pt x="2026527" y="1525731"/>
                    </a:lnTo>
                    <a:lnTo>
                      <a:pt x="2024754" y="1522072"/>
                    </a:lnTo>
                    <a:lnTo>
                      <a:pt x="2029772" y="1511718"/>
                    </a:lnTo>
                    <a:cubicBezTo>
                      <a:pt x="2032872" y="1509068"/>
                      <a:pt x="2037155" y="1507429"/>
                      <a:pt x="2041885" y="1507429"/>
                    </a:cubicBezTo>
                    <a:close/>
                    <a:moveTo>
                      <a:pt x="3293009" y="1506611"/>
                    </a:moveTo>
                    <a:lnTo>
                      <a:pt x="3401504" y="1506612"/>
                    </a:lnTo>
                    <a:cubicBezTo>
                      <a:pt x="3406234" y="1506612"/>
                      <a:pt x="3410517" y="1508251"/>
                      <a:pt x="3413617" y="1510901"/>
                    </a:cubicBezTo>
                    <a:lnTo>
                      <a:pt x="3418635" y="1521256"/>
                    </a:lnTo>
                    <a:lnTo>
                      <a:pt x="3416465" y="1525731"/>
                    </a:lnTo>
                    <a:lnTo>
                      <a:pt x="3278046" y="1525731"/>
                    </a:lnTo>
                    <a:lnTo>
                      <a:pt x="3275878" y="1521255"/>
                    </a:lnTo>
                    <a:lnTo>
                      <a:pt x="3275879" y="1521255"/>
                    </a:lnTo>
                    <a:cubicBezTo>
                      <a:pt x="3275879" y="1513168"/>
                      <a:pt x="3283549" y="1506611"/>
                      <a:pt x="3293009" y="1506611"/>
                    </a:cubicBezTo>
                    <a:close/>
                    <a:moveTo>
                      <a:pt x="6198061" y="1505904"/>
                    </a:moveTo>
                    <a:lnTo>
                      <a:pt x="6306557" y="1505904"/>
                    </a:lnTo>
                    <a:cubicBezTo>
                      <a:pt x="6316018" y="1505904"/>
                      <a:pt x="6323687" y="1512460"/>
                      <a:pt x="6323687" y="1520547"/>
                    </a:cubicBezTo>
                    <a:lnTo>
                      <a:pt x="6321175" y="1525731"/>
                    </a:lnTo>
                    <a:lnTo>
                      <a:pt x="6183443" y="1525731"/>
                    </a:lnTo>
                    <a:lnTo>
                      <a:pt x="6180930" y="1520547"/>
                    </a:lnTo>
                    <a:lnTo>
                      <a:pt x="6185948" y="1510193"/>
                    </a:lnTo>
                    <a:cubicBezTo>
                      <a:pt x="6189048" y="1507543"/>
                      <a:pt x="6193331" y="1505904"/>
                      <a:pt x="6198061" y="1505904"/>
                    </a:cubicBezTo>
                    <a:close/>
                    <a:moveTo>
                      <a:pt x="1884853" y="1505904"/>
                    </a:moveTo>
                    <a:lnTo>
                      <a:pt x="1993348" y="1505904"/>
                    </a:lnTo>
                    <a:cubicBezTo>
                      <a:pt x="2002810" y="1505904"/>
                      <a:pt x="2010480" y="1512460"/>
                      <a:pt x="2010480" y="1520547"/>
                    </a:cubicBezTo>
                    <a:lnTo>
                      <a:pt x="2010479" y="1520547"/>
                    </a:lnTo>
                    <a:lnTo>
                      <a:pt x="2007966" y="1525731"/>
                    </a:lnTo>
                    <a:lnTo>
                      <a:pt x="1870235" y="1525731"/>
                    </a:lnTo>
                    <a:lnTo>
                      <a:pt x="1867722" y="1520547"/>
                    </a:lnTo>
                    <a:lnTo>
                      <a:pt x="1872740" y="1510193"/>
                    </a:lnTo>
                    <a:cubicBezTo>
                      <a:pt x="1875840" y="1507543"/>
                      <a:pt x="1880123" y="1505904"/>
                      <a:pt x="1884853" y="1505904"/>
                    </a:cubicBezTo>
                    <a:close/>
                    <a:moveTo>
                      <a:pt x="4696269" y="1503360"/>
                    </a:moveTo>
                    <a:lnTo>
                      <a:pt x="4696270" y="1503361"/>
                    </a:lnTo>
                    <a:lnTo>
                      <a:pt x="4696269" y="1503361"/>
                    </a:lnTo>
                    <a:close/>
                    <a:moveTo>
                      <a:pt x="383061" y="1503360"/>
                    </a:moveTo>
                    <a:lnTo>
                      <a:pt x="383062" y="1503361"/>
                    </a:lnTo>
                    <a:lnTo>
                      <a:pt x="383061" y="1503361"/>
                    </a:lnTo>
                    <a:close/>
                    <a:moveTo>
                      <a:pt x="5271154" y="1499803"/>
                    </a:moveTo>
                    <a:lnTo>
                      <a:pt x="5364543" y="1499803"/>
                    </a:lnTo>
                    <a:cubicBezTo>
                      <a:pt x="5374481" y="1499803"/>
                      <a:pt x="5383477" y="1503246"/>
                      <a:pt x="5389989" y="1508812"/>
                    </a:cubicBezTo>
                    <a:lnTo>
                      <a:pt x="5398187" y="1525731"/>
                    </a:lnTo>
                    <a:lnTo>
                      <a:pt x="5237510" y="1525731"/>
                    </a:lnTo>
                    <a:lnTo>
                      <a:pt x="5245708" y="1508812"/>
                    </a:lnTo>
                    <a:cubicBezTo>
                      <a:pt x="5252221" y="1503246"/>
                      <a:pt x="5261218" y="1499803"/>
                      <a:pt x="5271154" y="1499803"/>
                    </a:cubicBezTo>
                    <a:close/>
                    <a:moveTo>
                      <a:pt x="957946" y="1499803"/>
                    </a:moveTo>
                    <a:lnTo>
                      <a:pt x="1051335" y="1499803"/>
                    </a:lnTo>
                    <a:cubicBezTo>
                      <a:pt x="1061272" y="1499803"/>
                      <a:pt x="1070269" y="1503246"/>
                      <a:pt x="1076781" y="1508812"/>
                    </a:cubicBezTo>
                    <a:lnTo>
                      <a:pt x="1084979" y="1525731"/>
                    </a:lnTo>
                    <a:lnTo>
                      <a:pt x="924302" y="1525731"/>
                    </a:lnTo>
                    <a:lnTo>
                      <a:pt x="932500" y="1508812"/>
                    </a:lnTo>
                    <a:cubicBezTo>
                      <a:pt x="939012" y="1503246"/>
                      <a:pt x="948009" y="1499803"/>
                      <a:pt x="957946" y="1499803"/>
                    </a:cubicBezTo>
                    <a:close/>
                    <a:moveTo>
                      <a:pt x="6141374" y="1497260"/>
                    </a:moveTo>
                    <a:lnTo>
                      <a:pt x="6147325" y="1497260"/>
                    </a:lnTo>
                    <a:cubicBezTo>
                      <a:pt x="6157672" y="1497260"/>
                      <a:pt x="6166060" y="1504430"/>
                      <a:pt x="6166060" y="1513275"/>
                    </a:cubicBezTo>
                    <a:cubicBezTo>
                      <a:pt x="6166060" y="1517698"/>
                      <a:pt x="6163963" y="1521701"/>
                      <a:pt x="6160573" y="1524600"/>
                    </a:cubicBezTo>
                    <a:lnTo>
                      <a:pt x="6157377" y="1525731"/>
                    </a:lnTo>
                    <a:lnTo>
                      <a:pt x="6131322" y="1525731"/>
                    </a:lnTo>
                    <a:lnTo>
                      <a:pt x="6128126" y="1524600"/>
                    </a:lnTo>
                    <a:cubicBezTo>
                      <a:pt x="6124735" y="1521701"/>
                      <a:pt x="6122639" y="1517698"/>
                      <a:pt x="6122639" y="1513275"/>
                    </a:cubicBezTo>
                    <a:cubicBezTo>
                      <a:pt x="6122639" y="1504430"/>
                      <a:pt x="6131026" y="1497260"/>
                      <a:pt x="6141374" y="1497260"/>
                    </a:cubicBezTo>
                    <a:close/>
                    <a:moveTo>
                      <a:pt x="1828165" y="1497260"/>
                    </a:moveTo>
                    <a:lnTo>
                      <a:pt x="1834116" y="1497260"/>
                    </a:lnTo>
                    <a:cubicBezTo>
                      <a:pt x="1844464" y="1497260"/>
                      <a:pt x="1852851" y="1504430"/>
                      <a:pt x="1852851" y="1513275"/>
                    </a:cubicBezTo>
                    <a:cubicBezTo>
                      <a:pt x="1852851" y="1517698"/>
                      <a:pt x="1850755" y="1521701"/>
                      <a:pt x="1847364" y="1524600"/>
                    </a:cubicBezTo>
                    <a:lnTo>
                      <a:pt x="1844169" y="1525731"/>
                    </a:lnTo>
                    <a:lnTo>
                      <a:pt x="1818114" y="1525731"/>
                    </a:lnTo>
                    <a:lnTo>
                      <a:pt x="1814918" y="1524600"/>
                    </a:lnTo>
                    <a:cubicBezTo>
                      <a:pt x="1811527" y="1521701"/>
                      <a:pt x="1809431" y="1517698"/>
                      <a:pt x="1809431" y="1513275"/>
                    </a:cubicBezTo>
                    <a:cubicBezTo>
                      <a:pt x="1809431" y="1504430"/>
                      <a:pt x="1817818" y="1497260"/>
                      <a:pt x="1828165" y="1497260"/>
                    </a:cubicBezTo>
                    <a:close/>
                    <a:moveTo>
                      <a:pt x="6522056" y="1492684"/>
                    </a:moveTo>
                    <a:lnTo>
                      <a:pt x="6639833" y="1492684"/>
                    </a:lnTo>
                    <a:cubicBezTo>
                      <a:pt x="6652151" y="1492684"/>
                      <a:pt x="6662138" y="1501220"/>
                      <a:pt x="6662138" y="1511750"/>
                    </a:cubicBezTo>
                    <a:cubicBezTo>
                      <a:pt x="6662138" y="1517015"/>
                      <a:pt x="6659641" y="1521781"/>
                      <a:pt x="6655604" y="1525232"/>
                    </a:cubicBezTo>
                    <a:lnTo>
                      <a:pt x="6654194" y="1525731"/>
                    </a:lnTo>
                    <a:lnTo>
                      <a:pt x="6507695" y="1525731"/>
                    </a:lnTo>
                    <a:lnTo>
                      <a:pt x="6506284" y="1525232"/>
                    </a:lnTo>
                    <a:cubicBezTo>
                      <a:pt x="6502248" y="1521781"/>
                      <a:pt x="6499751" y="1517015"/>
                      <a:pt x="6499751" y="1511750"/>
                    </a:cubicBezTo>
                    <a:cubicBezTo>
                      <a:pt x="6499751" y="1501220"/>
                      <a:pt x="6509737" y="1492684"/>
                      <a:pt x="6522056" y="1492684"/>
                    </a:cubicBezTo>
                    <a:close/>
                    <a:moveTo>
                      <a:pt x="2208848" y="1492684"/>
                    </a:moveTo>
                    <a:lnTo>
                      <a:pt x="2326625" y="1492684"/>
                    </a:lnTo>
                    <a:cubicBezTo>
                      <a:pt x="2338943" y="1492684"/>
                      <a:pt x="2348930" y="1501220"/>
                      <a:pt x="2348930" y="1511750"/>
                    </a:cubicBezTo>
                    <a:cubicBezTo>
                      <a:pt x="2348930" y="1517015"/>
                      <a:pt x="2346434" y="1521781"/>
                      <a:pt x="2342396" y="1525232"/>
                    </a:cubicBezTo>
                    <a:lnTo>
                      <a:pt x="2340986" y="1525731"/>
                    </a:lnTo>
                    <a:lnTo>
                      <a:pt x="2194487" y="1525731"/>
                    </a:lnTo>
                    <a:lnTo>
                      <a:pt x="2193076" y="1525232"/>
                    </a:lnTo>
                    <a:cubicBezTo>
                      <a:pt x="2189040" y="1521781"/>
                      <a:pt x="2186544" y="1517015"/>
                      <a:pt x="2186544" y="1511750"/>
                    </a:cubicBezTo>
                    <a:cubicBezTo>
                      <a:pt x="2186544" y="1501220"/>
                      <a:pt x="2196529" y="1492684"/>
                      <a:pt x="2208848" y="1492684"/>
                    </a:cubicBezTo>
                    <a:close/>
                    <a:moveTo>
                      <a:pt x="5465660" y="1487600"/>
                    </a:moveTo>
                    <a:lnTo>
                      <a:pt x="5559048" y="1487600"/>
                    </a:lnTo>
                    <a:cubicBezTo>
                      <a:pt x="5578923" y="1487600"/>
                      <a:pt x="5595034" y="1501372"/>
                      <a:pt x="5595034" y="1518361"/>
                    </a:cubicBezTo>
                    <a:lnTo>
                      <a:pt x="5591462" y="1525731"/>
                    </a:lnTo>
                    <a:lnTo>
                      <a:pt x="5433245" y="1525731"/>
                    </a:lnTo>
                    <a:lnTo>
                      <a:pt x="5429674" y="1518361"/>
                    </a:lnTo>
                    <a:lnTo>
                      <a:pt x="5440214" y="1496610"/>
                    </a:lnTo>
                    <a:cubicBezTo>
                      <a:pt x="5446726" y="1491043"/>
                      <a:pt x="5455723" y="1487600"/>
                      <a:pt x="5465660" y="1487600"/>
                    </a:cubicBezTo>
                    <a:close/>
                    <a:moveTo>
                      <a:pt x="1152452" y="1487600"/>
                    </a:moveTo>
                    <a:lnTo>
                      <a:pt x="1245840" y="1487600"/>
                    </a:lnTo>
                    <a:cubicBezTo>
                      <a:pt x="1265715" y="1487600"/>
                      <a:pt x="1281826" y="1501372"/>
                      <a:pt x="1281826" y="1518361"/>
                    </a:cubicBezTo>
                    <a:lnTo>
                      <a:pt x="1278254" y="1525731"/>
                    </a:lnTo>
                    <a:lnTo>
                      <a:pt x="1120037" y="1525731"/>
                    </a:lnTo>
                    <a:lnTo>
                      <a:pt x="1116466" y="1518361"/>
                    </a:lnTo>
                    <a:lnTo>
                      <a:pt x="1127006" y="1496610"/>
                    </a:lnTo>
                    <a:cubicBezTo>
                      <a:pt x="1133518" y="1491043"/>
                      <a:pt x="1142515" y="1487600"/>
                      <a:pt x="1152452" y="1487600"/>
                    </a:cubicBezTo>
                    <a:close/>
                    <a:moveTo>
                      <a:pt x="6784606" y="1483749"/>
                    </a:moveTo>
                    <a:lnTo>
                      <a:pt x="6801921" y="1525731"/>
                    </a:lnTo>
                    <a:lnTo>
                      <a:pt x="6780914" y="1525731"/>
                    </a:lnTo>
                    <a:lnTo>
                      <a:pt x="6772214" y="1522651"/>
                    </a:lnTo>
                    <a:lnTo>
                      <a:pt x="6763851" y="1505394"/>
                    </a:lnTo>
                    <a:lnTo>
                      <a:pt x="6772214" y="1488137"/>
                    </a:lnTo>
                    <a:close/>
                    <a:moveTo>
                      <a:pt x="2471398" y="1483749"/>
                    </a:moveTo>
                    <a:lnTo>
                      <a:pt x="2479485" y="1503357"/>
                    </a:lnTo>
                    <a:lnTo>
                      <a:pt x="2528787" y="1503357"/>
                    </a:lnTo>
                    <a:cubicBezTo>
                      <a:pt x="2545213" y="1503357"/>
                      <a:pt x="2560083" y="1509048"/>
                      <a:pt x="2570847" y="1518249"/>
                    </a:cubicBezTo>
                    <a:lnTo>
                      <a:pt x="2576748" y="1525731"/>
                    </a:lnTo>
                    <a:lnTo>
                      <a:pt x="2488713" y="1525731"/>
                    </a:lnTo>
                    <a:lnTo>
                      <a:pt x="2467706" y="1525731"/>
                    </a:lnTo>
                    <a:lnTo>
                      <a:pt x="2441939" y="1525731"/>
                    </a:lnTo>
                    <a:lnTo>
                      <a:pt x="2432711" y="1503357"/>
                    </a:lnTo>
                    <a:lnTo>
                      <a:pt x="2451631" y="1503357"/>
                    </a:lnTo>
                    <a:lnTo>
                      <a:pt x="2459005" y="1488137"/>
                    </a:lnTo>
                    <a:close/>
                    <a:moveTo>
                      <a:pt x="3713665" y="1480985"/>
                    </a:moveTo>
                    <a:lnTo>
                      <a:pt x="3837378" y="1480985"/>
                    </a:lnTo>
                    <a:cubicBezTo>
                      <a:pt x="3851833" y="1480985"/>
                      <a:pt x="3863551" y="1491002"/>
                      <a:pt x="3863551" y="1503358"/>
                    </a:cubicBezTo>
                    <a:cubicBezTo>
                      <a:pt x="3863551" y="1515714"/>
                      <a:pt x="3851833" y="1525731"/>
                      <a:pt x="3837378" y="1525731"/>
                    </a:cubicBezTo>
                    <a:lnTo>
                      <a:pt x="3713665" y="1525731"/>
                    </a:lnTo>
                    <a:cubicBezTo>
                      <a:pt x="3699211" y="1525731"/>
                      <a:pt x="3687493" y="1515714"/>
                      <a:pt x="3687493" y="1503358"/>
                    </a:cubicBezTo>
                    <a:cubicBezTo>
                      <a:pt x="3687493" y="1491002"/>
                      <a:pt x="3699211" y="1480985"/>
                      <a:pt x="3713665" y="1480985"/>
                    </a:cubicBezTo>
                    <a:close/>
                    <a:moveTo>
                      <a:pt x="4724820" y="1478955"/>
                    </a:moveTo>
                    <a:lnTo>
                      <a:pt x="4834268" y="1478955"/>
                    </a:lnTo>
                    <a:cubicBezTo>
                      <a:pt x="4850037" y="1478955"/>
                      <a:pt x="4862819" y="1489882"/>
                      <a:pt x="4862819" y="1503361"/>
                    </a:cubicBezTo>
                    <a:lnTo>
                      <a:pt x="4862818" y="1503361"/>
                    </a:lnTo>
                    <a:cubicBezTo>
                      <a:pt x="4862818" y="1510100"/>
                      <a:pt x="4859622" y="1516201"/>
                      <a:pt x="4854456" y="1520618"/>
                    </a:cubicBezTo>
                    <a:lnTo>
                      <a:pt x="4840013" y="1525731"/>
                    </a:lnTo>
                    <a:lnTo>
                      <a:pt x="4719076" y="1525731"/>
                    </a:lnTo>
                    <a:lnTo>
                      <a:pt x="4704632" y="1520617"/>
                    </a:lnTo>
                    <a:lnTo>
                      <a:pt x="4696270" y="1503361"/>
                    </a:lnTo>
                    <a:lnTo>
                      <a:pt x="4704632" y="1486104"/>
                    </a:lnTo>
                    <a:cubicBezTo>
                      <a:pt x="4709799" y="1481687"/>
                      <a:pt x="4716937" y="1478955"/>
                      <a:pt x="4724820" y="1478955"/>
                    </a:cubicBezTo>
                    <a:close/>
                    <a:moveTo>
                      <a:pt x="411612" y="1478955"/>
                    </a:moveTo>
                    <a:lnTo>
                      <a:pt x="521060" y="1478955"/>
                    </a:lnTo>
                    <a:cubicBezTo>
                      <a:pt x="536828" y="1478955"/>
                      <a:pt x="549611" y="1489882"/>
                      <a:pt x="549611" y="1503361"/>
                    </a:cubicBezTo>
                    <a:lnTo>
                      <a:pt x="549610" y="1503361"/>
                    </a:lnTo>
                    <a:cubicBezTo>
                      <a:pt x="549610" y="1510100"/>
                      <a:pt x="546414" y="1516201"/>
                      <a:pt x="541248" y="1520618"/>
                    </a:cubicBezTo>
                    <a:lnTo>
                      <a:pt x="526805" y="1525731"/>
                    </a:lnTo>
                    <a:lnTo>
                      <a:pt x="405868" y="1525731"/>
                    </a:lnTo>
                    <a:lnTo>
                      <a:pt x="391424" y="1520617"/>
                    </a:lnTo>
                    <a:lnTo>
                      <a:pt x="383062" y="1503361"/>
                    </a:lnTo>
                    <a:lnTo>
                      <a:pt x="391424" y="1486104"/>
                    </a:lnTo>
                    <a:cubicBezTo>
                      <a:pt x="396591" y="1481687"/>
                      <a:pt x="403729" y="1478955"/>
                      <a:pt x="411612" y="1478955"/>
                    </a:cubicBezTo>
                    <a:close/>
                    <a:moveTo>
                      <a:pt x="4525439" y="1476920"/>
                    </a:moveTo>
                    <a:lnTo>
                      <a:pt x="4657727" y="1476920"/>
                    </a:lnTo>
                    <a:cubicBezTo>
                      <a:pt x="4667189" y="1476920"/>
                      <a:pt x="4674858" y="1483477"/>
                      <a:pt x="4674858" y="1491564"/>
                    </a:cubicBezTo>
                    <a:lnTo>
                      <a:pt x="4674857" y="1491564"/>
                    </a:lnTo>
                    <a:cubicBezTo>
                      <a:pt x="4674857" y="1499651"/>
                      <a:pt x="4667187" y="1506207"/>
                      <a:pt x="4657726" y="1506207"/>
                    </a:cubicBezTo>
                    <a:lnTo>
                      <a:pt x="4525439" y="1506207"/>
                    </a:lnTo>
                    <a:cubicBezTo>
                      <a:pt x="4520709" y="1506207"/>
                      <a:pt x="4516426" y="1504567"/>
                      <a:pt x="4513326" y="1501918"/>
                    </a:cubicBezTo>
                    <a:lnTo>
                      <a:pt x="4508309" y="1491564"/>
                    </a:lnTo>
                    <a:lnTo>
                      <a:pt x="4513326" y="1481210"/>
                    </a:lnTo>
                    <a:cubicBezTo>
                      <a:pt x="4516426" y="1478560"/>
                      <a:pt x="4520709" y="1476920"/>
                      <a:pt x="4525439" y="1476920"/>
                    </a:cubicBezTo>
                    <a:close/>
                    <a:moveTo>
                      <a:pt x="212231" y="1476920"/>
                    </a:moveTo>
                    <a:lnTo>
                      <a:pt x="344519" y="1476920"/>
                    </a:lnTo>
                    <a:cubicBezTo>
                      <a:pt x="353980" y="1476920"/>
                      <a:pt x="361650" y="1483477"/>
                      <a:pt x="361650" y="1491564"/>
                    </a:cubicBezTo>
                    <a:lnTo>
                      <a:pt x="361649" y="1491564"/>
                    </a:lnTo>
                    <a:cubicBezTo>
                      <a:pt x="361649" y="1499651"/>
                      <a:pt x="353979" y="1506207"/>
                      <a:pt x="344518" y="1506207"/>
                    </a:cubicBezTo>
                    <a:lnTo>
                      <a:pt x="212231" y="1506207"/>
                    </a:lnTo>
                    <a:cubicBezTo>
                      <a:pt x="207501" y="1506207"/>
                      <a:pt x="203218" y="1504567"/>
                      <a:pt x="200118" y="1501918"/>
                    </a:cubicBezTo>
                    <a:lnTo>
                      <a:pt x="195101" y="1491564"/>
                    </a:lnTo>
                    <a:lnTo>
                      <a:pt x="200118" y="1481210"/>
                    </a:lnTo>
                    <a:cubicBezTo>
                      <a:pt x="203218" y="1478560"/>
                      <a:pt x="207501" y="1476920"/>
                      <a:pt x="212231" y="1476920"/>
                    </a:cubicBezTo>
                    <a:close/>
                    <a:moveTo>
                      <a:pt x="5700913" y="1476412"/>
                    </a:moveTo>
                    <a:lnTo>
                      <a:pt x="5731843" y="1476412"/>
                    </a:lnTo>
                    <a:cubicBezTo>
                      <a:pt x="5752211" y="1476412"/>
                      <a:pt x="5768722" y="1490525"/>
                      <a:pt x="5768722" y="1507936"/>
                    </a:cubicBezTo>
                    <a:lnTo>
                      <a:pt x="5760099" y="1525731"/>
                    </a:lnTo>
                    <a:lnTo>
                      <a:pt x="5672657" y="1525731"/>
                    </a:lnTo>
                    <a:lnTo>
                      <a:pt x="5664034" y="1507936"/>
                    </a:lnTo>
                    <a:cubicBezTo>
                      <a:pt x="5664034" y="1490525"/>
                      <a:pt x="5680545" y="1476412"/>
                      <a:pt x="5700913" y="1476412"/>
                    </a:cubicBezTo>
                    <a:close/>
                    <a:moveTo>
                      <a:pt x="1387705" y="1476412"/>
                    </a:moveTo>
                    <a:lnTo>
                      <a:pt x="1418635" y="1476412"/>
                    </a:lnTo>
                    <a:cubicBezTo>
                      <a:pt x="1439003" y="1476412"/>
                      <a:pt x="1455514" y="1490525"/>
                      <a:pt x="1455514" y="1507936"/>
                    </a:cubicBezTo>
                    <a:lnTo>
                      <a:pt x="1446890" y="1525731"/>
                    </a:lnTo>
                    <a:lnTo>
                      <a:pt x="1359449" y="1525731"/>
                    </a:lnTo>
                    <a:lnTo>
                      <a:pt x="1350826" y="1507936"/>
                    </a:lnTo>
                    <a:cubicBezTo>
                      <a:pt x="1350826" y="1490525"/>
                      <a:pt x="1367337" y="1476412"/>
                      <a:pt x="1387705" y="1476412"/>
                    </a:cubicBezTo>
                    <a:close/>
                    <a:moveTo>
                      <a:pt x="5835936" y="1473361"/>
                    </a:moveTo>
                    <a:lnTo>
                      <a:pt x="5885901" y="1473361"/>
                    </a:lnTo>
                    <a:cubicBezTo>
                      <a:pt x="5912839" y="1473361"/>
                      <a:pt x="5934676" y="1492027"/>
                      <a:pt x="5934676" y="1515054"/>
                    </a:cubicBezTo>
                    <a:lnTo>
                      <a:pt x="5929502" y="1525731"/>
                    </a:lnTo>
                    <a:lnTo>
                      <a:pt x="5792336" y="1525731"/>
                    </a:lnTo>
                    <a:lnTo>
                      <a:pt x="5787161" y="1515054"/>
                    </a:lnTo>
                    <a:cubicBezTo>
                      <a:pt x="5787161" y="1492027"/>
                      <a:pt x="5808998" y="1473361"/>
                      <a:pt x="5835936" y="1473361"/>
                    </a:cubicBezTo>
                    <a:close/>
                    <a:moveTo>
                      <a:pt x="1522728" y="1473361"/>
                    </a:moveTo>
                    <a:lnTo>
                      <a:pt x="1572693" y="1473361"/>
                    </a:lnTo>
                    <a:cubicBezTo>
                      <a:pt x="1599631" y="1473361"/>
                      <a:pt x="1621468" y="1492027"/>
                      <a:pt x="1621468" y="1515054"/>
                    </a:cubicBezTo>
                    <a:lnTo>
                      <a:pt x="1616294" y="1525731"/>
                    </a:lnTo>
                    <a:lnTo>
                      <a:pt x="1479127" y="1525731"/>
                    </a:lnTo>
                    <a:lnTo>
                      <a:pt x="1473953" y="1515054"/>
                    </a:lnTo>
                    <a:cubicBezTo>
                      <a:pt x="1473953" y="1492027"/>
                      <a:pt x="1495790" y="1473361"/>
                      <a:pt x="1522728" y="1473361"/>
                    </a:cubicBezTo>
                    <a:close/>
                    <a:moveTo>
                      <a:pt x="5978693" y="1471327"/>
                    </a:moveTo>
                    <a:lnTo>
                      <a:pt x="6066725" y="1471327"/>
                    </a:lnTo>
                    <a:cubicBezTo>
                      <a:pt x="6083151" y="1471327"/>
                      <a:pt x="6096467" y="1482709"/>
                      <a:pt x="6096467" y="1496750"/>
                    </a:cubicBezTo>
                    <a:cubicBezTo>
                      <a:pt x="6096467" y="1510791"/>
                      <a:pt x="6083151" y="1522173"/>
                      <a:pt x="6066725" y="1522173"/>
                    </a:cubicBezTo>
                    <a:lnTo>
                      <a:pt x="5978693" y="1522173"/>
                    </a:lnTo>
                    <a:cubicBezTo>
                      <a:pt x="5962267" y="1522173"/>
                      <a:pt x="5948952" y="1510791"/>
                      <a:pt x="5948952" y="1496750"/>
                    </a:cubicBezTo>
                    <a:cubicBezTo>
                      <a:pt x="5948952" y="1482709"/>
                      <a:pt x="5962267" y="1471327"/>
                      <a:pt x="5978693" y="1471327"/>
                    </a:cubicBezTo>
                    <a:close/>
                    <a:moveTo>
                      <a:pt x="1665485" y="1471327"/>
                    </a:moveTo>
                    <a:lnTo>
                      <a:pt x="1753517" y="1471327"/>
                    </a:lnTo>
                    <a:cubicBezTo>
                      <a:pt x="1769943" y="1471327"/>
                      <a:pt x="1783259" y="1482709"/>
                      <a:pt x="1783259" y="1496750"/>
                    </a:cubicBezTo>
                    <a:cubicBezTo>
                      <a:pt x="1783259" y="1510791"/>
                      <a:pt x="1769943" y="1522173"/>
                      <a:pt x="1753517" y="1522173"/>
                    </a:cubicBezTo>
                    <a:lnTo>
                      <a:pt x="1665485" y="1522173"/>
                    </a:lnTo>
                    <a:cubicBezTo>
                      <a:pt x="1649059" y="1522173"/>
                      <a:pt x="1635743" y="1510791"/>
                      <a:pt x="1635743" y="1496750"/>
                    </a:cubicBezTo>
                    <a:cubicBezTo>
                      <a:pt x="1635743" y="1482709"/>
                      <a:pt x="1649059" y="1471327"/>
                      <a:pt x="1665485" y="1471327"/>
                    </a:cubicBezTo>
                    <a:close/>
                    <a:moveTo>
                      <a:pt x="4163341" y="1470816"/>
                    </a:moveTo>
                    <a:lnTo>
                      <a:pt x="4287062" y="1470816"/>
                    </a:lnTo>
                    <a:cubicBezTo>
                      <a:pt x="4301517" y="1470816"/>
                      <a:pt x="4313234" y="1480833"/>
                      <a:pt x="4313234" y="1493189"/>
                    </a:cubicBezTo>
                    <a:cubicBezTo>
                      <a:pt x="4313234" y="1505545"/>
                      <a:pt x="4301517" y="1515562"/>
                      <a:pt x="4287062" y="1515562"/>
                    </a:cubicBezTo>
                    <a:lnTo>
                      <a:pt x="4163341" y="1515562"/>
                    </a:lnTo>
                    <a:cubicBezTo>
                      <a:pt x="4148886" y="1515562"/>
                      <a:pt x="4137168" y="1505545"/>
                      <a:pt x="4137168" y="1493189"/>
                    </a:cubicBezTo>
                    <a:cubicBezTo>
                      <a:pt x="4137168" y="1480833"/>
                      <a:pt x="4148886" y="1470816"/>
                      <a:pt x="4163341" y="1470816"/>
                    </a:cubicBezTo>
                    <a:close/>
                    <a:moveTo>
                      <a:pt x="2618901" y="1465734"/>
                    </a:moveTo>
                    <a:lnTo>
                      <a:pt x="2636153" y="1465735"/>
                    </a:lnTo>
                    <a:cubicBezTo>
                      <a:pt x="2645104" y="1465735"/>
                      <a:pt x="2653208" y="1468836"/>
                      <a:pt x="2659074" y="1473851"/>
                    </a:cubicBezTo>
                    <a:lnTo>
                      <a:pt x="2668569" y="1493445"/>
                    </a:lnTo>
                    <a:lnTo>
                      <a:pt x="2659074" y="1513038"/>
                    </a:lnTo>
                    <a:cubicBezTo>
                      <a:pt x="2653208" y="1518052"/>
                      <a:pt x="2645104" y="1521154"/>
                      <a:pt x="2636153" y="1521154"/>
                    </a:cubicBezTo>
                    <a:lnTo>
                      <a:pt x="2618901" y="1521154"/>
                    </a:lnTo>
                    <a:cubicBezTo>
                      <a:pt x="2600997" y="1521154"/>
                      <a:pt x="2586484" y="1508748"/>
                      <a:pt x="2586484" y="1493444"/>
                    </a:cubicBezTo>
                    <a:lnTo>
                      <a:pt x="2586485" y="1493444"/>
                    </a:lnTo>
                    <a:cubicBezTo>
                      <a:pt x="2586485" y="1478140"/>
                      <a:pt x="2600998" y="1465734"/>
                      <a:pt x="2618901" y="1465734"/>
                    </a:cubicBezTo>
                    <a:close/>
                    <a:moveTo>
                      <a:pt x="6689975" y="1463702"/>
                    </a:moveTo>
                    <a:lnTo>
                      <a:pt x="6734231" y="1463702"/>
                    </a:lnTo>
                    <a:cubicBezTo>
                      <a:pt x="6743692" y="1463702"/>
                      <a:pt x="6751361" y="1470258"/>
                      <a:pt x="6751361" y="1478346"/>
                    </a:cubicBezTo>
                    <a:cubicBezTo>
                      <a:pt x="6751361" y="1486433"/>
                      <a:pt x="6743691" y="1492989"/>
                      <a:pt x="6734230" y="1492989"/>
                    </a:cubicBezTo>
                    <a:lnTo>
                      <a:pt x="6689975" y="1492988"/>
                    </a:lnTo>
                    <a:cubicBezTo>
                      <a:pt x="6685245" y="1492988"/>
                      <a:pt x="6680962" y="1491350"/>
                      <a:pt x="6677862" y="1488700"/>
                    </a:cubicBezTo>
                    <a:lnTo>
                      <a:pt x="6672844" y="1478346"/>
                    </a:lnTo>
                    <a:lnTo>
                      <a:pt x="6677862" y="1467991"/>
                    </a:lnTo>
                    <a:cubicBezTo>
                      <a:pt x="6680962" y="1465341"/>
                      <a:pt x="6685245" y="1463702"/>
                      <a:pt x="6689975" y="1463702"/>
                    </a:cubicBezTo>
                    <a:close/>
                    <a:moveTo>
                      <a:pt x="4941928" y="1462684"/>
                    </a:moveTo>
                    <a:lnTo>
                      <a:pt x="4991894" y="1462684"/>
                    </a:lnTo>
                    <a:cubicBezTo>
                      <a:pt x="5018831" y="1462684"/>
                      <a:pt x="5040668" y="1481350"/>
                      <a:pt x="5040668" y="1504376"/>
                    </a:cubicBezTo>
                    <a:lnTo>
                      <a:pt x="5030321" y="1525731"/>
                    </a:lnTo>
                    <a:lnTo>
                      <a:pt x="4903502" y="1525731"/>
                    </a:lnTo>
                    <a:lnTo>
                      <a:pt x="4893153" y="1504376"/>
                    </a:lnTo>
                    <a:cubicBezTo>
                      <a:pt x="4893153" y="1481350"/>
                      <a:pt x="4914990" y="1462684"/>
                      <a:pt x="4941928" y="1462684"/>
                    </a:cubicBezTo>
                    <a:close/>
                    <a:moveTo>
                      <a:pt x="628720" y="1462684"/>
                    </a:moveTo>
                    <a:lnTo>
                      <a:pt x="678686" y="1462684"/>
                    </a:lnTo>
                    <a:cubicBezTo>
                      <a:pt x="705623" y="1462684"/>
                      <a:pt x="727460" y="1481350"/>
                      <a:pt x="727460" y="1504376"/>
                    </a:cubicBezTo>
                    <a:lnTo>
                      <a:pt x="717113" y="1525731"/>
                    </a:lnTo>
                    <a:lnTo>
                      <a:pt x="590294" y="1525731"/>
                    </a:lnTo>
                    <a:lnTo>
                      <a:pt x="579945" y="1504376"/>
                    </a:lnTo>
                    <a:cubicBezTo>
                      <a:pt x="579945" y="1481350"/>
                      <a:pt x="601782" y="1462684"/>
                      <a:pt x="628720" y="1462684"/>
                    </a:cubicBezTo>
                    <a:close/>
                    <a:moveTo>
                      <a:pt x="5084685" y="1460650"/>
                    </a:moveTo>
                    <a:lnTo>
                      <a:pt x="5172713" y="1460650"/>
                    </a:lnTo>
                    <a:cubicBezTo>
                      <a:pt x="5189139" y="1460650"/>
                      <a:pt x="5202454" y="1472032"/>
                      <a:pt x="5202454" y="1486073"/>
                    </a:cubicBezTo>
                    <a:cubicBezTo>
                      <a:pt x="5202454" y="1500113"/>
                      <a:pt x="5189139" y="1511496"/>
                      <a:pt x="5172713" y="1511496"/>
                    </a:cubicBezTo>
                    <a:lnTo>
                      <a:pt x="5084685" y="1511496"/>
                    </a:lnTo>
                    <a:cubicBezTo>
                      <a:pt x="5068260" y="1511496"/>
                      <a:pt x="5054944" y="1500113"/>
                      <a:pt x="5054944" y="1486073"/>
                    </a:cubicBezTo>
                    <a:cubicBezTo>
                      <a:pt x="5054944" y="1472032"/>
                      <a:pt x="5068260" y="1460650"/>
                      <a:pt x="5084685" y="1460650"/>
                    </a:cubicBezTo>
                    <a:close/>
                    <a:moveTo>
                      <a:pt x="771477" y="1460650"/>
                    </a:moveTo>
                    <a:lnTo>
                      <a:pt x="859505" y="1460650"/>
                    </a:lnTo>
                    <a:cubicBezTo>
                      <a:pt x="875931" y="1460650"/>
                      <a:pt x="889246" y="1472032"/>
                      <a:pt x="889246" y="1486073"/>
                    </a:cubicBezTo>
                    <a:cubicBezTo>
                      <a:pt x="889246" y="1500113"/>
                      <a:pt x="875931" y="1511496"/>
                      <a:pt x="859505" y="1511496"/>
                    </a:cubicBezTo>
                    <a:lnTo>
                      <a:pt x="771477" y="1511496"/>
                    </a:lnTo>
                    <a:cubicBezTo>
                      <a:pt x="755052" y="1511496"/>
                      <a:pt x="741736" y="1500113"/>
                      <a:pt x="741736" y="1486073"/>
                    </a:cubicBezTo>
                    <a:cubicBezTo>
                      <a:pt x="741736" y="1472032"/>
                      <a:pt x="755052" y="1460650"/>
                      <a:pt x="771477" y="1460650"/>
                    </a:cubicBezTo>
                    <a:close/>
                    <a:moveTo>
                      <a:pt x="6584692" y="1449973"/>
                    </a:moveTo>
                    <a:lnTo>
                      <a:pt x="6628948" y="1449973"/>
                    </a:lnTo>
                    <a:cubicBezTo>
                      <a:pt x="6638409" y="1449973"/>
                      <a:pt x="6646079" y="1456530"/>
                      <a:pt x="6646079" y="1464617"/>
                    </a:cubicBezTo>
                    <a:lnTo>
                      <a:pt x="6646078" y="1464617"/>
                    </a:lnTo>
                    <a:cubicBezTo>
                      <a:pt x="6646078" y="1472704"/>
                      <a:pt x="6638409" y="1479260"/>
                      <a:pt x="6628948" y="1479260"/>
                    </a:cubicBezTo>
                    <a:lnTo>
                      <a:pt x="6584692" y="1479260"/>
                    </a:lnTo>
                    <a:cubicBezTo>
                      <a:pt x="6579962" y="1479260"/>
                      <a:pt x="6575680" y="1477620"/>
                      <a:pt x="6572579" y="1474971"/>
                    </a:cubicBezTo>
                    <a:lnTo>
                      <a:pt x="6567562" y="1464617"/>
                    </a:lnTo>
                    <a:lnTo>
                      <a:pt x="6572579" y="1454263"/>
                    </a:lnTo>
                    <a:cubicBezTo>
                      <a:pt x="6575680" y="1451613"/>
                      <a:pt x="6579962" y="1449973"/>
                      <a:pt x="6584692" y="1449973"/>
                    </a:cubicBezTo>
                    <a:close/>
                    <a:moveTo>
                      <a:pt x="2271485" y="1449973"/>
                    </a:moveTo>
                    <a:lnTo>
                      <a:pt x="2315740" y="1449973"/>
                    </a:lnTo>
                    <a:cubicBezTo>
                      <a:pt x="2325201" y="1449973"/>
                      <a:pt x="2332871" y="1456530"/>
                      <a:pt x="2332871" y="1464617"/>
                    </a:cubicBezTo>
                    <a:lnTo>
                      <a:pt x="2332870" y="1464617"/>
                    </a:lnTo>
                    <a:cubicBezTo>
                      <a:pt x="2332870" y="1472704"/>
                      <a:pt x="2325200" y="1479260"/>
                      <a:pt x="2315740" y="1479260"/>
                    </a:cubicBezTo>
                    <a:lnTo>
                      <a:pt x="2271485" y="1479260"/>
                    </a:lnTo>
                    <a:cubicBezTo>
                      <a:pt x="2266755" y="1479260"/>
                      <a:pt x="2262471" y="1477620"/>
                      <a:pt x="2259372" y="1474971"/>
                    </a:cubicBezTo>
                    <a:lnTo>
                      <a:pt x="2254353" y="1464617"/>
                    </a:lnTo>
                    <a:lnTo>
                      <a:pt x="2259372" y="1454263"/>
                    </a:lnTo>
                    <a:cubicBezTo>
                      <a:pt x="2262471" y="1451613"/>
                      <a:pt x="2266755" y="1449973"/>
                      <a:pt x="2271485" y="1449973"/>
                    </a:cubicBezTo>
                    <a:close/>
                    <a:moveTo>
                      <a:pt x="3143829" y="1446411"/>
                    </a:moveTo>
                    <a:lnTo>
                      <a:pt x="3231862" y="1446411"/>
                    </a:lnTo>
                    <a:cubicBezTo>
                      <a:pt x="3248288" y="1446411"/>
                      <a:pt x="3261603" y="1457793"/>
                      <a:pt x="3261603" y="1471834"/>
                    </a:cubicBezTo>
                    <a:cubicBezTo>
                      <a:pt x="3261603" y="1485875"/>
                      <a:pt x="3248288" y="1497257"/>
                      <a:pt x="3231862" y="1497257"/>
                    </a:cubicBezTo>
                    <a:lnTo>
                      <a:pt x="3143829" y="1497257"/>
                    </a:lnTo>
                    <a:cubicBezTo>
                      <a:pt x="3127404" y="1497257"/>
                      <a:pt x="3114088" y="1485875"/>
                      <a:pt x="3114088" y="1471834"/>
                    </a:cubicBezTo>
                    <a:cubicBezTo>
                      <a:pt x="3114088" y="1457793"/>
                      <a:pt x="3127404" y="1446411"/>
                      <a:pt x="3143829" y="1446411"/>
                    </a:cubicBezTo>
                    <a:close/>
                    <a:moveTo>
                      <a:pt x="6122639" y="1440822"/>
                    </a:moveTo>
                    <a:lnTo>
                      <a:pt x="6139294" y="1440822"/>
                    </a:lnTo>
                    <a:cubicBezTo>
                      <a:pt x="6153092" y="1440822"/>
                      <a:pt x="6164276" y="1450383"/>
                      <a:pt x="6164276" y="1462177"/>
                    </a:cubicBezTo>
                    <a:cubicBezTo>
                      <a:pt x="6164276" y="1473971"/>
                      <a:pt x="6153092" y="1483532"/>
                      <a:pt x="6139294" y="1483532"/>
                    </a:cubicBezTo>
                    <a:lnTo>
                      <a:pt x="6122639" y="1483532"/>
                    </a:lnTo>
                    <a:cubicBezTo>
                      <a:pt x="6108841" y="1483532"/>
                      <a:pt x="6097657" y="1473971"/>
                      <a:pt x="6097657" y="1462177"/>
                    </a:cubicBezTo>
                    <a:cubicBezTo>
                      <a:pt x="6097657" y="1450383"/>
                      <a:pt x="6108841" y="1440822"/>
                      <a:pt x="6122639" y="1440822"/>
                    </a:cubicBezTo>
                    <a:close/>
                    <a:moveTo>
                      <a:pt x="1809431" y="1440822"/>
                    </a:moveTo>
                    <a:lnTo>
                      <a:pt x="1826086" y="1440822"/>
                    </a:lnTo>
                    <a:cubicBezTo>
                      <a:pt x="1839883" y="1440822"/>
                      <a:pt x="1851068" y="1450383"/>
                      <a:pt x="1851068" y="1462177"/>
                    </a:cubicBezTo>
                    <a:cubicBezTo>
                      <a:pt x="1851068" y="1473971"/>
                      <a:pt x="1839883" y="1483532"/>
                      <a:pt x="1826086" y="1483532"/>
                    </a:cubicBezTo>
                    <a:lnTo>
                      <a:pt x="1809431" y="1483532"/>
                    </a:lnTo>
                    <a:cubicBezTo>
                      <a:pt x="1795633" y="1483532"/>
                      <a:pt x="1784449" y="1473971"/>
                      <a:pt x="1784449" y="1462177"/>
                    </a:cubicBezTo>
                    <a:cubicBezTo>
                      <a:pt x="1784449" y="1450383"/>
                      <a:pt x="1795633" y="1440822"/>
                      <a:pt x="1809431" y="1440822"/>
                    </a:cubicBezTo>
                    <a:close/>
                    <a:moveTo>
                      <a:pt x="6211859" y="1440313"/>
                    </a:moveTo>
                    <a:lnTo>
                      <a:pt x="6321307" y="1440313"/>
                    </a:lnTo>
                    <a:cubicBezTo>
                      <a:pt x="6337075" y="1440313"/>
                      <a:pt x="6349858" y="1451240"/>
                      <a:pt x="6349858" y="1464718"/>
                    </a:cubicBezTo>
                    <a:lnTo>
                      <a:pt x="6349857" y="1464718"/>
                    </a:lnTo>
                    <a:cubicBezTo>
                      <a:pt x="6349857" y="1478196"/>
                      <a:pt x="6337074" y="1489123"/>
                      <a:pt x="6321307" y="1489123"/>
                    </a:cubicBezTo>
                    <a:lnTo>
                      <a:pt x="6211859" y="1489123"/>
                    </a:lnTo>
                    <a:cubicBezTo>
                      <a:pt x="6203976" y="1489123"/>
                      <a:pt x="6196838" y="1486391"/>
                      <a:pt x="6191671" y="1481974"/>
                    </a:cubicBezTo>
                    <a:lnTo>
                      <a:pt x="6183309" y="1464718"/>
                    </a:lnTo>
                    <a:lnTo>
                      <a:pt x="6191671" y="1447461"/>
                    </a:lnTo>
                    <a:cubicBezTo>
                      <a:pt x="6196838" y="1443045"/>
                      <a:pt x="6203976" y="1440313"/>
                      <a:pt x="6211859" y="1440313"/>
                    </a:cubicBezTo>
                    <a:close/>
                    <a:moveTo>
                      <a:pt x="1898651" y="1440313"/>
                    </a:moveTo>
                    <a:lnTo>
                      <a:pt x="2008099" y="1440313"/>
                    </a:lnTo>
                    <a:cubicBezTo>
                      <a:pt x="2023867" y="1440313"/>
                      <a:pt x="2036650" y="1451240"/>
                      <a:pt x="2036650" y="1464718"/>
                    </a:cubicBezTo>
                    <a:lnTo>
                      <a:pt x="2036649" y="1464718"/>
                    </a:lnTo>
                    <a:cubicBezTo>
                      <a:pt x="2036649" y="1478196"/>
                      <a:pt x="2023866" y="1489123"/>
                      <a:pt x="2008099" y="1489123"/>
                    </a:cubicBezTo>
                    <a:lnTo>
                      <a:pt x="1898651" y="1489123"/>
                    </a:lnTo>
                    <a:cubicBezTo>
                      <a:pt x="1890768" y="1489123"/>
                      <a:pt x="1883630" y="1486391"/>
                      <a:pt x="1878463" y="1481974"/>
                    </a:cubicBezTo>
                    <a:lnTo>
                      <a:pt x="1870100" y="1464718"/>
                    </a:lnTo>
                    <a:lnTo>
                      <a:pt x="1878463" y="1447461"/>
                    </a:lnTo>
                    <a:cubicBezTo>
                      <a:pt x="1883630" y="1443045"/>
                      <a:pt x="1890768" y="1440313"/>
                      <a:pt x="1898651" y="1440313"/>
                    </a:cubicBezTo>
                    <a:close/>
                    <a:moveTo>
                      <a:pt x="2516295" y="1438785"/>
                    </a:moveTo>
                    <a:lnTo>
                      <a:pt x="2532951" y="1438785"/>
                    </a:lnTo>
                    <a:cubicBezTo>
                      <a:pt x="2546748" y="1438785"/>
                      <a:pt x="2557932" y="1448345"/>
                      <a:pt x="2557932" y="1460139"/>
                    </a:cubicBezTo>
                    <a:cubicBezTo>
                      <a:pt x="2557932" y="1471933"/>
                      <a:pt x="2546748" y="1481494"/>
                      <a:pt x="2532951" y="1481494"/>
                    </a:cubicBezTo>
                    <a:lnTo>
                      <a:pt x="2516295" y="1481494"/>
                    </a:lnTo>
                    <a:cubicBezTo>
                      <a:pt x="2502498" y="1481494"/>
                      <a:pt x="2491313" y="1471933"/>
                      <a:pt x="2491313" y="1460139"/>
                    </a:cubicBezTo>
                    <a:cubicBezTo>
                      <a:pt x="2491313" y="1448345"/>
                      <a:pt x="2502498" y="1438785"/>
                      <a:pt x="2516295" y="1438785"/>
                    </a:cubicBezTo>
                    <a:close/>
                    <a:moveTo>
                      <a:pt x="2741731" y="1438276"/>
                    </a:moveTo>
                    <a:lnTo>
                      <a:pt x="2805973" y="1438276"/>
                    </a:lnTo>
                    <a:cubicBezTo>
                      <a:pt x="2832910" y="1438276"/>
                      <a:pt x="2854748" y="1456942"/>
                      <a:pt x="2854748" y="1479969"/>
                    </a:cubicBezTo>
                    <a:cubicBezTo>
                      <a:pt x="2854748" y="1502995"/>
                      <a:pt x="2832910" y="1521662"/>
                      <a:pt x="2805973" y="1521662"/>
                    </a:cubicBezTo>
                    <a:lnTo>
                      <a:pt x="2741731" y="1521662"/>
                    </a:lnTo>
                    <a:cubicBezTo>
                      <a:pt x="2714794" y="1521662"/>
                      <a:pt x="2692957" y="1502995"/>
                      <a:pt x="2692957" y="1479969"/>
                    </a:cubicBezTo>
                    <a:cubicBezTo>
                      <a:pt x="2692957" y="1456942"/>
                      <a:pt x="2714794" y="1438276"/>
                      <a:pt x="2741731" y="1438276"/>
                    </a:cubicBezTo>
                    <a:close/>
                    <a:moveTo>
                      <a:pt x="4732435" y="1434210"/>
                    </a:moveTo>
                    <a:lnTo>
                      <a:pt x="4864724" y="1434210"/>
                    </a:lnTo>
                    <a:cubicBezTo>
                      <a:pt x="4874185" y="1434210"/>
                      <a:pt x="4881855" y="1440766"/>
                      <a:pt x="4881855" y="1448854"/>
                    </a:cubicBezTo>
                    <a:lnTo>
                      <a:pt x="4881854" y="1448854"/>
                    </a:lnTo>
                    <a:cubicBezTo>
                      <a:pt x="4881854" y="1456941"/>
                      <a:pt x="4874184" y="1463497"/>
                      <a:pt x="4864724" y="1463497"/>
                    </a:cubicBezTo>
                    <a:lnTo>
                      <a:pt x="4732435" y="1463496"/>
                    </a:lnTo>
                    <a:cubicBezTo>
                      <a:pt x="4727704" y="1463496"/>
                      <a:pt x="4723423" y="1461858"/>
                      <a:pt x="4720322" y="1459208"/>
                    </a:cubicBezTo>
                    <a:lnTo>
                      <a:pt x="4715305" y="1448854"/>
                    </a:lnTo>
                    <a:lnTo>
                      <a:pt x="4720322" y="1438499"/>
                    </a:lnTo>
                    <a:cubicBezTo>
                      <a:pt x="4723423" y="1435849"/>
                      <a:pt x="4727704" y="1434210"/>
                      <a:pt x="4732435" y="1434210"/>
                    </a:cubicBezTo>
                    <a:close/>
                    <a:moveTo>
                      <a:pt x="419227" y="1434210"/>
                    </a:moveTo>
                    <a:lnTo>
                      <a:pt x="551516" y="1434210"/>
                    </a:lnTo>
                    <a:cubicBezTo>
                      <a:pt x="560977" y="1434210"/>
                      <a:pt x="568647" y="1440766"/>
                      <a:pt x="568647" y="1448854"/>
                    </a:cubicBezTo>
                    <a:lnTo>
                      <a:pt x="568645" y="1448854"/>
                    </a:lnTo>
                    <a:cubicBezTo>
                      <a:pt x="568645" y="1456941"/>
                      <a:pt x="560976" y="1463497"/>
                      <a:pt x="551516" y="1463497"/>
                    </a:cubicBezTo>
                    <a:lnTo>
                      <a:pt x="419227" y="1463496"/>
                    </a:lnTo>
                    <a:cubicBezTo>
                      <a:pt x="414496" y="1463496"/>
                      <a:pt x="410214" y="1461858"/>
                      <a:pt x="407114" y="1459208"/>
                    </a:cubicBezTo>
                    <a:lnTo>
                      <a:pt x="402096" y="1448854"/>
                    </a:lnTo>
                    <a:lnTo>
                      <a:pt x="407114" y="1438499"/>
                    </a:lnTo>
                    <a:cubicBezTo>
                      <a:pt x="410214" y="1435849"/>
                      <a:pt x="414496" y="1434210"/>
                      <a:pt x="419227" y="1434210"/>
                    </a:cubicBezTo>
                    <a:close/>
                    <a:moveTo>
                      <a:pt x="5809050" y="1432686"/>
                    </a:moveTo>
                    <a:lnTo>
                      <a:pt x="5917546" y="1432686"/>
                    </a:lnTo>
                    <a:cubicBezTo>
                      <a:pt x="5927007" y="1432686"/>
                      <a:pt x="5934677" y="1439242"/>
                      <a:pt x="5934677" y="1447329"/>
                    </a:cubicBezTo>
                    <a:lnTo>
                      <a:pt x="5934676" y="1447329"/>
                    </a:lnTo>
                    <a:cubicBezTo>
                      <a:pt x="5934676" y="1455416"/>
                      <a:pt x="5927006" y="1461973"/>
                      <a:pt x="5917545" y="1461973"/>
                    </a:cubicBezTo>
                    <a:lnTo>
                      <a:pt x="5809050" y="1461972"/>
                    </a:lnTo>
                    <a:cubicBezTo>
                      <a:pt x="5804320" y="1461972"/>
                      <a:pt x="5800038" y="1460333"/>
                      <a:pt x="5796937" y="1457683"/>
                    </a:cubicBezTo>
                    <a:lnTo>
                      <a:pt x="5791920" y="1447329"/>
                    </a:lnTo>
                    <a:lnTo>
                      <a:pt x="5796937" y="1436975"/>
                    </a:lnTo>
                    <a:cubicBezTo>
                      <a:pt x="5800038" y="1434325"/>
                      <a:pt x="5804320" y="1432686"/>
                      <a:pt x="5809050" y="1432686"/>
                    </a:cubicBezTo>
                    <a:close/>
                    <a:moveTo>
                      <a:pt x="1495842" y="1432686"/>
                    </a:moveTo>
                    <a:lnTo>
                      <a:pt x="1604338" y="1432686"/>
                    </a:lnTo>
                    <a:cubicBezTo>
                      <a:pt x="1613798" y="1432686"/>
                      <a:pt x="1621468" y="1439242"/>
                      <a:pt x="1621468" y="1447329"/>
                    </a:cubicBezTo>
                    <a:cubicBezTo>
                      <a:pt x="1621468" y="1455416"/>
                      <a:pt x="1613798" y="1461973"/>
                      <a:pt x="1604337" y="1461973"/>
                    </a:cubicBezTo>
                    <a:lnTo>
                      <a:pt x="1495842" y="1461972"/>
                    </a:lnTo>
                    <a:cubicBezTo>
                      <a:pt x="1491112" y="1461972"/>
                      <a:pt x="1486830" y="1460333"/>
                      <a:pt x="1483729" y="1457683"/>
                    </a:cubicBezTo>
                    <a:lnTo>
                      <a:pt x="1478711" y="1447329"/>
                    </a:lnTo>
                    <a:lnTo>
                      <a:pt x="1483729" y="1436975"/>
                    </a:lnTo>
                    <a:cubicBezTo>
                      <a:pt x="1486830" y="1434325"/>
                      <a:pt x="1491112" y="1432686"/>
                      <a:pt x="1495842" y="1432686"/>
                    </a:cubicBezTo>
                    <a:close/>
                    <a:moveTo>
                      <a:pt x="3697486" y="1431362"/>
                    </a:moveTo>
                    <a:lnTo>
                      <a:pt x="3829766" y="1431362"/>
                    </a:lnTo>
                    <a:cubicBezTo>
                      <a:pt x="3834497" y="1431362"/>
                      <a:pt x="3838779" y="1433001"/>
                      <a:pt x="3841879" y="1435651"/>
                    </a:cubicBezTo>
                    <a:lnTo>
                      <a:pt x="3846896" y="1446006"/>
                    </a:lnTo>
                    <a:lnTo>
                      <a:pt x="3841879" y="1456359"/>
                    </a:lnTo>
                    <a:cubicBezTo>
                      <a:pt x="3838779" y="1459009"/>
                      <a:pt x="3834497" y="1460649"/>
                      <a:pt x="3829766" y="1460649"/>
                    </a:cubicBezTo>
                    <a:lnTo>
                      <a:pt x="3697485" y="1460649"/>
                    </a:lnTo>
                    <a:cubicBezTo>
                      <a:pt x="3688024" y="1460649"/>
                      <a:pt x="3680354" y="1454092"/>
                      <a:pt x="3680354" y="1446005"/>
                    </a:cubicBezTo>
                    <a:lnTo>
                      <a:pt x="3680355" y="1446005"/>
                    </a:lnTo>
                    <a:cubicBezTo>
                      <a:pt x="3680355" y="1437918"/>
                      <a:pt x="3688025" y="1431362"/>
                      <a:pt x="3697486" y="1431362"/>
                    </a:cubicBezTo>
                    <a:close/>
                    <a:moveTo>
                      <a:pt x="4361982" y="1430144"/>
                    </a:moveTo>
                    <a:lnTo>
                      <a:pt x="4426225" y="1430144"/>
                    </a:lnTo>
                    <a:cubicBezTo>
                      <a:pt x="4453162" y="1430144"/>
                      <a:pt x="4475000" y="1448810"/>
                      <a:pt x="4475000" y="1471837"/>
                    </a:cubicBezTo>
                    <a:cubicBezTo>
                      <a:pt x="4475000" y="1494863"/>
                      <a:pt x="4453162" y="1513530"/>
                      <a:pt x="4426225" y="1513530"/>
                    </a:cubicBezTo>
                    <a:lnTo>
                      <a:pt x="4361982" y="1513530"/>
                    </a:lnTo>
                    <a:cubicBezTo>
                      <a:pt x="4335045" y="1513530"/>
                      <a:pt x="4313208" y="1494863"/>
                      <a:pt x="4313208" y="1471837"/>
                    </a:cubicBezTo>
                    <a:cubicBezTo>
                      <a:pt x="4313208" y="1448810"/>
                      <a:pt x="4335045" y="1430144"/>
                      <a:pt x="4361982" y="1430144"/>
                    </a:cubicBezTo>
                    <a:close/>
                    <a:moveTo>
                      <a:pt x="48774" y="1430144"/>
                    </a:moveTo>
                    <a:lnTo>
                      <a:pt x="113017" y="1430144"/>
                    </a:lnTo>
                    <a:cubicBezTo>
                      <a:pt x="139954" y="1430144"/>
                      <a:pt x="161791" y="1448810"/>
                      <a:pt x="161791" y="1471837"/>
                    </a:cubicBezTo>
                    <a:cubicBezTo>
                      <a:pt x="161791" y="1494863"/>
                      <a:pt x="139954" y="1513530"/>
                      <a:pt x="113017" y="1513530"/>
                    </a:cubicBezTo>
                    <a:lnTo>
                      <a:pt x="48774" y="1513530"/>
                    </a:lnTo>
                    <a:cubicBezTo>
                      <a:pt x="21837" y="1513530"/>
                      <a:pt x="0" y="1494863"/>
                      <a:pt x="0" y="1471837"/>
                    </a:cubicBezTo>
                    <a:cubicBezTo>
                      <a:pt x="0" y="1448810"/>
                      <a:pt x="21837" y="1430144"/>
                      <a:pt x="48774" y="1430144"/>
                    </a:cubicBezTo>
                    <a:close/>
                    <a:moveTo>
                      <a:pt x="6399822" y="1428110"/>
                    </a:moveTo>
                    <a:lnTo>
                      <a:pt x="6509270" y="1428110"/>
                    </a:lnTo>
                    <a:cubicBezTo>
                      <a:pt x="6525038" y="1428110"/>
                      <a:pt x="6537820" y="1439037"/>
                      <a:pt x="6537820" y="1452515"/>
                    </a:cubicBezTo>
                    <a:cubicBezTo>
                      <a:pt x="6537820" y="1465993"/>
                      <a:pt x="6525037" y="1476920"/>
                      <a:pt x="6509269" y="1476920"/>
                    </a:cubicBezTo>
                    <a:lnTo>
                      <a:pt x="6399822" y="1476920"/>
                    </a:lnTo>
                    <a:cubicBezTo>
                      <a:pt x="6391938" y="1476920"/>
                      <a:pt x="6384801" y="1474188"/>
                      <a:pt x="6379634" y="1469772"/>
                    </a:cubicBezTo>
                    <a:lnTo>
                      <a:pt x="6371271" y="1452515"/>
                    </a:lnTo>
                    <a:lnTo>
                      <a:pt x="6379634" y="1435258"/>
                    </a:lnTo>
                    <a:cubicBezTo>
                      <a:pt x="6384801" y="1430842"/>
                      <a:pt x="6391938" y="1428110"/>
                      <a:pt x="6399822" y="1428110"/>
                    </a:cubicBezTo>
                    <a:close/>
                    <a:moveTo>
                      <a:pt x="2086614" y="1428110"/>
                    </a:moveTo>
                    <a:lnTo>
                      <a:pt x="2196062" y="1428110"/>
                    </a:lnTo>
                    <a:cubicBezTo>
                      <a:pt x="2211830" y="1428110"/>
                      <a:pt x="2224613" y="1439037"/>
                      <a:pt x="2224613" y="1452515"/>
                    </a:cubicBezTo>
                    <a:lnTo>
                      <a:pt x="2224611" y="1452515"/>
                    </a:lnTo>
                    <a:cubicBezTo>
                      <a:pt x="2224611" y="1465993"/>
                      <a:pt x="2211829" y="1476920"/>
                      <a:pt x="2196061" y="1476920"/>
                    </a:cubicBezTo>
                    <a:lnTo>
                      <a:pt x="2086614" y="1476920"/>
                    </a:lnTo>
                    <a:cubicBezTo>
                      <a:pt x="2078730" y="1476920"/>
                      <a:pt x="2071592" y="1474188"/>
                      <a:pt x="2066425" y="1469772"/>
                    </a:cubicBezTo>
                    <a:lnTo>
                      <a:pt x="2058063" y="1452515"/>
                    </a:lnTo>
                    <a:lnTo>
                      <a:pt x="2066425" y="1435258"/>
                    </a:lnTo>
                    <a:cubicBezTo>
                      <a:pt x="2071592" y="1430842"/>
                      <a:pt x="2078730" y="1428110"/>
                      <a:pt x="2086614" y="1428110"/>
                    </a:cubicBezTo>
                    <a:close/>
                    <a:moveTo>
                      <a:pt x="3499530" y="1426072"/>
                    </a:moveTo>
                    <a:lnTo>
                      <a:pt x="3604218" y="1426072"/>
                    </a:lnTo>
                    <a:cubicBezTo>
                      <a:pt x="3637069" y="1426072"/>
                      <a:pt x="3663700" y="1448836"/>
                      <a:pt x="3663700" y="1476918"/>
                    </a:cubicBezTo>
                    <a:cubicBezTo>
                      <a:pt x="3663700" y="1497978"/>
                      <a:pt x="3648720" y="1516049"/>
                      <a:pt x="3627371" y="1523767"/>
                    </a:cubicBezTo>
                    <a:lnTo>
                      <a:pt x="3615992" y="1525731"/>
                    </a:lnTo>
                    <a:lnTo>
                      <a:pt x="3487756" y="1525731"/>
                    </a:lnTo>
                    <a:lnTo>
                      <a:pt x="3476377" y="1523767"/>
                    </a:lnTo>
                    <a:cubicBezTo>
                      <a:pt x="3455028" y="1516049"/>
                      <a:pt x="3440048" y="1497978"/>
                      <a:pt x="3440048" y="1476918"/>
                    </a:cubicBezTo>
                    <a:cubicBezTo>
                      <a:pt x="3440048" y="1448836"/>
                      <a:pt x="3466679" y="1426072"/>
                      <a:pt x="3499530" y="1426072"/>
                    </a:cubicBezTo>
                    <a:close/>
                    <a:moveTo>
                      <a:pt x="5255988" y="1424041"/>
                    </a:moveTo>
                    <a:lnTo>
                      <a:pt x="5344021" y="1424041"/>
                    </a:lnTo>
                    <a:cubicBezTo>
                      <a:pt x="5360446" y="1424041"/>
                      <a:pt x="5373762" y="1435423"/>
                      <a:pt x="5373762" y="1449464"/>
                    </a:cubicBezTo>
                    <a:cubicBezTo>
                      <a:pt x="5373762" y="1463505"/>
                      <a:pt x="5360446" y="1474887"/>
                      <a:pt x="5344021" y="1474887"/>
                    </a:cubicBezTo>
                    <a:lnTo>
                      <a:pt x="5255988" y="1474887"/>
                    </a:lnTo>
                    <a:cubicBezTo>
                      <a:pt x="5239563" y="1474887"/>
                      <a:pt x="5226247" y="1463505"/>
                      <a:pt x="5226247" y="1449464"/>
                    </a:cubicBezTo>
                    <a:cubicBezTo>
                      <a:pt x="5226247" y="1435423"/>
                      <a:pt x="5239563" y="1424041"/>
                      <a:pt x="5255988" y="1424041"/>
                    </a:cubicBezTo>
                    <a:close/>
                    <a:moveTo>
                      <a:pt x="942780" y="1424041"/>
                    </a:moveTo>
                    <a:lnTo>
                      <a:pt x="1030813" y="1424041"/>
                    </a:lnTo>
                    <a:cubicBezTo>
                      <a:pt x="1047238" y="1424041"/>
                      <a:pt x="1060554" y="1435423"/>
                      <a:pt x="1060554" y="1449464"/>
                    </a:cubicBezTo>
                    <a:cubicBezTo>
                      <a:pt x="1060554" y="1463505"/>
                      <a:pt x="1047238" y="1474887"/>
                      <a:pt x="1030813" y="1474887"/>
                    </a:cubicBezTo>
                    <a:lnTo>
                      <a:pt x="942780" y="1474887"/>
                    </a:lnTo>
                    <a:cubicBezTo>
                      <a:pt x="926355" y="1474887"/>
                      <a:pt x="913039" y="1463505"/>
                      <a:pt x="913039" y="1449464"/>
                    </a:cubicBezTo>
                    <a:cubicBezTo>
                      <a:pt x="913039" y="1435423"/>
                      <a:pt x="926355" y="1424041"/>
                      <a:pt x="942780" y="1424041"/>
                    </a:cubicBezTo>
                    <a:close/>
                    <a:moveTo>
                      <a:pt x="4915043" y="1422009"/>
                    </a:moveTo>
                    <a:lnTo>
                      <a:pt x="5023538" y="1422009"/>
                    </a:lnTo>
                    <a:cubicBezTo>
                      <a:pt x="5032998" y="1422009"/>
                      <a:pt x="5040669" y="1428565"/>
                      <a:pt x="5040669" y="1436652"/>
                    </a:cubicBezTo>
                    <a:lnTo>
                      <a:pt x="5040668" y="1436652"/>
                    </a:lnTo>
                    <a:cubicBezTo>
                      <a:pt x="5040668" y="1444739"/>
                      <a:pt x="5032998" y="1451295"/>
                      <a:pt x="5023538" y="1451295"/>
                    </a:cubicBezTo>
                    <a:lnTo>
                      <a:pt x="4915043" y="1451295"/>
                    </a:lnTo>
                    <a:cubicBezTo>
                      <a:pt x="4910312" y="1451295"/>
                      <a:pt x="4906029" y="1449656"/>
                      <a:pt x="4902930" y="1447006"/>
                    </a:cubicBezTo>
                    <a:lnTo>
                      <a:pt x="4897912" y="1436652"/>
                    </a:lnTo>
                    <a:lnTo>
                      <a:pt x="4902930" y="1426298"/>
                    </a:lnTo>
                    <a:cubicBezTo>
                      <a:pt x="4906029" y="1423648"/>
                      <a:pt x="4910312" y="1422009"/>
                      <a:pt x="4915043" y="1422009"/>
                    </a:cubicBezTo>
                    <a:close/>
                    <a:moveTo>
                      <a:pt x="601835" y="1422009"/>
                    </a:moveTo>
                    <a:lnTo>
                      <a:pt x="710330" y="1422009"/>
                    </a:lnTo>
                    <a:cubicBezTo>
                      <a:pt x="719790" y="1422009"/>
                      <a:pt x="727461" y="1428565"/>
                      <a:pt x="727461" y="1436652"/>
                    </a:cubicBezTo>
                    <a:lnTo>
                      <a:pt x="727460" y="1436652"/>
                    </a:lnTo>
                    <a:cubicBezTo>
                      <a:pt x="727460" y="1444739"/>
                      <a:pt x="719790" y="1451295"/>
                      <a:pt x="710329" y="1451295"/>
                    </a:cubicBezTo>
                    <a:lnTo>
                      <a:pt x="601835" y="1451295"/>
                    </a:lnTo>
                    <a:cubicBezTo>
                      <a:pt x="597104" y="1451295"/>
                      <a:pt x="592821" y="1449656"/>
                      <a:pt x="589722" y="1447006"/>
                    </a:cubicBezTo>
                    <a:lnTo>
                      <a:pt x="584704" y="1436652"/>
                    </a:lnTo>
                    <a:lnTo>
                      <a:pt x="589722" y="1426298"/>
                    </a:lnTo>
                    <a:cubicBezTo>
                      <a:pt x="592821" y="1423648"/>
                      <a:pt x="597104" y="1422009"/>
                      <a:pt x="601835" y="1422009"/>
                    </a:cubicBezTo>
                    <a:close/>
                    <a:moveTo>
                      <a:pt x="5429079" y="1419975"/>
                    </a:moveTo>
                    <a:lnTo>
                      <a:pt x="5538527" y="1419975"/>
                    </a:lnTo>
                    <a:cubicBezTo>
                      <a:pt x="5554294" y="1419975"/>
                      <a:pt x="5567077" y="1430902"/>
                      <a:pt x="5567077" y="1444380"/>
                    </a:cubicBezTo>
                    <a:cubicBezTo>
                      <a:pt x="5567077" y="1457858"/>
                      <a:pt x="5554294" y="1468785"/>
                      <a:pt x="5538526" y="1468785"/>
                    </a:cubicBezTo>
                    <a:lnTo>
                      <a:pt x="5429079" y="1468784"/>
                    </a:lnTo>
                    <a:cubicBezTo>
                      <a:pt x="5421195" y="1468784"/>
                      <a:pt x="5414057" y="1466053"/>
                      <a:pt x="5408891" y="1461636"/>
                    </a:cubicBezTo>
                    <a:lnTo>
                      <a:pt x="5400528" y="1444380"/>
                    </a:lnTo>
                    <a:lnTo>
                      <a:pt x="5408891" y="1427123"/>
                    </a:lnTo>
                    <a:cubicBezTo>
                      <a:pt x="5414057" y="1422707"/>
                      <a:pt x="5421195" y="1419975"/>
                      <a:pt x="5429079" y="1419975"/>
                    </a:cubicBezTo>
                    <a:close/>
                    <a:moveTo>
                      <a:pt x="1115871" y="1419975"/>
                    </a:moveTo>
                    <a:lnTo>
                      <a:pt x="1225319" y="1419975"/>
                    </a:lnTo>
                    <a:cubicBezTo>
                      <a:pt x="1241086" y="1419975"/>
                      <a:pt x="1253869" y="1430902"/>
                      <a:pt x="1253869" y="1444380"/>
                    </a:cubicBezTo>
                    <a:cubicBezTo>
                      <a:pt x="1253869" y="1457858"/>
                      <a:pt x="1241086" y="1468785"/>
                      <a:pt x="1225318" y="1468785"/>
                    </a:cubicBezTo>
                    <a:lnTo>
                      <a:pt x="1115871" y="1468784"/>
                    </a:lnTo>
                    <a:cubicBezTo>
                      <a:pt x="1107987" y="1468784"/>
                      <a:pt x="1100849" y="1466053"/>
                      <a:pt x="1095683" y="1461636"/>
                    </a:cubicBezTo>
                    <a:lnTo>
                      <a:pt x="1087320" y="1444380"/>
                    </a:lnTo>
                    <a:lnTo>
                      <a:pt x="1095683" y="1427123"/>
                    </a:lnTo>
                    <a:cubicBezTo>
                      <a:pt x="1100849" y="1422707"/>
                      <a:pt x="1107987" y="1419975"/>
                      <a:pt x="1115871" y="1419975"/>
                    </a:cubicBezTo>
                    <a:close/>
                    <a:moveTo>
                      <a:pt x="3946827" y="1417937"/>
                    </a:moveTo>
                    <a:lnTo>
                      <a:pt x="4051515" y="1417937"/>
                    </a:lnTo>
                    <a:cubicBezTo>
                      <a:pt x="4084366" y="1417937"/>
                      <a:pt x="4110996" y="1440701"/>
                      <a:pt x="4110996" y="1468782"/>
                    </a:cubicBezTo>
                    <a:cubicBezTo>
                      <a:pt x="4110996" y="1496864"/>
                      <a:pt x="4084366" y="1519628"/>
                      <a:pt x="4051515" y="1519628"/>
                    </a:cubicBezTo>
                    <a:lnTo>
                      <a:pt x="3946827" y="1519628"/>
                    </a:lnTo>
                    <a:cubicBezTo>
                      <a:pt x="3913975" y="1519628"/>
                      <a:pt x="3887345" y="1496864"/>
                      <a:pt x="3887345" y="1468782"/>
                    </a:cubicBezTo>
                    <a:cubicBezTo>
                      <a:pt x="3887345" y="1440701"/>
                      <a:pt x="3913975" y="1417937"/>
                      <a:pt x="3946827" y="1417937"/>
                    </a:cubicBezTo>
                    <a:close/>
                    <a:moveTo>
                      <a:pt x="5983451" y="1411840"/>
                    </a:moveTo>
                    <a:lnTo>
                      <a:pt x="6000106" y="1411840"/>
                    </a:lnTo>
                    <a:cubicBezTo>
                      <a:pt x="6013904" y="1411840"/>
                      <a:pt x="6025088" y="1421401"/>
                      <a:pt x="6025088" y="1433195"/>
                    </a:cubicBezTo>
                    <a:cubicBezTo>
                      <a:pt x="6025088" y="1444989"/>
                      <a:pt x="6013904" y="1454550"/>
                      <a:pt x="6000106" y="1454550"/>
                    </a:cubicBezTo>
                    <a:lnTo>
                      <a:pt x="5983451" y="1454550"/>
                    </a:lnTo>
                    <a:cubicBezTo>
                      <a:pt x="5969653" y="1454550"/>
                      <a:pt x="5958469" y="1444989"/>
                      <a:pt x="5958469" y="1433195"/>
                    </a:cubicBezTo>
                    <a:cubicBezTo>
                      <a:pt x="5958469" y="1421401"/>
                      <a:pt x="5969653" y="1411840"/>
                      <a:pt x="5983451" y="1411840"/>
                    </a:cubicBezTo>
                    <a:close/>
                    <a:moveTo>
                      <a:pt x="1670243" y="1411840"/>
                    </a:moveTo>
                    <a:lnTo>
                      <a:pt x="1686898" y="1411840"/>
                    </a:lnTo>
                    <a:cubicBezTo>
                      <a:pt x="1700696" y="1411840"/>
                      <a:pt x="1711880" y="1421401"/>
                      <a:pt x="1711880" y="1433195"/>
                    </a:cubicBezTo>
                    <a:cubicBezTo>
                      <a:pt x="1711880" y="1444989"/>
                      <a:pt x="1700696" y="1454550"/>
                      <a:pt x="1686898" y="1454550"/>
                    </a:cubicBezTo>
                    <a:lnTo>
                      <a:pt x="1670243" y="1454550"/>
                    </a:lnTo>
                    <a:cubicBezTo>
                      <a:pt x="1656445" y="1454550"/>
                      <a:pt x="1645261" y="1444989"/>
                      <a:pt x="1645261" y="1433195"/>
                    </a:cubicBezTo>
                    <a:cubicBezTo>
                      <a:pt x="1645261" y="1421401"/>
                      <a:pt x="1656445" y="1411840"/>
                      <a:pt x="1670243" y="1411840"/>
                    </a:cubicBezTo>
                    <a:close/>
                    <a:moveTo>
                      <a:pt x="3324653" y="1411838"/>
                    </a:moveTo>
                    <a:lnTo>
                      <a:pt x="3374619" y="1411838"/>
                    </a:lnTo>
                    <a:cubicBezTo>
                      <a:pt x="3401557" y="1411838"/>
                      <a:pt x="3423393" y="1430504"/>
                      <a:pt x="3423393" y="1453530"/>
                    </a:cubicBezTo>
                    <a:cubicBezTo>
                      <a:pt x="3423393" y="1476557"/>
                      <a:pt x="3401557" y="1495223"/>
                      <a:pt x="3374619" y="1495223"/>
                    </a:cubicBezTo>
                    <a:lnTo>
                      <a:pt x="3324653" y="1495223"/>
                    </a:lnTo>
                    <a:cubicBezTo>
                      <a:pt x="3297715" y="1495223"/>
                      <a:pt x="3275879" y="1476557"/>
                      <a:pt x="3275879" y="1453530"/>
                    </a:cubicBezTo>
                    <a:cubicBezTo>
                      <a:pt x="3275879" y="1430504"/>
                      <a:pt x="3297715" y="1411838"/>
                      <a:pt x="3324653" y="1411838"/>
                    </a:cubicBezTo>
                    <a:close/>
                    <a:moveTo>
                      <a:pt x="5617041" y="1407772"/>
                    </a:moveTo>
                    <a:lnTo>
                      <a:pt x="5726489" y="1407772"/>
                    </a:lnTo>
                    <a:cubicBezTo>
                      <a:pt x="5742257" y="1407772"/>
                      <a:pt x="5755040" y="1418699"/>
                      <a:pt x="5755040" y="1432177"/>
                    </a:cubicBezTo>
                    <a:lnTo>
                      <a:pt x="5755039" y="1432177"/>
                    </a:lnTo>
                    <a:cubicBezTo>
                      <a:pt x="5755039" y="1445655"/>
                      <a:pt x="5742256" y="1456582"/>
                      <a:pt x="5726489" y="1456582"/>
                    </a:cubicBezTo>
                    <a:lnTo>
                      <a:pt x="5617041" y="1456581"/>
                    </a:lnTo>
                    <a:cubicBezTo>
                      <a:pt x="5609158" y="1456581"/>
                      <a:pt x="5602020" y="1453850"/>
                      <a:pt x="5596853" y="1449433"/>
                    </a:cubicBezTo>
                    <a:lnTo>
                      <a:pt x="5588491" y="1432177"/>
                    </a:lnTo>
                    <a:lnTo>
                      <a:pt x="5596853" y="1414920"/>
                    </a:lnTo>
                    <a:cubicBezTo>
                      <a:pt x="5602020" y="1410504"/>
                      <a:pt x="5609158" y="1407772"/>
                      <a:pt x="5617041" y="1407772"/>
                    </a:cubicBezTo>
                    <a:close/>
                    <a:moveTo>
                      <a:pt x="1303833" y="1407772"/>
                    </a:moveTo>
                    <a:lnTo>
                      <a:pt x="1413281" y="1407772"/>
                    </a:lnTo>
                    <a:cubicBezTo>
                      <a:pt x="1429049" y="1407772"/>
                      <a:pt x="1441831" y="1418699"/>
                      <a:pt x="1441831" y="1432177"/>
                    </a:cubicBezTo>
                    <a:cubicBezTo>
                      <a:pt x="1441831" y="1445655"/>
                      <a:pt x="1429048" y="1456582"/>
                      <a:pt x="1413281" y="1456582"/>
                    </a:cubicBezTo>
                    <a:lnTo>
                      <a:pt x="1303833" y="1456581"/>
                    </a:lnTo>
                    <a:cubicBezTo>
                      <a:pt x="1295950" y="1456581"/>
                      <a:pt x="1288812" y="1453850"/>
                      <a:pt x="1283645" y="1449433"/>
                    </a:cubicBezTo>
                    <a:lnTo>
                      <a:pt x="1275283" y="1432177"/>
                    </a:lnTo>
                    <a:lnTo>
                      <a:pt x="1283645" y="1414920"/>
                    </a:lnTo>
                    <a:cubicBezTo>
                      <a:pt x="1288812" y="1410504"/>
                      <a:pt x="1295950" y="1407772"/>
                      <a:pt x="1303833" y="1407772"/>
                    </a:cubicBezTo>
                    <a:close/>
                    <a:moveTo>
                      <a:pt x="4147874" y="1407769"/>
                    </a:moveTo>
                    <a:lnTo>
                      <a:pt x="4164529" y="1407769"/>
                    </a:lnTo>
                    <a:cubicBezTo>
                      <a:pt x="4178327" y="1407769"/>
                      <a:pt x="4189512" y="1417329"/>
                      <a:pt x="4189512" y="1429123"/>
                    </a:cubicBezTo>
                    <a:cubicBezTo>
                      <a:pt x="4189512" y="1440918"/>
                      <a:pt x="4178327" y="1450478"/>
                      <a:pt x="4164529" y="1450478"/>
                    </a:cubicBezTo>
                    <a:lnTo>
                      <a:pt x="4147874" y="1450478"/>
                    </a:lnTo>
                    <a:cubicBezTo>
                      <a:pt x="4134076" y="1450478"/>
                      <a:pt x="4122892" y="1440918"/>
                      <a:pt x="4122892" y="1429123"/>
                    </a:cubicBezTo>
                    <a:cubicBezTo>
                      <a:pt x="4122892" y="1417329"/>
                      <a:pt x="4134076" y="1407769"/>
                      <a:pt x="4147874" y="1407769"/>
                    </a:cubicBezTo>
                    <a:close/>
                    <a:moveTo>
                      <a:pt x="4234719" y="1403700"/>
                    </a:moveTo>
                    <a:lnTo>
                      <a:pt x="4296579" y="1403700"/>
                    </a:lnTo>
                    <a:cubicBezTo>
                      <a:pt x="4311034" y="1403700"/>
                      <a:pt x="4322753" y="1413717"/>
                      <a:pt x="4322753" y="1426073"/>
                    </a:cubicBezTo>
                    <a:cubicBezTo>
                      <a:pt x="4322753" y="1438429"/>
                      <a:pt x="4311034" y="1448446"/>
                      <a:pt x="4296579" y="1448446"/>
                    </a:cubicBezTo>
                    <a:lnTo>
                      <a:pt x="4234719" y="1448446"/>
                    </a:lnTo>
                    <a:cubicBezTo>
                      <a:pt x="4220265" y="1448446"/>
                      <a:pt x="4208547" y="1438429"/>
                      <a:pt x="4208547" y="1426073"/>
                    </a:cubicBezTo>
                    <a:cubicBezTo>
                      <a:pt x="4208547" y="1413717"/>
                      <a:pt x="4220265" y="1403700"/>
                      <a:pt x="4234719" y="1403700"/>
                    </a:cubicBezTo>
                    <a:close/>
                    <a:moveTo>
                      <a:pt x="2928505" y="1401667"/>
                    </a:moveTo>
                    <a:lnTo>
                      <a:pt x="3033193" y="1401667"/>
                    </a:lnTo>
                    <a:cubicBezTo>
                      <a:pt x="3066044" y="1401667"/>
                      <a:pt x="3092675" y="1424431"/>
                      <a:pt x="3092675" y="1452512"/>
                    </a:cubicBezTo>
                    <a:cubicBezTo>
                      <a:pt x="3092675" y="1480593"/>
                      <a:pt x="3066044" y="1503357"/>
                      <a:pt x="3033193" y="1503357"/>
                    </a:cubicBezTo>
                    <a:lnTo>
                      <a:pt x="2928505" y="1503357"/>
                    </a:lnTo>
                    <a:cubicBezTo>
                      <a:pt x="2895654" y="1503357"/>
                      <a:pt x="2869023" y="1480593"/>
                      <a:pt x="2869023" y="1452512"/>
                    </a:cubicBezTo>
                    <a:cubicBezTo>
                      <a:pt x="2869023" y="1424431"/>
                      <a:pt x="2895654" y="1401667"/>
                      <a:pt x="2928505" y="1401667"/>
                    </a:cubicBezTo>
                    <a:close/>
                    <a:moveTo>
                      <a:pt x="2602841" y="1400144"/>
                    </a:moveTo>
                    <a:lnTo>
                      <a:pt x="2620093" y="1400145"/>
                    </a:lnTo>
                    <a:cubicBezTo>
                      <a:pt x="2629044" y="1400145"/>
                      <a:pt x="2637148" y="1403246"/>
                      <a:pt x="2643015" y="1408261"/>
                    </a:cubicBezTo>
                    <a:lnTo>
                      <a:pt x="2652510" y="1427854"/>
                    </a:lnTo>
                    <a:lnTo>
                      <a:pt x="2643015" y="1447448"/>
                    </a:lnTo>
                    <a:cubicBezTo>
                      <a:pt x="2637148" y="1452462"/>
                      <a:pt x="2629044" y="1455564"/>
                      <a:pt x="2620093" y="1455564"/>
                    </a:cubicBezTo>
                    <a:lnTo>
                      <a:pt x="2602840" y="1455564"/>
                    </a:lnTo>
                    <a:cubicBezTo>
                      <a:pt x="2584937" y="1455564"/>
                      <a:pt x="2570424" y="1443158"/>
                      <a:pt x="2570424" y="1427854"/>
                    </a:cubicBezTo>
                    <a:lnTo>
                      <a:pt x="2570425" y="1427854"/>
                    </a:lnTo>
                    <a:cubicBezTo>
                      <a:pt x="2570425" y="1412550"/>
                      <a:pt x="2584938" y="1400144"/>
                      <a:pt x="2602841" y="1400144"/>
                    </a:cubicBezTo>
                    <a:close/>
                    <a:moveTo>
                      <a:pt x="6749047" y="1397534"/>
                    </a:moveTo>
                    <a:lnTo>
                      <a:pt x="6775111" y="1460727"/>
                    </a:lnTo>
                    <a:lnTo>
                      <a:pt x="6767469" y="1459408"/>
                    </a:lnTo>
                    <a:cubicBezTo>
                      <a:pt x="6749964" y="1453079"/>
                      <a:pt x="6737680" y="1438262"/>
                      <a:pt x="6737680" y="1420991"/>
                    </a:cubicBezTo>
                    <a:close/>
                    <a:moveTo>
                      <a:pt x="2710088" y="1392719"/>
                    </a:moveTo>
                    <a:lnTo>
                      <a:pt x="2842375" y="1392720"/>
                    </a:lnTo>
                    <a:cubicBezTo>
                      <a:pt x="2847105" y="1392720"/>
                      <a:pt x="2851388" y="1394359"/>
                      <a:pt x="2854488" y="1397009"/>
                    </a:cubicBezTo>
                    <a:lnTo>
                      <a:pt x="2859506" y="1407363"/>
                    </a:lnTo>
                    <a:lnTo>
                      <a:pt x="2854488" y="1417717"/>
                    </a:lnTo>
                    <a:cubicBezTo>
                      <a:pt x="2851388" y="1420367"/>
                      <a:pt x="2847105" y="1422006"/>
                      <a:pt x="2842375" y="1422006"/>
                    </a:cubicBezTo>
                    <a:lnTo>
                      <a:pt x="2710087" y="1422006"/>
                    </a:lnTo>
                    <a:cubicBezTo>
                      <a:pt x="2700626" y="1422006"/>
                      <a:pt x="2692956" y="1415450"/>
                      <a:pt x="2692956" y="1407363"/>
                    </a:cubicBezTo>
                    <a:lnTo>
                      <a:pt x="2692957" y="1407363"/>
                    </a:lnTo>
                    <a:cubicBezTo>
                      <a:pt x="2692957" y="1399275"/>
                      <a:pt x="2700627" y="1392719"/>
                      <a:pt x="2710088" y="1392719"/>
                    </a:cubicBezTo>
                    <a:close/>
                    <a:moveTo>
                      <a:pt x="6568750" y="1387434"/>
                    </a:moveTo>
                    <a:lnTo>
                      <a:pt x="6678198" y="1387434"/>
                    </a:lnTo>
                    <a:cubicBezTo>
                      <a:pt x="6693966" y="1387434"/>
                      <a:pt x="6706749" y="1398361"/>
                      <a:pt x="6706749" y="1411839"/>
                    </a:cubicBezTo>
                    <a:lnTo>
                      <a:pt x="6706748" y="1411839"/>
                    </a:lnTo>
                    <a:cubicBezTo>
                      <a:pt x="6706748" y="1425317"/>
                      <a:pt x="6693965" y="1436244"/>
                      <a:pt x="6678197" y="1436244"/>
                    </a:cubicBezTo>
                    <a:lnTo>
                      <a:pt x="6568750" y="1436243"/>
                    </a:lnTo>
                    <a:cubicBezTo>
                      <a:pt x="6560867" y="1436243"/>
                      <a:pt x="6553729" y="1433512"/>
                      <a:pt x="6548562" y="1429095"/>
                    </a:cubicBezTo>
                    <a:lnTo>
                      <a:pt x="6540200" y="1411839"/>
                    </a:lnTo>
                    <a:lnTo>
                      <a:pt x="6548562" y="1394582"/>
                    </a:lnTo>
                    <a:cubicBezTo>
                      <a:pt x="6553729" y="1390166"/>
                      <a:pt x="6560867" y="1387434"/>
                      <a:pt x="6568750" y="1387434"/>
                    </a:cubicBezTo>
                    <a:close/>
                    <a:moveTo>
                      <a:pt x="2255542" y="1387434"/>
                    </a:moveTo>
                    <a:lnTo>
                      <a:pt x="2364990" y="1387434"/>
                    </a:lnTo>
                    <a:cubicBezTo>
                      <a:pt x="2380758" y="1387434"/>
                      <a:pt x="2393540" y="1398361"/>
                      <a:pt x="2393540" y="1411839"/>
                    </a:cubicBezTo>
                    <a:cubicBezTo>
                      <a:pt x="2393540" y="1425317"/>
                      <a:pt x="2380757" y="1436244"/>
                      <a:pt x="2364989" y="1436244"/>
                    </a:cubicBezTo>
                    <a:lnTo>
                      <a:pt x="2255542" y="1436243"/>
                    </a:lnTo>
                    <a:cubicBezTo>
                      <a:pt x="2247658" y="1436243"/>
                      <a:pt x="2240521" y="1433512"/>
                      <a:pt x="2235354" y="1429095"/>
                    </a:cubicBezTo>
                    <a:lnTo>
                      <a:pt x="2226991" y="1411839"/>
                    </a:lnTo>
                    <a:lnTo>
                      <a:pt x="2235354" y="1394582"/>
                    </a:lnTo>
                    <a:cubicBezTo>
                      <a:pt x="2240521" y="1390166"/>
                      <a:pt x="2247658" y="1387434"/>
                      <a:pt x="2255542" y="1387434"/>
                    </a:cubicBezTo>
                    <a:close/>
                    <a:moveTo>
                      <a:pt x="6369369" y="1385399"/>
                    </a:moveTo>
                    <a:lnTo>
                      <a:pt x="6501657" y="1385399"/>
                    </a:lnTo>
                    <a:cubicBezTo>
                      <a:pt x="6511118" y="1385399"/>
                      <a:pt x="6518788" y="1391955"/>
                      <a:pt x="6518788" y="1400042"/>
                    </a:cubicBezTo>
                    <a:lnTo>
                      <a:pt x="6518787" y="1400042"/>
                    </a:lnTo>
                    <a:cubicBezTo>
                      <a:pt x="6518787" y="1408129"/>
                      <a:pt x="6511117" y="1414686"/>
                      <a:pt x="6501656" y="1414686"/>
                    </a:cubicBezTo>
                    <a:lnTo>
                      <a:pt x="6369369" y="1414685"/>
                    </a:lnTo>
                    <a:cubicBezTo>
                      <a:pt x="6364639" y="1414685"/>
                      <a:pt x="6360356" y="1413046"/>
                      <a:pt x="6357256" y="1410396"/>
                    </a:cubicBezTo>
                    <a:lnTo>
                      <a:pt x="6352238" y="1400042"/>
                    </a:lnTo>
                    <a:lnTo>
                      <a:pt x="6357256" y="1389688"/>
                    </a:lnTo>
                    <a:cubicBezTo>
                      <a:pt x="6360356" y="1387038"/>
                      <a:pt x="6364639" y="1385399"/>
                      <a:pt x="6369369" y="1385399"/>
                    </a:cubicBezTo>
                    <a:close/>
                    <a:moveTo>
                      <a:pt x="2056161" y="1385399"/>
                    </a:moveTo>
                    <a:lnTo>
                      <a:pt x="2188449" y="1385399"/>
                    </a:lnTo>
                    <a:cubicBezTo>
                      <a:pt x="2197910" y="1385399"/>
                      <a:pt x="2205580" y="1391955"/>
                      <a:pt x="2205580" y="1400042"/>
                    </a:cubicBezTo>
                    <a:lnTo>
                      <a:pt x="2205579" y="1400042"/>
                    </a:lnTo>
                    <a:cubicBezTo>
                      <a:pt x="2205579" y="1408129"/>
                      <a:pt x="2197909" y="1414686"/>
                      <a:pt x="2188448" y="1414686"/>
                    </a:cubicBezTo>
                    <a:lnTo>
                      <a:pt x="2056161" y="1414685"/>
                    </a:lnTo>
                    <a:cubicBezTo>
                      <a:pt x="2051430" y="1414685"/>
                      <a:pt x="2047148" y="1413046"/>
                      <a:pt x="2044047" y="1410396"/>
                    </a:cubicBezTo>
                    <a:lnTo>
                      <a:pt x="2039030" y="1400042"/>
                    </a:lnTo>
                    <a:lnTo>
                      <a:pt x="2044047" y="1389688"/>
                    </a:lnTo>
                    <a:cubicBezTo>
                      <a:pt x="2047148" y="1387038"/>
                      <a:pt x="2051430" y="1385399"/>
                      <a:pt x="2056161" y="1385399"/>
                    </a:cubicBezTo>
                    <a:close/>
                    <a:moveTo>
                      <a:pt x="2383219" y="1383362"/>
                    </a:moveTo>
                    <a:lnTo>
                      <a:pt x="2421720" y="1383362"/>
                    </a:lnTo>
                    <a:cubicBezTo>
                      <a:pt x="2454571" y="1383362"/>
                      <a:pt x="2481202" y="1406126"/>
                      <a:pt x="2481202" y="1434208"/>
                    </a:cubicBezTo>
                    <a:cubicBezTo>
                      <a:pt x="2481202" y="1455268"/>
                      <a:pt x="2466222" y="1473339"/>
                      <a:pt x="2444873" y="1481057"/>
                    </a:cubicBezTo>
                    <a:lnTo>
                      <a:pt x="2436106" y="1482570"/>
                    </a:lnTo>
                    <a:lnTo>
                      <a:pt x="2433135" y="1488700"/>
                    </a:lnTo>
                    <a:cubicBezTo>
                      <a:pt x="2430035" y="1491350"/>
                      <a:pt x="2425752" y="1492989"/>
                      <a:pt x="2421022" y="1492989"/>
                    </a:cubicBezTo>
                    <a:lnTo>
                      <a:pt x="2376766" y="1492988"/>
                    </a:lnTo>
                    <a:cubicBezTo>
                      <a:pt x="2372036" y="1492988"/>
                      <a:pt x="2367754" y="1491350"/>
                      <a:pt x="2364654" y="1488700"/>
                    </a:cubicBezTo>
                    <a:lnTo>
                      <a:pt x="2359636" y="1478346"/>
                    </a:lnTo>
                    <a:lnTo>
                      <a:pt x="2364654" y="1467991"/>
                    </a:lnTo>
                    <a:cubicBezTo>
                      <a:pt x="2367754" y="1465341"/>
                      <a:pt x="2372036" y="1463702"/>
                      <a:pt x="2376766" y="1463702"/>
                    </a:cubicBezTo>
                    <a:lnTo>
                      <a:pt x="2416355" y="1463702"/>
                    </a:lnTo>
                    <a:close/>
                    <a:moveTo>
                      <a:pt x="3578522" y="1381328"/>
                    </a:moveTo>
                    <a:lnTo>
                      <a:pt x="3691775" y="1381328"/>
                    </a:lnTo>
                    <a:cubicBezTo>
                      <a:pt x="3696505" y="1381328"/>
                      <a:pt x="3700788" y="1382968"/>
                      <a:pt x="3703888" y="1385618"/>
                    </a:cubicBezTo>
                    <a:lnTo>
                      <a:pt x="3708906" y="1395972"/>
                    </a:lnTo>
                    <a:lnTo>
                      <a:pt x="3703888" y="1406325"/>
                    </a:lnTo>
                    <a:cubicBezTo>
                      <a:pt x="3700788" y="1408976"/>
                      <a:pt x="3696505" y="1410615"/>
                      <a:pt x="3691775" y="1410615"/>
                    </a:cubicBezTo>
                    <a:lnTo>
                      <a:pt x="3578521" y="1410615"/>
                    </a:lnTo>
                    <a:cubicBezTo>
                      <a:pt x="3569060" y="1410615"/>
                      <a:pt x="3561390" y="1404058"/>
                      <a:pt x="3561390" y="1395971"/>
                    </a:cubicBezTo>
                    <a:lnTo>
                      <a:pt x="3561391" y="1395971"/>
                    </a:lnTo>
                    <a:cubicBezTo>
                      <a:pt x="3561391" y="1387884"/>
                      <a:pt x="3569061" y="1381328"/>
                      <a:pt x="3578522" y="1381328"/>
                    </a:cubicBezTo>
                    <a:close/>
                    <a:moveTo>
                      <a:pt x="5013781" y="1379503"/>
                    </a:moveTo>
                    <a:lnTo>
                      <a:pt x="5049113" y="1379503"/>
                    </a:lnTo>
                    <a:cubicBezTo>
                      <a:pt x="5058574" y="1379503"/>
                      <a:pt x="5066244" y="1386059"/>
                      <a:pt x="5066244" y="1394146"/>
                    </a:cubicBezTo>
                    <a:lnTo>
                      <a:pt x="5066243" y="1394146"/>
                    </a:lnTo>
                    <a:cubicBezTo>
                      <a:pt x="5066243" y="1402233"/>
                      <a:pt x="5058573" y="1408790"/>
                      <a:pt x="5049112" y="1408790"/>
                    </a:cubicBezTo>
                    <a:lnTo>
                      <a:pt x="5013781" y="1408789"/>
                    </a:lnTo>
                    <a:cubicBezTo>
                      <a:pt x="5009051" y="1408789"/>
                      <a:pt x="5004768" y="1407150"/>
                      <a:pt x="5001668" y="1404500"/>
                    </a:cubicBezTo>
                    <a:lnTo>
                      <a:pt x="4996650" y="1394146"/>
                    </a:lnTo>
                    <a:lnTo>
                      <a:pt x="5001668" y="1383792"/>
                    </a:lnTo>
                    <a:cubicBezTo>
                      <a:pt x="5004768" y="1381142"/>
                      <a:pt x="5009051" y="1379503"/>
                      <a:pt x="5013781" y="1379503"/>
                    </a:cubicBezTo>
                    <a:close/>
                    <a:moveTo>
                      <a:pt x="4917420" y="1379503"/>
                    </a:moveTo>
                    <a:lnTo>
                      <a:pt x="4952752" y="1379503"/>
                    </a:lnTo>
                    <a:cubicBezTo>
                      <a:pt x="4962213" y="1379503"/>
                      <a:pt x="4969883" y="1386059"/>
                      <a:pt x="4969883" y="1394146"/>
                    </a:cubicBezTo>
                    <a:lnTo>
                      <a:pt x="4969882" y="1394146"/>
                    </a:lnTo>
                    <a:cubicBezTo>
                      <a:pt x="4969882" y="1402233"/>
                      <a:pt x="4962212" y="1408790"/>
                      <a:pt x="4952751" y="1408790"/>
                    </a:cubicBezTo>
                    <a:lnTo>
                      <a:pt x="4917420" y="1408789"/>
                    </a:lnTo>
                    <a:cubicBezTo>
                      <a:pt x="4912690" y="1408789"/>
                      <a:pt x="4908406" y="1407150"/>
                      <a:pt x="4905307" y="1404500"/>
                    </a:cubicBezTo>
                    <a:lnTo>
                      <a:pt x="4900289" y="1394146"/>
                    </a:lnTo>
                    <a:lnTo>
                      <a:pt x="4905307" y="1383792"/>
                    </a:lnTo>
                    <a:cubicBezTo>
                      <a:pt x="4908406" y="1381142"/>
                      <a:pt x="4912690" y="1379503"/>
                      <a:pt x="4917420" y="1379503"/>
                    </a:cubicBezTo>
                    <a:close/>
                    <a:moveTo>
                      <a:pt x="700573" y="1379503"/>
                    </a:moveTo>
                    <a:lnTo>
                      <a:pt x="735905" y="1379503"/>
                    </a:lnTo>
                    <a:cubicBezTo>
                      <a:pt x="745366" y="1379503"/>
                      <a:pt x="753036" y="1386059"/>
                      <a:pt x="753036" y="1394146"/>
                    </a:cubicBezTo>
                    <a:lnTo>
                      <a:pt x="753035" y="1394146"/>
                    </a:lnTo>
                    <a:cubicBezTo>
                      <a:pt x="753035" y="1402233"/>
                      <a:pt x="745365" y="1408790"/>
                      <a:pt x="735904" y="1408790"/>
                    </a:cubicBezTo>
                    <a:lnTo>
                      <a:pt x="700573" y="1408789"/>
                    </a:lnTo>
                    <a:cubicBezTo>
                      <a:pt x="695843" y="1408789"/>
                      <a:pt x="691560" y="1407150"/>
                      <a:pt x="688460" y="1404500"/>
                    </a:cubicBezTo>
                    <a:lnTo>
                      <a:pt x="683442" y="1394146"/>
                    </a:lnTo>
                    <a:lnTo>
                      <a:pt x="688460" y="1383792"/>
                    </a:lnTo>
                    <a:cubicBezTo>
                      <a:pt x="691560" y="1381142"/>
                      <a:pt x="695843" y="1379503"/>
                      <a:pt x="700573" y="1379503"/>
                    </a:cubicBezTo>
                    <a:close/>
                    <a:moveTo>
                      <a:pt x="604212" y="1379503"/>
                    </a:moveTo>
                    <a:lnTo>
                      <a:pt x="639544" y="1379503"/>
                    </a:lnTo>
                    <a:cubicBezTo>
                      <a:pt x="649005" y="1379503"/>
                      <a:pt x="656675" y="1386059"/>
                      <a:pt x="656675" y="1394146"/>
                    </a:cubicBezTo>
                    <a:lnTo>
                      <a:pt x="656674" y="1394146"/>
                    </a:lnTo>
                    <a:cubicBezTo>
                      <a:pt x="656674" y="1402233"/>
                      <a:pt x="649004" y="1408790"/>
                      <a:pt x="639543" y="1408790"/>
                    </a:cubicBezTo>
                    <a:lnTo>
                      <a:pt x="604212" y="1408789"/>
                    </a:lnTo>
                    <a:cubicBezTo>
                      <a:pt x="599482" y="1408789"/>
                      <a:pt x="595198" y="1407150"/>
                      <a:pt x="592099" y="1404500"/>
                    </a:cubicBezTo>
                    <a:lnTo>
                      <a:pt x="587081" y="1394146"/>
                    </a:lnTo>
                    <a:lnTo>
                      <a:pt x="592099" y="1383792"/>
                    </a:lnTo>
                    <a:cubicBezTo>
                      <a:pt x="595198" y="1381142"/>
                      <a:pt x="599482" y="1379503"/>
                      <a:pt x="604212" y="1379503"/>
                    </a:cubicBezTo>
                    <a:close/>
                    <a:moveTo>
                      <a:pt x="2518079" y="1373194"/>
                    </a:moveTo>
                    <a:lnTo>
                      <a:pt x="2534735" y="1373194"/>
                    </a:lnTo>
                    <a:cubicBezTo>
                      <a:pt x="2548532" y="1373194"/>
                      <a:pt x="2559717" y="1382754"/>
                      <a:pt x="2559717" y="1394549"/>
                    </a:cubicBezTo>
                    <a:cubicBezTo>
                      <a:pt x="2559717" y="1406343"/>
                      <a:pt x="2548532" y="1415903"/>
                      <a:pt x="2534735" y="1415903"/>
                    </a:cubicBezTo>
                    <a:lnTo>
                      <a:pt x="2518079" y="1415903"/>
                    </a:lnTo>
                    <a:cubicBezTo>
                      <a:pt x="2504282" y="1415903"/>
                      <a:pt x="2493097" y="1406343"/>
                      <a:pt x="2493097" y="1394549"/>
                    </a:cubicBezTo>
                    <a:cubicBezTo>
                      <a:pt x="2493097" y="1382754"/>
                      <a:pt x="2504282" y="1373194"/>
                      <a:pt x="2518079" y="1373194"/>
                    </a:cubicBezTo>
                    <a:close/>
                    <a:moveTo>
                      <a:pt x="5785970" y="1367096"/>
                    </a:moveTo>
                    <a:lnTo>
                      <a:pt x="5895418" y="1367096"/>
                    </a:lnTo>
                    <a:cubicBezTo>
                      <a:pt x="5911185" y="1367096"/>
                      <a:pt x="5923968" y="1378022"/>
                      <a:pt x="5923968" y="1391501"/>
                    </a:cubicBezTo>
                    <a:lnTo>
                      <a:pt x="5923967" y="1391501"/>
                    </a:lnTo>
                    <a:cubicBezTo>
                      <a:pt x="5923967" y="1404979"/>
                      <a:pt x="5911185" y="1415906"/>
                      <a:pt x="5895417" y="1415906"/>
                    </a:cubicBezTo>
                    <a:lnTo>
                      <a:pt x="5785970" y="1415905"/>
                    </a:lnTo>
                    <a:cubicBezTo>
                      <a:pt x="5778086" y="1415905"/>
                      <a:pt x="5770948" y="1413174"/>
                      <a:pt x="5765781" y="1408757"/>
                    </a:cubicBezTo>
                    <a:lnTo>
                      <a:pt x="5757419" y="1391501"/>
                    </a:lnTo>
                    <a:lnTo>
                      <a:pt x="5765781" y="1374244"/>
                    </a:lnTo>
                    <a:cubicBezTo>
                      <a:pt x="5770948" y="1369828"/>
                      <a:pt x="5778086" y="1367096"/>
                      <a:pt x="5785970" y="1367096"/>
                    </a:cubicBezTo>
                    <a:close/>
                    <a:moveTo>
                      <a:pt x="1472761" y="1367096"/>
                    </a:moveTo>
                    <a:lnTo>
                      <a:pt x="1582210" y="1367096"/>
                    </a:lnTo>
                    <a:cubicBezTo>
                      <a:pt x="1597977" y="1367096"/>
                      <a:pt x="1610760" y="1378022"/>
                      <a:pt x="1610760" y="1391501"/>
                    </a:cubicBezTo>
                    <a:cubicBezTo>
                      <a:pt x="1610760" y="1404979"/>
                      <a:pt x="1597976" y="1415906"/>
                      <a:pt x="1582209" y="1415906"/>
                    </a:cubicBezTo>
                    <a:lnTo>
                      <a:pt x="1472761" y="1415905"/>
                    </a:lnTo>
                    <a:cubicBezTo>
                      <a:pt x="1464878" y="1415905"/>
                      <a:pt x="1457740" y="1413174"/>
                      <a:pt x="1452573" y="1408757"/>
                    </a:cubicBezTo>
                    <a:lnTo>
                      <a:pt x="1444211" y="1391501"/>
                    </a:lnTo>
                    <a:lnTo>
                      <a:pt x="1452573" y="1374244"/>
                    </a:lnTo>
                    <a:cubicBezTo>
                      <a:pt x="1457740" y="1369828"/>
                      <a:pt x="1464878" y="1367096"/>
                      <a:pt x="1472761" y="1367096"/>
                    </a:cubicBezTo>
                    <a:close/>
                    <a:moveTo>
                      <a:pt x="6075053" y="1367094"/>
                    </a:moveTo>
                    <a:lnTo>
                      <a:pt x="6105983" y="1367094"/>
                    </a:lnTo>
                    <a:cubicBezTo>
                      <a:pt x="6126351" y="1367094"/>
                      <a:pt x="6142862" y="1381208"/>
                      <a:pt x="6142862" y="1398619"/>
                    </a:cubicBezTo>
                    <a:cubicBezTo>
                      <a:pt x="6142862" y="1416029"/>
                      <a:pt x="6126351" y="1430143"/>
                      <a:pt x="6105983" y="1430143"/>
                    </a:cubicBezTo>
                    <a:lnTo>
                      <a:pt x="6075053" y="1430143"/>
                    </a:lnTo>
                    <a:cubicBezTo>
                      <a:pt x="6054685" y="1430143"/>
                      <a:pt x="6038174" y="1416029"/>
                      <a:pt x="6038174" y="1398619"/>
                    </a:cubicBezTo>
                    <a:cubicBezTo>
                      <a:pt x="6038174" y="1381208"/>
                      <a:pt x="6054685" y="1367094"/>
                      <a:pt x="6075053" y="1367094"/>
                    </a:cubicBezTo>
                    <a:close/>
                    <a:moveTo>
                      <a:pt x="1761845" y="1367094"/>
                    </a:moveTo>
                    <a:lnTo>
                      <a:pt x="1792774" y="1367094"/>
                    </a:lnTo>
                    <a:cubicBezTo>
                      <a:pt x="1813143" y="1367094"/>
                      <a:pt x="1829654" y="1381208"/>
                      <a:pt x="1829654" y="1398619"/>
                    </a:cubicBezTo>
                    <a:cubicBezTo>
                      <a:pt x="1829654" y="1416029"/>
                      <a:pt x="1813143" y="1430143"/>
                      <a:pt x="1792774" y="1430143"/>
                    </a:cubicBezTo>
                    <a:lnTo>
                      <a:pt x="1761845" y="1430143"/>
                    </a:lnTo>
                    <a:cubicBezTo>
                      <a:pt x="1741477" y="1430143"/>
                      <a:pt x="1724966" y="1416029"/>
                      <a:pt x="1724966" y="1398619"/>
                    </a:cubicBezTo>
                    <a:cubicBezTo>
                      <a:pt x="1724966" y="1381208"/>
                      <a:pt x="1741477" y="1367094"/>
                      <a:pt x="1761845" y="1367094"/>
                    </a:cubicBezTo>
                    <a:close/>
                    <a:moveTo>
                      <a:pt x="5586588" y="1365060"/>
                    </a:moveTo>
                    <a:lnTo>
                      <a:pt x="5718876" y="1365060"/>
                    </a:lnTo>
                    <a:cubicBezTo>
                      <a:pt x="5728337" y="1365060"/>
                      <a:pt x="5736007" y="1371617"/>
                      <a:pt x="5736007" y="1379704"/>
                    </a:cubicBezTo>
                    <a:lnTo>
                      <a:pt x="5736006" y="1379704"/>
                    </a:lnTo>
                    <a:cubicBezTo>
                      <a:pt x="5736006" y="1387791"/>
                      <a:pt x="5728337" y="1394347"/>
                      <a:pt x="5718876" y="1394347"/>
                    </a:cubicBezTo>
                    <a:lnTo>
                      <a:pt x="5586588" y="1394347"/>
                    </a:lnTo>
                    <a:cubicBezTo>
                      <a:pt x="5581858" y="1394347"/>
                      <a:pt x="5577575" y="1392708"/>
                      <a:pt x="5574475" y="1390058"/>
                    </a:cubicBezTo>
                    <a:lnTo>
                      <a:pt x="5569457" y="1379704"/>
                    </a:lnTo>
                    <a:lnTo>
                      <a:pt x="5574475" y="1369350"/>
                    </a:lnTo>
                    <a:cubicBezTo>
                      <a:pt x="5577575" y="1366700"/>
                      <a:pt x="5581858" y="1365060"/>
                      <a:pt x="5586588" y="1365060"/>
                    </a:cubicBezTo>
                    <a:close/>
                    <a:moveTo>
                      <a:pt x="1273380" y="1365060"/>
                    </a:moveTo>
                    <a:lnTo>
                      <a:pt x="1405668" y="1365060"/>
                    </a:lnTo>
                    <a:cubicBezTo>
                      <a:pt x="1415129" y="1365060"/>
                      <a:pt x="1422799" y="1371617"/>
                      <a:pt x="1422799" y="1379704"/>
                    </a:cubicBezTo>
                    <a:lnTo>
                      <a:pt x="1422798" y="1379704"/>
                    </a:lnTo>
                    <a:cubicBezTo>
                      <a:pt x="1422798" y="1387791"/>
                      <a:pt x="1415128" y="1394347"/>
                      <a:pt x="1405667" y="1394347"/>
                    </a:cubicBezTo>
                    <a:lnTo>
                      <a:pt x="1273380" y="1394347"/>
                    </a:lnTo>
                    <a:cubicBezTo>
                      <a:pt x="1268650" y="1394347"/>
                      <a:pt x="1264367" y="1392708"/>
                      <a:pt x="1261267" y="1390058"/>
                    </a:cubicBezTo>
                    <a:lnTo>
                      <a:pt x="1256249" y="1379704"/>
                    </a:lnTo>
                    <a:lnTo>
                      <a:pt x="1261267" y="1369350"/>
                    </a:lnTo>
                    <a:cubicBezTo>
                      <a:pt x="1264367" y="1366700"/>
                      <a:pt x="1268650" y="1365060"/>
                      <a:pt x="1273380" y="1365060"/>
                    </a:cubicBezTo>
                    <a:close/>
                    <a:moveTo>
                      <a:pt x="40227" y="1358959"/>
                    </a:moveTo>
                    <a:lnTo>
                      <a:pt x="117775" y="1358959"/>
                    </a:lnTo>
                    <a:cubicBezTo>
                      <a:pt x="134200" y="1358959"/>
                      <a:pt x="147516" y="1370341"/>
                      <a:pt x="147516" y="1384382"/>
                    </a:cubicBezTo>
                    <a:cubicBezTo>
                      <a:pt x="147516" y="1398423"/>
                      <a:pt x="134200" y="1409805"/>
                      <a:pt x="117775" y="1409805"/>
                    </a:cubicBezTo>
                    <a:lnTo>
                      <a:pt x="29741" y="1409805"/>
                    </a:lnTo>
                    <a:lnTo>
                      <a:pt x="20592" y="1406566"/>
                    </a:lnTo>
                    <a:close/>
                    <a:moveTo>
                      <a:pt x="4541618" y="1352859"/>
                    </a:moveTo>
                    <a:lnTo>
                      <a:pt x="4646306" y="1352859"/>
                    </a:lnTo>
                    <a:cubicBezTo>
                      <a:pt x="4679158" y="1352859"/>
                      <a:pt x="4705789" y="1375623"/>
                      <a:pt x="4705789" y="1403704"/>
                    </a:cubicBezTo>
                    <a:cubicBezTo>
                      <a:pt x="4705789" y="1431786"/>
                      <a:pt x="4679158" y="1454550"/>
                      <a:pt x="4646306" y="1454550"/>
                    </a:cubicBezTo>
                    <a:lnTo>
                      <a:pt x="4541618" y="1454550"/>
                    </a:lnTo>
                    <a:cubicBezTo>
                      <a:pt x="4508768" y="1454550"/>
                      <a:pt x="4482137" y="1431786"/>
                      <a:pt x="4482137" y="1403704"/>
                    </a:cubicBezTo>
                    <a:cubicBezTo>
                      <a:pt x="4482137" y="1375623"/>
                      <a:pt x="4508768" y="1352859"/>
                      <a:pt x="4541618" y="1352859"/>
                    </a:cubicBezTo>
                    <a:close/>
                    <a:moveTo>
                      <a:pt x="228410" y="1352859"/>
                    </a:moveTo>
                    <a:lnTo>
                      <a:pt x="333098" y="1352859"/>
                    </a:lnTo>
                    <a:cubicBezTo>
                      <a:pt x="365950" y="1352859"/>
                      <a:pt x="392581" y="1375623"/>
                      <a:pt x="392581" y="1403704"/>
                    </a:cubicBezTo>
                    <a:cubicBezTo>
                      <a:pt x="392581" y="1431786"/>
                      <a:pt x="365950" y="1454550"/>
                      <a:pt x="333098" y="1454550"/>
                    </a:cubicBezTo>
                    <a:lnTo>
                      <a:pt x="228410" y="1454550"/>
                    </a:lnTo>
                    <a:cubicBezTo>
                      <a:pt x="195560" y="1454550"/>
                      <a:pt x="168929" y="1431786"/>
                      <a:pt x="168929" y="1403704"/>
                    </a:cubicBezTo>
                    <a:cubicBezTo>
                      <a:pt x="168929" y="1375623"/>
                      <a:pt x="195560" y="1352859"/>
                      <a:pt x="228410" y="1352859"/>
                    </a:cubicBezTo>
                    <a:close/>
                    <a:moveTo>
                      <a:pt x="5965607" y="1352351"/>
                    </a:moveTo>
                    <a:lnTo>
                      <a:pt x="5982262" y="1352351"/>
                    </a:lnTo>
                    <a:cubicBezTo>
                      <a:pt x="5996060" y="1352351"/>
                      <a:pt x="6007244" y="1361911"/>
                      <a:pt x="6007244" y="1373706"/>
                    </a:cubicBezTo>
                    <a:cubicBezTo>
                      <a:pt x="6007244" y="1385500"/>
                      <a:pt x="5996060" y="1395060"/>
                      <a:pt x="5982262" y="1395060"/>
                    </a:cubicBezTo>
                    <a:lnTo>
                      <a:pt x="5965607" y="1395060"/>
                    </a:lnTo>
                    <a:cubicBezTo>
                      <a:pt x="5951809" y="1395060"/>
                      <a:pt x="5940625" y="1385500"/>
                      <a:pt x="5940625" y="1373706"/>
                    </a:cubicBezTo>
                    <a:cubicBezTo>
                      <a:pt x="5940625" y="1361911"/>
                      <a:pt x="5951809" y="1352351"/>
                      <a:pt x="5965607" y="1352351"/>
                    </a:cubicBezTo>
                    <a:close/>
                    <a:moveTo>
                      <a:pt x="1652398" y="1352351"/>
                    </a:moveTo>
                    <a:lnTo>
                      <a:pt x="1669054" y="1352351"/>
                    </a:lnTo>
                    <a:cubicBezTo>
                      <a:pt x="1682852" y="1352351"/>
                      <a:pt x="1694036" y="1361911"/>
                      <a:pt x="1694036" y="1373706"/>
                    </a:cubicBezTo>
                    <a:cubicBezTo>
                      <a:pt x="1694036" y="1385500"/>
                      <a:pt x="1682852" y="1395060"/>
                      <a:pt x="1669054" y="1395060"/>
                    </a:cubicBezTo>
                    <a:lnTo>
                      <a:pt x="1652398" y="1395060"/>
                    </a:lnTo>
                    <a:cubicBezTo>
                      <a:pt x="1638601" y="1395060"/>
                      <a:pt x="1627416" y="1385500"/>
                      <a:pt x="1627416" y="1373706"/>
                    </a:cubicBezTo>
                    <a:cubicBezTo>
                      <a:pt x="1627416" y="1361911"/>
                      <a:pt x="1638601" y="1352351"/>
                      <a:pt x="1652398" y="1352351"/>
                    </a:cubicBezTo>
                    <a:close/>
                    <a:moveTo>
                      <a:pt x="2917085" y="1350009"/>
                    </a:moveTo>
                    <a:lnTo>
                      <a:pt x="3049372" y="1350010"/>
                    </a:lnTo>
                    <a:cubicBezTo>
                      <a:pt x="3054102" y="1350010"/>
                      <a:pt x="3058385" y="1351649"/>
                      <a:pt x="3061485" y="1354299"/>
                    </a:cubicBezTo>
                    <a:lnTo>
                      <a:pt x="3066503" y="1364653"/>
                    </a:lnTo>
                    <a:lnTo>
                      <a:pt x="3061485" y="1375007"/>
                    </a:lnTo>
                    <a:cubicBezTo>
                      <a:pt x="3058385" y="1377657"/>
                      <a:pt x="3054102" y="1379296"/>
                      <a:pt x="3049372" y="1379296"/>
                    </a:cubicBezTo>
                    <a:lnTo>
                      <a:pt x="2917083" y="1379296"/>
                    </a:lnTo>
                    <a:cubicBezTo>
                      <a:pt x="2907623" y="1379296"/>
                      <a:pt x="2899953" y="1372740"/>
                      <a:pt x="2899953" y="1364652"/>
                    </a:cubicBezTo>
                    <a:lnTo>
                      <a:pt x="2899954" y="1364652"/>
                    </a:lnTo>
                    <a:cubicBezTo>
                      <a:pt x="2899954" y="1356565"/>
                      <a:pt x="2907623" y="1350009"/>
                      <a:pt x="2917085" y="1350009"/>
                    </a:cubicBezTo>
                    <a:close/>
                    <a:moveTo>
                      <a:pt x="5292272" y="1346756"/>
                    </a:moveTo>
                    <a:lnTo>
                      <a:pt x="5323202" y="1346756"/>
                    </a:lnTo>
                    <a:cubicBezTo>
                      <a:pt x="5343570" y="1346756"/>
                      <a:pt x="5360081" y="1360870"/>
                      <a:pt x="5360081" y="1378281"/>
                    </a:cubicBezTo>
                    <a:cubicBezTo>
                      <a:pt x="5360081" y="1395691"/>
                      <a:pt x="5343570" y="1409805"/>
                      <a:pt x="5323202" y="1409805"/>
                    </a:cubicBezTo>
                    <a:lnTo>
                      <a:pt x="5292272" y="1409805"/>
                    </a:lnTo>
                    <a:cubicBezTo>
                      <a:pt x="5271904" y="1409805"/>
                      <a:pt x="5255393" y="1395691"/>
                      <a:pt x="5255393" y="1378281"/>
                    </a:cubicBezTo>
                    <a:cubicBezTo>
                      <a:pt x="5255393" y="1360870"/>
                      <a:pt x="5271904" y="1346756"/>
                      <a:pt x="5292272" y="1346756"/>
                    </a:cubicBezTo>
                    <a:close/>
                    <a:moveTo>
                      <a:pt x="979064" y="1346756"/>
                    </a:moveTo>
                    <a:lnTo>
                      <a:pt x="1009994" y="1346756"/>
                    </a:lnTo>
                    <a:cubicBezTo>
                      <a:pt x="1030362" y="1346756"/>
                      <a:pt x="1046873" y="1360870"/>
                      <a:pt x="1046873" y="1378281"/>
                    </a:cubicBezTo>
                    <a:cubicBezTo>
                      <a:pt x="1046873" y="1395691"/>
                      <a:pt x="1030362" y="1409805"/>
                      <a:pt x="1009994" y="1409805"/>
                    </a:cubicBezTo>
                    <a:lnTo>
                      <a:pt x="979064" y="1409805"/>
                    </a:lnTo>
                    <a:cubicBezTo>
                      <a:pt x="958696" y="1409805"/>
                      <a:pt x="942185" y="1395691"/>
                      <a:pt x="942185" y="1378281"/>
                    </a:cubicBezTo>
                    <a:cubicBezTo>
                      <a:pt x="942185" y="1360870"/>
                      <a:pt x="958696" y="1346756"/>
                      <a:pt x="979064" y="1346756"/>
                    </a:cubicBezTo>
                    <a:close/>
                    <a:moveTo>
                      <a:pt x="6576365" y="1342688"/>
                    </a:moveTo>
                    <a:lnTo>
                      <a:pt x="6708654" y="1342688"/>
                    </a:lnTo>
                    <a:cubicBezTo>
                      <a:pt x="6718115" y="1342688"/>
                      <a:pt x="6725784" y="1349245"/>
                      <a:pt x="6725784" y="1357332"/>
                    </a:cubicBezTo>
                    <a:cubicBezTo>
                      <a:pt x="6725784" y="1365419"/>
                      <a:pt x="6718114" y="1371975"/>
                      <a:pt x="6708653" y="1371975"/>
                    </a:cubicBezTo>
                    <a:lnTo>
                      <a:pt x="6576365" y="1371975"/>
                    </a:lnTo>
                    <a:cubicBezTo>
                      <a:pt x="6571635" y="1371975"/>
                      <a:pt x="6567353" y="1370336"/>
                      <a:pt x="6564252" y="1367686"/>
                    </a:cubicBezTo>
                    <a:lnTo>
                      <a:pt x="6559235" y="1357332"/>
                    </a:lnTo>
                    <a:lnTo>
                      <a:pt x="6564252" y="1346978"/>
                    </a:lnTo>
                    <a:cubicBezTo>
                      <a:pt x="6567353" y="1344328"/>
                      <a:pt x="6571635" y="1342688"/>
                      <a:pt x="6576365" y="1342688"/>
                    </a:cubicBezTo>
                    <a:close/>
                    <a:moveTo>
                      <a:pt x="3148587" y="1342687"/>
                    </a:moveTo>
                    <a:lnTo>
                      <a:pt x="3212828" y="1342687"/>
                    </a:lnTo>
                    <a:cubicBezTo>
                      <a:pt x="3239766" y="1342687"/>
                      <a:pt x="3261603" y="1361353"/>
                      <a:pt x="3261603" y="1384379"/>
                    </a:cubicBezTo>
                    <a:cubicBezTo>
                      <a:pt x="3261603" y="1407406"/>
                      <a:pt x="3239766" y="1426072"/>
                      <a:pt x="3212828" y="1426072"/>
                    </a:cubicBezTo>
                    <a:lnTo>
                      <a:pt x="3148587" y="1426072"/>
                    </a:lnTo>
                    <a:cubicBezTo>
                      <a:pt x="3121650" y="1426072"/>
                      <a:pt x="3099812" y="1407406"/>
                      <a:pt x="3099812" y="1384379"/>
                    </a:cubicBezTo>
                    <a:cubicBezTo>
                      <a:pt x="3099812" y="1361353"/>
                      <a:pt x="3121650" y="1342687"/>
                      <a:pt x="3148587" y="1342687"/>
                    </a:cubicBezTo>
                    <a:close/>
                    <a:moveTo>
                      <a:pt x="2601057" y="1339128"/>
                    </a:moveTo>
                    <a:lnTo>
                      <a:pt x="2661134" y="1339128"/>
                    </a:lnTo>
                    <a:cubicBezTo>
                      <a:pt x="2677067" y="1339128"/>
                      <a:pt x="2689982" y="1350168"/>
                      <a:pt x="2689982" y="1363788"/>
                    </a:cubicBezTo>
                    <a:cubicBezTo>
                      <a:pt x="2689982" y="1377407"/>
                      <a:pt x="2677067" y="1388447"/>
                      <a:pt x="2661134" y="1388447"/>
                    </a:cubicBezTo>
                    <a:lnTo>
                      <a:pt x="2601057" y="1388447"/>
                    </a:lnTo>
                    <a:cubicBezTo>
                      <a:pt x="2585124" y="1388447"/>
                      <a:pt x="2572209" y="1377407"/>
                      <a:pt x="2572209" y="1363788"/>
                    </a:cubicBezTo>
                    <a:cubicBezTo>
                      <a:pt x="2572209" y="1350168"/>
                      <a:pt x="2585124" y="1339128"/>
                      <a:pt x="2601057" y="1339128"/>
                    </a:cubicBezTo>
                    <a:close/>
                    <a:moveTo>
                      <a:pt x="6205912" y="1338622"/>
                    </a:moveTo>
                    <a:lnTo>
                      <a:pt x="6270153" y="1338622"/>
                    </a:lnTo>
                    <a:cubicBezTo>
                      <a:pt x="6297091" y="1338622"/>
                      <a:pt x="6318928" y="1357288"/>
                      <a:pt x="6318928" y="1380315"/>
                    </a:cubicBezTo>
                    <a:cubicBezTo>
                      <a:pt x="6318928" y="1403342"/>
                      <a:pt x="6297091" y="1422008"/>
                      <a:pt x="6270153" y="1422008"/>
                    </a:cubicBezTo>
                    <a:lnTo>
                      <a:pt x="6205912" y="1422008"/>
                    </a:lnTo>
                    <a:cubicBezTo>
                      <a:pt x="6178974" y="1422008"/>
                      <a:pt x="6157138" y="1403342"/>
                      <a:pt x="6157138" y="1380315"/>
                    </a:cubicBezTo>
                    <a:cubicBezTo>
                      <a:pt x="6157138" y="1357288"/>
                      <a:pt x="6178974" y="1338622"/>
                      <a:pt x="6205912" y="1338622"/>
                    </a:cubicBezTo>
                    <a:close/>
                    <a:moveTo>
                      <a:pt x="1892704" y="1338622"/>
                    </a:moveTo>
                    <a:lnTo>
                      <a:pt x="1956945" y="1338622"/>
                    </a:lnTo>
                    <a:cubicBezTo>
                      <a:pt x="1983883" y="1338622"/>
                      <a:pt x="2005720" y="1357288"/>
                      <a:pt x="2005720" y="1380315"/>
                    </a:cubicBezTo>
                    <a:cubicBezTo>
                      <a:pt x="2005720" y="1403342"/>
                      <a:pt x="1983883" y="1422008"/>
                      <a:pt x="1956945" y="1422008"/>
                    </a:cubicBezTo>
                    <a:lnTo>
                      <a:pt x="1892704" y="1422008"/>
                    </a:lnTo>
                    <a:cubicBezTo>
                      <a:pt x="1865766" y="1422008"/>
                      <a:pt x="1843930" y="1403342"/>
                      <a:pt x="1843930" y="1380315"/>
                    </a:cubicBezTo>
                    <a:cubicBezTo>
                      <a:pt x="1843930" y="1357288"/>
                      <a:pt x="1865766" y="1338622"/>
                      <a:pt x="1892704" y="1338622"/>
                    </a:cubicBezTo>
                    <a:close/>
                    <a:moveTo>
                      <a:pt x="4212116" y="1336585"/>
                    </a:moveTo>
                    <a:lnTo>
                      <a:pt x="4300148" y="1336585"/>
                    </a:lnTo>
                    <a:cubicBezTo>
                      <a:pt x="4316573" y="1336585"/>
                      <a:pt x="4329889" y="1347967"/>
                      <a:pt x="4329889" y="1362008"/>
                    </a:cubicBezTo>
                    <a:cubicBezTo>
                      <a:pt x="4329889" y="1376049"/>
                      <a:pt x="4316573" y="1387431"/>
                      <a:pt x="4300148" y="1387431"/>
                    </a:cubicBezTo>
                    <a:lnTo>
                      <a:pt x="4212116" y="1387431"/>
                    </a:lnTo>
                    <a:cubicBezTo>
                      <a:pt x="4195691" y="1387431"/>
                      <a:pt x="4182375" y="1376049"/>
                      <a:pt x="4182375" y="1362008"/>
                    </a:cubicBezTo>
                    <a:cubicBezTo>
                      <a:pt x="4182375" y="1347967"/>
                      <a:pt x="4195691" y="1336585"/>
                      <a:pt x="4212116" y="1336585"/>
                    </a:cubicBezTo>
                    <a:close/>
                    <a:moveTo>
                      <a:pt x="4768838" y="1334554"/>
                    </a:moveTo>
                    <a:lnTo>
                      <a:pt x="4833080" y="1334554"/>
                    </a:lnTo>
                    <a:cubicBezTo>
                      <a:pt x="4860017" y="1334554"/>
                      <a:pt x="4881854" y="1353221"/>
                      <a:pt x="4881854" y="1376247"/>
                    </a:cubicBezTo>
                    <a:cubicBezTo>
                      <a:pt x="4881854" y="1399274"/>
                      <a:pt x="4860017" y="1417940"/>
                      <a:pt x="4833080" y="1417940"/>
                    </a:cubicBezTo>
                    <a:lnTo>
                      <a:pt x="4768838" y="1417940"/>
                    </a:lnTo>
                    <a:cubicBezTo>
                      <a:pt x="4741901" y="1417940"/>
                      <a:pt x="4720064" y="1399274"/>
                      <a:pt x="4720064" y="1376247"/>
                    </a:cubicBezTo>
                    <a:cubicBezTo>
                      <a:pt x="4720064" y="1353221"/>
                      <a:pt x="4741901" y="1334554"/>
                      <a:pt x="4768838" y="1334554"/>
                    </a:cubicBezTo>
                    <a:close/>
                    <a:moveTo>
                      <a:pt x="455630" y="1334554"/>
                    </a:moveTo>
                    <a:lnTo>
                      <a:pt x="519872" y="1334554"/>
                    </a:lnTo>
                    <a:cubicBezTo>
                      <a:pt x="546809" y="1334554"/>
                      <a:pt x="568646" y="1353221"/>
                      <a:pt x="568646" y="1376247"/>
                    </a:cubicBezTo>
                    <a:cubicBezTo>
                      <a:pt x="568646" y="1399274"/>
                      <a:pt x="546809" y="1417940"/>
                      <a:pt x="519872" y="1417940"/>
                    </a:cubicBezTo>
                    <a:lnTo>
                      <a:pt x="455630" y="1417940"/>
                    </a:lnTo>
                    <a:cubicBezTo>
                      <a:pt x="428693" y="1417940"/>
                      <a:pt x="406856" y="1399274"/>
                      <a:pt x="406856" y="1376247"/>
                    </a:cubicBezTo>
                    <a:cubicBezTo>
                      <a:pt x="406856" y="1353221"/>
                      <a:pt x="428693" y="1334554"/>
                      <a:pt x="455630" y="1334554"/>
                    </a:cubicBezTo>
                    <a:close/>
                    <a:moveTo>
                      <a:pt x="3312758" y="1334551"/>
                    </a:moveTo>
                    <a:lnTo>
                      <a:pt x="3343688" y="1334551"/>
                    </a:lnTo>
                    <a:cubicBezTo>
                      <a:pt x="3364056" y="1334551"/>
                      <a:pt x="3380567" y="1348665"/>
                      <a:pt x="3380567" y="1366076"/>
                    </a:cubicBezTo>
                    <a:cubicBezTo>
                      <a:pt x="3380567" y="1383487"/>
                      <a:pt x="3364056" y="1397600"/>
                      <a:pt x="3343688" y="1397600"/>
                    </a:cubicBezTo>
                    <a:lnTo>
                      <a:pt x="3312758" y="1397600"/>
                    </a:lnTo>
                    <a:cubicBezTo>
                      <a:pt x="3292390" y="1397600"/>
                      <a:pt x="3275879" y="1383487"/>
                      <a:pt x="3275879" y="1366076"/>
                    </a:cubicBezTo>
                    <a:cubicBezTo>
                      <a:pt x="3275879" y="1348665"/>
                      <a:pt x="3292390" y="1334551"/>
                      <a:pt x="3312758" y="1334551"/>
                    </a:cubicBezTo>
                    <a:close/>
                    <a:moveTo>
                      <a:pt x="4944191" y="1333742"/>
                    </a:moveTo>
                    <a:lnTo>
                      <a:pt x="5057445" y="1333742"/>
                    </a:lnTo>
                    <a:cubicBezTo>
                      <a:pt x="5066906" y="1333742"/>
                      <a:pt x="5074576" y="1340298"/>
                      <a:pt x="5074576" y="1348385"/>
                    </a:cubicBezTo>
                    <a:cubicBezTo>
                      <a:pt x="5074576" y="1356472"/>
                      <a:pt x="5066906" y="1363029"/>
                      <a:pt x="5057445" y="1363029"/>
                    </a:cubicBezTo>
                    <a:lnTo>
                      <a:pt x="4944191" y="1363028"/>
                    </a:lnTo>
                    <a:cubicBezTo>
                      <a:pt x="4939461" y="1363028"/>
                      <a:pt x="4935178" y="1361389"/>
                      <a:pt x="4932078" y="1358739"/>
                    </a:cubicBezTo>
                    <a:lnTo>
                      <a:pt x="4927061" y="1348385"/>
                    </a:lnTo>
                    <a:lnTo>
                      <a:pt x="4932078" y="1338031"/>
                    </a:lnTo>
                    <a:cubicBezTo>
                      <a:pt x="4935178" y="1335381"/>
                      <a:pt x="4939461" y="1333742"/>
                      <a:pt x="4944191" y="1333742"/>
                    </a:cubicBezTo>
                    <a:close/>
                    <a:moveTo>
                      <a:pt x="630983" y="1333742"/>
                    </a:moveTo>
                    <a:lnTo>
                      <a:pt x="744237" y="1333742"/>
                    </a:lnTo>
                    <a:cubicBezTo>
                      <a:pt x="753698" y="1333742"/>
                      <a:pt x="761368" y="1340298"/>
                      <a:pt x="761368" y="1348385"/>
                    </a:cubicBezTo>
                    <a:cubicBezTo>
                      <a:pt x="761368" y="1356472"/>
                      <a:pt x="753697" y="1363029"/>
                      <a:pt x="744237" y="1363029"/>
                    </a:cubicBezTo>
                    <a:lnTo>
                      <a:pt x="630983" y="1363028"/>
                    </a:lnTo>
                    <a:cubicBezTo>
                      <a:pt x="626253" y="1363028"/>
                      <a:pt x="621970" y="1361389"/>
                      <a:pt x="618870" y="1358739"/>
                    </a:cubicBezTo>
                    <a:lnTo>
                      <a:pt x="613852" y="1348385"/>
                    </a:lnTo>
                    <a:lnTo>
                      <a:pt x="618870" y="1338031"/>
                    </a:lnTo>
                    <a:cubicBezTo>
                      <a:pt x="621970" y="1335381"/>
                      <a:pt x="626253" y="1333742"/>
                      <a:pt x="630983" y="1333742"/>
                    </a:cubicBezTo>
                    <a:close/>
                    <a:moveTo>
                      <a:pt x="5140004" y="1332519"/>
                    </a:moveTo>
                    <a:lnTo>
                      <a:pt x="5189964" y="1332519"/>
                    </a:lnTo>
                    <a:cubicBezTo>
                      <a:pt x="5216902" y="1332519"/>
                      <a:pt x="5238738" y="1351186"/>
                      <a:pt x="5238738" y="1374212"/>
                    </a:cubicBezTo>
                    <a:cubicBezTo>
                      <a:pt x="5238738" y="1397239"/>
                      <a:pt x="5216902" y="1415905"/>
                      <a:pt x="5189964" y="1415905"/>
                    </a:cubicBezTo>
                    <a:lnTo>
                      <a:pt x="5140004" y="1415905"/>
                    </a:lnTo>
                    <a:cubicBezTo>
                      <a:pt x="5113066" y="1415905"/>
                      <a:pt x="5091230" y="1397239"/>
                      <a:pt x="5091230" y="1374212"/>
                    </a:cubicBezTo>
                    <a:cubicBezTo>
                      <a:pt x="5091230" y="1351186"/>
                      <a:pt x="5113066" y="1332519"/>
                      <a:pt x="5140004" y="1332519"/>
                    </a:cubicBezTo>
                    <a:close/>
                    <a:moveTo>
                      <a:pt x="826796" y="1332519"/>
                    </a:moveTo>
                    <a:lnTo>
                      <a:pt x="876756" y="1332519"/>
                    </a:lnTo>
                    <a:cubicBezTo>
                      <a:pt x="903694" y="1332519"/>
                      <a:pt x="925530" y="1351186"/>
                      <a:pt x="925530" y="1374212"/>
                    </a:cubicBezTo>
                    <a:cubicBezTo>
                      <a:pt x="925530" y="1397239"/>
                      <a:pt x="903694" y="1415905"/>
                      <a:pt x="876756" y="1415905"/>
                    </a:cubicBezTo>
                    <a:lnTo>
                      <a:pt x="826796" y="1415905"/>
                    </a:lnTo>
                    <a:cubicBezTo>
                      <a:pt x="799858" y="1415905"/>
                      <a:pt x="778022" y="1397239"/>
                      <a:pt x="778022" y="1374212"/>
                    </a:cubicBezTo>
                    <a:cubicBezTo>
                      <a:pt x="778022" y="1351186"/>
                      <a:pt x="799858" y="1332519"/>
                      <a:pt x="826796" y="1332519"/>
                    </a:cubicBezTo>
                    <a:close/>
                    <a:moveTo>
                      <a:pt x="3445996" y="1328451"/>
                    </a:moveTo>
                    <a:lnTo>
                      <a:pt x="3495962" y="1328451"/>
                    </a:lnTo>
                    <a:cubicBezTo>
                      <a:pt x="3522899" y="1328451"/>
                      <a:pt x="3544736" y="1347117"/>
                      <a:pt x="3544736" y="1370144"/>
                    </a:cubicBezTo>
                    <a:cubicBezTo>
                      <a:pt x="3544736" y="1393171"/>
                      <a:pt x="3522899" y="1411837"/>
                      <a:pt x="3495962" y="1411837"/>
                    </a:cubicBezTo>
                    <a:lnTo>
                      <a:pt x="3445996" y="1411837"/>
                    </a:lnTo>
                    <a:cubicBezTo>
                      <a:pt x="3419058" y="1411837"/>
                      <a:pt x="3397221" y="1393171"/>
                      <a:pt x="3397221" y="1370144"/>
                    </a:cubicBezTo>
                    <a:cubicBezTo>
                      <a:pt x="3397221" y="1347117"/>
                      <a:pt x="3419058" y="1328451"/>
                      <a:pt x="3445996" y="1328451"/>
                    </a:cubicBezTo>
                    <a:close/>
                    <a:moveTo>
                      <a:pt x="2740543" y="1328451"/>
                    </a:moveTo>
                    <a:lnTo>
                      <a:pt x="2849990" y="1328451"/>
                    </a:lnTo>
                    <a:cubicBezTo>
                      <a:pt x="2857874" y="1328451"/>
                      <a:pt x="2865012" y="1331183"/>
                      <a:pt x="2870178" y="1335599"/>
                    </a:cubicBezTo>
                    <a:lnTo>
                      <a:pt x="2878541" y="1352856"/>
                    </a:lnTo>
                    <a:lnTo>
                      <a:pt x="2870178" y="1370113"/>
                    </a:lnTo>
                    <a:cubicBezTo>
                      <a:pt x="2865012" y="1374529"/>
                      <a:pt x="2857874" y="1377261"/>
                      <a:pt x="2849990" y="1377261"/>
                    </a:cubicBezTo>
                    <a:lnTo>
                      <a:pt x="2740543" y="1377261"/>
                    </a:lnTo>
                    <a:cubicBezTo>
                      <a:pt x="2724775" y="1377261"/>
                      <a:pt x="2711992" y="1366334"/>
                      <a:pt x="2711992" y="1352856"/>
                    </a:cubicBezTo>
                    <a:lnTo>
                      <a:pt x="2711993" y="1352856"/>
                    </a:lnTo>
                    <a:cubicBezTo>
                      <a:pt x="2711993" y="1339377"/>
                      <a:pt x="2724776" y="1328451"/>
                      <a:pt x="2740543" y="1328451"/>
                    </a:cubicBezTo>
                    <a:close/>
                    <a:moveTo>
                      <a:pt x="3810018" y="1328450"/>
                    </a:moveTo>
                    <a:lnTo>
                      <a:pt x="3874258" y="1328450"/>
                    </a:lnTo>
                    <a:cubicBezTo>
                      <a:pt x="3901197" y="1328450"/>
                      <a:pt x="3923033" y="1347116"/>
                      <a:pt x="3923033" y="1370143"/>
                    </a:cubicBezTo>
                    <a:cubicBezTo>
                      <a:pt x="3923033" y="1393169"/>
                      <a:pt x="3901197" y="1411836"/>
                      <a:pt x="3874258" y="1411836"/>
                    </a:cubicBezTo>
                    <a:lnTo>
                      <a:pt x="3810018" y="1411836"/>
                    </a:lnTo>
                    <a:cubicBezTo>
                      <a:pt x="3783080" y="1411836"/>
                      <a:pt x="3761250" y="1393169"/>
                      <a:pt x="3761250" y="1370143"/>
                    </a:cubicBezTo>
                    <a:cubicBezTo>
                      <a:pt x="3761250" y="1347116"/>
                      <a:pt x="3783080" y="1328450"/>
                      <a:pt x="3810018" y="1328450"/>
                    </a:cubicBezTo>
                    <a:close/>
                    <a:moveTo>
                      <a:pt x="5793585" y="1322350"/>
                    </a:moveTo>
                    <a:lnTo>
                      <a:pt x="5925873" y="1322350"/>
                    </a:lnTo>
                    <a:cubicBezTo>
                      <a:pt x="5935334" y="1322350"/>
                      <a:pt x="5943004" y="1328907"/>
                      <a:pt x="5943004" y="1336994"/>
                    </a:cubicBezTo>
                    <a:lnTo>
                      <a:pt x="5943003" y="1336994"/>
                    </a:lnTo>
                    <a:cubicBezTo>
                      <a:pt x="5943003" y="1345081"/>
                      <a:pt x="5935333" y="1351637"/>
                      <a:pt x="5925872" y="1351637"/>
                    </a:cubicBezTo>
                    <a:lnTo>
                      <a:pt x="5793585" y="1351637"/>
                    </a:lnTo>
                    <a:cubicBezTo>
                      <a:pt x="5788855" y="1351637"/>
                      <a:pt x="5784572" y="1349997"/>
                      <a:pt x="5781472" y="1347348"/>
                    </a:cubicBezTo>
                    <a:lnTo>
                      <a:pt x="5776454" y="1336994"/>
                    </a:lnTo>
                    <a:lnTo>
                      <a:pt x="5781472" y="1326640"/>
                    </a:lnTo>
                    <a:cubicBezTo>
                      <a:pt x="5784572" y="1323990"/>
                      <a:pt x="5788855" y="1322350"/>
                      <a:pt x="5793585" y="1322350"/>
                    </a:cubicBezTo>
                    <a:close/>
                    <a:moveTo>
                      <a:pt x="1480377" y="1322350"/>
                    </a:moveTo>
                    <a:lnTo>
                      <a:pt x="1612665" y="1322350"/>
                    </a:lnTo>
                    <a:cubicBezTo>
                      <a:pt x="1622126" y="1322350"/>
                      <a:pt x="1629795" y="1328907"/>
                      <a:pt x="1629795" y="1336994"/>
                    </a:cubicBezTo>
                    <a:cubicBezTo>
                      <a:pt x="1629795" y="1345081"/>
                      <a:pt x="1622125" y="1351637"/>
                      <a:pt x="1612664" y="1351637"/>
                    </a:cubicBezTo>
                    <a:lnTo>
                      <a:pt x="1480377" y="1351637"/>
                    </a:lnTo>
                    <a:cubicBezTo>
                      <a:pt x="1475647" y="1351637"/>
                      <a:pt x="1471364" y="1349997"/>
                      <a:pt x="1468263" y="1347348"/>
                    </a:cubicBezTo>
                    <a:lnTo>
                      <a:pt x="1463246" y="1336994"/>
                    </a:lnTo>
                    <a:lnTo>
                      <a:pt x="1468263" y="1326640"/>
                    </a:lnTo>
                    <a:cubicBezTo>
                      <a:pt x="1471364" y="1323990"/>
                      <a:pt x="1475647" y="1322350"/>
                      <a:pt x="1480377" y="1322350"/>
                    </a:cubicBezTo>
                    <a:close/>
                    <a:moveTo>
                      <a:pt x="5423132" y="1318284"/>
                    </a:moveTo>
                    <a:lnTo>
                      <a:pt x="5487373" y="1318284"/>
                    </a:lnTo>
                    <a:cubicBezTo>
                      <a:pt x="5514311" y="1318284"/>
                      <a:pt x="5536147" y="1336950"/>
                      <a:pt x="5536147" y="1359977"/>
                    </a:cubicBezTo>
                    <a:cubicBezTo>
                      <a:pt x="5536147" y="1383003"/>
                      <a:pt x="5514311" y="1401670"/>
                      <a:pt x="5487373" y="1401670"/>
                    </a:cubicBezTo>
                    <a:lnTo>
                      <a:pt x="5423132" y="1401670"/>
                    </a:lnTo>
                    <a:cubicBezTo>
                      <a:pt x="5396194" y="1401670"/>
                      <a:pt x="5374357" y="1383003"/>
                      <a:pt x="5374357" y="1359977"/>
                    </a:cubicBezTo>
                    <a:cubicBezTo>
                      <a:pt x="5374357" y="1336950"/>
                      <a:pt x="5396194" y="1318284"/>
                      <a:pt x="5423132" y="1318284"/>
                    </a:cubicBezTo>
                    <a:close/>
                    <a:moveTo>
                      <a:pt x="1109924" y="1318284"/>
                    </a:moveTo>
                    <a:lnTo>
                      <a:pt x="1174165" y="1318284"/>
                    </a:lnTo>
                    <a:cubicBezTo>
                      <a:pt x="1201103" y="1318284"/>
                      <a:pt x="1222939" y="1336950"/>
                      <a:pt x="1222939" y="1359977"/>
                    </a:cubicBezTo>
                    <a:cubicBezTo>
                      <a:pt x="1222939" y="1383003"/>
                      <a:pt x="1201103" y="1401670"/>
                      <a:pt x="1174165" y="1401670"/>
                    </a:cubicBezTo>
                    <a:lnTo>
                      <a:pt x="1109924" y="1401670"/>
                    </a:lnTo>
                    <a:cubicBezTo>
                      <a:pt x="1082986" y="1401670"/>
                      <a:pt x="1061149" y="1383003"/>
                      <a:pt x="1061149" y="1359977"/>
                    </a:cubicBezTo>
                    <a:cubicBezTo>
                      <a:pt x="1061149" y="1336950"/>
                      <a:pt x="1082986" y="1318284"/>
                      <a:pt x="1109924" y="1318284"/>
                    </a:cubicBezTo>
                    <a:close/>
                    <a:moveTo>
                      <a:pt x="4378600" y="1297945"/>
                    </a:moveTo>
                    <a:lnTo>
                      <a:pt x="4408379" y="1297945"/>
                    </a:lnTo>
                    <a:cubicBezTo>
                      <a:pt x="4422835" y="1297945"/>
                      <a:pt x="4434552" y="1307961"/>
                      <a:pt x="4434552" y="1320317"/>
                    </a:cubicBezTo>
                    <a:cubicBezTo>
                      <a:pt x="4434552" y="1332673"/>
                      <a:pt x="4422835" y="1342690"/>
                      <a:pt x="4408379" y="1342690"/>
                    </a:cubicBezTo>
                    <a:lnTo>
                      <a:pt x="4380412" y="1342690"/>
                    </a:lnTo>
                    <a:lnTo>
                      <a:pt x="4373701" y="1358959"/>
                    </a:lnTo>
                    <a:lnTo>
                      <a:pt x="4430983" y="1358959"/>
                    </a:lnTo>
                    <a:cubicBezTo>
                      <a:pt x="4447408" y="1358959"/>
                      <a:pt x="4460724" y="1370341"/>
                      <a:pt x="4460724" y="1384382"/>
                    </a:cubicBezTo>
                    <a:cubicBezTo>
                      <a:pt x="4460724" y="1398423"/>
                      <a:pt x="4447408" y="1409805"/>
                      <a:pt x="4430983" y="1409805"/>
                    </a:cubicBezTo>
                    <a:lnTo>
                      <a:pt x="4352731" y="1409805"/>
                    </a:lnTo>
                    <a:lnTo>
                      <a:pt x="4348430" y="1420232"/>
                    </a:lnTo>
                    <a:lnTo>
                      <a:pt x="4344164" y="1411429"/>
                    </a:lnTo>
                    <a:lnTo>
                      <a:pt x="4344166" y="1411429"/>
                    </a:lnTo>
                    <a:lnTo>
                      <a:pt x="4344952" y="1409805"/>
                    </a:lnTo>
                    <a:lnTo>
                      <a:pt x="4342950" y="1409805"/>
                    </a:lnTo>
                    <a:lnTo>
                      <a:pt x="4333800" y="1406566"/>
                    </a:lnTo>
                    <a:lnTo>
                      <a:pt x="4352572" y="1361053"/>
                    </a:lnTo>
                    <a:lnTo>
                      <a:pt x="4344166" y="1343704"/>
                    </a:lnTo>
                    <a:cubicBezTo>
                      <a:pt x="4344166" y="1332191"/>
                      <a:pt x="4349625" y="1321768"/>
                      <a:pt x="4358451" y="1314223"/>
                    </a:cubicBezTo>
                    <a:lnTo>
                      <a:pt x="4374184" y="1308653"/>
                    </a:lnTo>
                    <a:close/>
                    <a:moveTo>
                      <a:pt x="65392" y="1297945"/>
                    </a:moveTo>
                    <a:lnTo>
                      <a:pt x="95171" y="1297945"/>
                    </a:lnTo>
                    <a:cubicBezTo>
                      <a:pt x="109627" y="1297945"/>
                      <a:pt x="121344" y="1307961"/>
                      <a:pt x="121344" y="1320317"/>
                    </a:cubicBezTo>
                    <a:cubicBezTo>
                      <a:pt x="121344" y="1332673"/>
                      <a:pt x="109627" y="1342690"/>
                      <a:pt x="95171" y="1342690"/>
                    </a:cubicBezTo>
                    <a:lnTo>
                      <a:pt x="46937" y="1342690"/>
                    </a:lnTo>
                    <a:close/>
                    <a:moveTo>
                      <a:pt x="4478569" y="1295912"/>
                    </a:moveTo>
                    <a:lnTo>
                      <a:pt x="4495224" y="1295912"/>
                    </a:lnTo>
                    <a:cubicBezTo>
                      <a:pt x="4509021" y="1295912"/>
                      <a:pt x="4520206" y="1305473"/>
                      <a:pt x="4520206" y="1317267"/>
                    </a:cubicBezTo>
                    <a:cubicBezTo>
                      <a:pt x="4520206" y="1329061"/>
                      <a:pt x="4509021" y="1338621"/>
                      <a:pt x="4495224" y="1338621"/>
                    </a:cubicBezTo>
                    <a:lnTo>
                      <a:pt x="4478569" y="1338621"/>
                    </a:lnTo>
                    <a:cubicBezTo>
                      <a:pt x="4464771" y="1338621"/>
                      <a:pt x="4453587" y="1329061"/>
                      <a:pt x="4453587" y="1317267"/>
                    </a:cubicBezTo>
                    <a:cubicBezTo>
                      <a:pt x="4453587" y="1305473"/>
                      <a:pt x="4464771" y="1295912"/>
                      <a:pt x="4478569" y="1295912"/>
                    </a:cubicBezTo>
                    <a:close/>
                    <a:moveTo>
                      <a:pt x="165361" y="1295912"/>
                    </a:moveTo>
                    <a:lnTo>
                      <a:pt x="182016" y="1295912"/>
                    </a:lnTo>
                    <a:cubicBezTo>
                      <a:pt x="195813" y="1295912"/>
                      <a:pt x="206998" y="1305473"/>
                      <a:pt x="206998" y="1317267"/>
                    </a:cubicBezTo>
                    <a:cubicBezTo>
                      <a:pt x="206998" y="1329061"/>
                      <a:pt x="195813" y="1338621"/>
                      <a:pt x="182016" y="1338621"/>
                    </a:cubicBezTo>
                    <a:lnTo>
                      <a:pt x="165361" y="1338621"/>
                    </a:lnTo>
                    <a:cubicBezTo>
                      <a:pt x="151563" y="1338621"/>
                      <a:pt x="140379" y="1329061"/>
                      <a:pt x="140379" y="1317267"/>
                    </a:cubicBezTo>
                    <a:cubicBezTo>
                      <a:pt x="140379" y="1305473"/>
                      <a:pt x="151563" y="1295912"/>
                      <a:pt x="165361" y="1295912"/>
                    </a:cubicBezTo>
                    <a:close/>
                    <a:moveTo>
                      <a:pt x="3996791" y="1291841"/>
                    </a:moveTo>
                    <a:lnTo>
                      <a:pt x="4101479" y="1291841"/>
                    </a:lnTo>
                    <a:cubicBezTo>
                      <a:pt x="4134330" y="1291841"/>
                      <a:pt x="4160962" y="1314605"/>
                      <a:pt x="4160962" y="1342686"/>
                    </a:cubicBezTo>
                    <a:cubicBezTo>
                      <a:pt x="4160962" y="1370767"/>
                      <a:pt x="4134330" y="1393531"/>
                      <a:pt x="4101479" y="1393531"/>
                    </a:cubicBezTo>
                    <a:lnTo>
                      <a:pt x="3996791" y="1393531"/>
                    </a:lnTo>
                    <a:cubicBezTo>
                      <a:pt x="3963940" y="1393531"/>
                      <a:pt x="3937310" y="1370767"/>
                      <a:pt x="3937310" y="1342686"/>
                    </a:cubicBezTo>
                    <a:cubicBezTo>
                      <a:pt x="3937310" y="1314605"/>
                      <a:pt x="3963940" y="1291841"/>
                      <a:pt x="3996791" y="1291841"/>
                    </a:cubicBezTo>
                    <a:close/>
                    <a:moveTo>
                      <a:pt x="2909472" y="1287774"/>
                    </a:moveTo>
                    <a:lnTo>
                      <a:pt x="3018919" y="1287775"/>
                    </a:lnTo>
                    <a:cubicBezTo>
                      <a:pt x="3026802" y="1287775"/>
                      <a:pt x="3033940" y="1290507"/>
                      <a:pt x="3039107" y="1294923"/>
                    </a:cubicBezTo>
                    <a:lnTo>
                      <a:pt x="3047469" y="1312180"/>
                    </a:lnTo>
                    <a:lnTo>
                      <a:pt x="3039107" y="1329436"/>
                    </a:lnTo>
                    <a:cubicBezTo>
                      <a:pt x="3033940" y="1333853"/>
                      <a:pt x="3026802" y="1336584"/>
                      <a:pt x="3018919" y="1336584"/>
                    </a:cubicBezTo>
                    <a:lnTo>
                      <a:pt x="2909471" y="1336584"/>
                    </a:lnTo>
                    <a:cubicBezTo>
                      <a:pt x="2893703" y="1336584"/>
                      <a:pt x="2880920" y="1325658"/>
                      <a:pt x="2880920" y="1312179"/>
                    </a:cubicBezTo>
                    <a:lnTo>
                      <a:pt x="2880921" y="1312179"/>
                    </a:lnTo>
                    <a:cubicBezTo>
                      <a:pt x="2880921" y="1298701"/>
                      <a:pt x="2893704" y="1287774"/>
                      <a:pt x="2909472" y="1287774"/>
                    </a:cubicBezTo>
                    <a:close/>
                    <a:moveTo>
                      <a:pt x="4813330" y="1285742"/>
                    </a:moveTo>
                    <a:lnTo>
                      <a:pt x="4945619" y="1285742"/>
                    </a:lnTo>
                    <a:cubicBezTo>
                      <a:pt x="4955080" y="1285742"/>
                      <a:pt x="4962750" y="1292298"/>
                      <a:pt x="4962750" y="1300385"/>
                    </a:cubicBezTo>
                    <a:cubicBezTo>
                      <a:pt x="4962750" y="1308472"/>
                      <a:pt x="4955080" y="1315029"/>
                      <a:pt x="4945619" y="1315029"/>
                    </a:cubicBezTo>
                    <a:lnTo>
                      <a:pt x="4813330" y="1315028"/>
                    </a:lnTo>
                    <a:cubicBezTo>
                      <a:pt x="4808600" y="1315028"/>
                      <a:pt x="4804318" y="1313389"/>
                      <a:pt x="4801218" y="1310739"/>
                    </a:cubicBezTo>
                    <a:lnTo>
                      <a:pt x="4796200" y="1300385"/>
                    </a:lnTo>
                    <a:lnTo>
                      <a:pt x="4801218" y="1290031"/>
                    </a:lnTo>
                    <a:cubicBezTo>
                      <a:pt x="4804318" y="1287381"/>
                      <a:pt x="4808600" y="1285742"/>
                      <a:pt x="4813330" y="1285742"/>
                    </a:cubicBezTo>
                    <a:close/>
                    <a:moveTo>
                      <a:pt x="500122" y="1285742"/>
                    </a:moveTo>
                    <a:lnTo>
                      <a:pt x="632411" y="1285742"/>
                    </a:lnTo>
                    <a:cubicBezTo>
                      <a:pt x="641872" y="1285742"/>
                      <a:pt x="649542" y="1292298"/>
                      <a:pt x="649542" y="1300385"/>
                    </a:cubicBezTo>
                    <a:cubicBezTo>
                      <a:pt x="649542" y="1308472"/>
                      <a:pt x="641872" y="1315029"/>
                      <a:pt x="632411" y="1315029"/>
                    </a:cubicBezTo>
                    <a:lnTo>
                      <a:pt x="500122" y="1315028"/>
                    </a:lnTo>
                    <a:cubicBezTo>
                      <a:pt x="495392" y="1315028"/>
                      <a:pt x="491110" y="1313389"/>
                      <a:pt x="488009" y="1310739"/>
                    </a:cubicBezTo>
                    <a:lnTo>
                      <a:pt x="482992" y="1300385"/>
                    </a:lnTo>
                    <a:lnTo>
                      <a:pt x="488009" y="1290031"/>
                    </a:lnTo>
                    <a:cubicBezTo>
                      <a:pt x="491110" y="1287381"/>
                      <a:pt x="495392" y="1285742"/>
                      <a:pt x="500122" y="1285742"/>
                    </a:cubicBezTo>
                    <a:close/>
                    <a:moveTo>
                      <a:pt x="3778375" y="1282893"/>
                    </a:moveTo>
                    <a:lnTo>
                      <a:pt x="3910661" y="1282894"/>
                    </a:lnTo>
                    <a:cubicBezTo>
                      <a:pt x="3915392" y="1282894"/>
                      <a:pt x="3919674" y="1284533"/>
                      <a:pt x="3922774" y="1287183"/>
                    </a:cubicBezTo>
                    <a:lnTo>
                      <a:pt x="3927792" y="1297537"/>
                    </a:lnTo>
                    <a:lnTo>
                      <a:pt x="3922774" y="1307891"/>
                    </a:lnTo>
                    <a:cubicBezTo>
                      <a:pt x="3919674" y="1310541"/>
                      <a:pt x="3915392" y="1312180"/>
                      <a:pt x="3910661" y="1312180"/>
                    </a:cubicBezTo>
                    <a:lnTo>
                      <a:pt x="3778373" y="1312180"/>
                    </a:lnTo>
                    <a:cubicBezTo>
                      <a:pt x="3768913" y="1312180"/>
                      <a:pt x="3761249" y="1305624"/>
                      <a:pt x="3761249" y="1297537"/>
                    </a:cubicBezTo>
                    <a:lnTo>
                      <a:pt x="3761250" y="1297537"/>
                    </a:lnTo>
                    <a:cubicBezTo>
                      <a:pt x="3761250" y="1289449"/>
                      <a:pt x="3768914" y="1282893"/>
                      <a:pt x="3778375" y="1282893"/>
                    </a:cubicBezTo>
                    <a:close/>
                    <a:moveTo>
                      <a:pt x="3302941" y="1282690"/>
                    </a:moveTo>
                    <a:lnTo>
                      <a:pt x="3308892" y="1282690"/>
                    </a:lnTo>
                    <a:cubicBezTo>
                      <a:pt x="3319239" y="1282690"/>
                      <a:pt x="3327627" y="1289860"/>
                      <a:pt x="3327627" y="1298705"/>
                    </a:cubicBezTo>
                    <a:cubicBezTo>
                      <a:pt x="3327627" y="1307550"/>
                      <a:pt x="3319239" y="1314720"/>
                      <a:pt x="3308892" y="1314720"/>
                    </a:cubicBezTo>
                    <a:lnTo>
                      <a:pt x="3302941" y="1314720"/>
                    </a:lnTo>
                    <a:cubicBezTo>
                      <a:pt x="3292593" y="1314720"/>
                      <a:pt x="3284206" y="1307550"/>
                      <a:pt x="3284206" y="1298705"/>
                    </a:cubicBezTo>
                    <a:cubicBezTo>
                      <a:pt x="3284206" y="1289860"/>
                      <a:pt x="3292593" y="1282690"/>
                      <a:pt x="3302941" y="1282690"/>
                    </a:cubicBezTo>
                    <a:close/>
                    <a:moveTo>
                      <a:pt x="3638122" y="1277606"/>
                    </a:moveTo>
                    <a:lnTo>
                      <a:pt x="3688088" y="1277606"/>
                    </a:lnTo>
                    <a:cubicBezTo>
                      <a:pt x="3715025" y="1277606"/>
                      <a:pt x="3736862" y="1296272"/>
                      <a:pt x="3736862" y="1319299"/>
                    </a:cubicBezTo>
                    <a:cubicBezTo>
                      <a:pt x="3736862" y="1342325"/>
                      <a:pt x="3715025" y="1360992"/>
                      <a:pt x="3688088" y="1360992"/>
                    </a:cubicBezTo>
                    <a:lnTo>
                      <a:pt x="3638122" y="1360992"/>
                    </a:lnTo>
                    <a:cubicBezTo>
                      <a:pt x="3611184" y="1360992"/>
                      <a:pt x="3589347" y="1342325"/>
                      <a:pt x="3589347" y="1319299"/>
                    </a:cubicBezTo>
                    <a:cubicBezTo>
                      <a:pt x="3589347" y="1296272"/>
                      <a:pt x="3611184" y="1277606"/>
                      <a:pt x="3638122" y="1277606"/>
                    </a:cubicBezTo>
                    <a:close/>
                    <a:moveTo>
                      <a:pt x="2574290" y="1276588"/>
                    </a:moveTo>
                    <a:lnTo>
                      <a:pt x="2670057" y="1276589"/>
                    </a:lnTo>
                    <a:cubicBezTo>
                      <a:pt x="2677530" y="1276589"/>
                      <a:pt x="2684296" y="1279178"/>
                      <a:pt x="2689193" y="1283365"/>
                    </a:cubicBezTo>
                    <a:lnTo>
                      <a:pt x="2697120" y="1299723"/>
                    </a:lnTo>
                    <a:lnTo>
                      <a:pt x="2689193" y="1316080"/>
                    </a:lnTo>
                    <a:cubicBezTo>
                      <a:pt x="2684296" y="1320267"/>
                      <a:pt x="2677530" y="1322856"/>
                      <a:pt x="2670057" y="1322856"/>
                    </a:cubicBezTo>
                    <a:lnTo>
                      <a:pt x="2574289" y="1322856"/>
                    </a:lnTo>
                    <a:cubicBezTo>
                      <a:pt x="2559342" y="1322856"/>
                      <a:pt x="2547225" y="1312499"/>
                      <a:pt x="2547225" y="1299722"/>
                    </a:cubicBezTo>
                    <a:lnTo>
                      <a:pt x="2547226" y="1299722"/>
                    </a:lnTo>
                    <a:cubicBezTo>
                      <a:pt x="2547226" y="1286945"/>
                      <a:pt x="2559343" y="1276588"/>
                      <a:pt x="2574290" y="1276588"/>
                    </a:cubicBezTo>
                    <a:close/>
                    <a:moveTo>
                      <a:pt x="3097434" y="1275571"/>
                    </a:moveTo>
                    <a:lnTo>
                      <a:pt x="3206881" y="1275572"/>
                    </a:lnTo>
                    <a:cubicBezTo>
                      <a:pt x="3214765" y="1275572"/>
                      <a:pt x="3221902" y="1278304"/>
                      <a:pt x="3227069" y="1282720"/>
                    </a:cubicBezTo>
                    <a:lnTo>
                      <a:pt x="3235432" y="1299977"/>
                    </a:lnTo>
                    <a:lnTo>
                      <a:pt x="3227069" y="1317233"/>
                    </a:lnTo>
                    <a:cubicBezTo>
                      <a:pt x="3221902" y="1321650"/>
                      <a:pt x="3214765" y="1324382"/>
                      <a:pt x="3206881" y="1324382"/>
                    </a:cubicBezTo>
                    <a:lnTo>
                      <a:pt x="3097433" y="1324382"/>
                    </a:lnTo>
                    <a:cubicBezTo>
                      <a:pt x="3081665" y="1324382"/>
                      <a:pt x="3068883" y="1313455"/>
                      <a:pt x="3068883" y="1299976"/>
                    </a:cubicBezTo>
                    <a:lnTo>
                      <a:pt x="3068884" y="1299976"/>
                    </a:lnTo>
                    <a:cubicBezTo>
                      <a:pt x="3068884" y="1286498"/>
                      <a:pt x="3081667" y="1275571"/>
                      <a:pt x="3097434" y="1275571"/>
                    </a:cubicBezTo>
                    <a:close/>
                    <a:moveTo>
                      <a:pt x="6044122" y="1269471"/>
                    </a:moveTo>
                    <a:lnTo>
                      <a:pt x="6094087" y="1269471"/>
                    </a:lnTo>
                    <a:cubicBezTo>
                      <a:pt x="6121025" y="1269471"/>
                      <a:pt x="6142862" y="1288137"/>
                      <a:pt x="6142862" y="1311164"/>
                    </a:cubicBezTo>
                    <a:cubicBezTo>
                      <a:pt x="6142862" y="1334191"/>
                      <a:pt x="6121025" y="1352857"/>
                      <a:pt x="6094087" y="1352857"/>
                    </a:cubicBezTo>
                    <a:lnTo>
                      <a:pt x="6044122" y="1352857"/>
                    </a:lnTo>
                    <a:cubicBezTo>
                      <a:pt x="6017184" y="1352857"/>
                      <a:pt x="5995347" y="1334191"/>
                      <a:pt x="5995347" y="1311164"/>
                    </a:cubicBezTo>
                    <a:cubicBezTo>
                      <a:pt x="5995347" y="1288137"/>
                      <a:pt x="6017184" y="1269471"/>
                      <a:pt x="6044122" y="1269471"/>
                    </a:cubicBezTo>
                    <a:close/>
                    <a:moveTo>
                      <a:pt x="1730914" y="1269471"/>
                    </a:moveTo>
                    <a:lnTo>
                      <a:pt x="1780879" y="1269471"/>
                    </a:lnTo>
                    <a:cubicBezTo>
                      <a:pt x="1807817" y="1269471"/>
                      <a:pt x="1829654" y="1288137"/>
                      <a:pt x="1829654" y="1311164"/>
                    </a:cubicBezTo>
                    <a:cubicBezTo>
                      <a:pt x="1829654" y="1334191"/>
                      <a:pt x="1807817" y="1352857"/>
                      <a:pt x="1780879" y="1352857"/>
                    </a:cubicBezTo>
                    <a:lnTo>
                      <a:pt x="1730914" y="1352857"/>
                    </a:lnTo>
                    <a:cubicBezTo>
                      <a:pt x="1703976" y="1352857"/>
                      <a:pt x="1682139" y="1334191"/>
                      <a:pt x="1682139" y="1311164"/>
                    </a:cubicBezTo>
                    <a:cubicBezTo>
                      <a:pt x="1682139" y="1288137"/>
                      <a:pt x="1703976" y="1269471"/>
                      <a:pt x="1730914" y="1269471"/>
                    </a:cubicBezTo>
                    <a:close/>
                    <a:moveTo>
                      <a:pt x="6186879" y="1267437"/>
                    </a:moveTo>
                    <a:lnTo>
                      <a:pt x="6274911" y="1267437"/>
                    </a:lnTo>
                    <a:cubicBezTo>
                      <a:pt x="6291337" y="1267437"/>
                      <a:pt x="6304652" y="1278820"/>
                      <a:pt x="6304652" y="1292860"/>
                    </a:cubicBezTo>
                    <a:cubicBezTo>
                      <a:pt x="6304652" y="1306901"/>
                      <a:pt x="6291337" y="1318283"/>
                      <a:pt x="6274911" y="1318283"/>
                    </a:cubicBezTo>
                    <a:lnTo>
                      <a:pt x="6186879" y="1318283"/>
                    </a:lnTo>
                    <a:cubicBezTo>
                      <a:pt x="6170453" y="1318283"/>
                      <a:pt x="6157138" y="1306901"/>
                      <a:pt x="6157138" y="1292860"/>
                    </a:cubicBezTo>
                    <a:cubicBezTo>
                      <a:pt x="6157138" y="1278820"/>
                      <a:pt x="6170453" y="1267437"/>
                      <a:pt x="6186879" y="1267437"/>
                    </a:cubicBezTo>
                    <a:close/>
                    <a:moveTo>
                      <a:pt x="1873671" y="1267437"/>
                    </a:moveTo>
                    <a:lnTo>
                      <a:pt x="1961703" y="1267437"/>
                    </a:lnTo>
                    <a:cubicBezTo>
                      <a:pt x="1978128" y="1267437"/>
                      <a:pt x="1991444" y="1278820"/>
                      <a:pt x="1991444" y="1292860"/>
                    </a:cubicBezTo>
                    <a:cubicBezTo>
                      <a:pt x="1991444" y="1306901"/>
                      <a:pt x="1978128" y="1318283"/>
                      <a:pt x="1961703" y="1318283"/>
                    </a:cubicBezTo>
                    <a:lnTo>
                      <a:pt x="1873671" y="1318283"/>
                    </a:lnTo>
                    <a:cubicBezTo>
                      <a:pt x="1857245" y="1318283"/>
                      <a:pt x="1843930" y="1306901"/>
                      <a:pt x="1843930" y="1292860"/>
                    </a:cubicBezTo>
                    <a:cubicBezTo>
                      <a:pt x="1843930" y="1278820"/>
                      <a:pt x="1857245" y="1267437"/>
                      <a:pt x="1873671" y="1267437"/>
                    </a:cubicBezTo>
                    <a:close/>
                    <a:moveTo>
                      <a:pt x="6385548" y="1261337"/>
                    </a:moveTo>
                    <a:lnTo>
                      <a:pt x="6490236" y="1261337"/>
                    </a:lnTo>
                    <a:cubicBezTo>
                      <a:pt x="6523087" y="1261337"/>
                      <a:pt x="6549717" y="1284101"/>
                      <a:pt x="6549717" y="1312183"/>
                    </a:cubicBezTo>
                    <a:cubicBezTo>
                      <a:pt x="6549717" y="1340264"/>
                      <a:pt x="6523087" y="1363028"/>
                      <a:pt x="6490236" y="1363028"/>
                    </a:cubicBezTo>
                    <a:lnTo>
                      <a:pt x="6385548" y="1363028"/>
                    </a:lnTo>
                    <a:cubicBezTo>
                      <a:pt x="6352697" y="1363028"/>
                      <a:pt x="6326066" y="1340264"/>
                      <a:pt x="6326066" y="1312183"/>
                    </a:cubicBezTo>
                    <a:cubicBezTo>
                      <a:pt x="6326066" y="1284101"/>
                      <a:pt x="6352697" y="1261337"/>
                      <a:pt x="6385548" y="1261337"/>
                    </a:cubicBezTo>
                    <a:close/>
                    <a:moveTo>
                      <a:pt x="2072339" y="1261337"/>
                    </a:moveTo>
                    <a:lnTo>
                      <a:pt x="2177027" y="1261337"/>
                    </a:lnTo>
                    <a:cubicBezTo>
                      <a:pt x="2209879" y="1261337"/>
                      <a:pt x="2236509" y="1284101"/>
                      <a:pt x="2236509" y="1312183"/>
                    </a:cubicBezTo>
                    <a:cubicBezTo>
                      <a:pt x="2236509" y="1340264"/>
                      <a:pt x="2209879" y="1363028"/>
                      <a:pt x="2177027" y="1363028"/>
                    </a:cubicBezTo>
                    <a:lnTo>
                      <a:pt x="2072339" y="1363028"/>
                    </a:lnTo>
                    <a:cubicBezTo>
                      <a:pt x="2039489" y="1363028"/>
                      <a:pt x="2012858" y="1340264"/>
                      <a:pt x="2012858" y="1312183"/>
                    </a:cubicBezTo>
                    <a:cubicBezTo>
                      <a:pt x="2012858" y="1284101"/>
                      <a:pt x="2039489" y="1261337"/>
                      <a:pt x="2072339" y="1261337"/>
                    </a:cubicBezTo>
                    <a:close/>
                    <a:moveTo>
                      <a:pt x="5261341" y="1249133"/>
                    </a:moveTo>
                    <a:lnTo>
                      <a:pt x="5311307" y="1249133"/>
                    </a:lnTo>
                    <a:cubicBezTo>
                      <a:pt x="5338245" y="1249133"/>
                      <a:pt x="5360081" y="1267799"/>
                      <a:pt x="5360081" y="1290826"/>
                    </a:cubicBezTo>
                    <a:cubicBezTo>
                      <a:pt x="5360081" y="1313852"/>
                      <a:pt x="5338245" y="1332519"/>
                      <a:pt x="5311307" y="1332519"/>
                    </a:cubicBezTo>
                    <a:lnTo>
                      <a:pt x="5261341" y="1332519"/>
                    </a:lnTo>
                    <a:cubicBezTo>
                      <a:pt x="5234403" y="1332519"/>
                      <a:pt x="5212566" y="1313852"/>
                      <a:pt x="5212566" y="1290826"/>
                    </a:cubicBezTo>
                    <a:cubicBezTo>
                      <a:pt x="5212566" y="1267799"/>
                      <a:pt x="5234403" y="1249133"/>
                      <a:pt x="5261341" y="1249133"/>
                    </a:cubicBezTo>
                    <a:close/>
                    <a:moveTo>
                      <a:pt x="948133" y="1249133"/>
                    </a:moveTo>
                    <a:lnTo>
                      <a:pt x="998099" y="1249133"/>
                    </a:lnTo>
                    <a:cubicBezTo>
                      <a:pt x="1025036" y="1249133"/>
                      <a:pt x="1046873" y="1267799"/>
                      <a:pt x="1046873" y="1290826"/>
                    </a:cubicBezTo>
                    <a:cubicBezTo>
                      <a:pt x="1046873" y="1313852"/>
                      <a:pt x="1025036" y="1332519"/>
                      <a:pt x="998099" y="1332519"/>
                    </a:cubicBezTo>
                    <a:lnTo>
                      <a:pt x="948133" y="1332519"/>
                    </a:lnTo>
                    <a:cubicBezTo>
                      <a:pt x="921195" y="1332519"/>
                      <a:pt x="899358" y="1313852"/>
                      <a:pt x="899358" y="1290826"/>
                    </a:cubicBezTo>
                    <a:cubicBezTo>
                      <a:pt x="899358" y="1267799"/>
                      <a:pt x="921195" y="1249133"/>
                      <a:pt x="948133" y="1249133"/>
                    </a:cubicBezTo>
                    <a:close/>
                    <a:moveTo>
                      <a:pt x="5404098" y="1247099"/>
                    </a:moveTo>
                    <a:lnTo>
                      <a:pt x="5492131" y="1247099"/>
                    </a:lnTo>
                    <a:cubicBezTo>
                      <a:pt x="5508556" y="1247099"/>
                      <a:pt x="5521872" y="1258481"/>
                      <a:pt x="5521872" y="1272522"/>
                    </a:cubicBezTo>
                    <a:cubicBezTo>
                      <a:pt x="5521872" y="1286563"/>
                      <a:pt x="5508556" y="1297945"/>
                      <a:pt x="5492131" y="1297945"/>
                    </a:cubicBezTo>
                    <a:lnTo>
                      <a:pt x="5404098" y="1297945"/>
                    </a:lnTo>
                    <a:cubicBezTo>
                      <a:pt x="5387673" y="1297945"/>
                      <a:pt x="5374357" y="1286563"/>
                      <a:pt x="5374357" y="1272522"/>
                    </a:cubicBezTo>
                    <a:cubicBezTo>
                      <a:pt x="5374357" y="1258481"/>
                      <a:pt x="5387673" y="1247099"/>
                      <a:pt x="5404098" y="1247099"/>
                    </a:cubicBezTo>
                    <a:close/>
                    <a:moveTo>
                      <a:pt x="1090890" y="1247099"/>
                    </a:moveTo>
                    <a:lnTo>
                      <a:pt x="1178923" y="1247099"/>
                    </a:lnTo>
                    <a:cubicBezTo>
                      <a:pt x="1195348" y="1247099"/>
                      <a:pt x="1208664" y="1258481"/>
                      <a:pt x="1208664" y="1272522"/>
                    </a:cubicBezTo>
                    <a:cubicBezTo>
                      <a:pt x="1208664" y="1286563"/>
                      <a:pt x="1195348" y="1297945"/>
                      <a:pt x="1178923" y="1297945"/>
                    </a:cubicBezTo>
                    <a:lnTo>
                      <a:pt x="1090890" y="1297945"/>
                    </a:lnTo>
                    <a:cubicBezTo>
                      <a:pt x="1074465" y="1297945"/>
                      <a:pt x="1061149" y="1286563"/>
                      <a:pt x="1061149" y="1272522"/>
                    </a:cubicBezTo>
                    <a:cubicBezTo>
                      <a:pt x="1061149" y="1258481"/>
                      <a:pt x="1074465" y="1247099"/>
                      <a:pt x="1090890" y="1247099"/>
                    </a:cubicBezTo>
                    <a:close/>
                    <a:moveTo>
                      <a:pt x="6612768" y="1243033"/>
                    </a:moveTo>
                    <a:lnTo>
                      <a:pt x="6677009" y="1243033"/>
                    </a:lnTo>
                    <a:lnTo>
                      <a:pt x="6685961" y="1244578"/>
                    </a:lnTo>
                    <a:lnTo>
                      <a:pt x="6713217" y="1310661"/>
                    </a:lnTo>
                    <a:lnTo>
                      <a:pt x="6711498" y="1314207"/>
                    </a:lnTo>
                    <a:cubicBezTo>
                      <a:pt x="6702671" y="1321752"/>
                      <a:pt x="6690478" y="1326419"/>
                      <a:pt x="6677009" y="1326419"/>
                    </a:cubicBezTo>
                    <a:lnTo>
                      <a:pt x="6612768" y="1326419"/>
                    </a:lnTo>
                    <a:cubicBezTo>
                      <a:pt x="6585830" y="1326419"/>
                      <a:pt x="6563993" y="1307752"/>
                      <a:pt x="6563993" y="1284726"/>
                    </a:cubicBezTo>
                    <a:cubicBezTo>
                      <a:pt x="6563993" y="1261699"/>
                      <a:pt x="6585830" y="1243033"/>
                      <a:pt x="6612768" y="1243033"/>
                    </a:cubicBezTo>
                    <a:close/>
                    <a:moveTo>
                      <a:pt x="2299560" y="1243033"/>
                    </a:moveTo>
                    <a:lnTo>
                      <a:pt x="2363801" y="1243033"/>
                    </a:lnTo>
                    <a:lnTo>
                      <a:pt x="2372753" y="1244578"/>
                    </a:lnTo>
                    <a:lnTo>
                      <a:pt x="2377986" y="1257266"/>
                    </a:lnTo>
                    <a:lnTo>
                      <a:pt x="2471685" y="1257266"/>
                    </a:lnTo>
                    <a:cubicBezTo>
                      <a:pt x="2504536" y="1257266"/>
                      <a:pt x="2531167" y="1280030"/>
                      <a:pt x="2531167" y="1308111"/>
                    </a:cubicBezTo>
                    <a:cubicBezTo>
                      <a:pt x="2531167" y="1336192"/>
                      <a:pt x="2504536" y="1358956"/>
                      <a:pt x="2471685" y="1358956"/>
                    </a:cubicBezTo>
                    <a:lnTo>
                      <a:pt x="2411788" y="1358956"/>
                    </a:lnTo>
                    <a:lnTo>
                      <a:pt x="2407558" y="1367686"/>
                    </a:lnTo>
                    <a:cubicBezTo>
                      <a:pt x="2404458" y="1370336"/>
                      <a:pt x="2400175" y="1371975"/>
                      <a:pt x="2395445" y="1371975"/>
                    </a:cubicBezTo>
                    <a:lnTo>
                      <a:pt x="2263157" y="1371975"/>
                    </a:lnTo>
                    <a:cubicBezTo>
                      <a:pt x="2258427" y="1371975"/>
                      <a:pt x="2254145" y="1370336"/>
                      <a:pt x="2251044" y="1367686"/>
                    </a:cubicBezTo>
                    <a:lnTo>
                      <a:pt x="2246027" y="1357332"/>
                    </a:lnTo>
                    <a:lnTo>
                      <a:pt x="2251044" y="1346978"/>
                    </a:lnTo>
                    <a:cubicBezTo>
                      <a:pt x="2254145" y="1344328"/>
                      <a:pt x="2258427" y="1342688"/>
                      <a:pt x="2263157" y="1342688"/>
                    </a:cubicBezTo>
                    <a:lnTo>
                      <a:pt x="2366444" y="1342688"/>
                    </a:lnTo>
                    <a:lnTo>
                      <a:pt x="2359734" y="1326419"/>
                    </a:lnTo>
                    <a:lnTo>
                      <a:pt x="2299560" y="1326419"/>
                    </a:lnTo>
                    <a:cubicBezTo>
                      <a:pt x="2272622" y="1326419"/>
                      <a:pt x="2250785" y="1307752"/>
                      <a:pt x="2250785" y="1284726"/>
                    </a:cubicBezTo>
                    <a:cubicBezTo>
                      <a:pt x="2250785" y="1261699"/>
                      <a:pt x="2272622" y="1243033"/>
                      <a:pt x="2299560" y="1243033"/>
                    </a:cubicBezTo>
                    <a:close/>
                    <a:moveTo>
                      <a:pt x="5602767" y="1240999"/>
                    </a:moveTo>
                    <a:lnTo>
                      <a:pt x="5707455" y="1240999"/>
                    </a:lnTo>
                    <a:cubicBezTo>
                      <a:pt x="5740306" y="1240999"/>
                      <a:pt x="5766937" y="1263763"/>
                      <a:pt x="5766937" y="1291844"/>
                    </a:cubicBezTo>
                    <a:cubicBezTo>
                      <a:pt x="5766937" y="1319926"/>
                      <a:pt x="5740306" y="1342690"/>
                      <a:pt x="5707455" y="1342690"/>
                    </a:cubicBezTo>
                    <a:lnTo>
                      <a:pt x="5602767" y="1342690"/>
                    </a:lnTo>
                    <a:cubicBezTo>
                      <a:pt x="5569916" y="1342690"/>
                      <a:pt x="5543285" y="1319926"/>
                      <a:pt x="5543285" y="1291844"/>
                    </a:cubicBezTo>
                    <a:cubicBezTo>
                      <a:pt x="5543285" y="1263763"/>
                      <a:pt x="5569916" y="1240999"/>
                      <a:pt x="5602767" y="1240999"/>
                    </a:cubicBezTo>
                    <a:close/>
                    <a:moveTo>
                      <a:pt x="1289559" y="1240999"/>
                    </a:moveTo>
                    <a:lnTo>
                      <a:pt x="1394247" y="1240999"/>
                    </a:lnTo>
                    <a:cubicBezTo>
                      <a:pt x="1427098" y="1240999"/>
                      <a:pt x="1453729" y="1263763"/>
                      <a:pt x="1453729" y="1291844"/>
                    </a:cubicBezTo>
                    <a:cubicBezTo>
                      <a:pt x="1453729" y="1319926"/>
                      <a:pt x="1427098" y="1342690"/>
                      <a:pt x="1394247" y="1342690"/>
                    </a:cubicBezTo>
                    <a:lnTo>
                      <a:pt x="1289559" y="1342690"/>
                    </a:lnTo>
                    <a:cubicBezTo>
                      <a:pt x="1256708" y="1342690"/>
                      <a:pt x="1230077" y="1319926"/>
                      <a:pt x="1230077" y="1291844"/>
                    </a:cubicBezTo>
                    <a:cubicBezTo>
                      <a:pt x="1230077" y="1263763"/>
                      <a:pt x="1256708" y="1240999"/>
                      <a:pt x="1289559" y="1240999"/>
                    </a:cubicBezTo>
                    <a:close/>
                    <a:moveTo>
                      <a:pt x="3985371" y="1240183"/>
                    </a:moveTo>
                    <a:lnTo>
                      <a:pt x="4117658" y="1240184"/>
                    </a:lnTo>
                    <a:cubicBezTo>
                      <a:pt x="4122389" y="1240184"/>
                      <a:pt x="4126671" y="1241823"/>
                      <a:pt x="4129771" y="1244473"/>
                    </a:cubicBezTo>
                    <a:lnTo>
                      <a:pt x="4134789" y="1254827"/>
                    </a:lnTo>
                    <a:lnTo>
                      <a:pt x="4129771" y="1265181"/>
                    </a:lnTo>
                    <a:cubicBezTo>
                      <a:pt x="4126671" y="1267831"/>
                      <a:pt x="4122389" y="1269470"/>
                      <a:pt x="4117658" y="1269470"/>
                    </a:cubicBezTo>
                    <a:lnTo>
                      <a:pt x="3985370" y="1269470"/>
                    </a:lnTo>
                    <a:cubicBezTo>
                      <a:pt x="3975909" y="1269470"/>
                      <a:pt x="3968239" y="1262914"/>
                      <a:pt x="3968239" y="1254826"/>
                    </a:cubicBezTo>
                    <a:lnTo>
                      <a:pt x="3968240" y="1254826"/>
                    </a:lnTo>
                    <a:cubicBezTo>
                      <a:pt x="3968240" y="1246739"/>
                      <a:pt x="3975910" y="1240183"/>
                      <a:pt x="3985371" y="1240183"/>
                    </a:cubicBezTo>
                    <a:close/>
                    <a:moveTo>
                      <a:pt x="4216874" y="1232861"/>
                    </a:moveTo>
                    <a:lnTo>
                      <a:pt x="4281115" y="1232861"/>
                    </a:lnTo>
                    <a:cubicBezTo>
                      <a:pt x="4308053" y="1232861"/>
                      <a:pt x="4329889" y="1251527"/>
                      <a:pt x="4329889" y="1274553"/>
                    </a:cubicBezTo>
                    <a:cubicBezTo>
                      <a:pt x="4329889" y="1297580"/>
                      <a:pt x="4308053" y="1316246"/>
                      <a:pt x="4281115" y="1316246"/>
                    </a:cubicBezTo>
                    <a:lnTo>
                      <a:pt x="4216874" y="1316246"/>
                    </a:lnTo>
                    <a:cubicBezTo>
                      <a:pt x="4189937" y="1316246"/>
                      <a:pt x="4168097" y="1297580"/>
                      <a:pt x="4168097" y="1274553"/>
                    </a:cubicBezTo>
                    <a:cubicBezTo>
                      <a:pt x="4168097" y="1251527"/>
                      <a:pt x="4189937" y="1232861"/>
                      <a:pt x="4216874" y="1232861"/>
                    </a:cubicBezTo>
                    <a:close/>
                    <a:moveTo>
                      <a:pt x="2976684" y="1231335"/>
                    </a:moveTo>
                    <a:lnTo>
                      <a:pt x="2993339" y="1231335"/>
                    </a:lnTo>
                    <a:cubicBezTo>
                      <a:pt x="3007137" y="1231335"/>
                      <a:pt x="3018322" y="1240896"/>
                      <a:pt x="3018322" y="1252690"/>
                    </a:cubicBezTo>
                    <a:cubicBezTo>
                      <a:pt x="3018322" y="1264484"/>
                      <a:pt x="3007137" y="1274045"/>
                      <a:pt x="2993339" y="1274045"/>
                    </a:cubicBezTo>
                    <a:lnTo>
                      <a:pt x="2976684" y="1274045"/>
                    </a:lnTo>
                    <a:cubicBezTo>
                      <a:pt x="2962886" y="1274045"/>
                      <a:pt x="2951702" y="1264484"/>
                      <a:pt x="2951702" y="1252690"/>
                    </a:cubicBezTo>
                    <a:cubicBezTo>
                      <a:pt x="2951702" y="1240896"/>
                      <a:pt x="2962886" y="1231335"/>
                      <a:pt x="2976684" y="1231335"/>
                    </a:cubicBezTo>
                    <a:close/>
                    <a:moveTo>
                      <a:pt x="2665596" y="1231335"/>
                    </a:moveTo>
                    <a:lnTo>
                      <a:pt x="2691171" y="1231335"/>
                    </a:lnTo>
                    <a:cubicBezTo>
                      <a:pt x="2701355" y="1231335"/>
                      <a:pt x="2709611" y="1238393"/>
                      <a:pt x="2709611" y="1247098"/>
                    </a:cubicBezTo>
                    <a:cubicBezTo>
                      <a:pt x="2709611" y="1255803"/>
                      <a:pt x="2701355" y="1262860"/>
                      <a:pt x="2691171" y="1262860"/>
                    </a:cubicBezTo>
                    <a:lnTo>
                      <a:pt x="2665596" y="1262860"/>
                    </a:lnTo>
                    <a:cubicBezTo>
                      <a:pt x="2655411" y="1262860"/>
                      <a:pt x="2647156" y="1255803"/>
                      <a:pt x="2647156" y="1247098"/>
                    </a:cubicBezTo>
                    <a:cubicBezTo>
                      <a:pt x="2647156" y="1238393"/>
                      <a:pt x="2655411" y="1231335"/>
                      <a:pt x="2665596" y="1231335"/>
                    </a:cubicBezTo>
                    <a:close/>
                    <a:moveTo>
                      <a:pt x="93074" y="1230829"/>
                    </a:moveTo>
                    <a:lnTo>
                      <a:pt x="166550" y="1230829"/>
                    </a:lnTo>
                    <a:cubicBezTo>
                      <a:pt x="181005" y="1230829"/>
                      <a:pt x="192721" y="1240845"/>
                      <a:pt x="192721" y="1253201"/>
                    </a:cubicBezTo>
                    <a:cubicBezTo>
                      <a:pt x="192721" y="1265557"/>
                      <a:pt x="181005" y="1275574"/>
                      <a:pt x="166550" y="1275574"/>
                    </a:cubicBezTo>
                    <a:lnTo>
                      <a:pt x="74619" y="1275574"/>
                    </a:lnTo>
                    <a:close/>
                    <a:moveTo>
                      <a:pt x="2765524" y="1230320"/>
                    </a:moveTo>
                    <a:lnTo>
                      <a:pt x="2815490" y="1230320"/>
                    </a:lnTo>
                    <a:cubicBezTo>
                      <a:pt x="2842428" y="1230320"/>
                      <a:pt x="2864264" y="1248986"/>
                      <a:pt x="2864264" y="1272013"/>
                    </a:cubicBezTo>
                    <a:cubicBezTo>
                      <a:pt x="2864264" y="1295040"/>
                      <a:pt x="2842428" y="1313706"/>
                      <a:pt x="2815490" y="1313706"/>
                    </a:cubicBezTo>
                    <a:lnTo>
                      <a:pt x="2765524" y="1313706"/>
                    </a:lnTo>
                    <a:cubicBezTo>
                      <a:pt x="2738586" y="1313706"/>
                      <a:pt x="2716749" y="1295040"/>
                      <a:pt x="2716749" y="1272013"/>
                    </a:cubicBezTo>
                    <a:cubicBezTo>
                      <a:pt x="2716749" y="1248986"/>
                      <a:pt x="2738586" y="1230320"/>
                      <a:pt x="2765524" y="1230320"/>
                    </a:cubicBezTo>
                    <a:close/>
                    <a:moveTo>
                      <a:pt x="6017236" y="1228796"/>
                    </a:moveTo>
                    <a:lnTo>
                      <a:pt x="6125732" y="1228796"/>
                    </a:lnTo>
                    <a:cubicBezTo>
                      <a:pt x="6135193" y="1228796"/>
                      <a:pt x="6142863" y="1235352"/>
                      <a:pt x="6142863" y="1243440"/>
                    </a:cubicBezTo>
                    <a:lnTo>
                      <a:pt x="6142862" y="1243440"/>
                    </a:lnTo>
                    <a:cubicBezTo>
                      <a:pt x="6142862" y="1251527"/>
                      <a:pt x="6135192" y="1258083"/>
                      <a:pt x="6125731" y="1258083"/>
                    </a:cubicBezTo>
                    <a:lnTo>
                      <a:pt x="6017236" y="1258082"/>
                    </a:lnTo>
                    <a:cubicBezTo>
                      <a:pt x="6012506" y="1258082"/>
                      <a:pt x="6008224" y="1256443"/>
                      <a:pt x="6005123" y="1253794"/>
                    </a:cubicBezTo>
                    <a:lnTo>
                      <a:pt x="6000106" y="1243440"/>
                    </a:lnTo>
                    <a:lnTo>
                      <a:pt x="6005123" y="1233085"/>
                    </a:lnTo>
                    <a:cubicBezTo>
                      <a:pt x="6008224" y="1230435"/>
                      <a:pt x="6012506" y="1228796"/>
                      <a:pt x="6017236" y="1228796"/>
                    </a:cubicBezTo>
                    <a:close/>
                    <a:moveTo>
                      <a:pt x="1704028" y="1228796"/>
                    </a:moveTo>
                    <a:lnTo>
                      <a:pt x="1812524" y="1228796"/>
                    </a:lnTo>
                    <a:cubicBezTo>
                      <a:pt x="1821985" y="1228796"/>
                      <a:pt x="1829655" y="1235352"/>
                      <a:pt x="1829655" y="1243440"/>
                    </a:cubicBezTo>
                    <a:lnTo>
                      <a:pt x="1829654" y="1243440"/>
                    </a:lnTo>
                    <a:cubicBezTo>
                      <a:pt x="1829654" y="1251527"/>
                      <a:pt x="1821984" y="1258083"/>
                      <a:pt x="1812523" y="1258083"/>
                    </a:cubicBezTo>
                    <a:lnTo>
                      <a:pt x="1704028" y="1258082"/>
                    </a:lnTo>
                    <a:cubicBezTo>
                      <a:pt x="1699298" y="1258082"/>
                      <a:pt x="1695016" y="1256443"/>
                      <a:pt x="1691915" y="1253794"/>
                    </a:cubicBezTo>
                    <a:lnTo>
                      <a:pt x="1686898" y="1243440"/>
                    </a:lnTo>
                    <a:lnTo>
                      <a:pt x="1691915" y="1233085"/>
                    </a:lnTo>
                    <a:cubicBezTo>
                      <a:pt x="1695016" y="1230435"/>
                      <a:pt x="1699298" y="1228796"/>
                      <a:pt x="1704028" y="1228796"/>
                    </a:cubicBezTo>
                    <a:close/>
                    <a:moveTo>
                      <a:pt x="3474254" y="1228283"/>
                    </a:moveTo>
                    <a:lnTo>
                      <a:pt x="3520051" y="1228284"/>
                    </a:lnTo>
                    <a:cubicBezTo>
                      <a:pt x="3532699" y="1228284"/>
                      <a:pt x="3544150" y="1232666"/>
                      <a:pt x="3552438" y="1239751"/>
                    </a:cubicBezTo>
                    <a:lnTo>
                      <a:pt x="3565854" y="1267436"/>
                    </a:lnTo>
                    <a:lnTo>
                      <a:pt x="3552438" y="1295120"/>
                    </a:lnTo>
                    <a:cubicBezTo>
                      <a:pt x="3544150" y="1302206"/>
                      <a:pt x="3532699" y="1306588"/>
                      <a:pt x="3520051" y="1306588"/>
                    </a:cubicBezTo>
                    <a:lnTo>
                      <a:pt x="3474253" y="1306588"/>
                    </a:lnTo>
                    <a:cubicBezTo>
                      <a:pt x="3448957" y="1306588"/>
                      <a:pt x="3428450" y="1289059"/>
                      <a:pt x="3428450" y="1267435"/>
                    </a:cubicBezTo>
                    <a:lnTo>
                      <a:pt x="3428451" y="1267435"/>
                    </a:lnTo>
                    <a:cubicBezTo>
                      <a:pt x="3428451" y="1245812"/>
                      <a:pt x="3448958" y="1228283"/>
                      <a:pt x="3474254" y="1228283"/>
                    </a:cubicBezTo>
                    <a:close/>
                    <a:moveTo>
                      <a:pt x="4591583" y="1226762"/>
                    </a:moveTo>
                    <a:lnTo>
                      <a:pt x="4696270" y="1226762"/>
                    </a:lnTo>
                    <a:cubicBezTo>
                      <a:pt x="4729122" y="1226762"/>
                      <a:pt x="4755752" y="1249526"/>
                      <a:pt x="4755752" y="1277608"/>
                    </a:cubicBezTo>
                    <a:cubicBezTo>
                      <a:pt x="4755752" y="1305689"/>
                      <a:pt x="4729122" y="1328453"/>
                      <a:pt x="4696270" y="1328453"/>
                    </a:cubicBezTo>
                    <a:lnTo>
                      <a:pt x="4591583" y="1328453"/>
                    </a:lnTo>
                    <a:cubicBezTo>
                      <a:pt x="4558732" y="1328453"/>
                      <a:pt x="4532102" y="1305689"/>
                      <a:pt x="4532102" y="1277608"/>
                    </a:cubicBezTo>
                    <a:cubicBezTo>
                      <a:pt x="4532102" y="1249526"/>
                      <a:pt x="4558732" y="1226762"/>
                      <a:pt x="4591583" y="1226762"/>
                    </a:cubicBezTo>
                    <a:close/>
                    <a:moveTo>
                      <a:pt x="278375" y="1226762"/>
                    </a:moveTo>
                    <a:lnTo>
                      <a:pt x="383062" y="1226762"/>
                    </a:lnTo>
                    <a:cubicBezTo>
                      <a:pt x="415914" y="1226762"/>
                      <a:pt x="442544" y="1249526"/>
                      <a:pt x="442544" y="1277608"/>
                    </a:cubicBezTo>
                    <a:cubicBezTo>
                      <a:pt x="442544" y="1305689"/>
                      <a:pt x="415914" y="1328453"/>
                      <a:pt x="383062" y="1328453"/>
                    </a:cubicBezTo>
                    <a:lnTo>
                      <a:pt x="278375" y="1328453"/>
                    </a:lnTo>
                    <a:cubicBezTo>
                      <a:pt x="245524" y="1328453"/>
                      <a:pt x="218894" y="1305689"/>
                      <a:pt x="218894" y="1277608"/>
                    </a:cubicBezTo>
                    <a:cubicBezTo>
                      <a:pt x="218894" y="1249526"/>
                      <a:pt x="245524" y="1226762"/>
                      <a:pt x="278375" y="1226762"/>
                    </a:cubicBezTo>
                    <a:close/>
                    <a:moveTo>
                      <a:pt x="4381044" y="1224725"/>
                    </a:moveTo>
                    <a:lnTo>
                      <a:pt x="4411974" y="1224725"/>
                    </a:lnTo>
                    <a:cubicBezTo>
                      <a:pt x="4417066" y="1224725"/>
                      <a:pt x="4421916" y="1225607"/>
                      <a:pt x="4426329" y="1227202"/>
                    </a:cubicBezTo>
                    <a:lnTo>
                      <a:pt x="4427714" y="1228001"/>
                    </a:lnTo>
                    <a:lnTo>
                      <a:pt x="4426548" y="1230829"/>
                    </a:lnTo>
                    <a:lnTo>
                      <a:pt x="4479758" y="1230829"/>
                    </a:lnTo>
                    <a:cubicBezTo>
                      <a:pt x="4494213" y="1230829"/>
                      <a:pt x="4505929" y="1240845"/>
                      <a:pt x="4505929" y="1253201"/>
                    </a:cubicBezTo>
                    <a:cubicBezTo>
                      <a:pt x="4505929" y="1265557"/>
                      <a:pt x="4494213" y="1275574"/>
                      <a:pt x="4479758" y="1275574"/>
                    </a:cubicBezTo>
                    <a:lnTo>
                      <a:pt x="4408093" y="1275574"/>
                    </a:lnTo>
                    <a:lnTo>
                      <a:pt x="4403061" y="1287774"/>
                    </a:lnTo>
                    <a:lnTo>
                      <a:pt x="4381044" y="1287774"/>
                    </a:lnTo>
                    <a:cubicBezTo>
                      <a:pt x="4360677" y="1287774"/>
                      <a:pt x="4344166" y="1273660"/>
                      <a:pt x="4344166" y="1256250"/>
                    </a:cubicBezTo>
                    <a:cubicBezTo>
                      <a:pt x="4344166" y="1238839"/>
                      <a:pt x="4360677" y="1224725"/>
                      <a:pt x="4381044" y="1224725"/>
                    </a:cubicBezTo>
                    <a:close/>
                    <a:moveTo>
                      <a:pt x="5829987" y="1222695"/>
                    </a:moveTo>
                    <a:lnTo>
                      <a:pt x="5894228" y="1222695"/>
                    </a:lnTo>
                    <a:cubicBezTo>
                      <a:pt x="5921166" y="1222695"/>
                      <a:pt x="5943003" y="1241361"/>
                      <a:pt x="5943003" y="1264388"/>
                    </a:cubicBezTo>
                    <a:cubicBezTo>
                      <a:pt x="5943003" y="1287414"/>
                      <a:pt x="5921166" y="1306080"/>
                      <a:pt x="5894228" y="1306080"/>
                    </a:cubicBezTo>
                    <a:lnTo>
                      <a:pt x="5829987" y="1306080"/>
                    </a:lnTo>
                    <a:cubicBezTo>
                      <a:pt x="5803049" y="1306080"/>
                      <a:pt x="5781213" y="1287414"/>
                      <a:pt x="5781213" y="1264388"/>
                    </a:cubicBezTo>
                    <a:cubicBezTo>
                      <a:pt x="5781213" y="1241361"/>
                      <a:pt x="5803049" y="1222695"/>
                      <a:pt x="5829987" y="1222695"/>
                    </a:cubicBezTo>
                    <a:close/>
                    <a:moveTo>
                      <a:pt x="1516779" y="1222695"/>
                    </a:moveTo>
                    <a:lnTo>
                      <a:pt x="1581020" y="1222695"/>
                    </a:lnTo>
                    <a:cubicBezTo>
                      <a:pt x="1607958" y="1222695"/>
                      <a:pt x="1629795" y="1241361"/>
                      <a:pt x="1629795" y="1264388"/>
                    </a:cubicBezTo>
                    <a:cubicBezTo>
                      <a:pt x="1629795" y="1287414"/>
                      <a:pt x="1607958" y="1306080"/>
                      <a:pt x="1581020" y="1306080"/>
                    </a:cubicBezTo>
                    <a:lnTo>
                      <a:pt x="1516779" y="1306080"/>
                    </a:lnTo>
                    <a:cubicBezTo>
                      <a:pt x="1489841" y="1306080"/>
                      <a:pt x="1468004" y="1287414"/>
                      <a:pt x="1468004" y="1264388"/>
                    </a:cubicBezTo>
                    <a:cubicBezTo>
                      <a:pt x="1468004" y="1241361"/>
                      <a:pt x="1489841" y="1222695"/>
                      <a:pt x="1516779" y="1222695"/>
                    </a:cubicBezTo>
                    <a:close/>
                    <a:moveTo>
                      <a:pt x="4805718" y="1220660"/>
                    </a:moveTo>
                    <a:lnTo>
                      <a:pt x="4929438" y="1220660"/>
                    </a:lnTo>
                    <a:cubicBezTo>
                      <a:pt x="4943894" y="1220660"/>
                      <a:pt x="4955611" y="1230676"/>
                      <a:pt x="4955611" y="1243032"/>
                    </a:cubicBezTo>
                    <a:cubicBezTo>
                      <a:pt x="4955611" y="1255388"/>
                      <a:pt x="4943894" y="1265405"/>
                      <a:pt x="4929438" y="1265405"/>
                    </a:cubicBezTo>
                    <a:lnTo>
                      <a:pt x="4805718" y="1265405"/>
                    </a:lnTo>
                    <a:cubicBezTo>
                      <a:pt x="4791264" y="1265405"/>
                      <a:pt x="4779545" y="1255388"/>
                      <a:pt x="4779545" y="1243032"/>
                    </a:cubicBezTo>
                    <a:cubicBezTo>
                      <a:pt x="4779545" y="1230676"/>
                      <a:pt x="4791264" y="1220660"/>
                      <a:pt x="4805718" y="1220660"/>
                    </a:cubicBezTo>
                    <a:close/>
                    <a:moveTo>
                      <a:pt x="492510" y="1220660"/>
                    </a:moveTo>
                    <a:lnTo>
                      <a:pt x="616230" y="1220660"/>
                    </a:lnTo>
                    <a:cubicBezTo>
                      <a:pt x="630686" y="1220660"/>
                      <a:pt x="642403" y="1230676"/>
                      <a:pt x="642403" y="1243032"/>
                    </a:cubicBezTo>
                    <a:cubicBezTo>
                      <a:pt x="642403" y="1255388"/>
                      <a:pt x="630686" y="1265405"/>
                      <a:pt x="616230" y="1265405"/>
                    </a:cubicBezTo>
                    <a:lnTo>
                      <a:pt x="492510" y="1265405"/>
                    </a:lnTo>
                    <a:cubicBezTo>
                      <a:pt x="478056" y="1265405"/>
                      <a:pt x="466337" y="1255388"/>
                      <a:pt x="466337" y="1243032"/>
                    </a:cubicBezTo>
                    <a:cubicBezTo>
                      <a:pt x="466337" y="1230676"/>
                      <a:pt x="478056" y="1220660"/>
                      <a:pt x="492510" y="1220660"/>
                    </a:cubicBezTo>
                    <a:close/>
                    <a:moveTo>
                      <a:pt x="3808830" y="1218624"/>
                    </a:moveTo>
                    <a:lnTo>
                      <a:pt x="3918276" y="1218625"/>
                    </a:lnTo>
                    <a:cubicBezTo>
                      <a:pt x="3926160" y="1218625"/>
                      <a:pt x="3933298" y="1221357"/>
                      <a:pt x="3938465" y="1225773"/>
                    </a:cubicBezTo>
                    <a:lnTo>
                      <a:pt x="3946827" y="1243030"/>
                    </a:lnTo>
                    <a:lnTo>
                      <a:pt x="3938465" y="1260287"/>
                    </a:lnTo>
                    <a:cubicBezTo>
                      <a:pt x="3933298" y="1264703"/>
                      <a:pt x="3926160" y="1267435"/>
                      <a:pt x="3918276" y="1267435"/>
                    </a:cubicBezTo>
                    <a:lnTo>
                      <a:pt x="3808830" y="1267435"/>
                    </a:lnTo>
                    <a:cubicBezTo>
                      <a:pt x="3793062" y="1267435"/>
                      <a:pt x="3780278" y="1256508"/>
                      <a:pt x="3780278" y="1243030"/>
                    </a:cubicBezTo>
                    <a:lnTo>
                      <a:pt x="3780279" y="1243030"/>
                    </a:lnTo>
                    <a:cubicBezTo>
                      <a:pt x="3780279" y="1229551"/>
                      <a:pt x="3793063" y="1218624"/>
                      <a:pt x="3808830" y="1218624"/>
                    </a:cubicBezTo>
                    <a:close/>
                    <a:moveTo>
                      <a:pt x="5031749" y="1216593"/>
                    </a:moveTo>
                    <a:lnTo>
                      <a:pt x="5136436" y="1216593"/>
                    </a:lnTo>
                    <a:cubicBezTo>
                      <a:pt x="5169281" y="1216593"/>
                      <a:pt x="5195912" y="1239357"/>
                      <a:pt x="5195912" y="1267439"/>
                    </a:cubicBezTo>
                    <a:cubicBezTo>
                      <a:pt x="5195912" y="1295520"/>
                      <a:pt x="5169281" y="1318284"/>
                      <a:pt x="5136436" y="1318284"/>
                    </a:cubicBezTo>
                    <a:lnTo>
                      <a:pt x="5031749" y="1318284"/>
                    </a:lnTo>
                    <a:cubicBezTo>
                      <a:pt x="4998898" y="1318284"/>
                      <a:pt x="4972267" y="1295520"/>
                      <a:pt x="4972267" y="1267439"/>
                    </a:cubicBezTo>
                    <a:cubicBezTo>
                      <a:pt x="4972267" y="1239357"/>
                      <a:pt x="4998898" y="1216593"/>
                      <a:pt x="5031749" y="1216593"/>
                    </a:cubicBezTo>
                    <a:close/>
                    <a:moveTo>
                      <a:pt x="718540" y="1216593"/>
                    </a:moveTo>
                    <a:lnTo>
                      <a:pt x="823228" y="1216593"/>
                    </a:lnTo>
                    <a:cubicBezTo>
                      <a:pt x="856073" y="1216593"/>
                      <a:pt x="882703" y="1239357"/>
                      <a:pt x="882703" y="1267439"/>
                    </a:cubicBezTo>
                    <a:cubicBezTo>
                      <a:pt x="882703" y="1295520"/>
                      <a:pt x="856073" y="1318284"/>
                      <a:pt x="823228" y="1318284"/>
                    </a:cubicBezTo>
                    <a:lnTo>
                      <a:pt x="718540" y="1318284"/>
                    </a:lnTo>
                    <a:cubicBezTo>
                      <a:pt x="685690" y="1318284"/>
                      <a:pt x="659059" y="1295520"/>
                      <a:pt x="659059" y="1267439"/>
                    </a:cubicBezTo>
                    <a:cubicBezTo>
                      <a:pt x="659059" y="1239357"/>
                      <a:pt x="685690" y="1216593"/>
                      <a:pt x="718540" y="1216593"/>
                    </a:cubicBezTo>
                    <a:close/>
                    <a:moveTo>
                      <a:pt x="2896383" y="1214556"/>
                    </a:moveTo>
                    <a:lnTo>
                      <a:pt x="2913039" y="1214556"/>
                    </a:lnTo>
                    <a:cubicBezTo>
                      <a:pt x="2926837" y="1214556"/>
                      <a:pt x="2938021" y="1224117"/>
                      <a:pt x="2938021" y="1235911"/>
                    </a:cubicBezTo>
                    <a:cubicBezTo>
                      <a:pt x="2938021" y="1247705"/>
                      <a:pt x="2926837" y="1257266"/>
                      <a:pt x="2913039" y="1257266"/>
                    </a:cubicBezTo>
                    <a:lnTo>
                      <a:pt x="2896383" y="1257266"/>
                    </a:lnTo>
                    <a:cubicBezTo>
                      <a:pt x="2882586" y="1257266"/>
                      <a:pt x="2871401" y="1247705"/>
                      <a:pt x="2871401" y="1235911"/>
                    </a:cubicBezTo>
                    <a:cubicBezTo>
                      <a:pt x="2871401" y="1224117"/>
                      <a:pt x="2882586" y="1214556"/>
                      <a:pt x="2896383" y="1214556"/>
                    </a:cubicBezTo>
                    <a:close/>
                    <a:moveTo>
                      <a:pt x="3608977" y="1212522"/>
                    </a:moveTo>
                    <a:lnTo>
                      <a:pt x="3732698" y="1212522"/>
                    </a:lnTo>
                    <a:cubicBezTo>
                      <a:pt x="3747153" y="1212522"/>
                      <a:pt x="3758871" y="1222538"/>
                      <a:pt x="3758871" y="1234894"/>
                    </a:cubicBezTo>
                    <a:cubicBezTo>
                      <a:pt x="3758871" y="1247250"/>
                      <a:pt x="3747153" y="1257267"/>
                      <a:pt x="3732698" y="1257267"/>
                    </a:cubicBezTo>
                    <a:lnTo>
                      <a:pt x="3608977" y="1257267"/>
                    </a:lnTo>
                    <a:cubicBezTo>
                      <a:pt x="3594523" y="1257267"/>
                      <a:pt x="3582805" y="1247250"/>
                      <a:pt x="3582805" y="1234894"/>
                    </a:cubicBezTo>
                    <a:cubicBezTo>
                      <a:pt x="3582805" y="1222538"/>
                      <a:pt x="3594523" y="1212522"/>
                      <a:pt x="3608977" y="1212522"/>
                    </a:cubicBezTo>
                    <a:close/>
                    <a:moveTo>
                      <a:pt x="5234456" y="1208458"/>
                    </a:moveTo>
                    <a:lnTo>
                      <a:pt x="5342951" y="1208458"/>
                    </a:lnTo>
                    <a:cubicBezTo>
                      <a:pt x="5352412" y="1208458"/>
                      <a:pt x="5360082" y="1215014"/>
                      <a:pt x="5360082" y="1223101"/>
                    </a:cubicBezTo>
                    <a:lnTo>
                      <a:pt x="5360081" y="1223101"/>
                    </a:lnTo>
                    <a:cubicBezTo>
                      <a:pt x="5360081" y="1231189"/>
                      <a:pt x="5352411" y="1237745"/>
                      <a:pt x="5342951" y="1237745"/>
                    </a:cubicBezTo>
                    <a:lnTo>
                      <a:pt x="5234456" y="1237744"/>
                    </a:lnTo>
                    <a:cubicBezTo>
                      <a:pt x="5229726" y="1237744"/>
                      <a:pt x="5225443" y="1236105"/>
                      <a:pt x="5222343" y="1233456"/>
                    </a:cubicBezTo>
                    <a:lnTo>
                      <a:pt x="5217325" y="1223101"/>
                    </a:lnTo>
                    <a:lnTo>
                      <a:pt x="5222343" y="1212747"/>
                    </a:lnTo>
                    <a:cubicBezTo>
                      <a:pt x="5225443" y="1210097"/>
                      <a:pt x="5229726" y="1208458"/>
                      <a:pt x="5234456" y="1208458"/>
                    </a:cubicBezTo>
                    <a:close/>
                    <a:moveTo>
                      <a:pt x="921248" y="1208458"/>
                    </a:moveTo>
                    <a:lnTo>
                      <a:pt x="1029743" y="1208458"/>
                    </a:lnTo>
                    <a:cubicBezTo>
                      <a:pt x="1039204" y="1208458"/>
                      <a:pt x="1046874" y="1215014"/>
                      <a:pt x="1046874" y="1223101"/>
                    </a:cubicBezTo>
                    <a:lnTo>
                      <a:pt x="1046873" y="1223101"/>
                    </a:lnTo>
                    <a:cubicBezTo>
                      <a:pt x="1046873" y="1231189"/>
                      <a:pt x="1039203" y="1237745"/>
                      <a:pt x="1029743" y="1237745"/>
                    </a:cubicBezTo>
                    <a:lnTo>
                      <a:pt x="921248" y="1237744"/>
                    </a:lnTo>
                    <a:cubicBezTo>
                      <a:pt x="916518" y="1237744"/>
                      <a:pt x="912235" y="1236105"/>
                      <a:pt x="909135" y="1233456"/>
                    </a:cubicBezTo>
                    <a:lnTo>
                      <a:pt x="904117" y="1223101"/>
                    </a:lnTo>
                    <a:lnTo>
                      <a:pt x="909135" y="1212747"/>
                    </a:lnTo>
                    <a:cubicBezTo>
                      <a:pt x="912235" y="1210097"/>
                      <a:pt x="916518" y="1208458"/>
                      <a:pt x="921248" y="1208458"/>
                    </a:cubicBezTo>
                    <a:close/>
                    <a:moveTo>
                      <a:pt x="6190448" y="1206423"/>
                    </a:moveTo>
                    <a:lnTo>
                      <a:pt x="6252308" y="1206423"/>
                    </a:lnTo>
                    <a:cubicBezTo>
                      <a:pt x="6266762" y="1206423"/>
                      <a:pt x="6278480" y="1216439"/>
                      <a:pt x="6278480" y="1228795"/>
                    </a:cubicBezTo>
                    <a:cubicBezTo>
                      <a:pt x="6278480" y="1241151"/>
                      <a:pt x="6266762" y="1251168"/>
                      <a:pt x="6252308" y="1251168"/>
                    </a:cubicBezTo>
                    <a:lnTo>
                      <a:pt x="6190448" y="1251168"/>
                    </a:lnTo>
                    <a:cubicBezTo>
                      <a:pt x="6175993" y="1251168"/>
                      <a:pt x="6164275" y="1241151"/>
                      <a:pt x="6164275" y="1228795"/>
                    </a:cubicBezTo>
                    <a:cubicBezTo>
                      <a:pt x="6164275" y="1216439"/>
                      <a:pt x="6175993" y="1206423"/>
                      <a:pt x="6190448" y="1206423"/>
                    </a:cubicBezTo>
                    <a:close/>
                    <a:moveTo>
                      <a:pt x="1877240" y="1206423"/>
                    </a:moveTo>
                    <a:lnTo>
                      <a:pt x="1939099" y="1206423"/>
                    </a:lnTo>
                    <a:cubicBezTo>
                      <a:pt x="1953554" y="1206423"/>
                      <a:pt x="1965272" y="1216439"/>
                      <a:pt x="1965272" y="1228795"/>
                    </a:cubicBezTo>
                    <a:cubicBezTo>
                      <a:pt x="1965272" y="1241151"/>
                      <a:pt x="1953554" y="1251168"/>
                      <a:pt x="1939099" y="1251168"/>
                    </a:cubicBezTo>
                    <a:lnTo>
                      <a:pt x="1877240" y="1251168"/>
                    </a:lnTo>
                    <a:cubicBezTo>
                      <a:pt x="1862785" y="1251168"/>
                      <a:pt x="1851068" y="1241151"/>
                      <a:pt x="1851068" y="1228795"/>
                    </a:cubicBezTo>
                    <a:cubicBezTo>
                      <a:pt x="1851068" y="1216439"/>
                      <a:pt x="1862785" y="1206423"/>
                      <a:pt x="1877240" y="1206423"/>
                    </a:cubicBezTo>
                    <a:close/>
                    <a:moveTo>
                      <a:pt x="6322497" y="1204390"/>
                    </a:moveTo>
                    <a:lnTo>
                      <a:pt x="6339153" y="1204390"/>
                    </a:lnTo>
                    <a:cubicBezTo>
                      <a:pt x="6352951" y="1204390"/>
                      <a:pt x="6364135" y="1213951"/>
                      <a:pt x="6364135" y="1225745"/>
                    </a:cubicBezTo>
                    <a:cubicBezTo>
                      <a:pt x="6364135" y="1237539"/>
                      <a:pt x="6352951" y="1247100"/>
                      <a:pt x="6339153" y="1247100"/>
                    </a:cubicBezTo>
                    <a:lnTo>
                      <a:pt x="6322497" y="1247100"/>
                    </a:lnTo>
                    <a:cubicBezTo>
                      <a:pt x="6308700" y="1247100"/>
                      <a:pt x="6297515" y="1237539"/>
                      <a:pt x="6297515" y="1225745"/>
                    </a:cubicBezTo>
                    <a:cubicBezTo>
                      <a:pt x="6297515" y="1213951"/>
                      <a:pt x="6308700" y="1204390"/>
                      <a:pt x="6322497" y="1204390"/>
                    </a:cubicBezTo>
                    <a:close/>
                    <a:moveTo>
                      <a:pt x="2009289" y="1204390"/>
                    </a:moveTo>
                    <a:lnTo>
                      <a:pt x="2025945" y="1204390"/>
                    </a:lnTo>
                    <a:cubicBezTo>
                      <a:pt x="2039743" y="1204390"/>
                      <a:pt x="2050927" y="1213951"/>
                      <a:pt x="2050927" y="1225745"/>
                    </a:cubicBezTo>
                    <a:cubicBezTo>
                      <a:pt x="2050927" y="1237539"/>
                      <a:pt x="2039743" y="1247100"/>
                      <a:pt x="2025945" y="1247100"/>
                    </a:cubicBezTo>
                    <a:lnTo>
                      <a:pt x="2009289" y="1247100"/>
                    </a:lnTo>
                    <a:cubicBezTo>
                      <a:pt x="1995492" y="1247100"/>
                      <a:pt x="1984307" y="1237539"/>
                      <a:pt x="1984307" y="1225745"/>
                    </a:cubicBezTo>
                    <a:cubicBezTo>
                      <a:pt x="1984307" y="1213951"/>
                      <a:pt x="1995492" y="1204390"/>
                      <a:pt x="2009289" y="1204390"/>
                    </a:cubicBezTo>
                    <a:close/>
                    <a:moveTo>
                      <a:pt x="6657261" y="1194220"/>
                    </a:moveTo>
                    <a:lnTo>
                      <a:pt x="6665191" y="1194220"/>
                    </a:lnTo>
                    <a:lnTo>
                      <a:pt x="6677270" y="1223506"/>
                    </a:lnTo>
                    <a:lnTo>
                      <a:pt x="6657261" y="1223506"/>
                    </a:lnTo>
                    <a:cubicBezTo>
                      <a:pt x="6652531" y="1223506"/>
                      <a:pt x="6648248" y="1221867"/>
                      <a:pt x="6645148" y="1219218"/>
                    </a:cubicBezTo>
                    <a:lnTo>
                      <a:pt x="6640130" y="1208863"/>
                    </a:lnTo>
                    <a:lnTo>
                      <a:pt x="6645148" y="1198509"/>
                    </a:lnTo>
                    <a:cubicBezTo>
                      <a:pt x="6648248" y="1195859"/>
                      <a:pt x="6652531" y="1194220"/>
                      <a:pt x="6657261" y="1194220"/>
                    </a:cubicBezTo>
                    <a:close/>
                    <a:moveTo>
                      <a:pt x="2683915" y="1188625"/>
                    </a:moveTo>
                    <a:lnTo>
                      <a:pt x="2785273" y="1188626"/>
                    </a:lnTo>
                    <a:cubicBezTo>
                      <a:pt x="2790003" y="1188626"/>
                      <a:pt x="2794286" y="1190265"/>
                      <a:pt x="2797385" y="1192915"/>
                    </a:cubicBezTo>
                    <a:lnTo>
                      <a:pt x="2802403" y="1203269"/>
                    </a:lnTo>
                    <a:lnTo>
                      <a:pt x="2797385" y="1213624"/>
                    </a:lnTo>
                    <a:cubicBezTo>
                      <a:pt x="2794286" y="1216273"/>
                      <a:pt x="2790003" y="1217912"/>
                      <a:pt x="2785273" y="1217912"/>
                    </a:cubicBezTo>
                    <a:lnTo>
                      <a:pt x="2683914" y="1217912"/>
                    </a:lnTo>
                    <a:cubicBezTo>
                      <a:pt x="2674454" y="1217912"/>
                      <a:pt x="2666783" y="1211356"/>
                      <a:pt x="2666783" y="1203269"/>
                    </a:cubicBezTo>
                    <a:lnTo>
                      <a:pt x="2666784" y="1203269"/>
                    </a:lnTo>
                    <a:cubicBezTo>
                      <a:pt x="2666784" y="1195181"/>
                      <a:pt x="2674454" y="1188625"/>
                      <a:pt x="2683915" y="1188625"/>
                    </a:cubicBezTo>
                    <a:close/>
                    <a:moveTo>
                      <a:pt x="5407668" y="1186085"/>
                    </a:moveTo>
                    <a:lnTo>
                      <a:pt x="5469527" y="1186085"/>
                    </a:lnTo>
                    <a:cubicBezTo>
                      <a:pt x="5483982" y="1186085"/>
                      <a:pt x="5495700" y="1196101"/>
                      <a:pt x="5495700" y="1208457"/>
                    </a:cubicBezTo>
                    <a:cubicBezTo>
                      <a:pt x="5495700" y="1220813"/>
                      <a:pt x="5483982" y="1230830"/>
                      <a:pt x="5469527" y="1230830"/>
                    </a:cubicBezTo>
                    <a:lnTo>
                      <a:pt x="5407668" y="1230830"/>
                    </a:lnTo>
                    <a:cubicBezTo>
                      <a:pt x="5393213" y="1230830"/>
                      <a:pt x="5381495" y="1220813"/>
                      <a:pt x="5381495" y="1208457"/>
                    </a:cubicBezTo>
                    <a:cubicBezTo>
                      <a:pt x="5381495" y="1196101"/>
                      <a:pt x="5393213" y="1186085"/>
                      <a:pt x="5407668" y="1186085"/>
                    </a:cubicBezTo>
                    <a:close/>
                    <a:moveTo>
                      <a:pt x="1094460" y="1186085"/>
                    </a:moveTo>
                    <a:lnTo>
                      <a:pt x="1156319" y="1186085"/>
                    </a:lnTo>
                    <a:cubicBezTo>
                      <a:pt x="1170774" y="1186085"/>
                      <a:pt x="1182492" y="1196101"/>
                      <a:pt x="1182492" y="1208457"/>
                    </a:cubicBezTo>
                    <a:cubicBezTo>
                      <a:pt x="1182492" y="1220813"/>
                      <a:pt x="1170774" y="1230830"/>
                      <a:pt x="1156319" y="1230830"/>
                    </a:cubicBezTo>
                    <a:lnTo>
                      <a:pt x="1094460" y="1230830"/>
                    </a:lnTo>
                    <a:cubicBezTo>
                      <a:pt x="1080005" y="1230830"/>
                      <a:pt x="1068287" y="1220813"/>
                      <a:pt x="1068287" y="1208457"/>
                    </a:cubicBezTo>
                    <a:cubicBezTo>
                      <a:pt x="1068287" y="1196101"/>
                      <a:pt x="1080005" y="1186085"/>
                      <a:pt x="1094460" y="1186085"/>
                    </a:cubicBezTo>
                    <a:close/>
                    <a:moveTo>
                      <a:pt x="5539717" y="1184052"/>
                    </a:moveTo>
                    <a:lnTo>
                      <a:pt x="5556372" y="1184052"/>
                    </a:lnTo>
                    <a:cubicBezTo>
                      <a:pt x="5570170" y="1184052"/>
                      <a:pt x="5581354" y="1193613"/>
                      <a:pt x="5581354" y="1205407"/>
                    </a:cubicBezTo>
                    <a:cubicBezTo>
                      <a:pt x="5581354" y="1217201"/>
                      <a:pt x="5570170" y="1226762"/>
                      <a:pt x="5556372" y="1226762"/>
                    </a:cubicBezTo>
                    <a:lnTo>
                      <a:pt x="5539717" y="1226762"/>
                    </a:lnTo>
                    <a:cubicBezTo>
                      <a:pt x="5525919" y="1226762"/>
                      <a:pt x="5514735" y="1217201"/>
                      <a:pt x="5514735" y="1205407"/>
                    </a:cubicBezTo>
                    <a:cubicBezTo>
                      <a:pt x="5514735" y="1193613"/>
                      <a:pt x="5525919" y="1184052"/>
                      <a:pt x="5539717" y="1184052"/>
                    </a:cubicBezTo>
                    <a:close/>
                    <a:moveTo>
                      <a:pt x="1226509" y="1184052"/>
                    </a:moveTo>
                    <a:lnTo>
                      <a:pt x="1243164" y="1184052"/>
                    </a:lnTo>
                    <a:cubicBezTo>
                      <a:pt x="1256962" y="1184052"/>
                      <a:pt x="1268146" y="1193613"/>
                      <a:pt x="1268146" y="1205407"/>
                    </a:cubicBezTo>
                    <a:cubicBezTo>
                      <a:pt x="1268146" y="1217201"/>
                      <a:pt x="1256962" y="1226762"/>
                      <a:pt x="1243164" y="1226762"/>
                    </a:cubicBezTo>
                    <a:lnTo>
                      <a:pt x="1226509" y="1226762"/>
                    </a:lnTo>
                    <a:cubicBezTo>
                      <a:pt x="1212711" y="1226762"/>
                      <a:pt x="1201527" y="1217201"/>
                      <a:pt x="1201527" y="1205407"/>
                    </a:cubicBezTo>
                    <a:cubicBezTo>
                      <a:pt x="1201527" y="1193613"/>
                      <a:pt x="1212711" y="1184052"/>
                      <a:pt x="1226509" y="1184052"/>
                    </a:cubicBezTo>
                    <a:close/>
                    <a:moveTo>
                      <a:pt x="3977758" y="1177948"/>
                    </a:moveTo>
                    <a:lnTo>
                      <a:pt x="4087206" y="1177949"/>
                    </a:lnTo>
                    <a:cubicBezTo>
                      <a:pt x="4095089" y="1177949"/>
                      <a:pt x="4102227" y="1180681"/>
                      <a:pt x="4107393" y="1185097"/>
                    </a:cubicBezTo>
                    <a:lnTo>
                      <a:pt x="4115756" y="1202354"/>
                    </a:lnTo>
                    <a:lnTo>
                      <a:pt x="4107393" y="1219610"/>
                    </a:lnTo>
                    <a:cubicBezTo>
                      <a:pt x="4102227" y="1224027"/>
                      <a:pt x="4095089" y="1226758"/>
                      <a:pt x="4087206" y="1226758"/>
                    </a:cubicBezTo>
                    <a:lnTo>
                      <a:pt x="3977758" y="1226758"/>
                    </a:lnTo>
                    <a:cubicBezTo>
                      <a:pt x="3961989" y="1226758"/>
                      <a:pt x="3949207" y="1215832"/>
                      <a:pt x="3949207" y="1202353"/>
                    </a:cubicBezTo>
                    <a:cubicBezTo>
                      <a:pt x="3949207" y="1188875"/>
                      <a:pt x="3961990" y="1177948"/>
                      <a:pt x="3977758" y="1177948"/>
                    </a:cubicBezTo>
                    <a:close/>
                    <a:moveTo>
                      <a:pt x="5874480" y="1173882"/>
                    </a:moveTo>
                    <a:lnTo>
                      <a:pt x="6006768" y="1173882"/>
                    </a:lnTo>
                    <a:cubicBezTo>
                      <a:pt x="6016229" y="1173882"/>
                      <a:pt x="6023899" y="1180438"/>
                      <a:pt x="6023899" y="1188525"/>
                    </a:cubicBezTo>
                    <a:lnTo>
                      <a:pt x="6023898" y="1188525"/>
                    </a:lnTo>
                    <a:cubicBezTo>
                      <a:pt x="6023898" y="1196613"/>
                      <a:pt x="6016228" y="1203169"/>
                      <a:pt x="6006768" y="1203169"/>
                    </a:cubicBezTo>
                    <a:lnTo>
                      <a:pt x="5874480" y="1203168"/>
                    </a:lnTo>
                    <a:cubicBezTo>
                      <a:pt x="5869750" y="1203168"/>
                      <a:pt x="5865467" y="1201529"/>
                      <a:pt x="5862367" y="1198879"/>
                    </a:cubicBezTo>
                    <a:lnTo>
                      <a:pt x="5857349" y="1188525"/>
                    </a:lnTo>
                    <a:lnTo>
                      <a:pt x="5862367" y="1178171"/>
                    </a:lnTo>
                    <a:cubicBezTo>
                      <a:pt x="5865467" y="1175521"/>
                      <a:pt x="5869750" y="1173882"/>
                      <a:pt x="5874480" y="1173882"/>
                    </a:cubicBezTo>
                    <a:close/>
                    <a:moveTo>
                      <a:pt x="1561272" y="1173882"/>
                    </a:moveTo>
                    <a:lnTo>
                      <a:pt x="1693560" y="1173882"/>
                    </a:lnTo>
                    <a:cubicBezTo>
                      <a:pt x="1703021" y="1173882"/>
                      <a:pt x="1710691" y="1180438"/>
                      <a:pt x="1710691" y="1188525"/>
                    </a:cubicBezTo>
                    <a:lnTo>
                      <a:pt x="1710690" y="1188525"/>
                    </a:lnTo>
                    <a:cubicBezTo>
                      <a:pt x="1710690" y="1196613"/>
                      <a:pt x="1703020" y="1203169"/>
                      <a:pt x="1693560" y="1203169"/>
                    </a:cubicBezTo>
                    <a:lnTo>
                      <a:pt x="1561272" y="1203168"/>
                    </a:lnTo>
                    <a:cubicBezTo>
                      <a:pt x="1556542" y="1203168"/>
                      <a:pt x="1552259" y="1201529"/>
                      <a:pt x="1549159" y="1198879"/>
                    </a:cubicBezTo>
                    <a:lnTo>
                      <a:pt x="1544141" y="1188525"/>
                    </a:lnTo>
                    <a:lnTo>
                      <a:pt x="1549159" y="1178171"/>
                    </a:lnTo>
                    <a:cubicBezTo>
                      <a:pt x="1552259" y="1175521"/>
                      <a:pt x="1556542" y="1173882"/>
                      <a:pt x="1561272" y="1173882"/>
                    </a:cubicBezTo>
                    <a:close/>
                    <a:moveTo>
                      <a:pt x="5105983" y="1171849"/>
                    </a:moveTo>
                    <a:lnTo>
                      <a:pt x="5214471" y="1171849"/>
                    </a:lnTo>
                    <a:cubicBezTo>
                      <a:pt x="5223932" y="1171849"/>
                      <a:pt x="5231601" y="1178406"/>
                      <a:pt x="5231601" y="1186493"/>
                    </a:cubicBezTo>
                    <a:cubicBezTo>
                      <a:pt x="5231601" y="1194580"/>
                      <a:pt x="5223931" y="1201136"/>
                      <a:pt x="5214470" y="1201136"/>
                    </a:cubicBezTo>
                    <a:lnTo>
                      <a:pt x="5105983" y="1201136"/>
                    </a:lnTo>
                    <a:cubicBezTo>
                      <a:pt x="5101251" y="1201136"/>
                      <a:pt x="5096968" y="1199497"/>
                      <a:pt x="5093869" y="1196847"/>
                    </a:cubicBezTo>
                    <a:lnTo>
                      <a:pt x="5088851" y="1186493"/>
                    </a:lnTo>
                    <a:lnTo>
                      <a:pt x="5093869" y="1176139"/>
                    </a:lnTo>
                    <a:cubicBezTo>
                      <a:pt x="5096968" y="1173489"/>
                      <a:pt x="5101251" y="1171849"/>
                      <a:pt x="5105983" y="1171849"/>
                    </a:cubicBezTo>
                    <a:close/>
                    <a:moveTo>
                      <a:pt x="792774" y="1171849"/>
                    </a:moveTo>
                    <a:lnTo>
                      <a:pt x="901263" y="1171849"/>
                    </a:lnTo>
                    <a:cubicBezTo>
                      <a:pt x="910723" y="1171849"/>
                      <a:pt x="918393" y="1178406"/>
                      <a:pt x="918393" y="1186493"/>
                    </a:cubicBezTo>
                    <a:cubicBezTo>
                      <a:pt x="918393" y="1194580"/>
                      <a:pt x="910723" y="1201136"/>
                      <a:pt x="901262" y="1201136"/>
                    </a:cubicBezTo>
                    <a:lnTo>
                      <a:pt x="792774" y="1201136"/>
                    </a:lnTo>
                    <a:cubicBezTo>
                      <a:pt x="788043" y="1201136"/>
                      <a:pt x="783760" y="1199497"/>
                      <a:pt x="780661" y="1196847"/>
                    </a:cubicBezTo>
                    <a:lnTo>
                      <a:pt x="775643" y="1186493"/>
                    </a:lnTo>
                    <a:lnTo>
                      <a:pt x="780661" y="1176139"/>
                    </a:lnTo>
                    <a:cubicBezTo>
                      <a:pt x="783760" y="1173489"/>
                      <a:pt x="788043" y="1171849"/>
                      <a:pt x="792774" y="1171849"/>
                    </a:cubicBezTo>
                    <a:close/>
                    <a:moveTo>
                      <a:pt x="4962451" y="1167780"/>
                    </a:moveTo>
                    <a:lnTo>
                      <a:pt x="5032045" y="1167780"/>
                    </a:lnTo>
                    <a:cubicBezTo>
                      <a:pt x="5044365" y="1167780"/>
                      <a:pt x="5054351" y="1176317"/>
                      <a:pt x="5054351" y="1186847"/>
                    </a:cubicBezTo>
                    <a:cubicBezTo>
                      <a:pt x="5054351" y="1197377"/>
                      <a:pt x="5044365" y="1205914"/>
                      <a:pt x="5032045" y="1205914"/>
                    </a:cubicBezTo>
                    <a:lnTo>
                      <a:pt x="4962451" y="1205914"/>
                    </a:lnTo>
                    <a:cubicBezTo>
                      <a:pt x="4950132" y="1205914"/>
                      <a:pt x="4940145" y="1197377"/>
                      <a:pt x="4940145" y="1186847"/>
                    </a:cubicBezTo>
                    <a:cubicBezTo>
                      <a:pt x="4940145" y="1176317"/>
                      <a:pt x="4950132" y="1167780"/>
                      <a:pt x="4962451" y="1167780"/>
                    </a:cubicBezTo>
                    <a:close/>
                    <a:moveTo>
                      <a:pt x="649243" y="1167780"/>
                    </a:moveTo>
                    <a:lnTo>
                      <a:pt x="718836" y="1167780"/>
                    </a:lnTo>
                    <a:cubicBezTo>
                      <a:pt x="731157" y="1167780"/>
                      <a:pt x="741143" y="1176317"/>
                      <a:pt x="741143" y="1186847"/>
                    </a:cubicBezTo>
                    <a:cubicBezTo>
                      <a:pt x="741143" y="1197377"/>
                      <a:pt x="731157" y="1205914"/>
                      <a:pt x="718836" y="1205914"/>
                    </a:cubicBezTo>
                    <a:lnTo>
                      <a:pt x="649243" y="1205914"/>
                    </a:lnTo>
                    <a:cubicBezTo>
                      <a:pt x="636924" y="1205914"/>
                      <a:pt x="626937" y="1197377"/>
                      <a:pt x="626937" y="1186847"/>
                    </a:cubicBezTo>
                    <a:cubicBezTo>
                      <a:pt x="626937" y="1176317"/>
                      <a:pt x="636924" y="1167780"/>
                      <a:pt x="649243" y="1167780"/>
                    </a:cubicBezTo>
                    <a:close/>
                    <a:moveTo>
                      <a:pt x="4356542" y="1167778"/>
                    </a:moveTo>
                    <a:lnTo>
                      <a:pt x="4411505" y="1167778"/>
                    </a:lnTo>
                    <a:cubicBezTo>
                      <a:pt x="4424251" y="1167778"/>
                      <a:pt x="4434583" y="1176611"/>
                      <a:pt x="4434583" y="1187505"/>
                    </a:cubicBezTo>
                    <a:cubicBezTo>
                      <a:pt x="4434583" y="1198400"/>
                      <a:pt x="4424251" y="1207233"/>
                      <a:pt x="4411505" y="1207233"/>
                    </a:cubicBezTo>
                    <a:lnTo>
                      <a:pt x="4356542" y="1207233"/>
                    </a:lnTo>
                    <a:cubicBezTo>
                      <a:pt x="4343797" y="1207233"/>
                      <a:pt x="4333464" y="1198400"/>
                      <a:pt x="4333464" y="1187505"/>
                    </a:cubicBezTo>
                    <a:cubicBezTo>
                      <a:pt x="4333464" y="1176611"/>
                      <a:pt x="4343797" y="1167778"/>
                      <a:pt x="4356542" y="1167778"/>
                    </a:cubicBezTo>
                    <a:close/>
                    <a:moveTo>
                      <a:pt x="4165720" y="1165745"/>
                    </a:moveTo>
                    <a:lnTo>
                      <a:pt x="4275168" y="1165746"/>
                    </a:lnTo>
                    <a:cubicBezTo>
                      <a:pt x="4283051" y="1165746"/>
                      <a:pt x="4290189" y="1168478"/>
                      <a:pt x="4295356" y="1172894"/>
                    </a:cubicBezTo>
                    <a:lnTo>
                      <a:pt x="4303718" y="1190151"/>
                    </a:lnTo>
                    <a:lnTo>
                      <a:pt x="4295356" y="1207407"/>
                    </a:lnTo>
                    <a:cubicBezTo>
                      <a:pt x="4290189" y="1211824"/>
                      <a:pt x="4283051" y="1214556"/>
                      <a:pt x="4275168" y="1214556"/>
                    </a:cubicBezTo>
                    <a:lnTo>
                      <a:pt x="4165719" y="1214556"/>
                    </a:lnTo>
                    <a:cubicBezTo>
                      <a:pt x="4149952" y="1214556"/>
                      <a:pt x="4137170" y="1203629"/>
                      <a:pt x="4137170" y="1190150"/>
                    </a:cubicBezTo>
                    <a:lnTo>
                      <a:pt x="4137171" y="1190150"/>
                    </a:lnTo>
                    <a:cubicBezTo>
                      <a:pt x="4137171" y="1176672"/>
                      <a:pt x="4149953" y="1165745"/>
                      <a:pt x="4165720" y="1165745"/>
                    </a:cubicBezTo>
                    <a:close/>
                    <a:moveTo>
                      <a:pt x="2889129" y="1164219"/>
                    </a:moveTo>
                    <a:lnTo>
                      <a:pt x="2988701" y="1164220"/>
                    </a:lnTo>
                    <a:cubicBezTo>
                      <a:pt x="2993431" y="1164220"/>
                      <a:pt x="2997714" y="1165859"/>
                      <a:pt x="3000814" y="1168509"/>
                    </a:cubicBezTo>
                    <a:lnTo>
                      <a:pt x="3005831" y="1178864"/>
                    </a:lnTo>
                    <a:lnTo>
                      <a:pt x="3000814" y="1189218"/>
                    </a:lnTo>
                    <a:cubicBezTo>
                      <a:pt x="2997714" y="1191867"/>
                      <a:pt x="2993431" y="1193506"/>
                      <a:pt x="2988701" y="1193506"/>
                    </a:cubicBezTo>
                    <a:lnTo>
                      <a:pt x="2889128" y="1193506"/>
                    </a:lnTo>
                    <a:cubicBezTo>
                      <a:pt x="2879667" y="1193506"/>
                      <a:pt x="2871997" y="1186950"/>
                      <a:pt x="2871997" y="1178863"/>
                    </a:cubicBezTo>
                    <a:lnTo>
                      <a:pt x="2871998" y="1178863"/>
                    </a:lnTo>
                    <a:cubicBezTo>
                      <a:pt x="2871998" y="1170776"/>
                      <a:pt x="2879668" y="1164219"/>
                      <a:pt x="2889129" y="1164219"/>
                    </a:cubicBezTo>
                    <a:close/>
                    <a:moveTo>
                      <a:pt x="3072450" y="1161677"/>
                    </a:moveTo>
                    <a:lnTo>
                      <a:pt x="3136691" y="1161677"/>
                    </a:lnTo>
                    <a:cubicBezTo>
                      <a:pt x="3163629" y="1161677"/>
                      <a:pt x="3185466" y="1180343"/>
                      <a:pt x="3185466" y="1203370"/>
                    </a:cubicBezTo>
                    <a:cubicBezTo>
                      <a:pt x="3185466" y="1226397"/>
                      <a:pt x="3163629" y="1245063"/>
                      <a:pt x="3136691" y="1245063"/>
                    </a:cubicBezTo>
                    <a:lnTo>
                      <a:pt x="3072450" y="1245063"/>
                    </a:lnTo>
                    <a:cubicBezTo>
                      <a:pt x="3045512" y="1245063"/>
                      <a:pt x="3023676" y="1226397"/>
                      <a:pt x="3023676" y="1203370"/>
                    </a:cubicBezTo>
                    <a:cubicBezTo>
                      <a:pt x="3023676" y="1180343"/>
                      <a:pt x="3045512" y="1161677"/>
                      <a:pt x="3072450" y="1161677"/>
                    </a:cubicBezTo>
                    <a:close/>
                    <a:moveTo>
                      <a:pt x="3266361" y="1161676"/>
                    </a:moveTo>
                    <a:lnTo>
                      <a:pt x="3371050" y="1161676"/>
                    </a:lnTo>
                    <a:cubicBezTo>
                      <a:pt x="3403901" y="1161676"/>
                      <a:pt x="3430531" y="1184440"/>
                      <a:pt x="3430531" y="1212522"/>
                    </a:cubicBezTo>
                    <a:cubicBezTo>
                      <a:pt x="3430531" y="1240603"/>
                      <a:pt x="3403901" y="1263367"/>
                      <a:pt x="3371050" y="1263367"/>
                    </a:cubicBezTo>
                    <a:lnTo>
                      <a:pt x="3266361" y="1263367"/>
                    </a:lnTo>
                    <a:cubicBezTo>
                      <a:pt x="3233510" y="1263367"/>
                      <a:pt x="3206880" y="1240603"/>
                      <a:pt x="3206880" y="1212522"/>
                    </a:cubicBezTo>
                    <a:cubicBezTo>
                      <a:pt x="3206880" y="1184440"/>
                      <a:pt x="3233510" y="1161676"/>
                      <a:pt x="3266361" y="1161676"/>
                    </a:cubicBezTo>
                    <a:close/>
                    <a:moveTo>
                      <a:pt x="4867424" y="1160916"/>
                    </a:moveTo>
                    <a:lnTo>
                      <a:pt x="4893299" y="1160916"/>
                    </a:lnTo>
                    <a:cubicBezTo>
                      <a:pt x="4907343" y="1160916"/>
                      <a:pt x="4918727" y="1170648"/>
                      <a:pt x="4918727" y="1182653"/>
                    </a:cubicBezTo>
                    <a:cubicBezTo>
                      <a:pt x="4918727" y="1194657"/>
                      <a:pt x="4907342" y="1204389"/>
                      <a:pt x="4893298" y="1204389"/>
                    </a:cubicBezTo>
                    <a:lnTo>
                      <a:pt x="4867424" y="1204388"/>
                    </a:lnTo>
                    <a:cubicBezTo>
                      <a:pt x="4860401" y="1204388"/>
                      <a:pt x="4854044" y="1201956"/>
                      <a:pt x="4849443" y="1198022"/>
                    </a:cubicBezTo>
                    <a:lnTo>
                      <a:pt x="4841995" y="1182653"/>
                    </a:lnTo>
                    <a:lnTo>
                      <a:pt x="4849443" y="1167282"/>
                    </a:lnTo>
                    <a:cubicBezTo>
                      <a:pt x="4854044" y="1163349"/>
                      <a:pt x="4860401" y="1160916"/>
                      <a:pt x="4867424" y="1160916"/>
                    </a:cubicBezTo>
                    <a:close/>
                    <a:moveTo>
                      <a:pt x="554216" y="1160916"/>
                    </a:moveTo>
                    <a:lnTo>
                      <a:pt x="580091" y="1160916"/>
                    </a:lnTo>
                    <a:cubicBezTo>
                      <a:pt x="594135" y="1160916"/>
                      <a:pt x="605519" y="1170648"/>
                      <a:pt x="605519" y="1182653"/>
                    </a:cubicBezTo>
                    <a:cubicBezTo>
                      <a:pt x="605519" y="1194657"/>
                      <a:pt x="594134" y="1204389"/>
                      <a:pt x="580090" y="1204389"/>
                    </a:cubicBezTo>
                    <a:lnTo>
                      <a:pt x="554216" y="1204388"/>
                    </a:lnTo>
                    <a:cubicBezTo>
                      <a:pt x="547193" y="1204388"/>
                      <a:pt x="540836" y="1201956"/>
                      <a:pt x="536235" y="1198022"/>
                    </a:cubicBezTo>
                    <a:lnTo>
                      <a:pt x="528787" y="1182653"/>
                    </a:lnTo>
                    <a:lnTo>
                      <a:pt x="536235" y="1167282"/>
                    </a:lnTo>
                    <a:cubicBezTo>
                      <a:pt x="540836" y="1163349"/>
                      <a:pt x="547193" y="1160916"/>
                      <a:pt x="554216" y="1160916"/>
                    </a:cubicBezTo>
                    <a:close/>
                    <a:moveTo>
                      <a:pt x="3482876" y="1153541"/>
                    </a:moveTo>
                    <a:lnTo>
                      <a:pt x="3606597" y="1153541"/>
                    </a:lnTo>
                    <a:cubicBezTo>
                      <a:pt x="3621051" y="1153541"/>
                      <a:pt x="3632769" y="1163558"/>
                      <a:pt x="3632769" y="1175914"/>
                    </a:cubicBezTo>
                    <a:cubicBezTo>
                      <a:pt x="3632769" y="1188270"/>
                      <a:pt x="3621051" y="1198286"/>
                      <a:pt x="3606597" y="1198286"/>
                    </a:cubicBezTo>
                    <a:lnTo>
                      <a:pt x="3482876" y="1198286"/>
                    </a:lnTo>
                    <a:cubicBezTo>
                      <a:pt x="3468421" y="1198286"/>
                      <a:pt x="3456703" y="1188270"/>
                      <a:pt x="3456703" y="1175914"/>
                    </a:cubicBezTo>
                    <a:cubicBezTo>
                      <a:pt x="3456703" y="1163558"/>
                      <a:pt x="3468421" y="1153541"/>
                      <a:pt x="3482876" y="1153541"/>
                    </a:cubicBezTo>
                    <a:close/>
                    <a:moveTo>
                      <a:pt x="6079812" y="1143376"/>
                    </a:moveTo>
                    <a:lnTo>
                      <a:pt x="6115500" y="1143376"/>
                    </a:lnTo>
                    <a:cubicBezTo>
                      <a:pt x="6137182" y="1143376"/>
                      <a:pt x="6154758" y="1158400"/>
                      <a:pt x="6154758" y="1176934"/>
                    </a:cubicBezTo>
                    <a:cubicBezTo>
                      <a:pt x="6154758" y="1195468"/>
                      <a:pt x="6137182" y="1210492"/>
                      <a:pt x="6115500" y="1210492"/>
                    </a:cubicBezTo>
                    <a:lnTo>
                      <a:pt x="6079812" y="1210492"/>
                    </a:lnTo>
                    <a:cubicBezTo>
                      <a:pt x="6058130" y="1210492"/>
                      <a:pt x="6040553" y="1195468"/>
                      <a:pt x="6040553" y="1176934"/>
                    </a:cubicBezTo>
                    <a:cubicBezTo>
                      <a:pt x="6040553" y="1158400"/>
                      <a:pt x="6058130" y="1143376"/>
                      <a:pt x="6079812" y="1143376"/>
                    </a:cubicBezTo>
                    <a:close/>
                    <a:moveTo>
                      <a:pt x="1766604" y="1143376"/>
                    </a:moveTo>
                    <a:lnTo>
                      <a:pt x="1802292" y="1143376"/>
                    </a:lnTo>
                    <a:cubicBezTo>
                      <a:pt x="1823973" y="1143376"/>
                      <a:pt x="1841550" y="1158400"/>
                      <a:pt x="1841550" y="1176934"/>
                    </a:cubicBezTo>
                    <a:cubicBezTo>
                      <a:pt x="1841550" y="1195468"/>
                      <a:pt x="1823973" y="1210492"/>
                      <a:pt x="1802292" y="1210492"/>
                    </a:cubicBezTo>
                    <a:lnTo>
                      <a:pt x="1766604" y="1210492"/>
                    </a:lnTo>
                    <a:cubicBezTo>
                      <a:pt x="1744922" y="1210492"/>
                      <a:pt x="1727345" y="1195468"/>
                      <a:pt x="1727345" y="1176934"/>
                    </a:cubicBezTo>
                    <a:cubicBezTo>
                      <a:pt x="1727345" y="1158400"/>
                      <a:pt x="1744922" y="1143376"/>
                      <a:pt x="1766604" y="1143376"/>
                    </a:cubicBezTo>
                    <a:close/>
                    <a:moveTo>
                      <a:pt x="2483581" y="1141338"/>
                    </a:moveTo>
                    <a:lnTo>
                      <a:pt x="2588269" y="1141338"/>
                    </a:lnTo>
                    <a:cubicBezTo>
                      <a:pt x="2621120" y="1141338"/>
                      <a:pt x="2647751" y="1164102"/>
                      <a:pt x="2647751" y="1192184"/>
                    </a:cubicBezTo>
                    <a:cubicBezTo>
                      <a:pt x="2647751" y="1220265"/>
                      <a:pt x="2621120" y="1243029"/>
                      <a:pt x="2588269" y="1243029"/>
                    </a:cubicBezTo>
                    <a:lnTo>
                      <a:pt x="2483581" y="1243029"/>
                    </a:lnTo>
                    <a:cubicBezTo>
                      <a:pt x="2450730" y="1243029"/>
                      <a:pt x="2424099" y="1220265"/>
                      <a:pt x="2424099" y="1192184"/>
                    </a:cubicBezTo>
                    <a:cubicBezTo>
                      <a:pt x="2424099" y="1164102"/>
                      <a:pt x="2450730" y="1141338"/>
                      <a:pt x="2483581" y="1141338"/>
                    </a:cubicBezTo>
                    <a:close/>
                    <a:moveTo>
                      <a:pt x="6199965" y="1139307"/>
                    </a:moveTo>
                    <a:lnTo>
                      <a:pt x="6323686" y="1139307"/>
                    </a:lnTo>
                    <a:cubicBezTo>
                      <a:pt x="6338141" y="1139307"/>
                      <a:pt x="6349859" y="1149324"/>
                      <a:pt x="6349859" y="1161680"/>
                    </a:cubicBezTo>
                    <a:cubicBezTo>
                      <a:pt x="6349859" y="1174036"/>
                      <a:pt x="6338141" y="1184052"/>
                      <a:pt x="6323686" y="1184052"/>
                    </a:cubicBezTo>
                    <a:lnTo>
                      <a:pt x="6199965" y="1184052"/>
                    </a:lnTo>
                    <a:cubicBezTo>
                      <a:pt x="6185511" y="1184052"/>
                      <a:pt x="6173793" y="1174036"/>
                      <a:pt x="6173793" y="1161680"/>
                    </a:cubicBezTo>
                    <a:cubicBezTo>
                      <a:pt x="6173793" y="1149324"/>
                      <a:pt x="6185511" y="1139307"/>
                      <a:pt x="6199965" y="1139307"/>
                    </a:cubicBezTo>
                    <a:close/>
                    <a:moveTo>
                      <a:pt x="1886757" y="1139307"/>
                    </a:moveTo>
                    <a:lnTo>
                      <a:pt x="2010478" y="1139307"/>
                    </a:lnTo>
                    <a:cubicBezTo>
                      <a:pt x="2024933" y="1139307"/>
                      <a:pt x="2036650" y="1149324"/>
                      <a:pt x="2036650" y="1161680"/>
                    </a:cubicBezTo>
                    <a:cubicBezTo>
                      <a:pt x="2036650" y="1174036"/>
                      <a:pt x="2024933" y="1184052"/>
                      <a:pt x="2010478" y="1184052"/>
                    </a:cubicBezTo>
                    <a:lnTo>
                      <a:pt x="1886757" y="1184052"/>
                    </a:lnTo>
                    <a:cubicBezTo>
                      <a:pt x="1872303" y="1184052"/>
                      <a:pt x="1860584" y="1174036"/>
                      <a:pt x="1860584" y="1161680"/>
                    </a:cubicBezTo>
                    <a:cubicBezTo>
                      <a:pt x="1860584" y="1149324"/>
                      <a:pt x="1872303" y="1139307"/>
                      <a:pt x="1886757" y="1139307"/>
                    </a:cubicBezTo>
                    <a:close/>
                    <a:moveTo>
                      <a:pt x="6435512" y="1135241"/>
                    </a:moveTo>
                    <a:lnTo>
                      <a:pt x="6540200" y="1135241"/>
                    </a:lnTo>
                    <a:cubicBezTo>
                      <a:pt x="6573052" y="1135241"/>
                      <a:pt x="6599682" y="1158005"/>
                      <a:pt x="6599682" y="1186086"/>
                    </a:cubicBezTo>
                    <a:cubicBezTo>
                      <a:pt x="6599682" y="1214167"/>
                      <a:pt x="6573052" y="1236931"/>
                      <a:pt x="6540200" y="1236931"/>
                    </a:cubicBezTo>
                    <a:lnTo>
                      <a:pt x="6435512" y="1236931"/>
                    </a:lnTo>
                    <a:cubicBezTo>
                      <a:pt x="6402661" y="1236931"/>
                      <a:pt x="6376031" y="1214167"/>
                      <a:pt x="6376031" y="1186086"/>
                    </a:cubicBezTo>
                    <a:cubicBezTo>
                      <a:pt x="6376031" y="1158005"/>
                      <a:pt x="6402661" y="1135241"/>
                      <a:pt x="6435512" y="1135241"/>
                    </a:cubicBezTo>
                    <a:close/>
                    <a:moveTo>
                      <a:pt x="2122304" y="1135241"/>
                    </a:moveTo>
                    <a:lnTo>
                      <a:pt x="2226992" y="1135241"/>
                    </a:lnTo>
                    <a:cubicBezTo>
                      <a:pt x="2259844" y="1135241"/>
                      <a:pt x="2286474" y="1158005"/>
                      <a:pt x="2286474" y="1186086"/>
                    </a:cubicBezTo>
                    <a:cubicBezTo>
                      <a:pt x="2286474" y="1214167"/>
                      <a:pt x="2259844" y="1236931"/>
                      <a:pt x="2226992" y="1236931"/>
                    </a:cubicBezTo>
                    <a:lnTo>
                      <a:pt x="2122304" y="1236931"/>
                    </a:lnTo>
                    <a:cubicBezTo>
                      <a:pt x="2089453" y="1236931"/>
                      <a:pt x="2062823" y="1214167"/>
                      <a:pt x="2062823" y="1186086"/>
                    </a:cubicBezTo>
                    <a:cubicBezTo>
                      <a:pt x="2062823" y="1158005"/>
                      <a:pt x="2089453" y="1135241"/>
                      <a:pt x="2122304" y="1135241"/>
                    </a:cubicBezTo>
                    <a:close/>
                    <a:moveTo>
                      <a:pt x="2700095" y="1133203"/>
                    </a:moveTo>
                    <a:lnTo>
                      <a:pt x="2823816" y="1133203"/>
                    </a:lnTo>
                    <a:cubicBezTo>
                      <a:pt x="2838271" y="1133203"/>
                      <a:pt x="2849989" y="1143220"/>
                      <a:pt x="2849989" y="1155576"/>
                    </a:cubicBezTo>
                    <a:cubicBezTo>
                      <a:pt x="2849989" y="1167932"/>
                      <a:pt x="2838271" y="1177948"/>
                      <a:pt x="2823816" y="1177948"/>
                    </a:cubicBezTo>
                    <a:lnTo>
                      <a:pt x="2700095" y="1177948"/>
                    </a:lnTo>
                    <a:cubicBezTo>
                      <a:pt x="2685641" y="1177948"/>
                      <a:pt x="2673923" y="1167932"/>
                      <a:pt x="2673923" y="1155576"/>
                    </a:cubicBezTo>
                    <a:cubicBezTo>
                      <a:pt x="2673923" y="1143220"/>
                      <a:pt x="2685641" y="1133203"/>
                      <a:pt x="2700095" y="1133203"/>
                    </a:cubicBezTo>
                    <a:close/>
                    <a:moveTo>
                      <a:pt x="6639788" y="1132629"/>
                    </a:moveTo>
                    <a:lnTo>
                      <a:pt x="6656803" y="1173883"/>
                    </a:lnTo>
                    <a:lnTo>
                      <a:pt x="6649648" y="1173883"/>
                    </a:lnTo>
                    <a:cubicBezTo>
                      <a:pt x="6635193" y="1173883"/>
                      <a:pt x="6623475" y="1163866"/>
                      <a:pt x="6623475" y="1151510"/>
                    </a:cubicBezTo>
                    <a:cubicBezTo>
                      <a:pt x="6623475" y="1145333"/>
                      <a:pt x="6626404" y="1139739"/>
                      <a:pt x="6631141" y="1135691"/>
                    </a:cubicBezTo>
                    <a:close/>
                    <a:moveTo>
                      <a:pt x="2326580" y="1132629"/>
                    </a:moveTo>
                    <a:lnTo>
                      <a:pt x="2330172" y="1141339"/>
                    </a:lnTo>
                    <a:lnTo>
                      <a:pt x="2353911" y="1141339"/>
                    </a:lnTo>
                    <a:cubicBezTo>
                      <a:pt x="2380849" y="1141339"/>
                      <a:pt x="2402686" y="1160005"/>
                      <a:pt x="2402686" y="1183032"/>
                    </a:cubicBezTo>
                    <a:cubicBezTo>
                      <a:pt x="2402686" y="1194545"/>
                      <a:pt x="2397227" y="1204968"/>
                      <a:pt x="2388400" y="1212513"/>
                    </a:cubicBezTo>
                    <a:lnTo>
                      <a:pt x="2363207" y="1221433"/>
                    </a:lnTo>
                    <a:lnTo>
                      <a:pt x="2364062" y="1223506"/>
                    </a:lnTo>
                    <a:lnTo>
                      <a:pt x="2357352" y="1223506"/>
                    </a:lnTo>
                    <a:lnTo>
                      <a:pt x="2353911" y="1224725"/>
                    </a:lnTo>
                    <a:lnTo>
                      <a:pt x="2317790" y="1224725"/>
                    </a:lnTo>
                    <a:lnTo>
                      <a:pt x="2283815" y="1142349"/>
                    </a:lnTo>
                    <a:lnTo>
                      <a:pt x="2289670" y="1141339"/>
                    </a:lnTo>
                    <a:lnTo>
                      <a:pt x="2315196" y="1141339"/>
                    </a:lnTo>
                    <a:lnTo>
                      <a:pt x="2317933" y="1135691"/>
                    </a:lnTo>
                    <a:close/>
                    <a:moveTo>
                      <a:pt x="4718873" y="1125072"/>
                    </a:moveTo>
                    <a:lnTo>
                      <a:pt x="4783114" y="1125072"/>
                    </a:lnTo>
                    <a:cubicBezTo>
                      <a:pt x="4810052" y="1125072"/>
                      <a:pt x="4831889" y="1143738"/>
                      <a:pt x="4831889" y="1166764"/>
                    </a:cubicBezTo>
                    <a:cubicBezTo>
                      <a:pt x="4831889" y="1189791"/>
                      <a:pt x="4810052" y="1208457"/>
                      <a:pt x="4783114" y="1208457"/>
                    </a:cubicBezTo>
                    <a:lnTo>
                      <a:pt x="4718873" y="1208457"/>
                    </a:lnTo>
                    <a:cubicBezTo>
                      <a:pt x="4691936" y="1208457"/>
                      <a:pt x="4670098" y="1189791"/>
                      <a:pt x="4670098" y="1166764"/>
                    </a:cubicBezTo>
                    <a:cubicBezTo>
                      <a:pt x="4670098" y="1143738"/>
                      <a:pt x="4691936" y="1125072"/>
                      <a:pt x="4718873" y="1125072"/>
                    </a:cubicBezTo>
                    <a:close/>
                    <a:moveTo>
                      <a:pt x="405665" y="1125072"/>
                    </a:moveTo>
                    <a:lnTo>
                      <a:pt x="469906" y="1125072"/>
                    </a:lnTo>
                    <a:cubicBezTo>
                      <a:pt x="496844" y="1125072"/>
                      <a:pt x="518681" y="1143738"/>
                      <a:pt x="518681" y="1166764"/>
                    </a:cubicBezTo>
                    <a:cubicBezTo>
                      <a:pt x="518681" y="1189791"/>
                      <a:pt x="496844" y="1208457"/>
                      <a:pt x="469906" y="1208457"/>
                    </a:cubicBezTo>
                    <a:lnTo>
                      <a:pt x="405665" y="1208457"/>
                    </a:lnTo>
                    <a:cubicBezTo>
                      <a:pt x="378728" y="1208457"/>
                      <a:pt x="356890" y="1189791"/>
                      <a:pt x="356890" y="1166764"/>
                    </a:cubicBezTo>
                    <a:cubicBezTo>
                      <a:pt x="356890" y="1143738"/>
                      <a:pt x="378728" y="1125072"/>
                      <a:pt x="405665" y="1125072"/>
                    </a:cubicBezTo>
                    <a:close/>
                    <a:moveTo>
                      <a:pt x="5297031" y="1123038"/>
                    </a:moveTo>
                    <a:lnTo>
                      <a:pt x="5332719" y="1123038"/>
                    </a:lnTo>
                    <a:cubicBezTo>
                      <a:pt x="5354401" y="1123038"/>
                      <a:pt x="5371978" y="1138062"/>
                      <a:pt x="5371978" y="1156596"/>
                    </a:cubicBezTo>
                    <a:cubicBezTo>
                      <a:pt x="5371978" y="1175130"/>
                      <a:pt x="5354401" y="1190154"/>
                      <a:pt x="5332719" y="1190154"/>
                    </a:cubicBezTo>
                    <a:lnTo>
                      <a:pt x="5297031" y="1190154"/>
                    </a:lnTo>
                    <a:cubicBezTo>
                      <a:pt x="5275349" y="1190154"/>
                      <a:pt x="5257773" y="1175130"/>
                      <a:pt x="5257773" y="1156596"/>
                    </a:cubicBezTo>
                    <a:cubicBezTo>
                      <a:pt x="5257773" y="1138062"/>
                      <a:pt x="5275349" y="1123038"/>
                      <a:pt x="5297031" y="1123038"/>
                    </a:cubicBezTo>
                    <a:close/>
                    <a:moveTo>
                      <a:pt x="983823" y="1123038"/>
                    </a:moveTo>
                    <a:lnTo>
                      <a:pt x="1019511" y="1123038"/>
                    </a:lnTo>
                    <a:cubicBezTo>
                      <a:pt x="1041193" y="1123038"/>
                      <a:pt x="1058770" y="1138062"/>
                      <a:pt x="1058770" y="1156596"/>
                    </a:cubicBezTo>
                    <a:cubicBezTo>
                      <a:pt x="1058770" y="1175130"/>
                      <a:pt x="1041193" y="1190154"/>
                      <a:pt x="1019511" y="1190154"/>
                    </a:cubicBezTo>
                    <a:lnTo>
                      <a:pt x="983823" y="1190154"/>
                    </a:lnTo>
                    <a:cubicBezTo>
                      <a:pt x="962141" y="1190154"/>
                      <a:pt x="944565" y="1175130"/>
                      <a:pt x="944565" y="1156596"/>
                    </a:cubicBezTo>
                    <a:cubicBezTo>
                      <a:pt x="944565" y="1138062"/>
                      <a:pt x="962141" y="1123038"/>
                      <a:pt x="983823" y="1123038"/>
                    </a:cubicBezTo>
                    <a:close/>
                    <a:moveTo>
                      <a:pt x="4044084" y="1122527"/>
                    </a:moveTo>
                    <a:lnTo>
                      <a:pt x="4061929" y="1122528"/>
                    </a:lnTo>
                    <a:cubicBezTo>
                      <a:pt x="4067760" y="1122528"/>
                      <a:pt x="4073038" y="1124548"/>
                      <a:pt x="4076860" y="1127814"/>
                    </a:cubicBezTo>
                    <a:lnTo>
                      <a:pt x="4083045" y="1140578"/>
                    </a:lnTo>
                    <a:lnTo>
                      <a:pt x="4076860" y="1153341"/>
                    </a:lnTo>
                    <a:cubicBezTo>
                      <a:pt x="4073038" y="1156607"/>
                      <a:pt x="4067760" y="1158627"/>
                      <a:pt x="4061929" y="1158627"/>
                    </a:cubicBezTo>
                    <a:lnTo>
                      <a:pt x="4044083" y="1158627"/>
                    </a:lnTo>
                    <a:cubicBezTo>
                      <a:pt x="4032421" y="1158627"/>
                      <a:pt x="4022967" y="1150546"/>
                      <a:pt x="4022967" y="1140577"/>
                    </a:cubicBezTo>
                    <a:lnTo>
                      <a:pt x="4022968" y="1140577"/>
                    </a:lnTo>
                    <a:cubicBezTo>
                      <a:pt x="4022968" y="1130609"/>
                      <a:pt x="4032422" y="1122527"/>
                      <a:pt x="4044084" y="1122527"/>
                    </a:cubicBezTo>
                    <a:close/>
                    <a:moveTo>
                      <a:pt x="5417185" y="1118969"/>
                    </a:moveTo>
                    <a:lnTo>
                      <a:pt x="5540905" y="1118969"/>
                    </a:lnTo>
                    <a:cubicBezTo>
                      <a:pt x="5555360" y="1118969"/>
                      <a:pt x="5567078" y="1128985"/>
                      <a:pt x="5567078" y="1141341"/>
                    </a:cubicBezTo>
                    <a:cubicBezTo>
                      <a:pt x="5567078" y="1153697"/>
                      <a:pt x="5555360" y="1163714"/>
                      <a:pt x="5540905" y="1163714"/>
                    </a:cubicBezTo>
                    <a:lnTo>
                      <a:pt x="5417185" y="1163714"/>
                    </a:lnTo>
                    <a:cubicBezTo>
                      <a:pt x="5402730" y="1163714"/>
                      <a:pt x="5391012" y="1153697"/>
                      <a:pt x="5391012" y="1141341"/>
                    </a:cubicBezTo>
                    <a:cubicBezTo>
                      <a:pt x="5391012" y="1128985"/>
                      <a:pt x="5402730" y="1118969"/>
                      <a:pt x="5417185" y="1118969"/>
                    </a:cubicBezTo>
                    <a:close/>
                    <a:moveTo>
                      <a:pt x="1103977" y="1118969"/>
                    </a:moveTo>
                    <a:lnTo>
                      <a:pt x="1227697" y="1118969"/>
                    </a:lnTo>
                    <a:cubicBezTo>
                      <a:pt x="1242152" y="1118969"/>
                      <a:pt x="1253870" y="1128985"/>
                      <a:pt x="1253870" y="1141341"/>
                    </a:cubicBezTo>
                    <a:cubicBezTo>
                      <a:pt x="1253870" y="1153697"/>
                      <a:pt x="1242152" y="1163714"/>
                      <a:pt x="1227697" y="1163714"/>
                    </a:cubicBezTo>
                    <a:lnTo>
                      <a:pt x="1103977" y="1163714"/>
                    </a:lnTo>
                    <a:cubicBezTo>
                      <a:pt x="1089522" y="1163714"/>
                      <a:pt x="1077804" y="1153697"/>
                      <a:pt x="1077804" y="1141341"/>
                    </a:cubicBezTo>
                    <a:cubicBezTo>
                      <a:pt x="1077804" y="1128985"/>
                      <a:pt x="1089522" y="1118969"/>
                      <a:pt x="1103977" y="1118969"/>
                    </a:cubicBezTo>
                    <a:close/>
                    <a:moveTo>
                      <a:pt x="5652732" y="1114902"/>
                    </a:moveTo>
                    <a:lnTo>
                      <a:pt x="5757420" y="1114902"/>
                    </a:lnTo>
                    <a:cubicBezTo>
                      <a:pt x="5790271" y="1114902"/>
                      <a:pt x="5816902" y="1137666"/>
                      <a:pt x="5816902" y="1165748"/>
                    </a:cubicBezTo>
                    <a:cubicBezTo>
                      <a:pt x="5816902" y="1193829"/>
                      <a:pt x="5790271" y="1216593"/>
                      <a:pt x="5757420" y="1216593"/>
                    </a:cubicBezTo>
                    <a:lnTo>
                      <a:pt x="5652732" y="1216593"/>
                    </a:lnTo>
                    <a:cubicBezTo>
                      <a:pt x="5619881" y="1216593"/>
                      <a:pt x="5593250" y="1193829"/>
                      <a:pt x="5593250" y="1165748"/>
                    </a:cubicBezTo>
                    <a:cubicBezTo>
                      <a:pt x="5593250" y="1137666"/>
                      <a:pt x="5619881" y="1114902"/>
                      <a:pt x="5652732" y="1114902"/>
                    </a:cubicBezTo>
                    <a:close/>
                    <a:moveTo>
                      <a:pt x="1339524" y="1114902"/>
                    </a:moveTo>
                    <a:lnTo>
                      <a:pt x="1444211" y="1114902"/>
                    </a:lnTo>
                    <a:cubicBezTo>
                      <a:pt x="1477063" y="1114902"/>
                      <a:pt x="1503694" y="1137666"/>
                      <a:pt x="1503694" y="1165748"/>
                    </a:cubicBezTo>
                    <a:cubicBezTo>
                      <a:pt x="1503694" y="1193829"/>
                      <a:pt x="1477063" y="1216593"/>
                      <a:pt x="1444211" y="1216593"/>
                    </a:cubicBezTo>
                    <a:lnTo>
                      <a:pt x="1339524" y="1216593"/>
                    </a:lnTo>
                    <a:cubicBezTo>
                      <a:pt x="1306673" y="1216593"/>
                      <a:pt x="1280042" y="1193829"/>
                      <a:pt x="1280042" y="1165748"/>
                    </a:cubicBezTo>
                    <a:cubicBezTo>
                      <a:pt x="1280042" y="1137666"/>
                      <a:pt x="1306673" y="1114902"/>
                      <a:pt x="1339524" y="1114902"/>
                    </a:cubicBezTo>
                    <a:close/>
                    <a:moveTo>
                      <a:pt x="5866867" y="1108800"/>
                    </a:moveTo>
                    <a:lnTo>
                      <a:pt x="5990588" y="1108800"/>
                    </a:lnTo>
                    <a:cubicBezTo>
                      <a:pt x="6005043" y="1108800"/>
                      <a:pt x="6016761" y="1118816"/>
                      <a:pt x="6016761" y="1131172"/>
                    </a:cubicBezTo>
                    <a:cubicBezTo>
                      <a:pt x="6016761" y="1143528"/>
                      <a:pt x="6005043" y="1153545"/>
                      <a:pt x="5990588" y="1153545"/>
                    </a:cubicBezTo>
                    <a:lnTo>
                      <a:pt x="5866867" y="1153545"/>
                    </a:lnTo>
                    <a:cubicBezTo>
                      <a:pt x="5852412" y="1153545"/>
                      <a:pt x="5840694" y="1143528"/>
                      <a:pt x="5840694" y="1131172"/>
                    </a:cubicBezTo>
                    <a:cubicBezTo>
                      <a:pt x="5840694" y="1118816"/>
                      <a:pt x="5852412" y="1108800"/>
                      <a:pt x="5866867" y="1108800"/>
                    </a:cubicBezTo>
                    <a:close/>
                    <a:moveTo>
                      <a:pt x="1553659" y="1108800"/>
                    </a:moveTo>
                    <a:lnTo>
                      <a:pt x="1677379" y="1108800"/>
                    </a:lnTo>
                    <a:cubicBezTo>
                      <a:pt x="1691834" y="1108800"/>
                      <a:pt x="1703553" y="1118816"/>
                      <a:pt x="1703553" y="1131172"/>
                    </a:cubicBezTo>
                    <a:cubicBezTo>
                      <a:pt x="1703553" y="1143528"/>
                      <a:pt x="1691834" y="1153545"/>
                      <a:pt x="1677379" y="1153545"/>
                    </a:cubicBezTo>
                    <a:lnTo>
                      <a:pt x="1553659" y="1153545"/>
                    </a:lnTo>
                    <a:cubicBezTo>
                      <a:pt x="1539204" y="1153545"/>
                      <a:pt x="1527486" y="1143528"/>
                      <a:pt x="1527486" y="1131172"/>
                    </a:cubicBezTo>
                    <a:cubicBezTo>
                      <a:pt x="1527486" y="1118816"/>
                      <a:pt x="1539204" y="1108800"/>
                      <a:pt x="1553659" y="1108800"/>
                    </a:cubicBezTo>
                    <a:close/>
                    <a:moveTo>
                      <a:pt x="171309" y="1106767"/>
                    </a:moveTo>
                    <a:lnTo>
                      <a:pt x="275997" y="1106767"/>
                    </a:lnTo>
                    <a:cubicBezTo>
                      <a:pt x="308846" y="1106767"/>
                      <a:pt x="335477" y="1129531"/>
                      <a:pt x="335477" y="1157613"/>
                    </a:cubicBezTo>
                    <a:cubicBezTo>
                      <a:pt x="335477" y="1185694"/>
                      <a:pt x="308846" y="1208458"/>
                      <a:pt x="275997" y="1208458"/>
                    </a:cubicBezTo>
                    <a:lnTo>
                      <a:pt x="171309" y="1208458"/>
                    </a:lnTo>
                    <a:cubicBezTo>
                      <a:pt x="146671" y="1208458"/>
                      <a:pt x="125531" y="1195654"/>
                      <a:pt x="116502" y="1177404"/>
                    </a:cubicBezTo>
                    <a:lnTo>
                      <a:pt x="115995" y="1175256"/>
                    </a:lnTo>
                    <a:lnTo>
                      <a:pt x="140860" y="1114968"/>
                    </a:lnTo>
                    <a:lnTo>
                      <a:pt x="148156" y="1110763"/>
                    </a:lnTo>
                    <a:cubicBezTo>
                      <a:pt x="155272" y="1108190"/>
                      <a:pt x="163096" y="1106767"/>
                      <a:pt x="171309" y="1106767"/>
                    </a:cubicBezTo>
                    <a:close/>
                    <a:moveTo>
                      <a:pt x="3723182" y="1106763"/>
                    </a:moveTo>
                    <a:lnTo>
                      <a:pt x="3832620" y="1106764"/>
                    </a:lnTo>
                    <a:cubicBezTo>
                      <a:pt x="3847075" y="1106764"/>
                      <a:pt x="3860163" y="1111773"/>
                      <a:pt x="3869634" y="1119869"/>
                    </a:cubicBezTo>
                    <a:lnTo>
                      <a:pt x="3884965" y="1151509"/>
                    </a:lnTo>
                    <a:lnTo>
                      <a:pt x="3869634" y="1183147"/>
                    </a:lnTo>
                    <a:cubicBezTo>
                      <a:pt x="3860163" y="1191245"/>
                      <a:pt x="3847075" y="1196253"/>
                      <a:pt x="3832620" y="1196253"/>
                    </a:cubicBezTo>
                    <a:lnTo>
                      <a:pt x="3723182" y="1196253"/>
                    </a:lnTo>
                    <a:cubicBezTo>
                      <a:pt x="3694272" y="1196253"/>
                      <a:pt x="3670837" y="1176220"/>
                      <a:pt x="3670837" y="1151508"/>
                    </a:cubicBezTo>
                    <a:lnTo>
                      <a:pt x="3670838" y="1151508"/>
                    </a:lnTo>
                    <a:cubicBezTo>
                      <a:pt x="3670838" y="1126796"/>
                      <a:pt x="3694273" y="1106763"/>
                      <a:pt x="3723182" y="1106763"/>
                    </a:cubicBezTo>
                    <a:close/>
                    <a:moveTo>
                      <a:pt x="2926127" y="1104730"/>
                    </a:moveTo>
                    <a:lnTo>
                      <a:pt x="3049847" y="1104730"/>
                    </a:lnTo>
                    <a:cubicBezTo>
                      <a:pt x="3064302" y="1104730"/>
                      <a:pt x="3076020" y="1114746"/>
                      <a:pt x="3076020" y="1127102"/>
                    </a:cubicBezTo>
                    <a:cubicBezTo>
                      <a:pt x="3076020" y="1139458"/>
                      <a:pt x="3064302" y="1149475"/>
                      <a:pt x="3049847" y="1149475"/>
                    </a:cubicBezTo>
                    <a:lnTo>
                      <a:pt x="2926127" y="1149475"/>
                    </a:lnTo>
                    <a:cubicBezTo>
                      <a:pt x="2911671" y="1149475"/>
                      <a:pt x="2899954" y="1139458"/>
                      <a:pt x="2899954" y="1127102"/>
                    </a:cubicBezTo>
                    <a:cubicBezTo>
                      <a:pt x="2899954" y="1114746"/>
                      <a:pt x="2911671" y="1104730"/>
                      <a:pt x="2926127" y="1104730"/>
                    </a:cubicBezTo>
                    <a:close/>
                    <a:moveTo>
                      <a:pt x="4943415" y="1101172"/>
                    </a:moveTo>
                    <a:lnTo>
                      <a:pt x="4977317" y="1101172"/>
                    </a:lnTo>
                    <a:cubicBezTo>
                      <a:pt x="4995551" y="1101172"/>
                      <a:pt x="5010332" y="1113807"/>
                      <a:pt x="5010332" y="1129393"/>
                    </a:cubicBezTo>
                    <a:lnTo>
                      <a:pt x="5010331" y="1129393"/>
                    </a:lnTo>
                    <a:cubicBezTo>
                      <a:pt x="5010331" y="1144979"/>
                      <a:pt x="4995550" y="1157613"/>
                      <a:pt x="4977317" y="1157613"/>
                    </a:cubicBezTo>
                    <a:lnTo>
                      <a:pt x="4943415" y="1157613"/>
                    </a:lnTo>
                    <a:cubicBezTo>
                      <a:pt x="4934298" y="1157613"/>
                      <a:pt x="4926045" y="1154454"/>
                      <a:pt x="4920070" y="1149347"/>
                    </a:cubicBezTo>
                    <a:lnTo>
                      <a:pt x="4910401" y="1129392"/>
                    </a:lnTo>
                    <a:lnTo>
                      <a:pt x="4920070" y="1109438"/>
                    </a:lnTo>
                    <a:cubicBezTo>
                      <a:pt x="4926045" y="1104331"/>
                      <a:pt x="4934298" y="1101172"/>
                      <a:pt x="4943415" y="1101172"/>
                    </a:cubicBezTo>
                    <a:close/>
                    <a:moveTo>
                      <a:pt x="630207" y="1101172"/>
                    </a:moveTo>
                    <a:lnTo>
                      <a:pt x="664109" y="1101172"/>
                    </a:lnTo>
                    <a:cubicBezTo>
                      <a:pt x="682343" y="1101172"/>
                      <a:pt x="697124" y="1113807"/>
                      <a:pt x="697124" y="1129393"/>
                    </a:cubicBezTo>
                    <a:lnTo>
                      <a:pt x="697123" y="1129393"/>
                    </a:lnTo>
                    <a:cubicBezTo>
                      <a:pt x="697123" y="1144979"/>
                      <a:pt x="682342" y="1157613"/>
                      <a:pt x="664109" y="1157613"/>
                    </a:cubicBezTo>
                    <a:lnTo>
                      <a:pt x="630207" y="1157613"/>
                    </a:lnTo>
                    <a:cubicBezTo>
                      <a:pt x="621090" y="1157613"/>
                      <a:pt x="612837" y="1154454"/>
                      <a:pt x="606862" y="1149347"/>
                    </a:cubicBezTo>
                    <a:lnTo>
                      <a:pt x="597193" y="1129392"/>
                    </a:lnTo>
                    <a:lnTo>
                      <a:pt x="606862" y="1109438"/>
                    </a:lnTo>
                    <a:cubicBezTo>
                      <a:pt x="612837" y="1104331"/>
                      <a:pt x="621090" y="1101172"/>
                      <a:pt x="630207" y="1101172"/>
                    </a:cubicBezTo>
                    <a:close/>
                    <a:moveTo>
                      <a:pt x="3939397" y="1100661"/>
                    </a:moveTo>
                    <a:lnTo>
                      <a:pt x="3973299" y="1100662"/>
                    </a:lnTo>
                    <a:cubicBezTo>
                      <a:pt x="3982416" y="1100662"/>
                      <a:pt x="3990669" y="1103821"/>
                      <a:pt x="3996644" y="1108928"/>
                    </a:cubicBezTo>
                    <a:lnTo>
                      <a:pt x="4006313" y="1128882"/>
                    </a:lnTo>
                    <a:lnTo>
                      <a:pt x="3996644" y="1148837"/>
                    </a:lnTo>
                    <a:cubicBezTo>
                      <a:pt x="3990669" y="1153943"/>
                      <a:pt x="3982416" y="1157102"/>
                      <a:pt x="3973299" y="1157102"/>
                    </a:cubicBezTo>
                    <a:lnTo>
                      <a:pt x="3939397" y="1157102"/>
                    </a:lnTo>
                    <a:cubicBezTo>
                      <a:pt x="3921163" y="1157102"/>
                      <a:pt x="3906382" y="1144467"/>
                      <a:pt x="3906382" y="1128882"/>
                    </a:cubicBezTo>
                    <a:lnTo>
                      <a:pt x="3906383" y="1128882"/>
                    </a:lnTo>
                    <a:cubicBezTo>
                      <a:pt x="3906383" y="1113296"/>
                      <a:pt x="3921164" y="1100661"/>
                      <a:pt x="3939397" y="1100661"/>
                    </a:cubicBezTo>
                    <a:close/>
                    <a:moveTo>
                      <a:pt x="4854785" y="1099647"/>
                    </a:moveTo>
                    <a:lnTo>
                      <a:pt x="4872631" y="1099647"/>
                    </a:lnTo>
                    <a:cubicBezTo>
                      <a:pt x="4884293" y="1099647"/>
                      <a:pt x="4893747" y="1107729"/>
                      <a:pt x="4893747" y="1117697"/>
                    </a:cubicBezTo>
                    <a:lnTo>
                      <a:pt x="4893746" y="1117697"/>
                    </a:lnTo>
                    <a:cubicBezTo>
                      <a:pt x="4893746" y="1127666"/>
                      <a:pt x="4884292" y="1135747"/>
                      <a:pt x="4872630" y="1135747"/>
                    </a:cubicBezTo>
                    <a:lnTo>
                      <a:pt x="4854785" y="1135747"/>
                    </a:lnTo>
                    <a:cubicBezTo>
                      <a:pt x="4848954" y="1135747"/>
                      <a:pt x="4843676" y="1133726"/>
                      <a:pt x="4839854" y="1130460"/>
                    </a:cubicBezTo>
                    <a:lnTo>
                      <a:pt x="4833669" y="1117697"/>
                    </a:lnTo>
                    <a:lnTo>
                      <a:pt x="4839854" y="1104934"/>
                    </a:lnTo>
                    <a:cubicBezTo>
                      <a:pt x="4843676" y="1101668"/>
                      <a:pt x="4848954" y="1099647"/>
                      <a:pt x="4854785" y="1099647"/>
                    </a:cubicBezTo>
                    <a:close/>
                    <a:moveTo>
                      <a:pt x="541577" y="1099647"/>
                    </a:moveTo>
                    <a:lnTo>
                      <a:pt x="559423" y="1099647"/>
                    </a:lnTo>
                    <a:cubicBezTo>
                      <a:pt x="571085" y="1099647"/>
                      <a:pt x="580539" y="1107729"/>
                      <a:pt x="580539" y="1117697"/>
                    </a:cubicBezTo>
                    <a:lnTo>
                      <a:pt x="580538" y="1117697"/>
                    </a:lnTo>
                    <a:cubicBezTo>
                      <a:pt x="580538" y="1127666"/>
                      <a:pt x="571084" y="1135747"/>
                      <a:pt x="559422" y="1135747"/>
                    </a:cubicBezTo>
                    <a:lnTo>
                      <a:pt x="541577" y="1135747"/>
                    </a:lnTo>
                    <a:cubicBezTo>
                      <a:pt x="535746" y="1135747"/>
                      <a:pt x="530468" y="1133726"/>
                      <a:pt x="526646" y="1130460"/>
                    </a:cubicBezTo>
                    <a:lnTo>
                      <a:pt x="520461" y="1117697"/>
                    </a:lnTo>
                    <a:lnTo>
                      <a:pt x="526646" y="1104934"/>
                    </a:lnTo>
                    <a:cubicBezTo>
                      <a:pt x="530468" y="1101668"/>
                      <a:pt x="535746" y="1099647"/>
                      <a:pt x="541577" y="1099647"/>
                    </a:cubicBezTo>
                    <a:close/>
                    <a:moveTo>
                      <a:pt x="3375809" y="1094560"/>
                    </a:moveTo>
                    <a:lnTo>
                      <a:pt x="3499529" y="1094560"/>
                    </a:lnTo>
                    <a:cubicBezTo>
                      <a:pt x="3513984" y="1094560"/>
                      <a:pt x="3525702" y="1104577"/>
                      <a:pt x="3525702" y="1116933"/>
                    </a:cubicBezTo>
                    <a:cubicBezTo>
                      <a:pt x="3525702" y="1129289"/>
                      <a:pt x="3513984" y="1139306"/>
                      <a:pt x="3499529" y="1139306"/>
                    </a:cubicBezTo>
                    <a:lnTo>
                      <a:pt x="3375809" y="1139306"/>
                    </a:lnTo>
                    <a:cubicBezTo>
                      <a:pt x="3361354" y="1139306"/>
                      <a:pt x="3349636" y="1129289"/>
                      <a:pt x="3349636" y="1116933"/>
                    </a:cubicBezTo>
                    <a:cubicBezTo>
                      <a:pt x="3349636" y="1104577"/>
                      <a:pt x="3361354" y="1094560"/>
                      <a:pt x="3375809" y="1094560"/>
                    </a:cubicBezTo>
                    <a:close/>
                    <a:moveTo>
                      <a:pt x="6092898" y="1080326"/>
                    </a:moveTo>
                    <a:lnTo>
                      <a:pt x="6216619" y="1080326"/>
                    </a:lnTo>
                    <a:cubicBezTo>
                      <a:pt x="6231073" y="1080326"/>
                      <a:pt x="6242791" y="1090343"/>
                      <a:pt x="6242791" y="1102699"/>
                    </a:cubicBezTo>
                    <a:cubicBezTo>
                      <a:pt x="6242791" y="1115055"/>
                      <a:pt x="6231073" y="1125072"/>
                      <a:pt x="6216619" y="1125072"/>
                    </a:cubicBezTo>
                    <a:lnTo>
                      <a:pt x="6092898" y="1125072"/>
                    </a:lnTo>
                    <a:cubicBezTo>
                      <a:pt x="6078443" y="1125072"/>
                      <a:pt x="6066725" y="1115055"/>
                      <a:pt x="6066725" y="1102699"/>
                    </a:cubicBezTo>
                    <a:cubicBezTo>
                      <a:pt x="6066725" y="1090343"/>
                      <a:pt x="6078443" y="1080326"/>
                      <a:pt x="6092898" y="1080326"/>
                    </a:cubicBezTo>
                    <a:close/>
                    <a:moveTo>
                      <a:pt x="1779690" y="1080326"/>
                    </a:moveTo>
                    <a:lnTo>
                      <a:pt x="1903410" y="1080326"/>
                    </a:lnTo>
                    <a:cubicBezTo>
                      <a:pt x="1917866" y="1080326"/>
                      <a:pt x="1929583" y="1090343"/>
                      <a:pt x="1929583" y="1102699"/>
                    </a:cubicBezTo>
                    <a:cubicBezTo>
                      <a:pt x="1929583" y="1115055"/>
                      <a:pt x="1917866" y="1125072"/>
                      <a:pt x="1903410" y="1125072"/>
                    </a:cubicBezTo>
                    <a:lnTo>
                      <a:pt x="1779690" y="1125072"/>
                    </a:lnTo>
                    <a:cubicBezTo>
                      <a:pt x="1765235" y="1125072"/>
                      <a:pt x="1753517" y="1115055"/>
                      <a:pt x="1753517" y="1102699"/>
                    </a:cubicBezTo>
                    <a:cubicBezTo>
                      <a:pt x="1753517" y="1090343"/>
                      <a:pt x="1765235" y="1080326"/>
                      <a:pt x="1779690" y="1080326"/>
                    </a:cubicBezTo>
                    <a:close/>
                    <a:moveTo>
                      <a:pt x="2593028" y="1074222"/>
                    </a:moveTo>
                    <a:lnTo>
                      <a:pt x="2716749" y="1074222"/>
                    </a:lnTo>
                    <a:cubicBezTo>
                      <a:pt x="2731203" y="1074222"/>
                      <a:pt x="2742921" y="1084239"/>
                      <a:pt x="2742921" y="1096595"/>
                    </a:cubicBezTo>
                    <a:cubicBezTo>
                      <a:pt x="2742921" y="1108951"/>
                      <a:pt x="2731203" y="1118968"/>
                      <a:pt x="2716749" y="1118968"/>
                    </a:cubicBezTo>
                    <a:lnTo>
                      <a:pt x="2593028" y="1118968"/>
                    </a:lnTo>
                    <a:cubicBezTo>
                      <a:pt x="2578573" y="1118968"/>
                      <a:pt x="2566855" y="1108951"/>
                      <a:pt x="2566855" y="1096595"/>
                    </a:cubicBezTo>
                    <a:cubicBezTo>
                      <a:pt x="2566855" y="1084239"/>
                      <a:pt x="2578573" y="1074222"/>
                      <a:pt x="2593028" y="1074222"/>
                    </a:cubicBezTo>
                    <a:close/>
                    <a:moveTo>
                      <a:pt x="3583995" y="1068120"/>
                    </a:moveTo>
                    <a:lnTo>
                      <a:pt x="3619683" y="1068120"/>
                    </a:lnTo>
                    <a:cubicBezTo>
                      <a:pt x="3641365" y="1068120"/>
                      <a:pt x="3658941" y="1083145"/>
                      <a:pt x="3658941" y="1101678"/>
                    </a:cubicBezTo>
                    <a:cubicBezTo>
                      <a:pt x="3658941" y="1120212"/>
                      <a:pt x="3641365" y="1135237"/>
                      <a:pt x="3619683" y="1135237"/>
                    </a:cubicBezTo>
                    <a:lnTo>
                      <a:pt x="3583995" y="1135237"/>
                    </a:lnTo>
                    <a:cubicBezTo>
                      <a:pt x="3562313" y="1135237"/>
                      <a:pt x="3544736" y="1120212"/>
                      <a:pt x="3544736" y="1101678"/>
                    </a:cubicBezTo>
                    <a:cubicBezTo>
                      <a:pt x="3544736" y="1083145"/>
                      <a:pt x="3562313" y="1068120"/>
                      <a:pt x="3583995" y="1068120"/>
                    </a:cubicBezTo>
                    <a:close/>
                    <a:moveTo>
                      <a:pt x="5928013" y="1064768"/>
                    </a:moveTo>
                    <a:lnTo>
                      <a:pt x="6027586" y="1064768"/>
                    </a:lnTo>
                    <a:cubicBezTo>
                      <a:pt x="6037047" y="1064768"/>
                      <a:pt x="6044717" y="1071324"/>
                      <a:pt x="6044717" y="1079412"/>
                    </a:cubicBezTo>
                    <a:lnTo>
                      <a:pt x="6044716" y="1079412"/>
                    </a:lnTo>
                    <a:cubicBezTo>
                      <a:pt x="6044716" y="1087499"/>
                      <a:pt x="6037046" y="1094055"/>
                      <a:pt x="6027585" y="1094055"/>
                    </a:cubicBezTo>
                    <a:lnTo>
                      <a:pt x="5928013" y="1094054"/>
                    </a:lnTo>
                    <a:cubicBezTo>
                      <a:pt x="5923283" y="1094054"/>
                      <a:pt x="5919001" y="1092415"/>
                      <a:pt x="5915900" y="1089765"/>
                    </a:cubicBezTo>
                    <a:lnTo>
                      <a:pt x="5910883" y="1079411"/>
                    </a:lnTo>
                    <a:lnTo>
                      <a:pt x="5915900" y="1069057"/>
                    </a:lnTo>
                    <a:cubicBezTo>
                      <a:pt x="5919001" y="1066407"/>
                      <a:pt x="5923283" y="1064768"/>
                      <a:pt x="5928013" y="1064768"/>
                    </a:cubicBezTo>
                    <a:close/>
                    <a:moveTo>
                      <a:pt x="1614805" y="1064768"/>
                    </a:moveTo>
                    <a:lnTo>
                      <a:pt x="1714378" y="1064768"/>
                    </a:lnTo>
                    <a:cubicBezTo>
                      <a:pt x="1723839" y="1064768"/>
                      <a:pt x="1731509" y="1071324"/>
                      <a:pt x="1731509" y="1079412"/>
                    </a:cubicBezTo>
                    <a:lnTo>
                      <a:pt x="1731508" y="1079412"/>
                    </a:lnTo>
                    <a:cubicBezTo>
                      <a:pt x="1731508" y="1087499"/>
                      <a:pt x="1723838" y="1094055"/>
                      <a:pt x="1714377" y="1094055"/>
                    </a:cubicBezTo>
                    <a:lnTo>
                      <a:pt x="1614805" y="1094054"/>
                    </a:lnTo>
                    <a:cubicBezTo>
                      <a:pt x="1610075" y="1094054"/>
                      <a:pt x="1605792" y="1092415"/>
                      <a:pt x="1602692" y="1089765"/>
                    </a:cubicBezTo>
                    <a:lnTo>
                      <a:pt x="1597674" y="1079411"/>
                    </a:lnTo>
                    <a:lnTo>
                      <a:pt x="1602692" y="1069057"/>
                    </a:lnTo>
                    <a:cubicBezTo>
                      <a:pt x="1605792" y="1066407"/>
                      <a:pt x="1610075" y="1064768"/>
                      <a:pt x="1614805" y="1064768"/>
                    </a:cubicBezTo>
                    <a:close/>
                    <a:moveTo>
                      <a:pt x="5084094" y="1062022"/>
                    </a:moveTo>
                    <a:lnTo>
                      <a:pt x="5193532" y="1062022"/>
                    </a:lnTo>
                    <a:cubicBezTo>
                      <a:pt x="5222442" y="1062022"/>
                      <a:pt x="5245877" y="1082055"/>
                      <a:pt x="5245877" y="1106767"/>
                    </a:cubicBezTo>
                    <a:lnTo>
                      <a:pt x="5245876" y="1106767"/>
                    </a:lnTo>
                    <a:cubicBezTo>
                      <a:pt x="5245876" y="1131479"/>
                      <a:pt x="5222441" y="1151511"/>
                      <a:pt x="5193532" y="1151511"/>
                    </a:cubicBezTo>
                    <a:lnTo>
                      <a:pt x="5084094" y="1151510"/>
                    </a:lnTo>
                    <a:cubicBezTo>
                      <a:pt x="5069639" y="1151510"/>
                      <a:pt x="5056551" y="1146502"/>
                      <a:pt x="5047080" y="1138405"/>
                    </a:cubicBezTo>
                    <a:lnTo>
                      <a:pt x="5031749" y="1106766"/>
                    </a:lnTo>
                    <a:lnTo>
                      <a:pt x="5047080" y="1075127"/>
                    </a:lnTo>
                    <a:cubicBezTo>
                      <a:pt x="5056551" y="1067030"/>
                      <a:pt x="5069639" y="1062022"/>
                      <a:pt x="5084094" y="1062022"/>
                    </a:cubicBezTo>
                    <a:close/>
                    <a:moveTo>
                      <a:pt x="770886" y="1062022"/>
                    </a:moveTo>
                    <a:lnTo>
                      <a:pt x="880324" y="1062022"/>
                    </a:lnTo>
                    <a:cubicBezTo>
                      <a:pt x="909234" y="1062022"/>
                      <a:pt x="932669" y="1082055"/>
                      <a:pt x="932669" y="1106767"/>
                    </a:cubicBezTo>
                    <a:lnTo>
                      <a:pt x="932668" y="1106767"/>
                    </a:lnTo>
                    <a:cubicBezTo>
                      <a:pt x="932668" y="1131479"/>
                      <a:pt x="909233" y="1151511"/>
                      <a:pt x="880323" y="1151511"/>
                    </a:cubicBezTo>
                    <a:lnTo>
                      <a:pt x="770886" y="1151510"/>
                    </a:lnTo>
                    <a:cubicBezTo>
                      <a:pt x="756431" y="1151510"/>
                      <a:pt x="743343" y="1146502"/>
                      <a:pt x="733872" y="1138405"/>
                    </a:cubicBezTo>
                    <a:lnTo>
                      <a:pt x="718540" y="1106766"/>
                    </a:lnTo>
                    <a:lnTo>
                      <a:pt x="733872" y="1075127"/>
                    </a:lnTo>
                    <a:cubicBezTo>
                      <a:pt x="743343" y="1067030"/>
                      <a:pt x="756431" y="1062022"/>
                      <a:pt x="770886" y="1062022"/>
                    </a:cubicBezTo>
                    <a:close/>
                    <a:moveTo>
                      <a:pt x="5310117" y="1059988"/>
                    </a:moveTo>
                    <a:lnTo>
                      <a:pt x="5433838" y="1059988"/>
                    </a:lnTo>
                    <a:cubicBezTo>
                      <a:pt x="5448293" y="1059988"/>
                      <a:pt x="5460011" y="1070005"/>
                      <a:pt x="5460011" y="1082361"/>
                    </a:cubicBezTo>
                    <a:cubicBezTo>
                      <a:pt x="5460011" y="1094717"/>
                      <a:pt x="5448293" y="1104733"/>
                      <a:pt x="5433838" y="1104733"/>
                    </a:cubicBezTo>
                    <a:lnTo>
                      <a:pt x="5310117" y="1104733"/>
                    </a:lnTo>
                    <a:cubicBezTo>
                      <a:pt x="5295663" y="1104733"/>
                      <a:pt x="5283945" y="1094717"/>
                      <a:pt x="5283945" y="1082361"/>
                    </a:cubicBezTo>
                    <a:cubicBezTo>
                      <a:pt x="5283945" y="1070005"/>
                      <a:pt x="5295663" y="1059988"/>
                      <a:pt x="5310117" y="1059988"/>
                    </a:cubicBezTo>
                    <a:close/>
                    <a:moveTo>
                      <a:pt x="996909" y="1059988"/>
                    </a:moveTo>
                    <a:lnTo>
                      <a:pt x="1120630" y="1059988"/>
                    </a:lnTo>
                    <a:cubicBezTo>
                      <a:pt x="1135085" y="1059988"/>
                      <a:pt x="1146803" y="1070005"/>
                      <a:pt x="1146803" y="1082361"/>
                    </a:cubicBezTo>
                    <a:cubicBezTo>
                      <a:pt x="1146803" y="1094717"/>
                      <a:pt x="1135085" y="1104733"/>
                      <a:pt x="1120630" y="1104733"/>
                    </a:cubicBezTo>
                    <a:lnTo>
                      <a:pt x="996909" y="1104733"/>
                    </a:lnTo>
                    <a:cubicBezTo>
                      <a:pt x="982455" y="1104733"/>
                      <a:pt x="970737" y="1094717"/>
                      <a:pt x="970737" y="1082361"/>
                    </a:cubicBezTo>
                    <a:cubicBezTo>
                      <a:pt x="970737" y="1070005"/>
                      <a:pt x="982455" y="1059988"/>
                      <a:pt x="996909" y="1059988"/>
                    </a:cubicBezTo>
                    <a:close/>
                    <a:moveTo>
                      <a:pt x="3702244" y="1057138"/>
                    </a:moveTo>
                    <a:lnTo>
                      <a:pt x="3810731" y="1057139"/>
                    </a:lnTo>
                    <a:cubicBezTo>
                      <a:pt x="3815463" y="1057139"/>
                      <a:pt x="3819746" y="1058777"/>
                      <a:pt x="3822845" y="1061428"/>
                    </a:cubicBezTo>
                    <a:lnTo>
                      <a:pt x="3827863" y="1071782"/>
                    </a:lnTo>
                    <a:lnTo>
                      <a:pt x="3822845" y="1082136"/>
                    </a:lnTo>
                    <a:cubicBezTo>
                      <a:pt x="3819746" y="1084786"/>
                      <a:pt x="3815463" y="1086425"/>
                      <a:pt x="3810731" y="1086425"/>
                    </a:cubicBezTo>
                    <a:lnTo>
                      <a:pt x="3702243" y="1086425"/>
                    </a:lnTo>
                    <a:cubicBezTo>
                      <a:pt x="3692782" y="1086425"/>
                      <a:pt x="3685113" y="1079869"/>
                      <a:pt x="3685113" y="1071782"/>
                    </a:cubicBezTo>
                    <a:cubicBezTo>
                      <a:pt x="3685113" y="1063695"/>
                      <a:pt x="3692783" y="1057138"/>
                      <a:pt x="3702244" y="1057138"/>
                    </a:cubicBezTo>
                    <a:close/>
                    <a:moveTo>
                      <a:pt x="2909946" y="1055106"/>
                    </a:moveTo>
                    <a:lnTo>
                      <a:pt x="3042234" y="1055106"/>
                    </a:lnTo>
                    <a:cubicBezTo>
                      <a:pt x="3046964" y="1055106"/>
                      <a:pt x="3051247" y="1056746"/>
                      <a:pt x="3054347" y="1059395"/>
                    </a:cubicBezTo>
                    <a:lnTo>
                      <a:pt x="3059365" y="1069749"/>
                    </a:lnTo>
                    <a:lnTo>
                      <a:pt x="3054347" y="1080103"/>
                    </a:lnTo>
                    <a:cubicBezTo>
                      <a:pt x="3051247" y="1082753"/>
                      <a:pt x="3046964" y="1084393"/>
                      <a:pt x="3042234" y="1084393"/>
                    </a:cubicBezTo>
                    <a:lnTo>
                      <a:pt x="2909946" y="1084393"/>
                    </a:lnTo>
                    <a:cubicBezTo>
                      <a:pt x="2900485" y="1084393"/>
                      <a:pt x="2892815" y="1077836"/>
                      <a:pt x="2892815" y="1069749"/>
                    </a:cubicBezTo>
                    <a:lnTo>
                      <a:pt x="2892816" y="1069749"/>
                    </a:lnTo>
                    <a:cubicBezTo>
                      <a:pt x="2892816" y="1061662"/>
                      <a:pt x="2900486" y="1055106"/>
                      <a:pt x="2909946" y="1055106"/>
                    </a:cubicBezTo>
                    <a:close/>
                    <a:moveTo>
                      <a:pt x="4023416" y="1053885"/>
                    </a:moveTo>
                    <a:lnTo>
                      <a:pt x="4049290" y="1053886"/>
                    </a:lnTo>
                    <a:cubicBezTo>
                      <a:pt x="4056313" y="1053886"/>
                      <a:pt x="4062670" y="1056319"/>
                      <a:pt x="4067271" y="1060252"/>
                    </a:cubicBezTo>
                    <a:lnTo>
                      <a:pt x="4074719" y="1075622"/>
                    </a:lnTo>
                    <a:lnTo>
                      <a:pt x="4067271" y="1090992"/>
                    </a:lnTo>
                    <a:cubicBezTo>
                      <a:pt x="4062670" y="1094926"/>
                      <a:pt x="4056313" y="1097358"/>
                      <a:pt x="4049290" y="1097358"/>
                    </a:cubicBezTo>
                    <a:lnTo>
                      <a:pt x="4023415" y="1097358"/>
                    </a:lnTo>
                    <a:cubicBezTo>
                      <a:pt x="4009371" y="1097358"/>
                      <a:pt x="3997987" y="1087627"/>
                      <a:pt x="3997987" y="1075622"/>
                    </a:cubicBezTo>
                    <a:cubicBezTo>
                      <a:pt x="3997987" y="1063617"/>
                      <a:pt x="4009372" y="1053885"/>
                      <a:pt x="4023416" y="1053885"/>
                    </a:cubicBezTo>
                    <a:close/>
                    <a:moveTo>
                      <a:pt x="3884669" y="1052360"/>
                    </a:moveTo>
                    <a:lnTo>
                      <a:pt x="3954263" y="1052360"/>
                    </a:lnTo>
                    <a:cubicBezTo>
                      <a:pt x="3966582" y="1052360"/>
                      <a:pt x="3976569" y="1060897"/>
                      <a:pt x="3976569" y="1071427"/>
                    </a:cubicBezTo>
                    <a:cubicBezTo>
                      <a:pt x="3976569" y="1081958"/>
                      <a:pt x="3966582" y="1090495"/>
                      <a:pt x="3954263" y="1090495"/>
                    </a:cubicBezTo>
                    <a:lnTo>
                      <a:pt x="3884669" y="1090495"/>
                    </a:lnTo>
                    <a:cubicBezTo>
                      <a:pt x="3872349" y="1090495"/>
                      <a:pt x="3862363" y="1081958"/>
                      <a:pt x="3862363" y="1071427"/>
                    </a:cubicBezTo>
                    <a:cubicBezTo>
                      <a:pt x="3862363" y="1060897"/>
                      <a:pt x="3872349" y="1052360"/>
                      <a:pt x="3884669" y="1052360"/>
                    </a:cubicBezTo>
                    <a:close/>
                    <a:moveTo>
                      <a:pt x="4505209" y="1051042"/>
                    </a:moveTo>
                    <a:lnTo>
                      <a:pt x="4560172" y="1051042"/>
                    </a:lnTo>
                    <a:cubicBezTo>
                      <a:pt x="4572918" y="1051042"/>
                      <a:pt x="4583250" y="1059874"/>
                      <a:pt x="4583250" y="1070769"/>
                    </a:cubicBezTo>
                    <a:cubicBezTo>
                      <a:pt x="4583250" y="1081664"/>
                      <a:pt x="4572918" y="1090496"/>
                      <a:pt x="4560172" y="1090496"/>
                    </a:cubicBezTo>
                    <a:lnTo>
                      <a:pt x="4505209" y="1090496"/>
                    </a:lnTo>
                    <a:cubicBezTo>
                      <a:pt x="4492464" y="1090496"/>
                      <a:pt x="4482131" y="1081664"/>
                      <a:pt x="4482131" y="1070769"/>
                    </a:cubicBezTo>
                    <a:cubicBezTo>
                      <a:pt x="4482131" y="1059874"/>
                      <a:pt x="4492464" y="1051042"/>
                      <a:pt x="4505209" y="1051042"/>
                    </a:cubicBezTo>
                    <a:close/>
                    <a:moveTo>
                      <a:pt x="192001" y="1051042"/>
                    </a:moveTo>
                    <a:lnTo>
                      <a:pt x="246964" y="1051042"/>
                    </a:lnTo>
                    <a:cubicBezTo>
                      <a:pt x="259710" y="1051042"/>
                      <a:pt x="270042" y="1059874"/>
                      <a:pt x="270042" y="1070769"/>
                    </a:cubicBezTo>
                    <a:cubicBezTo>
                      <a:pt x="270042" y="1081664"/>
                      <a:pt x="259710" y="1090496"/>
                      <a:pt x="246964" y="1090496"/>
                    </a:cubicBezTo>
                    <a:lnTo>
                      <a:pt x="192001" y="1090496"/>
                    </a:lnTo>
                    <a:cubicBezTo>
                      <a:pt x="179256" y="1090496"/>
                      <a:pt x="168923" y="1081664"/>
                      <a:pt x="168923" y="1070769"/>
                    </a:cubicBezTo>
                    <a:cubicBezTo>
                      <a:pt x="168923" y="1059874"/>
                      <a:pt x="179256" y="1051042"/>
                      <a:pt x="192001" y="1051042"/>
                    </a:cubicBezTo>
                    <a:close/>
                    <a:moveTo>
                      <a:pt x="4327510" y="1049817"/>
                    </a:moveTo>
                    <a:lnTo>
                      <a:pt x="4432198" y="1049817"/>
                    </a:lnTo>
                    <a:cubicBezTo>
                      <a:pt x="4456836" y="1049817"/>
                      <a:pt x="4477975" y="1062621"/>
                      <a:pt x="4487004" y="1080870"/>
                    </a:cubicBezTo>
                    <a:lnTo>
                      <a:pt x="4487512" y="1083018"/>
                    </a:lnTo>
                    <a:lnTo>
                      <a:pt x="4477196" y="1108031"/>
                    </a:lnTo>
                    <a:lnTo>
                      <a:pt x="4484517" y="1106767"/>
                    </a:lnTo>
                    <a:lnTo>
                      <a:pt x="4589205" y="1106767"/>
                    </a:lnTo>
                    <a:cubicBezTo>
                      <a:pt x="4622054" y="1106767"/>
                      <a:pt x="4648686" y="1129531"/>
                      <a:pt x="4648686" y="1157613"/>
                    </a:cubicBezTo>
                    <a:cubicBezTo>
                      <a:pt x="4648686" y="1185694"/>
                      <a:pt x="4622054" y="1208458"/>
                      <a:pt x="4589205" y="1208458"/>
                    </a:cubicBezTo>
                    <a:lnTo>
                      <a:pt x="4484517" y="1208458"/>
                    </a:lnTo>
                    <a:cubicBezTo>
                      <a:pt x="4459879" y="1208458"/>
                      <a:pt x="4438739" y="1195654"/>
                      <a:pt x="4429710" y="1177404"/>
                    </a:cubicBezTo>
                    <a:lnTo>
                      <a:pt x="4429203" y="1175256"/>
                    </a:lnTo>
                    <a:lnTo>
                      <a:pt x="4439519" y="1150244"/>
                    </a:lnTo>
                    <a:lnTo>
                      <a:pt x="4432198" y="1151507"/>
                    </a:lnTo>
                    <a:lnTo>
                      <a:pt x="4327510" y="1151507"/>
                    </a:lnTo>
                    <a:cubicBezTo>
                      <a:pt x="4294660" y="1151507"/>
                      <a:pt x="4268028" y="1128743"/>
                      <a:pt x="4268028" y="1100662"/>
                    </a:cubicBezTo>
                    <a:cubicBezTo>
                      <a:pt x="4268028" y="1072581"/>
                      <a:pt x="4294660" y="1049817"/>
                      <a:pt x="4327510" y="1049817"/>
                    </a:cubicBezTo>
                    <a:close/>
                    <a:moveTo>
                      <a:pt x="4133600" y="1049817"/>
                    </a:moveTo>
                    <a:lnTo>
                      <a:pt x="4197841" y="1049817"/>
                    </a:lnTo>
                    <a:cubicBezTo>
                      <a:pt x="4224778" y="1049817"/>
                      <a:pt x="4246616" y="1068483"/>
                      <a:pt x="4246616" y="1091510"/>
                    </a:cubicBezTo>
                    <a:cubicBezTo>
                      <a:pt x="4246616" y="1114537"/>
                      <a:pt x="4224778" y="1133203"/>
                      <a:pt x="4197841" y="1133203"/>
                    </a:cubicBezTo>
                    <a:lnTo>
                      <a:pt x="4133600" y="1133203"/>
                    </a:lnTo>
                    <a:cubicBezTo>
                      <a:pt x="4106662" y="1133203"/>
                      <a:pt x="4084825" y="1114537"/>
                      <a:pt x="4084825" y="1091510"/>
                    </a:cubicBezTo>
                    <a:cubicBezTo>
                      <a:pt x="4084825" y="1068483"/>
                      <a:pt x="4106662" y="1049817"/>
                      <a:pt x="4133600" y="1049817"/>
                    </a:cubicBezTo>
                    <a:close/>
                    <a:moveTo>
                      <a:pt x="2801214" y="1047782"/>
                    </a:moveTo>
                    <a:lnTo>
                      <a:pt x="2836902" y="1047782"/>
                    </a:lnTo>
                    <a:cubicBezTo>
                      <a:pt x="2858584" y="1047782"/>
                      <a:pt x="2876161" y="1062807"/>
                      <a:pt x="2876161" y="1081340"/>
                    </a:cubicBezTo>
                    <a:cubicBezTo>
                      <a:pt x="2876161" y="1099874"/>
                      <a:pt x="2858584" y="1114899"/>
                      <a:pt x="2836902" y="1114899"/>
                    </a:cubicBezTo>
                    <a:lnTo>
                      <a:pt x="2801214" y="1114899"/>
                    </a:lnTo>
                    <a:cubicBezTo>
                      <a:pt x="2779532" y="1114899"/>
                      <a:pt x="2761956" y="1099874"/>
                      <a:pt x="2761956" y="1081340"/>
                    </a:cubicBezTo>
                    <a:cubicBezTo>
                      <a:pt x="2761956" y="1062807"/>
                      <a:pt x="2779532" y="1047782"/>
                      <a:pt x="2801214" y="1047782"/>
                    </a:cubicBezTo>
                    <a:close/>
                    <a:moveTo>
                      <a:pt x="4641546" y="1043719"/>
                    </a:moveTo>
                    <a:lnTo>
                      <a:pt x="4750995" y="1043719"/>
                    </a:lnTo>
                    <a:cubicBezTo>
                      <a:pt x="4766762" y="1043719"/>
                      <a:pt x="4779544" y="1054646"/>
                      <a:pt x="4779544" y="1068124"/>
                    </a:cubicBezTo>
                    <a:lnTo>
                      <a:pt x="4779543" y="1068124"/>
                    </a:lnTo>
                    <a:cubicBezTo>
                      <a:pt x="4779543" y="1081602"/>
                      <a:pt x="4766761" y="1092529"/>
                      <a:pt x="4750994" y="1092529"/>
                    </a:cubicBezTo>
                    <a:lnTo>
                      <a:pt x="4641546" y="1092529"/>
                    </a:lnTo>
                    <a:cubicBezTo>
                      <a:pt x="4633663" y="1092529"/>
                      <a:pt x="4626525" y="1089797"/>
                      <a:pt x="4621358" y="1085380"/>
                    </a:cubicBezTo>
                    <a:lnTo>
                      <a:pt x="4612996" y="1068123"/>
                    </a:lnTo>
                    <a:lnTo>
                      <a:pt x="4621358" y="1050867"/>
                    </a:lnTo>
                    <a:cubicBezTo>
                      <a:pt x="4626525" y="1046450"/>
                      <a:pt x="4633663" y="1043719"/>
                      <a:pt x="4641546" y="1043719"/>
                    </a:cubicBezTo>
                    <a:close/>
                    <a:moveTo>
                      <a:pt x="328338" y="1043719"/>
                    </a:moveTo>
                    <a:lnTo>
                      <a:pt x="437787" y="1043719"/>
                    </a:lnTo>
                    <a:cubicBezTo>
                      <a:pt x="453554" y="1043719"/>
                      <a:pt x="466336" y="1054646"/>
                      <a:pt x="466336" y="1068124"/>
                    </a:cubicBezTo>
                    <a:lnTo>
                      <a:pt x="466335" y="1068124"/>
                    </a:lnTo>
                    <a:cubicBezTo>
                      <a:pt x="466335" y="1081602"/>
                      <a:pt x="453553" y="1092529"/>
                      <a:pt x="437786" y="1092529"/>
                    </a:cubicBezTo>
                    <a:lnTo>
                      <a:pt x="328338" y="1092529"/>
                    </a:lnTo>
                    <a:cubicBezTo>
                      <a:pt x="320455" y="1092529"/>
                      <a:pt x="313317" y="1089797"/>
                      <a:pt x="308150" y="1085380"/>
                    </a:cubicBezTo>
                    <a:lnTo>
                      <a:pt x="299788" y="1068123"/>
                    </a:lnTo>
                    <a:lnTo>
                      <a:pt x="308150" y="1050867"/>
                    </a:lnTo>
                    <a:cubicBezTo>
                      <a:pt x="313317" y="1046450"/>
                      <a:pt x="320455" y="1043719"/>
                      <a:pt x="328338" y="1043719"/>
                    </a:cubicBezTo>
                    <a:close/>
                    <a:moveTo>
                      <a:pt x="3159294" y="1041681"/>
                    </a:moveTo>
                    <a:lnTo>
                      <a:pt x="3263982" y="1041681"/>
                    </a:lnTo>
                    <a:cubicBezTo>
                      <a:pt x="3296834" y="1041681"/>
                      <a:pt x="3323464" y="1064445"/>
                      <a:pt x="3323464" y="1092527"/>
                    </a:cubicBezTo>
                    <a:cubicBezTo>
                      <a:pt x="3323464" y="1120608"/>
                      <a:pt x="3296834" y="1143372"/>
                      <a:pt x="3263982" y="1143372"/>
                    </a:cubicBezTo>
                    <a:lnTo>
                      <a:pt x="3159294" y="1143372"/>
                    </a:lnTo>
                    <a:cubicBezTo>
                      <a:pt x="3126443" y="1143372"/>
                      <a:pt x="3099812" y="1120608"/>
                      <a:pt x="3099812" y="1092527"/>
                    </a:cubicBezTo>
                    <a:cubicBezTo>
                      <a:pt x="3099812" y="1064445"/>
                      <a:pt x="3126443" y="1041681"/>
                      <a:pt x="3159294" y="1041681"/>
                    </a:cubicBezTo>
                    <a:close/>
                    <a:moveTo>
                      <a:pt x="6131441" y="1040362"/>
                    </a:moveTo>
                    <a:lnTo>
                      <a:pt x="6232800" y="1040362"/>
                    </a:lnTo>
                    <a:cubicBezTo>
                      <a:pt x="6242261" y="1040362"/>
                      <a:pt x="6249931" y="1046919"/>
                      <a:pt x="6249931" y="1055006"/>
                    </a:cubicBezTo>
                    <a:lnTo>
                      <a:pt x="6249930" y="1055006"/>
                    </a:lnTo>
                    <a:cubicBezTo>
                      <a:pt x="6249930" y="1063093"/>
                      <a:pt x="6242260" y="1069649"/>
                      <a:pt x="6232799" y="1069649"/>
                    </a:cubicBezTo>
                    <a:lnTo>
                      <a:pt x="6131441" y="1069649"/>
                    </a:lnTo>
                    <a:cubicBezTo>
                      <a:pt x="6126711" y="1069649"/>
                      <a:pt x="6122429" y="1068009"/>
                      <a:pt x="6119329" y="1065359"/>
                    </a:cubicBezTo>
                    <a:lnTo>
                      <a:pt x="6114311" y="1055005"/>
                    </a:lnTo>
                    <a:lnTo>
                      <a:pt x="6119329" y="1044651"/>
                    </a:lnTo>
                    <a:cubicBezTo>
                      <a:pt x="6122429" y="1042002"/>
                      <a:pt x="6126711" y="1040362"/>
                      <a:pt x="6131441" y="1040362"/>
                    </a:cubicBezTo>
                    <a:close/>
                    <a:moveTo>
                      <a:pt x="1818233" y="1040362"/>
                    </a:moveTo>
                    <a:lnTo>
                      <a:pt x="1919592" y="1040362"/>
                    </a:lnTo>
                    <a:cubicBezTo>
                      <a:pt x="1929052" y="1040362"/>
                      <a:pt x="1936722" y="1046919"/>
                      <a:pt x="1936722" y="1055006"/>
                    </a:cubicBezTo>
                    <a:cubicBezTo>
                      <a:pt x="1936722" y="1063093"/>
                      <a:pt x="1929052" y="1069649"/>
                      <a:pt x="1919591" y="1069649"/>
                    </a:cubicBezTo>
                    <a:lnTo>
                      <a:pt x="1818233" y="1069649"/>
                    </a:lnTo>
                    <a:cubicBezTo>
                      <a:pt x="1813503" y="1069649"/>
                      <a:pt x="1809220" y="1068009"/>
                      <a:pt x="1806121" y="1065359"/>
                    </a:cubicBezTo>
                    <a:lnTo>
                      <a:pt x="1801102" y="1055005"/>
                    </a:lnTo>
                    <a:lnTo>
                      <a:pt x="1806121" y="1044651"/>
                    </a:lnTo>
                    <a:cubicBezTo>
                      <a:pt x="1809220" y="1042002"/>
                      <a:pt x="1813503" y="1040362"/>
                      <a:pt x="1818233" y="1040362"/>
                    </a:cubicBezTo>
                    <a:close/>
                    <a:moveTo>
                      <a:pt x="6562803" y="1033550"/>
                    </a:moveTo>
                    <a:lnTo>
                      <a:pt x="6598924" y="1033550"/>
                    </a:lnTo>
                    <a:lnTo>
                      <a:pt x="6632899" y="1115925"/>
                    </a:lnTo>
                    <a:lnTo>
                      <a:pt x="6627044" y="1116936"/>
                    </a:lnTo>
                    <a:lnTo>
                      <a:pt x="6562803" y="1116936"/>
                    </a:lnTo>
                    <a:cubicBezTo>
                      <a:pt x="6535865" y="1116936"/>
                      <a:pt x="6514028" y="1098269"/>
                      <a:pt x="6514028" y="1075243"/>
                    </a:cubicBezTo>
                    <a:cubicBezTo>
                      <a:pt x="6514028" y="1052216"/>
                      <a:pt x="6535865" y="1033550"/>
                      <a:pt x="6562803" y="1033550"/>
                    </a:cubicBezTo>
                    <a:close/>
                    <a:moveTo>
                      <a:pt x="2249595" y="1033550"/>
                    </a:moveTo>
                    <a:lnTo>
                      <a:pt x="2285716" y="1033550"/>
                    </a:lnTo>
                    <a:lnTo>
                      <a:pt x="2319691" y="1115925"/>
                    </a:lnTo>
                    <a:lnTo>
                      <a:pt x="2313836" y="1116936"/>
                    </a:lnTo>
                    <a:lnTo>
                      <a:pt x="2288310" y="1116936"/>
                    </a:lnTo>
                    <a:lnTo>
                      <a:pt x="2285573" y="1122584"/>
                    </a:lnTo>
                    <a:lnTo>
                      <a:pt x="2276926" y="1125645"/>
                    </a:lnTo>
                    <a:lnTo>
                      <a:pt x="2273334" y="1116936"/>
                    </a:lnTo>
                    <a:lnTo>
                      <a:pt x="2249595" y="1116936"/>
                    </a:lnTo>
                    <a:cubicBezTo>
                      <a:pt x="2222657" y="1116936"/>
                      <a:pt x="2200820" y="1098269"/>
                      <a:pt x="2200820" y="1075243"/>
                    </a:cubicBezTo>
                    <a:cubicBezTo>
                      <a:pt x="2200820" y="1063730"/>
                      <a:pt x="2206280" y="1053306"/>
                      <a:pt x="2215106" y="1045761"/>
                    </a:cubicBezTo>
                    <a:lnTo>
                      <a:pt x="2240299" y="1036841"/>
                    </a:lnTo>
                    <a:lnTo>
                      <a:pt x="2239444" y="1034768"/>
                    </a:lnTo>
                    <a:lnTo>
                      <a:pt x="2246154" y="1034768"/>
                    </a:lnTo>
                    <a:close/>
                    <a:moveTo>
                      <a:pt x="4829508" y="1031516"/>
                    </a:moveTo>
                    <a:lnTo>
                      <a:pt x="4938956" y="1031516"/>
                    </a:lnTo>
                    <a:cubicBezTo>
                      <a:pt x="4954725" y="1031516"/>
                      <a:pt x="4967507" y="1042443"/>
                      <a:pt x="4967507" y="1055921"/>
                    </a:cubicBezTo>
                    <a:cubicBezTo>
                      <a:pt x="4967507" y="1069399"/>
                      <a:pt x="4954724" y="1080326"/>
                      <a:pt x="4938956" y="1080326"/>
                    </a:cubicBezTo>
                    <a:lnTo>
                      <a:pt x="4829508" y="1080326"/>
                    </a:lnTo>
                    <a:cubicBezTo>
                      <a:pt x="4821625" y="1080326"/>
                      <a:pt x="4814487" y="1077594"/>
                      <a:pt x="4809321" y="1073178"/>
                    </a:cubicBezTo>
                    <a:lnTo>
                      <a:pt x="4800958" y="1055921"/>
                    </a:lnTo>
                    <a:lnTo>
                      <a:pt x="4809321" y="1038664"/>
                    </a:lnTo>
                    <a:cubicBezTo>
                      <a:pt x="4814487" y="1034247"/>
                      <a:pt x="4821625" y="1031516"/>
                      <a:pt x="4829508" y="1031516"/>
                    </a:cubicBezTo>
                    <a:close/>
                    <a:moveTo>
                      <a:pt x="516300" y="1031516"/>
                    </a:moveTo>
                    <a:lnTo>
                      <a:pt x="625748" y="1031516"/>
                    </a:lnTo>
                    <a:cubicBezTo>
                      <a:pt x="641516" y="1031516"/>
                      <a:pt x="654299" y="1042443"/>
                      <a:pt x="654299" y="1055921"/>
                    </a:cubicBezTo>
                    <a:cubicBezTo>
                      <a:pt x="654299" y="1069399"/>
                      <a:pt x="641516" y="1080326"/>
                      <a:pt x="625748" y="1080326"/>
                    </a:cubicBezTo>
                    <a:lnTo>
                      <a:pt x="516300" y="1080326"/>
                    </a:lnTo>
                    <a:cubicBezTo>
                      <a:pt x="508417" y="1080326"/>
                      <a:pt x="501279" y="1077594"/>
                      <a:pt x="496113" y="1073178"/>
                    </a:cubicBezTo>
                    <a:lnTo>
                      <a:pt x="487750" y="1055921"/>
                    </a:lnTo>
                    <a:lnTo>
                      <a:pt x="496113" y="1038664"/>
                    </a:lnTo>
                    <a:cubicBezTo>
                      <a:pt x="501279" y="1034247"/>
                      <a:pt x="508417" y="1031516"/>
                      <a:pt x="516300" y="1031516"/>
                    </a:cubicBezTo>
                    <a:close/>
                    <a:moveTo>
                      <a:pt x="3360342" y="1031513"/>
                    </a:moveTo>
                    <a:lnTo>
                      <a:pt x="3376998" y="1031513"/>
                    </a:lnTo>
                    <a:cubicBezTo>
                      <a:pt x="3390795" y="1031513"/>
                      <a:pt x="3401979" y="1041073"/>
                      <a:pt x="3401979" y="1052868"/>
                    </a:cubicBezTo>
                    <a:cubicBezTo>
                      <a:pt x="3401979" y="1064662"/>
                      <a:pt x="3390795" y="1074222"/>
                      <a:pt x="3376998" y="1074222"/>
                    </a:cubicBezTo>
                    <a:lnTo>
                      <a:pt x="3360342" y="1074222"/>
                    </a:lnTo>
                    <a:cubicBezTo>
                      <a:pt x="3346544" y="1074222"/>
                      <a:pt x="3335360" y="1064662"/>
                      <a:pt x="3335360" y="1052868"/>
                    </a:cubicBezTo>
                    <a:cubicBezTo>
                      <a:pt x="3335360" y="1041073"/>
                      <a:pt x="3346544" y="1031513"/>
                      <a:pt x="3360342" y="1031513"/>
                    </a:cubicBezTo>
                    <a:close/>
                    <a:moveTo>
                      <a:pt x="3447187" y="1027445"/>
                    </a:moveTo>
                    <a:lnTo>
                      <a:pt x="3509046" y="1027445"/>
                    </a:lnTo>
                    <a:cubicBezTo>
                      <a:pt x="3523501" y="1027445"/>
                      <a:pt x="3535219" y="1037461"/>
                      <a:pt x="3535219" y="1049817"/>
                    </a:cubicBezTo>
                    <a:cubicBezTo>
                      <a:pt x="3535219" y="1062173"/>
                      <a:pt x="3523501" y="1072190"/>
                      <a:pt x="3509046" y="1072190"/>
                    </a:cubicBezTo>
                    <a:lnTo>
                      <a:pt x="3447187" y="1072190"/>
                    </a:lnTo>
                    <a:cubicBezTo>
                      <a:pt x="3432732" y="1072190"/>
                      <a:pt x="3421014" y="1062173"/>
                      <a:pt x="3421014" y="1049817"/>
                    </a:cubicBezTo>
                    <a:cubicBezTo>
                      <a:pt x="3421014" y="1037461"/>
                      <a:pt x="3432732" y="1027445"/>
                      <a:pt x="3447187" y="1027445"/>
                    </a:cubicBezTo>
                    <a:close/>
                    <a:moveTo>
                      <a:pt x="2376514" y="1021343"/>
                    </a:moveTo>
                    <a:lnTo>
                      <a:pt x="2481202" y="1021343"/>
                    </a:lnTo>
                    <a:cubicBezTo>
                      <a:pt x="2514053" y="1021343"/>
                      <a:pt x="2540683" y="1044107"/>
                      <a:pt x="2540683" y="1072188"/>
                    </a:cubicBezTo>
                    <a:cubicBezTo>
                      <a:pt x="2540683" y="1100270"/>
                      <a:pt x="2514053" y="1123034"/>
                      <a:pt x="2481202" y="1123034"/>
                    </a:cubicBezTo>
                    <a:lnTo>
                      <a:pt x="2376514" y="1123034"/>
                    </a:lnTo>
                    <a:cubicBezTo>
                      <a:pt x="2343663" y="1123034"/>
                      <a:pt x="2317032" y="1100270"/>
                      <a:pt x="2317032" y="1072188"/>
                    </a:cubicBezTo>
                    <a:cubicBezTo>
                      <a:pt x="2317032" y="1044107"/>
                      <a:pt x="2343663" y="1021343"/>
                      <a:pt x="2376514" y="1021343"/>
                    </a:cubicBezTo>
                    <a:close/>
                    <a:moveTo>
                      <a:pt x="3573763" y="1020530"/>
                    </a:moveTo>
                    <a:lnTo>
                      <a:pt x="3682258" y="1020530"/>
                    </a:lnTo>
                    <a:cubicBezTo>
                      <a:pt x="3686988" y="1020530"/>
                      <a:pt x="3691271" y="1022169"/>
                      <a:pt x="3694371" y="1024819"/>
                    </a:cubicBezTo>
                    <a:lnTo>
                      <a:pt x="3699389" y="1035173"/>
                    </a:lnTo>
                    <a:lnTo>
                      <a:pt x="3694371" y="1045527"/>
                    </a:lnTo>
                    <a:cubicBezTo>
                      <a:pt x="3691271" y="1048177"/>
                      <a:pt x="3686988" y="1049817"/>
                      <a:pt x="3682258" y="1049817"/>
                    </a:cubicBezTo>
                    <a:lnTo>
                      <a:pt x="3573763" y="1049817"/>
                    </a:lnTo>
                    <a:cubicBezTo>
                      <a:pt x="3564302" y="1049817"/>
                      <a:pt x="3556632" y="1043260"/>
                      <a:pt x="3556632" y="1035173"/>
                    </a:cubicBezTo>
                    <a:lnTo>
                      <a:pt x="3556633" y="1035173"/>
                    </a:lnTo>
                    <a:cubicBezTo>
                      <a:pt x="3556633" y="1027086"/>
                      <a:pt x="3564303" y="1020530"/>
                      <a:pt x="3573763" y="1020530"/>
                    </a:cubicBezTo>
                    <a:close/>
                    <a:moveTo>
                      <a:pt x="6328445" y="1015245"/>
                    </a:moveTo>
                    <a:lnTo>
                      <a:pt x="6433133" y="1015245"/>
                    </a:lnTo>
                    <a:cubicBezTo>
                      <a:pt x="6465984" y="1015245"/>
                      <a:pt x="6492615" y="1038009"/>
                      <a:pt x="6492615" y="1066091"/>
                    </a:cubicBezTo>
                    <a:cubicBezTo>
                      <a:pt x="6492615" y="1094172"/>
                      <a:pt x="6465984" y="1116936"/>
                      <a:pt x="6433133" y="1116936"/>
                    </a:cubicBezTo>
                    <a:lnTo>
                      <a:pt x="6328445" y="1116936"/>
                    </a:lnTo>
                    <a:cubicBezTo>
                      <a:pt x="6295594" y="1116936"/>
                      <a:pt x="6268963" y="1094172"/>
                      <a:pt x="6268963" y="1066091"/>
                    </a:cubicBezTo>
                    <a:cubicBezTo>
                      <a:pt x="6268963" y="1038009"/>
                      <a:pt x="6295594" y="1015245"/>
                      <a:pt x="6328445" y="1015245"/>
                    </a:cubicBezTo>
                    <a:close/>
                    <a:moveTo>
                      <a:pt x="2015237" y="1015245"/>
                    </a:moveTo>
                    <a:lnTo>
                      <a:pt x="2119925" y="1015245"/>
                    </a:lnTo>
                    <a:cubicBezTo>
                      <a:pt x="2152776" y="1015245"/>
                      <a:pt x="2179407" y="1038009"/>
                      <a:pt x="2179407" y="1066091"/>
                    </a:cubicBezTo>
                    <a:cubicBezTo>
                      <a:pt x="2179407" y="1094172"/>
                      <a:pt x="2152776" y="1116936"/>
                      <a:pt x="2119925" y="1116936"/>
                    </a:cubicBezTo>
                    <a:lnTo>
                      <a:pt x="2015237" y="1116936"/>
                    </a:lnTo>
                    <a:cubicBezTo>
                      <a:pt x="1982386" y="1116936"/>
                      <a:pt x="1955756" y="1094172"/>
                      <a:pt x="1955756" y="1066091"/>
                    </a:cubicBezTo>
                    <a:cubicBezTo>
                      <a:pt x="1955756" y="1038009"/>
                      <a:pt x="1982386" y="1015245"/>
                      <a:pt x="2015237" y="1015245"/>
                    </a:cubicBezTo>
                    <a:close/>
                    <a:moveTo>
                      <a:pt x="5780023" y="1013212"/>
                    </a:moveTo>
                    <a:lnTo>
                      <a:pt x="5844264" y="1013212"/>
                    </a:lnTo>
                    <a:cubicBezTo>
                      <a:pt x="5871202" y="1013212"/>
                      <a:pt x="5893038" y="1031878"/>
                      <a:pt x="5893038" y="1054905"/>
                    </a:cubicBezTo>
                    <a:cubicBezTo>
                      <a:pt x="5893038" y="1077931"/>
                      <a:pt x="5871202" y="1096597"/>
                      <a:pt x="5844264" y="1096597"/>
                    </a:cubicBezTo>
                    <a:lnTo>
                      <a:pt x="5780023" y="1096597"/>
                    </a:lnTo>
                    <a:cubicBezTo>
                      <a:pt x="5753085" y="1096597"/>
                      <a:pt x="5731248" y="1077931"/>
                      <a:pt x="5731248" y="1054905"/>
                    </a:cubicBezTo>
                    <a:cubicBezTo>
                      <a:pt x="5731248" y="1031878"/>
                      <a:pt x="5753085" y="1013212"/>
                      <a:pt x="5780023" y="1013212"/>
                    </a:cubicBezTo>
                    <a:close/>
                    <a:moveTo>
                      <a:pt x="1466815" y="1013212"/>
                    </a:moveTo>
                    <a:lnTo>
                      <a:pt x="1531056" y="1013212"/>
                    </a:lnTo>
                    <a:cubicBezTo>
                      <a:pt x="1557994" y="1013212"/>
                      <a:pt x="1579830" y="1031878"/>
                      <a:pt x="1579830" y="1054905"/>
                    </a:cubicBezTo>
                    <a:cubicBezTo>
                      <a:pt x="1579830" y="1077931"/>
                      <a:pt x="1557994" y="1096597"/>
                      <a:pt x="1531056" y="1096597"/>
                    </a:cubicBezTo>
                    <a:lnTo>
                      <a:pt x="1466815" y="1096597"/>
                    </a:lnTo>
                    <a:cubicBezTo>
                      <a:pt x="1439877" y="1096597"/>
                      <a:pt x="1418040" y="1077931"/>
                      <a:pt x="1418040" y="1054905"/>
                    </a:cubicBezTo>
                    <a:cubicBezTo>
                      <a:pt x="1418040" y="1031878"/>
                      <a:pt x="1439877" y="1013212"/>
                      <a:pt x="1466815" y="1013212"/>
                    </a:cubicBezTo>
                    <a:close/>
                    <a:moveTo>
                      <a:pt x="2577561" y="1011175"/>
                    </a:moveTo>
                    <a:lnTo>
                      <a:pt x="2594217" y="1011175"/>
                    </a:lnTo>
                    <a:cubicBezTo>
                      <a:pt x="2608014" y="1011175"/>
                      <a:pt x="2619199" y="1020735"/>
                      <a:pt x="2619199" y="1032529"/>
                    </a:cubicBezTo>
                    <a:cubicBezTo>
                      <a:pt x="2619199" y="1044324"/>
                      <a:pt x="2608014" y="1053884"/>
                      <a:pt x="2594217" y="1053884"/>
                    </a:cubicBezTo>
                    <a:lnTo>
                      <a:pt x="2577561" y="1053884"/>
                    </a:lnTo>
                    <a:cubicBezTo>
                      <a:pt x="2563763" y="1053884"/>
                      <a:pt x="2552579" y="1044324"/>
                      <a:pt x="2552579" y="1032529"/>
                    </a:cubicBezTo>
                    <a:cubicBezTo>
                      <a:pt x="2552579" y="1020735"/>
                      <a:pt x="2563763" y="1011175"/>
                      <a:pt x="2577561" y="1011175"/>
                    </a:cubicBezTo>
                    <a:close/>
                    <a:moveTo>
                      <a:pt x="2664406" y="1007106"/>
                    </a:moveTo>
                    <a:lnTo>
                      <a:pt x="2726266" y="1007106"/>
                    </a:lnTo>
                    <a:cubicBezTo>
                      <a:pt x="2740721" y="1007106"/>
                      <a:pt x="2752439" y="1017123"/>
                      <a:pt x="2752439" y="1029479"/>
                    </a:cubicBezTo>
                    <a:cubicBezTo>
                      <a:pt x="2752439" y="1041835"/>
                      <a:pt x="2740721" y="1051852"/>
                      <a:pt x="2726266" y="1051852"/>
                    </a:cubicBezTo>
                    <a:lnTo>
                      <a:pt x="2664406" y="1051852"/>
                    </a:lnTo>
                    <a:cubicBezTo>
                      <a:pt x="2649952" y="1051852"/>
                      <a:pt x="2638234" y="1041835"/>
                      <a:pt x="2638234" y="1029479"/>
                    </a:cubicBezTo>
                    <a:cubicBezTo>
                      <a:pt x="2638234" y="1017123"/>
                      <a:pt x="2649952" y="1007106"/>
                      <a:pt x="2664406" y="1007106"/>
                    </a:cubicBezTo>
                    <a:close/>
                    <a:moveTo>
                      <a:pt x="6003675" y="1001009"/>
                    </a:moveTo>
                    <a:lnTo>
                      <a:pt x="6020331" y="1001009"/>
                    </a:lnTo>
                    <a:cubicBezTo>
                      <a:pt x="6034128" y="1001009"/>
                      <a:pt x="6045313" y="1010569"/>
                      <a:pt x="6045313" y="1022364"/>
                    </a:cubicBezTo>
                    <a:cubicBezTo>
                      <a:pt x="6045313" y="1034158"/>
                      <a:pt x="6034128" y="1043718"/>
                      <a:pt x="6020331" y="1043718"/>
                    </a:cubicBezTo>
                    <a:lnTo>
                      <a:pt x="6003675" y="1043718"/>
                    </a:lnTo>
                    <a:cubicBezTo>
                      <a:pt x="5989877" y="1043718"/>
                      <a:pt x="5978693" y="1034158"/>
                      <a:pt x="5978693" y="1022364"/>
                    </a:cubicBezTo>
                    <a:cubicBezTo>
                      <a:pt x="5978693" y="1010569"/>
                      <a:pt x="5989877" y="1001009"/>
                      <a:pt x="6003675" y="1001009"/>
                    </a:cubicBezTo>
                    <a:close/>
                    <a:moveTo>
                      <a:pt x="1690467" y="1001009"/>
                    </a:moveTo>
                    <a:lnTo>
                      <a:pt x="1707123" y="1001009"/>
                    </a:lnTo>
                    <a:cubicBezTo>
                      <a:pt x="1720920" y="1001009"/>
                      <a:pt x="1732104" y="1010569"/>
                      <a:pt x="1732104" y="1022364"/>
                    </a:cubicBezTo>
                    <a:cubicBezTo>
                      <a:pt x="1732104" y="1034158"/>
                      <a:pt x="1720920" y="1043718"/>
                      <a:pt x="1707123" y="1043718"/>
                    </a:cubicBezTo>
                    <a:lnTo>
                      <a:pt x="1690467" y="1043718"/>
                    </a:lnTo>
                    <a:cubicBezTo>
                      <a:pt x="1676669" y="1043718"/>
                      <a:pt x="1665485" y="1034158"/>
                      <a:pt x="1665485" y="1022364"/>
                    </a:cubicBezTo>
                    <a:cubicBezTo>
                      <a:pt x="1665485" y="1010569"/>
                      <a:pt x="1676669" y="1001009"/>
                      <a:pt x="1690467" y="1001009"/>
                    </a:cubicBezTo>
                    <a:close/>
                    <a:moveTo>
                      <a:pt x="5184016" y="1001008"/>
                    </a:moveTo>
                    <a:lnTo>
                      <a:pt x="5307737" y="1001008"/>
                    </a:lnTo>
                    <a:cubicBezTo>
                      <a:pt x="5322191" y="1001008"/>
                      <a:pt x="5333909" y="1011024"/>
                      <a:pt x="5333909" y="1023380"/>
                    </a:cubicBezTo>
                    <a:cubicBezTo>
                      <a:pt x="5333909" y="1035736"/>
                      <a:pt x="5322191" y="1045753"/>
                      <a:pt x="5307737" y="1045753"/>
                    </a:cubicBezTo>
                    <a:lnTo>
                      <a:pt x="5184016" y="1045753"/>
                    </a:lnTo>
                    <a:cubicBezTo>
                      <a:pt x="5169561" y="1045753"/>
                      <a:pt x="5157843" y="1035736"/>
                      <a:pt x="5157843" y="1023380"/>
                    </a:cubicBezTo>
                    <a:cubicBezTo>
                      <a:pt x="5157843" y="1011024"/>
                      <a:pt x="5169561" y="1001008"/>
                      <a:pt x="5184016" y="1001008"/>
                    </a:cubicBezTo>
                    <a:close/>
                    <a:moveTo>
                      <a:pt x="870808" y="1001008"/>
                    </a:moveTo>
                    <a:lnTo>
                      <a:pt x="994529" y="1001008"/>
                    </a:lnTo>
                    <a:cubicBezTo>
                      <a:pt x="1008983" y="1001008"/>
                      <a:pt x="1020701" y="1011024"/>
                      <a:pt x="1020701" y="1023380"/>
                    </a:cubicBezTo>
                    <a:cubicBezTo>
                      <a:pt x="1020701" y="1035736"/>
                      <a:pt x="1008983" y="1045753"/>
                      <a:pt x="994529" y="1045753"/>
                    </a:cubicBezTo>
                    <a:lnTo>
                      <a:pt x="870808" y="1045753"/>
                    </a:lnTo>
                    <a:cubicBezTo>
                      <a:pt x="856353" y="1045753"/>
                      <a:pt x="844635" y="1035736"/>
                      <a:pt x="844635" y="1023380"/>
                    </a:cubicBezTo>
                    <a:cubicBezTo>
                      <a:pt x="844635" y="1011024"/>
                      <a:pt x="856353" y="1001008"/>
                      <a:pt x="870808" y="1001008"/>
                    </a:cubicBezTo>
                    <a:close/>
                    <a:moveTo>
                      <a:pt x="2790983" y="1000191"/>
                    </a:moveTo>
                    <a:lnTo>
                      <a:pt x="2899478" y="1000192"/>
                    </a:lnTo>
                    <a:cubicBezTo>
                      <a:pt x="2904208" y="1000192"/>
                      <a:pt x="2908490" y="1001831"/>
                      <a:pt x="2911591" y="1004481"/>
                    </a:cubicBezTo>
                    <a:lnTo>
                      <a:pt x="2916608" y="1014835"/>
                    </a:lnTo>
                    <a:lnTo>
                      <a:pt x="2911591" y="1025189"/>
                    </a:lnTo>
                    <a:cubicBezTo>
                      <a:pt x="2908490" y="1027839"/>
                      <a:pt x="2904208" y="1029478"/>
                      <a:pt x="2899478" y="1029478"/>
                    </a:cubicBezTo>
                    <a:lnTo>
                      <a:pt x="2790982" y="1029478"/>
                    </a:lnTo>
                    <a:cubicBezTo>
                      <a:pt x="2781521" y="1029478"/>
                      <a:pt x="2773852" y="1022922"/>
                      <a:pt x="2773852" y="1014835"/>
                    </a:cubicBezTo>
                    <a:cubicBezTo>
                      <a:pt x="2773852" y="1006748"/>
                      <a:pt x="2781522" y="1000191"/>
                      <a:pt x="2790983" y="1000191"/>
                    </a:cubicBezTo>
                    <a:close/>
                    <a:moveTo>
                      <a:pt x="6225543" y="995414"/>
                    </a:moveTo>
                    <a:lnTo>
                      <a:pt x="6251118" y="995414"/>
                    </a:lnTo>
                    <a:cubicBezTo>
                      <a:pt x="6261303" y="995414"/>
                      <a:pt x="6269558" y="1002471"/>
                      <a:pt x="6269558" y="1011177"/>
                    </a:cubicBezTo>
                    <a:cubicBezTo>
                      <a:pt x="6269558" y="1019882"/>
                      <a:pt x="6261303" y="1026939"/>
                      <a:pt x="6251118" y="1026939"/>
                    </a:cubicBezTo>
                    <a:lnTo>
                      <a:pt x="6225543" y="1026939"/>
                    </a:lnTo>
                    <a:cubicBezTo>
                      <a:pt x="6215359" y="1026939"/>
                      <a:pt x="6207103" y="1019882"/>
                      <a:pt x="6207103" y="1011177"/>
                    </a:cubicBezTo>
                    <a:cubicBezTo>
                      <a:pt x="6207103" y="1002471"/>
                      <a:pt x="6215359" y="995414"/>
                      <a:pt x="6225543" y="995414"/>
                    </a:cubicBezTo>
                    <a:close/>
                    <a:moveTo>
                      <a:pt x="1912335" y="995414"/>
                    </a:moveTo>
                    <a:lnTo>
                      <a:pt x="1937910" y="995414"/>
                    </a:lnTo>
                    <a:cubicBezTo>
                      <a:pt x="1948094" y="995414"/>
                      <a:pt x="1956350" y="1002471"/>
                      <a:pt x="1956350" y="1011177"/>
                    </a:cubicBezTo>
                    <a:cubicBezTo>
                      <a:pt x="1956350" y="1019882"/>
                      <a:pt x="1948094" y="1026939"/>
                      <a:pt x="1937910" y="1026939"/>
                    </a:cubicBezTo>
                    <a:lnTo>
                      <a:pt x="1912335" y="1026939"/>
                    </a:lnTo>
                    <a:cubicBezTo>
                      <a:pt x="1902151" y="1026939"/>
                      <a:pt x="1893895" y="1019882"/>
                      <a:pt x="1893895" y="1011177"/>
                    </a:cubicBezTo>
                    <a:cubicBezTo>
                      <a:pt x="1893895" y="1002471"/>
                      <a:pt x="1902151" y="995414"/>
                      <a:pt x="1912335" y="995414"/>
                    </a:cubicBezTo>
                    <a:close/>
                    <a:moveTo>
                      <a:pt x="5545665" y="994907"/>
                    </a:moveTo>
                    <a:lnTo>
                      <a:pt x="5650353" y="994907"/>
                    </a:lnTo>
                    <a:cubicBezTo>
                      <a:pt x="5683204" y="994907"/>
                      <a:pt x="5709834" y="1017671"/>
                      <a:pt x="5709834" y="1045753"/>
                    </a:cubicBezTo>
                    <a:cubicBezTo>
                      <a:pt x="5709834" y="1073834"/>
                      <a:pt x="5683204" y="1096598"/>
                      <a:pt x="5650353" y="1096598"/>
                    </a:cubicBezTo>
                    <a:lnTo>
                      <a:pt x="5545665" y="1096598"/>
                    </a:lnTo>
                    <a:cubicBezTo>
                      <a:pt x="5512813" y="1096598"/>
                      <a:pt x="5486183" y="1073834"/>
                      <a:pt x="5486183" y="1045753"/>
                    </a:cubicBezTo>
                    <a:cubicBezTo>
                      <a:pt x="5486183" y="1017671"/>
                      <a:pt x="5512813" y="994907"/>
                      <a:pt x="5545665" y="994907"/>
                    </a:cubicBezTo>
                    <a:close/>
                    <a:moveTo>
                      <a:pt x="1232457" y="994907"/>
                    </a:moveTo>
                    <a:lnTo>
                      <a:pt x="1337145" y="994907"/>
                    </a:lnTo>
                    <a:cubicBezTo>
                      <a:pt x="1369996" y="994907"/>
                      <a:pt x="1396626" y="1017671"/>
                      <a:pt x="1396626" y="1045753"/>
                    </a:cubicBezTo>
                    <a:cubicBezTo>
                      <a:pt x="1396626" y="1073834"/>
                      <a:pt x="1369996" y="1096598"/>
                      <a:pt x="1337145" y="1096598"/>
                    </a:cubicBezTo>
                    <a:lnTo>
                      <a:pt x="1232457" y="1096598"/>
                    </a:lnTo>
                    <a:cubicBezTo>
                      <a:pt x="1199605" y="1096598"/>
                      <a:pt x="1172975" y="1073834"/>
                      <a:pt x="1172975" y="1045753"/>
                    </a:cubicBezTo>
                    <a:cubicBezTo>
                      <a:pt x="1172975" y="1017671"/>
                      <a:pt x="1199605" y="994907"/>
                      <a:pt x="1232457" y="994907"/>
                    </a:cubicBezTo>
                    <a:close/>
                    <a:moveTo>
                      <a:pt x="3987276" y="992870"/>
                    </a:moveTo>
                    <a:lnTo>
                      <a:pt x="4110996" y="992870"/>
                    </a:lnTo>
                    <a:cubicBezTo>
                      <a:pt x="4125450" y="992870"/>
                      <a:pt x="4137169" y="1002886"/>
                      <a:pt x="4137169" y="1015242"/>
                    </a:cubicBezTo>
                    <a:cubicBezTo>
                      <a:pt x="4137169" y="1027598"/>
                      <a:pt x="4125450" y="1037615"/>
                      <a:pt x="4110996" y="1037615"/>
                    </a:cubicBezTo>
                    <a:lnTo>
                      <a:pt x="3987276" y="1037615"/>
                    </a:lnTo>
                    <a:cubicBezTo>
                      <a:pt x="3972820" y="1037615"/>
                      <a:pt x="3961103" y="1027598"/>
                      <a:pt x="3961103" y="1015242"/>
                    </a:cubicBezTo>
                    <a:cubicBezTo>
                      <a:pt x="3961103" y="1002886"/>
                      <a:pt x="3972820" y="992870"/>
                      <a:pt x="3987276" y="992870"/>
                    </a:cubicBezTo>
                    <a:close/>
                    <a:moveTo>
                      <a:pt x="4998438" y="990840"/>
                    </a:moveTo>
                    <a:lnTo>
                      <a:pt x="5107884" y="990840"/>
                    </a:lnTo>
                    <a:cubicBezTo>
                      <a:pt x="5123652" y="990840"/>
                      <a:pt x="5136436" y="1001767"/>
                      <a:pt x="5136436" y="1015245"/>
                    </a:cubicBezTo>
                    <a:lnTo>
                      <a:pt x="5136435" y="1015245"/>
                    </a:lnTo>
                    <a:cubicBezTo>
                      <a:pt x="5136435" y="1028723"/>
                      <a:pt x="5123651" y="1039650"/>
                      <a:pt x="5107884" y="1039650"/>
                    </a:cubicBezTo>
                    <a:lnTo>
                      <a:pt x="4998438" y="1039649"/>
                    </a:lnTo>
                    <a:cubicBezTo>
                      <a:pt x="4990554" y="1039649"/>
                      <a:pt x="4983416" y="1036917"/>
                      <a:pt x="4978249" y="1032501"/>
                    </a:cubicBezTo>
                    <a:lnTo>
                      <a:pt x="4969887" y="1015244"/>
                    </a:lnTo>
                    <a:lnTo>
                      <a:pt x="4978249" y="997988"/>
                    </a:lnTo>
                    <a:cubicBezTo>
                      <a:pt x="4983416" y="993571"/>
                      <a:pt x="4990554" y="990840"/>
                      <a:pt x="4998438" y="990840"/>
                    </a:cubicBezTo>
                    <a:close/>
                    <a:moveTo>
                      <a:pt x="685230" y="990840"/>
                    </a:moveTo>
                    <a:lnTo>
                      <a:pt x="794676" y="990840"/>
                    </a:lnTo>
                    <a:cubicBezTo>
                      <a:pt x="810444" y="990840"/>
                      <a:pt x="823228" y="1001767"/>
                      <a:pt x="823228" y="1015245"/>
                    </a:cubicBezTo>
                    <a:lnTo>
                      <a:pt x="823227" y="1015245"/>
                    </a:lnTo>
                    <a:cubicBezTo>
                      <a:pt x="823227" y="1028723"/>
                      <a:pt x="810443" y="1039650"/>
                      <a:pt x="794676" y="1039650"/>
                    </a:cubicBezTo>
                    <a:lnTo>
                      <a:pt x="685230" y="1039649"/>
                    </a:lnTo>
                    <a:cubicBezTo>
                      <a:pt x="677346" y="1039649"/>
                      <a:pt x="670208" y="1036917"/>
                      <a:pt x="665041" y="1032501"/>
                    </a:cubicBezTo>
                    <a:lnTo>
                      <a:pt x="656679" y="1015244"/>
                    </a:lnTo>
                    <a:lnTo>
                      <a:pt x="665041" y="997988"/>
                    </a:lnTo>
                    <a:cubicBezTo>
                      <a:pt x="670208" y="993571"/>
                      <a:pt x="677346" y="990840"/>
                      <a:pt x="685230" y="990840"/>
                    </a:cubicBezTo>
                    <a:close/>
                    <a:moveTo>
                      <a:pt x="4799056" y="988805"/>
                    </a:moveTo>
                    <a:lnTo>
                      <a:pt x="4931344" y="988805"/>
                    </a:lnTo>
                    <a:cubicBezTo>
                      <a:pt x="4940805" y="988805"/>
                      <a:pt x="4948475" y="995361"/>
                      <a:pt x="4948475" y="1003448"/>
                    </a:cubicBezTo>
                    <a:lnTo>
                      <a:pt x="4948474" y="1003448"/>
                    </a:lnTo>
                    <a:cubicBezTo>
                      <a:pt x="4948474" y="1011535"/>
                      <a:pt x="4940804" y="1018092"/>
                      <a:pt x="4931343" y="1018092"/>
                    </a:cubicBezTo>
                    <a:lnTo>
                      <a:pt x="4799056" y="1018091"/>
                    </a:lnTo>
                    <a:cubicBezTo>
                      <a:pt x="4794325" y="1018091"/>
                      <a:pt x="4790043" y="1016452"/>
                      <a:pt x="4786943" y="1013802"/>
                    </a:cubicBezTo>
                    <a:lnTo>
                      <a:pt x="4781925" y="1003447"/>
                    </a:lnTo>
                    <a:lnTo>
                      <a:pt x="4786943" y="993093"/>
                    </a:lnTo>
                    <a:cubicBezTo>
                      <a:pt x="4790043" y="990444"/>
                      <a:pt x="4794325" y="988805"/>
                      <a:pt x="4799056" y="988805"/>
                    </a:cubicBezTo>
                    <a:close/>
                    <a:moveTo>
                      <a:pt x="485848" y="988805"/>
                    </a:moveTo>
                    <a:lnTo>
                      <a:pt x="618136" y="988805"/>
                    </a:lnTo>
                    <a:cubicBezTo>
                      <a:pt x="627597" y="988805"/>
                      <a:pt x="635267" y="995361"/>
                      <a:pt x="635267" y="1003448"/>
                    </a:cubicBezTo>
                    <a:lnTo>
                      <a:pt x="635266" y="1003448"/>
                    </a:lnTo>
                    <a:cubicBezTo>
                      <a:pt x="635266" y="1011535"/>
                      <a:pt x="627596" y="1018092"/>
                      <a:pt x="618135" y="1018092"/>
                    </a:cubicBezTo>
                    <a:lnTo>
                      <a:pt x="485848" y="1018091"/>
                    </a:lnTo>
                    <a:cubicBezTo>
                      <a:pt x="481117" y="1018091"/>
                      <a:pt x="476835" y="1016452"/>
                      <a:pt x="473735" y="1013802"/>
                    </a:cubicBezTo>
                    <a:lnTo>
                      <a:pt x="468717" y="1003447"/>
                    </a:lnTo>
                    <a:lnTo>
                      <a:pt x="473735" y="993093"/>
                    </a:lnTo>
                    <a:cubicBezTo>
                      <a:pt x="476835" y="990444"/>
                      <a:pt x="481117" y="988805"/>
                      <a:pt x="485848" y="988805"/>
                    </a:cubicBezTo>
                    <a:close/>
                    <a:moveTo>
                      <a:pt x="5923375" y="984230"/>
                    </a:moveTo>
                    <a:lnTo>
                      <a:pt x="5940030" y="984230"/>
                    </a:lnTo>
                    <a:cubicBezTo>
                      <a:pt x="5953828" y="984230"/>
                      <a:pt x="5965012" y="993790"/>
                      <a:pt x="5965012" y="1005584"/>
                    </a:cubicBezTo>
                    <a:cubicBezTo>
                      <a:pt x="5965012" y="1017379"/>
                      <a:pt x="5953828" y="1026939"/>
                      <a:pt x="5940030" y="1026939"/>
                    </a:cubicBezTo>
                    <a:lnTo>
                      <a:pt x="5923375" y="1026939"/>
                    </a:lnTo>
                    <a:cubicBezTo>
                      <a:pt x="5909577" y="1026939"/>
                      <a:pt x="5898393" y="1017379"/>
                      <a:pt x="5898393" y="1005584"/>
                    </a:cubicBezTo>
                    <a:cubicBezTo>
                      <a:pt x="5898393" y="993790"/>
                      <a:pt x="5909577" y="984230"/>
                      <a:pt x="5923375" y="984230"/>
                    </a:cubicBezTo>
                    <a:close/>
                    <a:moveTo>
                      <a:pt x="1610167" y="984230"/>
                    </a:moveTo>
                    <a:lnTo>
                      <a:pt x="1626822" y="984230"/>
                    </a:lnTo>
                    <a:cubicBezTo>
                      <a:pt x="1640619" y="984230"/>
                      <a:pt x="1651804" y="993790"/>
                      <a:pt x="1651804" y="1005584"/>
                    </a:cubicBezTo>
                    <a:cubicBezTo>
                      <a:pt x="1651804" y="1017379"/>
                      <a:pt x="1640619" y="1026939"/>
                      <a:pt x="1626822" y="1026939"/>
                    </a:cubicBezTo>
                    <a:lnTo>
                      <a:pt x="1610167" y="1026939"/>
                    </a:lnTo>
                    <a:cubicBezTo>
                      <a:pt x="1596369" y="1026939"/>
                      <a:pt x="1585184" y="1017379"/>
                      <a:pt x="1585184" y="1005584"/>
                    </a:cubicBezTo>
                    <a:cubicBezTo>
                      <a:pt x="1585184" y="993790"/>
                      <a:pt x="1596369" y="984230"/>
                      <a:pt x="1610167" y="984230"/>
                    </a:cubicBezTo>
                    <a:close/>
                    <a:moveTo>
                      <a:pt x="4513653" y="970500"/>
                    </a:moveTo>
                    <a:lnTo>
                      <a:pt x="4535671" y="970500"/>
                    </a:lnTo>
                    <a:cubicBezTo>
                      <a:pt x="4556038" y="970500"/>
                      <a:pt x="4572549" y="984614"/>
                      <a:pt x="4572549" y="1002025"/>
                    </a:cubicBezTo>
                    <a:cubicBezTo>
                      <a:pt x="4572549" y="1019435"/>
                      <a:pt x="4556038" y="1033549"/>
                      <a:pt x="4535671" y="1033549"/>
                    </a:cubicBezTo>
                    <a:lnTo>
                      <a:pt x="4504741" y="1033549"/>
                    </a:lnTo>
                    <a:cubicBezTo>
                      <a:pt x="4499649" y="1033549"/>
                      <a:pt x="4494798" y="1032667"/>
                      <a:pt x="4490386" y="1031072"/>
                    </a:cubicBezTo>
                    <a:lnTo>
                      <a:pt x="4489000" y="1030273"/>
                    </a:lnTo>
                    <a:lnTo>
                      <a:pt x="4490166" y="1027446"/>
                    </a:lnTo>
                    <a:lnTo>
                      <a:pt x="4436956" y="1027446"/>
                    </a:lnTo>
                    <a:cubicBezTo>
                      <a:pt x="4422502" y="1027446"/>
                      <a:pt x="4410785" y="1017429"/>
                      <a:pt x="4410785" y="1005073"/>
                    </a:cubicBezTo>
                    <a:cubicBezTo>
                      <a:pt x="4410785" y="992717"/>
                      <a:pt x="4422502" y="982701"/>
                      <a:pt x="4436956" y="982701"/>
                    </a:cubicBezTo>
                    <a:lnTo>
                      <a:pt x="4508621" y="982701"/>
                    </a:lnTo>
                    <a:close/>
                    <a:moveTo>
                      <a:pt x="200445" y="970500"/>
                    </a:moveTo>
                    <a:lnTo>
                      <a:pt x="222463" y="970500"/>
                    </a:lnTo>
                    <a:cubicBezTo>
                      <a:pt x="242830" y="970500"/>
                      <a:pt x="259341" y="984614"/>
                      <a:pt x="259341" y="1002025"/>
                    </a:cubicBezTo>
                    <a:cubicBezTo>
                      <a:pt x="259341" y="1019435"/>
                      <a:pt x="242830" y="1033549"/>
                      <a:pt x="222463" y="1033549"/>
                    </a:cubicBezTo>
                    <a:lnTo>
                      <a:pt x="191533" y="1033549"/>
                    </a:lnTo>
                    <a:cubicBezTo>
                      <a:pt x="186441" y="1033549"/>
                      <a:pt x="181590" y="1032667"/>
                      <a:pt x="177178" y="1031072"/>
                    </a:cubicBezTo>
                    <a:lnTo>
                      <a:pt x="175792" y="1030273"/>
                    </a:lnTo>
                    <a:close/>
                    <a:moveTo>
                      <a:pt x="3424583" y="960329"/>
                    </a:moveTo>
                    <a:lnTo>
                      <a:pt x="3512616" y="960329"/>
                    </a:lnTo>
                    <a:cubicBezTo>
                      <a:pt x="3529041" y="960329"/>
                      <a:pt x="3542357" y="971712"/>
                      <a:pt x="3542357" y="985752"/>
                    </a:cubicBezTo>
                    <a:cubicBezTo>
                      <a:pt x="3542357" y="999793"/>
                      <a:pt x="3529041" y="1011175"/>
                      <a:pt x="3512616" y="1011175"/>
                    </a:cubicBezTo>
                    <a:lnTo>
                      <a:pt x="3424583" y="1011175"/>
                    </a:lnTo>
                    <a:cubicBezTo>
                      <a:pt x="3408158" y="1011175"/>
                      <a:pt x="3394842" y="999793"/>
                      <a:pt x="3394842" y="985752"/>
                    </a:cubicBezTo>
                    <a:cubicBezTo>
                      <a:pt x="3394842" y="971712"/>
                      <a:pt x="3408158" y="960329"/>
                      <a:pt x="3424583" y="960329"/>
                    </a:cubicBezTo>
                    <a:close/>
                    <a:moveTo>
                      <a:pt x="3022486" y="952194"/>
                    </a:moveTo>
                    <a:lnTo>
                      <a:pt x="3086727" y="952194"/>
                    </a:lnTo>
                    <a:cubicBezTo>
                      <a:pt x="3113665" y="952194"/>
                      <a:pt x="3135502" y="970860"/>
                      <a:pt x="3135502" y="993887"/>
                    </a:cubicBezTo>
                    <a:cubicBezTo>
                      <a:pt x="3135502" y="1016914"/>
                      <a:pt x="3113665" y="1035580"/>
                      <a:pt x="3086727" y="1035580"/>
                    </a:cubicBezTo>
                    <a:lnTo>
                      <a:pt x="3022486" y="1035580"/>
                    </a:lnTo>
                    <a:cubicBezTo>
                      <a:pt x="2995548" y="1035580"/>
                      <a:pt x="2973711" y="1016914"/>
                      <a:pt x="2973711" y="993887"/>
                    </a:cubicBezTo>
                    <a:cubicBezTo>
                      <a:pt x="2973711" y="970860"/>
                      <a:pt x="2995548" y="952194"/>
                      <a:pt x="3022486" y="952194"/>
                    </a:cubicBezTo>
                    <a:close/>
                    <a:moveTo>
                      <a:pt x="5396663" y="951687"/>
                    </a:moveTo>
                    <a:lnTo>
                      <a:pt x="5442461" y="951687"/>
                    </a:lnTo>
                    <a:cubicBezTo>
                      <a:pt x="5467757" y="951687"/>
                      <a:pt x="5488264" y="969216"/>
                      <a:pt x="5488264" y="990839"/>
                    </a:cubicBezTo>
                    <a:lnTo>
                      <a:pt x="5488263" y="990839"/>
                    </a:lnTo>
                    <a:cubicBezTo>
                      <a:pt x="5488263" y="1012462"/>
                      <a:pt x="5467756" y="1029991"/>
                      <a:pt x="5442460" y="1029991"/>
                    </a:cubicBezTo>
                    <a:lnTo>
                      <a:pt x="5396663" y="1029991"/>
                    </a:lnTo>
                    <a:cubicBezTo>
                      <a:pt x="5384015" y="1029991"/>
                      <a:pt x="5372564" y="1025609"/>
                      <a:pt x="5364276" y="1018523"/>
                    </a:cubicBezTo>
                    <a:lnTo>
                      <a:pt x="5350860" y="990838"/>
                    </a:lnTo>
                    <a:lnTo>
                      <a:pt x="5364276" y="963154"/>
                    </a:lnTo>
                    <a:cubicBezTo>
                      <a:pt x="5372564" y="956069"/>
                      <a:pt x="5384015" y="951687"/>
                      <a:pt x="5396663" y="951687"/>
                    </a:cubicBezTo>
                    <a:close/>
                    <a:moveTo>
                      <a:pt x="1083455" y="951687"/>
                    </a:moveTo>
                    <a:lnTo>
                      <a:pt x="1129253" y="951687"/>
                    </a:lnTo>
                    <a:cubicBezTo>
                      <a:pt x="1154549" y="951687"/>
                      <a:pt x="1175056" y="969216"/>
                      <a:pt x="1175056" y="990839"/>
                    </a:cubicBezTo>
                    <a:lnTo>
                      <a:pt x="1175055" y="990839"/>
                    </a:lnTo>
                    <a:cubicBezTo>
                      <a:pt x="1175055" y="1012462"/>
                      <a:pt x="1154548" y="1029991"/>
                      <a:pt x="1129252" y="1029991"/>
                    </a:cubicBezTo>
                    <a:lnTo>
                      <a:pt x="1083455" y="1029991"/>
                    </a:lnTo>
                    <a:cubicBezTo>
                      <a:pt x="1070807" y="1029991"/>
                      <a:pt x="1059356" y="1025609"/>
                      <a:pt x="1051068" y="1018523"/>
                    </a:cubicBezTo>
                    <a:lnTo>
                      <a:pt x="1037652" y="990838"/>
                    </a:lnTo>
                    <a:lnTo>
                      <a:pt x="1051068" y="963154"/>
                    </a:lnTo>
                    <a:cubicBezTo>
                      <a:pt x="1059356" y="956069"/>
                      <a:pt x="1070807" y="951687"/>
                      <a:pt x="1083455" y="951687"/>
                    </a:cubicBezTo>
                    <a:close/>
                    <a:moveTo>
                      <a:pt x="5006053" y="946094"/>
                    </a:moveTo>
                    <a:lnTo>
                      <a:pt x="5138341" y="946094"/>
                    </a:lnTo>
                    <a:cubicBezTo>
                      <a:pt x="5147801" y="946094"/>
                      <a:pt x="5155465" y="952651"/>
                      <a:pt x="5155465" y="960738"/>
                    </a:cubicBezTo>
                    <a:lnTo>
                      <a:pt x="5155464" y="960738"/>
                    </a:lnTo>
                    <a:cubicBezTo>
                      <a:pt x="5155464" y="968825"/>
                      <a:pt x="5147800" y="975381"/>
                      <a:pt x="5138339" y="975381"/>
                    </a:cubicBezTo>
                    <a:lnTo>
                      <a:pt x="5006053" y="975381"/>
                    </a:lnTo>
                    <a:cubicBezTo>
                      <a:pt x="5001322" y="975381"/>
                      <a:pt x="4997040" y="973742"/>
                      <a:pt x="4993940" y="971092"/>
                    </a:cubicBezTo>
                    <a:lnTo>
                      <a:pt x="4988922" y="960737"/>
                    </a:lnTo>
                    <a:lnTo>
                      <a:pt x="4993940" y="950383"/>
                    </a:lnTo>
                    <a:cubicBezTo>
                      <a:pt x="4997040" y="947734"/>
                      <a:pt x="5001322" y="946094"/>
                      <a:pt x="5006053" y="946094"/>
                    </a:cubicBezTo>
                    <a:close/>
                    <a:moveTo>
                      <a:pt x="692845" y="946094"/>
                    </a:moveTo>
                    <a:lnTo>
                      <a:pt x="825133" y="946094"/>
                    </a:lnTo>
                    <a:cubicBezTo>
                      <a:pt x="834593" y="946094"/>
                      <a:pt x="842257" y="952651"/>
                      <a:pt x="842257" y="960738"/>
                    </a:cubicBezTo>
                    <a:lnTo>
                      <a:pt x="842256" y="960738"/>
                    </a:lnTo>
                    <a:cubicBezTo>
                      <a:pt x="842256" y="968825"/>
                      <a:pt x="834592" y="975381"/>
                      <a:pt x="825131" y="975381"/>
                    </a:cubicBezTo>
                    <a:lnTo>
                      <a:pt x="692845" y="975381"/>
                    </a:lnTo>
                    <a:cubicBezTo>
                      <a:pt x="688114" y="975381"/>
                      <a:pt x="683832" y="973742"/>
                      <a:pt x="680732" y="971092"/>
                    </a:cubicBezTo>
                    <a:lnTo>
                      <a:pt x="675714" y="960737"/>
                    </a:lnTo>
                    <a:lnTo>
                      <a:pt x="680732" y="950383"/>
                    </a:lnTo>
                    <a:cubicBezTo>
                      <a:pt x="683832" y="947734"/>
                      <a:pt x="688114" y="946094"/>
                      <a:pt x="692845" y="946094"/>
                    </a:cubicBezTo>
                    <a:close/>
                    <a:moveTo>
                      <a:pt x="6101224" y="944569"/>
                    </a:moveTo>
                    <a:lnTo>
                      <a:pt x="6151190" y="944569"/>
                    </a:lnTo>
                    <a:cubicBezTo>
                      <a:pt x="6178128" y="944569"/>
                      <a:pt x="6199965" y="963235"/>
                      <a:pt x="6199965" y="986262"/>
                    </a:cubicBezTo>
                    <a:cubicBezTo>
                      <a:pt x="6199965" y="1009288"/>
                      <a:pt x="6178128" y="1027954"/>
                      <a:pt x="6151190" y="1027954"/>
                    </a:cubicBezTo>
                    <a:lnTo>
                      <a:pt x="6101224" y="1027954"/>
                    </a:lnTo>
                    <a:cubicBezTo>
                      <a:pt x="6074286" y="1027954"/>
                      <a:pt x="6052450" y="1009288"/>
                      <a:pt x="6052450" y="986262"/>
                    </a:cubicBezTo>
                    <a:cubicBezTo>
                      <a:pt x="6052450" y="963235"/>
                      <a:pt x="6074286" y="944569"/>
                      <a:pt x="6101224" y="944569"/>
                    </a:cubicBezTo>
                    <a:close/>
                    <a:moveTo>
                      <a:pt x="1788016" y="944569"/>
                    </a:moveTo>
                    <a:lnTo>
                      <a:pt x="1837982" y="944569"/>
                    </a:lnTo>
                    <a:cubicBezTo>
                      <a:pt x="1864920" y="944569"/>
                      <a:pt x="1886757" y="963235"/>
                      <a:pt x="1886757" y="986262"/>
                    </a:cubicBezTo>
                    <a:cubicBezTo>
                      <a:pt x="1886757" y="1009288"/>
                      <a:pt x="1864920" y="1027954"/>
                      <a:pt x="1837982" y="1027954"/>
                    </a:cubicBezTo>
                    <a:lnTo>
                      <a:pt x="1788016" y="1027954"/>
                    </a:lnTo>
                    <a:cubicBezTo>
                      <a:pt x="1761078" y="1027954"/>
                      <a:pt x="1739242" y="1009288"/>
                      <a:pt x="1739242" y="986262"/>
                    </a:cubicBezTo>
                    <a:cubicBezTo>
                      <a:pt x="1739242" y="963235"/>
                      <a:pt x="1761078" y="944569"/>
                      <a:pt x="1788016" y="944569"/>
                    </a:cubicBezTo>
                    <a:close/>
                    <a:moveTo>
                      <a:pt x="5607822" y="943555"/>
                    </a:moveTo>
                    <a:lnTo>
                      <a:pt x="5613773" y="943555"/>
                    </a:lnTo>
                    <a:cubicBezTo>
                      <a:pt x="5624121" y="943555"/>
                      <a:pt x="5632508" y="950725"/>
                      <a:pt x="5632508" y="959570"/>
                    </a:cubicBezTo>
                    <a:cubicBezTo>
                      <a:pt x="5632508" y="968415"/>
                      <a:pt x="5624121" y="975585"/>
                      <a:pt x="5613773" y="975585"/>
                    </a:cubicBezTo>
                    <a:lnTo>
                      <a:pt x="5607822" y="975585"/>
                    </a:lnTo>
                    <a:cubicBezTo>
                      <a:pt x="5597475" y="975585"/>
                      <a:pt x="5589087" y="968415"/>
                      <a:pt x="5589087" y="959570"/>
                    </a:cubicBezTo>
                    <a:cubicBezTo>
                      <a:pt x="5589087" y="950725"/>
                      <a:pt x="5597475" y="943555"/>
                      <a:pt x="5607822" y="943555"/>
                    </a:cubicBezTo>
                    <a:close/>
                    <a:moveTo>
                      <a:pt x="1294614" y="943555"/>
                    </a:moveTo>
                    <a:lnTo>
                      <a:pt x="1300565" y="943555"/>
                    </a:lnTo>
                    <a:cubicBezTo>
                      <a:pt x="1310912" y="943555"/>
                      <a:pt x="1319300" y="950725"/>
                      <a:pt x="1319300" y="959570"/>
                    </a:cubicBezTo>
                    <a:cubicBezTo>
                      <a:pt x="1319300" y="968415"/>
                      <a:pt x="1310912" y="975585"/>
                      <a:pt x="1300565" y="975585"/>
                    </a:cubicBezTo>
                    <a:lnTo>
                      <a:pt x="1294614" y="975585"/>
                    </a:lnTo>
                    <a:cubicBezTo>
                      <a:pt x="1284267" y="975585"/>
                      <a:pt x="1275879" y="968415"/>
                      <a:pt x="1275879" y="959570"/>
                    </a:cubicBezTo>
                    <a:cubicBezTo>
                      <a:pt x="1275879" y="950725"/>
                      <a:pt x="1284267" y="943555"/>
                      <a:pt x="1294614" y="943555"/>
                    </a:cubicBezTo>
                    <a:close/>
                    <a:moveTo>
                      <a:pt x="3971095" y="943246"/>
                    </a:moveTo>
                    <a:lnTo>
                      <a:pt x="4103384" y="943246"/>
                    </a:lnTo>
                    <a:cubicBezTo>
                      <a:pt x="4108114" y="943246"/>
                      <a:pt x="4112396" y="944885"/>
                      <a:pt x="4115496" y="947535"/>
                    </a:cubicBezTo>
                    <a:lnTo>
                      <a:pt x="4120514" y="957889"/>
                    </a:lnTo>
                    <a:lnTo>
                      <a:pt x="4115496" y="968244"/>
                    </a:lnTo>
                    <a:cubicBezTo>
                      <a:pt x="4112396" y="970894"/>
                      <a:pt x="4108114" y="972533"/>
                      <a:pt x="4103384" y="972533"/>
                    </a:cubicBezTo>
                    <a:lnTo>
                      <a:pt x="3971095" y="972533"/>
                    </a:lnTo>
                    <a:cubicBezTo>
                      <a:pt x="3961634" y="972533"/>
                      <a:pt x="3953964" y="965977"/>
                      <a:pt x="3953964" y="957889"/>
                    </a:cubicBezTo>
                    <a:cubicBezTo>
                      <a:pt x="3953964" y="949802"/>
                      <a:pt x="3961634" y="943246"/>
                      <a:pt x="3971095" y="943246"/>
                    </a:cubicBezTo>
                    <a:close/>
                    <a:moveTo>
                      <a:pt x="4635599" y="942028"/>
                    </a:moveTo>
                    <a:lnTo>
                      <a:pt x="4699840" y="942028"/>
                    </a:lnTo>
                    <a:cubicBezTo>
                      <a:pt x="4726777" y="942028"/>
                      <a:pt x="4748617" y="960694"/>
                      <a:pt x="4748617" y="983721"/>
                    </a:cubicBezTo>
                    <a:cubicBezTo>
                      <a:pt x="4748617" y="1006748"/>
                      <a:pt x="4726777" y="1025414"/>
                      <a:pt x="4699840" y="1025414"/>
                    </a:cubicBezTo>
                    <a:lnTo>
                      <a:pt x="4635599" y="1025414"/>
                    </a:lnTo>
                    <a:cubicBezTo>
                      <a:pt x="4608661" y="1025414"/>
                      <a:pt x="4586825" y="1006748"/>
                      <a:pt x="4586825" y="983721"/>
                    </a:cubicBezTo>
                    <a:cubicBezTo>
                      <a:pt x="4586825" y="960694"/>
                      <a:pt x="4608661" y="942028"/>
                      <a:pt x="4635599" y="942028"/>
                    </a:cubicBezTo>
                    <a:close/>
                    <a:moveTo>
                      <a:pt x="322390" y="942028"/>
                    </a:moveTo>
                    <a:lnTo>
                      <a:pt x="386632" y="942028"/>
                    </a:lnTo>
                    <a:cubicBezTo>
                      <a:pt x="413569" y="942028"/>
                      <a:pt x="435408" y="960694"/>
                      <a:pt x="435408" y="983721"/>
                    </a:cubicBezTo>
                    <a:cubicBezTo>
                      <a:pt x="435408" y="1006748"/>
                      <a:pt x="413569" y="1025414"/>
                      <a:pt x="386632" y="1025414"/>
                    </a:cubicBezTo>
                    <a:lnTo>
                      <a:pt x="322390" y="1025414"/>
                    </a:lnTo>
                    <a:cubicBezTo>
                      <a:pt x="295453" y="1025414"/>
                      <a:pt x="273617" y="1006748"/>
                      <a:pt x="273617" y="983721"/>
                    </a:cubicBezTo>
                    <a:cubicBezTo>
                      <a:pt x="273617" y="960694"/>
                      <a:pt x="295453" y="942028"/>
                      <a:pt x="322390" y="942028"/>
                    </a:cubicBezTo>
                    <a:close/>
                    <a:moveTo>
                      <a:pt x="2641803" y="939991"/>
                    </a:moveTo>
                    <a:lnTo>
                      <a:pt x="2729835" y="939991"/>
                    </a:lnTo>
                    <a:cubicBezTo>
                      <a:pt x="2746261" y="939991"/>
                      <a:pt x="2759576" y="951373"/>
                      <a:pt x="2759576" y="965414"/>
                    </a:cubicBezTo>
                    <a:cubicBezTo>
                      <a:pt x="2759576" y="979455"/>
                      <a:pt x="2746261" y="990837"/>
                      <a:pt x="2729835" y="990837"/>
                    </a:cubicBezTo>
                    <a:lnTo>
                      <a:pt x="2641803" y="990837"/>
                    </a:lnTo>
                    <a:cubicBezTo>
                      <a:pt x="2625377" y="990837"/>
                      <a:pt x="2612062" y="979455"/>
                      <a:pt x="2612062" y="965414"/>
                    </a:cubicBezTo>
                    <a:cubicBezTo>
                      <a:pt x="2612062" y="951373"/>
                      <a:pt x="2625377" y="939991"/>
                      <a:pt x="2641803" y="939991"/>
                    </a:cubicBezTo>
                    <a:close/>
                    <a:moveTo>
                      <a:pt x="3780278" y="939990"/>
                    </a:moveTo>
                    <a:lnTo>
                      <a:pt x="3884965" y="939990"/>
                    </a:lnTo>
                    <a:cubicBezTo>
                      <a:pt x="3917816" y="939990"/>
                      <a:pt x="3944447" y="962754"/>
                      <a:pt x="3944447" y="990836"/>
                    </a:cubicBezTo>
                    <a:cubicBezTo>
                      <a:pt x="3944447" y="1018917"/>
                      <a:pt x="3917816" y="1041681"/>
                      <a:pt x="3884965" y="1041681"/>
                    </a:cubicBezTo>
                    <a:lnTo>
                      <a:pt x="3780278" y="1041681"/>
                    </a:lnTo>
                    <a:cubicBezTo>
                      <a:pt x="3747433" y="1041681"/>
                      <a:pt x="3720802" y="1018917"/>
                      <a:pt x="3720802" y="990836"/>
                    </a:cubicBezTo>
                    <a:cubicBezTo>
                      <a:pt x="3720802" y="962754"/>
                      <a:pt x="3747433" y="939990"/>
                      <a:pt x="3780278" y="939990"/>
                    </a:cubicBezTo>
                    <a:close/>
                    <a:moveTo>
                      <a:pt x="6246657" y="935418"/>
                    </a:moveTo>
                    <a:lnTo>
                      <a:pt x="6342425" y="935418"/>
                    </a:lnTo>
                    <a:cubicBezTo>
                      <a:pt x="6357372" y="935418"/>
                      <a:pt x="6369489" y="945775"/>
                      <a:pt x="6369489" y="958552"/>
                    </a:cubicBezTo>
                    <a:lnTo>
                      <a:pt x="6369488" y="958552"/>
                    </a:lnTo>
                    <a:cubicBezTo>
                      <a:pt x="6369488" y="971329"/>
                      <a:pt x="6357371" y="981687"/>
                      <a:pt x="6342424" y="981687"/>
                    </a:cubicBezTo>
                    <a:lnTo>
                      <a:pt x="6246657" y="981686"/>
                    </a:lnTo>
                    <a:cubicBezTo>
                      <a:pt x="6239184" y="981686"/>
                      <a:pt x="6232418" y="979097"/>
                      <a:pt x="6227521" y="974910"/>
                    </a:cubicBezTo>
                    <a:lnTo>
                      <a:pt x="6219594" y="958552"/>
                    </a:lnTo>
                    <a:lnTo>
                      <a:pt x="6227521" y="942194"/>
                    </a:lnTo>
                    <a:cubicBezTo>
                      <a:pt x="6232418" y="938007"/>
                      <a:pt x="6239184" y="935418"/>
                      <a:pt x="6246657" y="935418"/>
                    </a:cubicBezTo>
                    <a:close/>
                    <a:moveTo>
                      <a:pt x="1933449" y="935418"/>
                    </a:moveTo>
                    <a:lnTo>
                      <a:pt x="2029216" y="935418"/>
                    </a:lnTo>
                    <a:cubicBezTo>
                      <a:pt x="2044164" y="935418"/>
                      <a:pt x="2056281" y="945775"/>
                      <a:pt x="2056281" y="958552"/>
                    </a:cubicBezTo>
                    <a:lnTo>
                      <a:pt x="2056279" y="958552"/>
                    </a:lnTo>
                    <a:cubicBezTo>
                      <a:pt x="2056279" y="971329"/>
                      <a:pt x="2044163" y="981687"/>
                      <a:pt x="2029216" y="981687"/>
                    </a:cubicBezTo>
                    <a:lnTo>
                      <a:pt x="1933449" y="981686"/>
                    </a:lnTo>
                    <a:cubicBezTo>
                      <a:pt x="1925976" y="981686"/>
                      <a:pt x="1919209" y="979097"/>
                      <a:pt x="1914313" y="974910"/>
                    </a:cubicBezTo>
                    <a:lnTo>
                      <a:pt x="1906386" y="958552"/>
                    </a:lnTo>
                    <a:lnTo>
                      <a:pt x="1914313" y="942194"/>
                    </a:lnTo>
                    <a:cubicBezTo>
                      <a:pt x="1919209" y="938007"/>
                      <a:pt x="1925976" y="935418"/>
                      <a:pt x="1933449" y="935418"/>
                    </a:cubicBezTo>
                    <a:close/>
                    <a:moveTo>
                      <a:pt x="5709833" y="933893"/>
                    </a:moveTo>
                    <a:lnTo>
                      <a:pt x="5819281" y="933893"/>
                    </a:lnTo>
                    <a:cubicBezTo>
                      <a:pt x="5835049" y="933893"/>
                      <a:pt x="5847831" y="944820"/>
                      <a:pt x="5847831" y="958298"/>
                    </a:cubicBezTo>
                    <a:cubicBezTo>
                      <a:pt x="5847831" y="971776"/>
                      <a:pt x="5835048" y="982703"/>
                      <a:pt x="5819280" y="982703"/>
                    </a:cubicBezTo>
                    <a:lnTo>
                      <a:pt x="5709833" y="982703"/>
                    </a:lnTo>
                    <a:cubicBezTo>
                      <a:pt x="5701949" y="982703"/>
                      <a:pt x="5694812" y="979970"/>
                      <a:pt x="5689645" y="975554"/>
                    </a:cubicBezTo>
                    <a:lnTo>
                      <a:pt x="5681282" y="958297"/>
                    </a:lnTo>
                    <a:lnTo>
                      <a:pt x="5689645" y="941041"/>
                    </a:lnTo>
                    <a:cubicBezTo>
                      <a:pt x="5694812" y="936624"/>
                      <a:pt x="5701949" y="933893"/>
                      <a:pt x="5709833" y="933893"/>
                    </a:cubicBezTo>
                    <a:close/>
                    <a:moveTo>
                      <a:pt x="1396625" y="933893"/>
                    </a:moveTo>
                    <a:lnTo>
                      <a:pt x="1506073" y="933893"/>
                    </a:lnTo>
                    <a:cubicBezTo>
                      <a:pt x="1521840" y="933893"/>
                      <a:pt x="1534623" y="944820"/>
                      <a:pt x="1534623" y="958298"/>
                    </a:cubicBezTo>
                    <a:cubicBezTo>
                      <a:pt x="1534623" y="971776"/>
                      <a:pt x="1521839" y="982703"/>
                      <a:pt x="1506072" y="982703"/>
                    </a:cubicBezTo>
                    <a:lnTo>
                      <a:pt x="1396625" y="982703"/>
                    </a:lnTo>
                    <a:cubicBezTo>
                      <a:pt x="1388741" y="982703"/>
                      <a:pt x="1381603" y="979970"/>
                      <a:pt x="1376437" y="975554"/>
                    </a:cubicBezTo>
                    <a:lnTo>
                      <a:pt x="1368074" y="958297"/>
                    </a:lnTo>
                    <a:lnTo>
                      <a:pt x="1376437" y="941041"/>
                    </a:lnTo>
                    <a:cubicBezTo>
                      <a:pt x="1381603" y="936624"/>
                      <a:pt x="1388741" y="933893"/>
                      <a:pt x="1396625" y="933893"/>
                    </a:cubicBezTo>
                    <a:close/>
                    <a:moveTo>
                      <a:pt x="4220444" y="929821"/>
                    </a:moveTo>
                    <a:lnTo>
                      <a:pt x="4325131" y="929821"/>
                    </a:lnTo>
                    <a:cubicBezTo>
                      <a:pt x="4357983" y="929821"/>
                      <a:pt x="4384612" y="952585"/>
                      <a:pt x="4384612" y="980667"/>
                    </a:cubicBezTo>
                    <a:cubicBezTo>
                      <a:pt x="4384612" y="1008748"/>
                      <a:pt x="4357983" y="1031512"/>
                      <a:pt x="4325131" y="1031512"/>
                    </a:cubicBezTo>
                    <a:lnTo>
                      <a:pt x="4220444" y="1031512"/>
                    </a:lnTo>
                    <a:cubicBezTo>
                      <a:pt x="4187592" y="1031512"/>
                      <a:pt x="4160962" y="1008748"/>
                      <a:pt x="4160962" y="980667"/>
                    </a:cubicBezTo>
                    <a:cubicBezTo>
                      <a:pt x="4160962" y="952585"/>
                      <a:pt x="4187592" y="929821"/>
                      <a:pt x="4220444" y="929821"/>
                    </a:cubicBezTo>
                    <a:close/>
                    <a:moveTo>
                      <a:pt x="3605407" y="925756"/>
                    </a:moveTo>
                    <a:lnTo>
                      <a:pt x="3655373" y="925756"/>
                    </a:lnTo>
                    <a:cubicBezTo>
                      <a:pt x="3682311" y="925756"/>
                      <a:pt x="3704148" y="944422"/>
                      <a:pt x="3704148" y="967449"/>
                    </a:cubicBezTo>
                    <a:cubicBezTo>
                      <a:pt x="3704148" y="990475"/>
                      <a:pt x="3682311" y="1009141"/>
                      <a:pt x="3655373" y="1009141"/>
                    </a:cubicBezTo>
                    <a:lnTo>
                      <a:pt x="3605407" y="1009141"/>
                    </a:lnTo>
                    <a:cubicBezTo>
                      <a:pt x="3578469" y="1009141"/>
                      <a:pt x="3556633" y="990475"/>
                      <a:pt x="3556633" y="967449"/>
                    </a:cubicBezTo>
                    <a:cubicBezTo>
                      <a:pt x="3556633" y="944422"/>
                      <a:pt x="3578469" y="925756"/>
                      <a:pt x="3605407" y="925756"/>
                    </a:cubicBezTo>
                    <a:close/>
                    <a:moveTo>
                      <a:pt x="5897795" y="921690"/>
                    </a:moveTo>
                    <a:lnTo>
                      <a:pt x="6007243" y="921690"/>
                    </a:lnTo>
                    <a:cubicBezTo>
                      <a:pt x="6023011" y="921690"/>
                      <a:pt x="6035794" y="932617"/>
                      <a:pt x="6035794" y="946095"/>
                    </a:cubicBezTo>
                    <a:lnTo>
                      <a:pt x="6035793" y="946095"/>
                    </a:lnTo>
                    <a:cubicBezTo>
                      <a:pt x="6035793" y="959573"/>
                      <a:pt x="6023010" y="970500"/>
                      <a:pt x="6007243" y="970500"/>
                    </a:cubicBezTo>
                    <a:lnTo>
                      <a:pt x="5897795" y="970500"/>
                    </a:lnTo>
                    <a:cubicBezTo>
                      <a:pt x="5889912" y="970500"/>
                      <a:pt x="5882774" y="967768"/>
                      <a:pt x="5877607" y="963352"/>
                    </a:cubicBezTo>
                    <a:lnTo>
                      <a:pt x="5869245" y="946094"/>
                    </a:lnTo>
                    <a:lnTo>
                      <a:pt x="5877607" y="928838"/>
                    </a:lnTo>
                    <a:cubicBezTo>
                      <a:pt x="5882774" y="924421"/>
                      <a:pt x="5889912" y="921690"/>
                      <a:pt x="5897795" y="921690"/>
                    </a:cubicBezTo>
                    <a:close/>
                    <a:moveTo>
                      <a:pt x="1584587" y="921690"/>
                    </a:moveTo>
                    <a:lnTo>
                      <a:pt x="1694035" y="921690"/>
                    </a:lnTo>
                    <a:cubicBezTo>
                      <a:pt x="1709803" y="921690"/>
                      <a:pt x="1722586" y="932617"/>
                      <a:pt x="1722586" y="946095"/>
                    </a:cubicBezTo>
                    <a:lnTo>
                      <a:pt x="1722585" y="946095"/>
                    </a:lnTo>
                    <a:cubicBezTo>
                      <a:pt x="1722585" y="959573"/>
                      <a:pt x="1709802" y="970500"/>
                      <a:pt x="1694034" y="970500"/>
                    </a:cubicBezTo>
                    <a:lnTo>
                      <a:pt x="1584587" y="970500"/>
                    </a:lnTo>
                    <a:cubicBezTo>
                      <a:pt x="1576704" y="970500"/>
                      <a:pt x="1569566" y="967768"/>
                      <a:pt x="1564399" y="963352"/>
                    </a:cubicBezTo>
                    <a:lnTo>
                      <a:pt x="1556037" y="946094"/>
                    </a:lnTo>
                    <a:lnTo>
                      <a:pt x="1564399" y="928838"/>
                    </a:lnTo>
                    <a:cubicBezTo>
                      <a:pt x="1569566" y="924421"/>
                      <a:pt x="1576704" y="921690"/>
                      <a:pt x="1584587" y="921690"/>
                    </a:cubicBezTo>
                    <a:close/>
                    <a:moveTo>
                      <a:pt x="4421490" y="919653"/>
                    </a:moveTo>
                    <a:lnTo>
                      <a:pt x="4438146" y="919653"/>
                    </a:lnTo>
                    <a:cubicBezTo>
                      <a:pt x="4451943" y="919653"/>
                      <a:pt x="4463128" y="929213"/>
                      <a:pt x="4463128" y="941008"/>
                    </a:cubicBezTo>
                    <a:cubicBezTo>
                      <a:pt x="4463128" y="952802"/>
                      <a:pt x="4451943" y="962362"/>
                      <a:pt x="4438146" y="962362"/>
                    </a:cubicBezTo>
                    <a:lnTo>
                      <a:pt x="4421490" y="962362"/>
                    </a:lnTo>
                    <a:cubicBezTo>
                      <a:pt x="4407693" y="962362"/>
                      <a:pt x="4396509" y="952802"/>
                      <a:pt x="4396509" y="941008"/>
                    </a:cubicBezTo>
                    <a:cubicBezTo>
                      <a:pt x="4396509" y="929213"/>
                      <a:pt x="4407693" y="919653"/>
                      <a:pt x="4421490" y="919653"/>
                    </a:cubicBezTo>
                    <a:close/>
                    <a:moveTo>
                      <a:pt x="3209259" y="915585"/>
                    </a:moveTo>
                    <a:lnTo>
                      <a:pt x="3313947" y="915585"/>
                    </a:lnTo>
                    <a:cubicBezTo>
                      <a:pt x="3346798" y="915585"/>
                      <a:pt x="3373429" y="938349"/>
                      <a:pt x="3373429" y="966430"/>
                    </a:cubicBezTo>
                    <a:cubicBezTo>
                      <a:pt x="3373429" y="994511"/>
                      <a:pt x="3346798" y="1017275"/>
                      <a:pt x="3313947" y="1017275"/>
                    </a:cubicBezTo>
                    <a:lnTo>
                      <a:pt x="3209259" y="1017275"/>
                    </a:lnTo>
                    <a:cubicBezTo>
                      <a:pt x="3176408" y="1017275"/>
                      <a:pt x="3149777" y="994511"/>
                      <a:pt x="3149777" y="966430"/>
                    </a:cubicBezTo>
                    <a:cubicBezTo>
                      <a:pt x="3149777" y="938349"/>
                      <a:pt x="3176408" y="915585"/>
                      <a:pt x="3209259" y="915585"/>
                    </a:cubicBezTo>
                    <a:close/>
                    <a:moveTo>
                      <a:pt x="2990842" y="906637"/>
                    </a:moveTo>
                    <a:lnTo>
                      <a:pt x="3123129" y="906638"/>
                    </a:lnTo>
                    <a:cubicBezTo>
                      <a:pt x="3127859" y="906638"/>
                      <a:pt x="3132142" y="908277"/>
                      <a:pt x="3135242" y="910926"/>
                    </a:cubicBezTo>
                    <a:lnTo>
                      <a:pt x="3140260" y="921281"/>
                    </a:lnTo>
                    <a:lnTo>
                      <a:pt x="3135242" y="931635"/>
                    </a:lnTo>
                    <a:cubicBezTo>
                      <a:pt x="3132142" y="934285"/>
                      <a:pt x="3127859" y="935924"/>
                      <a:pt x="3123129" y="935924"/>
                    </a:cubicBezTo>
                    <a:lnTo>
                      <a:pt x="2990841" y="935924"/>
                    </a:lnTo>
                    <a:cubicBezTo>
                      <a:pt x="2981380" y="935924"/>
                      <a:pt x="2973710" y="929368"/>
                      <a:pt x="2973710" y="921281"/>
                    </a:cubicBezTo>
                    <a:lnTo>
                      <a:pt x="2973711" y="921281"/>
                    </a:lnTo>
                    <a:cubicBezTo>
                      <a:pt x="2973711" y="913193"/>
                      <a:pt x="2981381" y="906637"/>
                      <a:pt x="2990842" y="906637"/>
                    </a:cubicBezTo>
                    <a:close/>
                    <a:moveTo>
                      <a:pt x="2822627" y="905418"/>
                    </a:moveTo>
                    <a:lnTo>
                      <a:pt x="2872592" y="905418"/>
                    </a:lnTo>
                    <a:cubicBezTo>
                      <a:pt x="2899530" y="905418"/>
                      <a:pt x="2921367" y="924084"/>
                      <a:pt x="2921367" y="947110"/>
                    </a:cubicBezTo>
                    <a:cubicBezTo>
                      <a:pt x="2921367" y="970137"/>
                      <a:pt x="2899530" y="988803"/>
                      <a:pt x="2872592" y="988803"/>
                    </a:cubicBezTo>
                    <a:lnTo>
                      <a:pt x="2822627" y="988803"/>
                    </a:lnTo>
                    <a:cubicBezTo>
                      <a:pt x="2795689" y="988803"/>
                      <a:pt x="2773852" y="970137"/>
                      <a:pt x="2773852" y="947110"/>
                    </a:cubicBezTo>
                    <a:cubicBezTo>
                      <a:pt x="2773852" y="924084"/>
                      <a:pt x="2795689" y="905418"/>
                      <a:pt x="2822627" y="905418"/>
                    </a:cubicBezTo>
                    <a:close/>
                    <a:moveTo>
                      <a:pt x="6445030" y="899318"/>
                    </a:moveTo>
                    <a:lnTo>
                      <a:pt x="6543561" y="899318"/>
                    </a:lnTo>
                    <a:lnTo>
                      <a:pt x="6581745" y="991899"/>
                    </a:lnTo>
                    <a:lnTo>
                      <a:pt x="6572871" y="997014"/>
                    </a:lnTo>
                    <a:cubicBezTo>
                      <a:pt x="6565754" y="999586"/>
                      <a:pt x="6557931" y="1001009"/>
                      <a:pt x="6549717" y="1001009"/>
                    </a:cubicBezTo>
                    <a:lnTo>
                      <a:pt x="6445030" y="1001009"/>
                    </a:lnTo>
                    <a:cubicBezTo>
                      <a:pt x="6412178" y="1001009"/>
                      <a:pt x="6385548" y="978245"/>
                      <a:pt x="6385548" y="950163"/>
                    </a:cubicBezTo>
                    <a:cubicBezTo>
                      <a:pt x="6385548" y="922082"/>
                      <a:pt x="6412178" y="899318"/>
                      <a:pt x="6445030" y="899318"/>
                    </a:cubicBezTo>
                    <a:close/>
                    <a:moveTo>
                      <a:pt x="5228626" y="897283"/>
                    </a:moveTo>
                    <a:lnTo>
                      <a:pt x="5278592" y="897283"/>
                    </a:lnTo>
                    <a:cubicBezTo>
                      <a:pt x="5305530" y="897283"/>
                      <a:pt x="5327367" y="915949"/>
                      <a:pt x="5327367" y="938976"/>
                    </a:cubicBezTo>
                    <a:cubicBezTo>
                      <a:pt x="5327367" y="962002"/>
                      <a:pt x="5305530" y="980669"/>
                      <a:pt x="5278592" y="980669"/>
                    </a:cubicBezTo>
                    <a:lnTo>
                      <a:pt x="5228626" y="980669"/>
                    </a:lnTo>
                    <a:cubicBezTo>
                      <a:pt x="5201689" y="980669"/>
                      <a:pt x="5179852" y="962002"/>
                      <a:pt x="5179852" y="938976"/>
                    </a:cubicBezTo>
                    <a:cubicBezTo>
                      <a:pt x="5179852" y="915949"/>
                      <a:pt x="5201689" y="897283"/>
                      <a:pt x="5228626" y="897283"/>
                    </a:cubicBezTo>
                    <a:close/>
                    <a:moveTo>
                      <a:pt x="915418" y="897283"/>
                    </a:moveTo>
                    <a:lnTo>
                      <a:pt x="965384" y="897283"/>
                    </a:lnTo>
                    <a:cubicBezTo>
                      <a:pt x="992322" y="897283"/>
                      <a:pt x="1014158" y="915949"/>
                      <a:pt x="1014158" y="938976"/>
                    </a:cubicBezTo>
                    <a:cubicBezTo>
                      <a:pt x="1014158" y="962002"/>
                      <a:pt x="992322" y="980669"/>
                      <a:pt x="965384" y="980669"/>
                    </a:cubicBezTo>
                    <a:lnTo>
                      <a:pt x="915418" y="980669"/>
                    </a:lnTo>
                    <a:cubicBezTo>
                      <a:pt x="888480" y="980669"/>
                      <a:pt x="866644" y="962002"/>
                      <a:pt x="866644" y="938976"/>
                    </a:cubicBezTo>
                    <a:cubicBezTo>
                      <a:pt x="866644" y="915949"/>
                      <a:pt x="888480" y="897283"/>
                      <a:pt x="915418" y="897283"/>
                    </a:cubicBezTo>
                    <a:close/>
                    <a:moveTo>
                      <a:pt x="2426479" y="895247"/>
                    </a:moveTo>
                    <a:lnTo>
                      <a:pt x="2531167" y="895247"/>
                    </a:lnTo>
                    <a:cubicBezTo>
                      <a:pt x="2564017" y="895247"/>
                      <a:pt x="2590648" y="918011"/>
                      <a:pt x="2590648" y="946092"/>
                    </a:cubicBezTo>
                    <a:cubicBezTo>
                      <a:pt x="2590648" y="974173"/>
                      <a:pt x="2564017" y="996937"/>
                      <a:pt x="2531167" y="996937"/>
                    </a:cubicBezTo>
                    <a:lnTo>
                      <a:pt x="2426479" y="996937"/>
                    </a:lnTo>
                    <a:cubicBezTo>
                      <a:pt x="2393627" y="996937"/>
                      <a:pt x="2366997" y="974173"/>
                      <a:pt x="2366997" y="946092"/>
                    </a:cubicBezTo>
                    <a:cubicBezTo>
                      <a:pt x="2366997" y="918011"/>
                      <a:pt x="2393627" y="895247"/>
                      <a:pt x="2426479" y="895247"/>
                    </a:cubicBezTo>
                    <a:close/>
                    <a:moveTo>
                      <a:pt x="3859269" y="895246"/>
                    </a:moveTo>
                    <a:lnTo>
                      <a:pt x="3972523" y="895247"/>
                    </a:lnTo>
                    <a:cubicBezTo>
                      <a:pt x="3977253" y="895247"/>
                      <a:pt x="3981536" y="896885"/>
                      <a:pt x="3984636" y="899535"/>
                    </a:cubicBezTo>
                    <a:lnTo>
                      <a:pt x="3989653" y="909889"/>
                    </a:lnTo>
                    <a:lnTo>
                      <a:pt x="3984636" y="920244"/>
                    </a:lnTo>
                    <a:cubicBezTo>
                      <a:pt x="3981536" y="922894"/>
                      <a:pt x="3977253" y="924533"/>
                      <a:pt x="3972523" y="924533"/>
                    </a:cubicBezTo>
                    <a:lnTo>
                      <a:pt x="3859269" y="924533"/>
                    </a:lnTo>
                    <a:cubicBezTo>
                      <a:pt x="3849808" y="924533"/>
                      <a:pt x="3842138" y="917977"/>
                      <a:pt x="3842138" y="909889"/>
                    </a:cubicBezTo>
                    <a:cubicBezTo>
                      <a:pt x="3842138" y="901802"/>
                      <a:pt x="3849808" y="895246"/>
                      <a:pt x="3859269" y="895246"/>
                    </a:cubicBezTo>
                    <a:close/>
                    <a:moveTo>
                      <a:pt x="2208061" y="886299"/>
                    </a:moveTo>
                    <a:lnTo>
                      <a:pt x="2340349" y="886300"/>
                    </a:lnTo>
                    <a:cubicBezTo>
                      <a:pt x="2345079" y="886300"/>
                      <a:pt x="2349361" y="887939"/>
                      <a:pt x="2352462" y="890588"/>
                    </a:cubicBezTo>
                    <a:lnTo>
                      <a:pt x="2357479" y="900942"/>
                    </a:lnTo>
                    <a:lnTo>
                      <a:pt x="2352462" y="911297"/>
                    </a:lnTo>
                    <a:cubicBezTo>
                      <a:pt x="2349361" y="913947"/>
                      <a:pt x="2345079" y="915586"/>
                      <a:pt x="2340349" y="915586"/>
                    </a:cubicBezTo>
                    <a:lnTo>
                      <a:pt x="2237062" y="915586"/>
                    </a:lnTo>
                    <a:lnTo>
                      <a:pt x="2243773" y="931856"/>
                    </a:lnTo>
                    <a:lnTo>
                      <a:pt x="2303946" y="931856"/>
                    </a:lnTo>
                    <a:cubicBezTo>
                      <a:pt x="2330884" y="931856"/>
                      <a:pt x="2352721" y="950522"/>
                      <a:pt x="2352721" y="973549"/>
                    </a:cubicBezTo>
                    <a:cubicBezTo>
                      <a:pt x="2352721" y="996575"/>
                      <a:pt x="2330884" y="1015242"/>
                      <a:pt x="2303946" y="1015242"/>
                    </a:cubicBezTo>
                    <a:lnTo>
                      <a:pt x="2239705" y="1015242"/>
                    </a:lnTo>
                    <a:lnTo>
                      <a:pt x="2230753" y="1013697"/>
                    </a:lnTo>
                    <a:lnTo>
                      <a:pt x="2225520" y="1001009"/>
                    </a:lnTo>
                    <a:lnTo>
                      <a:pt x="2131822" y="1001009"/>
                    </a:lnTo>
                    <a:cubicBezTo>
                      <a:pt x="2098970" y="1001009"/>
                      <a:pt x="2072339" y="978245"/>
                      <a:pt x="2072339" y="950163"/>
                    </a:cubicBezTo>
                    <a:cubicBezTo>
                      <a:pt x="2072339" y="922082"/>
                      <a:pt x="2098970" y="899318"/>
                      <a:pt x="2131822" y="899318"/>
                    </a:cubicBezTo>
                    <a:lnTo>
                      <a:pt x="2191717" y="899318"/>
                    </a:lnTo>
                    <a:lnTo>
                      <a:pt x="2195948" y="890588"/>
                    </a:lnTo>
                    <a:cubicBezTo>
                      <a:pt x="2199048" y="887938"/>
                      <a:pt x="2203331" y="886299"/>
                      <a:pt x="2208061" y="886299"/>
                    </a:cubicBezTo>
                    <a:close/>
                    <a:moveTo>
                      <a:pt x="6066724" y="881014"/>
                    </a:moveTo>
                    <a:lnTo>
                      <a:pt x="6176172" y="881014"/>
                    </a:lnTo>
                    <a:cubicBezTo>
                      <a:pt x="6191939" y="881014"/>
                      <a:pt x="6204722" y="891941"/>
                      <a:pt x="6204722" y="905419"/>
                    </a:cubicBezTo>
                    <a:cubicBezTo>
                      <a:pt x="6204722" y="918897"/>
                      <a:pt x="6191939" y="929824"/>
                      <a:pt x="6176171" y="929824"/>
                    </a:cubicBezTo>
                    <a:lnTo>
                      <a:pt x="6066724" y="929823"/>
                    </a:lnTo>
                    <a:cubicBezTo>
                      <a:pt x="6058840" y="929823"/>
                      <a:pt x="6051702" y="927091"/>
                      <a:pt x="6046536" y="922675"/>
                    </a:cubicBezTo>
                    <a:lnTo>
                      <a:pt x="6038173" y="905418"/>
                    </a:lnTo>
                    <a:lnTo>
                      <a:pt x="6046536" y="888162"/>
                    </a:lnTo>
                    <a:cubicBezTo>
                      <a:pt x="6051702" y="883745"/>
                      <a:pt x="6058840" y="881014"/>
                      <a:pt x="6066724" y="881014"/>
                    </a:cubicBezTo>
                    <a:close/>
                    <a:moveTo>
                      <a:pt x="1753516" y="881014"/>
                    </a:moveTo>
                    <a:lnTo>
                      <a:pt x="1862964" y="881014"/>
                    </a:lnTo>
                    <a:cubicBezTo>
                      <a:pt x="1878731" y="881014"/>
                      <a:pt x="1891514" y="891941"/>
                      <a:pt x="1891514" y="905419"/>
                    </a:cubicBezTo>
                    <a:cubicBezTo>
                      <a:pt x="1891514" y="918897"/>
                      <a:pt x="1878730" y="929824"/>
                      <a:pt x="1862963" y="929824"/>
                    </a:cubicBezTo>
                    <a:lnTo>
                      <a:pt x="1753516" y="929823"/>
                    </a:lnTo>
                    <a:cubicBezTo>
                      <a:pt x="1745632" y="929823"/>
                      <a:pt x="1738494" y="927091"/>
                      <a:pt x="1733328" y="922675"/>
                    </a:cubicBezTo>
                    <a:lnTo>
                      <a:pt x="1724965" y="905418"/>
                    </a:lnTo>
                    <a:lnTo>
                      <a:pt x="1733328" y="888162"/>
                    </a:lnTo>
                    <a:cubicBezTo>
                      <a:pt x="1738494" y="883745"/>
                      <a:pt x="1745632" y="881014"/>
                      <a:pt x="1753516" y="881014"/>
                    </a:cubicBezTo>
                    <a:close/>
                    <a:moveTo>
                      <a:pt x="237475" y="880720"/>
                    </a:moveTo>
                    <a:lnTo>
                      <a:pt x="245056" y="885089"/>
                    </a:lnTo>
                    <a:cubicBezTo>
                      <a:pt x="253882" y="892634"/>
                      <a:pt x="259341" y="903057"/>
                      <a:pt x="259341" y="914570"/>
                    </a:cubicBezTo>
                    <a:cubicBezTo>
                      <a:pt x="259341" y="937597"/>
                      <a:pt x="237505" y="956263"/>
                      <a:pt x="210567" y="956263"/>
                    </a:cubicBezTo>
                    <a:lnTo>
                      <a:pt x="206317" y="956263"/>
                    </a:lnTo>
                    <a:close/>
                    <a:moveTo>
                      <a:pt x="5867342" y="878979"/>
                    </a:moveTo>
                    <a:lnTo>
                      <a:pt x="5999631" y="878979"/>
                    </a:lnTo>
                    <a:cubicBezTo>
                      <a:pt x="6009091" y="878979"/>
                      <a:pt x="6016761" y="885535"/>
                      <a:pt x="6016761" y="893622"/>
                    </a:cubicBezTo>
                    <a:cubicBezTo>
                      <a:pt x="6016761" y="901709"/>
                      <a:pt x="6009091" y="908266"/>
                      <a:pt x="5999630" y="908266"/>
                    </a:cubicBezTo>
                    <a:lnTo>
                      <a:pt x="5867342" y="908265"/>
                    </a:lnTo>
                    <a:cubicBezTo>
                      <a:pt x="5862612" y="908265"/>
                      <a:pt x="5858329" y="906626"/>
                      <a:pt x="5855229" y="903976"/>
                    </a:cubicBezTo>
                    <a:lnTo>
                      <a:pt x="5850211" y="893621"/>
                    </a:lnTo>
                    <a:lnTo>
                      <a:pt x="5855229" y="883267"/>
                    </a:lnTo>
                    <a:cubicBezTo>
                      <a:pt x="5858329" y="880618"/>
                      <a:pt x="5862612" y="878979"/>
                      <a:pt x="5867342" y="878979"/>
                    </a:cubicBezTo>
                    <a:close/>
                    <a:moveTo>
                      <a:pt x="1554134" y="878979"/>
                    </a:moveTo>
                    <a:lnTo>
                      <a:pt x="1686423" y="878979"/>
                    </a:lnTo>
                    <a:cubicBezTo>
                      <a:pt x="1695883" y="878979"/>
                      <a:pt x="1703553" y="885535"/>
                      <a:pt x="1703553" y="893622"/>
                    </a:cubicBezTo>
                    <a:cubicBezTo>
                      <a:pt x="1703553" y="901709"/>
                      <a:pt x="1695883" y="908266"/>
                      <a:pt x="1686421" y="908266"/>
                    </a:cubicBezTo>
                    <a:lnTo>
                      <a:pt x="1554134" y="908265"/>
                    </a:lnTo>
                    <a:cubicBezTo>
                      <a:pt x="1549404" y="908265"/>
                      <a:pt x="1545121" y="906626"/>
                      <a:pt x="1542021" y="903976"/>
                    </a:cubicBezTo>
                    <a:lnTo>
                      <a:pt x="1537003" y="893621"/>
                    </a:lnTo>
                    <a:lnTo>
                      <a:pt x="1542021" y="883267"/>
                    </a:lnTo>
                    <a:cubicBezTo>
                      <a:pt x="1545121" y="880618"/>
                      <a:pt x="1549404" y="878979"/>
                      <a:pt x="1554134" y="878979"/>
                    </a:cubicBezTo>
                    <a:close/>
                    <a:moveTo>
                      <a:pt x="4616566" y="870843"/>
                    </a:moveTo>
                    <a:lnTo>
                      <a:pt x="4704598" y="870843"/>
                    </a:lnTo>
                    <a:cubicBezTo>
                      <a:pt x="4721023" y="870843"/>
                      <a:pt x="4734339" y="882226"/>
                      <a:pt x="4734339" y="896266"/>
                    </a:cubicBezTo>
                    <a:cubicBezTo>
                      <a:pt x="4734339" y="910307"/>
                      <a:pt x="4721023" y="921689"/>
                      <a:pt x="4704598" y="921689"/>
                    </a:cubicBezTo>
                    <a:lnTo>
                      <a:pt x="4616566" y="921689"/>
                    </a:lnTo>
                    <a:cubicBezTo>
                      <a:pt x="4600141" y="921689"/>
                      <a:pt x="4586825" y="910307"/>
                      <a:pt x="4586825" y="896266"/>
                    </a:cubicBezTo>
                    <a:cubicBezTo>
                      <a:pt x="4586825" y="882226"/>
                      <a:pt x="4600141" y="870843"/>
                      <a:pt x="4616566" y="870843"/>
                    </a:cubicBezTo>
                    <a:close/>
                    <a:moveTo>
                      <a:pt x="303358" y="870843"/>
                    </a:moveTo>
                    <a:lnTo>
                      <a:pt x="391390" y="870843"/>
                    </a:lnTo>
                    <a:cubicBezTo>
                      <a:pt x="407815" y="870843"/>
                      <a:pt x="421131" y="882226"/>
                      <a:pt x="421131" y="896266"/>
                    </a:cubicBezTo>
                    <a:cubicBezTo>
                      <a:pt x="421131" y="910307"/>
                      <a:pt x="407815" y="921689"/>
                      <a:pt x="391390" y="921689"/>
                    </a:cubicBezTo>
                    <a:lnTo>
                      <a:pt x="303358" y="921689"/>
                    </a:lnTo>
                    <a:cubicBezTo>
                      <a:pt x="286933" y="921689"/>
                      <a:pt x="273617" y="910307"/>
                      <a:pt x="273617" y="896266"/>
                    </a:cubicBezTo>
                    <a:cubicBezTo>
                      <a:pt x="273617" y="882226"/>
                      <a:pt x="286933" y="870843"/>
                      <a:pt x="303358" y="870843"/>
                    </a:cubicBezTo>
                    <a:close/>
                    <a:moveTo>
                      <a:pt x="6255580" y="869827"/>
                    </a:moveTo>
                    <a:lnTo>
                      <a:pt x="6315657" y="869827"/>
                    </a:lnTo>
                    <a:cubicBezTo>
                      <a:pt x="6331590" y="869827"/>
                      <a:pt x="6344505" y="880868"/>
                      <a:pt x="6344505" y="894487"/>
                    </a:cubicBezTo>
                    <a:cubicBezTo>
                      <a:pt x="6344505" y="908106"/>
                      <a:pt x="6331590" y="919146"/>
                      <a:pt x="6315657" y="919146"/>
                    </a:cubicBezTo>
                    <a:lnTo>
                      <a:pt x="6255580" y="919146"/>
                    </a:lnTo>
                    <a:cubicBezTo>
                      <a:pt x="6239647" y="919146"/>
                      <a:pt x="6226732" y="908106"/>
                      <a:pt x="6226732" y="894487"/>
                    </a:cubicBezTo>
                    <a:cubicBezTo>
                      <a:pt x="6226732" y="880868"/>
                      <a:pt x="6239647" y="869827"/>
                      <a:pt x="6255580" y="869827"/>
                    </a:cubicBezTo>
                    <a:close/>
                    <a:moveTo>
                      <a:pt x="1942371" y="869827"/>
                    </a:moveTo>
                    <a:lnTo>
                      <a:pt x="2002449" y="869827"/>
                    </a:lnTo>
                    <a:cubicBezTo>
                      <a:pt x="2018381" y="869827"/>
                      <a:pt x="2031297" y="880868"/>
                      <a:pt x="2031297" y="894487"/>
                    </a:cubicBezTo>
                    <a:cubicBezTo>
                      <a:pt x="2031297" y="908106"/>
                      <a:pt x="2018381" y="919146"/>
                      <a:pt x="2002449" y="919146"/>
                    </a:cubicBezTo>
                    <a:lnTo>
                      <a:pt x="1942371" y="919146"/>
                    </a:lnTo>
                    <a:cubicBezTo>
                      <a:pt x="1926439" y="919146"/>
                      <a:pt x="1913523" y="908106"/>
                      <a:pt x="1913523" y="894487"/>
                    </a:cubicBezTo>
                    <a:cubicBezTo>
                      <a:pt x="1913523" y="880868"/>
                      <a:pt x="1926439" y="869827"/>
                      <a:pt x="1942371" y="869827"/>
                    </a:cubicBezTo>
                    <a:close/>
                    <a:moveTo>
                      <a:pt x="4815235" y="864743"/>
                    </a:moveTo>
                    <a:lnTo>
                      <a:pt x="4919923" y="864743"/>
                    </a:lnTo>
                    <a:cubicBezTo>
                      <a:pt x="4952774" y="864743"/>
                      <a:pt x="4979404" y="887507"/>
                      <a:pt x="4979404" y="915589"/>
                    </a:cubicBezTo>
                    <a:cubicBezTo>
                      <a:pt x="4979404" y="943670"/>
                      <a:pt x="4952774" y="966434"/>
                      <a:pt x="4919923" y="966434"/>
                    </a:cubicBezTo>
                    <a:lnTo>
                      <a:pt x="4815235" y="966434"/>
                    </a:lnTo>
                    <a:cubicBezTo>
                      <a:pt x="4782384" y="966434"/>
                      <a:pt x="4755752" y="943670"/>
                      <a:pt x="4755752" y="915589"/>
                    </a:cubicBezTo>
                    <a:cubicBezTo>
                      <a:pt x="4755752" y="887507"/>
                      <a:pt x="4782384" y="864743"/>
                      <a:pt x="4815235" y="864743"/>
                    </a:cubicBezTo>
                    <a:close/>
                    <a:moveTo>
                      <a:pt x="502027" y="864743"/>
                    </a:moveTo>
                    <a:lnTo>
                      <a:pt x="606715" y="864743"/>
                    </a:lnTo>
                    <a:cubicBezTo>
                      <a:pt x="639566" y="864743"/>
                      <a:pt x="666196" y="887507"/>
                      <a:pt x="666196" y="915589"/>
                    </a:cubicBezTo>
                    <a:cubicBezTo>
                      <a:pt x="666196" y="943670"/>
                      <a:pt x="639566" y="966434"/>
                      <a:pt x="606715" y="966434"/>
                    </a:cubicBezTo>
                    <a:lnTo>
                      <a:pt x="502027" y="966434"/>
                    </a:lnTo>
                    <a:cubicBezTo>
                      <a:pt x="469175" y="966434"/>
                      <a:pt x="442544" y="943670"/>
                      <a:pt x="442544" y="915589"/>
                    </a:cubicBezTo>
                    <a:cubicBezTo>
                      <a:pt x="442544" y="887507"/>
                      <a:pt x="469175" y="864743"/>
                      <a:pt x="502027" y="864743"/>
                    </a:cubicBezTo>
                    <a:close/>
                    <a:moveTo>
                      <a:pt x="3197839" y="863927"/>
                    </a:moveTo>
                    <a:lnTo>
                      <a:pt x="3330126" y="863928"/>
                    </a:lnTo>
                    <a:cubicBezTo>
                      <a:pt x="3334856" y="863928"/>
                      <a:pt x="3339139" y="865567"/>
                      <a:pt x="3342239" y="868216"/>
                    </a:cubicBezTo>
                    <a:lnTo>
                      <a:pt x="3347257" y="878571"/>
                    </a:lnTo>
                    <a:lnTo>
                      <a:pt x="3342239" y="888925"/>
                    </a:lnTo>
                    <a:cubicBezTo>
                      <a:pt x="3339139" y="891575"/>
                      <a:pt x="3334856" y="893214"/>
                      <a:pt x="3330126" y="893214"/>
                    </a:cubicBezTo>
                    <a:lnTo>
                      <a:pt x="3197838" y="893214"/>
                    </a:lnTo>
                    <a:cubicBezTo>
                      <a:pt x="3188377" y="893214"/>
                      <a:pt x="3180707" y="886658"/>
                      <a:pt x="3180707" y="878571"/>
                    </a:cubicBezTo>
                    <a:lnTo>
                      <a:pt x="3180708" y="878571"/>
                    </a:lnTo>
                    <a:cubicBezTo>
                      <a:pt x="3180708" y="870483"/>
                      <a:pt x="3188377" y="863927"/>
                      <a:pt x="3197839" y="863927"/>
                    </a:cubicBezTo>
                    <a:close/>
                    <a:moveTo>
                      <a:pt x="2934452" y="863214"/>
                    </a:moveTo>
                    <a:lnTo>
                      <a:pt x="2951107" y="863214"/>
                    </a:lnTo>
                    <a:cubicBezTo>
                      <a:pt x="2964905" y="863214"/>
                      <a:pt x="2976090" y="872775"/>
                      <a:pt x="2976090" y="884569"/>
                    </a:cubicBezTo>
                    <a:cubicBezTo>
                      <a:pt x="2976090" y="896363"/>
                      <a:pt x="2964905" y="905924"/>
                      <a:pt x="2951107" y="905924"/>
                    </a:cubicBezTo>
                    <a:lnTo>
                      <a:pt x="2934452" y="905924"/>
                    </a:lnTo>
                    <a:cubicBezTo>
                      <a:pt x="2920654" y="905924"/>
                      <a:pt x="2909470" y="896363"/>
                      <a:pt x="2909470" y="884569"/>
                    </a:cubicBezTo>
                    <a:cubicBezTo>
                      <a:pt x="2909470" y="872775"/>
                      <a:pt x="2920654" y="863214"/>
                      <a:pt x="2934452" y="863214"/>
                    </a:cubicBezTo>
                    <a:close/>
                    <a:moveTo>
                      <a:pt x="5573027" y="860674"/>
                    </a:moveTo>
                    <a:lnTo>
                      <a:pt x="5603956" y="860674"/>
                    </a:lnTo>
                    <a:cubicBezTo>
                      <a:pt x="5624324" y="860674"/>
                      <a:pt x="5640835" y="874788"/>
                      <a:pt x="5640835" y="892199"/>
                    </a:cubicBezTo>
                    <a:cubicBezTo>
                      <a:pt x="5640835" y="909609"/>
                      <a:pt x="5624324" y="923723"/>
                      <a:pt x="5603956" y="923723"/>
                    </a:cubicBezTo>
                    <a:lnTo>
                      <a:pt x="5573027" y="923723"/>
                    </a:lnTo>
                    <a:cubicBezTo>
                      <a:pt x="5552659" y="923723"/>
                      <a:pt x="5536147" y="909609"/>
                      <a:pt x="5536147" y="892199"/>
                    </a:cubicBezTo>
                    <a:cubicBezTo>
                      <a:pt x="5536147" y="874788"/>
                      <a:pt x="5552659" y="860674"/>
                      <a:pt x="5573027" y="860674"/>
                    </a:cubicBezTo>
                    <a:close/>
                    <a:moveTo>
                      <a:pt x="1259819" y="860674"/>
                    </a:moveTo>
                    <a:lnTo>
                      <a:pt x="1290748" y="860674"/>
                    </a:lnTo>
                    <a:cubicBezTo>
                      <a:pt x="1311116" y="860674"/>
                      <a:pt x="1327627" y="874788"/>
                      <a:pt x="1327627" y="892199"/>
                    </a:cubicBezTo>
                    <a:cubicBezTo>
                      <a:pt x="1327627" y="909609"/>
                      <a:pt x="1311116" y="923723"/>
                      <a:pt x="1290748" y="923723"/>
                    </a:cubicBezTo>
                    <a:lnTo>
                      <a:pt x="1259819" y="923723"/>
                    </a:lnTo>
                    <a:cubicBezTo>
                      <a:pt x="1239451" y="923723"/>
                      <a:pt x="1222939" y="909609"/>
                      <a:pt x="1222939" y="892199"/>
                    </a:cubicBezTo>
                    <a:cubicBezTo>
                      <a:pt x="1222939" y="874788"/>
                      <a:pt x="1239451" y="860674"/>
                      <a:pt x="1259819" y="860674"/>
                    </a:cubicBezTo>
                    <a:close/>
                    <a:moveTo>
                      <a:pt x="3429341" y="856605"/>
                    </a:moveTo>
                    <a:lnTo>
                      <a:pt x="3493582" y="856605"/>
                    </a:lnTo>
                    <a:cubicBezTo>
                      <a:pt x="3520520" y="856605"/>
                      <a:pt x="3542357" y="875271"/>
                      <a:pt x="3542357" y="898298"/>
                    </a:cubicBezTo>
                    <a:cubicBezTo>
                      <a:pt x="3542357" y="921324"/>
                      <a:pt x="3520520" y="939990"/>
                      <a:pt x="3493582" y="939990"/>
                    </a:cubicBezTo>
                    <a:lnTo>
                      <a:pt x="3429341" y="939990"/>
                    </a:lnTo>
                    <a:cubicBezTo>
                      <a:pt x="3402403" y="939990"/>
                      <a:pt x="3380567" y="921324"/>
                      <a:pt x="3380567" y="898298"/>
                    </a:cubicBezTo>
                    <a:cubicBezTo>
                      <a:pt x="3380567" y="875271"/>
                      <a:pt x="3402403" y="856605"/>
                      <a:pt x="3429341" y="856605"/>
                    </a:cubicBezTo>
                    <a:close/>
                    <a:moveTo>
                      <a:pt x="3963963" y="849485"/>
                    </a:moveTo>
                    <a:lnTo>
                      <a:pt x="3999294" y="849485"/>
                    </a:lnTo>
                    <a:cubicBezTo>
                      <a:pt x="4004024" y="849485"/>
                      <a:pt x="4008308" y="851124"/>
                      <a:pt x="4011407" y="853774"/>
                    </a:cubicBezTo>
                    <a:lnTo>
                      <a:pt x="4016425" y="864128"/>
                    </a:lnTo>
                    <a:lnTo>
                      <a:pt x="4011407" y="874482"/>
                    </a:lnTo>
                    <a:cubicBezTo>
                      <a:pt x="4008308" y="877132"/>
                      <a:pt x="4004024" y="878772"/>
                      <a:pt x="3999294" y="878772"/>
                    </a:cubicBezTo>
                    <a:lnTo>
                      <a:pt x="3963962" y="878772"/>
                    </a:lnTo>
                    <a:cubicBezTo>
                      <a:pt x="3954501" y="878772"/>
                      <a:pt x="3946831" y="872215"/>
                      <a:pt x="3946831" y="864128"/>
                    </a:cubicBezTo>
                    <a:lnTo>
                      <a:pt x="3946832" y="864128"/>
                    </a:lnTo>
                    <a:cubicBezTo>
                      <a:pt x="3946832" y="856041"/>
                      <a:pt x="3954502" y="849485"/>
                      <a:pt x="3963963" y="849485"/>
                    </a:cubicBezTo>
                    <a:close/>
                    <a:moveTo>
                      <a:pt x="3867602" y="849485"/>
                    </a:moveTo>
                    <a:lnTo>
                      <a:pt x="3902933" y="849485"/>
                    </a:lnTo>
                    <a:cubicBezTo>
                      <a:pt x="3907663" y="849485"/>
                      <a:pt x="3911946" y="851124"/>
                      <a:pt x="3915046" y="853774"/>
                    </a:cubicBezTo>
                    <a:lnTo>
                      <a:pt x="3920064" y="864128"/>
                    </a:lnTo>
                    <a:lnTo>
                      <a:pt x="3915046" y="874482"/>
                    </a:lnTo>
                    <a:cubicBezTo>
                      <a:pt x="3911946" y="877132"/>
                      <a:pt x="3907663" y="878772"/>
                      <a:pt x="3902933" y="878772"/>
                    </a:cubicBezTo>
                    <a:lnTo>
                      <a:pt x="3867601" y="878772"/>
                    </a:lnTo>
                    <a:cubicBezTo>
                      <a:pt x="3858140" y="878772"/>
                      <a:pt x="3850470" y="872215"/>
                      <a:pt x="3850470" y="864128"/>
                    </a:cubicBezTo>
                    <a:lnTo>
                      <a:pt x="3850471" y="864128"/>
                    </a:lnTo>
                    <a:cubicBezTo>
                      <a:pt x="3850471" y="856041"/>
                      <a:pt x="3858141" y="849485"/>
                      <a:pt x="3867602" y="849485"/>
                    </a:cubicBezTo>
                    <a:close/>
                    <a:moveTo>
                      <a:pt x="3593512" y="848469"/>
                    </a:moveTo>
                    <a:lnTo>
                      <a:pt x="3624442" y="848469"/>
                    </a:lnTo>
                    <a:cubicBezTo>
                      <a:pt x="3644810" y="848469"/>
                      <a:pt x="3661321" y="862583"/>
                      <a:pt x="3661321" y="879994"/>
                    </a:cubicBezTo>
                    <a:cubicBezTo>
                      <a:pt x="3661321" y="897405"/>
                      <a:pt x="3644810" y="911518"/>
                      <a:pt x="3624442" y="911518"/>
                    </a:cubicBezTo>
                    <a:lnTo>
                      <a:pt x="3593512" y="911518"/>
                    </a:lnTo>
                    <a:cubicBezTo>
                      <a:pt x="3573144" y="911518"/>
                      <a:pt x="3556633" y="897405"/>
                      <a:pt x="3556633" y="879994"/>
                    </a:cubicBezTo>
                    <a:cubicBezTo>
                      <a:pt x="3556633" y="862583"/>
                      <a:pt x="3573144" y="848469"/>
                      <a:pt x="3593512" y="848469"/>
                    </a:cubicBezTo>
                    <a:close/>
                    <a:moveTo>
                      <a:pt x="5224939" y="847660"/>
                    </a:moveTo>
                    <a:lnTo>
                      <a:pt x="5338193" y="847660"/>
                    </a:lnTo>
                    <a:cubicBezTo>
                      <a:pt x="5347654" y="847660"/>
                      <a:pt x="5355324" y="854216"/>
                      <a:pt x="5355324" y="862303"/>
                    </a:cubicBezTo>
                    <a:lnTo>
                      <a:pt x="5355323" y="862303"/>
                    </a:lnTo>
                    <a:cubicBezTo>
                      <a:pt x="5355323" y="870390"/>
                      <a:pt x="5347653" y="876947"/>
                      <a:pt x="5338192" y="876947"/>
                    </a:cubicBezTo>
                    <a:lnTo>
                      <a:pt x="5224939" y="876946"/>
                    </a:lnTo>
                    <a:cubicBezTo>
                      <a:pt x="5220209" y="876946"/>
                      <a:pt x="5215926" y="875307"/>
                      <a:pt x="5212826" y="872657"/>
                    </a:cubicBezTo>
                    <a:lnTo>
                      <a:pt x="5207808" y="862303"/>
                    </a:lnTo>
                    <a:lnTo>
                      <a:pt x="5212826" y="851949"/>
                    </a:lnTo>
                    <a:cubicBezTo>
                      <a:pt x="5215926" y="849299"/>
                      <a:pt x="5220209" y="847660"/>
                      <a:pt x="5224939" y="847660"/>
                    </a:cubicBezTo>
                    <a:close/>
                    <a:moveTo>
                      <a:pt x="911731" y="847660"/>
                    </a:moveTo>
                    <a:lnTo>
                      <a:pt x="1024985" y="847660"/>
                    </a:lnTo>
                    <a:cubicBezTo>
                      <a:pt x="1034446" y="847660"/>
                      <a:pt x="1042115" y="854216"/>
                      <a:pt x="1042115" y="862303"/>
                    </a:cubicBezTo>
                    <a:cubicBezTo>
                      <a:pt x="1042115" y="870390"/>
                      <a:pt x="1034445" y="876947"/>
                      <a:pt x="1024984" y="876947"/>
                    </a:cubicBezTo>
                    <a:lnTo>
                      <a:pt x="911731" y="876946"/>
                    </a:lnTo>
                    <a:cubicBezTo>
                      <a:pt x="907001" y="876946"/>
                      <a:pt x="902718" y="875307"/>
                      <a:pt x="899618" y="872657"/>
                    </a:cubicBezTo>
                    <a:lnTo>
                      <a:pt x="894600" y="862303"/>
                    </a:lnTo>
                    <a:lnTo>
                      <a:pt x="899618" y="851949"/>
                    </a:lnTo>
                    <a:cubicBezTo>
                      <a:pt x="902718" y="849299"/>
                      <a:pt x="907001" y="847660"/>
                      <a:pt x="911731" y="847660"/>
                    </a:cubicBezTo>
                    <a:close/>
                    <a:moveTo>
                      <a:pt x="5042456" y="846439"/>
                    </a:moveTo>
                    <a:lnTo>
                      <a:pt x="5106696" y="846439"/>
                    </a:lnTo>
                    <a:cubicBezTo>
                      <a:pt x="5133634" y="846439"/>
                      <a:pt x="5155464" y="865105"/>
                      <a:pt x="5155464" y="888132"/>
                    </a:cubicBezTo>
                    <a:cubicBezTo>
                      <a:pt x="5155464" y="911158"/>
                      <a:pt x="5133634" y="929825"/>
                      <a:pt x="5106696" y="929825"/>
                    </a:cubicBezTo>
                    <a:lnTo>
                      <a:pt x="5042456" y="929825"/>
                    </a:lnTo>
                    <a:cubicBezTo>
                      <a:pt x="5015517" y="929825"/>
                      <a:pt x="4993681" y="911158"/>
                      <a:pt x="4993681" y="888132"/>
                    </a:cubicBezTo>
                    <a:cubicBezTo>
                      <a:pt x="4993681" y="865105"/>
                      <a:pt x="5015517" y="846439"/>
                      <a:pt x="5042456" y="846439"/>
                    </a:cubicBezTo>
                    <a:close/>
                    <a:moveTo>
                      <a:pt x="729248" y="846439"/>
                    </a:moveTo>
                    <a:lnTo>
                      <a:pt x="793488" y="846439"/>
                    </a:lnTo>
                    <a:cubicBezTo>
                      <a:pt x="820426" y="846439"/>
                      <a:pt x="842256" y="865105"/>
                      <a:pt x="842256" y="888132"/>
                    </a:cubicBezTo>
                    <a:cubicBezTo>
                      <a:pt x="842256" y="911158"/>
                      <a:pt x="820426" y="929825"/>
                      <a:pt x="793488" y="929825"/>
                    </a:cubicBezTo>
                    <a:lnTo>
                      <a:pt x="729248" y="929825"/>
                    </a:lnTo>
                    <a:cubicBezTo>
                      <a:pt x="702309" y="929825"/>
                      <a:pt x="680473" y="911158"/>
                      <a:pt x="680473" y="888132"/>
                    </a:cubicBezTo>
                    <a:cubicBezTo>
                      <a:pt x="680473" y="865105"/>
                      <a:pt x="702309" y="846439"/>
                      <a:pt x="729248" y="846439"/>
                    </a:cubicBezTo>
                    <a:close/>
                    <a:moveTo>
                      <a:pt x="5420752" y="846438"/>
                    </a:moveTo>
                    <a:lnTo>
                      <a:pt x="5470718" y="846438"/>
                    </a:lnTo>
                    <a:cubicBezTo>
                      <a:pt x="5497656" y="846438"/>
                      <a:pt x="5519493" y="865104"/>
                      <a:pt x="5519493" y="888130"/>
                    </a:cubicBezTo>
                    <a:cubicBezTo>
                      <a:pt x="5519493" y="911157"/>
                      <a:pt x="5497656" y="929823"/>
                      <a:pt x="5470718" y="929823"/>
                    </a:cubicBezTo>
                    <a:lnTo>
                      <a:pt x="5420752" y="929823"/>
                    </a:lnTo>
                    <a:cubicBezTo>
                      <a:pt x="5393815" y="929823"/>
                      <a:pt x="5371978" y="911157"/>
                      <a:pt x="5371978" y="888130"/>
                    </a:cubicBezTo>
                    <a:cubicBezTo>
                      <a:pt x="5371978" y="865104"/>
                      <a:pt x="5393815" y="846438"/>
                      <a:pt x="5420752" y="846438"/>
                    </a:cubicBezTo>
                    <a:close/>
                    <a:moveTo>
                      <a:pt x="1107544" y="846438"/>
                    </a:moveTo>
                    <a:lnTo>
                      <a:pt x="1157510" y="846438"/>
                    </a:lnTo>
                    <a:cubicBezTo>
                      <a:pt x="1184448" y="846438"/>
                      <a:pt x="1206285" y="865104"/>
                      <a:pt x="1206285" y="888130"/>
                    </a:cubicBezTo>
                    <a:cubicBezTo>
                      <a:pt x="1206285" y="911157"/>
                      <a:pt x="1184448" y="929823"/>
                      <a:pt x="1157510" y="929823"/>
                    </a:cubicBezTo>
                    <a:lnTo>
                      <a:pt x="1107544" y="929823"/>
                    </a:lnTo>
                    <a:cubicBezTo>
                      <a:pt x="1080606" y="929823"/>
                      <a:pt x="1058770" y="911157"/>
                      <a:pt x="1058770" y="888130"/>
                    </a:cubicBezTo>
                    <a:cubicBezTo>
                      <a:pt x="1058770" y="865104"/>
                      <a:pt x="1080606" y="846438"/>
                      <a:pt x="1107544" y="846438"/>
                    </a:cubicBezTo>
                    <a:close/>
                    <a:moveTo>
                      <a:pt x="2415058" y="843589"/>
                    </a:moveTo>
                    <a:lnTo>
                      <a:pt x="2547345" y="843590"/>
                    </a:lnTo>
                    <a:cubicBezTo>
                      <a:pt x="2552075" y="843590"/>
                      <a:pt x="2556358" y="845228"/>
                      <a:pt x="2559458" y="847878"/>
                    </a:cubicBezTo>
                    <a:lnTo>
                      <a:pt x="2564476" y="858232"/>
                    </a:lnTo>
                    <a:lnTo>
                      <a:pt x="2559458" y="868587"/>
                    </a:lnTo>
                    <a:cubicBezTo>
                      <a:pt x="2556358" y="871237"/>
                      <a:pt x="2552075" y="872876"/>
                      <a:pt x="2547345" y="872876"/>
                    </a:cubicBezTo>
                    <a:lnTo>
                      <a:pt x="2415057" y="872876"/>
                    </a:lnTo>
                    <a:cubicBezTo>
                      <a:pt x="2405596" y="872876"/>
                      <a:pt x="2397926" y="866320"/>
                      <a:pt x="2397926" y="858232"/>
                    </a:cubicBezTo>
                    <a:lnTo>
                      <a:pt x="2397927" y="858232"/>
                    </a:lnTo>
                    <a:cubicBezTo>
                      <a:pt x="2397927" y="850145"/>
                      <a:pt x="2405597" y="843589"/>
                      <a:pt x="2415058" y="843589"/>
                    </a:cubicBezTo>
                    <a:close/>
                    <a:moveTo>
                      <a:pt x="6381979" y="842371"/>
                    </a:moveTo>
                    <a:lnTo>
                      <a:pt x="6398635" y="842371"/>
                    </a:lnTo>
                    <a:cubicBezTo>
                      <a:pt x="6412432" y="842371"/>
                      <a:pt x="6423617" y="851932"/>
                      <a:pt x="6423617" y="863726"/>
                    </a:cubicBezTo>
                    <a:cubicBezTo>
                      <a:pt x="6423617" y="875520"/>
                      <a:pt x="6412432" y="885081"/>
                      <a:pt x="6398635" y="885081"/>
                    </a:cubicBezTo>
                    <a:lnTo>
                      <a:pt x="6381979" y="885081"/>
                    </a:lnTo>
                    <a:cubicBezTo>
                      <a:pt x="6368182" y="885081"/>
                      <a:pt x="6356997" y="875520"/>
                      <a:pt x="6356997" y="863726"/>
                    </a:cubicBezTo>
                    <a:cubicBezTo>
                      <a:pt x="6356997" y="851932"/>
                      <a:pt x="6368182" y="842371"/>
                      <a:pt x="6381979" y="842371"/>
                    </a:cubicBezTo>
                    <a:close/>
                    <a:moveTo>
                      <a:pt x="2068771" y="842371"/>
                    </a:moveTo>
                    <a:lnTo>
                      <a:pt x="2085427" y="842371"/>
                    </a:lnTo>
                    <a:cubicBezTo>
                      <a:pt x="2099224" y="842371"/>
                      <a:pt x="2110409" y="851932"/>
                      <a:pt x="2110409" y="863726"/>
                    </a:cubicBezTo>
                    <a:cubicBezTo>
                      <a:pt x="2110409" y="875520"/>
                      <a:pt x="2099224" y="885081"/>
                      <a:pt x="2085427" y="885081"/>
                    </a:cubicBezTo>
                    <a:lnTo>
                      <a:pt x="2068771" y="885081"/>
                    </a:lnTo>
                    <a:cubicBezTo>
                      <a:pt x="2054974" y="885081"/>
                      <a:pt x="2043789" y="875520"/>
                      <a:pt x="2043789" y="863726"/>
                    </a:cubicBezTo>
                    <a:cubicBezTo>
                      <a:pt x="2043789" y="851932"/>
                      <a:pt x="2054974" y="842371"/>
                      <a:pt x="2068771" y="842371"/>
                    </a:cubicBezTo>
                    <a:close/>
                    <a:moveTo>
                      <a:pt x="3726750" y="842369"/>
                    </a:moveTo>
                    <a:lnTo>
                      <a:pt x="3776710" y="842369"/>
                    </a:lnTo>
                    <a:cubicBezTo>
                      <a:pt x="3803648" y="842369"/>
                      <a:pt x="3825484" y="861036"/>
                      <a:pt x="3825484" y="884062"/>
                    </a:cubicBezTo>
                    <a:cubicBezTo>
                      <a:pt x="3825484" y="907089"/>
                      <a:pt x="3803648" y="925755"/>
                      <a:pt x="3776710" y="925755"/>
                    </a:cubicBezTo>
                    <a:lnTo>
                      <a:pt x="3726750" y="925755"/>
                    </a:lnTo>
                    <a:cubicBezTo>
                      <a:pt x="3699812" y="925755"/>
                      <a:pt x="3677976" y="907089"/>
                      <a:pt x="3677976" y="884062"/>
                    </a:cubicBezTo>
                    <a:cubicBezTo>
                      <a:pt x="3677976" y="861036"/>
                      <a:pt x="3699812" y="842369"/>
                      <a:pt x="3726750" y="842369"/>
                    </a:cubicBezTo>
                    <a:close/>
                    <a:moveTo>
                      <a:pt x="3021297" y="842369"/>
                    </a:moveTo>
                    <a:lnTo>
                      <a:pt x="3130744" y="842369"/>
                    </a:lnTo>
                    <a:cubicBezTo>
                      <a:pt x="3138628" y="842369"/>
                      <a:pt x="3145766" y="845101"/>
                      <a:pt x="3150933" y="849517"/>
                    </a:cubicBezTo>
                    <a:lnTo>
                      <a:pt x="3159295" y="866774"/>
                    </a:lnTo>
                    <a:lnTo>
                      <a:pt x="3150933" y="884031"/>
                    </a:lnTo>
                    <a:cubicBezTo>
                      <a:pt x="3145766" y="888447"/>
                      <a:pt x="3138628" y="891179"/>
                      <a:pt x="3130744" y="891179"/>
                    </a:cubicBezTo>
                    <a:lnTo>
                      <a:pt x="3021296" y="891179"/>
                    </a:lnTo>
                    <a:cubicBezTo>
                      <a:pt x="3005529" y="891179"/>
                      <a:pt x="2992746" y="880252"/>
                      <a:pt x="2992746" y="866774"/>
                    </a:cubicBezTo>
                    <a:lnTo>
                      <a:pt x="2992747" y="866774"/>
                    </a:lnTo>
                    <a:cubicBezTo>
                      <a:pt x="2992747" y="853295"/>
                      <a:pt x="3005530" y="842369"/>
                      <a:pt x="3021297" y="842369"/>
                    </a:cubicBezTo>
                    <a:close/>
                    <a:moveTo>
                      <a:pt x="4083634" y="840334"/>
                    </a:moveTo>
                    <a:lnTo>
                      <a:pt x="4147876" y="840334"/>
                    </a:lnTo>
                    <a:cubicBezTo>
                      <a:pt x="4174813" y="840334"/>
                      <a:pt x="4196650" y="859000"/>
                      <a:pt x="4196650" y="882027"/>
                    </a:cubicBezTo>
                    <a:cubicBezTo>
                      <a:pt x="4196650" y="905054"/>
                      <a:pt x="4174813" y="923720"/>
                      <a:pt x="4147876" y="923720"/>
                    </a:cubicBezTo>
                    <a:lnTo>
                      <a:pt x="4083634" y="923720"/>
                    </a:lnTo>
                    <a:cubicBezTo>
                      <a:pt x="4056697" y="923720"/>
                      <a:pt x="4034860" y="905054"/>
                      <a:pt x="4034860" y="882027"/>
                    </a:cubicBezTo>
                    <a:cubicBezTo>
                      <a:pt x="4034860" y="859000"/>
                      <a:pt x="4056697" y="840334"/>
                      <a:pt x="4083634" y="840334"/>
                    </a:cubicBezTo>
                    <a:close/>
                    <a:moveTo>
                      <a:pt x="4568284" y="838042"/>
                    </a:moveTo>
                    <a:lnTo>
                      <a:pt x="4572550" y="846846"/>
                    </a:lnTo>
                    <a:lnTo>
                      <a:pt x="4572549" y="846846"/>
                    </a:lnTo>
                    <a:lnTo>
                      <a:pt x="4571762" y="848469"/>
                    </a:lnTo>
                    <a:lnTo>
                      <a:pt x="4573765" y="848469"/>
                    </a:lnTo>
                    <a:lnTo>
                      <a:pt x="4582914" y="851709"/>
                    </a:lnTo>
                    <a:lnTo>
                      <a:pt x="4564142" y="897221"/>
                    </a:lnTo>
                    <a:lnTo>
                      <a:pt x="4572549" y="914570"/>
                    </a:lnTo>
                    <a:cubicBezTo>
                      <a:pt x="4572549" y="926084"/>
                      <a:pt x="4567090" y="936507"/>
                      <a:pt x="4558264" y="944051"/>
                    </a:cubicBezTo>
                    <a:lnTo>
                      <a:pt x="4542531" y="949622"/>
                    </a:lnTo>
                    <a:lnTo>
                      <a:pt x="4538114" y="960330"/>
                    </a:lnTo>
                    <a:lnTo>
                      <a:pt x="4508335" y="960330"/>
                    </a:lnTo>
                    <a:cubicBezTo>
                      <a:pt x="4493880" y="960330"/>
                      <a:pt x="4482163" y="950313"/>
                      <a:pt x="4482163" y="937957"/>
                    </a:cubicBezTo>
                    <a:cubicBezTo>
                      <a:pt x="4482163" y="925601"/>
                      <a:pt x="4493880" y="915585"/>
                      <a:pt x="4508335" y="915585"/>
                    </a:cubicBezTo>
                    <a:lnTo>
                      <a:pt x="4536303" y="915585"/>
                    </a:lnTo>
                    <a:lnTo>
                      <a:pt x="4543013" y="899315"/>
                    </a:lnTo>
                    <a:lnTo>
                      <a:pt x="4485732" y="899315"/>
                    </a:lnTo>
                    <a:cubicBezTo>
                      <a:pt x="4469306" y="899315"/>
                      <a:pt x="4455991" y="887933"/>
                      <a:pt x="4455991" y="873892"/>
                    </a:cubicBezTo>
                    <a:cubicBezTo>
                      <a:pt x="4455991" y="859852"/>
                      <a:pt x="4469306" y="848469"/>
                      <a:pt x="4485732" y="848469"/>
                    </a:cubicBezTo>
                    <a:lnTo>
                      <a:pt x="4563984" y="848469"/>
                    </a:lnTo>
                    <a:close/>
                    <a:moveTo>
                      <a:pt x="255076" y="838042"/>
                    </a:moveTo>
                    <a:lnTo>
                      <a:pt x="259342" y="846846"/>
                    </a:lnTo>
                    <a:lnTo>
                      <a:pt x="259341" y="846846"/>
                    </a:lnTo>
                    <a:cubicBezTo>
                      <a:pt x="259341" y="850890"/>
                      <a:pt x="257423" y="854550"/>
                      <a:pt x="254324" y="857200"/>
                    </a:cubicBezTo>
                    <a:lnTo>
                      <a:pt x="245952" y="860164"/>
                    </a:lnTo>
                    <a:close/>
                    <a:moveTo>
                      <a:pt x="6074339" y="836268"/>
                    </a:moveTo>
                    <a:lnTo>
                      <a:pt x="6206627" y="836268"/>
                    </a:lnTo>
                    <a:cubicBezTo>
                      <a:pt x="6216088" y="836268"/>
                      <a:pt x="6223758" y="842825"/>
                      <a:pt x="6223758" y="850912"/>
                    </a:cubicBezTo>
                    <a:lnTo>
                      <a:pt x="6223757" y="850912"/>
                    </a:lnTo>
                    <a:cubicBezTo>
                      <a:pt x="6223757" y="858999"/>
                      <a:pt x="6216087" y="865555"/>
                      <a:pt x="6206626" y="865555"/>
                    </a:cubicBezTo>
                    <a:lnTo>
                      <a:pt x="6074339" y="865555"/>
                    </a:lnTo>
                    <a:cubicBezTo>
                      <a:pt x="6069609" y="865555"/>
                      <a:pt x="6065326" y="863916"/>
                      <a:pt x="6062226" y="861266"/>
                    </a:cubicBezTo>
                    <a:lnTo>
                      <a:pt x="6057208" y="850911"/>
                    </a:lnTo>
                    <a:lnTo>
                      <a:pt x="6062226" y="840558"/>
                    </a:lnTo>
                    <a:cubicBezTo>
                      <a:pt x="6065326" y="837908"/>
                      <a:pt x="6069609" y="836268"/>
                      <a:pt x="6074339" y="836268"/>
                    </a:cubicBezTo>
                    <a:close/>
                    <a:moveTo>
                      <a:pt x="1761131" y="836268"/>
                    </a:moveTo>
                    <a:lnTo>
                      <a:pt x="1893419" y="836268"/>
                    </a:lnTo>
                    <a:cubicBezTo>
                      <a:pt x="1902880" y="836268"/>
                      <a:pt x="1910550" y="842825"/>
                      <a:pt x="1910550" y="850912"/>
                    </a:cubicBezTo>
                    <a:lnTo>
                      <a:pt x="1910549" y="850912"/>
                    </a:lnTo>
                    <a:cubicBezTo>
                      <a:pt x="1910549" y="858999"/>
                      <a:pt x="1902879" y="865555"/>
                      <a:pt x="1893419" y="865555"/>
                    </a:cubicBezTo>
                    <a:lnTo>
                      <a:pt x="1761131" y="865555"/>
                    </a:lnTo>
                    <a:cubicBezTo>
                      <a:pt x="1756401" y="865555"/>
                      <a:pt x="1752118" y="863916"/>
                      <a:pt x="1749018" y="861266"/>
                    </a:cubicBezTo>
                    <a:lnTo>
                      <a:pt x="1744000" y="850911"/>
                    </a:lnTo>
                    <a:lnTo>
                      <a:pt x="1749018" y="840558"/>
                    </a:lnTo>
                    <a:cubicBezTo>
                      <a:pt x="1752118" y="837908"/>
                      <a:pt x="1756401" y="836268"/>
                      <a:pt x="1761131" y="836268"/>
                    </a:cubicBezTo>
                    <a:close/>
                    <a:moveTo>
                      <a:pt x="2646561" y="836267"/>
                    </a:moveTo>
                    <a:lnTo>
                      <a:pt x="2710802" y="836267"/>
                    </a:lnTo>
                    <a:cubicBezTo>
                      <a:pt x="2737740" y="836267"/>
                      <a:pt x="2759576" y="854933"/>
                      <a:pt x="2759576" y="877959"/>
                    </a:cubicBezTo>
                    <a:cubicBezTo>
                      <a:pt x="2759576" y="900986"/>
                      <a:pt x="2737740" y="919652"/>
                      <a:pt x="2710802" y="919652"/>
                    </a:cubicBezTo>
                    <a:lnTo>
                      <a:pt x="2646561" y="919652"/>
                    </a:lnTo>
                    <a:cubicBezTo>
                      <a:pt x="2619623" y="919652"/>
                      <a:pt x="2597786" y="900986"/>
                      <a:pt x="2597786" y="877959"/>
                    </a:cubicBezTo>
                    <a:cubicBezTo>
                      <a:pt x="2597786" y="854933"/>
                      <a:pt x="2619623" y="836267"/>
                      <a:pt x="2646561" y="836267"/>
                    </a:cubicBezTo>
                    <a:close/>
                    <a:moveTo>
                      <a:pt x="5703886" y="832202"/>
                    </a:moveTo>
                    <a:lnTo>
                      <a:pt x="5768127" y="832202"/>
                    </a:lnTo>
                    <a:cubicBezTo>
                      <a:pt x="5795065" y="832202"/>
                      <a:pt x="5816902" y="850868"/>
                      <a:pt x="5816902" y="873895"/>
                    </a:cubicBezTo>
                    <a:cubicBezTo>
                      <a:pt x="5816902" y="896922"/>
                      <a:pt x="5795065" y="915588"/>
                      <a:pt x="5768127" y="915588"/>
                    </a:cubicBezTo>
                    <a:lnTo>
                      <a:pt x="5703886" y="915588"/>
                    </a:lnTo>
                    <a:cubicBezTo>
                      <a:pt x="5676948" y="915588"/>
                      <a:pt x="5655111" y="896922"/>
                      <a:pt x="5655111" y="873895"/>
                    </a:cubicBezTo>
                    <a:cubicBezTo>
                      <a:pt x="5655111" y="850868"/>
                      <a:pt x="5676948" y="832202"/>
                      <a:pt x="5703886" y="832202"/>
                    </a:cubicBezTo>
                    <a:close/>
                    <a:moveTo>
                      <a:pt x="1390678" y="832202"/>
                    </a:moveTo>
                    <a:lnTo>
                      <a:pt x="1454919" y="832202"/>
                    </a:lnTo>
                    <a:cubicBezTo>
                      <a:pt x="1481857" y="832202"/>
                      <a:pt x="1503694" y="850868"/>
                      <a:pt x="1503694" y="873895"/>
                    </a:cubicBezTo>
                    <a:cubicBezTo>
                      <a:pt x="1503694" y="896922"/>
                      <a:pt x="1481857" y="915588"/>
                      <a:pt x="1454919" y="915588"/>
                    </a:cubicBezTo>
                    <a:lnTo>
                      <a:pt x="1390678" y="915588"/>
                    </a:lnTo>
                    <a:cubicBezTo>
                      <a:pt x="1363740" y="915588"/>
                      <a:pt x="1341903" y="896922"/>
                      <a:pt x="1341903" y="873895"/>
                    </a:cubicBezTo>
                    <a:cubicBezTo>
                      <a:pt x="1341903" y="850868"/>
                      <a:pt x="1363740" y="832202"/>
                      <a:pt x="1390678" y="832202"/>
                    </a:cubicBezTo>
                    <a:close/>
                    <a:moveTo>
                      <a:pt x="2810732" y="828131"/>
                    </a:moveTo>
                    <a:lnTo>
                      <a:pt x="2841661" y="828131"/>
                    </a:lnTo>
                    <a:cubicBezTo>
                      <a:pt x="2862029" y="828131"/>
                      <a:pt x="2878540" y="842245"/>
                      <a:pt x="2878540" y="859656"/>
                    </a:cubicBezTo>
                    <a:cubicBezTo>
                      <a:pt x="2878540" y="877066"/>
                      <a:pt x="2862029" y="891180"/>
                      <a:pt x="2841661" y="891180"/>
                    </a:cubicBezTo>
                    <a:lnTo>
                      <a:pt x="2810732" y="891180"/>
                    </a:lnTo>
                    <a:cubicBezTo>
                      <a:pt x="2790363" y="891180"/>
                      <a:pt x="2773852" y="877066"/>
                      <a:pt x="2773852" y="859656"/>
                    </a:cubicBezTo>
                    <a:cubicBezTo>
                      <a:pt x="2773852" y="842245"/>
                      <a:pt x="2790363" y="828131"/>
                      <a:pt x="2810732" y="828131"/>
                    </a:cubicBezTo>
                    <a:close/>
                    <a:moveTo>
                      <a:pt x="2238517" y="822030"/>
                    </a:moveTo>
                    <a:lnTo>
                      <a:pt x="2347964" y="822031"/>
                    </a:lnTo>
                    <a:cubicBezTo>
                      <a:pt x="2355848" y="822031"/>
                      <a:pt x="2362985" y="824762"/>
                      <a:pt x="2368152" y="829179"/>
                    </a:cubicBezTo>
                    <a:lnTo>
                      <a:pt x="2376515" y="846436"/>
                    </a:lnTo>
                    <a:lnTo>
                      <a:pt x="2368152" y="863693"/>
                    </a:lnTo>
                    <a:cubicBezTo>
                      <a:pt x="2362985" y="868109"/>
                      <a:pt x="2355848" y="870841"/>
                      <a:pt x="2347964" y="870841"/>
                    </a:cubicBezTo>
                    <a:lnTo>
                      <a:pt x="2238516" y="870841"/>
                    </a:lnTo>
                    <a:cubicBezTo>
                      <a:pt x="2222748" y="870841"/>
                      <a:pt x="2209965" y="859914"/>
                      <a:pt x="2209965" y="846436"/>
                    </a:cubicBezTo>
                    <a:lnTo>
                      <a:pt x="2209966" y="846436"/>
                    </a:lnTo>
                    <a:cubicBezTo>
                      <a:pt x="2209966" y="832957"/>
                      <a:pt x="2222749" y="822030"/>
                      <a:pt x="2238517" y="822030"/>
                    </a:cubicBezTo>
                    <a:close/>
                    <a:moveTo>
                      <a:pt x="4620135" y="809829"/>
                    </a:moveTo>
                    <a:lnTo>
                      <a:pt x="4681995" y="809829"/>
                    </a:lnTo>
                    <a:cubicBezTo>
                      <a:pt x="4696449" y="809829"/>
                      <a:pt x="4708167" y="819845"/>
                      <a:pt x="4708167" y="832201"/>
                    </a:cubicBezTo>
                    <a:cubicBezTo>
                      <a:pt x="4708167" y="844557"/>
                      <a:pt x="4696449" y="854574"/>
                      <a:pt x="4681995" y="854574"/>
                    </a:cubicBezTo>
                    <a:lnTo>
                      <a:pt x="4620135" y="854574"/>
                    </a:lnTo>
                    <a:cubicBezTo>
                      <a:pt x="4605680" y="854574"/>
                      <a:pt x="4593962" y="844557"/>
                      <a:pt x="4593962" y="832201"/>
                    </a:cubicBezTo>
                    <a:cubicBezTo>
                      <a:pt x="4593962" y="819845"/>
                      <a:pt x="4605680" y="809829"/>
                      <a:pt x="4620135" y="809829"/>
                    </a:cubicBezTo>
                    <a:close/>
                    <a:moveTo>
                      <a:pt x="306927" y="809829"/>
                    </a:moveTo>
                    <a:lnTo>
                      <a:pt x="368787" y="809829"/>
                    </a:lnTo>
                    <a:cubicBezTo>
                      <a:pt x="383241" y="809829"/>
                      <a:pt x="394959" y="819845"/>
                      <a:pt x="394959" y="832201"/>
                    </a:cubicBezTo>
                    <a:cubicBezTo>
                      <a:pt x="394959" y="844557"/>
                      <a:pt x="383241" y="854574"/>
                      <a:pt x="368787" y="854574"/>
                    </a:cubicBezTo>
                    <a:lnTo>
                      <a:pt x="306927" y="854574"/>
                    </a:lnTo>
                    <a:cubicBezTo>
                      <a:pt x="292472" y="854574"/>
                      <a:pt x="280753" y="844557"/>
                      <a:pt x="280753" y="832201"/>
                    </a:cubicBezTo>
                    <a:cubicBezTo>
                      <a:pt x="280753" y="819845"/>
                      <a:pt x="292472" y="809829"/>
                      <a:pt x="306927" y="809829"/>
                    </a:cubicBezTo>
                    <a:close/>
                    <a:moveTo>
                      <a:pt x="4752185" y="807796"/>
                    </a:moveTo>
                    <a:lnTo>
                      <a:pt x="4768840" y="807796"/>
                    </a:lnTo>
                    <a:cubicBezTo>
                      <a:pt x="4782638" y="807796"/>
                      <a:pt x="4793822" y="817357"/>
                      <a:pt x="4793822" y="829151"/>
                    </a:cubicBezTo>
                    <a:cubicBezTo>
                      <a:pt x="4793822" y="840945"/>
                      <a:pt x="4782638" y="850506"/>
                      <a:pt x="4768840" y="850506"/>
                    </a:cubicBezTo>
                    <a:lnTo>
                      <a:pt x="4752185" y="850506"/>
                    </a:lnTo>
                    <a:cubicBezTo>
                      <a:pt x="4738387" y="850506"/>
                      <a:pt x="4727202" y="840945"/>
                      <a:pt x="4727202" y="829151"/>
                    </a:cubicBezTo>
                    <a:cubicBezTo>
                      <a:pt x="4727202" y="817357"/>
                      <a:pt x="4738387" y="807796"/>
                      <a:pt x="4752185" y="807796"/>
                    </a:cubicBezTo>
                    <a:close/>
                    <a:moveTo>
                      <a:pt x="438977" y="807796"/>
                    </a:moveTo>
                    <a:lnTo>
                      <a:pt x="455632" y="807796"/>
                    </a:lnTo>
                    <a:cubicBezTo>
                      <a:pt x="469430" y="807796"/>
                      <a:pt x="480614" y="817357"/>
                      <a:pt x="480614" y="829151"/>
                    </a:cubicBezTo>
                    <a:cubicBezTo>
                      <a:pt x="480614" y="840945"/>
                      <a:pt x="469430" y="850506"/>
                      <a:pt x="455632" y="850506"/>
                    </a:cubicBezTo>
                    <a:lnTo>
                      <a:pt x="438977" y="850506"/>
                    </a:lnTo>
                    <a:cubicBezTo>
                      <a:pt x="425179" y="850506"/>
                      <a:pt x="413994" y="840945"/>
                      <a:pt x="413994" y="829151"/>
                    </a:cubicBezTo>
                    <a:cubicBezTo>
                      <a:pt x="413994" y="817357"/>
                      <a:pt x="425179" y="807796"/>
                      <a:pt x="438977" y="807796"/>
                    </a:cubicBezTo>
                    <a:close/>
                    <a:moveTo>
                      <a:pt x="3893176" y="806979"/>
                    </a:moveTo>
                    <a:lnTo>
                      <a:pt x="4001671" y="806980"/>
                    </a:lnTo>
                    <a:cubicBezTo>
                      <a:pt x="4006402" y="806980"/>
                      <a:pt x="4010685" y="808618"/>
                      <a:pt x="4013784" y="811268"/>
                    </a:cubicBezTo>
                    <a:lnTo>
                      <a:pt x="4018802" y="821622"/>
                    </a:lnTo>
                    <a:lnTo>
                      <a:pt x="4013784" y="831977"/>
                    </a:lnTo>
                    <a:cubicBezTo>
                      <a:pt x="4010685" y="834627"/>
                      <a:pt x="4006402" y="836266"/>
                      <a:pt x="4001671" y="836266"/>
                    </a:cubicBezTo>
                    <a:lnTo>
                      <a:pt x="3893176" y="836266"/>
                    </a:lnTo>
                    <a:cubicBezTo>
                      <a:pt x="3883716" y="836266"/>
                      <a:pt x="3876045" y="829710"/>
                      <a:pt x="3876045" y="821622"/>
                    </a:cubicBezTo>
                    <a:lnTo>
                      <a:pt x="3876046" y="821622"/>
                    </a:lnTo>
                    <a:cubicBezTo>
                      <a:pt x="3876046" y="813535"/>
                      <a:pt x="3883716" y="806979"/>
                      <a:pt x="3893176" y="806979"/>
                    </a:cubicBezTo>
                    <a:close/>
                    <a:moveTo>
                      <a:pt x="4270408" y="803725"/>
                    </a:moveTo>
                    <a:lnTo>
                      <a:pt x="4375096" y="803725"/>
                    </a:lnTo>
                    <a:cubicBezTo>
                      <a:pt x="4407947" y="803725"/>
                      <a:pt x="4434578" y="826489"/>
                      <a:pt x="4434578" y="854570"/>
                    </a:cubicBezTo>
                    <a:cubicBezTo>
                      <a:pt x="4434578" y="882652"/>
                      <a:pt x="4407947" y="905416"/>
                      <a:pt x="4375096" y="905416"/>
                    </a:cubicBezTo>
                    <a:lnTo>
                      <a:pt x="4270408" y="905416"/>
                    </a:lnTo>
                    <a:cubicBezTo>
                      <a:pt x="4237556" y="905416"/>
                      <a:pt x="4210925" y="882652"/>
                      <a:pt x="4210925" y="854570"/>
                    </a:cubicBezTo>
                    <a:cubicBezTo>
                      <a:pt x="4210925" y="826489"/>
                      <a:pt x="4237556" y="803725"/>
                      <a:pt x="4270408" y="803725"/>
                    </a:cubicBezTo>
                    <a:close/>
                    <a:moveTo>
                      <a:pt x="2916608" y="803725"/>
                    </a:moveTo>
                    <a:lnTo>
                      <a:pt x="2933263" y="803725"/>
                    </a:lnTo>
                    <a:cubicBezTo>
                      <a:pt x="2947061" y="803725"/>
                      <a:pt x="2958245" y="813285"/>
                      <a:pt x="2958245" y="825080"/>
                    </a:cubicBezTo>
                    <a:cubicBezTo>
                      <a:pt x="2958245" y="836874"/>
                      <a:pt x="2947061" y="846434"/>
                      <a:pt x="2933263" y="846434"/>
                    </a:cubicBezTo>
                    <a:lnTo>
                      <a:pt x="2916608" y="846434"/>
                    </a:lnTo>
                    <a:cubicBezTo>
                      <a:pt x="2902810" y="846434"/>
                      <a:pt x="2891626" y="836874"/>
                      <a:pt x="2891626" y="825080"/>
                    </a:cubicBezTo>
                    <a:cubicBezTo>
                      <a:pt x="2891626" y="813285"/>
                      <a:pt x="2902810" y="803725"/>
                      <a:pt x="2916608" y="803725"/>
                    </a:cubicBezTo>
                    <a:close/>
                    <a:moveTo>
                      <a:pt x="6296621" y="802711"/>
                    </a:moveTo>
                    <a:lnTo>
                      <a:pt x="6313874" y="802711"/>
                    </a:lnTo>
                    <a:cubicBezTo>
                      <a:pt x="6331777" y="802711"/>
                      <a:pt x="6346290" y="815117"/>
                      <a:pt x="6346290" y="830421"/>
                    </a:cubicBezTo>
                    <a:lnTo>
                      <a:pt x="6346289" y="830421"/>
                    </a:lnTo>
                    <a:cubicBezTo>
                      <a:pt x="6346289" y="845725"/>
                      <a:pt x="6331776" y="858131"/>
                      <a:pt x="6313873" y="858131"/>
                    </a:cubicBezTo>
                    <a:lnTo>
                      <a:pt x="6296621" y="858130"/>
                    </a:lnTo>
                    <a:cubicBezTo>
                      <a:pt x="6287670" y="858130"/>
                      <a:pt x="6279566" y="855028"/>
                      <a:pt x="6273699" y="850014"/>
                    </a:cubicBezTo>
                    <a:lnTo>
                      <a:pt x="6264205" y="830420"/>
                    </a:lnTo>
                    <a:lnTo>
                      <a:pt x="6273699" y="810827"/>
                    </a:lnTo>
                    <a:cubicBezTo>
                      <a:pt x="6279566" y="805812"/>
                      <a:pt x="6287670" y="802711"/>
                      <a:pt x="6296621" y="802711"/>
                    </a:cubicBezTo>
                    <a:close/>
                    <a:moveTo>
                      <a:pt x="1983413" y="802711"/>
                    </a:moveTo>
                    <a:lnTo>
                      <a:pt x="2000666" y="802711"/>
                    </a:lnTo>
                    <a:cubicBezTo>
                      <a:pt x="2018569" y="802711"/>
                      <a:pt x="2033082" y="815117"/>
                      <a:pt x="2033082" y="830421"/>
                    </a:cubicBezTo>
                    <a:cubicBezTo>
                      <a:pt x="2033082" y="845725"/>
                      <a:pt x="2018568" y="858131"/>
                      <a:pt x="2000665" y="858131"/>
                    </a:cubicBezTo>
                    <a:lnTo>
                      <a:pt x="1983413" y="858130"/>
                    </a:lnTo>
                    <a:cubicBezTo>
                      <a:pt x="1974462" y="858130"/>
                      <a:pt x="1966358" y="855028"/>
                      <a:pt x="1960491" y="850014"/>
                    </a:cubicBezTo>
                    <a:lnTo>
                      <a:pt x="1950997" y="830420"/>
                    </a:lnTo>
                    <a:lnTo>
                      <a:pt x="1960491" y="810827"/>
                    </a:lnTo>
                    <a:cubicBezTo>
                      <a:pt x="1966358" y="805812"/>
                      <a:pt x="1974462" y="802711"/>
                      <a:pt x="1983413" y="802711"/>
                    </a:cubicBezTo>
                    <a:close/>
                    <a:moveTo>
                      <a:pt x="3190226" y="801692"/>
                    </a:moveTo>
                    <a:lnTo>
                      <a:pt x="3299673" y="801693"/>
                    </a:lnTo>
                    <a:cubicBezTo>
                      <a:pt x="3307556" y="801693"/>
                      <a:pt x="3314694" y="804424"/>
                      <a:pt x="3319861" y="808841"/>
                    </a:cubicBezTo>
                    <a:lnTo>
                      <a:pt x="3328223" y="826097"/>
                    </a:lnTo>
                    <a:lnTo>
                      <a:pt x="3319861" y="843354"/>
                    </a:lnTo>
                    <a:cubicBezTo>
                      <a:pt x="3314694" y="847771"/>
                      <a:pt x="3307556" y="850503"/>
                      <a:pt x="3299673" y="850503"/>
                    </a:cubicBezTo>
                    <a:lnTo>
                      <a:pt x="3190225" y="850503"/>
                    </a:lnTo>
                    <a:cubicBezTo>
                      <a:pt x="3174457" y="850503"/>
                      <a:pt x="3161675" y="839576"/>
                      <a:pt x="3161675" y="826097"/>
                    </a:cubicBezTo>
                    <a:cubicBezTo>
                      <a:pt x="3161675" y="812619"/>
                      <a:pt x="3174458" y="801692"/>
                      <a:pt x="3190226" y="801692"/>
                    </a:cubicBezTo>
                    <a:close/>
                    <a:moveTo>
                      <a:pt x="5086948" y="797626"/>
                    </a:moveTo>
                    <a:lnTo>
                      <a:pt x="5219229" y="797626"/>
                    </a:lnTo>
                    <a:cubicBezTo>
                      <a:pt x="5228690" y="797626"/>
                      <a:pt x="5236360" y="804182"/>
                      <a:pt x="5236360" y="812269"/>
                    </a:cubicBezTo>
                    <a:lnTo>
                      <a:pt x="5236359" y="812269"/>
                    </a:lnTo>
                    <a:cubicBezTo>
                      <a:pt x="5236359" y="820357"/>
                      <a:pt x="5228689" y="826913"/>
                      <a:pt x="5219228" y="826913"/>
                    </a:cubicBezTo>
                    <a:lnTo>
                      <a:pt x="5086948" y="826912"/>
                    </a:lnTo>
                    <a:cubicBezTo>
                      <a:pt x="5082217" y="826912"/>
                      <a:pt x="5077935" y="825273"/>
                      <a:pt x="5074835" y="822623"/>
                    </a:cubicBezTo>
                    <a:lnTo>
                      <a:pt x="5069818" y="812269"/>
                    </a:lnTo>
                    <a:lnTo>
                      <a:pt x="5074835" y="801915"/>
                    </a:lnTo>
                    <a:cubicBezTo>
                      <a:pt x="5077935" y="799265"/>
                      <a:pt x="5082217" y="797626"/>
                      <a:pt x="5086948" y="797626"/>
                    </a:cubicBezTo>
                    <a:close/>
                    <a:moveTo>
                      <a:pt x="773739" y="797626"/>
                    </a:moveTo>
                    <a:lnTo>
                      <a:pt x="906021" y="797626"/>
                    </a:lnTo>
                    <a:cubicBezTo>
                      <a:pt x="915482" y="797626"/>
                      <a:pt x="923152" y="804182"/>
                      <a:pt x="923152" y="812269"/>
                    </a:cubicBezTo>
                    <a:lnTo>
                      <a:pt x="923151" y="812269"/>
                    </a:lnTo>
                    <a:cubicBezTo>
                      <a:pt x="923151" y="820357"/>
                      <a:pt x="915481" y="826913"/>
                      <a:pt x="906020" y="826913"/>
                    </a:cubicBezTo>
                    <a:lnTo>
                      <a:pt x="773739" y="826912"/>
                    </a:lnTo>
                    <a:cubicBezTo>
                      <a:pt x="769009" y="826912"/>
                      <a:pt x="764727" y="825273"/>
                      <a:pt x="761627" y="822623"/>
                    </a:cubicBezTo>
                    <a:lnTo>
                      <a:pt x="756610" y="812269"/>
                    </a:lnTo>
                    <a:lnTo>
                      <a:pt x="761627" y="801915"/>
                    </a:lnTo>
                    <a:cubicBezTo>
                      <a:pt x="764727" y="799265"/>
                      <a:pt x="769009" y="797626"/>
                      <a:pt x="773739" y="797626"/>
                    </a:cubicBezTo>
                    <a:close/>
                    <a:moveTo>
                      <a:pt x="2999169" y="796302"/>
                    </a:moveTo>
                    <a:lnTo>
                      <a:pt x="3107664" y="796303"/>
                    </a:lnTo>
                    <a:cubicBezTo>
                      <a:pt x="3112394" y="796303"/>
                      <a:pt x="3116676" y="797942"/>
                      <a:pt x="3119777" y="800591"/>
                    </a:cubicBezTo>
                    <a:lnTo>
                      <a:pt x="3124795" y="810945"/>
                    </a:lnTo>
                    <a:lnTo>
                      <a:pt x="3119777" y="821300"/>
                    </a:lnTo>
                    <a:cubicBezTo>
                      <a:pt x="3116676" y="823950"/>
                      <a:pt x="3112394" y="825589"/>
                      <a:pt x="3107664" y="825589"/>
                    </a:cubicBezTo>
                    <a:lnTo>
                      <a:pt x="2999168" y="825589"/>
                    </a:lnTo>
                    <a:cubicBezTo>
                      <a:pt x="2989707" y="825589"/>
                      <a:pt x="2982038" y="819033"/>
                      <a:pt x="2982038" y="810945"/>
                    </a:cubicBezTo>
                    <a:cubicBezTo>
                      <a:pt x="2982038" y="802858"/>
                      <a:pt x="2989708" y="796302"/>
                      <a:pt x="2999169" y="796302"/>
                    </a:cubicBezTo>
                    <a:close/>
                    <a:moveTo>
                      <a:pt x="4051990" y="794777"/>
                    </a:moveTo>
                    <a:lnTo>
                      <a:pt x="4184279" y="794778"/>
                    </a:lnTo>
                    <a:cubicBezTo>
                      <a:pt x="4189010" y="794778"/>
                      <a:pt x="4193291" y="796417"/>
                      <a:pt x="4196392" y="799067"/>
                    </a:cubicBezTo>
                    <a:lnTo>
                      <a:pt x="4201409" y="809421"/>
                    </a:lnTo>
                    <a:lnTo>
                      <a:pt x="4196392" y="819775"/>
                    </a:lnTo>
                    <a:cubicBezTo>
                      <a:pt x="4193291" y="822425"/>
                      <a:pt x="4189010" y="824064"/>
                      <a:pt x="4184279" y="824064"/>
                    </a:cubicBezTo>
                    <a:lnTo>
                      <a:pt x="4051990" y="824064"/>
                    </a:lnTo>
                    <a:cubicBezTo>
                      <a:pt x="4042529" y="824064"/>
                      <a:pt x="4034859" y="817508"/>
                      <a:pt x="4034859" y="809421"/>
                    </a:cubicBezTo>
                    <a:lnTo>
                      <a:pt x="4034860" y="809421"/>
                    </a:lnTo>
                    <a:cubicBezTo>
                      <a:pt x="4034860" y="801334"/>
                      <a:pt x="4042530" y="794777"/>
                      <a:pt x="4051990" y="794777"/>
                    </a:cubicBezTo>
                    <a:close/>
                    <a:moveTo>
                      <a:pt x="3378188" y="789489"/>
                    </a:moveTo>
                    <a:lnTo>
                      <a:pt x="3487635" y="789490"/>
                    </a:lnTo>
                    <a:cubicBezTo>
                      <a:pt x="3495519" y="789490"/>
                      <a:pt x="3502657" y="792221"/>
                      <a:pt x="3507823" y="796638"/>
                    </a:cubicBezTo>
                    <a:lnTo>
                      <a:pt x="3516186" y="813895"/>
                    </a:lnTo>
                    <a:lnTo>
                      <a:pt x="3507823" y="831152"/>
                    </a:lnTo>
                    <a:cubicBezTo>
                      <a:pt x="3502657" y="835568"/>
                      <a:pt x="3495519" y="838300"/>
                      <a:pt x="3487635" y="838300"/>
                    </a:cubicBezTo>
                    <a:lnTo>
                      <a:pt x="3378187" y="838300"/>
                    </a:lnTo>
                    <a:cubicBezTo>
                      <a:pt x="3362420" y="838300"/>
                      <a:pt x="3349637" y="827373"/>
                      <a:pt x="3349637" y="813895"/>
                    </a:cubicBezTo>
                    <a:cubicBezTo>
                      <a:pt x="3349637" y="800416"/>
                      <a:pt x="3362421" y="789489"/>
                      <a:pt x="3378188" y="789489"/>
                    </a:cubicBezTo>
                    <a:close/>
                    <a:moveTo>
                      <a:pt x="3572693" y="783387"/>
                    </a:moveTo>
                    <a:lnTo>
                      <a:pt x="3660726" y="783387"/>
                    </a:lnTo>
                    <a:cubicBezTo>
                      <a:pt x="3677151" y="783387"/>
                      <a:pt x="3690467" y="794770"/>
                      <a:pt x="3690467" y="808810"/>
                    </a:cubicBezTo>
                    <a:cubicBezTo>
                      <a:pt x="3690467" y="822851"/>
                      <a:pt x="3677151" y="834233"/>
                      <a:pt x="3660726" y="834233"/>
                    </a:cubicBezTo>
                    <a:lnTo>
                      <a:pt x="3572693" y="834233"/>
                    </a:lnTo>
                    <a:cubicBezTo>
                      <a:pt x="3556268" y="834233"/>
                      <a:pt x="3542952" y="822851"/>
                      <a:pt x="3542952" y="808810"/>
                    </a:cubicBezTo>
                    <a:cubicBezTo>
                      <a:pt x="3542952" y="794770"/>
                      <a:pt x="3556268" y="783387"/>
                      <a:pt x="3572693" y="783387"/>
                    </a:cubicBezTo>
                    <a:close/>
                    <a:moveTo>
                      <a:pt x="2407445" y="781354"/>
                    </a:moveTo>
                    <a:lnTo>
                      <a:pt x="2516892" y="781355"/>
                    </a:lnTo>
                    <a:cubicBezTo>
                      <a:pt x="2524776" y="781355"/>
                      <a:pt x="2531914" y="784086"/>
                      <a:pt x="2537080" y="788503"/>
                    </a:cubicBezTo>
                    <a:lnTo>
                      <a:pt x="2545443" y="805759"/>
                    </a:lnTo>
                    <a:lnTo>
                      <a:pt x="2537080" y="823016"/>
                    </a:lnTo>
                    <a:cubicBezTo>
                      <a:pt x="2531914" y="827432"/>
                      <a:pt x="2524776" y="830164"/>
                      <a:pt x="2516892" y="830164"/>
                    </a:cubicBezTo>
                    <a:lnTo>
                      <a:pt x="2407444" y="830164"/>
                    </a:lnTo>
                    <a:cubicBezTo>
                      <a:pt x="2391676" y="830164"/>
                      <a:pt x="2378894" y="819238"/>
                      <a:pt x="2378894" y="805759"/>
                    </a:cubicBezTo>
                    <a:cubicBezTo>
                      <a:pt x="2378894" y="792281"/>
                      <a:pt x="2391677" y="781354"/>
                      <a:pt x="2407445" y="781354"/>
                    </a:cubicBezTo>
                    <a:close/>
                    <a:moveTo>
                      <a:pt x="2287766" y="779014"/>
                    </a:moveTo>
                    <a:lnTo>
                      <a:pt x="2332022" y="779015"/>
                    </a:lnTo>
                    <a:cubicBezTo>
                      <a:pt x="2336752" y="779015"/>
                      <a:pt x="2341034" y="780654"/>
                      <a:pt x="2344135" y="783303"/>
                    </a:cubicBezTo>
                    <a:lnTo>
                      <a:pt x="2349153" y="793658"/>
                    </a:lnTo>
                    <a:lnTo>
                      <a:pt x="2344135" y="804012"/>
                    </a:lnTo>
                    <a:cubicBezTo>
                      <a:pt x="2341034" y="806662"/>
                      <a:pt x="2336752" y="808301"/>
                      <a:pt x="2332022" y="808301"/>
                    </a:cubicBezTo>
                    <a:lnTo>
                      <a:pt x="2287766" y="808301"/>
                    </a:lnTo>
                    <a:cubicBezTo>
                      <a:pt x="2278305" y="808301"/>
                      <a:pt x="2270635" y="801745"/>
                      <a:pt x="2270635" y="793658"/>
                    </a:cubicBezTo>
                    <a:lnTo>
                      <a:pt x="2270636" y="793658"/>
                    </a:lnTo>
                    <a:cubicBezTo>
                      <a:pt x="2270636" y="785570"/>
                      <a:pt x="2278306" y="779014"/>
                      <a:pt x="2287766" y="779014"/>
                    </a:cubicBezTo>
                    <a:close/>
                    <a:moveTo>
                      <a:pt x="6383763" y="776780"/>
                    </a:moveTo>
                    <a:lnTo>
                      <a:pt x="6400419" y="776780"/>
                    </a:lnTo>
                    <a:cubicBezTo>
                      <a:pt x="6414217" y="776780"/>
                      <a:pt x="6425401" y="786341"/>
                      <a:pt x="6425401" y="798135"/>
                    </a:cubicBezTo>
                    <a:cubicBezTo>
                      <a:pt x="6425401" y="809929"/>
                      <a:pt x="6414217" y="819490"/>
                      <a:pt x="6400419" y="819490"/>
                    </a:cubicBezTo>
                    <a:lnTo>
                      <a:pt x="6383763" y="819490"/>
                    </a:lnTo>
                    <a:cubicBezTo>
                      <a:pt x="6369966" y="819490"/>
                      <a:pt x="6358782" y="809929"/>
                      <a:pt x="6358782" y="798135"/>
                    </a:cubicBezTo>
                    <a:cubicBezTo>
                      <a:pt x="6358782" y="786341"/>
                      <a:pt x="6369966" y="776780"/>
                      <a:pt x="6383763" y="776780"/>
                    </a:cubicBezTo>
                    <a:close/>
                    <a:moveTo>
                      <a:pt x="2070555" y="776780"/>
                    </a:moveTo>
                    <a:lnTo>
                      <a:pt x="2087211" y="776780"/>
                    </a:lnTo>
                    <a:cubicBezTo>
                      <a:pt x="2101008" y="776780"/>
                      <a:pt x="2112193" y="786341"/>
                      <a:pt x="2112193" y="798135"/>
                    </a:cubicBezTo>
                    <a:cubicBezTo>
                      <a:pt x="2112193" y="809929"/>
                      <a:pt x="2101008" y="819490"/>
                      <a:pt x="2087211" y="819490"/>
                    </a:cubicBezTo>
                    <a:lnTo>
                      <a:pt x="2070555" y="819490"/>
                    </a:lnTo>
                    <a:cubicBezTo>
                      <a:pt x="2056758" y="819490"/>
                      <a:pt x="2045574" y="809929"/>
                      <a:pt x="2045574" y="798135"/>
                    </a:cubicBezTo>
                    <a:cubicBezTo>
                      <a:pt x="2045574" y="786341"/>
                      <a:pt x="2056758" y="776780"/>
                      <a:pt x="2070555" y="776780"/>
                    </a:cubicBezTo>
                    <a:close/>
                    <a:moveTo>
                      <a:pt x="2777420" y="774743"/>
                    </a:moveTo>
                    <a:lnTo>
                      <a:pt x="2794075" y="774743"/>
                    </a:lnTo>
                    <a:cubicBezTo>
                      <a:pt x="2807873" y="774743"/>
                      <a:pt x="2819057" y="784303"/>
                      <a:pt x="2819057" y="796098"/>
                    </a:cubicBezTo>
                    <a:cubicBezTo>
                      <a:pt x="2819057" y="807892"/>
                      <a:pt x="2807873" y="817452"/>
                      <a:pt x="2794075" y="817452"/>
                    </a:cubicBezTo>
                    <a:lnTo>
                      <a:pt x="2777420" y="817452"/>
                    </a:lnTo>
                    <a:cubicBezTo>
                      <a:pt x="2763623" y="817452"/>
                      <a:pt x="2752438" y="807892"/>
                      <a:pt x="2752438" y="796098"/>
                    </a:cubicBezTo>
                    <a:cubicBezTo>
                      <a:pt x="2752438" y="784303"/>
                      <a:pt x="2763623" y="774743"/>
                      <a:pt x="2777420" y="774743"/>
                    </a:cubicBezTo>
                    <a:close/>
                    <a:moveTo>
                      <a:pt x="6491782" y="773776"/>
                    </a:moveTo>
                    <a:lnTo>
                      <a:pt x="6533495" y="874912"/>
                    </a:lnTo>
                    <a:lnTo>
                      <a:pt x="6494994" y="874912"/>
                    </a:lnTo>
                    <a:cubicBezTo>
                      <a:pt x="6462143" y="874912"/>
                      <a:pt x="6435512" y="852148"/>
                      <a:pt x="6435512" y="824067"/>
                    </a:cubicBezTo>
                    <a:cubicBezTo>
                      <a:pt x="6435512" y="803006"/>
                      <a:pt x="6450492" y="784936"/>
                      <a:pt x="6471841" y="777217"/>
                    </a:cubicBezTo>
                    <a:close/>
                    <a:moveTo>
                      <a:pt x="2595407" y="769151"/>
                    </a:moveTo>
                    <a:lnTo>
                      <a:pt x="2704855" y="769152"/>
                    </a:lnTo>
                    <a:cubicBezTo>
                      <a:pt x="2712738" y="769152"/>
                      <a:pt x="2719876" y="771883"/>
                      <a:pt x="2725043" y="776300"/>
                    </a:cubicBezTo>
                    <a:lnTo>
                      <a:pt x="2733406" y="793556"/>
                    </a:lnTo>
                    <a:lnTo>
                      <a:pt x="2725043" y="810813"/>
                    </a:lnTo>
                    <a:cubicBezTo>
                      <a:pt x="2719876" y="815230"/>
                      <a:pt x="2712738" y="817962"/>
                      <a:pt x="2704855" y="817962"/>
                    </a:cubicBezTo>
                    <a:lnTo>
                      <a:pt x="2595407" y="817962"/>
                    </a:lnTo>
                    <a:cubicBezTo>
                      <a:pt x="2579639" y="817962"/>
                      <a:pt x="2566856" y="807035"/>
                      <a:pt x="2566856" y="793556"/>
                    </a:cubicBezTo>
                    <a:lnTo>
                      <a:pt x="2566857" y="793556"/>
                    </a:lnTo>
                    <a:cubicBezTo>
                      <a:pt x="2566857" y="780078"/>
                      <a:pt x="2579640" y="769151"/>
                      <a:pt x="2595407" y="769151"/>
                    </a:cubicBezTo>
                    <a:close/>
                    <a:moveTo>
                      <a:pt x="2182484" y="765285"/>
                    </a:moveTo>
                    <a:lnTo>
                      <a:pt x="2226739" y="765286"/>
                    </a:lnTo>
                    <a:cubicBezTo>
                      <a:pt x="2231469" y="765286"/>
                      <a:pt x="2235752" y="766925"/>
                      <a:pt x="2238852" y="769575"/>
                    </a:cubicBezTo>
                    <a:lnTo>
                      <a:pt x="2243870" y="779929"/>
                    </a:lnTo>
                    <a:lnTo>
                      <a:pt x="2238852" y="790283"/>
                    </a:lnTo>
                    <a:cubicBezTo>
                      <a:pt x="2235752" y="792933"/>
                      <a:pt x="2231469" y="794572"/>
                      <a:pt x="2226739" y="794572"/>
                    </a:cubicBezTo>
                    <a:lnTo>
                      <a:pt x="2187151" y="794572"/>
                    </a:lnTo>
                    <a:lnTo>
                      <a:pt x="2220287" y="874912"/>
                    </a:lnTo>
                    <a:lnTo>
                      <a:pt x="2181786" y="874912"/>
                    </a:lnTo>
                    <a:cubicBezTo>
                      <a:pt x="2148935" y="874912"/>
                      <a:pt x="2122304" y="852148"/>
                      <a:pt x="2122304" y="824067"/>
                    </a:cubicBezTo>
                    <a:cubicBezTo>
                      <a:pt x="2122304" y="803006"/>
                      <a:pt x="2137284" y="784936"/>
                      <a:pt x="2158633" y="777217"/>
                    </a:cubicBezTo>
                    <a:lnTo>
                      <a:pt x="2167401" y="775704"/>
                    </a:lnTo>
                    <a:lnTo>
                      <a:pt x="2170371" y="769574"/>
                    </a:lnTo>
                    <a:cubicBezTo>
                      <a:pt x="2173471" y="766924"/>
                      <a:pt x="2177754" y="765285"/>
                      <a:pt x="2182484" y="765285"/>
                    </a:cubicBezTo>
                    <a:close/>
                    <a:moveTo>
                      <a:pt x="5542095" y="763051"/>
                    </a:moveTo>
                    <a:lnTo>
                      <a:pt x="5592061" y="763051"/>
                    </a:lnTo>
                    <a:cubicBezTo>
                      <a:pt x="5618999" y="763051"/>
                      <a:pt x="5640835" y="781717"/>
                      <a:pt x="5640835" y="804744"/>
                    </a:cubicBezTo>
                    <a:cubicBezTo>
                      <a:pt x="5640835" y="827771"/>
                      <a:pt x="5618999" y="846437"/>
                      <a:pt x="5592061" y="846437"/>
                    </a:cubicBezTo>
                    <a:lnTo>
                      <a:pt x="5542095" y="846437"/>
                    </a:lnTo>
                    <a:cubicBezTo>
                      <a:pt x="5515157" y="846437"/>
                      <a:pt x="5493321" y="827771"/>
                      <a:pt x="5493321" y="804744"/>
                    </a:cubicBezTo>
                    <a:cubicBezTo>
                      <a:pt x="5493321" y="781717"/>
                      <a:pt x="5515157" y="763051"/>
                      <a:pt x="5542095" y="763051"/>
                    </a:cubicBezTo>
                    <a:close/>
                    <a:moveTo>
                      <a:pt x="1228887" y="763051"/>
                    </a:moveTo>
                    <a:lnTo>
                      <a:pt x="1278853" y="763051"/>
                    </a:lnTo>
                    <a:cubicBezTo>
                      <a:pt x="1305791" y="763051"/>
                      <a:pt x="1327627" y="781717"/>
                      <a:pt x="1327627" y="804744"/>
                    </a:cubicBezTo>
                    <a:cubicBezTo>
                      <a:pt x="1327627" y="827771"/>
                      <a:pt x="1305791" y="846437"/>
                      <a:pt x="1278853" y="846437"/>
                    </a:cubicBezTo>
                    <a:lnTo>
                      <a:pt x="1228887" y="846437"/>
                    </a:lnTo>
                    <a:cubicBezTo>
                      <a:pt x="1201949" y="846437"/>
                      <a:pt x="1180113" y="827771"/>
                      <a:pt x="1180113" y="804744"/>
                    </a:cubicBezTo>
                    <a:cubicBezTo>
                      <a:pt x="1180113" y="781717"/>
                      <a:pt x="1201949" y="763051"/>
                      <a:pt x="1228887" y="763051"/>
                    </a:cubicBezTo>
                    <a:close/>
                    <a:moveTo>
                      <a:pt x="5684852" y="761017"/>
                    </a:moveTo>
                    <a:lnTo>
                      <a:pt x="5772885" y="761017"/>
                    </a:lnTo>
                    <a:cubicBezTo>
                      <a:pt x="5789310" y="761017"/>
                      <a:pt x="5802626" y="772400"/>
                      <a:pt x="5802626" y="786440"/>
                    </a:cubicBezTo>
                    <a:cubicBezTo>
                      <a:pt x="5802626" y="800481"/>
                      <a:pt x="5789310" y="811863"/>
                      <a:pt x="5772885" y="811863"/>
                    </a:cubicBezTo>
                    <a:lnTo>
                      <a:pt x="5684852" y="811863"/>
                    </a:lnTo>
                    <a:cubicBezTo>
                      <a:pt x="5668427" y="811863"/>
                      <a:pt x="5655111" y="800481"/>
                      <a:pt x="5655111" y="786440"/>
                    </a:cubicBezTo>
                    <a:cubicBezTo>
                      <a:pt x="5655111" y="772400"/>
                      <a:pt x="5668427" y="761017"/>
                      <a:pt x="5684852" y="761017"/>
                    </a:cubicBezTo>
                    <a:close/>
                    <a:moveTo>
                      <a:pt x="1371644" y="761017"/>
                    </a:moveTo>
                    <a:lnTo>
                      <a:pt x="1459677" y="761017"/>
                    </a:lnTo>
                    <a:cubicBezTo>
                      <a:pt x="1476102" y="761017"/>
                      <a:pt x="1489418" y="772400"/>
                      <a:pt x="1489418" y="786440"/>
                    </a:cubicBezTo>
                    <a:cubicBezTo>
                      <a:pt x="1489418" y="800481"/>
                      <a:pt x="1476102" y="811863"/>
                      <a:pt x="1459677" y="811863"/>
                    </a:cubicBezTo>
                    <a:lnTo>
                      <a:pt x="1371644" y="811863"/>
                    </a:lnTo>
                    <a:cubicBezTo>
                      <a:pt x="1355219" y="811863"/>
                      <a:pt x="1341903" y="800481"/>
                      <a:pt x="1341903" y="786440"/>
                    </a:cubicBezTo>
                    <a:cubicBezTo>
                      <a:pt x="1341903" y="772400"/>
                      <a:pt x="1355219" y="761017"/>
                      <a:pt x="1371644" y="761017"/>
                    </a:cubicBezTo>
                    <a:close/>
                    <a:moveTo>
                      <a:pt x="5883521" y="754917"/>
                    </a:moveTo>
                    <a:lnTo>
                      <a:pt x="5988209" y="754917"/>
                    </a:lnTo>
                    <a:cubicBezTo>
                      <a:pt x="6021060" y="754917"/>
                      <a:pt x="6047691" y="777681"/>
                      <a:pt x="6047691" y="805763"/>
                    </a:cubicBezTo>
                    <a:cubicBezTo>
                      <a:pt x="6047691" y="833844"/>
                      <a:pt x="6021060" y="856608"/>
                      <a:pt x="5988209" y="856608"/>
                    </a:cubicBezTo>
                    <a:lnTo>
                      <a:pt x="5883521" y="856608"/>
                    </a:lnTo>
                    <a:cubicBezTo>
                      <a:pt x="5850670" y="856608"/>
                      <a:pt x="5824039" y="833844"/>
                      <a:pt x="5824039" y="805763"/>
                    </a:cubicBezTo>
                    <a:cubicBezTo>
                      <a:pt x="5824039" y="777681"/>
                      <a:pt x="5850670" y="754917"/>
                      <a:pt x="5883521" y="754917"/>
                    </a:cubicBezTo>
                    <a:close/>
                    <a:moveTo>
                      <a:pt x="1570313" y="754917"/>
                    </a:moveTo>
                    <a:lnTo>
                      <a:pt x="1675001" y="754917"/>
                    </a:lnTo>
                    <a:cubicBezTo>
                      <a:pt x="1707852" y="754917"/>
                      <a:pt x="1734483" y="777681"/>
                      <a:pt x="1734483" y="805763"/>
                    </a:cubicBezTo>
                    <a:cubicBezTo>
                      <a:pt x="1734483" y="833844"/>
                      <a:pt x="1707852" y="856608"/>
                      <a:pt x="1675001" y="856608"/>
                    </a:cubicBezTo>
                    <a:lnTo>
                      <a:pt x="1570313" y="856608"/>
                    </a:lnTo>
                    <a:cubicBezTo>
                      <a:pt x="1537462" y="856608"/>
                      <a:pt x="1510832" y="833844"/>
                      <a:pt x="1510832" y="805763"/>
                    </a:cubicBezTo>
                    <a:cubicBezTo>
                      <a:pt x="1510832" y="777681"/>
                      <a:pt x="1537462" y="754917"/>
                      <a:pt x="1570313" y="754917"/>
                    </a:cubicBezTo>
                    <a:close/>
                    <a:moveTo>
                      <a:pt x="4220444" y="754914"/>
                    </a:moveTo>
                    <a:lnTo>
                      <a:pt x="4220445" y="754914"/>
                    </a:lnTo>
                    <a:lnTo>
                      <a:pt x="4220445" y="754915"/>
                    </a:lnTo>
                    <a:close/>
                    <a:moveTo>
                      <a:pt x="4258988" y="752067"/>
                    </a:moveTo>
                    <a:lnTo>
                      <a:pt x="4391275" y="752068"/>
                    </a:lnTo>
                    <a:cubicBezTo>
                      <a:pt x="4396005" y="752068"/>
                      <a:pt x="4400289" y="753707"/>
                      <a:pt x="4403388" y="756356"/>
                    </a:cubicBezTo>
                    <a:lnTo>
                      <a:pt x="4408406" y="766711"/>
                    </a:lnTo>
                    <a:lnTo>
                      <a:pt x="4403388" y="777065"/>
                    </a:lnTo>
                    <a:cubicBezTo>
                      <a:pt x="4400289" y="779715"/>
                      <a:pt x="4396005" y="781354"/>
                      <a:pt x="4391275" y="781354"/>
                    </a:cubicBezTo>
                    <a:lnTo>
                      <a:pt x="4258987" y="781354"/>
                    </a:lnTo>
                    <a:cubicBezTo>
                      <a:pt x="4249525" y="781354"/>
                      <a:pt x="4241856" y="774798"/>
                      <a:pt x="4241856" y="766711"/>
                    </a:cubicBezTo>
                    <a:lnTo>
                      <a:pt x="4241857" y="766711"/>
                    </a:lnTo>
                    <a:cubicBezTo>
                      <a:pt x="4241857" y="758623"/>
                      <a:pt x="4249527" y="752067"/>
                      <a:pt x="4258988" y="752067"/>
                    </a:cubicBezTo>
                    <a:close/>
                    <a:moveTo>
                      <a:pt x="3744001" y="746779"/>
                    </a:moveTo>
                    <a:lnTo>
                      <a:pt x="3832029" y="746779"/>
                    </a:lnTo>
                    <a:cubicBezTo>
                      <a:pt x="3848454" y="746779"/>
                      <a:pt x="3861770" y="758161"/>
                      <a:pt x="3861770" y="772202"/>
                    </a:cubicBezTo>
                    <a:cubicBezTo>
                      <a:pt x="3861770" y="786242"/>
                      <a:pt x="3848454" y="797625"/>
                      <a:pt x="3832029" y="797625"/>
                    </a:cubicBezTo>
                    <a:lnTo>
                      <a:pt x="3744001" y="797625"/>
                    </a:lnTo>
                    <a:cubicBezTo>
                      <a:pt x="3727575" y="797625"/>
                      <a:pt x="3714260" y="786242"/>
                      <a:pt x="3714260" y="772202"/>
                    </a:cubicBezTo>
                    <a:cubicBezTo>
                      <a:pt x="3714260" y="758161"/>
                      <a:pt x="3727575" y="746779"/>
                      <a:pt x="3744001" y="746779"/>
                    </a:cubicBezTo>
                    <a:close/>
                    <a:moveTo>
                      <a:pt x="4490490" y="744745"/>
                    </a:moveTo>
                    <a:lnTo>
                      <a:pt x="4554732" y="744745"/>
                    </a:lnTo>
                    <a:cubicBezTo>
                      <a:pt x="4581669" y="744745"/>
                      <a:pt x="4603506" y="763411"/>
                      <a:pt x="4603506" y="786438"/>
                    </a:cubicBezTo>
                    <a:cubicBezTo>
                      <a:pt x="4603506" y="809464"/>
                      <a:pt x="4581669" y="828131"/>
                      <a:pt x="4554732" y="828131"/>
                    </a:cubicBezTo>
                    <a:lnTo>
                      <a:pt x="4490490" y="828131"/>
                    </a:lnTo>
                    <a:cubicBezTo>
                      <a:pt x="4463553" y="828131"/>
                      <a:pt x="4441715" y="809464"/>
                      <a:pt x="4441715" y="786438"/>
                    </a:cubicBezTo>
                    <a:cubicBezTo>
                      <a:pt x="4441715" y="763411"/>
                      <a:pt x="4463553" y="744745"/>
                      <a:pt x="4490490" y="744745"/>
                    </a:cubicBezTo>
                    <a:close/>
                    <a:moveTo>
                      <a:pt x="4629652" y="742713"/>
                    </a:moveTo>
                    <a:lnTo>
                      <a:pt x="4753373" y="742713"/>
                    </a:lnTo>
                    <a:cubicBezTo>
                      <a:pt x="4767828" y="742713"/>
                      <a:pt x="4779546" y="752730"/>
                      <a:pt x="4779546" y="765086"/>
                    </a:cubicBezTo>
                    <a:cubicBezTo>
                      <a:pt x="4779546" y="777442"/>
                      <a:pt x="4767828" y="787458"/>
                      <a:pt x="4753373" y="787458"/>
                    </a:cubicBezTo>
                    <a:lnTo>
                      <a:pt x="4629652" y="787458"/>
                    </a:lnTo>
                    <a:cubicBezTo>
                      <a:pt x="4615197" y="787458"/>
                      <a:pt x="4603480" y="777442"/>
                      <a:pt x="4603480" y="765086"/>
                    </a:cubicBezTo>
                    <a:cubicBezTo>
                      <a:pt x="4603480" y="752730"/>
                      <a:pt x="4615197" y="742713"/>
                      <a:pt x="4629652" y="742713"/>
                    </a:cubicBezTo>
                    <a:close/>
                    <a:moveTo>
                      <a:pt x="316444" y="742713"/>
                    </a:moveTo>
                    <a:lnTo>
                      <a:pt x="440165" y="742713"/>
                    </a:lnTo>
                    <a:cubicBezTo>
                      <a:pt x="454620" y="742713"/>
                      <a:pt x="466338" y="752730"/>
                      <a:pt x="466338" y="765086"/>
                    </a:cubicBezTo>
                    <a:cubicBezTo>
                      <a:pt x="466338" y="777442"/>
                      <a:pt x="454620" y="787458"/>
                      <a:pt x="440165" y="787458"/>
                    </a:cubicBezTo>
                    <a:lnTo>
                      <a:pt x="316444" y="787458"/>
                    </a:lnTo>
                    <a:cubicBezTo>
                      <a:pt x="301989" y="787458"/>
                      <a:pt x="290272" y="777442"/>
                      <a:pt x="290272" y="765086"/>
                    </a:cubicBezTo>
                    <a:cubicBezTo>
                      <a:pt x="290272" y="752730"/>
                      <a:pt x="301989" y="742713"/>
                      <a:pt x="316444" y="742713"/>
                    </a:cubicBezTo>
                    <a:close/>
                    <a:moveTo>
                      <a:pt x="4865199" y="738647"/>
                    </a:moveTo>
                    <a:lnTo>
                      <a:pt x="4969887" y="738647"/>
                    </a:lnTo>
                    <a:cubicBezTo>
                      <a:pt x="5002739" y="738647"/>
                      <a:pt x="5029369" y="761411"/>
                      <a:pt x="5029369" y="789492"/>
                    </a:cubicBezTo>
                    <a:cubicBezTo>
                      <a:pt x="5029369" y="817573"/>
                      <a:pt x="5002739" y="840337"/>
                      <a:pt x="4969887" y="840337"/>
                    </a:cubicBezTo>
                    <a:lnTo>
                      <a:pt x="4865199" y="840337"/>
                    </a:lnTo>
                    <a:cubicBezTo>
                      <a:pt x="4832348" y="840337"/>
                      <a:pt x="4805718" y="817573"/>
                      <a:pt x="4805718" y="789492"/>
                    </a:cubicBezTo>
                    <a:cubicBezTo>
                      <a:pt x="4805718" y="761411"/>
                      <a:pt x="4832348" y="738647"/>
                      <a:pt x="4865199" y="738647"/>
                    </a:cubicBezTo>
                    <a:close/>
                    <a:moveTo>
                      <a:pt x="551991" y="738647"/>
                    </a:moveTo>
                    <a:lnTo>
                      <a:pt x="656679" y="738647"/>
                    </a:lnTo>
                    <a:cubicBezTo>
                      <a:pt x="689531" y="738647"/>
                      <a:pt x="716161" y="761411"/>
                      <a:pt x="716161" y="789492"/>
                    </a:cubicBezTo>
                    <a:cubicBezTo>
                      <a:pt x="716161" y="817573"/>
                      <a:pt x="689531" y="840337"/>
                      <a:pt x="656679" y="840337"/>
                    </a:cubicBezTo>
                    <a:lnTo>
                      <a:pt x="551991" y="840337"/>
                    </a:lnTo>
                    <a:cubicBezTo>
                      <a:pt x="519139" y="840337"/>
                      <a:pt x="492510" y="817573"/>
                      <a:pt x="492510" y="789492"/>
                    </a:cubicBezTo>
                    <a:cubicBezTo>
                      <a:pt x="492510" y="761411"/>
                      <a:pt x="519139" y="738647"/>
                      <a:pt x="551991" y="738647"/>
                    </a:cubicBezTo>
                    <a:close/>
                    <a:moveTo>
                      <a:pt x="6280562" y="737121"/>
                    </a:moveTo>
                    <a:lnTo>
                      <a:pt x="6297814" y="737121"/>
                    </a:lnTo>
                    <a:cubicBezTo>
                      <a:pt x="6315717" y="737121"/>
                      <a:pt x="6330230" y="749527"/>
                      <a:pt x="6330230" y="764831"/>
                    </a:cubicBezTo>
                    <a:lnTo>
                      <a:pt x="6330229" y="764831"/>
                    </a:lnTo>
                    <a:cubicBezTo>
                      <a:pt x="6330229" y="780135"/>
                      <a:pt x="6315716" y="792540"/>
                      <a:pt x="6297813" y="792540"/>
                    </a:cubicBezTo>
                    <a:lnTo>
                      <a:pt x="6280562" y="792540"/>
                    </a:lnTo>
                    <a:cubicBezTo>
                      <a:pt x="6271610" y="792540"/>
                      <a:pt x="6263506" y="789438"/>
                      <a:pt x="6257640" y="784424"/>
                    </a:cubicBezTo>
                    <a:lnTo>
                      <a:pt x="6248145" y="764830"/>
                    </a:lnTo>
                    <a:lnTo>
                      <a:pt x="6257640" y="745237"/>
                    </a:lnTo>
                    <a:cubicBezTo>
                      <a:pt x="6263506" y="740222"/>
                      <a:pt x="6271610" y="737121"/>
                      <a:pt x="6280562" y="737121"/>
                    </a:cubicBezTo>
                    <a:close/>
                    <a:moveTo>
                      <a:pt x="1967353" y="737121"/>
                    </a:moveTo>
                    <a:lnTo>
                      <a:pt x="1984605" y="737121"/>
                    </a:lnTo>
                    <a:cubicBezTo>
                      <a:pt x="2002509" y="737121"/>
                      <a:pt x="2017022" y="749527"/>
                      <a:pt x="2017022" y="764831"/>
                    </a:cubicBezTo>
                    <a:lnTo>
                      <a:pt x="2017021" y="764831"/>
                    </a:lnTo>
                    <a:cubicBezTo>
                      <a:pt x="2017021" y="780135"/>
                      <a:pt x="2002508" y="792540"/>
                      <a:pt x="1984605" y="792540"/>
                    </a:cubicBezTo>
                    <a:lnTo>
                      <a:pt x="1967353" y="792540"/>
                    </a:lnTo>
                    <a:cubicBezTo>
                      <a:pt x="1958402" y="792540"/>
                      <a:pt x="1950298" y="789438"/>
                      <a:pt x="1944432" y="784424"/>
                    </a:cubicBezTo>
                    <a:lnTo>
                      <a:pt x="1934937" y="764830"/>
                    </a:lnTo>
                    <a:lnTo>
                      <a:pt x="1944432" y="745237"/>
                    </a:lnTo>
                    <a:cubicBezTo>
                      <a:pt x="1950298" y="740222"/>
                      <a:pt x="1958402" y="737121"/>
                      <a:pt x="1967353" y="737121"/>
                    </a:cubicBezTo>
                    <a:close/>
                    <a:moveTo>
                      <a:pt x="6110741" y="736613"/>
                    </a:moveTo>
                    <a:lnTo>
                      <a:pt x="6174983" y="736613"/>
                    </a:lnTo>
                    <a:cubicBezTo>
                      <a:pt x="6201920" y="736613"/>
                      <a:pt x="6223757" y="755279"/>
                      <a:pt x="6223757" y="778306"/>
                    </a:cubicBezTo>
                    <a:cubicBezTo>
                      <a:pt x="6223757" y="801332"/>
                      <a:pt x="6201920" y="819999"/>
                      <a:pt x="6174983" y="819999"/>
                    </a:cubicBezTo>
                    <a:lnTo>
                      <a:pt x="6110741" y="819999"/>
                    </a:lnTo>
                    <a:cubicBezTo>
                      <a:pt x="6083804" y="819999"/>
                      <a:pt x="6061967" y="801332"/>
                      <a:pt x="6061967" y="778306"/>
                    </a:cubicBezTo>
                    <a:cubicBezTo>
                      <a:pt x="6061967" y="755279"/>
                      <a:pt x="6083804" y="736613"/>
                      <a:pt x="6110741" y="736613"/>
                    </a:cubicBezTo>
                    <a:close/>
                    <a:moveTo>
                      <a:pt x="1797533" y="736613"/>
                    </a:moveTo>
                    <a:lnTo>
                      <a:pt x="1861775" y="736613"/>
                    </a:lnTo>
                    <a:cubicBezTo>
                      <a:pt x="1888712" y="736613"/>
                      <a:pt x="1910549" y="755279"/>
                      <a:pt x="1910549" y="778306"/>
                    </a:cubicBezTo>
                    <a:cubicBezTo>
                      <a:pt x="1910549" y="801332"/>
                      <a:pt x="1888712" y="819999"/>
                      <a:pt x="1861775" y="819999"/>
                    </a:cubicBezTo>
                    <a:lnTo>
                      <a:pt x="1797533" y="819999"/>
                    </a:lnTo>
                    <a:cubicBezTo>
                      <a:pt x="1770596" y="819999"/>
                      <a:pt x="1748758" y="801332"/>
                      <a:pt x="1748758" y="778306"/>
                    </a:cubicBezTo>
                    <a:cubicBezTo>
                      <a:pt x="1748758" y="755279"/>
                      <a:pt x="1770596" y="736613"/>
                      <a:pt x="1797533" y="736613"/>
                    </a:cubicBezTo>
                    <a:close/>
                    <a:moveTo>
                      <a:pt x="2849989" y="736102"/>
                    </a:moveTo>
                    <a:lnTo>
                      <a:pt x="2938021" y="736102"/>
                    </a:lnTo>
                    <a:cubicBezTo>
                      <a:pt x="2954447" y="736102"/>
                      <a:pt x="2967762" y="747484"/>
                      <a:pt x="2967762" y="761525"/>
                    </a:cubicBezTo>
                    <a:cubicBezTo>
                      <a:pt x="2967762" y="775565"/>
                      <a:pt x="2954447" y="786948"/>
                      <a:pt x="2938021" y="786948"/>
                    </a:cubicBezTo>
                    <a:lnTo>
                      <a:pt x="2849989" y="786948"/>
                    </a:lnTo>
                    <a:cubicBezTo>
                      <a:pt x="2833563" y="786948"/>
                      <a:pt x="2820247" y="775565"/>
                      <a:pt x="2820247" y="761525"/>
                    </a:cubicBezTo>
                    <a:cubicBezTo>
                      <a:pt x="2820247" y="747484"/>
                      <a:pt x="2833563" y="736102"/>
                      <a:pt x="2849989" y="736102"/>
                    </a:cubicBezTo>
                    <a:close/>
                    <a:moveTo>
                      <a:pt x="5079336" y="732544"/>
                    </a:moveTo>
                    <a:lnTo>
                      <a:pt x="5203049" y="732544"/>
                    </a:lnTo>
                    <a:cubicBezTo>
                      <a:pt x="5217503" y="732544"/>
                      <a:pt x="5229221" y="742561"/>
                      <a:pt x="5229221" y="754916"/>
                    </a:cubicBezTo>
                    <a:cubicBezTo>
                      <a:pt x="5229221" y="767272"/>
                      <a:pt x="5217503" y="777289"/>
                      <a:pt x="5203049" y="777289"/>
                    </a:cubicBezTo>
                    <a:lnTo>
                      <a:pt x="5079336" y="777289"/>
                    </a:lnTo>
                    <a:cubicBezTo>
                      <a:pt x="5064881" y="777289"/>
                      <a:pt x="5053163" y="767272"/>
                      <a:pt x="5053163" y="754916"/>
                    </a:cubicBezTo>
                    <a:cubicBezTo>
                      <a:pt x="5053163" y="742561"/>
                      <a:pt x="5064881" y="732544"/>
                      <a:pt x="5079336" y="732544"/>
                    </a:cubicBezTo>
                    <a:close/>
                    <a:moveTo>
                      <a:pt x="766128" y="732544"/>
                    </a:moveTo>
                    <a:lnTo>
                      <a:pt x="889841" y="732544"/>
                    </a:lnTo>
                    <a:cubicBezTo>
                      <a:pt x="904295" y="732544"/>
                      <a:pt x="916013" y="742561"/>
                      <a:pt x="916013" y="754916"/>
                    </a:cubicBezTo>
                    <a:cubicBezTo>
                      <a:pt x="916013" y="767272"/>
                      <a:pt x="904295" y="777289"/>
                      <a:pt x="889841" y="777289"/>
                    </a:cubicBezTo>
                    <a:lnTo>
                      <a:pt x="766128" y="777289"/>
                    </a:lnTo>
                    <a:cubicBezTo>
                      <a:pt x="751673" y="777289"/>
                      <a:pt x="739955" y="767272"/>
                      <a:pt x="739955" y="754916"/>
                    </a:cubicBezTo>
                    <a:cubicBezTo>
                      <a:pt x="739955" y="742561"/>
                      <a:pt x="751673" y="732544"/>
                      <a:pt x="766128" y="732544"/>
                    </a:cubicBezTo>
                    <a:close/>
                    <a:moveTo>
                      <a:pt x="6339966" y="732543"/>
                    </a:moveTo>
                    <a:lnTo>
                      <a:pt x="6474775" y="732543"/>
                    </a:lnTo>
                    <a:lnTo>
                      <a:pt x="6484003" y="754917"/>
                    </a:lnTo>
                    <a:lnTo>
                      <a:pt x="6387927" y="754917"/>
                    </a:lnTo>
                    <a:cubicBezTo>
                      <a:pt x="6371501" y="754917"/>
                      <a:pt x="6356631" y="749226"/>
                      <a:pt x="6345867" y="740025"/>
                    </a:cubicBezTo>
                    <a:close/>
                    <a:moveTo>
                      <a:pt x="5801894" y="732543"/>
                    </a:moveTo>
                    <a:lnTo>
                      <a:pt x="5855704" y="732543"/>
                    </a:lnTo>
                    <a:lnTo>
                      <a:pt x="5854792" y="734425"/>
                    </a:lnTo>
                    <a:cubicBezTo>
                      <a:pt x="5850271" y="738290"/>
                      <a:pt x="5844025" y="740680"/>
                      <a:pt x="5837127" y="740680"/>
                    </a:cubicBezTo>
                    <a:lnTo>
                      <a:pt x="5820471" y="740680"/>
                    </a:lnTo>
                    <a:cubicBezTo>
                      <a:pt x="5813572" y="740680"/>
                      <a:pt x="5807327" y="738290"/>
                      <a:pt x="5802806" y="734425"/>
                    </a:cubicBezTo>
                    <a:close/>
                    <a:moveTo>
                      <a:pt x="5667176" y="732543"/>
                    </a:moveTo>
                    <a:lnTo>
                      <a:pt x="5771527" y="732543"/>
                    </a:lnTo>
                    <a:lnTo>
                      <a:pt x="5768789" y="738196"/>
                    </a:lnTo>
                    <a:cubicBezTo>
                      <a:pt x="5764052" y="742244"/>
                      <a:pt x="5757509" y="744748"/>
                      <a:pt x="5750281" y="744748"/>
                    </a:cubicBezTo>
                    <a:lnTo>
                      <a:pt x="5688422" y="744748"/>
                    </a:lnTo>
                    <a:cubicBezTo>
                      <a:pt x="5681195" y="744748"/>
                      <a:pt x="5674651" y="742244"/>
                      <a:pt x="5669915" y="738196"/>
                    </a:cubicBezTo>
                    <a:close/>
                    <a:moveTo>
                      <a:pt x="5500249" y="732543"/>
                    </a:moveTo>
                    <a:lnTo>
                      <a:pt x="5638668" y="732543"/>
                    </a:lnTo>
                    <a:lnTo>
                      <a:pt x="5640836" y="737020"/>
                    </a:lnTo>
                    <a:lnTo>
                      <a:pt x="5640835" y="737020"/>
                    </a:lnTo>
                    <a:cubicBezTo>
                      <a:pt x="5640835" y="745107"/>
                      <a:pt x="5633166" y="751663"/>
                      <a:pt x="5623705" y="751663"/>
                    </a:cubicBezTo>
                    <a:lnTo>
                      <a:pt x="5515210" y="751662"/>
                    </a:lnTo>
                    <a:cubicBezTo>
                      <a:pt x="5510480" y="751662"/>
                      <a:pt x="5506197" y="750023"/>
                      <a:pt x="5503097" y="747373"/>
                    </a:cubicBezTo>
                    <a:lnTo>
                      <a:pt x="5498079" y="737019"/>
                    </a:lnTo>
                    <a:close/>
                    <a:moveTo>
                      <a:pt x="5300722" y="732543"/>
                    </a:moveTo>
                    <a:lnTo>
                      <a:pt x="5428958" y="732543"/>
                    </a:lnTo>
                    <a:lnTo>
                      <a:pt x="5440337" y="734507"/>
                    </a:lnTo>
                    <a:cubicBezTo>
                      <a:pt x="5461686" y="742225"/>
                      <a:pt x="5476666" y="760296"/>
                      <a:pt x="5476666" y="781357"/>
                    </a:cubicBezTo>
                    <a:cubicBezTo>
                      <a:pt x="5476666" y="809438"/>
                      <a:pt x="5450035" y="832202"/>
                      <a:pt x="5417184" y="832202"/>
                    </a:cubicBezTo>
                    <a:lnTo>
                      <a:pt x="5312496" y="832202"/>
                    </a:lnTo>
                    <a:cubicBezTo>
                      <a:pt x="5279645" y="832202"/>
                      <a:pt x="5253014" y="809438"/>
                      <a:pt x="5253014" y="781357"/>
                    </a:cubicBezTo>
                    <a:cubicBezTo>
                      <a:pt x="5253014" y="760296"/>
                      <a:pt x="5267994" y="742225"/>
                      <a:pt x="5289343" y="734507"/>
                    </a:cubicBezTo>
                    <a:close/>
                    <a:moveTo>
                      <a:pt x="4234148" y="732543"/>
                    </a:moveTo>
                    <a:lnTo>
                      <a:pt x="4378049" y="732543"/>
                    </a:lnTo>
                    <a:lnTo>
                      <a:pt x="4360822" y="738643"/>
                    </a:lnTo>
                    <a:lnTo>
                      <a:pt x="4251374" y="738643"/>
                    </a:lnTo>
                    <a:close/>
                    <a:moveTo>
                      <a:pt x="4076701" y="732543"/>
                    </a:moveTo>
                    <a:lnTo>
                      <a:pt x="4197638" y="732543"/>
                    </a:lnTo>
                    <a:lnTo>
                      <a:pt x="4212082" y="737658"/>
                    </a:lnTo>
                    <a:lnTo>
                      <a:pt x="4220444" y="754914"/>
                    </a:lnTo>
                    <a:lnTo>
                      <a:pt x="4212082" y="772171"/>
                    </a:lnTo>
                    <a:cubicBezTo>
                      <a:pt x="4206915" y="776587"/>
                      <a:pt x="4199777" y="779319"/>
                      <a:pt x="4191894" y="779319"/>
                    </a:cubicBezTo>
                    <a:lnTo>
                      <a:pt x="4082446" y="779319"/>
                    </a:lnTo>
                    <a:cubicBezTo>
                      <a:pt x="4066677" y="779319"/>
                      <a:pt x="4053895" y="768392"/>
                      <a:pt x="4053895" y="754914"/>
                    </a:cubicBezTo>
                    <a:lnTo>
                      <a:pt x="4053896" y="754914"/>
                    </a:lnTo>
                    <a:cubicBezTo>
                      <a:pt x="4053896" y="748174"/>
                      <a:pt x="4057092" y="742073"/>
                      <a:pt x="4062258" y="737657"/>
                    </a:cubicBezTo>
                    <a:close/>
                    <a:moveTo>
                      <a:pt x="3886393" y="732543"/>
                    </a:moveTo>
                    <a:lnTo>
                      <a:pt x="4013212" y="732543"/>
                    </a:lnTo>
                    <a:lnTo>
                      <a:pt x="4023561" y="753898"/>
                    </a:lnTo>
                    <a:cubicBezTo>
                      <a:pt x="4023561" y="776925"/>
                      <a:pt x="4001724" y="795591"/>
                      <a:pt x="3974786" y="795591"/>
                    </a:cubicBezTo>
                    <a:lnTo>
                      <a:pt x="3924820" y="795591"/>
                    </a:lnTo>
                    <a:cubicBezTo>
                      <a:pt x="3897883" y="795591"/>
                      <a:pt x="3876046" y="776925"/>
                      <a:pt x="3876046" y="753898"/>
                    </a:cubicBezTo>
                    <a:close/>
                    <a:moveTo>
                      <a:pt x="3518527" y="732543"/>
                    </a:moveTo>
                    <a:lnTo>
                      <a:pt x="3679204" y="732543"/>
                    </a:lnTo>
                    <a:lnTo>
                      <a:pt x="3671006" y="749462"/>
                    </a:lnTo>
                    <a:cubicBezTo>
                      <a:pt x="3664493" y="755029"/>
                      <a:pt x="3655496" y="758472"/>
                      <a:pt x="3645560" y="758472"/>
                    </a:cubicBezTo>
                    <a:lnTo>
                      <a:pt x="3552171" y="758472"/>
                    </a:lnTo>
                    <a:cubicBezTo>
                      <a:pt x="3542233" y="758472"/>
                      <a:pt x="3533237" y="755029"/>
                      <a:pt x="3526725" y="749462"/>
                    </a:cubicBezTo>
                    <a:close/>
                    <a:moveTo>
                      <a:pt x="3325252" y="732543"/>
                    </a:moveTo>
                    <a:lnTo>
                      <a:pt x="3483469" y="732543"/>
                    </a:lnTo>
                    <a:lnTo>
                      <a:pt x="3487040" y="739914"/>
                    </a:lnTo>
                    <a:lnTo>
                      <a:pt x="3476500" y="761665"/>
                    </a:lnTo>
                    <a:cubicBezTo>
                      <a:pt x="3469988" y="767231"/>
                      <a:pt x="3460991" y="770675"/>
                      <a:pt x="3451054" y="770675"/>
                    </a:cubicBezTo>
                    <a:lnTo>
                      <a:pt x="3357666" y="770675"/>
                    </a:lnTo>
                    <a:cubicBezTo>
                      <a:pt x="3337791" y="770675"/>
                      <a:pt x="3321680" y="756902"/>
                      <a:pt x="3321680" y="739914"/>
                    </a:cubicBezTo>
                    <a:close/>
                    <a:moveTo>
                      <a:pt x="3156615" y="732543"/>
                    </a:moveTo>
                    <a:lnTo>
                      <a:pt x="3244057" y="732543"/>
                    </a:lnTo>
                    <a:lnTo>
                      <a:pt x="3252680" y="750338"/>
                    </a:lnTo>
                    <a:cubicBezTo>
                      <a:pt x="3252680" y="767749"/>
                      <a:pt x="3236169" y="781863"/>
                      <a:pt x="3215801" y="781863"/>
                    </a:cubicBezTo>
                    <a:lnTo>
                      <a:pt x="3184871" y="781863"/>
                    </a:lnTo>
                    <a:cubicBezTo>
                      <a:pt x="3164503" y="781863"/>
                      <a:pt x="3147992" y="767749"/>
                      <a:pt x="3147992" y="750338"/>
                    </a:cubicBezTo>
                    <a:close/>
                    <a:moveTo>
                      <a:pt x="2987212" y="732543"/>
                    </a:moveTo>
                    <a:lnTo>
                      <a:pt x="3124378" y="732543"/>
                    </a:lnTo>
                    <a:lnTo>
                      <a:pt x="3129553" y="743221"/>
                    </a:lnTo>
                    <a:cubicBezTo>
                      <a:pt x="3129553" y="766248"/>
                      <a:pt x="3107716" y="784914"/>
                      <a:pt x="3080779" y="784914"/>
                    </a:cubicBezTo>
                    <a:lnTo>
                      <a:pt x="3030813" y="784914"/>
                    </a:lnTo>
                    <a:cubicBezTo>
                      <a:pt x="3003875" y="784914"/>
                      <a:pt x="2982038" y="766248"/>
                      <a:pt x="2982038" y="743221"/>
                    </a:cubicBezTo>
                    <a:close/>
                    <a:moveTo>
                      <a:pt x="2759337" y="732543"/>
                    </a:moveTo>
                    <a:lnTo>
                      <a:pt x="2785392" y="732543"/>
                    </a:lnTo>
                    <a:lnTo>
                      <a:pt x="2788588" y="733674"/>
                    </a:lnTo>
                    <a:cubicBezTo>
                      <a:pt x="2791979" y="736573"/>
                      <a:pt x="2794075" y="740577"/>
                      <a:pt x="2794075" y="744999"/>
                    </a:cubicBezTo>
                    <a:cubicBezTo>
                      <a:pt x="2794075" y="753844"/>
                      <a:pt x="2785688" y="761014"/>
                      <a:pt x="2775340" y="761014"/>
                    </a:cubicBezTo>
                    <a:lnTo>
                      <a:pt x="2769390" y="761014"/>
                    </a:lnTo>
                    <a:cubicBezTo>
                      <a:pt x="2759042" y="761014"/>
                      <a:pt x="2750654" y="753844"/>
                      <a:pt x="2750654" y="744999"/>
                    </a:cubicBezTo>
                    <a:cubicBezTo>
                      <a:pt x="2750654" y="740577"/>
                      <a:pt x="2752751" y="736573"/>
                      <a:pt x="2756141" y="733674"/>
                    </a:cubicBezTo>
                    <a:close/>
                    <a:moveTo>
                      <a:pt x="2595539" y="732543"/>
                    </a:moveTo>
                    <a:lnTo>
                      <a:pt x="2733271" y="732543"/>
                    </a:lnTo>
                    <a:lnTo>
                      <a:pt x="2735784" y="737727"/>
                    </a:lnTo>
                    <a:lnTo>
                      <a:pt x="2730766" y="748082"/>
                    </a:lnTo>
                    <a:cubicBezTo>
                      <a:pt x="2727666" y="750732"/>
                      <a:pt x="2723383" y="752371"/>
                      <a:pt x="2718653" y="752371"/>
                    </a:cubicBezTo>
                    <a:lnTo>
                      <a:pt x="2610157" y="752371"/>
                    </a:lnTo>
                    <a:cubicBezTo>
                      <a:pt x="2600696" y="752371"/>
                      <a:pt x="2593027" y="745815"/>
                      <a:pt x="2593027" y="737727"/>
                    </a:cubicBezTo>
                    <a:close/>
                    <a:moveTo>
                      <a:pt x="2437769" y="732543"/>
                    </a:moveTo>
                    <a:lnTo>
                      <a:pt x="2576979" y="732543"/>
                    </a:lnTo>
                    <a:lnTo>
                      <a:pt x="2578752" y="736202"/>
                    </a:lnTo>
                    <a:lnTo>
                      <a:pt x="2573734" y="746556"/>
                    </a:lnTo>
                    <a:cubicBezTo>
                      <a:pt x="2570634" y="749206"/>
                      <a:pt x="2566351" y="750846"/>
                      <a:pt x="2561621" y="750846"/>
                    </a:cubicBezTo>
                    <a:lnTo>
                      <a:pt x="2453125" y="750846"/>
                    </a:lnTo>
                    <a:cubicBezTo>
                      <a:pt x="2443665" y="750846"/>
                      <a:pt x="2435995" y="744289"/>
                      <a:pt x="2435995" y="736202"/>
                    </a:cubicBezTo>
                    <a:close/>
                    <a:moveTo>
                      <a:pt x="2262520" y="732543"/>
                    </a:moveTo>
                    <a:lnTo>
                      <a:pt x="2409019" y="732543"/>
                    </a:lnTo>
                    <a:lnTo>
                      <a:pt x="2410430" y="733043"/>
                    </a:lnTo>
                    <a:cubicBezTo>
                      <a:pt x="2414466" y="736493"/>
                      <a:pt x="2416963" y="741259"/>
                      <a:pt x="2416963" y="746524"/>
                    </a:cubicBezTo>
                    <a:cubicBezTo>
                      <a:pt x="2416963" y="757054"/>
                      <a:pt x="2406977" y="765590"/>
                      <a:pt x="2394658" y="765590"/>
                    </a:cubicBezTo>
                    <a:lnTo>
                      <a:pt x="2276881" y="765590"/>
                    </a:lnTo>
                    <a:cubicBezTo>
                      <a:pt x="2264563" y="765590"/>
                      <a:pt x="2254576" y="757054"/>
                      <a:pt x="2254576" y="746524"/>
                    </a:cubicBezTo>
                    <a:cubicBezTo>
                      <a:pt x="2254576" y="741259"/>
                      <a:pt x="2257073" y="736493"/>
                      <a:pt x="2261110" y="733043"/>
                    </a:cubicBezTo>
                    <a:close/>
                    <a:moveTo>
                      <a:pt x="2026758" y="732543"/>
                    </a:moveTo>
                    <a:lnTo>
                      <a:pt x="2114793" y="732543"/>
                    </a:lnTo>
                    <a:lnTo>
                      <a:pt x="2135800" y="732543"/>
                    </a:lnTo>
                    <a:lnTo>
                      <a:pt x="2161567" y="732543"/>
                    </a:lnTo>
                    <a:lnTo>
                      <a:pt x="2170795" y="754917"/>
                    </a:lnTo>
                    <a:lnTo>
                      <a:pt x="2151876" y="754917"/>
                    </a:lnTo>
                    <a:lnTo>
                      <a:pt x="2144501" y="770137"/>
                    </a:lnTo>
                    <a:lnTo>
                      <a:pt x="2132108" y="774525"/>
                    </a:lnTo>
                    <a:lnTo>
                      <a:pt x="2124021" y="754917"/>
                    </a:lnTo>
                    <a:lnTo>
                      <a:pt x="2074719" y="754917"/>
                    </a:lnTo>
                    <a:cubicBezTo>
                      <a:pt x="2058293" y="754917"/>
                      <a:pt x="2043423" y="749226"/>
                      <a:pt x="2032659" y="740025"/>
                    </a:cubicBezTo>
                    <a:close/>
                    <a:moveTo>
                      <a:pt x="1488686" y="732543"/>
                    </a:moveTo>
                    <a:lnTo>
                      <a:pt x="1542495" y="732543"/>
                    </a:lnTo>
                    <a:lnTo>
                      <a:pt x="1541583" y="734425"/>
                    </a:lnTo>
                    <a:cubicBezTo>
                      <a:pt x="1537063" y="738290"/>
                      <a:pt x="1530817" y="740680"/>
                      <a:pt x="1523919" y="740680"/>
                    </a:cubicBezTo>
                    <a:lnTo>
                      <a:pt x="1507263" y="740680"/>
                    </a:lnTo>
                    <a:cubicBezTo>
                      <a:pt x="1500364" y="740680"/>
                      <a:pt x="1494118" y="738290"/>
                      <a:pt x="1489598" y="734425"/>
                    </a:cubicBezTo>
                    <a:close/>
                    <a:moveTo>
                      <a:pt x="1353968" y="732543"/>
                    </a:moveTo>
                    <a:lnTo>
                      <a:pt x="1458318" y="732543"/>
                    </a:lnTo>
                    <a:lnTo>
                      <a:pt x="1455580" y="738196"/>
                    </a:lnTo>
                    <a:cubicBezTo>
                      <a:pt x="1450843" y="742244"/>
                      <a:pt x="1444301" y="744748"/>
                      <a:pt x="1437073" y="744748"/>
                    </a:cubicBezTo>
                    <a:lnTo>
                      <a:pt x="1375214" y="744748"/>
                    </a:lnTo>
                    <a:cubicBezTo>
                      <a:pt x="1367987" y="744748"/>
                      <a:pt x="1361443" y="742244"/>
                      <a:pt x="1356707" y="738196"/>
                    </a:cubicBezTo>
                    <a:close/>
                    <a:moveTo>
                      <a:pt x="1187041" y="732543"/>
                    </a:moveTo>
                    <a:lnTo>
                      <a:pt x="1325460" y="732543"/>
                    </a:lnTo>
                    <a:lnTo>
                      <a:pt x="1327628" y="737020"/>
                    </a:lnTo>
                    <a:lnTo>
                      <a:pt x="1327627" y="737020"/>
                    </a:lnTo>
                    <a:cubicBezTo>
                      <a:pt x="1327627" y="745107"/>
                      <a:pt x="1319958" y="751663"/>
                      <a:pt x="1310497" y="751663"/>
                    </a:cubicBezTo>
                    <a:lnTo>
                      <a:pt x="1202002" y="751662"/>
                    </a:lnTo>
                    <a:cubicBezTo>
                      <a:pt x="1197272" y="751662"/>
                      <a:pt x="1192989" y="750023"/>
                      <a:pt x="1189889" y="747373"/>
                    </a:cubicBezTo>
                    <a:lnTo>
                      <a:pt x="1184871" y="737019"/>
                    </a:lnTo>
                    <a:close/>
                    <a:moveTo>
                      <a:pt x="987514" y="732543"/>
                    </a:moveTo>
                    <a:lnTo>
                      <a:pt x="1115750" y="732543"/>
                    </a:lnTo>
                    <a:lnTo>
                      <a:pt x="1127129" y="734507"/>
                    </a:lnTo>
                    <a:cubicBezTo>
                      <a:pt x="1148478" y="742225"/>
                      <a:pt x="1163458" y="760296"/>
                      <a:pt x="1163458" y="781357"/>
                    </a:cubicBezTo>
                    <a:cubicBezTo>
                      <a:pt x="1163458" y="809438"/>
                      <a:pt x="1136827" y="832202"/>
                      <a:pt x="1103976" y="832202"/>
                    </a:cubicBezTo>
                    <a:lnTo>
                      <a:pt x="999288" y="832202"/>
                    </a:lnTo>
                    <a:cubicBezTo>
                      <a:pt x="966437" y="832202"/>
                      <a:pt x="939806" y="809438"/>
                      <a:pt x="939806" y="781357"/>
                    </a:cubicBezTo>
                    <a:cubicBezTo>
                      <a:pt x="939806" y="760296"/>
                      <a:pt x="954786" y="742225"/>
                      <a:pt x="976135" y="734507"/>
                    </a:cubicBezTo>
                    <a:close/>
                    <a:moveTo>
                      <a:pt x="4453363" y="717215"/>
                    </a:moveTo>
                    <a:lnTo>
                      <a:pt x="4553094" y="717215"/>
                    </a:lnTo>
                    <a:lnTo>
                      <a:pt x="4568791" y="722772"/>
                    </a:lnTo>
                    <a:lnTo>
                      <a:pt x="4437665" y="722772"/>
                    </a:lnTo>
                    <a:close/>
                    <a:moveTo>
                      <a:pt x="523065" y="717215"/>
                    </a:moveTo>
                    <a:lnTo>
                      <a:pt x="622796" y="717215"/>
                    </a:lnTo>
                    <a:lnTo>
                      <a:pt x="638493" y="722772"/>
                    </a:lnTo>
                    <a:lnTo>
                      <a:pt x="507368" y="722772"/>
                    </a:lnTo>
                    <a:close/>
                    <a:moveTo>
                      <a:pt x="3108118" y="715358"/>
                    </a:moveTo>
                    <a:lnTo>
                      <a:pt x="3123295" y="715358"/>
                    </a:lnTo>
                    <a:cubicBezTo>
                      <a:pt x="3129582" y="715358"/>
                      <a:pt x="3135273" y="717536"/>
                      <a:pt x="3139393" y="721057"/>
                    </a:cubicBezTo>
                    <a:lnTo>
                      <a:pt x="3140223" y="722772"/>
                    </a:lnTo>
                    <a:lnTo>
                      <a:pt x="3091190" y="722772"/>
                    </a:lnTo>
                    <a:lnTo>
                      <a:pt x="3092021" y="721057"/>
                    </a:lnTo>
                    <a:cubicBezTo>
                      <a:pt x="3096141" y="717536"/>
                      <a:pt x="3101833" y="715358"/>
                      <a:pt x="3108118" y="715358"/>
                    </a:cubicBezTo>
                    <a:close/>
                    <a:moveTo>
                      <a:pt x="3187254" y="711651"/>
                    </a:moveTo>
                    <a:lnTo>
                      <a:pt x="3243621" y="711651"/>
                    </a:lnTo>
                    <a:cubicBezTo>
                      <a:pt x="3250208" y="711651"/>
                      <a:pt x="3256170" y="713932"/>
                      <a:pt x="3260486" y="717622"/>
                    </a:cubicBezTo>
                    <a:lnTo>
                      <a:pt x="3262981" y="722772"/>
                    </a:lnTo>
                    <a:lnTo>
                      <a:pt x="3167894" y="722772"/>
                    </a:lnTo>
                    <a:lnTo>
                      <a:pt x="3170389" y="717622"/>
                    </a:lnTo>
                    <a:cubicBezTo>
                      <a:pt x="3174706" y="713932"/>
                      <a:pt x="3180668" y="711651"/>
                      <a:pt x="3187254" y="711651"/>
                    </a:cubicBezTo>
                    <a:close/>
                    <a:moveTo>
                      <a:pt x="6092837" y="706095"/>
                    </a:moveTo>
                    <a:lnTo>
                      <a:pt x="6191701" y="706095"/>
                    </a:lnTo>
                    <a:cubicBezTo>
                      <a:pt x="6200321" y="706095"/>
                      <a:pt x="6207310" y="712069"/>
                      <a:pt x="6207310" y="719438"/>
                    </a:cubicBezTo>
                    <a:lnTo>
                      <a:pt x="6205695" y="722772"/>
                    </a:lnTo>
                    <a:lnTo>
                      <a:pt x="6078842" y="722772"/>
                    </a:lnTo>
                    <a:lnTo>
                      <a:pt x="6077227" y="719438"/>
                    </a:lnTo>
                    <a:lnTo>
                      <a:pt x="6081799" y="710003"/>
                    </a:lnTo>
                    <a:cubicBezTo>
                      <a:pt x="6084624" y="707588"/>
                      <a:pt x="6088527" y="706095"/>
                      <a:pt x="6092837" y="706095"/>
                    </a:cubicBezTo>
                    <a:close/>
                    <a:moveTo>
                      <a:pt x="2162539" y="706095"/>
                    </a:moveTo>
                    <a:lnTo>
                      <a:pt x="2261404" y="706095"/>
                    </a:lnTo>
                    <a:cubicBezTo>
                      <a:pt x="2270024" y="706095"/>
                      <a:pt x="2277013" y="712069"/>
                      <a:pt x="2277013" y="719438"/>
                    </a:cubicBezTo>
                    <a:lnTo>
                      <a:pt x="2275396" y="722772"/>
                    </a:lnTo>
                    <a:lnTo>
                      <a:pt x="2148545" y="722772"/>
                    </a:lnTo>
                    <a:lnTo>
                      <a:pt x="2146929" y="719438"/>
                    </a:lnTo>
                    <a:lnTo>
                      <a:pt x="2151502" y="710003"/>
                    </a:lnTo>
                    <a:cubicBezTo>
                      <a:pt x="2154327" y="707588"/>
                      <a:pt x="2158229" y="706095"/>
                      <a:pt x="2162539" y="706095"/>
                    </a:cubicBezTo>
                    <a:close/>
                    <a:moveTo>
                      <a:pt x="3302593" y="705350"/>
                    </a:moveTo>
                    <a:lnTo>
                      <a:pt x="3401456" y="705351"/>
                    </a:lnTo>
                    <a:cubicBezTo>
                      <a:pt x="3405766" y="705351"/>
                      <a:pt x="3409669" y="706844"/>
                      <a:pt x="3412494" y="709259"/>
                    </a:cubicBezTo>
                    <a:lnTo>
                      <a:pt x="3417067" y="718694"/>
                    </a:lnTo>
                    <a:lnTo>
                      <a:pt x="3415089" y="722772"/>
                    </a:lnTo>
                    <a:lnTo>
                      <a:pt x="3288959" y="722772"/>
                    </a:lnTo>
                    <a:lnTo>
                      <a:pt x="3286983" y="718694"/>
                    </a:lnTo>
                    <a:lnTo>
                      <a:pt x="3286984" y="718694"/>
                    </a:lnTo>
                    <a:cubicBezTo>
                      <a:pt x="3286984" y="711325"/>
                      <a:pt x="3293973" y="705350"/>
                      <a:pt x="3302593" y="705350"/>
                    </a:cubicBezTo>
                    <a:close/>
                    <a:moveTo>
                      <a:pt x="5949746" y="704705"/>
                    </a:moveTo>
                    <a:lnTo>
                      <a:pt x="6048610" y="704705"/>
                    </a:lnTo>
                    <a:cubicBezTo>
                      <a:pt x="6057231" y="704705"/>
                      <a:pt x="6064219" y="710679"/>
                      <a:pt x="6064219" y="718048"/>
                    </a:cubicBezTo>
                    <a:lnTo>
                      <a:pt x="6061930" y="722772"/>
                    </a:lnTo>
                    <a:lnTo>
                      <a:pt x="5936425" y="722772"/>
                    </a:lnTo>
                    <a:lnTo>
                      <a:pt x="5934135" y="718048"/>
                    </a:lnTo>
                    <a:lnTo>
                      <a:pt x="5938708" y="708614"/>
                    </a:lnTo>
                    <a:cubicBezTo>
                      <a:pt x="5941533" y="706199"/>
                      <a:pt x="5945436" y="704705"/>
                      <a:pt x="5949746" y="704705"/>
                    </a:cubicBezTo>
                    <a:close/>
                    <a:moveTo>
                      <a:pt x="2019448" y="704705"/>
                    </a:moveTo>
                    <a:lnTo>
                      <a:pt x="2118311" y="704705"/>
                    </a:lnTo>
                    <a:cubicBezTo>
                      <a:pt x="2126933" y="704705"/>
                      <a:pt x="2133922" y="710679"/>
                      <a:pt x="2133922" y="718048"/>
                    </a:cubicBezTo>
                    <a:lnTo>
                      <a:pt x="2133922" y="718048"/>
                    </a:lnTo>
                    <a:lnTo>
                      <a:pt x="2131632" y="722772"/>
                    </a:lnTo>
                    <a:lnTo>
                      <a:pt x="2006128" y="722772"/>
                    </a:lnTo>
                    <a:lnTo>
                      <a:pt x="2003838" y="718048"/>
                    </a:lnTo>
                    <a:lnTo>
                      <a:pt x="2008410" y="708614"/>
                    </a:lnTo>
                    <a:cubicBezTo>
                      <a:pt x="2011235" y="706199"/>
                      <a:pt x="2015138" y="704705"/>
                      <a:pt x="2019448" y="704705"/>
                    </a:cubicBezTo>
                    <a:close/>
                    <a:moveTo>
                      <a:pt x="4581277" y="702387"/>
                    </a:moveTo>
                    <a:lnTo>
                      <a:pt x="4581278" y="702388"/>
                    </a:lnTo>
                    <a:lnTo>
                      <a:pt x="4581277" y="702388"/>
                    </a:lnTo>
                    <a:close/>
                    <a:moveTo>
                      <a:pt x="650979" y="702387"/>
                    </a:moveTo>
                    <a:lnTo>
                      <a:pt x="650980" y="702388"/>
                    </a:lnTo>
                    <a:lnTo>
                      <a:pt x="650979" y="702388"/>
                    </a:lnTo>
                    <a:close/>
                    <a:moveTo>
                      <a:pt x="5105126" y="699146"/>
                    </a:moveTo>
                    <a:lnTo>
                      <a:pt x="5190224" y="699146"/>
                    </a:lnTo>
                    <a:cubicBezTo>
                      <a:pt x="5199280" y="699146"/>
                      <a:pt x="5207477" y="702283"/>
                      <a:pt x="5213411" y="707355"/>
                    </a:cubicBezTo>
                    <a:lnTo>
                      <a:pt x="5220881" y="722772"/>
                    </a:lnTo>
                    <a:lnTo>
                      <a:pt x="5074469" y="722772"/>
                    </a:lnTo>
                    <a:lnTo>
                      <a:pt x="5081939" y="707355"/>
                    </a:lnTo>
                    <a:cubicBezTo>
                      <a:pt x="5087874" y="702283"/>
                      <a:pt x="5096072" y="699146"/>
                      <a:pt x="5105126" y="699146"/>
                    </a:cubicBezTo>
                    <a:close/>
                    <a:moveTo>
                      <a:pt x="1174828" y="699146"/>
                    </a:moveTo>
                    <a:lnTo>
                      <a:pt x="1259927" y="699146"/>
                    </a:lnTo>
                    <a:cubicBezTo>
                      <a:pt x="1268981" y="699146"/>
                      <a:pt x="1277180" y="702283"/>
                      <a:pt x="1283114" y="707355"/>
                    </a:cubicBezTo>
                    <a:lnTo>
                      <a:pt x="1290584" y="722772"/>
                    </a:lnTo>
                    <a:lnTo>
                      <a:pt x="1144171" y="722772"/>
                    </a:lnTo>
                    <a:lnTo>
                      <a:pt x="1151641" y="707355"/>
                    </a:lnTo>
                    <a:cubicBezTo>
                      <a:pt x="1157575" y="702283"/>
                      <a:pt x="1165773" y="699146"/>
                      <a:pt x="1174828" y="699146"/>
                    </a:cubicBezTo>
                    <a:close/>
                    <a:moveTo>
                      <a:pt x="5898091" y="696829"/>
                    </a:moveTo>
                    <a:lnTo>
                      <a:pt x="5903514" y="696829"/>
                    </a:lnTo>
                    <a:cubicBezTo>
                      <a:pt x="5912942" y="696829"/>
                      <a:pt x="5920586" y="703362"/>
                      <a:pt x="5920586" y="711422"/>
                    </a:cubicBezTo>
                    <a:cubicBezTo>
                      <a:pt x="5920586" y="715452"/>
                      <a:pt x="5918675" y="719100"/>
                      <a:pt x="5915586" y="721742"/>
                    </a:cubicBezTo>
                    <a:lnTo>
                      <a:pt x="5912673" y="722772"/>
                    </a:lnTo>
                    <a:lnTo>
                      <a:pt x="5888932" y="722772"/>
                    </a:lnTo>
                    <a:lnTo>
                      <a:pt x="5886019" y="721742"/>
                    </a:lnTo>
                    <a:cubicBezTo>
                      <a:pt x="5882929" y="719100"/>
                      <a:pt x="5881019" y="715452"/>
                      <a:pt x="5881019" y="711422"/>
                    </a:cubicBezTo>
                    <a:cubicBezTo>
                      <a:pt x="5881019" y="703362"/>
                      <a:pt x="5888662" y="696829"/>
                      <a:pt x="5898091" y="696829"/>
                    </a:cubicBezTo>
                    <a:close/>
                    <a:moveTo>
                      <a:pt x="1967793" y="696829"/>
                    </a:moveTo>
                    <a:lnTo>
                      <a:pt x="1973215" y="696829"/>
                    </a:lnTo>
                    <a:cubicBezTo>
                      <a:pt x="1982645" y="696829"/>
                      <a:pt x="1990287" y="703362"/>
                      <a:pt x="1990287" y="711422"/>
                    </a:cubicBezTo>
                    <a:cubicBezTo>
                      <a:pt x="1990287" y="715452"/>
                      <a:pt x="1988377" y="719100"/>
                      <a:pt x="1985287" y="721742"/>
                    </a:cubicBezTo>
                    <a:lnTo>
                      <a:pt x="1982376" y="722772"/>
                    </a:lnTo>
                    <a:lnTo>
                      <a:pt x="1958634" y="722772"/>
                    </a:lnTo>
                    <a:lnTo>
                      <a:pt x="1955722" y="721742"/>
                    </a:lnTo>
                    <a:cubicBezTo>
                      <a:pt x="1952632" y="719100"/>
                      <a:pt x="1950722" y="715452"/>
                      <a:pt x="1950722" y="711422"/>
                    </a:cubicBezTo>
                    <a:cubicBezTo>
                      <a:pt x="1950722" y="703362"/>
                      <a:pt x="1958364" y="696829"/>
                      <a:pt x="1967793" y="696829"/>
                    </a:cubicBezTo>
                    <a:close/>
                    <a:moveTo>
                      <a:pt x="6244978" y="692659"/>
                    </a:moveTo>
                    <a:lnTo>
                      <a:pt x="6352299" y="692659"/>
                    </a:lnTo>
                    <a:cubicBezTo>
                      <a:pt x="6363523" y="692659"/>
                      <a:pt x="6372624" y="700437"/>
                      <a:pt x="6372624" y="710032"/>
                    </a:cubicBezTo>
                    <a:cubicBezTo>
                      <a:pt x="6372624" y="714830"/>
                      <a:pt x="6370348" y="719173"/>
                      <a:pt x="6366670" y="722318"/>
                    </a:cubicBezTo>
                    <a:lnTo>
                      <a:pt x="6365385" y="722772"/>
                    </a:lnTo>
                    <a:lnTo>
                      <a:pt x="6231892" y="722772"/>
                    </a:lnTo>
                    <a:lnTo>
                      <a:pt x="6230606" y="722318"/>
                    </a:lnTo>
                    <a:cubicBezTo>
                      <a:pt x="6226928" y="719173"/>
                      <a:pt x="6224653" y="714830"/>
                      <a:pt x="6224653" y="710032"/>
                    </a:cubicBezTo>
                    <a:cubicBezTo>
                      <a:pt x="6224653" y="700437"/>
                      <a:pt x="6233752" y="692659"/>
                      <a:pt x="6244978" y="692659"/>
                    </a:cubicBezTo>
                    <a:close/>
                    <a:moveTo>
                      <a:pt x="2314680" y="692659"/>
                    </a:moveTo>
                    <a:lnTo>
                      <a:pt x="2422001" y="692659"/>
                    </a:lnTo>
                    <a:cubicBezTo>
                      <a:pt x="2433226" y="692659"/>
                      <a:pt x="2442326" y="700437"/>
                      <a:pt x="2442326" y="710032"/>
                    </a:cubicBezTo>
                    <a:cubicBezTo>
                      <a:pt x="2442326" y="714830"/>
                      <a:pt x="2440052" y="719173"/>
                      <a:pt x="2436372" y="722318"/>
                    </a:cubicBezTo>
                    <a:lnTo>
                      <a:pt x="2435087" y="722772"/>
                    </a:lnTo>
                    <a:lnTo>
                      <a:pt x="2301594" y="722772"/>
                    </a:lnTo>
                    <a:lnTo>
                      <a:pt x="2300308" y="722318"/>
                    </a:lnTo>
                    <a:cubicBezTo>
                      <a:pt x="2296630" y="719173"/>
                      <a:pt x="2294356" y="714830"/>
                      <a:pt x="2294356" y="710032"/>
                    </a:cubicBezTo>
                    <a:cubicBezTo>
                      <a:pt x="2294356" y="700437"/>
                      <a:pt x="2303455" y="692659"/>
                      <a:pt x="2314680" y="692659"/>
                    </a:cubicBezTo>
                    <a:close/>
                    <a:moveTo>
                      <a:pt x="5282364" y="688026"/>
                    </a:moveTo>
                    <a:lnTo>
                      <a:pt x="5367462" y="688026"/>
                    </a:lnTo>
                    <a:cubicBezTo>
                      <a:pt x="5385572" y="688026"/>
                      <a:pt x="5400253" y="700576"/>
                      <a:pt x="5400253" y="716056"/>
                    </a:cubicBezTo>
                    <a:lnTo>
                      <a:pt x="5396998" y="722772"/>
                    </a:lnTo>
                    <a:lnTo>
                      <a:pt x="5252827" y="722772"/>
                    </a:lnTo>
                    <a:lnTo>
                      <a:pt x="5249573" y="716056"/>
                    </a:lnTo>
                    <a:lnTo>
                      <a:pt x="5259177" y="696236"/>
                    </a:lnTo>
                    <a:cubicBezTo>
                      <a:pt x="5265111" y="691164"/>
                      <a:pt x="5273310" y="688026"/>
                      <a:pt x="5282364" y="688026"/>
                    </a:cubicBezTo>
                    <a:close/>
                    <a:moveTo>
                      <a:pt x="1352067" y="688026"/>
                    </a:moveTo>
                    <a:lnTo>
                      <a:pt x="1437164" y="688026"/>
                    </a:lnTo>
                    <a:cubicBezTo>
                      <a:pt x="1455275" y="688026"/>
                      <a:pt x="1469955" y="700576"/>
                      <a:pt x="1469955" y="716056"/>
                    </a:cubicBezTo>
                    <a:lnTo>
                      <a:pt x="1466701" y="722772"/>
                    </a:lnTo>
                    <a:lnTo>
                      <a:pt x="1322529" y="722772"/>
                    </a:lnTo>
                    <a:lnTo>
                      <a:pt x="1319275" y="716056"/>
                    </a:lnTo>
                    <a:lnTo>
                      <a:pt x="1328880" y="696236"/>
                    </a:lnTo>
                    <a:cubicBezTo>
                      <a:pt x="1334814" y="691164"/>
                      <a:pt x="1343012" y="688026"/>
                      <a:pt x="1352067" y="688026"/>
                    </a:cubicBezTo>
                    <a:close/>
                    <a:moveTo>
                      <a:pt x="6484219" y="684517"/>
                    </a:moveTo>
                    <a:lnTo>
                      <a:pt x="6499997" y="722772"/>
                    </a:lnTo>
                    <a:lnTo>
                      <a:pt x="6480855" y="722772"/>
                    </a:lnTo>
                    <a:lnTo>
                      <a:pt x="6472928" y="719966"/>
                    </a:lnTo>
                    <a:lnTo>
                      <a:pt x="6465307" y="704241"/>
                    </a:lnTo>
                    <a:lnTo>
                      <a:pt x="6472928" y="688516"/>
                    </a:lnTo>
                    <a:close/>
                    <a:moveTo>
                      <a:pt x="2553922" y="684517"/>
                    </a:moveTo>
                    <a:lnTo>
                      <a:pt x="2561291" y="702384"/>
                    </a:lnTo>
                    <a:lnTo>
                      <a:pt x="2606216" y="702384"/>
                    </a:lnTo>
                    <a:cubicBezTo>
                      <a:pt x="2621184" y="702384"/>
                      <a:pt x="2634734" y="707570"/>
                      <a:pt x="2644542" y="715954"/>
                    </a:cubicBezTo>
                    <a:lnTo>
                      <a:pt x="2649919" y="722772"/>
                    </a:lnTo>
                    <a:lnTo>
                      <a:pt x="2569700" y="722772"/>
                    </a:lnTo>
                    <a:lnTo>
                      <a:pt x="2550557" y="722772"/>
                    </a:lnTo>
                    <a:lnTo>
                      <a:pt x="2527078" y="722772"/>
                    </a:lnTo>
                    <a:lnTo>
                      <a:pt x="2518669" y="702384"/>
                    </a:lnTo>
                    <a:lnTo>
                      <a:pt x="2535910" y="702384"/>
                    </a:lnTo>
                    <a:lnTo>
                      <a:pt x="2542629" y="688516"/>
                    </a:lnTo>
                    <a:close/>
                    <a:moveTo>
                      <a:pt x="3685905" y="681999"/>
                    </a:moveTo>
                    <a:lnTo>
                      <a:pt x="3798635" y="681999"/>
                    </a:lnTo>
                    <a:cubicBezTo>
                      <a:pt x="3811807" y="681999"/>
                      <a:pt x="3822485" y="691126"/>
                      <a:pt x="3822485" y="702385"/>
                    </a:cubicBezTo>
                    <a:cubicBezTo>
                      <a:pt x="3822485" y="713644"/>
                      <a:pt x="3811807" y="722772"/>
                      <a:pt x="3798635" y="722772"/>
                    </a:cubicBezTo>
                    <a:lnTo>
                      <a:pt x="3685905" y="722772"/>
                    </a:lnTo>
                    <a:cubicBezTo>
                      <a:pt x="3672734" y="722772"/>
                      <a:pt x="3662056" y="713644"/>
                      <a:pt x="3662056" y="702385"/>
                    </a:cubicBezTo>
                    <a:cubicBezTo>
                      <a:pt x="3662056" y="691126"/>
                      <a:pt x="3672734" y="681999"/>
                      <a:pt x="3685905" y="681999"/>
                    </a:cubicBezTo>
                    <a:close/>
                    <a:moveTo>
                      <a:pt x="4607293" y="680149"/>
                    </a:moveTo>
                    <a:lnTo>
                      <a:pt x="4707025" y="680149"/>
                    </a:lnTo>
                    <a:cubicBezTo>
                      <a:pt x="4721394" y="680149"/>
                      <a:pt x="4733041" y="690106"/>
                      <a:pt x="4733041" y="702388"/>
                    </a:cubicBezTo>
                    <a:lnTo>
                      <a:pt x="4733041" y="702388"/>
                    </a:lnTo>
                    <a:cubicBezTo>
                      <a:pt x="4733041" y="708529"/>
                      <a:pt x="4730128" y="714088"/>
                      <a:pt x="4725421" y="718113"/>
                    </a:cubicBezTo>
                    <a:lnTo>
                      <a:pt x="4712260" y="722772"/>
                    </a:lnTo>
                    <a:lnTo>
                      <a:pt x="4602059" y="722772"/>
                    </a:lnTo>
                    <a:lnTo>
                      <a:pt x="4588898" y="718112"/>
                    </a:lnTo>
                    <a:lnTo>
                      <a:pt x="4581278" y="702388"/>
                    </a:lnTo>
                    <a:lnTo>
                      <a:pt x="4588898" y="686663"/>
                    </a:lnTo>
                    <a:cubicBezTo>
                      <a:pt x="4593606" y="682638"/>
                      <a:pt x="4600110" y="680149"/>
                      <a:pt x="4607293" y="680149"/>
                    </a:cubicBezTo>
                    <a:close/>
                    <a:moveTo>
                      <a:pt x="676996" y="680149"/>
                    </a:moveTo>
                    <a:lnTo>
                      <a:pt x="776727" y="680149"/>
                    </a:lnTo>
                    <a:cubicBezTo>
                      <a:pt x="791096" y="680149"/>
                      <a:pt x="802744" y="690106"/>
                      <a:pt x="802744" y="702388"/>
                    </a:cubicBezTo>
                    <a:lnTo>
                      <a:pt x="802743" y="702388"/>
                    </a:lnTo>
                    <a:cubicBezTo>
                      <a:pt x="802743" y="708529"/>
                      <a:pt x="799831" y="714088"/>
                      <a:pt x="795123" y="718113"/>
                    </a:cubicBezTo>
                    <a:lnTo>
                      <a:pt x="781962" y="722772"/>
                    </a:lnTo>
                    <a:lnTo>
                      <a:pt x="671762" y="722772"/>
                    </a:lnTo>
                    <a:lnTo>
                      <a:pt x="658600" y="718112"/>
                    </a:lnTo>
                    <a:lnTo>
                      <a:pt x="650980" y="702388"/>
                    </a:lnTo>
                    <a:lnTo>
                      <a:pt x="658600" y="686663"/>
                    </a:lnTo>
                    <a:cubicBezTo>
                      <a:pt x="663308" y="682638"/>
                      <a:pt x="669813" y="680149"/>
                      <a:pt x="676996" y="680149"/>
                    </a:cubicBezTo>
                    <a:close/>
                    <a:moveTo>
                      <a:pt x="4425613" y="678294"/>
                    </a:moveTo>
                    <a:lnTo>
                      <a:pt x="4546157" y="678294"/>
                    </a:lnTo>
                    <a:cubicBezTo>
                      <a:pt x="4554779" y="678294"/>
                      <a:pt x="4561767" y="684269"/>
                      <a:pt x="4561767" y="691638"/>
                    </a:cubicBezTo>
                    <a:lnTo>
                      <a:pt x="4561766" y="691638"/>
                    </a:lnTo>
                    <a:cubicBezTo>
                      <a:pt x="4561766" y="699007"/>
                      <a:pt x="4554777" y="704981"/>
                      <a:pt x="4546156" y="704981"/>
                    </a:cubicBezTo>
                    <a:lnTo>
                      <a:pt x="4425613" y="704981"/>
                    </a:lnTo>
                    <a:cubicBezTo>
                      <a:pt x="4421303" y="704981"/>
                      <a:pt x="4417400" y="703487"/>
                      <a:pt x="4414575" y="701073"/>
                    </a:cubicBezTo>
                    <a:lnTo>
                      <a:pt x="4410003" y="691638"/>
                    </a:lnTo>
                    <a:lnTo>
                      <a:pt x="4414575" y="682204"/>
                    </a:lnTo>
                    <a:cubicBezTo>
                      <a:pt x="4417400" y="679789"/>
                      <a:pt x="4421303" y="678294"/>
                      <a:pt x="4425613" y="678294"/>
                    </a:cubicBezTo>
                    <a:close/>
                    <a:moveTo>
                      <a:pt x="495315" y="678294"/>
                    </a:moveTo>
                    <a:lnTo>
                      <a:pt x="615859" y="678294"/>
                    </a:lnTo>
                    <a:cubicBezTo>
                      <a:pt x="624480" y="678294"/>
                      <a:pt x="631469" y="684269"/>
                      <a:pt x="631469" y="691638"/>
                    </a:cubicBezTo>
                    <a:lnTo>
                      <a:pt x="631468" y="691638"/>
                    </a:lnTo>
                    <a:cubicBezTo>
                      <a:pt x="631468" y="699007"/>
                      <a:pt x="624479" y="704981"/>
                      <a:pt x="615858" y="704981"/>
                    </a:cubicBezTo>
                    <a:lnTo>
                      <a:pt x="495315" y="704981"/>
                    </a:lnTo>
                    <a:cubicBezTo>
                      <a:pt x="491005" y="704981"/>
                      <a:pt x="487102" y="703487"/>
                      <a:pt x="484277" y="701073"/>
                    </a:cubicBezTo>
                    <a:lnTo>
                      <a:pt x="479706" y="691638"/>
                    </a:lnTo>
                    <a:lnTo>
                      <a:pt x="484277" y="682204"/>
                    </a:lnTo>
                    <a:cubicBezTo>
                      <a:pt x="487102" y="679789"/>
                      <a:pt x="491005" y="678294"/>
                      <a:pt x="495315" y="678294"/>
                    </a:cubicBezTo>
                    <a:close/>
                    <a:moveTo>
                      <a:pt x="5496733" y="677832"/>
                    </a:moveTo>
                    <a:lnTo>
                      <a:pt x="5524917" y="677832"/>
                    </a:lnTo>
                    <a:cubicBezTo>
                      <a:pt x="5543477" y="677832"/>
                      <a:pt x="5558522" y="690692"/>
                      <a:pt x="5558522" y="706557"/>
                    </a:cubicBezTo>
                    <a:lnTo>
                      <a:pt x="5550664" y="722772"/>
                    </a:lnTo>
                    <a:lnTo>
                      <a:pt x="5470985" y="722772"/>
                    </a:lnTo>
                    <a:lnTo>
                      <a:pt x="5463128" y="706557"/>
                    </a:lnTo>
                    <a:cubicBezTo>
                      <a:pt x="5463128" y="690692"/>
                      <a:pt x="5478173" y="677832"/>
                      <a:pt x="5496733" y="677832"/>
                    </a:cubicBezTo>
                    <a:close/>
                    <a:moveTo>
                      <a:pt x="1566435" y="677832"/>
                    </a:moveTo>
                    <a:lnTo>
                      <a:pt x="1594619" y="677832"/>
                    </a:lnTo>
                    <a:cubicBezTo>
                      <a:pt x="1613179" y="677832"/>
                      <a:pt x="1628224" y="690692"/>
                      <a:pt x="1628224" y="706557"/>
                    </a:cubicBezTo>
                    <a:lnTo>
                      <a:pt x="1620366" y="722772"/>
                    </a:lnTo>
                    <a:lnTo>
                      <a:pt x="1540687" y="722772"/>
                    </a:lnTo>
                    <a:lnTo>
                      <a:pt x="1532830" y="706557"/>
                    </a:lnTo>
                    <a:cubicBezTo>
                      <a:pt x="1532830" y="690692"/>
                      <a:pt x="1547875" y="677832"/>
                      <a:pt x="1566435" y="677832"/>
                    </a:cubicBezTo>
                    <a:close/>
                    <a:moveTo>
                      <a:pt x="5619769" y="675051"/>
                    </a:moveTo>
                    <a:lnTo>
                      <a:pt x="5665298" y="675051"/>
                    </a:lnTo>
                    <a:cubicBezTo>
                      <a:pt x="5689845" y="675051"/>
                      <a:pt x="5709743" y="692060"/>
                      <a:pt x="5709743" y="713043"/>
                    </a:cubicBezTo>
                    <a:lnTo>
                      <a:pt x="5705028" y="722772"/>
                    </a:lnTo>
                    <a:lnTo>
                      <a:pt x="5580039" y="722772"/>
                    </a:lnTo>
                    <a:lnTo>
                      <a:pt x="5575324" y="713043"/>
                    </a:lnTo>
                    <a:cubicBezTo>
                      <a:pt x="5575324" y="692060"/>
                      <a:pt x="5595222" y="675051"/>
                      <a:pt x="5619769" y="675051"/>
                    </a:cubicBezTo>
                    <a:close/>
                    <a:moveTo>
                      <a:pt x="1689471" y="675051"/>
                    </a:moveTo>
                    <a:lnTo>
                      <a:pt x="1735001" y="675051"/>
                    </a:lnTo>
                    <a:cubicBezTo>
                      <a:pt x="1759547" y="675051"/>
                      <a:pt x="1779445" y="692060"/>
                      <a:pt x="1779445" y="713043"/>
                    </a:cubicBezTo>
                    <a:lnTo>
                      <a:pt x="1774731" y="722772"/>
                    </a:lnTo>
                    <a:lnTo>
                      <a:pt x="1649741" y="722772"/>
                    </a:lnTo>
                    <a:lnTo>
                      <a:pt x="1645026" y="713043"/>
                    </a:lnTo>
                    <a:cubicBezTo>
                      <a:pt x="1645026" y="692060"/>
                      <a:pt x="1664925" y="675051"/>
                      <a:pt x="1689471" y="675051"/>
                    </a:cubicBezTo>
                    <a:close/>
                    <a:moveTo>
                      <a:pt x="5749852" y="673198"/>
                    </a:moveTo>
                    <a:lnTo>
                      <a:pt x="5830069" y="673198"/>
                    </a:lnTo>
                    <a:cubicBezTo>
                      <a:pt x="5845037" y="673198"/>
                      <a:pt x="5857171" y="683570"/>
                      <a:pt x="5857171" y="696364"/>
                    </a:cubicBezTo>
                    <a:cubicBezTo>
                      <a:pt x="5857171" y="709159"/>
                      <a:pt x="5845037" y="719530"/>
                      <a:pt x="5830069" y="719530"/>
                    </a:cubicBezTo>
                    <a:lnTo>
                      <a:pt x="5749852" y="719530"/>
                    </a:lnTo>
                    <a:cubicBezTo>
                      <a:pt x="5734885" y="719530"/>
                      <a:pt x="5722752" y="709159"/>
                      <a:pt x="5722752" y="696364"/>
                    </a:cubicBezTo>
                    <a:cubicBezTo>
                      <a:pt x="5722752" y="683570"/>
                      <a:pt x="5734885" y="673198"/>
                      <a:pt x="5749852" y="673198"/>
                    </a:cubicBezTo>
                    <a:close/>
                    <a:moveTo>
                      <a:pt x="1819555" y="673198"/>
                    </a:moveTo>
                    <a:lnTo>
                      <a:pt x="1899772" y="673198"/>
                    </a:lnTo>
                    <a:cubicBezTo>
                      <a:pt x="1914739" y="673198"/>
                      <a:pt x="1926873" y="683570"/>
                      <a:pt x="1926873" y="696364"/>
                    </a:cubicBezTo>
                    <a:cubicBezTo>
                      <a:pt x="1926873" y="709159"/>
                      <a:pt x="1914739" y="719530"/>
                      <a:pt x="1899772" y="719530"/>
                    </a:cubicBezTo>
                    <a:lnTo>
                      <a:pt x="1819555" y="719530"/>
                    </a:lnTo>
                    <a:cubicBezTo>
                      <a:pt x="1804587" y="719530"/>
                      <a:pt x="1792453" y="709159"/>
                      <a:pt x="1792453" y="696364"/>
                    </a:cubicBezTo>
                    <a:cubicBezTo>
                      <a:pt x="1792453" y="683570"/>
                      <a:pt x="1804587" y="673198"/>
                      <a:pt x="1819555" y="673198"/>
                    </a:cubicBezTo>
                    <a:close/>
                    <a:moveTo>
                      <a:pt x="4095660" y="672732"/>
                    </a:moveTo>
                    <a:lnTo>
                      <a:pt x="4208398" y="672732"/>
                    </a:lnTo>
                    <a:cubicBezTo>
                      <a:pt x="4221570" y="672732"/>
                      <a:pt x="4232246" y="681860"/>
                      <a:pt x="4232246" y="693119"/>
                    </a:cubicBezTo>
                    <a:cubicBezTo>
                      <a:pt x="4232246" y="704378"/>
                      <a:pt x="4221570" y="713506"/>
                      <a:pt x="4208398" y="713506"/>
                    </a:cubicBezTo>
                    <a:lnTo>
                      <a:pt x="4095660" y="713506"/>
                    </a:lnTo>
                    <a:cubicBezTo>
                      <a:pt x="4082489" y="713506"/>
                      <a:pt x="4071811" y="704378"/>
                      <a:pt x="4071811" y="693119"/>
                    </a:cubicBezTo>
                    <a:cubicBezTo>
                      <a:pt x="4071811" y="681860"/>
                      <a:pt x="4082489" y="672732"/>
                      <a:pt x="4095660" y="672732"/>
                    </a:cubicBezTo>
                    <a:close/>
                    <a:moveTo>
                      <a:pt x="2688330" y="668102"/>
                    </a:moveTo>
                    <a:lnTo>
                      <a:pt x="2704050" y="668102"/>
                    </a:lnTo>
                    <a:cubicBezTo>
                      <a:pt x="2712207" y="668102"/>
                      <a:pt x="2719591" y="670928"/>
                      <a:pt x="2724937" y="675498"/>
                    </a:cubicBezTo>
                    <a:lnTo>
                      <a:pt x="2733589" y="693352"/>
                    </a:lnTo>
                    <a:lnTo>
                      <a:pt x="2724937" y="711206"/>
                    </a:lnTo>
                    <a:cubicBezTo>
                      <a:pt x="2719591" y="715775"/>
                      <a:pt x="2712207" y="718602"/>
                      <a:pt x="2704050" y="718602"/>
                    </a:cubicBezTo>
                    <a:lnTo>
                      <a:pt x="2688330" y="718602"/>
                    </a:lnTo>
                    <a:cubicBezTo>
                      <a:pt x="2672015" y="718602"/>
                      <a:pt x="2658791" y="707297"/>
                      <a:pt x="2658791" y="693352"/>
                    </a:cubicBezTo>
                    <a:lnTo>
                      <a:pt x="2658792" y="693352"/>
                    </a:lnTo>
                    <a:cubicBezTo>
                      <a:pt x="2658792" y="679406"/>
                      <a:pt x="2672017" y="668102"/>
                      <a:pt x="2688330" y="668102"/>
                    </a:cubicBezTo>
                    <a:close/>
                    <a:moveTo>
                      <a:pt x="6397989" y="666250"/>
                    </a:moveTo>
                    <a:lnTo>
                      <a:pt x="6438317" y="666250"/>
                    </a:lnTo>
                    <a:cubicBezTo>
                      <a:pt x="6446938" y="666250"/>
                      <a:pt x="6453926" y="672224"/>
                      <a:pt x="6453926" y="679594"/>
                    </a:cubicBezTo>
                    <a:cubicBezTo>
                      <a:pt x="6453926" y="686963"/>
                      <a:pt x="6446937" y="692937"/>
                      <a:pt x="6438316" y="692937"/>
                    </a:cubicBezTo>
                    <a:lnTo>
                      <a:pt x="6397989" y="692936"/>
                    </a:lnTo>
                    <a:cubicBezTo>
                      <a:pt x="6393679" y="692936"/>
                      <a:pt x="6389777" y="691443"/>
                      <a:pt x="6386952" y="689029"/>
                    </a:cubicBezTo>
                    <a:lnTo>
                      <a:pt x="6382379" y="679594"/>
                    </a:lnTo>
                    <a:lnTo>
                      <a:pt x="6386952" y="670158"/>
                    </a:lnTo>
                    <a:cubicBezTo>
                      <a:pt x="6389777" y="667743"/>
                      <a:pt x="6393679" y="666250"/>
                      <a:pt x="6397989" y="666250"/>
                    </a:cubicBezTo>
                    <a:close/>
                    <a:moveTo>
                      <a:pt x="4805127" y="665322"/>
                    </a:moveTo>
                    <a:lnTo>
                      <a:pt x="4850658" y="665322"/>
                    </a:lnTo>
                    <a:cubicBezTo>
                      <a:pt x="4875203" y="665322"/>
                      <a:pt x="4895102" y="682331"/>
                      <a:pt x="4895102" y="703313"/>
                    </a:cubicBezTo>
                    <a:lnTo>
                      <a:pt x="4885673" y="722772"/>
                    </a:lnTo>
                    <a:lnTo>
                      <a:pt x="4770113" y="722772"/>
                    </a:lnTo>
                    <a:lnTo>
                      <a:pt x="4760683" y="703313"/>
                    </a:lnTo>
                    <a:cubicBezTo>
                      <a:pt x="4760683" y="682331"/>
                      <a:pt x="4780581" y="665322"/>
                      <a:pt x="4805127" y="665322"/>
                    </a:cubicBezTo>
                    <a:close/>
                    <a:moveTo>
                      <a:pt x="874830" y="665322"/>
                    </a:moveTo>
                    <a:lnTo>
                      <a:pt x="920360" y="665322"/>
                    </a:lnTo>
                    <a:cubicBezTo>
                      <a:pt x="944906" y="665322"/>
                      <a:pt x="964804" y="682331"/>
                      <a:pt x="964804" y="703313"/>
                    </a:cubicBezTo>
                    <a:lnTo>
                      <a:pt x="955376" y="722772"/>
                    </a:lnTo>
                    <a:lnTo>
                      <a:pt x="839815" y="722772"/>
                    </a:lnTo>
                    <a:lnTo>
                      <a:pt x="830385" y="703313"/>
                    </a:lnTo>
                    <a:cubicBezTo>
                      <a:pt x="830385" y="682331"/>
                      <a:pt x="850283" y="665322"/>
                      <a:pt x="874830" y="665322"/>
                    </a:cubicBezTo>
                    <a:close/>
                    <a:moveTo>
                      <a:pt x="4935211" y="663469"/>
                    </a:moveTo>
                    <a:lnTo>
                      <a:pt x="5015424" y="663469"/>
                    </a:lnTo>
                    <a:cubicBezTo>
                      <a:pt x="5030392" y="663469"/>
                      <a:pt x="5042525" y="673840"/>
                      <a:pt x="5042525" y="686635"/>
                    </a:cubicBezTo>
                    <a:cubicBezTo>
                      <a:pt x="5042525" y="699428"/>
                      <a:pt x="5030392" y="709801"/>
                      <a:pt x="5015424" y="709801"/>
                    </a:cubicBezTo>
                    <a:lnTo>
                      <a:pt x="4935211" y="709801"/>
                    </a:lnTo>
                    <a:cubicBezTo>
                      <a:pt x="4920244" y="709801"/>
                      <a:pt x="4908110" y="699428"/>
                      <a:pt x="4908110" y="686635"/>
                    </a:cubicBezTo>
                    <a:cubicBezTo>
                      <a:pt x="4908110" y="673840"/>
                      <a:pt x="4920244" y="663469"/>
                      <a:pt x="4935211" y="663469"/>
                    </a:cubicBezTo>
                    <a:close/>
                    <a:moveTo>
                      <a:pt x="1004913" y="663469"/>
                    </a:moveTo>
                    <a:lnTo>
                      <a:pt x="1085127" y="663469"/>
                    </a:lnTo>
                    <a:cubicBezTo>
                      <a:pt x="1100094" y="663469"/>
                      <a:pt x="1112227" y="673840"/>
                      <a:pt x="1112227" y="686635"/>
                    </a:cubicBezTo>
                    <a:cubicBezTo>
                      <a:pt x="1112227" y="699428"/>
                      <a:pt x="1100094" y="709801"/>
                      <a:pt x="1085127" y="709801"/>
                    </a:cubicBezTo>
                    <a:lnTo>
                      <a:pt x="1004913" y="709801"/>
                    </a:lnTo>
                    <a:cubicBezTo>
                      <a:pt x="989946" y="709801"/>
                      <a:pt x="977813" y="699428"/>
                      <a:pt x="977813" y="686635"/>
                    </a:cubicBezTo>
                    <a:cubicBezTo>
                      <a:pt x="977813" y="673840"/>
                      <a:pt x="989946" y="663469"/>
                      <a:pt x="1004913" y="663469"/>
                    </a:cubicBezTo>
                    <a:close/>
                    <a:moveTo>
                      <a:pt x="6302053" y="653740"/>
                    </a:moveTo>
                    <a:lnTo>
                      <a:pt x="6342380" y="653740"/>
                    </a:lnTo>
                    <a:cubicBezTo>
                      <a:pt x="6351001" y="653740"/>
                      <a:pt x="6357990" y="659715"/>
                      <a:pt x="6357990" y="667084"/>
                    </a:cubicBezTo>
                    <a:lnTo>
                      <a:pt x="6357989" y="667084"/>
                    </a:lnTo>
                    <a:cubicBezTo>
                      <a:pt x="6357989" y="674453"/>
                      <a:pt x="6351001" y="680427"/>
                      <a:pt x="6342380" y="680427"/>
                    </a:cubicBezTo>
                    <a:lnTo>
                      <a:pt x="6302053" y="680427"/>
                    </a:lnTo>
                    <a:cubicBezTo>
                      <a:pt x="6297743" y="680427"/>
                      <a:pt x="6293841" y="678932"/>
                      <a:pt x="6291015" y="676518"/>
                    </a:cubicBezTo>
                    <a:lnTo>
                      <a:pt x="6286444" y="667084"/>
                    </a:lnTo>
                    <a:lnTo>
                      <a:pt x="6291015" y="657649"/>
                    </a:lnTo>
                    <a:cubicBezTo>
                      <a:pt x="6293841" y="655234"/>
                      <a:pt x="6297743" y="653740"/>
                      <a:pt x="6302053" y="653740"/>
                    </a:cubicBezTo>
                    <a:close/>
                    <a:moveTo>
                      <a:pt x="2371756" y="653740"/>
                    </a:moveTo>
                    <a:lnTo>
                      <a:pt x="2412082" y="653740"/>
                    </a:lnTo>
                    <a:cubicBezTo>
                      <a:pt x="2420704" y="653740"/>
                      <a:pt x="2427693" y="659715"/>
                      <a:pt x="2427693" y="667084"/>
                    </a:cubicBezTo>
                    <a:lnTo>
                      <a:pt x="2427692" y="667084"/>
                    </a:lnTo>
                    <a:cubicBezTo>
                      <a:pt x="2427692" y="674453"/>
                      <a:pt x="2420703" y="680427"/>
                      <a:pt x="2412082" y="680427"/>
                    </a:cubicBezTo>
                    <a:lnTo>
                      <a:pt x="2371756" y="680427"/>
                    </a:lnTo>
                    <a:cubicBezTo>
                      <a:pt x="2367446" y="680427"/>
                      <a:pt x="2363543" y="678932"/>
                      <a:pt x="2360719" y="676518"/>
                    </a:cubicBezTo>
                    <a:lnTo>
                      <a:pt x="2356145" y="667084"/>
                    </a:lnTo>
                    <a:lnTo>
                      <a:pt x="2360719" y="657649"/>
                    </a:lnTo>
                    <a:cubicBezTo>
                      <a:pt x="2363543" y="655234"/>
                      <a:pt x="2367446" y="653740"/>
                      <a:pt x="2371756" y="653740"/>
                    </a:cubicBezTo>
                    <a:close/>
                    <a:moveTo>
                      <a:pt x="3166657" y="650494"/>
                    </a:moveTo>
                    <a:lnTo>
                      <a:pt x="3246875" y="650494"/>
                    </a:lnTo>
                    <a:cubicBezTo>
                      <a:pt x="3261842" y="650494"/>
                      <a:pt x="3273976" y="660865"/>
                      <a:pt x="3273976" y="673660"/>
                    </a:cubicBezTo>
                    <a:cubicBezTo>
                      <a:pt x="3273976" y="686454"/>
                      <a:pt x="3261842" y="696826"/>
                      <a:pt x="3246875" y="696826"/>
                    </a:cubicBezTo>
                    <a:lnTo>
                      <a:pt x="3166657" y="696826"/>
                    </a:lnTo>
                    <a:cubicBezTo>
                      <a:pt x="3151690" y="696826"/>
                      <a:pt x="3139556" y="686454"/>
                      <a:pt x="3139556" y="673660"/>
                    </a:cubicBezTo>
                    <a:cubicBezTo>
                      <a:pt x="3139556" y="660865"/>
                      <a:pt x="3151690" y="650494"/>
                      <a:pt x="3166657" y="650494"/>
                    </a:cubicBezTo>
                    <a:close/>
                    <a:moveTo>
                      <a:pt x="5881019" y="645401"/>
                    </a:moveTo>
                    <a:lnTo>
                      <a:pt x="5896196" y="645401"/>
                    </a:lnTo>
                    <a:cubicBezTo>
                      <a:pt x="5908769" y="645401"/>
                      <a:pt x="5918960" y="654113"/>
                      <a:pt x="5918960" y="664860"/>
                    </a:cubicBezTo>
                    <a:cubicBezTo>
                      <a:pt x="5918960" y="675607"/>
                      <a:pt x="5908769" y="684319"/>
                      <a:pt x="5896196" y="684319"/>
                    </a:cubicBezTo>
                    <a:lnTo>
                      <a:pt x="5881019" y="684319"/>
                    </a:lnTo>
                    <a:cubicBezTo>
                      <a:pt x="5868446" y="684319"/>
                      <a:pt x="5858255" y="675607"/>
                      <a:pt x="5858255" y="664860"/>
                    </a:cubicBezTo>
                    <a:cubicBezTo>
                      <a:pt x="5858255" y="654113"/>
                      <a:pt x="5868446" y="645401"/>
                      <a:pt x="5881019" y="645401"/>
                    </a:cubicBezTo>
                    <a:close/>
                    <a:moveTo>
                      <a:pt x="1950722" y="645401"/>
                    </a:moveTo>
                    <a:lnTo>
                      <a:pt x="1965898" y="645401"/>
                    </a:lnTo>
                    <a:cubicBezTo>
                      <a:pt x="1978470" y="645401"/>
                      <a:pt x="1988662" y="654113"/>
                      <a:pt x="1988662" y="664860"/>
                    </a:cubicBezTo>
                    <a:cubicBezTo>
                      <a:pt x="1988662" y="675607"/>
                      <a:pt x="1978470" y="684319"/>
                      <a:pt x="1965898" y="684319"/>
                    </a:cubicBezTo>
                    <a:lnTo>
                      <a:pt x="1950722" y="684319"/>
                    </a:lnTo>
                    <a:cubicBezTo>
                      <a:pt x="1938149" y="684319"/>
                      <a:pt x="1927958" y="675607"/>
                      <a:pt x="1927958" y="664860"/>
                    </a:cubicBezTo>
                    <a:cubicBezTo>
                      <a:pt x="1927958" y="654113"/>
                      <a:pt x="1938149" y="645401"/>
                      <a:pt x="1950722" y="645401"/>
                    </a:cubicBezTo>
                    <a:close/>
                    <a:moveTo>
                      <a:pt x="5962319" y="644937"/>
                    </a:moveTo>
                    <a:lnTo>
                      <a:pt x="6062050" y="644937"/>
                    </a:lnTo>
                    <a:cubicBezTo>
                      <a:pt x="6076419" y="644937"/>
                      <a:pt x="6088067" y="654894"/>
                      <a:pt x="6088067" y="667176"/>
                    </a:cubicBezTo>
                    <a:lnTo>
                      <a:pt x="6088066" y="667176"/>
                    </a:lnTo>
                    <a:cubicBezTo>
                      <a:pt x="6088066" y="679457"/>
                      <a:pt x="6076418" y="689414"/>
                      <a:pt x="6062050" y="689414"/>
                    </a:cubicBezTo>
                    <a:lnTo>
                      <a:pt x="5962319" y="689414"/>
                    </a:lnTo>
                    <a:cubicBezTo>
                      <a:pt x="5955136" y="689414"/>
                      <a:pt x="5948631" y="686925"/>
                      <a:pt x="5943923" y="682900"/>
                    </a:cubicBezTo>
                    <a:lnTo>
                      <a:pt x="5936303" y="667176"/>
                    </a:lnTo>
                    <a:lnTo>
                      <a:pt x="5943923" y="651451"/>
                    </a:lnTo>
                    <a:cubicBezTo>
                      <a:pt x="5948631" y="647427"/>
                      <a:pt x="5955136" y="644937"/>
                      <a:pt x="5962319" y="644937"/>
                    </a:cubicBezTo>
                    <a:close/>
                    <a:moveTo>
                      <a:pt x="2032021" y="644937"/>
                    </a:moveTo>
                    <a:lnTo>
                      <a:pt x="2131753" y="644937"/>
                    </a:lnTo>
                    <a:cubicBezTo>
                      <a:pt x="2146121" y="644937"/>
                      <a:pt x="2157769" y="654894"/>
                      <a:pt x="2157769" y="667176"/>
                    </a:cubicBezTo>
                    <a:lnTo>
                      <a:pt x="2157768" y="667176"/>
                    </a:lnTo>
                    <a:cubicBezTo>
                      <a:pt x="2157768" y="679457"/>
                      <a:pt x="2146120" y="689414"/>
                      <a:pt x="2131753" y="689414"/>
                    </a:cubicBezTo>
                    <a:lnTo>
                      <a:pt x="2032021" y="689414"/>
                    </a:lnTo>
                    <a:cubicBezTo>
                      <a:pt x="2024838" y="689414"/>
                      <a:pt x="2018334" y="686925"/>
                      <a:pt x="2013625" y="682900"/>
                    </a:cubicBezTo>
                    <a:lnTo>
                      <a:pt x="2006005" y="667176"/>
                    </a:lnTo>
                    <a:lnTo>
                      <a:pt x="2013625" y="651451"/>
                    </a:lnTo>
                    <a:cubicBezTo>
                      <a:pt x="2018334" y="647427"/>
                      <a:pt x="2024838" y="644937"/>
                      <a:pt x="2032021" y="644937"/>
                    </a:cubicBezTo>
                    <a:close/>
                    <a:moveTo>
                      <a:pt x="2594833" y="643545"/>
                    </a:moveTo>
                    <a:lnTo>
                      <a:pt x="2610010" y="643545"/>
                    </a:lnTo>
                    <a:cubicBezTo>
                      <a:pt x="2622582" y="643545"/>
                      <a:pt x="2632774" y="652256"/>
                      <a:pt x="2632774" y="663003"/>
                    </a:cubicBezTo>
                    <a:cubicBezTo>
                      <a:pt x="2632774" y="673750"/>
                      <a:pt x="2622582" y="682462"/>
                      <a:pt x="2610010" y="682462"/>
                    </a:cubicBezTo>
                    <a:lnTo>
                      <a:pt x="2594833" y="682462"/>
                    </a:lnTo>
                    <a:cubicBezTo>
                      <a:pt x="2582261" y="682462"/>
                      <a:pt x="2572069" y="673750"/>
                      <a:pt x="2572069" y="663003"/>
                    </a:cubicBezTo>
                    <a:cubicBezTo>
                      <a:pt x="2572069" y="652256"/>
                      <a:pt x="2582261" y="643545"/>
                      <a:pt x="2594833" y="643545"/>
                    </a:cubicBezTo>
                    <a:close/>
                    <a:moveTo>
                      <a:pt x="2800256" y="643081"/>
                    </a:moveTo>
                    <a:lnTo>
                      <a:pt x="2858794" y="643081"/>
                    </a:lnTo>
                    <a:cubicBezTo>
                      <a:pt x="2883340" y="643081"/>
                      <a:pt x="2903240" y="660090"/>
                      <a:pt x="2903240" y="681073"/>
                    </a:cubicBezTo>
                    <a:cubicBezTo>
                      <a:pt x="2903240" y="702055"/>
                      <a:pt x="2883340" y="719064"/>
                      <a:pt x="2858794" y="719064"/>
                    </a:cubicBezTo>
                    <a:lnTo>
                      <a:pt x="2800256" y="719064"/>
                    </a:lnTo>
                    <a:cubicBezTo>
                      <a:pt x="2775710" y="719064"/>
                      <a:pt x="2755812" y="702055"/>
                      <a:pt x="2755812" y="681073"/>
                    </a:cubicBezTo>
                    <a:cubicBezTo>
                      <a:pt x="2755812" y="660090"/>
                      <a:pt x="2775710" y="643081"/>
                      <a:pt x="2800256" y="643081"/>
                    </a:cubicBezTo>
                    <a:close/>
                    <a:moveTo>
                      <a:pt x="4614232" y="639376"/>
                    </a:moveTo>
                    <a:lnTo>
                      <a:pt x="4734777" y="639376"/>
                    </a:lnTo>
                    <a:cubicBezTo>
                      <a:pt x="4743398" y="639376"/>
                      <a:pt x="4750387" y="645350"/>
                      <a:pt x="4750387" y="652720"/>
                    </a:cubicBezTo>
                    <a:lnTo>
                      <a:pt x="4750387" y="652720"/>
                    </a:lnTo>
                    <a:cubicBezTo>
                      <a:pt x="4750387" y="660089"/>
                      <a:pt x="4743398" y="666063"/>
                      <a:pt x="4734777" y="666063"/>
                    </a:cubicBezTo>
                    <a:lnTo>
                      <a:pt x="4614232" y="666062"/>
                    </a:lnTo>
                    <a:cubicBezTo>
                      <a:pt x="4609921" y="666062"/>
                      <a:pt x="4606020" y="664570"/>
                      <a:pt x="4603195" y="662155"/>
                    </a:cubicBezTo>
                    <a:lnTo>
                      <a:pt x="4598623" y="652720"/>
                    </a:lnTo>
                    <a:lnTo>
                      <a:pt x="4603195" y="643284"/>
                    </a:lnTo>
                    <a:cubicBezTo>
                      <a:pt x="4606020" y="640870"/>
                      <a:pt x="4609921" y="639376"/>
                      <a:pt x="4614232" y="639376"/>
                    </a:cubicBezTo>
                    <a:close/>
                    <a:moveTo>
                      <a:pt x="683935" y="639376"/>
                    </a:moveTo>
                    <a:lnTo>
                      <a:pt x="804480" y="639376"/>
                    </a:lnTo>
                    <a:cubicBezTo>
                      <a:pt x="813101" y="639376"/>
                      <a:pt x="820090" y="645350"/>
                      <a:pt x="820090" y="652720"/>
                    </a:cubicBezTo>
                    <a:lnTo>
                      <a:pt x="820088" y="652720"/>
                    </a:lnTo>
                    <a:cubicBezTo>
                      <a:pt x="820088" y="660089"/>
                      <a:pt x="813100" y="666063"/>
                      <a:pt x="804480" y="666063"/>
                    </a:cubicBezTo>
                    <a:lnTo>
                      <a:pt x="683935" y="666062"/>
                    </a:lnTo>
                    <a:cubicBezTo>
                      <a:pt x="679624" y="666062"/>
                      <a:pt x="675722" y="664570"/>
                      <a:pt x="672897" y="662155"/>
                    </a:cubicBezTo>
                    <a:lnTo>
                      <a:pt x="668325" y="652720"/>
                    </a:lnTo>
                    <a:lnTo>
                      <a:pt x="672897" y="643284"/>
                    </a:lnTo>
                    <a:cubicBezTo>
                      <a:pt x="675722" y="640870"/>
                      <a:pt x="679624" y="639376"/>
                      <a:pt x="683935" y="639376"/>
                    </a:cubicBezTo>
                    <a:close/>
                    <a:moveTo>
                      <a:pt x="5595270" y="637987"/>
                    </a:moveTo>
                    <a:lnTo>
                      <a:pt x="5694134" y="637987"/>
                    </a:lnTo>
                    <a:cubicBezTo>
                      <a:pt x="5702755" y="637987"/>
                      <a:pt x="5709744" y="643961"/>
                      <a:pt x="5709744" y="651330"/>
                    </a:cubicBezTo>
                    <a:lnTo>
                      <a:pt x="5709743" y="651330"/>
                    </a:lnTo>
                    <a:cubicBezTo>
                      <a:pt x="5709743" y="658699"/>
                      <a:pt x="5702754" y="664674"/>
                      <a:pt x="5694133" y="664674"/>
                    </a:cubicBezTo>
                    <a:lnTo>
                      <a:pt x="5595270" y="664673"/>
                    </a:lnTo>
                    <a:cubicBezTo>
                      <a:pt x="5590960" y="664673"/>
                      <a:pt x="5587058" y="663180"/>
                      <a:pt x="5584232" y="660765"/>
                    </a:cubicBezTo>
                    <a:lnTo>
                      <a:pt x="5579660" y="651330"/>
                    </a:lnTo>
                    <a:lnTo>
                      <a:pt x="5584232" y="641896"/>
                    </a:lnTo>
                    <a:cubicBezTo>
                      <a:pt x="5587058" y="639481"/>
                      <a:pt x="5590960" y="637987"/>
                      <a:pt x="5595270" y="637987"/>
                    </a:cubicBezTo>
                    <a:close/>
                    <a:moveTo>
                      <a:pt x="1664972" y="637987"/>
                    </a:moveTo>
                    <a:lnTo>
                      <a:pt x="1763836" y="637987"/>
                    </a:lnTo>
                    <a:cubicBezTo>
                      <a:pt x="1772456" y="637987"/>
                      <a:pt x="1779445" y="643961"/>
                      <a:pt x="1779445" y="651330"/>
                    </a:cubicBezTo>
                    <a:cubicBezTo>
                      <a:pt x="1779445" y="658699"/>
                      <a:pt x="1772456" y="664674"/>
                      <a:pt x="1763835" y="664674"/>
                    </a:cubicBezTo>
                    <a:lnTo>
                      <a:pt x="1664972" y="664673"/>
                    </a:lnTo>
                    <a:cubicBezTo>
                      <a:pt x="1660662" y="664673"/>
                      <a:pt x="1656760" y="663180"/>
                      <a:pt x="1653934" y="660765"/>
                    </a:cubicBezTo>
                    <a:lnTo>
                      <a:pt x="1649362" y="651330"/>
                    </a:lnTo>
                    <a:lnTo>
                      <a:pt x="1653934" y="641896"/>
                    </a:lnTo>
                    <a:cubicBezTo>
                      <a:pt x="1656760" y="639481"/>
                      <a:pt x="1660662" y="637987"/>
                      <a:pt x="1664972" y="637987"/>
                    </a:cubicBezTo>
                    <a:close/>
                    <a:moveTo>
                      <a:pt x="3671162" y="636781"/>
                    </a:moveTo>
                    <a:lnTo>
                      <a:pt x="3791699" y="636781"/>
                    </a:lnTo>
                    <a:cubicBezTo>
                      <a:pt x="3796010" y="636781"/>
                      <a:pt x="3799912" y="638274"/>
                      <a:pt x="3802737" y="640689"/>
                    </a:cubicBezTo>
                    <a:lnTo>
                      <a:pt x="3807308" y="650125"/>
                    </a:lnTo>
                    <a:lnTo>
                      <a:pt x="3802737" y="659559"/>
                    </a:lnTo>
                    <a:cubicBezTo>
                      <a:pt x="3799912" y="661974"/>
                      <a:pt x="3796010" y="663468"/>
                      <a:pt x="3791699" y="663468"/>
                    </a:cubicBezTo>
                    <a:lnTo>
                      <a:pt x="3671161" y="663468"/>
                    </a:lnTo>
                    <a:cubicBezTo>
                      <a:pt x="3662540" y="663468"/>
                      <a:pt x="3655551" y="657493"/>
                      <a:pt x="3655551" y="650124"/>
                    </a:cubicBezTo>
                    <a:lnTo>
                      <a:pt x="3655552" y="650124"/>
                    </a:lnTo>
                    <a:cubicBezTo>
                      <a:pt x="3655552" y="642755"/>
                      <a:pt x="3662541" y="636781"/>
                      <a:pt x="3671162" y="636781"/>
                    </a:cubicBezTo>
                    <a:close/>
                    <a:moveTo>
                      <a:pt x="4276667" y="635671"/>
                    </a:moveTo>
                    <a:lnTo>
                      <a:pt x="4335206" y="635671"/>
                    </a:lnTo>
                    <a:cubicBezTo>
                      <a:pt x="4359752" y="635671"/>
                      <a:pt x="4379651" y="652680"/>
                      <a:pt x="4379651" y="673663"/>
                    </a:cubicBezTo>
                    <a:cubicBezTo>
                      <a:pt x="4379651" y="694645"/>
                      <a:pt x="4359752" y="711654"/>
                      <a:pt x="4335206" y="711654"/>
                    </a:cubicBezTo>
                    <a:lnTo>
                      <a:pt x="4276667" y="711654"/>
                    </a:lnTo>
                    <a:cubicBezTo>
                      <a:pt x="4252121" y="711654"/>
                      <a:pt x="4232223" y="694645"/>
                      <a:pt x="4232223" y="673663"/>
                    </a:cubicBezTo>
                    <a:cubicBezTo>
                      <a:pt x="4232223" y="652680"/>
                      <a:pt x="4252121" y="635671"/>
                      <a:pt x="4276667" y="635671"/>
                    </a:cubicBezTo>
                    <a:close/>
                    <a:moveTo>
                      <a:pt x="346369" y="635671"/>
                    </a:moveTo>
                    <a:lnTo>
                      <a:pt x="404909" y="635671"/>
                    </a:lnTo>
                    <a:cubicBezTo>
                      <a:pt x="429455" y="635671"/>
                      <a:pt x="449353" y="652680"/>
                      <a:pt x="449353" y="673663"/>
                    </a:cubicBezTo>
                    <a:cubicBezTo>
                      <a:pt x="449353" y="694645"/>
                      <a:pt x="429455" y="711654"/>
                      <a:pt x="404909" y="711654"/>
                    </a:cubicBezTo>
                    <a:lnTo>
                      <a:pt x="346369" y="711654"/>
                    </a:lnTo>
                    <a:cubicBezTo>
                      <a:pt x="321824" y="711654"/>
                      <a:pt x="301925" y="694645"/>
                      <a:pt x="301925" y="673663"/>
                    </a:cubicBezTo>
                    <a:cubicBezTo>
                      <a:pt x="301925" y="652680"/>
                      <a:pt x="321824" y="635671"/>
                      <a:pt x="346369" y="635671"/>
                    </a:cubicBezTo>
                    <a:close/>
                    <a:moveTo>
                      <a:pt x="6133595" y="633818"/>
                    </a:moveTo>
                    <a:lnTo>
                      <a:pt x="6233327" y="633818"/>
                    </a:lnTo>
                    <a:cubicBezTo>
                      <a:pt x="6247695" y="633818"/>
                      <a:pt x="6259342" y="643775"/>
                      <a:pt x="6259342" y="656056"/>
                    </a:cubicBezTo>
                    <a:cubicBezTo>
                      <a:pt x="6259342" y="668338"/>
                      <a:pt x="6247694" y="678294"/>
                      <a:pt x="6233326" y="678294"/>
                    </a:cubicBezTo>
                    <a:lnTo>
                      <a:pt x="6133595" y="678294"/>
                    </a:lnTo>
                    <a:cubicBezTo>
                      <a:pt x="6126411" y="678294"/>
                      <a:pt x="6119908" y="675805"/>
                      <a:pt x="6115199" y="671781"/>
                    </a:cubicBezTo>
                    <a:lnTo>
                      <a:pt x="6107579" y="656056"/>
                    </a:lnTo>
                    <a:lnTo>
                      <a:pt x="6115199" y="640331"/>
                    </a:lnTo>
                    <a:cubicBezTo>
                      <a:pt x="6119908" y="636307"/>
                      <a:pt x="6126411" y="633818"/>
                      <a:pt x="6133595" y="633818"/>
                    </a:cubicBezTo>
                    <a:close/>
                    <a:moveTo>
                      <a:pt x="2203297" y="633818"/>
                    </a:moveTo>
                    <a:lnTo>
                      <a:pt x="2303029" y="633818"/>
                    </a:lnTo>
                    <a:cubicBezTo>
                      <a:pt x="2317397" y="633818"/>
                      <a:pt x="2329045" y="643775"/>
                      <a:pt x="2329045" y="656056"/>
                    </a:cubicBezTo>
                    <a:lnTo>
                      <a:pt x="2329044" y="656056"/>
                    </a:lnTo>
                    <a:cubicBezTo>
                      <a:pt x="2329044" y="668338"/>
                      <a:pt x="2317396" y="678294"/>
                      <a:pt x="2303028" y="678294"/>
                    </a:cubicBezTo>
                    <a:lnTo>
                      <a:pt x="2203297" y="678294"/>
                    </a:lnTo>
                    <a:cubicBezTo>
                      <a:pt x="2196113" y="678294"/>
                      <a:pt x="2189609" y="675805"/>
                      <a:pt x="2184901" y="671781"/>
                    </a:cubicBezTo>
                    <a:lnTo>
                      <a:pt x="2177281" y="656056"/>
                    </a:lnTo>
                    <a:lnTo>
                      <a:pt x="2184901" y="640331"/>
                    </a:lnTo>
                    <a:cubicBezTo>
                      <a:pt x="2189609" y="636307"/>
                      <a:pt x="2196113" y="633818"/>
                      <a:pt x="2203297" y="633818"/>
                    </a:cubicBezTo>
                    <a:close/>
                    <a:moveTo>
                      <a:pt x="3490780" y="631961"/>
                    </a:moveTo>
                    <a:lnTo>
                      <a:pt x="3586174" y="631961"/>
                    </a:lnTo>
                    <a:cubicBezTo>
                      <a:pt x="3616109" y="631961"/>
                      <a:pt x="3640376" y="652704"/>
                      <a:pt x="3640376" y="678293"/>
                    </a:cubicBezTo>
                    <a:cubicBezTo>
                      <a:pt x="3640376" y="697483"/>
                      <a:pt x="3626725" y="713950"/>
                      <a:pt x="3607272" y="720983"/>
                    </a:cubicBezTo>
                    <a:lnTo>
                      <a:pt x="3596903" y="722772"/>
                    </a:lnTo>
                    <a:lnTo>
                      <a:pt x="3480051" y="722772"/>
                    </a:lnTo>
                    <a:lnTo>
                      <a:pt x="3469682" y="720983"/>
                    </a:lnTo>
                    <a:cubicBezTo>
                      <a:pt x="3450229" y="713950"/>
                      <a:pt x="3436579" y="697483"/>
                      <a:pt x="3436579" y="678293"/>
                    </a:cubicBezTo>
                    <a:cubicBezTo>
                      <a:pt x="3436579" y="652704"/>
                      <a:pt x="3460845" y="631961"/>
                      <a:pt x="3490780" y="631961"/>
                    </a:cubicBezTo>
                    <a:close/>
                    <a:moveTo>
                      <a:pt x="5091306" y="630110"/>
                    </a:moveTo>
                    <a:lnTo>
                      <a:pt x="5171524" y="630110"/>
                    </a:lnTo>
                    <a:cubicBezTo>
                      <a:pt x="5186491" y="630110"/>
                      <a:pt x="5198625" y="640481"/>
                      <a:pt x="5198625" y="653276"/>
                    </a:cubicBezTo>
                    <a:cubicBezTo>
                      <a:pt x="5198625" y="666070"/>
                      <a:pt x="5186491" y="676442"/>
                      <a:pt x="5171524" y="676442"/>
                    </a:cubicBezTo>
                    <a:lnTo>
                      <a:pt x="5091306" y="676442"/>
                    </a:lnTo>
                    <a:cubicBezTo>
                      <a:pt x="5076340" y="676442"/>
                      <a:pt x="5064206" y="666070"/>
                      <a:pt x="5064206" y="653276"/>
                    </a:cubicBezTo>
                    <a:cubicBezTo>
                      <a:pt x="5064206" y="640481"/>
                      <a:pt x="5076340" y="630110"/>
                      <a:pt x="5091306" y="630110"/>
                    </a:cubicBezTo>
                    <a:close/>
                    <a:moveTo>
                      <a:pt x="1161009" y="630110"/>
                    </a:moveTo>
                    <a:lnTo>
                      <a:pt x="1241226" y="630110"/>
                    </a:lnTo>
                    <a:cubicBezTo>
                      <a:pt x="1256193" y="630110"/>
                      <a:pt x="1268327" y="640481"/>
                      <a:pt x="1268327" y="653276"/>
                    </a:cubicBezTo>
                    <a:cubicBezTo>
                      <a:pt x="1268327" y="666070"/>
                      <a:pt x="1256193" y="676442"/>
                      <a:pt x="1241226" y="676442"/>
                    </a:cubicBezTo>
                    <a:lnTo>
                      <a:pt x="1161009" y="676442"/>
                    </a:lnTo>
                    <a:cubicBezTo>
                      <a:pt x="1146042" y="676442"/>
                      <a:pt x="1133908" y="666070"/>
                      <a:pt x="1133908" y="653276"/>
                    </a:cubicBezTo>
                    <a:cubicBezTo>
                      <a:pt x="1133908" y="640481"/>
                      <a:pt x="1146042" y="630110"/>
                      <a:pt x="1161009" y="630110"/>
                    </a:cubicBezTo>
                    <a:close/>
                    <a:moveTo>
                      <a:pt x="4780629" y="628258"/>
                    </a:moveTo>
                    <a:lnTo>
                      <a:pt x="4879492" y="628258"/>
                    </a:lnTo>
                    <a:cubicBezTo>
                      <a:pt x="4888113" y="628258"/>
                      <a:pt x="4895103" y="634232"/>
                      <a:pt x="4895103" y="641601"/>
                    </a:cubicBezTo>
                    <a:lnTo>
                      <a:pt x="4895102" y="641601"/>
                    </a:lnTo>
                    <a:cubicBezTo>
                      <a:pt x="4895102" y="648970"/>
                      <a:pt x="4888113" y="654944"/>
                      <a:pt x="4879492" y="654944"/>
                    </a:cubicBezTo>
                    <a:lnTo>
                      <a:pt x="4780629" y="654944"/>
                    </a:lnTo>
                    <a:cubicBezTo>
                      <a:pt x="4776318" y="654944"/>
                      <a:pt x="4772415" y="653451"/>
                      <a:pt x="4769592" y="651036"/>
                    </a:cubicBezTo>
                    <a:lnTo>
                      <a:pt x="4765019" y="641601"/>
                    </a:lnTo>
                    <a:lnTo>
                      <a:pt x="4769592" y="632166"/>
                    </a:lnTo>
                    <a:cubicBezTo>
                      <a:pt x="4772415" y="629752"/>
                      <a:pt x="4776318" y="628258"/>
                      <a:pt x="4780629" y="628258"/>
                    </a:cubicBezTo>
                    <a:close/>
                    <a:moveTo>
                      <a:pt x="850332" y="628258"/>
                    </a:moveTo>
                    <a:lnTo>
                      <a:pt x="949195" y="628258"/>
                    </a:lnTo>
                    <a:cubicBezTo>
                      <a:pt x="957815" y="628258"/>
                      <a:pt x="964805" y="634232"/>
                      <a:pt x="964805" y="641601"/>
                    </a:cubicBezTo>
                    <a:lnTo>
                      <a:pt x="964804" y="641601"/>
                    </a:lnTo>
                    <a:cubicBezTo>
                      <a:pt x="964804" y="648970"/>
                      <a:pt x="957815" y="654944"/>
                      <a:pt x="949194" y="654944"/>
                    </a:cubicBezTo>
                    <a:lnTo>
                      <a:pt x="850332" y="654944"/>
                    </a:lnTo>
                    <a:cubicBezTo>
                      <a:pt x="846021" y="654944"/>
                      <a:pt x="842118" y="653451"/>
                      <a:pt x="839294" y="651036"/>
                    </a:cubicBezTo>
                    <a:lnTo>
                      <a:pt x="834721" y="641601"/>
                    </a:lnTo>
                    <a:lnTo>
                      <a:pt x="839294" y="632166"/>
                    </a:lnTo>
                    <a:cubicBezTo>
                      <a:pt x="842118" y="629752"/>
                      <a:pt x="846021" y="628258"/>
                      <a:pt x="850332" y="628258"/>
                    </a:cubicBezTo>
                    <a:close/>
                    <a:moveTo>
                      <a:pt x="5249031" y="626405"/>
                    </a:moveTo>
                    <a:lnTo>
                      <a:pt x="5348763" y="626405"/>
                    </a:lnTo>
                    <a:cubicBezTo>
                      <a:pt x="5363130" y="626405"/>
                      <a:pt x="5374778" y="636362"/>
                      <a:pt x="5374778" y="648643"/>
                    </a:cubicBezTo>
                    <a:cubicBezTo>
                      <a:pt x="5374778" y="660925"/>
                      <a:pt x="5363130" y="670882"/>
                      <a:pt x="5348762" y="670882"/>
                    </a:cubicBezTo>
                    <a:lnTo>
                      <a:pt x="5249031" y="670881"/>
                    </a:lnTo>
                    <a:cubicBezTo>
                      <a:pt x="5241847" y="670881"/>
                      <a:pt x="5235343" y="668392"/>
                      <a:pt x="5230635" y="664367"/>
                    </a:cubicBezTo>
                    <a:lnTo>
                      <a:pt x="5223015" y="648643"/>
                    </a:lnTo>
                    <a:lnTo>
                      <a:pt x="5230635" y="632918"/>
                    </a:lnTo>
                    <a:cubicBezTo>
                      <a:pt x="5235343" y="628894"/>
                      <a:pt x="5241847" y="626405"/>
                      <a:pt x="5249031" y="626405"/>
                    </a:cubicBezTo>
                    <a:close/>
                    <a:moveTo>
                      <a:pt x="1318733" y="626405"/>
                    </a:moveTo>
                    <a:lnTo>
                      <a:pt x="1418465" y="626405"/>
                    </a:lnTo>
                    <a:cubicBezTo>
                      <a:pt x="1432832" y="626405"/>
                      <a:pt x="1444480" y="636362"/>
                      <a:pt x="1444480" y="648643"/>
                    </a:cubicBezTo>
                    <a:cubicBezTo>
                      <a:pt x="1444480" y="660925"/>
                      <a:pt x="1432832" y="670882"/>
                      <a:pt x="1418464" y="670882"/>
                    </a:cubicBezTo>
                    <a:lnTo>
                      <a:pt x="1318733" y="670881"/>
                    </a:lnTo>
                    <a:cubicBezTo>
                      <a:pt x="1311549" y="670881"/>
                      <a:pt x="1305045" y="668392"/>
                      <a:pt x="1300338" y="664367"/>
                    </a:cubicBezTo>
                    <a:lnTo>
                      <a:pt x="1292717" y="648643"/>
                    </a:lnTo>
                    <a:lnTo>
                      <a:pt x="1300338" y="632918"/>
                    </a:lnTo>
                    <a:cubicBezTo>
                      <a:pt x="1305045" y="628894"/>
                      <a:pt x="1311549" y="626405"/>
                      <a:pt x="1318733" y="626405"/>
                    </a:cubicBezTo>
                    <a:close/>
                    <a:moveTo>
                      <a:pt x="3898368" y="624548"/>
                    </a:moveTo>
                    <a:lnTo>
                      <a:pt x="3993762" y="624548"/>
                    </a:lnTo>
                    <a:cubicBezTo>
                      <a:pt x="4023696" y="624548"/>
                      <a:pt x="4047962" y="645291"/>
                      <a:pt x="4047962" y="670879"/>
                    </a:cubicBezTo>
                    <a:cubicBezTo>
                      <a:pt x="4047962" y="696468"/>
                      <a:pt x="4023696" y="717211"/>
                      <a:pt x="3993762" y="717211"/>
                    </a:cubicBezTo>
                    <a:lnTo>
                      <a:pt x="3898368" y="717211"/>
                    </a:lnTo>
                    <a:cubicBezTo>
                      <a:pt x="3868432" y="717211"/>
                      <a:pt x="3844166" y="696468"/>
                      <a:pt x="3844166" y="670879"/>
                    </a:cubicBezTo>
                    <a:cubicBezTo>
                      <a:pt x="3844166" y="645291"/>
                      <a:pt x="3868432" y="624548"/>
                      <a:pt x="3898368" y="624548"/>
                    </a:cubicBezTo>
                    <a:close/>
                    <a:moveTo>
                      <a:pt x="5754188" y="618992"/>
                    </a:moveTo>
                    <a:lnTo>
                      <a:pt x="5769364" y="618992"/>
                    </a:lnTo>
                    <a:cubicBezTo>
                      <a:pt x="5781937" y="618992"/>
                      <a:pt x="5792129" y="627704"/>
                      <a:pt x="5792129" y="638451"/>
                    </a:cubicBezTo>
                    <a:cubicBezTo>
                      <a:pt x="5792129" y="649198"/>
                      <a:pt x="5781937" y="657910"/>
                      <a:pt x="5769364" y="657910"/>
                    </a:cubicBezTo>
                    <a:lnTo>
                      <a:pt x="5754188" y="657910"/>
                    </a:lnTo>
                    <a:cubicBezTo>
                      <a:pt x="5741615" y="657910"/>
                      <a:pt x="5731424" y="649198"/>
                      <a:pt x="5731424" y="638451"/>
                    </a:cubicBezTo>
                    <a:cubicBezTo>
                      <a:pt x="5731424" y="627704"/>
                      <a:pt x="5741615" y="618992"/>
                      <a:pt x="5754188" y="618992"/>
                    </a:cubicBezTo>
                    <a:close/>
                    <a:moveTo>
                      <a:pt x="1823890" y="618992"/>
                    </a:moveTo>
                    <a:lnTo>
                      <a:pt x="1839067" y="618992"/>
                    </a:lnTo>
                    <a:cubicBezTo>
                      <a:pt x="1851640" y="618992"/>
                      <a:pt x="1861831" y="627704"/>
                      <a:pt x="1861831" y="638451"/>
                    </a:cubicBezTo>
                    <a:cubicBezTo>
                      <a:pt x="1861831" y="649198"/>
                      <a:pt x="1851640" y="657910"/>
                      <a:pt x="1839067" y="657910"/>
                    </a:cubicBezTo>
                    <a:lnTo>
                      <a:pt x="1823890" y="657910"/>
                    </a:lnTo>
                    <a:cubicBezTo>
                      <a:pt x="1811317" y="657910"/>
                      <a:pt x="1801126" y="649198"/>
                      <a:pt x="1801126" y="638451"/>
                    </a:cubicBezTo>
                    <a:cubicBezTo>
                      <a:pt x="1801126" y="627704"/>
                      <a:pt x="1811317" y="618992"/>
                      <a:pt x="1823890" y="618992"/>
                    </a:cubicBezTo>
                    <a:close/>
                    <a:moveTo>
                      <a:pt x="3331428" y="618990"/>
                    </a:moveTo>
                    <a:lnTo>
                      <a:pt x="3376958" y="618990"/>
                    </a:lnTo>
                    <a:cubicBezTo>
                      <a:pt x="3401505" y="618990"/>
                      <a:pt x="3421402" y="635999"/>
                      <a:pt x="3421402" y="656981"/>
                    </a:cubicBezTo>
                    <a:cubicBezTo>
                      <a:pt x="3421402" y="677964"/>
                      <a:pt x="3401505" y="694973"/>
                      <a:pt x="3376958" y="694973"/>
                    </a:cubicBezTo>
                    <a:lnTo>
                      <a:pt x="3331428" y="694973"/>
                    </a:lnTo>
                    <a:cubicBezTo>
                      <a:pt x="3306882" y="694973"/>
                      <a:pt x="3286984" y="677964"/>
                      <a:pt x="3286984" y="656981"/>
                    </a:cubicBezTo>
                    <a:cubicBezTo>
                      <a:pt x="3286984" y="635999"/>
                      <a:pt x="3306882" y="618990"/>
                      <a:pt x="3331428" y="618990"/>
                    </a:cubicBezTo>
                    <a:close/>
                    <a:moveTo>
                      <a:pt x="5420306" y="615285"/>
                    </a:moveTo>
                    <a:lnTo>
                      <a:pt x="5520038" y="615285"/>
                    </a:lnTo>
                    <a:cubicBezTo>
                      <a:pt x="5534406" y="615285"/>
                      <a:pt x="5546054" y="625242"/>
                      <a:pt x="5546054" y="637524"/>
                    </a:cubicBezTo>
                    <a:lnTo>
                      <a:pt x="5546054" y="637524"/>
                    </a:lnTo>
                    <a:cubicBezTo>
                      <a:pt x="5546054" y="649805"/>
                      <a:pt x="5534405" y="659762"/>
                      <a:pt x="5520038" y="659762"/>
                    </a:cubicBezTo>
                    <a:lnTo>
                      <a:pt x="5420306" y="659761"/>
                    </a:lnTo>
                    <a:cubicBezTo>
                      <a:pt x="5413123" y="659761"/>
                      <a:pt x="5406619" y="657273"/>
                      <a:pt x="5401911" y="653248"/>
                    </a:cubicBezTo>
                    <a:lnTo>
                      <a:pt x="5394291" y="637524"/>
                    </a:lnTo>
                    <a:lnTo>
                      <a:pt x="5401911" y="621799"/>
                    </a:lnTo>
                    <a:cubicBezTo>
                      <a:pt x="5406619" y="617775"/>
                      <a:pt x="5413123" y="615285"/>
                      <a:pt x="5420306" y="615285"/>
                    </a:cubicBezTo>
                    <a:close/>
                    <a:moveTo>
                      <a:pt x="1490009" y="615285"/>
                    </a:moveTo>
                    <a:lnTo>
                      <a:pt x="1589740" y="615285"/>
                    </a:lnTo>
                    <a:cubicBezTo>
                      <a:pt x="1604109" y="615285"/>
                      <a:pt x="1615756" y="625242"/>
                      <a:pt x="1615756" y="637524"/>
                    </a:cubicBezTo>
                    <a:cubicBezTo>
                      <a:pt x="1615756" y="649805"/>
                      <a:pt x="1604108" y="659762"/>
                      <a:pt x="1589740" y="659762"/>
                    </a:cubicBezTo>
                    <a:lnTo>
                      <a:pt x="1490009" y="659761"/>
                    </a:lnTo>
                    <a:cubicBezTo>
                      <a:pt x="1482826" y="659761"/>
                      <a:pt x="1476321" y="657273"/>
                      <a:pt x="1471613" y="653248"/>
                    </a:cubicBezTo>
                    <a:lnTo>
                      <a:pt x="1463993" y="637524"/>
                    </a:lnTo>
                    <a:lnTo>
                      <a:pt x="1471613" y="621799"/>
                    </a:lnTo>
                    <a:cubicBezTo>
                      <a:pt x="1476321" y="617775"/>
                      <a:pt x="1482826" y="615285"/>
                      <a:pt x="1490009" y="615285"/>
                    </a:cubicBezTo>
                    <a:close/>
                    <a:moveTo>
                      <a:pt x="4081566" y="615282"/>
                    </a:moveTo>
                    <a:lnTo>
                      <a:pt x="4096743" y="615282"/>
                    </a:lnTo>
                    <a:cubicBezTo>
                      <a:pt x="4109316" y="615282"/>
                      <a:pt x="4119508" y="623994"/>
                      <a:pt x="4119508" y="634741"/>
                    </a:cubicBezTo>
                    <a:cubicBezTo>
                      <a:pt x="4119508" y="645489"/>
                      <a:pt x="4109316" y="654200"/>
                      <a:pt x="4096743" y="654200"/>
                    </a:cubicBezTo>
                    <a:lnTo>
                      <a:pt x="4081566" y="654200"/>
                    </a:lnTo>
                    <a:cubicBezTo>
                      <a:pt x="4068993" y="654200"/>
                      <a:pt x="4058802" y="645489"/>
                      <a:pt x="4058802" y="634741"/>
                    </a:cubicBezTo>
                    <a:cubicBezTo>
                      <a:pt x="4058802" y="623994"/>
                      <a:pt x="4068993" y="615282"/>
                      <a:pt x="4081566" y="615282"/>
                    </a:cubicBezTo>
                    <a:close/>
                    <a:moveTo>
                      <a:pt x="4160702" y="611575"/>
                    </a:moveTo>
                    <a:lnTo>
                      <a:pt x="4217070" y="611575"/>
                    </a:lnTo>
                    <a:cubicBezTo>
                      <a:pt x="4230242" y="611575"/>
                      <a:pt x="4240920" y="620702"/>
                      <a:pt x="4240920" y="631961"/>
                    </a:cubicBezTo>
                    <a:cubicBezTo>
                      <a:pt x="4240920" y="643221"/>
                      <a:pt x="4230242" y="652348"/>
                      <a:pt x="4217070" y="652348"/>
                    </a:cubicBezTo>
                    <a:lnTo>
                      <a:pt x="4160702" y="652348"/>
                    </a:lnTo>
                    <a:cubicBezTo>
                      <a:pt x="4147531" y="652348"/>
                      <a:pt x="4136853" y="643221"/>
                      <a:pt x="4136853" y="631961"/>
                    </a:cubicBezTo>
                    <a:cubicBezTo>
                      <a:pt x="4136853" y="620702"/>
                      <a:pt x="4147531" y="611575"/>
                      <a:pt x="4160702" y="611575"/>
                    </a:cubicBezTo>
                    <a:close/>
                    <a:moveTo>
                      <a:pt x="2970449" y="609722"/>
                    </a:moveTo>
                    <a:lnTo>
                      <a:pt x="3065843" y="609722"/>
                    </a:lnTo>
                    <a:cubicBezTo>
                      <a:pt x="3095777" y="609722"/>
                      <a:pt x="3120044" y="630465"/>
                      <a:pt x="3120044" y="656053"/>
                    </a:cubicBezTo>
                    <a:cubicBezTo>
                      <a:pt x="3120044" y="681641"/>
                      <a:pt x="3095777" y="702384"/>
                      <a:pt x="3065843" y="702384"/>
                    </a:cubicBezTo>
                    <a:lnTo>
                      <a:pt x="2970449" y="702384"/>
                    </a:lnTo>
                    <a:cubicBezTo>
                      <a:pt x="2940514" y="702384"/>
                      <a:pt x="2916247" y="681641"/>
                      <a:pt x="2916247" y="656053"/>
                    </a:cubicBezTo>
                    <a:cubicBezTo>
                      <a:pt x="2916247" y="630465"/>
                      <a:pt x="2940514" y="609722"/>
                      <a:pt x="2970449" y="609722"/>
                    </a:cubicBezTo>
                    <a:close/>
                    <a:moveTo>
                      <a:pt x="2673696" y="608334"/>
                    </a:moveTo>
                    <a:lnTo>
                      <a:pt x="2689416" y="608335"/>
                    </a:lnTo>
                    <a:cubicBezTo>
                      <a:pt x="2697572" y="608335"/>
                      <a:pt x="2704957" y="611161"/>
                      <a:pt x="2710303" y="615731"/>
                    </a:cubicBezTo>
                    <a:lnTo>
                      <a:pt x="2718955" y="633584"/>
                    </a:lnTo>
                    <a:lnTo>
                      <a:pt x="2710303" y="651439"/>
                    </a:lnTo>
                    <a:cubicBezTo>
                      <a:pt x="2704957" y="656008"/>
                      <a:pt x="2697572" y="658834"/>
                      <a:pt x="2689416" y="658834"/>
                    </a:cubicBezTo>
                    <a:lnTo>
                      <a:pt x="2673695" y="658834"/>
                    </a:lnTo>
                    <a:cubicBezTo>
                      <a:pt x="2657381" y="658834"/>
                      <a:pt x="2644157" y="647530"/>
                      <a:pt x="2644157" y="633584"/>
                    </a:cubicBezTo>
                    <a:lnTo>
                      <a:pt x="2644157" y="633584"/>
                    </a:lnTo>
                    <a:cubicBezTo>
                      <a:pt x="2644157" y="619639"/>
                      <a:pt x="2657382" y="608334"/>
                      <a:pt x="2673696" y="608334"/>
                    </a:cubicBezTo>
                    <a:close/>
                    <a:moveTo>
                      <a:pt x="6451817" y="605956"/>
                    </a:moveTo>
                    <a:lnTo>
                      <a:pt x="6475567" y="663539"/>
                    </a:lnTo>
                    <a:lnTo>
                      <a:pt x="6468604" y="662337"/>
                    </a:lnTo>
                    <a:cubicBezTo>
                      <a:pt x="6452653" y="656570"/>
                      <a:pt x="6441459" y="643068"/>
                      <a:pt x="6441459" y="627331"/>
                    </a:cubicBezTo>
                    <a:close/>
                    <a:moveTo>
                      <a:pt x="2771422" y="601568"/>
                    </a:moveTo>
                    <a:lnTo>
                      <a:pt x="2891965" y="601569"/>
                    </a:lnTo>
                    <a:cubicBezTo>
                      <a:pt x="2896275" y="601569"/>
                      <a:pt x="2900178" y="603063"/>
                      <a:pt x="2903002" y="605478"/>
                    </a:cubicBezTo>
                    <a:lnTo>
                      <a:pt x="2907575" y="614912"/>
                    </a:lnTo>
                    <a:lnTo>
                      <a:pt x="2903002" y="624347"/>
                    </a:lnTo>
                    <a:cubicBezTo>
                      <a:pt x="2900178" y="626762"/>
                      <a:pt x="2896275" y="628256"/>
                      <a:pt x="2891965" y="628256"/>
                    </a:cubicBezTo>
                    <a:lnTo>
                      <a:pt x="2771421" y="628256"/>
                    </a:lnTo>
                    <a:cubicBezTo>
                      <a:pt x="2762800" y="628256"/>
                      <a:pt x="2755811" y="622282"/>
                      <a:pt x="2755811" y="614912"/>
                    </a:cubicBezTo>
                    <a:lnTo>
                      <a:pt x="2755812" y="614912"/>
                    </a:lnTo>
                    <a:cubicBezTo>
                      <a:pt x="2755812" y="607542"/>
                      <a:pt x="2762801" y="601568"/>
                      <a:pt x="2771422" y="601568"/>
                    </a:cubicBezTo>
                    <a:close/>
                    <a:moveTo>
                      <a:pt x="6287526" y="596753"/>
                    </a:moveTo>
                    <a:lnTo>
                      <a:pt x="6387258" y="596753"/>
                    </a:lnTo>
                    <a:cubicBezTo>
                      <a:pt x="6401626" y="596753"/>
                      <a:pt x="6413274" y="606710"/>
                      <a:pt x="6413274" y="618991"/>
                    </a:cubicBezTo>
                    <a:lnTo>
                      <a:pt x="6413273" y="618991"/>
                    </a:lnTo>
                    <a:cubicBezTo>
                      <a:pt x="6413273" y="631273"/>
                      <a:pt x="6401625" y="641230"/>
                      <a:pt x="6387257" y="641230"/>
                    </a:cubicBezTo>
                    <a:lnTo>
                      <a:pt x="6287526" y="641229"/>
                    </a:lnTo>
                    <a:cubicBezTo>
                      <a:pt x="6280343" y="641229"/>
                      <a:pt x="6273839" y="638740"/>
                      <a:pt x="6269131" y="634715"/>
                    </a:cubicBezTo>
                    <a:lnTo>
                      <a:pt x="6261511" y="618991"/>
                    </a:lnTo>
                    <a:lnTo>
                      <a:pt x="6269131" y="603266"/>
                    </a:lnTo>
                    <a:cubicBezTo>
                      <a:pt x="6273839" y="599242"/>
                      <a:pt x="6280343" y="596753"/>
                      <a:pt x="6287526" y="596753"/>
                    </a:cubicBezTo>
                    <a:close/>
                    <a:moveTo>
                      <a:pt x="2357229" y="596753"/>
                    </a:moveTo>
                    <a:lnTo>
                      <a:pt x="2456960" y="596753"/>
                    </a:lnTo>
                    <a:cubicBezTo>
                      <a:pt x="2471328" y="596753"/>
                      <a:pt x="2482976" y="606710"/>
                      <a:pt x="2482976" y="618991"/>
                    </a:cubicBezTo>
                    <a:cubicBezTo>
                      <a:pt x="2482976" y="631273"/>
                      <a:pt x="2471327" y="641230"/>
                      <a:pt x="2456959" y="641230"/>
                    </a:cubicBezTo>
                    <a:lnTo>
                      <a:pt x="2357229" y="641229"/>
                    </a:lnTo>
                    <a:cubicBezTo>
                      <a:pt x="2350045" y="641229"/>
                      <a:pt x="2343541" y="638740"/>
                      <a:pt x="2338833" y="634715"/>
                    </a:cubicBezTo>
                    <a:lnTo>
                      <a:pt x="2331212" y="618991"/>
                    </a:lnTo>
                    <a:lnTo>
                      <a:pt x="2338833" y="603266"/>
                    </a:lnTo>
                    <a:cubicBezTo>
                      <a:pt x="2343541" y="599242"/>
                      <a:pt x="2350045" y="596753"/>
                      <a:pt x="2357229" y="596753"/>
                    </a:cubicBezTo>
                    <a:close/>
                    <a:moveTo>
                      <a:pt x="6105846" y="594898"/>
                    </a:moveTo>
                    <a:lnTo>
                      <a:pt x="6226390" y="594898"/>
                    </a:lnTo>
                    <a:cubicBezTo>
                      <a:pt x="6235011" y="594898"/>
                      <a:pt x="6242000" y="600872"/>
                      <a:pt x="6242000" y="608241"/>
                    </a:cubicBezTo>
                    <a:lnTo>
                      <a:pt x="6241999" y="608241"/>
                    </a:lnTo>
                    <a:cubicBezTo>
                      <a:pt x="6241999" y="615610"/>
                      <a:pt x="6235010" y="621585"/>
                      <a:pt x="6226389" y="621585"/>
                    </a:cubicBezTo>
                    <a:lnTo>
                      <a:pt x="6105846" y="621584"/>
                    </a:lnTo>
                    <a:cubicBezTo>
                      <a:pt x="6101536" y="621584"/>
                      <a:pt x="6097633" y="620091"/>
                      <a:pt x="6094808" y="617676"/>
                    </a:cubicBezTo>
                    <a:lnTo>
                      <a:pt x="6090235" y="608241"/>
                    </a:lnTo>
                    <a:lnTo>
                      <a:pt x="6094808" y="598807"/>
                    </a:lnTo>
                    <a:cubicBezTo>
                      <a:pt x="6097633" y="596392"/>
                      <a:pt x="6101536" y="594898"/>
                      <a:pt x="6105846" y="594898"/>
                    </a:cubicBezTo>
                    <a:close/>
                    <a:moveTo>
                      <a:pt x="2175548" y="594898"/>
                    </a:moveTo>
                    <a:lnTo>
                      <a:pt x="2296092" y="594898"/>
                    </a:lnTo>
                    <a:cubicBezTo>
                      <a:pt x="2304713" y="594898"/>
                      <a:pt x="2311702" y="600872"/>
                      <a:pt x="2311702" y="608241"/>
                    </a:cubicBezTo>
                    <a:lnTo>
                      <a:pt x="2311701" y="608241"/>
                    </a:lnTo>
                    <a:cubicBezTo>
                      <a:pt x="2311701" y="615610"/>
                      <a:pt x="2304712" y="621585"/>
                      <a:pt x="2296091" y="621585"/>
                    </a:cubicBezTo>
                    <a:lnTo>
                      <a:pt x="2175548" y="621584"/>
                    </a:lnTo>
                    <a:cubicBezTo>
                      <a:pt x="2171237" y="621584"/>
                      <a:pt x="2167335" y="620091"/>
                      <a:pt x="2164509" y="617676"/>
                    </a:cubicBezTo>
                    <a:lnTo>
                      <a:pt x="2159938" y="608241"/>
                    </a:lnTo>
                    <a:lnTo>
                      <a:pt x="2164509" y="598807"/>
                    </a:lnTo>
                    <a:cubicBezTo>
                      <a:pt x="2167335" y="596392"/>
                      <a:pt x="2171237" y="594898"/>
                      <a:pt x="2175548" y="594898"/>
                    </a:cubicBezTo>
                    <a:close/>
                    <a:moveTo>
                      <a:pt x="2473571" y="593042"/>
                    </a:moveTo>
                    <a:lnTo>
                      <a:pt x="2508654" y="593042"/>
                    </a:lnTo>
                    <a:cubicBezTo>
                      <a:pt x="2538589" y="593042"/>
                      <a:pt x="2562855" y="613785"/>
                      <a:pt x="2562855" y="639374"/>
                    </a:cubicBezTo>
                    <a:cubicBezTo>
                      <a:pt x="2562855" y="658565"/>
                      <a:pt x="2549205" y="675031"/>
                      <a:pt x="2529751" y="682064"/>
                    </a:cubicBezTo>
                    <a:lnTo>
                      <a:pt x="2521763" y="683443"/>
                    </a:lnTo>
                    <a:lnTo>
                      <a:pt x="2519056" y="689029"/>
                    </a:lnTo>
                    <a:cubicBezTo>
                      <a:pt x="2516231" y="691443"/>
                      <a:pt x="2512328" y="692937"/>
                      <a:pt x="2508018" y="692937"/>
                    </a:cubicBezTo>
                    <a:lnTo>
                      <a:pt x="2467691" y="692936"/>
                    </a:lnTo>
                    <a:cubicBezTo>
                      <a:pt x="2463381" y="692936"/>
                      <a:pt x="2459479" y="691443"/>
                      <a:pt x="2456654" y="689029"/>
                    </a:cubicBezTo>
                    <a:lnTo>
                      <a:pt x="2452082" y="679594"/>
                    </a:lnTo>
                    <a:lnTo>
                      <a:pt x="2456654" y="670158"/>
                    </a:lnTo>
                    <a:cubicBezTo>
                      <a:pt x="2459479" y="667743"/>
                      <a:pt x="2463381" y="666250"/>
                      <a:pt x="2467691" y="666250"/>
                    </a:cubicBezTo>
                    <a:lnTo>
                      <a:pt x="2503765" y="666250"/>
                    </a:lnTo>
                    <a:close/>
                    <a:moveTo>
                      <a:pt x="3562759" y="591189"/>
                    </a:moveTo>
                    <a:lnTo>
                      <a:pt x="3665958" y="591189"/>
                    </a:lnTo>
                    <a:cubicBezTo>
                      <a:pt x="3670268" y="591189"/>
                      <a:pt x="3674171" y="592683"/>
                      <a:pt x="3676996" y="595098"/>
                    </a:cubicBezTo>
                    <a:lnTo>
                      <a:pt x="3681568" y="604533"/>
                    </a:lnTo>
                    <a:lnTo>
                      <a:pt x="3676996" y="613967"/>
                    </a:lnTo>
                    <a:cubicBezTo>
                      <a:pt x="3674171" y="616382"/>
                      <a:pt x="3670268" y="617876"/>
                      <a:pt x="3665958" y="617876"/>
                    </a:cubicBezTo>
                    <a:lnTo>
                      <a:pt x="3562758" y="617876"/>
                    </a:lnTo>
                    <a:cubicBezTo>
                      <a:pt x="3554137" y="617876"/>
                      <a:pt x="3547148" y="611901"/>
                      <a:pt x="3547148" y="604532"/>
                    </a:cubicBezTo>
                    <a:lnTo>
                      <a:pt x="3547149" y="604532"/>
                    </a:lnTo>
                    <a:cubicBezTo>
                      <a:pt x="3547149" y="597163"/>
                      <a:pt x="3554138" y="591189"/>
                      <a:pt x="3562759" y="591189"/>
                    </a:cubicBezTo>
                    <a:close/>
                    <a:moveTo>
                      <a:pt x="4870602" y="589526"/>
                    </a:moveTo>
                    <a:lnTo>
                      <a:pt x="4902797" y="589526"/>
                    </a:lnTo>
                    <a:cubicBezTo>
                      <a:pt x="4911418" y="589526"/>
                      <a:pt x="4918407" y="595500"/>
                      <a:pt x="4918407" y="602869"/>
                    </a:cubicBezTo>
                    <a:lnTo>
                      <a:pt x="4918406" y="602869"/>
                    </a:lnTo>
                    <a:cubicBezTo>
                      <a:pt x="4918406" y="610238"/>
                      <a:pt x="4911417" y="616213"/>
                      <a:pt x="4902796" y="616213"/>
                    </a:cubicBezTo>
                    <a:lnTo>
                      <a:pt x="4870602" y="616212"/>
                    </a:lnTo>
                    <a:cubicBezTo>
                      <a:pt x="4866292" y="616212"/>
                      <a:pt x="4862389" y="614718"/>
                      <a:pt x="4859564" y="612304"/>
                    </a:cubicBezTo>
                    <a:lnTo>
                      <a:pt x="4854991" y="602869"/>
                    </a:lnTo>
                    <a:lnTo>
                      <a:pt x="4859564" y="593434"/>
                    </a:lnTo>
                    <a:cubicBezTo>
                      <a:pt x="4862389" y="591019"/>
                      <a:pt x="4866292" y="589526"/>
                      <a:pt x="4870602" y="589526"/>
                    </a:cubicBezTo>
                    <a:close/>
                    <a:moveTo>
                      <a:pt x="4782795" y="589526"/>
                    </a:moveTo>
                    <a:lnTo>
                      <a:pt x="4814991" y="589526"/>
                    </a:lnTo>
                    <a:cubicBezTo>
                      <a:pt x="4823612" y="589526"/>
                      <a:pt x="4830601" y="595500"/>
                      <a:pt x="4830601" y="602869"/>
                    </a:cubicBezTo>
                    <a:lnTo>
                      <a:pt x="4830600" y="602869"/>
                    </a:lnTo>
                    <a:cubicBezTo>
                      <a:pt x="4830600" y="610238"/>
                      <a:pt x="4823611" y="616213"/>
                      <a:pt x="4814990" y="616213"/>
                    </a:cubicBezTo>
                    <a:lnTo>
                      <a:pt x="4782795" y="616212"/>
                    </a:lnTo>
                    <a:cubicBezTo>
                      <a:pt x="4778485" y="616212"/>
                      <a:pt x="4774581" y="614718"/>
                      <a:pt x="4771758" y="612304"/>
                    </a:cubicBezTo>
                    <a:lnTo>
                      <a:pt x="4767185" y="602869"/>
                    </a:lnTo>
                    <a:lnTo>
                      <a:pt x="4771758" y="593434"/>
                    </a:lnTo>
                    <a:cubicBezTo>
                      <a:pt x="4774581" y="591019"/>
                      <a:pt x="4778485" y="589526"/>
                      <a:pt x="4782795" y="589526"/>
                    </a:cubicBezTo>
                    <a:close/>
                    <a:moveTo>
                      <a:pt x="940304" y="589526"/>
                    </a:moveTo>
                    <a:lnTo>
                      <a:pt x="972499" y="589526"/>
                    </a:lnTo>
                    <a:cubicBezTo>
                      <a:pt x="981120" y="589526"/>
                      <a:pt x="988109" y="595500"/>
                      <a:pt x="988109" y="602869"/>
                    </a:cubicBezTo>
                    <a:lnTo>
                      <a:pt x="988108" y="602869"/>
                    </a:lnTo>
                    <a:cubicBezTo>
                      <a:pt x="988108" y="610238"/>
                      <a:pt x="981119" y="616213"/>
                      <a:pt x="972498" y="616213"/>
                    </a:cubicBezTo>
                    <a:lnTo>
                      <a:pt x="940304" y="616212"/>
                    </a:lnTo>
                    <a:cubicBezTo>
                      <a:pt x="935994" y="616212"/>
                      <a:pt x="932091" y="614718"/>
                      <a:pt x="929266" y="612304"/>
                    </a:cubicBezTo>
                    <a:lnTo>
                      <a:pt x="924694" y="602869"/>
                    </a:lnTo>
                    <a:lnTo>
                      <a:pt x="929266" y="593434"/>
                    </a:lnTo>
                    <a:cubicBezTo>
                      <a:pt x="932091" y="591019"/>
                      <a:pt x="935994" y="589526"/>
                      <a:pt x="940304" y="589526"/>
                    </a:cubicBezTo>
                    <a:close/>
                    <a:moveTo>
                      <a:pt x="852497" y="589526"/>
                    </a:moveTo>
                    <a:lnTo>
                      <a:pt x="884693" y="589526"/>
                    </a:lnTo>
                    <a:cubicBezTo>
                      <a:pt x="893314" y="589526"/>
                      <a:pt x="900303" y="595500"/>
                      <a:pt x="900303" y="602869"/>
                    </a:cubicBezTo>
                    <a:lnTo>
                      <a:pt x="900302" y="602869"/>
                    </a:lnTo>
                    <a:cubicBezTo>
                      <a:pt x="900302" y="610238"/>
                      <a:pt x="893313" y="616213"/>
                      <a:pt x="884692" y="616213"/>
                    </a:cubicBezTo>
                    <a:lnTo>
                      <a:pt x="852497" y="616212"/>
                    </a:lnTo>
                    <a:cubicBezTo>
                      <a:pt x="848187" y="616212"/>
                      <a:pt x="844284" y="614718"/>
                      <a:pt x="841460" y="612304"/>
                    </a:cubicBezTo>
                    <a:lnTo>
                      <a:pt x="836887" y="602869"/>
                    </a:lnTo>
                    <a:lnTo>
                      <a:pt x="841460" y="593434"/>
                    </a:lnTo>
                    <a:cubicBezTo>
                      <a:pt x="844284" y="591019"/>
                      <a:pt x="848187" y="589526"/>
                      <a:pt x="852497" y="589526"/>
                    </a:cubicBezTo>
                    <a:close/>
                    <a:moveTo>
                      <a:pt x="2596459" y="583777"/>
                    </a:moveTo>
                    <a:lnTo>
                      <a:pt x="2611636" y="583777"/>
                    </a:lnTo>
                    <a:cubicBezTo>
                      <a:pt x="2624208" y="583777"/>
                      <a:pt x="2634400" y="592488"/>
                      <a:pt x="2634400" y="603236"/>
                    </a:cubicBezTo>
                    <a:cubicBezTo>
                      <a:pt x="2634400" y="613983"/>
                      <a:pt x="2624208" y="622694"/>
                      <a:pt x="2611636" y="622694"/>
                    </a:cubicBezTo>
                    <a:lnTo>
                      <a:pt x="2596459" y="622694"/>
                    </a:lnTo>
                    <a:cubicBezTo>
                      <a:pt x="2583887" y="622694"/>
                      <a:pt x="2573694" y="613983"/>
                      <a:pt x="2573694" y="603236"/>
                    </a:cubicBezTo>
                    <a:cubicBezTo>
                      <a:pt x="2573694" y="592488"/>
                      <a:pt x="2583887" y="583777"/>
                      <a:pt x="2596459" y="583777"/>
                    </a:cubicBezTo>
                    <a:close/>
                    <a:moveTo>
                      <a:pt x="5574239" y="578220"/>
                    </a:moveTo>
                    <a:lnTo>
                      <a:pt x="5673970" y="578220"/>
                    </a:lnTo>
                    <a:cubicBezTo>
                      <a:pt x="5688337" y="578220"/>
                      <a:pt x="5699986" y="588176"/>
                      <a:pt x="5699986" y="600459"/>
                    </a:cubicBezTo>
                    <a:lnTo>
                      <a:pt x="5699985" y="600459"/>
                    </a:lnTo>
                    <a:cubicBezTo>
                      <a:pt x="5699985" y="612740"/>
                      <a:pt x="5688337" y="622697"/>
                      <a:pt x="5673969" y="622697"/>
                    </a:cubicBezTo>
                    <a:lnTo>
                      <a:pt x="5574239" y="622696"/>
                    </a:lnTo>
                    <a:cubicBezTo>
                      <a:pt x="5567054" y="622696"/>
                      <a:pt x="5560550" y="620208"/>
                      <a:pt x="5555842" y="616183"/>
                    </a:cubicBezTo>
                    <a:lnTo>
                      <a:pt x="5548222" y="600459"/>
                    </a:lnTo>
                    <a:lnTo>
                      <a:pt x="5555842" y="584734"/>
                    </a:lnTo>
                    <a:cubicBezTo>
                      <a:pt x="5560550" y="580710"/>
                      <a:pt x="5567054" y="578220"/>
                      <a:pt x="5574239" y="578220"/>
                    </a:cubicBezTo>
                    <a:close/>
                    <a:moveTo>
                      <a:pt x="1643940" y="578220"/>
                    </a:moveTo>
                    <a:lnTo>
                      <a:pt x="1743673" y="578220"/>
                    </a:lnTo>
                    <a:cubicBezTo>
                      <a:pt x="1758040" y="578220"/>
                      <a:pt x="1769688" y="588176"/>
                      <a:pt x="1769688" y="600459"/>
                    </a:cubicBezTo>
                    <a:cubicBezTo>
                      <a:pt x="1769688" y="612740"/>
                      <a:pt x="1758039" y="622697"/>
                      <a:pt x="1743672" y="622697"/>
                    </a:cubicBezTo>
                    <a:lnTo>
                      <a:pt x="1643940" y="622696"/>
                    </a:lnTo>
                    <a:cubicBezTo>
                      <a:pt x="1636757" y="622696"/>
                      <a:pt x="1630253" y="620208"/>
                      <a:pt x="1625544" y="616183"/>
                    </a:cubicBezTo>
                    <a:lnTo>
                      <a:pt x="1617925" y="600459"/>
                    </a:lnTo>
                    <a:lnTo>
                      <a:pt x="1625544" y="584734"/>
                    </a:lnTo>
                    <a:cubicBezTo>
                      <a:pt x="1630253" y="580710"/>
                      <a:pt x="1636757" y="578220"/>
                      <a:pt x="1643940" y="578220"/>
                    </a:cubicBezTo>
                    <a:close/>
                    <a:moveTo>
                      <a:pt x="5837658" y="578218"/>
                    </a:moveTo>
                    <a:lnTo>
                      <a:pt x="5865842" y="578218"/>
                    </a:lnTo>
                    <a:cubicBezTo>
                      <a:pt x="5884402" y="578218"/>
                      <a:pt x="5899447" y="591079"/>
                      <a:pt x="5899447" y="606945"/>
                    </a:cubicBezTo>
                    <a:cubicBezTo>
                      <a:pt x="5899447" y="622809"/>
                      <a:pt x="5884402" y="635670"/>
                      <a:pt x="5865842" y="635670"/>
                    </a:cubicBezTo>
                    <a:lnTo>
                      <a:pt x="5837658" y="635670"/>
                    </a:lnTo>
                    <a:cubicBezTo>
                      <a:pt x="5819098" y="635670"/>
                      <a:pt x="5804053" y="622809"/>
                      <a:pt x="5804053" y="606945"/>
                    </a:cubicBezTo>
                    <a:cubicBezTo>
                      <a:pt x="5804053" y="591079"/>
                      <a:pt x="5819098" y="578218"/>
                      <a:pt x="5837658" y="578218"/>
                    </a:cubicBezTo>
                    <a:close/>
                    <a:moveTo>
                      <a:pt x="1907360" y="578218"/>
                    </a:moveTo>
                    <a:lnTo>
                      <a:pt x="1935544" y="578218"/>
                    </a:lnTo>
                    <a:cubicBezTo>
                      <a:pt x="1954104" y="578218"/>
                      <a:pt x="1969149" y="591079"/>
                      <a:pt x="1969149" y="606945"/>
                    </a:cubicBezTo>
                    <a:cubicBezTo>
                      <a:pt x="1969149" y="622809"/>
                      <a:pt x="1954104" y="635670"/>
                      <a:pt x="1935544" y="635670"/>
                    </a:cubicBezTo>
                    <a:lnTo>
                      <a:pt x="1907360" y="635670"/>
                    </a:lnTo>
                    <a:cubicBezTo>
                      <a:pt x="1888801" y="635670"/>
                      <a:pt x="1873755" y="622809"/>
                      <a:pt x="1873755" y="606945"/>
                    </a:cubicBezTo>
                    <a:cubicBezTo>
                      <a:pt x="1873755" y="591079"/>
                      <a:pt x="1888801" y="578218"/>
                      <a:pt x="1907360" y="578218"/>
                    </a:cubicBezTo>
                    <a:close/>
                    <a:moveTo>
                      <a:pt x="5392557" y="576365"/>
                    </a:moveTo>
                    <a:lnTo>
                      <a:pt x="5513101" y="576365"/>
                    </a:lnTo>
                    <a:cubicBezTo>
                      <a:pt x="5521722" y="576365"/>
                      <a:pt x="5528711" y="582340"/>
                      <a:pt x="5528711" y="589709"/>
                    </a:cubicBezTo>
                    <a:lnTo>
                      <a:pt x="5528710" y="589709"/>
                    </a:lnTo>
                    <a:cubicBezTo>
                      <a:pt x="5528710" y="597078"/>
                      <a:pt x="5521722" y="603052"/>
                      <a:pt x="5513101" y="603052"/>
                    </a:cubicBezTo>
                    <a:lnTo>
                      <a:pt x="5392557" y="603052"/>
                    </a:lnTo>
                    <a:cubicBezTo>
                      <a:pt x="5388247" y="603052"/>
                      <a:pt x="5384344" y="601558"/>
                      <a:pt x="5381519" y="599144"/>
                    </a:cubicBezTo>
                    <a:lnTo>
                      <a:pt x="5376947" y="589709"/>
                    </a:lnTo>
                    <a:lnTo>
                      <a:pt x="5381519" y="580274"/>
                    </a:lnTo>
                    <a:cubicBezTo>
                      <a:pt x="5384344" y="577859"/>
                      <a:pt x="5388247" y="576365"/>
                      <a:pt x="5392557" y="576365"/>
                    </a:cubicBezTo>
                    <a:close/>
                    <a:moveTo>
                      <a:pt x="1462259" y="576365"/>
                    </a:moveTo>
                    <a:lnTo>
                      <a:pt x="1582803" y="576365"/>
                    </a:lnTo>
                    <a:cubicBezTo>
                      <a:pt x="1591424" y="576365"/>
                      <a:pt x="1598413" y="582340"/>
                      <a:pt x="1598413" y="589709"/>
                    </a:cubicBezTo>
                    <a:lnTo>
                      <a:pt x="1598413" y="589709"/>
                    </a:lnTo>
                    <a:cubicBezTo>
                      <a:pt x="1598413" y="597078"/>
                      <a:pt x="1591424" y="603052"/>
                      <a:pt x="1582802" y="603052"/>
                    </a:cubicBezTo>
                    <a:lnTo>
                      <a:pt x="1462259" y="603052"/>
                    </a:lnTo>
                    <a:cubicBezTo>
                      <a:pt x="1457949" y="603052"/>
                      <a:pt x="1454047" y="601558"/>
                      <a:pt x="1451222" y="599144"/>
                    </a:cubicBezTo>
                    <a:lnTo>
                      <a:pt x="1446649" y="589709"/>
                    </a:lnTo>
                    <a:lnTo>
                      <a:pt x="1451222" y="580274"/>
                    </a:lnTo>
                    <a:cubicBezTo>
                      <a:pt x="1454047" y="577859"/>
                      <a:pt x="1457949" y="576365"/>
                      <a:pt x="1462259" y="576365"/>
                    </a:cubicBezTo>
                    <a:close/>
                    <a:moveTo>
                      <a:pt x="338581" y="570806"/>
                    </a:moveTo>
                    <a:lnTo>
                      <a:pt x="409245" y="570806"/>
                    </a:lnTo>
                    <a:cubicBezTo>
                      <a:pt x="424211" y="570806"/>
                      <a:pt x="436345" y="581177"/>
                      <a:pt x="436345" y="593972"/>
                    </a:cubicBezTo>
                    <a:cubicBezTo>
                      <a:pt x="436345" y="606766"/>
                      <a:pt x="424211" y="617138"/>
                      <a:pt x="409245" y="617138"/>
                    </a:cubicBezTo>
                    <a:lnTo>
                      <a:pt x="329026" y="617138"/>
                    </a:lnTo>
                    <a:lnTo>
                      <a:pt x="320689" y="614186"/>
                    </a:lnTo>
                    <a:close/>
                    <a:moveTo>
                      <a:pt x="4440355" y="565247"/>
                    </a:moveTo>
                    <a:lnTo>
                      <a:pt x="4535750" y="565247"/>
                    </a:lnTo>
                    <a:cubicBezTo>
                      <a:pt x="4565685" y="565247"/>
                      <a:pt x="4589952" y="585990"/>
                      <a:pt x="4589952" y="611578"/>
                    </a:cubicBezTo>
                    <a:cubicBezTo>
                      <a:pt x="4589952" y="637167"/>
                      <a:pt x="4565685" y="657910"/>
                      <a:pt x="4535750" y="657910"/>
                    </a:cubicBezTo>
                    <a:lnTo>
                      <a:pt x="4440355" y="657910"/>
                    </a:lnTo>
                    <a:cubicBezTo>
                      <a:pt x="4410422" y="657910"/>
                      <a:pt x="4386155" y="637167"/>
                      <a:pt x="4386155" y="611578"/>
                    </a:cubicBezTo>
                    <a:cubicBezTo>
                      <a:pt x="4386155" y="585990"/>
                      <a:pt x="4410422" y="565247"/>
                      <a:pt x="4440355" y="565247"/>
                    </a:cubicBezTo>
                    <a:close/>
                    <a:moveTo>
                      <a:pt x="510058" y="565247"/>
                    </a:moveTo>
                    <a:lnTo>
                      <a:pt x="605452" y="565247"/>
                    </a:lnTo>
                    <a:cubicBezTo>
                      <a:pt x="635387" y="565247"/>
                      <a:pt x="659654" y="585990"/>
                      <a:pt x="659654" y="611578"/>
                    </a:cubicBezTo>
                    <a:cubicBezTo>
                      <a:pt x="659654" y="637167"/>
                      <a:pt x="635387" y="657910"/>
                      <a:pt x="605452" y="657910"/>
                    </a:cubicBezTo>
                    <a:lnTo>
                      <a:pt x="510058" y="657910"/>
                    </a:lnTo>
                    <a:cubicBezTo>
                      <a:pt x="480124" y="657910"/>
                      <a:pt x="455857" y="637167"/>
                      <a:pt x="455857" y="611578"/>
                    </a:cubicBezTo>
                    <a:cubicBezTo>
                      <a:pt x="455857" y="585990"/>
                      <a:pt x="480124" y="565247"/>
                      <a:pt x="510058" y="565247"/>
                    </a:cubicBezTo>
                    <a:close/>
                    <a:moveTo>
                      <a:pt x="5737928" y="564784"/>
                    </a:moveTo>
                    <a:lnTo>
                      <a:pt x="5753104" y="564784"/>
                    </a:lnTo>
                    <a:cubicBezTo>
                      <a:pt x="5765678" y="564784"/>
                      <a:pt x="5775869" y="573495"/>
                      <a:pt x="5775869" y="584243"/>
                    </a:cubicBezTo>
                    <a:cubicBezTo>
                      <a:pt x="5775869" y="594990"/>
                      <a:pt x="5765678" y="603702"/>
                      <a:pt x="5753104" y="603702"/>
                    </a:cubicBezTo>
                    <a:lnTo>
                      <a:pt x="5737928" y="603702"/>
                    </a:lnTo>
                    <a:cubicBezTo>
                      <a:pt x="5725355" y="603702"/>
                      <a:pt x="5715164" y="594990"/>
                      <a:pt x="5715164" y="584243"/>
                    </a:cubicBezTo>
                    <a:cubicBezTo>
                      <a:pt x="5715164" y="573495"/>
                      <a:pt x="5725355" y="564784"/>
                      <a:pt x="5737928" y="564784"/>
                    </a:cubicBezTo>
                    <a:close/>
                    <a:moveTo>
                      <a:pt x="1807629" y="564784"/>
                    </a:moveTo>
                    <a:lnTo>
                      <a:pt x="1822807" y="564784"/>
                    </a:lnTo>
                    <a:cubicBezTo>
                      <a:pt x="1835380" y="564784"/>
                      <a:pt x="1845571" y="573495"/>
                      <a:pt x="1845571" y="584243"/>
                    </a:cubicBezTo>
                    <a:cubicBezTo>
                      <a:pt x="1845571" y="594990"/>
                      <a:pt x="1835380" y="603702"/>
                      <a:pt x="1822807" y="603702"/>
                    </a:cubicBezTo>
                    <a:lnTo>
                      <a:pt x="1807629" y="603702"/>
                    </a:lnTo>
                    <a:cubicBezTo>
                      <a:pt x="1795057" y="603702"/>
                      <a:pt x="1784865" y="594990"/>
                      <a:pt x="1784865" y="584243"/>
                    </a:cubicBezTo>
                    <a:cubicBezTo>
                      <a:pt x="1784865" y="573495"/>
                      <a:pt x="1795057" y="564784"/>
                      <a:pt x="1807629" y="564784"/>
                    </a:cubicBezTo>
                    <a:close/>
                    <a:moveTo>
                      <a:pt x="2960042" y="562650"/>
                    </a:moveTo>
                    <a:lnTo>
                      <a:pt x="3080585" y="562651"/>
                    </a:lnTo>
                    <a:cubicBezTo>
                      <a:pt x="3084895" y="562651"/>
                      <a:pt x="3088798" y="564145"/>
                      <a:pt x="3091623" y="566559"/>
                    </a:cubicBezTo>
                    <a:lnTo>
                      <a:pt x="3096196" y="575994"/>
                    </a:lnTo>
                    <a:lnTo>
                      <a:pt x="3091623" y="585429"/>
                    </a:lnTo>
                    <a:cubicBezTo>
                      <a:pt x="3088798" y="587844"/>
                      <a:pt x="3084895" y="589337"/>
                      <a:pt x="3080585" y="589337"/>
                    </a:cubicBezTo>
                    <a:lnTo>
                      <a:pt x="2960041" y="589337"/>
                    </a:lnTo>
                    <a:cubicBezTo>
                      <a:pt x="2951420" y="589337"/>
                      <a:pt x="2944431" y="583363"/>
                      <a:pt x="2944431" y="575993"/>
                    </a:cubicBezTo>
                    <a:lnTo>
                      <a:pt x="2944432" y="575993"/>
                    </a:lnTo>
                    <a:cubicBezTo>
                      <a:pt x="2944432" y="568624"/>
                      <a:pt x="2951420" y="562650"/>
                      <a:pt x="2960042" y="562650"/>
                    </a:cubicBezTo>
                    <a:close/>
                    <a:moveTo>
                      <a:pt x="5124369" y="559686"/>
                    </a:moveTo>
                    <a:lnTo>
                      <a:pt x="5152553" y="559686"/>
                    </a:lnTo>
                    <a:cubicBezTo>
                      <a:pt x="5171113" y="559686"/>
                      <a:pt x="5186158" y="572547"/>
                      <a:pt x="5186158" y="588412"/>
                    </a:cubicBezTo>
                    <a:cubicBezTo>
                      <a:pt x="5186158" y="604277"/>
                      <a:pt x="5171113" y="617138"/>
                      <a:pt x="5152553" y="617138"/>
                    </a:cubicBezTo>
                    <a:lnTo>
                      <a:pt x="5124369" y="617138"/>
                    </a:lnTo>
                    <a:cubicBezTo>
                      <a:pt x="5105809" y="617138"/>
                      <a:pt x="5090764" y="604277"/>
                      <a:pt x="5090764" y="588412"/>
                    </a:cubicBezTo>
                    <a:cubicBezTo>
                      <a:pt x="5090764" y="572547"/>
                      <a:pt x="5105809" y="559686"/>
                      <a:pt x="5124369" y="559686"/>
                    </a:cubicBezTo>
                    <a:close/>
                    <a:moveTo>
                      <a:pt x="1194072" y="559686"/>
                    </a:moveTo>
                    <a:lnTo>
                      <a:pt x="1222256" y="559686"/>
                    </a:lnTo>
                    <a:cubicBezTo>
                      <a:pt x="1240815" y="559686"/>
                      <a:pt x="1255861" y="572547"/>
                      <a:pt x="1255861" y="588412"/>
                    </a:cubicBezTo>
                    <a:cubicBezTo>
                      <a:pt x="1255861" y="604277"/>
                      <a:pt x="1240815" y="617138"/>
                      <a:pt x="1222256" y="617138"/>
                    </a:cubicBezTo>
                    <a:lnTo>
                      <a:pt x="1194072" y="617138"/>
                    </a:lnTo>
                    <a:cubicBezTo>
                      <a:pt x="1175512" y="617138"/>
                      <a:pt x="1160467" y="604277"/>
                      <a:pt x="1160467" y="588412"/>
                    </a:cubicBezTo>
                    <a:cubicBezTo>
                      <a:pt x="1160467" y="572547"/>
                      <a:pt x="1175512" y="559686"/>
                      <a:pt x="1194072" y="559686"/>
                    </a:cubicBezTo>
                    <a:close/>
                    <a:moveTo>
                      <a:pt x="6294465" y="555979"/>
                    </a:moveTo>
                    <a:lnTo>
                      <a:pt x="6415010" y="555979"/>
                    </a:lnTo>
                    <a:cubicBezTo>
                      <a:pt x="6423631" y="555979"/>
                      <a:pt x="6430619" y="561954"/>
                      <a:pt x="6430619" y="569323"/>
                    </a:cubicBezTo>
                    <a:cubicBezTo>
                      <a:pt x="6430619" y="576692"/>
                      <a:pt x="6423630" y="582666"/>
                      <a:pt x="6415009" y="582666"/>
                    </a:cubicBezTo>
                    <a:lnTo>
                      <a:pt x="6294465" y="582666"/>
                    </a:lnTo>
                    <a:cubicBezTo>
                      <a:pt x="6290155" y="582666"/>
                      <a:pt x="6286253" y="581173"/>
                      <a:pt x="6283428" y="578758"/>
                    </a:cubicBezTo>
                    <a:lnTo>
                      <a:pt x="6278856" y="569323"/>
                    </a:lnTo>
                    <a:lnTo>
                      <a:pt x="6283428" y="559888"/>
                    </a:lnTo>
                    <a:cubicBezTo>
                      <a:pt x="6286253" y="557473"/>
                      <a:pt x="6290155" y="555979"/>
                      <a:pt x="6294465" y="555979"/>
                    </a:cubicBezTo>
                    <a:close/>
                    <a:moveTo>
                      <a:pt x="3170992" y="555978"/>
                    </a:moveTo>
                    <a:lnTo>
                      <a:pt x="3229530" y="555978"/>
                    </a:lnTo>
                    <a:cubicBezTo>
                      <a:pt x="3254077" y="555978"/>
                      <a:pt x="3273976" y="572987"/>
                      <a:pt x="3273976" y="593969"/>
                    </a:cubicBezTo>
                    <a:cubicBezTo>
                      <a:pt x="3273976" y="614952"/>
                      <a:pt x="3254077" y="631961"/>
                      <a:pt x="3229530" y="631961"/>
                    </a:cubicBezTo>
                    <a:lnTo>
                      <a:pt x="3170992" y="631961"/>
                    </a:lnTo>
                    <a:cubicBezTo>
                      <a:pt x="3146447" y="631961"/>
                      <a:pt x="3126547" y="614952"/>
                      <a:pt x="3126547" y="593969"/>
                    </a:cubicBezTo>
                    <a:cubicBezTo>
                      <a:pt x="3126547" y="572987"/>
                      <a:pt x="3146447" y="555978"/>
                      <a:pt x="3170992" y="555978"/>
                    </a:cubicBezTo>
                    <a:close/>
                    <a:moveTo>
                      <a:pt x="2672070" y="552735"/>
                    </a:moveTo>
                    <a:lnTo>
                      <a:pt x="2726814" y="552735"/>
                    </a:lnTo>
                    <a:cubicBezTo>
                      <a:pt x="2741332" y="552735"/>
                      <a:pt x="2753101" y="562795"/>
                      <a:pt x="2753101" y="575206"/>
                    </a:cubicBezTo>
                    <a:cubicBezTo>
                      <a:pt x="2753101" y="587616"/>
                      <a:pt x="2741332" y="597676"/>
                      <a:pt x="2726814" y="597676"/>
                    </a:cubicBezTo>
                    <a:lnTo>
                      <a:pt x="2672070" y="597676"/>
                    </a:lnTo>
                    <a:cubicBezTo>
                      <a:pt x="2657552" y="597676"/>
                      <a:pt x="2645783" y="587616"/>
                      <a:pt x="2645783" y="575206"/>
                    </a:cubicBezTo>
                    <a:cubicBezTo>
                      <a:pt x="2645783" y="562795"/>
                      <a:pt x="2657552" y="552735"/>
                      <a:pt x="2672070" y="552735"/>
                    </a:cubicBezTo>
                    <a:close/>
                    <a:moveTo>
                      <a:pt x="5956900" y="552274"/>
                    </a:moveTo>
                    <a:lnTo>
                      <a:pt x="6015438" y="552274"/>
                    </a:lnTo>
                    <a:cubicBezTo>
                      <a:pt x="6039984" y="552274"/>
                      <a:pt x="6059883" y="569283"/>
                      <a:pt x="6059883" y="590266"/>
                    </a:cubicBezTo>
                    <a:cubicBezTo>
                      <a:pt x="6059883" y="611248"/>
                      <a:pt x="6039984" y="628257"/>
                      <a:pt x="6015438" y="628257"/>
                    </a:cubicBezTo>
                    <a:lnTo>
                      <a:pt x="5956900" y="628257"/>
                    </a:lnTo>
                    <a:cubicBezTo>
                      <a:pt x="5932353" y="628257"/>
                      <a:pt x="5912456" y="611248"/>
                      <a:pt x="5912456" y="590266"/>
                    </a:cubicBezTo>
                    <a:cubicBezTo>
                      <a:pt x="5912456" y="569283"/>
                      <a:pt x="5932353" y="552274"/>
                      <a:pt x="5956900" y="552274"/>
                    </a:cubicBezTo>
                    <a:close/>
                    <a:moveTo>
                      <a:pt x="2026602" y="552274"/>
                    </a:moveTo>
                    <a:lnTo>
                      <a:pt x="2085140" y="552274"/>
                    </a:lnTo>
                    <a:cubicBezTo>
                      <a:pt x="2109687" y="552274"/>
                      <a:pt x="2129585" y="569283"/>
                      <a:pt x="2129585" y="590266"/>
                    </a:cubicBezTo>
                    <a:cubicBezTo>
                      <a:pt x="2129585" y="611248"/>
                      <a:pt x="2109687" y="628257"/>
                      <a:pt x="2085140" y="628257"/>
                    </a:cubicBezTo>
                    <a:lnTo>
                      <a:pt x="2026602" y="628257"/>
                    </a:lnTo>
                    <a:cubicBezTo>
                      <a:pt x="2002055" y="628257"/>
                      <a:pt x="1982158" y="611248"/>
                      <a:pt x="1982158" y="590266"/>
                    </a:cubicBezTo>
                    <a:cubicBezTo>
                      <a:pt x="1982158" y="569283"/>
                      <a:pt x="2002055" y="552274"/>
                      <a:pt x="2026602" y="552274"/>
                    </a:cubicBezTo>
                    <a:close/>
                    <a:moveTo>
                      <a:pt x="4140105" y="550418"/>
                    </a:moveTo>
                    <a:lnTo>
                      <a:pt x="4220322" y="550418"/>
                    </a:lnTo>
                    <a:cubicBezTo>
                      <a:pt x="4235289" y="550418"/>
                      <a:pt x="4247423" y="560789"/>
                      <a:pt x="4247423" y="573584"/>
                    </a:cubicBezTo>
                    <a:cubicBezTo>
                      <a:pt x="4247423" y="586378"/>
                      <a:pt x="4235289" y="596750"/>
                      <a:pt x="4220322" y="596750"/>
                    </a:cubicBezTo>
                    <a:lnTo>
                      <a:pt x="4140105" y="596750"/>
                    </a:lnTo>
                    <a:cubicBezTo>
                      <a:pt x="4125138" y="596750"/>
                      <a:pt x="4113005" y="586378"/>
                      <a:pt x="4113005" y="573584"/>
                    </a:cubicBezTo>
                    <a:cubicBezTo>
                      <a:pt x="4113005" y="560789"/>
                      <a:pt x="4125138" y="550418"/>
                      <a:pt x="4140105" y="550418"/>
                    </a:cubicBezTo>
                    <a:close/>
                    <a:moveTo>
                      <a:pt x="4647404" y="548567"/>
                    </a:moveTo>
                    <a:lnTo>
                      <a:pt x="4705943" y="548567"/>
                    </a:lnTo>
                    <a:cubicBezTo>
                      <a:pt x="4730488" y="548567"/>
                      <a:pt x="4750387" y="565577"/>
                      <a:pt x="4750387" y="586559"/>
                    </a:cubicBezTo>
                    <a:cubicBezTo>
                      <a:pt x="4750387" y="607542"/>
                      <a:pt x="4730488" y="624550"/>
                      <a:pt x="4705943" y="624550"/>
                    </a:cubicBezTo>
                    <a:lnTo>
                      <a:pt x="4647404" y="624550"/>
                    </a:lnTo>
                    <a:cubicBezTo>
                      <a:pt x="4622858" y="624550"/>
                      <a:pt x="4602960" y="607542"/>
                      <a:pt x="4602960" y="586559"/>
                    </a:cubicBezTo>
                    <a:cubicBezTo>
                      <a:pt x="4602960" y="565577"/>
                      <a:pt x="4622858" y="548567"/>
                      <a:pt x="4647404" y="548567"/>
                    </a:cubicBezTo>
                    <a:close/>
                    <a:moveTo>
                      <a:pt x="717106" y="548567"/>
                    </a:moveTo>
                    <a:lnTo>
                      <a:pt x="775645" y="548567"/>
                    </a:lnTo>
                    <a:cubicBezTo>
                      <a:pt x="800191" y="548567"/>
                      <a:pt x="820089" y="565577"/>
                      <a:pt x="820089" y="586559"/>
                    </a:cubicBezTo>
                    <a:cubicBezTo>
                      <a:pt x="820089" y="607542"/>
                      <a:pt x="800191" y="624550"/>
                      <a:pt x="775645" y="624550"/>
                    </a:cubicBezTo>
                    <a:lnTo>
                      <a:pt x="717106" y="624550"/>
                    </a:lnTo>
                    <a:cubicBezTo>
                      <a:pt x="692560" y="624550"/>
                      <a:pt x="672662" y="607542"/>
                      <a:pt x="672662" y="586559"/>
                    </a:cubicBezTo>
                    <a:cubicBezTo>
                      <a:pt x="672662" y="565577"/>
                      <a:pt x="692560" y="548567"/>
                      <a:pt x="717106" y="548567"/>
                    </a:cubicBezTo>
                    <a:close/>
                    <a:moveTo>
                      <a:pt x="3320589" y="548564"/>
                    </a:moveTo>
                    <a:lnTo>
                      <a:pt x="3348773" y="548564"/>
                    </a:lnTo>
                    <a:cubicBezTo>
                      <a:pt x="3367333" y="548564"/>
                      <a:pt x="3382378" y="561425"/>
                      <a:pt x="3382378" y="577291"/>
                    </a:cubicBezTo>
                    <a:cubicBezTo>
                      <a:pt x="3382378" y="593156"/>
                      <a:pt x="3367333" y="606016"/>
                      <a:pt x="3348773" y="606016"/>
                    </a:cubicBezTo>
                    <a:lnTo>
                      <a:pt x="3320589" y="606016"/>
                    </a:lnTo>
                    <a:cubicBezTo>
                      <a:pt x="3302029" y="606016"/>
                      <a:pt x="3286984" y="593156"/>
                      <a:pt x="3286984" y="577291"/>
                    </a:cubicBezTo>
                    <a:cubicBezTo>
                      <a:pt x="3286984" y="561425"/>
                      <a:pt x="3302029" y="548564"/>
                      <a:pt x="3320589" y="548564"/>
                    </a:cubicBezTo>
                    <a:close/>
                    <a:moveTo>
                      <a:pt x="4807190" y="547827"/>
                    </a:moveTo>
                    <a:lnTo>
                      <a:pt x="4910389" y="547827"/>
                    </a:lnTo>
                    <a:cubicBezTo>
                      <a:pt x="4919010" y="547827"/>
                      <a:pt x="4925999" y="553801"/>
                      <a:pt x="4925999" y="561170"/>
                    </a:cubicBezTo>
                    <a:cubicBezTo>
                      <a:pt x="4925999" y="568539"/>
                      <a:pt x="4919010" y="574514"/>
                      <a:pt x="4910389" y="574514"/>
                    </a:cubicBezTo>
                    <a:lnTo>
                      <a:pt x="4807190" y="574513"/>
                    </a:lnTo>
                    <a:cubicBezTo>
                      <a:pt x="4802879" y="574513"/>
                      <a:pt x="4798977" y="573020"/>
                      <a:pt x="4796152" y="570605"/>
                    </a:cubicBezTo>
                    <a:lnTo>
                      <a:pt x="4791580" y="561170"/>
                    </a:lnTo>
                    <a:lnTo>
                      <a:pt x="4796152" y="551735"/>
                    </a:lnTo>
                    <a:cubicBezTo>
                      <a:pt x="4798977" y="549321"/>
                      <a:pt x="4802879" y="547827"/>
                      <a:pt x="4807190" y="547827"/>
                    </a:cubicBezTo>
                    <a:close/>
                    <a:moveTo>
                      <a:pt x="876892" y="547827"/>
                    </a:moveTo>
                    <a:lnTo>
                      <a:pt x="980092" y="547827"/>
                    </a:lnTo>
                    <a:cubicBezTo>
                      <a:pt x="988713" y="547827"/>
                      <a:pt x="995702" y="553801"/>
                      <a:pt x="995702" y="561170"/>
                    </a:cubicBezTo>
                    <a:cubicBezTo>
                      <a:pt x="995702" y="568539"/>
                      <a:pt x="988712" y="574514"/>
                      <a:pt x="980092" y="574514"/>
                    </a:cubicBezTo>
                    <a:lnTo>
                      <a:pt x="876892" y="574513"/>
                    </a:lnTo>
                    <a:cubicBezTo>
                      <a:pt x="872582" y="574513"/>
                      <a:pt x="868679" y="573020"/>
                      <a:pt x="865854" y="570605"/>
                    </a:cubicBezTo>
                    <a:lnTo>
                      <a:pt x="861282" y="561170"/>
                    </a:lnTo>
                    <a:lnTo>
                      <a:pt x="865854" y="551735"/>
                    </a:lnTo>
                    <a:cubicBezTo>
                      <a:pt x="868679" y="549321"/>
                      <a:pt x="872582" y="547827"/>
                      <a:pt x="876892" y="547827"/>
                    </a:cubicBezTo>
                    <a:close/>
                    <a:moveTo>
                      <a:pt x="4985619" y="546713"/>
                    </a:moveTo>
                    <a:lnTo>
                      <a:pt x="5031144" y="546713"/>
                    </a:lnTo>
                    <a:cubicBezTo>
                      <a:pt x="5055690" y="546713"/>
                      <a:pt x="5075588" y="563723"/>
                      <a:pt x="5075588" y="584704"/>
                    </a:cubicBezTo>
                    <a:cubicBezTo>
                      <a:pt x="5075588" y="605687"/>
                      <a:pt x="5055690" y="622696"/>
                      <a:pt x="5031144" y="622696"/>
                    </a:cubicBezTo>
                    <a:lnTo>
                      <a:pt x="4985619" y="622696"/>
                    </a:lnTo>
                    <a:cubicBezTo>
                      <a:pt x="4961072" y="622696"/>
                      <a:pt x="4941175" y="605687"/>
                      <a:pt x="4941175" y="584704"/>
                    </a:cubicBezTo>
                    <a:cubicBezTo>
                      <a:pt x="4941175" y="563723"/>
                      <a:pt x="4961072" y="546713"/>
                      <a:pt x="4985619" y="546713"/>
                    </a:cubicBezTo>
                    <a:close/>
                    <a:moveTo>
                      <a:pt x="1055321" y="546713"/>
                    </a:moveTo>
                    <a:lnTo>
                      <a:pt x="1100846" y="546713"/>
                    </a:lnTo>
                    <a:cubicBezTo>
                      <a:pt x="1125393" y="546713"/>
                      <a:pt x="1145290" y="563723"/>
                      <a:pt x="1145290" y="584704"/>
                    </a:cubicBezTo>
                    <a:cubicBezTo>
                      <a:pt x="1145290" y="605687"/>
                      <a:pt x="1125393" y="622696"/>
                      <a:pt x="1100846" y="622696"/>
                    </a:cubicBezTo>
                    <a:lnTo>
                      <a:pt x="1055321" y="622696"/>
                    </a:lnTo>
                    <a:cubicBezTo>
                      <a:pt x="1030775" y="622696"/>
                      <a:pt x="1010877" y="605687"/>
                      <a:pt x="1010877" y="584704"/>
                    </a:cubicBezTo>
                    <a:cubicBezTo>
                      <a:pt x="1010877" y="563723"/>
                      <a:pt x="1030775" y="546713"/>
                      <a:pt x="1055321" y="546713"/>
                    </a:cubicBezTo>
                    <a:close/>
                    <a:moveTo>
                      <a:pt x="3441999" y="543006"/>
                    </a:moveTo>
                    <a:lnTo>
                      <a:pt x="3487529" y="543006"/>
                    </a:lnTo>
                    <a:cubicBezTo>
                      <a:pt x="3512074" y="543006"/>
                      <a:pt x="3531973" y="560015"/>
                      <a:pt x="3531973" y="580998"/>
                    </a:cubicBezTo>
                    <a:cubicBezTo>
                      <a:pt x="3531973" y="601980"/>
                      <a:pt x="3512074" y="618989"/>
                      <a:pt x="3487529" y="618989"/>
                    </a:cubicBezTo>
                    <a:lnTo>
                      <a:pt x="3441999" y="618989"/>
                    </a:lnTo>
                    <a:cubicBezTo>
                      <a:pt x="3417452" y="618989"/>
                      <a:pt x="3397554" y="601980"/>
                      <a:pt x="3397554" y="580998"/>
                    </a:cubicBezTo>
                    <a:cubicBezTo>
                      <a:pt x="3397554" y="560015"/>
                      <a:pt x="3417452" y="543006"/>
                      <a:pt x="3441999" y="543006"/>
                    </a:cubicBezTo>
                    <a:close/>
                    <a:moveTo>
                      <a:pt x="2799173" y="543006"/>
                    </a:moveTo>
                    <a:lnTo>
                      <a:pt x="2898904" y="543006"/>
                    </a:lnTo>
                    <a:cubicBezTo>
                      <a:pt x="2906088" y="543006"/>
                      <a:pt x="2912592" y="545495"/>
                      <a:pt x="2917300" y="549519"/>
                    </a:cubicBezTo>
                    <a:lnTo>
                      <a:pt x="2924920" y="565244"/>
                    </a:lnTo>
                    <a:lnTo>
                      <a:pt x="2917300" y="580969"/>
                    </a:lnTo>
                    <a:cubicBezTo>
                      <a:pt x="2912592" y="584993"/>
                      <a:pt x="2906088" y="587483"/>
                      <a:pt x="2898904" y="587483"/>
                    </a:cubicBezTo>
                    <a:lnTo>
                      <a:pt x="2799173" y="587483"/>
                    </a:lnTo>
                    <a:cubicBezTo>
                      <a:pt x="2784805" y="587483"/>
                      <a:pt x="2773157" y="577526"/>
                      <a:pt x="2773157" y="565244"/>
                    </a:cubicBezTo>
                    <a:lnTo>
                      <a:pt x="2773158" y="565244"/>
                    </a:lnTo>
                    <a:cubicBezTo>
                      <a:pt x="2773158" y="552962"/>
                      <a:pt x="2784806" y="543006"/>
                      <a:pt x="2799173" y="543006"/>
                    </a:cubicBezTo>
                    <a:close/>
                    <a:moveTo>
                      <a:pt x="3773704" y="543005"/>
                    </a:moveTo>
                    <a:lnTo>
                      <a:pt x="3832241" y="543005"/>
                    </a:lnTo>
                    <a:cubicBezTo>
                      <a:pt x="3856789" y="543005"/>
                      <a:pt x="3876686" y="560014"/>
                      <a:pt x="3876686" y="580997"/>
                    </a:cubicBezTo>
                    <a:cubicBezTo>
                      <a:pt x="3876686" y="601979"/>
                      <a:pt x="3856789" y="618988"/>
                      <a:pt x="3832241" y="618988"/>
                    </a:cubicBezTo>
                    <a:lnTo>
                      <a:pt x="3773704" y="618988"/>
                    </a:lnTo>
                    <a:cubicBezTo>
                      <a:pt x="3749157" y="618988"/>
                      <a:pt x="3729265" y="601979"/>
                      <a:pt x="3729265" y="580997"/>
                    </a:cubicBezTo>
                    <a:cubicBezTo>
                      <a:pt x="3729265" y="560014"/>
                      <a:pt x="3749157" y="543005"/>
                      <a:pt x="3773704" y="543005"/>
                    </a:cubicBezTo>
                    <a:close/>
                    <a:moveTo>
                      <a:pt x="5581178" y="537447"/>
                    </a:moveTo>
                    <a:lnTo>
                      <a:pt x="5701722" y="537447"/>
                    </a:lnTo>
                    <a:cubicBezTo>
                      <a:pt x="5710343" y="537447"/>
                      <a:pt x="5717332" y="543421"/>
                      <a:pt x="5717332" y="550791"/>
                    </a:cubicBezTo>
                    <a:lnTo>
                      <a:pt x="5717331" y="550791"/>
                    </a:lnTo>
                    <a:cubicBezTo>
                      <a:pt x="5717331" y="558160"/>
                      <a:pt x="5710342" y="564134"/>
                      <a:pt x="5701721" y="564134"/>
                    </a:cubicBezTo>
                    <a:lnTo>
                      <a:pt x="5581178" y="564134"/>
                    </a:lnTo>
                    <a:cubicBezTo>
                      <a:pt x="5576867" y="564134"/>
                      <a:pt x="5572965" y="562639"/>
                      <a:pt x="5570140" y="560225"/>
                    </a:cubicBezTo>
                    <a:lnTo>
                      <a:pt x="5565567" y="550791"/>
                    </a:lnTo>
                    <a:lnTo>
                      <a:pt x="5570140" y="541356"/>
                    </a:lnTo>
                    <a:cubicBezTo>
                      <a:pt x="5572965" y="538941"/>
                      <a:pt x="5576867" y="537447"/>
                      <a:pt x="5581178" y="537447"/>
                    </a:cubicBezTo>
                    <a:close/>
                    <a:moveTo>
                      <a:pt x="1650880" y="537447"/>
                    </a:moveTo>
                    <a:lnTo>
                      <a:pt x="1771424" y="537447"/>
                    </a:lnTo>
                    <a:cubicBezTo>
                      <a:pt x="1780045" y="537447"/>
                      <a:pt x="1787033" y="543421"/>
                      <a:pt x="1787033" y="550791"/>
                    </a:cubicBezTo>
                    <a:cubicBezTo>
                      <a:pt x="1787033" y="558160"/>
                      <a:pt x="1780044" y="564134"/>
                      <a:pt x="1771423" y="564134"/>
                    </a:cubicBezTo>
                    <a:lnTo>
                      <a:pt x="1650880" y="564134"/>
                    </a:lnTo>
                    <a:cubicBezTo>
                      <a:pt x="1646570" y="564134"/>
                      <a:pt x="1642667" y="562639"/>
                      <a:pt x="1639841" y="560225"/>
                    </a:cubicBezTo>
                    <a:lnTo>
                      <a:pt x="1635270" y="550791"/>
                    </a:lnTo>
                    <a:lnTo>
                      <a:pt x="1639841" y="541356"/>
                    </a:lnTo>
                    <a:cubicBezTo>
                      <a:pt x="1642667" y="538941"/>
                      <a:pt x="1646570" y="537447"/>
                      <a:pt x="1650880" y="537447"/>
                    </a:cubicBezTo>
                    <a:close/>
                    <a:moveTo>
                      <a:pt x="5243612" y="533742"/>
                    </a:moveTo>
                    <a:lnTo>
                      <a:pt x="5302150" y="533742"/>
                    </a:lnTo>
                    <a:cubicBezTo>
                      <a:pt x="5326696" y="533742"/>
                      <a:pt x="5346594" y="550750"/>
                      <a:pt x="5346594" y="571733"/>
                    </a:cubicBezTo>
                    <a:cubicBezTo>
                      <a:pt x="5346594" y="592715"/>
                      <a:pt x="5326696" y="609725"/>
                      <a:pt x="5302150" y="609725"/>
                    </a:cubicBezTo>
                    <a:lnTo>
                      <a:pt x="5243612" y="609725"/>
                    </a:lnTo>
                    <a:cubicBezTo>
                      <a:pt x="5219065" y="609725"/>
                      <a:pt x="5199167" y="592715"/>
                      <a:pt x="5199167" y="571733"/>
                    </a:cubicBezTo>
                    <a:cubicBezTo>
                      <a:pt x="5199167" y="550750"/>
                      <a:pt x="5219065" y="533742"/>
                      <a:pt x="5243612" y="533742"/>
                    </a:cubicBezTo>
                    <a:close/>
                    <a:moveTo>
                      <a:pt x="1313314" y="533742"/>
                    </a:moveTo>
                    <a:lnTo>
                      <a:pt x="1371852" y="533742"/>
                    </a:lnTo>
                    <a:cubicBezTo>
                      <a:pt x="1396399" y="533742"/>
                      <a:pt x="1416296" y="550750"/>
                      <a:pt x="1416296" y="571733"/>
                    </a:cubicBezTo>
                    <a:cubicBezTo>
                      <a:pt x="1416296" y="592715"/>
                      <a:pt x="1396399" y="609725"/>
                      <a:pt x="1371852" y="609725"/>
                    </a:cubicBezTo>
                    <a:lnTo>
                      <a:pt x="1313314" y="609725"/>
                    </a:lnTo>
                    <a:cubicBezTo>
                      <a:pt x="1288768" y="609725"/>
                      <a:pt x="1268869" y="592715"/>
                      <a:pt x="1268869" y="571733"/>
                    </a:cubicBezTo>
                    <a:cubicBezTo>
                      <a:pt x="1268869" y="550750"/>
                      <a:pt x="1288768" y="533742"/>
                      <a:pt x="1313314" y="533742"/>
                    </a:cubicBezTo>
                    <a:close/>
                    <a:moveTo>
                      <a:pt x="4291809" y="515208"/>
                    </a:moveTo>
                    <a:lnTo>
                      <a:pt x="4318945" y="515208"/>
                    </a:lnTo>
                    <a:cubicBezTo>
                      <a:pt x="4332117" y="515208"/>
                      <a:pt x="4342794" y="524335"/>
                      <a:pt x="4342794" y="535594"/>
                    </a:cubicBezTo>
                    <a:cubicBezTo>
                      <a:pt x="4342794" y="546853"/>
                      <a:pt x="4332117" y="555981"/>
                      <a:pt x="4318945" y="555981"/>
                    </a:cubicBezTo>
                    <a:lnTo>
                      <a:pt x="4293461" y="555981"/>
                    </a:lnTo>
                    <a:lnTo>
                      <a:pt x="4287345" y="570806"/>
                    </a:lnTo>
                    <a:lnTo>
                      <a:pt x="4339542" y="570806"/>
                    </a:lnTo>
                    <a:cubicBezTo>
                      <a:pt x="4354509" y="570806"/>
                      <a:pt x="4366643" y="581177"/>
                      <a:pt x="4366643" y="593972"/>
                    </a:cubicBezTo>
                    <a:cubicBezTo>
                      <a:pt x="4366643" y="606766"/>
                      <a:pt x="4354509" y="617138"/>
                      <a:pt x="4339542" y="617138"/>
                    </a:cubicBezTo>
                    <a:lnTo>
                      <a:pt x="4268237" y="617138"/>
                    </a:lnTo>
                    <a:lnTo>
                      <a:pt x="4264318" y="626639"/>
                    </a:lnTo>
                    <a:lnTo>
                      <a:pt x="4260431" y="618617"/>
                    </a:lnTo>
                    <a:lnTo>
                      <a:pt x="4260432" y="618617"/>
                    </a:lnTo>
                    <a:lnTo>
                      <a:pt x="4261149" y="617138"/>
                    </a:lnTo>
                    <a:lnTo>
                      <a:pt x="4259324" y="617138"/>
                    </a:lnTo>
                    <a:lnTo>
                      <a:pt x="4250987" y="614186"/>
                    </a:lnTo>
                    <a:lnTo>
                      <a:pt x="4268092" y="572714"/>
                    </a:lnTo>
                    <a:lnTo>
                      <a:pt x="4260432" y="556905"/>
                    </a:lnTo>
                    <a:cubicBezTo>
                      <a:pt x="4260432" y="546414"/>
                      <a:pt x="4265407" y="536916"/>
                      <a:pt x="4273449" y="530041"/>
                    </a:cubicBezTo>
                    <a:lnTo>
                      <a:pt x="4287785" y="524966"/>
                    </a:lnTo>
                    <a:close/>
                    <a:moveTo>
                      <a:pt x="361512" y="515208"/>
                    </a:moveTo>
                    <a:lnTo>
                      <a:pt x="388647" y="515208"/>
                    </a:lnTo>
                    <a:cubicBezTo>
                      <a:pt x="401820" y="515208"/>
                      <a:pt x="412497" y="524335"/>
                      <a:pt x="412497" y="535594"/>
                    </a:cubicBezTo>
                    <a:cubicBezTo>
                      <a:pt x="412497" y="546853"/>
                      <a:pt x="401820" y="555981"/>
                      <a:pt x="388647" y="555981"/>
                    </a:cubicBezTo>
                    <a:lnTo>
                      <a:pt x="344695" y="555981"/>
                    </a:lnTo>
                    <a:close/>
                    <a:moveTo>
                      <a:pt x="4382904" y="513356"/>
                    </a:moveTo>
                    <a:lnTo>
                      <a:pt x="4398080" y="513356"/>
                    </a:lnTo>
                    <a:cubicBezTo>
                      <a:pt x="4410652" y="513356"/>
                      <a:pt x="4420844" y="522068"/>
                      <a:pt x="4420844" y="532815"/>
                    </a:cubicBezTo>
                    <a:cubicBezTo>
                      <a:pt x="4420844" y="543562"/>
                      <a:pt x="4410652" y="552273"/>
                      <a:pt x="4398080" y="552273"/>
                    </a:cubicBezTo>
                    <a:lnTo>
                      <a:pt x="4382904" y="552273"/>
                    </a:lnTo>
                    <a:cubicBezTo>
                      <a:pt x="4370331" y="552273"/>
                      <a:pt x="4360139" y="543562"/>
                      <a:pt x="4360139" y="532815"/>
                    </a:cubicBezTo>
                    <a:cubicBezTo>
                      <a:pt x="4360139" y="522068"/>
                      <a:pt x="4370331" y="513356"/>
                      <a:pt x="4382904" y="513356"/>
                    </a:cubicBezTo>
                    <a:close/>
                    <a:moveTo>
                      <a:pt x="452606" y="513356"/>
                    </a:moveTo>
                    <a:lnTo>
                      <a:pt x="467782" y="513356"/>
                    </a:lnTo>
                    <a:cubicBezTo>
                      <a:pt x="480355" y="513356"/>
                      <a:pt x="490547" y="522068"/>
                      <a:pt x="490547" y="532815"/>
                    </a:cubicBezTo>
                    <a:cubicBezTo>
                      <a:pt x="490547" y="543562"/>
                      <a:pt x="480355" y="552273"/>
                      <a:pt x="467782" y="552273"/>
                    </a:cubicBezTo>
                    <a:lnTo>
                      <a:pt x="452606" y="552273"/>
                    </a:lnTo>
                    <a:cubicBezTo>
                      <a:pt x="440033" y="552273"/>
                      <a:pt x="429842" y="543562"/>
                      <a:pt x="429842" y="532815"/>
                    </a:cubicBezTo>
                    <a:cubicBezTo>
                      <a:pt x="429842" y="522068"/>
                      <a:pt x="440033" y="513356"/>
                      <a:pt x="452606" y="513356"/>
                    </a:cubicBezTo>
                    <a:close/>
                    <a:moveTo>
                      <a:pt x="3943896" y="509646"/>
                    </a:moveTo>
                    <a:lnTo>
                      <a:pt x="4039290" y="509646"/>
                    </a:lnTo>
                    <a:cubicBezTo>
                      <a:pt x="4069225" y="509646"/>
                      <a:pt x="4093493" y="530389"/>
                      <a:pt x="4093493" y="555977"/>
                    </a:cubicBezTo>
                    <a:cubicBezTo>
                      <a:pt x="4093493" y="581565"/>
                      <a:pt x="4069225" y="602308"/>
                      <a:pt x="4039290" y="602308"/>
                    </a:cubicBezTo>
                    <a:lnTo>
                      <a:pt x="3943896" y="602308"/>
                    </a:lnTo>
                    <a:cubicBezTo>
                      <a:pt x="3913961" y="602308"/>
                      <a:pt x="3889696" y="581565"/>
                      <a:pt x="3889696" y="555977"/>
                    </a:cubicBezTo>
                    <a:cubicBezTo>
                      <a:pt x="3889696" y="530389"/>
                      <a:pt x="3913961" y="509646"/>
                      <a:pt x="3943896" y="509646"/>
                    </a:cubicBezTo>
                    <a:close/>
                    <a:moveTo>
                      <a:pt x="2953105" y="505940"/>
                    </a:moveTo>
                    <a:lnTo>
                      <a:pt x="3052836" y="505941"/>
                    </a:lnTo>
                    <a:cubicBezTo>
                      <a:pt x="3060019" y="505941"/>
                      <a:pt x="3066523" y="508430"/>
                      <a:pt x="3071232" y="512454"/>
                    </a:cubicBezTo>
                    <a:lnTo>
                      <a:pt x="3078851" y="528179"/>
                    </a:lnTo>
                    <a:lnTo>
                      <a:pt x="3071232" y="543903"/>
                    </a:lnTo>
                    <a:cubicBezTo>
                      <a:pt x="3066523" y="547928"/>
                      <a:pt x="3060019" y="550417"/>
                      <a:pt x="3052836" y="550417"/>
                    </a:cubicBezTo>
                    <a:lnTo>
                      <a:pt x="2953104" y="550417"/>
                    </a:lnTo>
                    <a:cubicBezTo>
                      <a:pt x="2938736" y="550417"/>
                      <a:pt x="2927088" y="540461"/>
                      <a:pt x="2927088" y="528178"/>
                    </a:cubicBezTo>
                    <a:lnTo>
                      <a:pt x="2927089" y="528178"/>
                    </a:lnTo>
                    <a:cubicBezTo>
                      <a:pt x="2927089" y="515897"/>
                      <a:pt x="2938737" y="505940"/>
                      <a:pt x="2953105" y="505940"/>
                    </a:cubicBezTo>
                    <a:close/>
                    <a:moveTo>
                      <a:pt x="4687946" y="504088"/>
                    </a:moveTo>
                    <a:lnTo>
                      <a:pt x="4808491" y="504088"/>
                    </a:lnTo>
                    <a:cubicBezTo>
                      <a:pt x="4817112" y="504088"/>
                      <a:pt x="4824101" y="510062"/>
                      <a:pt x="4824101" y="517432"/>
                    </a:cubicBezTo>
                    <a:cubicBezTo>
                      <a:pt x="4824101" y="524801"/>
                      <a:pt x="4817112" y="530775"/>
                      <a:pt x="4808491" y="530775"/>
                    </a:cubicBezTo>
                    <a:lnTo>
                      <a:pt x="4687946" y="530775"/>
                    </a:lnTo>
                    <a:cubicBezTo>
                      <a:pt x="4683636" y="530775"/>
                      <a:pt x="4679734" y="529281"/>
                      <a:pt x="4676909" y="526866"/>
                    </a:cubicBezTo>
                    <a:lnTo>
                      <a:pt x="4672337" y="517432"/>
                    </a:lnTo>
                    <a:lnTo>
                      <a:pt x="4676909" y="507997"/>
                    </a:lnTo>
                    <a:cubicBezTo>
                      <a:pt x="4679734" y="505582"/>
                      <a:pt x="4683636" y="504088"/>
                      <a:pt x="4687946" y="504088"/>
                    </a:cubicBezTo>
                    <a:close/>
                    <a:moveTo>
                      <a:pt x="757648" y="504088"/>
                    </a:moveTo>
                    <a:lnTo>
                      <a:pt x="878193" y="504088"/>
                    </a:lnTo>
                    <a:cubicBezTo>
                      <a:pt x="886814" y="504088"/>
                      <a:pt x="893803" y="510062"/>
                      <a:pt x="893803" y="517432"/>
                    </a:cubicBezTo>
                    <a:cubicBezTo>
                      <a:pt x="893803" y="524801"/>
                      <a:pt x="886814" y="530775"/>
                      <a:pt x="878193" y="530775"/>
                    </a:cubicBezTo>
                    <a:lnTo>
                      <a:pt x="757648" y="530775"/>
                    </a:lnTo>
                    <a:cubicBezTo>
                      <a:pt x="753338" y="530775"/>
                      <a:pt x="749436" y="529281"/>
                      <a:pt x="746611" y="526866"/>
                    </a:cubicBezTo>
                    <a:lnTo>
                      <a:pt x="742039" y="517432"/>
                    </a:lnTo>
                    <a:lnTo>
                      <a:pt x="746611" y="507997"/>
                    </a:lnTo>
                    <a:cubicBezTo>
                      <a:pt x="749436" y="505582"/>
                      <a:pt x="753338" y="504088"/>
                      <a:pt x="757648" y="504088"/>
                    </a:cubicBezTo>
                    <a:close/>
                    <a:moveTo>
                      <a:pt x="3744870" y="501492"/>
                    </a:moveTo>
                    <a:lnTo>
                      <a:pt x="3865412" y="501493"/>
                    </a:lnTo>
                    <a:cubicBezTo>
                      <a:pt x="3869723" y="501493"/>
                      <a:pt x="3873625" y="502987"/>
                      <a:pt x="3876450" y="505402"/>
                    </a:cubicBezTo>
                    <a:lnTo>
                      <a:pt x="3881023" y="514836"/>
                    </a:lnTo>
                    <a:lnTo>
                      <a:pt x="3876450" y="524271"/>
                    </a:lnTo>
                    <a:cubicBezTo>
                      <a:pt x="3873625" y="526686"/>
                      <a:pt x="3869723" y="528179"/>
                      <a:pt x="3865412" y="528179"/>
                    </a:cubicBezTo>
                    <a:lnTo>
                      <a:pt x="3744868" y="528179"/>
                    </a:lnTo>
                    <a:cubicBezTo>
                      <a:pt x="3736248" y="528179"/>
                      <a:pt x="3729265" y="522205"/>
                      <a:pt x="3729265" y="514836"/>
                    </a:cubicBezTo>
                    <a:lnTo>
                      <a:pt x="3729265" y="514836"/>
                    </a:lnTo>
                    <a:cubicBezTo>
                      <a:pt x="3729265" y="507466"/>
                      <a:pt x="3736249" y="501492"/>
                      <a:pt x="3744870" y="501492"/>
                    </a:cubicBezTo>
                    <a:close/>
                    <a:moveTo>
                      <a:pt x="3311643" y="501307"/>
                    </a:moveTo>
                    <a:lnTo>
                      <a:pt x="3317066" y="501307"/>
                    </a:lnTo>
                    <a:cubicBezTo>
                      <a:pt x="3326495" y="501307"/>
                      <a:pt x="3334138" y="507841"/>
                      <a:pt x="3334138" y="515901"/>
                    </a:cubicBezTo>
                    <a:cubicBezTo>
                      <a:pt x="3334138" y="523960"/>
                      <a:pt x="3326495" y="530494"/>
                      <a:pt x="3317066" y="530494"/>
                    </a:cubicBezTo>
                    <a:lnTo>
                      <a:pt x="3311643" y="530494"/>
                    </a:lnTo>
                    <a:cubicBezTo>
                      <a:pt x="3302214" y="530494"/>
                      <a:pt x="3294572" y="523960"/>
                      <a:pt x="3294572" y="515901"/>
                    </a:cubicBezTo>
                    <a:cubicBezTo>
                      <a:pt x="3294572" y="507841"/>
                      <a:pt x="3302214" y="501307"/>
                      <a:pt x="3311643" y="501307"/>
                    </a:cubicBezTo>
                    <a:close/>
                    <a:moveTo>
                      <a:pt x="3617068" y="496675"/>
                    </a:moveTo>
                    <a:lnTo>
                      <a:pt x="3662599" y="496675"/>
                    </a:lnTo>
                    <a:cubicBezTo>
                      <a:pt x="3687144" y="496675"/>
                      <a:pt x="3707043" y="513684"/>
                      <a:pt x="3707043" y="534666"/>
                    </a:cubicBezTo>
                    <a:cubicBezTo>
                      <a:pt x="3707043" y="555648"/>
                      <a:pt x="3687144" y="572658"/>
                      <a:pt x="3662599" y="572658"/>
                    </a:cubicBezTo>
                    <a:lnTo>
                      <a:pt x="3617068" y="572658"/>
                    </a:lnTo>
                    <a:cubicBezTo>
                      <a:pt x="3592522" y="572658"/>
                      <a:pt x="3572623" y="555648"/>
                      <a:pt x="3572623" y="534666"/>
                    </a:cubicBezTo>
                    <a:cubicBezTo>
                      <a:pt x="3572623" y="513684"/>
                      <a:pt x="3592522" y="496675"/>
                      <a:pt x="3617068" y="496675"/>
                    </a:cubicBezTo>
                    <a:close/>
                    <a:moveTo>
                      <a:pt x="2647679" y="495747"/>
                    </a:moveTo>
                    <a:lnTo>
                      <a:pt x="2734945" y="495748"/>
                    </a:lnTo>
                    <a:cubicBezTo>
                      <a:pt x="2741754" y="495748"/>
                      <a:pt x="2747919" y="498107"/>
                      <a:pt x="2752382" y="501923"/>
                    </a:cubicBezTo>
                    <a:lnTo>
                      <a:pt x="2759605" y="516828"/>
                    </a:lnTo>
                    <a:lnTo>
                      <a:pt x="2752382" y="531733"/>
                    </a:lnTo>
                    <a:cubicBezTo>
                      <a:pt x="2747919" y="535548"/>
                      <a:pt x="2741754" y="537908"/>
                      <a:pt x="2734945" y="537908"/>
                    </a:cubicBezTo>
                    <a:lnTo>
                      <a:pt x="2647678" y="537908"/>
                    </a:lnTo>
                    <a:cubicBezTo>
                      <a:pt x="2634058" y="537908"/>
                      <a:pt x="2623017" y="528470"/>
                      <a:pt x="2623017" y="516827"/>
                    </a:cubicBezTo>
                    <a:lnTo>
                      <a:pt x="2623018" y="516827"/>
                    </a:lnTo>
                    <a:cubicBezTo>
                      <a:pt x="2623018" y="505185"/>
                      <a:pt x="2634060" y="495747"/>
                      <a:pt x="2647679" y="495747"/>
                    </a:cubicBezTo>
                    <a:close/>
                    <a:moveTo>
                      <a:pt x="3124381" y="494820"/>
                    </a:moveTo>
                    <a:lnTo>
                      <a:pt x="3224111" y="494821"/>
                    </a:lnTo>
                    <a:cubicBezTo>
                      <a:pt x="3231296" y="494821"/>
                      <a:pt x="3237799" y="497311"/>
                      <a:pt x="3242507" y="501335"/>
                    </a:cubicBezTo>
                    <a:lnTo>
                      <a:pt x="3250128" y="517060"/>
                    </a:lnTo>
                    <a:lnTo>
                      <a:pt x="3242507" y="532784"/>
                    </a:lnTo>
                    <a:cubicBezTo>
                      <a:pt x="3237799" y="536809"/>
                      <a:pt x="3231296" y="539298"/>
                      <a:pt x="3224111" y="539298"/>
                    </a:cubicBezTo>
                    <a:lnTo>
                      <a:pt x="3124380" y="539298"/>
                    </a:lnTo>
                    <a:cubicBezTo>
                      <a:pt x="3110011" y="539298"/>
                      <a:pt x="3098364" y="529341"/>
                      <a:pt x="3098364" y="517059"/>
                    </a:cubicBezTo>
                    <a:lnTo>
                      <a:pt x="3098365" y="517059"/>
                    </a:lnTo>
                    <a:cubicBezTo>
                      <a:pt x="3098365" y="504777"/>
                      <a:pt x="3110014" y="494820"/>
                      <a:pt x="3124381" y="494820"/>
                    </a:cubicBezTo>
                    <a:close/>
                    <a:moveTo>
                      <a:pt x="5809473" y="489262"/>
                    </a:moveTo>
                    <a:lnTo>
                      <a:pt x="5855002" y="489262"/>
                    </a:lnTo>
                    <a:cubicBezTo>
                      <a:pt x="5879549" y="489262"/>
                      <a:pt x="5899447" y="506271"/>
                      <a:pt x="5899447" y="527254"/>
                    </a:cubicBezTo>
                    <a:cubicBezTo>
                      <a:pt x="5899447" y="548236"/>
                      <a:pt x="5879549" y="565245"/>
                      <a:pt x="5855002" y="565245"/>
                    </a:cubicBezTo>
                    <a:lnTo>
                      <a:pt x="5809473" y="565245"/>
                    </a:lnTo>
                    <a:cubicBezTo>
                      <a:pt x="5784926" y="565245"/>
                      <a:pt x="5765028" y="548236"/>
                      <a:pt x="5765028" y="527254"/>
                    </a:cubicBezTo>
                    <a:cubicBezTo>
                      <a:pt x="5765028" y="506271"/>
                      <a:pt x="5784926" y="489262"/>
                      <a:pt x="5809473" y="489262"/>
                    </a:cubicBezTo>
                    <a:close/>
                    <a:moveTo>
                      <a:pt x="1879175" y="489262"/>
                    </a:moveTo>
                    <a:lnTo>
                      <a:pt x="1924704" y="489262"/>
                    </a:lnTo>
                    <a:cubicBezTo>
                      <a:pt x="1949251" y="489262"/>
                      <a:pt x="1969149" y="506271"/>
                      <a:pt x="1969149" y="527254"/>
                    </a:cubicBezTo>
                    <a:cubicBezTo>
                      <a:pt x="1969149" y="548236"/>
                      <a:pt x="1949251" y="565245"/>
                      <a:pt x="1924704" y="565245"/>
                    </a:cubicBezTo>
                    <a:lnTo>
                      <a:pt x="1879175" y="565245"/>
                    </a:lnTo>
                    <a:cubicBezTo>
                      <a:pt x="1854629" y="565245"/>
                      <a:pt x="1834730" y="548236"/>
                      <a:pt x="1834730" y="527254"/>
                    </a:cubicBezTo>
                    <a:cubicBezTo>
                      <a:pt x="1834730" y="506271"/>
                      <a:pt x="1854629" y="489262"/>
                      <a:pt x="1879175" y="489262"/>
                    </a:cubicBezTo>
                    <a:close/>
                    <a:moveTo>
                      <a:pt x="5939556" y="487409"/>
                    </a:moveTo>
                    <a:lnTo>
                      <a:pt x="6019773" y="487409"/>
                    </a:lnTo>
                    <a:cubicBezTo>
                      <a:pt x="6034741" y="487409"/>
                      <a:pt x="6046874" y="497781"/>
                      <a:pt x="6046874" y="510575"/>
                    </a:cubicBezTo>
                    <a:cubicBezTo>
                      <a:pt x="6046874" y="523369"/>
                      <a:pt x="6034741" y="533741"/>
                      <a:pt x="6019773" y="533741"/>
                    </a:cubicBezTo>
                    <a:lnTo>
                      <a:pt x="5939556" y="533741"/>
                    </a:lnTo>
                    <a:cubicBezTo>
                      <a:pt x="5924589" y="533741"/>
                      <a:pt x="5912456" y="523369"/>
                      <a:pt x="5912456" y="510575"/>
                    </a:cubicBezTo>
                    <a:cubicBezTo>
                      <a:pt x="5912456" y="497781"/>
                      <a:pt x="5924589" y="487409"/>
                      <a:pt x="5939556" y="487409"/>
                    </a:cubicBezTo>
                    <a:close/>
                    <a:moveTo>
                      <a:pt x="2009259" y="487409"/>
                    </a:moveTo>
                    <a:lnTo>
                      <a:pt x="2089476" y="487409"/>
                    </a:lnTo>
                    <a:cubicBezTo>
                      <a:pt x="2104442" y="487409"/>
                      <a:pt x="2116576" y="497781"/>
                      <a:pt x="2116576" y="510575"/>
                    </a:cubicBezTo>
                    <a:cubicBezTo>
                      <a:pt x="2116576" y="523369"/>
                      <a:pt x="2104442" y="533741"/>
                      <a:pt x="2089476" y="533741"/>
                    </a:cubicBezTo>
                    <a:lnTo>
                      <a:pt x="2009259" y="533741"/>
                    </a:lnTo>
                    <a:cubicBezTo>
                      <a:pt x="1994291" y="533741"/>
                      <a:pt x="1982158" y="523369"/>
                      <a:pt x="1982158" y="510575"/>
                    </a:cubicBezTo>
                    <a:cubicBezTo>
                      <a:pt x="1982158" y="497781"/>
                      <a:pt x="1994291" y="487409"/>
                      <a:pt x="2009259" y="487409"/>
                    </a:cubicBezTo>
                    <a:close/>
                    <a:moveTo>
                      <a:pt x="6120588" y="481850"/>
                    </a:moveTo>
                    <a:lnTo>
                      <a:pt x="6215982" y="481850"/>
                    </a:lnTo>
                    <a:cubicBezTo>
                      <a:pt x="6245917" y="481850"/>
                      <a:pt x="6270183" y="502593"/>
                      <a:pt x="6270183" y="528182"/>
                    </a:cubicBezTo>
                    <a:cubicBezTo>
                      <a:pt x="6270183" y="553770"/>
                      <a:pt x="6245917" y="574513"/>
                      <a:pt x="6215982" y="574513"/>
                    </a:cubicBezTo>
                    <a:lnTo>
                      <a:pt x="6120588" y="574513"/>
                    </a:lnTo>
                    <a:cubicBezTo>
                      <a:pt x="6090654" y="574513"/>
                      <a:pt x="6066387" y="553770"/>
                      <a:pt x="6066387" y="528182"/>
                    </a:cubicBezTo>
                    <a:cubicBezTo>
                      <a:pt x="6066387" y="502593"/>
                      <a:pt x="6090654" y="481850"/>
                      <a:pt x="6120588" y="481850"/>
                    </a:cubicBezTo>
                    <a:close/>
                    <a:moveTo>
                      <a:pt x="2190290" y="481850"/>
                    </a:moveTo>
                    <a:lnTo>
                      <a:pt x="2285684" y="481850"/>
                    </a:lnTo>
                    <a:cubicBezTo>
                      <a:pt x="2315620" y="481850"/>
                      <a:pt x="2339885" y="502593"/>
                      <a:pt x="2339885" y="528182"/>
                    </a:cubicBezTo>
                    <a:cubicBezTo>
                      <a:pt x="2339885" y="553770"/>
                      <a:pt x="2315620" y="574513"/>
                      <a:pt x="2285684" y="574513"/>
                    </a:cubicBezTo>
                    <a:lnTo>
                      <a:pt x="2190290" y="574513"/>
                    </a:lnTo>
                    <a:cubicBezTo>
                      <a:pt x="2160356" y="574513"/>
                      <a:pt x="2136089" y="553770"/>
                      <a:pt x="2136089" y="528182"/>
                    </a:cubicBezTo>
                    <a:cubicBezTo>
                      <a:pt x="2136089" y="502593"/>
                      <a:pt x="2160356" y="481850"/>
                      <a:pt x="2190290" y="481850"/>
                    </a:cubicBezTo>
                    <a:close/>
                    <a:moveTo>
                      <a:pt x="5096184" y="470729"/>
                    </a:moveTo>
                    <a:lnTo>
                      <a:pt x="5141714" y="470729"/>
                    </a:lnTo>
                    <a:cubicBezTo>
                      <a:pt x="5166261" y="470729"/>
                      <a:pt x="5186158" y="487738"/>
                      <a:pt x="5186158" y="508721"/>
                    </a:cubicBezTo>
                    <a:cubicBezTo>
                      <a:pt x="5186158" y="529703"/>
                      <a:pt x="5166261" y="546713"/>
                      <a:pt x="5141714" y="546713"/>
                    </a:cubicBezTo>
                    <a:lnTo>
                      <a:pt x="5096184" y="546713"/>
                    </a:lnTo>
                    <a:cubicBezTo>
                      <a:pt x="5071638" y="546713"/>
                      <a:pt x="5051739" y="529703"/>
                      <a:pt x="5051739" y="508721"/>
                    </a:cubicBezTo>
                    <a:cubicBezTo>
                      <a:pt x="5051739" y="487738"/>
                      <a:pt x="5071638" y="470729"/>
                      <a:pt x="5096184" y="470729"/>
                    </a:cubicBezTo>
                    <a:close/>
                    <a:moveTo>
                      <a:pt x="1165886" y="470729"/>
                    </a:moveTo>
                    <a:lnTo>
                      <a:pt x="1211417" y="470729"/>
                    </a:lnTo>
                    <a:cubicBezTo>
                      <a:pt x="1235962" y="470729"/>
                      <a:pt x="1255861" y="487738"/>
                      <a:pt x="1255861" y="508721"/>
                    </a:cubicBezTo>
                    <a:cubicBezTo>
                      <a:pt x="1255861" y="529703"/>
                      <a:pt x="1235962" y="546713"/>
                      <a:pt x="1211417" y="546713"/>
                    </a:cubicBezTo>
                    <a:lnTo>
                      <a:pt x="1165886" y="546713"/>
                    </a:lnTo>
                    <a:cubicBezTo>
                      <a:pt x="1141340" y="546713"/>
                      <a:pt x="1121442" y="529703"/>
                      <a:pt x="1121442" y="508721"/>
                    </a:cubicBezTo>
                    <a:cubicBezTo>
                      <a:pt x="1121442" y="487738"/>
                      <a:pt x="1141340" y="470729"/>
                      <a:pt x="1165886" y="470729"/>
                    </a:cubicBezTo>
                    <a:close/>
                    <a:moveTo>
                      <a:pt x="5226268" y="468876"/>
                    </a:moveTo>
                    <a:lnTo>
                      <a:pt x="5306485" y="468876"/>
                    </a:lnTo>
                    <a:cubicBezTo>
                      <a:pt x="5321452" y="468876"/>
                      <a:pt x="5333586" y="479248"/>
                      <a:pt x="5333586" y="492042"/>
                    </a:cubicBezTo>
                    <a:cubicBezTo>
                      <a:pt x="5333586" y="504837"/>
                      <a:pt x="5321452" y="515208"/>
                      <a:pt x="5306485" y="515208"/>
                    </a:cubicBezTo>
                    <a:lnTo>
                      <a:pt x="5226268" y="515208"/>
                    </a:lnTo>
                    <a:cubicBezTo>
                      <a:pt x="5211301" y="515208"/>
                      <a:pt x="5199167" y="504837"/>
                      <a:pt x="5199167" y="492042"/>
                    </a:cubicBezTo>
                    <a:cubicBezTo>
                      <a:pt x="5199167" y="479248"/>
                      <a:pt x="5211301" y="468876"/>
                      <a:pt x="5226268" y="468876"/>
                    </a:cubicBezTo>
                    <a:close/>
                    <a:moveTo>
                      <a:pt x="1295970" y="468876"/>
                    </a:moveTo>
                    <a:lnTo>
                      <a:pt x="1376188" y="468876"/>
                    </a:lnTo>
                    <a:cubicBezTo>
                      <a:pt x="1391155" y="468876"/>
                      <a:pt x="1403289" y="479248"/>
                      <a:pt x="1403289" y="492042"/>
                    </a:cubicBezTo>
                    <a:cubicBezTo>
                      <a:pt x="1403289" y="504837"/>
                      <a:pt x="1391155" y="515208"/>
                      <a:pt x="1376188" y="515208"/>
                    </a:cubicBezTo>
                    <a:lnTo>
                      <a:pt x="1295970" y="515208"/>
                    </a:lnTo>
                    <a:cubicBezTo>
                      <a:pt x="1281003" y="515208"/>
                      <a:pt x="1268869" y="504837"/>
                      <a:pt x="1268869" y="492042"/>
                    </a:cubicBezTo>
                    <a:cubicBezTo>
                      <a:pt x="1268869" y="479248"/>
                      <a:pt x="1281003" y="468876"/>
                      <a:pt x="1295970" y="468876"/>
                    </a:cubicBezTo>
                    <a:close/>
                    <a:moveTo>
                      <a:pt x="6327637" y="465171"/>
                    </a:moveTo>
                    <a:lnTo>
                      <a:pt x="6386174" y="465171"/>
                    </a:lnTo>
                    <a:lnTo>
                      <a:pt x="6394332" y="466579"/>
                    </a:lnTo>
                    <a:lnTo>
                      <a:pt x="6419168" y="526795"/>
                    </a:lnTo>
                    <a:lnTo>
                      <a:pt x="6417602" y="530026"/>
                    </a:lnTo>
                    <a:cubicBezTo>
                      <a:pt x="6409558" y="536902"/>
                      <a:pt x="6398448" y="541154"/>
                      <a:pt x="6386174" y="541154"/>
                    </a:cubicBezTo>
                    <a:lnTo>
                      <a:pt x="6327637" y="541154"/>
                    </a:lnTo>
                    <a:cubicBezTo>
                      <a:pt x="6303090" y="541154"/>
                      <a:pt x="6283192" y="524145"/>
                      <a:pt x="6283192" y="503163"/>
                    </a:cubicBezTo>
                    <a:cubicBezTo>
                      <a:pt x="6283192" y="482180"/>
                      <a:pt x="6303090" y="465171"/>
                      <a:pt x="6327637" y="465171"/>
                    </a:cubicBezTo>
                    <a:close/>
                    <a:moveTo>
                      <a:pt x="2397339" y="465171"/>
                    </a:moveTo>
                    <a:lnTo>
                      <a:pt x="2455877" y="465171"/>
                    </a:lnTo>
                    <a:lnTo>
                      <a:pt x="2464034" y="466579"/>
                    </a:lnTo>
                    <a:lnTo>
                      <a:pt x="2468802" y="478140"/>
                    </a:lnTo>
                    <a:lnTo>
                      <a:pt x="2554183" y="478140"/>
                    </a:lnTo>
                    <a:cubicBezTo>
                      <a:pt x="2584118" y="478140"/>
                      <a:pt x="2608385" y="498884"/>
                      <a:pt x="2608385" y="524472"/>
                    </a:cubicBezTo>
                    <a:cubicBezTo>
                      <a:pt x="2608385" y="550060"/>
                      <a:pt x="2584118" y="570803"/>
                      <a:pt x="2554183" y="570803"/>
                    </a:cubicBezTo>
                    <a:lnTo>
                      <a:pt x="2499604" y="570803"/>
                    </a:lnTo>
                    <a:lnTo>
                      <a:pt x="2495749" y="578758"/>
                    </a:lnTo>
                    <a:cubicBezTo>
                      <a:pt x="2492924" y="581173"/>
                      <a:pt x="2489022" y="582666"/>
                      <a:pt x="2484712" y="582666"/>
                    </a:cubicBezTo>
                    <a:lnTo>
                      <a:pt x="2364168" y="582666"/>
                    </a:lnTo>
                    <a:cubicBezTo>
                      <a:pt x="2359858" y="582666"/>
                      <a:pt x="2355956" y="581173"/>
                      <a:pt x="2353130" y="578758"/>
                    </a:cubicBezTo>
                    <a:lnTo>
                      <a:pt x="2348558" y="569323"/>
                    </a:lnTo>
                    <a:lnTo>
                      <a:pt x="2353130" y="559888"/>
                    </a:lnTo>
                    <a:cubicBezTo>
                      <a:pt x="2355956" y="557473"/>
                      <a:pt x="2359858" y="555979"/>
                      <a:pt x="2364168" y="555979"/>
                    </a:cubicBezTo>
                    <a:lnTo>
                      <a:pt x="2458285" y="555979"/>
                    </a:lnTo>
                    <a:lnTo>
                      <a:pt x="2452171" y="541154"/>
                    </a:lnTo>
                    <a:lnTo>
                      <a:pt x="2397339" y="541154"/>
                    </a:lnTo>
                    <a:cubicBezTo>
                      <a:pt x="2372792" y="541154"/>
                      <a:pt x="2352894" y="524145"/>
                      <a:pt x="2352894" y="503163"/>
                    </a:cubicBezTo>
                    <a:cubicBezTo>
                      <a:pt x="2352894" y="482180"/>
                      <a:pt x="2372792" y="465171"/>
                      <a:pt x="2397339" y="465171"/>
                    </a:cubicBezTo>
                    <a:close/>
                    <a:moveTo>
                      <a:pt x="5407300" y="463318"/>
                    </a:moveTo>
                    <a:lnTo>
                      <a:pt x="5502694" y="463318"/>
                    </a:lnTo>
                    <a:cubicBezTo>
                      <a:pt x="5532628" y="463318"/>
                      <a:pt x="5556895" y="484061"/>
                      <a:pt x="5556895" y="509649"/>
                    </a:cubicBezTo>
                    <a:cubicBezTo>
                      <a:pt x="5556895" y="535238"/>
                      <a:pt x="5532628" y="555981"/>
                      <a:pt x="5502694" y="555981"/>
                    </a:cubicBezTo>
                    <a:lnTo>
                      <a:pt x="5407300" y="555981"/>
                    </a:lnTo>
                    <a:cubicBezTo>
                      <a:pt x="5377365" y="555981"/>
                      <a:pt x="5353098" y="535238"/>
                      <a:pt x="5353098" y="509649"/>
                    </a:cubicBezTo>
                    <a:cubicBezTo>
                      <a:pt x="5353098" y="484061"/>
                      <a:pt x="5377365" y="463318"/>
                      <a:pt x="5407300" y="463318"/>
                    </a:cubicBezTo>
                    <a:close/>
                    <a:moveTo>
                      <a:pt x="1477002" y="463318"/>
                    </a:moveTo>
                    <a:lnTo>
                      <a:pt x="1572396" y="463318"/>
                    </a:lnTo>
                    <a:cubicBezTo>
                      <a:pt x="1602331" y="463318"/>
                      <a:pt x="1626598" y="484061"/>
                      <a:pt x="1626598" y="509649"/>
                    </a:cubicBezTo>
                    <a:cubicBezTo>
                      <a:pt x="1626598" y="535238"/>
                      <a:pt x="1602331" y="555981"/>
                      <a:pt x="1572396" y="555981"/>
                    </a:cubicBezTo>
                    <a:lnTo>
                      <a:pt x="1477002" y="555981"/>
                    </a:lnTo>
                    <a:cubicBezTo>
                      <a:pt x="1447067" y="555981"/>
                      <a:pt x="1422801" y="535238"/>
                      <a:pt x="1422801" y="509649"/>
                    </a:cubicBezTo>
                    <a:cubicBezTo>
                      <a:pt x="1422801" y="484061"/>
                      <a:pt x="1447067" y="463318"/>
                      <a:pt x="1477002" y="463318"/>
                    </a:cubicBezTo>
                    <a:close/>
                    <a:moveTo>
                      <a:pt x="3933490" y="462574"/>
                    </a:moveTo>
                    <a:lnTo>
                      <a:pt x="4054033" y="462575"/>
                    </a:lnTo>
                    <a:cubicBezTo>
                      <a:pt x="4058344" y="462575"/>
                      <a:pt x="4062246" y="464068"/>
                      <a:pt x="4065071" y="466483"/>
                    </a:cubicBezTo>
                    <a:lnTo>
                      <a:pt x="4069643" y="475918"/>
                    </a:lnTo>
                    <a:lnTo>
                      <a:pt x="4065071" y="485353"/>
                    </a:lnTo>
                    <a:cubicBezTo>
                      <a:pt x="4062246" y="487768"/>
                      <a:pt x="4058344" y="489261"/>
                      <a:pt x="4054033" y="489261"/>
                    </a:cubicBezTo>
                    <a:lnTo>
                      <a:pt x="3933489" y="489261"/>
                    </a:lnTo>
                    <a:cubicBezTo>
                      <a:pt x="3924868" y="489261"/>
                      <a:pt x="3917879" y="483287"/>
                      <a:pt x="3917879" y="475917"/>
                    </a:cubicBezTo>
                    <a:lnTo>
                      <a:pt x="3917880" y="475917"/>
                    </a:lnTo>
                    <a:cubicBezTo>
                      <a:pt x="3917880" y="468548"/>
                      <a:pt x="3924869" y="462574"/>
                      <a:pt x="3933490" y="462574"/>
                    </a:cubicBezTo>
                    <a:close/>
                    <a:moveTo>
                      <a:pt x="4144441" y="455902"/>
                    </a:moveTo>
                    <a:lnTo>
                      <a:pt x="4202979" y="455902"/>
                    </a:lnTo>
                    <a:cubicBezTo>
                      <a:pt x="4227525" y="455902"/>
                      <a:pt x="4247423" y="472911"/>
                      <a:pt x="4247423" y="493893"/>
                    </a:cubicBezTo>
                    <a:cubicBezTo>
                      <a:pt x="4247423" y="514876"/>
                      <a:pt x="4227525" y="531884"/>
                      <a:pt x="4202979" y="531884"/>
                    </a:cubicBezTo>
                    <a:lnTo>
                      <a:pt x="4144441" y="531884"/>
                    </a:lnTo>
                    <a:cubicBezTo>
                      <a:pt x="4119895" y="531884"/>
                      <a:pt x="4099994" y="514876"/>
                      <a:pt x="4099994" y="493893"/>
                    </a:cubicBezTo>
                    <a:cubicBezTo>
                      <a:pt x="4099994" y="472911"/>
                      <a:pt x="4119895" y="455902"/>
                      <a:pt x="4144441" y="455902"/>
                    </a:cubicBezTo>
                    <a:close/>
                    <a:moveTo>
                      <a:pt x="3014350" y="454512"/>
                    </a:moveTo>
                    <a:lnTo>
                      <a:pt x="3029527" y="454512"/>
                    </a:lnTo>
                    <a:cubicBezTo>
                      <a:pt x="3042100" y="454512"/>
                      <a:pt x="3052292" y="463224"/>
                      <a:pt x="3052292" y="473971"/>
                    </a:cubicBezTo>
                    <a:cubicBezTo>
                      <a:pt x="3052292" y="484718"/>
                      <a:pt x="3042100" y="493430"/>
                      <a:pt x="3029527" y="493430"/>
                    </a:cubicBezTo>
                    <a:lnTo>
                      <a:pt x="3014350" y="493430"/>
                    </a:lnTo>
                    <a:cubicBezTo>
                      <a:pt x="3001777" y="493430"/>
                      <a:pt x="2991586" y="484718"/>
                      <a:pt x="2991586" y="473971"/>
                    </a:cubicBezTo>
                    <a:cubicBezTo>
                      <a:pt x="2991586" y="463224"/>
                      <a:pt x="3001777" y="454512"/>
                      <a:pt x="3014350" y="454512"/>
                    </a:cubicBezTo>
                    <a:close/>
                    <a:moveTo>
                      <a:pt x="2730880" y="454512"/>
                    </a:moveTo>
                    <a:lnTo>
                      <a:pt x="2754184" y="454512"/>
                    </a:lnTo>
                    <a:cubicBezTo>
                      <a:pt x="2763464" y="454512"/>
                      <a:pt x="2770987" y="460943"/>
                      <a:pt x="2770987" y="468875"/>
                    </a:cubicBezTo>
                    <a:cubicBezTo>
                      <a:pt x="2770987" y="476807"/>
                      <a:pt x="2763464" y="483238"/>
                      <a:pt x="2754184" y="483238"/>
                    </a:cubicBezTo>
                    <a:lnTo>
                      <a:pt x="2730880" y="483238"/>
                    </a:lnTo>
                    <a:cubicBezTo>
                      <a:pt x="2721599" y="483238"/>
                      <a:pt x="2714077" y="476807"/>
                      <a:pt x="2714077" y="468875"/>
                    </a:cubicBezTo>
                    <a:cubicBezTo>
                      <a:pt x="2714077" y="460943"/>
                      <a:pt x="2721599" y="454512"/>
                      <a:pt x="2730880" y="454512"/>
                    </a:cubicBezTo>
                    <a:close/>
                    <a:moveTo>
                      <a:pt x="386736" y="454050"/>
                    </a:moveTo>
                    <a:lnTo>
                      <a:pt x="453689" y="454050"/>
                    </a:lnTo>
                    <a:cubicBezTo>
                      <a:pt x="466861" y="454050"/>
                      <a:pt x="477537" y="463177"/>
                      <a:pt x="477537" y="474436"/>
                    </a:cubicBezTo>
                    <a:cubicBezTo>
                      <a:pt x="477537" y="485695"/>
                      <a:pt x="466861" y="494823"/>
                      <a:pt x="453689" y="494823"/>
                    </a:cubicBezTo>
                    <a:lnTo>
                      <a:pt x="369920" y="494823"/>
                    </a:lnTo>
                    <a:close/>
                    <a:moveTo>
                      <a:pt x="2821936" y="453587"/>
                    </a:moveTo>
                    <a:lnTo>
                      <a:pt x="2867466" y="453587"/>
                    </a:lnTo>
                    <a:cubicBezTo>
                      <a:pt x="2892013" y="453587"/>
                      <a:pt x="2911911" y="470596"/>
                      <a:pt x="2911911" y="491578"/>
                    </a:cubicBezTo>
                    <a:cubicBezTo>
                      <a:pt x="2911911" y="512561"/>
                      <a:pt x="2892013" y="529570"/>
                      <a:pt x="2867466" y="529570"/>
                    </a:cubicBezTo>
                    <a:lnTo>
                      <a:pt x="2821936" y="529570"/>
                    </a:lnTo>
                    <a:cubicBezTo>
                      <a:pt x="2797390" y="529570"/>
                      <a:pt x="2777491" y="512561"/>
                      <a:pt x="2777491" y="491578"/>
                    </a:cubicBezTo>
                    <a:cubicBezTo>
                      <a:pt x="2777491" y="470596"/>
                      <a:pt x="2797390" y="453587"/>
                      <a:pt x="2821936" y="453587"/>
                    </a:cubicBezTo>
                    <a:close/>
                    <a:moveTo>
                      <a:pt x="5784974" y="452198"/>
                    </a:moveTo>
                    <a:lnTo>
                      <a:pt x="5883838" y="452198"/>
                    </a:lnTo>
                    <a:cubicBezTo>
                      <a:pt x="5892459" y="452198"/>
                      <a:pt x="5899448" y="458172"/>
                      <a:pt x="5899448" y="465542"/>
                    </a:cubicBezTo>
                    <a:lnTo>
                      <a:pt x="5899447" y="465542"/>
                    </a:lnTo>
                    <a:cubicBezTo>
                      <a:pt x="5899447" y="472911"/>
                      <a:pt x="5892458" y="478885"/>
                      <a:pt x="5883837" y="478885"/>
                    </a:cubicBezTo>
                    <a:lnTo>
                      <a:pt x="5784974" y="478884"/>
                    </a:lnTo>
                    <a:cubicBezTo>
                      <a:pt x="5780664" y="478884"/>
                      <a:pt x="5776762" y="477391"/>
                      <a:pt x="5773936" y="474977"/>
                    </a:cubicBezTo>
                    <a:lnTo>
                      <a:pt x="5769364" y="465542"/>
                    </a:lnTo>
                    <a:lnTo>
                      <a:pt x="5773936" y="456106"/>
                    </a:lnTo>
                    <a:cubicBezTo>
                      <a:pt x="5776762" y="453691"/>
                      <a:pt x="5780664" y="452198"/>
                      <a:pt x="5784974" y="452198"/>
                    </a:cubicBezTo>
                    <a:close/>
                    <a:moveTo>
                      <a:pt x="1854676" y="452198"/>
                    </a:moveTo>
                    <a:lnTo>
                      <a:pt x="1953540" y="452198"/>
                    </a:lnTo>
                    <a:cubicBezTo>
                      <a:pt x="1962161" y="452198"/>
                      <a:pt x="1969150" y="458172"/>
                      <a:pt x="1969150" y="465542"/>
                    </a:cubicBezTo>
                    <a:lnTo>
                      <a:pt x="1969149" y="465542"/>
                    </a:lnTo>
                    <a:cubicBezTo>
                      <a:pt x="1969149" y="472911"/>
                      <a:pt x="1962160" y="478885"/>
                      <a:pt x="1953539" y="478885"/>
                    </a:cubicBezTo>
                    <a:lnTo>
                      <a:pt x="1854676" y="478884"/>
                    </a:lnTo>
                    <a:cubicBezTo>
                      <a:pt x="1850366" y="478884"/>
                      <a:pt x="1846464" y="477391"/>
                      <a:pt x="1843638" y="474977"/>
                    </a:cubicBezTo>
                    <a:lnTo>
                      <a:pt x="1839067" y="465542"/>
                    </a:lnTo>
                    <a:lnTo>
                      <a:pt x="1843638" y="456106"/>
                    </a:lnTo>
                    <a:cubicBezTo>
                      <a:pt x="1846464" y="453691"/>
                      <a:pt x="1850366" y="452198"/>
                      <a:pt x="1854676" y="452198"/>
                    </a:cubicBezTo>
                    <a:close/>
                    <a:moveTo>
                      <a:pt x="3467748" y="451730"/>
                    </a:moveTo>
                    <a:lnTo>
                      <a:pt x="3509479" y="451731"/>
                    </a:lnTo>
                    <a:cubicBezTo>
                      <a:pt x="3521004" y="451731"/>
                      <a:pt x="3531439" y="455724"/>
                      <a:pt x="3538991" y="462180"/>
                    </a:cubicBezTo>
                    <a:lnTo>
                      <a:pt x="3551216" y="487408"/>
                    </a:lnTo>
                    <a:lnTo>
                      <a:pt x="3538991" y="512634"/>
                    </a:lnTo>
                    <a:cubicBezTo>
                      <a:pt x="3531439" y="519091"/>
                      <a:pt x="3521004" y="523084"/>
                      <a:pt x="3509479" y="523084"/>
                    </a:cubicBezTo>
                    <a:lnTo>
                      <a:pt x="3467747" y="523084"/>
                    </a:lnTo>
                    <a:cubicBezTo>
                      <a:pt x="3444697" y="523084"/>
                      <a:pt x="3426010" y="507111"/>
                      <a:pt x="3426010" y="487407"/>
                    </a:cubicBezTo>
                    <a:lnTo>
                      <a:pt x="3426011" y="487407"/>
                    </a:lnTo>
                    <a:cubicBezTo>
                      <a:pt x="3426011" y="467703"/>
                      <a:pt x="3444698" y="451730"/>
                      <a:pt x="3467748" y="451730"/>
                    </a:cubicBezTo>
                    <a:close/>
                    <a:moveTo>
                      <a:pt x="4485885" y="450344"/>
                    </a:moveTo>
                    <a:lnTo>
                      <a:pt x="4581278" y="450344"/>
                    </a:lnTo>
                    <a:cubicBezTo>
                      <a:pt x="4611214" y="450344"/>
                      <a:pt x="4635479" y="471088"/>
                      <a:pt x="4635479" y="496677"/>
                    </a:cubicBezTo>
                    <a:cubicBezTo>
                      <a:pt x="4635479" y="522265"/>
                      <a:pt x="4611214" y="543008"/>
                      <a:pt x="4581278" y="543008"/>
                    </a:cubicBezTo>
                    <a:lnTo>
                      <a:pt x="4485885" y="543008"/>
                    </a:lnTo>
                    <a:cubicBezTo>
                      <a:pt x="4455950" y="543008"/>
                      <a:pt x="4431684" y="522265"/>
                      <a:pt x="4431684" y="496677"/>
                    </a:cubicBezTo>
                    <a:cubicBezTo>
                      <a:pt x="4431684" y="471088"/>
                      <a:pt x="4455950" y="450344"/>
                      <a:pt x="4485885" y="450344"/>
                    </a:cubicBezTo>
                    <a:close/>
                    <a:moveTo>
                      <a:pt x="555587" y="450344"/>
                    </a:moveTo>
                    <a:lnTo>
                      <a:pt x="650980" y="450344"/>
                    </a:lnTo>
                    <a:cubicBezTo>
                      <a:pt x="680916" y="450344"/>
                      <a:pt x="705182" y="471088"/>
                      <a:pt x="705182" y="496677"/>
                    </a:cubicBezTo>
                    <a:cubicBezTo>
                      <a:pt x="705182" y="522265"/>
                      <a:pt x="680916" y="543008"/>
                      <a:pt x="650980" y="543008"/>
                    </a:cubicBezTo>
                    <a:lnTo>
                      <a:pt x="555587" y="543008"/>
                    </a:lnTo>
                    <a:cubicBezTo>
                      <a:pt x="525652" y="543008"/>
                      <a:pt x="501387" y="522265"/>
                      <a:pt x="501387" y="496677"/>
                    </a:cubicBezTo>
                    <a:cubicBezTo>
                      <a:pt x="501387" y="471088"/>
                      <a:pt x="525652" y="450344"/>
                      <a:pt x="555587" y="450344"/>
                    </a:cubicBezTo>
                    <a:close/>
                    <a:moveTo>
                      <a:pt x="4294036" y="448488"/>
                    </a:moveTo>
                    <a:lnTo>
                      <a:pt x="4322221" y="448488"/>
                    </a:lnTo>
                    <a:cubicBezTo>
                      <a:pt x="4326861" y="448488"/>
                      <a:pt x="4331280" y="449292"/>
                      <a:pt x="4335301" y="450745"/>
                    </a:cubicBezTo>
                    <a:lnTo>
                      <a:pt x="4336563" y="451473"/>
                    </a:lnTo>
                    <a:lnTo>
                      <a:pt x="4335501" y="454050"/>
                    </a:lnTo>
                    <a:lnTo>
                      <a:pt x="4383987" y="454050"/>
                    </a:lnTo>
                    <a:cubicBezTo>
                      <a:pt x="4397159" y="454050"/>
                      <a:pt x="4407835" y="463177"/>
                      <a:pt x="4407835" y="474436"/>
                    </a:cubicBezTo>
                    <a:cubicBezTo>
                      <a:pt x="4407835" y="485695"/>
                      <a:pt x="4397159" y="494823"/>
                      <a:pt x="4383987" y="494823"/>
                    </a:cubicBezTo>
                    <a:lnTo>
                      <a:pt x="4318684" y="494823"/>
                    </a:lnTo>
                    <a:lnTo>
                      <a:pt x="4314099" y="505940"/>
                    </a:lnTo>
                    <a:lnTo>
                      <a:pt x="4294036" y="505940"/>
                    </a:lnTo>
                    <a:cubicBezTo>
                      <a:pt x="4275478" y="505940"/>
                      <a:pt x="4260432" y="493079"/>
                      <a:pt x="4260432" y="477215"/>
                    </a:cubicBezTo>
                    <a:cubicBezTo>
                      <a:pt x="4260432" y="461349"/>
                      <a:pt x="4275478" y="448488"/>
                      <a:pt x="4294036" y="448488"/>
                    </a:cubicBezTo>
                    <a:close/>
                    <a:moveTo>
                      <a:pt x="5614348" y="446639"/>
                    </a:moveTo>
                    <a:lnTo>
                      <a:pt x="5672886" y="446639"/>
                    </a:lnTo>
                    <a:cubicBezTo>
                      <a:pt x="5697432" y="446639"/>
                      <a:pt x="5717331" y="463647"/>
                      <a:pt x="5717331" y="484630"/>
                    </a:cubicBezTo>
                    <a:cubicBezTo>
                      <a:pt x="5717331" y="505612"/>
                      <a:pt x="5697432" y="522621"/>
                      <a:pt x="5672886" y="522621"/>
                    </a:cubicBezTo>
                    <a:lnTo>
                      <a:pt x="5614348" y="522621"/>
                    </a:lnTo>
                    <a:cubicBezTo>
                      <a:pt x="5589801" y="522621"/>
                      <a:pt x="5569904" y="505612"/>
                      <a:pt x="5569904" y="484630"/>
                    </a:cubicBezTo>
                    <a:cubicBezTo>
                      <a:pt x="5569904" y="463647"/>
                      <a:pt x="5589801" y="446639"/>
                      <a:pt x="5614348" y="446639"/>
                    </a:cubicBezTo>
                    <a:close/>
                    <a:moveTo>
                      <a:pt x="1684050" y="446639"/>
                    </a:moveTo>
                    <a:lnTo>
                      <a:pt x="1742588" y="446639"/>
                    </a:lnTo>
                    <a:cubicBezTo>
                      <a:pt x="1767135" y="446639"/>
                      <a:pt x="1787033" y="463647"/>
                      <a:pt x="1787033" y="484630"/>
                    </a:cubicBezTo>
                    <a:cubicBezTo>
                      <a:pt x="1787033" y="505612"/>
                      <a:pt x="1767135" y="522621"/>
                      <a:pt x="1742588" y="522621"/>
                    </a:cubicBezTo>
                    <a:lnTo>
                      <a:pt x="1684050" y="522621"/>
                    </a:lnTo>
                    <a:cubicBezTo>
                      <a:pt x="1659504" y="522621"/>
                      <a:pt x="1639605" y="505612"/>
                      <a:pt x="1639605" y="484630"/>
                    </a:cubicBezTo>
                    <a:cubicBezTo>
                      <a:pt x="1639605" y="463647"/>
                      <a:pt x="1659504" y="446639"/>
                      <a:pt x="1684050" y="446639"/>
                    </a:cubicBezTo>
                    <a:close/>
                    <a:moveTo>
                      <a:pt x="4681010" y="444784"/>
                    </a:moveTo>
                    <a:lnTo>
                      <a:pt x="4793746" y="444784"/>
                    </a:lnTo>
                    <a:cubicBezTo>
                      <a:pt x="4806919" y="444784"/>
                      <a:pt x="4817596" y="453911"/>
                      <a:pt x="4817596" y="465170"/>
                    </a:cubicBezTo>
                    <a:cubicBezTo>
                      <a:pt x="4817596" y="476429"/>
                      <a:pt x="4806919" y="485557"/>
                      <a:pt x="4793746" y="485557"/>
                    </a:cubicBezTo>
                    <a:lnTo>
                      <a:pt x="4681010" y="485557"/>
                    </a:lnTo>
                    <a:cubicBezTo>
                      <a:pt x="4667839" y="485557"/>
                      <a:pt x="4657160" y="476429"/>
                      <a:pt x="4657160" y="465170"/>
                    </a:cubicBezTo>
                    <a:cubicBezTo>
                      <a:pt x="4657160" y="453911"/>
                      <a:pt x="4667839" y="444784"/>
                      <a:pt x="4681010" y="444784"/>
                    </a:cubicBezTo>
                    <a:close/>
                    <a:moveTo>
                      <a:pt x="750712" y="444784"/>
                    </a:moveTo>
                    <a:lnTo>
                      <a:pt x="863449" y="444784"/>
                    </a:lnTo>
                    <a:cubicBezTo>
                      <a:pt x="876621" y="444784"/>
                      <a:pt x="887298" y="453911"/>
                      <a:pt x="887298" y="465170"/>
                    </a:cubicBezTo>
                    <a:cubicBezTo>
                      <a:pt x="887298" y="476429"/>
                      <a:pt x="876621" y="485557"/>
                      <a:pt x="863449" y="485557"/>
                    </a:cubicBezTo>
                    <a:lnTo>
                      <a:pt x="750712" y="485557"/>
                    </a:lnTo>
                    <a:cubicBezTo>
                      <a:pt x="737541" y="485557"/>
                      <a:pt x="726863" y="476429"/>
                      <a:pt x="726863" y="465170"/>
                    </a:cubicBezTo>
                    <a:cubicBezTo>
                      <a:pt x="726863" y="453911"/>
                      <a:pt x="737541" y="444784"/>
                      <a:pt x="750712" y="444784"/>
                    </a:cubicBezTo>
                    <a:close/>
                    <a:moveTo>
                      <a:pt x="3772622" y="442929"/>
                    </a:moveTo>
                    <a:lnTo>
                      <a:pt x="3872351" y="442930"/>
                    </a:lnTo>
                    <a:cubicBezTo>
                      <a:pt x="3879535" y="442930"/>
                      <a:pt x="3886040" y="445419"/>
                      <a:pt x="3890748" y="449443"/>
                    </a:cubicBezTo>
                    <a:lnTo>
                      <a:pt x="3898368" y="465168"/>
                    </a:lnTo>
                    <a:lnTo>
                      <a:pt x="3890748" y="480893"/>
                    </a:lnTo>
                    <a:cubicBezTo>
                      <a:pt x="3886040" y="484917"/>
                      <a:pt x="3879535" y="487407"/>
                      <a:pt x="3872351" y="487407"/>
                    </a:cubicBezTo>
                    <a:lnTo>
                      <a:pt x="3772622" y="487407"/>
                    </a:lnTo>
                    <a:cubicBezTo>
                      <a:pt x="3758253" y="487407"/>
                      <a:pt x="3746604" y="477450"/>
                      <a:pt x="3746604" y="465168"/>
                    </a:cubicBezTo>
                    <a:lnTo>
                      <a:pt x="3746605" y="465168"/>
                    </a:lnTo>
                    <a:cubicBezTo>
                      <a:pt x="3746605" y="452886"/>
                      <a:pt x="3758254" y="442929"/>
                      <a:pt x="3772622" y="442929"/>
                    </a:cubicBezTo>
                    <a:close/>
                    <a:moveTo>
                      <a:pt x="4886974" y="441078"/>
                    </a:moveTo>
                    <a:lnTo>
                      <a:pt x="4982368" y="441078"/>
                    </a:lnTo>
                    <a:cubicBezTo>
                      <a:pt x="5012297" y="441078"/>
                      <a:pt x="5036564" y="461821"/>
                      <a:pt x="5036564" y="487410"/>
                    </a:cubicBezTo>
                    <a:cubicBezTo>
                      <a:pt x="5036564" y="512998"/>
                      <a:pt x="5012297" y="533742"/>
                      <a:pt x="4982368" y="533742"/>
                    </a:cubicBezTo>
                    <a:lnTo>
                      <a:pt x="4886974" y="533742"/>
                    </a:lnTo>
                    <a:cubicBezTo>
                      <a:pt x="4857040" y="533742"/>
                      <a:pt x="4832773" y="512998"/>
                      <a:pt x="4832773" y="487410"/>
                    </a:cubicBezTo>
                    <a:cubicBezTo>
                      <a:pt x="4832773" y="461821"/>
                      <a:pt x="4857040" y="441078"/>
                      <a:pt x="4886974" y="441078"/>
                    </a:cubicBezTo>
                    <a:close/>
                    <a:moveTo>
                      <a:pt x="956676" y="441078"/>
                    </a:moveTo>
                    <a:lnTo>
                      <a:pt x="1052070" y="441078"/>
                    </a:lnTo>
                    <a:cubicBezTo>
                      <a:pt x="1081999" y="441078"/>
                      <a:pt x="1106265" y="461821"/>
                      <a:pt x="1106265" y="487410"/>
                    </a:cubicBezTo>
                    <a:cubicBezTo>
                      <a:pt x="1106265" y="512998"/>
                      <a:pt x="1081999" y="533742"/>
                      <a:pt x="1052070" y="533742"/>
                    </a:cubicBezTo>
                    <a:lnTo>
                      <a:pt x="956676" y="533742"/>
                    </a:lnTo>
                    <a:cubicBezTo>
                      <a:pt x="926742" y="533742"/>
                      <a:pt x="902475" y="512998"/>
                      <a:pt x="902475" y="487410"/>
                    </a:cubicBezTo>
                    <a:cubicBezTo>
                      <a:pt x="902475" y="461821"/>
                      <a:pt x="926742" y="441078"/>
                      <a:pt x="956676" y="441078"/>
                    </a:cubicBezTo>
                    <a:close/>
                    <a:moveTo>
                      <a:pt x="2941178" y="439222"/>
                    </a:moveTo>
                    <a:lnTo>
                      <a:pt x="2956356" y="439222"/>
                    </a:lnTo>
                    <a:cubicBezTo>
                      <a:pt x="2968929" y="439222"/>
                      <a:pt x="2979120" y="447934"/>
                      <a:pt x="2979120" y="458681"/>
                    </a:cubicBezTo>
                    <a:cubicBezTo>
                      <a:pt x="2979120" y="469428"/>
                      <a:pt x="2968929" y="478140"/>
                      <a:pt x="2956356" y="478140"/>
                    </a:cubicBezTo>
                    <a:lnTo>
                      <a:pt x="2941178" y="478140"/>
                    </a:lnTo>
                    <a:cubicBezTo>
                      <a:pt x="2928606" y="478140"/>
                      <a:pt x="2918414" y="469428"/>
                      <a:pt x="2918414" y="458681"/>
                    </a:cubicBezTo>
                    <a:cubicBezTo>
                      <a:pt x="2918414" y="447934"/>
                      <a:pt x="2928606" y="439222"/>
                      <a:pt x="2941178" y="439222"/>
                    </a:cubicBezTo>
                    <a:close/>
                    <a:moveTo>
                      <a:pt x="3590511" y="437369"/>
                    </a:moveTo>
                    <a:lnTo>
                      <a:pt x="3703248" y="437369"/>
                    </a:lnTo>
                    <a:cubicBezTo>
                      <a:pt x="3716420" y="437369"/>
                      <a:pt x="3727098" y="446495"/>
                      <a:pt x="3727098" y="457755"/>
                    </a:cubicBezTo>
                    <a:cubicBezTo>
                      <a:pt x="3727098" y="469014"/>
                      <a:pt x="3716420" y="478141"/>
                      <a:pt x="3703248" y="478141"/>
                    </a:cubicBezTo>
                    <a:lnTo>
                      <a:pt x="3590511" y="478141"/>
                    </a:lnTo>
                    <a:cubicBezTo>
                      <a:pt x="3577340" y="478141"/>
                      <a:pt x="3566662" y="469014"/>
                      <a:pt x="3566662" y="457755"/>
                    </a:cubicBezTo>
                    <a:cubicBezTo>
                      <a:pt x="3566662" y="446495"/>
                      <a:pt x="3577340" y="437369"/>
                      <a:pt x="3590511" y="437369"/>
                    </a:cubicBezTo>
                    <a:close/>
                    <a:moveTo>
                      <a:pt x="5071686" y="433665"/>
                    </a:moveTo>
                    <a:lnTo>
                      <a:pt x="5170549" y="433665"/>
                    </a:lnTo>
                    <a:cubicBezTo>
                      <a:pt x="5179170" y="433665"/>
                      <a:pt x="5186159" y="439639"/>
                      <a:pt x="5186159" y="447008"/>
                    </a:cubicBezTo>
                    <a:lnTo>
                      <a:pt x="5186158" y="447008"/>
                    </a:lnTo>
                    <a:cubicBezTo>
                      <a:pt x="5186158" y="454378"/>
                      <a:pt x="5179169" y="460352"/>
                      <a:pt x="5170549" y="460352"/>
                    </a:cubicBezTo>
                    <a:lnTo>
                      <a:pt x="5071686" y="460352"/>
                    </a:lnTo>
                    <a:cubicBezTo>
                      <a:pt x="5067376" y="460352"/>
                      <a:pt x="5063473" y="458858"/>
                      <a:pt x="5060648" y="456444"/>
                    </a:cubicBezTo>
                    <a:lnTo>
                      <a:pt x="5056076" y="447008"/>
                    </a:lnTo>
                    <a:lnTo>
                      <a:pt x="5060648" y="437574"/>
                    </a:lnTo>
                    <a:cubicBezTo>
                      <a:pt x="5063473" y="435159"/>
                      <a:pt x="5067376" y="433665"/>
                      <a:pt x="5071686" y="433665"/>
                    </a:cubicBezTo>
                    <a:close/>
                    <a:moveTo>
                      <a:pt x="1141388" y="433665"/>
                    </a:moveTo>
                    <a:lnTo>
                      <a:pt x="1240251" y="433665"/>
                    </a:lnTo>
                    <a:cubicBezTo>
                      <a:pt x="1248873" y="433665"/>
                      <a:pt x="1255862" y="439639"/>
                      <a:pt x="1255862" y="447008"/>
                    </a:cubicBezTo>
                    <a:lnTo>
                      <a:pt x="1255861" y="447008"/>
                    </a:lnTo>
                    <a:cubicBezTo>
                      <a:pt x="1255861" y="454378"/>
                      <a:pt x="1248872" y="460352"/>
                      <a:pt x="1240251" y="460352"/>
                    </a:cubicBezTo>
                    <a:lnTo>
                      <a:pt x="1141388" y="460352"/>
                    </a:lnTo>
                    <a:cubicBezTo>
                      <a:pt x="1137078" y="460352"/>
                      <a:pt x="1133175" y="458858"/>
                      <a:pt x="1130351" y="456444"/>
                    </a:cubicBezTo>
                    <a:lnTo>
                      <a:pt x="1125778" y="447008"/>
                    </a:lnTo>
                    <a:lnTo>
                      <a:pt x="1130351" y="437574"/>
                    </a:lnTo>
                    <a:cubicBezTo>
                      <a:pt x="1133175" y="435159"/>
                      <a:pt x="1137078" y="433665"/>
                      <a:pt x="1141388" y="433665"/>
                    </a:cubicBezTo>
                    <a:close/>
                    <a:moveTo>
                      <a:pt x="5942809" y="431811"/>
                    </a:moveTo>
                    <a:lnTo>
                      <a:pt x="5999177" y="431811"/>
                    </a:lnTo>
                    <a:cubicBezTo>
                      <a:pt x="6012348" y="431811"/>
                      <a:pt x="6023025" y="440938"/>
                      <a:pt x="6023025" y="452197"/>
                    </a:cubicBezTo>
                    <a:cubicBezTo>
                      <a:pt x="6023025" y="463456"/>
                      <a:pt x="6012348" y="472584"/>
                      <a:pt x="5999177" y="472584"/>
                    </a:cubicBezTo>
                    <a:lnTo>
                      <a:pt x="5942809" y="472584"/>
                    </a:lnTo>
                    <a:cubicBezTo>
                      <a:pt x="5929637" y="472584"/>
                      <a:pt x="5918959" y="463456"/>
                      <a:pt x="5918959" y="452197"/>
                    </a:cubicBezTo>
                    <a:cubicBezTo>
                      <a:pt x="5918959" y="440938"/>
                      <a:pt x="5929637" y="431811"/>
                      <a:pt x="5942809" y="431811"/>
                    </a:cubicBezTo>
                    <a:close/>
                    <a:moveTo>
                      <a:pt x="2012511" y="431811"/>
                    </a:moveTo>
                    <a:lnTo>
                      <a:pt x="2068878" y="431811"/>
                    </a:lnTo>
                    <a:cubicBezTo>
                      <a:pt x="2082050" y="431811"/>
                      <a:pt x="2092728" y="440938"/>
                      <a:pt x="2092728" y="452197"/>
                    </a:cubicBezTo>
                    <a:cubicBezTo>
                      <a:pt x="2092728" y="463456"/>
                      <a:pt x="2082050" y="472584"/>
                      <a:pt x="2068878" y="472584"/>
                    </a:cubicBezTo>
                    <a:lnTo>
                      <a:pt x="2012511" y="472584"/>
                    </a:lnTo>
                    <a:cubicBezTo>
                      <a:pt x="1999339" y="472584"/>
                      <a:pt x="1988662" y="463456"/>
                      <a:pt x="1988662" y="452197"/>
                    </a:cubicBezTo>
                    <a:cubicBezTo>
                      <a:pt x="1988662" y="440938"/>
                      <a:pt x="1999339" y="431811"/>
                      <a:pt x="2012511" y="431811"/>
                    </a:cubicBezTo>
                    <a:close/>
                    <a:moveTo>
                      <a:pt x="6063135" y="429959"/>
                    </a:moveTo>
                    <a:lnTo>
                      <a:pt x="6078312" y="429959"/>
                    </a:lnTo>
                    <a:cubicBezTo>
                      <a:pt x="6090885" y="429959"/>
                      <a:pt x="6101076" y="438671"/>
                      <a:pt x="6101076" y="449418"/>
                    </a:cubicBezTo>
                    <a:cubicBezTo>
                      <a:pt x="6101076" y="460165"/>
                      <a:pt x="6090885" y="468877"/>
                      <a:pt x="6078312" y="468877"/>
                    </a:cubicBezTo>
                    <a:lnTo>
                      <a:pt x="6063135" y="468877"/>
                    </a:lnTo>
                    <a:cubicBezTo>
                      <a:pt x="6050563" y="468877"/>
                      <a:pt x="6040371" y="460165"/>
                      <a:pt x="6040371" y="449418"/>
                    </a:cubicBezTo>
                    <a:cubicBezTo>
                      <a:pt x="6040371" y="438671"/>
                      <a:pt x="6050563" y="429959"/>
                      <a:pt x="6063135" y="429959"/>
                    </a:cubicBezTo>
                    <a:close/>
                    <a:moveTo>
                      <a:pt x="2132837" y="429959"/>
                    </a:moveTo>
                    <a:lnTo>
                      <a:pt x="2148014" y="429959"/>
                    </a:lnTo>
                    <a:cubicBezTo>
                      <a:pt x="2160588" y="429959"/>
                      <a:pt x="2170779" y="438671"/>
                      <a:pt x="2170779" y="449418"/>
                    </a:cubicBezTo>
                    <a:cubicBezTo>
                      <a:pt x="2170779" y="460165"/>
                      <a:pt x="2160588" y="468877"/>
                      <a:pt x="2148014" y="468877"/>
                    </a:cubicBezTo>
                    <a:lnTo>
                      <a:pt x="2132837" y="468877"/>
                    </a:lnTo>
                    <a:cubicBezTo>
                      <a:pt x="2120265" y="468877"/>
                      <a:pt x="2110073" y="460165"/>
                      <a:pt x="2110073" y="449418"/>
                    </a:cubicBezTo>
                    <a:cubicBezTo>
                      <a:pt x="2110073" y="438671"/>
                      <a:pt x="2120265" y="429959"/>
                      <a:pt x="2132837" y="429959"/>
                    </a:cubicBezTo>
                    <a:close/>
                    <a:moveTo>
                      <a:pt x="6368180" y="420691"/>
                    </a:moveTo>
                    <a:lnTo>
                      <a:pt x="6375406" y="420691"/>
                    </a:lnTo>
                    <a:lnTo>
                      <a:pt x="6386412" y="447378"/>
                    </a:lnTo>
                    <a:lnTo>
                      <a:pt x="6368180" y="447378"/>
                    </a:lnTo>
                    <a:cubicBezTo>
                      <a:pt x="6363870" y="447378"/>
                      <a:pt x="6359967" y="445884"/>
                      <a:pt x="6357142" y="443470"/>
                    </a:cubicBezTo>
                    <a:lnTo>
                      <a:pt x="6352569" y="434034"/>
                    </a:lnTo>
                    <a:lnTo>
                      <a:pt x="6357142" y="424600"/>
                    </a:lnTo>
                    <a:cubicBezTo>
                      <a:pt x="6359967" y="422185"/>
                      <a:pt x="6363870" y="420691"/>
                      <a:pt x="6368180" y="420691"/>
                    </a:cubicBezTo>
                    <a:close/>
                    <a:moveTo>
                      <a:pt x="2747572" y="415593"/>
                    </a:moveTo>
                    <a:lnTo>
                      <a:pt x="2839932" y="415594"/>
                    </a:lnTo>
                    <a:cubicBezTo>
                      <a:pt x="2844242" y="415594"/>
                      <a:pt x="2848145" y="417088"/>
                      <a:pt x="2850969" y="419502"/>
                    </a:cubicBezTo>
                    <a:lnTo>
                      <a:pt x="2855541" y="428937"/>
                    </a:lnTo>
                    <a:lnTo>
                      <a:pt x="2850969" y="438373"/>
                    </a:lnTo>
                    <a:cubicBezTo>
                      <a:pt x="2848145" y="440787"/>
                      <a:pt x="2844242" y="442280"/>
                      <a:pt x="2839932" y="442280"/>
                    </a:cubicBezTo>
                    <a:lnTo>
                      <a:pt x="2747572" y="442280"/>
                    </a:lnTo>
                    <a:cubicBezTo>
                      <a:pt x="2738951" y="442280"/>
                      <a:pt x="2731961" y="436306"/>
                      <a:pt x="2731961" y="428937"/>
                    </a:cubicBezTo>
                    <a:lnTo>
                      <a:pt x="2731962" y="428937"/>
                    </a:lnTo>
                    <a:cubicBezTo>
                      <a:pt x="2731962" y="421567"/>
                      <a:pt x="2738951" y="415593"/>
                      <a:pt x="2747572" y="415593"/>
                    </a:cubicBezTo>
                    <a:close/>
                    <a:moveTo>
                      <a:pt x="5229521" y="413279"/>
                    </a:moveTo>
                    <a:lnTo>
                      <a:pt x="5285888" y="413279"/>
                    </a:lnTo>
                    <a:cubicBezTo>
                      <a:pt x="5299060" y="413279"/>
                      <a:pt x="5309738" y="422405"/>
                      <a:pt x="5309738" y="433665"/>
                    </a:cubicBezTo>
                    <a:cubicBezTo>
                      <a:pt x="5309738" y="444924"/>
                      <a:pt x="5299060" y="454051"/>
                      <a:pt x="5285888" y="454051"/>
                    </a:cubicBezTo>
                    <a:lnTo>
                      <a:pt x="5229521" y="454051"/>
                    </a:lnTo>
                    <a:cubicBezTo>
                      <a:pt x="5216349" y="454051"/>
                      <a:pt x="5205671" y="444924"/>
                      <a:pt x="5205671" y="433665"/>
                    </a:cubicBezTo>
                    <a:cubicBezTo>
                      <a:pt x="5205671" y="422405"/>
                      <a:pt x="5216349" y="413279"/>
                      <a:pt x="5229521" y="413279"/>
                    </a:cubicBezTo>
                    <a:close/>
                    <a:moveTo>
                      <a:pt x="1299223" y="413279"/>
                    </a:moveTo>
                    <a:lnTo>
                      <a:pt x="1355591" y="413279"/>
                    </a:lnTo>
                    <a:cubicBezTo>
                      <a:pt x="1368762" y="413279"/>
                      <a:pt x="1379440" y="422405"/>
                      <a:pt x="1379440" y="433665"/>
                    </a:cubicBezTo>
                    <a:cubicBezTo>
                      <a:pt x="1379440" y="444924"/>
                      <a:pt x="1368762" y="454051"/>
                      <a:pt x="1355591" y="454051"/>
                    </a:cubicBezTo>
                    <a:lnTo>
                      <a:pt x="1299223" y="454051"/>
                    </a:lnTo>
                    <a:cubicBezTo>
                      <a:pt x="1286051" y="454051"/>
                      <a:pt x="1275374" y="444924"/>
                      <a:pt x="1275374" y="433665"/>
                    </a:cubicBezTo>
                    <a:cubicBezTo>
                      <a:pt x="1275374" y="422405"/>
                      <a:pt x="1286051" y="413279"/>
                      <a:pt x="1299223" y="413279"/>
                    </a:cubicBezTo>
                    <a:close/>
                    <a:moveTo>
                      <a:pt x="5349847" y="411426"/>
                    </a:moveTo>
                    <a:lnTo>
                      <a:pt x="5365023" y="411426"/>
                    </a:lnTo>
                    <a:cubicBezTo>
                      <a:pt x="5377596" y="411426"/>
                      <a:pt x="5387788" y="420138"/>
                      <a:pt x="5387788" y="430885"/>
                    </a:cubicBezTo>
                    <a:cubicBezTo>
                      <a:pt x="5387788" y="441632"/>
                      <a:pt x="5377596" y="450344"/>
                      <a:pt x="5365023" y="450344"/>
                    </a:cubicBezTo>
                    <a:lnTo>
                      <a:pt x="5349847" y="450344"/>
                    </a:lnTo>
                    <a:cubicBezTo>
                      <a:pt x="5337274" y="450344"/>
                      <a:pt x="5327083" y="441632"/>
                      <a:pt x="5327083" y="430885"/>
                    </a:cubicBezTo>
                    <a:cubicBezTo>
                      <a:pt x="5327083" y="420138"/>
                      <a:pt x="5337274" y="411426"/>
                      <a:pt x="5349847" y="411426"/>
                    </a:cubicBezTo>
                    <a:close/>
                    <a:moveTo>
                      <a:pt x="1419549" y="411426"/>
                    </a:moveTo>
                    <a:lnTo>
                      <a:pt x="1434726" y="411426"/>
                    </a:lnTo>
                    <a:cubicBezTo>
                      <a:pt x="1447299" y="411426"/>
                      <a:pt x="1457490" y="420138"/>
                      <a:pt x="1457490" y="430885"/>
                    </a:cubicBezTo>
                    <a:cubicBezTo>
                      <a:pt x="1457490" y="441632"/>
                      <a:pt x="1447299" y="450344"/>
                      <a:pt x="1434726" y="450344"/>
                    </a:cubicBezTo>
                    <a:lnTo>
                      <a:pt x="1419549" y="450344"/>
                    </a:lnTo>
                    <a:cubicBezTo>
                      <a:pt x="1406976" y="450344"/>
                      <a:pt x="1396785" y="441632"/>
                      <a:pt x="1396785" y="430885"/>
                    </a:cubicBezTo>
                    <a:cubicBezTo>
                      <a:pt x="1396785" y="420138"/>
                      <a:pt x="1406976" y="411426"/>
                      <a:pt x="1419549" y="411426"/>
                    </a:cubicBezTo>
                    <a:close/>
                    <a:moveTo>
                      <a:pt x="3926553" y="405864"/>
                    </a:moveTo>
                    <a:lnTo>
                      <a:pt x="4026284" y="405865"/>
                    </a:lnTo>
                    <a:cubicBezTo>
                      <a:pt x="4033468" y="405865"/>
                      <a:pt x="4039972" y="408354"/>
                      <a:pt x="4044679" y="412378"/>
                    </a:cubicBezTo>
                    <a:lnTo>
                      <a:pt x="4052300" y="428103"/>
                    </a:lnTo>
                    <a:lnTo>
                      <a:pt x="4044679" y="443827"/>
                    </a:lnTo>
                    <a:cubicBezTo>
                      <a:pt x="4039972" y="447852"/>
                      <a:pt x="4033468" y="450341"/>
                      <a:pt x="4026284" y="450341"/>
                    </a:cubicBezTo>
                    <a:lnTo>
                      <a:pt x="3926553" y="450341"/>
                    </a:lnTo>
                    <a:cubicBezTo>
                      <a:pt x="3912184" y="450341"/>
                      <a:pt x="3900536" y="440385"/>
                      <a:pt x="3900536" y="428102"/>
                    </a:cubicBezTo>
                    <a:cubicBezTo>
                      <a:pt x="3900536" y="415821"/>
                      <a:pt x="3912185" y="405864"/>
                      <a:pt x="3926553" y="405864"/>
                    </a:cubicBezTo>
                    <a:close/>
                    <a:moveTo>
                      <a:pt x="5654891" y="402159"/>
                    </a:moveTo>
                    <a:lnTo>
                      <a:pt x="5775435" y="402159"/>
                    </a:lnTo>
                    <a:cubicBezTo>
                      <a:pt x="5784056" y="402159"/>
                      <a:pt x="5791045" y="408133"/>
                      <a:pt x="5791045" y="415502"/>
                    </a:cubicBezTo>
                    <a:lnTo>
                      <a:pt x="5791044" y="415502"/>
                    </a:lnTo>
                    <a:cubicBezTo>
                      <a:pt x="5791044" y="422872"/>
                      <a:pt x="5784055" y="428846"/>
                      <a:pt x="5775435" y="428846"/>
                    </a:cubicBezTo>
                    <a:lnTo>
                      <a:pt x="5654891" y="428845"/>
                    </a:lnTo>
                    <a:cubicBezTo>
                      <a:pt x="5650581" y="428845"/>
                      <a:pt x="5646678" y="427352"/>
                      <a:pt x="5643853" y="424937"/>
                    </a:cubicBezTo>
                    <a:lnTo>
                      <a:pt x="5639281" y="415502"/>
                    </a:lnTo>
                    <a:lnTo>
                      <a:pt x="5643853" y="406067"/>
                    </a:lnTo>
                    <a:cubicBezTo>
                      <a:pt x="5646678" y="403652"/>
                      <a:pt x="5650581" y="402159"/>
                      <a:pt x="5654891" y="402159"/>
                    </a:cubicBezTo>
                    <a:close/>
                    <a:moveTo>
                      <a:pt x="1724593" y="402159"/>
                    </a:moveTo>
                    <a:lnTo>
                      <a:pt x="1845137" y="402159"/>
                    </a:lnTo>
                    <a:cubicBezTo>
                      <a:pt x="1853759" y="402159"/>
                      <a:pt x="1860747" y="408133"/>
                      <a:pt x="1860747" y="415502"/>
                    </a:cubicBezTo>
                    <a:lnTo>
                      <a:pt x="1860747" y="415502"/>
                    </a:lnTo>
                    <a:cubicBezTo>
                      <a:pt x="1860747" y="422872"/>
                      <a:pt x="1853758" y="428846"/>
                      <a:pt x="1845137" y="428846"/>
                    </a:cubicBezTo>
                    <a:lnTo>
                      <a:pt x="1724593" y="428845"/>
                    </a:lnTo>
                    <a:cubicBezTo>
                      <a:pt x="1720283" y="428845"/>
                      <a:pt x="1716380" y="427352"/>
                      <a:pt x="1713556" y="424937"/>
                    </a:cubicBezTo>
                    <a:lnTo>
                      <a:pt x="1708983" y="415502"/>
                    </a:lnTo>
                    <a:lnTo>
                      <a:pt x="1713556" y="406067"/>
                    </a:lnTo>
                    <a:cubicBezTo>
                      <a:pt x="1716380" y="403652"/>
                      <a:pt x="1720283" y="402159"/>
                      <a:pt x="1724593" y="402159"/>
                    </a:cubicBezTo>
                    <a:close/>
                    <a:moveTo>
                      <a:pt x="4954618" y="400306"/>
                    </a:moveTo>
                    <a:lnTo>
                      <a:pt x="5053475" y="400306"/>
                    </a:lnTo>
                    <a:cubicBezTo>
                      <a:pt x="5062096" y="400306"/>
                      <a:pt x="5069084" y="406281"/>
                      <a:pt x="5069084" y="413650"/>
                    </a:cubicBezTo>
                    <a:cubicBezTo>
                      <a:pt x="5069084" y="421019"/>
                      <a:pt x="5062095" y="426993"/>
                      <a:pt x="5053474" y="426993"/>
                    </a:cubicBezTo>
                    <a:lnTo>
                      <a:pt x="4954618" y="426993"/>
                    </a:lnTo>
                    <a:cubicBezTo>
                      <a:pt x="4950306" y="426993"/>
                      <a:pt x="4946404" y="425500"/>
                      <a:pt x="4943580" y="423085"/>
                    </a:cubicBezTo>
                    <a:lnTo>
                      <a:pt x="4939007" y="413650"/>
                    </a:lnTo>
                    <a:lnTo>
                      <a:pt x="4943580" y="404216"/>
                    </a:lnTo>
                    <a:cubicBezTo>
                      <a:pt x="4946404" y="401801"/>
                      <a:pt x="4950306" y="400306"/>
                      <a:pt x="4954618" y="400306"/>
                    </a:cubicBezTo>
                    <a:close/>
                    <a:moveTo>
                      <a:pt x="1024320" y="400306"/>
                    </a:moveTo>
                    <a:lnTo>
                      <a:pt x="1123177" y="400306"/>
                    </a:lnTo>
                    <a:cubicBezTo>
                      <a:pt x="1131798" y="400306"/>
                      <a:pt x="1138787" y="406281"/>
                      <a:pt x="1138787" y="413650"/>
                    </a:cubicBezTo>
                    <a:cubicBezTo>
                      <a:pt x="1138787" y="421019"/>
                      <a:pt x="1131798" y="426993"/>
                      <a:pt x="1123176" y="426993"/>
                    </a:cubicBezTo>
                    <a:lnTo>
                      <a:pt x="1024320" y="426993"/>
                    </a:lnTo>
                    <a:cubicBezTo>
                      <a:pt x="1020009" y="426993"/>
                      <a:pt x="1016106" y="425500"/>
                      <a:pt x="1013282" y="423085"/>
                    </a:cubicBezTo>
                    <a:lnTo>
                      <a:pt x="1008709" y="413650"/>
                    </a:lnTo>
                    <a:lnTo>
                      <a:pt x="1013282" y="404216"/>
                    </a:lnTo>
                    <a:cubicBezTo>
                      <a:pt x="1016106" y="401801"/>
                      <a:pt x="1020009" y="400306"/>
                      <a:pt x="1024320" y="400306"/>
                    </a:cubicBezTo>
                    <a:close/>
                    <a:moveTo>
                      <a:pt x="4823828" y="396599"/>
                    </a:moveTo>
                    <a:lnTo>
                      <a:pt x="4887244" y="396599"/>
                    </a:lnTo>
                    <a:cubicBezTo>
                      <a:pt x="4898470" y="396599"/>
                      <a:pt x="4907570" y="404378"/>
                      <a:pt x="4907570" y="413973"/>
                    </a:cubicBezTo>
                    <a:cubicBezTo>
                      <a:pt x="4907570" y="423568"/>
                      <a:pt x="4898470" y="431347"/>
                      <a:pt x="4887244" y="431347"/>
                    </a:cubicBezTo>
                    <a:lnTo>
                      <a:pt x="4823828" y="431347"/>
                    </a:lnTo>
                    <a:cubicBezTo>
                      <a:pt x="4812603" y="431347"/>
                      <a:pt x="4803503" y="423568"/>
                      <a:pt x="4803503" y="413973"/>
                    </a:cubicBezTo>
                    <a:cubicBezTo>
                      <a:pt x="4803503" y="404378"/>
                      <a:pt x="4812603" y="396599"/>
                      <a:pt x="4823828" y="396599"/>
                    </a:cubicBezTo>
                    <a:close/>
                    <a:moveTo>
                      <a:pt x="893531" y="396599"/>
                    </a:moveTo>
                    <a:lnTo>
                      <a:pt x="956946" y="396599"/>
                    </a:lnTo>
                    <a:cubicBezTo>
                      <a:pt x="968173" y="396599"/>
                      <a:pt x="977272" y="404378"/>
                      <a:pt x="977272" y="413973"/>
                    </a:cubicBezTo>
                    <a:cubicBezTo>
                      <a:pt x="977272" y="423568"/>
                      <a:pt x="968173" y="431347"/>
                      <a:pt x="956946" y="431347"/>
                    </a:cubicBezTo>
                    <a:lnTo>
                      <a:pt x="893531" y="431347"/>
                    </a:lnTo>
                    <a:cubicBezTo>
                      <a:pt x="882305" y="431347"/>
                      <a:pt x="873205" y="423568"/>
                      <a:pt x="873205" y="413973"/>
                    </a:cubicBezTo>
                    <a:cubicBezTo>
                      <a:pt x="873205" y="404378"/>
                      <a:pt x="882305" y="396599"/>
                      <a:pt x="893531" y="396599"/>
                    </a:cubicBezTo>
                    <a:close/>
                    <a:moveTo>
                      <a:pt x="4271710" y="396597"/>
                    </a:moveTo>
                    <a:lnTo>
                      <a:pt x="4321793" y="396597"/>
                    </a:lnTo>
                    <a:cubicBezTo>
                      <a:pt x="4333408" y="396597"/>
                      <a:pt x="4342823" y="404646"/>
                      <a:pt x="4342823" y="414573"/>
                    </a:cubicBezTo>
                    <a:cubicBezTo>
                      <a:pt x="4342823" y="424500"/>
                      <a:pt x="4333408" y="432549"/>
                      <a:pt x="4321793" y="432549"/>
                    </a:cubicBezTo>
                    <a:lnTo>
                      <a:pt x="4271710" y="432549"/>
                    </a:lnTo>
                    <a:cubicBezTo>
                      <a:pt x="4260096" y="432549"/>
                      <a:pt x="4250680" y="424500"/>
                      <a:pt x="4250680" y="414573"/>
                    </a:cubicBezTo>
                    <a:cubicBezTo>
                      <a:pt x="4250680" y="404646"/>
                      <a:pt x="4260096" y="396597"/>
                      <a:pt x="4271710" y="396597"/>
                    </a:cubicBezTo>
                    <a:close/>
                    <a:moveTo>
                      <a:pt x="4097828" y="394744"/>
                    </a:moveTo>
                    <a:lnTo>
                      <a:pt x="4197560" y="394745"/>
                    </a:lnTo>
                    <a:cubicBezTo>
                      <a:pt x="4204743" y="394745"/>
                      <a:pt x="4211247" y="397235"/>
                      <a:pt x="4215956" y="401259"/>
                    </a:cubicBezTo>
                    <a:lnTo>
                      <a:pt x="4223575" y="416984"/>
                    </a:lnTo>
                    <a:lnTo>
                      <a:pt x="4215956" y="432708"/>
                    </a:lnTo>
                    <a:cubicBezTo>
                      <a:pt x="4211247" y="436733"/>
                      <a:pt x="4204743" y="439222"/>
                      <a:pt x="4197560" y="439222"/>
                    </a:cubicBezTo>
                    <a:lnTo>
                      <a:pt x="4097827" y="439222"/>
                    </a:lnTo>
                    <a:cubicBezTo>
                      <a:pt x="4083460" y="439222"/>
                      <a:pt x="4071813" y="429265"/>
                      <a:pt x="4071813" y="416983"/>
                    </a:cubicBezTo>
                    <a:lnTo>
                      <a:pt x="4071814" y="416983"/>
                    </a:lnTo>
                    <a:cubicBezTo>
                      <a:pt x="4071814" y="404701"/>
                      <a:pt x="4083461" y="394744"/>
                      <a:pt x="4097828" y="394744"/>
                    </a:cubicBezTo>
                    <a:close/>
                    <a:moveTo>
                      <a:pt x="2934568" y="393354"/>
                    </a:moveTo>
                    <a:lnTo>
                      <a:pt x="3025300" y="393355"/>
                    </a:lnTo>
                    <a:cubicBezTo>
                      <a:pt x="3029611" y="393355"/>
                      <a:pt x="3033513" y="394848"/>
                      <a:pt x="3036338" y="397263"/>
                    </a:cubicBezTo>
                    <a:lnTo>
                      <a:pt x="3040910" y="406699"/>
                    </a:lnTo>
                    <a:lnTo>
                      <a:pt x="3036338" y="416133"/>
                    </a:lnTo>
                    <a:cubicBezTo>
                      <a:pt x="3033513" y="418547"/>
                      <a:pt x="3029611" y="420041"/>
                      <a:pt x="3025300" y="420041"/>
                    </a:cubicBezTo>
                    <a:lnTo>
                      <a:pt x="2934567" y="420041"/>
                    </a:lnTo>
                    <a:cubicBezTo>
                      <a:pt x="2925946" y="420041"/>
                      <a:pt x="2918957" y="414067"/>
                      <a:pt x="2918957" y="406698"/>
                    </a:cubicBezTo>
                    <a:lnTo>
                      <a:pt x="2918958" y="406698"/>
                    </a:lnTo>
                    <a:cubicBezTo>
                      <a:pt x="2918958" y="399329"/>
                      <a:pt x="2925947" y="393354"/>
                      <a:pt x="2934568" y="393354"/>
                    </a:cubicBezTo>
                    <a:close/>
                    <a:moveTo>
                      <a:pt x="3101615" y="391037"/>
                    </a:moveTo>
                    <a:lnTo>
                      <a:pt x="3160152" y="391037"/>
                    </a:lnTo>
                    <a:cubicBezTo>
                      <a:pt x="3184699" y="391037"/>
                      <a:pt x="3204597" y="408046"/>
                      <a:pt x="3204597" y="429029"/>
                    </a:cubicBezTo>
                    <a:cubicBezTo>
                      <a:pt x="3204597" y="450012"/>
                      <a:pt x="3184699" y="467021"/>
                      <a:pt x="3160152" y="467021"/>
                    </a:cubicBezTo>
                    <a:lnTo>
                      <a:pt x="3101615" y="467021"/>
                    </a:lnTo>
                    <a:cubicBezTo>
                      <a:pt x="3077068" y="467021"/>
                      <a:pt x="3057171" y="450012"/>
                      <a:pt x="3057171" y="429029"/>
                    </a:cubicBezTo>
                    <a:cubicBezTo>
                      <a:pt x="3057171" y="408046"/>
                      <a:pt x="3077068" y="391037"/>
                      <a:pt x="3101615" y="391037"/>
                    </a:cubicBezTo>
                    <a:close/>
                    <a:moveTo>
                      <a:pt x="3278311" y="391037"/>
                    </a:moveTo>
                    <a:lnTo>
                      <a:pt x="3373706" y="391037"/>
                    </a:lnTo>
                    <a:cubicBezTo>
                      <a:pt x="3403641" y="391037"/>
                      <a:pt x="3427906" y="411780"/>
                      <a:pt x="3427906" y="437369"/>
                    </a:cubicBezTo>
                    <a:cubicBezTo>
                      <a:pt x="3427906" y="462957"/>
                      <a:pt x="3403641" y="483700"/>
                      <a:pt x="3373706" y="483700"/>
                    </a:cubicBezTo>
                    <a:lnTo>
                      <a:pt x="3278311" y="483700"/>
                    </a:lnTo>
                    <a:cubicBezTo>
                      <a:pt x="3248377" y="483700"/>
                      <a:pt x="3224110" y="462957"/>
                      <a:pt x="3224110" y="437369"/>
                    </a:cubicBezTo>
                    <a:cubicBezTo>
                      <a:pt x="3224110" y="411780"/>
                      <a:pt x="3248377" y="391037"/>
                      <a:pt x="3278311" y="391037"/>
                    </a:cubicBezTo>
                    <a:close/>
                    <a:moveTo>
                      <a:pt x="4737238" y="390344"/>
                    </a:moveTo>
                    <a:lnTo>
                      <a:pt x="4760816" y="390344"/>
                    </a:lnTo>
                    <a:cubicBezTo>
                      <a:pt x="4773613" y="390344"/>
                      <a:pt x="4783986" y="399212"/>
                      <a:pt x="4783986" y="410151"/>
                    </a:cubicBezTo>
                    <a:cubicBezTo>
                      <a:pt x="4783986" y="421090"/>
                      <a:pt x="4773612" y="429958"/>
                      <a:pt x="4760815" y="429958"/>
                    </a:cubicBezTo>
                    <a:lnTo>
                      <a:pt x="4737238" y="429957"/>
                    </a:lnTo>
                    <a:cubicBezTo>
                      <a:pt x="4730838" y="429957"/>
                      <a:pt x="4725045" y="427741"/>
                      <a:pt x="4720853" y="424156"/>
                    </a:cubicBezTo>
                    <a:lnTo>
                      <a:pt x="4714066" y="410151"/>
                    </a:lnTo>
                    <a:lnTo>
                      <a:pt x="4720853" y="396145"/>
                    </a:lnTo>
                    <a:cubicBezTo>
                      <a:pt x="4725045" y="392561"/>
                      <a:pt x="4730838" y="390344"/>
                      <a:pt x="4737238" y="390344"/>
                    </a:cubicBezTo>
                    <a:close/>
                    <a:moveTo>
                      <a:pt x="806940" y="390344"/>
                    </a:moveTo>
                    <a:lnTo>
                      <a:pt x="830518" y="390344"/>
                    </a:lnTo>
                    <a:cubicBezTo>
                      <a:pt x="843315" y="390344"/>
                      <a:pt x="853688" y="399212"/>
                      <a:pt x="853688" y="410151"/>
                    </a:cubicBezTo>
                    <a:cubicBezTo>
                      <a:pt x="853688" y="421090"/>
                      <a:pt x="843314" y="429958"/>
                      <a:pt x="830517" y="429958"/>
                    </a:cubicBezTo>
                    <a:lnTo>
                      <a:pt x="806940" y="429957"/>
                    </a:lnTo>
                    <a:cubicBezTo>
                      <a:pt x="800540" y="429957"/>
                      <a:pt x="794748" y="427741"/>
                      <a:pt x="790555" y="424156"/>
                    </a:cubicBezTo>
                    <a:lnTo>
                      <a:pt x="783768" y="410151"/>
                    </a:lnTo>
                    <a:lnTo>
                      <a:pt x="790555" y="396145"/>
                    </a:lnTo>
                    <a:cubicBezTo>
                      <a:pt x="794748" y="392561"/>
                      <a:pt x="800540" y="390344"/>
                      <a:pt x="806940" y="390344"/>
                    </a:cubicBezTo>
                    <a:close/>
                    <a:moveTo>
                      <a:pt x="3475604" y="383624"/>
                    </a:moveTo>
                    <a:lnTo>
                      <a:pt x="3588342" y="383624"/>
                    </a:lnTo>
                    <a:cubicBezTo>
                      <a:pt x="3601513" y="383624"/>
                      <a:pt x="3612191" y="392751"/>
                      <a:pt x="3612191" y="404011"/>
                    </a:cubicBezTo>
                    <a:cubicBezTo>
                      <a:pt x="3612191" y="415270"/>
                      <a:pt x="3601513" y="424396"/>
                      <a:pt x="3588342" y="424396"/>
                    </a:cubicBezTo>
                    <a:lnTo>
                      <a:pt x="3475604" y="424396"/>
                    </a:lnTo>
                    <a:cubicBezTo>
                      <a:pt x="3462433" y="424396"/>
                      <a:pt x="3451755" y="415270"/>
                      <a:pt x="3451755" y="404011"/>
                    </a:cubicBezTo>
                    <a:cubicBezTo>
                      <a:pt x="3451755" y="392751"/>
                      <a:pt x="3462433" y="383624"/>
                      <a:pt x="3475604" y="383624"/>
                    </a:cubicBezTo>
                    <a:close/>
                    <a:moveTo>
                      <a:pt x="5841994" y="374361"/>
                    </a:moveTo>
                    <a:lnTo>
                      <a:pt x="5874514" y="374361"/>
                    </a:lnTo>
                    <a:cubicBezTo>
                      <a:pt x="5894271" y="374361"/>
                      <a:pt x="5910287" y="388051"/>
                      <a:pt x="5910287" y="404940"/>
                    </a:cubicBezTo>
                    <a:cubicBezTo>
                      <a:pt x="5910287" y="421829"/>
                      <a:pt x="5894271" y="435519"/>
                      <a:pt x="5874514" y="435519"/>
                    </a:cubicBezTo>
                    <a:lnTo>
                      <a:pt x="5841994" y="435519"/>
                    </a:lnTo>
                    <a:cubicBezTo>
                      <a:pt x="5822237" y="435519"/>
                      <a:pt x="5806221" y="421829"/>
                      <a:pt x="5806221" y="404940"/>
                    </a:cubicBezTo>
                    <a:cubicBezTo>
                      <a:pt x="5806221" y="388051"/>
                      <a:pt x="5822237" y="374361"/>
                      <a:pt x="5841994" y="374361"/>
                    </a:cubicBezTo>
                    <a:close/>
                    <a:moveTo>
                      <a:pt x="1911697" y="374361"/>
                    </a:moveTo>
                    <a:lnTo>
                      <a:pt x="1944216" y="374361"/>
                    </a:lnTo>
                    <a:cubicBezTo>
                      <a:pt x="1963973" y="374361"/>
                      <a:pt x="1979989" y="388051"/>
                      <a:pt x="1979989" y="404940"/>
                    </a:cubicBezTo>
                    <a:cubicBezTo>
                      <a:pt x="1979989" y="421829"/>
                      <a:pt x="1963973" y="435519"/>
                      <a:pt x="1944216" y="435519"/>
                    </a:cubicBezTo>
                    <a:lnTo>
                      <a:pt x="1911697" y="435519"/>
                    </a:lnTo>
                    <a:cubicBezTo>
                      <a:pt x="1891940" y="435519"/>
                      <a:pt x="1875923" y="421829"/>
                      <a:pt x="1875923" y="404940"/>
                    </a:cubicBezTo>
                    <a:cubicBezTo>
                      <a:pt x="1875923" y="388051"/>
                      <a:pt x="1891940" y="374361"/>
                      <a:pt x="1911697" y="374361"/>
                    </a:cubicBezTo>
                    <a:close/>
                    <a:moveTo>
                      <a:pt x="2565023" y="372504"/>
                    </a:moveTo>
                    <a:lnTo>
                      <a:pt x="2660417" y="372504"/>
                    </a:lnTo>
                    <a:cubicBezTo>
                      <a:pt x="2690352" y="372504"/>
                      <a:pt x="2714619" y="393247"/>
                      <a:pt x="2714619" y="418836"/>
                    </a:cubicBezTo>
                    <a:cubicBezTo>
                      <a:pt x="2714619" y="444424"/>
                      <a:pt x="2690352" y="465167"/>
                      <a:pt x="2660417" y="465167"/>
                    </a:cubicBezTo>
                    <a:lnTo>
                      <a:pt x="2565023" y="465167"/>
                    </a:lnTo>
                    <a:cubicBezTo>
                      <a:pt x="2535089" y="465167"/>
                      <a:pt x="2510822" y="444424"/>
                      <a:pt x="2510822" y="418836"/>
                    </a:cubicBezTo>
                    <a:cubicBezTo>
                      <a:pt x="2510822" y="393247"/>
                      <a:pt x="2535089" y="372504"/>
                      <a:pt x="2565023" y="372504"/>
                    </a:cubicBezTo>
                    <a:close/>
                    <a:moveTo>
                      <a:pt x="5951481" y="370653"/>
                    </a:moveTo>
                    <a:lnTo>
                      <a:pt x="6064218" y="370653"/>
                    </a:lnTo>
                    <a:cubicBezTo>
                      <a:pt x="6077390" y="370653"/>
                      <a:pt x="6088068" y="379781"/>
                      <a:pt x="6088068" y="391040"/>
                    </a:cubicBezTo>
                    <a:cubicBezTo>
                      <a:pt x="6088068" y="402299"/>
                      <a:pt x="6077390" y="411426"/>
                      <a:pt x="6064218" y="411426"/>
                    </a:cubicBezTo>
                    <a:lnTo>
                      <a:pt x="5951481" y="411426"/>
                    </a:lnTo>
                    <a:cubicBezTo>
                      <a:pt x="5938310" y="411426"/>
                      <a:pt x="5927632" y="402299"/>
                      <a:pt x="5927632" y="391040"/>
                    </a:cubicBezTo>
                    <a:cubicBezTo>
                      <a:pt x="5927632" y="379781"/>
                      <a:pt x="5938310" y="370653"/>
                      <a:pt x="5951481" y="370653"/>
                    </a:cubicBezTo>
                    <a:close/>
                    <a:moveTo>
                      <a:pt x="2021183" y="370653"/>
                    </a:moveTo>
                    <a:lnTo>
                      <a:pt x="2133921" y="370653"/>
                    </a:lnTo>
                    <a:cubicBezTo>
                      <a:pt x="2147092" y="370653"/>
                      <a:pt x="2157769" y="379781"/>
                      <a:pt x="2157769" y="391040"/>
                    </a:cubicBezTo>
                    <a:cubicBezTo>
                      <a:pt x="2157769" y="402299"/>
                      <a:pt x="2147092" y="411426"/>
                      <a:pt x="2133921" y="411426"/>
                    </a:cubicBezTo>
                    <a:lnTo>
                      <a:pt x="2021183" y="411426"/>
                    </a:lnTo>
                    <a:cubicBezTo>
                      <a:pt x="2008012" y="411426"/>
                      <a:pt x="1997334" y="402299"/>
                      <a:pt x="1997334" y="391040"/>
                    </a:cubicBezTo>
                    <a:cubicBezTo>
                      <a:pt x="1997334" y="379781"/>
                      <a:pt x="2008012" y="370653"/>
                      <a:pt x="2021183" y="370653"/>
                    </a:cubicBezTo>
                    <a:close/>
                    <a:moveTo>
                      <a:pt x="6166117" y="366948"/>
                    </a:moveTo>
                    <a:lnTo>
                      <a:pt x="6261511" y="366948"/>
                    </a:lnTo>
                    <a:cubicBezTo>
                      <a:pt x="6291446" y="366948"/>
                      <a:pt x="6315712" y="387691"/>
                      <a:pt x="6315712" y="413280"/>
                    </a:cubicBezTo>
                    <a:cubicBezTo>
                      <a:pt x="6315712" y="438868"/>
                      <a:pt x="6291446" y="459611"/>
                      <a:pt x="6261511" y="459611"/>
                    </a:cubicBezTo>
                    <a:lnTo>
                      <a:pt x="6166117" y="459611"/>
                    </a:lnTo>
                    <a:cubicBezTo>
                      <a:pt x="6136182" y="459611"/>
                      <a:pt x="6111916" y="438868"/>
                      <a:pt x="6111916" y="413280"/>
                    </a:cubicBezTo>
                    <a:cubicBezTo>
                      <a:pt x="6111916" y="387691"/>
                      <a:pt x="6136182" y="366948"/>
                      <a:pt x="6166117" y="366948"/>
                    </a:cubicBezTo>
                    <a:close/>
                    <a:moveTo>
                      <a:pt x="2235819" y="366948"/>
                    </a:moveTo>
                    <a:lnTo>
                      <a:pt x="2331213" y="366948"/>
                    </a:lnTo>
                    <a:cubicBezTo>
                      <a:pt x="2361149" y="366948"/>
                      <a:pt x="2385415" y="387691"/>
                      <a:pt x="2385415" y="413280"/>
                    </a:cubicBezTo>
                    <a:cubicBezTo>
                      <a:pt x="2385415" y="438868"/>
                      <a:pt x="2361149" y="459611"/>
                      <a:pt x="2331213" y="459611"/>
                    </a:cubicBezTo>
                    <a:lnTo>
                      <a:pt x="2235819" y="459611"/>
                    </a:lnTo>
                    <a:cubicBezTo>
                      <a:pt x="2205884" y="459611"/>
                      <a:pt x="2181619" y="438868"/>
                      <a:pt x="2181619" y="413280"/>
                    </a:cubicBezTo>
                    <a:cubicBezTo>
                      <a:pt x="2181619" y="387691"/>
                      <a:pt x="2205884" y="366948"/>
                      <a:pt x="2235819" y="366948"/>
                    </a:cubicBezTo>
                    <a:close/>
                    <a:moveTo>
                      <a:pt x="2762316" y="365091"/>
                    </a:moveTo>
                    <a:lnTo>
                      <a:pt x="2875053" y="365091"/>
                    </a:lnTo>
                    <a:cubicBezTo>
                      <a:pt x="2888225" y="365091"/>
                      <a:pt x="2898903" y="374219"/>
                      <a:pt x="2898903" y="385478"/>
                    </a:cubicBezTo>
                    <a:cubicBezTo>
                      <a:pt x="2898903" y="396737"/>
                      <a:pt x="2888225" y="405864"/>
                      <a:pt x="2875053" y="405864"/>
                    </a:cubicBezTo>
                    <a:lnTo>
                      <a:pt x="2762316" y="405864"/>
                    </a:lnTo>
                    <a:cubicBezTo>
                      <a:pt x="2749145" y="405864"/>
                      <a:pt x="2738467" y="396737"/>
                      <a:pt x="2738467" y="385478"/>
                    </a:cubicBezTo>
                    <a:cubicBezTo>
                      <a:pt x="2738467" y="374219"/>
                      <a:pt x="2749145" y="365091"/>
                      <a:pt x="2762316" y="365091"/>
                    </a:cubicBezTo>
                    <a:close/>
                    <a:moveTo>
                      <a:pt x="6352258" y="364568"/>
                    </a:moveTo>
                    <a:lnTo>
                      <a:pt x="6367762" y="402160"/>
                    </a:lnTo>
                    <a:lnTo>
                      <a:pt x="6361242" y="402160"/>
                    </a:lnTo>
                    <a:cubicBezTo>
                      <a:pt x="6348071" y="402160"/>
                      <a:pt x="6337393" y="393032"/>
                      <a:pt x="6337393" y="381773"/>
                    </a:cubicBezTo>
                    <a:cubicBezTo>
                      <a:pt x="6337393" y="376144"/>
                      <a:pt x="6340062" y="371047"/>
                      <a:pt x="6344378" y="367358"/>
                    </a:cubicBezTo>
                    <a:close/>
                    <a:moveTo>
                      <a:pt x="2421960" y="364568"/>
                    </a:moveTo>
                    <a:lnTo>
                      <a:pt x="2425233" y="372505"/>
                    </a:lnTo>
                    <a:lnTo>
                      <a:pt x="2446865" y="372505"/>
                    </a:lnTo>
                    <a:cubicBezTo>
                      <a:pt x="2471411" y="372505"/>
                      <a:pt x="2491310" y="389514"/>
                      <a:pt x="2491310" y="410497"/>
                    </a:cubicBezTo>
                    <a:cubicBezTo>
                      <a:pt x="2491310" y="420988"/>
                      <a:pt x="2486336" y="430485"/>
                      <a:pt x="2478292" y="437360"/>
                    </a:cubicBezTo>
                    <a:lnTo>
                      <a:pt x="2455336" y="445489"/>
                    </a:lnTo>
                    <a:lnTo>
                      <a:pt x="2456115" y="447378"/>
                    </a:lnTo>
                    <a:lnTo>
                      <a:pt x="2450001" y="447378"/>
                    </a:lnTo>
                    <a:lnTo>
                      <a:pt x="2446865" y="448488"/>
                    </a:lnTo>
                    <a:lnTo>
                      <a:pt x="2413950" y="448488"/>
                    </a:lnTo>
                    <a:lnTo>
                      <a:pt x="2382992" y="373425"/>
                    </a:lnTo>
                    <a:lnTo>
                      <a:pt x="2388327" y="372505"/>
                    </a:lnTo>
                    <a:lnTo>
                      <a:pt x="2411587" y="372505"/>
                    </a:lnTo>
                    <a:lnTo>
                      <a:pt x="2414081" y="367358"/>
                    </a:lnTo>
                    <a:close/>
                    <a:moveTo>
                      <a:pt x="4601874" y="357682"/>
                    </a:moveTo>
                    <a:lnTo>
                      <a:pt x="4660412" y="357682"/>
                    </a:lnTo>
                    <a:cubicBezTo>
                      <a:pt x="4684959" y="357682"/>
                      <a:pt x="4704857" y="374691"/>
                      <a:pt x="4704857" y="395673"/>
                    </a:cubicBezTo>
                    <a:cubicBezTo>
                      <a:pt x="4704857" y="416656"/>
                      <a:pt x="4684959" y="433665"/>
                      <a:pt x="4660412" y="433665"/>
                    </a:cubicBezTo>
                    <a:lnTo>
                      <a:pt x="4601874" y="433665"/>
                    </a:lnTo>
                    <a:cubicBezTo>
                      <a:pt x="4577329" y="433665"/>
                      <a:pt x="4557429" y="416656"/>
                      <a:pt x="4557429" y="395673"/>
                    </a:cubicBezTo>
                    <a:cubicBezTo>
                      <a:pt x="4557429" y="374691"/>
                      <a:pt x="4577329" y="357682"/>
                      <a:pt x="4601874" y="357682"/>
                    </a:cubicBezTo>
                    <a:close/>
                    <a:moveTo>
                      <a:pt x="671577" y="357682"/>
                    </a:moveTo>
                    <a:lnTo>
                      <a:pt x="730115" y="357682"/>
                    </a:lnTo>
                    <a:cubicBezTo>
                      <a:pt x="754661" y="357682"/>
                      <a:pt x="774560" y="374691"/>
                      <a:pt x="774560" y="395673"/>
                    </a:cubicBezTo>
                    <a:cubicBezTo>
                      <a:pt x="774560" y="416656"/>
                      <a:pt x="754661" y="433665"/>
                      <a:pt x="730115" y="433665"/>
                    </a:cubicBezTo>
                    <a:lnTo>
                      <a:pt x="671577" y="433665"/>
                    </a:lnTo>
                    <a:cubicBezTo>
                      <a:pt x="647031" y="433665"/>
                      <a:pt x="627132" y="416656"/>
                      <a:pt x="627132" y="395673"/>
                    </a:cubicBezTo>
                    <a:cubicBezTo>
                      <a:pt x="627132" y="374691"/>
                      <a:pt x="647031" y="357682"/>
                      <a:pt x="671577" y="357682"/>
                    </a:cubicBezTo>
                    <a:close/>
                    <a:moveTo>
                      <a:pt x="5128706" y="355829"/>
                    </a:moveTo>
                    <a:lnTo>
                      <a:pt x="5161225" y="355829"/>
                    </a:lnTo>
                    <a:cubicBezTo>
                      <a:pt x="5180983" y="355829"/>
                      <a:pt x="5196999" y="369519"/>
                      <a:pt x="5196999" y="386408"/>
                    </a:cubicBezTo>
                    <a:cubicBezTo>
                      <a:pt x="5196999" y="403296"/>
                      <a:pt x="5180983" y="416986"/>
                      <a:pt x="5161225" y="416986"/>
                    </a:cubicBezTo>
                    <a:lnTo>
                      <a:pt x="5128706" y="416986"/>
                    </a:lnTo>
                    <a:cubicBezTo>
                      <a:pt x="5108949" y="416986"/>
                      <a:pt x="5092933" y="403296"/>
                      <a:pt x="5092933" y="386408"/>
                    </a:cubicBezTo>
                    <a:cubicBezTo>
                      <a:pt x="5092933" y="369519"/>
                      <a:pt x="5108949" y="355829"/>
                      <a:pt x="5128706" y="355829"/>
                    </a:cubicBezTo>
                    <a:close/>
                    <a:moveTo>
                      <a:pt x="1198408" y="355829"/>
                    </a:moveTo>
                    <a:lnTo>
                      <a:pt x="1230928" y="355829"/>
                    </a:lnTo>
                    <a:cubicBezTo>
                      <a:pt x="1250685" y="355829"/>
                      <a:pt x="1266702" y="369519"/>
                      <a:pt x="1266702" y="386408"/>
                    </a:cubicBezTo>
                    <a:cubicBezTo>
                      <a:pt x="1266702" y="403296"/>
                      <a:pt x="1250685" y="416986"/>
                      <a:pt x="1230928" y="416986"/>
                    </a:cubicBezTo>
                    <a:lnTo>
                      <a:pt x="1198408" y="416986"/>
                    </a:lnTo>
                    <a:cubicBezTo>
                      <a:pt x="1178651" y="416986"/>
                      <a:pt x="1162635" y="403296"/>
                      <a:pt x="1162635" y="386408"/>
                    </a:cubicBezTo>
                    <a:cubicBezTo>
                      <a:pt x="1162635" y="369519"/>
                      <a:pt x="1178651" y="355829"/>
                      <a:pt x="1198408" y="355829"/>
                    </a:cubicBezTo>
                    <a:close/>
                    <a:moveTo>
                      <a:pt x="3986991" y="355363"/>
                    </a:moveTo>
                    <a:lnTo>
                      <a:pt x="4003251" y="355364"/>
                    </a:lnTo>
                    <a:cubicBezTo>
                      <a:pt x="4008565" y="355364"/>
                      <a:pt x="4013374" y="357205"/>
                      <a:pt x="4016857" y="360181"/>
                    </a:cubicBezTo>
                    <a:lnTo>
                      <a:pt x="4022493" y="371812"/>
                    </a:lnTo>
                    <a:lnTo>
                      <a:pt x="4016857" y="383442"/>
                    </a:lnTo>
                    <a:cubicBezTo>
                      <a:pt x="4013374" y="386418"/>
                      <a:pt x="4008565" y="388258"/>
                      <a:pt x="4003251" y="388258"/>
                    </a:cubicBezTo>
                    <a:lnTo>
                      <a:pt x="3986990" y="388258"/>
                    </a:lnTo>
                    <a:cubicBezTo>
                      <a:pt x="3976363" y="388258"/>
                      <a:pt x="3967748" y="380895"/>
                      <a:pt x="3967748" y="371811"/>
                    </a:cubicBezTo>
                    <a:lnTo>
                      <a:pt x="3967749" y="371811"/>
                    </a:lnTo>
                    <a:cubicBezTo>
                      <a:pt x="3967749" y="362728"/>
                      <a:pt x="3976364" y="355363"/>
                      <a:pt x="3986991" y="355363"/>
                    </a:cubicBezTo>
                    <a:close/>
                    <a:moveTo>
                      <a:pt x="5238193" y="352121"/>
                    </a:moveTo>
                    <a:lnTo>
                      <a:pt x="5350930" y="352121"/>
                    </a:lnTo>
                    <a:cubicBezTo>
                      <a:pt x="5364101" y="352121"/>
                      <a:pt x="5374779" y="361248"/>
                      <a:pt x="5374779" y="372507"/>
                    </a:cubicBezTo>
                    <a:cubicBezTo>
                      <a:pt x="5374779" y="383766"/>
                      <a:pt x="5364101" y="392894"/>
                      <a:pt x="5350930" y="392894"/>
                    </a:cubicBezTo>
                    <a:lnTo>
                      <a:pt x="5238193" y="392894"/>
                    </a:lnTo>
                    <a:cubicBezTo>
                      <a:pt x="5225021" y="392894"/>
                      <a:pt x="5214343" y="383766"/>
                      <a:pt x="5214343" y="372507"/>
                    </a:cubicBezTo>
                    <a:cubicBezTo>
                      <a:pt x="5214343" y="361248"/>
                      <a:pt x="5225021" y="352121"/>
                      <a:pt x="5238193" y="352121"/>
                    </a:cubicBezTo>
                    <a:close/>
                    <a:moveTo>
                      <a:pt x="1307895" y="352121"/>
                    </a:moveTo>
                    <a:lnTo>
                      <a:pt x="1420632" y="352121"/>
                    </a:lnTo>
                    <a:cubicBezTo>
                      <a:pt x="1433804" y="352121"/>
                      <a:pt x="1444481" y="361248"/>
                      <a:pt x="1444481" y="372507"/>
                    </a:cubicBezTo>
                    <a:cubicBezTo>
                      <a:pt x="1444481" y="383766"/>
                      <a:pt x="1433804" y="392894"/>
                      <a:pt x="1420632" y="392894"/>
                    </a:cubicBezTo>
                    <a:lnTo>
                      <a:pt x="1307895" y="392894"/>
                    </a:lnTo>
                    <a:cubicBezTo>
                      <a:pt x="1294723" y="392894"/>
                      <a:pt x="1284046" y="383766"/>
                      <a:pt x="1284046" y="372507"/>
                    </a:cubicBezTo>
                    <a:cubicBezTo>
                      <a:pt x="1284046" y="361248"/>
                      <a:pt x="1294723" y="352121"/>
                      <a:pt x="1307895" y="352121"/>
                    </a:cubicBezTo>
                    <a:close/>
                    <a:moveTo>
                      <a:pt x="5452829" y="348415"/>
                    </a:moveTo>
                    <a:lnTo>
                      <a:pt x="5548223" y="348415"/>
                    </a:lnTo>
                    <a:cubicBezTo>
                      <a:pt x="5578158" y="348415"/>
                      <a:pt x="5602425" y="369158"/>
                      <a:pt x="5602425" y="394747"/>
                    </a:cubicBezTo>
                    <a:cubicBezTo>
                      <a:pt x="5602425" y="420335"/>
                      <a:pt x="5578158" y="441078"/>
                      <a:pt x="5548223" y="441078"/>
                    </a:cubicBezTo>
                    <a:lnTo>
                      <a:pt x="5452829" y="441078"/>
                    </a:lnTo>
                    <a:cubicBezTo>
                      <a:pt x="5422894" y="441078"/>
                      <a:pt x="5398628" y="420335"/>
                      <a:pt x="5398628" y="394747"/>
                    </a:cubicBezTo>
                    <a:cubicBezTo>
                      <a:pt x="5398628" y="369158"/>
                      <a:pt x="5422894" y="348415"/>
                      <a:pt x="5452829" y="348415"/>
                    </a:cubicBezTo>
                    <a:close/>
                    <a:moveTo>
                      <a:pt x="1522531" y="348415"/>
                    </a:moveTo>
                    <a:lnTo>
                      <a:pt x="1617925" y="348415"/>
                    </a:lnTo>
                    <a:cubicBezTo>
                      <a:pt x="1647860" y="348415"/>
                      <a:pt x="1672127" y="369158"/>
                      <a:pt x="1672127" y="394747"/>
                    </a:cubicBezTo>
                    <a:cubicBezTo>
                      <a:pt x="1672127" y="420335"/>
                      <a:pt x="1647860" y="441078"/>
                      <a:pt x="1617925" y="441078"/>
                    </a:cubicBezTo>
                    <a:lnTo>
                      <a:pt x="1522531" y="441078"/>
                    </a:lnTo>
                    <a:cubicBezTo>
                      <a:pt x="1492597" y="441078"/>
                      <a:pt x="1468330" y="420335"/>
                      <a:pt x="1468330" y="394747"/>
                    </a:cubicBezTo>
                    <a:cubicBezTo>
                      <a:pt x="1468330" y="369158"/>
                      <a:pt x="1492597" y="348415"/>
                      <a:pt x="1522531" y="348415"/>
                    </a:cubicBezTo>
                    <a:close/>
                    <a:moveTo>
                      <a:pt x="5647954" y="342855"/>
                    </a:moveTo>
                    <a:lnTo>
                      <a:pt x="5760691" y="342855"/>
                    </a:lnTo>
                    <a:cubicBezTo>
                      <a:pt x="5773863" y="342855"/>
                      <a:pt x="5784541" y="351981"/>
                      <a:pt x="5784541" y="363241"/>
                    </a:cubicBezTo>
                    <a:cubicBezTo>
                      <a:pt x="5784541" y="374500"/>
                      <a:pt x="5773863" y="383627"/>
                      <a:pt x="5760691" y="383627"/>
                    </a:cubicBezTo>
                    <a:lnTo>
                      <a:pt x="5647954" y="383627"/>
                    </a:lnTo>
                    <a:cubicBezTo>
                      <a:pt x="5634782" y="383627"/>
                      <a:pt x="5624104" y="374500"/>
                      <a:pt x="5624104" y="363241"/>
                    </a:cubicBezTo>
                    <a:cubicBezTo>
                      <a:pt x="5624104" y="351981"/>
                      <a:pt x="5634782" y="342855"/>
                      <a:pt x="5647954" y="342855"/>
                    </a:cubicBezTo>
                    <a:close/>
                    <a:moveTo>
                      <a:pt x="1717656" y="342855"/>
                    </a:moveTo>
                    <a:lnTo>
                      <a:pt x="1830393" y="342855"/>
                    </a:lnTo>
                    <a:cubicBezTo>
                      <a:pt x="1843565" y="342855"/>
                      <a:pt x="1854243" y="351981"/>
                      <a:pt x="1854243" y="363241"/>
                    </a:cubicBezTo>
                    <a:cubicBezTo>
                      <a:pt x="1854243" y="374500"/>
                      <a:pt x="1843565" y="383627"/>
                      <a:pt x="1830393" y="383627"/>
                    </a:cubicBezTo>
                    <a:lnTo>
                      <a:pt x="1717656" y="383627"/>
                    </a:lnTo>
                    <a:cubicBezTo>
                      <a:pt x="1704484" y="383627"/>
                      <a:pt x="1693807" y="374500"/>
                      <a:pt x="1693807" y="363241"/>
                    </a:cubicBezTo>
                    <a:cubicBezTo>
                      <a:pt x="1693807" y="351981"/>
                      <a:pt x="1704484" y="342855"/>
                      <a:pt x="1717656" y="342855"/>
                    </a:cubicBezTo>
                    <a:close/>
                    <a:moveTo>
                      <a:pt x="458026" y="341002"/>
                    </a:moveTo>
                    <a:lnTo>
                      <a:pt x="553420" y="341002"/>
                    </a:lnTo>
                    <a:cubicBezTo>
                      <a:pt x="583353" y="341002"/>
                      <a:pt x="607620" y="361745"/>
                      <a:pt x="607620" y="387334"/>
                    </a:cubicBezTo>
                    <a:cubicBezTo>
                      <a:pt x="607620" y="412922"/>
                      <a:pt x="583353" y="433665"/>
                      <a:pt x="553420" y="433665"/>
                    </a:cubicBezTo>
                    <a:lnTo>
                      <a:pt x="458026" y="433665"/>
                    </a:lnTo>
                    <a:cubicBezTo>
                      <a:pt x="435575" y="433665"/>
                      <a:pt x="416312" y="421998"/>
                      <a:pt x="408085" y="405368"/>
                    </a:cubicBezTo>
                    <a:lnTo>
                      <a:pt x="407623" y="403411"/>
                    </a:lnTo>
                    <a:lnTo>
                      <a:pt x="430280" y="348475"/>
                    </a:lnTo>
                    <a:lnTo>
                      <a:pt x="436928" y="344643"/>
                    </a:lnTo>
                    <a:cubicBezTo>
                      <a:pt x="443413" y="342299"/>
                      <a:pt x="450542" y="341002"/>
                      <a:pt x="458026" y="341002"/>
                    </a:cubicBezTo>
                    <a:close/>
                    <a:moveTo>
                      <a:pt x="3694577" y="340999"/>
                    </a:moveTo>
                    <a:lnTo>
                      <a:pt x="3794300" y="340999"/>
                    </a:lnTo>
                    <a:cubicBezTo>
                      <a:pt x="3807471" y="340999"/>
                      <a:pt x="3819397" y="345564"/>
                      <a:pt x="3828028" y="352941"/>
                    </a:cubicBezTo>
                    <a:lnTo>
                      <a:pt x="3841998" y="381772"/>
                    </a:lnTo>
                    <a:lnTo>
                      <a:pt x="3828028" y="410601"/>
                    </a:lnTo>
                    <a:cubicBezTo>
                      <a:pt x="3819397" y="417981"/>
                      <a:pt x="3807471" y="422544"/>
                      <a:pt x="3794300" y="422544"/>
                    </a:cubicBezTo>
                    <a:lnTo>
                      <a:pt x="3694577" y="422544"/>
                    </a:lnTo>
                    <a:cubicBezTo>
                      <a:pt x="3668234" y="422544"/>
                      <a:pt x="3646879" y="404289"/>
                      <a:pt x="3646879" y="381771"/>
                    </a:cubicBezTo>
                    <a:lnTo>
                      <a:pt x="3646880" y="381771"/>
                    </a:lnTo>
                    <a:cubicBezTo>
                      <a:pt x="3646880" y="359253"/>
                      <a:pt x="3668234" y="340999"/>
                      <a:pt x="3694577" y="340999"/>
                    </a:cubicBezTo>
                    <a:close/>
                    <a:moveTo>
                      <a:pt x="2968282" y="339146"/>
                    </a:moveTo>
                    <a:lnTo>
                      <a:pt x="3081018" y="339146"/>
                    </a:lnTo>
                    <a:cubicBezTo>
                      <a:pt x="3094190" y="339146"/>
                      <a:pt x="3104868" y="348273"/>
                      <a:pt x="3104868" y="359532"/>
                    </a:cubicBezTo>
                    <a:cubicBezTo>
                      <a:pt x="3104868" y="370791"/>
                      <a:pt x="3094190" y="379919"/>
                      <a:pt x="3081018" y="379919"/>
                    </a:cubicBezTo>
                    <a:lnTo>
                      <a:pt x="2968282" y="379919"/>
                    </a:lnTo>
                    <a:cubicBezTo>
                      <a:pt x="2955109" y="379919"/>
                      <a:pt x="2944432" y="370791"/>
                      <a:pt x="2944432" y="359532"/>
                    </a:cubicBezTo>
                    <a:cubicBezTo>
                      <a:pt x="2944432" y="348273"/>
                      <a:pt x="2955109" y="339146"/>
                      <a:pt x="2968282" y="339146"/>
                    </a:cubicBezTo>
                    <a:close/>
                    <a:moveTo>
                      <a:pt x="4806482" y="335904"/>
                    </a:moveTo>
                    <a:lnTo>
                      <a:pt x="4837375" y="335904"/>
                    </a:lnTo>
                    <a:cubicBezTo>
                      <a:pt x="4853990" y="335904"/>
                      <a:pt x="4867459" y="347417"/>
                      <a:pt x="4867459" y="361620"/>
                    </a:cubicBezTo>
                    <a:lnTo>
                      <a:pt x="4867458" y="361620"/>
                    </a:lnTo>
                    <a:cubicBezTo>
                      <a:pt x="4867458" y="375822"/>
                      <a:pt x="4853989" y="387334"/>
                      <a:pt x="4837375" y="387334"/>
                    </a:cubicBezTo>
                    <a:lnTo>
                      <a:pt x="4806482" y="387334"/>
                    </a:lnTo>
                    <a:cubicBezTo>
                      <a:pt x="4798175" y="387334"/>
                      <a:pt x="4790654" y="384456"/>
                      <a:pt x="4785210" y="379802"/>
                    </a:cubicBezTo>
                    <a:lnTo>
                      <a:pt x="4776399" y="361619"/>
                    </a:lnTo>
                    <a:lnTo>
                      <a:pt x="4785210" y="343436"/>
                    </a:lnTo>
                    <a:cubicBezTo>
                      <a:pt x="4790654" y="338782"/>
                      <a:pt x="4798175" y="335904"/>
                      <a:pt x="4806482" y="335904"/>
                    </a:cubicBezTo>
                    <a:close/>
                    <a:moveTo>
                      <a:pt x="876185" y="335904"/>
                    </a:moveTo>
                    <a:lnTo>
                      <a:pt x="907077" y="335904"/>
                    </a:lnTo>
                    <a:cubicBezTo>
                      <a:pt x="923692" y="335904"/>
                      <a:pt x="937161" y="347417"/>
                      <a:pt x="937161" y="361620"/>
                    </a:cubicBezTo>
                    <a:lnTo>
                      <a:pt x="937160" y="361620"/>
                    </a:lnTo>
                    <a:cubicBezTo>
                      <a:pt x="937160" y="375822"/>
                      <a:pt x="923691" y="387334"/>
                      <a:pt x="907077" y="387334"/>
                    </a:cubicBezTo>
                    <a:lnTo>
                      <a:pt x="876185" y="387334"/>
                    </a:lnTo>
                    <a:cubicBezTo>
                      <a:pt x="867877" y="387334"/>
                      <a:pt x="860357" y="384456"/>
                      <a:pt x="854912" y="379802"/>
                    </a:cubicBezTo>
                    <a:lnTo>
                      <a:pt x="846102" y="361619"/>
                    </a:lnTo>
                    <a:lnTo>
                      <a:pt x="854912" y="343436"/>
                    </a:lnTo>
                    <a:cubicBezTo>
                      <a:pt x="860357" y="338782"/>
                      <a:pt x="867877" y="335904"/>
                      <a:pt x="876185" y="335904"/>
                    </a:cubicBezTo>
                    <a:close/>
                    <a:moveTo>
                      <a:pt x="3891597" y="335438"/>
                    </a:moveTo>
                    <a:lnTo>
                      <a:pt x="3922490" y="335439"/>
                    </a:lnTo>
                    <a:cubicBezTo>
                      <a:pt x="3930797" y="335439"/>
                      <a:pt x="3938318" y="338318"/>
                      <a:pt x="3943762" y="342971"/>
                    </a:cubicBezTo>
                    <a:lnTo>
                      <a:pt x="3952573" y="361154"/>
                    </a:lnTo>
                    <a:lnTo>
                      <a:pt x="3943762" y="379337"/>
                    </a:lnTo>
                    <a:cubicBezTo>
                      <a:pt x="3938318" y="383990"/>
                      <a:pt x="3930797" y="386869"/>
                      <a:pt x="3922490" y="386869"/>
                    </a:cubicBezTo>
                    <a:lnTo>
                      <a:pt x="3891597" y="386869"/>
                    </a:lnTo>
                    <a:cubicBezTo>
                      <a:pt x="3874982" y="386869"/>
                      <a:pt x="3861513" y="375355"/>
                      <a:pt x="3861513" y="361154"/>
                    </a:cubicBezTo>
                    <a:lnTo>
                      <a:pt x="3861514" y="361154"/>
                    </a:lnTo>
                    <a:cubicBezTo>
                      <a:pt x="3861514" y="346952"/>
                      <a:pt x="3874983" y="335438"/>
                      <a:pt x="3891597" y="335438"/>
                    </a:cubicBezTo>
                    <a:close/>
                    <a:moveTo>
                      <a:pt x="4725721" y="334514"/>
                    </a:moveTo>
                    <a:lnTo>
                      <a:pt x="4741982" y="334514"/>
                    </a:lnTo>
                    <a:cubicBezTo>
                      <a:pt x="4752609" y="334514"/>
                      <a:pt x="4761224" y="341879"/>
                      <a:pt x="4761224" y="350962"/>
                    </a:cubicBezTo>
                    <a:lnTo>
                      <a:pt x="4761223" y="350962"/>
                    </a:lnTo>
                    <a:cubicBezTo>
                      <a:pt x="4761223" y="360046"/>
                      <a:pt x="4752608" y="367409"/>
                      <a:pt x="4741981" y="367409"/>
                    </a:cubicBezTo>
                    <a:lnTo>
                      <a:pt x="4725721" y="367409"/>
                    </a:lnTo>
                    <a:cubicBezTo>
                      <a:pt x="4720407" y="367409"/>
                      <a:pt x="4715598" y="365568"/>
                      <a:pt x="4712115" y="362592"/>
                    </a:cubicBezTo>
                    <a:lnTo>
                      <a:pt x="4706479" y="350962"/>
                    </a:lnTo>
                    <a:lnTo>
                      <a:pt x="4712115" y="339332"/>
                    </a:lnTo>
                    <a:cubicBezTo>
                      <a:pt x="4715598" y="336356"/>
                      <a:pt x="4720407" y="334514"/>
                      <a:pt x="4725721" y="334514"/>
                    </a:cubicBezTo>
                    <a:close/>
                    <a:moveTo>
                      <a:pt x="795423" y="334514"/>
                    </a:moveTo>
                    <a:lnTo>
                      <a:pt x="811685" y="334514"/>
                    </a:lnTo>
                    <a:cubicBezTo>
                      <a:pt x="822311" y="334514"/>
                      <a:pt x="830926" y="341879"/>
                      <a:pt x="830926" y="350962"/>
                    </a:cubicBezTo>
                    <a:lnTo>
                      <a:pt x="830925" y="350962"/>
                    </a:lnTo>
                    <a:cubicBezTo>
                      <a:pt x="830925" y="360046"/>
                      <a:pt x="822310" y="367409"/>
                      <a:pt x="811684" y="367409"/>
                    </a:cubicBezTo>
                    <a:lnTo>
                      <a:pt x="795423" y="367409"/>
                    </a:lnTo>
                    <a:cubicBezTo>
                      <a:pt x="790110" y="367409"/>
                      <a:pt x="785300" y="365568"/>
                      <a:pt x="781818" y="362592"/>
                    </a:cubicBezTo>
                    <a:lnTo>
                      <a:pt x="776182" y="350962"/>
                    </a:lnTo>
                    <a:lnTo>
                      <a:pt x="781818" y="339332"/>
                    </a:lnTo>
                    <a:cubicBezTo>
                      <a:pt x="785300" y="336356"/>
                      <a:pt x="790110" y="334514"/>
                      <a:pt x="795423" y="334514"/>
                    </a:cubicBezTo>
                    <a:close/>
                    <a:moveTo>
                      <a:pt x="3378043" y="329879"/>
                    </a:moveTo>
                    <a:lnTo>
                      <a:pt x="3490779" y="329879"/>
                    </a:lnTo>
                    <a:cubicBezTo>
                      <a:pt x="3503951" y="329879"/>
                      <a:pt x="3514629" y="339007"/>
                      <a:pt x="3514629" y="350266"/>
                    </a:cubicBezTo>
                    <a:cubicBezTo>
                      <a:pt x="3514629" y="361525"/>
                      <a:pt x="3503951" y="370652"/>
                      <a:pt x="3490779" y="370652"/>
                    </a:cubicBezTo>
                    <a:lnTo>
                      <a:pt x="3378043" y="370652"/>
                    </a:lnTo>
                    <a:cubicBezTo>
                      <a:pt x="3364871" y="370652"/>
                      <a:pt x="3354193" y="361525"/>
                      <a:pt x="3354193" y="350266"/>
                    </a:cubicBezTo>
                    <a:cubicBezTo>
                      <a:pt x="3354193" y="339007"/>
                      <a:pt x="3364871" y="329879"/>
                      <a:pt x="3378043" y="329879"/>
                    </a:cubicBezTo>
                    <a:close/>
                    <a:moveTo>
                      <a:pt x="5853919" y="316908"/>
                    </a:moveTo>
                    <a:lnTo>
                      <a:pt x="5966656" y="316908"/>
                    </a:lnTo>
                    <a:cubicBezTo>
                      <a:pt x="5979827" y="316908"/>
                      <a:pt x="5990505" y="326036"/>
                      <a:pt x="5990505" y="337295"/>
                    </a:cubicBezTo>
                    <a:cubicBezTo>
                      <a:pt x="5990505" y="348554"/>
                      <a:pt x="5979827" y="357682"/>
                      <a:pt x="5966656" y="357682"/>
                    </a:cubicBezTo>
                    <a:lnTo>
                      <a:pt x="5853919" y="357682"/>
                    </a:lnTo>
                    <a:cubicBezTo>
                      <a:pt x="5840747" y="357682"/>
                      <a:pt x="5830069" y="348554"/>
                      <a:pt x="5830069" y="337295"/>
                    </a:cubicBezTo>
                    <a:cubicBezTo>
                      <a:pt x="5830069" y="326036"/>
                      <a:pt x="5840747" y="316908"/>
                      <a:pt x="5853919" y="316908"/>
                    </a:cubicBezTo>
                    <a:close/>
                    <a:moveTo>
                      <a:pt x="1923621" y="316908"/>
                    </a:moveTo>
                    <a:lnTo>
                      <a:pt x="2036358" y="316908"/>
                    </a:lnTo>
                    <a:cubicBezTo>
                      <a:pt x="2049530" y="316908"/>
                      <a:pt x="2060207" y="326036"/>
                      <a:pt x="2060207" y="337295"/>
                    </a:cubicBezTo>
                    <a:cubicBezTo>
                      <a:pt x="2060207" y="348554"/>
                      <a:pt x="2049530" y="357682"/>
                      <a:pt x="2036358" y="357682"/>
                    </a:cubicBezTo>
                    <a:lnTo>
                      <a:pt x="1923621" y="357682"/>
                    </a:lnTo>
                    <a:cubicBezTo>
                      <a:pt x="1910449" y="357682"/>
                      <a:pt x="1899772" y="348554"/>
                      <a:pt x="1899772" y="337295"/>
                    </a:cubicBezTo>
                    <a:cubicBezTo>
                      <a:pt x="1899772" y="326036"/>
                      <a:pt x="1910449" y="316908"/>
                      <a:pt x="1923621" y="316908"/>
                    </a:cubicBezTo>
                    <a:close/>
                    <a:moveTo>
                      <a:pt x="2664754" y="311346"/>
                    </a:moveTo>
                    <a:lnTo>
                      <a:pt x="2777491" y="311346"/>
                    </a:lnTo>
                    <a:cubicBezTo>
                      <a:pt x="2790662" y="311346"/>
                      <a:pt x="2801340" y="320474"/>
                      <a:pt x="2801340" y="331733"/>
                    </a:cubicBezTo>
                    <a:cubicBezTo>
                      <a:pt x="2801340" y="342992"/>
                      <a:pt x="2790662" y="352120"/>
                      <a:pt x="2777491" y="352120"/>
                    </a:cubicBezTo>
                    <a:lnTo>
                      <a:pt x="2664754" y="352120"/>
                    </a:lnTo>
                    <a:cubicBezTo>
                      <a:pt x="2651582" y="352120"/>
                      <a:pt x="2640905" y="342992"/>
                      <a:pt x="2640905" y="331733"/>
                    </a:cubicBezTo>
                    <a:cubicBezTo>
                      <a:pt x="2640905" y="320474"/>
                      <a:pt x="2651582" y="311346"/>
                      <a:pt x="2664754" y="311346"/>
                    </a:cubicBezTo>
                    <a:close/>
                    <a:moveTo>
                      <a:pt x="3567747" y="305786"/>
                    </a:moveTo>
                    <a:lnTo>
                      <a:pt x="3600266" y="305786"/>
                    </a:lnTo>
                    <a:cubicBezTo>
                      <a:pt x="3620023" y="305786"/>
                      <a:pt x="3636039" y="319477"/>
                      <a:pt x="3636039" y="336365"/>
                    </a:cubicBezTo>
                    <a:cubicBezTo>
                      <a:pt x="3636039" y="353254"/>
                      <a:pt x="3620023" y="366945"/>
                      <a:pt x="3600266" y="366945"/>
                    </a:cubicBezTo>
                    <a:lnTo>
                      <a:pt x="3567747" y="366945"/>
                    </a:lnTo>
                    <a:cubicBezTo>
                      <a:pt x="3547989" y="366945"/>
                      <a:pt x="3531973" y="353254"/>
                      <a:pt x="3531973" y="336365"/>
                    </a:cubicBezTo>
                    <a:cubicBezTo>
                      <a:pt x="3531973" y="319477"/>
                      <a:pt x="3547989" y="305786"/>
                      <a:pt x="3567747" y="305786"/>
                    </a:cubicBezTo>
                    <a:close/>
                    <a:moveTo>
                      <a:pt x="5703672" y="302732"/>
                    </a:moveTo>
                    <a:lnTo>
                      <a:pt x="5794405" y="302732"/>
                    </a:lnTo>
                    <a:cubicBezTo>
                      <a:pt x="5803026" y="302732"/>
                      <a:pt x="5810015" y="308706"/>
                      <a:pt x="5810015" y="316076"/>
                    </a:cubicBezTo>
                    <a:lnTo>
                      <a:pt x="5810014" y="316076"/>
                    </a:lnTo>
                    <a:cubicBezTo>
                      <a:pt x="5810014" y="323445"/>
                      <a:pt x="5803025" y="329419"/>
                      <a:pt x="5794404" y="329419"/>
                    </a:cubicBezTo>
                    <a:lnTo>
                      <a:pt x="5703672" y="329418"/>
                    </a:lnTo>
                    <a:cubicBezTo>
                      <a:pt x="5699361" y="329418"/>
                      <a:pt x="5695460" y="327924"/>
                      <a:pt x="5692634" y="325510"/>
                    </a:cubicBezTo>
                    <a:lnTo>
                      <a:pt x="5688062" y="316075"/>
                    </a:lnTo>
                    <a:lnTo>
                      <a:pt x="5692634" y="306640"/>
                    </a:lnTo>
                    <a:cubicBezTo>
                      <a:pt x="5695460" y="304225"/>
                      <a:pt x="5699361" y="302732"/>
                      <a:pt x="5703672" y="302732"/>
                    </a:cubicBezTo>
                    <a:close/>
                    <a:moveTo>
                      <a:pt x="1773374" y="302732"/>
                    </a:moveTo>
                    <a:lnTo>
                      <a:pt x="1864107" y="302732"/>
                    </a:lnTo>
                    <a:cubicBezTo>
                      <a:pt x="1872728" y="302732"/>
                      <a:pt x="1879717" y="308706"/>
                      <a:pt x="1879717" y="316076"/>
                    </a:cubicBezTo>
                    <a:lnTo>
                      <a:pt x="1879716" y="316076"/>
                    </a:lnTo>
                    <a:cubicBezTo>
                      <a:pt x="1879716" y="323445"/>
                      <a:pt x="1872727" y="329419"/>
                      <a:pt x="1864106" y="329419"/>
                    </a:cubicBezTo>
                    <a:lnTo>
                      <a:pt x="1773374" y="329418"/>
                    </a:lnTo>
                    <a:cubicBezTo>
                      <a:pt x="1769064" y="329418"/>
                      <a:pt x="1765161" y="327924"/>
                      <a:pt x="1762336" y="325510"/>
                    </a:cubicBezTo>
                    <a:lnTo>
                      <a:pt x="1757764" y="316075"/>
                    </a:lnTo>
                    <a:lnTo>
                      <a:pt x="1762336" y="306640"/>
                    </a:lnTo>
                    <a:cubicBezTo>
                      <a:pt x="1765161" y="304225"/>
                      <a:pt x="1769064" y="302732"/>
                      <a:pt x="1773374" y="302732"/>
                    </a:cubicBezTo>
                    <a:close/>
                    <a:moveTo>
                      <a:pt x="4934672" y="300229"/>
                    </a:moveTo>
                    <a:lnTo>
                      <a:pt x="5034395" y="300229"/>
                    </a:lnTo>
                    <a:cubicBezTo>
                      <a:pt x="5060738" y="300229"/>
                      <a:pt x="5082093" y="318484"/>
                      <a:pt x="5082093" y="341002"/>
                    </a:cubicBezTo>
                    <a:lnTo>
                      <a:pt x="5082092" y="341002"/>
                    </a:lnTo>
                    <a:cubicBezTo>
                      <a:pt x="5082092" y="363520"/>
                      <a:pt x="5060738" y="381774"/>
                      <a:pt x="5034395" y="381774"/>
                    </a:cubicBezTo>
                    <a:lnTo>
                      <a:pt x="4934672" y="381773"/>
                    </a:lnTo>
                    <a:cubicBezTo>
                      <a:pt x="4921501" y="381773"/>
                      <a:pt x="4909575" y="377210"/>
                      <a:pt x="4900944" y="369831"/>
                    </a:cubicBezTo>
                    <a:lnTo>
                      <a:pt x="4886974" y="341001"/>
                    </a:lnTo>
                    <a:lnTo>
                      <a:pt x="4900944" y="312171"/>
                    </a:lnTo>
                    <a:cubicBezTo>
                      <a:pt x="4909575" y="304793"/>
                      <a:pt x="4921501" y="300229"/>
                      <a:pt x="4934672" y="300229"/>
                    </a:cubicBezTo>
                    <a:close/>
                    <a:moveTo>
                      <a:pt x="1004375" y="300229"/>
                    </a:moveTo>
                    <a:lnTo>
                      <a:pt x="1104097" y="300229"/>
                    </a:lnTo>
                    <a:cubicBezTo>
                      <a:pt x="1130441" y="300229"/>
                      <a:pt x="1151795" y="318484"/>
                      <a:pt x="1151795" y="341002"/>
                    </a:cubicBezTo>
                    <a:lnTo>
                      <a:pt x="1151794" y="341002"/>
                    </a:lnTo>
                    <a:cubicBezTo>
                      <a:pt x="1151794" y="363520"/>
                      <a:pt x="1130440" y="381774"/>
                      <a:pt x="1104096" y="381774"/>
                    </a:cubicBezTo>
                    <a:lnTo>
                      <a:pt x="1004375" y="381773"/>
                    </a:lnTo>
                    <a:cubicBezTo>
                      <a:pt x="991203" y="381773"/>
                      <a:pt x="979277" y="377210"/>
                      <a:pt x="970647" y="369831"/>
                    </a:cubicBezTo>
                    <a:lnTo>
                      <a:pt x="956676" y="341001"/>
                    </a:lnTo>
                    <a:lnTo>
                      <a:pt x="970647" y="312171"/>
                    </a:lnTo>
                    <a:cubicBezTo>
                      <a:pt x="979277" y="304793"/>
                      <a:pt x="991203" y="300229"/>
                      <a:pt x="1004375" y="300229"/>
                    </a:cubicBezTo>
                    <a:close/>
                    <a:moveTo>
                      <a:pt x="5140630" y="298376"/>
                    </a:moveTo>
                    <a:lnTo>
                      <a:pt x="5253368" y="298376"/>
                    </a:lnTo>
                    <a:cubicBezTo>
                      <a:pt x="5266539" y="298376"/>
                      <a:pt x="5277217" y="307504"/>
                      <a:pt x="5277217" y="318763"/>
                    </a:cubicBezTo>
                    <a:cubicBezTo>
                      <a:pt x="5277217" y="330022"/>
                      <a:pt x="5266539" y="339149"/>
                      <a:pt x="5253368" y="339149"/>
                    </a:cubicBezTo>
                    <a:lnTo>
                      <a:pt x="5140630" y="339149"/>
                    </a:lnTo>
                    <a:cubicBezTo>
                      <a:pt x="5127459" y="339149"/>
                      <a:pt x="5116781" y="330022"/>
                      <a:pt x="5116781" y="318763"/>
                    </a:cubicBezTo>
                    <a:cubicBezTo>
                      <a:pt x="5116781" y="307504"/>
                      <a:pt x="5127459" y="298376"/>
                      <a:pt x="5140630" y="298376"/>
                    </a:cubicBezTo>
                    <a:close/>
                    <a:moveTo>
                      <a:pt x="1210332" y="298376"/>
                    </a:moveTo>
                    <a:lnTo>
                      <a:pt x="1323070" y="298376"/>
                    </a:lnTo>
                    <a:cubicBezTo>
                      <a:pt x="1336242" y="298376"/>
                      <a:pt x="1346919" y="307504"/>
                      <a:pt x="1346919" y="318763"/>
                    </a:cubicBezTo>
                    <a:cubicBezTo>
                      <a:pt x="1346919" y="330022"/>
                      <a:pt x="1336242" y="339149"/>
                      <a:pt x="1323070" y="339149"/>
                    </a:cubicBezTo>
                    <a:lnTo>
                      <a:pt x="1210332" y="339149"/>
                    </a:lnTo>
                    <a:cubicBezTo>
                      <a:pt x="1197161" y="339149"/>
                      <a:pt x="1186484" y="330022"/>
                      <a:pt x="1186484" y="318763"/>
                    </a:cubicBezTo>
                    <a:cubicBezTo>
                      <a:pt x="1186484" y="307504"/>
                      <a:pt x="1197161" y="298376"/>
                      <a:pt x="1210332" y="298376"/>
                    </a:cubicBezTo>
                    <a:close/>
                    <a:moveTo>
                      <a:pt x="3675498" y="295779"/>
                    </a:moveTo>
                    <a:lnTo>
                      <a:pt x="3774354" y="295780"/>
                    </a:lnTo>
                    <a:cubicBezTo>
                      <a:pt x="3778666" y="295780"/>
                      <a:pt x="3782568" y="297273"/>
                      <a:pt x="3785392" y="299688"/>
                    </a:cubicBezTo>
                    <a:lnTo>
                      <a:pt x="3789965" y="309123"/>
                    </a:lnTo>
                    <a:lnTo>
                      <a:pt x="3785392" y="318558"/>
                    </a:lnTo>
                    <a:cubicBezTo>
                      <a:pt x="3782568" y="320973"/>
                      <a:pt x="3778666" y="322466"/>
                      <a:pt x="3774354" y="322466"/>
                    </a:cubicBezTo>
                    <a:lnTo>
                      <a:pt x="3675497" y="322466"/>
                    </a:lnTo>
                    <a:cubicBezTo>
                      <a:pt x="3666876" y="322466"/>
                      <a:pt x="3659888" y="316492"/>
                      <a:pt x="3659888" y="309123"/>
                    </a:cubicBezTo>
                    <a:cubicBezTo>
                      <a:pt x="3659888" y="301754"/>
                      <a:pt x="3666877" y="295779"/>
                      <a:pt x="3675498" y="295779"/>
                    </a:cubicBezTo>
                    <a:close/>
                    <a:moveTo>
                      <a:pt x="2953537" y="293927"/>
                    </a:moveTo>
                    <a:lnTo>
                      <a:pt x="3074081" y="293927"/>
                    </a:lnTo>
                    <a:cubicBezTo>
                      <a:pt x="3078391" y="293927"/>
                      <a:pt x="3082294" y="295422"/>
                      <a:pt x="3085119" y="297836"/>
                    </a:cubicBezTo>
                    <a:lnTo>
                      <a:pt x="3089691" y="307270"/>
                    </a:lnTo>
                    <a:lnTo>
                      <a:pt x="3085119" y="316705"/>
                    </a:lnTo>
                    <a:cubicBezTo>
                      <a:pt x="3082294" y="319120"/>
                      <a:pt x="3078391" y="320614"/>
                      <a:pt x="3074081" y="320614"/>
                    </a:cubicBezTo>
                    <a:lnTo>
                      <a:pt x="2953537" y="320614"/>
                    </a:lnTo>
                    <a:cubicBezTo>
                      <a:pt x="2944916" y="320614"/>
                      <a:pt x="2937927" y="314640"/>
                      <a:pt x="2937927" y="307270"/>
                    </a:cubicBezTo>
                    <a:lnTo>
                      <a:pt x="2937928" y="307270"/>
                    </a:lnTo>
                    <a:cubicBezTo>
                      <a:pt x="2937928" y="299901"/>
                      <a:pt x="2944917" y="293927"/>
                      <a:pt x="2953537" y="293927"/>
                    </a:cubicBezTo>
                    <a:close/>
                    <a:moveTo>
                      <a:pt x="3968157" y="292815"/>
                    </a:moveTo>
                    <a:lnTo>
                      <a:pt x="3991734" y="292816"/>
                    </a:lnTo>
                    <a:cubicBezTo>
                      <a:pt x="3998134" y="292816"/>
                      <a:pt x="4003927" y="295033"/>
                      <a:pt x="4008119" y="298617"/>
                    </a:cubicBezTo>
                    <a:lnTo>
                      <a:pt x="4014906" y="312622"/>
                    </a:lnTo>
                    <a:lnTo>
                      <a:pt x="4008119" y="326628"/>
                    </a:lnTo>
                    <a:cubicBezTo>
                      <a:pt x="4003927" y="330212"/>
                      <a:pt x="3998134" y="332428"/>
                      <a:pt x="3991734" y="332428"/>
                    </a:cubicBezTo>
                    <a:lnTo>
                      <a:pt x="3968156" y="332428"/>
                    </a:lnTo>
                    <a:cubicBezTo>
                      <a:pt x="3955359" y="332428"/>
                      <a:pt x="3944986" y="323561"/>
                      <a:pt x="3944986" y="312622"/>
                    </a:cubicBezTo>
                    <a:cubicBezTo>
                      <a:pt x="3944986" y="301683"/>
                      <a:pt x="3955360" y="292815"/>
                      <a:pt x="3968157" y="292815"/>
                    </a:cubicBezTo>
                    <a:close/>
                    <a:moveTo>
                      <a:pt x="3841728" y="291425"/>
                    </a:moveTo>
                    <a:lnTo>
                      <a:pt x="3905144" y="291425"/>
                    </a:lnTo>
                    <a:cubicBezTo>
                      <a:pt x="3916369" y="291425"/>
                      <a:pt x="3925469" y="299204"/>
                      <a:pt x="3925469" y="308799"/>
                    </a:cubicBezTo>
                    <a:cubicBezTo>
                      <a:pt x="3925469" y="318396"/>
                      <a:pt x="3916369" y="326175"/>
                      <a:pt x="3905144" y="326175"/>
                    </a:cubicBezTo>
                    <a:lnTo>
                      <a:pt x="3841728" y="326175"/>
                    </a:lnTo>
                    <a:cubicBezTo>
                      <a:pt x="3830502" y="326175"/>
                      <a:pt x="3821402" y="318396"/>
                      <a:pt x="3821402" y="308799"/>
                    </a:cubicBezTo>
                    <a:cubicBezTo>
                      <a:pt x="3821402" y="299204"/>
                      <a:pt x="3830502" y="291425"/>
                      <a:pt x="3841728" y="291425"/>
                    </a:cubicBezTo>
                    <a:close/>
                    <a:moveTo>
                      <a:pt x="4407179" y="290224"/>
                    </a:moveTo>
                    <a:lnTo>
                      <a:pt x="4457262" y="290224"/>
                    </a:lnTo>
                    <a:cubicBezTo>
                      <a:pt x="4468877" y="290224"/>
                      <a:pt x="4478291" y="298272"/>
                      <a:pt x="4478291" y="308200"/>
                    </a:cubicBezTo>
                    <a:cubicBezTo>
                      <a:pt x="4478291" y="318128"/>
                      <a:pt x="4468877" y="326176"/>
                      <a:pt x="4457262" y="326176"/>
                    </a:cubicBezTo>
                    <a:lnTo>
                      <a:pt x="4407179" y="326176"/>
                    </a:lnTo>
                    <a:cubicBezTo>
                      <a:pt x="4395565" y="326176"/>
                      <a:pt x="4386149" y="318128"/>
                      <a:pt x="4386149" y="308200"/>
                    </a:cubicBezTo>
                    <a:cubicBezTo>
                      <a:pt x="4386149" y="298272"/>
                      <a:pt x="4395565" y="290224"/>
                      <a:pt x="4407179" y="290224"/>
                    </a:cubicBezTo>
                    <a:close/>
                    <a:moveTo>
                      <a:pt x="476881" y="290224"/>
                    </a:moveTo>
                    <a:lnTo>
                      <a:pt x="526965" y="290224"/>
                    </a:lnTo>
                    <a:cubicBezTo>
                      <a:pt x="538579" y="290224"/>
                      <a:pt x="547994" y="298272"/>
                      <a:pt x="547994" y="308200"/>
                    </a:cubicBezTo>
                    <a:cubicBezTo>
                      <a:pt x="547994" y="318128"/>
                      <a:pt x="538579" y="326176"/>
                      <a:pt x="526965" y="326176"/>
                    </a:cubicBezTo>
                    <a:lnTo>
                      <a:pt x="476881" y="326176"/>
                    </a:lnTo>
                    <a:cubicBezTo>
                      <a:pt x="465268" y="326176"/>
                      <a:pt x="455852" y="318128"/>
                      <a:pt x="455852" y="308200"/>
                    </a:cubicBezTo>
                    <a:cubicBezTo>
                      <a:pt x="455852" y="298272"/>
                      <a:pt x="465268" y="290224"/>
                      <a:pt x="476881" y="290224"/>
                    </a:cubicBezTo>
                    <a:close/>
                    <a:moveTo>
                      <a:pt x="4245255" y="289108"/>
                    </a:moveTo>
                    <a:lnTo>
                      <a:pt x="4340649" y="289108"/>
                    </a:lnTo>
                    <a:cubicBezTo>
                      <a:pt x="4363100" y="289108"/>
                      <a:pt x="4382362" y="300775"/>
                      <a:pt x="4390590" y="317404"/>
                    </a:cubicBezTo>
                    <a:lnTo>
                      <a:pt x="4391053" y="319361"/>
                    </a:lnTo>
                    <a:lnTo>
                      <a:pt x="4381652" y="342154"/>
                    </a:lnTo>
                    <a:lnTo>
                      <a:pt x="4388324" y="341002"/>
                    </a:lnTo>
                    <a:lnTo>
                      <a:pt x="4483718" y="341002"/>
                    </a:lnTo>
                    <a:cubicBezTo>
                      <a:pt x="4513651" y="341002"/>
                      <a:pt x="4537918" y="361745"/>
                      <a:pt x="4537918" y="387334"/>
                    </a:cubicBezTo>
                    <a:cubicBezTo>
                      <a:pt x="4537918" y="412922"/>
                      <a:pt x="4513651" y="433665"/>
                      <a:pt x="4483718" y="433665"/>
                    </a:cubicBezTo>
                    <a:lnTo>
                      <a:pt x="4388324" y="433665"/>
                    </a:lnTo>
                    <a:cubicBezTo>
                      <a:pt x="4365873" y="433665"/>
                      <a:pt x="4346610" y="421998"/>
                      <a:pt x="4338382" y="405368"/>
                    </a:cubicBezTo>
                    <a:lnTo>
                      <a:pt x="4337920" y="403411"/>
                    </a:lnTo>
                    <a:lnTo>
                      <a:pt x="4347320" y="380619"/>
                    </a:lnTo>
                    <a:lnTo>
                      <a:pt x="4340649" y="381770"/>
                    </a:lnTo>
                    <a:lnTo>
                      <a:pt x="4245255" y="381770"/>
                    </a:lnTo>
                    <a:cubicBezTo>
                      <a:pt x="4215321" y="381770"/>
                      <a:pt x="4191054" y="361027"/>
                      <a:pt x="4191054" y="335439"/>
                    </a:cubicBezTo>
                    <a:cubicBezTo>
                      <a:pt x="4191054" y="309851"/>
                      <a:pt x="4215321" y="289108"/>
                      <a:pt x="4245255" y="289108"/>
                    </a:cubicBezTo>
                    <a:close/>
                    <a:moveTo>
                      <a:pt x="4068560" y="289108"/>
                    </a:moveTo>
                    <a:lnTo>
                      <a:pt x="4127098" y="289108"/>
                    </a:lnTo>
                    <a:cubicBezTo>
                      <a:pt x="4151643" y="289108"/>
                      <a:pt x="4171543" y="306117"/>
                      <a:pt x="4171543" y="327100"/>
                    </a:cubicBezTo>
                    <a:cubicBezTo>
                      <a:pt x="4171543" y="348082"/>
                      <a:pt x="4151643" y="365091"/>
                      <a:pt x="4127098" y="365091"/>
                    </a:cubicBezTo>
                    <a:lnTo>
                      <a:pt x="4068560" y="365091"/>
                    </a:lnTo>
                    <a:cubicBezTo>
                      <a:pt x="4044013" y="365091"/>
                      <a:pt x="4024115" y="348082"/>
                      <a:pt x="4024115" y="327100"/>
                    </a:cubicBezTo>
                    <a:cubicBezTo>
                      <a:pt x="4024115" y="306117"/>
                      <a:pt x="4044013" y="289108"/>
                      <a:pt x="4068560" y="289108"/>
                    </a:cubicBezTo>
                    <a:close/>
                    <a:moveTo>
                      <a:pt x="2854458" y="287254"/>
                    </a:moveTo>
                    <a:lnTo>
                      <a:pt x="2886978" y="287254"/>
                    </a:lnTo>
                    <a:cubicBezTo>
                      <a:pt x="2906735" y="287254"/>
                      <a:pt x="2922751" y="300945"/>
                      <a:pt x="2922751" y="317832"/>
                    </a:cubicBezTo>
                    <a:cubicBezTo>
                      <a:pt x="2922751" y="334721"/>
                      <a:pt x="2906735" y="348412"/>
                      <a:pt x="2886978" y="348412"/>
                    </a:cubicBezTo>
                    <a:lnTo>
                      <a:pt x="2854458" y="348412"/>
                    </a:lnTo>
                    <a:cubicBezTo>
                      <a:pt x="2834701" y="348412"/>
                      <a:pt x="2818685" y="334721"/>
                      <a:pt x="2818685" y="317832"/>
                    </a:cubicBezTo>
                    <a:cubicBezTo>
                      <a:pt x="2818685" y="300945"/>
                      <a:pt x="2834701" y="287254"/>
                      <a:pt x="2854458" y="287254"/>
                    </a:cubicBezTo>
                    <a:close/>
                    <a:moveTo>
                      <a:pt x="4531412" y="283551"/>
                    </a:moveTo>
                    <a:lnTo>
                      <a:pt x="4631145" y="283551"/>
                    </a:lnTo>
                    <a:cubicBezTo>
                      <a:pt x="4645512" y="283551"/>
                      <a:pt x="4657159" y="293508"/>
                      <a:pt x="4657159" y="305790"/>
                    </a:cubicBezTo>
                    <a:lnTo>
                      <a:pt x="4657158" y="305790"/>
                    </a:lnTo>
                    <a:cubicBezTo>
                      <a:pt x="4657158" y="318071"/>
                      <a:pt x="4645511" y="328028"/>
                      <a:pt x="4631144" y="328028"/>
                    </a:cubicBezTo>
                    <a:lnTo>
                      <a:pt x="4531412" y="328028"/>
                    </a:lnTo>
                    <a:cubicBezTo>
                      <a:pt x="4524229" y="328028"/>
                      <a:pt x="4517725" y="325539"/>
                      <a:pt x="4513016" y="321514"/>
                    </a:cubicBezTo>
                    <a:lnTo>
                      <a:pt x="4505397" y="305789"/>
                    </a:lnTo>
                    <a:lnTo>
                      <a:pt x="4513016" y="290065"/>
                    </a:lnTo>
                    <a:cubicBezTo>
                      <a:pt x="4517725" y="286040"/>
                      <a:pt x="4524229" y="283551"/>
                      <a:pt x="4531412" y="283551"/>
                    </a:cubicBezTo>
                    <a:close/>
                    <a:moveTo>
                      <a:pt x="601114" y="283551"/>
                    </a:moveTo>
                    <a:lnTo>
                      <a:pt x="700847" y="283551"/>
                    </a:lnTo>
                    <a:cubicBezTo>
                      <a:pt x="715214" y="283551"/>
                      <a:pt x="726862" y="293508"/>
                      <a:pt x="726862" y="305790"/>
                    </a:cubicBezTo>
                    <a:lnTo>
                      <a:pt x="726861" y="305790"/>
                    </a:lnTo>
                    <a:cubicBezTo>
                      <a:pt x="726861" y="318071"/>
                      <a:pt x="715213" y="328028"/>
                      <a:pt x="700846" y="328028"/>
                    </a:cubicBezTo>
                    <a:lnTo>
                      <a:pt x="601114" y="328028"/>
                    </a:lnTo>
                    <a:cubicBezTo>
                      <a:pt x="593931" y="328028"/>
                      <a:pt x="587427" y="325539"/>
                      <a:pt x="582719" y="321514"/>
                    </a:cubicBezTo>
                    <a:lnTo>
                      <a:pt x="575099" y="305789"/>
                    </a:lnTo>
                    <a:lnTo>
                      <a:pt x="582719" y="290065"/>
                    </a:lnTo>
                    <a:cubicBezTo>
                      <a:pt x="587427" y="286040"/>
                      <a:pt x="593931" y="283551"/>
                      <a:pt x="601114" y="283551"/>
                    </a:cubicBezTo>
                    <a:close/>
                    <a:moveTo>
                      <a:pt x="3180749" y="281694"/>
                    </a:moveTo>
                    <a:lnTo>
                      <a:pt x="3276143" y="281694"/>
                    </a:lnTo>
                    <a:cubicBezTo>
                      <a:pt x="3306079" y="281694"/>
                      <a:pt x="3330344" y="302437"/>
                      <a:pt x="3330344" y="328026"/>
                    </a:cubicBezTo>
                    <a:cubicBezTo>
                      <a:pt x="3330344" y="353614"/>
                      <a:pt x="3306079" y="374358"/>
                      <a:pt x="3276143" y="374358"/>
                    </a:cubicBezTo>
                    <a:lnTo>
                      <a:pt x="3180749" y="374358"/>
                    </a:lnTo>
                    <a:cubicBezTo>
                      <a:pt x="3150814" y="374358"/>
                      <a:pt x="3126547" y="353614"/>
                      <a:pt x="3126547" y="328026"/>
                    </a:cubicBezTo>
                    <a:cubicBezTo>
                      <a:pt x="3126547" y="302437"/>
                      <a:pt x="3150814" y="281694"/>
                      <a:pt x="3180749" y="281694"/>
                    </a:cubicBezTo>
                    <a:close/>
                    <a:moveTo>
                      <a:pt x="5889040" y="280492"/>
                    </a:moveTo>
                    <a:lnTo>
                      <a:pt x="5981401" y="280492"/>
                    </a:lnTo>
                    <a:cubicBezTo>
                      <a:pt x="5990022" y="280492"/>
                      <a:pt x="5997011" y="286467"/>
                      <a:pt x="5997011" y="293836"/>
                    </a:cubicBezTo>
                    <a:lnTo>
                      <a:pt x="5997010" y="293836"/>
                    </a:lnTo>
                    <a:cubicBezTo>
                      <a:pt x="5997010" y="301205"/>
                      <a:pt x="5990021" y="307179"/>
                      <a:pt x="5981400" y="307179"/>
                    </a:cubicBezTo>
                    <a:lnTo>
                      <a:pt x="5889040" y="307179"/>
                    </a:lnTo>
                    <a:cubicBezTo>
                      <a:pt x="5884730" y="307179"/>
                      <a:pt x="5880828" y="305685"/>
                      <a:pt x="5878003" y="303270"/>
                    </a:cubicBezTo>
                    <a:lnTo>
                      <a:pt x="5873431" y="293835"/>
                    </a:lnTo>
                    <a:lnTo>
                      <a:pt x="5878003" y="284401"/>
                    </a:lnTo>
                    <a:cubicBezTo>
                      <a:pt x="5880828" y="281987"/>
                      <a:pt x="5884730" y="280492"/>
                      <a:pt x="5889040" y="280492"/>
                    </a:cubicBezTo>
                    <a:close/>
                    <a:moveTo>
                      <a:pt x="1958742" y="280492"/>
                    </a:moveTo>
                    <a:lnTo>
                      <a:pt x="2051103" y="280492"/>
                    </a:lnTo>
                    <a:cubicBezTo>
                      <a:pt x="2059723" y="280492"/>
                      <a:pt x="2066712" y="286467"/>
                      <a:pt x="2066712" y="293836"/>
                    </a:cubicBezTo>
                    <a:cubicBezTo>
                      <a:pt x="2066712" y="301205"/>
                      <a:pt x="2059723" y="307179"/>
                      <a:pt x="2051102" y="307179"/>
                    </a:cubicBezTo>
                    <a:lnTo>
                      <a:pt x="1958742" y="307179"/>
                    </a:lnTo>
                    <a:cubicBezTo>
                      <a:pt x="1954432" y="307179"/>
                      <a:pt x="1950529" y="305685"/>
                      <a:pt x="1947706" y="303270"/>
                    </a:cubicBezTo>
                    <a:lnTo>
                      <a:pt x="1943132" y="293835"/>
                    </a:lnTo>
                    <a:lnTo>
                      <a:pt x="1947706" y="284401"/>
                    </a:lnTo>
                    <a:cubicBezTo>
                      <a:pt x="1950529" y="281987"/>
                      <a:pt x="1954432" y="280492"/>
                      <a:pt x="1958742" y="280492"/>
                    </a:cubicBezTo>
                    <a:close/>
                    <a:moveTo>
                      <a:pt x="6282107" y="274285"/>
                    </a:moveTo>
                    <a:lnTo>
                      <a:pt x="6315022" y="274285"/>
                    </a:lnTo>
                    <a:lnTo>
                      <a:pt x="6345980" y="349347"/>
                    </a:lnTo>
                    <a:lnTo>
                      <a:pt x="6340645" y="350268"/>
                    </a:lnTo>
                    <a:lnTo>
                      <a:pt x="6282107" y="350268"/>
                    </a:lnTo>
                    <a:cubicBezTo>
                      <a:pt x="6257561" y="350268"/>
                      <a:pt x="6237662" y="333259"/>
                      <a:pt x="6237662" y="312277"/>
                    </a:cubicBezTo>
                    <a:cubicBezTo>
                      <a:pt x="6237662" y="291294"/>
                      <a:pt x="6257561" y="274285"/>
                      <a:pt x="6282107" y="274285"/>
                    </a:cubicBezTo>
                    <a:close/>
                    <a:moveTo>
                      <a:pt x="2351810" y="274285"/>
                    </a:moveTo>
                    <a:lnTo>
                      <a:pt x="2384724" y="274285"/>
                    </a:lnTo>
                    <a:lnTo>
                      <a:pt x="2415683" y="349347"/>
                    </a:lnTo>
                    <a:lnTo>
                      <a:pt x="2410348" y="350268"/>
                    </a:lnTo>
                    <a:lnTo>
                      <a:pt x="2387088" y="350268"/>
                    </a:lnTo>
                    <a:lnTo>
                      <a:pt x="2384594" y="355415"/>
                    </a:lnTo>
                    <a:lnTo>
                      <a:pt x="2376714" y="358204"/>
                    </a:lnTo>
                    <a:lnTo>
                      <a:pt x="2373441" y="350268"/>
                    </a:lnTo>
                    <a:lnTo>
                      <a:pt x="2351810" y="350268"/>
                    </a:lnTo>
                    <a:cubicBezTo>
                      <a:pt x="2327263" y="350268"/>
                      <a:pt x="2307365" y="333259"/>
                      <a:pt x="2307365" y="312277"/>
                    </a:cubicBezTo>
                    <a:cubicBezTo>
                      <a:pt x="2307365" y="301786"/>
                      <a:pt x="2312340" y="292287"/>
                      <a:pt x="2320382" y="285412"/>
                    </a:cubicBezTo>
                    <a:lnTo>
                      <a:pt x="2343339" y="277284"/>
                    </a:lnTo>
                    <a:lnTo>
                      <a:pt x="2342560" y="275395"/>
                    </a:lnTo>
                    <a:lnTo>
                      <a:pt x="2348674" y="275395"/>
                    </a:lnTo>
                    <a:close/>
                    <a:moveTo>
                      <a:pt x="4702688" y="272432"/>
                    </a:moveTo>
                    <a:lnTo>
                      <a:pt x="4802419" y="272432"/>
                    </a:lnTo>
                    <a:cubicBezTo>
                      <a:pt x="4816788" y="272432"/>
                      <a:pt x="4828436" y="282389"/>
                      <a:pt x="4828436" y="294670"/>
                    </a:cubicBezTo>
                    <a:cubicBezTo>
                      <a:pt x="4828436" y="306952"/>
                      <a:pt x="4816787" y="316908"/>
                      <a:pt x="4802419" y="316908"/>
                    </a:cubicBezTo>
                    <a:lnTo>
                      <a:pt x="4702688" y="316908"/>
                    </a:lnTo>
                    <a:cubicBezTo>
                      <a:pt x="4695504" y="316908"/>
                      <a:pt x="4689000" y="314419"/>
                      <a:pt x="4684293" y="310395"/>
                    </a:cubicBezTo>
                    <a:lnTo>
                      <a:pt x="4676672" y="294670"/>
                    </a:lnTo>
                    <a:lnTo>
                      <a:pt x="4684293" y="278945"/>
                    </a:lnTo>
                    <a:cubicBezTo>
                      <a:pt x="4689000" y="274920"/>
                      <a:pt x="4695504" y="272432"/>
                      <a:pt x="4702688" y="272432"/>
                    </a:cubicBezTo>
                    <a:close/>
                    <a:moveTo>
                      <a:pt x="772390" y="272432"/>
                    </a:moveTo>
                    <a:lnTo>
                      <a:pt x="872122" y="272432"/>
                    </a:lnTo>
                    <a:cubicBezTo>
                      <a:pt x="886490" y="272432"/>
                      <a:pt x="898138" y="282389"/>
                      <a:pt x="898138" y="294670"/>
                    </a:cubicBezTo>
                    <a:cubicBezTo>
                      <a:pt x="898138" y="306952"/>
                      <a:pt x="886490" y="316908"/>
                      <a:pt x="872122" y="316908"/>
                    </a:cubicBezTo>
                    <a:lnTo>
                      <a:pt x="772390" y="316908"/>
                    </a:lnTo>
                    <a:cubicBezTo>
                      <a:pt x="765207" y="316908"/>
                      <a:pt x="758702" y="314419"/>
                      <a:pt x="753995" y="310395"/>
                    </a:cubicBezTo>
                    <a:lnTo>
                      <a:pt x="746375" y="294670"/>
                    </a:lnTo>
                    <a:lnTo>
                      <a:pt x="753995" y="278945"/>
                    </a:lnTo>
                    <a:cubicBezTo>
                      <a:pt x="758702" y="274920"/>
                      <a:pt x="765207" y="272432"/>
                      <a:pt x="772390" y="272432"/>
                    </a:cubicBezTo>
                    <a:close/>
                    <a:moveTo>
                      <a:pt x="3363949" y="272429"/>
                    </a:moveTo>
                    <a:lnTo>
                      <a:pt x="3379126" y="272429"/>
                    </a:lnTo>
                    <a:cubicBezTo>
                      <a:pt x="3391698" y="272429"/>
                      <a:pt x="3401889" y="281140"/>
                      <a:pt x="3401889" y="291888"/>
                    </a:cubicBezTo>
                    <a:cubicBezTo>
                      <a:pt x="3401889" y="302635"/>
                      <a:pt x="3391698" y="311346"/>
                      <a:pt x="3379126" y="311346"/>
                    </a:cubicBezTo>
                    <a:lnTo>
                      <a:pt x="3363949" y="311346"/>
                    </a:lnTo>
                    <a:cubicBezTo>
                      <a:pt x="3351376" y="311346"/>
                      <a:pt x="3341185" y="302635"/>
                      <a:pt x="3341185" y="291888"/>
                    </a:cubicBezTo>
                    <a:cubicBezTo>
                      <a:pt x="3341185" y="281140"/>
                      <a:pt x="3351376" y="272429"/>
                      <a:pt x="3363949" y="272429"/>
                    </a:cubicBezTo>
                    <a:close/>
                    <a:moveTo>
                      <a:pt x="3443084" y="268722"/>
                    </a:moveTo>
                    <a:lnTo>
                      <a:pt x="3499451" y="268722"/>
                    </a:lnTo>
                    <a:cubicBezTo>
                      <a:pt x="3512623" y="268722"/>
                      <a:pt x="3523301" y="277849"/>
                      <a:pt x="3523301" y="289108"/>
                    </a:cubicBezTo>
                    <a:cubicBezTo>
                      <a:pt x="3523301" y="300367"/>
                      <a:pt x="3512623" y="309495"/>
                      <a:pt x="3499451" y="309495"/>
                    </a:cubicBezTo>
                    <a:lnTo>
                      <a:pt x="3443084" y="309495"/>
                    </a:lnTo>
                    <a:cubicBezTo>
                      <a:pt x="3429912" y="309495"/>
                      <a:pt x="3419234" y="300367"/>
                      <a:pt x="3419234" y="289108"/>
                    </a:cubicBezTo>
                    <a:cubicBezTo>
                      <a:pt x="3419234" y="277849"/>
                      <a:pt x="3429912" y="268722"/>
                      <a:pt x="3443084" y="268722"/>
                    </a:cubicBezTo>
                    <a:close/>
                    <a:moveTo>
                      <a:pt x="2467461" y="263162"/>
                    </a:moveTo>
                    <a:lnTo>
                      <a:pt x="2562855" y="263162"/>
                    </a:lnTo>
                    <a:cubicBezTo>
                      <a:pt x="2592790" y="263162"/>
                      <a:pt x="2617056" y="283905"/>
                      <a:pt x="2617056" y="309493"/>
                    </a:cubicBezTo>
                    <a:cubicBezTo>
                      <a:pt x="2617056" y="335082"/>
                      <a:pt x="2592790" y="355825"/>
                      <a:pt x="2562855" y="355825"/>
                    </a:cubicBezTo>
                    <a:lnTo>
                      <a:pt x="2467461" y="355825"/>
                    </a:lnTo>
                    <a:cubicBezTo>
                      <a:pt x="2437527" y="355825"/>
                      <a:pt x="2413260" y="335082"/>
                      <a:pt x="2413260" y="309493"/>
                    </a:cubicBezTo>
                    <a:cubicBezTo>
                      <a:pt x="2413260" y="283905"/>
                      <a:pt x="2437527" y="263162"/>
                      <a:pt x="2467461" y="263162"/>
                    </a:cubicBezTo>
                    <a:close/>
                    <a:moveTo>
                      <a:pt x="3558423" y="262421"/>
                    </a:moveTo>
                    <a:lnTo>
                      <a:pt x="3657286" y="262421"/>
                    </a:lnTo>
                    <a:cubicBezTo>
                      <a:pt x="3661596" y="262421"/>
                      <a:pt x="3665499" y="263914"/>
                      <a:pt x="3668324" y="266329"/>
                    </a:cubicBezTo>
                    <a:lnTo>
                      <a:pt x="3672896" y="275764"/>
                    </a:lnTo>
                    <a:lnTo>
                      <a:pt x="3668324" y="285199"/>
                    </a:lnTo>
                    <a:cubicBezTo>
                      <a:pt x="3665499" y="287614"/>
                      <a:pt x="3661596" y="289108"/>
                      <a:pt x="3657286" y="289108"/>
                    </a:cubicBezTo>
                    <a:lnTo>
                      <a:pt x="3558423" y="289108"/>
                    </a:lnTo>
                    <a:cubicBezTo>
                      <a:pt x="3549802" y="289108"/>
                      <a:pt x="3542813" y="283133"/>
                      <a:pt x="3542813" y="275764"/>
                    </a:cubicBezTo>
                    <a:lnTo>
                      <a:pt x="3542814" y="275764"/>
                    </a:lnTo>
                    <a:cubicBezTo>
                      <a:pt x="3542814" y="268395"/>
                      <a:pt x="3549803" y="262421"/>
                      <a:pt x="3558423" y="262421"/>
                    </a:cubicBezTo>
                    <a:close/>
                    <a:moveTo>
                      <a:pt x="6068555" y="257605"/>
                    </a:moveTo>
                    <a:lnTo>
                      <a:pt x="6163949" y="257605"/>
                    </a:lnTo>
                    <a:cubicBezTo>
                      <a:pt x="6193883" y="257605"/>
                      <a:pt x="6218150" y="278348"/>
                      <a:pt x="6218150" y="303937"/>
                    </a:cubicBezTo>
                    <a:cubicBezTo>
                      <a:pt x="6218150" y="329525"/>
                      <a:pt x="6193883" y="350268"/>
                      <a:pt x="6163949" y="350268"/>
                    </a:cubicBezTo>
                    <a:lnTo>
                      <a:pt x="6068555" y="350268"/>
                    </a:lnTo>
                    <a:cubicBezTo>
                      <a:pt x="6038620" y="350268"/>
                      <a:pt x="6014353" y="329525"/>
                      <a:pt x="6014353" y="303937"/>
                    </a:cubicBezTo>
                    <a:cubicBezTo>
                      <a:pt x="6014353" y="278348"/>
                      <a:pt x="6038620" y="257605"/>
                      <a:pt x="6068555" y="257605"/>
                    </a:cubicBezTo>
                    <a:close/>
                    <a:moveTo>
                      <a:pt x="2138257" y="257605"/>
                    </a:moveTo>
                    <a:lnTo>
                      <a:pt x="2233651" y="257605"/>
                    </a:lnTo>
                    <a:cubicBezTo>
                      <a:pt x="2263586" y="257605"/>
                      <a:pt x="2287853" y="278348"/>
                      <a:pt x="2287853" y="303937"/>
                    </a:cubicBezTo>
                    <a:cubicBezTo>
                      <a:pt x="2287853" y="329525"/>
                      <a:pt x="2263586" y="350268"/>
                      <a:pt x="2233651" y="350268"/>
                    </a:cubicBezTo>
                    <a:lnTo>
                      <a:pt x="2138257" y="350268"/>
                    </a:lnTo>
                    <a:cubicBezTo>
                      <a:pt x="2108323" y="350268"/>
                      <a:pt x="2084057" y="329525"/>
                      <a:pt x="2084057" y="303937"/>
                    </a:cubicBezTo>
                    <a:cubicBezTo>
                      <a:pt x="2084057" y="278348"/>
                      <a:pt x="2108323" y="257605"/>
                      <a:pt x="2138257" y="257605"/>
                    </a:cubicBezTo>
                    <a:close/>
                    <a:moveTo>
                      <a:pt x="5568820" y="255753"/>
                    </a:moveTo>
                    <a:lnTo>
                      <a:pt x="5627357" y="255753"/>
                    </a:lnTo>
                    <a:cubicBezTo>
                      <a:pt x="5651904" y="255753"/>
                      <a:pt x="5671801" y="272761"/>
                      <a:pt x="5671801" y="293744"/>
                    </a:cubicBezTo>
                    <a:cubicBezTo>
                      <a:pt x="5671801" y="314726"/>
                      <a:pt x="5651904" y="331735"/>
                      <a:pt x="5627357" y="331735"/>
                    </a:cubicBezTo>
                    <a:lnTo>
                      <a:pt x="5568820" y="331735"/>
                    </a:lnTo>
                    <a:cubicBezTo>
                      <a:pt x="5544273" y="331735"/>
                      <a:pt x="5524375" y="314726"/>
                      <a:pt x="5524375" y="293744"/>
                    </a:cubicBezTo>
                    <a:cubicBezTo>
                      <a:pt x="5524375" y="272761"/>
                      <a:pt x="5544273" y="255753"/>
                      <a:pt x="5568820" y="255753"/>
                    </a:cubicBezTo>
                    <a:close/>
                    <a:moveTo>
                      <a:pt x="1638522" y="255753"/>
                    </a:moveTo>
                    <a:lnTo>
                      <a:pt x="1697060" y="255753"/>
                    </a:lnTo>
                    <a:cubicBezTo>
                      <a:pt x="1721606" y="255753"/>
                      <a:pt x="1741504" y="272761"/>
                      <a:pt x="1741504" y="293744"/>
                    </a:cubicBezTo>
                    <a:cubicBezTo>
                      <a:pt x="1741504" y="314726"/>
                      <a:pt x="1721606" y="331735"/>
                      <a:pt x="1697060" y="331735"/>
                    </a:cubicBezTo>
                    <a:lnTo>
                      <a:pt x="1638522" y="331735"/>
                    </a:lnTo>
                    <a:cubicBezTo>
                      <a:pt x="1613975" y="331735"/>
                      <a:pt x="1594077" y="314726"/>
                      <a:pt x="1594077" y="293744"/>
                    </a:cubicBezTo>
                    <a:cubicBezTo>
                      <a:pt x="1594077" y="272761"/>
                      <a:pt x="1613975" y="255753"/>
                      <a:pt x="1638522" y="255753"/>
                    </a:cubicBezTo>
                    <a:close/>
                    <a:moveTo>
                      <a:pt x="2650660" y="253896"/>
                    </a:moveTo>
                    <a:lnTo>
                      <a:pt x="2665838" y="253896"/>
                    </a:lnTo>
                    <a:cubicBezTo>
                      <a:pt x="2678409" y="253896"/>
                      <a:pt x="2688601" y="262608"/>
                      <a:pt x="2688601" y="273355"/>
                    </a:cubicBezTo>
                    <a:cubicBezTo>
                      <a:pt x="2688601" y="284103"/>
                      <a:pt x="2678409" y="292814"/>
                      <a:pt x="2665838" y="292814"/>
                    </a:cubicBezTo>
                    <a:lnTo>
                      <a:pt x="2650660" y="292814"/>
                    </a:lnTo>
                    <a:cubicBezTo>
                      <a:pt x="2638087" y="292814"/>
                      <a:pt x="2627896" y="284103"/>
                      <a:pt x="2627896" y="273355"/>
                    </a:cubicBezTo>
                    <a:cubicBezTo>
                      <a:pt x="2627896" y="262608"/>
                      <a:pt x="2638087" y="253896"/>
                      <a:pt x="2650660" y="253896"/>
                    </a:cubicBezTo>
                    <a:close/>
                    <a:moveTo>
                      <a:pt x="2729795" y="250189"/>
                    </a:moveTo>
                    <a:lnTo>
                      <a:pt x="2786164" y="250189"/>
                    </a:lnTo>
                    <a:cubicBezTo>
                      <a:pt x="2799335" y="250189"/>
                      <a:pt x="2810013" y="259316"/>
                      <a:pt x="2810013" y="270575"/>
                    </a:cubicBezTo>
                    <a:cubicBezTo>
                      <a:pt x="2810013" y="281835"/>
                      <a:pt x="2799335" y="290962"/>
                      <a:pt x="2786164" y="290962"/>
                    </a:cubicBezTo>
                    <a:lnTo>
                      <a:pt x="2729795" y="290962"/>
                    </a:lnTo>
                    <a:cubicBezTo>
                      <a:pt x="2716625" y="290962"/>
                      <a:pt x="2705947" y="281835"/>
                      <a:pt x="2705947" y="270575"/>
                    </a:cubicBezTo>
                    <a:cubicBezTo>
                      <a:pt x="2705947" y="259316"/>
                      <a:pt x="2716625" y="250189"/>
                      <a:pt x="2729795" y="250189"/>
                    </a:cubicBezTo>
                    <a:close/>
                    <a:moveTo>
                      <a:pt x="5772617" y="244633"/>
                    </a:moveTo>
                    <a:lnTo>
                      <a:pt x="5787794" y="244633"/>
                    </a:lnTo>
                    <a:cubicBezTo>
                      <a:pt x="5800366" y="244633"/>
                      <a:pt x="5810558" y="253344"/>
                      <a:pt x="5810558" y="264092"/>
                    </a:cubicBezTo>
                    <a:cubicBezTo>
                      <a:pt x="5810558" y="274839"/>
                      <a:pt x="5800366" y="283550"/>
                      <a:pt x="5787794" y="283550"/>
                    </a:cubicBezTo>
                    <a:lnTo>
                      <a:pt x="5772617" y="283550"/>
                    </a:lnTo>
                    <a:cubicBezTo>
                      <a:pt x="5760043" y="283550"/>
                      <a:pt x="5749852" y="274839"/>
                      <a:pt x="5749852" y="264092"/>
                    </a:cubicBezTo>
                    <a:cubicBezTo>
                      <a:pt x="5749852" y="253344"/>
                      <a:pt x="5760043" y="244633"/>
                      <a:pt x="5772617" y="244633"/>
                    </a:cubicBezTo>
                    <a:close/>
                    <a:moveTo>
                      <a:pt x="1842319" y="244633"/>
                    </a:moveTo>
                    <a:lnTo>
                      <a:pt x="1857496" y="244633"/>
                    </a:lnTo>
                    <a:cubicBezTo>
                      <a:pt x="1870068" y="244633"/>
                      <a:pt x="1880259" y="253344"/>
                      <a:pt x="1880259" y="264092"/>
                    </a:cubicBezTo>
                    <a:cubicBezTo>
                      <a:pt x="1880259" y="274839"/>
                      <a:pt x="1870068" y="283550"/>
                      <a:pt x="1857496" y="283550"/>
                    </a:cubicBezTo>
                    <a:lnTo>
                      <a:pt x="1842319" y="283550"/>
                    </a:lnTo>
                    <a:cubicBezTo>
                      <a:pt x="1829746" y="283550"/>
                      <a:pt x="1819555" y="274839"/>
                      <a:pt x="1819555" y="264092"/>
                    </a:cubicBezTo>
                    <a:cubicBezTo>
                      <a:pt x="1819555" y="253344"/>
                      <a:pt x="1829746" y="244633"/>
                      <a:pt x="1842319" y="244633"/>
                    </a:cubicBezTo>
                    <a:close/>
                    <a:moveTo>
                      <a:pt x="5025724" y="244632"/>
                    </a:moveTo>
                    <a:lnTo>
                      <a:pt x="5138461" y="244632"/>
                    </a:lnTo>
                    <a:cubicBezTo>
                      <a:pt x="5151632" y="244632"/>
                      <a:pt x="5162310" y="253759"/>
                      <a:pt x="5162310" y="265018"/>
                    </a:cubicBezTo>
                    <a:cubicBezTo>
                      <a:pt x="5162310" y="276277"/>
                      <a:pt x="5151632" y="285405"/>
                      <a:pt x="5138461" y="285405"/>
                    </a:cubicBezTo>
                    <a:lnTo>
                      <a:pt x="5025724" y="285405"/>
                    </a:lnTo>
                    <a:cubicBezTo>
                      <a:pt x="5012552" y="285405"/>
                      <a:pt x="5001874" y="276277"/>
                      <a:pt x="5001874" y="265018"/>
                    </a:cubicBezTo>
                    <a:cubicBezTo>
                      <a:pt x="5001874" y="253759"/>
                      <a:pt x="5012552" y="244632"/>
                      <a:pt x="5025724" y="244632"/>
                    </a:cubicBezTo>
                    <a:close/>
                    <a:moveTo>
                      <a:pt x="1095426" y="244632"/>
                    </a:moveTo>
                    <a:lnTo>
                      <a:pt x="1208164" y="244632"/>
                    </a:lnTo>
                    <a:cubicBezTo>
                      <a:pt x="1221334" y="244632"/>
                      <a:pt x="1232012" y="253759"/>
                      <a:pt x="1232012" y="265018"/>
                    </a:cubicBezTo>
                    <a:cubicBezTo>
                      <a:pt x="1232012" y="276277"/>
                      <a:pt x="1221334" y="285405"/>
                      <a:pt x="1208164" y="285405"/>
                    </a:cubicBezTo>
                    <a:lnTo>
                      <a:pt x="1095426" y="285405"/>
                    </a:lnTo>
                    <a:cubicBezTo>
                      <a:pt x="1082254" y="285405"/>
                      <a:pt x="1071577" y="276277"/>
                      <a:pt x="1071577" y="265018"/>
                    </a:cubicBezTo>
                    <a:cubicBezTo>
                      <a:pt x="1071577" y="253759"/>
                      <a:pt x="1082254" y="244632"/>
                      <a:pt x="1095426" y="244632"/>
                    </a:cubicBezTo>
                    <a:close/>
                    <a:moveTo>
                      <a:pt x="2845135" y="243888"/>
                    </a:moveTo>
                    <a:lnTo>
                      <a:pt x="2943999" y="243888"/>
                    </a:lnTo>
                    <a:cubicBezTo>
                      <a:pt x="2948309" y="243888"/>
                      <a:pt x="2952210" y="245382"/>
                      <a:pt x="2955036" y="247797"/>
                    </a:cubicBezTo>
                    <a:lnTo>
                      <a:pt x="2959608" y="257232"/>
                    </a:lnTo>
                    <a:lnTo>
                      <a:pt x="2955036" y="266666"/>
                    </a:lnTo>
                    <a:cubicBezTo>
                      <a:pt x="2952210" y="269081"/>
                      <a:pt x="2948309" y="270575"/>
                      <a:pt x="2943999" y="270575"/>
                    </a:cubicBezTo>
                    <a:lnTo>
                      <a:pt x="2845134" y="270575"/>
                    </a:lnTo>
                    <a:cubicBezTo>
                      <a:pt x="2836513" y="270575"/>
                      <a:pt x="2829525" y="264601"/>
                      <a:pt x="2829525" y="257232"/>
                    </a:cubicBezTo>
                    <a:cubicBezTo>
                      <a:pt x="2829525" y="249862"/>
                      <a:pt x="2836514" y="243888"/>
                      <a:pt x="2845135" y="243888"/>
                    </a:cubicBezTo>
                    <a:close/>
                    <a:moveTo>
                      <a:pt x="5974788" y="239535"/>
                    </a:moveTo>
                    <a:lnTo>
                      <a:pt x="5998092" y="239535"/>
                    </a:lnTo>
                    <a:cubicBezTo>
                      <a:pt x="6007373" y="239535"/>
                      <a:pt x="6014895" y="245965"/>
                      <a:pt x="6014895" y="253898"/>
                    </a:cubicBezTo>
                    <a:cubicBezTo>
                      <a:pt x="6014895" y="261830"/>
                      <a:pt x="6007373" y="268261"/>
                      <a:pt x="5998092" y="268261"/>
                    </a:cubicBezTo>
                    <a:lnTo>
                      <a:pt x="5974788" y="268261"/>
                    </a:lnTo>
                    <a:cubicBezTo>
                      <a:pt x="5965508" y="268261"/>
                      <a:pt x="5957985" y="261830"/>
                      <a:pt x="5957985" y="253898"/>
                    </a:cubicBezTo>
                    <a:cubicBezTo>
                      <a:pt x="5957985" y="245965"/>
                      <a:pt x="5965508" y="239535"/>
                      <a:pt x="5974788" y="239535"/>
                    </a:cubicBezTo>
                    <a:close/>
                    <a:moveTo>
                      <a:pt x="2044490" y="239535"/>
                    </a:moveTo>
                    <a:lnTo>
                      <a:pt x="2067795" y="239535"/>
                    </a:lnTo>
                    <a:cubicBezTo>
                      <a:pt x="2077075" y="239535"/>
                      <a:pt x="2084598" y="245965"/>
                      <a:pt x="2084598" y="253898"/>
                    </a:cubicBezTo>
                    <a:cubicBezTo>
                      <a:pt x="2084598" y="261830"/>
                      <a:pt x="2077075" y="268261"/>
                      <a:pt x="2067795" y="268261"/>
                    </a:cubicBezTo>
                    <a:lnTo>
                      <a:pt x="2044490" y="268261"/>
                    </a:lnTo>
                    <a:cubicBezTo>
                      <a:pt x="2035210" y="268261"/>
                      <a:pt x="2027687" y="261830"/>
                      <a:pt x="2027687" y="253898"/>
                    </a:cubicBezTo>
                    <a:cubicBezTo>
                      <a:pt x="2027687" y="245965"/>
                      <a:pt x="2035210" y="239535"/>
                      <a:pt x="2044490" y="239535"/>
                    </a:cubicBezTo>
                    <a:close/>
                    <a:moveTo>
                      <a:pt x="5355267" y="239073"/>
                    </a:moveTo>
                    <a:lnTo>
                      <a:pt x="5450661" y="239073"/>
                    </a:lnTo>
                    <a:cubicBezTo>
                      <a:pt x="5480596" y="239073"/>
                      <a:pt x="5504862" y="259816"/>
                      <a:pt x="5504862" y="285405"/>
                    </a:cubicBezTo>
                    <a:cubicBezTo>
                      <a:pt x="5504862" y="310993"/>
                      <a:pt x="5480596" y="331736"/>
                      <a:pt x="5450661" y="331736"/>
                    </a:cubicBezTo>
                    <a:lnTo>
                      <a:pt x="5355267" y="331736"/>
                    </a:lnTo>
                    <a:cubicBezTo>
                      <a:pt x="5325331" y="331736"/>
                      <a:pt x="5301066" y="310993"/>
                      <a:pt x="5301066" y="285405"/>
                    </a:cubicBezTo>
                    <a:cubicBezTo>
                      <a:pt x="5301066" y="259816"/>
                      <a:pt x="5325331" y="239073"/>
                      <a:pt x="5355267" y="239073"/>
                    </a:cubicBezTo>
                    <a:close/>
                    <a:moveTo>
                      <a:pt x="1424969" y="239073"/>
                    </a:moveTo>
                    <a:lnTo>
                      <a:pt x="1520363" y="239073"/>
                    </a:lnTo>
                    <a:cubicBezTo>
                      <a:pt x="1550298" y="239073"/>
                      <a:pt x="1574564" y="259816"/>
                      <a:pt x="1574564" y="285405"/>
                    </a:cubicBezTo>
                    <a:cubicBezTo>
                      <a:pt x="1574564" y="310993"/>
                      <a:pt x="1550298" y="331736"/>
                      <a:pt x="1520363" y="331736"/>
                    </a:cubicBezTo>
                    <a:lnTo>
                      <a:pt x="1424969" y="331736"/>
                    </a:lnTo>
                    <a:cubicBezTo>
                      <a:pt x="1395034" y="331736"/>
                      <a:pt x="1370768" y="310993"/>
                      <a:pt x="1370768" y="285405"/>
                    </a:cubicBezTo>
                    <a:cubicBezTo>
                      <a:pt x="1370768" y="259816"/>
                      <a:pt x="1395034" y="239073"/>
                      <a:pt x="1424969" y="239073"/>
                    </a:cubicBezTo>
                    <a:close/>
                    <a:moveTo>
                      <a:pt x="3935226" y="237216"/>
                    </a:moveTo>
                    <a:lnTo>
                      <a:pt x="4047962" y="237216"/>
                    </a:lnTo>
                    <a:cubicBezTo>
                      <a:pt x="4061133" y="237216"/>
                      <a:pt x="4071812" y="246343"/>
                      <a:pt x="4071812" y="257602"/>
                    </a:cubicBezTo>
                    <a:cubicBezTo>
                      <a:pt x="4071812" y="268861"/>
                      <a:pt x="4061133" y="277989"/>
                      <a:pt x="4047962" y="277989"/>
                    </a:cubicBezTo>
                    <a:lnTo>
                      <a:pt x="3935226" y="277989"/>
                    </a:lnTo>
                    <a:cubicBezTo>
                      <a:pt x="3922053" y="277989"/>
                      <a:pt x="3911376" y="268861"/>
                      <a:pt x="3911376" y="257602"/>
                    </a:cubicBezTo>
                    <a:cubicBezTo>
                      <a:pt x="3911376" y="246343"/>
                      <a:pt x="3922053" y="237216"/>
                      <a:pt x="3935226" y="237216"/>
                    </a:cubicBezTo>
                    <a:close/>
                    <a:moveTo>
                      <a:pt x="4856621" y="235367"/>
                    </a:moveTo>
                    <a:lnTo>
                      <a:pt x="4956350" y="235367"/>
                    </a:lnTo>
                    <a:cubicBezTo>
                      <a:pt x="4970719" y="235367"/>
                      <a:pt x="4982368" y="245324"/>
                      <a:pt x="4982368" y="257605"/>
                    </a:cubicBezTo>
                    <a:lnTo>
                      <a:pt x="4982367" y="257605"/>
                    </a:lnTo>
                    <a:cubicBezTo>
                      <a:pt x="4982367" y="269887"/>
                      <a:pt x="4970718" y="279844"/>
                      <a:pt x="4956350" y="279844"/>
                    </a:cubicBezTo>
                    <a:lnTo>
                      <a:pt x="4856621" y="279843"/>
                    </a:lnTo>
                    <a:cubicBezTo>
                      <a:pt x="4849437" y="279843"/>
                      <a:pt x="4842932" y="277353"/>
                      <a:pt x="4838224" y="273329"/>
                    </a:cubicBezTo>
                    <a:lnTo>
                      <a:pt x="4830604" y="257604"/>
                    </a:lnTo>
                    <a:lnTo>
                      <a:pt x="4838224" y="241880"/>
                    </a:lnTo>
                    <a:cubicBezTo>
                      <a:pt x="4842932" y="237855"/>
                      <a:pt x="4849437" y="235367"/>
                      <a:pt x="4856621" y="235367"/>
                    </a:cubicBezTo>
                    <a:close/>
                    <a:moveTo>
                      <a:pt x="926323" y="235367"/>
                    </a:moveTo>
                    <a:lnTo>
                      <a:pt x="1026053" y="235367"/>
                    </a:lnTo>
                    <a:cubicBezTo>
                      <a:pt x="1040421" y="235367"/>
                      <a:pt x="1052070" y="245324"/>
                      <a:pt x="1052070" y="257605"/>
                    </a:cubicBezTo>
                    <a:lnTo>
                      <a:pt x="1052069" y="257605"/>
                    </a:lnTo>
                    <a:cubicBezTo>
                      <a:pt x="1052069" y="269887"/>
                      <a:pt x="1040420" y="279844"/>
                      <a:pt x="1026053" y="279844"/>
                    </a:cubicBezTo>
                    <a:lnTo>
                      <a:pt x="926323" y="279843"/>
                    </a:lnTo>
                    <a:cubicBezTo>
                      <a:pt x="919139" y="279843"/>
                      <a:pt x="912635" y="277353"/>
                      <a:pt x="907926" y="273329"/>
                    </a:cubicBezTo>
                    <a:lnTo>
                      <a:pt x="900307" y="257604"/>
                    </a:lnTo>
                    <a:lnTo>
                      <a:pt x="907926" y="241880"/>
                    </a:lnTo>
                    <a:cubicBezTo>
                      <a:pt x="912635" y="237855"/>
                      <a:pt x="919139" y="235367"/>
                      <a:pt x="926323" y="235367"/>
                    </a:cubicBezTo>
                    <a:close/>
                    <a:moveTo>
                      <a:pt x="4674939" y="233512"/>
                    </a:moveTo>
                    <a:lnTo>
                      <a:pt x="4795483" y="233512"/>
                    </a:lnTo>
                    <a:cubicBezTo>
                      <a:pt x="4804104" y="233512"/>
                      <a:pt x="4811093" y="239486"/>
                      <a:pt x="4811093" y="246855"/>
                    </a:cubicBezTo>
                    <a:lnTo>
                      <a:pt x="4811092" y="246855"/>
                    </a:lnTo>
                    <a:cubicBezTo>
                      <a:pt x="4811092" y="254224"/>
                      <a:pt x="4804103" y="260199"/>
                      <a:pt x="4795482" y="260199"/>
                    </a:cubicBezTo>
                    <a:lnTo>
                      <a:pt x="4674939" y="260198"/>
                    </a:lnTo>
                    <a:cubicBezTo>
                      <a:pt x="4670628" y="260198"/>
                      <a:pt x="4666726" y="258705"/>
                      <a:pt x="4663901" y="256290"/>
                    </a:cubicBezTo>
                    <a:lnTo>
                      <a:pt x="4659329" y="246854"/>
                    </a:lnTo>
                    <a:lnTo>
                      <a:pt x="4663901" y="237420"/>
                    </a:lnTo>
                    <a:cubicBezTo>
                      <a:pt x="4666726" y="235006"/>
                      <a:pt x="4670628" y="233512"/>
                      <a:pt x="4674939" y="233512"/>
                    </a:cubicBezTo>
                    <a:close/>
                    <a:moveTo>
                      <a:pt x="744641" y="233512"/>
                    </a:moveTo>
                    <a:lnTo>
                      <a:pt x="865185" y="233512"/>
                    </a:lnTo>
                    <a:cubicBezTo>
                      <a:pt x="873806" y="233512"/>
                      <a:pt x="880796" y="239486"/>
                      <a:pt x="880796" y="246855"/>
                    </a:cubicBezTo>
                    <a:lnTo>
                      <a:pt x="880795" y="246855"/>
                    </a:lnTo>
                    <a:cubicBezTo>
                      <a:pt x="880795" y="254224"/>
                      <a:pt x="873805" y="260199"/>
                      <a:pt x="865184" y="260199"/>
                    </a:cubicBezTo>
                    <a:lnTo>
                      <a:pt x="744641" y="260198"/>
                    </a:lnTo>
                    <a:cubicBezTo>
                      <a:pt x="740330" y="260198"/>
                      <a:pt x="736428" y="258705"/>
                      <a:pt x="733604" y="256290"/>
                    </a:cubicBezTo>
                    <a:lnTo>
                      <a:pt x="729031" y="246854"/>
                    </a:lnTo>
                    <a:lnTo>
                      <a:pt x="733604" y="237420"/>
                    </a:lnTo>
                    <a:cubicBezTo>
                      <a:pt x="736428" y="235006"/>
                      <a:pt x="740330" y="233512"/>
                      <a:pt x="744641" y="233512"/>
                    </a:cubicBezTo>
                    <a:close/>
                    <a:moveTo>
                      <a:pt x="5699445" y="229343"/>
                    </a:moveTo>
                    <a:lnTo>
                      <a:pt x="5714622" y="229343"/>
                    </a:lnTo>
                    <a:cubicBezTo>
                      <a:pt x="5727195" y="229343"/>
                      <a:pt x="5737386" y="238055"/>
                      <a:pt x="5737386" y="248802"/>
                    </a:cubicBezTo>
                    <a:cubicBezTo>
                      <a:pt x="5737386" y="259550"/>
                      <a:pt x="5727195" y="268261"/>
                      <a:pt x="5714622" y="268261"/>
                    </a:cubicBezTo>
                    <a:lnTo>
                      <a:pt x="5699445" y="268261"/>
                    </a:lnTo>
                    <a:cubicBezTo>
                      <a:pt x="5686872" y="268261"/>
                      <a:pt x="5676681" y="259550"/>
                      <a:pt x="5676681" y="248802"/>
                    </a:cubicBezTo>
                    <a:cubicBezTo>
                      <a:pt x="5676681" y="238055"/>
                      <a:pt x="5686872" y="229343"/>
                      <a:pt x="5699445" y="229343"/>
                    </a:cubicBezTo>
                    <a:close/>
                    <a:moveTo>
                      <a:pt x="1769148" y="229343"/>
                    </a:moveTo>
                    <a:lnTo>
                      <a:pt x="1784324" y="229343"/>
                    </a:lnTo>
                    <a:cubicBezTo>
                      <a:pt x="1796896" y="229343"/>
                      <a:pt x="1807088" y="238055"/>
                      <a:pt x="1807088" y="248802"/>
                    </a:cubicBezTo>
                    <a:cubicBezTo>
                      <a:pt x="1807088" y="259550"/>
                      <a:pt x="1796896" y="268261"/>
                      <a:pt x="1784324" y="268261"/>
                    </a:cubicBezTo>
                    <a:lnTo>
                      <a:pt x="1769148" y="268261"/>
                    </a:lnTo>
                    <a:cubicBezTo>
                      <a:pt x="1756575" y="268261"/>
                      <a:pt x="1746383" y="259550"/>
                      <a:pt x="1746383" y="248802"/>
                    </a:cubicBezTo>
                    <a:cubicBezTo>
                      <a:pt x="1746383" y="238055"/>
                      <a:pt x="1756575" y="229343"/>
                      <a:pt x="1769148" y="229343"/>
                    </a:cubicBezTo>
                    <a:close/>
                    <a:moveTo>
                      <a:pt x="4414873" y="216832"/>
                    </a:moveTo>
                    <a:lnTo>
                      <a:pt x="4434936" y="216832"/>
                    </a:lnTo>
                    <a:cubicBezTo>
                      <a:pt x="4453495" y="216832"/>
                      <a:pt x="4468540" y="229693"/>
                      <a:pt x="4468540" y="245559"/>
                    </a:cubicBezTo>
                    <a:cubicBezTo>
                      <a:pt x="4468540" y="261423"/>
                      <a:pt x="4453495" y="274284"/>
                      <a:pt x="4434936" y="274284"/>
                    </a:cubicBezTo>
                    <a:lnTo>
                      <a:pt x="4406752" y="274284"/>
                    </a:lnTo>
                    <a:cubicBezTo>
                      <a:pt x="4402112" y="274284"/>
                      <a:pt x="4397692" y="273480"/>
                      <a:pt x="4393672" y="272027"/>
                    </a:cubicBezTo>
                    <a:lnTo>
                      <a:pt x="4392409" y="271299"/>
                    </a:lnTo>
                    <a:lnTo>
                      <a:pt x="4393471" y="268723"/>
                    </a:lnTo>
                    <a:lnTo>
                      <a:pt x="4344985" y="268723"/>
                    </a:lnTo>
                    <a:cubicBezTo>
                      <a:pt x="4331814" y="268723"/>
                      <a:pt x="4321137" y="259595"/>
                      <a:pt x="4321137" y="248336"/>
                    </a:cubicBezTo>
                    <a:cubicBezTo>
                      <a:pt x="4321137" y="237077"/>
                      <a:pt x="4331814" y="227950"/>
                      <a:pt x="4344985" y="227950"/>
                    </a:cubicBezTo>
                    <a:lnTo>
                      <a:pt x="4410288" y="227950"/>
                    </a:lnTo>
                    <a:close/>
                    <a:moveTo>
                      <a:pt x="484575" y="216832"/>
                    </a:moveTo>
                    <a:lnTo>
                      <a:pt x="504639" y="216832"/>
                    </a:lnTo>
                    <a:cubicBezTo>
                      <a:pt x="523198" y="216832"/>
                      <a:pt x="538243" y="229693"/>
                      <a:pt x="538243" y="245559"/>
                    </a:cubicBezTo>
                    <a:cubicBezTo>
                      <a:pt x="538243" y="261423"/>
                      <a:pt x="523198" y="274284"/>
                      <a:pt x="504639" y="274284"/>
                    </a:cubicBezTo>
                    <a:lnTo>
                      <a:pt x="476455" y="274284"/>
                    </a:lnTo>
                    <a:cubicBezTo>
                      <a:pt x="471815" y="274284"/>
                      <a:pt x="467394" y="273480"/>
                      <a:pt x="463374" y="272027"/>
                    </a:cubicBezTo>
                    <a:lnTo>
                      <a:pt x="462111" y="271299"/>
                    </a:lnTo>
                    <a:close/>
                    <a:moveTo>
                      <a:pt x="3422487" y="207564"/>
                    </a:moveTo>
                    <a:lnTo>
                      <a:pt x="3502704" y="207564"/>
                    </a:lnTo>
                    <a:cubicBezTo>
                      <a:pt x="3517671" y="207564"/>
                      <a:pt x="3529805" y="217937"/>
                      <a:pt x="3529805" y="230730"/>
                    </a:cubicBezTo>
                    <a:cubicBezTo>
                      <a:pt x="3529805" y="243525"/>
                      <a:pt x="3517671" y="253896"/>
                      <a:pt x="3502704" y="253896"/>
                    </a:cubicBezTo>
                    <a:lnTo>
                      <a:pt x="3422487" y="253896"/>
                    </a:lnTo>
                    <a:cubicBezTo>
                      <a:pt x="3407520" y="253896"/>
                      <a:pt x="3395386" y="243525"/>
                      <a:pt x="3395386" y="230730"/>
                    </a:cubicBezTo>
                    <a:cubicBezTo>
                      <a:pt x="3395386" y="217937"/>
                      <a:pt x="3407520" y="207564"/>
                      <a:pt x="3422487" y="207564"/>
                    </a:cubicBezTo>
                    <a:close/>
                    <a:moveTo>
                      <a:pt x="3056086" y="200152"/>
                    </a:moveTo>
                    <a:lnTo>
                      <a:pt x="3114624" y="200152"/>
                    </a:lnTo>
                    <a:cubicBezTo>
                      <a:pt x="3139171" y="200152"/>
                      <a:pt x="3159069" y="217160"/>
                      <a:pt x="3159069" y="238143"/>
                    </a:cubicBezTo>
                    <a:cubicBezTo>
                      <a:pt x="3159069" y="259126"/>
                      <a:pt x="3139171" y="276135"/>
                      <a:pt x="3114624" y="276135"/>
                    </a:cubicBezTo>
                    <a:lnTo>
                      <a:pt x="3056086" y="276135"/>
                    </a:lnTo>
                    <a:cubicBezTo>
                      <a:pt x="3031540" y="276135"/>
                      <a:pt x="3011641" y="259126"/>
                      <a:pt x="3011641" y="238143"/>
                    </a:cubicBezTo>
                    <a:cubicBezTo>
                      <a:pt x="3011641" y="217160"/>
                      <a:pt x="3031540" y="200152"/>
                      <a:pt x="3056086" y="200152"/>
                    </a:cubicBezTo>
                    <a:close/>
                    <a:moveTo>
                      <a:pt x="5219493" y="199690"/>
                    </a:moveTo>
                    <a:lnTo>
                      <a:pt x="5261225" y="199690"/>
                    </a:lnTo>
                    <a:cubicBezTo>
                      <a:pt x="5284275" y="199690"/>
                      <a:pt x="5302962" y="215662"/>
                      <a:pt x="5302962" y="235366"/>
                    </a:cubicBezTo>
                    <a:lnTo>
                      <a:pt x="5302961" y="235366"/>
                    </a:lnTo>
                    <a:cubicBezTo>
                      <a:pt x="5302961" y="255069"/>
                      <a:pt x="5284274" y="271042"/>
                      <a:pt x="5261224" y="271042"/>
                    </a:cubicBezTo>
                    <a:lnTo>
                      <a:pt x="5219493" y="271042"/>
                    </a:lnTo>
                    <a:cubicBezTo>
                      <a:pt x="5207968" y="271042"/>
                      <a:pt x="5197533" y="267049"/>
                      <a:pt x="5189981" y="260592"/>
                    </a:cubicBezTo>
                    <a:lnTo>
                      <a:pt x="5177756" y="235365"/>
                    </a:lnTo>
                    <a:lnTo>
                      <a:pt x="5189981" y="210139"/>
                    </a:lnTo>
                    <a:cubicBezTo>
                      <a:pt x="5197533" y="203683"/>
                      <a:pt x="5207968" y="199690"/>
                      <a:pt x="5219493" y="199690"/>
                    </a:cubicBezTo>
                    <a:close/>
                    <a:moveTo>
                      <a:pt x="1289195" y="199690"/>
                    </a:moveTo>
                    <a:lnTo>
                      <a:pt x="1330927" y="199690"/>
                    </a:lnTo>
                    <a:cubicBezTo>
                      <a:pt x="1353978" y="199690"/>
                      <a:pt x="1372664" y="215662"/>
                      <a:pt x="1372664" y="235366"/>
                    </a:cubicBezTo>
                    <a:lnTo>
                      <a:pt x="1372663" y="235366"/>
                    </a:lnTo>
                    <a:cubicBezTo>
                      <a:pt x="1372663" y="255069"/>
                      <a:pt x="1353977" y="271042"/>
                      <a:pt x="1330926" y="271042"/>
                    </a:cubicBezTo>
                    <a:lnTo>
                      <a:pt x="1289195" y="271042"/>
                    </a:lnTo>
                    <a:cubicBezTo>
                      <a:pt x="1277670" y="271042"/>
                      <a:pt x="1267236" y="267049"/>
                      <a:pt x="1259683" y="260592"/>
                    </a:cubicBezTo>
                    <a:lnTo>
                      <a:pt x="1247458" y="235365"/>
                    </a:lnTo>
                    <a:lnTo>
                      <a:pt x="1259683" y="210139"/>
                    </a:lnTo>
                    <a:cubicBezTo>
                      <a:pt x="1267236" y="203683"/>
                      <a:pt x="1277670" y="199690"/>
                      <a:pt x="1289195" y="199690"/>
                    </a:cubicBezTo>
                    <a:close/>
                    <a:moveTo>
                      <a:pt x="4863560" y="194593"/>
                    </a:moveTo>
                    <a:lnTo>
                      <a:pt x="4984104" y="194593"/>
                    </a:lnTo>
                    <a:cubicBezTo>
                      <a:pt x="4992724" y="194593"/>
                      <a:pt x="4999707" y="200568"/>
                      <a:pt x="4999707" y="207937"/>
                    </a:cubicBezTo>
                    <a:lnTo>
                      <a:pt x="4999707" y="207937"/>
                    </a:lnTo>
                    <a:cubicBezTo>
                      <a:pt x="4999707" y="215306"/>
                      <a:pt x="4992723" y="221280"/>
                      <a:pt x="4984102" y="221280"/>
                    </a:cubicBezTo>
                    <a:lnTo>
                      <a:pt x="4863560" y="221280"/>
                    </a:lnTo>
                    <a:cubicBezTo>
                      <a:pt x="4859249" y="221280"/>
                      <a:pt x="4855347" y="219787"/>
                      <a:pt x="4852522" y="217372"/>
                    </a:cubicBezTo>
                    <a:lnTo>
                      <a:pt x="4847949" y="207936"/>
                    </a:lnTo>
                    <a:lnTo>
                      <a:pt x="4852522" y="198501"/>
                    </a:lnTo>
                    <a:cubicBezTo>
                      <a:pt x="4855347" y="196087"/>
                      <a:pt x="4859249" y="194593"/>
                      <a:pt x="4863560" y="194593"/>
                    </a:cubicBezTo>
                    <a:close/>
                    <a:moveTo>
                      <a:pt x="933262" y="194593"/>
                    </a:moveTo>
                    <a:lnTo>
                      <a:pt x="1053806" y="194593"/>
                    </a:lnTo>
                    <a:cubicBezTo>
                      <a:pt x="1062426" y="194593"/>
                      <a:pt x="1069410" y="200568"/>
                      <a:pt x="1069410" y="207937"/>
                    </a:cubicBezTo>
                    <a:lnTo>
                      <a:pt x="1069409" y="207937"/>
                    </a:lnTo>
                    <a:cubicBezTo>
                      <a:pt x="1069409" y="215306"/>
                      <a:pt x="1062425" y="221280"/>
                      <a:pt x="1053804" y="221280"/>
                    </a:cubicBezTo>
                    <a:lnTo>
                      <a:pt x="933262" y="221280"/>
                    </a:lnTo>
                    <a:cubicBezTo>
                      <a:pt x="928951" y="221280"/>
                      <a:pt x="925049" y="219787"/>
                      <a:pt x="922224" y="217372"/>
                    </a:cubicBezTo>
                    <a:lnTo>
                      <a:pt x="917652" y="207936"/>
                    </a:lnTo>
                    <a:lnTo>
                      <a:pt x="922224" y="198501"/>
                    </a:lnTo>
                    <a:cubicBezTo>
                      <a:pt x="925049" y="196087"/>
                      <a:pt x="928951" y="194593"/>
                      <a:pt x="933262" y="194593"/>
                    </a:cubicBezTo>
                    <a:close/>
                    <a:moveTo>
                      <a:pt x="5861505" y="193203"/>
                    </a:moveTo>
                    <a:lnTo>
                      <a:pt x="5907036" y="193203"/>
                    </a:lnTo>
                    <a:cubicBezTo>
                      <a:pt x="5931582" y="193203"/>
                      <a:pt x="5951481" y="210212"/>
                      <a:pt x="5951481" y="231195"/>
                    </a:cubicBezTo>
                    <a:cubicBezTo>
                      <a:pt x="5951481" y="252177"/>
                      <a:pt x="5931582" y="269186"/>
                      <a:pt x="5907036" y="269186"/>
                    </a:cubicBezTo>
                    <a:lnTo>
                      <a:pt x="5861505" y="269186"/>
                    </a:lnTo>
                    <a:cubicBezTo>
                      <a:pt x="5836959" y="269186"/>
                      <a:pt x="5817061" y="252177"/>
                      <a:pt x="5817061" y="231195"/>
                    </a:cubicBezTo>
                    <a:cubicBezTo>
                      <a:pt x="5817061" y="210212"/>
                      <a:pt x="5836959" y="193203"/>
                      <a:pt x="5861505" y="193203"/>
                    </a:cubicBezTo>
                    <a:close/>
                    <a:moveTo>
                      <a:pt x="1931208" y="193203"/>
                    </a:moveTo>
                    <a:lnTo>
                      <a:pt x="1976738" y="193203"/>
                    </a:lnTo>
                    <a:cubicBezTo>
                      <a:pt x="2001285" y="193203"/>
                      <a:pt x="2021183" y="210212"/>
                      <a:pt x="2021183" y="231195"/>
                    </a:cubicBezTo>
                    <a:cubicBezTo>
                      <a:pt x="2021183" y="252177"/>
                      <a:pt x="2001285" y="269186"/>
                      <a:pt x="1976738" y="269186"/>
                    </a:cubicBezTo>
                    <a:lnTo>
                      <a:pt x="1931208" y="269186"/>
                    </a:lnTo>
                    <a:cubicBezTo>
                      <a:pt x="1906661" y="269186"/>
                      <a:pt x="1886764" y="252177"/>
                      <a:pt x="1886764" y="231195"/>
                    </a:cubicBezTo>
                    <a:cubicBezTo>
                      <a:pt x="1886764" y="210212"/>
                      <a:pt x="1906661" y="193203"/>
                      <a:pt x="1931208" y="193203"/>
                    </a:cubicBezTo>
                    <a:close/>
                    <a:moveTo>
                      <a:pt x="5411906" y="192279"/>
                    </a:moveTo>
                    <a:lnTo>
                      <a:pt x="5417329" y="192279"/>
                    </a:lnTo>
                    <a:cubicBezTo>
                      <a:pt x="5426758" y="192279"/>
                      <a:pt x="5434400" y="198813"/>
                      <a:pt x="5434400" y="206873"/>
                    </a:cubicBezTo>
                    <a:cubicBezTo>
                      <a:pt x="5434400" y="214932"/>
                      <a:pt x="5426758" y="221466"/>
                      <a:pt x="5417329" y="221466"/>
                    </a:cubicBezTo>
                    <a:lnTo>
                      <a:pt x="5411906" y="221466"/>
                    </a:lnTo>
                    <a:cubicBezTo>
                      <a:pt x="5402477" y="221466"/>
                      <a:pt x="5394834" y="214932"/>
                      <a:pt x="5394834" y="206873"/>
                    </a:cubicBezTo>
                    <a:cubicBezTo>
                      <a:pt x="5394834" y="198813"/>
                      <a:pt x="5402477" y="192279"/>
                      <a:pt x="5411906" y="192279"/>
                    </a:cubicBezTo>
                    <a:close/>
                    <a:moveTo>
                      <a:pt x="1481608" y="192279"/>
                    </a:moveTo>
                    <a:lnTo>
                      <a:pt x="1487031" y="192279"/>
                    </a:lnTo>
                    <a:cubicBezTo>
                      <a:pt x="1496459" y="192279"/>
                      <a:pt x="1504103" y="198813"/>
                      <a:pt x="1504103" y="206873"/>
                    </a:cubicBezTo>
                    <a:cubicBezTo>
                      <a:pt x="1504103" y="214932"/>
                      <a:pt x="1496459" y="221466"/>
                      <a:pt x="1487031" y="221466"/>
                    </a:cubicBezTo>
                    <a:lnTo>
                      <a:pt x="1481608" y="221466"/>
                    </a:lnTo>
                    <a:cubicBezTo>
                      <a:pt x="1472180" y="221466"/>
                      <a:pt x="1464537" y="214932"/>
                      <a:pt x="1464537" y="206873"/>
                    </a:cubicBezTo>
                    <a:cubicBezTo>
                      <a:pt x="1464537" y="198813"/>
                      <a:pt x="1472180" y="192279"/>
                      <a:pt x="1481608" y="192279"/>
                    </a:cubicBezTo>
                    <a:close/>
                    <a:moveTo>
                      <a:pt x="3920481" y="191998"/>
                    </a:moveTo>
                    <a:lnTo>
                      <a:pt x="4041026" y="191998"/>
                    </a:lnTo>
                    <a:cubicBezTo>
                      <a:pt x="4045336" y="191998"/>
                      <a:pt x="4049238" y="193491"/>
                      <a:pt x="4052063" y="195906"/>
                    </a:cubicBezTo>
                    <a:lnTo>
                      <a:pt x="4056635" y="205341"/>
                    </a:lnTo>
                    <a:lnTo>
                      <a:pt x="4052063" y="214777"/>
                    </a:lnTo>
                    <a:cubicBezTo>
                      <a:pt x="4049238" y="217191"/>
                      <a:pt x="4045336" y="218685"/>
                      <a:pt x="4041026" y="218685"/>
                    </a:cubicBezTo>
                    <a:lnTo>
                      <a:pt x="3920481" y="218685"/>
                    </a:lnTo>
                    <a:cubicBezTo>
                      <a:pt x="3911860" y="218685"/>
                      <a:pt x="3904871" y="212711"/>
                      <a:pt x="3904871" y="205341"/>
                    </a:cubicBezTo>
                    <a:cubicBezTo>
                      <a:pt x="3904871" y="197972"/>
                      <a:pt x="3911860" y="191998"/>
                      <a:pt x="3920481" y="191998"/>
                    </a:cubicBezTo>
                    <a:close/>
                    <a:moveTo>
                      <a:pt x="4525993" y="190888"/>
                    </a:moveTo>
                    <a:lnTo>
                      <a:pt x="4584531" y="190888"/>
                    </a:lnTo>
                    <a:cubicBezTo>
                      <a:pt x="4609077" y="190888"/>
                      <a:pt x="4628978" y="207897"/>
                      <a:pt x="4628978" y="228880"/>
                    </a:cubicBezTo>
                    <a:cubicBezTo>
                      <a:pt x="4628978" y="249862"/>
                      <a:pt x="4609077" y="266871"/>
                      <a:pt x="4584531" y="266871"/>
                    </a:cubicBezTo>
                    <a:lnTo>
                      <a:pt x="4525993" y="266871"/>
                    </a:lnTo>
                    <a:cubicBezTo>
                      <a:pt x="4501447" y="266871"/>
                      <a:pt x="4481549" y="249862"/>
                      <a:pt x="4481549" y="228880"/>
                    </a:cubicBezTo>
                    <a:cubicBezTo>
                      <a:pt x="4481549" y="207897"/>
                      <a:pt x="4501447" y="190888"/>
                      <a:pt x="4525993" y="190888"/>
                    </a:cubicBezTo>
                    <a:close/>
                    <a:moveTo>
                      <a:pt x="595695" y="190888"/>
                    </a:moveTo>
                    <a:lnTo>
                      <a:pt x="654233" y="190888"/>
                    </a:lnTo>
                    <a:cubicBezTo>
                      <a:pt x="678779" y="190888"/>
                      <a:pt x="698679" y="207897"/>
                      <a:pt x="698679" y="228880"/>
                    </a:cubicBezTo>
                    <a:cubicBezTo>
                      <a:pt x="698679" y="249862"/>
                      <a:pt x="678779" y="266871"/>
                      <a:pt x="654233" y="266871"/>
                    </a:cubicBezTo>
                    <a:lnTo>
                      <a:pt x="595695" y="266871"/>
                    </a:lnTo>
                    <a:cubicBezTo>
                      <a:pt x="571149" y="266871"/>
                      <a:pt x="551251" y="249862"/>
                      <a:pt x="551251" y="228880"/>
                    </a:cubicBezTo>
                    <a:cubicBezTo>
                      <a:pt x="551251" y="207897"/>
                      <a:pt x="571149" y="190888"/>
                      <a:pt x="595695" y="190888"/>
                    </a:cubicBezTo>
                    <a:close/>
                    <a:moveTo>
                      <a:pt x="2709199" y="189032"/>
                    </a:moveTo>
                    <a:lnTo>
                      <a:pt x="2789416" y="189032"/>
                    </a:lnTo>
                    <a:cubicBezTo>
                      <a:pt x="2804383" y="189032"/>
                      <a:pt x="2816516" y="199403"/>
                      <a:pt x="2816516" y="212198"/>
                    </a:cubicBezTo>
                    <a:cubicBezTo>
                      <a:pt x="2816516" y="224992"/>
                      <a:pt x="2804383" y="235364"/>
                      <a:pt x="2789416" y="235364"/>
                    </a:cubicBezTo>
                    <a:lnTo>
                      <a:pt x="2709199" y="235364"/>
                    </a:lnTo>
                    <a:cubicBezTo>
                      <a:pt x="2694231" y="235364"/>
                      <a:pt x="2682098" y="224992"/>
                      <a:pt x="2682098" y="212198"/>
                    </a:cubicBezTo>
                    <a:cubicBezTo>
                      <a:pt x="2682098" y="199403"/>
                      <a:pt x="2694231" y="189032"/>
                      <a:pt x="2709199" y="189032"/>
                    </a:cubicBezTo>
                    <a:close/>
                    <a:moveTo>
                      <a:pt x="3746604" y="189031"/>
                    </a:moveTo>
                    <a:lnTo>
                      <a:pt x="3841998" y="189031"/>
                    </a:lnTo>
                    <a:cubicBezTo>
                      <a:pt x="3871932" y="189031"/>
                      <a:pt x="3896199" y="209774"/>
                      <a:pt x="3896199" y="235363"/>
                    </a:cubicBezTo>
                    <a:cubicBezTo>
                      <a:pt x="3896199" y="260951"/>
                      <a:pt x="3871932" y="281694"/>
                      <a:pt x="3841998" y="281694"/>
                    </a:cubicBezTo>
                    <a:lnTo>
                      <a:pt x="3746604" y="281694"/>
                    </a:lnTo>
                    <a:cubicBezTo>
                      <a:pt x="3716675" y="281694"/>
                      <a:pt x="3692408" y="260951"/>
                      <a:pt x="3692408" y="235363"/>
                    </a:cubicBezTo>
                    <a:cubicBezTo>
                      <a:pt x="3692408" y="209774"/>
                      <a:pt x="3716675" y="189031"/>
                      <a:pt x="3746604" y="189031"/>
                    </a:cubicBezTo>
                    <a:close/>
                    <a:moveTo>
                      <a:pt x="5994028" y="184865"/>
                    </a:moveTo>
                    <a:lnTo>
                      <a:pt x="6081294" y="184865"/>
                    </a:lnTo>
                    <a:cubicBezTo>
                      <a:pt x="6094914" y="184865"/>
                      <a:pt x="6105955" y="194302"/>
                      <a:pt x="6105955" y="205945"/>
                    </a:cubicBezTo>
                    <a:lnTo>
                      <a:pt x="6105954" y="205945"/>
                    </a:lnTo>
                    <a:cubicBezTo>
                      <a:pt x="6105954" y="217588"/>
                      <a:pt x="6094913" y="227026"/>
                      <a:pt x="6081293" y="227026"/>
                    </a:cubicBezTo>
                    <a:lnTo>
                      <a:pt x="5994028" y="227025"/>
                    </a:lnTo>
                    <a:cubicBezTo>
                      <a:pt x="5987218" y="227025"/>
                      <a:pt x="5981053" y="224666"/>
                      <a:pt x="5976590" y="220851"/>
                    </a:cubicBezTo>
                    <a:lnTo>
                      <a:pt x="5969367" y="205945"/>
                    </a:lnTo>
                    <a:lnTo>
                      <a:pt x="5976590" y="191039"/>
                    </a:lnTo>
                    <a:cubicBezTo>
                      <a:pt x="5981053" y="187224"/>
                      <a:pt x="5987218" y="184865"/>
                      <a:pt x="5994028" y="184865"/>
                    </a:cubicBezTo>
                    <a:close/>
                    <a:moveTo>
                      <a:pt x="2063730" y="184865"/>
                    </a:moveTo>
                    <a:lnTo>
                      <a:pt x="2150995" y="184865"/>
                    </a:lnTo>
                    <a:cubicBezTo>
                      <a:pt x="2164616" y="184865"/>
                      <a:pt x="2175657" y="194302"/>
                      <a:pt x="2175657" y="205945"/>
                    </a:cubicBezTo>
                    <a:lnTo>
                      <a:pt x="2175655" y="205945"/>
                    </a:lnTo>
                    <a:cubicBezTo>
                      <a:pt x="2175655" y="217588"/>
                      <a:pt x="2164615" y="227026"/>
                      <a:pt x="2150995" y="227026"/>
                    </a:cubicBezTo>
                    <a:lnTo>
                      <a:pt x="2063730" y="227025"/>
                    </a:lnTo>
                    <a:cubicBezTo>
                      <a:pt x="2056920" y="227025"/>
                      <a:pt x="2050754" y="224666"/>
                      <a:pt x="2046293" y="220851"/>
                    </a:cubicBezTo>
                    <a:lnTo>
                      <a:pt x="2039069" y="205945"/>
                    </a:lnTo>
                    <a:lnTo>
                      <a:pt x="2046293" y="191039"/>
                    </a:lnTo>
                    <a:cubicBezTo>
                      <a:pt x="2050754" y="187224"/>
                      <a:pt x="2056920" y="184865"/>
                      <a:pt x="2063730" y="184865"/>
                    </a:cubicBezTo>
                    <a:close/>
                    <a:moveTo>
                      <a:pt x="5504861" y="183475"/>
                    </a:moveTo>
                    <a:lnTo>
                      <a:pt x="5604592" y="183475"/>
                    </a:lnTo>
                    <a:cubicBezTo>
                      <a:pt x="5618961" y="183475"/>
                      <a:pt x="5630608" y="193432"/>
                      <a:pt x="5630608" y="205714"/>
                    </a:cubicBezTo>
                    <a:cubicBezTo>
                      <a:pt x="5630608" y="217995"/>
                      <a:pt x="5618960" y="227952"/>
                      <a:pt x="5604591" y="227952"/>
                    </a:cubicBezTo>
                    <a:lnTo>
                      <a:pt x="5504861" y="227952"/>
                    </a:lnTo>
                    <a:cubicBezTo>
                      <a:pt x="5497677" y="227952"/>
                      <a:pt x="5491173" y="225462"/>
                      <a:pt x="5486465" y="221438"/>
                    </a:cubicBezTo>
                    <a:lnTo>
                      <a:pt x="5478844" y="205713"/>
                    </a:lnTo>
                    <a:lnTo>
                      <a:pt x="5486465" y="189989"/>
                    </a:lnTo>
                    <a:cubicBezTo>
                      <a:pt x="5491173" y="185964"/>
                      <a:pt x="5497677" y="183475"/>
                      <a:pt x="5504861" y="183475"/>
                    </a:cubicBezTo>
                    <a:close/>
                    <a:moveTo>
                      <a:pt x="1574563" y="183475"/>
                    </a:moveTo>
                    <a:lnTo>
                      <a:pt x="1674295" y="183475"/>
                    </a:lnTo>
                    <a:cubicBezTo>
                      <a:pt x="1688662" y="183475"/>
                      <a:pt x="1700310" y="193432"/>
                      <a:pt x="1700310" y="205714"/>
                    </a:cubicBezTo>
                    <a:cubicBezTo>
                      <a:pt x="1700310" y="217995"/>
                      <a:pt x="1688661" y="227952"/>
                      <a:pt x="1674294" y="227952"/>
                    </a:cubicBezTo>
                    <a:lnTo>
                      <a:pt x="1574563" y="227952"/>
                    </a:lnTo>
                    <a:cubicBezTo>
                      <a:pt x="1567379" y="227952"/>
                      <a:pt x="1560875" y="225462"/>
                      <a:pt x="1556167" y="221438"/>
                    </a:cubicBezTo>
                    <a:lnTo>
                      <a:pt x="1548547" y="205713"/>
                    </a:lnTo>
                    <a:lnTo>
                      <a:pt x="1556167" y="189989"/>
                    </a:lnTo>
                    <a:cubicBezTo>
                      <a:pt x="1560875" y="185964"/>
                      <a:pt x="1567379" y="183475"/>
                      <a:pt x="1574563" y="183475"/>
                    </a:cubicBezTo>
                    <a:close/>
                    <a:moveTo>
                      <a:pt x="4147694" y="179765"/>
                    </a:moveTo>
                    <a:lnTo>
                      <a:pt x="4243087" y="179765"/>
                    </a:lnTo>
                    <a:cubicBezTo>
                      <a:pt x="4273023" y="179765"/>
                      <a:pt x="4297288" y="200508"/>
                      <a:pt x="4297288" y="226097"/>
                    </a:cubicBezTo>
                    <a:cubicBezTo>
                      <a:pt x="4297288" y="251685"/>
                      <a:pt x="4273023" y="272428"/>
                      <a:pt x="4243087" y="272428"/>
                    </a:cubicBezTo>
                    <a:lnTo>
                      <a:pt x="4147694" y="272428"/>
                    </a:lnTo>
                    <a:cubicBezTo>
                      <a:pt x="4117758" y="272428"/>
                      <a:pt x="4093493" y="251685"/>
                      <a:pt x="4093493" y="226097"/>
                    </a:cubicBezTo>
                    <a:cubicBezTo>
                      <a:pt x="4093493" y="200508"/>
                      <a:pt x="4117758" y="179765"/>
                      <a:pt x="4147694" y="179765"/>
                    </a:cubicBezTo>
                    <a:close/>
                    <a:moveTo>
                      <a:pt x="3587258" y="176061"/>
                    </a:moveTo>
                    <a:lnTo>
                      <a:pt x="3632788" y="176061"/>
                    </a:lnTo>
                    <a:cubicBezTo>
                      <a:pt x="3657334" y="176061"/>
                      <a:pt x="3677233" y="193069"/>
                      <a:pt x="3677233" y="214052"/>
                    </a:cubicBezTo>
                    <a:cubicBezTo>
                      <a:pt x="3677233" y="235034"/>
                      <a:pt x="3657334" y="252043"/>
                      <a:pt x="3632788" y="252043"/>
                    </a:cubicBezTo>
                    <a:lnTo>
                      <a:pt x="3587258" y="252043"/>
                    </a:lnTo>
                    <a:cubicBezTo>
                      <a:pt x="3562711" y="252043"/>
                      <a:pt x="3542814" y="235034"/>
                      <a:pt x="3542814" y="214052"/>
                    </a:cubicBezTo>
                    <a:cubicBezTo>
                      <a:pt x="3542814" y="193069"/>
                      <a:pt x="3562711" y="176061"/>
                      <a:pt x="3587258" y="176061"/>
                    </a:cubicBezTo>
                    <a:close/>
                    <a:moveTo>
                      <a:pt x="5676136" y="172356"/>
                    </a:moveTo>
                    <a:lnTo>
                      <a:pt x="5775868" y="172356"/>
                    </a:lnTo>
                    <a:cubicBezTo>
                      <a:pt x="5790236" y="172356"/>
                      <a:pt x="5801884" y="182312"/>
                      <a:pt x="5801884" y="194594"/>
                    </a:cubicBezTo>
                    <a:lnTo>
                      <a:pt x="5801883" y="194594"/>
                    </a:lnTo>
                    <a:cubicBezTo>
                      <a:pt x="5801883" y="206875"/>
                      <a:pt x="5790235" y="216832"/>
                      <a:pt x="5775868" y="216832"/>
                    </a:cubicBezTo>
                    <a:lnTo>
                      <a:pt x="5676136" y="216832"/>
                    </a:lnTo>
                    <a:cubicBezTo>
                      <a:pt x="5668953" y="216832"/>
                      <a:pt x="5662449" y="214343"/>
                      <a:pt x="5657740" y="210319"/>
                    </a:cubicBezTo>
                    <a:lnTo>
                      <a:pt x="5650121" y="194593"/>
                    </a:lnTo>
                    <a:lnTo>
                      <a:pt x="5657740" y="178869"/>
                    </a:lnTo>
                    <a:cubicBezTo>
                      <a:pt x="5662449" y="174844"/>
                      <a:pt x="5668953" y="172356"/>
                      <a:pt x="5676136" y="172356"/>
                    </a:cubicBezTo>
                    <a:close/>
                    <a:moveTo>
                      <a:pt x="1745839" y="172356"/>
                    </a:moveTo>
                    <a:lnTo>
                      <a:pt x="1845570" y="172356"/>
                    </a:lnTo>
                    <a:cubicBezTo>
                      <a:pt x="1859938" y="172356"/>
                      <a:pt x="1871587" y="182312"/>
                      <a:pt x="1871587" y="194594"/>
                    </a:cubicBezTo>
                    <a:lnTo>
                      <a:pt x="1871586" y="194594"/>
                    </a:lnTo>
                    <a:cubicBezTo>
                      <a:pt x="1871586" y="206875"/>
                      <a:pt x="1859938" y="216832"/>
                      <a:pt x="1845569" y="216832"/>
                    </a:cubicBezTo>
                    <a:lnTo>
                      <a:pt x="1745839" y="216832"/>
                    </a:lnTo>
                    <a:cubicBezTo>
                      <a:pt x="1738655" y="216832"/>
                      <a:pt x="1732151" y="214343"/>
                      <a:pt x="1727443" y="210319"/>
                    </a:cubicBezTo>
                    <a:lnTo>
                      <a:pt x="1719823" y="194593"/>
                    </a:lnTo>
                    <a:lnTo>
                      <a:pt x="1727443" y="178869"/>
                    </a:lnTo>
                    <a:cubicBezTo>
                      <a:pt x="1732151" y="174844"/>
                      <a:pt x="1738655" y="172356"/>
                      <a:pt x="1745839" y="172356"/>
                    </a:cubicBezTo>
                    <a:close/>
                    <a:moveTo>
                      <a:pt x="4330892" y="170499"/>
                    </a:moveTo>
                    <a:lnTo>
                      <a:pt x="4346069" y="170499"/>
                    </a:lnTo>
                    <a:cubicBezTo>
                      <a:pt x="4358641" y="170499"/>
                      <a:pt x="4368833" y="179211"/>
                      <a:pt x="4368833" y="189959"/>
                    </a:cubicBezTo>
                    <a:cubicBezTo>
                      <a:pt x="4368833" y="200706"/>
                      <a:pt x="4358641" y="209417"/>
                      <a:pt x="4346069" y="209417"/>
                    </a:cubicBezTo>
                    <a:lnTo>
                      <a:pt x="4330892" y="209417"/>
                    </a:lnTo>
                    <a:cubicBezTo>
                      <a:pt x="4318320" y="209417"/>
                      <a:pt x="4308129" y="200706"/>
                      <a:pt x="4308129" y="189959"/>
                    </a:cubicBezTo>
                    <a:cubicBezTo>
                      <a:pt x="4308129" y="179211"/>
                      <a:pt x="4318320" y="170499"/>
                      <a:pt x="4330892" y="170499"/>
                    </a:cubicBezTo>
                    <a:close/>
                    <a:moveTo>
                      <a:pt x="3226278" y="166793"/>
                    </a:moveTo>
                    <a:lnTo>
                      <a:pt x="3321672" y="166793"/>
                    </a:lnTo>
                    <a:cubicBezTo>
                      <a:pt x="3351607" y="166793"/>
                      <a:pt x="3375874" y="187536"/>
                      <a:pt x="3375874" y="213124"/>
                    </a:cubicBezTo>
                    <a:cubicBezTo>
                      <a:pt x="3375874" y="238712"/>
                      <a:pt x="3351607" y="259455"/>
                      <a:pt x="3321672" y="259455"/>
                    </a:cubicBezTo>
                    <a:lnTo>
                      <a:pt x="3226278" y="259455"/>
                    </a:lnTo>
                    <a:cubicBezTo>
                      <a:pt x="3196344" y="259455"/>
                      <a:pt x="3172077" y="238712"/>
                      <a:pt x="3172077" y="213124"/>
                    </a:cubicBezTo>
                    <a:cubicBezTo>
                      <a:pt x="3172077" y="187536"/>
                      <a:pt x="3196344" y="166793"/>
                      <a:pt x="3226278" y="166793"/>
                    </a:cubicBezTo>
                    <a:close/>
                    <a:moveTo>
                      <a:pt x="3027251" y="158639"/>
                    </a:moveTo>
                    <a:lnTo>
                      <a:pt x="3147794" y="158640"/>
                    </a:lnTo>
                    <a:cubicBezTo>
                      <a:pt x="3152105" y="158640"/>
                      <a:pt x="3156007" y="160133"/>
                      <a:pt x="3158832" y="162547"/>
                    </a:cubicBezTo>
                    <a:lnTo>
                      <a:pt x="3163405" y="171983"/>
                    </a:lnTo>
                    <a:lnTo>
                      <a:pt x="3158832" y="181418"/>
                    </a:lnTo>
                    <a:cubicBezTo>
                      <a:pt x="3156007" y="183832"/>
                      <a:pt x="3152105" y="185326"/>
                      <a:pt x="3147794" y="185326"/>
                    </a:cubicBezTo>
                    <a:lnTo>
                      <a:pt x="3027250" y="185326"/>
                    </a:lnTo>
                    <a:cubicBezTo>
                      <a:pt x="3018629" y="185326"/>
                      <a:pt x="3011641" y="179352"/>
                      <a:pt x="3011641" y="171983"/>
                    </a:cubicBezTo>
                    <a:lnTo>
                      <a:pt x="3011641" y="171983"/>
                    </a:lnTo>
                    <a:cubicBezTo>
                      <a:pt x="3011641" y="164613"/>
                      <a:pt x="3018630" y="158639"/>
                      <a:pt x="3027251" y="158639"/>
                    </a:cubicBezTo>
                    <a:close/>
                    <a:moveTo>
                      <a:pt x="2873970" y="157528"/>
                    </a:moveTo>
                    <a:lnTo>
                      <a:pt x="2919499" y="157528"/>
                    </a:lnTo>
                    <a:cubicBezTo>
                      <a:pt x="2944046" y="157528"/>
                      <a:pt x="2963944" y="174537"/>
                      <a:pt x="2963944" y="195519"/>
                    </a:cubicBezTo>
                    <a:cubicBezTo>
                      <a:pt x="2963944" y="216502"/>
                      <a:pt x="2944046" y="233511"/>
                      <a:pt x="2919499" y="233511"/>
                    </a:cubicBezTo>
                    <a:lnTo>
                      <a:pt x="2873970" y="233511"/>
                    </a:lnTo>
                    <a:cubicBezTo>
                      <a:pt x="2849423" y="233511"/>
                      <a:pt x="2829525" y="216502"/>
                      <a:pt x="2829525" y="195519"/>
                    </a:cubicBezTo>
                    <a:cubicBezTo>
                      <a:pt x="2829525" y="174537"/>
                      <a:pt x="2849423" y="157528"/>
                      <a:pt x="2873970" y="157528"/>
                    </a:cubicBezTo>
                    <a:close/>
                    <a:moveTo>
                      <a:pt x="6174790" y="151970"/>
                    </a:moveTo>
                    <a:lnTo>
                      <a:pt x="6264573" y="151970"/>
                    </a:lnTo>
                    <a:lnTo>
                      <a:pt x="6299368" y="236332"/>
                    </a:lnTo>
                    <a:lnTo>
                      <a:pt x="6291281" y="240993"/>
                    </a:lnTo>
                    <a:cubicBezTo>
                      <a:pt x="6284796" y="243336"/>
                      <a:pt x="6277668" y="244633"/>
                      <a:pt x="6270183" y="244633"/>
                    </a:cubicBezTo>
                    <a:lnTo>
                      <a:pt x="6174790" y="244633"/>
                    </a:lnTo>
                    <a:cubicBezTo>
                      <a:pt x="6144854" y="244633"/>
                      <a:pt x="6120588" y="223890"/>
                      <a:pt x="6120588" y="198301"/>
                    </a:cubicBezTo>
                    <a:cubicBezTo>
                      <a:pt x="6120588" y="172713"/>
                      <a:pt x="6144854" y="151970"/>
                      <a:pt x="6174790" y="151970"/>
                    </a:cubicBezTo>
                    <a:close/>
                    <a:moveTo>
                      <a:pt x="5066373" y="150115"/>
                    </a:moveTo>
                    <a:lnTo>
                      <a:pt x="5111904" y="150115"/>
                    </a:lnTo>
                    <a:cubicBezTo>
                      <a:pt x="5136450" y="150115"/>
                      <a:pt x="5156349" y="167124"/>
                      <a:pt x="5156349" y="188107"/>
                    </a:cubicBezTo>
                    <a:cubicBezTo>
                      <a:pt x="5156349" y="209089"/>
                      <a:pt x="5136450" y="226099"/>
                      <a:pt x="5111904" y="226099"/>
                    </a:cubicBezTo>
                    <a:lnTo>
                      <a:pt x="5066373" y="226099"/>
                    </a:lnTo>
                    <a:cubicBezTo>
                      <a:pt x="5041828" y="226099"/>
                      <a:pt x="5021929" y="209089"/>
                      <a:pt x="5021929" y="188107"/>
                    </a:cubicBezTo>
                    <a:cubicBezTo>
                      <a:pt x="5021929" y="167124"/>
                      <a:pt x="5041828" y="150115"/>
                      <a:pt x="5066373" y="150115"/>
                    </a:cubicBezTo>
                    <a:close/>
                    <a:moveTo>
                      <a:pt x="1136076" y="150115"/>
                    </a:moveTo>
                    <a:lnTo>
                      <a:pt x="1181606" y="150115"/>
                    </a:lnTo>
                    <a:cubicBezTo>
                      <a:pt x="1206153" y="150115"/>
                      <a:pt x="1226050" y="167124"/>
                      <a:pt x="1226050" y="188107"/>
                    </a:cubicBezTo>
                    <a:cubicBezTo>
                      <a:pt x="1226050" y="209089"/>
                      <a:pt x="1206153" y="226099"/>
                      <a:pt x="1181606" y="226099"/>
                    </a:cubicBezTo>
                    <a:lnTo>
                      <a:pt x="1136076" y="226099"/>
                    </a:lnTo>
                    <a:cubicBezTo>
                      <a:pt x="1111529" y="226099"/>
                      <a:pt x="1091632" y="209089"/>
                      <a:pt x="1091632" y="188107"/>
                    </a:cubicBezTo>
                    <a:cubicBezTo>
                      <a:pt x="1091632" y="167124"/>
                      <a:pt x="1111529" y="150115"/>
                      <a:pt x="1136076" y="150115"/>
                    </a:cubicBezTo>
                    <a:close/>
                    <a:moveTo>
                      <a:pt x="2512990" y="148260"/>
                    </a:moveTo>
                    <a:lnTo>
                      <a:pt x="2608385" y="148260"/>
                    </a:lnTo>
                    <a:cubicBezTo>
                      <a:pt x="2638319" y="148260"/>
                      <a:pt x="2662585" y="169003"/>
                      <a:pt x="2662585" y="194591"/>
                    </a:cubicBezTo>
                    <a:cubicBezTo>
                      <a:pt x="2662585" y="220179"/>
                      <a:pt x="2638319" y="240922"/>
                      <a:pt x="2608385" y="240922"/>
                    </a:cubicBezTo>
                    <a:lnTo>
                      <a:pt x="2512990" y="240922"/>
                    </a:lnTo>
                    <a:cubicBezTo>
                      <a:pt x="2483055" y="240922"/>
                      <a:pt x="2458789" y="220179"/>
                      <a:pt x="2458789" y="194591"/>
                    </a:cubicBezTo>
                    <a:cubicBezTo>
                      <a:pt x="2458789" y="169003"/>
                      <a:pt x="2483055" y="148260"/>
                      <a:pt x="2512990" y="148260"/>
                    </a:cubicBezTo>
                    <a:close/>
                    <a:moveTo>
                      <a:pt x="3818583" y="148259"/>
                    </a:moveTo>
                    <a:lnTo>
                      <a:pt x="3921782" y="148260"/>
                    </a:lnTo>
                    <a:cubicBezTo>
                      <a:pt x="3926093" y="148260"/>
                      <a:pt x="3929995" y="149753"/>
                      <a:pt x="3932820" y="152167"/>
                    </a:cubicBezTo>
                    <a:lnTo>
                      <a:pt x="3937392" y="161602"/>
                    </a:lnTo>
                    <a:lnTo>
                      <a:pt x="3932820" y="171038"/>
                    </a:lnTo>
                    <a:cubicBezTo>
                      <a:pt x="3929995" y="173453"/>
                      <a:pt x="3926093" y="174946"/>
                      <a:pt x="3921782" y="174946"/>
                    </a:cubicBezTo>
                    <a:lnTo>
                      <a:pt x="3818583" y="174946"/>
                    </a:lnTo>
                    <a:cubicBezTo>
                      <a:pt x="3809962" y="174946"/>
                      <a:pt x="3802973" y="168972"/>
                      <a:pt x="3802973" y="161602"/>
                    </a:cubicBezTo>
                    <a:cubicBezTo>
                      <a:pt x="3802973" y="154233"/>
                      <a:pt x="3809962" y="148259"/>
                      <a:pt x="3818583" y="148259"/>
                    </a:cubicBezTo>
                    <a:close/>
                    <a:moveTo>
                      <a:pt x="2313963" y="140106"/>
                    </a:moveTo>
                    <a:lnTo>
                      <a:pt x="2434507" y="140107"/>
                    </a:lnTo>
                    <a:cubicBezTo>
                      <a:pt x="2438817" y="140107"/>
                      <a:pt x="2442719" y="141601"/>
                      <a:pt x="2445544" y="144015"/>
                    </a:cubicBezTo>
                    <a:lnTo>
                      <a:pt x="2450116" y="153449"/>
                    </a:lnTo>
                    <a:lnTo>
                      <a:pt x="2445544" y="162885"/>
                    </a:lnTo>
                    <a:cubicBezTo>
                      <a:pt x="2442719" y="165300"/>
                      <a:pt x="2438817" y="166793"/>
                      <a:pt x="2434507" y="166793"/>
                    </a:cubicBezTo>
                    <a:lnTo>
                      <a:pt x="2340389" y="166793"/>
                    </a:lnTo>
                    <a:lnTo>
                      <a:pt x="2346504" y="181619"/>
                    </a:lnTo>
                    <a:lnTo>
                      <a:pt x="2401336" y="181619"/>
                    </a:lnTo>
                    <a:cubicBezTo>
                      <a:pt x="2425882" y="181619"/>
                      <a:pt x="2445780" y="198628"/>
                      <a:pt x="2445780" y="219611"/>
                    </a:cubicBezTo>
                    <a:cubicBezTo>
                      <a:pt x="2445780" y="240593"/>
                      <a:pt x="2425882" y="257602"/>
                      <a:pt x="2401336" y="257602"/>
                    </a:cubicBezTo>
                    <a:lnTo>
                      <a:pt x="2342798" y="257602"/>
                    </a:lnTo>
                    <a:lnTo>
                      <a:pt x="2334640" y="256195"/>
                    </a:lnTo>
                    <a:lnTo>
                      <a:pt x="2329872" y="244633"/>
                    </a:lnTo>
                    <a:lnTo>
                      <a:pt x="2244492" y="244633"/>
                    </a:lnTo>
                    <a:cubicBezTo>
                      <a:pt x="2214557" y="244633"/>
                      <a:pt x="2190290" y="223890"/>
                      <a:pt x="2190290" y="198301"/>
                    </a:cubicBezTo>
                    <a:cubicBezTo>
                      <a:pt x="2190290" y="172713"/>
                      <a:pt x="2214557" y="151970"/>
                      <a:pt x="2244492" y="151970"/>
                    </a:cubicBezTo>
                    <a:lnTo>
                      <a:pt x="2299070" y="151970"/>
                    </a:lnTo>
                    <a:lnTo>
                      <a:pt x="2302925" y="144015"/>
                    </a:lnTo>
                    <a:cubicBezTo>
                      <a:pt x="2305750" y="141600"/>
                      <a:pt x="2309653" y="140106"/>
                      <a:pt x="2313963" y="140106"/>
                    </a:cubicBezTo>
                    <a:close/>
                    <a:moveTo>
                      <a:pt x="5830068" y="135291"/>
                    </a:moveTo>
                    <a:lnTo>
                      <a:pt x="5929800" y="135291"/>
                    </a:lnTo>
                    <a:cubicBezTo>
                      <a:pt x="5944167" y="135291"/>
                      <a:pt x="5955815" y="145248"/>
                      <a:pt x="5955815" y="157529"/>
                    </a:cubicBezTo>
                    <a:cubicBezTo>
                      <a:pt x="5955815" y="169810"/>
                      <a:pt x="5944167" y="179767"/>
                      <a:pt x="5929799" y="179767"/>
                    </a:cubicBezTo>
                    <a:lnTo>
                      <a:pt x="5830068" y="179767"/>
                    </a:lnTo>
                    <a:cubicBezTo>
                      <a:pt x="5822884" y="179767"/>
                      <a:pt x="5816380" y="177277"/>
                      <a:pt x="5811672" y="173253"/>
                    </a:cubicBezTo>
                    <a:lnTo>
                      <a:pt x="5804052" y="157528"/>
                    </a:lnTo>
                    <a:lnTo>
                      <a:pt x="5811672" y="141804"/>
                    </a:lnTo>
                    <a:cubicBezTo>
                      <a:pt x="5816380" y="137779"/>
                      <a:pt x="5822884" y="135291"/>
                      <a:pt x="5830068" y="135291"/>
                    </a:cubicBezTo>
                    <a:close/>
                    <a:moveTo>
                      <a:pt x="1899771" y="135291"/>
                    </a:moveTo>
                    <a:lnTo>
                      <a:pt x="1999502" y="135291"/>
                    </a:lnTo>
                    <a:cubicBezTo>
                      <a:pt x="2013870" y="135291"/>
                      <a:pt x="2025518" y="145248"/>
                      <a:pt x="2025518" y="157529"/>
                    </a:cubicBezTo>
                    <a:cubicBezTo>
                      <a:pt x="2025518" y="169810"/>
                      <a:pt x="2013869" y="179767"/>
                      <a:pt x="1999501" y="179767"/>
                    </a:cubicBezTo>
                    <a:lnTo>
                      <a:pt x="1899771" y="179767"/>
                    </a:lnTo>
                    <a:cubicBezTo>
                      <a:pt x="1892587" y="179767"/>
                      <a:pt x="1886082" y="177277"/>
                      <a:pt x="1881375" y="173253"/>
                    </a:cubicBezTo>
                    <a:lnTo>
                      <a:pt x="1873754" y="157528"/>
                    </a:lnTo>
                    <a:lnTo>
                      <a:pt x="1881375" y="141804"/>
                    </a:lnTo>
                    <a:cubicBezTo>
                      <a:pt x="1886082" y="137779"/>
                      <a:pt x="1892587" y="135291"/>
                      <a:pt x="1899771" y="135291"/>
                    </a:cubicBezTo>
                    <a:close/>
                    <a:moveTo>
                      <a:pt x="518318" y="135023"/>
                    </a:moveTo>
                    <a:lnTo>
                      <a:pt x="525226" y="139004"/>
                    </a:lnTo>
                    <a:cubicBezTo>
                      <a:pt x="533268" y="145879"/>
                      <a:pt x="538243" y="155377"/>
                      <a:pt x="538243" y="165868"/>
                    </a:cubicBezTo>
                    <a:cubicBezTo>
                      <a:pt x="538243" y="186850"/>
                      <a:pt x="518345" y="203859"/>
                      <a:pt x="493799" y="203859"/>
                    </a:cubicBezTo>
                    <a:lnTo>
                      <a:pt x="489926" y="203859"/>
                    </a:lnTo>
                    <a:close/>
                    <a:moveTo>
                      <a:pt x="5648387" y="133436"/>
                    </a:moveTo>
                    <a:lnTo>
                      <a:pt x="5768932" y="133436"/>
                    </a:lnTo>
                    <a:cubicBezTo>
                      <a:pt x="5777552" y="133436"/>
                      <a:pt x="5784541" y="139410"/>
                      <a:pt x="5784541" y="146779"/>
                    </a:cubicBezTo>
                    <a:cubicBezTo>
                      <a:pt x="5784541" y="154148"/>
                      <a:pt x="5777552" y="160123"/>
                      <a:pt x="5768931" y="160123"/>
                    </a:cubicBezTo>
                    <a:lnTo>
                      <a:pt x="5648387" y="160122"/>
                    </a:lnTo>
                    <a:cubicBezTo>
                      <a:pt x="5644077" y="160122"/>
                      <a:pt x="5640174" y="158629"/>
                      <a:pt x="5637349" y="156214"/>
                    </a:cubicBezTo>
                    <a:lnTo>
                      <a:pt x="5632776" y="146778"/>
                    </a:lnTo>
                    <a:lnTo>
                      <a:pt x="5637349" y="137344"/>
                    </a:lnTo>
                    <a:cubicBezTo>
                      <a:pt x="5640174" y="134930"/>
                      <a:pt x="5644077" y="133436"/>
                      <a:pt x="5648387" y="133436"/>
                    </a:cubicBezTo>
                    <a:close/>
                    <a:moveTo>
                      <a:pt x="1718089" y="133436"/>
                    </a:moveTo>
                    <a:lnTo>
                      <a:pt x="1838634" y="133436"/>
                    </a:lnTo>
                    <a:cubicBezTo>
                      <a:pt x="1847254" y="133436"/>
                      <a:pt x="1854243" y="139410"/>
                      <a:pt x="1854243" y="146779"/>
                    </a:cubicBezTo>
                    <a:cubicBezTo>
                      <a:pt x="1854243" y="154148"/>
                      <a:pt x="1847254" y="160123"/>
                      <a:pt x="1838632" y="160123"/>
                    </a:cubicBezTo>
                    <a:lnTo>
                      <a:pt x="1718089" y="160122"/>
                    </a:lnTo>
                    <a:cubicBezTo>
                      <a:pt x="1713779" y="160122"/>
                      <a:pt x="1709876" y="158629"/>
                      <a:pt x="1707051" y="156214"/>
                    </a:cubicBezTo>
                    <a:lnTo>
                      <a:pt x="1702479" y="146778"/>
                    </a:lnTo>
                    <a:lnTo>
                      <a:pt x="1707051" y="137344"/>
                    </a:lnTo>
                    <a:cubicBezTo>
                      <a:pt x="1709876" y="134930"/>
                      <a:pt x="1713779" y="133436"/>
                      <a:pt x="1718089" y="133436"/>
                    </a:cubicBezTo>
                    <a:close/>
                    <a:moveTo>
                      <a:pt x="4508650" y="126023"/>
                    </a:moveTo>
                    <a:lnTo>
                      <a:pt x="4588867" y="126023"/>
                    </a:lnTo>
                    <a:cubicBezTo>
                      <a:pt x="4603834" y="126023"/>
                      <a:pt x="4615967" y="136395"/>
                      <a:pt x="4615967" y="149189"/>
                    </a:cubicBezTo>
                    <a:cubicBezTo>
                      <a:pt x="4615967" y="161983"/>
                      <a:pt x="4603834" y="172355"/>
                      <a:pt x="4588867" y="172355"/>
                    </a:cubicBezTo>
                    <a:lnTo>
                      <a:pt x="4508650" y="172355"/>
                    </a:lnTo>
                    <a:cubicBezTo>
                      <a:pt x="4493683" y="172355"/>
                      <a:pt x="4481549" y="161983"/>
                      <a:pt x="4481549" y="149189"/>
                    </a:cubicBezTo>
                    <a:cubicBezTo>
                      <a:pt x="4481549" y="136395"/>
                      <a:pt x="4493683" y="126023"/>
                      <a:pt x="4508650" y="126023"/>
                    </a:cubicBezTo>
                    <a:close/>
                    <a:moveTo>
                      <a:pt x="578352" y="126023"/>
                    </a:moveTo>
                    <a:lnTo>
                      <a:pt x="658569" y="126023"/>
                    </a:lnTo>
                    <a:cubicBezTo>
                      <a:pt x="673536" y="126023"/>
                      <a:pt x="685670" y="136395"/>
                      <a:pt x="685670" y="149189"/>
                    </a:cubicBezTo>
                    <a:cubicBezTo>
                      <a:pt x="685670" y="161983"/>
                      <a:pt x="673536" y="172355"/>
                      <a:pt x="658569" y="172355"/>
                    </a:cubicBezTo>
                    <a:lnTo>
                      <a:pt x="578352" y="172355"/>
                    </a:lnTo>
                    <a:cubicBezTo>
                      <a:pt x="563385" y="172355"/>
                      <a:pt x="551251" y="161983"/>
                      <a:pt x="551251" y="149189"/>
                    </a:cubicBezTo>
                    <a:cubicBezTo>
                      <a:pt x="551251" y="136395"/>
                      <a:pt x="563385" y="126023"/>
                      <a:pt x="578352" y="126023"/>
                    </a:cubicBezTo>
                    <a:close/>
                    <a:moveTo>
                      <a:pt x="6002158" y="125097"/>
                    </a:moveTo>
                    <a:lnTo>
                      <a:pt x="6056902" y="125097"/>
                    </a:lnTo>
                    <a:cubicBezTo>
                      <a:pt x="6071420" y="125097"/>
                      <a:pt x="6083189" y="135158"/>
                      <a:pt x="6083189" y="147568"/>
                    </a:cubicBezTo>
                    <a:cubicBezTo>
                      <a:pt x="6083189" y="159977"/>
                      <a:pt x="6071420" y="170037"/>
                      <a:pt x="6056902" y="170037"/>
                    </a:cubicBezTo>
                    <a:lnTo>
                      <a:pt x="6002158" y="170037"/>
                    </a:lnTo>
                    <a:cubicBezTo>
                      <a:pt x="5987640" y="170037"/>
                      <a:pt x="5975871" y="159977"/>
                      <a:pt x="5975871" y="147568"/>
                    </a:cubicBezTo>
                    <a:cubicBezTo>
                      <a:pt x="5975871" y="135158"/>
                      <a:pt x="5987640" y="125097"/>
                      <a:pt x="6002158" y="125097"/>
                    </a:cubicBezTo>
                    <a:close/>
                    <a:moveTo>
                      <a:pt x="2071860" y="125097"/>
                    </a:moveTo>
                    <a:lnTo>
                      <a:pt x="2126604" y="125097"/>
                    </a:lnTo>
                    <a:cubicBezTo>
                      <a:pt x="2141122" y="125097"/>
                      <a:pt x="2152891" y="135158"/>
                      <a:pt x="2152891" y="147568"/>
                    </a:cubicBezTo>
                    <a:cubicBezTo>
                      <a:pt x="2152891" y="159977"/>
                      <a:pt x="2141122" y="170037"/>
                      <a:pt x="2126604" y="170037"/>
                    </a:cubicBezTo>
                    <a:lnTo>
                      <a:pt x="2071860" y="170037"/>
                    </a:lnTo>
                    <a:cubicBezTo>
                      <a:pt x="2057342" y="170037"/>
                      <a:pt x="2045573" y="159977"/>
                      <a:pt x="2045573" y="147568"/>
                    </a:cubicBezTo>
                    <a:cubicBezTo>
                      <a:pt x="2045573" y="135158"/>
                      <a:pt x="2057342" y="125097"/>
                      <a:pt x="2071860" y="125097"/>
                    </a:cubicBezTo>
                    <a:close/>
                    <a:moveTo>
                      <a:pt x="4689682" y="120464"/>
                    </a:moveTo>
                    <a:lnTo>
                      <a:pt x="4785076" y="120464"/>
                    </a:lnTo>
                    <a:cubicBezTo>
                      <a:pt x="4815011" y="120464"/>
                      <a:pt x="4839276" y="141207"/>
                      <a:pt x="4839276" y="166796"/>
                    </a:cubicBezTo>
                    <a:cubicBezTo>
                      <a:pt x="4839276" y="192384"/>
                      <a:pt x="4815011" y="213127"/>
                      <a:pt x="4785076" y="213127"/>
                    </a:cubicBezTo>
                    <a:lnTo>
                      <a:pt x="4689682" y="213127"/>
                    </a:lnTo>
                    <a:cubicBezTo>
                      <a:pt x="4659747" y="213127"/>
                      <a:pt x="4635479" y="192384"/>
                      <a:pt x="4635479" y="166796"/>
                    </a:cubicBezTo>
                    <a:cubicBezTo>
                      <a:pt x="4635479" y="141207"/>
                      <a:pt x="4659747" y="120464"/>
                      <a:pt x="4689682" y="120464"/>
                    </a:cubicBezTo>
                    <a:close/>
                    <a:moveTo>
                      <a:pt x="759384" y="120464"/>
                    </a:moveTo>
                    <a:lnTo>
                      <a:pt x="854778" y="120464"/>
                    </a:lnTo>
                    <a:cubicBezTo>
                      <a:pt x="884713" y="120464"/>
                      <a:pt x="908979" y="141207"/>
                      <a:pt x="908979" y="166796"/>
                    </a:cubicBezTo>
                    <a:cubicBezTo>
                      <a:pt x="908979" y="192384"/>
                      <a:pt x="884713" y="213127"/>
                      <a:pt x="854778" y="213127"/>
                    </a:cubicBezTo>
                    <a:lnTo>
                      <a:pt x="759384" y="213127"/>
                    </a:lnTo>
                    <a:cubicBezTo>
                      <a:pt x="729449" y="213127"/>
                      <a:pt x="705182" y="192384"/>
                      <a:pt x="705182" y="166796"/>
                    </a:cubicBezTo>
                    <a:cubicBezTo>
                      <a:pt x="705182" y="141207"/>
                      <a:pt x="729449" y="120464"/>
                      <a:pt x="759384" y="120464"/>
                    </a:cubicBezTo>
                    <a:close/>
                    <a:moveTo>
                      <a:pt x="3215872" y="119721"/>
                    </a:moveTo>
                    <a:lnTo>
                      <a:pt x="3336415" y="119721"/>
                    </a:lnTo>
                    <a:cubicBezTo>
                      <a:pt x="3340725" y="119721"/>
                      <a:pt x="3344628" y="121215"/>
                      <a:pt x="3347453" y="123629"/>
                    </a:cubicBezTo>
                    <a:lnTo>
                      <a:pt x="3352025" y="133064"/>
                    </a:lnTo>
                    <a:lnTo>
                      <a:pt x="3347453" y="142499"/>
                    </a:lnTo>
                    <a:cubicBezTo>
                      <a:pt x="3344628" y="144914"/>
                      <a:pt x="3340725" y="146408"/>
                      <a:pt x="3336415" y="146408"/>
                    </a:cubicBezTo>
                    <a:lnTo>
                      <a:pt x="3215871" y="146408"/>
                    </a:lnTo>
                    <a:cubicBezTo>
                      <a:pt x="3207250" y="146408"/>
                      <a:pt x="3200261" y="140434"/>
                      <a:pt x="3200261" y="133064"/>
                    </a:cubicBezTo>
                    <a:lnTo>
                      <a:pt x="3200262" y="133064"/>
                    </a:lnTo>
                    <a:cubicBezTo>
                      <a:pt x="3200262" y="125694"/>
                      <a:pt x="3207250" y="119721"/>
                      <a:pt x="3215872" y="119721"/>
                    </a:cubicBezTo>
                    <a:close/>
                    <a:moveTo>
                      <a:pt x="2975867" y="119071"/>
                    </a:moveTo>
                    <a:lnTo>
                      <a:pt x="2991044" y="119071"/>
                    </a:lnTo>
                    <a:cubicBezTo>
                      <a:pt x="3003617" y="119071"/>
                      <a:pt x="3013809" y="127783"/>
                      <a:pt x="3013809" y="138530"/>
                    </a:cubicBezTo>
                    <a:cubicBezTo>
                      <a:pt x="3013809" y="149277"/>
                      <a:pt x="3003617" y="157989"/>
                      <a:pt x="2991044" y="157989"/>
                    </a:cubicBezTo>
                    <a:lnTo>
                      <a:pt x="2975867" y="157989"/>
                    </a:lnTo>
                    <a:cubicBezTo>
                      <a:pt x="2963294" y="157989"/>
                      <a:pt x="2953103" y="149277"/>
                      <a:pt x="2953103" y="138530"/>
                    </a:cubicBezTo>
                    <a:cubicBezTo>
                      <a:pt x="2953103" y="127783"/>
                      <a:pt x="2963294" y="119071"/>
                      <a:pt x="2975867" y="119071"/>
                    </a:cubicBezTo>
                    <a:close/>
                    <a:moveTo>
                      <a:pt x="5380200" y="116756"/>
                    </a:moveTo>
                    <a:lnTo>
                      <a:pt x="5408383" y="116756"/>
                    </a:lnTo>
                    <a:cubicBezTo>
                      <a:pt x="5426943" y="116756"/>
                      <a:pt x="5441988" y="129617"/>
                      <a:pt x="5441988" y="145483"/>
                    </a:cubicBezTo>
                    <a:cubicBezTo>
                      <a:pt x="5441988" y="161347"/>
                      <a:pt x="5426943" y="174208"/>
                      <a:pt x="5408383" y="174208"/>
                    </a:cubicBezTo>
                    <a:lnTo>
                      <a:pt x="5380200" y="174208"/>
                    </a:lnTo>
                    <a:cubicBezTo>
                      <a:pt x="5361640" y="174208"/>
                      <a:pt x="5346594" y="161347"/>
                      <a:pt x="5346594" y="145483"/>
                    </a:cubicBezTo>
                    <a:cubicBezTo>
                      <a:pt x="5346594" y="129617"/>
                      <a:pt x="5361640" y="116756"/>
                      <a:pt x="5380200" y="116756"/>
                    </a:cubicBezTo>
                    <a:close/>
                    <a:moveTo>
                      <a:pt x="1449902" y="116756"/>
                    </a:moveTo>
                    <a:lnTo>
                      <a:pt x="1478085" y="116756"/>
                    </a:lnTo>
                    <a:cubicBezTo>
                      <a:pt x="1496645" y="116756"/>
                      <a:pt x="1511690" y="129617"/>
                      <a:pt x="1511690" y="145483"/>
                    </a:cubicBezTo>
                    <a:cubicBezTo>
                      <a:pt x="1511690" y="161347"/>
                      <a:pt x="1496645" y="174208"/>
                      <a:pt x="1478085" y="174208"/>
                    </a:cubicBezTo>
                    <a:lnTo>
                      <a:pt x="1449902" y="174208"/>
                    </a:lnTo>
                    <a:cubicBezTo>
                      <a:pt x="1431342" y="174208"/>
                      <a:pt x="1416296" y="161347"/>
                      <a:pt x="1416296" y="145483"/>
                    </a:cubicBezTo>
                    <a:cubicBezTo>
                      <a:pt x="1416296" y="129617"/>
                      <a:pt x="1431342" y="116756"/>
                      <a:pt x="1449902" y="116756"/>
                    </a:cubicBezTo>
                    <a:close/>
                    <a:moveTo>
                      <a:pt x="3426822" y="113049"/>
                    </a:moveTo>
                    <a:lnTo>
                      <a:pt x="3485360" y="113049"/>
                    </a:lnTo>
                    <a:cubicBezTo>
                      <a:pt x="3509907" y="113049"/>
                      <a:pt x="3529805" y="130057"/>
                      <a:pt x="3529805" y="151040"/>
                    </a:cubicBezTo>
                    <a:cubicBezTo>
                      <a:pt x="3529805" y="172022"/>
                      <a:pt x="3509907" y="189031"/>
                      <a:pt x="3485360" y="189031"/>
                    </a:cubicBezTo>
                    <a:lnTo>
                      <a:pt x="3426822" y="189031"/>
                    </a:lnTo>
                    <a:cubicBezTo>
                      <a:pt x="3402276" y="189031"/>
                      <a:pt x="3382378" y="172022"/>
                      <a:pt x="3382378" y="151040"/>
                    </a:cubicBezTo>
                    <a:cubicBezTo>
                      <a:pt x="3382378" y="130057"/>
                      <a:pt x="3402276" y="113049"/>
                      <a:pt x="3426822" y="113049"/>
                    </a:cubicBezTo>
                    <a:close/>
                    <a:moveTo>
                      <a:pt x="3913982" y="106561"/>
                    </a:moveTo>
                    <a:lnTo>
                      <a:pt x="3946177" y="106561"/>
                    </a:lnTo>
                    <a:cubicBezTo>
                      <a:pt x="3950487" y="106561"/>
                      <a:pt x="3954391" y="108054"/>
                      <a:pt x="3957214" y="110469"/>
                    </a:cubicBezTo>
                    <a:lnTo>
                      <a:pt x="3961787" y="119904"/>
                    </a:lnTo>
                    <a:lnTo>
                      <a:pt x="3957214" y="129338"/>
                    </a:lnTo>
                    <a:cubicBezTo>
                      <a:pt x="3954391" y="131753"/>
                      <a:pt x="3950487" y="133248"/>
                      <a:pt x="3946177" y="133248"/>
                    </a:cubicBezTo>
                    <a:lnTo>
                      <a:pt x="3913981" y="133248"/>
                    </a:lnTo>
                    <a:cubicBezTo>
                      <a:pt x="3905360" y="133248"/>
                      <a:pt x="3898371" y="127273"/>
                      <a:pt x="3898371" y="119904"/>
                    </a:cubicBezTo>
                    <a:lnTo>
                      <a:pt x="3898372" y="119904"/>
                    </a:lnTo>
                    <a:cubicBezTo>
                      <a:pt x="3898372" y="112535"/>
                      <a:pt x="3905361" y="106561"/>
                      <a:pt x="3913982" y="106561"/>
                    </a:cubicBezTo>
                    <a:close/>
                    <a:moveTo>
                      <a:pt x="3826176" y="106561"/>
                    </a:moveTo>
                    <a:lnTo>
                      <a:pt x="3858370" y="106561"/>
                    </a:lnTo>
                    <a:cubicBezTo>
                      <a:pt x="3862680" y="106561"/>
                      <a:pt x="3866583" y="108054"/>
                      <a:pt x="3869408" y="110469"/>
                    </a:cubicBezTo>
                    <a:lnTo>
                      <a:pt x="3873981" y="119904"/>
                    </a:lnTo>
                    <a:lnTo>
                      <a:pt x="3869408" y="129338"/>
                    </a:lnTo>
                    <a:cubicBezTo>
                      <a:pt x="3866583" y="131753"/>
                      <a:pt x="3862680" y="133248"/>
                      <a:pt x="3858370" y="133248"/>
                    </a:cubicBezTo>
                    <a:lnTo>
                      <a:pt x="3826175" y="133248"/>
                    </a:lnTo>
                    <a:cubicBezTo>
                      <a:pt x="3817554" y="133248"/>
                      <a:pt x="3810565" y="127273"/>
                      <a:pt x="3810565" y="119904"/>
                    </a:cubicBezTo>
                    <a:lnTo>
                      <a:pt x="3810566" y="119904"/>
                    </a:lnTo>
                    <a:cubicBezTo>
                      <a:pt x="3810566" y="112535"/>
                      <a:pt x="3817555" y="106561"/>
                      <a:pt x="3826176" y="106561"/>
                    </a:cubicBezTo>
                    <a:close/>
                    <a:moveTo>
                      <a:pt x="3576419" y="105635"/>
                    </a:moveTo>
                    <a:lnTo>
                      <a:pt x="3604603" y="105635"/>
                    </a:lnTo>
                    <a:cubicBezTo>
                      <a:pt x="3623163" y="105635"/>
                      <a:pt x="3638208" y="118496"/>
                      <a:pt x="3638208" y="134361"/>
                    </a:cubicBezTo>
                    <a:cubicBezTo>
                      <a:pt x="3638208" y="150226"/>
                      <a:pt x="3623163" y="163087"/>
                      <a:pt x="3604603" y="163087"/>
                    </a:cubicBezTo>
                    <a:lnTo>
                      <a:pt x="3576419" y="163087"/>
                    </a:lnTo>
                    <a:cubicBezTo>
                      <a:pt x="3557859" y="163087"/>
                      <a:pt x="3542814" y="150226"/>
                      <a:pt x="3542814" y="134361"/>
                    </a:cubicBezTo>
                    <a:cubicBezTo>
                      <a:pt x="3542814" y="118496"/>
                      <a:pt x="3557859" y="105635"/>
                      <a:pt x="3576419" y="105635"/>
                    </a:cubicBezTo>
                    <a:close/>
                    <a:moveTo>
                      <a:pt x="5063014" y="104898"/>
                    </a:moveTo>
                    <a:lnTo>
                      <a:pt x="5166214" y="104898"/>
                    </a:lnTo>
                    <a:cubicBezTo>
                      <a:pt x="5174835" y="104898"/>
                      <a:pt x="5181824" y="110872"/>
                      <a:pt x="5181824" y="118241"/>
                    </a:cubicBezTo>
                    <a:lnTo>
                      <a:pt x="5181823" y="118241"/>
                    </a:lnTo>
                    <a:cubicBezTo>
                      <a:pt x="5181823" y="125610"/>
                      <a:pt x="5174834" y="131585"/>
                      <a:pt x="5166213" y="131585"/>
                    </a:cubicBezTo>
                    <a:lnTo>
                      <a:pt x="5063014" y="131584"/>
                    </a:lnTo>
                    <a:cubicBezTo>
                      <a:pt x="5058704" y="131584"/>
                      <a:pt x="5054801" y="130090"/>
                      <a:pt x="5051976" y="127675"/>
                    </a:cubicBezTo>
                    <a:lnTo>
                      <a:pt x="5047404" y="118241"/>
                    </a:lnTo>
                    <a:lnTo>
                      <a:pt x="5051976" y="108806"/>
                    </a:lnTo>
                    <a:cubicBezTo>
                      <a:pt x="5054801" y="106391"/>
                      <a:pt x="5058704" y="104898"/>
                      <a:pt x="5063014" y="104898"/>
                    </a:cubicBezTo>
                    <a:close/>
                    <a:moveTo>
                      <a:pt x="1132716" y="104898"/>
                    </a:moveTo>
                    <a:lnTo>
                      <a:pt x="1235916" y="104898"/>
                    </a:lnTo>
                    <a:cubicBezTo>
                      <a:pt x="1244537" y="104898"/>
                      <a:pt x="1251525" y="110872"/>
                      <a:pt x="1251525" y="118241"/>
                    </a:cubicBezTo>
                    <a:cubicBezTo>
                      <a:pt x="1251525" y="125610"/>
                      <a:pt x="1244536" y="131585"/>
                      <a:pt x="1235915" y="131585"/>
                    </a:cubicBezTo>
                    <a:lnTo>
                      <a:pt x="1132716" y="131584"/>
                    </a:lnTo>
                    <a:cubicBezTo>
                      <a:pt x="1128406" y="131584"/>
                      <a:pt x="1124503" y="130090"/>
                      <a:pt x="1121678" y="127675"/>
                    </a:cubicBezTo>
                    <a:lnTo>
                      <a:pt x="1117106" y="118241"/>
                    </a:lnTo>
                    <a:lnTo>
                      <a:pt x="1121678" y="108806"/>
                    </a:lnTo>
                    <a:cubicBezTo>
                      <a:pt x="1124503" y="106391"/>
                      <a:pt x="1128406" y="104898"/>
                      <a:pt x="1132716" y="104898"/>
                    </a:cubicBezTo>
                    <a:close/>
                    <a:moveTo>
                      <a:pt x="4896731" y="103785"/>
                    </a:moveTo>
                    <a:lnTo>
                      <a:pt x="4955268" y="103785"/>
                    </a:lnTo>
                    <a:cubicBezTo>
                      <a:pt x="4979815" y="103785"/>
                      <a:pt x="4999707" y="120794"/>
                      <a:pt x="4999707" y="141777"/>
                    </a:cubicBezTo>
                    <a:cubicBezTo>
                      <a:pt x="4999707" y="162759"/>
                      <a:pt x="4979815" y="179768"/>
                      <a:pt x="4955268" y="179768"/>
                    </a:cubicBezTo>
                    <a:lnTo>
                      <a:pt x="4896731" y="179768"/>
                    </a:lnTo>
                    <a:cubicBezTo>
                      <a:pt x="4872183" y="179768"/>
                      <a:pt x="4852286" y="162759"/>
                      <a:pt x="4852286" y="141777"/>
                    </a:cubicBezTo>
                    <a:cubicBezTo>
                      <a:pt x="4852286" y="120794"/>
                      <a:pt x="4872183" y="103785"/>
                      <a:pt x="4896731" y="103785"/>
                    </a:cubicBezTo>
                    <a:close/>
                    <a:moveTo>
                      <a:pt x="966433" y="103785"/>
                    </a:moveTo>
                    <a:lnTo>
                      <a:pt x="1024970" y="103785"/>
                    </a:lnTo>
                    <a:cubicBezTo>
                      <a:pt x="1049517" y="103785"/>
                      <a:pt x="1069409" y="120794"/>
                      <a:pt x="1069409" y="141777"/>
                    </a:cubicBezTo>
                    <a:cubicBezTo>
                      <a:pt x="1069409" y="162759"/>
                      <a:pt x="1049517" y="179768"/>
                      <a:pt x="1024970" y="179768"/>
                    </a:cubicBezTo>
                    <a:lnTo>
                      <a:pt x="966433" y="179768"/>
                    </a:lnTo>
                    <a:cubicBezTo>
                      <a:pt x="941886" y="179768"/>
                      <a:pt x="921988" y="162759"/>
                      <a:pt x="921988" y="141777"/>
                    </a:cubicBezTo>
                    <a:cubicBezTo>
                      <a:pt x="921988" y="120794"/>
                      <a:pt x="941886" y="103785"/>
                      <a:pt x="966433" y="103785"/>
                    </a:cubicBezTo>
                    <a:close/>
                    <a:moveTo>
                      <a:pt x="5241443" y="103784"/>
                    </a:moveTo>
                    <a:lnTo>
                      <a:pt x="5286973" y="103784"/>
                    </a:lnTo>
                    <a:cubicBezTo>
                      <a:pt x="5311520" y="103784"/>
                      <a:pt x="5331418" y="120793"/>
                      <a:pt x="5331418" y="141775"/>
                    </a:cubicBezTo>
                    <a:cubicBezTo>
                      <a:pt x="5331418" y="162758"/>
                      <a:pt x="5311520" y="179767"/>
                      <a:pt x="5286973" y="179767"/>
                    </a:cubicBezTo>
                    <a:lnTo>
                      <a:pt x="5241443" y="179767"/>
                    </a:lnTo>
                    <a:cubicBezTo>
                      <a:pt x="5216898" y="179767"/>
                      <a:pt x="5196999" y="162758"/>
                      <a:pt x="5196999" y="141775"/>
                    </a:cubicBezTo>
                    <a:cubicBezTo>
                      <a:pt x="5196999" y="120793"/>
                      <a:pt x="5216898" y="103784"/>
                      <a:pt x="5241443" y="103784"/>
                    </a:cubicBezTo>
                    <a:close/>
                    <a:moveTo>
                      <a:pt x="1311146" y="103784"/>
                    </a:moveTo>
                    <a:lnTo>
                      <a:pt x="1356676" y="103784"/>
                    </a:lnTo>
                    <a:cubicBezTo>
                      <a:pt x="1381222" y="103784"/>
                      <a:pt x="1401121" y="120793"/>
                      <a:pt x="1401121" y="141775"/>
                    </a:cubicBezTo>
                    <a:cubicBezTo>
                      <a:pt x="1401121" y="162758"/>
                      <a:pt x="1381222" y="179767"/>
                      <a:pt x="1356676" y="179767"/>
                    </a:cubicBezTo>
                    <a:lnTo>
                      <a:pt x="1311146" y="179767"/>
                    </a:lnTo>
                    <a:cubicBezTo>
                      <a:pt x="1286599" y="179767"/>
                      <a:pt x="1266702" y="162758"/>
                      <a:pt x="1266702" y="141775"/>
                    </a:cubicBezTo>
                    <a:cubicBezTo>
                      <a:pt x="1266702" y="120793"/>
                      <a:pt x="1286599" y="103784"/>
                      <a:pt x="1311146" y="103784"/>
                    </a:cubicBezTo>
                    <a:close/>
                    <a:moveTo>
                      <a:pt x="2502583" y="101188"/>
                    </a:moveTo>
                    <a:lnTo>
                      <a:pt x="2623126" y="101189"/>
                    </a:lnTo>
                    <a:cubicBezTo>
                      <a:pt x="2627436" y="101189"/>
                      <a:pt x="2631339" y="102682"/>
                      <a:pt x="2634164" y="105096"/>
                    </a:cubicBezTo>
                    <a:lnTo>
                      <a:pt x="2638737" y="114531"/>
                    </a:lnTo>
                    <a:lnTo>
                      <a:pt x="2634164" y="123967"/>
                    </a:lnTo>
                    <a:cubicBezTo>
                      <a:pt x="2631339" y="126382"/>
                      <a:pt x="2627436" y="127875"/>
                      <a:pt x="2623126" y="127875"/>
                    </a:cubicBezTo>
                    <a:lnTo>
                      <a:pt x="2502582" y="127875"/>
                    </a:lnTo>
                    <a:cubicBezTo>
                      <a:pt x="2493961" y="127875"/>
                      <a:pt x="2486972" y="121901"/>
                      <a:pt x="2486972" y="114531"/>
                    </a:cubicBezTo>
                    <a:lnTo>
                      <a:pt x="2486973" y="114531"/>
                    </a:lnTo>
                    <a:cubicBezTo>
                      <a:pt x="2486973" y="107162"/>
                      <a:pt x="2493962" y="101188"/>
                      <a:pt x="2502583" y="101188"/>
                    </a:cubicBezTo>
                    <a:close/>
                    <a:moveTo>
                      <a:pt x="6117336" y="100078"/>
                    </a:moveTo>
                    <a:lnTo>
                      <a:pt x="6132513" y="100078"/>
                    </a:lnTo>
                    <a:cubicBezTo>
                      <a:pt x="6145086" y="100078"/>
                      <a:pt x="6155278" y="108790"/>
                      <a:pt x="6155278" y="119537"/>
                    </a:cubicBezTo>
                    <a:cubicBezTo>
                      <a:pt x="6155278" y="130284"/>
                      <a:pt x="6145086" y="138997"/>
                      <a:pt x="6132513" y="138997"/>
                    </a:cubicBezTo>
                    <a:lnTo>
                      <a:pt x="6117336" y="138997"/>
                    </a:lnTo>
                    <a:cubicBezTo>
                      <a:pt x="6104764" y="138997"/>
                      <a:pt x="6094572" y="130284"/>
                      <a:pt x="6094572" y="119537"/>
                    </a:cubicBezTo>
                    <a:cubicBezTo>
                      <a:pt x="6094572" y="108790"/>
                      <a:pt x="6104764" y="100078"/>
                      <a:pt x="6117336" y="100078"/>
                    </a:cubicBezTo>
                    <a:close/>
                    <a:moveTo>
                      <a:pt x="2187039" y="100078"/>
                    </a:moveTo>
                    <a:lnTo>
                      <a:pt x="2202216" y="100078"/>
                    </a:lnTo>
                    <a:cubicBezTo>
                      <a:pt x="2214788" y="100078"/>
                      <a:pt x="2224980" y="108790"/>
                      <a:pt x="2224980" y="119537"/>
                    </a:cubicBezTo>
                    <a:cubicBezTo>
                      <a:pt x="2224980" y="130284"/>
                      <a:pt x="2214788" y="138997"/>
                      <a:pt x="2202216" y="138997"/>
                    </a:cubicBezTo>
                    <a:lnTo>
                      <a:pt x="2187039" y="138997"/>
                    </a:lnTo>
                    <a:cubicBezTo>
                      <a:pt x="2174466" y="138997"/>
                      <a:pt x="2164274" y="130284"/>
                      <a:pt x="2164274" y="119537"/>
                    </a:cubicBezTo>
                    <a:cubicBezTo>
                      <a:pt x="2164274" y="108790"/>
                      <a:pt x="2174466" y="100078"/>
                      <a:pt x="2187039" y="100078"/>
                    </a:cubicBezTo>
                    <a:close/>
                    <a:moveTo>
                      <a:pt x="3697828" y="100076"/>
                    </a:moveTo>
                    <a:lnTo>
                      <a:pt x="3743353" y="100076"/>
                    </a:lnTo>
                    <a:cubicBezTo>
                      <a:pt x="3767900" y="100076"/>
                      <a:pt x="3787797" y="117086"/>
                      <a:pt x="3787797" y="138068"/>
                    </a:cubicBezTo>
                    <a:cubicBezTo>
                      <a:pt x="3787797" y="159051"/>
                      <a:pt x="3767900" y="176060"/>
                      <a:pt x="3743353" y="176060"/>
                    </a:cubicBezTo>
                    <a:lnTo>
                      <a:pt x="3697828" y="176060"/>
                    </a:lnTo>
                    <a:cubicBezTo>
                      <a:pt x="3673282" y="176060"/>
                      <a:pt x="3653384" y="159051"/>
                      <a:pt x="3653384" y="138068"/>
                    </a:cubicBezTo>
                    <a:cubicBezTo>
                      <a:pt x="3653384" y="117086"/>
                      <a:pt x="3673282" y="100076"/>
                      <a:pt x="3697828" y="100076"/>
                    </a:cubicBezTo>
                    <a:close/>
                    <a:moveTo>
                      <a:pt x="3055003" y="100076"/>
                    </a:moveTo>
                    <a:lnTo>
                      <a:pt x="3154734" y="100076"/>
                    </a:lnTo>
                    <a:cubicBezTo>
                      <a:pt x="3161918" y="100076"/>
                      <a:pt x="3168422" y="102566"/>
                      <a:pt x="3173130" y="106590"/>
                    </a:cubicBezTo>
                    <a:lnTo>
                      <a:pt x="3180750" y="122315"/>
                    </a:lnTo>
                    <a:lnTo>
                      <a:pt x="3173130" y="138040"/>
                    </a:lnTo>
                    <a:cubicBezTo>
                      <a:pt x="3168422" y="142064"/>
                      <a:pt x="3161918" y="144553"/>
                      <a:pt x="3154734" y="144553"/>
                    </a:cubicBezTo>
                    <a:lnTo>
                      <a:pt x="3055002" y="144553"/>
                    </a:lnTo>
                    <a:cubicBezTo>
                      <a:pt x="3040635" y="144553"/>
                      <a:pt x="3028986" y="134596"/>
                      <a:pt x="3028986" y="122315"/>
                    </a:cubicBezTo>
                    <a:lnTo>
                      <a:pt x="3028987" y="122315"/>
                    </a:lnTo>
                    <a:cubicBezTo>
                      <a:pt x="3028987" y="110032"/>
                      <a:pt x="3040635" y="100076"/>
                      <a:pt x="3055003" y="100076"/>
                    </a:cubicBezTo>
                    <a:close/>
                    <a:moveTo>
                      <a:pt x="4023029" y="98222"/>
                    </a:moveTo>
                    <a:lnTo>
                      <a:pt x="4081568" y="98222"/>
                    </a:lnTo>
                    <a:cubicBezTo>
                      <a:pt x="4106114" y="98222"/>
                      <a:pt x="4126012" y="115231"/>
                      <a:pt x="4126012" y="136214"/>
                    </a:cubicBezTo>
                    <a:cubicBezTo>
                      <a:pt x="4126012" y="157196"/>
                      <a:pt x="4106114" y="174205"/>
                      <a:pt x="4081568" y="174205"/>
                    </a:cubicBezTo>
                    <a:lnTo>
                      <a:pt x="4023029" y="174205"/>
                    </a:lnTo>
                    <a:cubicBezTo>
                      <a:pt x="3998484" y="174205"/>
                      <a:pt x="3978585" y="157196"/>
                      <a:pt x="3978585" y="136214"/>
                    </a:cubicBezTo>
                    <a:cubicBezTo>
                      <a:pt x="3978585" y="115231"/>
                      <a:pt x="3998484" y="98222"/>
                      <a:pt x="4023029" y="98222"/>
                    </a:cubicBezTo>
                    <a:close/>
                    <a:moveTo>
                      <a:pt x="4464654" y="96133"/>
                    </a:moveTo>
                    <a:lnTo>
                      <a:pt x="4468541" y="104156"/>
                    </a:lnTo>
                    <a:lnTo>
                      <a:pt x="4468540" y="104156"/>
                    </a:lnTo>
                    <a:lnTo>
                      <a:pt x="4467823" y="105635"/>
                    </a:lnTo>
                    <a:lnTo>
                      <a:pt x="4469648" y="105635"/>
                    </a:lnTo>
                    <a:lnTo>
                      <a:pt x="4477985" y="108587"/>
                    </a:lnTo>
                    <a:lnTo>
                      <a:pt x="4460880" y="150059"/>
                    </a:lnTo>
                    <a:lnTo>
                      <a:pt x="4468540" y="165868"/>
                    </a:lnTo>
                    <a:cubicBezTo>
                      <a:pt x="4468540" y="176359"/>
                      <a:pt x="4463566" y="185857"/>
                      <a:pt x="4455524" y="192731"/>
                    </a:cubicBezTo>
                    <a:lnTo>
                      <a:pt x="4441187" y="197808"/>
                    </a:lnTo>
                    <a:lnTo>
                      <a:pt x="4437162" y="207565"/>
                    </a:lnTo>
                    <a:lnTo>
                      <a:pt x="4410027" y="207565"/>
                    </a:lnTo>
                    <a:cubicBezTo>
                      <a:pt x="4396855" y="207565"/>
                      <a:pt x="4386179" y="198438"/>
                      <a:pt x="4386179" y="187178"/>
                    </a:cubicBezTo>
                    <a:cubicBezTo>
                      <a:pt x="4386179" y="175919"/>
                      <a:pt x="4396855" y="166793"/>
                      <a:pt x="4410027" y="166793"/>
                    </a:cubicBezTo>
                    <a:lnTo>
                      <a:pt x="4435512" y="166793"/>
                    </a:lnTo>
                    <a:lnTo>
                      <a:pt x="4441626" y="151967"/>
                    </a:lnTo>
                    <a:lnTo>
                      <a:pt x="4389431" y="151967"/>
                    </a:lnTo>
                    <a:cubicBezTo>
                      <a:pt x="4374463" y="151967"/>
                      <a:pt x="4362330" y="141595"/>
                      <a:pt x="4362330" y="128801"/>
                    </a:cubicBezTo>
                    <a:cubicBezTo>
                      <a:pt x="4362330" y="116007"/>
                      <a:pt x="4374463" y="105635"/>
                      <a:pt x="4389431" y="105635"/>
                    </a:cubicBezTo>
                    <a:lnTo>
                      <a:pt x="4460736" y="105635"/>
                    </a:lnTo>
                    <a:close/>
                    <a:moveTo>
                      <a:pt x="534356" y="96133"/>
                    </a:moveTo>
                    <a:lnTo>
                      <a:pt x="538244" y="104156"/>
                    </a:lnTo>
                    <a:lnTo>
                      <a:pt x="538243" y="104156"/>
                    </a:lnTo>
                    <a:cubicBezTo>
                      <a:pt x="538243" y="107841"/>
                      <a:pt x="536495" y="111176"/>
                      <a:pt x="533671" y="113591"/>
                    </a:cubicBezTo>
                    <a:lnTo>
                      <a:pt x="526042" y="116292"/>
                    </a:lnTo>
                    <a:close/>
                    <a:moveTo>
                      <a:pt x="5837007" y="94517"/>
                    </a:moveTo>
                    <a:lnTo>
                      <a:pt x="5957551" y="94517"/>
                    </a:lnTo>
                    <a:cubicBezTo>
                      <a:pt x="5966172" y="94517"/>
                      <a:pt x="5973161" y="100492"/>
                      <a:pt x="5973161" y="107861"/>
                    </a:cubicBezTo>
                    <a:lnTo>
                      <a:pt x="5973160" y="107861"/>
                    </a:lnTo>
                    <a:cubicBezTo>
                      <a:pt x="5973160" y="115230"/>
                      <a:pt x="5966171" y="121204"/>
                      <a:pt x="5957550" y="121204"/>
                    </a:cubicBezTo>
                    <a:lnTo>
                      <a:pt x="5837007" y="121204"/>
                    </a:lnTo>
                    <a:cubicBezTo>
                      <a:pt x="5832697" y="121204"/>
                      <a:pt x="5828794" y="119710"/>
                      <a:pt x="5825970" y="117296"/>
                    </a:cubicBezTo>
                    <a:lnTo>
                      <a:pt x="5821397" y="107860"/>
                    </a:lnTo>
                    <a:lnTo>
                      <a:pt x="5825970" y="98426"/>
                    </a:lnTo>
                    <a:cubicBezTo>
                      <a:pt x="5828794" y="96011"/>
                      <a:pt x="5832697" y="94517"/>
                      <a:pt x="5837007" y="94517"/>
                    </a:cubicBezTo>
                    <a:close/>
                    <a:moveTo>
                      <a:pt x="1906710" y="94517"/>
                    </a:moveTo>
                    <a:lnTo>
                      <a:pt x="2027254" y="94517"/>
                    </a:lnTo>
                    <a:cubicBezTo>
                      <a:pt x="2035875" y="94517"/>
                      <a:pt x="2042864" y="100492"/>
                      <a:pt x="2042864" y="107861"/>
                    </a:cubicBezTo>
                    <a:lnTo>
                      <a:pt x="2042863" y="107861"/>
                    </a:lnTo>
                    <a:cubicBezTo>
                      <a:pt x="2042863" y="115230"/>
                      <a:pt x="2035874" y="121204"/>
                      <a:pt x="2027254" y="121204"/>
                    </a:cubicBezTo>
                    <a:lnTo>
                      <a:pt x="1906710" y="121204"/>
                    </a:lnTo>
                    <a:cubicBezTo>
                      <a:pt x="1902400" y="121204"/>
                      <a:pt x="1898497" y="119710"/>
                      <a:pt x="1895672" y="117296"/>
                    </a:cubicBezTo>
                    <a:lnTo>
                      <a:pt x="1891099" y="107860"/>
                    </a:lnTo>
                    <a:lnTo>
                      <a:pt x="1895672" y="98426"/>
                    </a:lnTo>
                    <a:cubicBezTo>
                      <a:pt x="1898497" y="96011"/>
                      <a:pt x="1902400" y="94517"/>
                      <a:pt x="1906710" y="94517"/>
                    </a:cubicBezTo>
                    <a:close/>
                    <a:moveTo>
                      <a:pt x="2713534" y="94516"/>
                    </a:moveTo>
                    <a:lnTo>
                      <a:pt x="2772073" y="94516"/>
                    </a:lnTo>
                    <a:cubicBezTo>
                      <a:pt x="2796619" y="94516"/>
                      <a:pt x="2816516" y="111525"/>
                      <a:pt x="2816516" y="132507"/>
                    </a:cubicBezTo>
                    <a:cubicBezTo>
                      <a:pt x="2816516" y="153490"/>
                      <a:pt x="2796619" y="170498"/>
                      <a:pt x="2772073" y="170498"/>
                    </a:cubicBezTo>
                    <a:lnTo>
                      <a:pt x="2713534" y="170498"/>
                    </a:lnTo>
                    <a:cubicBezTo>
                      <a:pt x="2688988" y="170498"/>
                      <a:pt x="2669089" y="153490"/>
                      <a:pt x="2669089" y="132507"/>
                    </a:cubicBezTo>
                    <a:cubicBezTo>
                      <a:pt x="2669089" y="111525"/>
                      <a:pt x="2688988" y="94516"/>
                      <a:pt x="2713534" y="94516"/>
                    </a:cubicBezTo>
                    <a:close/>
                    <a:moveTo>
                      <a:pt x="5499442" y="90812"/>
                    </a:moveTo>
                    <a:lnTo>
                      <a:pt x="5557980" y="90812"/>
                    </a:lnTo>
                    <a:cubicBezTo>
                      <a:pt x="5582526" y="90812"/>
                      <a:pt x="5602425" y="107821"/>
                      <a:pt x="5602425" y="128804"/>
                    </a:cubicBezTo>
                    <a:cubicBezTo>
                      <a:pt x="5602425" y="149786"/>
                      <a:pt x="5582526" y="166795"/>
                      <a:pt x="5557980" y="166795"/>
                    </a:cubicBezTo>
                    <a:lnTo>
                      <a:pt x="5499442" y="166795"/>
                    </a:lnTo>
                    <a:cubicBezTo>
                      <a:pt x="5474895" y="166795"/>
                      <a:pt x="5454997" y="149786"/>
                      <a:pt x="5454997" y="128804"/>
                    </a:cubicBezTo>
                    <a:cubicBezTo>
                      <a:pt x="5454997" y="107821"/>
                      <a:pt x="5474895" y="90812"/>
                      <a:pt x="5499442" y="90812"/>
                    </a:cubicBezTo>
                    <a:close/>
                    <a:moveTo>
                      <a:pt x="1569144" y="90812"/>
                    </a:moveTo>
                    <a:lnTo>
                      <a:pt x="1627682" y="90812"/>
                    </a:lnTo>
                    <a:cubicBezTo>
                      <a:pt x="1652229" y="90812"/>
                      <a:pt x="1672127" y="107821"/>
                      <a:pt x="1672127" y="128804"/>
                    </a:cubicBezTo>
                    <a:cubicBezTo>
                      <a:pt x="1672127" y="149786"/>
                      <a:pt x="1652229" y="166795"/>
                      <a:pt x="1627682" y="166795"/>
                    </a:cubicBezTo>
                    <a:lnTo>
                      <a:pt x="1569144" y="166795"/>
                    </a:lnTo>
                    <a:cubicBezTo>
                      <a:pt x="1544598" y="166795"/>
                      <a:pt x="1524699" y="149786"/>
                      <a:pt x="1524699" y="128804"/>
                    </a:cubicBezTo>
                    <a:cubicBezTo>
                      <a:pt x="1524699" y="107821"/>
                      <a:pt x="1544598" y="90812"/>
                      <a:pt x="1569144" y="90812"/>
                    </a:cubicBezTo>
                    <a:close/>
                    <a:moveTo>
                      <a:pt x="2863131" y="87102"/>
                    </a:moveTo>
                    <a:lnTo>
                      <a:pt x="2891314" y="87102"/>
                    </a:lnTo>
                    <a:cubicBezTo>
                      <a:pt x="2909874" y="87102"/>
                      <a:pt x="2924919" y="99963"/>
                      <a:pt x="2924919" y="115829"/>
                    </a:cubicBezTo>
                    <a:cubicBezTo>
                      <a:pt x="2924919" y="131693"/>
                      <a:pt x="2909874" y="144554"/>
                      <a:pt x="2891314" y="144554"/>
                    </a:cubicBezTo>
                    <a:lnTo>
                      <a:pt x="2863131" y="144554"/>
                    </a:lnTo>
                    <a:cubicBezTo>
                      <a:pt x="2844570" y="144554"/>
                      <a:pt x="2829525" y="131693"/>
                      <a:pt x="2829525" y="115829"/>
                    </a:cubicBezTo>
                    <a:cubicBezTo>
                      <a:pt x="2829525" y="99963"/>
                      <a:pt x="2844570" y="87102"/>
                      <a:pt x="2863131" y="87102"/>
                    </a:cubicBezTo>
                    <a:close/>
                    <a:moveTo>
                      <a:pt x="2341715" y="81543"/>
                    </a:moveTo>
                    <a:lnTo>
                      <a:pt x="2441446" y="81544"/>
                    </a:lnTo>
                    <a:cubicBezTo>
                      <a:pt x="2448630" y="81544"/>
                      <a:pt x="2455133" y="84032"/>
                      <a:pt x="2459841" y="88057"/>
                    </a:cubicBezTo>
                    <a:lnTo>
                      <a:pt x="2467462" y="103782"/>
                    </a:lnTo>
                    <a:lnTo>
                      <a:pt x="2459841" y="119507"/>
                    </a:lnTo>
                    <a:cubicBezTo>
                      <a:pt x="2455133" y="123531"/>
                      <a:pt x="2448630" y="126021"/>
                      <a:pt x="2441446" y="126021"/>
                    </a:cubicBezTo>
                    <a:lnTo>
                      <a:pt x="2341714" y="126021"/>
                    </a:lnTo>
                    <a:cubicBezTo>
                      <a:pt x="2327346" y="126021"/>
                      <a:pt x="2315698" y="116064"/>
                      <a:pt x="2315698" y="103782"/>
                    </a:cubicBezTo>
                    <a:lnTo>
                      <a:pt x="2315699" y="103782"/>
                    </a:lnTo>
                    <a:cubicBezTo>
                      <a:pt x="2315699" y="91500"/>
                      <a:pt x="2327347" y="81543"/>
                      <a:pt x="2341715" y="81543"/>
                    </a:cubicBezTo>
                    <a:close/>
                    <a:moveTo>
                      <a:pt x="4511902" y="70425"/>
                    </a:moveTo>
                    <a:lnTo>
                      <a:pt x="4568270" y="70425"/>
                    </a:lnTo>
                    <a:cubicBezTo>
                      <a:pt x="4581441" y="70425"/>
                      <a:pt x="4592119" y="79552"/>
                      <a:pt x="4592119" y="90811"/>
                    </a:cubicBezTo>
                    <a:cubicBezTo>
                      <a:pt x="4592119" y="102070"/>
                      <a:pt x="4581441" y="111198"/>
                      <a:pt x="4568270" y="111198"/>
                    </a:cubicBezTo>
                    <a:lnTo>
                      <a:pt x="4511902" y="111198"/>
                    </a:lnTo>
                    <a:cubicBezTo>
                      <a:pt x="4498730" y="111198"/>
                      <a:pt x="4488052" y="102070"/>
                      <a:pt x="4488052" y="90811"/>
                    </a:cubicBezTo>
                    <a:cubicBezTo>
                      <a:pt x="4488052" y="79552"/>
                      <a:pt x="4498730" y="70425"/>
                      <a:pt x="4511902" y="70425"/>
                    </a:cubicBezTo>
                    <a:close/>
                    <a:moveTo>
                      <a:pt x="581604" y="70425"/>
                    </a:moveTo>
                    <a:lnTo>
                      <a:pt x="637973" y="70425"/>
                    </a:lnTo>
                    <a:cubicBezTo>
                      <a:pt x="651143" y="70425"/>
                      <a:pt x="661821" y="79552"/>
                      <a:pt x="661821" y="90811"/>
                    </a:cubicBezTo>
                    <a:cubicBezTo>
                      <a:pt x="661821" y="102070"/>
                      <a:pt x="651143" y="111198"/>
                      <a:pt x="637973" y="111198"/>
                    </a:cubicBezTo>
                    <a:lnTo>
                      <a:pt x="581604" y="111198"/>
                    </a:lnTo>
                    <a:cubicBezTo>
                      <a:pt x="568433" y="111198"/>
                      <a:pt x="557754" y="102070"/>
                      <a:pt x="557754" y="90811"/>
                    </a:cubicBezTo>
                    <a:cubicBezTo>
                      <a:pt x="557754" y="79552"/>
                      <a:pt x="568433" y="70425"/>
                      <a:pt x="581604" y="70425"/>
                    </a:cubicBezTo>
                    <a:close/>
                    <a:moveTo>
                      <a:pt x="4632229" y="68573"/>
                    </a:moveTo>
                    <a:lnTo>
                      <a:pt x="4647406" y="68573"/>
                    </a:lnTo>
                    <a:cubicBezTo>
                      <a:pt x="4659979" y="68573"/>
                      <a:pt x="4670170" y="77285"/>
                      <a:pt x="4670170" y="88032"/>
                    </a:cubicBezTo>
                    <a:cubicBezTo>
                      <a:pt x="4670170" y="98779"/>
                      <a:pt x="4659979" y="107491"/>
                      <a:pt x="4647406" y="107491"/>
                    </a:cubicBezTo>
                    <a:lnTo>
                      <a:pt x="4632229" y="107491"/>
                    </a:lnTo>
                    <a:cubicBezTo>
                      <a:pt x="4619656" y="107491"/>
                      <a:pt x="4609464" y="98779"/>
                      <a:pt x="4609464" y="88032"/>
                    </a:cubicBezTo>
                    <a:cubicBezTo>
                      <a:pt x="4609464" y="77285"/>
                      <a:pt x="4619656" y="68573"/>
                      <a:pt x="4632229" y="68573"/>
                    </a:cubicBezTo>
                    <a:close/>
                    <a:moveTo>
                      <a:pt x="701931" y="68573"/>
                    </a:moveTo>
                    <a:lnTo>
                      <a:pt x="717108" y="68573"/>
                    </a:lnTo>
                    <a:cubicBezTo>
                      <a:pt x="729681" y="68573"/>
                      <a:pt x="739872" y="77285"/>
                      <a:pt x="739872" y="88032"/>
                    </a:cubicBezTo>
                    <a:cubicBezTo>
                      <a:pt x="739872" y="98779"/>
                      <a:pt x="729681" y="107491"/>
                      <a:pt x="717108" y="107491"/>
                    </a:cubicBezTo>
                    <a:lnTo>
                      <a:pt x="701931" y="107491"/>
                    </a:lnTo>
                    <a:cubicBezTo>
                      <a:pt x="689358" y="107491"/>
                      <a:pt x="679166" y="98779"/>
                      <a:pt x="679166" y="88032"/>
                    </a:cubicBezTo>
                    <a:cubicBezTo>
                      <a:pt x="679166" y="77285"/>
                      <a:pt x="689358" y="68573"/>
                      <a:pt x="701931" y="68573"/>
                    </a:cubicBezTo>
                    <a:close/>
                    <a:moveTo>
                      <a:pt x="3849480" y="67828"/>
                    </a:moveTo>
                    <a:lnTo>
                      <a:pt x="3948343" y="67829"/>
                    </a:lnTo>
                    <a:cubicBezTo>
                      <a:pt x="3952654" y="67829"/>
                      <a:pt x="3956557" y="69322"/>
                      <a:pt x="3959380" y="71736"/>
                    </a:cubicBezTo>
                    <a:lnTo>
                      <a:pt x="3963953" y="81171"/>
                    </a:lnTo>
                    <a:lnTo>
                      <a:pt x="3959380" y="90607"/>
                    </a:lnTo>
                    <a:cubicBezTo>
                      <a:pt x="3956557" y="93022"/>
                      <a:pt x="3952654" y="94515"/>
                      <a:pt x="3948343" y="94515"/>
                    </a:cubicBezTo>
                    <a:lnTo>
                      <a:pt x="3849480" y="94515"/>
                    </a:lnTo>
                    <a:cubicBezTo>
                      <a:pt x="3840859" y="94515"/>
                      <a:pt x="3833869" y="88541"/>
                      <a:pt x="3833869" y="81171"/>
                    </a:cubicBezTo>
                    <a:lnTo>
                      <a:pt x="3833870" y="81171"/>
                    </a:lnTo>
                    <a:cubicBezTo>
                      <a:pt x="3833870" y="73802"/>
                      <a:pt x="3840859" y="67828"/>
                      <a:pt x="3849480" y="67828"/>
                    </a:cubicBezTo>
                    <a:close/>
                    <a:moveTo>
                      <a:pt x="4193222" y="64863"/>
                    </a:moveTo>
                    <a:lnTo>
                      <a:pt x="4288617" y="64863"/>
                    </a:lnTo>
                    <a:cubicBezTo>
                      <a:pt x="4318551" y="64863"/>
                      <a:pt x="4342818" y="85606"/>
                      <a:pt x="4342818" y="111194"/>
                    </a:cubicBezTo>
                    <a:cubicBezTo>
                      <a:pt x="4342818" y="136783"/>
                      <a:pt x="4318551" y="157526"/>
                      <a:pt x="4288617" y="157526"/>
                    </a:cubicBezTo>
                    <a:lnTo>
                      <a:pt x="4193222" y="157526"/>
                    </a:lnTo>
                    <a:cubicBezTo>
                      <a:pt x="4163287" y="157526"/>
                      <a:pt x="4139020" y="136783"/>
                      <a:pt x="4139020" y="111194"/>
                    </a:cubicBezTo>
                    <a:cubicBezTo>
                      <a:pt x="4139020" y="85606"/>
                      <a:pt x="4163287" y="64863"/>
                      <a:pt x="4193222" y="64863"/>
                    </a:cubicBezTo>
                    <a:close/>
                    <a:moveTo>
                      <a:pt x="2959608" y="64863"/>
                    </a:moveTo>
                    <a:lnTo>
                      <a:pt x="2974784" y="64863"/>
                    </a:lnTo>
                    <a:cubicBezTo>
                      <a:pt x="2987357" y="64863"/>
                      <a:pt x="2997548" y="73574"/>
                      <a:pt x="2997548" y="84322"/>
                    </a:cubicBezTo>
                    <a:cubicBezTo>
                      <a:pt x="2997548" y="95069"/>
                      <a:pt x="2987357" y="103780"/>
                      <a:pt x="2974784" y="103780"/>
                    </a:cubicBezTo>
                    <a:lnTo>
                      <a:pt x="2959608" y="103780"/>
                    </a:lnTo>
                    <a:cubicBezTo>
                      <a:pt x="2947035" y="103780"/>
                      <a:pt x="2936843" y="95069"/>
                      <a:pt x="2936843" y="84322"/>
                    </a:cubicBezTo>
                    <a:cubicBezTo>
                      <a:pt x="2936843" y="73574"/>
                      <a:pt x="2947035" y="64863"/>
                      <a:pt x="2959608" y="64863"/>
                    </a:cubicBezTo>
                    <a:close/>
                    <a:moveTo>
                      <a:pt x="6039556" y="63939"/>
                    </a:moveTo>
                    <a:lnTo>
                      <a:pt x="6055277" y="63939"/>
                    </a:lnTo>
                    <a:cubicBezTo>
                      <a:pt x="6071591" y="63939"/>
                      <a:pt x="6084815" y="75244"/>
                      <a:pt x="6084815" y="89189"/>
                    </a:cubicBezTo>
                    <a:lnTo>
                      <a:pt x="6084815" y="89189"/>
                    </a:lnTo>
                    <a:cubicBezTo>
                      <a:pt x="6084815" y="103134"/>
                      <a:pt x="6071590" y="114439"/>
                      <a:pt x="6055276" y="114439"/>
                    </a:cubicBezTo>
                    <a:lnTo>
                      <a:pt x="6039556" y="114438"/>
                    </a:lnTo>
                    <a:cubicBezTo>
                      <a:pt x="6031400" y="114438"/>
                      <a:pt x="6024015" y="111612"/>
                      <a:pt x="6018669" y="107043"/>
                    </a:cubicBezTo>
                    <a:lnTo>
                      <a:pt x="6010018" y="89188"/>
                    </a:lnTo>
                    <a:lnTo>
                      <a:pt x="6018669" y="71335"/>
                    </a:lnTo>
                    <a:cubicBezTo>
                      <a:pt x="6024015" y="66765"/>
                      <a:pt x="6031400" y="63939"/>
                      <a:pt x="6039556" y="63939"/>
                    </a:cubicBezTo>
                    <a:close/>
                    <a:moveTo>
                      <a:pt x="2109258" y="63939"/>
                    </a:moveTo>
                    <a:lnTo>
                      <a:pt x="2124980" y="63939"/>
                    </a:lnTo>
                    <a:cubicBezTo>
                      <a:pt x="2141293" y="63939"/>
                      <a:pt x="2154518" y="75244"/>
                      <a:pt x="2154518" y="89189"/>
                    </a:cubicBezTo>
                    <a:cubicBezTo>
                      <a:pt x="2154518" y="103134"/>
                      <a:pt x="2141292" y="114439"/>
                      <a:pt x="2124979" y="114439"/>
                    </a:cubicBezTo>
                    <a:lnTo>
                      <a:pt x="2109258" y="114438"/>
                    </a:lnTo>
                    <a:cubicBezTo>
                      <a:pt x="2101102" y="114438"/>
                      <a:pt x="2093717" y="111612"/>
                      <a:pt x="2088371" y="107043"/>
                    </a:cubicBezTo>
                    <a:lnTo>
                      <a:pt x="2079720" y="89188"/>
                    </a:lnTo>
                    <a:lnTo>
                      <a:pt x="2088371" y="71335"/>
                    </a:lnTo>
                    <a:cubicBezTo>
                      <a:pt x="2093717" y="66765"/>
                      <a:pt x="2101102" y="63939"/>
                      <a:pt x="2109258" y="63939"/>
                    </a:cubicBezTo>
                    <a:close/>
                    <a:moveTo>
                      <a:pt x="3208935" y="63010"/>
                    </a:moveTo>
                    <a:lnTo>
                      <a:pt x="3308666" y="63011"/>
                    </a:lnTo>
                    <a:cubicBezTo>
                      <a:pt x="3315849" y="63011"/>
                      <a:pt x="3322353" y="65500"/>
                      <a:pt x="3327062" y="69525"/>
                    </a:cubicBezTo>
                    <a:lnTo>
                      <a:pt x="3334681" y="85249"/>
                    </a:lnTo>
                    <a:lnTo>
                      <a:pt x="3327062" y="100974"/>
                    </a:lnTo>
                    <a:cubicBezTo>
                      <a:pt x="3322353" y="104999"/>
                      <a:pt x="3315849" y="107488"/>
                      <a:pt x="3308666" y="107488"/>
                    </a:cubicBezTo>
                    <a:lnTo>
                      <a:pt x="3208934" y="107488"/>
                    </a:lnTo>
                    <a:cubicBezTo>
                      <a:pt x="3194566" y="107488"/>
                      <a:pt x="3182918" y="97531"/>
                      <a:pt x="3182918" y="85249"/>
                    </a:cubicBezTo>
                    <a:cubicBezTo>
                      <a:pt x="3182918" y="72967"/>
                      <a:pt x="3194567" y="63010"/>
                      <a:pt x="3208935" y="63010"/>
                    </a:cubicBezTo>
                    <a:close/>
                    <a:moveTo>
                      <a:pt x="4937273" y="59305"/>
                    </a:moveTo>
                    <a:lnTo>
                      <a:pt x="5057811" y="59305"/>
                    </a:lnTo>
                    <a:cubicBezTo>
                      <a:pt x="5066432" y="59305"/>
                      <a:pt x="5073421" y="65279"/>
                      <a:pt x="5073421" y="72648"/>
                    </a:cubicBezTo>
                    <a:lnTo>
                      <a:pt x="5073420" y="72648"/>
                    </a:lnTo>
                    <a:cubicBezTo>
                      <a:pt x="5073420" y="80018"/>
                      <a:pt x="5066431" y="85992"/>
                      <a:pt x="5057810" y="85992"/>
                    </a:cubicBezTo>
                    <a:lnTo>
                      <a:pt x="4937273" y="85992"/>
                    </a:lnTo>
                    <a:cubicBezTo>
                      <a:pt x="4932962" y="85992"/>
                      <a:pt x="4929060" y="84498"/>
                      <a:pt x="4926235" y="82083"/>
                    </a:cubicBezTo>
                    <a:lnTo>
                      <a:pt x="4921664" y="72648"/>
                    </a:lnTo>
                    <a:lnTo>
                      <a:pt x="4926235" y="63214"/>
                    </a:lnTo>
                    <a:cubicBezTo>
                      <a:pt x="4929060" y="60799"/>
                      <a:pt x="4932962" y="59305"/>
                      <a:pt x="4937273" y="59305"/>
                    </a:cubicBezTo>
                    <a:close/>
                    <a:moveTo>
                      <a:pt x="1006975" y="59305"/>
                    </a:moveTo>
                    <a:lnTo>
                      <a:pt x="1127513" y="59305"/>
                    </a:lnTo>
                    <a:cubicBezTo>
                      <a:pt x="1136134" y="59305"/>
                      <a:pt x="1143123" y="65279"/>
                      <a:pt x="1143123" y="72648"/>
                    </a:cubicBezTo>
                    <a:lnTo>
                      <a:pt x="1143122" y="72648"/>
                    </a:lnTo>
                    <a:cubicBezTo>
                      <a:pt x="1143122" y="80018"/>
                      <a:pt x="1136133" y="85992"/>
                      <a:pt x="1127512" y="85992"/>
                    </a:cubicBezTo>
                    <a:lnTo>
                      <a:pt x="1006975" y="85992"/>
                    </a:lnTo>
                    <a:cubicBezTo>
                      <a:pt x="1002664" y="85992"/>
                      <a:pt x="998763" y="84498"/>
                      <a:pt x="995938" y="82083"/>
                    </a:cubicBezTo>
                    <a:lnTo>
                      <a:pt x="991366" y="72648"/>
                    </a:lnTo>
                    <a:lnTo>
                      <a:pt x="995938" y="63214"/>
                    </a:lnTo>
                    <a:cubicBezTo>
                      <a:pt x="998763" y="60799"/>
                      <a:pt x="1002664" y="59305"/>
                      <a:pt x="1006975" y="59305"/>
                    </a:cubicBezTo>
                    <a:close/>
                    <a:moveTo>
                      <a:pt x="3034839" y="58099"/>
                    </a:moveTo>
                    <a:lnTo>
                      <a:pt x="3133702" y="58100"/>
                    </a:lnTo>
                    <a:cubicBezTo>
                      <a:pt x="3138012" y="58100"/>
                      <a:pt x="3141914" y="59593"/>
                      <a:pt x="3144740" y="62007"/>
                    </a:cubicBezTo>
                    <a:lnTo>
                      <a:pt x="3149313" y="71442"/>
                    </a:lnTo>
                    <a:lnTo>
                      <a:pt x="3144740" y="80878"/>
                    </a:lnTo>
                    <a:cubicBezTo>
                      <a:pt x="3141914" y="83293"/>
                      <a:pt x="3138012" y="84786"/>
                      <a:pt x="3133702" y="84786"/>
                    </a:cubicBezTo>
                    <a:lnTo>
                      <a:pt x="3034838" y="84786"/>
                    </a:lnTo>
                    <a:cubicBezTo>
                      <a:pt x="3026217" y="84786"/>
                      <a:pt x="3019229" y="78812"/>
                      <a:pt x="3019229" y="71442"/>
                    </a:cubicBezTo>
                    <a:cubicBezTo>
                      <a:pt x="3019229" y="64073"/>
                      <a:pt x="3026218" y="58099"/>
                      <a:pt x="3034839" y="58099"/>
                    </a:cubicBezTo>
                    <a:close/>
                    <a:moveTo>
                      <a:pt x="3994195" y="56709"/>
                    </a:moveTo>
                    <a:lnTo>
                      <a:pt x="4114740" y="56710"/>
                    </a:lnTo>
                    <a:cubicBezTo>
                      <a:pt x="4119051" y="56710"/>
                      <a:pt x="4122951" y="58204"/>
                      <a:pt x="4125777" y="60619"/>
                    </a:cubicBezTo>
                    <a:lnTo>
                      <a:pt x="4130349" y="70053"/>
                    </a:lnTo>
                    <a:lnTo>
                      <a:pt x="4125777" y="79488"/>
                    </a:lnTo>
                    <a:cubicBezTo>
                      <a:pt x="4122951" y="81903"/>
                      <a:pt x="4119051" y="83396"/>
                      <a:pt x="4114740" y="83396"/>
                    </a:cubicBezTo>
                    <a:lnTo>
                      <a:pt x="3994195" y="83396"/>
                    </a:lnTo>
                    <a:cubicBezTo>
                      <a:pt x="3985574" y="83396"/>
                      <a:pt x="3978584" y="77422"/>
                      <a:pt x="3978584" y="70053"/>
                    </a:cubicBezTo>
                    <a:lnTo>
                      <a:pt x="3978585" y="70053"/>
                    </a:lnTo>
                    <a:cubicBezTo>
                      <a:pt x="3978585" y="62684"/>
                      <a:pt x="3985574" y="56709"/>
                      <a:pt x="3994195" y="56709"/>
                    </a:cubicBezTo>
                    <a:close/>
                    <a:moveTo>
                      <a:pt x="3380210" y="51891"/>
                    </a:moveTo>
                    <a:lnTo>
                      <a:pt x="3479941" y="51892"/>
                    </a:lnTo>
                    <a:cubicBezTo>
                      <a:pt x="3487125" y="51892"/>
                      <a:pt x="3493629" y="54380"/>
                      <a:pt x="3498337" y="58405"/>
                    </a:cubicBezTo>
                    <a:lnTo>
                      <a:pt x="3505957" y="74130"/>
                    </a:lnTo>
                    <a:lnTo>
                      <a:pt x="3498337" y="89855"/>
                    </a:lnTo>
                    <a:cubicBezTo>
                      <a:pt x="3493629" y="93879"/>
                      <a:pt x="3487125" y="96369"/>
                      <a:pt x="3479941" y="96369"/>
                    </a:cubicBezTo>
                    <a:lnTo>
                      <a:pt x="3380210" y="96369"/>
                    </a:lnTo>
                    <a:cubicBezTo>
                      <a:pt x="3365842" y="96369"/>
                      <a:pt x="3354194" y="86412"/>
                      <a:pt x="3354194" y="74130"/>
                    </a:cubicBezTo>
                    <a:cubicBezTo>
                      <a:pt x="3354194" y="61848"/>
                      <a:pt x="3365843" y="51891"/>
                      <a:pt x="3380210" y="51891"/>
                    </a:cubicBezTo>
                    <a:close/>
                    <a:moveTo>
                      <a:pt x="3557448" y="46331"/>
                    </a:moveTo>
                    <a:lnTo>
                      <a:pt x="3637666" y="46331"/>
                    </a:lnTo>
                    <a:cubicBezTo>
                      <a:pt x="3652632" y="46331"/>
                      <a:pt x="3664766" y="56703"/>
                      <a:pt x="3664766" y="69497"/>
                    </a:cubicBezTo>
                    <a:cubicBezTo>
                      <a:pt x="3664766" y="82291"/>
                      <a:pt x="3652632" y="92663"/>
                      <a:pt x="3637666" y="92663"/>
                    </a:cubicBezTo>
                    <a:lnTo>
                      <a:pt x="3557448" y="92663"/>
                    </a:lnTo>
                    <a:cubicBezTo>
                      <a:pt x="3542481" y="92663"/>
                      <a:pt x="3530347" y="82291"/>
                      <a:pt x="3530347" y="69497"/>
                    </a:cubicBezTo>
                    <a:cubicBezTo>
                      <a:pt x="3530347" y="56703"/>
                      <a:pt x="3542481" y="46331"/>
                      <a:pt x="3557448" y="46331"/>
                    </a:cubicBezTo>
                    <a:close/>
                    <a:moveTo>
                      <a:pt x="2495646" y="44478"/>
                    </a:moveTo>
                    <a:lnTo>
                      <a:pt x="2595377" y="44479"/>
                    </a:lnTo>
                    <a:cubicBezTo>
                      <a:pt x="2602561" y="44479"/>
                      <a:pt x="2609065" y="46967"/>
                      <a:pt x="2613773" y="50992"/>
                    </a:cubicBezTo>
                    <a:lnTo>
                      <a:pt x="2621393" y="66716"/>
                    </a:lnTo>
                    <a:lnTo>
                      <a:pt x="2613773" y="82441"/>
                    </a:lnTo>
                    <a:cubicBezTo>
                      <a:pt x="2609065" y="86465"/>
                      <a:pt x="2602561" y="88955"/>
                      <a:pt x="2595377" y="88955"/>
                    </a:cubicBezTo>
                    <a:lnTo>
                      <a:pt x="2495646" y="88955"/>
                    </a:lnTo>
                    <a:cubicBezTo>
                      <a:pt x="2481277" y="88955"/>
                      <a:pt x="2469630" y="78999"/>
                      <a:pt x="2469630" y="66716"/>
                    </a:cubicBezTo>
                    <a:cubicBezTo>
                      <a:pt x="2469630" y="54435"/>
                      <a:pt x="2481278" y="44478"/>
                      <a:pt x="2495646" y="44478"/>
                    </a:cubicBezTo>
                    <a:close/>
                    <a:moveTo>
                      <a:pt x="2386592" y="42346"/>
                    </a:moveTo>
                    <a:lnTo>
                      <a:pt x="2426919" y="42347"/>
                    </a:lnTo>
                    <a:cubicBezTo>
                      <a:pt x="2431229" y="42347"/>
                      <a:pt x="2435131" y="43840"/>
                      <a:pt x="2437957" y="46254"/>
                    </a:cubicBezTo>
                    <a:lnTo>
                      <a:pt x="2442529" y="55690"/>
                    </a:lnTo>
                    <a:lnTo>
                      <a:pt x="2437957" y="65125"/>
                    </a:lnTo>
                    <a:cubicBezTo>
                      <a:pt x="2435131" y="67539"/>
                      <a:pt x="2431229" y="69033"/>
                      <a:pt x="2426919" y="69033"/>
                    </a:cubicBezTo>
                    <a:lnTo>
                      <a:pt x="2386592" y="69033"/>
                    </a:lnTo>
                    <a:cubicBezTo>
                      <a:pt x="2377971" y="69033"/>
                      <a:pt x="2370982" y="63059"/>
                      <a:pt x="2370982" y="55690"/>
                    </a:cubicBezTo>
                    <a:lnTo>
                      <a:pt x="2370983" y="55690"/>
                    </a:lnTo>
                    <a:cubicBezTo>
                      <a:pt x="2370983" y="48320"/>
                      <a:pt x="2377972" y="42346"/>
                      <a:pt x="2386592" y="42346"/>
                    </a:cubicBezTo>
                    <a:close/>
                    <a:moveTo>
                      <a:pt x="6118962" y="40310"/>
                    </a:moveTo>
                    <a:lnTo>
                      <a:pt x="6134139" y="40310"/>
                    </a:lnTo>
                    <a:cubicBezTo>
                      <a:pt x="6146712" y="40310"/>
                      <a:pt x="6156903" y="49022"/>
                      <a:pt x="6156903" y="59769"/>
                    </a:cubicBezTo>
                    <a:cubicBezTo>
                      <a:pt x="6156903" y="70516"/>
                      <a:pt x="6146712" y="79228"/>
                      <a:pt x="6134139" y="79228"/>
                    </a:cubicBezTo>
                    <a:lnTo>
                      <a:pt x="6118962" y="79228"/>
                    </a:lnTo>
                    <a:cubicBezTo>
                      <a:pt x="6106390" y="79228"/>
                      <a:pt x="6096198" y="70516"/>
                      <a:pt x="6096198" y="59769"/>
                    </a:cubicBezTo>
                    <a:cubicBezTo>
                      <a:pt x="6096198" y="49022"/>
                      <a:pt x="6106390" y="40310"/>
                      <a:pt x="6118962" y="40310"/>
                    </a:cubicBezTo>
                    <a:close/>
                    <a:moveTo>
                      <a:pt x="2188664" y="40310"/>
                    </a:moveTo>
                    <a:lnTo>
                      <a:pt x="2203842" y="40310"/>
                    </a:lnTo>
                    <a:cubicBezTo>
                      <a:pt x="2216414" y="40310"/>
                      <a:pt x="2226606" y="49022"/>
                      <a:pt x="2226606" y="59769"/>
                    </a:cubicBezTo>
                    <a:cubicBezTo>
                      <a:pt x="2226606" y="70516"/>
                      <a:pt x="2216414" y="79228"/>
                      <a:pt x="2203842" y="79228"/>
                    </a:cubicBezTo>
                    <a:lnTo>
                      <a:pt x="2188664" y="79228"/>
                    </a:lnTo>
                    <a:cubicBezTo>
                      <a:pt x="2176092" y="79228"/>
                      <a:pt x="2165901" y="70516"/>
                      <a:pt x="2165901" y="59769"/>
                    </a:cubicBezTo>
                    <a:cubicBezTo>
                      <a:pt x="2165901" y="49022"/>
                      <a:pt x="2176092" y="40310"/>
                      <a:pt x="2188664" y="40310"/>
                    </a:cubicBezTo>
                    <a:close/>
                    <a:moveTo>
                      <a:pt x="2832776" y="38454"/>
                    </a:moveTo>
                    <a:lnTo>
                      <a:pt x="2847953" y="38454"/>
                    </a:lnTo>
                    <a:cubicBezTo>
                      <a:pt x="2860526" y="38454"/>
                      <a:pt x="2870717" y="47165"/>
                      <a:pt x="2870717" y="57913"/>
                    </a:cubicBezTo>
                    <a:cubicBezTo>
                      <a:pt x="2870717" y="68660"/>
                      <a:pt x="2860526" y="77371"/>
                      <a:pt x="2847953" y="77371"/>
                    </a:cubicBezTo>
                    <a:lnTo>
                      <a:pt x="2832776" y="77371"/>
                    </a:lnTo>
                    <a:cubicBezTo>
                      <a:pt x="2820204" y="77371"/>
                      <a:pt x="2810012" y="68660"/>
                      <a:pt x="2810012" y="57913"/>
                    </a:cubicBezTo>
                    <a:cubicBezTo>
                      <a:pt x="2810012" y="47165"/>
                      <a:pt x="2820204" y="38454"/>
                      <a:pt x="2832776" y="38454"/>
                    </a:cubicBezTo>
                    <a:close/>
                    <a:moveTo>
                      <a:pt x="6217391" y="37573"/>
                    </a:moveTo>
                    <a:lnTo>
                      <a:pt x="6255401" y="129730"/>
                    </a:lnTo>
                    <a:lnTo>
                      <a:pt x="6220318" y="129730"/>
                    </a:lnTo>
                    <a:cubicBezTo>
                      <a:pt x="6190383" y="129730"/>
                      <a:pt x="6166117" y="108987"/>
                      <a:pt x="6166117" y="83399"/>
                    </a:cubicBezTo>
                    <a:cubicBezTo>
                      <a:pt x="6166117" y="64208"/>
                      <a:pt x="6179767" y="47742"/>
                      <a:pt x="6199221" y="40708"/>
                    </a:cubicBezTo>
                    <a:close/>
                    <a:moveTo>
                      <a:pt x="2666922" y="33358"/>
                    </a:moveTo>
                    <a:lnTo>
                      <a:pt x="2766653" y="33359"/>
                    </a:lnTo>
                    <a:cubicBezTo>
                      <a:pt x="2773836" y="33359"/>
                      <a:pt x="2780341" y="35848"/>
                      <a:pt x="2785049" y="39873"/>
                    </a:cubicBezTo>
                    <a:lnTo>
                      <a:pt x="2792670" y="55597"/>
                    </a:lnTo>
                    <a:lnTo>
                      <a:pt x="2785049" y="71322"/>
                    </a:lnTo>
                    <a:cubicBezTo>
                      <a:pt x="2780341" y="75347"/>
                      <a:pt x="2773836" y="77836"/>
                      <a:pt x="2766653" y="77836"/>
                    </a:cubicBezTo>
                    <a:lnTo>
                      <a:pt x="2666922" y="77836"/>
                    </a:lnTo>
                    <a:cubicBezTo>
                      <a:pt x="2652554" y="77836"/>
                      <a:pt x="2640905" y="67879"/>
                      <a:pt x="2640905" y="55597"/>
                    </a:cubicBezTo>
                    <a:lnTo>
                      <a:pt x="2640906" y="55597"/>
                    </a:lnTo>
                    <a:cubicBezTo>
                      <a:pt x="2640906" y="43315"/>
                      <a:pt x="2652554" y="33358"/>
                      <a:pt x="2666922" y="33358"/>
                    </a:cubicBezTo>
                    <a:close/>
                    <a:moveTo>
                      <a:pt x="2290657" y="29836"/>
                    </a:moveTo>
                    <a:lnTo>
                      <a:pt x="2330983" y="29836"/>
                    </a:lnTo>
                    <a:cubicBezTo>
                      <a:pt x="2335293" y="29836"/>
                      <a:pt x="2339196" y="31330"/>
                      <a:pt x="2342020" y="33745"/>
                    </a:cubicBezTo>
                    <a:lnTo>
                      <a:pt x="2346593" y="43180"/>
                    </a:lnTo>
                    <a:lnTo>
                      <a:pt x="2342020" y="52614"/>
                    </a:lnTo>
                    <a:cubicBezTo>
                      <a:pt x="2339196" y="55029"/>
                      <a:pt x="2335293" y="56523"/>
                      <a:pt x="2330983" y="56523"/>
                    </a:cubicBezTo>
                    <a:lnTo>
                      <a:pt x="2294909" y="56523"/>
                    </a:lnTo>
                    <a:lnTo>
                      <a:pt x="2325103" y="129730"/>
                    </a:lnTo>
                    <a:lnTo>
                      <a:pt x="2290021" y="129730"/>
                    </a:lnTo>
                    <a:cubicBezTo>
                      <a:pt x="2260086" y="129730"/>
                      <a:pt x="2235819" y="108987"/>
                      <a:pt x="2235819" y="83399"/>
                    </a:cubicBezTo>
                    <a:cubicBezTo>
                      <a:pt x="2235819" y="64208"/>
                      <a:pt x="2249469" y="47742"/>
                      <a:pt x="2268923" y="40708"/>
                    </a:cubicBezTo>
                    <a:lnTo>
                      <a:pt x="2276912" y="39330"/>
                    </a:lnTo>
                    <a:lnTo>
                      <a:pt x="2279619" y="33744"/>
                    </a:lnTo>
                    <a:cubicBezTo>
                      <a:pt x="2282444" y="31329"/>
                      <a:pt x="2286346" y="29836"/>
                      <a:pt x="2290657" y="29836"/>
                    </a:cubicBezTo>
                    <a:close/>
                    <a:moveTo>
                      <a:pt x="5352014" y="27800"/>
                    </a:moveTo>
                    <a:lnTo>
                      <a:pt x="5397544" y="27800"/>
                    </a:lnTo>
                    <a:cubicBezTo>
                      <a:pt x="5422091" y="27800"/>
                      <a:pt x="5441988" y="44809"/>
                      <a:pt x="5441988" y="65792"/>
                    </a:cubicBezTo>
                    <a:cubicBezTo>
                      <a:pt x="5441988" y="86774"/>
                      <a:pt x="5422091" y="103783"/>
                      <a:pt x="5397544" y="103783"/>
                    </a:cubicBezTo>
                    <a:lnTo>
                      <a:pt x="5352014" y="103783"/>
                    </a:lnTo>
                    <a:cubicBezTo>
                      <a:pt x="5327467" y="103783"/>
                      <a:pt x="5307570" y="86774"/>
                      <a:pt x="5307570" y="65792"/>
                    </a:cubicBezTo>
                    <a:cubicBezTo>
                      <a:pt x="5307570" y="44809"/>
                      <a:pt x="5327467" y="27800"/>
                      <a:pt x="5352014" y="27800"/>
                    </a:cubicBezTo>
                    <a:close/>
                    <a:moveTo>
                      <a:pt x="1421716" y="27800"/>
                    </a:moveTo>
                    <a:lnTo>
                      <a:pt x="1467246" y="27800"/>
                    </a:lnTo>
                    <a:cubicBezTo>
                      <a:pt x="1491793" y="27800"/>
                      <a:pt x="1511690" y="44809"/>
                      <a:pt x="1511690" y="65792"/>
                    </a:cubicBezTo>
                    <a:cubicBezTo>
                      <a:pt x="1511690" y="86774"/>
                      <a:pt x="1491793" y="103783"/>
                      <a:pt x="1467246" y="103783"/>
                    </a:cubicBezTo>
                    <a:lnTo>
                      <a:pt x="1421716" y="103783"/>
                    </a:lnTo>
                    <a:cubicBezTo>
                      <a:pt x="1397170" y="103783"/>
                      <a:pt x="1377272" y="86774"/>
                      <a:pt x="1377272" y="65792"/>
                    </a:cubicBezTo>
                    <a:cubicBezTo>
                      <a:pt x="1377272" y="44809"/>
                      <a:pt x="1397170" y="27800"/>
                      <a:pt x="1421716" y="27800"/>
                    </a:cubicBezTo>
                    <a:close/>
                    <a:moveTo>
                      <a:pt x="5482097" y="25946"/>
                    </a:moveTo>
                    <a:lnTo>
                      <a:pt x="5562315" y="25946"/>
                    </a:lnTo>
                    <a:cubicBezTo>
                      <a:pt x="5577282" y="25946"/>
                      <a:pt x="5589416" y="36319"/>
                      <a:pt x="5589416" y="49112"/>
                    </a:cubicBezTo>
                    <a:cubicBezTo>
                      <a:pt x="5589416" y="61907"/>
                      <a:pt x="5577282" y="72279"/>
                      <a:pt x="5562315" y="72279"/>
                    </a:cubicBezTo>
                    <a:lnTo>
                      <a:pt x="5482097" y="72279"/>
                    </a:lnTo>
                    <a:cubicBezTo>
                      <a:pt x="5467131" y="72279"/>
                      <a:pt x="5454997" y="61907"/>
                      <a:pt x="5454997" y="49112"/>
                    </a:cubicBezTo>
                    <a:cubicBezTo>
                      <a:pt x="5454997" y="36319"/>
                      <a:pt x="5467131" y="25946"/>
                      <a:pt x="5482097" y="25946"/>
                    </a:cubicBezTo>
                    <a:close/>
                    <a:moveTo>
                      <a:pt x="1551800" y="25946"/>
                    </a:moveTo>
                    <a:lnTo>
                      <a:pt x="1632018" y="25946"/>
                    </a:lnTo>
                    <a:cubicBezTo>
                      <a:pt x="1646985" y="25946"/>
                      <a:pt x="1659118" y="36319"/>
                      <a:pt x="1659118" y="49112"/>
                    </a:cubicBezTo>
                    <a:cubicBezTo>
                      <a:pt x="1659118" y="61907"/>
                      <a:pt x="1646985" y="72279"/>
                      <a:pt x="1632018" y="72279"/>
                    </a:cubicBezTo>
                    <a:lnTo>
                      <a:pt x="1551800" y="72279"/>
                    </a:lnTo>
                    <a:cubicBezTo>
                      <a:pt x="1536833" y="72279"/>
                      <a:pt x="1524699" y="61907"/>
                      <a:pt x="1524699" y="49112"/>
                    </a:cubicBezTo>
                    <a:cubicBezTo>
                      <a:pt x="1524699" y="36319"/>
                      <a:pt x="1536833" y="25946"/>
                      <a:pt x="1551800" y="25946"/>
                    </a:cubicBezTo>
                    <a:close/>
                    <a:moveTo>
                      <a:pt x="5663129" y="20388"/>
                    </a:moveTo>
                    <a:lnTo>
                      <a:pt x="5758524" y="20388"/>
                    </a:lnTo>
                    <a:cubicBezTo>
                      <a:pt x="5788458" y="20388"/>
                      <a:pt x="5812725" y="41131"/>
                      <a:pt x="5812725" y="66720"/>
                    </a:cubicBezTo>
                    <a:cubicBezTo>
                      <a:pt x="5812725" y="92308"/>
                      <a:pt x="5788458" y="113051"/>
                      <a:pt x="5758524" y="113051"/>
                    </a:cubicBezTo>
                    <a:lnTo>
                      <a:pt x="5663129" y="113051"/>
                    </a:lnTo>
                    <a:cubicBezTo>
                      <a:pt x="5633195" y="113051"/>
                      <a:pt x="5608928" y="92308"/>
                      <a:pt x="5608928" y="66720"/>
                    </a:cubicBezTo>
                    <a:cubicBezTo>
                      <a:pt x="5608928" y="41131"/>
                      <a:pt x="5633195" y="20388"/>
                      <a:pt x="5663129" y="20388"/>
                    </a:cubicBezTo>
                    <a:close/>
                    <a:moveTo>
                      <a:pt x="1732832" y="20388"/>
                    </a:moveTo>
                    <a:lnTo>
                      <a:pt x="1828226" y="20388"/>
                    </a:lnTo>
                    <a:cubicBezTo>
                      <a:pt x="1858161" y="20388"/>
                      <a:pt x="1882427" y="41131"/>
                      <a:pt x="1882427" y="66720"/>
                    </a:cubicBezTo>
                    <a:cubicBezTo>
                      <a:pt x="1882427" y="92308"/>
                      <a:pt x="1858161" y="113051"/>
                      <a:pt x="1828226" y="113051"/>
                    </a:cubicBezTo>
                    <a:lnTo>
                      <a:pt x="1732832" y="113051"/>
                    </a:lnTo>
                    <a:cubicBezTo>
                      <a:pt x="1702897" y="113051"/>
                      <a:pt x="1678631" y="92308"/>
                      <a:pt x="1678631" y="66720"/>
                    </a:cubicBezTo>
                    <a:cubicBezTo>
                      <a:pt x="1678631" y="41131"/>
                      <a:pt x="1702897" y="20388"/>
                      <a:pt x="1732832" y="20388"/>
                    </a:cubicBezTo>
                    <a:close/>
                    <a:moveTo>
                      <a:pt x="4147694" y="20385"/>
                    </a:moveTo>
                    <a:lnTo>
                      <a:pt x="4147695" y="20385"/>
                    </a:lnTo>
                    <a:lnTo>
                      <a:pt x="4147695" y="20386"/>
                    </a:lnTo>
                    <a:close/>
                    <a:moveTo>
                      <a:pt x="4182816" y="17791"/>
                    </a:moveTo>
                    <a:lnTo>
                      <a:pt x="4303359" y="17792"/>
                    </a:lnTo>
                    <a:cubicBezTo>
                      <a:pt x="4307669" y="17792"/>
                      <a:pt x="4311573" y="19285"/>
                      <a:pt x="4314397" y="21699"/>
                    </a:cubicBezTo>
                    <a:lnTo>
                      <a:pt x="4318969" y="31135"/>
                    </a:lnTo>
                    <a:lnTo>
                      <a:pt x="4314397" y="40570"/>
                    </a:lnTo>
                    <a:cubicBezTo>
                      <a:pt x="4311573" y="42985"/>
                      <a:pt x="4307669" y="44478"/>
                      <a:pt x="4303359" y="44478"/>
                    </a:cubicBezTo>
                    <a:lnTo>
                      <a:pt x="4182815" y="44478"/>
                    </a:lnTo>
                    <a:cubicBezTo>
                      <a:pt x="4174193" y="44478"/>
                      <a:pt x="4167205" y="38504"/>
                      <a:pt x="4167205" y="31135"/>
                    </a:cubicBezTo>
                    <a:lnTo>
                      <a:pt x="4167206" y="31135"/>
                    </a:lnTo>
                    <a:cubicBezTo>
                      <a:pt x="4167206" y="23765"/>
                      <a:pt x="4174195" y="17791"/>
                      <a:pt x="4182816" y="17791"/>
                    </a:cubicBezTo>
                    <a:close/>
                    <a:moveTo>
                      <a:pt x="3713548" y="12972"/>
                    </a:moveTo>
                    <a:lnTo>
                      <a:pt x="3793761" y="12972"/>
                    </a:lnTo>
                    <a:cubicBezTo>
                      <a:pt x="3808728" y="12972"/>
                      <a:pt x="3820862" y="23344"/>
                      <a:pt x="3820862" y="36138"/>
                    </a:cubicBezTo>
                    <a:cubicBezTo>
                      <a:pt x="3820862" y="48932"/>
                      <a:pt x="3808728" y="59305"/>
                      <a:pt x="3793761" y="59305"/>
                    </a:cubicBezTo>
                    <a:lnTo>
                      <a:pt x="3713548" y="59305"/>
                    </a:lnTo>
                    <a:cubicBezTo>
                      <a:pt x="3698580" y="59305"/>
                      <a:pt x="3686447" y="48932"/>
                      <a:pt x="3686447" y="36138"/>
                    </a:cubicBezTo>
                    <a:cubicBezTo>
                      <a:pt x="3686447" y="23344"/>
                      <a:pt x="3698580" y="12972"/>
                      <a:pt x="3713548" y="12972"/>
                    </a:cubicBezTo>
                    <a:close/>
                    <a:moveTo>
                      <a:pt x="4393766" y="11119"/>
                    </a:moveTo>
                    <a:lnTo>
                      <a:pt x="4452305" y="11119"/>
                    </a:lnTo>
                    <a:cubicBezTo>
                      <a:pt x="4476851" y="11119"/>
                      <a:pt x="4496749" y="28128"/>
                      <a:pt x="4496749" y="49111"/>
                    </a:cubicBezTo>
                    <a:cubicBezTo>
                      <a:pt x="4496749" y="70093"/>
                      <a:pt x="4476851" y="87102"/>
                      <a:pt x="4452305" y="87102"/>
                    </a:cubicBezTo>
                    <a:lnTo>
                      <a:pt x="4393766" y="87102"/>
                    </a:lnTo>
                    <a:cubicBezTo>
                      <a:pt x="4369221" y="87102"/>
                      <a:pt x="4349321" y="70093"/>
                      <a:pt x="4349321" y="49111"/>
                    </a:cubicBezTo>
                    <a:cubicBezTo>
                      <a:pt x="4349321" y="28128"/>
                      <a:pt x="4369221" y="11119"/>
                      <a:pt x="4393766" y="11119"/>
                    </a:cubicBezTo>
                    <a:close/>
                    <a:moveTo>
                      <a:pt x="4520574" y="9267"/>
                    </a:moveTo>
                    <a:lnTo>
                      <a:pt x="4633312" y="9267"/>
                    </a:lnTo>
                    <a:cubicBezTo>
                      <a:pt x="4646483" y="9267"/>
                      <a:pt x="4657161" y="18395"/>
                      <a:pt x="4657161" y="29654"/>
                    </a:cubicBezTo>
                    <a:cubicBezTo>
                      <a:pt x="4657161" y="40913"/>
                      <a:pt x="4646483" y="50040"/>
                      <a:pt x="4633312" y="50040"/>
                    </a:cubicBezTo>
                    <a:lnTo>
                      <a:pt x="4520574" y="50040"/>
                    </a:lnTo>
                    <a:cubicBezTo>
                      <a:pt x="4507402" y="50040"/>
                      <a:pt x="4496726" y="40913"/>
                      <a:pt x="4496726" y="29654"/>
                    </a:cubicBezTo>
                    <a:cubicBezTo>
                      <a:pt x="4496726" y="18395"/>
                      <a:pt x="4507402" y="9267"/>
                      <a:pt x="4520574" y="9267"/>
                    </a:cubicBezTo>
                    <a:close/>
                    <a:moveTo>
                      <a:pt x="590276" y="9267"/>
                    </a:moveTo>
                    <a:lnTo>
                      <a:pt x="703014" y="9267"/>
                    </a:lnTo>
                    <a:cubicBezTo>
                      <a:pt x="716186" y="9267"/>
                      <a:pt x="726863" y="18395"/>
                      <a:pt x="726863" y="29654"/>
                    </a:cubicBezTo>
                    <a:cubicBezTo>
                      <a:pt x="726863" y="40913"/>
                      <a:pt x="716186" y="50040"/>
                      <a:pt x="703014" y="50040"/>
                    </a:cubicBezTo>
                    <a:lnTo>
                      <a:pt x="590276" y="50040"/>
                    </a:lnTo>
                    <a:cubicBezTo>
                      <a:pt x="577105" y="50040"/>
                      <a:pt x="566428" y="40913"/>
                      <a:pt x="566428" y="29654"/>
                    </a:cubicBezTo>
                    <a:cubicBezTo>
                      <a:pt x="566428" y="18395"/>
                      <a:pt x="577105" y="9267"/>
                      <a:pt x="590276" y="9267"/>
                    </a:cubicBezTo>
                    <a:close/>
                    <a:moveTo>
                      <a:pt x="4735210" y="5562"/>
                    </a:moveTo>
                    <a:lnTo>
                      <a:pt x="4830604" y="5562"/>
                    </a:lnTo>
                    <a:cubicBezTo>
                      <a:pt x="4860540" y="5562"/>
                      <a:pt x="4884806" y="26305"/>
                      <a:pt x="4884806" y="51894"/>
                    </a:cubicBezTo>
                    <a:cubicBezTo>
                      <a:pt x="4884806" y="77482"/>
                      <a:pt x="4860540" y="98225"/>
                      <a:pt x="4830604" y="98225"/>
                    </a:cubicBezTo>
                    <a:lnTo>
                      <a:pt x="4735210" y="98225"/>
                    </a:lnTo>
                    <a:cubicBezTo>
                      <a:pt x="4705276" y="98225"/>
                      <a:pt x="4681010" y="77482"/>
                      <a:pt x="4681010" y="51894"/>
                    </a:cubicBezTo>
                    <a:cubicBezTo>
                      <a:pt x="4681010" y="26305"/>
                      <a:pt x="4705276" y="5562"/>
                      <a:pt x="4735210" y="5562"/>
                    </a:cubicBezTo>
                    <a:close/>
                    <a:moveTo>
                      <a:pt x="804912" y="5562"/>
                    </a:moveTo>
                    <a:lnTo>
                      <a:pt x="900307" y="5562"/>
                    </a:lnTo>
                    <a:cubicBezTo>
                      <a:pt x="930242" y="5562"/>
                      <a:pt x="954508" y="26305"/>
                      <a:pt x="954508" y="51894"/>
                    </a:cubicBezTo>
                    <a:cubicBezTo>
                      <a:pt x="954508" y="77482"/>
                      <a:pt x="930242" y="98225"/>
                      <a:pt x="900307" y="98225"/>
                    </a:cubicBezTo>
                    <a:lnTo>
                      <a:pt x="804912" y="98225"/>
                    </a:lnTo>
                    <a:cubicBezTo>
                      <a:pt x="774977" y="98225"/>
                      <a:pt x="750712" y="77482"/>
                      <a:pt x="750712" y="51894"/>
                    </a:cubicBezTo>
                    <a:cubicBezTo>
                      <a:pt x="750712" y="26305"/>
                      <a:pt x="774977" y="5562"/>
                      <a:pt x="804912" y="5562"/>
                    </a:cubicBezTo>
                    <a:close/>
                    <a:moveTo>
                      <a:pt x="6024923" y="4172"/>
                    </a:moveTo>
                    <a:lnTo>
                      <a:pt x="6040643" y="4172"/>
                    </a:lnTo>
                    <a:cubicBezTo>
                      <a:pt x="6056957" y="4172"/>
                      <a:pt x="6070181" y="15476"/>
                      <a:pt x="6070181" y="29422"/>
                    </a:cubicBezTo>
                    <a:lnTo>
                      <a:pt x="6070180" y="29422"/>
                    </a:lnTo>
                    <a:cubicBezTo>
                      <a:pt x="6070180" y="43367"/>
                      <a:pt x="6056956" y="54671"/>
                      <a:pt x="6040642" y="54671"/>
                    </a:cubicBezTo>
                    <a:lnTo>
                      <a:pt x="6024923" y="54671"/>
                    </a:lnTo>
                    <a:cubicBezTo>
                      <a:pt x="6016765" y="54671"/>
                      <a:pt x="6009381" y="51844"/>
                      <a:pt x="6004035" y="47275"/>
                    </a:cubicBezTo>
                    <a:lnTo>
                      <a:pt x="5995383" y="29421"/>
                    </a:lnTo>
                    <a:lnTo>
                      <a:pt x="6004035" y="11567"/>
                    </a:lnTo>
                    <a:cubicBezTo>
                      <a:pt x="6009381" y="6998"/>
                      <a:pt x="6016765" y="4172"/>
                      <a:pt x="6024923" y="4172"/>
                    </a:cubicBezTo>
                    <a:close/>
                    <a:moveTo>
                      <a:pt x="2094624" y="4172"/>
                    </a:moveTo>
                    <a:lnTo>
                      <a:pt x="2110344" y="4172"/>
                    </a:lnTo>
                    <a:cubicBezTo>
                      <a:pt x="2126659" y="4172"/>
                      <a:pt x="2139884" y="15476"/>
                      <a:pt x="2139884" y="29422"/>
                    </a:cubicBezTo>
                    <a:lnTo>
                      <a:pt x="2139883" y="29422"/>
                    </a:lnTo>
                    <a:cubicBezTo>
                      <a:pt x="2139883" y="43367"/>
                      <a:pt x="2126658" y="54671"/>
                      <a:pt x="2110344" y="54671"/>
                    </a:cubicBezTo>
                    <a:lnTo>
                      <a:pt x="2094624" y="54671"/>
                    </a:lnTo>
                    <a:cubicBezTo>
                      <a:pt x="2086468" y="54671"/>
                      <a:pt x="2079083" y="51844"/>
                      <a:pt x="2073738" y="47275"/>
                    </a:cubicBezTo>
                    <a:lnTo>
                      <a:pt x="2065086" y="29421"/>
                    </a:lnTo>
                    <a:lnTo>
                      <a:pt x="2073738" y="11567"/>
                    </a:lnTo>
                    <a:cubicBezTo>
                      <a:pt x="2079083" y="6998"/>
                      <a:pt x="2086468" y="4172"/>
                      <a:pt x="2094624" y="4172"/>
                    </a:cubicBezTo>
                    <a:close/>
                    <a:moveTo>
                      <a:pt x="5870178" y="3709"/>
                    </a:moveTo>
                    <a:lnTo>
                      <a:pt x="5928716" y="3709"/>
                    </a:lnTo>
                    <a:cubicBezTo>
                      <a:pt x="5953262" y="3709"/>
                      <a:pt x="5973160" y="20718"/>
                      <a:pt x="5973160" y="41701"/>
                    </a:cubicBezTo>
                    <a:cubicBezTo>
                      <a:pt x="5973160" y="62682"/>
                      <a:pt x="5953262" y="79692"/>
                      <a:pt x="5928716" y="79692"/>
                    </a:cubicBezTo>
                    <a:lnTo>
                      <a:pt x="5870178" y="79692"/>
                    </a:lnTo>
                    <a:cubicBezTo>
                      <a:pt x="5845632" y="79692"/>
                      <a:pt x="5825734" y="62682"/>
                      <a:pt x="5825734" y="41701"/>
                    </a:cubicBezTo>
                    <a:cubicBezTo>
                      <a:pt x="5825734" y="20718"/>
                      <a:pt x="5845632" y="3709"/>
                      <a:pt x="5870178" y="3709"/>
                    </a:cubicBezTo>
                    <a:close/>
                    <a:moveTo>
                      <a:pt x="1939880" y="3709"/>
                    </a:moveTo>
                    <a:lnTo>
                      <a:pt x="1998419" y="3709"/>
                    </a:lnTo>
                    <a:cubicBezTo>
                      <a:pt x="2022965" y="3709"/>
                      <a:pt x="2042863" y="20718"/>
                      <a:pt x="2042863" y="41701"/>
                    </a:cubicBezTo>
                    <a:cubicBezTo>
                      <a:pt x="2042863" y="62682"/>
                      <a:pt x="2022965" y="79692"/>
                      <a:pt x="1998419" y="79692"/>
                    </a:cubicBezTo>
                    <a:lnTo>
                      <a:pt x="1939880" y="79692"/>
                    </a:lnTo>
                    <a:cubicBezTo>
                      <a:pt x="1915334" y="79692"/>
                      <a:pt x="1895435" y="62682"/>
                      <a:pt x="1895435" y="41701"/>
                    </a:cubicBezTo>
                    <a:cubicBezTo>
                      <a:pt x="1895435" y="20718"/>
                      <a:pt x="1915334" y="3709"/>
                      <a:pt x="1939880" y="3709"/>
                    </a:cubicBezTo>
                    <a:close/>
                    <a:moveTo>
                      <a:pt x="2898903" y="3243"/>
                    </a:moveTo>
                    <a:lnTo>
                      <a:pt x="2979120" y="3243"/>
                    </a:lnTo>
                    <a:cubicBezTo>
                      <a:pt x="2994087" y="3243"/>
                      <a:pt x="3006220" y="13615"/>
                      <a:pt x="3006220" y="26409"/>
                    </a:cubicBezTo>
                    <a:cubicBezTo>
                      <a:pt x="3006220" y="39203"/>
                      <a:pt x="2994087" y="49575"/>
                      <a:pt x="2979120" y="49575"/>
                    </a:cubicBezTo>
                    <a:lnTo>
                      <a:pt x="2898903" y="49575"/>
                    </a:lnTo>
                    <a:cubicBezTo>
                      <a:pt x="2883935" y="49575"/>
                      <a:pt x="2871801" y="39203"/>
                      <a:pt x="2871801" y="26409"/>
                    </a:cubicBezTo>
                    <a:cubicBezTo>
                      <a:pt x="2871801" y="13615"/>
                      <a:pt x="2883935" y="3243"/>
                      <a:pt x="2898903" y="3243"/>
                    </a:cubicBezTo>
                    <a:close/>
                    <a:moveTo>
                      <a:pt x="4930337" y="1"/>
                    </a:moveTo>
                    <a:lnTo>
                      <a:pt x="5043067" y="1"/>
                    </a:lnTo>
                    <a:cubicBezTo>
                      <a:pt x="5056238" y="1"/>
                      <a:pt x="5066916" y="9129"/>
                      <a:pt x="5066916" y="20387"/>
                    </a:cubicBezTo>
                    <a:cubicBezTo>
                      <a:pt x="5066916" y="31646"/>
                      <a:pt x="5056238" y="40774"/>
                      <a:pt x="5043067" y="40774"/>
                    </a:cubicBezTo>
                    <a:lnTo>
                      <a:pt x="4930337" y="40774"/>
                    </a:lnTo>
                    <a:cubicBezTo>
                      <a:pt x="4917165" y="40774"/>
                      <a:pt x="4906487" y="31646"/>
                      <a:pt x="4906487" y="20387"/>
                    </a:cubicBezTo>
                    <a:cubicBezTo>
                      <a:pt x="4906487" y="9129"/>
                      <a:pt x="4917165" y="1"/>
                      <a:pt x="4930337" y="1"/>
                    </a:cubicBezTo>
                    <a:close/>
                    <a:moveTo>
                      <a:pt x="1000039" y="1"/>
                    </a:moveTo>
                    <a:lnTo>
                      <a:pt x="1112769" y="1"/>
                    </a:lnTo>
                    <a:cubicBezTo>
                      <a:pt x="1125940" y="1"/>
                      <a:pt x="1136618" y="9129"/>
                      <a:pt x="1136618" y="20387"/>
                    </a:cubicBezTo>
                    <a:cubicBezTo>
                      <a:pt x="1136618" y="31646"/>
                      <a:pt x="1125940" y="40774"/>
                      <a:pt x="1112769" y="40774"/>
                    </a:cubicBezTo>
                    <a:lnTo>
                      <a:pt x="1000039" y="40774"/>
                    </a:lnTo>
                    <a:cubicBezTo>
                      <a:pt x="986867" y="40774"/>
                      <a:pt x="976190" y="31646"/>
                      <a:pt x="976190" y="20387"/>
                    </a:cubicBezTo>
                    <a:cubicBezTo>
                      <a:pt x="976190" y="9129"/>
                      <a:pt x="986867" y="1"/>
                      <a:pt x="1000039" y="1"/>
                    </a:cubicBezTo>
                    <a:close/>
                    <a:moveTo>
                      <a:pt x="6079053" y="0"/>
                    </a:moveTo>
                    <a:lnTo>
                      <a:pt x="6201894" y="0"/>
                    </a:lnTo>
                    <a:lnTo>
                      <a:pt x="6210303" y="20388"/>
                    </a:lnTo>
                    <a:lnTo>
                      <a:pt x="6122756" y="20388"/>
                    </a:lnTo>
                    <a:cubicBezTo>
                      <a:pt x="6107788" y="20388"/>
                      <a:pt x="6094238" y="15202"/>
                      <a:pt x="6084430" y="6818"/>
                    </a:cubicBezTo>
                    <a:close/>
                    <a:moveTo>
                      <a:pt x="5588749" y="0"/>
                    </a:moveTo>
                    <a:lnTo>
                      <a:pt x="5637782" y="0"/>
                    </a:lnTo>
                    <a:lnTo>
                      <a:pt x="5636951" y="1715"/>
                    </a:lnTo>
                    <a:cubicBezTo>
                      <a:pt x="5632831" y="5237"/>
                      <a:pt x="5627140" y="7415"/>
                      <a:pt x="5620854" y="7415"/>
                    </a:cubicBezTo>
                    <a:lnTo>
                      <a:pt x="5605677" y="7415"/>
                    </a:lnTo>
                    <a:cubicBezTo>
                      <a:pt x="5599390" y="7415"/>
                      <a:pt x="5593700" y="5237"/>
                      <a:pt x="5589580" y="1715"/>
                    </a:cubicBezTo>
                    <a:close/>
                    <a:moveTo>
                      <a:pt x="5465991" y="0"/>
                    </a:moveTo>
                    <a:lnTo>
                      <a:pt x="5561078" y="0"/>
                    </a:lnTo>
                    <a:lnTo>
                      <a:pt x="5558583" y="5151"/>
                    </a:lnTo>
                    <a:cubicBezTo>
                      <a:pt x="5554266" y="8840"/>
                      <a:pt x="5548304" y="11122"/>
                      <a:pt x="5541718" y="11122"/>
                    </a:cubicBezTo>
                    <a:lnTo>
                      <a:pt x="5485351" y="11122"/>
                    </a:lnTo>
                    <a:cubicBezTo>
                      <a:pt x="5478765" y="11122"/>
                      <a:pt x="5472802" y="8840"/>
                      <a:pt x="5468486" y="5151"/>
                    </a:cubicBezTo>
                    <a:close/>
                    <a:moveTo>
                      <a:pt x="5313883" y="0"/>
                    </a:moveTo>
                    <a:lnTo>
                      <a:pt x="5440013" y="0"/>
                    </a:lnTo>
                    <a:lnTo>
                      <a:pt x="5441989" y="4080"/>
                    </a:lnTo>
                    <a:lnTo>
                      <a:pt x="5441988" y="4080"/>
                    </a:lnTo>
                    <a:cubicBezTo>
                      <a:pt x="5441988" y="11449"/>
                      <a:pt x="5435000" y="17423"/>
                      <a:pt x="5426379" y="17423"/>
                    </a:cubicBezTo>
                    <a:lnTo>
                      <a:pt x="5327516" y="17422"/>
                    </a:lnTo>
                    <a:cubicBezTo>
                      <a:pt x="5323206" y="17422"/>
                      <a:pt x="5319303" y="15928"/>
                      <a:pt x="5316478" y="13514"/>
                    </a:cubicBezTo>
                    <a:lnTo>
                      <a:pt x="5311905" y="4079"/>
                    </a:lnTo>
                    <a:close/>
                    <a:moveTo>
                      <a:pt x="5132069" y="0"/>
                    </a:moveTo>
                    <a:lnTo>
                      <a:pt x="5248921" y="0"/>
                    </a:lnTo>
                    <a:lnTo>
                      <a:pt x="5259290" y="1790"/>
                    </a:lnTo>
                    <a:cubicBezTo>
                      <a:pt x="5278743" y="8823"/>
                      <a:pt x="5292393" y="25289"/>
                      <a:pt x="5292393" y="44481"/>
                    </a:cubicBezTo>
                    <a:cubicBezTo>
                      <a:pt x="5292393" y="70069"/>
                      <a:pt x="5268127" y="90812"/>
                      <a:pt x="5238192" y="90812"/>
                    </a:cubicBezTo>
                    <a:lnTo>
                      <a:pt x="5142798" y="90812"/>
                    </a:lnTo>
                    <a:cubicBezTo>
                      <a:pt x="5112863" y="90812"/>
                      <a:pt x="5088596" y="70069"/>
                      <a:pt x="5088596" y="44481"/>
                    </a:cubicBezTo>
                    <a:cubicBezTo>
                      <a:pt x="5088596" y="25289"/>
                      <a:pt x="5102247" y="8823"/>
                      <a:pt x="5121700" y="1790"/>
                    </a:cubicBezTo>
                    <a:close/>
                    <a:moveTo>
                      <a:pt x="4160181" y="0"/>
                    </a:moveTo>
                    <a:lnTo>
                      <a:pt x="4291307" y="0"/>
                    </a:lnTo>
                    <a:lnTo>
                      <a:pt x="4275610" y="5559"/>
                    </a:lnTo>
                    <a:lnTo>
                      <a:pt x="4175878" y="5559"/>
                    </a:lnTo>
                    <a:close/>
                    <a:moveTo>
                      <a:pt x="4016712" y="0"/>
                    </a:moveTo>
                    <a:lnTo>
                      <a:pt x="4126913" y="0"/>
                    </a:lnTo>
                    <a:lnTo>
                      <a:pt x="4140074" y="4661"/>
                    </a:lnTo>
                    <a:lnTo>
                      <a:pt x="4147694" y="20385"/>
                    </a:lnTo>
                    <a:lnTo>
                      <a:pt x="4140074" y="36110"/>
                    </a:lnTo>
                    <a:cubicBezTo>
                      <a:pt x="4135366" y="40134"/>
                      <a:pt x="4128862" y="42624"/>
                      <a:pt x="4121679" y="42624"/>
                    </a:cubicBezTo>
                    <a:lnTo>
                      <a:pt x="4021947" y="42624"/>
                    </a:lnTo>
                    <a:cubicBezTo>
                      <a:pt x="4007578" y="42624"/>
                      <a:pt x="3995931" y="32667"/>
                      <a:pt x="3995931" y="20385"/>
                    </a:cubicBezTo>
                    <a:lnTo>
                      <a:pt x="3995931" y="20385"/>
                    </a:lnTo>
                    <a:cubicBezTo>
                      <a:pt x="3995931" y="14244"/>
                      <a:pt x="3998844" y="8684"/>
                      <a:pt x="4003551" y="4660"/>
                    </a:cubicBezTo>
                    <a:close/>
                    <a:moveTo>
                      <a:pt x="3843299" y="0"/>
                    </a:moveTo>
                    <a:lnTo>
                      <a:pt x="3958859" y="0"/>
                    </a:lnTo>
                    <a:lnTo>
                      <a:pt x="3968289" y="19459"/>
                    </a:lnTo>
                    <a:cubicBezTo>
                      <a:pt x="3968289" y="40442"/>
                      <a:pt x="3948391" y="57451"/>
                      <a:pt x="3923845" y="57451"/>
                    </a:cubicBezTo>
                    <a:lnTo>
                      <a:pt x="3878314" y="57451"/>
                    </a:lnTo>
                    <a:cubicBezTo>
                      <a:pt x="3853769" y="57451"/>
                      <a:pt x="3833870" y="40442"/>
                      <a:pt x="3833870" y="19459"/>
                    </a:cubicBezTo>
                    <a:close/>
                    <a:moveTo>
                      <a:pt x="3508091" y="0"/>
                    </a:moveTo>
                    <a:lnTo>
                      <a:pt x="3654503" y="0"/>
                    </a:lnTo>
                    <a:lnTo>
                      <a:pt x="3647033" y="15417"/>
                    </a:lnTo>
                    <a:cubicBezTo>
                      <a:pt x="3641098" y="20490"/>
                      <a:pt x="3632900" y="23627"/>
                      <a:pt x="3623846" y="23627"/>
                    </a:cubicBezTo>
                    <a:lnTo>
                      <a:pt x="3538748" y="23627"/>
                    </a:lnTo>
                    <a:cubicBezTo>
                      <a:pt x="3529692" y="23627"/>
                      <a:pt x="3521495" y="20490"/>
                      <a:pt x="3515561" y="15417"/>
                    </a:cubicBezTo>
                    <a:close/>
                    <a:moveTo>
                      <a:pt x="3331974" y="0"/>
                    </a:moveTo>
                    <a:lnTo>
                      <a:pt x="3476145" y="0"/>
                    </a:lnTo>
                    <a:lnTo>
                      <a:pt x="3479399" y="6717"/>
                    </a:lnTo>
                    <a:lnTo>
                      <a:pt x="3469795" y="26537"/>
                    </a:lnTo>
                    <a:cubicBezTo>
                      <a:pt x="3463861" y="31609"/>
                      <a:pt x="3455662" y="34747"/>
                      <a:pt x="3446608" y="34747"/>
                    </a:cubicBezTo>
                    <a:lnTo>
                      <a:pt x="3361510" y="34747"/>
                    </a:lnTo>
                    <a:cubicBezTo>
                      <a:pt x="3343400" y="34747"/>
                      <a:pt x="3328719" y="22197"/>
                      <a:pt x="3328719" y="6717"/>
                    </a:cubicBezTo>
                    <a:close/>
                    <a:moveTo>
                      <a:pt x="3178308" y="0"/>
                    </a:moveTo>
                    <a:lnTo>
                      <a:pt x="3257987" y="0"/>
                    </a:lnTo>
                    <a:lnTo>
                      <a:pt x="3265844" y="16215"/>
                    </a:lnTo>
                    <a:cubicBezTo>
                      <a:pt x="3265844" y="32081"/>
                      <a:pt x="3250799" y="44942"/>
                      <a:pt x="3232239" y="44942"/>
                    </a:cubicBezTo>
                    <a:lnTo>
                      <a:pt x="3204055" y="44942"/>
                    </a:lnTo>
                    <a:cubicBezTo>
                      <a:pt x="3185495" y="44942"/>
                      <a:pt x="3170450" y="32081"/>
                      <a:pt x="3170450" y="16215"/>
                    </a:cubicBezTo>
                    <a:close/>
                    <a:moveTo>
                      <a:pt x="3023944" y="0"/>
                    </a:moveTo>
                    <a:lnTo>
                      <a:pt x="3148933" y="0"/>
                    </a:lnTo>
                    <a:lnTo>
                      <a:pt x="3153648" y="9730"/>
                    </a:lnTo>
                    <a:cubicBezTo>
                      <a:pt x="3153648" y="30713"/>
                      <a:pt x="3133750" y="47722"/>
                      <a:pt x="3109204" y="47722"/>
                    </a:cubicBezTo>
                    <a:lnTo>
                      <a:pt x="3063674" y="47722"/>
                    </a:lnTo>
                    <a:cubicBezTo>
                      <a:pt x="3039127" y="47722"/>
                      <a:pt x="3019229" y="30713"/>
                      <a:pt x="3019229" y="9730"/>
                    </a:cubicBezTo>
                    <a:close/>
                    <a:moveTo>
                      <a:pt x="2816299" y="0"/>
                    </a:moveTo>
                    <a:lnTo>
                      <a:pt x="2840040" y="0"/>
                    </a:lnTo>
                    <a:lnTo>
                      <a:pt x="2842953" y="1031"/>
                    </a:lnTo>
                    <a:cubicBezTo>
                      <a:pt x="2846043" y="3672"/>
                      <a:pt x="2847953" y="7321"/>
                      <a:pt x="2847953" y="11350"/>
                    </a:cubicBezTo>
                    <a:cubicBezTo>
                      <a:pt x="2847953" y="19410"/>
                      <a:pt x="2840310" y="25944"/>
                      <a:pt x="2830881" y="25944"/>
                    </a:cubicBezTo>
                    <a:lnTo>
                      <a:pt x="2825459" y="25944"/>
                    </a:lnTo>
                    <a:cubicBezTo>
                      <a:pt x="2816030" y="25944"/>
                      <a:pt x="2808386" y="19410"/>
                      <a:pt x="2808386" y="11350"/>
                    </a:cubicBezTo>
                    <a:cubicBezTo>
                      <a:pt x="2808386" y="7321"/>
                      <a:pt x="2810297" y="3672"/>
                      <a:pt x="2813386" y="1031"/>
                    </a:cubicBezTo>
                    <a:close/>
                    <a:moveTo>
                      <a:pt x="2667042" y="0"/>
                    </a:moveTo>
                    <a:lnTo>
                      <a:pt x="2792547" y="0"/>
                    </a:lnTo>
                    <a:lnTo>
                      <a:pt x="2794836" y="4724"/>
                    </a:lnTo>
                    <a:lnTo>
                      <a:pt x="2790264" y="14160"/>
                    </a:lnTo>
                    <a:cubicBezTo>
                      <a:pt x="2787439" y="16575"/>
                      <a:pt x="2783536" y="18068"/>
                      <a:pt x="2779226" y="18068"/>
                    </a:cubicBezTo>
                    <a:lnTo>
                      <a:pt x="2680362" y="18068"/>
                    </a:lnTo>
                    <a:cubicBezTo>
                      <a:pt x="2671741" y="18068"/>
                      <a:pt x="2664753" y="12094"/>
                      <a:pt x="2664753" y="4724"/>
                    </a:cubicBezTo>
                    <a:close/>
                    <a:moveTo>
                      <a:pt x="2523278" y="0"/>
                    </a:moveTo>
                    <a:lnTo>
                      <a:pt x="2650130" y="0"/>
                    </a:lnTo>
                    <a:lnTo>
                      <a:pt x="2651745" y="3334"/>
                    </a:lnTo>
                    <a:lnTo>
                      <a:pt x="2647173" y="12769"/>
                    </a:lnTo>
                    <a:cubicBezTo>
                      <a:pt x="2644348" y="15184"/>
                      <a:pt x="2640445" y="16678"/>
                      <a:pt x="2636135" y="16678"/>
                    </a:cubicBezTo>
                    <a:lnTo>
                      <a:pt x="2537271" y="16678"/>
                    </a:lnTo>
                    <a:cubicBezTo>
                      <a:pt x="2528651" y="16678"/>
                      <a:pt x="2521662" y="10703"/>
                      <a:pt x="2521662" y="3334"/>
                    </a:cubicBezTo>
                    <a:close/>
                    <a:moveTo>
                      <a:pt x="2363587" y="0"/>
                    </a:moveTo>
                    <a:lnTo>
                      <a:pt x="2497081" y="0"/>
                    </a:lnTo>
                    <a:lnTo>
                      <a:pt x="2498366" y="456"/>
                    </a:lnTo>
                    <a:cubicBezTo>
                      <a:pt x="2502044" y="3600"/>
                      <a:pt x="2504319" y="7942"/>
                      <a:pt x="2504319" y="12740"/>
                    </a:cubicBezTo>
                    <a:cubicBezTo>
                      <a:pt x="2504319" y="22335"/>
                      <a:pt x="2495220" y="30113"/>
                      <a:pt x="2483994" y="30113"/>
                    </a:cubicBezTo>
                    <a:lnTo>
                      <a:pt x="2376673" y="30113"/>
                    </a:lnTo>
                    <a:cubicBezTo>
                      <a:pt x="2365449" y="30113"/>
                      <a:pt x="2356349" y="22335"/>
                      <a:pt x="2356349" y="12740"/>
                    </a:cubicBezTo>
                    <a:cubicBezTo>
                      <a:pt x="2356349" y="7942"/>
                      <a:pt x="2358624" y="3600"/>
                      <a:pt x="2362302" y="456"/>
                    </a:cubicBezTo>
                    <a:close/>
                    <a:moveTo>
                      <a:pt x="2148755" y="0"/>
                    </a:moveTo>
                    <a:lnTo>
                      <a:pt x="2228975" y="0"/>
                    </a:lnTo>
                    <a:lnTo>
                      <a:pt x="2248117" y="0"/>
                    </a:lnTo>
                    <a:lnTo>
                      <a:pt x="2271597" y="0"/>
                    </a:lnTo>
                    <a:lnTo>
                      <a:pt x="2280005" y="20388"/>
                    </a:lnTo>
                    <a:lnTo>
                      <a:pt x="2262766" y="20388"/>
                    </a:lnTo>
                    <a:lnTo>
                      <a:pt x="2256045" y="34257"/>
                    </a:lnTo>
                    <a:lnTo>
                      <a:pt x="2244753" y="38255"/>
                    </a:lnTo>
                    <a:lnTo>
                      <a:pt x="2237384" y="20388"/>
                    </a:lnTo>
                    <a:lnTo>
                      <a:pt x="2192458" y="20388"/>
                    </a:lnTo>
                    <a:cubicBezTo>
                      <a:pt x="2177491" y="20388"/>
                      <a:pt x="2163941" y="15202"/>
                      <a:pt x="2154132" y="6818"/>
                    </a:cubicBezTo>
                    <a:close/>
                    <a:moveTo>
                      <a:pt x="1658451" y="0"/>
                    </a:moveTo>
                    <a:lnTo>
                      <a:pt x="1707483" y="0"/>
                    </a:lnTo>
                    <a:lnTo>
                      <a:pt x="1706652" y="1715"/>
                    </a:lnTo>
                    <a:cubicBezTo>
                      <a:pt x="1702534" y="5237"/>
                      <a:pt x="1696842" y="7415"/>
                      <a:pt x="1690556" y="7415"/>
                    </a:cubicBezTo>
                    <a:lnTo>
                      <a:pt x="1675379" y="7415"/>
                    </a:lnTo>
                    <a:cubicBezTo>
                      <a:pt x="1669093" y="7415"/>
                      <a:pt x="1663401" y="5237"/>
                      <a:pt x="1659282" y="1715"/>
                    </a:cubicBezTo>
                    <a:close/>
                    <a:moveTo>
                      <a:pt x="1535693" y="0"/>
                    </a:moveTo>
                    <a:lnTo>
                      <a:pt x="1630779" y="0"/>
                    </a:lnTo>
                    <a:lnTo>
                      <a:pt x="1628284" y="5151"/>
                    </a:lnTo>
                    <a:cubicBezTo>
                      <a:pt x="1623968" y="8840"/>
                      <a:pt x="1618007" y="11122"/>
                      <a:pt x="1611420" y="11122"/>
                    </a:cubicBezTo>
                    <a:lnTo>
                      <a:pt x="1555053" y="11122"/>
                    </a:lnTo>
                    <a:cubicBezTo>
                      <a:pt x="1548468" y="11122"/>
                      <a:pt x="1542505" y="8840"/>
                      <a:pt x="1538189" y="5151"/>
                    </a:cubicBezTo>
                    <a:close/>
                    <a:moveTo>
                      <a:pt x="1383585" y="0"/>
                    </a:moveTo>
                    <a:lnTo>
                      <a:pt x="1509716" y="0"/>
                    </a:lnTo>
                    <a:lnTo>
                      <a:pt x="1511691" y="4080"/>
                    </a:lnTo>
                    <a:lnTo>
                      <a:pt x="1511690" y="4080"/>
                    </a:lnTo>
                    <a:cubicBezTo>
                      <a:pt x="1511690" y="11449"/>
                      <a:pt x="1504702" y="17423"/>
                      <a:pt x="1496081" y="17423"/>
                    </a:cubicBezTo>
                    <a:lnTo>
                      <a:pt x="1397218" y="17422"/>
                    </a:lnTo>
                    <a:cubicBezTo>
                      <a:pt x="1392908" y="17422"/>
                      <a:pt x="1389005" y="15928"/>
                      <a:pt x="1386180" y="13514"/>
                    </a:cubicBezTo>
                    <a:lnTo>
                      <a:pt x="1381608" y="4079"/>
                    </a:lnTo>
                    <a:close/>
                    <a:moveTo>
                      <a:pt x="1201771" y="0"/>
                    </a:moveTo>
                    <a:lnTo>
                      <a:pt x="1318623" y="0"/>
                    </a:lnTo>
                    <a:lnTo>
                      <a:pt x="1328992" y="1790"/>
                    </a:lnTo>
                    <a:cubicBezTo>
                      <a:pt x="1348446" y="8823"/>
                      <a:pt x="1362096" y="25289"/>
                      <a:pt x="1362096" y="44481"/>
                    </a:cubicBezTo>
                    <a:cubicBezTo>
                      <a:pt x="1362096" y="70069"/>
                      <a:pt x="1337829" y="90812"/>
                      <a:pt x="1307894" y="90812"/>
                    </a:cubicBezTo>
                    <a:lnTo>
                      <a:pt x="1212500" y="90812"/>
                    </a:lnTo>
                    <a:cubicBezTo>
                      <a:pt x="1182566" y="90812"/>
                      <a:pt x="1158299" y="70069"/>
                      <a:pt x="1158299" y="44481"/>
                    </a:cubicBezTo>
                    <a:cubicBezTo>
                      <a:pt x="1158299" y="25289"/>
                      <a:pt x="1171949" y="8823"/>
                      <a:pt x="1191403" y="1790"/>
                    </a:cubicBezTo>
                    <a:close/>
                  </a:path>
                </a:pathLst>
              </a:custGeom>
              <a:pattFill prst="lgConfetti">
                <a:fgClr>
                  <a:sysClr val="window" lastClr="FFFFFF">
                    <a:lumMod val="65000"/>
                  </a:sysClr>
                </a:fgClr>
                <a:bgClr>
                  <a:sysClr val="window" lastClr="FFFFFF">
                    <a:lumMod val="85000"/>
                  </a:sysClr>
                </a:bgClr>
              </a:pattFill>
              <a:ln w="3175" cap="flat" cmpd="sng" algn="ctr">
                <a:solidFill>
                  <a:sysClr val="windowText" lastClr="000000">
                    <a:lumMod val="65000"/>
                    <a:lumOff val="35000"/>
                  </a:sys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50" name="フリーフォーム: 図形 49">
              <a:extLst>
                <a:ext uri="{FF2B5EF4-FFF2-40B4-BE49-F238E27FC236}">
                  <a16:creationId xmlns:a16="http://schemas.microsoft.com/office/drawing/2014/main" id="{BE05DADF-7BBD-4C20-B64A-916F691C6334}"/>
                </a:ext>
              </a:extLst>
            </p:cNvPr>
            <p:cNvSpPr/>
            <p:nvPr/>
          </p:nvSpPr>
          <p:spPr bwMode="auto">
            <a:xfrm>
              <a:off x="831011" y="2793654"/>
              <a:ext cx="3255220" cy="444048"/>
            </a:xfrm>
            <a:custGeom>
              <a:avLst/>
              <a:gdLst>
                <a:gd name="connsiteX0" fmla="*/ 475059 w 3255220"/>
                <a:gd name="connsiteY0" fmla="*/ 0 h 368984"/>
                <a:gd name="connsiteX1" fmla="*/ 2780161 w 3255220"/>
                <a:gd name="connsiteY1" fmla="*/ 0 h 368984"/>
                <a:gd name="connsiteX2" fmla="*/ 2941858 w 3255220"/>
                <a:gd name="connsiteY2" fmla="*/ 222754 h 368984"/>
                <a:gd name="connsiteX3" fmla="*/ 3255220 w 3255220"/>
                <a:gd name="connsiteY3" fmla="*/ 368984 h 368984"/>
                <a:gd name="connsiteX4" fmla="*/ 0 w 3255220"/>
                <a:gd name="connsiteY4" fmla="*/ 368984 h 368984"/>
                <a:gd name="connsiteX5" fmla="*/ 313362 w 3255220"/>
                <a:gd name="connsiteY5" fmla="*/ 222754 h 368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255220" h="368984">
                  <a:moveTo>
                    <a:pt x="475059" y="0"/>
                  </a:moveTo>
                  <a:lnTo>
                    <a:pt x="2780161" y="0"/>
                  </a:lnTo>
                  <a:lnTo>
                    <a:pt x="2941858" y="222754"/>
                  </a:lnTo>
                  <a:lnTo>
                    <a:pt x="3255220" y="368984"/>
                  </a:lnTo>
                  <a:lnTo>
                    <a:pt x="0" y="368984"/>
                  </a:lnTo>
                  <a:lnTo>
                    <a:pt x="313362" y="222754"/>
                  </a:lnTo>
                  <a:close/>
                </a:path>
              </a:pathLst>
            </a:custGeom>
            <a:pattFill prst="dkVert">
              <a:fgClr>
                <a:sysClr val="window" lastClr="FFFFFF">
                  <a:lumMod val="50000"/>
                </a:sysClr>
              </a:fgClr>
              <a:bgClr>
                <a:srgbClr val="70AD47">
                  <a:lumMod val="60000"/>
                  <a:lumOff val="40000"/>
                </a:srgbClr>
              </a:bgClr>
            </a:pattFill>
            <a:ln w="19050">
              <a:solidFill>
                <a:sysClr val="windowText" lastClr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51" name="正方形/長方形 50">
              <a:extLst>
                <a:ext uri="{FF2B5EF4-FFF2-40B4-BE49-F238E27FC236}">
                  <a16:creationId xmlns:a16="http://schemas.microsoft.com/office/drawing/2014/main" id="{AF0CA824-9C29-4B94-AC90-E3C15959FE9E}"/>
                </a:ext>
              </a:extLst>
            </p:cNvPr>
            <p:cNvSpPr/>
            <p:nvPr/>
          </p:nvSpPr>
          <p:spPr>
            <a:xfrm>
              <a:off x="1821439" y="1927636"/>
              <a:ext cx="1274364" cy="329574"/>
            </a:xfrm>
            <a:prstGeom prst="rect">
              <a:avLst/>
            </a:prstGeom>
            <a:solidFill>
              <a:sysClr val="window" lastClr="FFFFFF"/>
            </a:solidFill>
            <a:ln w="19050">
              <a:solidFill>
                <a:sysClr val="windowText" lastClr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52" name="正方形/長方形 51">
              <a:extLst>
                <a:ext uri="{FF2B5EF4-FFF2-40B4-BE49-F238E27FC236}">
                  <a16:creationId xmlns:a16="http://schemas.microsoft.com/office/drawing/2014/main" id="{B7F12E99-D734-4C4B-BCE5-EB485D350699}"/>
                </a:ext>
              </a:extLst>
            </p:cNvPr>
            <p:cNvSpPr/>
            <p:nvPr/>
          </p:nvSpPr>
          <p:spPr>
            <a:xfrm>
              <a:off x="1558868" y="2447814"/>
              <a:ext cx="1799506" cy="428736"/>
            </a:xfrm>
            <a:prstGeom prst="rect">
              <a:avLst/>
            </a:prstGeom>
            <a:solidFill>
              <a:sysClr val="window" lastClr="FFFFFF"/>
            </a:solidFill>
            <a:ln w="19050">
              <a:solidFill>
                <a:sysClr val="windowText" lastClr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53" name="フリーフォーム: 図形 52">
              <a:extLst>
                <a:ext uri="{FF2B5EF4-FFF2-40B4-BE49-F238E27FC236}">
                  <a16:creationId xmlns:a16="http://schemas.microsoft.com/office/drawing/2014/main" id="{D448BA4C-21ED-4020-966B-B6B0ECF922CE}"/>
                </a:ext>
              </a:extLst>
            </p:cNvPr>
            <p:cNvSpPr/>
            <p:nvPr/>
          </p:nvSpPr>
          <p:spPr bwMode="auto">
            <a:xfrm>
              <a:off x="1756807" y="2646985"/>
              <a:ext cx="170132" cy="114859"/>
            </a:xfrm>
            <a:custGeom>
              <a:avLst/>
              <a:gdLst>
                <a:gd name="connsiteX0" fmla="*/ 120650 w 210660"/>
                <a:gd name="connsiteY0" fmla="*/ 0 h 142220"/>
                <a:gd name="connsiteX1" fmla="*/ 210660 w 210660"/>
                <a:gd name="connsiteY1" fmla="*/ 0 h 142220"/>
                <a:gd name="connsiteX2" fmla="*/ 210660 w 210660"/>
                <a:gd name="connsiteY2" fmla="*/ 142220 h 142220"/>
                <a:gd name="connsiteX3" fmla="*/ 120650 w 210660"/>
                <a:gd name="connsiteY3" fmla="*/ 142220 h 142220"/>
                <a:gd name="connsiteX4" fmla="*/ 0 w 210660"/>
                <a:gd name="connsiteY4" fmla="*/ 0 h 142220"/>
                <a:gd name="connsiteX5" fmla="*/ 90010 w 210660"/>
                <a:gd name="connsiteY5" fmla="*/ 0 h 142220"/>
                <a:gd name="connsiteX6" fmla="*/ 90010 w 210660"/>
                <a:gd name="connsiteY6" fmla="*/ 142220 h 142220"/>
                <a:gd name="connsiteX7" fmla="*/ 0 w 210660"/>
                <a:gd name="connsiteY7" fmla="*/ 142220 h 1422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10660" h="142220">
                  <a:moveTo>
                    <a:pt x="120650" y="0"/>
                  </a:moveTo>
                  <a:lnTo>
                    <a:pt x="210660" y="0"/>
                  </a:lnTo>
                  <a:lnTo>
                    <a:pt x="210660" y="142220"/>
                  </a:lnTo>
                  <a:lnTo>
                    <a:pt x="120650" y="142220"/>
                  </a:lnTo>
                  <a:close/>
                  <a:moveTo>
                    <a:pt x="0" y="0"/>
                  </a:moveTo>
                  <a:lnTo>
                    <a:pt x="90010" y="0"/>
                  </a:lnTo>
                  <a:lnTo>
                    <a:pt x="90010" y="142220"/>
                  </a:lnTo>
                  <a:lnTo>
                    <a:pt x="0" y="142220"/>
                  </a:lnTo>
                  <a:close/>
                </a:path>
              </a:pathLst>
            </a:custGeom>
            <a:solidFill>
              <a:sysClr val="windowText" lastClr="000000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54" name="正方形/長方形 53">
              <a:extLst>
                <a:ext uri="{FF2B5EF4-FFF2-40B4-BE49-F238E27FC236}">
                  <a16:creationId xmlns:a16="http://schemas.microsoft.com/office/drawing/2014/main" id="{30B6ACD1-6012-4026-A598-CC3732D55474}"/>
                </a:ext>
              </a:extLst>
            </p:cNvPr>
            <p:cNvSpPr/>
            <p:nvPr/>
          </p:nvSpPr>
          <p:spPr>
            <a:xfrm>
              <a:off x="2028768" y="2497152"/>
              <a:ext cx="859706" cy="458074"/>
            </a:xfrm>
            <a:prstGeom prst="rect">
              <a:avLst/>
            </a:prstGeom>
            <a:solidFill>
              <a:sysClr val="window" lastClr="FFFFFF"/>
            </a:solidFill>
            <a:ln w="19050">
              <a:solidFill>
                <a:sysClr val="windowText" lastClr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55" name="フリーフォーム: 図形 54">
              <a:extLst>
                <a:ext uri="{FF2B5EF4-FFF2-40B4-BE49-F238E27FC236}">
                  <a16:creationId xmlns:a16="http://schemas.microsoft.com/office/drawing/2014/main" id="{557D9D79-B856-49FE-9122-91E33609255D}"/>
                </a:ext>
              </a:extLst>
            </p:cNvPr>
            <p:cNvSpPr/>
            <p:nvPr/>
          </p:nvSpPr>
          <p:spPr bwMode="auto">
            <a:xfrm>
              <a:off x="2990303" y="2646985"/>
              <a:ext cx="170132" cy="114859"/>
            </a:xfrm>
            <a:custGeom>
              <a:avLst/>
              <a:gdLst>
                <a:gd name="connsiteX0" fmla="*/ 120650 w 210660"/>
                <a:gd name="connsiteY0" fmla="*/ 0 h 142220"/>
                <a:gd name="connsiteX1" fmla="*/ 210660 w 210660"/>
                <a:gd name="connsiteY1" fmla="*/ 0 h 142220"/>
                <a:gd name="connsiteX2" fmla="*/ 210660 w 210660"/>
                <a:gd name="connsiteY2" fmla="*/ 142220 h 142220"/>
                <a:gd name="connsiteX3" fmla="*/ 120650 w 210660"/>
                <a:gd name="connsiteY3" fmla="*/ 142220 h 142220"/>
                <a:gd name="connsiteX4" fmla="*/ 0 w 210660"/>
                <a:gd name="connsiteY4" fmla="*/ 0 h 142220"/>
                <a:gd name="connsiteX5" fmla="*/ 90010 w 210660"/>
                <a:gd name="connsiteY5" fmla="*/ 0 h 142220"/>
                <a:gd name="connsiteX6" fmla="*/ 90010 w 210660"/>
                <a:gd name="connsiteY6" fmla="*/ 142220 h 142220"/>
                <a:gd name="connsiteX7" fmla="*/ 0 w 210660"/>
                <a:gd name="connsiteY7" fmla="*/ 142220 h 1422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10660" h="142220">
                  <a:moveTo>
                    <a:pt x="120650" y="0"/>
                  </a:moveTo>
                  <a:lnTo>
                    <a:pt x="210660" y="0"/>
                  </a:lnTo>
                  <a:lnTo>
                    <a:pt x="210660" y="142220"/>
                  </a:lnTo>
                  <a:lnTo>
                    <a:pt x="120650" y="142220"/>
                  </a:lnTo>
                  <a:close/>
                  <a:moveTo>
                    <a:pt x="0" y="0"/>
                  </a:moveTo>
                  <a:lnTo>
                    <a:pt x="90010" y="0"/>
                  </a:lnTo>
                  <a:lnTo>
                    <a:pt x="90010" y="142220"/>
                  </a:lnTo>
                  <a:lnTo>
                    <a:pt x="0" y="142220"/>
                  </a:lnTo>
                  <a:close/>
                </a:path>
              </a:pathLst>
            </a:custGeom>
            <a:solidFill>
              <a:sysClr val="windowText" lastClr="000000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56" name="フリーフォーム: 図形 55">
              <a:extLst>
                <a:ext uri="{FF2B5EF4-FFF2-40B4-BE49-F238E27FC236}">
                  <a16:creationId xmlns:a16="http://schemas.microsoft.com/office/drawing/2014/main" id="{47D81B52-5F4C-4489-8A8E-A153197D3504}"/>
                </a:ext>
              </a:extLst>
            </p:cNvPr>
            <p:cNvSpPr/>
            <p:nvPr/>
          </p:nvSpPr>
          <p:spPr bwMode="auto">
            <a:xfrm>
              <a:off x="2374353" y="2666035"/>
              <a:ext cx="170132" cy="149070"/>
            </a:xfrm>
            <a:custGeom>
              <a:avLst/>
              <a:gdLst>
                <a:gd name="connsiteX0" fmla="*/ 120650 w 210660"/>
                <a:gd name="connsiteY0" fmla="*/ 0 h 142220"/>
                <a:gd name="connsiteX1" fmla="*/ 210660 w 210660"/>
                <a:gd name="connsiteY1" fmla="*/ 0 h 142220"/>
                <a:gd name="connsiteX2" fmla="*/ 210660 w 210660"/>
                <a:gd name="connsiteY2" fmla="*/ 142220 h 142220"/>
                <a:gd name="connsiteX3" fmla="*/ 120650 w 210660"/>
                <a:gd name="connsiteY3" fmla="*/ 142220 h 142220"/>
                <a:gd name="connsiteX4" fmla="*/ 0 w 210660"/>
                <a:gd name="connsiteY4" fmla="*/ 0 h 142220"/>
                <a:gd name="connsiteX5" fmla="*/ 90010 w 210660"/>
                <a:gd name="connsiteY5" fmla="*/ 0 h 142220"/>
                <a:gd name="connsiteX6" fmla="*/ 90010 w 210660"/>
                <a:gd name="connsiteY6" fmla="*/ 142220 h 142220"/>
                <a:gd name="connsiteX7" fmla="*/ 0 w 210660"/>
                <a:gd name="connsiteY7" fmla="*/ 142220 h 1422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10660" h="142220">
                  <a:moveTo>
                    <a:pt x="120650" y="0"/>
                  </a:moveTo>
                  <a:lnTo>
                    <a:pt x="210660" y="0"/>
                  </a:lnTo>
                  <a:lnTo>
                    <a:pt x="210660" y="142220"/>
                  </a:lnTo>
                  <a:lnTo>
                    <a:pt x="120650" y="142220"/>
                  </a:lnTo>
                  <a:close/>
                  <a:moveTo>
                    <a:pt x="0" y="0"/>
                  </a:moveTo>
                  <a:lnTo>
                    <a:pt x="90010" y="0"/>
                  </a:lnTo>
                  <a:lnTo>
                    <a:pt x="90010" y="142220"/>
                  </a:lnTo>
                  <a:lnTo>
                    <a:pt x="0" y="142220"/>
                  </a:lnTo>
                  <a:close/>
                </a:path>
              </a:pathLst>
            </a:custGeom>
            <a:solidFill>
              <a:sysClr val="windowText" lastClr="000000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57" name="正方形/長方形 56">
              <a:extLst>
                <a:ext uri="{FF2B5EF4-FFF2-40B4-BE49-F238E27FC236}">
                  <a16:creationId xmlns:a16="http://schemas.microsoft.com/office/drawing/2014/main" id="{424FFCBD-3149-40A3-94B5-7776301477D2}"/>
                </a:ext>
              </a:extLst>
            </p:cNvPr>
            <p:cNvSpPr/>
            <p:nvPr/>
          </p:nvSpPr>
          <p:spPr>
            <a:xfrm>
              <a:off x="2338918" y="2038286"/>
              <a:ext cx="237596" cy="218923"/>
            </a:xfrm>
            <a:prstGeom prst="rect">
              <a:avLst/>
            </a:prstGeom>
            <a:solidFill>
              <a:sysClr val="windowText" lastClr="000000"/>
            </a:solidFill>
            <a:ln w="19050">
              <a:solidFill>
                <a:sysClr val="windowText" lastClr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58" name="フリーフォーム: 図形 57">
              <a:extLst>
                <a:ext uri="{FF2B5EF4-FFF2-40B4-BE49-F238E27FC236}">
                  <a16:creationId xmlns:a16="http://schemas.microsoft.com/office/drawing/2014/main" id="{9BCDF7B7-8CA0-4FD4-AEB3-ED4262D95FBF}"/>
                </a:ext>
              </a:extLst>
            </p:cNvPr>
            <p:cNvSpPr/>
            <p:nvPr/>
          </p:nvSpPr>
          <p:spPr>
            <a:xfrm>
              <a:off x="1794036" y="2123986"/>
              <a:ext cx="1352389" cy="95540"/>
            </a:xfrm>
            <a:custGeom>
              <a:avLst/>
              <a:gdLst>
                <a:gd name="connsiteX0" fmla="*/ 2535768 w 2854334"/>
                <a:gd name="connsiteY0" fmla="*/ 66819 h 209486"/>
                <a:gd name="connsiteX1" fmla="*/ 2535768 w 2854334"/>
                <a:gd name="connsiteY1" fmla="*/ 114503 h 209486"/>
                <a:gd name="connsiteX2" fmla="*/ 2815402 w 2854334"/>
                <a:gd name="connsiteY2" fmla="*/ 114503 h 209486"/>
                <a:gd name="connsiteX3" fmla="*/ 2815402 w 2854334"/>
                <a:gd name="connsiteY3" fmla="*/ 66819 h 209486"/>
                <a:gd name="connsiteX4" fmla="*/ 2229148 w 2854334"/>
                <a:gd name="connsiteY4" fmla="*/ 66819 h 209486"/>
                <a:gd name="connsiteX5" fmla="*/ 2229148 w 2854334"/>
                <a:gd name="connsiteY5" fmla="*/ 114503 h 209486"/>
                <a:gd name="connsiteX6" fmla="*/ 2496836 w 2854334"/>
                <a:gd name="connsiteY6" fmla="*/ 114503 h 209486"/>
                <a:gd name="connsiteX7" fmla="*/ 2496836 w 2854334"/>
                <a:gd name="connsiteY7" fmla="*/ 66819 h 209486"/>
                <a:gd name="connsiteX8" fmla="*/ 1917709 w 2854334"/>
                <a:gd name="connsiteY8" fmla="*/ 66819 h 209486"/>
                <a:gd name="connsiteX9" fmla="*/ 1917709 w 2854334"/>
                <a:gd name="connsiteY9" fmla="*/ 114503 h 209486"/>
                <a:gd name="connsiteX10" fmla="*/ 2190216 w 2854334"/>
                <a:gd name="connsiteY10" fmla="*/ 114503 h 209486"/>
                <a:gd name="connsiteX11" fmla="*/ 2190216 w 2854334"/>
                <a:gd name="connsiteY11" fmla="*/ 66819 h 209486"/>
                <a:gd name="connsiteX12" fmla="*/ 1599143 w 2854334"/>
                <a:gd name="connsiteY12" fmla="*/ 66819 h 209486"/>
                <a:gd name="connsiteX13" fmla="*/ 1599143 w 2854334"/>
                <a:gd name="connsiteY13" fmla="*/ 114503 h 209486"/>
                <a:gd name="connsiteX14" fmla="*/ 1875631 w 2854334"/>
                <a:gd name="connsiteY14" fmla="*/ 114503 h 209486"/>
                <a:gd name="connsiteX15" fmla="*/ 1875631 w 2854334"/>
                <a:gd name="connsiteY15" fmla="*/ 66819 h 209486"/>
                <a:gd name="connsiteX16" fmla="*/ 1292523 w 2854334"/>
                <a:gd name="connsiteY16" fmla="*/ 66819 h 209486"/>
                <a:gd name="connsiteX17" fmla="*/ 1292523 w 2854334"/>
                <a:gd name="connsiteY17" fmla="*/ 114503 h 209486"/>
                <a:gd name="connsiteX18" fmla="*/ 1557830 w 2854334"/>
                <a:gd name="connsiteY18" fmla="*/ 114503 h 209486"/>
                <a:gd name="connsiteX19" fmla="*/ 1557830 w 2854334"/>
                <a:gd name="connsiteY19" fmla="*/ 66819 h 209486"/>
                <a:gd name="connsiteX20" fmla="*/ 978703 w 2854334"/>
                <a:gd name="connsiteY20" fmla="*/ 66819 h 209486"/>
                <a:gd name="connsiteX21" fmla="*/ 978703 w 2854334"/>
                <a:gd name="connsiteY21" fmla="*/ 114503 h 209486"/>
                <a:gd name="connsiteX22" fmla="*/ 1251210 w 2854334"/>
                <a:gd name="connsiteY22" fmla="*/ 114503 h 209486"/>
                <a:gd name="connsiteX23" fmla="*/ 1251210 w 2854334"/>
                <a:gd name="connsiteY23" fmla="*/ 66819 h 209486"/>
                <a:gd name="connsiteX24" fmla="*/ 660137 w 2854334"/>
                <a:gd name="connsiteY24" fmla="*/ 66819 h 209486"/>
                <a:gd name="connsiteX25" fmla="*/ 660137 w 2854334"/>
                <a:gd name="connsiteY25" fmla="*/ 114503 h 209486"/>
                <a:gd name="connsiteX26" fmla="*/ 936625 w 2854334"/>
                <a:gd name="connsiteY26" fmla="*/ 114503 h 209486"/>
                <a:gd name="connsiteX27" fmla="*/ 936625 w 2854334"/>
                <a:gd name="connsiteY27" fmla="*/ 66819 h 209486"/>
                <a:gd name="connsiteX28" fmla="*/ 353517 w 2854334"/>
                <a:gd name="connsiteY28" fmla="*/ 66819 h 209486"/>
                <a:gd name="connsiteX29" fmla="*/ 353517 w 2854334"/>
                <a:gd name="connsiteY29" fmla="*/ 114503 h 209486"/>
                <a:gd name="connsiteX30" fmla="*/ 621204 w 2854334"/>
                <a:gd name="connsiteY30" fmla="*/ 114503 h 209486"/>
                <a:gd name="connsiteX31" fmla="*/ 621204 w 2854334"/>
                <a:gd name="connsiteY31" fmla="*/ 66819 h 209486"/>
                <a:gd name="connsiteX32" fmla="*/ 38932 w 2854334"/>
                <a:gd name="connsiteY32" fmla="*/ 66819 h 209486"/>
                <a:gd name="connsiteX33" fmla="*/ 38932 w 2854334"/>
                <a:gd name="connsiteY33" fmla="*/ 114503 h 209486"/>
                <a:gd name="connsiteX34" fmla="*/ 314584 w 2854334"/>
                <a:gd name="connsiteY34" fmla="*/ 114503 h 209486"/>
                <a:gd name="connsiteX35" fmla="*/ 314584 w 2854334"/>
                <a:gd name="connsiteY35" fmla="*/ 66819 h 209486"/>
                <a:gd name="connsiteX36" fmla="*/ 19466 w 2854334"/>
                <a:gd name="connsiteY36" fmla="*/ 0 h 209486"/>
                <a:gd name="connsiteX37" fmla="*/ 38932 w 2854334"/>
                <a:gd name="connsiteY37" fmla="*/ 8829 h 209486"/>
                <a:gd name="connsiteX38" fmla="*/ 38932 w 2854334"/>
                <a:gd name="connsiteY38" fmla="*/ 45148 h 209486"/>
                <a:gd name="connsiteX39" fmla="*/ 314584 w 2854334"/>
                <a:gd name="connsiteY39" fmla="*/ 45148 h 209486"/>
                <a:gd name="connsiteX40" fmla="*/ 314584 w 2854334"/>
                <a:gd name="connsiteY40" fmla="*/ 8829 h 209486"/>
                <a:gd name="connsiteX41" fmla="*/ 334051 w 2854334"/>
                <a:gd name="connsiteY41" fmla="*/ 0 h 209486"/>
                <a:gd name="connsiteX42" fmla="*/ 353517 w 2854334"/>
                <a:gd name="connsiteY42" fmla="*/ 8829 h 209486"/>
                <a:gd name="connsiteX43" fmla="*/ 353517 w 2854334"/>
                <a:gd name="connsiteY43" fmla="*/ 45148 h 209486"/>
                <a:gd name="connsiteX44" fmla="*/ 621204 w 2854334"/>
                <a:gd name="connsiteY44" fmla="*/ 45148 h 209486"/>
                <a:gd name="connsiteX45" fmla="*/ 621204 w 2854334"/>
                <a:gd name="connsiteY45" fmla="*/ 8829 h 209486"/>
                <a:gd name="connsiteX46" fmla="*/ 640670 w 2854334"/>
                <a:gd name="connsiteY46" fmla="*/ 0 h 209486"/>
                <a:gd name="connsiteX47" fmla="*/ 660137 w 2854334"/>
                <a:gd name="connsiteY47" fmla="*/ 8829 h 209486"/>
                <a:gd name="connsiteX48" fmla="*/ 660137 w 2854334"/>
                <a:gd name="connsiteY48" fmla="*/ 45148 h 209486"/>
                <a:gd name="connsiteX49" fmla="*/ 936625 w 2854334"/>
                <a:gd name="connsiteY49" fmla="*/ 45148 h 209486"/>
                <a:gd name="connsiteX50" fmla="*/ 936625 w 2854334"/>
                <a:gd name="connsiteY50" fmla="*/ 8829 h 209486"/>
                <a:gd name="connsiteX51" fmla="*/ 956091 w 2854334"/>
                <a:gd name="connsiteY51" fmla="*/ 0 h 209486"/>
                <a:gd name="connsiteX52" fmla="*/ 957282 w 2854334"/>
                <a:gd name="connsiteY52" fmla="*/ 540 h 209486"/>
                <a:gd name="connsiteX53" fmla="*/ 958473 w 2854334"/>
                <a:gd name="connsiteY53" fmla="*/ 0 h 209486"/>
                <a:gd name="connsiteX54" fmla="*/ 958855 w 2854334"/>
                <a:gd name="connsiteY54" fmla="*/ 174 h 209486"/>
                <a:gd name="connsiteX55" fmla="*/ 959237 w 2854334"/>
                <a:gd name="connsiteY55" fmla="*/ 0 h 209486"/>
                <a:gd name="connsiteX56" fmla="*/ 978703 w 2854334"/>
                <a:gd name="connsiteY56" fmla="*/ 8829 h 209486"/>
                <a:gd name="connsiteX57" fmla="*/ 978703 w 2854334"/>
                <a:gd name="connsiteY57" fmla="*/ 45148 h 209486"/>
                <a:gd name="connsiteX58" fmla="*/ 1251210 w 2854334"/>
                <a:gd name="connsiteY58" fmla="*/ 45148 h 209486"/>
                <a:gd name="connsiteX59" fmla="*/ 1251210 w 2854334"/>
                <a:gd name="connsiteY59" fmla="*/ 8829 h 209486"/>
                <a:gd name="connsiteX60" fmla="*/ 1270676 w 2854334"/>
                <a:gd name="connsiteY60" fmla="*/ 0 h 209486"/>
                <a:gd name="connsiteX61" fmla="*/ 1271867 w 2854334"/>
                <a:gd name="connsiteY61" fmla="*/ 540 h 209486"/>
                <a:gd name="connsiteX62" fmla="*/ 1273057 w 2854334"/>
                <a:gd name="connsiteY62" fmla="*/ 0 h 209486"/>
                <a:gd name="connsiteX63" fmla="*/ 1292523 w 2854334"/>
                <a:gd name="connsiteY63" fmla="*/ 8829 h 209486"/>
                <a:gd name="connsiteX64" fmla="*/ 1292523 w 2854334"/>
                <a:gd name="connsiteY64" fmla="*/ 45148 h 209486"/>
                <a:gd name="connsiteX65" fmla="*/ 1557830 w 2854334"/>
                <a:gd name="connsiteY65" fmla="*/ 45148 h 209486"/>
                <a:gd name="connsiteX66" fmla="*/ 1557830 w 2854334"/>
                <a:gd name="connsiteY66" fmla="*/ 8829 h 209486"/>
                <a:gd name="connsiteX67" fmla="*/ 1577296 w 2854334"/>
                <a:gd name="connsiteY67" fmla="*/ 0 h 209486"/>
                <a:gd name="connsiteX68" fmla="*/ 1578486 w 2854334"/>
                <a:gd name="connsiteY68" fmla="*/ 540 h 209486"/>
                <a:gd name="connsiteX69" fmla="*/ 1579677 w 2854334"/>
                <a:gd name="connsiteY69" fmla="*/ 0 h 209486"/>
                <a:gd name="connsiteX70" fmla="*/ 1599143 w 2854334"/>
                <a:gd name="connsiteY70" fmla="*/ 8829 h 209486"/>
                <a:gd name="connsiteX71" fmla="*/ 1599143 w 2854334"/>
                <a:gd name="connsiteY71" fmla="*/ 45148 h 209486"/>
                <a:gd name="connsiteX72" fmla="*/ 1875631 w 2854334"/>
                <a:gd name="connsiteY72" fmla="*/ 45148 h 209486"/>
                <a:gd name="connsiteX73" fmla="*/ 1875631 w 2854334"/>
                <a:gd name="connsiteY73" fmla="*/ 8829 h 209486"/>
                <a:gd name="connsiteX74" fmla="*/ 1895098 w 2854334"/>
                <a:gd name="connsiteY74" fmla="*/ 0 h 209486"/>
                <a:gd name="connsiteX75" fmla="*/ 1895480 w 2854334"/>
                <a:gd name="connsiteY75" fmla="*/ 174 h 209486"/>
                <a:gd name="connsiteX76" fmla="*/ 1895862 w 2854334"/>
                <a:gd name="connsiteY76" fmla="*/ 0 h 209486"/>
                <a:gd name="connsiteX77" fmla="*/ 1897053 w 2854334"/>
                <a:gd name="connsiteY77" fmla="*/ 540 h 209486"/>
                <a:gd name="connsiteX78" fmla="*/ 1898243 w 2854334"/>
                <a:gd name="connsiteY78" fmla="*/ 0 h 209486"/>
                <a:gd name="connsiteX79" fmla="*/ 1917709 w 2854334"/>
                <a:gd name="connsiteY79" fmla="*/ 8829 h 209486"/>
                <a:gd name="connsiteX80" fmla="*/ 1917709 w 2854334"/>
                <a:gd name="connsiteY80" fmla="*/ 45148 h 209486"/>
                <a:gd name="connsiteX81" fmla="*/ 2190216 w 2854334"/>
                <a:gd name="connsiteY81" fmla="*/ 45148 h 209486"/>
                <a:gd name="connsiteX82" fmla="*/ 2190216 w 2854334"/>
                <a:gd name="connsiteY82" fmla="*/ 8829 h 209486"/>
                <a:gd name="connsiteX83" fmla="*/ 2209682 w 2854334"/>
                <a:gd name="connsiteY83" fmla="*/ 0 h 209486"/>
                <a:gd name="connsiteX84" fmla="*/ 2229148 w 2854334"/>
                <a:gd name="connsiteY84" fmla="*/ 8829 h 209486"/>
                <a:gd name="connsiteX85" fmla="*/ 2229148 w 2854334"/>
                <a:gd name="connsiteY85" fmla="*/ 45148 h 209486"/>
                <a:gd name="connsiteX86" fmla="*/ 2496836 w 2854334"/>
                <a:gd name="connsiteY86" fmla="*/ 45148 h 209486"/>
                <a:gd name="connsiteX87" fmla="*/ 2496836 w 2854334"/>
                <a:gd name="connsiteY87" fmla="*/ 8829 h 209486"/>
                <a:gd name="connsiteX88" fmla="*/ 2516302 w 2854334"/>
                <a:gd name="connsiteY88" fmla="*/ 0 h 209486"/>
                <a:gd name="connsiteX89" fmla="*/ 2535768 w 2854334"/>
                <a:gd name="connsiteY89" fmla="*/ 8829 h 209486"/>
                <a:gd name="connsiteX90" fmla="*/ 2535768 w 2854334"/>
                <a:gd name="connsiteY90" fmla="*/ 45148 h 209486"/>
                <a:gd name="connsiteX91" fmla="*/ 2815402 w 2854334"/>
                <a:gd name="connsiteY91" fmla="*/ 45148 h 209486"/>
                <a:gd name="connsiteX92" fmla="*/ 2815402 w 2854334"/>
                <a:gd name="connsiteY92" fmla="*/ 8829 h 209486"/>
                <a:gd name="connsiteX93" fmla="*/ 2834868 w 2854334"/>
                <a:gd name="connsiteY93" fmla="*/ 0 h 209486"/>
                <a:gd name="connsiteX94" fmla="*/ 2854334 w 2854334"/>
                <a:gd name="connsiteY94" fmla="*/ 8829 h 209486"/>
                <a:gd name="connsiteX95" fmla="*/ 2854334 w 2854334"/>
                <a:gd name="connsiteY95" fmla="*/ 209486 h 209486"/>
                <a:gd name="connsiteX96" fmla="*/ 2815402 w 2854334"/>
                <a:gd name="connsiteY96" fmla="*/ 209486 h 209486"/>
                <a:gd name="connsiteX97" fmla="*/ 2815402 w 2854334"/>
                <a:gd name="connsiteY97" fmla="*/ 136175 h 209486"/>
                <a:gd name="connsiteX98" fmla="*/ 2535768 w 2854334"/>
                <a:gd name="connsiteY98" fmla="*/ 136175 h 209486"/>
                <a:gd name="connsiteX99" fmla="*/ 2535768 w 2854334"/>
                <a:gd name="connsiteY99" fmla="*/ 209486 h 209486"/>
                <a:gd name="connsiteX100" fmla="*/ 2496836 w 2854334"/>
                <a:gd name="connsiteY100" fmla="*/ 209486 h 209486"/>
                <a:gd name="connsiteX101" fmla="*/ 2496836 w 2854334"/>
                <a:gd name="connsiteY101" fmla="*/ 136175 h 209486"/>
                <a:gd name="connsiteX102" fmla="*/ 2229148 w 2854334"/>
                <a:gd name="connsiteY102" fmla="*/ 136175 h 209486"/>
                <a:gd name="connsiteX103" fmla="*/ 2229148 w 2854334"/>
                <a:gd name="connsiteY103" fmla="*/ 209486 h 209486"/>
                <a:gd name="connsiteX104" fmla="*/ 2190216 w 2854334"/>
                <a:gd name="connsiteY104" fmla="*/ 209486 h 209486"/>
                <a:gd name="connsiteX105" fmla="*/ 2190216 w 2854334"/>
                <a:gd name="connsiteY105" fmla="*/ 136175 h 209486"/>
                <a:gd name="connsiteX106" fmla="*/ 1917709 w 2854334"/>
                <a:gd name="connsiteY106" fmla="*/ 136175 h 209486"/>
                <a:gd name="connsiteX107" fmla="*/ 1917709 w 2854334"/>
                <a:gd name="connsiteY107" fmla="*/ 209486 h 209486"/>
                <a:gd name="connsiteX108" fmla="*/ 1915328 w 2854334"/>
                <a:gd name="connsiteY108" fmla="*/ 209486 h 209486"/>
                <a:gd name="connsiteX109" fmla="*/ 1914564 w 2854334"/>
                <a:gd name="connsiteY109" fmla="*/ 209486 h 209486"/>
                <a:gd name="connsiteX110" fmla="*/ 1878777 w 2854334"/>
                <a:gd name="connsiteY110" fmla="*/ 209486 h 209486"/>
                <a:gd name="connsiteX111" fmla="*/ 1876396 w 2854334"/>
                <a:gd name="connsiteY111" fmla="*/ 209486 h 209486"/>
                <a:gd name="connsiteX112" fmla="*/ 1875631 w 2854334"/>
                <a:gd name="connsiteY112" fmla="*/ 209486 h 209486"/>
                <a:gd name="connsiteX113" fmla="*/ 1875631 w 2854334"/>
                <a:gd name="connsiteY113" fmla="*/ 136175 h 209486"/>
                <a:gd name="connsiteX114" fmla="*/ 1599143 w 2854334"/>
                <a:gd name="connsiteY114" fmla="*/ 136175 h 209486"/>
                <a:gd name="connsiteX115" fmla="*/ 1599143 w 2854334"/>
                <a:gd name="connsiteY115" fmla="*/ 209486 h 209486"/>
                <a:gd name="connsiteX116" fmla="*/ 1596762 w 2854334"/>
                <a:gd name="connsiteY116" fmla="*/ 209486 h 209486"/>
                <a:gd name="connsiteX117" fmla="*/ 1560211 w 2854334"/>
                <a:gd name="connsiteY117" fmla="*/ 209486 h 209486"/>
                <a:gd name="connsiteX118" fmla="*/ 1557830 w 2854334"/>
                <a:gd name="connsiteY118" fmla="*/ 209486 h 209486"/>
                <a:gd name="connsiteX119" fmla="*/ 1557830 w 2854334"/>
                <a:gd name="connsiteY119" fmla="*/ 136175 h 209486"/>
                <a:gd name="connsiteX120" fmla="*/ 1292523 w 2854334"/>
                <a:gd name="connsiteY120" fmla="*/ 136175 h 209486"/>
                <a:gd name="connsiteX121" fmla="*/ 1292523 w 2854334"/>
                <a:gd name="connsiteY121" fmla="*/ 209486 h 209486"/>
                <a:gd name="connsiteX122" fmla="*/ 1290142 w 2854334"/>
                <a:gd name="connsiteY122" fmla="*/ 209486 h 209486"/>
                <a:gd name="connsiteX123" fmla="*/ 1253591 w 2854334"/>
                <a:gd name="connsiteY123" fmla="*/ 209486 h 209486"/>
                <a:gd name="connsiteX124" fmla="*/ 1251210 w 2854334"/>
                <a:gd name="connsiteY124" fmla="*/ 209486 h 209486"/>
                <a:gd name="connsiteX125" fmla="*/ 1251210 w 2854334"/>
                <a:gd name="connsiteY125" fmla="*/ 136175 h 209486"/>
                <a:gd name="connsiteX126" fmla="*/ 978703 w 2854334"/>
                <a:gd name="connsiteY126" fmla="*/ 136175 h 209486"/>
                <a:gd name="connsiteX127" fmla="*/ 978703 w 2854334"/>
                <a:gd name="connsiteY127" fmla="*/ 209486 h 209486"/>
                <a:gd name="connsiteX128" fmla="*/ 977939 w 2854334"/>
                <a:gd name="connsiteY128" fmla="*/ 209486 h 209486"/>
                <a:gd name="connsiteX129" fmla="*/ 975558 w 2854334"/>
                <a:gd name="connsiteY129" fmla="*/ 209486 h 209486"/>
                <a:gd name="connsiteX130" fmla="*/ 939771 w 2854334"/>
                <a:gd name="connsiteY130" fmla="*/ 209486 h 209486"/>
                <a:gd name="connsiteX131" fmla="*/ 939006 w 2854334"/>
                <a:gd name="connsiteY131" fmla="*/ 209486 h 209486"/>
                <a:gd name="connsiteX132" fmla="*/ 936625 w 2854334"/>
                <a:gd name="connsiteY132" fmla="*/ 209486 h 209486"/>
                <a:gd name="connsiteX133" fmla="*/ 936625 w 2854334"/>
                <a:gd name="connsiteY133" fmla="*/ 136175 h 209486"/>
                <a:gd name="connsiteX134" fmla="*/ 660137 w 2854334"/>
                <a:gd name="connsiteY134" fmla="*/ 136175 h 209486"/>
                <a:gd name="connsiteX135" fmla="*/ 660137 w 2854334"/>
                <a:gd name="connsiteY135" fmla="*/ 209486 h 209486"/>
                <a:gd name="connsiteX136" fmla="*/ 621204 w 2854334"/>
                <a:gd name="connsiteY136" fmla="*/ 209486 h 209486"/>
                <a:gd name="connsiteX137" fmla="*/ 621204 w 2854334"/>
                <a:gd name="connsiteY137" fmla="*/ 136175 h 209486"/>
                <a:gd name="connsiteX138" fmla="*/ 353517 w 2854334"/>
                <a:gd name="connsiteY138" fmla="*/ 136175 h 209486"/>
                <a:gd name="connsiteX139" fmla="*/ 353517 w 2854334"/>
                <a:gd name="connsiteY139" fmla="*/ 209486 h 209486"/>
                <a:gd name="connsiteX140" fmla="*/ 314584 w 2854334"/>
                <a:gd name="connsiteY140" fmla="*/ 209486 h 209486"/>
                <a:gd name="connsiteX141" fmla="*/ 314584 w 2854334"/>
                <a:gd name="connsiteY141" fmla="*/ 136175 h 209486"/>
                <a:gd name="connsiteX142" fmla="*/ 38932 w 2854334"/>
                <a:gd name="connsiteY142" fmla="*/ 136175 h 209486"/>
                <a:gd name="connsiteX143" fmla="*/ 38932 w 2854334"/>
                <a:gd name="connsiteY143" fmla="*/ 209486 h 209486"/>
                <a:gd name="connsiteX144" fmla="*/ 0 w 2854334"/>
                <a:gd name="connsiteY144" fmla="*/ 209486 h 209486"/>
                <a:gd name="connsiteX145" fmla="*/ 0 w 2854334"/>
                <a:gd name="connsiteY145" fmla="*/ 8829 h 209486"/>
                <a:gd name="connsiteX146" fmla="*/ 19466 w 2854334"/>
                <a:gd name="connsiteY146" fmla="*/ 0 h 2094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</a:cxnLst>
              <a:rect l="l" t="t" r="r" b="b"/>
              <a:pathLst>
                <a:path w="2854334" h="209486">
                  <a:moveTo>
                    <a:pt x="2535768" y="66819"/>
                  </a:moveTo>
                  <a:lnTo>
                    <a:pt x="2535768" y="114503"/>
                  </a:lnTo>
                  <a:lnTo>
                    <a:pt x="2815402" y="114503"/>
                  </a:lnTo>
                  <a:lnTo>
                    <a:pt x="2815402" y="66819"/>
                  </a:lnTo>
                  <a:close/>
                  <a:moveTo>
                    <a:pt x="2229148" y="66819"/>
                  </a:moveTo>
                  <a:lnTo>
                    <a:pt x="2229148" y="114503"/>
                  </a:lnTo>
                  <a:lnTo>
                    <a:pt x="2496836" y="114503"/>
                  </a:lnTo>
                  <a:lnTo>
                    <a:pt x="2496836" y="66819"/>
                  </a:lnTo>
                  <a:close/>
                  <a:moveTo>
                    <a:pt x="1917709" y="66819"/>
                  </a:moveTo>
                  <a:lnTo>
                    <a:pt x="1917709" y="114503"/>
                  </a:lnTo>
                  <a:lnTo>
                    <a:pt x="2190216" y="114503"/>
                  </a:lnTo>
                  <a:lnTo>
                    <a:pt x="2190216" y="66819"/>
                  </a:lnTo>
                  <a:close/>
                  <a:moveTo>
                    <a:pt x="1599143" y="66819"/>
                  </a:moveTo>
                  <a:lnTo>
                    <a:pt x="1599143" y="114503"/>
                  </a:lnTo>
                  <a:lnTo>
                    <a:pt x="1875631" y="114503"/>
                  </a:lnTo>
                  <a:lnTo>
                    <a:pt x="1875631" y="66819"/>
                  </a:lnTo>
                  <a:close/>
                  <a:moveTo>
                    <a:pt x="1292523" y="66819"/>
                  </a:moveTo>
                  <a:lnTo>
                    <a:pt x="1292523" y="114503"/>
                  </a:lnTo>
                  <a:lnTo>
                    <a:pt x="1557830" y="114503"/>
                  </a:lnTo>
                  <a:lnTo>
                    <a:pt x="1557830" y="66819"/>
                  </a:lnTo>
                  <a:close/>
                  <a:moveTo>
                    <a:pt x="978703" y="66819"/>
                  </a:moveTo>
                  <a:lnTo>
                    <a:pt x="978703" y="114503"/>
                  </a:lnTo>
                  <a:lnTo>
                    <a:pt x="1251210" y="114503"/>
                  </a:lnTo>
                  <a:lnTo>
                    <a:pt x="1251210" y="66819"/>
                  </a:lnTo>
                  <a:close/>
                  <a:moveTo>
                    <a:pt x="660137" y="66819"/>
                  </a:moveTo>
                  <a:lnTo>
                    <a:pt x="660137" y="114503"/>
                  </a:lnTo>
                  <a:lnTo>
                    <a:pt x="936625" y="114503"/>
                  </a:lnTo>
                  <a:lnTo>
                    <a:pt x="936625" y="66819"/>
                  </a:lnTo>
                  <a:close/>
                  <a:moveTo>
                    <a:pt x="353517" y="66819"/>
                  </a:moveTo>
                  <a:lnTo>
                    <a:pt x="353517" y="114503"/>
                  </a:lnTo>
                  <a:lnTo>
                    <a:pt x="621204" y="114503"/>
                  </a:lnTo>
                  <a:lnTo>
                    <a:pt x="621204" y="66819"/>
                  </a:lnTo>
                  <a:close/>
                  <a:moveTo>
                    <a:pt x="38932" y="66819"/>
                  </a:moveTo>
                  <a:lnTo>
                    <a:pt x="38932" y="114503"/>
                  </a:lnTo>
                  <a:lnTo>
                    <a:pt x="314584" y="114503"/>
                  </a:lnTo>
                  <a:lnTo>
                    <a:pt x="314584" y="66819"/>
                  </a:lnTo>
                  <a:close/>
                  <a:moveTo>
                    <a:pt x="19466" y="0"/>
                  </a:moveTo>
                  <a:cubicBezTo>
                    <a:pt x="30217" y="0"/>
                    <a:pt x="38932" y="3953"/>
                    <a:pt x="38932" y="8829"/>
                  </a:cubicBezTo>
                  <a:lnTo>
                    <a:pt x="38932" y="45148"/>
                  </a:lnTo>
                  <a:lnTo>
                    <a:pt x="314584" y="45148"/>
                  </a:lnTo>
                  <a:lnTo>
                    <a:pt x="314584" y="8829"/>
                  </a:lnTo>
                  <a:cubicBezTo>
                    <a:pt x="314584" y="3953"/>
                    <a:pt x="323299" y="0"/>
                    <a:pt x="334051" y="0"/>
                  </a:cubicBezTo>
                  <a:cubicBezTo>
                    <a:pt x="344801" y="0"/>
                    <a:pt x="353517" y="3953"/>
                    <a:pt x="353517" y="8829"/>
                  </a:cubicBezTo>
                  <a:lnTo>
                    <a:pt x="353517" y="45148"/>
                  </a:lnTo>
                  <a:lnTo>
                    <a:pt x="621204" y="45148"/>
                  </a:lnTo>
                  <a:lnTo>
                    <a:pt x="621204" y="8829"/>
                  </a:lnTo>
                  <a:cubicBezTo>
                    <a:pt x="621204" y="3953"/>
                    <a:pt x="629919" y="0"/>
                    <a:pt x="640670" y="0"/>
                  </a:cubicBezTo>
                  <a:cubicBezTo>
                    <a:pt x="651421" y="0"/>
                    <a:pt x="660137" y="3953"/>
                    <a:pt x="660137" y="8829"/>
                  </a:cubicBezTo>
                  <a:lnTo>
                    <a:pt x="660137" y="45148"/>
                  </a:lnTo>
                  <a:lnTo>
                    <a:pt x="936625" y="45148"/>
                  </a:lnTo>
                  <a:lnTo>
                    <a:pt x="936625" y="8829"/>
                  </a:lnTo>
                  <a:cubicBezTo>
                    <a:pt x="936625" y="3953"/>
                    <a:pt x="945340" y="0"/>
                    <a:pt x="956091" y="0"/>
                  </a:cubicBezTo>
                  <a:lnTo>
                    <a:pt x="957282" y="540"/>
                  </a:lnTo>
                  <a:lnTo>
                    <a:pt x="958473" y="0"/>
                  </a:lnTo>
                  <a:lnTo>
                    <a:pt x="958855" y="174"/>
                  </a:lnTo>
                  <a:lnTo>
                    <a:pt x="959237" y="0"/>
                  </a:lnTo>
                  <a:cubicBezTo>
                    <a:pt x="969988" y="0"/>
                    <a:pt x="978703" y="3953"/>
                    <a:pt x="978703" y="8829"/>
                  </a:cubicBezTo>
                  <a:lnTo>
                    <a:pt x="978703" y="45148"/>
                  </a:lnTo>
                  <a:lnTo>
                    <a:pt x="1251210" y="45148"/>
                  </a:lnTo>
                  <a:lnTo>
                    <a:pt x="1251210" y="8829"/>
                  </a:lnTo>
                  <a:cubicBezTo>
                    <a:pt x="1251210" y="3953"/>
                    <a:pt x="1259925" y="0"/>
                    <a:pt x="1270676" y="0"/>
                  </a:cubicBezTo>
                  <a:lnTo>
                    <a:pt x="1271867" y="540"/>
                  </a:lnTo>
                  <a:lnTo>
                    <a:pt x="1273057" y="0"/>
                  </a:lnTo>
                  <a:cubicBezTo>
                    <a:pt x="1283808" y="0"/>
                    <a:pt x="1292523" y="3953"/>
                    <a:pt x="1292523" y="8829"/>
                  </a:cubicBezTo>
                  <a:lnTo>
                    <a:pt x="1292523" y="45148"/>
                  </a:lnTo>
                  <a:lnTo>
                    <a:pt x="1557830" y="45148"/>
                  </a:lnTo>
                  <a:lnTo>
                    <a:pt x="1557830" y="8829"/>
                  </a:lnTo>
                  <a:cubicBezTo>
                    <a:pt x="1557830" y="3953"/>
                    <a:pt x="1566544" y="0"/>
                    <a:pt x="1577296" y="0"/>
                  </a:cubicBezTo>
                  <a:lnTo>
                    <a:pt x="1578486" y="540"/>
                  </a:lnTo>
                  <a:lnTo>
                    <a:pt x="1579677" y="0"/>
                  </a:lnTo>
                  <a:cubicBezTo>
                    <a:pt x="1590428" y="0"/>
                    <a:pt x="1599143" y="3953"/>
                    <a:pt x="1599143" y="8829"/>
                  </a:cubicBezTo>
                  <a:lnTo>
                    <a:pt x="1599143" y="45148"/>
                  </a:lnTo>
                  <a:lnTo>
                    <a:pt x="1875631" y="45148"/>
                  </a:lnTo>
                  <a:lnTo>
                    <a:pt x="1875631" y="8829"/>
                  </a:lnTo>
                  <a:cubicBezTo>
                    <a:pt x="1875631" y="3953"/>
                    <a:pt x="1884347" y="0"/>
                    <a:pt x="1895098" y="0"/>
                  </a:cubicBezTo>
                  <a:lnTo>
                    <a:pt x="1895480" y="174"/>
                  </a:lnTo>
                  <a:lnTo>
                    <a:pt x="1895862" y="0"/>
                  </a:lnTo>
                  <a:lnTo>
                    <a:pt x="1897053" y="540"/>
                  </a:lnTo>
                  <a:lnTo>
                    <a:pt x="1898243" y="0"/>
                  </a:lnTo>
                  <a:cubicBezTo>
                    <a:pt x="1908994" y="0"/>
                    <a:pt x="1917709" y="3953"/>
                    <a:pt x="1917709" y="8829"/>
                  </a:cubicBezTo>
                  <a:lnTo>
                    <a:pt x="1917709" y="45148"/>
                  </a:lnTo>
                  <a:lnTo>
                    <a:pt x="2190216" y="45148"/>
                  </a:lnTo>
                  <a:lnTo>
                    <a:pt x="2190216" y="8829"/>
                  </a:lnTo>
                  <a:cubicBezTo>
                    <a:pt x="2190216" y="3953"/>
                    <a:pt x="2198931" y="0"/>
                    <a:pt x="2209682" y="0"/>
                  </a:cubicBezTo>
                  <a:cubicBezTo>
                    <a:pt x="2220433" y="0"/>
                    <a:pt x="2229148" y="3953"/>
                    <a:pt x="2229148" y="8829"/>
                  </a:cubicBezTo>
                  <a:lnTo>
                    <a:pt x="2229148" y="45148"/>
                  </a:lnTo>
                  <a:lnTo>
                    <a:pt x="2496836" y="45148"/>
                  </a:lnTo>
                  <a:lnTo>
                    <a:pt x="2496836" y="8829"/>
                  </a:lnTo>
                  <a:cubicBezTo>
                    <a:pt x="2496836" y="3953"/>
                    <a:pt x="2505550" y="0"/>
                    <a:pt x="2516302" y="0"/>
                  </a:cubicBezTo>
                  <a:cubicBezTo>
                    <a:pt x="2527053" y="0"/>
                    <a:pt x="2535768" y="3953"/>
                    <a:pt x="2535768" y="8829"/>
                  </a:cubicBezTo>
                  <a:lnTo>
                    <a:pt x="2535768" y="45148"/>
                  </a:lnTo>
                  <a:lnTo>
                    <a:pt x="2815402" y="45148"/>
                  </a:lnTo>
                  <a:lnTo>
                    <a:pt x="2815402" y="8829"/>
                  </a:lnTo>
                  <a:cubicBezTo>
                    <a:pt x="2815402" y="3953"/>
                    <a:pt x="2824117" y="0"/>
                    <a:pt x="2834868" y="0"/>
                  </a:cubicBezTo>
                  <a:cubicBezTo>
                    <a:pt x="2845619" y="0"/>
                    <a:pt x="2854334" y="3953"/>
                    <a:pt x="2854334" y="8829"/>
                  </a:cubicBezTo>
                  <a:lnTo>
                    <a:pt x="2854334" y="209486"/>
                  </a:lnTo>
                  <a:lnTo>
                    <a:pt x="2815402" y="209486"/>
                  </a:lnTo>
                  <a:lnTo>
                    <a:pt x="2815402" y="136175"/>
                  </a:lnTo>
                  <a:lnTo>
                    <a:pt x="2535768" y="136175"/>
                  </a:lnTo>
                  <a:lnTo>
                    <a:pt x="2535768" y="209486"/>
                  </a:lnTo>
                  <a:lnTo>
                    <a:pt x="2496836" y="209486"/>
                  </a:lnTo>
                  <a:lnTo>
                    <a:pt x="2496836" y="136175"/>
                  </a:lnTo>
                  <a:lnTo>
                    <a:pt x="2229148" y="136175"/>
                  </a:lnTo>
                  <a:lnTo>
                    <a:pt x="2229148" y="209486"/>
                  </a:lnTo>
                  <a:lnTo>
                    <a:pt x="2190216" y="209486"/>
                  </a:lnTo>
                  <a:lnTo>
                    <a:pt x="2190216" y="136175"/>
                  </a:lnTo>
                  <a:lnTo>
                    <a:pt x="1917709" y="136175"/>
                  </a:lnTo>
                  <a:lnTo>
                    <a:pt x="1917709" y="209486"/>
                  </a:lnTo>
                  <a:lnTo>
                    <a:pt x="1915328" y="209486"/>
                  </a:lnTo>
                  <a:lnTo>
                    <a:pt x="1914564" y="209486"/>
                  </a:lnTo>
                  <a:lnTo>
                    <a:pt x="1878777" y="209486"/>
                  </a:lnTo>
                  <a:lnTo>
                    <a:pt x="1876396" y="209486"/>
                  </a:lnTo>
                  <a:lnTo>
                    <a:pt x="1875631" y="209486"/>
                  </a:lnTo>
                  <a:lnTo>
                    <a:pt x="1875631" y="136175"/>
                  </a:lnTo>
                  <a:lnTo>
                    <a:pt x="1599143" y="136175"/>
                  </a:lnTo>
                  <a:lnTo>
                    <a:pt x="1599143" y="209486"/>
                  </a:lnTo>
                  <a:lnTo>
                    <a:pt x="1596762" y="209486"/>
                  </a:lnTo>
                  <a:lnTo>
                    <a:pt x="1560211" y="209486"/>
                  </a:lnTo>
                  <a:lnTo>
                    <a:pt x="1557830" y="209486"/>
                  </a:lnTo>
                  <a:lnTo>
                    <a:pt x="1557830" y="136175"/>
                  </a:lnTo>
                  <a:lnTo>
                    <a:pt x="1292523" y="136175"/>
                  </a:lnTo>
                  <a:lnTo>
                    <a:pt x="1292523" y="209486"/>
                  </a:lnTo>
                  <a:lnTo>
                    <a:pt x="1290142" y="209486"/>
                  </a:lnTo>
                  <a:lnTo>
                    <a:pt x="1253591" y="209486"/>
                  </a:lnTo>
                  <a:lnTo>
                    <a:pt x="1251210" y="209486"/>
                  </a:lnTo>
                  <a:lnTo>
                    <a:pt x="1251210" y="136175"/>
                  </a:lnTo>
                  <a:lnTo>
                    <a:pt x="978703" y="136175"/>
                  </a:lnTo>
                  <a:lnTo>
                    <a:pt x="978703" y="209486"/>
                  </a:lnTo>
                  <a:lnTo>
                    <a:pt x="977939" y="209486"/>
                  </a:lnTo>
                  <a:lnTo>
                    <a:pt x="975558" y="209486"/>
                  </a:lnTo>
                  <a:lnTo>
                    <a:pt x="939771" y="209486"/>
                  </a:lnTo>
                  <a:lnTo>
                    <a:pt x="939006" y="209486"/>
                  </a:lnTo>
                  <a:lnTo>
                    <a:pt x="936625" y="209486"/>
                  </a:lnTo>
                  <a:lnTo>
                    <a:pt x="936625" y="136175"/>
                  </a:lnTo>
                  <a:lnTo>
                    <a:pt x="660137" y="136175"/>
                  </a:lnTo>
                  <a:lnTo>
                    <a:pt x="660137" y="209486"/>
                  </a:lnTo>
                  <a:lnTo>
                    <a:pt x="621204" y="209486"/>
                  </a:lnTo>
                  <a:lnTo>
                    <a:pt x="621204" y="136175"/>
                  </a:lnTo>
                  <a:lnTo>
                    <a:pt x="353517" y="136175"/>
                  </a:lnTo>
                  <a:lnTo>
                    <a:pt x="353517" y="209486"/>
                  </a:lnTo>
                  <a:lnTo>
                    <a:pt x="314584" y="209486"/>
                  </a:lnTo>
                  <a:lnTo>
                    <a:pt x="314584" y="136175"/>
                  </a:lnTo>
                  <a:lnTo>
                    <a:pt x="38932" y="136175"/>
                  </a:lnTo>
                  <a:lnTo>
                    <a:pt x="38932" y="209486"/>
                  </a:lnTo>
                  <a:lnTo>
                    <a:pt x="0" y="209486"/>
                  </a:lnTo>
                  <a:lnTo>
                    <a:pt x="0" y="8829"/>
                  </a:lnTo>
                  <a:cubicBezTo>
                    <a:pt x="0" y="3953"/>
                    <a:pt x="8715" y="0"/>
                    <a:pt x="19466" y="0"/>
                  </a:cubicBezTo>
                  <a:close/>
                </a:path>
              </a:pathLst>
            </a:custGeom>
            <a:pattFill prst="dkVert">
              <a:fgClr>
                <a:sysClr val="windowText" lastClr="000000"/>
              </a:fgClr>
              <a:bgClr>
                <a:sysClr val="windowText" lastClr="000000">
                  <a:lumMod val="50000"/>
                  <a:lumOff val="50000"/>
                </a:sysClr>
              </a:bgClr>
            </a:pattFill>
            <a:ln w="63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9" name="台形 58">
              <a:extLst>
                <a:ext uri="{FF2B5EF4-FFF2-40B4-BE49-F238E27FC236}">
                  <a16:creationId xmlns:a16="http://schemas.microsoft.com/office/drawing/2014/main" id="{77F19E79-1A53-49EA-945F-CE66D4F24129}"/>
                </a:ext>
              </a:extLst>
            </p:cNvPr>
            <p:cNvSpPr/>
            <p:nvPr/>
          </p:nvSpPr>
          <p:spPr>
            <a:xfrm flipV="1">
              <a:off x="1696136" y="1957737"/>
              <a:ext cx="1510613" cy="45719"/>
            </a:xfrm>
            <a:prstGeom prst="trapezoid">
              <a:avLst/>
            </a:prstGeom>
            <a:pattFill prst="dkVert">
              <a:fgClr>
                <a:sysClr val="window" lastClr="FFFFFF">
                  <a:lumMod val="50000"/>
                </a:sysClr>
              </a:fgClr>
              <a:bgClr>
                <a:sysClr val="window" lastClr="FFFFFF"/>
              </a:bgClr>
            </a:pattFill>
            <a:ln w="12700">
              <a:solidFill>
                <a:sysClr val="windowText" lastClr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60" name="台形 59">
              <a:extLst>
                <a:ext uri="{FF2B5EF4-FFF2-40B4-BE49-F238E27FC236}">
                  <a16:creationId xmlns:a16="http://schemas.microsoft.com/office/drawing/2014/main" id="{73D28843-115B-4405-9311-D02804A34025}"/>
                </a:ext>
              </a:extLst>
            </p:cNvPr>
            <p:cNvSpPr/>
            <p:nvPr/>
          </p:nvSpPr>
          <p:spPr>
            <a:xfrm flipV="1">
              <a:off x="1410386" y="2503836"/>
              <a:ext cx="2120214" cy="48863"/>
            </a:xfrm>
            <a:prstGeom prst="trapezoid">
              <a:avLst/>
            </a:prstGeom>
            <a:pattFill prst="dkVert">
              <a:fgClr>
                <a:sysClr val="window" lastClr="FFFFFF">
                  <a:lumMod val="50000"/>
                </a:sysClr>
              </a:fgClr>
              <a:bgClr>
                <a:sysClr val="window" lastClr="FFFFFF"/>
              </a:bgClr>
            </a:pattFill>
            <a:ln w="12700">
              <a:solidFill>
                <a:sysClr val="windowText" lastClr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61" name="フリーフォーム: 図形 60">
              <a:extLst>
                <a:ext uri="{FF2B5EF4-FFF2-40B4-BE49-F238E27FC236}">
                  <a16:creationId xmlns:a16="http://schemas.microsoft.com/office/drawing/2014/main" id="{7006F892-F5E5-48FD-A555-E33B1D1B3505}"/>
                </a:ext>
              </a:extLst>
            </p:cNvPr>
            <p:cNvSpPr/>
            <p:nvPr/>
          </p:nvSpPr>
          <p:spPr bwMode="auto">
            <a:xfrm>
              <a:off x="1332288" y="2224759"/>
              <a:ext cx="2252666" cy="291696"/>
            </a:xfrm>
            <a:custGeom>
              <a:avLst/>
              <a:gdLst>
                <a:gd name="connsiteX0" fmla="*/ 313868 w 1665185"/>
                <a:gd name="connsiteY0" fmla="*/ 0 h 398968"/>
                <a:gd name="connsiteX1" fmla="*/ 1351317 w 1665185"/>
                <a:gd name="connsiteY1" fmla="*/ 0 h 398968"/>
                <a:gd name="connsiteX2" fmla="*/ 1665185 w 1665185"/>
                <a:gd name="connsiteY2" fmla="*/ 398968 h 398968"/>
                <a:gd name="connsiteX3" fmla="*/ 1052971 w 1665185"/>
                <a:gd name="connsiteY3" fmla="*/ 398968 h 398968"/>
                <a:gd name="connsiteX4" fmla="*/ 1039262 w 1665185"/>
                <a:gd name="connsiteY4" fmla="*/ 365872 h 398968"/>
                <a:gd name="connsiteX5" fmla="*/ 994946 w 1665185"/>
                <a:gd name="connsiteY5" fmla="*/ 347516 h 398968"/>
                <a:gd name="connsiteX6" fmla="*/ 670239 w 1665185"/>
                <a:gd name="connsiteY6" fmla="*/ 347516 h 398968"/>
                <a:gd name="connsiteX7" fmla="*/ 625923 w 1665185"/>
                <a:gd name="connsiteY7" fmla="*/ 365872 h 398968"/>
                <a:gd name="connsiteX8" fmla="*/ 612215 w 1665185"/>
                <a:gd name="connsiteY8" fmla="*/ 398968 h 398968"/>
                <a:gd name="connsiteX9" fmla="*/ 0 w 1665185"/>
                <a:gd name="connsiteY9" fmla="*/ 398968 h 3989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665185" h="398968">
                  <a:moveTo>
                    <a:pt x="313868" y="0"/>
                  </a:moveTo>
                  <a:lnTo>
                    <a:pt x="1351317" y="0"/>
                  </a:lnTo>
                  <a:lnTo>
                    <a:pt x="1665185" y="398968"/>
                  </a:lnTo>
                  <a:lnTo>
                    <a:pt x="1052971" y="398968"/>
                  </a:lnTo>
                  <a:lnTo>
                    <a:pt x="1039262" y="365872"/>
                  </a:lnTo>
                  <a:cubicBezTo>
                    <a:pt x="1027921" y="354531"/>
                    <a:pt x="1012253" y="347516"/>
                    <a:pt x="994946" y="347516"/>
                  </a:cubicBezTo>
                  <a:lnTo>
                    <a:pt x="670239" y="347516"/>
                  </a:lnTo>
                  <a:cubicBezTo>
                    <a:pt x="652933" y="347516"/>
                    <a:pt x="637265" y="354531"/>
                    <a:pt x="625923" y="365872"/>
                  </a:cubicBezTo>
                  <a:lnTo>
                    <a:pt x="612215" y="398968"/>
                  </a:lnTo>
                  <a:lnTo>
                    <a:pt x="0" y="398968"/>
                  </a:lnTo>
                  <a:close/>
                </a:path>
              </a:pathLst>
            </a:custGeom>
            <a:pattFill prst="dkVert">
              <a:fgClr>
                <a:sysClr val="window" lastClr="FFFFFF">
                  <a:lumMod val="50000"/>
                </a:sysClr>
              </a:fgClr>
              <a:bgClr>
                <a:srgbClr val="70AD47">
                  <a:lumMod val="60000"/>
                  <a:lumOff val="40000"/>
                </a:srgbClr>
              </a:bgClr>
            </a:pattFill>
            <a:ln w="19050">
              <a:solidFill>
                <a:sysClr val="windowText" lastClr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grpSp>
          <p:nvGrpSpPr>
            <p:cNvPr id="62" name="グループ化 61">
              <a:extLst>
                <a:ext uri="{FF2B5EF4-FFF2-40B4-BE49-F238E27FC236}">
                  <a16:creationId xmlns:a16="http://schemas.microsoft.com/office/drawing/2014/main" id="{61490E48-FF01-4D27-BDCA-5FC0BF36C1C5}"/>
                </a:ext>
              </a:extLst>
            </p:cNvPr>
            <p:cNvGrpSpPr/>
            <p:nvPr/>
          </p:nvGrpSpPr>
          <p:grpSpPr>
            <a:xfrm>
              <a:off x="1846010" y="2156993"/>
              <a:ext cx="1225222" cy="432234"/>
              <a:chOff x="1846010" y="2156993"/>
              <a:chExt cx="1225222" cy="432234"/>
            </a:xfrm>
          </p:grpSpPr>
          <p:sp>
            <p:nvSpPr>
              <p:cNvPr id="117" name="台形 116">
                <a:extLst>
                  <a:ext uri="{FF2B5EF4-FFF2-40B4-BE49-F238E27FC236}">
                    <a16:creationId xmlns:a16="http://schemas.microsoft.com/office/drawing/2014/main" id="{5C9456F2-3634-433F-9374-E7F03987B0F6}"/>
                  </a:ext>
                </a:extLst>
              </p:cNvPr>
              <p:cNvSpPr/>
              <p:nvPr/>
            </p:nvSpPr>
            <p:spPr>
              <a:xfrm flipV="1">
                <a:off x="1915211" y="2543507"/>
                <a:ext cx="1110564" cy="45720"/>
              </a:xfrm>
              <a:prstGeom prst="trapezoid">
                <a:avLst/>
              </a:prstGeom>
              <a:pattFill prst="dkVert">
                <a:fgClr>
                  <a:sysClr val="window" lastClr="FFFFFF">
                    <a:lumMod val="50000"/>
                  </a:sysClr>
                </a:fgClr>
                <a:bgClr>
                  <a:sysClr val="window" lastClr="FFFFFF"/>
                </a:bgClr>
              </a:pattFill>
              <a:ln w="1270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grpSp>
            <p:nvGrpSpPr>
              <p:cNvPr id="118" name="グループ化 117">
                <a:extLst>
                  <a:ext uri="{FF2B5EF4-FFF2-40B4-BE49-F238E27FC236}">
                    <a16:creationId xmlns:a16="http://schemas.microsoft.com/office/drawing/2014/main" id="{3C3FDCC9-AE9C-4E87-BAD3-A2A3324A88C5}"/>
                  </a:ext>
                </a:extLst>
              </p:cNvPr>
              <p:cNvGrpSpPr/>
              <p:nvPr/>
            </p:nvGrpSpPr>
            <p:grpSpPr>
              <a:xfrm>
                <a:off x="1846010" y="2156993"/>
                <a:ext cx="1225222" cy="406675"/>
                <a:chOff x="1846010" y="2156993"/>
                <a:chExt cx="1225222" cy="406675"/>
              </a:xfrm>
            </p:grpSpPr>
            <p:sp>
              <p:nvSpPr>
                <p:cNvPr id="119" name="二等辺三角形 118">
                  <a:extLst>
                    <a:ext uri="{FF2B5EF4-FFF2-40B4-BE49-F238E27FC236}">
                      <a16:creationId xmlns:a16="http://schemas.microsoft.com/office/drawing/2014/main" id="{25E15135-6373-41E6-B61B-D94BA4E85752}"/>
                    </a:ext>
                  </a:extLst>
                </p:cNvPr>
                <p:cNvSpPr/>
                <p:nvPr/>
              </p:nvSpPr>
              <p:spPr bwMode="auto">
                <a:xfrm>
                  <a:off x="1846010" y="2156993"/>
                  <a:ext cx="1225222" cy="406675"/>
                </a:xfrm>
                <a:prstGeom prst="triangle">
                  <a:avLst/>
                </a:prstGeom>
                <a:pattFill prst="dkVert">
                  <a:fgClr>
                    <a:sysClr val="window" lastClr="FFFFFF">
                      <a:lumMod val="50000"/>
                    </a:sysClr>
                  </a:fgClr>
                  <a:bgClr>
                    <a:srgbClr val="70AD47">
                      <a:lumMod val="60000"/>
                      <a:lumOff val="40000"/>
                    </a:srgbClr>
                  </a:bgClr>
                </a:patt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120" name="二等辺三角形 119">
                  <a:extLst>
                    <a:ext uri="{FF2B5EF4-FFF2-40B4-BE49-F238E27FC236}">
                      <a16:creationId xmlns:a16="http://schemas.microsoft.com/office/drawing/2014/main" id="{2F580C6E-066B-4C0E-9810-01969EC57874}"/>
                    </a:ext>
                  </a:extLst>
                </p:cNvPr>
                <p:cNvSpPr/>
                <p:nvPr/>
              </p:nvSpPr>
              <p:spPr bwMode="auto">
                <a:xfrm>
                  <a:off x="2082554" y="2203063"/>
                  <a:ext cx="752134" cy="255938"/>
                </a:xfrm>
                <a:prstGeom prst="triangle">
                  <a:avLst/>
                </a:prstGeom>
                <a:solidFill>
                  <a:sysClr val="windowText" lastClr="000000">
                    <a:lumMod val="50000"/>
                    <a:lumOff val="50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121" name="二等辺三角形 120">
                  <a:extLst>
                    <a:ext uri="{FF2B5EF4-FFF2-40B4-BE49-F238E27FC236}">
                      <a16:creationId xmlns:a16="http://schemas.microsoft.com/office/drawing/2014/main" id="{C93DE531-700D-468B-A628-C5DCF4948D2E}"/>
                    </a:ext>
                  </a:extLst>
                </p:cNvPr>
                <p:cNvSpPr/>
                <p:nvPr/>
              </p:nvSpPr>
              <p:spPr bwMode="auto">
                <a:xfrm>
                  <a:off x="2135941" y="2245519"/>
                  <a:ext cx="647739" cy="211932"/>
                </a:xfrm>
                <a:prstGeom prst="triangle">
                  <a:avLst/>
                </a:prstGeom>
                <a:solidFill>
                  <a:sysClr val="window" lastClr="FFFFFF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</p:grpSp>
        <p:sp>
          <p:nvSpPr>
            <p:cNvPr id="63" name="台形 62">
              <a:extLst>
                <a:ext uri="{FF2B5EF4-FFF2-40B4-BE49-F238E27FC236}">
                  <a16:creationId xmlns:a16="http://schemas.microsoft.com/office/drawing/2014/main" id="{526F511F-A920-4CDA-A4A5-2E96CBE9235B}"/>
                </a:ext>
              </a:extLst>
            </p:cNvPr>
            <p:cNvSpPr/>
            <p:nvPr/>
          </p:nvSpPr>
          <p:spPr bwMode="auto">
            <a:xfrm>
              <a:off x="1859347" y="1548500"/>
              <a:ext cx="1198548" cy="417217"/>
            </a:xfrm>
            <a:prstGeom prst="trapezoid">
              <a:avLst>
                <a:gd name="adj" fmla="val 31869"/>
              </a:avLst>
            </a:prstGeom>
            <a:pattFill prst="dkVert">
              <a:fgClr>
                <a:sysClr val="window" lastClr="FFFFFF">
                  <a:lumMod val="50000"/>
                </a:sysClr>
              </a:fgClr>
              <a:bgClr>
                <a:srgbClr val="70AD47">
                  <a:lumMod val="60000"/>
                  <a:lumOff val="40000"/>
                </a:srgbClr>
              </a:bgClr>
            </a:pattFill>
            <a:ln w="19050">
              <a:solidFill>
                <a:sysClr val="windowText" lastClr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grpSp>
          <p:nvGrpSpPr>
            <p:cNvPr id="64" name="グループ化 63">
              <a:extLst>
                <a:ext uri="{FF2B5EF4-FFF2-40B4-BE49-F238E27FC236}">
                  <a16:creationId xmlns:a16="http://schemas.microsoft.com/office/drawing/2014/main" id="{027DE7FD-D898-44CE-BC91-A58821B25DD3}"/>
                </a:ext>
              </a:extLst>
            </p:cNvPr>
            <p:cNvGrpSpPr/>
            <p:nvPr/>
          </p:nvGrpSpPr>
          <p:grpSpPr>
            <a:xfrm>
              <a:off x="2834688" y="1404938"/>
              <a:ext cx="149124" cy="139734"/>
              <a:chOff x="5140369" y="2492285"/>
              <a:chExt cx="2047831" cy="2150919"/>
            </a:xfrm>
            <a:solidFill>
              <a:srgbClr val="70AD47">
                <a:lumMod val="75000"/>
              </a:srgbClr>
            </a:solidFill>
          </p:grpSpPr>
          <p:sp>
            <p:nvSpPr>
              <p:cNvPr id="74" name="フリーフォーム: 図形 73">
                <a:extLst>
                  <a:ext uri="{FF2B5EF4-FFF2-40B4-BE49-F238E27FC236}">
                    <a16:creationId xmlns:a16="http://schemas.microsoft.com/office/drawing/2014/main" id="{698D361B-CF93-4440-BBDF-260B76B9C4DE}"/>
                  </a:ext>
                </a:extLst>
              </p:cNvPr>
              <p:cNvSpPr/>
              <p:nvPr/>
            </p:nvSpPr>
            <p:spPr>
              <a:xfrm>
                <a:off x="5140369" y="2492285"/>
                <a:ext cx="1906976" cy="2150919"/>
              </a:xfrm>
              <a:custGeom>
                <a:avLst/>
                <a:gdLst>
                  <a:gd name="connsiteX0" fmla="*/ 1647408 w 1906976"/>
                  <a:gd name="connsiteY0" fmla="*/ 538 h 2150919"/>
                  <a:gd name="connsiteX1" fmla="*/ 1671444 w 1906976"/>
                  <a:gd name="connsiteY1" fmla="*/ 68405 h 2150919"/>
                  <a:gd name="connsiteX2" fmla="*/ 1737897 w 1906976"/>
                  <a:gd name="connsiteY2" fmla="*/ 44369 h 2150919"/>
                  <a:gd name="connsiteX3" fmla="*/ 1780314 w 1906976"/>
                  <a:gd name="connsiteY3" fmla="*/ 52852 h 2150919"/>
                  <a:gd name="connsiteX4" fmla="*/ 1767588 w 1906976"/>
                  <a:gd name="connsiteY4" fmla="*/ 127788 h 2150919"/>
                  <a:gd name="connsiteX5" fmla="*/ 1851007 w 1906976"/>
                  <a:gd name="connsiteY5" fmla="*/ 163135 h 2150919"/>
                  <a:gd name="connsiteX6" fmla="*/ 1903321 w 1906976"/>
                  <a:gd name="connsiteY6" fmla="*/ 252210 h 2150919"/>
                  <a:gd name="connsiteX7" fmla="*/ 1763347 w 1906976"/>
                  <a:gd name="connsiteY7" fmla="*/ 240899 h 2150919"/>
                  <a:gd name="connsiteX8" fmla="*/ 1569644 w 1906976"/>
                  <a:gd name="connsiteY8" fmla="*/ 307351 h 2150919"/>
                  <a:gd name="connsiteX9" fmla="*/ 1390082 w 1906976"/>
                  <a:gd name="connsiteY9" fmla="*/ 482673 h 2150919"/>
                  <a:gd name="connsiteX10" fmla="*/ 1371318 w 1906976"/>
                  <a:gd name="connsiteY10" fmla="*/ 515761 h 2150919"/>
                  <a:gd name="connsiteX11" fmla="*/ 1403922 w 1906976"/>
                  <a:gd name="connsiteY11" fmla="*/ 537159 h 2150919"/>
                  <a:gd name="connsiteX12" fmla="*/ 1476375 w 1906976"/>
                  <a:gd name="connsiteY12" fmla="*/ 618139 h 2150919"/>
                  <a:gd name="connsiteX13" fmla="*/ 1507371 w 1906976"/>
                  <a:gd name="connsiteY13" fmla="*/ 673520 h 2150919"/>
                  <a:gd name="connsiteX14" fmla="*/ 1530938 w 1906976"/>
                  <a:gd name="connsiteY14" fmla="*/ 659950 h 2150919"/>
                  <a:gd name="connsiteX15" fmla="*/ 1558332 w 1906976"/>
                  <a:gd name="connsiteY15" fmla="*/ 648098 h 2150919"/>
                  <a:gd name="connsiteX16" fmla="*/ 1597921 w 1906976"/>
                  <a:gd name="connsiteY16" fmla="*/ 682030 h 2150919"/>
                  <a:gd name="connsiteX17" fmla="*/ 1583782 w 1906976"/>
                  <a:gd name="connsiteY17" fmla="*/ 738585 h 2150919"/>
                  <a:gd name="connsiteX18" fmla="*/ 1626199 w 1906976"/>
                  <a:gd name="connsiteY18" fmla="*/ 720206 h 2150919"/>
                  <a:gd name="connsiteX19" fmla="*/ 1679926 w 1906976"/>
                  <a:gd name="connsiteY19" fmla="*/ 708894 h 2150919"/>
                  <a:gd name="connsiteX20" fmla="*/ 1674271 w 1906976"/>
                  <a:gd name="connsiteY20" fmla="*/ 776760 h 2150919"/>
                  <a:gd name="connsiteX21" fmla="*/ 1746380 w 1906976"/>
                  <a:gd name="connsiteY21" fmla="*/ 755552 h 2150919"/>
                  <a:gd name="connsiteX22" fmla="*/ 1715274 w 1906976"/>
                  <a:gd name="connsiteY22" fmla="*/ 840385 h 2150919"/>
                  <a:gd name="connsiteX23" fmla="*/ 1781727 w 1906976"/>
                  <a:gd name="connsiteY23" fmla="*/ 819177 h 2150919"/>
                  <a:gd name="connsiteX24" fmla="*/ 1838282 w 1906976"/>
                  <a:gd name="connsiteY24" fmla="*/ 850283 h 2150919"/>
                  <a:gd name="connsiteX25" fmla="*/ 1761931 w 1906976"/>
                  <a:gd name="connsiteY25" fmla="*/ 894113 h 2150919"/>
                  <a:gd name="connsiteX26" fmla="*/ 1686996 w 1906976"/>
                  <a:gd name="connsiteY26" fmla="*/ 1007223 h 2150919"/>
                  <a:gd name="connsiteX27" fmla="*/ 1611971 w 1906976"/>
                  <a:gd name="connsiteY27" fmla="*/ 1104251 h 2150919"/>
                  <a:gd name="connsiteX28" fmla="*/ 1600838 w 1906976"/>
                  <a:gd name="connsiteY28" fmla="*/ 1116128 h 2150919"/>
                  <a:gd name="connsiteX29" fmla="*/ 1600844 w 1906976"/>
                  <a:gd name="connsiteY29" fmla="*/ 1116312 h 2150919"/>
                  <a:gd name="connsiteX30" fmla="*/ 1550614 w 1906976"/>
                  <a:gd name="connsiteY30" fmla="*/ 1425194 h 2150919"/>
                  <a:gd name="connsiteX31" fmla="*/ 1178982 w 1906976"/>
                  <a:gd name="connsiteY31" fmla="*/ 1998221 h 2150919"/>
                  <a:gd name="connsiteX32" fmla="*/ 1125059 w 1906976"/>
                  <a:gd name="connsiteY32" fmla="*/ 2036167 h 2150919"/>
                  <a:gd name="connsiteX33" fmla="*/ 710632 w 1906976"/>
                  <a:gd name="connsiteY33" fmla="*/ 2146735 h 2150919"/>
                  <a:gd name="connsiteX34" fmla="*/ 194061 w 1906976"/>
                  <a:gd name="connsiteY34" fmla="*/ 2025314 h 2150919"/>
                  <a:gd name="connsiteX35" fmla="*/ 209091 w 1906976"/>
                  <a:gd name="connsiteY35" fmla="*/ 1998832 h 2150919"/>
                  <a:gd name="connsiteX36" fmla="*/ 214001 w 1906976"/>
                  <a:gd name="connsiteY36" fmla="*/ 2000355 h 2150919"/>
                  <a:gd name="connsiteX37" fmla="*/ 214001 w 1906976"/>
                  <a:gd name="connsiteY37" fmla="*/ 1984298 h 2150919"/>
                  <a:gd name="connsiteX38" fmla="*/ 219717 w 1906976"/>
                  <a:gd name="connsiteY38" fmla="*/ 1970499 h 2150919"/>
                  <a:gd name="connsiteX39" fmla="*/ 218737 w 1906976"/>
                  <a:gd name="connsiteY39" fmla="*/ 1970094 h 2150919"/>
                  <a:gd name="connsiteX40" fmla="*/ 214001 w 1906976"/>
                  <a:gd name="connsiteY40" fmla="*/ 1958661 h 2150919"/>
                  <a:gd name="connsiteX41" fmla="*/ 214001 w 1906976"/>
                  <a:gd name="connsiteY41" fmla="*/ 1933397 h 2150919"/>
                  <a:gd name="connsiteX42" fmla="*/ 239776 w 1906976"/>
                  <a:gd name="connsiteY42" fmla="*/ 1907622 h 2150919"/>
                  <a:gd name="connsiteX43" fmla="*/ 284978 w 1906976"/>
                  <a:gd name="connsiteY43" fmla="*/ 1907622 h 2150919"/>
                  <a:gd name="connsiteX44" fmla="*/ 303204 w 1906976"/>
                  <a:gd name="connsiteY44" fmla="*/ 1915173 h 2150919"/>
                  <a:gd name="connsiteX45" fmla="*/ 310009 w 1906976"/>
                  <a:gd name="connsiteY45" fmla="*/ 1931601 h 2150919"/>
                  <a:gd name="connsiteX46" fmla="*/ 316815 w 1906976"/>
                  <a:gd name="connsiteY46" fmla="*/ 1915173 h 2150919"/>
                  <a:gd name="connsiteX47" fmla="*/ 335040 w 1906976"/>
                  <a:gd name="connsiteY47" fmla="*/ 1907622 h 2150919"/>
                  <a:gd name="connsiteX48" fmla="*/ 380242 w 1906976"/>
                  <a:gd name="connsiteY48" fmla="*/ 1907623 h 2150919"/>
                  <a:gd name="connsiteX49" fmla="*/ 398468 w 1906976"/>
                  <a:gd name="connsiteY49" fmla="*/ 1915173 h 2150919"/>
                  <a:gd name="connsiteX50" fmla="*/ 404300 w 1906976"/>
                  <a:gd name="connsiteY50" fmla="*/ 1929251 h 2150919"/>
                  <a:gd name="connsiteX51" fmla="*/ 410132 w 1906976"/>
                  <a:gd name="connsiteY51" fmla="*/ 1915173 h 2150919"/>
                  <a:gd name="connsiteX52" fmla="*/ 428357 w 1906976"/>
                  <a:gd name="connsiteY52" fmla="*/ 1907623 h 2150919"/>
                  <a:gd name="connsiteX53" fmla="*/ 473559 w 1906976"/>
                  <a:gd name="connsiteY53" fmla="*/ 1907623 h 2150919"/>
                  <a:gd name="connsiteX54" fmla="*/ 491786 w 1906976"/>
                  <a:gd name="connsiteY54" fmla="*/ 1915172 h 2150919"/>
                  <a:gd name="connsiteX55" fmla="*/ 499334 w 1906976"/>
                  <a:gd name="connsiteY55" fmla="*/ 1933396 h 2150919"/>
                  <a:gd name="connsiteX56" fmla="*/ 506883 w 1906976"/>
                  <a:gd name="connsiteY56" fmla="*/ 1915172 h 2150919"/>
                  <a:gd name="connsiteX57" fmla="*/ 525108 w 1906976"/>
                  <a:gd name="connsiteY57" fmla="*/ 1907623 h 2150919"/>
                  <a:gd name="connsiteX58" fmla="*/ 570311 w 1906976"/>
                  <a:gd name="connsiteY58" fmla="*/ 1907622 h 2150919"/>
                  <a:gd name="connsiteX59" fmla="*/ 588537 w 1906976"/>
                  <a:gd name="connsiteY59" fmla="*/ 1915172 h 2150919"/>
                  <a:gd name="connsiteX60" fmla="*/ 594665 w 1906976"/>
                  <a:gd name="connsiteY60" fmla="*/ 1929966 h 2150919"/>
                  <a:gd name="connsiteX61" fmla="*/ 613098 w 1906976"/>
                  <a:gd name="connsiteY61" fmla="*/ 1917418 h 2150919"/>
                  <a:gd name="connsiteX62" fmla="*/ 621506 w 1906976"/>
                  <a:gd name="connsiteY62" fmla="*/ 1891091 h 2150919"/>
                  <a:gd name="connsiteX63" fmla="*/ 536042 w 1906976"/>
                  <a:gd name="connsiteY63" fmla="*/ 1807911 h 2150919"/>
                  <a:gd name="connsiteX64" fmla="*/ 513354 w 1906976"/>
                  <a:gd name="connsiteY64" fmla="*/ 1817144 h 2150919"/>
                  <a:gd name="connsiteX65" fmla="*/ 518807 w 1906976"/>
                  <a:gd name="connsiteY65" fmla="*/ 1837494 h 2150919"/>
                  <a:gd name="connsiteX66" fmla="*/ 502479 w 1906976"/>
                  <a:gd name="connsiteY66" fmla="*/ 1865775 h 2150919"/>
                  <a:gd name="connsiteX67" fmla="*/ 400447 w 1906976"/>
                  <a:gd name="connsiteY67" fmla="*/ 1893113 h 2150919"/>
                  <a:gd name="connsiteX68" fmla="*/ 372166 w 1906976"/>
                  <a:gd name="connsiteY68" fmla="*/ 1876786 h 2150919"/>
                  <a:gd name="connsiteX69" fmla="*/ 363732 w 1906976"/>
                  <a:gd name="connsiteY69" fmla="*/ 1845311 h 2150919"/>
                  <a:gd name="connsiteX70" fmla="*/ 363588 w 1906976"/>
                  <a:gd name="connsiteY70" fmla="*/ 1846409 h 2150919"/>
                  <a:gd name="connsiteX71" fmla="*/ 349207 w 1906976"/>
                  <a:gd name="connsiteY71" fmla="*/ 1857444 h 2150919"/>
                  <a:gd name="connsiteX72" fmla="*/ 244556 w 1906976"/>
                  <a:gd name="connsiteY72" fmla="*/ 1885485 h 2150919"/>
                  <a:gd name="connsiteX73" fmla="*/ 215549 w 1906976"/>
                  <a:gd name="connsiteY73" fmla="*/ 1868738 h 2150919"/>
                  <a:gd name="connsiteX74" fmla="*/ 183306 w 1906976"/>
                  <a:gd name="connsiteY74" fmla="*/ 1748405 h 2150919"/>
                  <a:gd name="connsiteX75" fmla="*/ 163597 w 1906976"/>
                  <a:gd name="connsiteY75" fmla="*/ 1736563 h 2150919"/>
                  <a:gd name="connsiteX76" fmla="*/ 113002 w 1906976"/>
                  <a:gd name="connsiteY76" fmla="*/ 1704536 h 2150919"/>
                  <a:gd name="connsiteX77" fmla="*/ 5507 w 1906976"/>
                  <a:gd name="connsiteY77" fmla="*/ 1509124 h 2150919"/>
                  <a:gd name="connsiteX78" fmla="*/ 156253 w 1906976"/>
                  <a:gd name="connsiteY78" fmla="*/ 1438373 h 2150919"/>
                  <a:gd name="connsiteX79" fmla="*/ 356674 w 1906976"/>
                  <a:gd name="connsiteY79" fmla="*/ 1467393 h 2150919"/>
                  <a:gd name="connsiteX80" fmla="*/ 376902 w 1906976"/>
                  <a:gd name="connsiteY80" fmla="*/ 1474376 h 2150919"/>
                  <a:gd name="connsiteX81" fmla="*/ 383237 w 1906976"/>
                  <a:gd name="connsiteY81" fmla="*/ 1460742 h 2150919"/>
                  <a:gd name="connsiteX82" fmla="*/ 677664 w 1906976"/>
                  <a:gd name="connsiteY82" fmla="*/ 1330365 h 2150919"/>
                  <a:gd name="connsiteX83" fmla="*/ 903612 w 1906976"/>
                  <a:gd name="connsiteY83" fmla="*/ 1392888 h 2150919"/>
                  <a:gd name="connsiteX84" fmla="*/ 905982 w 1906976"/>
                  <a:gd name="connsiteY84" fmla="*/ 1394808 h 2150919"/>
                  <a:gd name="connsiteX85" fmla="*/ 953336 w 1906976"/>
                  <a:gd name="connsiteY85" fmla="*/ 1391191 h 2150919"/>
                  <a:gd name="connsiteX86" fmla="*/ 999337 w 1906976"/>
                  <a:gd name="connsiteY86" fmla="*/ 1346466 h 2150919"/>
                  <a:gd name="connsiteX87" fmla="*/ 988171 w 1906976"/>
                  <a:gd name="connsiteY87" fmla="*/ 1336294 h 2150919"/>
                  <a:gd name="connsiteX88" fmla="*/ 886917 w 1906976"/>
                  <a:gd name="connsiteY88" fmla="*/ 1115303 h 2150919"/>
                  <a:gd name="connsiteX89" fmla="*/ 1040487 w 1906976"/>
                  <a:gd name="connsiteY89" fmla="*/ 1158545 h 2150919"/>
                  <a:gd name="connsiteX90" fmla="*/ 1054688 w 1906976"/>
                  <a:gd name="connsiteY90" fmla="*/ 1170765 h 2150919"/>
                  <a:gd name="connsiteX91" fmla="*/ 1021534 w 1906976"/>
                  <a:gd name="connsiteY91" fmla="*/ 1132255 h 2150919"/>
                  <a:gd name="connsiteX92" fmla="*/ 978079 w 1906976"/>
                  <a:gd name="connsiteY92" fmla="*/ 978897 h 2150919"/>
                  <a:gd name="connsiteX93" fmla="*/ 1013955 w 1906976"/>
                  <a:gd name="connsiteY93" fmla="*/ 968344 h 2150919"/>
                  <a:gd name="connsiteX94" fmla="*/ 1148246 w 1906976"/>
                  <a:gd name="connsiteY94" fmla="*/ 1035149 h 2150919"/>
                  <a:gd name="connsiteX95" fmla="*/ 1161695 w 1906976"/>
                  <a:gd name="connsiteY95" fmla="*/ 1047173 h 2150919"/>
                  <a:gd name="connsiteX96" fmla="*/ 1163378 w 1906976"/>
                  <a:gd name="connsiteY96" fmla="*/ 1038785 h 2150919"/>
                  <a:gd name="connsiteX97" fmla="*/ 1104763 w 1906976"/>
                  <a:gd name="connsiteY97" fmla="*/ 1003730 h 2150919"/>
                  <a:gd name="connsiteX98" fmla="*/ 1013935 w 1906976"/>
                  <a:gd name="connsiteY98" fmla="*/ 893687 h 2150919"/>
                  <a:gd name="connsiteX99" fmla="*/ 1039770 w 1906976"/>
                  <a:gd name="connsiteY99" fmla="*/ 880853 h 2150919"/>
                  <a:gd name="connsiteX100" fmla="*/ 1174569 w 1906976"/>
                  <a:gd name="connsiteY100" fmla="*/ 913168 h 2150919"/>
                  <a:gd name="connsiteX101" fmla="*/ 1180147 w 1906976"/>
                  <a:gd name="connsiteY101" fmla="*/ 915798 h 2150919"/>
                  <a:gd name="connsiteX102" fmla="*/ 1180162 w 1906976"/>
                  <a:gd name="connsiteY102" fmla="*/ 915301 h 2150919"/>
                  <a:gd name="connsiteX103" fmla="*/ 1165511 w 1906976"/>
                  <a:gd name="connsiteY103" fmla="*/ 908262 h 2150919"/>
                  <a:gd name="connsiteX104" fmla="*/ 1002626 w 1906976"/>
                  <a:gd name="connsiteY104" fmla="*/ 755126 h 2150919"/>
                  <a:gd name="connsiteX105" fmla="*/ 1078195 w 1906976"/>
                  <a:gd name="connsiteY105" fmla="*/ 746821 h 2150919"/>
                  <a:gd name="connsiteX106" fmla="*/ 1136930 w 1906976"/>
                  <a:gd name="connsiteY106" fmla="*/ 764801 h 2150919"/>
                  <a:gd name="connsiteX107" fmla="*/ 1084038 w 1906976"/>
                  <a:gd name="connsiteY107" fmla="*/ 723025 h 2150919"/>
                  <a:gd name="connsiteX108" fmla="*/ 1047870 w 1906976"/>
                  <a:gd name="connsiteY108" fmla="*/ 656154 h 2150919"/>
                  <a:gd name="connsiteX109" fmla="*/ 1073705 w 1906976"/>
                  <a:gd name="connsiteY109" fmla="*/ 643320 h 2150919"/>
                  <a:gd name="connsiteX110" fmla="*/ 1109150 w 1906976"/>
                  <a:gd name="connsiteY110" fmla="*/ 645172 h 2150919"/>
                  <a:gd name="connsiteX111" fmla="*/ 1135109 w 1906976"/>
                  <a:gd name="connsiteY111" fmla="*/ 651381 h 2150919"/>
                  <a:gd name="connsiteX112" fmla="*/ 1132045 w 1906976"/>
                  <a:gd name="connsiteY112" fmla="*/ 642448 h 2150919"/>
                  <a:gd name="connsiteX113" fmla="*/ 1122538 w 1906976"/>
                  <a:gd name="connsiteY113" fmla="*/ 627504 h 2150919"/>
                  <a:gd name="connsiteX114" fmla="*/ 1096623 w 1906976"/>
                  <a:gd name="connsiteY114" fmla="*/ 619488 h 2150919"/>
                  <a:gd name="connsiteX115" fmla="*/ 913602 w 1906976"/>
                  <a:gd name="connsiteY115" fmla="*/ 539228 h 2150919"/>
                  <a:gd name="connsiteX116" fmla="*/ 685967 w 1906976"/>
                  <a:gd name="connsiteY116" fmla="*/ 592955 h 2150919"/>
                  <a:gd name="connsiteX117" fmla="*/ 598307 w 1906976"/>
                  <a:gd name="connsiteY117" fmla="*/ 691928 h 2150919"/>
                  <a:gd name="connsiteX118" fmla="*/ 567201 w 1906976"/>
                  <a:gd name="connsiteY118" fmla="*/ 607094 h 2150919"/>
                  <a:gd name="connsiteX119" fmla="*/ 615273 w 1906976"/>
                  <a:gd name="connsiteY119" fmla="*/ 522262 h 2150919"/>
                  <a:gd name="connsiteX120" fmla="*/ 670414 w 1906976"/>
                  <a:gd name="connsiteY120" fmla="*/ 482673 h 2150919"/>
                  <a:gd name="connsiteX121" fmla="*/ 632239 w 1906976"/>
                  <a:gd name="connsiteY121" fmla="*/ 450153 h 2150919"/>
                  <a:gd name="connsiteX122" fmla="*/ 697278 w 1906976"/>
                  <a:gd name="connsiteY122" fmla="*/ 407737 h 2150919"/>
                  <a:gd name="connsiteX123" fmla="*/ 777869 w 1906976"/>
                  <a:gd name="connsiteY123" fmla="*/ 407737 h 2150919"/>
                  <a:gd name="connsiteX124" fmla="*/ 758075 w 1906976"/>
                  <a:gd name="connsiteY124" fmla="*/ 351182 h 2150919"/>
                  <a:gd name="connsiteX125" fmla="*/ 852806 w 1906976"/>
                  <a:gd name="connsiteY125" fmla="*/ 344112 h 2150919"/>
                  <a:gd name="connsiteX126" fmla="*/ 858461 w 1906976"/>
                  <a:gd name="connsiteY126" fmla="*/ 276246 h 2150919"/>
                  <a:gd name="connsiteX127" fmla="*/ 941880 w 1906976"/>
                  <a:gd name="connsiteY127" fmla="*/ 264935 h 2150919"/>
                  <a:gd name="connsiteX128" fmla="*/ 1023886 w 1906976"/>
                  <a:gd name="connsiteY128" fmla="*/ 294626 h 2150919"/>
                  <a:gd name="connsiteX129" fmla="*/ 963088 w 1906976"/>
                  <a:gd name="connsiteY129" fmla="*/ 187171 h 2150919"/>
                  <a:gd name="connsiteX130" fmla="*/ 1080441 w 1906976"/>
                  <a:gd name="connsiteY130" fmla="*/ 182930 h 2150919"/>
                  <a:gd name="connsiteX131" fmla="*/ 1206276 w 1906976"/>
                  <a:gd name="connsiteY131" fmla="*/ 238071 h 2150919"/>
                  <a:gd name="connsiteX132" fmla="*/ 1284040 w 1906976"/>
                  <a:gd name="connsiteY132" fmla="*/ 157479 h 2150919"/>
                  <a:gd name="connsiteX133" fmla="*/ 1339182 w 1906976"/>
                  <a:gd name="connsiteY133" fmla="*/ 93855 h 2150919"/>
                  <a:gd name="connsiteX134" fmla="*/ 1377356 w 1906976"/>
                  <a:gd name="connsiteY134" fmla="*/ 78302 h 2150919"/>
                  <a:gd name="connsiteX135" fmla="*/ 1392909 w 1906976"/>
                  <a:gd name="connsiteY135" fmla="*/ 147582 h 2150919"/>
                  <a:gd name="connsiteX136" fmla="*/ 1440981 w 1906976"/>
                  <a:gd name="connsiteY136" fmla="*/ 68405 h 2150919"/>
                  <a:gd name="connsiteX137" fmla="*/ 1489053 w 1906976"/>
                  <a:gd name="connsiteY137" fmla="*/ 42955 h 2150919"/>
                  <a:gd name="connsiteX138" fmla="*/ 1507434 w 1906976"/>
                  <a:gd name="connsiteY138" fmla="*/ 102338 h 2150919"/>
                  <a:gd name="connsiteX139" fmla="*/ 1563989 w 1906976"/>
                  <a:gd name="connsiteY139" fmla="*/ 40127 h 2150919"/>
                  <a:gd name="connsiteX140" fmla="*/ 1647408 w 1906976"/>
                  <a:gd name="connsiteY140" fmla="*/ 538 h 21509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</a:cxnLst>
                <a:rect l="l" t="t" r="r" b="b"/>
                <a:pathLst>
                  <a:path w="1906976" h="2150919">
                    <a:moveTo>
                      <a:pt x="1647408" y="538"/>
                    </a:moveTo>
                    <a:cubicBezTo>
                      <a:pt x="1665318" y="5251"/>
                      <a:pt x="1656363" y="61100"/>
                      <a:pt x="1671444" y="68405"/>
                    </a:cubicBezTo>
                    <a:cubicBezTo>
                      <a:pt x="1686525" y="75709"/>
                      <a:pt x="1719752" y="46960"/>
                      <a:pt x="1737897" y="44369"/>
                    </a:cubicBezTo>
                    <a:cubicBezTo>
                      <a:pt x="1756042" y="41776"/>
                      <a:pt x="1775365" y="38949"/>
                      <a:pt x="1780314" y="52852"/>
                    </a:cubicBezTo>
                    <a:cubicBezTo>
                      <a:pt x="1785262" y="66756"/>
                      <a:pt x="1755806" y="109408"/>
                      <a:pt x="1767588" y="127788"/>
                    </a:cubicBezTo>
                    <a:cubicBezTo>
                      <a:pt x="1779371" y="146168"/>
                      <a:pt x="1815661" y="143812"/>
                      <a:pt x="1851007" y="163135"/>
                    </a:cubicBezTo>
                    <a:cubicBezTo>
                      <a:pt x="1886354" y="182458"/>
                      <a:pt x="1917931" y="239249"/>
                      <a:pt x="1903321" y="252210"/>
                    </a:cubicBezTo>
                    <a:cubicBezTo>
                      <a:pt x="1888711" y="265170"/>
                      <a:pt x="1818959" y="231708"/>
                      <a:pt x="1763347" y="240899"/>
                    </a:cubicBezTo>
                    <a:cubicBezTo>
                      <a:pt x="1707734" y="250089"/>
                      <a:pt x="1631855" y="267055"/>
                      <a:pt x="1569644" y="307351"/>
                    </a:cubicBezTo>
                    <a:cubicBezTo>
                      <a:pt x="1507434" y="347647"/>
                      <a:pt x="1428963" y="434836"/>
                      <a:pt x="1390082" y="482673"/>
                    </a:cubicBezTo>
                    <a:lnTo>
                      <a:pt x="1371318" y="515761"/>
                    </a:lnTo>
                    <a:lnTo>
                      <a:pt x="1403922" y="537159"/>
                    </a:lnTo>
                    <a:cubicBezTo>
                      <a:pt x="1430565" y="560360"/>
                      <a:pt x="1454769" y="587531"/>
                      <a:pt x="1476375" y="618139"/>
                    </a:cubicBezTo>
                    <a:lnTo>
                      <a:pt x="1507371" y="673520"/>
                    </a:lnTo>
                    <a:lnTo>
                      <a:pt x="1530938" y="659950"/>
                    </a:lnTo>
                    <a:cubicBezTo>
                      <a:pt x="1541955" y="654902"/>
                      <a:pt x="1551734" y="651219"/>
                      <a:pt x="1558332" y="648098"/>
                    </a:cubicBezTo>
                    <a:cubicBezTo>
                      <a:pt x="1613003" y="632780"/>
                      <a:pt x="1603576" y="661294"/>
                      <a:pt x="1597921" y="682030"/>
                    </a:cubicBezTo>
                    <a:cubicBezTo>
                      <a:pt x="1592266" y="702768"/>
                      <a:pt x="1579069" y="732223"/>
                      <a:pt x="1583782" y="738585"/>
                    </a:cubicBezTo>
                    <a:cubicBezTo>
                      <a:pt x="1588495" y="744948"/>
                      <a:pt x="1610175" y="725154"/>
                      <a:pt x="1626199" y="720206"/>
                    </a:cubicBezTo>
                    <a:cubicBezTo>
                      <a:pt x="1642222" y="715257"/>
                      <a:pt x="1671914" y="699469"/>
                      <a:pt x="1679926" y="708894"/>
                    </a:cubicBezTo>
                    <a:cubicBezTo>
                      <a:pt x="1687939" y="718321"/>
                      <a:pt x="1663195" y="768984"/>
                      <a:pt x="1674271" y="776760"/>
                    </a:cubicBezTo>
                    <a:cubicBezTo>
                      <a:pt x="1685347" y="784537"/>
                      <a:pt x="1739545" y="744948"/>
                      <a:pt x="1746380" y="755552"/>
                    </a:cubicBezTo>
                    <a:cubicBezTo>
                      <a:pt x="1753213" y="766156"/>
                      <a:pt x="1709383" y="829781"/>
                      <a:pt x="1715274" y="840385"/>
                    </a:cubicBezTo>
                    <a:cubicBezTo>
                      <a:pt x="1721165" y="850989"/>
                      <a:pt x="1761225" y="817528"/>
                      <a:pt x="1781727" y="819177"/>
                    </a:cubicBezTo>
                    <a:cubicBezTo>
                      <a:pt x="1802228" y="820827"/>
                      <a:pt x="1841580" y="837794"/>
                      <a:pt x="1838282" y="850283"/>
                    </a:cubicBezTo>
                    <a:cubicBezTo>
                      <a:pt x="1834983" y="862772"/>
                      <a:pt x="1787146" y="867956"/>
                      <a:pt x="1761931" y="894113"/>
                    </a:cubicBezTo>
                    <a:cubicBezTo>
                      <a:pt x="1736717" y="920270"/>
                      <a:pt x="1724700" y="966221"/>
                      <a:pt x="1686996" y="1007223"/>
                    </a:cubicBezTo>
                    <a:cubicBezTo>
                      <a:pt x="1668144" y="1027724"/>
                      <a:pt x="1640161" y="1071084"/>
                      <a:pt x="1611971" y="1104251"/>
                    </a:cubicBezTo>
                    <a:lnTo>
                      <a:pt x="1600838" y="1116128"/>
                    </a:lnTo>
                    <a:lnTo>
                      <a:pt x="1600844" y="1116312"/>
                    </a:lnTo>
                    <a:cubicBezTo>
                      <a:pt x="1597439" y="1215471"/>
                      <a:pt x="1581116" y="1319852"/>
                      <a:pt x="1550614" y="1425194"/>
                    </a:cubicBezTo>
                    <a:cubicBezTo>
                      <a:pt x="1477406" y="1678016"/>
                      <a:pt x="1338114" y="1882518"/>
                      <a:pt x="1178982" y="1998221"/>
                    </a:cubicBezTo>
                    <a:lnTo>
                      <a:pt x="1125059" y="2036167"/>
                    </a:lnTo>
                    <a:cubicBezTo>
                      <a:pt x="1037559" y="2090484"/>
                      <a:pt x="885638" y="2133392"/>
                      <a:pt x="710632" y="2146735"/>
                    </a:cubicBezTo>
                    <a:cubicBezTo>
                      <a:pt x="448124" y="2166748"/>
                      <a:pt x="226872" y="2113134"/>
                      <a:pt x="194061" y="2025314"/>
                    </a:cubicBezTo>
                    <a:lnTo>
                      <a:pt x="209091" y="1998832"/>
                    </a:lnTo>
                    <a:lnTo>
                      <a:pt x="214001" y="2000355"/>
                    </a:lnTo>
                    <a:lnTo>
                      <a:pt x="214001" y="1984298"/>
                    </a:lnTo>
                    <a:lnTo>
                      <a:pt x="219717" y="1970499"/>
                    </a:lnTo>
                    <a:lnTo>
                      <a:pt x="218737" y="1970094"/>
                    </a:lnTo>
                    <a:cubicBezTo>
                      <a:pt x="215811" y="1967167"/>
                      <a:pt x="214001" y="1963126"/>
                      <a:pt x="214001" y="1958661"/>
                    </a:cubicBezTo>
                    <a:lnTo>
                      <a:pt x="214001" y="1933397"/>
                    </a:lnTo>
                    <a:cubicBezTo>
                      <a:pt x="214001" y="1919162"/>
                      <a:pt x="225541" y="1907623"/>
                      <a:pt x="239776" y="1907622"/>
                    </a:cubicBezTo>
                    <a:lnTo>
                      <a:pt x="284978" y="1907622"/>
                    </a:lnTo>
                    <a:cubicBezTo>
                      <a:pt x="292096" y="1907622"/>
                      <a:pt x="298540" y="1910508"/>
                      <a:pt x="303204" y="1915173"/>
                    </a:cubicBezTo>
                    <a:lnTo>
                      <a:pt x="310009" y="1931601"/>
                    </a:lnTo>
                    <a:lnTo>
                      <a:pt x="316815" y="1915173"/>
                    </a:lnTo>
                    <a:cubicBezTo>
                      <a:pt x="321479" y="1910507"/>
                      <a:pt x="327923" y="1907622"/>
                      <a:pt x="335040" y="1907622"/>
                    </a:cubicBezTo>
                    <a:lnTo>
                      <a:pt x="380242" y="1907623"/>
                    </a:lnTo>
                    <a:cubicBezTo>
                      <a:pt x="387360" y="1907622"/>
                      <a:pt x="393804" y="1910507"/>
                      <a:pt x="398468" y="1915173"/>
                    </a:cubicBezTo>
                    <a:lnTo>
                      <a:pt x="404300" y="1929251"/>
                    </a:lnTo>
                    <a:lnTo>
                      <a:pt x="410132" y="1915173"/>
                    </a:lnTo>
                    <a:cubicBezTo>
                      <a:pt x="414796" y="1910508"/>
                      <a:pt x="421240" y="1907622"/>
                      <a:pt x="428357" y="1907623"/>
                    </a:cubicBezTo>
                    <a:lnTo>
                      <a:pt x="473559" y="1907623"/>
                    </a:lnTo>
                    <a:cubicBezTo>
                      <a:pt x="480677" y="1907622"/>
                      <a:pt x="487121" y="1910508"/>
                      <a:pt x="491786" y="1915172"/>
                    </a:cubicBezTo>
                    <a:lnTo>
                      <a:pt x="499334" y="1933396"/>
                    </a:lnTo>
                    <a:lnTo>
                      <a:pt x="506883" y="1915172"/>
                    </a:lnTo>
                    <a:cubicBezTo>
                      <a:pt x="511547" y="1910507"/>
                      <a:pt x="517990" y="1907623"/>
                      <a:pt x="525108" y="1907623"/>
                    </a:cubicBezTo>
                    <a:lnTo>
                      <a:pt x="570311" y="1907622"/>
                    </a:lnTo>
                    <a:cubicBezTo>
                      <a:pt x="577429" y="1907623"/>
                      <a:pt x="583872" y="1910507"/>
                      <a:pt x="588537" y="1915172"/>
                    </a:cubicBezTo>
                    <a:lnTo>
                      <a:pt x="594665" y="1929966"/>
                    </a:lnTo>
                    <a:lnTo>
                      <a:pt x="613098" y="1917418"/>
                    </a:lnTo>
                    <a:cubicBezTo>
                      <a:pt x="618045" y="1911303"/>
                      <a:pt x="621206" y="1902971"/>
                      <a:pt x="621506" y="1891091"/>
                    </a:cubicBezTo>
                    <a:cubicBezTo>
                      <a:pt x="622710" y="1843571"/>
                      <a:pt x="574428" y="1798876"/>
                      <a:pt x="536042" y="1807911"/>
                    </a:cubicBezTo>
                    <a:lnTo>
                      <a:pt x="513354" y="1817144"/>
                    </a:lnTo>
                    <a:lnTo>
                      <a:pt x="518807" y="1837494"/>
                    </a:lnTo>
                    <a:cubicBezTo>
                      <a:pt x="522108" y="1849812"/>
                      <a:pt x="514798" y="1862474"/>
                      <a:pt x="502479" y="1865775"/>
                    </a:cubicBezTo>
                    <a:lnTo>
                      <a:pt x="400447" y="1893113"/>
                    </a:lnTo>
                    <a:cubicBezTo>
                      <a:pt x="388128" y="1896415"/>
                      <a:pt x="375467" y="1889105"/>
                      <a:pt x="372166" y="1876786"/>
                    </a:cubicBezTo>
                    <a:lnTo>
                      <a:pt x="363732" y="1845311"/>
                    </a:lnTo>
                    <a:lnTo>
                      <a:pt x="363588" y="1846409"/>
                    </a:lnTo>
                    <a:cubicBezTo>
                      <a:pt x="360557" y="1851658"/>
                      <a:pt x="355524" y="1855751"/>
                      <a:pt x="349207" y="1857444"/>
                    </a:cubicBezTo>
                    <a:lnTo>
                      <a:pt x="244556" y="1885485"/>
                    </a:lnTo>
                    <a:cubicBezTo>
                      <a:pt x="231921" y="1888871"/>
                      <a:pt x="218934" y="1881372"/>
                      <a:pt x="215549" y="1868738"/>
                    </a:cubicBezTo>
                    <a:lnTo>
                      <a:pt x="183306" y="1748405"/>
                    </a:lnTo>
                    <a:lnTo>
                      <a:pt x="163597" y="1736563"/>
                    </a:lnTo>
                    <a:lnTo>
                      <a:pt x="113002" y="1704536"/>
                    </a:lnTo>
                    <a:cubicBezTo>
                      <a:pt x="27929" y="1637749"/>
                      <a:pt x="-16263" y="1564157"/>
                      <a:pt x="5507" y="1509124"/>
                    </a:cubicBezTo>
                    <a:cubicBezTo>
                      <a:pt x="22922" y="1465096"/>
                      <a:pt x="79254" y="1441283"/>
                      <a:pt x="156253" y="1438373"/>
                    </a:cubicBezTo>
                    <a:cubicBezTo>
                      <a:pt x="214002" y="1436191"/>
                      <a:pt x="283375" y="1445769"/>
                      <a:pt x="356674" y="1467393"/>
                    </a:cubicBezTo>
                    <a:lnTo>
                      <a:pt x="376902" y="1474376"/>
                    </a:lnTo>
                    <a:lnTo>
                      <a:pt x="383237" y="1460742"/>
                    </a:lnTo>
                    <a:cubicBezTo>
                      <a:pt x="431745" y="1384124"/>
                      <a:pt x="545307" y="1330365"/>
                      <a:pt x="677664" y="1330365"/>
                    </a:cubicBezTo>
                    <a:cubicBezTo>
                      <a:pt x="765903" y="1330364"/>
                      <a:pt x="845787" y="1354258"/>
                      <a:pt x="903612" y="1392888"/>
                    </a:cubicBezTo>
                    <a:lnTo>
                      <a:pt x="905982" y="1394808"/>
                    </a:lnTo>
                    <a:lnTo>
                      <a:pt x="953336" y="1391191"/>
                    </a:lnTo>
                    <a:lnTo>
                      <a:pt x="999337" y="1346466"/>
                    </a:lnTo>
                    <a:lnTo>
                      <a:pt x="988171" y="1336294"/>
                    </a:lnTo>
                    <a:cubicBezTo>
                      <a:pt x="899186" y="1247308"/>
                      <a:pt x="853853" y="1148367"/>
                      <a:pt x="886917" y="1115303"/>
                    </a:cubicBezTo>
                    <a:cubicBezTo>
                      <a:pt x="911716" y="1090504"/>
                      <a:pt x="973570" y="1109805"/>
                      <a:pt x="1040487" y="1158545"/>
                    </a:cubicBezTo>
                    <a:lnTo>
                      <a:pt x="1054688" y="1170765"/>
                    </a:lnTo>
                    <a:lnTo>
                      <a:pt x="1021534" y="1132255"/>
                    </a:lnTo>
                    <a:cubicBezTo>
                      <a:pt x="972758" y="1065372"/>
                      <a:pt x="953376" y="1003601"/>
                      <a:pt x="978079" y="978897"/>
                    </a:cubicBezTo>
                    <a:cubicBezTo>
                      <a:pt x="986314" y="970662"/>
                      <a:pt x="998667" y="967327"/>
                      <a:pt x="1013955" y="968344"/>
                    </a:cubicBezTo>
                    <a:cubicBezTo>
                      <a:pt x="1048354" y="970635"/>
                      <a:pt x="1097611" y="994970"/>
                      <a:pt x="1148246" y="1035149"/>
                    </a:cubicBezTo>
                    <a:lnTo>
                      <a:pt x="1161695" y="1047173"/>
                    </a:lnTo>
                    <a:lnTo>
                      <a:pt x="1163378" y="1038785"/>
                    </a:lnTo>
                    <a:lnTo>
                      <a:pt x="1104763" y="1003730"/>
                    </a:lnTo>
                    <a:cubicBezTo>
                      <a:pt x="1040530" y="959776"/>
                      <a:pt x="1002394" y="915706"/>
                      <a:pt x="1013935" y="893687"/>
                    </a:cubicBezTo>
                    <a:cubicBezTo>
                      <a:pt x="1017782" y="886348"/>
                      <a:pt x="1026784" y="882153"/>
                      <a:pt x="1039770" y="880853"/>
                    </a:cubicBezTo>
                    <a:cubicBezTo>
                      <a:pt x="1068988" y="877927"/>
                      <a:pt x="1118372" y="889651"/>
                      <a:pt x="1174569" y="913168"/>
                    </a:cubicBezTo>
                    <a:lnTo>
                      <a:pt x="1180147" y="915798"/>
                    </a:lnTo>
                    <a:lnTo>
                      <a:pt x="1180162" y="915301"/>
                    </a:lnTo>
                    <a:lnTo>
                      <a:pt x="1165511" y="908262"/>
                    </a:lnTo>
                    <a:cubicBezTo>
                      <a:pt x="1060164" y="853046"/>
                      <a:pt x="987237" y="784484"/>
                      <a:pt x="1002626" y="755126"/>
                    </a:cubicBezTo>
                    <a:cubicBezTo>
                      <a:pt x="1010319" y="740447"/>
                      <a:pt x="1038635" y="738349"/>
                      <a:pt x="1078195" y="746821"/>
                    </a:cubicBezTo>
                    <a:lnTo>
                      <a:pt x="1136930" y="764801"/>
                    </a:lnTo>
                    <a:lnTo>
                      <a:pt x="1084038" y="723025"/>
                    </a:lnTo>
                    <a:cubicBezTo>
                      <a:pt x="1054561" y="695313"/>
                      <a:pt x="1040176" y="670834"/>
                      <a:pt x="1047870" y="656154"/>
                    </a:cubicBezTo>
                    <a:cubicBezTo>
                      <a:pt x="1051717" y="648815"/>
                      <a:pt x="1060719" y="644621"/>
                      <a:pt x="1073705" y="643320"/>
                    </a:cubicBezTo>
                    <a:cubicBezTo>
                      <a:pt x="1083444" y="642344"/>
                      <a:pt x="1095424" y="642997"/>
                      <a:pt x="1109150" y="645172"/>
                    </a:cubicBezTo>
                    <a:lnTo>
                      <a:pt x="1135109" y="651381"/>
                    </a:lnTo>
                    <a:lnTo>
                      <a:pt x="1132045" y="642448"/>
                    </a:lnTo>
                    <a:lnTo>
                      <a:pt x="1122538" y="627504"/>
                    </a:lnTo>
                    <a:lnTo>
                      <a:pt x="1096623" y="619488"/>
                    </a:lnTo>
                    <a:cubicBezTo>
                      <a:pt x="1038068" y="593795"/>
                      <a:pt x="972985" y="548949"/>
                      <a:pt x="913602" y="539228"/>
                    </a:cubicBezTo>
                    <a:cubicBezTo>
                      <a:pt x="834425" y="526268"/>
                      <a:pt x="742758" y="553366"/>
                      <a:pt x="685967" y="592955"/>
                    </a:cubicBezTo>
                    <a:cubicBezTo>
                      <a:pt x="629176" y="632544"/>
                      <a:pt x="618101" y="689571"/>
                      <a:pt x="598307" y="691928"/>
                    </a:cubicBezTo>
                    <a:cubicBezTo>
                      <a:pt x="578513" y="694284"/>
                      <a:pt x="567201" y="645269"/>
                      <a:pt x="567201" y="607094"/>
                    </a:cubicBezTo>
                    <a:cubicBezTo>
                      <a:pt x="567200" y="568920"/>
                      <a:pt x="598071" y="542999"/>
                      <a:pt x="615273" y="522262"/>
                    </a:cubicBezTo>
                    <a:cubicBezTo>
                      <a:pt x="632476" y="501525"/>
                      <a:pt x="667587" y="494691"/>
                      <a:pt x="670414" y="482673"/>
                    </a:cubicBezTo>
                    <a:cubicBezTo>
                      <a:pt x="673242" y="470655"/>
                      <a:pt x="627762" y="462643"/>
                      <a:pt x="632239" y="450153"/>
                    </a:cubicBezTo>
                    <a:cubicBezTo>
                      <a:pt x="636717" y="437664"/>
                      <a:pt x="664523" y="416220"/>
                      <a:pt x="697278" y="407737"/>
                    </a:cubicBezTo>
                    <a:cubicBezTo>
                      <a:pt x="730033" y="399253"/>
                      <a:pt x="767736" y="417163"/>
                      <a:pt x="777869" y="407737"/>
                    </a:cubicBezTo>
                    <a:cubicBezTo>
                      <a:pt x="788002" y="398311"/>
                      <a:pt x="735689" y="361786"/>
                      <a:pt x="758075" y="351182"/>
                    </a:cubicBezTo>
                    <a:cubicBezTo>
                      <a:pt x="780462" y="340578"/>
                      <a:pt x="810625" y="341049"/>
                      <a:pt x="852806" y="344112"/>
                    </a:cubicBezTo>
                    <a:cubicBezTo>
                      <a:pt x="894987" y="347175"/>
                      <a:pt x="832304" y="302167"/>
                      <a:pt x="858461" y="276246"/>
                    </a:cubicBezTo>
                    <a:cubicBezTo>
                      <a:pt x="884618" y="250325"/>
                      <a:pt x="914309" y="261871"/>
                      <a:pt x="941880" y="264935"/>
                    </a:cubicBezTo>
                    <a:cubicBezTo>
                      <a:pt x="969450" y="267998"/>
                      <a:pt x="1020351" y="307586"/>
                      <a:pt x="1023886" y="294626"/>
                    </a:cubicBezTo>
                    <a:cubicBezTo>
                      <a:pt x="1027420" y="281665"/>
                      <a:pt x="929627" y="217098"/>
                      <a:pt x="963088" y="187171"/>
                    </a:cubicBezTo>
                    <a:cubicBezTo>
                      <a:pt x="996550" y="157244"/>
                      <a:pt x="1035668" y="164550"/>
                      <a:pt x="1080441" y="182930"/>
                    </a:cubicBezTo>
                    <a:cubicBezTo>
                      <a:pt x="1125214" y="201309"/>
                      <a:pt x="1172343" y="242312"/>
                      <a:pt x="1206276" y="238071"/>
                    </a:cubicBezTo>
                    <a:cubicBezTo>
                      <a:pt x="1240210" y="233829"/>
                      <a:pt x="1261889" y="181515"/>
                      <a:pt x="1284040" y="157479"/>
                    </a:cubicBezTo>
                    <a:cubicBezTo>
                      <a:pt x="1306191" y="133443"/>
                      <a:pt x="1323629" y="107051"/>
                      <a:pt x="1339182" y="93855"/>
                    </a:cubicBezTo>
                    <a:cubicBezTo>
                      <a:pt x="1354735" y="80658"/>
                      <a:pt x="1368402" y="69347"/>
                      <a:pt x="1377356" y="78302"/>
                    </a:cubicBezTo>
                    <a:cubicBezTo>
                      <a:pt x="1386311" y="87256"/>
                      <a:pt x="1382305" y="149231"/>
                      <a:pt x="1392909" y="147582"/>
                    </a:cubicBezTo>
                    <a:cubicBezTo>
                      <a:pt x="1403513" y="145933"/>
                      <a:pt x="1424957" y="85843"/>
                      <a:pt x="1440981" y="68405"/>
                    </a:cubicBezTo>
                    <a:cubicBezTo>
                      <a:pt x="1457006" y="50966"/>
                      <a:pt x="1477978" y="37299"/>
                      <a:pt x="1489053" y="42955"/>
                    </a:cubicBezTo>
                    <a:cubicBezTo>
                      <a:pt x="1500129" y="48610"/>
                      <a:pt x="1494944" y="102809"/>
                      <a:pt x="1507434" y="102338"/>
                    </a:cubicBezTo>
                    <a:cubicBezTo>
                      <a:pt x="1519923" y="101866"/>
                      <a:pt x="1540660" y="57093"/>
                      <a:pt x="1563989" y="40127"/>
                    </a:cubicBezTo>
                    <a:cubicBezTo>
                      <a:pt x="1587318" y="23160"/>
                      <a:pt x="1629499" y="-4175"/>
                      <a:pt x="1647408" y="538"/>
                    </a:cubicBezTo>
                    <a:close/>
                  </a:path>
                </a:pathLst>
              </a:cu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2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75" name="グループ化 74">
                <a:extLst>
                  <a:ext uri="{FF2B5EF4-FFF2-40B4-BE49-F238E27FC236}">
                    <a16:creationId xmlns:a16="http://schemas.microsoft.com/office/drawing/2014/main" id="{691AD67C-9454-44A7-9015-DA09DCD512E7}"/>
                  </a:ext>
                </a:extLst>
              </p:cNvPr>
              <p:cNvGrpSpPr/>
              <p:nvPr/>
            </p:nvGrpSpPr>
            <p:grpSpPr>
              <a:xfrm>
                <a:off x="5648056" y="4074965"/>
                <a:ext cx="337918" cy="173235"/>
                <a:chOff x="4528920" y="3686176"/>
                <a:chExt cx="569118" cy="291760"/>
              </a:xfrm>
              <a:grpFill/>
            </p:grpSpPr>
            <p:sp>
              <p:nvSpPr>
                <p:cNvPr id="115" name="楕円 114">
                  <a:extLst>
                    <a:ext uri="{FF2B5EF4-FFF2-40B4-BE49-F238E27FC236}">
                      <a16:creationId xmlns:a16="http://schemas.microsoft.com/office/drawing/2014/main" id="{01244124-F323-49BC-A018-F8E83519CEB2}"/>
                    </a:ext>
                  </a:extLst>
                </p:cNvPr>
                <p:cNvSpPr/>
                <p:nvPr/>
              </p:nvSpPr>
              <p:spPr>
                <a:xfrm>
                  <a:off x="4528920" y="3686176"/>
                  <a:ext cx="569118" cy="291760"/>
                </a:xfrm>
                <a:prstGeom prst="ellipse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2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6" name="楕円 115">
                  <a:extLst>
                    <a:ext uri="{FF2B5EF4-FFF2-40B4-BE49-F238E27FC236}">
                      <a16:creationId xmlns:a16="http://schemas.microsoft.com/office/drawing/2014/main" id="{99EED7CB-7035-427D-BC02-847C001EFF0B}"/>
                    </a:ext>
                  </a:extLst>
                </p:cNvPr>
                <p:cNvSpPr/>
                <p:nvPr/>
              </p:nvSpPr>
              <p:spPr>
                <a:xfrm>
                  <a:off x="4605338" y="3775977"/>
                  <a:ext cx="148828" cy="148828"/>
                </a:xfrm>
                <a:prstGeom prst="ellipse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2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113" name="フリーフォーム: 図形 112">
                <a:extLst>
                  <a:ext uri="{FF2B5EF4-FFF2-40B4-BE49-F238E27FC236}">
                    <a16:creationId xmlns:a16="http://schemas.microsoft.com/office/drawing/2014/main" id="{D1731AA7-2AE1-4382-8E5F-BFB9778EAD50}"/>
                  </a:ext>
                </a:extLst>
              </p:cNvPr>
              <p:cNvSpPr/>
              <p:nvPr/>
            </p:nvSpPr>
            <p:spPr>
              <a:xfrm>
                <a:off x="6188289" y="3729850"/>
                <a:ext cx="999911" cy="724536"/>
              </a:xfrm>
              <a:custGeom>
                <a:avLst/>
                <a:gdLst>
                  <a:gd name="connsiteX0" fmla="*/ 763498 w 999911"/>
                  <a:gd name="connsiteY0" fmla="*/ 122 h 724536"/>
                  <a:gd name="connsiteX1" fmla="*/ 774809 w 999911"/>
                  <a:gd name="connsiteY1" fmla="*/ 150936 h 724536"/>
                  <a:gd name="connsiteX2" fmla="*/ 901116 w 999911"/>
                  <a:gd name="connsiteY2" fmla="*/ 28400 h 724536"/>
                  <a:gd name="connsiteX3" fmla="*/ 999145 w 999911"/>
                  <a:gd name="connsiteY3" fmla="*/ 34055 h 724536"/>
                  <a:gd name="connsiteX4" fmla="*/ 944475 w 999911"/>
                  <a:gd name="connsiteY4" fmla="*/ 124544 h 724536"/>
                  <a:gd name="connsiteX5" fmla="*/ 903001 w 999911"/>
                  <a:gd name="connsiteY5" fmla="*/ 237655 h 724536"/>
                  <a:gd name="connsiteX6" fmla="*/ 620224 w 999911"/>
                  <a:gd name="connsiteY6" fmla="*/ 435599 h 724536"/>
                  <a:gd name="connsiteX7" fmla="*/ 318007 w 999911"/>
                  <a:gd name="connsiteY7" fmla="*/ 530638 h 724536"/>
                  <a:gd name="connsiteX8" fmla="*/ 280388 w 999911"/>
                  <a:gd name="connsiteY8" fmla="*/ 537715 h 724536"/>
                  <a:gd name="connsiteX9" fmla="*/ 288938 w 999911"/>
                  <a:gd name="connsiteY9" fmla="*/ 580067 h 724536"/>
                  <a:gd name="connsiteX10" fmla="*/ 144469 w 999911"/>
                  <a:gd name="connsiteY10" fmla="*/ 724536 h 724536"/>
                  <a:gd name="connsiteX11" fmla="*/ 0 w 999911"/>
                  <a:gd name="connsiteY11" fmla="*/ 580067 h 724536"/>
                  <a:gd name="connsiteX12" fmla="*/ 88235 w 999911"/>
                  <a:gd name="connsiteY12" fmla="*/ 446951 h 724536"/>
                  <a:gd name="connsiteX13" fmla="*/ 136050 w 999911"/>
                  <a:gd name="connsiteY13" fmla="*/ 437298 h 724536"/>
                  <a:gd name="connsiteX14" fmla="*/ 133966 w 999911"/>
                  <a:gd name="connsiteY14" fmla="*/ 433463 h 724536"/>
                  <a:gd name="connsiteX15" fmla="*/ 90489 w 999911"/>
                  <a:gd name="connsiteY15" fmla="*/ 290440 h 724536"/>
                  <a:gd name="connsiteX16" fmla="*/ 154585 w 999911"/>
                  <a:gd name="connsiteY16" fmla="*/ 126429 h 724536"/>
                  <a:gd name="connsiteX17" fmla="*/ 197944 w 999911"/>
                  <a:gd name="connsiteY17" fmla="*/ 182984 h 724536"/>
                  <a:gd name="connsiteX18" fmla="*/ 299744 w 999911"/>
                  <a:gd name="connsiteY18" fmla="*/ 60448 h 724536"/>
                  <a:gd name="connsiteX19" fmla="*/ 309170 w 999911"/>
                  <a:gd name="connsiteY19" fmla="*/ 169788 h 724536"/>
                  <a:gd name="connsiteX20" fmla="*/ 403429 w 999911"/>
                  <a:gd name="connsiteY20" fmla="*/ 45366 h 724536"/>
                  <a:gd name="connsiteX21" fmla="*/ 410970 w 999911"/>
                  <a:gd name="connsiteY21" fmla="*/ 181099 h 724536"/>
                  <a:gd name="connsiteX22" fmla="*/ 563669 w 999911"/>
                  <a:gd name="connsiteY22" fmla="*/ 34055 h 724536"/>
                  <a:gd name="connsiteX23" fmla="*/ 574980 w 999911"/>
                  <a:gd name="connsiteY23" fmla="*/ 181099 h 724536"/>
                  <a:gd name="connsiteX24" fmla="*/ 763498 w 999911"/>
                  <a:gd name="connsiteY24" fmla="*/ 122 h 7245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999911" h="724536">
                    <a:moveTo>
                      <a:pt x="763498" y="122"/>
                    </a:moveTo>
                    <a:cubicBezTo>
                      <a:pt x="823667" y="-4905"/>
                      <a:pt x="751873" y="146223"/>
                      <a:pt x="774809" y="150936"/>
                    </a:cubicBezTo>
                    <a:cubicBezTo>
                      <a:pt x="797745" y="155649"/>
                      <a:pt x="863727" y="47880"/>
                      <a:pt x="901116" y="28400"/>
                    </a:cubicBezTo>
                    <a:cubicBezTo>
                      <a:pt x="938505" y="8920"/>
                      <a:pt x="991919" y="18031"/>
                      <a:pt x="999145" y="34055"/>
                    </a:cubicBezTo>
                    <a:cubicBezTo>
                      <a:pt x="1006372" y="50079"/>
                      <a:pt x="960499" y="90611"/>
                      <a:pt x="944475" y="124544"/>
                    </a:cubicBezTo>
                    <a:cubicBezTo>
                      <a:pt x="928451" y="158477"/>
                      <a:pt x="957043" y="185813"/>
                      <a:pt x="903001" y="237655"/>
                    </a:cubicBezTo>
                    <a:cubicBezTo>
                      <a:pt x="848959" y="289497"/>
                      <a:pt x="730508" y="384699"/>
                      <a:pt x="620224" y="435599"/>
                    </a:cubicBezTo>
                    <a:cubicBezTo>
                      <a:pt x="537512" y="473774"/>
                      <a:pt x="409732" y="511419"/>
                      <a:pt x="318007" y="530638"/>
                    </a:cubicBezTo>
                    <a:lnTo>
                      <a:pt x="280388" y="537715"/>
                    </a:lnTo>
                    <a:lnTo>
                      <a:pt x="288938" y="580067"/>
                    </a:lnTo>
                    <a:cubicBezTo>
                      <a:pt x="288938" y="659855"/>
                      <a:pt x="224257" y="724536"/>
                      <a:pt x="144469" y="724536"/>
                    </a:cubicBezTo>
                    <a:cubicBezTo>
                      <a:pt x="64681" y="724536"/>
                      <a:pt x="0" y="659855"/>
                      <a:pt x="0" y="580067"/>
                    </a:cubicBezTo>
                    <a:cubicBezTo>
                      <a:pt x="0" y="520226"/>
                      <a:pt x="36383" y="468883"/>
                      <a:pt x="88235" y="446951"/>
                    </a:cubicBezTo>
                    <a:lnTo>
                      <a:pt x="136050" y="437298"/>
                    </a:lnTo>
                    <a:lnTo>
                      <a:pt x="133966" y="433463"/>
                    </a:lnTo>
                    <a:cubicBezTo>
                      <a:pt x="112405" y="390118"/>
                      <a:pt x="90489" y="333563"/>
                      <a:pt x="90489" y="290440"/>
                    </a:cubicBezTo>
                    <a:cubicBezTo>
                      <a:pt x="90489" y="232942"/>
                      <a:pt x="110284" y="153764"/>
                      <a:pt x="154585" y="126429"/>
                    </a:cubicBezTo>
                    <a:cubicBezTo>
                      <a:pt x="198887" y="99094"/>
                      <a:pt x="158670" y="193981"/>
                      <a:pt x="197944" y="182984"/>
                    </a:cubicBezTo>
                    <a:cubicBezTo>
                      <a:pt x="237219" y="171987"/>
                      <a:pt x="260469" y="70188"/>
                      <a:pt x="299744" y="60448"/>
                    </a:cubicBezTo>
                    <a:cubicBezTo>
                      <a:pt x="339019" y="50708"/>
                      <a:pt x="278693" y="174187"/>
                      <a:pt x="309170" y="169788"/>
                    </a:cubicBezTo>
                    <a:cubicBezTo>
                      <a:pt x="339647" y="165390"/>
                      <a:pt x="363840" y="43481"/>
                      <a:pt x="403429" y="45366"/>
                    </a:cubicBezTo>
                    <a:cubicBezTo>
                      <a:pt x="443018" y="47252"/>
                      <a:pt x="374837" y="186755"/>
                      <a:pt x="410970" y="181099"/>
                    </a:cubicBezTo>
                    <a:cubicBezTo>
                      <a:pt x="447102" y="175444"/>
                      <a:pt x="510885" y="39711"/>
                      <a:pt x="563669" y="34055"/>
                    </a:cubicBezTo>
                    <a:cubicBezTo>
                      <a:pt x="616453" y="28400"/>
                      <a:pt x="532249" y="186755"/>
                      <a:pt x="574980" y="181099"/>
                    </a:cubicBezTo>
                    <a:cubicBezTo>
                      <a:pt x="617711" y="175444"/>
                      <a:pt x="703329" y="5150"/>
                      <a:pt x="763498" y="122"/>
                    </a:cubicBezTo>
                    <a:close/>
                  </a:path>
                </a:pathLst>
              </a:cu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2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4" name="フリーフォーム: 図形 113">
                <a:extLst>
                  <a:ext uri="{FF2B5EF4-FFF2-40B4-BE49-F238E27FC236}">
                    <a16:creationId xmlns:a16="http://schemas.microsoft.com/office/drawing/2014/main" id="{47AAC7ED-B266-4D86-820F-817C1DDC91CB}"/>
                  </a:ext>
                </a:extLst>
              </p:cNvPr>
              <p:cNvSpPr/>
              <p:nvPr/>
            </p:nvSpPr>
            <p:spPr>
              <a:xfrm>
                <a:off x="6337373" y="2753388"/>
                <a:ext cx="494238" cy="724993"/>
              </a:xfrm>
              <a:custGeom>
                <a:avLst/>
                <a:gdLst>
                  <a:gd name="connsiteX0" fmla="*/ 448989 w 494238"/>
                  <a:gd name="connsiteY0" fmla="*/ 1004 h 724993"/>
                  <a:gd name="connsiteX1" fmla="*/ 492820 w 494238"/>
                  <a:gd name="connsiteY1" fmla="*/ 176326 h 724993"/>
                  <a:gd name="connsiteX2" fmla="*/ 407987 w 494238"/>
                  <a:gd name="connsiteY2" fmla="*/ 385581 h 724993"/>
                  <a:gd name="connsiteX3" fmla="*/ 323418 w 494238"/>
                  <a:gd name="connsiteY3" fmla="*/ 486762 h 724993"/>
                  <a:gd name="connsiteX4" fmla="*/ 286056 w 494238"/>
                  <a:gd name="connsiteY4" fmla="*/ 523215 h 724993"/>
                  <a:gd name="connsiteX5" fmla="*/ 308210 w 494238"/>
                  <a:gd name="connsiteY5" fmla="*/ 556073 h 724993"/>
                  <a:gd name="connsiteX6" fmla="*/ 317765 w 494238"/>
                  <a:gd name="connsiteY6" fmla="*/ 603402 h 724993"/>
                  <a:gd name="connsiteX7" fmla="*/ 196174 w 494238"/>
                  <a:gd name="connsiteY7" fmla="*/ 724993 h 724993"/>
                  <a:gd name="connsiteX8" fmla="*/ 74583 w 494238"/>
                  <a:gd name="connsiteY8" fmla="*/ 603402 h 724993"/>
                  <a:gd name="connsiteX9" fmla="*/ 110196 w 494238"/>
                  <a:gd name="connsiteY9" fmla="*/ 517424 h 724993"/>
                  <a:gd name="connsiteX10" fmla="*/ 124510 w 494238"/>
                  <a:gd name="connsiteY10" fmla="*/ 507774 h 724993"/>
                  <a:gd name="connsiteX11" fmla="*/ 99583 w 494238"/>
                  <a:gd name="connsiteY11" fmla="*/ 484730 h 724993"/>
                  <a:gd name="connsiteX12" fmla="*/ 17754 w 494238"/>
                  <a:gd name="connsiteY12" fmla="*/ 392650 h 724993"/>
                  <a:gd name="connsiteX13" fmla="*/ 23409 w 494238"/>
                  <a:gd name="connsiteY13" fmla="*/ 289437 h 724993"/>
                  <a:gd name="connsiteX14" fmla="*/ 84206 w 494238"/>
                  <a:gd name="connsiteY14" fmla="*/ 347406 h 724993"/>
                  <a:gd name="connsiteX15" fmla="*/ 91276 w 494238"/>
                  <a:gd name="connsiteY15" fmla="*/ 211672 h 724993"/>
                  <a:gd name="connsiteX16" fmla="*/ 154901 w 494238"/>
                  <a:gd name="connsiteY16" fmla="*/ 255504 h 724993"/>
                  <a:gd name="connsiteX17" fmla="*/ 181765 w 494238"/>
                  <a:gd name="connsiteY17" fmla="*/ 160773 h 724993"/>
                  <a:gd name="connsiteX18" fmla="*/ 232665 w 494238"/>
                  <a:gd name="connsiteY18" fmla="*/ 217329 h 724993"/>
                  <a:gd name="connsiteX19" fmla="*/ 260943 w 494238"/>
                  <a:gd name="connsiteY19" fmla="*/ 115529 h 724993"/>
                  <a:gd name="connsiteX20" fmla="*/ 306187 w 494238"/>
                  <a:gd name="connsiteY20" fmla="*/ 172084 h 724993"/>
                  <a:gd name="connsiteX21" fmla="*/ 331636 w 494238"/>
                  <a:gd name="connsiteY21" fmla="*/ 71698 h 724993"/>
                  <a:gd name="connsiteX22" fmla="*/ 400917 w 494238"/>
                  <a:gd name="connsiteY22" fmla="*/ 129667 h 724993"/>
                  <a:gd name="connsiteX23" fmla="*/ 448989 w 494238"/>
                  <a:gd name="connsiteY23" fmla="*/ 1004 h 7249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494238" h="724993">
                    <a:moveTo>
                      <a:pt x="448989" y="1004"/>
                    </a:moveTo>
                    <a:cubicBezTo>
                      <a:pt x="481273" y="-12428"/>
                      <a:pt x="499653" y="112230"/>
                      <a:pt x="492820" y="176326"/>
                    </a:cubicBezTo>
                    <a:cubicBezTo>
                      <a:pt x="485986" y="240422"/>
                      <a:pt x="449696" y="321249"/>
                      <a:pt x="407987" y="385581"/>
                    </a:cubicBezTo>
                    <a:cubicBezTo>
                      <a:pt x="387132" y="417747"/>
                      <a:pt x="354966" y="454390"/>
                      <a:pt x="323418" y="486762"/>
                    </a:cubicBezTo>
                    <a:lnTo>
                      <a:pt x="286056" y="523215"/>
                    </a:lnTo>
                    <a:lnTo>
                      <a:pt x="308210" y="556073"/>
                    </a:lnTo>
                    <a:cubicBezTo>
                      <a:pt x="314363" y="570620"/>
                      <a:pt x="317765" y="586614"/>
                      <a:pt x="317765" y="603402"/>
                    </a:cubicBezTo>
                    <a:cubicBezTo>
                      <a:pt x="317765" y="670555"/>
                      <a:pt x="263327" y="724993"/>
                      <a:pt x="196174" y="724993"/>
                    </a:cubicBezTo>
                    <a:cubicBezTo>
                      <a:pt x="129021" y="724993"/>
                      <a:pt x="74583" y="670555"/>
                      <a:pt x="74583" y="603402"/>
                    </a:cubicBezTo>
                    <a:cubicBezTo>
                      <a:pt x="74583" y="569826"/>
                      <a:pt x="88193" y="539428"/>
                      <a:pt x="110196" y="517424"/>
                    </a:cubicBezTo>
                    <a:lnTo>
                      <a:pt x="124510" y="507774"/>
                    </a:lnTo>
                    <a:lnTo>
                      <a:pt x="99583" y="484730"/>
                    </a:lnTo>
                    <a:cubicBezTo>
                      <a:pt x="64942" y="451209"/>
                      <a:pt x="31539" y="415508"/>
                      <a:pt x="17754" y="392650"/>
                    </a:cubicBezTo>
                    <a:cubicBezTo>
                      <a:pt x="-9817" y="346935"/>
                      <a:pt x="-3220" y="294150"/>
                      <a:pt x="23409" y="289437"/>
                    </a:cubicBezTo>
                    <a:cubicBezTo>
                      <a:pt x="50038" y="284724"/>
                      <a:pt x="72895" y="360367"/>
                      <a:pt x="84206" y="347406"/>
                    </a:cubicBezTo>
                    <a:cubicBezTo>
                      <a:pt x="95517" y="334445"/>
                      <a:pt x="58285" y="224162"/>
                      <a:pt x="91276" y="211672"/>
                    </a:cubicBezTo>
                    <a:cubicBezTo>
                      <a:pt x="124267" y="199183"/>
                      <a:pt x="139820" y="263987"/>
                      <a:pt x="154901" y="255504"/>
                    </a:cubicBezTo>
                    <a:cubicBezTo>
                      <a:pt x="169982" y="247021"/>
                      <a:pt x="165977" y="174205"/>
                      <a:pt x="181765" y="160773"/>
                    </a:cubicBezTo>
                    <a:cubicBezTo>
                      <a:pt x="197553" y="147341"/>
                      <a:pt x="219469" y="224869"/>
                      <a:pt x="232665" y="217329"/>
                    </a:cubicBezTo>
                    <a:cubicBezTo>
                      <a:pt x="245861" y="209788"/>
                      <a:pt x="248689" y="123070"/>
                      <a:pt x="260943" y="115529"/>
                    </a:cubicBezTo>
                    <a:cubicBezTo>
                      <a:pt x="273196" y="107988"/>
                      <a:pt x="294404" y="179389"/>
                      <a:pt x="306187" y="172084"/>
                    </a:cubicBezTo>
                    <a:cubicBezTo>
                      <a:pt x="317969" y="164779"/>
                      <a:pt x="311607" y="88665"/>
                      <a:pt x="331636" y="71698"/>
                    </a:cubicBezTo>
                    <a:cubicBezTo>
                      <a:pt x="351666" y="54732"/>
                      <a:pt x="368633" y="144277"/>
                      <a:pt x="400917" y="129667"/>
                    </a:cubicBezTo>
                    <a:cubicBezTo>
                      <a:pt x="433201" y="115057"/>
                      <a:pt x="416705" y="14436"/>
                      <a:pt x="448989" y="1004"/>
                    </a:cubicBezTo>
                    <a:close/>
                  </a:path>
                </a:pathLst>
              </a:cu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2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65" name="グループ化 64">
              <a:extLst>
                <a:ext uri="{FF2B5EF4-FFF2-40B4-BE49-F238E27FC236}">
                  <a16:creationId xmlns:a16="http://schemas.microsoft.com/office/drawing/2014/main" id="{F9FD60A2-745B-4C89-B1D2-3A27D34EB0CB}"/>
                </a:ext>
              </a:extLst>
            </p:cNvPr>
            <p:cNvGrpSpPr/>
            <p:nvPr/>
          </p:nvGrpSpPr>
          <p:grpSpPr>
            <a:xfrm flipH="1">
              <a:off x="1915211" y="1404938"/>
              <a:ext cx="149124" cy="139734"/>
              <a:chOff x="5140369" y="2492285"/>
              <a:chExt cx="2047831" cy="2150919"/>
            </a:xfrm>
            <a:solidFill>
              <a:srgbClr val="70AD47">
                <a:lumMod val="75000"/>
              </a:srgbClr>
            </a:solidFill>
          </p:grpSpPr>
          <p:sp>
            <p:nvSpPr>
              <p:cNvPr id="68" name="フリーフォーム: 図形 67">
                <a:extLst>
                  <a:ext uri="{FF2B5EF4-FFF2-40B4-BE49-F238E27FC236}">
                    <a16:creationId xmlns:a16="http://schemas.microsoft.com/office/drawing/2014/main" id="{0F4183FD-321F-4BEC-9666-AEC0592D582C}"/>
                  </a:ext>
                </a:extLst>
              </p:cNvPr>
              <p:cNvSpPr/>
              <p:nvPr/>
            </p:nvSpPr>
            <p:spPr>
              <a:xfrm>
                <a:off x="5140369" y="2492285"/>
                <a:ext cx="1906976" cy="2150919"/>
              </a:xfrm>
              <a:custGeom>
                <a:avLst/>
                <a:gdLst>
                  <a:gd name="connsiteX0" fmla="*/ 1647408 w 1906976"/>
                  <a:gd name="connsiteY0" fmla="*/ 538 h 2150919"/>
                  <a:gd name="connsiteX1" fmla="*/ 1671444 w 1906976"/>
                  <a:gd name="connsiteY1" fmla="*/ 68405 h 2150919"/>
                  <a:gd name="connsiteX2" fmla="*/ 1737897 w 1906976"/>
                  <a:gd name="connsiteY2" fmla="*/ 44369 h 2150919"/>
                  <a:gd name="connsiteX3" fmla="*/ 1780314 w 1906976"/>
                  <a:gd name="connsiteY3" fmla="*/ 52852 h 2150919"/>
                  <a:gd name="connsiteX4" fmla="*/ 1767588 w 1906976"/>
                  <a:gd name="connsiteY4" fmla="*/ 127788 h 2150919"/>
                  <a:gd name="connsiteX5" fmla="*/ 1851007 w 1906976"/>
                  <a:gd name="connsiteY5" fmla="*/ 163135 h 2150919"/>
                  <a:gd name="connsiteX6" fmla="*/ 1903321 w 1906976"/>
                  <a:gd name="connsiteY6" fmla="*/ 252210 h 2150919"/>
                  <a:gd name="connsiteX7" fmla="*/ 1763347 w 1906976"/>
                  <a:gd name="connsiteY7" fmla="*/ 240899 h 2150919"/>
                  <a:gd name="connsiteX8" fmla="*/ 1569644 w 1906976"/>
                  <a:gd name="connsiteY8" fmla="*/ 307351 h 2150919"/>
                  <a:gd name="connsiteX9" fmla="*/ 1390082 w 1906976"/>
                  <a:gd name="connsiteY9" fmla="*/ 482673 h 2150919"/>
                  <a:gd name="connsiteX10" fmla="*/ 1371318 w 1906976"/>
                  <a:gd name="connsiteY10" fmla="*/ 515761 h 2150919"/>
                  <a:gd name="connsiteX11" fmla="*/ 1403922 w 1906976"/>
                  <a:gd name="connsiteY11" fmla="*/ 537159 h 2150919"/>
                  <a:gd name="connsiteX12" fmla="*/ 1476375 w 1906976"/>
                  <a:gd name="connsiteY12" fmla="*/ 618139 h 2150919"/>
                  <a:gd name="connsiteX13" fmla="*/ 1507371 w 1906976"/>
                  <a:gd name="connsiteY13" fmla="*/ 673520 h 2150919"/>
                  <a:gd name="connsiteX14" fmla="*/ 1530938 w 1906976"/>
                  <a:gd name="connsiteY14" fmla="*/ 659950 h 2150919"/>
                  <a:gd name="connsiteX15" fmla="*/ 1558332 w 1906976"/>
                  <a:gd name="connsiteY15" fmla="*/ 648098 h 2150919"/>
                  <a:gd name="connsiteX16" fmla="*/ 1597921 w 1906976"/>
                  <a:gd name="connsiteY16" fmla="*/ 682030 h 2150919"/>
                  <a:gd name="connsiteX17" fmla="*/ 1583782 w 1906976"/>
                  <a:gd name="connsiteY17" fmla="*/ 738585 h 2150919"/>
                  <a:gd name="connsiteX18" fmla="*/ 1626199 w 1906976"/>
                  <a:gd name="connsiteY18" fmla="*/ 720206 h 2150919"/>
                  <a:gd name="connsiteX19" fmla="*/ 1679926 w 1906976"/>
                  <a:gd name="connsiteY19" fmla="*/ 708894 h 2150919"/>
                  <a:gd name="connsiteX20" fmla="*/ 1674271 w 1906976"/>
                  <a:gd name="connsiteY20" fmla="*/ 776760 h 2150919"/>
                  <a:gd name="connsiteX21" fmla="*/ 1746380 w 1906976"/>
                  <a:gd name="connsiteY21" fmla="*/ 755552 h 2150919"/>
                  <a:gd name="connsiteX22" fmla="*/ 1715274 w 1906976"/>
                  <a:gd name="connsiteY22" fmla="*/ 840385 h 2150919"/>
                  <a:gd name="connsiteX23" fmla="*/ 1781727 w 1906976"/>
                  <a:gd name="connsiteY23" fmla="*/ 819177 h 2150919"/>
                  <a:gd name="connsiteX24" fmla="*/ 1838282 w 1906976"/>
                  <a:gd name="connsiteY24" fmla="*/ 850283 h 2150919"/>
                  <a:gd name="connsiteX25" fmla="*/ 1761931 w 1906976"/>
                  <a:gd name="connsiteY25" fmla="*/ 894113 h 2150919"/>
                  <a:gd name="connsiteX26" fmla="*/ 1686996 w 1906976"/>
                  <a:gd name="connsiteY26" fmla="*/ 1007223 h 2150919"/>
                  <a:gd name="connsiteX27" fmla="*/ 1611971 w 1906976"/>
                  <a:gd name="connsiteY27" fmla="*/ 1104251 h 2150919"/>
                  <a:gd name="connsiteX28" fmla="*/ 1600838 w 1906976"/>
                  <a:gd name="connsiteY28" fmla="*/ 1116128 h 2150919"/>
                  <a:gd name="connsiteX29" fmla="*/ 1600844 w 1906976"/>
                  <a:gd name="connsiteY29" fmla="*/ 1116312 h 2150919"/>
                  <a:gd name="connsiteX30" fmla="*/ 1550614 w 1906976"/>
                  <a:gd name="connsiteY30" fmla="*/ 1425194 h 2150919"/>
                  <a:gd name="connsiteX31" fmla="*/ 1178982 w 1906976"/>
                  <a:gd name="connsiteY31" fmla="*/ 1998221 h 2150919"/>
                  <a:gd name="connsiteX32" fmla="*/ 1125059 w 1906976"/>
                  <a:gd name="connsiteY32" fmla="*/ 2036167 h 2150919"/>
                  <a:gd name="connsiteX33" fmla="*/ 710632 w 1906976"/>
                  <a:gd name="connsiteY33" fmla="*/ 2146735 h 2150919"/>
                  <a:gd name="connsiteX34" fmla="*/ 194061 w 1906976"/>
                  <a:gd name="connsiteY34" fmla="*/ 2025314 h 2150919"/>
                  <a:gd name="connsiteX35" fmla="*/ 209091 w 1906976"/>
                  <a:gd name="connsiteY35" fmla="*/ 1998832 h 2150919"/>
                  <a:gd name="connsiteX36" fmla="*/ 214001 w 1906976"/>
                  <a:gd name="connsiteY36" fmla="*/ 2000355 h 2150919"/>
                  <a:gd name="connsiteX37" fmla="*/ 214001 w 1906976"/>
                  <a:gd name="connsiteY37" fmla="*/ 1984298 h 2150919"/>
                  <a:gd name="connsiteX38" fmla="*/ 219717 w 1906976"/>
                  <a:gd name="connsiteY38" fmla="*/ 1970499 h 2150919"/>
                  <a:gd name="connsiteX39" fmla="*/ 218737 w 1906976"/>
                  <a:gd name="connsiteY39" fmla="*/ 1970094 h 2150919"/>
                  <a:gd name="connsiteX40" fmla="*/ 214001 w 1906976"/>
                  <a:gd name="connsiteY40" fmla="*/ 1958661 h 2150919"/>
                  <a:gd name="connsiteX41" fmla="*/ 214001 w 1906976"/>
                  <a:gd name="connsiteY41" fmla="*/ 1933397 h 2150919"/>
                  <a:gd name="connsiteX42" fmla="*/ 239776 w 1906976"/>
                  <a:gd name="connsiteY42" fmla="*/ 1907622 h 2150919"/>
                  <a:gd name="connsiteX43" fmla="*/ 284978 w 1906976"/>
                  <a:gd name="connsiteY43" fmla="*/ 1907622 h 2150919"/>
                  <a:gd name="connsiteX44" fmla="*/ 303204 w 1906976"/>
                  <a:gd name="connsiteY44" fmla="*/ 1915173 h 2150919"/>
                  <a:gd name="connsiteX45" fmla="*/ 310009 w 1906976"/>
                  <a:gd name="connsiteY45" fmla="*/ 1931601 h 2150919"/>
                  <a:gd name="connsiteX46" fmla="*/ 316815 w 1906976"/>
                  <a:gd name="connsiteY46" fmla="*/ 1915173 h 2150919"/>
                  <a:gd name="connsiteX47" fmla="*/ 335040 w 1906976"/>
                  <a:gd name="connsiteY47" fmla="*/ 1907622 h 2150919"/>
                  <a:gd name="connsiteX48" fmla="*/ 380242 w 1906976"/>
                  <a:gd name="connsiteY48" fmla="*/ 1907623 h 2150919"/>
                  <a:gd name="connsiteX49" fmla="*/ 398468 w 1906976"/>
                  <a:gd name="connsiteY49" fmla="*/ 1915173 h 2150919"/>
                  <a:gd name="connsiteX50" fmla="*/ 404300 w 1906976"/>
                  <a:gd name="connsiteY50" fmla="*/ 1929251 h 2150919"/>
                  <a:gd name="connsiteX51" fmla="*/ 410132 w 1906976"/>
                  <a:gd name="connsiteY51" fmla="*/ 1915173 h 2150919"/>
                  <a:gd name="connsiteX52" fmla="*/ 428357 w 1906976"/>
                  <a:gd name="connsiteY52" fmla="*/ 1907623 h 2150919"/>
                  <a:gd name="connsiteX53" fmla="*/ 473559 w 1906976"/>
                  <a:gd name="connsiteY53" fmla="*/ 1907623 h 2150919"/>
                  <a:gd name="connsiteX54" fmla="*/ 491786 w 1906976"/>
                  <a:gd name="connsiteY54" fmla="*/ 1915172 h 2150919"/>
                  <a:gd name="connsiteX55" fmla="*/ 499334 w 1906976"/>
                  <a:gd name="connsiteY55" fmla="*/ 1933396 h 2150919"/>
                  <a:gd name="connsiteX56" fmla="*/ 506883 w 1906976"/>
                  <a:gd name="connsiteY56" fmla="*/ 1915172 h 2150919"/>
                  <a:gd name="connsiteX57" fmla="*/ 525108 w 1906976"/>
                  <a:gd name="connsiteY57" fmla="*/ 1907623 h 2150919"/>
                  <a:gd name="connsiteX58" fmla="*/ 570311 w 1906976"/>
                  <a:gd name="connsiteY58" fmla="*/ 1907622 h 2150919"/>
                  <a:gd name="connsiteX59" fmla="*/ 588537 w 1906976"/>
                  <a:gd name="connsiteY59" fmla="*/ 1915172 h 2150919"/>
                  <a:gd name="connsiteX60" fmla="*/ 594665 w 1906976"/>
                  <a:gd name="connsiteY60" fmla="*/ 1929966 h 2150919"/>
                  <a:gd name="connsiteX61" fmla="*/ 613098 w 1906976"/>
                  <a:gd name="connsiteY61" fmla="*/ 1917418 h 2150919"/>
                  <a:gd name="connsiteX62" fmla="*/ 621506 w 1906976"/>
                  <a:gd name="connsiteY62" fmla="*/ 1891091 h 2150919"/>
                  <a:gd name="connsiteX63" fmla="*/ 536042 w 1906976"/>
                  <a:gd name="connsiteY63" fmla="*/ 1807911 h 2150919"/>
                  <a:gd name="connsiteX64" fmla="*/ 513354 w 1906976"/>
                  <a:gd name="connsiteY64" fmla="*/ 1817144 h 2150919"/>
                  <a:gd name="connsiteX65" fmla="*/ 518807 w 1906976"/>
                  <a:gd name="connsiteY65" fmla="*/ 1837494 h 2150919"/>
                  <a:gd name="connsiteX66" fmla="*/ 502479 w 1906976"/>
                  <a:gd name="connsiteY66" fmla="*/ 1865775 h 2150919"/>
                  <a:gd name="connsiteX67" fmla="*/ 400447 w 1906976"/>
                  <a:gd name="connsiteY67" fmla="*/ 1893113 h 2150919"/>
                  <a:gd name="connsiteX68" fmla="*/ 372166 w 1906976"/>
                  <a:gd name="connsiteY68" fmla="*/ 1876786 h 2150919"/>
                  <a:gd name="connsiteX69" fmla="*/ 363732 w 1906976"/>
                  <a:gd name="connsiteY69" fmla="*/ 1845311 h 2150919"/>
                  <a:gd name="connsiteX70" fmla="*/ 363588 w 1906976"/>
                  <a:gd name="connsiteY70" fmla="*/ 1846409 h 2150919"/>
                  <a:gd name="connsiteX71" fmla="*/ 349207 w 1906976"/>
                  <a:gd name="connsiteY71" fmla="*/ 1857444 h 2150919"/>
                  <a:gd name="connsiteX72" fmla="*/ 244556 w 1906976"/>
                  <a:gd name="connsiteY72" fmla="*/ 1885485 h 2150919"/>
                  <a:gd name="connsiteX73" fmla="*/ 215549 w 1906976"/>
                  <a:gd name="connsiteY73" fmla="*/ 1868738 h 2150919"/>
                  <a:gd name="connsiteX74" fmla="*/ 183306 w 1906976"/>
                  <a:gd name="connsiteY74" fmla="*/ 1748405 h 2150919"/>
                  <a:gd name="connsiteX75" fmla="*/ 163597 w 1906976"/>
                  <a:gd name="connsiteY75" fmla="*/ 1736563 h 2150919"/>
                  <a:gd name="connsiteX76" fmla="*/ 113002 w 1906976"/>
                  <a:gd name="connsiteY76" fmla="*/ 1704536 h 2150919"/>
                  <a:gd name="connsiteX77" fmla="*/ 5507 w 1906976"/>
                  <a:gd name="connsiteY77" fmla="*/ 1509124 h 2150919"/>
                  <a:gd name="connsiteX78" fmla="*/ 156253 w 1906976"/>
                  <a:gd name="connsiteY78" fmla="*/ 1438373 h 2150919"/>
                  <a:gd name="connsiteX79" fmla="*/ 356674 w 1906976"/>
                  <a:gd name="connsiteY79" fmla="*/ 1467393 h 2150919"/>
                  <a:gd name="connsiteX80" fmla="*/ 376902 w 1906976"/>
                  <a:gd name="connsiteY80" fmla="*/ 1474376 h 2150919"/>
                  <a:gd name="connsiteX81" fmla="*/ 383237 w 1906976"/>
                  <a:gd name="connsiteY81" fmla="*/ 1460742 h 2150919"/>
                  <a:gd name="connsiteX82" fmla="*/ 677664 w 1906976"/>
                  <a:gd name="connsiteY82" fmla="*/ 1330365 h 2150919"/>
                  <a:gd name="connsiteX83" fmla="*/ 903612 w 1906976"/>
                  <a:gd name="connsiteY83" fmla="*/ 1392888 h 2150919"/>
                  <a:gd name="connsiteX84" fmla="*/ 905982 w 1906976"/>
                  <a:gd name="connsiteY84" fmla="*/ 1394808 h 2150919"/>
                  <a:gd name="connsiteX85" fmla="*/ 953336 w 1906976"/>
                  <a:gd name="connsiteY85" fmla="*/ 1391191 h 2150919"/>
                  <a:gd name="connsiteX86" fmla="*/ 999337 w 1906976"/>
                  <a:gd name="connsiteY86" fmla="*/ 1346466 h 2150919"/>
                  <a:gd name="connsiteX87" fmla="*/ 988171 w 1906976"/>
                  <a:gd name="connsiteY87" fmla="*/ 1336294 h 2150919"/>
                  <a:gd name="connsiteX88" fmla="*/ 886917 w 1906976"/>
                  <a:gd name="connsiteY88" fmla="*/ 1115303 h 2150919"/>
                  <a:gd name="connsiteX89" fmla="*/ 1040487 w 1906976"/>
                  <a:gd name="connsiteY89" fmla="*/ 1158545 h 2150919"/>
                  <a:gd name="connsiteX90" fmla="*/ 1054688 w 1906976"/>
                  <a:gd name="connsiteY90" fmla="*/ 1170765 h 2150919"/>
                  <a:gd name="connsiteX91" fmla="*/ 1021534 w 1906976"/>
                  <a:gd name="connsiteY91" fmla="*/ 1132255 h 2150919"/>
                  <a:gd name="connsiteX92" fmla="*/ 978079 w 1906976"/>
                  <a:gd name="connsiteY92" fmla="*/ 978897 h 2150919"/>
                  <a:gd name="connsiteX93" fmla="*/ 1013955 w 1906976"/>
                  <a:gd name="connsiteY93" fmla="*/ 968344 h 2150919"/>
                  <a:gd name="connsiteX94" fmla="*/ 1148246 w 1906976"/>
                  <a:gd name="connsiteY94" fmla="*/ 1035149 h 2150919"/>
                  <a:gd name="connsiteX95" fmla="*/ 1161695 w 1906976"/>
                  <a:gd name="connsiteY95" fmla="*/ 1047173 h 2150919"/>
                  <a:gd name="connsiteX96" fmla="*/ 1163378 w 1906976"/>
                  <a:gd name="connsiteY96" fmla="*/ 1038785 h 2150919"/>
                  <a:gd name="connsiteX97" fmla="*/ 1104763 w 1906976"/>
                  <a:gd name="connsiteY97" fmla="*/ 1003730 h 2150919"/>
                  <a:gd name="connsiteX98" fmla="*/ 1013935 w 1906976"/>
                  <a:gd name="connsiteY98" fmla="*/ 893687 h 2150919"/>
                  <a:gd name="connsiteX99" fmla="*/ 1039770 w 1906976"/>
                  <a:gd name="connsiteY99" fmla="*/ 880853 h 2150919"/>
                  <a:gd name="connsiteX100" fmla="*/ 1174569 w 1906976"/>
                  <a:gd name="connsiteY100" fmla="*/ 913168 h 2150919"/>
                  <a:gd name="connsiteX101" fmla="*/ 1180147 w 1906976"/>
                  <a:gd name="connsiteY101" fmla="*/ 915798 h 2150919"/>
                  <a:gd name="connsiteX102" fmla="*/ 1180162 w 1906976"/>
                  <a:gd name="connsiteY102" fmla="*/ 915301 h 2150919"/>
                  <a:gd name="connsiteX103" fmla="*/ 1165511 w 1906976"/>
                  <a:gd name="connsiteY103" fmla="*/ 908262 h 2150919"/>
                  <a:gd name="connsiteX104" fmla="*/ 1002626 w 1906976"/>
                  <a:gd name="connsiteY104" fmla="*/ 755126 h 2150919"/>
                  <a:gd name="connsiteX105" fmla="*/ 1078195 w 1906976"/>
                  <a:gd name="connsiteY105" fmla="*/ 746821 h 2150919"/>
                  <a:gd name="connsiteX106" fmla="*/ 1136930 w 1906976"/>
                  <a:gd name="connsiteY106" fmla="*/ 764801 h 2150919"/>
                  <a:gd name="connsiteX107" fmla="*/ 1084038 w 1906976"/>
                  <a:gd name="connsiteY107" fmla="*/ 723025 h 2150919"/>
                  <a:gd name="connsiteX108" fmla="*/ 1047870 w 1906976"/>
                  <a:gd name="connsiteY108" fmla="*/ 656154 h 2150919"/>
                  <a:gd name="connsiteX109" fmla="*/ 1073705 w 1906976"/>
                  <a:gd name="connsiteY109" fmla="*/ 643320 h 2150919"/>
                  <a:gd name="connsiteX110" fmla="*/ 1109150 w 1906976"/>
                  <a:gd name="connsiteY110" fmla="*/ 645172 h 2150919"/>
                  <a:gd name="connsiteX111" fmla="*/ 1135109 w 1906976"/>
                  <a:gd name="connsiteY111" fmla="*/ 651381 h 2150919"/>
                  <a:gd name="connsiteX112" fmla="*/ 1132045 w 1906976"/>
                  <a:gd name="connsiteY112" fmla="*/ 642448 h 2150919"/>
                  <a:gd name="connsiteX113" fmla="*/ 1122538 w 1906976"/>
                  <a:gd name="connsiteY113" fmla="*/ 627504 h 2150919"/>
                  <a:gd name="connsiteX114" fmla="*/ 1096623 w 1906976"/>
                  <a:gd name="connsiteY114" fmla="*/ 619488 h 2150919"/>
                  <a:gd name="connsiteX115" fmla="*/ 913602 w 1906976"/>
                  <a:gd name="connsiteY115" fmla="*/ 539228 h 2150919"/>
                  <a:gd name="connsiteX116" fmla="*/ 685967 w 1906976"/>
                  <a:gd name="connsiteY116" fmla="*/ 592955 h 2150919"/>
                  <a:gd name="connsiteX117" fmla="*/ 598307 w 1906976"/>
                  <a:gd name="connsiteY117" fmla="*/ 691928 h 2150919"/>
                  <a:gd name="connsiteX118" fmla="*/ 567201 w 1906976"/>
                  <a:gd name="connsiteY118" fmla="*/ 607094 h 2150919"/>
                  <a:gd name="connsiteX119" fmla="*/ 615273 w 1906976"/>
                  <a:gd name="connsiteY119" fmla="*/ 522262 h 2150919"/>
                  <a:gd name="connsiteX120" fmla="*/ 670414 w 1906976"/>
                  <a:gd name="connsiteY120" fmla="*/ 482673 h 2150919"/>
                  <a:gd name="connsiteX121" fmla="*/ 632239 w 1906976"/>
                  <a:gd name="connsiteY121" fmla="*/ 450153 h 2150919"/>
                  <a:gd name="connsiteX122" fmla="*/ 697278 w 1906976"/>
                  <a:gd name="connsiteY122" fmla="*/ 407737 h 2150919"/>
                  <a:gd name="connsiteX123" fmla="*/ 777869 w 1906976"/>
                  <a:gd name="connsiteY123" fmla="*/ 407737 h 2150919"/>
                  <a:gd name="connsiteX124" fmla="*/ 758075 w 1906976"/>
                  <a:gd name="connsiteY124" fmla="*/ 351182 h 2150919"/>
                  <a:gd name="connsiteX125" fmla="*/ 852806 w 1906976"/>
                  <a:gd name="connsiteY125" fmla="*/ 344112 h 2150919"/>
                  <a:gd name="connsiteX126" fmla="*/ 858461 w 1906976"/>
                  <a:gd name="connsiteY126" fmla="*/ 276246 h 2150919"/>
                  <a:gd name="connsiteX127" fmla="*/ 941880 w 1906976"/>
                  <a:gd name="connsiteY127" fmla="*/ 264935 h 2150919"/>
                  <a:gd name="connsiteX128" fmla="*/ 1023886 w 1906976"/>
                  <a:gd name="connsiteY128" fmla="*/ 294626 h 2150919"/>
                  <a:gd name="connsiteX129" fmla="*/ 963088 w 1906976"/>
                  <a:gd name="connsiteY129" fmla="*/ 187171 h 2150919"/>
                  <a:gd name="connsiteX130" fmla="*/ 1080441 w 1906976"/>
                  <a:gd name="connsiteY130" fmla="*/ 182930 h 2150919"/>
                  <a:gd name="connsiteX131" fmla="*/ 1206276 w 1906976"/>
                  <a:gd name="connsiteY131" fmla="*/ 238071 h 2150919"/>
                  <a:gd name="connsiteX132" fmla="*/ 1284040 w 1906976"/>
                  <a:gd name="connsiteY132" fmla="*/ 157479 h 2150919"/>
                  <a:gd name="connsiteX133" fmla="*/ 1339182 w 1906976"/>
                  <a:gd name="connsiteY133" fmla="*/ 93855 h 2150919"/>
                  <a:gd name="connsiteX134" fmla="*/ 1377356 w 1906976"/>
                  <a:gd name="connsiteY134" fmla="*/ 78302 h 2150919"/>
                  <a:gd name="connsiteX135" fmla="*/ 1392909 w 1906976"/>
                  <a:gd name="connsiteY135" fmla="*/ 147582 h 2150919"/>
                  <a:gd name="connsiteX136" fmla="*/ 1440981 w 1906976"/>
                  <a:gd name="connsiteY136" fmla="*/ 68405 h 2150919"/>
                  <a:gd name="connsiteX137" fmla="*/ 1489053 w 1906976"/>
                  <a:gd name="connsiteY137" fmla="*/ 42955 h 2150919"/>
                  <a:gd name="connsiteX138" fmla="*/ 1507434 w 1906976"/>
                  <a:gd name="connsiteY138" fmla="*/ 102338 h 2150919"/>
                  <a:gd name="connsiteX139" fmla="*/ 1563989 w 1906976"/>
                  <a:gd name="connsiteY139" fmla="*/ 40127 h 2150919"/>
                  <a:gd name="connsiteX140" fmla="*/ 1647408 w 1906976"/>
                  <a:gd name="connsiteY140" fmla="*/ 538 h 21509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</a:cxnLst>
                <a:rect l="l" t="t" r="r" b="b"/>
                <a:pathLst>
                  <a:path w="1906976" h="2150919">
                    <a:moveTo>
                      <a:pt x="1647408" y="538"/>
                    </a:moveTo>
                    <a:cubicBezTo>
                      <a:pt x="1665318" y="5251"/>
                      <a:pt x="1656363" y="61100"/>
                      <a:pt x="1671444" y="68405"/>
                    </a:cubicBezTo>
                    <a:cubicBezTo>
                      <a:pt x="1686525" y="75709"/>
                      <a:pt x="1719752" y="46960"/>
                      <a:pt x="1737897" y="44369"/>
                    </a:cubicBezTo>
                    <a:cubicBezTo>
                      <a:pt x="1756042" y="41776"/>
                      <a:pt x="1775365" y="38949"/>
                      <a:pt x="1780314" y="52852"/>
                    </a:cubicBezTo>
                    <a:cubicBezTo>
                      <a:pt x="1785262" y="66756"/>
                      <a:pt x="1755806" y="109408"/>
                      <a:pt x="1767588" y="127788"/>
                    </a:cubicBezTo>
                    <a:cubicBezTo>
                      <a:pt x="1779371" y="146168"/>
                      <a:pt x="1815661" y="143812"/>
                      <a:pt x="1851007" y="163135"/>
                    </a:cubicBezTo>
                    <a:cubicBezTo>
                      <a:pt x="1886354" y="182458"/>
                      <a:pt x="1917931" y="239249"/>
                      <a:pt x="1903321" y="252210"/>
                    </a:cubicBezTo>
                    <a:cubicBezTo>
                      <a:pt x="1888711" y="265170"/>
                      <a:pt x="1818959" y="231708"/>
                      <a:pt x="1763347" y="240899"/>
                    </a:cubicBezTo>
                    <a:cubicBezTo>
                      <a:pt x="1707734" y="250089"/>
                      <a:pt x="1631855" y="267055"/>
                      <a:pt x="1569644" y="307351"/>
                    </a:cubicBezTo>
                    <a:cubicBezTo>
                      <a:pt x="1507434" y="347647"/>
                      <a:pt x="1428963" y="434836"/>
                      <a:pt x="1390082" y="482673"/>
                    </a:cubicBezTo>
                    <a:lnTo>
                      <a:pt x="1371318" y="515761"/>
                    </a:lnTo>
                    <a:lnTo>
                      <a:pt x="1403922" y="537159"/>
                    </a:lnTo>
                    <a:cubicBezTo>
                      <a:pt x="1430565" y="560360"/>
                      <a:pt x="1454769" y="587531"/>
                      <a:pt x="1476375" y="618139"/>
                    </a:cubicBezTo>
                    <a:lnTo>
                      <a:pt x="1507371" y="673520"/>
                    </a:lnTo>
                    <a:lnTo>
                      <a:pt x="1530938" y="659950"/>
                    </a:lnTo>
                    <a:cubicBezTo>
                      <a:pt x="1541955" y="654902"/>
                      <a:pt x="1551734" y="651219"/>
                      <a:pt x="1558332" y="648098"/>
                    </a:cubicBezTo>
                    <a:cubicBezTo>
                      <a:pt x="1613003" y="632780"/>
                      <a:pt x="1603576" y="661294"/>
                      <a:pt x="1597921" y="682030"/>
                    </a:cubicBezTo>
                    <a:cubicBezTo>
                      <a:pt x="1592266" y="702768"/>
                      <a:pt x="1579069" y="732223"/>
                      <a:pt x="1583782" y="738585"/>
                    </a:cubicBezTo>
                    <a:cubicBezTo>
                      <a:pt x="1588495" y="744948"/>
                      <a:pt x="1610175" y="725154"/>
                      <a:pt x="1626199" y="720206"/>
                    </a:cubicBezTo>
                    <a:cubicBezTo>
                      <a:pt x="1642222" y="715257"/>
                      <a:pt x="1671914" y="699469"/>
                      <a:pt x="1679926" y="708894"/>
                    </a:cubicBezTo>
                    <a:cubicBezTo>
                      <a:pt x="1687939" y="718321"/>
                      <a:pt x="1663195" y="768984"/>
                      <a:pt x="1674271" y="776760"/>
                    </a:cubicBezTo>
                    <a:cubicBezTo>
                      <a:pt x="1685347" y="784537"/>
                      <a:pt x="1739545" y="744948"/>
                      <a:pt x="1746380" y="755552"/>
                    </a:cubicBezTo>
                    <a:cubicBezTo>
                      <a:pt x="1753213" y="766156"/>
                      <a:pt x="1709383" y="829781"/>
                      <a:pt x="1715274" y="840385"/>
                    </a:cubicBezTo>
                    <a:cubicBezTo>
                      <a:pt x="1721165" y="850989"/>
                      <a:pt x="1761225" y="817528"/>
                      <a:pt x="1781727" y="819177"/>
                    </a:cubicBezTo>
                    <a:cubicBezTo>
                      <a:pt x="1802228" y="820827"/>
                      <a:pt x="1841580" y="837794"/>
                      <a:pt x="1838282" y="850283"/>
                    </a:cubicBezTo>
                    <a:cubicBezTo>
                      <a:pt x="1834983" y="862772"/>
                      <a:pt x="1787146" y="867956"/>
                      <a:pt x="1761931" y="894113"/>
                    </a:cubicBezTo>
                    <a:cubicBezTo>
                      <a:pt x="1736717" y="920270"/>
                      <a:pt x="1724700" y="966221"/>
                      <a:pt x="1686996" y="1007223"/>
                    </a:cubicBezTo>
                    <a:cubicBezTo>
                      <a:pt x="1668144" y="1027724"/>
                      <a:pt x="1640161" y="1071084"/>
                      <a:pt x="1611971" y="1104251"/>
                    </a:cubicBezTo>
                    <a:lnTo>
                      <a:pt x="1600838" y="1116128"/>
                    </a:lnTo>
                    <a:lnTo>
                      <a:pt x="1600844" y="1116312"/>
                    </a:lnTo>
                    <a:cubicBezTo>
                      <a:pt x="1597439" y="1215471"/>
                      <a:pt x="1581116" y="1319852"/>
                      <a:pt x="1550614" y="1425194"/>
                    </a:cubicBezTo>
                    <a:cubicBezTo>
                      <a:pt x="1477406" y="1678016"/>
                      <a:pt x="1338114" y="1882518"/>
                      <a:pt x="1178982" y="1998221"/>
                    </a:cubicBezTo>
                    <a:lnTo>
                      <a:pt x="1125059" y="2036167"/>
                    </a:lnTo>
                    <a:cubicBezTo>
                      <a:pt x="1037559" y="2090484"/>
                      <a:pt x="885638" y="2133392"/>
                      <a:pt x="710632" y="2146735"/>
                    </a:cubicBezTo>
                    <a:cubicBezTo>
                      <a:pt x="448124" y="2166748"/>
                      <a:pt x="226872" y="2113134"/>
                      <a:pt x="194061" y="2025314"/>
                    </a:cubicBezTo>
                    <a:lnTo>
                      <a:pt x="209091" y="1998832"/>
                    </a:lnTo>
                    <a:lnTo>
                      <a:pt x="214001" y="2000355"/>
                    </a:lnTo>
                    <a:lnTo>
                      <a:pt x="214001" y="1984298"/>
                    </a:lnTo>
                    <a:lnTo>
                      <a:pt x="219717" y="1970499"/>
                    </a:lnTo>
                    <a:lnTo>
                      <a:pt x="218737" y="1970094"/>
                    </a:lnTo>
                    <a:cubicBezTo>
                      <a:pt x="215811" y="1967167"/>
                      <a:pt x="214001" y="1963126"/>
                      <a:pt x="214001" y="1958661"/>
                    </a:cubicBezTo>
                    <a:lnTo>
                      <a:pt x="214001" y="1933397"/>
                    </a:lnTo>
                    <a:cubicBezTo>
                      <a:pt x="214001" y="1919162"/>
                      <a:pt x="225541" y="1907623"/>
                      <a:pt x="239776" y="1907622"/>
                    </a:cubicBezTo>
                    <a:lnTo>
                      <a:pt x="284978" y="1907622"/>
                    </a:lnTo>
                    <a:cubicBezTo>
                      <a:pt x="292096" y="1907622"/>
                      <a:pt x="298540" y="1910508"/>
                      <a:pt x="303204" y="1915173"/>
                    </a:cubicBezTo>
                    <a:lnTo>
                      <a:pt x="310009" y="1931601"/>
                    </a:lnTo>
                    <a:lnTo>
                      <a:pt x="316815" y="1915173"/>
                    </a:lnTo>
                    <a:cubicBezTo>
                      <a:pt x="321479" y="1910507"/>
                      <a:pt x="327923" y="1907622"/>
                      <a:pt x="335040" y="1907622"/>
                    </a:cubicBezTo>
                    <a:lnTo>
                      <a:pt x="380242" y="1907623"/>
                    </a:lnTo>
                    <a:cubicBezTo>
                      <a:pt x="387360" y="1907622"/>
                      <a:pt x="393804" y="1910507"/>
                      <a:pt x="398468" y="1915173"/>
                    </a:cubicBezTo>
                    <a:lnTo>
                      <a:pt x="404300" y="1929251"/>
                    </a:lnTo>
                    <a:lnTo>
                      <a:pt x="410132" y="1915173"/>
                    </a:lnTo>
                    <a:cubicBezTo>
                      <a:pt x="414796" y="1910508"/>
                      <a:pt x="421240" y="1907622"/>
                      <a:pt x="428357" y="1907623"/>
                    </a:cubicBezTo>
                    <a:lnTo>
                      <a:pt x="473559" y="1907623"/>
                    </a:lnTo>
                    <a:cubicBezTo>
                      <a:pt x="480677" y="1907622"/>
                      <a:pt x="487121" y="1910508"/>
                      <a:pt x="491786" y="1915172"/>
                    </a:cubicBezTo>
                    <a:lnTo>
                      <a:pt x="499334" y="1933396"/>
                    </a:lnTo>
                    <a:lnTo>
                      <a:pt x="506883" y="1915172"/>
                    </a:lnTo>
                    <a:cubicBezTo>
                      <a:pt x="511547" y="1910507"/>
                      <a:pt x="517990" y="1907623"/>
                      <a:pt x="525108" y="1907623"/>
                    </a:cubicBezTo>
                    <a:lnTo>
                      <a:pt x="570311" y="1907622"/>
                    </a:lnTo>
                    <a:cubicBezTo>
                      <a:pt x="577429" y="1907623"/>
                      <a:pt x="583872" y="1910507"/>
                      <a:pt x="588537" y="1915172"/>
                    </a:cubicBezTo>
                    <a:lnTo>
                      <a:pt x="594665" y="1929966"/>
                    </a:lnTo>
                    <a:lnTo>
                      <a:pt x="613098" y="1917418"/>
                    </a:lnTo>
                    <a:cubicBezTo>
                      <a:pt x="618045" y="1911303"/>
                      <a:pt x="621206" y="1902971"/>
                      <a:pt x="621506" y="1891091"/>
                    </a:cubicBezTo>
                    <a:cubicBezTo>
                      <a:pt x="622710" y="1843571"/>
                      <a:pt x="574428" y="1798876"/>
                      <a:pt x="536042" y="1807911"/>
                    </a:cubicBezTo>
                    <a:lnTo>
                      <a:pt x="513354" y="1817144"/>
                    </a:lnTo>
                    <a:lnTo>
                      <a:pt x="518807" y="1837494"/>
                    </a:lnTo>
                    <a:cubicBezTo>
                      <a:pt x="522108" y="1849812"/>
                      <a:pt x="514798" y="1862474"/>
                      <a:pt x="502479" y="1865775"/>
                    </a:cubicBezTo>
                    <a:lnTo>
                      <a:pt x="400447" y="1893113"/>
                    </a:lnTo>
                    <a:cubicBezTo>
                      <a:pt x="388128" y="1896415"/>
                      <a:pt x="375467" y="1889105"/>
                      <a:pt x="372166" y="1876786"/>
                    </a:cubicBezTo>
                    <a:lnTo>
                      <a:pt x="363732" y="1845311"/>
                    </a:lnTo>
                    <a:lnTo>
                      <a:pt x="363588" y="1846409"/>
                    </a:lnTo>
                    <a:cubicBezTo>
                      <a:pt x="360557" y="1851658"/>
                      <a:pt x="355524" y="1855751"/>
                      <a:pt x="349207" y="1857444"/>
                    </a:cubicBezTo>
                    <a:lnTo>
                      <a:pt x="244556" y="1885485"/>
                    </a:lnTo>
                    <a:cubicBezTo>
                      <a:pt x="231921" y="1888871"/>
                      <a:pt x="218934" y="1881372"/>
                      <a:pt x="215549" y="1868738"/>
                    </a:cubicBezTo>
                    <a:lnTo>
                      <a:pt x="183306" y="1748405"/>
                    </a:lnTo>
                    <a:lnTo>
                      <a:pt x="163597" y="1736563"/>
                    </a:lnTo>
                    <a:lnTo>
                      <a:pt x="113002" y="1704536"/>
                    </a:lnTo>
                    <a:cubicBezTo>
                      <a:pt x="27929" y="1637749"/>
                      <a:pt x="-16263" y="1564157"/>
                      <a:pt x="5507" y="1509124"/>
                    </a:cubicBezTo>
                    <a:cubicBezTo>
                      <a:pt x="22922" y="1465096"/>
                      <a:pt x="79254" y="1441283"/>
                      <a:pt x="156253" y="1438373"/>
                    </a:cubicBezTo>
                    <a:cubicBezTo>
                      <a:pt x="214002" y="1436191"/>
                      <a:pt x="283375" y="1445769"/>
                      <a:pt x="356674" y="1467393"/>
                    </a:cubicBezTo>
                    <a:lnTo>
                      <a:pt x="376902" y="1474376"/>
                    </a:lnTo>
                    <a:lnTo>
                      <a:pt x="383237" y="1460742"/>
                    </a:lnTo>
                    <a:cubicBezTo>
                      <a:pt x="431745" y="1384124"/>
                      <a:pt x="545307" y="1330365"/>
                      <a:pt x="677664" y="1330365"/>
                    </a:cubicBezTo>
                    <a:cubicBezTo>
                      <a:pt x="765903" y="1330364"/>
                      <a:pt x="845787" y="1354258"/>
                      <a:pt x="903612" y="1392888"/>
                    </a:cubicBezTo>
                    <a:lnTo>
                      <a:pt x="905982" y="1394808"/>
                    </a:lnTo>
                    <a:lnTo>
                      <a:pt x="953336" y="1391191"/>
                    </a:lnTo>
                    <a:lnTo>
                      <a:pt x="999337" y="1346466"/>
                    </a:lnTo>
                    <a:lnTo>
                      <a:pt x="988171" y="1336294"/>
                    </a:lnTo>
                    <a:cubicBezTo>
                      <a:pt x="899186" y="1247308"/>
                      <a:pt x="853853" y="1148367"/>
                      <a:pt x="886917" y="1115303"/>
                    </a:cubicBezTo>
                    <a:cubicBezTo>
                      <a:pt x="911716" y="1090504"/>
                      <a:pt x="973570" y="1109805"/>
                      <a:pt x="1040487" y="1158545"/>
                    </a:cubicBezTo>
                    <a:lnTo>
                      <a:pt x="1054688" y="1170765"/>
                    </a:lnTo>
                    <a:lnTo>
                      <a:pt x="1021534" y="1132255"/>
                    </a:lnTo>
                    <a:cubicBezTo>
                      <a:pt x="972758" y="1065372"/>
                      <a:pt x="953376" y="1003601"/>
                      <a:pt x="978079" y="978897"/>
                    </a:cubicBezTo>
                    <a:cubicBezTo>
                      <a:pt x="986314" y="970662"/>
                      <a:pt x="998667" y="967327"/>
                      <a:pt x="1013955" y="968344"/>
                    </a:cubicBezTo>
                    <a:cubicBezTo>
                      <a:pt x="1048354" y="970635"/>
                      <a:pt x="1097611" y="994970"/>
                      <a:pt x="1148246" y="1035149"/>
                    </a:cubicBezTo>
                    <a:lnTo>
                      <a:pt x="1161695" y="1047173"/>
                    </a:lnTo>
                    <a:lnTo>
                      <a:pt x="1163378" y="1038785"/>
                    </a:lnTo>
                    <a:lnTo>
                      <a:pt x="1104763" y="1003730"/>
                    </a:lnTo>
                    <a:cubicBezTo>
                      <a:pt x="1040530" y="959776"/>
                      <a:pt x="1002394" y="915706"/>
                      <a:pt x="1013935" y="893687"/>
                    </a:cubicBezTo>
                    <a:cubicBezTo>
                      <a:pt x="1017782" y="886348"/>
                      <a:pt x="1026784" y="882153"/>
                      <a:pt x="1039770" y="880853"/>
                    </a:cubicBezTo>
                    <a:cubicBezTo>
                      <a:pt x="1068988" y="877927"/>
                      <a:pt x="1118372" y="889651"/>
                      <a:pt x="1174569" y="913168"/>
                    </a:cubicBezTo>
                    <a:lnTo>
                      <a:pt x="1180147" y="915798"/>
                    </a:lnTo>
                    <a:lnTo>
                      <a:pt x="1180162" y="915301"/>
                    </a:lnTo>
                    <a:lnTo>
                      <a:pt x="1165511" y="908262"/>
                    </a:lnTo>
                    <a:cubicBezTo>
                      <a:pt x="1060164" y="853046"/>
                      <a:pt x="987237" y="784484"/>
                      <a:pt x="1002626" y="755126"/>
                    </a:cubicBezTo>
                    <a:cubicBezTo>
                      <a:pt x="1010319" y="740447"/>
                      <a:pt x="1038635" y="738349"/>
                      <a:pt x="1078195" y="746821"/>
                    </a:cubicBezTo>
                    <a:lnTo>
                      <a:pt x="1136930" y="764801"/>
                    </a:lnTo>
                    <a:lnTo>
                      <a:pt x="1084038" y="723025"/>
                    </a:lnTo>
                    <a:cubicBezTo>
                      <a:pt x="1054561" y="695313"/>
                      <a:pt x="1040176" y="670834"/>
                      <a:pt x="1047870" y="656154"/>
                    </a:cubicBezTo>
                    <a:cubicBezTo>
                      <a:pt x="1051717" y="648815"/>
                      <a:pt x="1060719" y="644621"/>
                      <a:pt x="1073705" y="643320"/>
                    </a:cubicBezTo>
                    <a:cubicBezTo>
                      <a:pt x="1083444" y="642344"/>
                      <a:pt x="1095424" y="642997"/>
                      <a:pt x="1109150" y="645172"/>
                    </a:cubicBezTo>
                    <a:lnTo>
                      <a:pt x="1135109" y="651381"/>
                    </a:lnTo>
                    <a:lnTo>
                      <a:pt x="1132045" y="642448"/>
                    </a:lnTo>
                    <a:lnTo>
                      <a:pt x="1122538" y="627504"/>
                    </a:lnTo>
                    <a:lnTo>
                      <a:pt x="1096623" y="619488"/>
                    </a:lnTo>
                    <a:cubicBezTo>
                      <a:pt x="1038068" y="593795"/>
                      <a:pt x="972985" y="548949"/>
                      <a:pt x="913602" y="539228"/>
                    </a:cubicBezTo>
                    <a:cubicBezTo>
                      <a:pt x="834425" y="526268"/>
                      <a:pt x="742758" y="553366"/>
                      <a:pt x="685967" y="592955"/>
                    </a:cubicBezTo>
                    <a:cubicBezTo>
                      <a:pt x="629176" y="632544"/>
                      <a:pt x="618101" y="689571"/>
                      <a:pt x="598307" y="691928"/>
                    </a:cubicBezTo>
                    <a:cubicBezTo>
                      <a:pt x="578513" y="694284"/>
                      <a:pt x="567201" y="645269"/>
                      <a:pt x="567201" y="607094"/>
                    </a:cubicBezTo>
                    <a:cubicBezTo>
                      <a:pt x="567200" y="568920"/>
                      <a:pt x="598071" y="542999"/>
                      <a:pt x="615273" y="522262"/>
                    </a:cubicBezTo>
                    <a:cubicBezTo>
                      <a:pt x="632476" y="501525"/>
                      <a:pt x="667587" y="494691"/>
                      <a:pt x="670414" y="482673"/>
                    </a:cubicBezTo>
                    <a:cubicBezTo>
                      <a:pt x="673242" y="470655"/>
                      <a:pt x="627762" y="462643"/>
                      <a:pt x="632239" y="450153"/>
                    </a:cubicBezTo>
                    <a:cubicBezTo>
                      <a:pt x="636717" y="437664"/>
                      <a:pt x="664523" y="416220"/>
                      <a:pt x="697278" y="407737"/>
                    </a:cubicBezTo>
                    <a:cubicBezTo>
                      <a:pt x="730033" y="399253"/>
                      <a:pt x="767736" y="417163"/>
                      <a:pt x="777869" y="407737"/>
                    </a:cubicBezTo>
                    <a:cubicBezTo>
                      <a:pt x="788002" y="398311"/>
                      <a:pt x="735689" y="361786"/>
                      <a:pt x="758075" y="351182"/>
                    </a:cubicBezTo>
                    <a:cubicBezTo>
                      <a:pt x="780462" y="340578"/>
                      <a:pt x="810625" y="341049"/>
                      <a:pt x="852806" y="344112"/>
                    </a:cubicBezTo>
                    <a:cubicBezTo>
                      <a:pt x="894987" y="347175"/>
                      <a:pt x="832304" y="302167"/>
                      <a:pt x="858461" y="276246"/>
                    </a:cubicBezTo>
                    <a:cubicBezTo>
                      <a:pt x="884618" y="250325"/>
                      <a:pt x="914309" y="261871"/>
                      <a:pt x="941880" y="264935"/>
                    </a:cubicBezTo>
                    <a:cubicBezTo>
                      <a:pt x="969450" y="267998"/>
                      <a:pt x="1020351" y="307586"/>
                      <a:pt x="1023886" y="294626"/>
                    </a:cubicBezTo>
                    <a:cubicBezTo>
                      <a:pt x="1027420" y="281665"/>
                      <a:pt x="929627" y="217098"/>
                      <a:pt x="963088" y="187171"/>
                    </a:cubicBezTo>
                    <a:cubicBezTo>
                      <a:pt x="996550" y="157244"/>
                      <a:pt x="1035668" y="164550"/>
                      <a:pt x="1080441" y="182930"/>
                    </a:cubicBezTo>
                    <a:cubicBezTo>
                      <a:pt x="1125214" y="201309"/>
                      <a:pt x="1172343" y="242312"/>
                      <a:pt x="1206276" y="238071"/>
                    </a:cubicBezTo>
                    <a:cubicBezTo>
                      <a:pt x="1240210" y="233829"/>
                      <a:pt x="1261889" y="181515"/>
                      <a:pt x="1284040" y="157479"/>
                    </a:cubicBezTo>
                    <a:cubicBezTo>
                      <a:pt x="1306191" y="133443"/>
                      <a:pt x="1323629" y="107051"/>
                      <a:pt x="1339182" y="93855"/>
                    </a:cubicBezTo>
                    <a:cubicBezTo>
                      <a:pt x="1354735" y="80658"/>
                      <a:pt x="1368402" y="69347"/>
                      <a:pt x="1377356" y="78302"/>
                    </a:cubicBezTo>
                    <a:cubicBezTo>
                      <a:pt x="1386311" y="87256"/>
                      <a:pt x="1382305" y="149231"/>
                      <a:pt x="1392909" y="147582"/>
                    </a:cubicBezTo>
                    <a:cubicBezTo>
                      <a:pt x="1403513" y="145933"/>
                      <a:pt x="1424957" y="85843"/>
                      <a:pt x="1440981" y="68405"/>
                    </a:cubicBezTo>
                    <a:cubicBezTo>
                      <a:pt x="1457006" y="50966"/>
                      <a:pt x="1477978" y="37299"/>
                      <a:pt x="1489053" y="42955"/>
                    </a:cubicBezTo>
                    <a:cubicBezTo>
                      <a:pt x="1500129" y="48610"/>
                      <a:pt x="1494944" y="102809"/>
                      <a:pt x="1507434" y="102338"/>
                    </a:cubicBezTo>
                    <a:cubicBezTo>
                      <a:pt x="1519923" y="101866"/>
                      <a:pt x="1540660" y="57093"/>
                      <a:pt x="1563989" y="40127"/>
                    </a:cubicBezTo>
                    <a:cubicBezTo>
                      <a:pt x="1587318" y="23160"/>
                      <a:pt x="1629499" y="-4175"/>
                      <a:pt x="1647408" y="538"/>
                    </a:cubicBezTo>
                    <a:close/>
                  </a:path>
                </a:pathLst>
              </a:cu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2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69" name="グループ化 68">
                <a:extLst>
                  <a:ext uri="{FF2B5EF4-FFF2-40B4-BE49-F238E27FC236}">
                    <a16:creationId xmlns:a16="http://schemas.microsoft.com/office/drawing/2014/main" id="{60239F7C-9C32-4F46-9C28-E64958F39998}"/>
                  </a:ext>
                </a:extLst>
              </p:cNvPr>
              <p:cNvGrpSpPr/>
              <p:nvPr/>
            </p:nvGrpSpPr>
            <p:grpSpPr>
              <a:xfrm>
                <a:off x="5648056" y="4074965"/>
                <a:ext cx="337918" cy="173235"/>
                <a:chOff x="4528920" y="3686176"/>
                <a:chExt cx="569118" cy="291760"/>
              </a:xfrm>
              <a:grpFill/>
            </p:grpSpPr>
            <p:sp>
              <p:nvSpPr>
                <p:cNvPr id="72" name="楕円 71">
                  <a:extLst>
                    <a:ext uri="{FF2B5EF4-FFF2-40B4-BE49-F238E27FC236}">
                      <a16:creationId xmlns:a16="http://schemas.microsoft.com/office/drawing/2014/main" id="{38F92D91-B46F-40D8-AD53-F7F93E3C6B3A}"/>
                    </a:ext>
                  </a:extLst>
                </p:cNvPr>
                <p:cNvSpPr/>
                <p:nvPr/>
              </p:nvSpPr>
              <p:spPr>
                <a:xfrm>
                  <a:off x="4528920" y="3686176"/>
                  <a:ext cx="569118" cy="291760"/>
                </a:xfrm>
                <a:prstGeom prst="ellipse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2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3" name="楕円 72">
                  <a:extLst>
                    <a:ext uri="{FF2B5EF4-FFF2-40B4-BE49-F238E27FC236}">
                      <a16:creationId xmlns:a16="http://schemas.microsoft.com/office/drawing/2014/main" id="{0D27D83C-74B1-43DC-B9A3-E8B2F46E8990}"/>
                    </a:ext>
                  </a:extLst>
                </p:cNvPr>
                <p:cNvSpPr/>
                <p:nvPr/>
              </p:nvSpPr>
              <p:spPr>
                <a:xfrm>
                  <a:off x="4605338" y="3775977"/>
                  <a:ext cx="148828" cy="148828"/>
                </a:xfrm>
                <a:prstGeom prst="ellipse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2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70" name="フリーフォーム: 図形 69">
                <a:extLst>
                  <a:ext uri="{FF2B5EF4-FFF2-40B4-BE49-F238E27FC236}">
                    <a16:creationId xmlns:a16="http://schemas.microsoft.com/office/drawing/2014/main" id="{9F209918-AC54-46F0-9062-3A2C252D196E}"/>
                  </a:ext>
                </a:extLst>
              </p:cNvPr>
              <p:cNvSpPr/>
              <p:nvPr/>
            </p:nvSpPr>
            <p:spPr>
              <a:xfrm>
                <a:off x="6188289" y="3729850"/>
                <a:ext cx="999911" cy="724536"/>
              </a:xfrm>
              <a:custGeom>
                <a:avLst/>
                <a:gdLst>
                  <a:gd name="connsiteX0" fmla="*/ 763498 w 999911"/>
                  <a:gd name="connsiteY0" fmla="*/ 122 h 724536"/>
                  <a:gd name="connsiteX1" fmla="*/ 774809 w 999911"/>
                  <a:gd name="connsiteY1" fmla="*/ 150936 h 724536"/>
                  <a:gd name="connsiteX2" fmla="*/ 901116 w 999911"/>
                  <a:gd name="connsiteY2" fmla="*/ 28400 h 724536"/>
                  <a:gd name="connsiteX3" fmla="*/ 999145 w 999911"/>
                  <a:gd name="connsiteY3" fmla="*/ 34055 h 724536"/>
                  <a:gd name="connsiteX4" fmla="*/ 944475 w 999911"/>
                  <a:gd name="connsiteY4" fmla="*/ 124544 h 724536"/>
                  <a:gd name="connsiteX5" fmla="*/ 903001 w 999911"/>
                  <a:gd name="connsiteY5" fmla="*/ 237655 h 724536"/>
                  <a:gd name="connsiteX6" fmla="*/ 620224 w 999911"/>
                  <a:gd name="connsiteY6" fmla="*/ 435599 h 724536"/>
                  <a:gd name="connsiteX7" fmla="*/ 318007 w 999911"/>
                  <a:gd name="connsiteY7" fmla="*/ 530638 h 724536"/>
                  <a:gd name="connsiteX8" fmla="*/ 280388 w 999911"/>
                  <a:gd name="connsiteY8" fmla="*/ 537715 h 724536"/>
                  <a:gd name="connsiteX9" fmla="*/ 288938 w 999911"/>
                  <a:gd name="connsiteY9" fmla="*/ 580067 h 724536"/>
                  <a:gd name="connsiteX10" fmla="*/ 144469 w 999911"/>
                  <a:gd name="connsiteY10" fmla="*/ 724536 h 724536"/>
                  <a:gd name="connsiteX11" fmla="*/ 0 w 999911"/>
                  <a:gd name="connsiteY11" fmla="*/ 580067 h 724536"/>
                  <a:gd name="connsiteX12" fmla="*/ 88235 w 999911"/>
                  <a:gd name="connsiteY12" fmla="*/ 446951 h 724536"/>
                  <a:gd name="connsiteX13" fmla="*/ 136050 w 999911"/>
                  <a:gd name="connsiteY13" fmla="*/ 437298 h 724536"/>
                  <a:gd name="connsiteX14" fmla="*/ 133966 w 999911"/>
                  <a:gd name="connsiteY14" fmla="*/ 433463 h 724536"/>
                  <a:gd name="connsiteX15" fmla="*/ 90489 w 999911"/>
                  <a:gd name="connsiteY15" fmla="*/ 290440 h 724536"/>
                  <a:gd name="connsiteX16" fmla="*/ 154585 w 999911"/>
                  <a:gd name="connsiteY16" fmla="*/ 126429 h 724536"/>
                  <a:gd name="connsiteX17" fmla="*/ 197944 w 999911"/>
                  <a:gd name="connsiteY17" fmla="*/ 182984 h 724536"/>
                  <a:gd name="connsiteX18" fmla="*/ 299744 w 999911"/>
                  <a:gd name="connsiteY18" fmla="*/ 60448 h 724536"/>
                  <a:gd name="connsiteX19" fmla="*/ 309170 w 999911"/>
                  <a:gd name="connsiteY19" fmla="*/ 169788 h 724536"/>
                  <a:gd name="connsiteX20" fmla="*/ 403429 w 999911"/>
                  <a:gd name="connsiteY20" fmla="*/ 45366 h 724536"/>
                  <a:gd name="connsiteX21" fmla="*/ 410970 w 999911"/>
                  <a:gd name="connsiteY21" fmla="*/ 181099 h 724536"/>
                  <a:gd name="connsiteX22" fmla="*/ 563669 w 999911"/>
                  <a:gd name="connsiteY22" fmla="*/ 34055 h 724536"/>
                  <a:gd name="connsiteX23" fmla="*/ 574980 w 999911"/>
                  <a:gd name="connsiteY23" fmla="*/ 181099 h 724536"/>
                  <a:gd name="connsiteX24" fmla="*/ 763498 w 999911"/>
                  <a:gd name="connsiteY24" fmla="*/ 122 h 7245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999911" h="724536">
                    <a:moveTo>
                      <a:pt x="763498" y="122"/>
                    </a:moveTo>
                    <a:cubicBezTo>
                      <a:pt x="823667" y="-4905"/>
                      <a:pt x="751873" y="146223"/>
                      <a:pt x="774809" y="150936"/>
                    </a:cubicBezTo>
                    <a:cubicBezTo>
                      <a:pt x="797745" y="155649"/>
                      <a:pt x="863727" y="47880"/>
                      <a:pt x="901116" y="28400"/>
                    </a:cubicBezTo>
                    <a:cubicBezTo>
                      <a:pt x="938505" y="8920"/>
                      <a:pt x="991919" y="18031"/>
                      <a:pt x="999145" y="34055"/>
                    </a:cubicBezTo>
                    <a:cubicBezTo>
                      <a:pt x="1006372" y="50079"/>
                      <a:pt x="960499" y="90611"/>
                      <a:pt x="944475" y="124544"/>
                    </a:cubicBezTo>
                    <a:cubicBezTo>
                      <a:pt x="928451" y="158477"/>
                      <a:pt x="957043" y="185813"/>
                      <a:pt x="903001" y="237655"/>
                    </a:cubicBezTo>
                    <a:cubicBezTo>
                      <a:pt x="848959" y="289497"/>
                      <a:pt x="730508" y="384699"/>
                      <a:pt x="620224" y="435599"/>
                    </a:cubicBezTo>
                    <a:cubicBezTo>
                      <a:pt x="537512" y="473774"/>
                      <a:pt x="409732" y="511419"/>
                      <a:pt x="318007" y="530638"/>
                    </a:cubicBezTo>
                    <a:lnTo>
                      <a:pt x="280388" y="537715"/>
                    </a:lnTo>
                    <a:lnTo>
                      <a:pt x="288938" y="580067"/>
                    </a:lnTo>
                    <a:cubicBezTo>
                      <a:pt x="288938" y="659855"/>
                      <a:pt x="224257" y="724536"/>
                      <a:pt x="144469" y="724536"/>
                    </a:cubicBezTo>
                    <a:cubicBezTo>
                      <a:pt x="64681" y="724536"/>
                      <a:pt x="0" y="659855"/>
                      <a:pt x="0" y="580067"/>
                    </a:cubicBezTo>
                    <a:cubicBezTo>
                      <a:pt x="0" y="520226"/>
                      <a:pt x="36383" y="468883"/>
                      <a:pt x="88235" y="446951"/>
                    </a:cubicBezTo>
                    <a:lnTo>
                      <a:pt x="136050" y="437298"/>
                    </a:lnTo>
                    <a:lnTo>
                      <a:pt x="133966" y="433463"/>
                    </a:lnTo>
                    <a:cubicBezTo>
                      <a:pt x="112405" y="390118"/>
                      <a:pt x="90489" y="333563"/>
                      <a:pt x="90489" y="290440"/>
                    </a:cubicBezTo>
                    <a:cubicBezTo>
                      <a:pt x="90489" y="232942"/>
                      <a:pt x="110284" y="153764"/>
                      <a:pt x="154585" y="126429"/>
                    </a:cubicBezTo>
                    <a:cubicBezTo>
                      <a:pt x="198887" y="99094"/>
                      <a:pt x="158670" y="193981"/>
                      <a:pt x="197944" y="182984"/>
                    </a:cubicBezTo>
                    <a:cubicBezTo>
                      <a:pt x="237219" y="171987"/>
                      <a:pt x="260469" y="70188"/>
                      <a:pt x="299744" y="60448"/>
                    </a:cubicBezTo>
                    <a:cubicBezTo>
                      <a:pt x="339019" y="50708"/>
                      <a:pt x="278693" y="174187"/>
                      <a:pt x="309170" y="169788"/>
                    </a:cubicBezTo>
                    <a:cubicBezTo>
                      <a:pt x="339647" y="165390"/>
                      <a:pt x="363840" y="43481"/>
                      <a:pt x="403429" y="45366"/>
                    </a:cubicBezTo>
                    <a:cubicBezTo>
                      <a:pt x="443018" y="47252"/>
                      <a:pt x="374837" y="186755"/>
                      <a:pt x="410970" y="181099"/>
                    </a:cubicBezTo>
                    <a:cubicBezTo>
                      <a:pt x="447102" y="175444"/>
                      <a:pt x="510885" y="39711"/>
                      <a:pt x="563669" y="34055"/>
                    </a:cubicBezTo>
                    <a:cubicBezTo>
                      <a:pt x="616453" y="28400"/>
                      <a:pt x="532249" y="186755"/>
                      <a:pt x="574980" y="181099"/>
                    </a:cubicBezTo>
                    <a:cubicBezTo>
                      <a:pt x="617711" y="175444"/>
                      <a:pt x="703329" y="5150"/>
                      <a:pt x="763498" y="122"/>
                    </a:cubicBezTo>
                    <a:close/>
                  </a:path>
                </a:pathLst>
              </a:cu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2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1" name="フリーフォーム: 図形 70">
                <a:extLst>
                  <a:ext uri="{FF2B5EF4-FFF2-40B4-BE49-F238E27FC236}">
                    <a16:creationId xmlns:a16="http://schemas.microsoft.com/office/drawing/2014/main" id="{1E49524A-B9F4-4D1C-9D9A-C80A88B2DD20}"/>
                  </a:ext>
                </a:extLst>
              </p:cNvPr>
              <p:cNvSpPr/>
              <p:nvPr/>
            </p:nvSpPr>
            <p:spPr>
              <a:xfrm>
                <a:off x="6337373" y="2753388"/>
                <a:ext cx="494238" cy="724993"/>
              </a:xfrm>
              <a:custGeom>
                <a:avLst/>
                <a:gdLst>
                  <a:gd name="connsiteX0" fmla="*/ 448989 w 494238"/>
                  <a:gd name="connsiteY0" fmla="*/ 1004 h 724993"/>
                  <a:gd name="connsiteX1" fmla="*/ 492820 w 494238"/>
                  <a:gd name="connsiteY1" fmla="*/ 176326 h 724993"/>
                  <a:gd name="connsiteX2" fmla="*/ 407987 w 494238"/>
                  <a:gd name="connsiteY2" fmla="*/ 385581 h 724993"/>
                  <a:gd name="connsiteX3" fmla="*/ 323418 w 494238"/>
                  <a:gd name="connsiteY3" fmla="*/ 486762 h 724993"/>
                  <a:gd name="connsiteX4" fmla="*/ 286056 w 494238"/>
                  <a:gd name="connsiteY4" fmla="*/ 523215 h 724993"/>
                  <a:gd name="connsiteX5" fmla="*/ 308210 w 494238"/>
                  <a:gd name="connsiteY5" fmla="*/ 556073 h 724993"/>
                  <a:gd name="connsiteX6" fmla="*/ 317765 w 494238"/>
                  <a:gd name="connsiteY6" fmla="*/ 603402 h 724993"/>
                  <a:gd name="connsiteX7" fmla="*/ 196174 w 494238"/>
                  <a:gd name="connsiteY7" fmla="*/ 724993 h 724993"/>
                  <a:gd name="connsiteX8" fmla="*/ 74583 w 494238"/>
                  <a:gd name="connsiteY8" fmla="*/ 603402 h 724993"/>
                  <a:gd name="connsiteX9" fmla="*/ 110196 w 494238"/>
                  <a:gd name="connsiteY9" fmla="*/ 517424 h 724993"/>
                  <a:gd name="connsiteX10" fmla="*/ 124510 w 494238"/>
                  <a:gd name="connsiteY10" fmla="*/ 507774 h 724993"/>
                  <a:gd name="connsiteX11" fmla="*/ 99583 w 494238"/>
                  <a:gd name="connsiteY11" fmla="*/ 484730 h 724993"/>
                  <a:gd name="connsiteX12" fmla="*/ 17754 w 494238"/>
                  <a:gd name="connsiteY12" fmla="*/ 392650 h 724993"/>
                  <a:gd name="connsiteX13" fmla="*/ 23409 w 494238"/>
                  <a:gd name="connsiteY13" fmla="*/ 289437 h 724993"/>
                  <a:gd name="connsiteX14" fmla="*/ 84206 w 494238"/>
                  <a:gd name="connsiteY14" fmla="*/ 347406 h 724993"/>
                  <a:gd name="connsiteX15" fmla="*/ 91276 w 494238"/>
                  <a:gd name="connsiteY15" fmla="*/ 211672 h 724993"/>
                  <a:gd name="connsiteX16" fmla="*/ 154901 w 494238"/>
                  <a:gd name="connsiteY16" fmla="*/ 255504 h 724993"/>
                  <a:gd name="connsiteX17" fmla="*/ 181765 w 494238"/>
                  <a:gd name="connsiteY17" fmla="*/ 160773 h 724993"/>
                  <a:gd name="connsiteX18" fmla="*/ 232665 w 494238"/>
                  <a:gd name="connsiteY18" fmla="*/ 217329 h 724993"/>
                  <a:gd name="connsiteX19" fmla="*/ 260943 w 494238"/>
                  <a:gd name="connsiteY19" fmla="*/ 115529 h 724993"/>
                  <a:gd name="connsiteX20" fmla="*/ 306187 w 494238"/>
                  <a:gd name="connsiteY20" fmla="*/ 172084 h 724993"/>
                  <a:gd name="connsiteX21" fmla="*/ 331636 w 494238"/>
                  <a:gd name="connsiteY21" fmla="*/ 71698 h 724993"/>
                  <a:gd name="connsiteX22" fmla="*/ 400917 w 494238"/>
                  <a:gd name="connsiteY22" fmla="*/ 129667 h 724993"/>
                  <a:gd name="connsiteX23" fmla="*/ 448989 w 494238"/>
                  <a:gd name="connsiteY23" fmla="*/ 1004 h 7249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494238" h="724993">
                    <a:moveTo>
                      <a:pt x="448989" y="1004"/>
                    </a:moveTo>
                    <a:cubicBezTo>
                      <a:pt x="481273" y="-12428"/>
                      <a:pt x="499653" y="112230"/>
                      <a:pt x="492820" y="176326"/>
                    </a:cubicBezTo>
                    <a:cubicBezTo>
                      <a:pt x="485986" y="240422"/>
                      <a:pt x="449696" y="321249"/>
                      <a:pt x="407987" y="385581"/>
                    </a:cubicBezTo>
                    <a:cubicBezTo>
                      <a:pt x="387132" y="417747"/>
                      <a:pt x="354966" y="454390"/>
                      <a:pt x="323418" y="486762"/>
                    </a:cubicBezTo>
                    <a:lnTo>
                      <a:pt x="286056" y="523215"/>
                    </a:lnTo>
                    <a:lnTo>
                      <a:pt x="308210" y="556073"/>
                    </a:lnTo>
                    <a:cubicBezTo>
                      <a:pt x="314363" y="570620"/>
                      <a:pt x="317765" y="586614"/>
                      <a:pt x="317765" y="603402"/>
                    </a:cubicBezTo>
                    <a:cubicBezTo>
                      <a:pt x="317765" y="670555"/>
                      <a:pt x="263327" y="724993"/>
                      <a:pt x="196174" y="724993"/>
                    </a:cubicBezTo>
                    <a:cubicBezTo>
                      <a:pt x="129021" y="724993"/>
                      <a:pt x="74583" y="670555"/>
                      <a:pt x="74583" y="603402"/>
                    </a:cubicBezTo>
                    <a:cubicBezTo>
                      <a:pt x="74583" y="569826"/>
                      <a:pt x="88193" y="539428"/>
                      <a:pt x="110196" y="517424"/>
                    </a:cubicBezTo>
                    <a:lnTo>
                      <a:pt x="124510" y="507774"/>
                    </a:lnTo>
                    <a:lnTo>
                      <a:pt x="99583" y="484730"/>
                    </a:lnTo>
                    <a:cubicBezTo>
                      <a:pt x="64942" y="451209"/>
                      <a:pt x="31539" y="415508"/>
                      <a:pt x="17754" y="392650"/>
                    </a:cubicBezTo>
                    <a:cubicBezTo>
                      <a:pt x="-9817" y="346935"/>
                      <a:pt x="-3220" y="294150"/>
                      <a:pt x="23409" y="289437"/>
                    </a:cubicBezTo>
                    <a:cubicBezTo>
                      <a:pt x="50038" y="284724"/>
                      <a:pt x="72895" y="360367"/>
                      <a:pt x="84206" y="347406"/>
                    </a:cubicBezTo>
                    <a:cubicBezTo>
                      <a:pt x="95517" y="334445"/>
                      <a:pt x="58285" y="224162"/>
                      <a:pt x="91276" y="211672"/>
                    </a:cubicBezTo>
                    <a:cubicBezTo>
                      <a:pt x="124267" y="199183"/>
                      <a:pt x="139820" y="263987"/>
                      <a:pt x="154901" y="255504"/>
                    </a:cubicBezTo>
                    <a:cubicBezTo>
                      <a:pt x="169982" y="247021"/>
                      <a:pt x="165977" y="174205"/>
                      <a:pt x="181765" y="160773"/>
                    </a:cubicBezTo>
                    <a:cubicBezTo>
                      <a:pt x="197553" y="147341"/>
                      <a:pt x="219469" y="224869"/>
                      <a:pt x="232665" y="217329"/>
                    </a:cubicBezTo>
                    <a:cubicBezTo>
                      <a:pt x="245861" y="209788"/>
                      <a:pt x="248689" y="123070"/>
                      <a:pt x="260943" y="115529"/>
                    </a:cubicBezTo>
                    <a:cubicBezTo>
                      <a:pt x="273196" y="107988"/>
                      <a:pt x="294404" y="179389"/>
                      <a:pt x="306187" y="172084"/>
                    </a:cubicBezTo>
                    <a:cubicBezTo>
                      <a:pt x="317969" y="164779"/>
                      <a:pt x="311607" y="88665"/>
                      <a:pt x="331636" y="71698"/>
                    </a:cubicBezTo>
                    <a:cubicBezTo>
                      <a:pt x="351666" y="54732"/>
                      <a:pt x="368633" y="144277"/>
                      <a:pt x="400917" y="129667"/>
                    </a:cubicBezTo>
                    <a:cubicBezTo>
                      <a:pt x="433201" y="115057"/>
                      <a:pt x="416705" y="14436"/>
                      <a:pt x="448989" y="1004"/>
                    </a:cubicBezTo>
                    <a:close/>
                  </a:path>
                </a:pathLst>
              </a:cu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2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66" name="フリーフォーム: 図形 65">
              <a:extLst>
                <a:ext uri="{FF2B5EF4-FFF2-40B4-BE49-F238E27FC236}">
                  <a16:creationId xmlns:a16="http://schemas.microsoft.com/office/drawing/2014/main" id="{9E90EB5A-D46A-4DDB-B372-C7ADA9BE16AD}"/>
                </a:ext>
              </a:extLst>
            </p:cNvPr>
            <p:cNvSpPr/>
            <p:nvPr/>
          </p:nvSpPr>
          <p:spPr bwMode="auto">
            <a:xfrm>
              <a:off x="1621415" y="1548500"/>
              <a:ext cx="1674412" cy="417217"/>
            </a:xfrm>
            <a:custGeom>
              <a:avLst/>
              <a:gdLst>
                <a:gd name="connsiteX0" fmla="*/ 418713 w 1674412"/>
                <a:gd name="connsiteY0" fmla="*/ 0 h 417217"/>
                <a:gd name="connsiteX1" fmla="*/ 1255699 w 1674412"/>
                <a:gd name="connsiteY1" fmla="*/ 0 h 417217"/>
                <a:gd name="connsiteX2" fmla="*/ 1337239 w 1674412"/>
                <a:gd name="connsiteY2" fmla="*/ 275602 h 417217"/>
                <a:gd name="connsiteX3" fmla="*/ 1390228 w 1674412"/>
                <a:gd name="connsiteY3" fmla="*/ 275602 h 417217"/>
                <a:gd name="connsiteX4" fmla="*/ 1674412 w 1674412"/>
                <a:gd name="connsiteY4" fmla="*/ 417216 h 417217"/>
                <a:gd name="connsiteX5" fmla="*/ 1379137 w 1674412"/>
                <a:gd name="connsiteY5" fmla="*/ 417216 h 417217"/>
                <a:gd name="connsiteX6" fmla="*/ 1379137 w 1674412"/>
                <a:gd name="connsiteY6" fmla="*/ 417217 h 417217"/>
                <a:gd name="connsiteX7" fmla="*/ 295275 w 1674412"/>
                <a:gd name="connsiteY7" fmla="*/ 417217 h 417217"/>
                <a:gd name="connsiteX8" fmla="*/ 295275 w 1674412"/>
                <a:gd name="connsiteY8" fmla="*/ 417216 h 417217"/>
                <a:gd name="connsiteX9" fmla="*/ 0 w 1674412"/>
                <a:gd name="connsiteY9" fmla="*/ 417216 h 417217"/>
                <a:gd name="connsiteX10" fmla="*/ 284184 w 1674412"/>
                <a:gd name="connsiteY10" fmla="*/ 275602 h 417217"/>
                <a:gd name="connsiteX11" fmla="*/ 337173 w 1674412"/>
                <a:gd name="connsiteY11" fmla="*/ 275602 h 4172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674412" h="417217">
                  <a:moveTo>
                    <a:pt x="418713" y="0"/>
                  </a:moveTo>
                  <a:lnTo>
                    <a:pt x="1255699" y="0"/>
                  </a:lnTo>
                  <a:lnTo>
                    <a:pt x="1337239" y="275602"/>
                  </a:lnTo>
                  <a:lnTo>
                    <a:pt x="1390228" y="275602"/>
                  </a:lnTo>
                  <a:lnTo>
                    <a:pt x="1674412" y="417216"/>
                  </a:lnTo>
                  <a:lnTo>
                    <a:pt x="1379137" y="417216"/>
                  </a:lnTo>
                  <a:lnTo>
                    <a:pt x="1379137" y="417217"/>
                  </a:lnTo>
                  <a:lnTo>
                    <a:pt x="295275" y="417217"/>
                  </a:lnTo>
                  <a:lnTo>
                    <a:pt x="295275" y="417216"/>
                  </a:lnTo>
                  <a:lnTo>
                    <a:pt x="0" y="417216"/>
                  </a:lnTo>
                  <a:lnTo>
                    <a:pt x="284184" y="275602"/>
                  </a:lnTo>
                  <a:lnTo>
                    <a:pt x="337173" y="275602"/>
                  </a:lnTo>
                  <a:close/>
                </a:path>
              </a:pathLst>
            </a:custGeom>
            <a:pattFill prst="dkVert">
              <a:fgClr>
                <a:sysClr val="window" lastClr="FFFFFF">
                  <a:lumMod val="50000"/>
                </a:sysClr>
              </a:fgClr>
              <a:bgClr>
                <a:srgbClr val="70AD47">
                  <a:lumMod val="60000"/>
                  <a:lumOff val="40000"/>
                </a:srgbClr>
              </a:bgClr>
            </a:pattFill>
            <a:ln w="19050">
              <a:solidFill>
                <a:sysClr val="windowText" lastClr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</p:grpSp>
      <p:sp>
        <p:nvSpPr>
          <p:cNvPr id="128" name="テキスト ボックス 127">
            <a:extLst>
              <a:ext uri="{FF2B5EF4-FFF2-40B4-BE49-F238E27FC236}">
                <a16:creationId xmlns:a16="http://schemas.microsoft.com/office/drawing/2014/main" id="{6013714A-C857-4512-B3E9-34F119A472F7}"/>
              </a:ext>
            </a:extLst>
          </p:cNvPr>
          <p:cNvSpPr txBox="1"/>
          <p:nvPr/>
        </p:nvSpPr>
        <p:spPr>
          <a:xfrm>
            <a:off x="2601116" y="2001148"/>
            <a:ext cx="141577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和歌山城</a:t>
            </a:r>
            <a:br>
              <a:rPr lang="en-US" altLang="ja-JP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（和歌山市）</a:t>
            </a:r>
            <a:endParaRPr kumimoji="1" lang="ja-JP" altLang="en-US" sz="1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129" name="グループ化 128">
            <a:extLst>
              <a:ext uri="{FF2B5EF4-FFF2-40B4-BE49-F238E27FC236}">
                <a16:creationId xmlns:a16="http://schemas.microsoft.com/office/drawing/2014/main" id="{25F34DD8-34BD-4F80-9276-F295244181AA}"/>
              </a:ext>
            </a:extLst>
          </p:cNvPr>
          <p:cNvGrpSpPr/>
          <p:nvPr/>
        </p:nvGrpSpPr>
        <p:grpSpPr>
          <a:xfrm>
            <a:off x="729659" y="2104500"/>
            <a:ext cx="1757298" cy="1071331"/>
            <a:chOff x="808432" y="2664508"/>
            <a:chExt cx="2562286" cy="1562090"/>
          </a:xfrm>
        </p:grpSpPr>
        <p:grpSp>
          <p:nvGrpSpPr>
            <p:cNvPr id="130" name="グループ化 129">
              <a:extLst>
                <a:ext uri="{FF2B5EF4-FFF2-40B4-BE49-F238E27FC236}">
                  <a16:creationId xmlns:a16="http://schemas.microsoft.com/office/drawing/2014/main" id="{19F306B5-988E-4991-97C3-AFEFC08CE01B}"/>
                </a:ext>
              </a:extLst>
            </p:cNvPr>
            <p:cNvGrpSpPr/>
            <p:nvPr/>
          </p:nvGrpSpPr>
          <p:grpSpPr>
            <a:xfrm>
              <a:off x="808432" y="2689899"/>
              <a:ext cx="2562286" cy="1536699"/>
              <a:chOff x="746064" y="1894185"/>
              <a:chExt cx="2562286" cy="1536699"/>
            </a:xfrm>
          </p:grpSpPr>
          <p:grpSp>
            <p:nvGrpSpPr>
              <p:cNvPr id="180" name="グループ化 179">
                <a:extLst>
                  <a:ext uri="{FF2B5EF4-FFF2-40B4-BE49-F238E27FC236}">
                    <a16:creationId xmlns:a16="http://schemas.microsoft.com/office/drawing/2014/main" id="{55723168-0AA6-4D9E-9D43-3614085CC8C9}"/>
                  </a:ext>
                </a:extLst>
              </p:cNvPr>
              <p:cNvGrpSpPr/>
              <p:nvPr/>
            </p:nvGrpSpPr>
            <p:grpSpPr>
              <a:xfrm>
                <a:off x="757705" y="1911350"/>
                <a:ext cx="2539004" cy="1519534"/>
                <a:chOff x="707366" y="1972965"/>
                <a:chExt cx="2639683" cy="1519534"/>
              </a:xfrm>
              <a:pattFill prst="openDmnd">
                <a:fgClr>
                  <a:srgbClr val="FFC000">
                    <a:lumMod val="60000"/>
                    <a:lumOff val="40000"/>
                  </a:srgbClr>
                </a:fgClr>
                <a:bgClr>
                  <a:srgbClr val="FFC000">
                    <a:lumMod val="75000"/>
                  </a:srgbClr>
                </a:bgClr>
              </a:pattFill>
            </p:grpSpPr>
            <p:sp>
              <p:nvSpPr>
                <p:cNvPr id="183" name="フリーフォーム: 図形 182">
                  <a:extLst>
                    <a:ext uri="{FF2B5EF4-FFF2-40B4-BE49-F238E27FC236}">
                      <a16:creationId xmlns:a16="http://schemas.microsoft.com/office/drawing/2014/main" id="{9E7CC155-F5B8-46FE-A52D-3C76E227555C}"/>
                    </a:ext>
                  </a:extLst>
                </p:cNvPr>
                <p:cNvSpPr/>
                <p:nvPr/>
              </p:nvSpPr>
              <p:spPr>
                <a:xfrm>
                  <a:off x="711954" y="2708274"/>
                  <a:ext cx="2630508" cy="784225"/>
                </a:xfrm>
                <a:custGeom>
                  <a:avLst/>
                  <a:gdLst>
                    <a:gd name="connsiteX0" fmla="*/ 0 w 2630508"/>
                    <a:gd name="connsiteY0" fmla="*/ 0 h 711200"/>
                    <a:gd name="connsiteX1" fmla="*/ 2630508 w 2630508"/>
                    <a:gd name="connsiteY1" fmla="*/ 0 h 711200"/>
                    <a:gd name="connsiteX2" fmla="*/ 2608282 w 2630508"/>
                    <a:gd name="connsiteY2" fmla="*/ 123051 h 711200"/>
                    <a:gd name="connsiteX3" fmla="*/ 1315254 w 2630508"/>
                    <a:gd name="connsiteY3" fmla="*/ 711200 h 711200"/>
                    <a:gd name="connsiteX4" fmla="*/ 22227 w 2630508"/>
                    <a:gd name="connsiteY4" fmla="*/ 123051 h 711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630508" h="711200">
                      <a:moveTo>
                        <a:pt x="0" y="0"/>
                      </a:moveTo>
                      <a:lnTo>
                        <a:pt x="2630508" y="0"/>
                      </a:lnTo>
                      <a:lnTo>
                        <a:pt x="2608282" y="123051"/>
                      </a:lnTo>
                      <a:cubicBezTo>
                        <a:pt x="2485211" y="458707"/>
                        <a:pt x="1953067" y="711200"/>
                        <a:pt x="1315254" y="711200"/>
                      </a:cubicBezTo>
                      <a:cubicBezTo>
                        <a:pt x="677441" y="711200"/>
                        <a:pt x="145297" y="458707"/>
                        <a:pt x="22227" y="123051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84" name="楕円 183">
                  <a:extLst>
                    <a:ext uri="{FF2B5EF4-FFF2-40B4-BE49-F238E27FC236}">
                      <a16:creationId xmlns:a16="http://schemas.microsoft.com/office/drawing/2014/main" id="{E17CB324-3F58-4CF0-BA67-F5C0AE76C934}"/>
                    </a:ext>
                  </a:extLst>
                </p:cNvPr>
                <p:cNvSpPr/>
                <p:nvPr/>
              </p:nvSpPr>
              <p:spPr>
                <a:xfrm>
                  <a:off x="707366" y="1972965"/>
                  <a:ext cx="2639683" cy="1252835"/>
                </a:xfrm>
                <a:prstGeom prst="ellipse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181" name="楕円 180">
                <a:extLst>
                  <a:ext uri="{FF2B5EF4-FFF2-40B4-BE49-F238E27FC236}">
                    <a16:creationId xmlns:a16="http://schemas.microsoft.com/office/drawing/2014/main" id="{D6FBB601-A756-4A20-90E7-BA271A59BBF6}"/>
                  </a:ext>
                </a:extLst>
              </p:cNvPr>
              <p:cNvSpPr/>
              <p:nvPr/>
            </p:nvSpPr>
            <p:spPr>
              <a:xfrm>
                <a:off x="777814" y="1907381"/>
                <a:ext cx="2498786" cy="1281708"/>
              </a:xfrm>
              <a:prstGeom prst="ellipse">
                <a:avLst/>
              </a:prstGeom>
              <a:gradFill>
                <a:gsLst>
                  <a:gs pos="20000">
                    <a:sysClr val="windowText" lastClr="000000">
                      <a:alpha val="0"/>
                    </a:sysClr>
                  </a:gs>
                  <a:gs pos="100000">
                    <a:sysClr val="windowText" lastClr="000000">
                      <a:alpha val="50000"/>
                    </a:sysClr>
                  </a:gs>
                </a:gsLst>
                <a:lin ang="5400000" scaled="1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82" name="フリーフォーム: 図形 181">
                <a:extLst>
                  <a:ext uri="{FF2B5EF4-FFF2-40B4-BE49-F238E27FC236}">
                    <a16:creationId xmlns:a16="http://schemas.microsoft.com/office/drawing/2014/main" id="{6872C929-0E0A-4D12-AEBF-B7B0313A47F9}"/>
                  </a:ext>
                </a:extLst>
              </p:cNvPr>
              <p:cNvSpPr/>
              <p:nvPr/>
            </p:nvSpPr>
            <p:spPr>
              <a:xfrm>
                <a:off x="746064" y="1894185"/>
                <a:ext cx="2562286" cy="1333500"/>
              </a:xfrm>
              <a:custGeom>
                <a:avLst/>
                <a:gdLst>
                  <a:gd name="connsiteX0" fmla="*/ 1281143 w 2562286"/>
                  <a:gd name="connsiteY0" fmla="*/ 44450 h 1333500"/>
                  <a:gd name="connsiteX1" fmla="*/ 61079 w 2562286"/>
                  <a:gd name="connsiteY1" fmla="*/ 654050 h 1333500"/>
                  <a:gd name="connsiteX2" fmla="*/ 1281143 w 2562286"/>
                  <a:gd name="connsiteY2" fmla="*/ 1263650 h 1333500"/>
                  <a:gd name="connsiteX3" fmla="*/ 2501207 w 2562286"/>
                  <a:gd name="connsiteY3" fmla="*/ 654050 h 1333500"/>
                  <a:gd name="connsiteX4" fmla="*/ 1281143 w 2562286"/>
                  <a:gd name="connsiteY4" fmla="*/ 44450 h 1333500"/>
                  <a:gd name="connsiteX5" fmla="*/ 1281143 w 2562286"/>
                  <a:gd name="connsiteY5" fmla="*/ 0 h 1333500"/>
                  <a:gd name="connsiteX6" fmla="*/ 2562286 w 2562286"/>
                  <a:gd name="connsiteY6" fmla="*/ 666750 h 1333500"/>
                  <a:gd name="connsiteX7" fmla="*/ 1281143 w 2562286"/>
                  <a:gd name="connsiteY7" fmla="*/ 1333500 h 1333500"/>
                  <a:gd name="connsiteX8" fmla="*/ 0 w 2562286"/>
                  <a:gd name="connsiteY8" fmla="*/ 666750 h 1333500"/>
                  <a:gd name="connsiteX9" fmla="*/ 1281143 w 2562286"/>
                  <a:gd name="connsiteY9" fmla="*/ 0 h 1333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562286" h="1333500">
                    <a:moveTo>
                      <a:pt x="1281143" y="44450"/>
                    </a:moveTo>
                    <a:cubicBezTo>
                      <a:pt x="607320" y="44450"/>
                      <a:pt x="61079" y="317377"/>
                      <a:pt x="61079" y="654050"/>
                    </a:cubicBezTo>
                    <a:cubicBezTo>
                      <a:pt x="61079" y="990723"/>
                      <a:pt x="607320" y="1263650"/>
                      <a:pt x="1281143" y="1263650"/>
                    </a:cubicBezTo>
                    <a:cubicBezTo>
                      <a:pt x="1954966" y="1263650"/>
                      <a:pt x="2501207" y="990723"/>
                      <a:pt x="2501207" y="654050"/>
                    </a:cubicBezTo>
                    <a:cubicBezTo>
                      <a:pt x="2501207" y="317377"/>
                      <a:pt x="1954966" y="44450"/>
                      <a:pt x="1281143" y="44450"/>
                    </a:cubicBezTo>
                    <a:close/>
                    <a:moveTo>
                      <a:pt x="1281143" y="0"/>
                    </a:moveTo>
                    <a:cubicBezTo>
                      <a:pt x="1988699" y="0"/>
                      <a:pt x="2562286" y="298514"/>
                      <a:pt x="2562286" y="666750"/>
                    </a:cubicBezTo>
                    <a:cubicBezTo>
                      <a:pt x="2562286" y="1034986"/>
                      <a:pt x="1988699" y="1333500"/>
                      <a:pt x="1281143" y="1333500"/>
                    </a:cubicBezTo>
                    <a:cubicBezTo>
                      <a:pt x="573587" y="1333500"/>
                      <a:pt x="0" y="1034986"/>
                      <a:pt x="0" y="666750"/>
                    </a:cubicBezTo>
                    <a:cubicBezTo>
                      <a:pt x="0" y="298514"/>
                      <a:pt x="573587" y="0"/>
                      <a:pt x="1281143" y="0"/>
                    </a:cubicBezTo>
                    <a:close/>
                  </a:path>
                </a:pathLst>
              </a:custGeom>
              <a:pattFill prst="dkUpDiag">
                <a:fgClr>
                  <a:srgbClr val="FFC000">
                    <a:lumMod val="60000"/>
                    <a:lumOff val="40000"/>
                  </a:srgbClr>
                </a:fgClr>
                <a:bgClr>
                  <a:srgbClr val="FFC000">
                    <a:lumMod val="75000"/>
                  </a:srgbClr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131" name="グループ化 130">
              <a:extLst>
                <a:ext uri="{FF2B5EF4-FFF2-40B4-BE49-F238E27FC236}">
                  <a16:creationId xmlns:a16="http://schemas.microsoft.com/office/drawing/2014/main" id="{5EAF1ECB-0558-4BE4-BC68-65060D960F3D}"/>
                </a:ext>
              </a:extLst>
            </p:cNvPr>
            <p:cNvGrpSpPr/>
            <p:nvPr/>
          </p:nvGrpSpPr>
          <p:grpSpPr>
            <a:xfrm>
              <a:off x="1682608" y="2664508"/>
              <a:ext cx="770147" cy="615359"/>
              <a:chOff x="2447331" y="5466376"/>
              <a:chExt cx="907334" cy="766597"/>
            </a:xfrm>
          </p:grpSpPr>
          <p:grpSp>
            <p:nvGrpSpPr>
              <p:cNvPr id="174" name="グループ化 173">
                <a:extLst>
                  <a:ext uri="{FF2B5EF4-FFF2-40B4-BE49-F238E27FC236}">
                    <a16:creationId xmlns:a16="http://schemas.microsoft.com/office/drawing/2014/main" id="{BB6C34E4-D4D5-4950-85BB-41B340662C84}"/>
                  </a:ext>
                </a:extLst>
              </p:cNvPr>
              <p:cNvGrpSpPr/>
              <p:nvPr/>
            </p:nvGrpSpPr>
            <p:grpSpPr>
              <a:xfrm>
                <a:off x="2447331" y="5466376"/>
                <a:ext cx="907334" cy="766597"/>
                <a:chOff x="2447331" y="5466376"/>
                <a:chExt cx="907334" cy="766597"/>
              </a:xfrm>
            </p:grpSpPr>
            <p:sp>
              <p:nvSpPr>
                <p:cNvPr id="176" name="楕円 175">
                  <a:extLst>
                    <a:ext uri="{FF2B5EF4-FFF2-40B4-BE49-F238E27FC236}">
                      <a16:creationId xmlns:a16="http://schemas.microsoft.com/office/drawing/2014/main" id="{BC9B6F2A-25DA-4580-B7DA-2A4530463C1F}"/>
                    </a:ext>
                  </a:extLst>
                </p:cNvPr>
                <p:cNvSpPr/>
                <p:nvPr/>
              </p:nvSpPr>
              <p:spPr bwMode="auto">
                <a:xfrm>
                  <a:off x="2447331" y="5497332"/>
                  <a:ext cx="907334" cy="735641"/>
                </a:xfrm>
                <a:prstGeom prst="ellipse">
                  <a:avLst/>
                </a:prstGeom>
                <a:gradFill flip="none" rotWithShape="1">
                  <a:gsLst>
                    <a:gs pos="90000">
                      <a:srgbClr val="FF6600"/>
                    </a:gs>
                    <a:gs pos="0">
                      <a:srgbClr val="FFC0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177" name="フリーフォーム: 図形 176">
                  <a:extLst>
                    <a:ext uri="{FF2B5EF4-FFF2-40B4-BE49-F238E27FC236}">
                      <a16:creationId xmlns:a16="http://schemas.microsoft.com/office/drawing/2014/main" id="{EB63750A-6FC9-4831-86AB-3E6469D52CAA}"/>
                    </a:ext>
                  </a:extLst>
                </p:cNvPr>
                <p:cNvSpPr/>
                <p:nvPr/>
              </p:nvSpPr>
              <p:spPr>
                <a:xfrm>
                  <a:off x="2539212" y="5554839"/>
                  <a:ext cx="712533" cy="624922"/>
                </a:xfrm>
                <a:custGeom>
                  <a:avLst/>
                  <a:gdLst>
                    <a:gd name="connsiteX0" fmla="*/ 1198482 w 1936653"/>
                    <a:gd name="connsiteY0" fmla="*/ 1624013 h 1698529"/>
                    <a:gd name="connsiteX1" fmla="*/ 1235740 w 1936653"/>
                    <a:gd name="connsiteY1" fmla="*/ 1661271 h 1698529"/>
                    <a:gd name="connsiteX2" fmla="*/ 1198482 w 1936653"/>
                    <a:gd name="connsiteY2" fmla="*/ 1698529 h 1698529"/>
                    <a:gd name="connsiteX3" fmla="*/ 1161224 w 1936653"/>
                    <a:gd name="connsiteY3" fmla="*/ 1661271 h 1698529"/>
                    <a:gd name="connsiteX4" fmla="*/ 1198482 w 1936653"/>
                    <a:gd name="connsiteY4" fmla="*/ 1624013 h 1698529"/>
                    <a:gd name="connsiteX5" fmla="*/ 888920 w 1936653"/>
                    <a:gd name="connsiteY5" fmla="*/ 1585913 h 1698529"/>
                    <a:gd name="connsiteX6" fmla="*/ 926178 w 1936653"/>
                    <a:gd name="connsiteY6" fmla="*/ 1623171 h 1698529"/>
                    <a:gd name="connsiteX7" fmla="*/ 888920 w 1936653"/>
                    <a:gd name="connsiteY7" fmla="*/ 1660429 h 1698529"/>
                    <a:gd name="connsiteX8" fmla="*/ 851662 w 1936653"/>
                    <a:gd name="connsiteY8" fmla="*/ 1623171 h 1698529"/>
                    <a:gd name="connsiteX9" fmla="*/ 888920 w 1936653"/>
                    <a:gd name="connsiteY9" fmla="*/ 1585913 h 1698529"/>
                    <a:gd name="connsiteX10" fmla="*/ 1560432 w 1936653"/>
                    <a:gd name="connsiteY10" fmla="*/ 1543050 h 1698529"/>
                    <a:gd name="connsiteX11" fmla="*/ 1597690 w 1936653"/>
                    <a:gd name="connsiteY11" fmla="*/ 1580308 h 1698529"/>
                    <a:gd name="connsiteX12" fmla="*/ 1560432 w 1936653"/>
                    <a:gd name="connsiteY12" fmla="*/ 1617566 h 1698529"/>
                    <a:gd name="connsiteX13" fmla="*/ 1523174 w 1936653"/>
                    <a:gd name="connsiteY13" fmla="*/ 1580308 h 1698529"/>
                    <a:gd name="connsiteX14" fmla="*/ 1560432 w 1936653"/>
                    <a:gd name="connsiteY14" fmla="*/ 1543050 h 1698529"/>
                    <a:gd name="connsiteX15" fmla="*/ 436482 w 1936653"/>
                    <a:gd name="connsiteY15" fmla="*/ 1519238 h 1698529"/>
                    <a:gd name="connsiteX16" fmla="*/ 473740 w 1936653"/>
                    <a:gd name="connsiteY16" fmla="*/ 1556496 h 1698529"/>
                    <a:gd name="connsiteX17" fmla="*/ 436482 w 1936653"/>
                    <a:gd name="connsiteY17" fmla="*/ 1593754 h 1698529"/>
                    <a:gd name="connsiteX18" fmla="*/ 399224 w 1936653"/>
                    <a:gd name="connsiteY18" fmla="*/ 1556496 h 1698529"/>
                    <a:gd name="connsiteX19" fmla="*/ 436482 w 1936653"/>
                    <a:gd name="connsiteY19" fmla="*/ 1519238 h 1698529"/>
                    <a:gd name="connsiteX20" fmla="*/ 665908 w 1936653"/>
                    <a:gd name="connsiteY20" fmla="*/ 1471614 h 1698529"/>
                    <a:gd name="connsiteX21" fmla="*/ 703166 w 1936653"/>
                    <a:gd name="connsiteY21" fmla="*/ 1508872 h 1698529"/>
                    <a:gd name="connsiteX22" fmla="*/ 665908 w 1936653"/>
                    <a:gd name="connsiteY22" fmla="*/ 1546130 h 1698529"/>
                    <a:gd name="connsiteX23" fmla="*/ 628650 w 1936653"/>
                    <a:gd name="connsiteY23" fmla="*/ 1508872 h 1698529"/>
                    <a:gd name="connsiteX24" fmla="*/ 665908 w 1936653"/>
                    <a:gd name="connsiteY24" fmla="*/ 1471614 h 1698529"/>
                    <a:gd name="connsiteX25" fmla="*/ 1104058 w 1936653"/>
                    <a:gd name="connsiteY25" fmla="*/ 1428751 h 1698529"/>
                    <a:gd name="connsiteX26" fmla="*/ 1141316 w 1936653"/>
                    <a:gd name="connsiteY26" fmla="*/ 1466009 h 1698529"/>
                    <a:gd name="connsiteX27" fmla="*/ 1104058 w 1936653"/>
                    <a:gd name="connsiteY27" fmla="*/ 1503267 h 1698529"/>
                    <a:gd name="connsiteX28" fmla="*/ 1066800 w 1936653"/>
                    <a:gd name="connsiteY28" fmla="*/ 1466009 h 1698529"/>
                    <a:gd name="connsiteX29" fmla="*/ 1104058 w 1936653"/>
                    <a:gd name="connsiteY29" fmla="*/ 1428751 h 1698529"/>
                    <a:gd name="connsiteX30" fmla="*/ 1351708 w 1936653"/>
                    <a:gd name="connsiteY30" fmla="*/ 1414464 h 1698529"/>
                    <a:gd name="connsiteX31" fmla="*/ 1388966 w 1936653"/>
                    <a:gd name="connsiteY31" fmla="*/ 1451722 h 1698529"/>
                    <a:gd name="connsiteX32" fmla="*/ 1351708 w 1936653"/>
                    <a:gd name="connsiteY32" fmla="*/ 1488980 h 1698529"/>
                    <a:gd name="connsiteX33" fmla="*/ 1314450 w 1936653"/>
                    <a:gd name="connsiteY33" fmla="*/ 1451722 h 1698529"/>
                    <a:gd name="connsiteX34" fmla="*/ 1351708 w 1936653"/>
                    <a:gd name="connsiteY34" fmla="*/ 1414464 h 1698529"/>
                    <a:gd name="connsiteX35" fmla="*/ 203120 w 1936653"/>
                    <a:gd name="connsiteY35" fmla="*/ 1328738 h 1698529"/>
                    <a:gd name="connsiteX36" fmla="*/ 240378 w 1936653"/>
                    <a:gd name="connsiteY36" fmla="*/ 1365996 h 1698529"/>
                    <a:gd name="connsiteX37" fmla="*/ 203120 w 1936653"/>
                    <a:gd name="connsiteY37" fmla="*/ 1403254 h 1698529"/>
                    <a:gd name="connsiteX38" fmla="*/ 165862 w 1936653"/>
                    <a:gd name="connsiteY38" fmla="*/ 1365996 h 1698529"/>
                    <a:gd name="connsiteX39" fmla="*/ 203120 w 1936653"/>
                    <a:gd name="connsiteY39" fmla="*/ 1328738 h 1698529"/>
                    <a:gd name="connsiteX40" fmla="*/ 1608883 w 1936653"/>
                    <a:gd name="connsiteY40" fmla="*/ 1290639 h 1698529"/>
                    <a:gd name="connsiteX41" fmla="*/ 1646141 w 1936653"/>
                    <a:gd name="connsiteY41" fmla="*/ 1327897 h 1698529"/>
                    <a:gd name="connsiteX42" fmla="*/ 1608883 w 1936653"/>
                    <a:gd name="connsiteY42" fmla="*/ 1365155 h 1698529"/>
                    <a:gd name="connsiteX43" fmla="*/ 1571625 w 1936653"/>
                    <a:gd name="connsiteY43" fmla="*/ 1327897 h 1698529"/>
                    <a:gd name="connsiteX44" fmla="*/ 1608883 w 1936653"/>
                    <a:gd name="connsiteY44" fmla="*/ 1290639 h 1698529"/>
                    <a:gd name="connsiteX45" fmla="*/ 894508 w 1936653"/>
                    <a:gd name="connsiteY45" fmla="*/ 1281114 h 1698529"/>
                    <a:gd name="connsiteX46" fmla="*/ 931766 w 1936653"/>
                    <a:gd name="connsiteY46" fmla="*/ 1318372 h 1698529"/>
                    <a:gd name="connsiteX47" fmla="*/ 894508 w 1936653"/>
                    <a:gd name="connsiteY47" fmla="*/ 1355630 h 1698529"/>
                    <a:gd name="connsiteX48" fmla="*/ 857250 w 1936653"/>
                    <a:gd name="connsiteY48" fmla="*/ 1318372 h 1698529"/>
                    <a:gd name="connsiteX49" fmla="*/ 894508 w 1936653"/>
                    <a:gd name="connsiteY49" fmla="*/ 1281114 h 1698529"/>
                    <a:gd name="connsiteX50" fmla="*/ 484090 w 1936653"/>
                    <a:gd name="connsiteY50" fmla="*/ 1253381 h 1698529"/>
                    <a:gd name="connsiteX51" fmla="*/ 521348 w 1936653"/>
                    <a:gd name="connsiteY51" fmla="*/ 1290639 h 1698529"/>
                    <a:gd name="connsiteX52" fmla="*/ 484090 w 1936653"/>
                    <a:gd name="connsiteY52" fmla="*/ 1327897 h 1698529"/>
                    <a:gd name="connsiteX53" fmla="*/ 446832 w 1936653"/>
                    <a:gd name="connsiteY53" fmla="*/ 1290639 h 1698529"/>
                    <a:gd name="connsiteX54" fmla="*/ 484090 w 1936653"/>
                    <a:gd name="connsiteY54" fmla="*/ 1253381 h 1698529"/>
                    <a:gd name="connsiteX55" fmla="*/ 1156446 w 1936653"/>
                    <a:gd name="connsiteY55" fmla="*/ 1138238 h 1698529"/>
                    <a:gd name="connsiteX56" fmla="*/ 1193704 w 1936653"/>
                    <a:gd name="connsiteY56" fmla="*/ 1175496 h 1698529"/>
                    <a:gd name="connsiteX57" fmla="*/ 1156446 w 1936653"/>
                    <a:gd name="connsiteY57" fmla="*/ 1212754 h 1698529"/>
                    <a:gd name="connsiteX58" fmla="*/ 1119188 w 1936653"/>
                    <a:gd name="connsiteY58" fmla="*/ 1175496 h 1698529"/>
                    <a:gd name="connsiteX59" fmla="*/ 1156446 w 1936653"/>
                    <a:gd name="connsiteY59" fmla="*/ 1138238 h 1698529"/>
                    <a:gd name="connsiteX60" fmla="*/ 1394571 w 1936653"/>
                    <a:gd name="connsiteY60" fmla="*/ 1119188 h 1698529"/>
                    <a:gd name="connsiteX61" fmla="*/ 1431829 w 1936653"/>
                    <a:gd name="connsiteY61" fmla="*/ 1156446 h 1698529"/>
                    <a:gd name="connsiteX62" fmla="*/ 1394571 w 1936653"/>
                    <a:gd name="connsiteY62" fmla="*/ 1193704 h 1698529"/>
                    <a:gd name="connsiteX63" fmla="*/ 1357313 w 1936653"/>
                    <a:gd name="connsiteY63" fmla="*/ 1156446 h 1698529"/>
                    <a:gd name="connsiteX64" fmla="*/ 1394571 w 1936653"/>
                    <a:gd name="connsiteY64" fmla="*/ 1119188 h 1698529"/>
                    <a:gd name="connsiteX65" fmla="*/ 680196 w 1936653"/>
                    <a:gd name="connsiteY65" fmla="*/ 1109663 h 1698529"/>
                    <a:gd name="connsiteX66" fmla="*/ 717454 w 1936653"/>
                    <a:gd name="connsiteY66" fmla="*/ 1146921 h 1698529"/>
                    <a:gd name="connsiteX67" fmla="*/ 680196 w 1936653"/>
                    <a:gd name="connsiteY67" fmla="*/ 1184179 h 1698529"/>
                    <a:gd name="connsiteX68" fmla="*/ 642938 w 1936653"/>
                    <a:gd name="connsiteY68" fmla="*/ 1146921 h 1698529"/>
                    <a:gd name="connsiteX69" fmla="*/ 680196 w 1936653"/>
                    <a:gd name="connsiteY69" fmla="*/ 1109663 h 1698529"/>
                    <a:gd name="connsiteX70" fmla="*/ 265858 w 1936653"/>
                    <a:gd name="connsiteY70" fmla="*/ 1100137 h 1698529"/>
                    <a:gd name="connsiteX71" fmla="*/ 303116 w 1936653"/>
                    <a:gd name="connsiteY71" fmla="*/ 1137395 h 1698529"/>
                    <a:gd name="connsiteX72" fmla="*/ 265858 w 1936653"/>
                    <a:gd name="connsiteY72" fmla="*/ 1174653 h 1698529"/>
                    <a:gd name="connsiteX73" fmla="*/ 228600 w 1936653"/>
                    <a:gd name="connsiteY73" fmla="*/ 1137395 h 1698529"/>
                    <a:gd name="connsiteX74" fmla="*/ 265858 w 1936653"/>
                    <a:gd name="connsiteY74" fmla="*/ 1100137 h 1698529"/>
                    <a:gd name="connsiteX75" fmla="*/ 1846182 w 1936653"/>
                    <a:gd name="connsiteY75" fmla="*/ 1076325 h 1698529"/>
                    <a:gd name="connsiteX76" fmla="*/ 1883440 w 1936653"/>
                    <a:gd name="connsiteY76" fmla="*/ 1113583 h 1698529"/>
                    <a:gd name="connsiteX77" fmla="*/ 1846182 w 1936653"/>
                    <a:gd name="connsiteY77" fmla="*/ 1150841 h 1698529"/>
                    <a:gd name="connsiteX78" fmla="*/ 1808924 w 1936653"/>
                    <a:gd name="connsiteY78" fmla="*/ 1113583 h 1698529"/>
                    <a:gd name="connsiteX79" fmla="*/ 1846182 w 1936653"/>
                    <a:gd name="connsiteY79" fmla="*/ 1076325 h 1698529"/>
                    <a:gd name="connsiteX80" fmla="*/ 1604120 w 1936653"/>
                    <a:gd name="connsiteY80" fmla="*/ 1019176 h 1698529"/>
                    <a:gd name="connsiteX81" fmla="*/ 1641378 w 1936653"/>
                    <a:gd name="connsiteY81" fmla="*/ 1056434 h 1698529"/>
                    <a:gd name="connsiteX82" fmla="*/ 1604120 w 1936653"/>
                    <a:gd name="connsiteY82" fmla="*/ 1093692 h 1698529"/>
                    <a:gd name="connsiteX83" fmla="*/ 1566862 w 1936653"/>
                    <a:gd name="connsiteY83" fmla="*/ 1056434 h 1698529"/>
                    <a:gd name="connsiteX84" fmla="*/ 1604120 w 1936653"/>
                    <a:gd name="connsiteY84" fmla="*/ 1019176 h 1698529"/>
                    <a:gd name="connsiteX85" fmla="*/ 470646 w 1936653"/>
                    <a:gd name="connsiteY85" fmla="*/ 962026 h 1698529"/>
                    <a:gd name="connsiteX86" fmla="*/ 507904 w 1936653"/>
                    <a:gd name="connsiteY86" fmla="*/ 999284 h 1698529"/>
                    <a:gd name="connsiteX87" fmla="*/ 470646 w 1936653"/>
                    <a:gd name="connsiteY87" fmla="*/ 1036542 h 1698529"/>
                    <a:gd name="connsiteX88" fmla="*/ 433388 w 1936653"/>
                    <a:gd name="connsiteY88" fmla="*/ 999284 h 1698529"/>
                    <a:gd name="connsiteX89" fmla="*/ 470646 w 1936653"/>
                    <a:gd name="connsiteY89" fmla="*/ 962026 h 1698529"/>
                    <a:gd name="connsiteX90" fmla="*/ 873353 w 1936653"/>
                    <a:gd name="connsiteY90" fmla="*/ 943629 h 1698529"/>
                    <a:gd name="connsiteX91" fmla="*/ 910611 w 1936653"/>
                    <a:gd name="connsiteY91" fmla="*/ 980887 h 1698529"/>
                    <a:gd name="connsiteX92" fmla="*/ 873353 w 1936653"/>
                    <a:gd name="connsiteY92" fmla="*/ 1018145 h 1698529"/>
                    <a:gd name="connsiteX93" fmla="*/ 836095 w 1936653"/>
                    <a:gd name="connsiteY93" fmla="*/ 980887 h 1698529"/>
                    <a:gd name="connsiteX94" fmla="*/ 873353 w 1936653"/>
                    <a:gd name="connsiteY94" fmla="*/ 943629 h 1698529"/>
                    <a:gd name="connsiteX95" fmla="*/ 1129273 w 1936653"/>
                    <a:gd name="connsiteY95" fmla="*/ 912715 h 1698529"/>
                    <a:gd name="connsiteX96" fmla="*/ 1166531 w 1936653"/>
                    <a:gd name="connsiteY96" fmla="*/ 949973 h 1698529"/>
                    <a:gd name="connsiteX97" fmla="*/ 1129273 w 1936653"/>
                    <a:gd name="connsiteY97" fmla="*/ 987231 h 1698529"/>
                    <a:gd name="connsiteX98" fmla="*/ 1092015 w 1936653"/>
                    <a:gd name="connsiteY98" fmla="*/ 949973 h 1698529"/>
                    <a:gd name="connsiteX99" fmla="*/ 1129273 w 1936653"/>
                    <a:gd name="connsiteY99" fmla="*/ 912715 h 1698529"/>
                    <a:gd name="connsiteX100" fmla="*/ 1394570 w 1936653"/>
                    <a:gd name="connsiteY100" fmla="*/ 871539 h 1698529"/>
                    <a:gd name="connsiteX101" fmla="*/ 1431828 w 1936653"/>
                    <a:gd name="connsiteY101" fmla="*/ 908797 h 1698529"/>
                    <a:gd name="connsiteX102" fmla="*/ 1394570 w 1936653"/>
                    <a:gd name="connsiteY102" fmla="*/ 946055 h 1698529"/>
                    <a:gd name="connsiteX103" fmla="*/ 1357312 w 1936653"/>
                    <a:gd name="connsiteY103" fmla="*/ 908797 h 1698529"/>
                    <a:gd name="connsiteX104" fmla="*/ 1394570 w 1936653"/>
                    <a:gd name="connsiteY104" fmla="*/ 871539 h 1698529"/>
                    <a:gd name="connsiteX105" fmla="*/ 1696605 w 1936653"/>
                    <a:gd name="connsiteY105" fmla="*/ 857060 h 1698529"/>
                    <a:gd name="connsiteX106" fmla="*/ 1733863 w 1936653"/>
                    <a:gd name="connsiteY106" fmla="*/ 894318 h 1698529"/>
                    <a:gd name="connsiteX107" fmla="*/ 1696605 w 1936653"/>
                    <a:gd name="connsiteY107" fmla="*/ 931576 h 1698529"/>
                    <a:gd name="connsiteX108" fmla="*/ 1659347 w 1936653"/>
                    <a:gd name="connsiteY108" fmla="*/ 894318 h 1698529"/>
                    <a:gd name="connsiteX109" fmla="*/ 1696605 w 1936653"/>
                    <a:gd name="connsiteY109" fmla="*/ 857060 h 1698529"/>
                    <a:gd name="connsiteX110" fmla="*/ 656383 w 1936653"/>
                    <a:gd name="connsiteY110" fmla="*/ 828675 h 1698529"/>
                    <a:gd name="connsiteX111" fmla="*/ 693641 w 1936653"/>
                    <a:gd name="connsiteY111" fmla="*/ 865933 h 1698529"/>
                    <a:gd name="connsiteX112" fmla="*/ 656383 w 1936653"/>
                    <a:gd name="connsiteY112" fmla="*/ 903191 h 1698529"/>
                    <a:gd name="connsiteX113" fmla="*/ 619125 w 1936653"/>
                    <a:gd name="connsiteY113" fmla="*/ 865933 h 1698529"/>
                    <a:gd name="connsiteX114" fmla="*/ 656383 w 1936653"/>
                    <a:gd name="connsiteY114" fmla="*/ 828675 h 1698529"/>
                    <a:gd name="connsiteX115" fmla="*/ 246808 w 1936653"/>
                    <a:gd name="connsiteY115" fmla="*/ 823913 h 1698529"/>
                    <a:gd name="connsiteX116" fmla="*/ 284066 w 1936653"/>
                    <a:gd name="connsiteY116" fmla="*/ 861171 h 1698529"/>
                    <a:gd name="connsiteX117" fmla="*/ 246808 w 1936653"/>
                    <a:gd name="connsiteY117" fmla="*/ 898429 h 1698529"/>
                    <a:gd name="connsiteX118" fmla="*/ 209550 w 1936653"/>
                    <a:gd name="connsiteY118" fmla="*/ 861171 h 1698529"/>
                    <a:gd name="connsiteX119" fmla="*/ 246808 w 1936653"/>
                    <a:gd name="connsiteY119" fmla="*/ 823913 h 1698529"/>
                    <a:gd name="connsiteX120" fmla="*/ 1219761 w 1936653"/>
                    <a:gd name="connsiteY120" fmla="*/ 726977 h 1698529"/>
                    <a:gd name="connsiteX121" fmla="*/ 1257019 w 1936653"/>
                    <a:gd name="connsiteY121" fmla="*/ 764235 h 1698529"/>
                    <a:gd name="connsiteX122" fmla="*/ 1219761 w 1936653"/>
                    <a:gd name="connsiteY122" fmla="*/ 801493 h 1698529"/>
                    <a:gd name="connsiteX123" fmla="*/ 1182503 w 1936653"/>
                    <a:gd name="connsiteY123" fmla="*/ 764235 h 1698529"/>
                    <a:gd name="connsiteX124" fmla="*/ 1219761 w 1936653"/>
                    <a:gd name="connsiteY124" fmla="*/ 726977 h 1698529"/>
                    <a:gd name="connsiteX125" fmla="*/ 1899395 w 1936653"/>
                    <a:gd name="connsiteY125" fmla="*/ 714377 h 1698529"/>
                    <a:gd name="connsiteX126" fmla="*/ 1936653 w 1936653"/>
                    <a:gd name="connsiteY126" fmla="*/ 751635 h 1698529"/>
                    <a:gd name="connsiteX127" fmla="*/ 1899395 w 1936653"/>
                    <a:gd name="connsiteY127" fmla="*/ 788893 h 1698529"/>
                    <a:gd name="connsiteX128" fmla="*/ 1862137 w 1936653"/>
                    <a:gd name="connsiteY128" fmla="*/ 751635 h 1698529"/>
                    <a:gd name="connsiteX129" fmla="*/ 1899395 w 1936653"/>
                    <a:gd name="connsiteY129" fmla="*/ 714377 h 1698529"/>
                    <a:gd name="connsiteX130" fmla="*/ 1523158 w 1936653"/>
                    <a:gd name="connsiteY130" fmla="*/ 695326 h 1698529"/>
                    <a:gd name="connsiteX131" fmla="*/ 1560416 w 1936653"/>
                    <a:gd name="connsiteY131" fmla="*/ 732584 h 1698529"/>
                    <a:gd name="connsiteX132" fmla="*/ 1523158 w 1936653"/>
                    <a:gd name="connsiteY132" fmla="*/ 769842 h 1698529"/>
                    <a:gd name="connsiteX133" fmla="*/ 1485900 w 1936653"/>
                    <a:gd name="connsiteY133" fmla="*/ 732584 h 1698529"/>
                    <a:gd name="connsiteX134" fmla="*/ 1523158 w 1936653"/>
                    <a:gd name="connsiteY134" fmla="*/ 695326 h 1698529"/>
                    <a:gd name="connsiteX135" fmla="*/ 446833 w 1936653"/>
                    <a:gd name="connsiteY135" fmla="*/ 681038 h 1698529"/>
                    <a:gd name="connsiteX136" fmla="*/ 484091 w 1936653"/>
                    <a:gd name="connsiteY136" fmla="*/ 718296 h 1698529"/>
                    <a:gd name="connsiteX137" fmla="*/ 446833 w 1936653"/>
                    <a:gd name="connsiteY137" fmla="*/ 755554 h 1698529"/>
                    <a:gd name="connsiteX138" fmla="*/ 409575 w 1936653"/>
                    <a:gd name="connsiteY138" fmla="*/ 718296 h 1698529"/>
                    <a:gd name="connsiteX139" fmla="*/ 446833 w 1936653"/>
                    <a:gd name="connsiteY139" fmla="*/ 681038 h 1698529"/>
                    <a:gd name="connsiteX140" fmla="*/ 970708 w 1936653"/>
                    <a:gd name="connsiteY140" fmla="*/ 676276 h 1698529"/>
                    <a:gd name="connsiteX141" fmla="*/ 1007966 w 1936653"/>
                    <a:gd name="connsiteY141" fmla="*/ 713534 h 1698529"/>
                    <a:gd name="connsiteX142" fmla="*/ 970708 w 1936653"/>
                    <a:gd name="connsiteY142" fmla="*/ 750792 h 1698529"/>
                    <a:gd name="connsiteX143" fmla="*/ 933450 w 1936653"/>
                    <a:gd name="connsiteY143" fmla="*/ 713534 h 1698529"/>
                    <a:gd name="connsiteX144" fmla="*/ 970708 w 1936653"/>
                    <a:gd name="connsiteY144" fmla="*/ 676276 h 1698529"/>
                    <a:gd name="connsiteX145" fmla="*/ 37258 w 1936653"/>
                    <a:gd name="connsiteY145" fmla="*/ 676276 h 1698529"/>
                    <a:gd name="connsiteX146" fmla="*/ 74516 w 1936653"/>
                    <a:gd name="connsiteY146" fmla="*/ 713534 h 1698529"/>
                    <a:gd name="connsiteX147" fmla="*/ 37258 w 1936653"/>
                    <a:gd name="connsiteY147" fmla="*/ 750792 h 1698529"/>
                    <a:gd name="connsiteX148" fmla="*/ 0 w 1936653"/>
                    <a:gd name="connsiteY148" fmla="*/ 713534 h 1698529"/>
                    <a:gd name="connsiteX149" fmla="*/ 37258 w 1936653"/>
                    <a:gd name="connsiteY149" fmla="*/ 676276 h 1698529"/>
                    <a:gd name="connsiteX150" fmla="*/ 656383 w 1936653"/>
                    <a:gd name="connsiteY150" fmla="*/ 652462 h 1698529"/>
                    <a:gd name="connsiteX151" fmla="*/ 693641 w 1936653"/>
                    <a:gd name="connsiteY151" fmla="*/ 689720 h 1698529"/>
                    <a:gd name="connsiteX152" fmla="*/ 656383 w 1936653"/>
                    <a:gd name="connsiteY152" fmla="*/ 726978 h 1698529"/>
                    <a:gd name="connsiteX153" fmla="*/ 619125 w 1936653"/>
                    <a:gd name="connsiteY153" fmla="*/ 689720 h 1698529"/>
                    <a:gd name="connsiteX154" fmla="*/ 656383 w 1936653"/>
                    <a:gd name="connsiteY154" fmla="*/ 652462 h 1698529"/>
                    <a:gd name="connsiteX155" fmla="*/ 1313608 w 1936653"/>
                    <a:gd name="connsiteY155" fmla="*/ 547689 h 1698529"/>
                    <a:gd name="connsiteX156" fmla="*/ 1350866 w 1936653"/>
                    <a:gd name="connsiteY156" fmla="*/ 584947 h 1698529"/>
                    <a:gd name="connsiteX157" fmla="*/ 1313608 w 1936653"/>
                    <a:gd name="connsiteY157" fmla="*/ 622205 h 1698529"/>
                    <a:gd name="connsiteX158" fmla="*/ 1276350 w 1936653"/>
                    <a:gd name="connsiteY158" fmla="*/ 584947 h 1698529"/>
                    <a:gd name="connsiteX159" fmla="*/ 1313608 w 1936653"/>
                    <a:gd name="connsiteY159" fmla="*/ 547689 h 1698529"/>
                    <a:gd name="connsiteX160" fmla="*/ 1728991 w 1936653"/>
                    <a:gd name="connsiteY160" fmla="*/ 503139 h 1698529"/>
                    <a:gd name="connsiteX161" fmla="*/ 1766249 w 1936653"/>
                    <a:gd name="connsiteY161" fmla="*/ 540397 h 1698529"/>
                    <a:gd name="connsiteX162" fmla="*/ 1728991 w 1936653"/>
                    <a:gd name="connsiteY162" fmla="*/ 577655 h 1698529"/>
                    <a:gd name="connsiteX163" fmla="*/ 1691733 w 1936653"/>
                    <a:gd name="connsiteY163" fmla="*/ 540397 h 1698529"/>
                    <a:gd name="connsiteX164" fmla="*/ 1728991 w 1936653"/>
                    <a:gd name="connsiteY164" fmla="*/ 503139 h 1698529"/>
                    <a:gd name="connsiteX165" fmla="*/ 723058 w 1936653"/>
                    <a:gd name="connsiteY165" fmla="*/ 476250 h 1698529"/>
                    <a:gd name="connsiteX166" fmla="*/ 760316 w 1936653"/>
                    <a:gd name="connsiteY166" fmla="*/ 513508 h 1698529"/>
                    <a:gd name="connsiteX167" fmla="*/ 723058 w 1936653"/>
                    <a:gd name="connsiteY167" fmla="*/ 550766 h 1698529"/>
                    <a:gd name="connsiteX168" fmla="*/ 685800 w 1936653"/>
                    <a:gd name="connsiteY168" fmla="*/ 513508 h 1698529"/>
                    <a:gd name="connsiteX169" fmla="*/ 723058 w 1936653"/>
                    <a:gd name="connsiteY169" fmla="*/ 476250 h 1698529"/>
                    <a:gd name="connsiteX170" fmla="*/ 251570 w 1936653"/>
                    <a:gd name="connsiteY170" fmla="*/ 461962 h 1698529"/>
                    <a:gd name="connsiteX171" fmla="*/ 288828 w 1936653"/>
                    <a:gd name="connsiteY171" fmla="*/ 499220 h 1698529"/>
                    <a:gd name="connsiteX172" fmla="*/ 251570 w 1936653"/>
                    <a:gd name="connsiteY172" fmla="*/ 536478 h 1698529"/>
                    <a:gd name="connsiteX173" fmla="*/ 214312 w 1936653"/>
                    <a:gd name="connsiteY173" fmla="*/ 499220 h 1698529"/>
                    <a:gd name="connsiteX174" fmla="*/ 251570 w 1936653"/>
                    <a:gd name="connsiteY174" fmla="*/ 461962 h 1698529"/>
                    <a:gd name="connsiteX175" fmla="*/ 1522332 w 1936653"/>
                    <a:gd name="connsiteY175" fmla="*/ 404813 h 1698529"/>
                    <a:gd name="connsiteX176" fmla="*/ 1559590 w 1936653"/>
                    <a:gd name="connsiteY176" fmla="*/ 442071 h 1698529"/>
                    <a:gd name="connsiteX177" fmla="*/ 1522332 w 1936653"/>
                    <a:gd name="connsiteY177" fmla="*/ 479329 h 1698529"/>
                    <a:gd name="connsiteX178" fmla="*/ 1485074 w 1936653"/>
                    <a:gd name="connsiteY178" fmla="*/ 442071 h 1698529"/>
                    <a:gd name="connsiteX179" fmla="*/ 1522332 w 1936653"/>
                    <a:gd name="connsiteY179" fmla="*/ 404813 h 1698529"/>
                    <a:gd name="connsiteX180" fmla="*/ 1080245 w 1936653"/>
                    <a:gd name="connsiteY180" fmla="*/ 395288 h 1698529"/>
                    <a:gd name="connsiteX181" fmla="*/ 1117503 w 1936653"/>
                    <a:gd name="connsiteY181" fmla="*/ 432546 h 1698529"/>
                    <a:gd name="connsiteX182" fmla="*/ 1080245 w 1936653"/>
                    <a:gd name="connsiteY182" fmla="*/ 469804 h 1698529"/>
                    <a:gd name="connsiteX183" fmla="*/ 1042987 w 1936653"/>
                    <a:gd name="connsiteY183" fmla="*/ 432546 h 1698529"/>
                    <a:gd name="connsiteX184" fmla="*/ 1080245 w 1936653"/>
                    <a:gd name="connsiteY184" fmla="*/ 395288 h 1698529"/>
                    <a:gd name="connsiteX185" fmla="*/ 513508 w 1936653"/>
                    <a:gd name="connsiteY185" fmla="*/ 328613 h 1698529"/>
                    <a:gd name="connsiteX186" fmla="*/ 550766 w 1936653"/>
                    <a:gd name="connsiteY186" fmla="*/ 365871 h 1698529"/>
                    <a:gd name="connsiteX187" fmla="*/ 513508 w 1936653"/>
                    <a:gd name="connsiteY187" fmla="*/ 403129 h 1698529"/>
                    <a:gd name="connsiteX188" fmla="*/ 476250 w 1936653"/>
                    <a:gd name="connsiteY188" fmla="*/ 365871 h 1698529"/>
                    <a:gd name="connsiteX189" fmla="*/ 513508 w 1936653"/>
                    <a:gd name="connsiteY189" fmla="*/ 328613 h 1698529"/>
                    <a:gd name="connsiteX190" fmla="*/ 870695 w 1936653"/>
                    <a:gd name="connsiteY190" fmla="*/ 247651 h 1698529"/>
                    <a:gd name="connsiteX191" fmla="*/ 907953 w 1936653"/>
                    <a:gd name="connsiteY191" fmla="*/ 284909 h 1698529"/>
                    <a:gd name="connsiteX192" fmla="*/ 870695 w 1936653"/>
                    <a:gd name="connsiteY192" fmla="*/ 322167 h 1698529"/>
                    <a:gd name="connsiteX193" fmla="*/ 833437 w 1936653"/>
                    <a:gd name="connsiteY193" fmla="*/ 284909 h 1698529"/>
                    <a:gd name="connsiteX194" fmla="*/ 870695 w 1936653"/>
                    <a:gd name="connsiteY194" fmla="*/ 247651 h 1698529"/>
                    <a:gd name="connsiteX195" fmla="*/ 1251695 w 1936653"/>
                    <a:gd name="connsiteY195" fmla="*/ 185739 h 1698529"/>
                    <a:gd name="connsiteX196" fmla="*/ 1288953 w 1936653"/>
                    <a:gd name="connsiteY196" fmla="*/ 222997 h 1698529"/>
                    <a:gd name="connsiteX197" fmla="*/ 1251695 w 1936653"/>
                    <a:gd name="connsiteY197" fmla="*/ 260255 h 1698529"/>
                    <a:gd name="connsiteX198" fmla="*/ 1214437 w 1936653"/>
                    <a:gd name="connsiteY198" fmla="*/ 222997 h 1698529"/>
                    <a:gd name="connsiteX199" fmla="*/ 1251695 w 1936653"/>
                    <a:gd name="connsiteY199" fmla="*/ 185739 h 1698529"/>
                    <a:gd name="connsiteX200" fmla="*/ 284908 w 1936653"/>
                    <a:gd name="connsiteY200" fmla="*/ 180975 h 1698529"/>
                    <a:gd name="connsiteX201" fmla="*/ 322166 w 1936653"/>
                    <a:gd name="connsiteY201" fmla="*/ 218233 h 1698529"/>
                    <a:gd name="connsiteX202" fmla="*/ 284908 w 1936653"/>
                    <a:gd name="connsiteY202" fmla="*/ 255491 h 1698529"/>
                    <a:gd name="connsiteX203" fmla="*/ 247650 w 1936653"/>
                    <a:gd name="connsiteY203" fmla="*/ 218233 h 1698529"/>
                    <a:gd name="connsiteX204" fmla="*/ 284908 w 1936653"/>
                    <a:gd name="connsiteY204" fmla="*/ 180975 h 1698529"/>
                    <a:gd name="connsiteX205" fmla="*/ 1546144 w 1936653"/>
                    <a:gd name="connsiteY205" fmla="*/ 119063 h 1698529"/>
                    <a:gd name="connsiteX206" fmla="*/ 1583402 w 1936653"/>
                    <a:gd name="connsiteY206" fmla="*/ 156321 h 1698529"/>
                    <a:gd name="connsiteX207" fmla="*/ 1546144 w 1936653"/>
                    <a:gd name="connsiteY207" fmla="*/ 193579 h 1698529"/>
                    <a:gd name="connsiteX208" fmla="*/ 1508886 w 1936653"/>
                    <a:gd name="connsiteY208" fmla="*/ 156321 h 1698529"/>
                    <a:gd name="connsiteX209" fmla="*/ 1546144 w 1936653"/>
                    <a:gd name="connsiteY209" fmla="*/ 119063 h 1698529"/>
                    <a:gd name="connsiteX210" fmla="*/ 651621 w 1936653"/>
                    <a:gd name="connsiteY210" fmla="*/ 85725 h 1698529"/>
                    <a:gd name="connsiteX211" fmla="*/ 688879 w 1936653"/>
                    <a:gd name="connsiteY211" fmla="*/ 122983 h 1698529"/>
                    <a:gd name="connsiteX212" fmla="*/ 651621 w 1936653"/>
                    <a:gd name="connsiteY212" fmla="*/ 160241 h 1698529"/>
                    <a:gd name="connsiteX213" fmla="*/ 614363 w 1936653"/>
                    <a:gd name="connsiteY213" fmla="*/ 122983 h 1698529"/>
                    <a:gd name="connsiteX214" fmla="*/ 651621 w 1936653"/>
                    <a:gd name="connsiteY214" fmla="*/ 85725 h 1698529"/>
                    <a:gd name="connsiteX215" fmla="*/ 1013571 w 1936653"/>
                    <a:gd name="connsiteY215" fmla="*/ 0 h 1698529"/>
                    <a:gd name="connsiteX216" fmla="*/ 1050829 w 1936653"/>
                    <a:gd name="connsiteY216" fmla="*/ 37258 h 1698529"/>
                    <a:gd name="connsiteX217" fmla="*/ 1013571 w 1936653"/>
                    <a:gd name="connsiteY217" fmla="*/ 74516 h 1698529"/>
                    <a:gd name="connsiteX218" fmla="*/ 976313 w 1936653"/>
                    <a:gd name="connsiteY218" fmla="*/ 37258 h 1698529"/>
                    <a:gd name="connsiteX219" fmla="*/ 1013571 w 1936653"/>
                    <a:gd name="connsiteY219" fmla="*/ 0 h 16985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</a:cxnLst>
                  <a:rect l="l" t="t" r="r" b="b"/>
                  <a:pathLst>
                    <a:path w="1936653" h="1698529">
                      <a:moveTo>
                        <a:pt x="1198482" y="1624013"/>
                      </a:moveTo>
                      <a:cubicBezTo>
                        <a:pt x="1219059" y="1624013"/>
                        <a:pt x="1235740" y="1640694"/>
                        <a:pt x="1235740" y="1661271"/>
                      </a:cubicBezTo>
                      <a:cubicBezTo>
                        <a:pt x="1235740" y="1681848"/>
                        <a:pt x="1219059" y="1698529"/>
                        <a:pt x="1198482" y="1698529"/>
                      </a:cubicBezTo>
                      <a:cubicBezTo>
                        <a:pt x="1177905" y="1698529"/>
                        <a:pt x="1161224" y="1681848"/>
                        <a:pt x="1161224" y="1661271"/>
                      </a:cubicBezTo>
                      <a:cubicBezTo>
                        <a:pt x="1161224" y="1640694"/>
                        <a:pt x="1177905" y="1624013"/>
                        <a:pt x="1198482" y="1624013"/>
                      </a:cubicBezTo>
                      <a:close/>
                      <a:moveTo>
                        <a:pt x="888920" y="1585913"/>
                      </a:moveTo>
                      <a:cubicBezTo>
                        <a:pt x="909497" y="1585913"/>
                        <a:pt x="926178" y="1602594"/>
                        <a:pt x="926178" y="1623171"/>
                      </a:cubicBezTo>
                      <a:cubicBezTo>
                        <a:pt x="926178" y="1643748"/>
                        <a:pt x="909497" y="1660429"/>
                        <a:pt x="888920" y="1660429"/>
                      </a:cubicBezTo>
                      <a:cubicBezTo>
                        <a:pt x="868343" y="1660429"/>
                        <a:pt x="851662" y="1643748"/>
                        <a:pt x="851662" y="1623171"/>
                      </a:cubicBezTo>
                      <a:cubicBezTo>
                        <a:pt x="851662" y="1602594"/>
                        <a:pt x="868343" y="1585913"/>
                        <a:pt x="888920" y="1585913"/>
                      </a:cubicBezTo>
                      <a:close/>
                      <a:moveTo>
                        <a:pt x="1560432" y="1543050"/>
                      </a:moveTo>
                      <a:cubicBezTo>
                        <a:pt x="1581009" y="1543050"/>
                        <a:pt x="1597690" y="1559731"/>
                        <a:pt x="1597690" y="1580308"/>
                      </a:cubicBezTo>
                      <a:cubicBezTo>
                        <a:pt x="1597690" y="1600885"/>
                        <a:pt x="1581009" y="1617566"/>
                        <a:pt x="1560432" y="1617566"/>
                      </a:cubicBezTo>
                      <a:cubicBezTo>
                        <a:pt x="1539855" y="1617566"/>
                        <a:pt x="1523174" y="1600885"/>
                        <a:pt x="1523174" y="1580308"/>
                      </a:cubicBezTo>
                      <a:cubicBezTo>
                        <a:pt x="1523174" y="1559731"/>
                        <a:pt x="1539855" y="1543050"/>
                        <a:pt x="1560432" y="1543050"/>
                      </a:cubicBezTo>
                      <a:close/>
                      <a:moveTo>
                        <a:pt x="436482" y="1519238"/>
                      </a:moveTo>
                      <a:cubicBezTo>
                        <a:pt x="457059" y="1519238"/>
                        <a:pt x="473740" y="1535919"/>
                        <a:pt x="473740" y="1556496"/>
                      </a:cubicBezTo>
                      <a:cubicBezTo>
                        <a:pt x="473740" y="1577073"/>
                        <a:pt x="457059" y="1593754"/>
                        <a:pt x="436482" y="1593754"/>
                      </a:cubicBezTo>
                      <a:cubicBezTo>
                        <a:pt x="415905" y="1593754"/>
                        <a:pt x="399224" y="1577073"/>
                        <a:pt x="399224" y="1556496"/>
                      </a:cubicBezTo>
                      <a:cubicBezTo>
                        <a:pt x="399224" y="1535919"/>
                        <a:pt x="415905" y="1519238"/>
                        <a:pt x="436482" y="1519238"/>
                      </a:cubicBezTo>
                      <a:close/>
                      <a:moveTo>
                        <a:pt x="665908" y="1471614"/>
                      </a:moveTo>
                      <a:cubicBezTo>
                        <a:pt x="686485" y="1471614"/>
                        <a:pt x="703166" y="1488295"/>
                        <a:pt x="703166" y="1508872"/>
                      </a:cubicBezTo>
                      <a:cubicBezTo>
                        <a:pt x="703166" y="1529449"/>
                        <a:pt x="686485" y="1546130"/>
                        <a:pt x="665908" y="1546130"/>
                      </a:cubicBezTo>
                      <a:cubicBezTo>
                        <a:pt x="645331" y="1546130"/>
                        <a:pt x="628650" y="1529449"/>
                        <a:pt x="628650" y="1508872"/>
                      </a:cubicBezTo>
                      <a:cubicBezTo>
                        <a:pt x="628650" y="1488295"/>
                        <a:pt x="645331" y="1471614"/>
                        <a:pt x="665908" y="1471614"/>
                      </a:cubicBezTo>
                      <a:close/>
                      <a:moveTo>
                        <a:pt x="1104058" y="1428751"/>
                      </a:moveTo>
                      <a:cubicBezTo>
                        <a:pt x="1124635" y="1428751"/>
                        <a:pt x="1141316" y="1445432"/>
                        <a:pt x="1141316" y="1466009"/>
                      </a:cubicBezTo>
                      <a:cubicBezTo>
                        <a:pt x="1141316" y="1486586"/>
                        <a:pt x="1124635" y="1503267"/>
                        <a:pt x="1104058" y="1503267"/>
                      </a:cubicBezTo>
                      <a:cubicBezTo>
                        <a:pt x="1083481" y="1503267"/>
                        <a:pt x="1066800" y="1486586"/>
                        <a:pt x="1066800" y="1466009"/>
                      </a:cubicBezTo>
                      <a:cubicBezTo>
                        <a:pt x="1066800" y="1445432"/>
                        <a:pt x="1083481" y="1428751"/>
                        <a:pt x="1104058" y="1428751"/>
                      </a:cubicBezTo>
                      <a:close/>
                      <a:moveTo>
                        <a:pt x="1351708" y="1414464"/>
                      </a:moveTo>
                      <a:cubicBezTo>
                        <a:pt x="1372285" y="1414464"/>
                        <a:pt x="1388966" y="1431145"/>
                        <a:pt x="1388966" y="1451722"/>
                      </a:cubicBezTo>
                      <a:cubicBezTo>
                        <a:pt x="1388966" y="1472299"/>
                        <a:pt x="1372285" y="1488980"/>
                        <a:pt x="1351708" y="1488980"/>
                      </a:cubicBezTo>
                      <a:cubicBezTo>
                        <a:pt x="1331131" y="1488980"/>
                        <a:pt x="1314450" y="1472299"/>
                        <a:pt x="1314450" y="1451722"/>
                      </a:cubicBezTo>
                      <a:cubicBezTo>
                        <a:pt x="1314450" y="1431145"/>
                        <a:pt x="1331131" y="1414464"/>
                        <a:pt x="1351708" y="1414464"/>
                      </a:cubicBezTo>
                      <a:close/>
                      <a:moveTo>
                        <a:pt x="203120" y="1328738"/>
                      </a:moveTo>
                      <a:cubicBezTo>
                        <a:pt x="223697" y="1328738"/>
                        <a:pt x="240378" y="1345419"/>
                        <a:pt x="240378" y="1365996"/>
                      </a:cubicBezTo>
                      <a:cubicBezTo>
                        <a:pt x="240378" y="1386573"/>
                        <a:pt x="223697" y="1403254"/>
                        <a:pt x="203120" y="1403254"/>
                      </a:cubicBezTo>
                      <a:cubicBezTo>
                        <a:pt x="182543" y="1403254"/>
                        <a:pt x="165862" y="1386573"/>
                        <a:pt x="165862" y="1365996"/>
                      </a:cubicBezTo>
                      <a:cubicBezTo>
                        <a:pt x="165862" y="1345419"/>
                        <a:pt x="182543" y="1328738"/>
                        <a:pt x="203120" y="1328738"/>
                      </a:cubicBezTo>
                      <a:close/>
                      <a:moveTo>
                        <a:pt x="1608883" y="1290639"/>
                      </a:moveTo>
                      <a:cubicBezTo>
                        <a:pt x="1629460" y="1290639"/>
                        <a:pt x="1646141" y="1307320"/>
                        <a:pt x="1646141" y="1327897"/>
                      </a:cubicBezTo>
                      <a:cubicBezTo>
                        <a:pt x="1646141" y="1348474"/>
                        <a:pt x="1629460" y="1365155"/>
                        <a:pt x="1608883" y="1365155"/>
                      </a:cubicBezTo>
                      <a:cubicBezTo>
                        <a:pt x="1588306" y="1365155"/>
                        <a:pt x="1571625" y="1348474"/>
                        <a:pt x="1571625" y="1327897"/>
                      </a:cubicBezTo>
                      <a:cubicBezTo>
                        <a:pt x="1571625" y="1307320"/>
                        <a:pt x="1588306" y="1290639"/>
                        <a:pt x="1608883" y="1290639"/>
                      </a:cubicBezTo>
                      <a:close/>
                      <a:moveTo>
                        <a:pt x="894508" y="1281114"/>
                      </a:moveTo>
                      <a:cubicBezTo>
                        <a:pt x="915085" y="1281114"/>
                        <a:pt x="931766" y="1297795"/>
                        <a:pt x="931766" y="1318372"/>
                      </a:cubicBezTo>
                      <a:cubicBezTo>
                        <a:pt x="931766" y="1338949"/>
                        <a:pt x="915085" y="1355630"/>
                        <a:pt x="894508" y="1355630"/>
                      </a:cubicBezTo>
                      <a:cubicBezTo>
                        <a:pt x="873931" y="1355630"/>
                        <a:pt x="857250" y="1338949"/>
                        <a:pt x="857250" y="1318372"/>
                      </a:cubicBezTo>
                      <a:cubicBezTo>
                        <a:pt x="857250" y="1297795"/>
                        <a:pt x="873931" y="1281114"/>
                        <a:pt x="894508" y="1281114"/>
                      </a:cubicBezTo>
                      <a:close/>
                      <a:moveTo>
                        <a:pt x="484090" y="1253381"/>
                      </a:moveTo>
                      <a:cubicBezTo>
                        <a:pt x="504667" y="1253381"/>
                        <a:pt x="521348" y="1270062"/>
                        <a:pt x="521348" y="1290639"/>
                      </a:cubicBezTo>
                      <a:cubicBezTo>
                        <a:pt x="521348" y="1311216"/>
                        <a:pt x="504667" y="1327897"/>
                        <a:pt x="484090" y="1327897"/>
                      </a:cubicBezTo>
                      <a:cubicBezTo>
                        <a:pt x="463513" y="1327897"/>
                        <a:pt x="446832" y="1311216"/>
                        <a:pt x="446832" y="1290639"/>
                      </a:cubicBezTo>
                      <a:cubicBezTo>
                        <a:pt x="446832" y="1270062"/>
                        <a:pt x="463513" y="1253381"/>
                        <a:pt x="484090" y="1253381"/>
                      </a:cubicBezTo>
                      <a:close/>
                      <a:moveTo>
                        <a:pt x="1156446" y="1138238"/>
                      </a:moveTo>
                      <a:cubicBezTo>
                        <a:pt x="1177023" y="1138238"/>
                        <a:pt x="1193704" y="1154919"/>
                        <a:pt x="1193704" y="1175496"/>
                      </a:cubicBezTo>
                      <a:cubicBezTo>
                        <a:pt x="1193704" y="1196073"/>
                        <a:pt x="1177023" y="1212754"/>
                        <a:pt x="1156446" y="1212754"/>
                      </a:cubicBezTo>
                      <a:cubicBezTo>
                        <a:pt x="1135869" y="1212754"/>
                        <a:pt x="1119188" y="1196073"/>
                        <a:pt x="1119188" y="1175496"/>
                      </a:cubicBezTo>
                      <a:cubicBezTo>
                        <a:pt x="1119188" y="1154919"/>
                        <a:pt x="1135869" y="1138238"/>
                        <a:pt x="1156446" y="1138238"/>
                      </a:cubicBezTo>
                      <a:close/>
                      <a:moveTo>
                        <a:pt x="1394571" y="1119188"/>
                      </a:moveTo>
                      <a:cubicBezTo>
                        <a:pt x="1415148" y="1119188"/>
                        <a:pt x="1431829" y="1135869"/>
                        <a:pt x="1431829" y="1156446"/>
                      </a:cubicBezTo>
                      <a:cubicBezTo>
                        <a:pt x="1431829" y="1177023"/>
                        <a:pt x="1415148" y="1193704"/>
                        <a:pt x="1394571" y="1193704"/>
                      </a:cubicBezTo>
                      <a:cubicBezTo>
                        <a:pt x="1373994" y="1193704"/>
                        <a:pt x="1357313" y="1177023"/>
                        <a:pt x="1357313" y="1156446"/>
                      </a:cubicBezTo>
                      <a:cubicBezTo>
                        <a:pt x="1357313" y="1135869"/>
                        <a:pt x="1373994" y="1119188"/>
                        <a:pt x="1394571" y="1119188"/>
                      </a:cubicBezTo>
                      <a:close/>
                      <a:moveTo>
                        <a:pt x="680196" y="1109663"/>
                      </a:moveTo>
                      <a:cubicBezTo>
                        <a:pt x="700773" y="1109663"/>
                        <a:pt x="717454" y="1126344"/>
                        <a:pt x="717454" y="1146921"/>
                      </a:cubicBezTo>
                      <a:cubicBezTo>
                        <a:pt x="717454" y="1167498"/>
                        <a:pt x="700773" y="1184179"/>
                        <a:pt x="680196" y="1184179"/>
                      </a:cubicBezTo>
                      <a:cubicBezTo>
                        <a:pt x="659619" y="1184179"/>
                        <a:pt x="642938" y="1167498"/>
                        <a:pt x="642938" y="1146921"/>
                      </a:cubicBezTo>
                      <a:cubicBezTo>
                        <a:pt x="642938" y="1126344"/>
                        <a:pt x="659619" y="1109663"/>
                        <a:pt x="680196" y="1109663"/>
                      </a:cubicBezTo>
                      <a:close/>
                      <a:moveTo>
                        <a:pt x="265858" y="1100137"/>
                      </a:moveTo>
                      <a:cubicBezTo>
                        <a:pt x="286435" y="1100137"/>
                        <a:pt x="303116" y="1116818"/>
                        <a:pt x="303116" y="1137395"/>
                      </a:cubicBezTo>
                      <a:cubicBezTo>
                        <a:pt x="303116" y="1157972"/>
                        <a:pt x="286435" y="1174653"/>
                        <a:pt x="265858" y="1174653"/>
                      </a:cubicBezTo>
                      <a:cubicBezTo>
                        <a:pt x="245281" y="1174653"/>
                        <a:pt x="228600" y="1157972"/>
                        <a:pt x="228600" y="1137395"/>
                      </a:cubicBezTo>
                      <a:cubicBezTo>
                        <a:pt x="228600" y="1116818"/>
                        <a:pt x="245281" y="1100137"/>
                        <a:pt x="265858" y="1100137"/>
                      </a:cubicBezTo>
                      <a:close/>
                      <a:moveTo>
                        <a:pt x="1846182" y="1076325"/>
                      </a:moveTo>
                      <a:cubicBezTo>
                        <a:pt x="1866759" y="1076325"/>
                        <a:pt x="1883440" y="1093006"/>
                        <a:pt x="1883440" y="1113583"/>
                      </a:cubicBezTo>
                      <a:cubicBezTo>
                        <a:pt x="1883440" y="1134160"/>
                        <a:pt x="1866759" y="1150841"/>
                        <a:pt x="1846182" y="1150841"/>
                      </a:cubicBezTo>
                      <a:cubicBezTo>
                        <a:pt x="1825605" y="1150841"/>
                        <a:pt x="1808924" y="1134160"/>
                        <a:pt x="1808924" y="1113583"/>
                      </a:cubicBezTo>
                      <a:cubicBezTo>
                        <a:pt x="1808924" y="1093006"/>
                        <a:pt x="1825605" y="1076325"/>
                        <a:pt x="1846182" y="1076325"/>
                      </a:cubicBezTo>
                      <a:close/>
                      <a:moveTo>
                        <a:pt x="1604120" y="1019176"/>
                      </a:moveTo>
                      <a:cubicBezTo>
                        <a:pt x="1624697" y="1019176"/>
                        <a:pt x="1641378" y="1035857"/>
                        <a:pt x="1641378" y="1056434"/>
                      </a:cubicBezTo>
                      <a:cubicBezTo>
                        <a:pt x="1641378" y="1077011"/>
                        <a:pt x="1624697" y="1093692"/>
                        <a:pt x="1604120" y="1093692"/>
                      </a:cubicBezTo>
                      <a:cubicBezTo>
                        <a:pt x="1583543" y="1093692"/>
                        <a:pt x="1566862" y="1077011"/>
                        <a:pt x="1566862" y="1056434"/>
                      </a:cubicBezTo>
                      <a:cubicBezTo>
                        <a:pt x="1566862" y="1035857"/>
                        <a:pt x="1583543" y="1019176"/>
                        <a:pt x="1604120" y="1019176"/>
                      </a:cubicBezTo>
                      <a:close/>
                      <a:moveTo>
                        <a:pt x="470646" y="962026"/>
                      </a:moveTo>
                      <a:cubicBezTo>
                        <a:pt x="491223" y="962026"/>
                        <a:pt x="507904" y="978707"/>
                        <a:pt x="507904" y="999284"/>
                      </a:cubicBezTo>
                      <a:cubicBezTo>
                        <a:pt x="507904" y="1019861"/>
                        <a:pt x="491223" y="1036542"/>
                        <a:pt x="470646" y="1036542"/>
                      </a:cubicBezTo>
                      <a:cubicBezTo>
                        <a:pt x="450069" y="1036542"/>
                        <a:pt x="433388" y="1019861"/>
                        <a:pt x="433388" y="999284"/>
                      </a:cubicBezTo>
                      <a:cubicBezTo>
                        <a:pt x="433388" y="978707"/>
                        <a:pt x="450069" y="962026"/>
                        <a:pt x="470646" y="962026"/>
                      </a:cubicBezTo>
                      <a:close/>
                      <a:moveTo>
                        <a:pt x="873353" y="943629"/>
                      </a:moveTo>
                      <a:cubicBezTo>
                        <a:pt x="893930" y="943629"/>
                        <a:pt x="910611" y="960310"/>
                        <a:pt x="910611" y="980887"/>
                      </a:cubicBezTo>
                      <a:cubicBezTo>
                        <a:pt x="910611" y="1001464"/>
                        <a:pt x="893930" y="1018145"/>
                        <a:pt x="873353" y="1018145"/>
                      </a:cubicBezTo>
                      <a:cubicBezTo>
                        <a:pt x="852776" y="1018145"/>
                        <a:pt x="836095" y="1001464"/>
                        <a:pt x="836095" y="980887"/>
                      </a:cubicBezTo>
                      <a:cubicBezTo>
                        <a:pt x="836095" y="960310"/>
                        <a:pt x="852776" y="943629"/>
                        <a:pt x="873353" y="943629"/>
                      </a:cubicBezTo>
                      <a:close/>
                      <a:moveTo>
                        <a:pt x="1129273" y="912715"/>
                      </a:moveTo>
                      <a:cubicBezTo>
                        <a:pt x="1149850" y="912715"/>
                        <a:pt x="1166531" y="929396"/>
                        <a:pt x="1166531" y="949973"/>
                      </a:cubicBezTo>
                      <a:cubicBezTo>
                        <a:pt x="1166531" y="970550"/>
                        <a:pt x="1149850" y="987231"/>
                        <a:pt x="1129273" y="987231"/>
                      </a:cubicBezTo>
                      <a:cubicBezTo>
                        <a:pt x="1108696" y="987231"/>
                        <a:pt x="1092015" y="970550"/>
                        <a:pt x="1092015" y="949973"/>
                      </a:cubicBezTo>
                      <a:cubicBezTo>
                        <a:pt x="1092015" y="929396"/>
                        <a:pt x="1108696" y="912715"/>
                        <a:pt x="1129273" y="912715"/>
                      </a:cubicBezTo>
                      <a:close/>
                      <a:moveTo>
                        <a:pt x="1394570" y="871539"/>
                      </a:moveTo>
                      <a:cubicBezTo>
                        <a:pt x="1415147" y="871539"/>
                        <a:pt x="1431828" y="888220"/>
                        <a:pt x="1431828" y="908797"/>
                      </a:cubicBezTo>
                      <a:cubicBezTo>
                        <a:pt x="1431828" y="929374"/>
                        <a:pt x="1415147" y="946055"/>
                        <a:pt x="1394570" y="946055"/>
                      </a:cubicBezTo>
                      <a:cubicBezTo>
                        <a:pt x="1373993" y="946055"/>
                        <a:pt x="1357312" y="929374"/>
                        <a:pt x="1357312" y="908797"/>
                      </a:cubicBezTo>
                      <a:cubicBezTo>
                        <a:pt x="1357312" y="888220"/>
                        <a:pt x="1373993" y="871539"/>
                        <a:pt x="1394570" y="871539"/>
                      </a:cubicBezTo>
                      <a:close/>
                      <a:moveTo>
                        <a:pt x="1696605" y="857060"/>
                      </a:moveTo>
                      <a:cubicBezTo>
                        <a:pt x="1717182" y="857060"/>
                        <a:pt x="1733863" y="873741"/>
                        <a:pt x="1733863" y="894318"/>
                      </a:cubicBezTo>
                      <a:cubicBezTo>
                        <a:pt x="1733863" y="914895"/>
                        <a:pt x="1717182" y="931576"/>
                        <a:pt x="1696605" y="931576"/>
                      </a:cubicBezTo>
                      <a:cubicBezTo>
                        <a:pt x="1676028" y="931576"/>
                        <a:pt x="1659347" y="914895"/>
                        <a:pt x="1659347" y="894318"/>
                      </a:cubicBezTo>
                      <a:cubicBezTo>
                        <a:pt x="1659347" y="873741"/>
                        <a:pt x="1676028" y="857060"/>
                        <a:pt x="1696605" y="857060"/>
                      </a:cubicBezTo>
                      <a:close/>
                      <a:moveTo>
                        <a:pt x="656383" y="828675"/>
                      </a:moveTo>
                      <a:cubicBezTo>
                        <a:pt x="676960" y="828675"/>
                        <a:pt x="693641" y="845356"/>
                        <a:pt x="693641" y="865933"/>
                      </a:cubicBezTo>
                      <a:cubicBezTo>
                        <a:pt x="693641" y="886510"/>
                        <a:pt x="676960" y="903191"/>
                        <a:pt x="656383" y="903191"/>
                      </a:cubicBezTo>
                      <a:cubicBezTo>
                        <a:pt x="635806" y="903191"/>
                        <a:pt x="619125" y="886510"/>
                        <a:pt x="619125" y="865933"/>
                      </a:cubicBezTo>
                      <a:cubicBezTo>
                        <a:pt x="619125" y="845356"/>
                        <a:pt x="635806" y="828675"/>
                        <a:pt x="656383" y="828675"/>
                      </a:cubicBezTo>
                      <a:close/>
                      <a:moveTo>
                        <a:pt x="246808" y="823913"/>
                      </a:moveTo>
                      <a:cubicBezTo>
                        <a:pt x="267385" y="823913"/>
                        <a:pt x="284066" y="840594"/>
                        <a:pt x="284066" y="861171"/>
                      </a:cubicBezTo>
                      <a:cubicBezTo>
                        <a:pt x="284066" y="881748"/>
                        <a:pt x="267385" y="898429"/>
                        <a:pt x="246808" y="898429"/>
                      </a:cubicBezTo>
                      <a:cubicBezTo>
                        <a:pt x="226231" y="898429"/>
                        <a:pt x="209550" y="881748"/>
                        <a:pt x="209550" y="861171"/>
                      </a:cubicBezTo>
                      <a:cubicBezTo>
                        <a:pt x="209550" y="840594"/>
                        <a:pt x="226231" y="823913"/>
                        <a:pt x="246808" y="823913"/>
                      </a:cubicBezTo>
                      <a:close/>
                      <a:moveTo>
                        <a:pt x="1219761" y="726977"/>
                      </a:moveTo>
                      <a:cubicBezTo>
                        <a:pt x="1240338" y="726977"/>
                        <a:pt x="1257019" y="743658"/>
                        <a:pt x="1257019" y="764235"/>
                      </a:cubicBezTo>
                      <a:cubicBezTo>
                        <a:pt x="1257019" y="784812"/>
                        <a:pt x="1240338" y="801493"/>
                        <a:pt x="1219761" y="801493"/>
                      </a:cubicBezTo>
                      <a:cubicBezTo>
                        <a:pt x="1199184" y="801493"/>
                        <a:pt x="1182503" y="784812"/>
                        <a:pt x="1182503" y="764235"/>
                      </a:cubicBezTo>
                      <a:cubicBezTo>
                        <a:pt x="1182503" y="743658"/>
                        <a:pt x="1199184" y="726977"/>
                        <a:pt x="1219761" y="726977"/>
                      </a:cubicBezTo>
                      <a:close/>
                      <a:moveTo>
                        <a:pt x="1899395" y="714377"/>
                      </a:moveTo>
                      <a:cubicBezTo>
                        <a:pt x="1919972" y="714377"/>
                        <a:pt x="1936653" y="731058"/>
                        <a:pt x="1936653" y="751635"/>
                      </a:cubicBezTo>
                      <a:cubicBezTo>
                        <a:pt x="1936653" y="772212"/>
                        <a:pt x="1919972" y="788893"/>
                        <a:pt x="1899395" y="788893"/>
                      </a:cubicBezTo>
                      <a:cubicBezTo>
                        <a:pt x="1878818" y="788893"/>
                        <a:pt x="1862137" y="772212"/>
                        <a:pt x="1862137" y="751635"/>
                      </a:cubicBezTo>
                      <a:cubicBezTo>
                        <a:pt x="1862137" y="731058"/>
                        <a:pt x="1878818" y="714377"/>
                        <a:pt x="1899395" y="714377"/>
                      </a:cubicBezTo>
                      <a:close/>
                      <a:moveTo>
                        <a:pt x="1523158" y="695326"/>
                      </a:moveTo>
                      <a:cubicBezTo>
                        <a:pt x="1543735" y="695326"/>
                        <a:pt x="1560416" y="712007"/>
                        <a:pt x="1560416" y="732584"/>
                      </a:cubicBezTo>
                      <a:cubicBezTo>
                        <a:pt x="1560416" y="753161"/>
                        <a:pt x="1543735" y="769842"/>
                        <a:pt x="1523158" y="769842"/>
                      </a:cubicBezTo>
                      <a:cubicBezTo>
                        <a:pt x="1502581" y="769842"/>
                        <a:pt x="1485900" y="753161"/>
                        <a:pt x="1485900" y="732584"/>
                      </a:cubicBezTo>
                      <a:cubicBezTo>
                        <a:pt x="1485900" y="712007"/>
                        <a:pt x="1502581" y="695326"/>
                        <a:pt x="1523158" y="695326"/>
                      </a:cubicBezTo>
                      <a:close/>
                      <a:moveTo>
                        <a:pt x="446833" y="681038"/>
                      </a:moveTo>
                      <a:cubicBezTo>
                        <a:pt x="467410" y="681038"/>
                        <a:pt x="484091" y="697719"/>
                        <a:pt x="484091" y="718296"/>
                      </a:cubicBezTo>
                      <a:cubicBezTo>
                        <a:pt x="484091" y="738873"/>
                        <a:pt x="467410" y="755554"/>
                        <a:pt x="446833" y="755554"/>
                      </a:cubicBezTo>
                      <a:cubicBezTo>
                        <a:pt x="426256" y="755554"/>
                        <a:pt x="409575" y="738873"/>
                        <a:pt x="409575" y="718296"/>
                      </a:cubicBezTo>
                      <a:cubicBezTo>
                        <a:pt x="409575" y="697719"/>
                        <a:pt x="426256" y="681038"/>
                        <a:pt x="446833" y="681038"/>
                      </a:cubicBezTo>
                      <a:close/>
                      <a:moveTo>
                        <a:pt x="970708" y="676276"/>
                      </a:moveTo>
                      <a:cubicBezTo>
                        <a:pt x="991285" y="676276"/>
                        <a:pt x="1007966" y="692957"/>
                        <a:pt x="1007966" y="713534"/>
                      </a:cubicBezTo>
                      <a:cubicBezTo>
                        <a:pt x="1007966" y="734111"/>
                        <a:pt x="991285" y="750792"/>
                        <a:pt x="970708" y="750792"/>
                      </a:cubicBezTo>
                      <a:cubicBezTo>
                        <a:pt x="950131" y="750792"/>
                        <a:pt x="933450" y="734111"/>
                        <a:pt x="933450" y="713534"/>
                      </a:cubicBezTo>
                      <a:cubicBezTo>
                        <a:pt x="933450" y="692957"/>
                        <a:pt x="950131" y="676276"/>
                        <a:pt x="970708" y="676276"/>
                      </a:cubicBezTo>
                      <a:close/>
                      <a:moveTo>
                        <a:pt x="37258" y="676276"/>
                      </a:moveTo>
                      <a:cubicBezTo>
                        <a:pt x="57835" y="676276"/>
                        <a:pt x="74516" y="692957"/>
                        <a:pt x="74516" y="713534"/>
                      </a:cubicBezTo>
                      <a:cubicBezTo>
                        <a:pt x="74516" y="734111"/>
                        <a:pt x="57835" y="750792"/>
                        <a:pt x="37258" y="750792"/>
                      </a:cubicBezTo>
                      <a:cubicBezTo>
                        <a:pt x="16681" y="750792"/>
                        <a:pt x="0" y="734111"/>
                        <a:pt x="0" y="713534"/>
                      </a:cubicBezTo>
                      <a:cubicBezTo>
                        <a:pt x="0" y="692957"/>
                        <a:pt x="16681" y="676276"/>
                        <a:pt x="37258" y="676276"/>
                      </a:cubicBezTo>
                      <a:close/>
                      <a:moveTo>
                        <a:pt x="656383" y="652462"/>
                      </a:moveTo>
                      <a:cubicBezTo>
                        <a:pt x="676960" y="652462"/>
                        <a:pt x="693641" y="669143"/>
                        <a:pt x="693641" y="689720"/>
                      </a:cubicBezTo>
                      <a:cubicBezTo>
                        <a:pt x="693641" y="710297"/>
                        <a:pt x="676960" y="726978"/>
                        <a:pt x="656383" y="726978"/>
                      </a:cubicBezTo>
                      <a:cubicBezTo>
                        <a:pt x="635806" y="726978"/>
                        <a:pt x="619125" y="710297"/>
                        <a:pt x="619125" y="689720"/>
                      </a:cubicBezTo>
                      <a:cubicBezTo>
                        <a:pt x="619125" y="669143"/>
                        <a:pt x="635806" y="652462"/>
                        <a:pt x="656383" y="652462"/>
                      </a:cubicBezTo>
                      <a:close/>
                      <a:moveTo>
                        <a:pt x="1313608" y="547689"/>
                      </a:moveTo>
                      <a:cubicBezTo>
                        <a:pt x="1334185" y="547689"/>
                        <a:pt x="1350866" y="564370"/>
                        <a:pt x="1350866" y="584947"/>
                      </a:cubicBezTo>
                      <a:cubicBezTo>
                        <a:pt x="1350866" y="605524"/>
                        <a:pt x="1334185" y="622205"/>
                        <a:pt x="1313608" y="622205"/>
                      </a:cubicBezTo>
                      <a:cubicBezTo>
                        <a:pt x="1293031" y="622205"/>
                        <a:pt x="1276350" y="605524"/>
                        <a:pt x="1276350" y="584947"/>
                      </a:cubicBezTo>
                      <a:cubicBezTo>
                        <a:pt x="1276350" y="564370"/>
                        <a:pt x="1293031" y="547689"/>
                        <a:pt x="1313608" y="547689"/>
                      </a:cubicBezTo>
                      <a:close/>
                      <a:moveTo>
                        <a:pt x="1728991" y="503139"/>
                      </a:moveTo>
                      <a:cubicBezTo>
                        <a:pt x="1749568" y="503139"/>
                        <a:pt x="1766249" y="519820"/>
                        <a:pt x="1766249" y="540397"/>
                      </a:cubicBezTo>
                      <a:cubicBezTo>
                        <a:pt x="1766249" y="560974"/>
                        <a:pt x="1749568" y="577655"/>
                        <a:pt x="1728991" y="577655"/>
                      </a:cubicBezTo>
                      <a:cubicBezTo>
                        <a:pt x="1708414" y="577655"/>
                        <a:pt x="1691733" y="560974"/>
                        <a:pt x="1691733" y="540397"/>
                      </a:cubicBezTo>
                      <a:cubicBezTo>
                        <a:pt x="1691733" y="519820"/>
                        <a:pt x="1708414" y="503139"/>
                        <a:pt x="1728991" y="503139"/>
                      </a:cubicBezTo>
                      <a:close/>
                      <a:moveTo>
                        <a:pt x="723058" y="476250"/>
                      </a:moveTo>
                      <a:cubicBezTo>
                        <a:pt x="743635" y="476250"/>
                        <a:pt x="760316" y="492931"/>
                        <a:pt x="760316" y="513508"/>
                      </a:cubicBezTo>
                      <a:cubicBezTo>
                        <a:pt x="760316" y="534085"/>
                        <a:pt x="743635" y="550766"/>
                        <a:pt x="723058" y="550766"/>
                      </a:cubicBezTo>
                      <a:cubicBezTo>
                        <a:pt x="702481" y="550766"/>
                        <a:pt x="685800" y="534085"/>
                        <a:pt x="685800" y="513508"/>
                      </a:cubicBezTo>
                      <a:cubicBezTo>
                        <a:pt x="685800" y="492931"/>
                        <a:pt x="702481" y="476250"/>
                        <a:pt x="723058" y="476250"/>
                      </a:cubicBezTo>
                      <a:close/>
                      <a:moveTo>
                        <a:pt x="251570" y="461962"/>
                      </a:moveTo>
                      <a:cubicBezTo>
                        <a:pt x="272147" y="461962"/>
                        <a:pt x="288828" y="478643"/>
                        <a:pt x="288828" y="499220"/>
                      </a:cubicBezTo>
                      <a:cubicBezTo>
                        <a:pt x="288828" y="519797"/>
                        <a:pt x="272147" y="536478"/>
                        <a:pt x="251570" y="536478"/>
                      </a:cubicBezTo>
                      <a:cubicBezTo>
                        <a:pt x="230993" y="536478"/>
                        <a:pt x="214312" y="519797"/>
                        <a:pt x="214312" y="499220"/>
                      </a:cubicBezTo>
                      <a:cubicBezTo>
                        <a:pt x="214312" y="478643"/>
                        <a:pt x="230993" y="461962"/>
                        <a:pt x="251570" y="461962"/>
                      </a:cubicBezTo>
                      <a:close/>
                      <a:moveTo>
                        <a:pt x="1522332" y="404813"/>
                      </a:moveTo>
                      <a:cubicBezTo>
                        <a:pt x="1542909" y="404813"/>
                        <a:pt x="1559590" y="421494"/>
                        <a:pt x="1559590" y="442071"/>
                      </a:cubicBezTo>
                      <a:cubicBezTo>
                        <a:pt x="1559590" y="462648"/>
                        <a:pt x="1542909" y="479329"/>
                        <a:pt x="1522332" y="479329"/>
                      </a:cubicBezTo>
                      <a:cubicBezTo>
                        <a:pt x="1501755" y="479329"/>
                        <a:pt x="1485074" y="462648"/>
                        <a:pt x="1485074" y="442071"/>
                      </a:cubicBezTo>
                      <a:cubicBezTo>
                        <a:pt x="1485074" y="421494"/>
                        <a:pt x="1501755" y="404813"/>
                        <a:pt x="1522332" y="404813"/>
                      </a:cubicBezTo>
                      <a:close/>
                      <a:moveTo>
                        <a:pt x="1080245" y="395288"/>
                      </a:moveTo>
                      <a:cubicBezTo>
                        <a:pt x="1100822" y="395288"/>
                        <a:pt x="1117503" y="411969"/>
                        <a:pt x="1117503" y="432546"/>
                      </a:cubicBezTo>
                      <a:cubicBezTo>
                        <a:pt x="1117503" y="453123"/>
                        <a:pt x="1100822" y="469804"/>
                        <a:pt x="1080245" y="469804"/>
                      </a:cubicBezTo>
                      <a:cubicBezTo>
                        <a:pt x="1059668" y="469804"/>
                        <a:pt x="1042987" y="453123"/>
                        <a:pt x="1042987" y="432546"/>
                      </a:cubicBezTo>
                      <a:cubicBezTo>
                        <a:pt x="1042987" y="411969"/>
                        <a:pt x="1059668" y="395288"/>
                        <a:pt x="1080245" y="395288"/>
                      </a:cubicBezTo>
                      <a:close/>
                      <a:moveTo>
                        <a:pt x="513508" y="328613"/>
                      </a:moveTo>
                      <a:cubicBezTo>
                        <a:pt x="534085" y="328613"/>
                        <a:pt x="550766" y="345294"/>
                        <a:pt x="550766" y="365871"/>
                      </a:cubicBezTo>
                      <a:cubicBezTo>
                        <a:pt x="550766" y="386448"/>
                        <a:pt x="534085" y="403129"/>
                        <a:pt x="513508" y="403129"/>
                      </a:cubicBezTo>
                      <a:cubicBezTo>
                        <a:pt x="492931" y="403129"/>
                        <a:pt x="476250" y="386448"/>
                        <a:pt x="476250" y="365871"/>
                      </a:cubicBezTo>
                      <a:cubicBezTo>
                        <a:pt x="476250" y="345294"/>
                        <a:pt x="492931" y="328613"/>
                        <a:pt x="513508" y="328613"/>
                      </a:cubicBezTo>
                      <a:close/>
                      <a:moveTo>
                        <a:pt x="870695" y="247651"/>
                      </a:moveTo>
                      <a:cubicBezTo>
                        <a:pt x="891272" y="247651"/>
                        <a:pt x="907953" y="264332"/>
                        <a:pt x="907953" y="284909"/>
                      </a:cubicBezTo>
                      <a:cubicBezTo>
                        <a:pt x="907953" y="305486"/>
                        <a:pt x="891272" y="322167"/>
                        <a:pt x="870695" y="322167"/>
                      </a:cubicBezTo>
                      <a:cubicBezTo>
                        <a:pt x="850118" y="322167"/>
                        <a:pt x="833437" y="305486"/>
                        <a:pt x="833437" y="284909"/>
                      </a:cubicBezTo>
                      <a:cubicBezTo>
                        <a:pt x="833437" y="264332"/>
                        <a:pt x="850118" y="247651"/>
                        <a:pt x="870695" y="247651"/>
                      </a:cubicBezTo>
                      <a:close/>
                      <a:moveTo>
                        <a:pt x="1251695" y="185739"/>
                      </a:moveTo>
                      <a:cubicBezTo>
                        <a:pt x="1272272" y="185739"/>
                        <a:pt x="1288953" y="202420"/>
                        <a:pt x="1288953" y="222997"/>
                      </a:cubicBezTo>
                      <a:cubicBezTo>
                        <a:pt x="1288953" y="243574"/>
                        <a:pt x="1272272" y="260255"/>
                        <a:pt x="1251695" y="260255"/>
                      </a:cubicBezTo>
                      <a:cubicBezTo>
                        <a:pt x="1231118" y="260255"/>
                        <a:pt x="1214437" y="243574"/>
                        <a:pt x="1214437" y="222997"/>
                      </a:cubicBezTo>
                      <a:cubicBezTo>
                        <a:pt x="1214437" y="202420"/>
                        <a:pt x="1231118" y="185739"/>
                        <a:pt x="1251695" y="185739"/>
                      </a:cubicBezTo>
                      <a:close/>
                      <a:moveTo>
                        <a:pt x="284908" y="180975"/>
                      </a:moveTo>
                      <a:cubicBezTo>
                        <a:pt x="305485" y="180975"/>
                        <a:pt x="322166" y="197656"/>
                        <a:pt x="322166" y="218233"/>
                      </a:cubicBezTo>
                      <a:cubicBezTo>
                        <a:pt x="322166" y="238810"/>
                        <a:pt x="305485" y="255491"/>
                        <a:pt x="284908" y="255491"/>
                      </a:cubicBezTo>
                      <a:cubicBezTo>
                        <a:pt x="264331" y="255491"/>
                        <a:pt x="247650" y="238810"/>
                        <a:pt x="247650" y="218233"/>
                      </a:cubicBezTo>
                      <a:cubicBezTo>
                        <a:pt x="247650" y="197656"/>
                        <a:pt x="264331" y="180975"/>
                        <a:pt x="284908" y="180975"/>
                      </a:cubicBezTo>
                      <a:close/>
                      <a:moveTo>
                        <a:pt x="1546144" y="119063"/>
                      </a:moveTo>
                      <a:cubicBezTo>
                        <a:pt x="1566721" y="119063"/>
                        <a:pt x="1583402" y="135744"/>
                        <a:pt x="1583402" y="156321"/>
                      </a:cubicBezTo>
                      <a:cubicBezTo>
                        <a:pt x="1583402" y="176898"/>
                        <a:pt x="1566721" y="193579"/>
                        <a:pt x="1546144" y="193579"/>
                      </a:cubicBezTo>
                      <a:cubicBezTo>
                        <a:pt x="1525567" y="193579"/>
                        <a:pt x="1508886" y="176898"/>
                        <a:pt x="1508886" y="156321"/>
                      </a:cubicBezTo>
                      <a:cubicBezTo>
                        <a:pt x="1508886" y="135744"/>
                        <a:pt x="1525567" y="119063"/>
                        <a:pt x="1546144" y="119063"/>
                      </a:cubicBezTo>
                      <a:close/>
                      <a:moveTo>
                        <a:pt x="651621" y="85725"/>
                      </a:moveTo>
                      <a:cubicBezTo>
                        <a:pt x="672198" y="85725"/>
                        <a:pt x="688879" y="102406"/>
                        <a:pt x="688879" y="122983"/>
                      </a:cubicBezTo>
                      <a:cubicBezTo>
                        <a:pt x="688879" y="143560"/>
                        <a:pt x="672198" y="160241"/>
                        <a:pt x="651621" y="160241"/>
                      </a:cubicBezTo>
                      <a:cubicBezTo>
                        <a:pt x="631044" y="160241"/>
                        <a:pt x="614363" y="143560"/>
                        <a:pt x="614363" y="122983"/>
                      </a:cubicBezTo>
                      <a:cubicBezTo>
                        <a:pt x="614363" y="102406"/>
                        <a:pt x="631044" y="85725"/>
                        <a:pt x="651621" y="85725"/>
                      </a:cubicBezTo>
                      <a:close/>
                      <a:moveTo>
                        <a:pt x="1013571" y="0"/>
                      </a:moveTo>
                      <a:cubicBezTo>
                        <a:pt x="1034148" y="0"/>
                        <a:pt x="1050829" y="16681"/>
                        <a:pt x="1050829" y="37258"/>
                      </a:cubicBezTo>
                      <a:cubicBezTo>
                        <a:pt x="1050829" y="57835"/>
                        <a:pt x="1034148" y="74516"/>
                        <a:pt x="1013571" y="74516"/>
                      </a:cubicBezTo>
                      <a:cubicBezTo>
                        <a:pt x="992994" y="74516"/>
                        <a:pt x="976313" y="57835"/>
                        <a:pt x="976313" y="37258"/>
                      </a:cubicBezTo>
                      <a:cubicBezTo>
                        <a:pt x="976313" y="16681"/>
                        <a:pt x="992994" y="0"/>
                        <a:pt x="1013571" y="0"/>
                      </a:cubicBezTo>
                      <a:close/>
                    </a:path>
                  </a:pathLst>
                </a:custGeom>
                <a:solidFill>
                  <a:srgbClr val="FFC000">
                    <a:lumMod val="40000"/>
                    <a:lumOff val="6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8" name="星: 8 pt 177">
                  <a:extLst>
                    <a:ext uri="{FF2B5EF4-FFF2-40B4-BE49-F238E27FC236}">
                      <a16:creationId xmlns:a16="http://schemas.microsoft.com/office/drawing/2014/main" id="{FB9493D2-CB9B-4797-B289-CE50E90548B0}"/>
                    </a:ext>
                  </a:extLst>
                </p:cNvPr>
                <p:cNvSpPr/>
                <p:nvPr/>
              </p:nvSpPr>
              <p:spPr>
                <a:xfrm>
                  <a:off x="2797803" y="5466376"/>
                  <a:ext cx="212448" cy="107156"/>
                </a:xfrm>
                <a:prstGeom prst="star8">
                  <a:avLst>
                    <a:gd name="adj" fmla="val 39722"/>
                  </a:avLst>
                </a:prstGeom>
                <a:solidFill>
                  <a:srgbClr val="00660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179" name="楕円 178">
                  <a:extLst>
                    <a:ext uri="{FF2B5EF4-FFF2-40B4-BE49-F238E27FC236}">
                      <a16:creationId xmlns:a16="http://schemas.microsoft.com/office/drawing/2014/main" id="{946A2133-7905-4C6D-90D9-DA6C9936F13C}"/>
                    </a:ext>
                  </a:extLst>
                </p:cNvPr>
                <p:cNvSpPr/>
                <p:nvPr/>
              </p:nvSpPr>
              <p:spPr>
                <a:xfrm>
                  <a:off x="2859881" y="5495604"/>
                  <a:ext cx="85725" cy="45719"/>
                </a:xfrm>
                <a:prstGeom prst="ellipse">
                  <a:avLst/>
                </a:prstGeom>
                <a:solidFill>
                  <a:srgbClr val="70AD47">
                    <a:lumMod val="75000"/>
                  </a:srgb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  <p:sp>
            <p:nvSpPr>
              <p:cNvPr id="175" name="フリーフォーム: 図形 174">
                <a:extLst>
                  <a:ext uri="{FF2B5EF4-FFF2-40B4-BE49-F238E27FC236}">
                    <a16:creationId xmlns:a16="http://schemas.microsoft.com/office/drawing/2014/main" id="{121770BA-F209-46EC-BFF4-0A201FF5D8EB}"/>
                  </a:ext>
                </a:extLst>
              </p:cNvPr>
              <p:cNvSpPr/>
              <p:nvPr/>
            </p:nvSpPr>
            <p:spPr>
              <a:xfrm>
                <a:off x="3169444" y="5626973"/>
                <a:ext cx="147675" cy="191915"/>
              </a:xfrm>
              <a:custGeom>
                <a:avLst/>
                <a:gdLst>
                  <a:gd name="connsiteX0" fmla="*/ 108924 w 194483"/>
                  <a:gd name="connsiteY0" fmla="*/ 89753 h 252745"/>
                  <a:gd name="connsiteX1" fmla="*/ 170659 w 194483"/>
                  <a:gd name="connsiteY1" fmla="*/ 152304 h 252745"/>
                  <a:gd name="connsiteX2" fmla="*/ 184374 w 194483"/>
                  <a:gd name="connsiteY2" fmla="*/ 250657 h 252745"/>
                  <a:gd name="connsiteX3" fmla="*/ 106570 w 194483"/>
                  <a:gd name="connsiteY3" fmla="*/ 188949 h 252745"/>
                  <a:gd name="connsiteX4" fmla="*/ 92855 w 194483"/>
                  <a:gd name="connsiteY4" fmla="*/ 90596 h 252745"/>
                  <a:gd name="connsiteX5" fmla="*/ 108924 w 194483"/>
                  <a:gd name="connsiteY5" fmla="*/ 89753 h 252745"/>
                  <a:gd name="connsiteX6" fmla="*/ 36913 w 194483"/>
                  <a:gd name="connsiteY6" fmla="*/ 0 h 252745"/>
                  <a:gd name="connsiteX7" fmla="*/ 73826 w 194483"/>
                  <a:gd name="connsiteY7" fmla="*/ 36913 h 252745"/>
                  <a:gd name="connsiteX8" fmla="*/ 36913 w 194483"/>
                  <a:gd name="connsiteY8" fmla="*/ 73826 h 252745"/>
                  <a:gd name="connsiteX9" fmla="*/ 0 w 194483"/>
                  <a:gd name="connsiteY9" fmla="*/ 36913 h 252745"/>
                  <a:gd name="connsiteX10" fmla="*/ 36913 w 194483"/>
                  <a:gd name="connsiteY10" fmla="*/ 0 h 2527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94483" h="252745">
                    <a:moveTo>
                      <a:pt x="108924" y="89753"/>
                    </a:moveTo>
                    <a:cubicBezTo>
                      <a:pt x="127372" y="95326"/>
                      <a:pt x="151705" y="119154"/>
                      <a:pt x="170659" y="152304"/>
                    </a:cubicBezTo>
                    <a:cubicBezTo>
                      <a:pt x="195932" y="196504"/>
                      <a:pt x="202071" y="240538"/>
                      <a:pt x="184374" y="250657"/>
                    </a:cubicBezTo>
                    <a:cubicBezTo>
                      <a:pt x="166677" y="260776"/>
                      <a:pt x="131842" y="233149"/>
                      <a:pt x="106570" y="188949"/>
                    </a:cubicBezTo>
                    <a:cubicBezTo>
                      <a:pt x="81297" y="144749"/>
                      <a:pt x="75157" y="100715"/>
                      <a:pt x="92855" y="90596"/>
                    </a:cubicBezTo>
                    <a:cubicBezTo>
                      <a:pt x="97279" y="88066"/>
                      <a:pt x="102775" y="87895"/>
                      <a:pt x="108924" y="89753"/>
                    </a:cubicBezTo>
                    <a:close/>
                    <a:moveTo>
                      <a:pt x="36913" y="0"/>
                    </a:moveTo>
                    <a:cubicBezTo>
                      <a:pt x="57299" y="0"/>
                      <a:pt x="73826" y="16527"/>
                      <a:pt x="73826" y="36913"/>
                    </a:cubicBezTo>
                    <a:cubicBezTo>
                      <a:pt x="73826" y="57299"/>
                      <a:pt x="57299" y="73826"/>
                      <a:pt x="36913" y="73826"/>
                    </a:cubicBezTo>
                    <a:cubicBezTo>
                      <a:pt x="16527" y="73826"/>
                      <a:pt x="0" y="57299"/>
                      <a:pt x="0" y="36913"/>
                    </a:cubicBezTo>
                    <a:cubicBezTo>
                      <a:pt x="0" y="16527"/>
                      <a:pt x="16527" y="0"/>
                      <a:pt x="36913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132" name="グループ化 131">
              <a:extLst>
                <a:ext uri="{FF2B5EF4-FFF2-40B4-BE49-F238E27FC236}">
                  <a16:creationId xmlns:a16="http://schemas.microsoft.com/office/drawing/2014/main" id="{D817C821-946D-4531-A390-1F6C51C12104}"/>
                </a:ext>
              </a:extLst>
            </p:cNvPr>
            <p:cNvGrpSpPr/>
            <p:nvPr/>
          </p:nvGrpSpPr>
          <p:grpSpPr>
            <a:xfrm>
              <a:off x="1083183" y="2866838"/>
              <a:ext cx="770147" cy="615359"/>
              <a:chOff x="2447331" y="5466376"/>
              <a:chExt cx="907334" cy="766597"/>
            </a:xfrm>
          </p:grpSpPr>
          <p:grpSp>
            <p:nvGrpSpPr>
              <p:cNvPr id="168" name="グループ化 167">
                <a:extLst>
                  <a:ext uri="{FF2B5EF4-FFF2-40B4-BE49-F238E27FC236}">
                    <a16:creationId xmlns:a16="http://schemas.microsoft.com/office/drawing/2014/main" id="{C23E4688-BFEA-4779-82DD-78E329A7E42E}"/>
                  </a:ext>
                </a:extLst>
              </p:cNvPr>
              <p:cNvGrpSpPr/>
              <p:nvPr/>
            </p:nvGrpSpPr>
            <p:grpSpPr>
              <a:xfrm>
                <a:off x="2447331" y="5466376"/>
                <a:ext cx="907334" cy="766597"/>
                <a:chOff x="2447331" y="5466376"/>
                <a:chExt cx="907334" cy="766597"/>
              </a:xfrm>
            </p:grpSpPr>
            <p:sp>
              <p:nvSpPr>
                <p:cNvPr id="170" name="楕円 169">
                  <a:extLst>
                    <a:ext uri="{FF2B5EF4-FFF2-40B4-BE49-F238E27FC236}">
                      <a16:creationId xmlns:a16="http://schemas.microsoft.com/office/drawing/2014/main" id="{FA800F6F-7E4D-4324-A9FF-446599F9A92A}"/>
                    </a:ext>
                  </a:extLst>
                </p:cNvPr>
                <p:cNvSpPr/>
                <p:nvPr/>
              </p:nvSpPr>
              <p:spPr bwMode="auto">
                <a:xfrm>
                  <a:off x="2447331" y="5497332"/>
                  <a:ext cx="907334" cy="735641"/>
                </a:xfrm>
                <a:prstGeom prst="ellipse">
                  <a:avLst/>
                </a:prstGeom>
                <a:gradFill flip="none" rotWithShape="1">
                  <a:gsLst>
                    <a:gs pos="90000">
                      <a:srgbClr val="FF6600"/>
                    </a:gs>
                    <a:gs pos="0">
                      <a:srgbClr val="FFC0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171" name="フリーフォーム: 図形 170">
                  <a:extLst>
                    <a:ext uri="{FF2B5EF4-FFF2-40B4-BE49-F238E27FC236}">
                      <a16:creationId xmlns:a16="http://schemas.microsoft.com/office/drawing/2014/main" id="{60811619-94FC-4408-B403-6CA038514262}"/>
                    </a:ext>
                  </a:extLst>
                </p:cNvPr>
                <p:cNvSpPr/>
                <p:nvPr/>
              </p:nvSpPr>
              <p:spPr>
                <a:xfrm>
                  <a:off x="2539212" y="5554839"/>
                  <a:ext cx="712533" cy="624922"/>
                </a:xfrm>
                <a:custGeom>
                  <a:avLst/>
                  <a:gdLst>
                    <a:gd name="connsiteX0" fmla="*/ 1198482 w 1936653"/>
                    <a:gd name="connsiteY0" fmla="*/ 1624013 h 1698529"/>
                    <a:gd name="connsiteX1" fmla="*/ 1235740 w 1936653"/>
                    <a:gd name="connsiteY1" fmla="*/ 1661271 h 1698529"/>
                    <a:gd name="connsiteX2" fmla="*/ 1198482 w 1936653"/>
                    <a:gd name="connsiteY2" fmla="*/ 1698529 h 1698529"/>
                    <a:gd name="connsiteX3" fmla="*/ 1161224 w 1936653"/>
                    <a:gd name="connsiteY3" fmla="*/ 1661271 h 1698529"/>
                    <a:gd name="connsiteX4" fmla="*/ 1198482 w 1936653"/>
                    <a:gd name="connsiteY4" fmla="*/ 1624013 h 1698529"/>
                    <a:gd name="connsiteX5" fmla="*/ 888920 w 1936653"/>
                    <a:gd name="connsiteY5" fmla="*/ 1585913 h 1698529"/>
                    <a:gd name="connsiteX6" fmla="*/ 926178 w 1936653"/>
                    <a:gd name="connsiteY6" fmla="*/ 1623171 h 1698529"/>
                    <a:gd name="connsiteX7" fmla="*/ 888920 w 1936653"/>
                    <a:gd name="connsiteY7" fmla="*/ 1660429 h 1698529"/>
                    <a:gd name="connsiteX8" fmla="*/ 851662 w 1936653"/>
                    <a:gd name="connsiteY8" fmla="*/ 1623171 h 1698529"/>
                    <a:gd name="connsiteX9" fmla="*/ 888920 w 1936653"/>
                    <a:gd name="connsiteY9" fmla="*/ 1585913 h 1698529"/>
                    <a:gd name="connsiteX10" fmla="*/ 1560432 w 1936653"/>
                    <a:gd name="connsiteY10" fmla="*/ 1543050 h 1698529"/>
                    <a:gd name="connsiteX11" fmla="*/ 1597690 w 1936653"/>
                    <a:gd name="connsiteY11" fmla="*/ 1580308 h 1698529"/>
                    <a:gd name="connsiteX12" fmla="*/ 1560432 w 1936653"/>
                    <a:gd name="connsiteY12" fmla="*/ 1617566 h 1698529"/>
                    <a:gd name="connsiteX13" fmla="*/ 1523174 w 1936653"/>
                    <a:gd name="connsiteY13" fmla="*/ 1580308 h 1698529"/>
                    <a:gd name="connsiteX14" fmla="*/ 1560432 w 1936653"/>
                    <a:gd name="connsiteY14" fmla="*/ 1543050 h 1698529"/>
                    <a:gd name="connsiteX15" fmla="*/ 436482 w 1936653"/>
                    <a:gd name="connsiteY15" fmla="*/ 1519238 h 1698529"/>
                    <a:gd name="connsiteX16" fmla="*/ 473740 w 1936653"/>
                    <a:gd name="connsiteY16" fmla="*/ 1556496 h 1698529"/>
                    <a:gd name="connsiteX17" fmla="*/ 436482 w 1936653"/>
                    <a:gd name="connsiteY17" fmla="*/ 1593754 h 1698529"/>
                    <a:gd name="connsiteX18" fmla="*/ 399224 w 1936653"/>
                    <a:gd name="connsiteY18" fmla="*/ 1556496 h 1698529"/>
                    <a:gd name="connsiteX19" fmla="*/ 436482 w 1936653"/>
                    <a:gd name="connsiteY19" fmla="*/ 1519238 h 1698529"/>
                    <a:gd name="connsiteX20" fmla="*/ 665908 w 1936653"/>
                    <a:gd name="connsiteY20" fmla="*/ 1471614 h 1698529"/>
                    <a:gd name="connsiteX21" fmla="*/ 703166 w 1936653"/>
                    <a:gd name="connsiteY21" fmla="*/ 1508872 h 1698529"/>
                    <a:gd name="connsiteX22" fmla="*/ 665908 w 1936653"/>
                    <a:gd name="connsiteY22" fmla="*/ 1546130 h 1698529"/>
                    <a:gd name="connsiteX23" fmla="*/ 628650 w 1936653"/>
                    <a:gd name="connsiteY23" fmla="*/ 1508872 h 1698529"/>
                    <a:gd name="connsiteX24" fmla="*/ 665908 w 1936653"/>
                    <a:gd name="connsiteY24" fmla="*/ 1471614 h 1698529"/>
                    <a:gd name="connsiteX25" fmla="*/ 1104058 w 1936653"/>
                    <a:gd name="connsiteY25" fmla="*/ 1428751 h 1698529"/>
                    <a:gd name="connsiteX26" fmla="*/ 1141316 w 1936653"/>
                    <a:gd name="connsiteY26" fmla="*/ 1466009 h 1698529"/>
                    <a:gd name="connsiteX27" fmla="*/ 1104058 w 1936653"/>
                    <a:gd name="connsiteY27" fmla="*/ 1503267 h 1698529"/>
                    <a:gd name="connsiteX28" fmla="*/ 1066800 w 1936653"/>
                    <a:gd name="connsiteY28" fmla="*/ 1466009 h 1698529"/>
                    <a:gd name="connsiteX29" fmla="*/ 1104058 w 1936653"/>
                    <a:gd name="connsiteY29" fmla="*/ 1428751 h 1698529"/>
                    <a:gd name="connsiteX30" fmla="*/ 1351708 w 1936653"/>
                    <a:gd name="connsiteY30" fmla="*/ 1414464 h 1698529"/>
                    <a:gd name="connsiteX31" fmla="*/ 1388966 w 1936653"/>
                    <a:gd name="connsiteY31" fmla="*/ 1451722 h 1698529"/>
                    <a:gd name="connsiteX32" fmla="*/ 1351708 w 1936653"/>
                    <a:gd name="connsiteY32" fmla="*/ 1488980 h 1698529"/>
                    <a:gd name="connsiteX33" fmla="*/ 1314450 w 1936653"/>
                    <a:gd name="connsiteY33" fmla="*/ 1451722 h 1698529"/>
                    <a:gd name="connsiteX34" fmla="*/ 1351708 w 1936653"/>
                    <a:gd name="connsiteY34" fmla="*/ 1414464 h 1698529"/>
                    <a:gd name="connsiteX35" fmla="*/ 203120 w 1936653"/>
                    <a:gd name="connsiteY35" fmla="*/ 1328738 h 1698529"/>
                    <a:gd name="connsiteX36" fmla="*/ 240378 w 1936653"/>
                    <a:gd name="connsiteY36" fmla="*/ 1365996 h 1698529"/>
                    <a:gd name="connsiteX37" fmla="*/ 203120 w 1936653"/>
                    <a:gd name="connsiteY37" fmla="*/ 1403254 h 1698529"/>
                    <a:gd name="connsiteX38" fmla="*/ 165862 w 1936653"/>
                    <a:gd name="connsiteY38" fmla="*/ 1365996 h 1698529"/>
                    <a:gd name="connsiteX39" fmla="*/ 203120 w 1936653"/>
                    <a:gd name="connsiteY39" fmla="*/ 1328738 h 1698529"/>
                    <a:gd name="connsiteX40" fmla="*/ 1608883 w 1936653"/>
                    <a:gd name="connsiteY40" fmla="*/ 1290639 h 1698529"/>
                    <a:gd name="connsiteX41" fmla="*/ 1646141 w 1936653"/>
                    <a:gd name="connsiteY41" fmla="*/ 1327897 h 1698529"/>
                    <a:gd name="connsiteX42" fmla="*/ 1608883 w 1936653"/>
                    <a:gd name="connsiteY42" fmla="*/ 1365155 h 1698529"/>
                    <a:gd name="connsiteX43" fmla="*/ 1571625 w 1936653"/>
                    <a:gd name="connsiteY43" fmla="*/ 1327897 h 1698529"/>
                    <a:gd name="connsiteX44" fmla="*/ 1608883 w 1936653"/>
                    <a:gd name="connsiteY44" fmla="*/ 1290639 h 1698529"/>
                    <a:gd name="connsiteX45" fmla="*/ 894508 w 1936653"/>
                    <a:gd name="connsiteY45" fmla="*/ 1281114 h 1698529"/>
                    <a:gd name="connsiteX46" fmla="*/ 931766 w 1936653"/>
                    <a:gd name="connsiteY46" fmla="*/ 1318372 h 1698529"/>
                    <a:gd name="connsiteX47" fmla="*/ 894508 w 1936653"/>
                    <a:gd name="connsiteY47" fmla="*/ 1355630 h 1698529"/>
                    <a:gd name="connsiteX48" fmla="*/ 857250 w 1936653"/>
                    <a:gd name="connsiteY48" fmla="*/ 1318372 h 1698529"/>
                    <a:gd name="connsiteX49" fmla="*/ 894508 w 1936653"/>
                    <a:gd name="connsiteY49" fmla="*/ 1281114 h 1698529"/>
                    <a:gd name="connsiteX50" fmla="*/ 484090 w 1936653"/>
                    <a:gd name="connsiteY50" fmla="*/ 1253381 h 1698529"/>
                    <a:gd name="connsiteX51" fmla="*/ 521348 w 1936653"/>
                    <a:gd name="connsiteY51" fmla="*/ 1290639 h 1698529"/>
                    <a:gd name="connsiteX52" fmla="*/ 484090 w 1936653"/>
                    <a:gd name="connsiteY52" fmla="*/ 1327897 h 1698529"/>
                    <a:gd name="connsiteX53" fmla="*/ 446832 w 1936653"/>
                    <a:gd name="connsiteY53" fmla="*/ 1290639 h 1698529"/>
                    <a:gd name="connsiteX54" fmla="*/ 484090 w 1936653"/>
                    <a:gd name="connsiteY54" fmla="*/ 1253381 h 1698529"/>
                    <a:gd name="connsiteX55" fmla="*/ 1156446 w 1936653"/>
                    <a:gd name="connsiteY55" fmla="*/ 1138238 h 1698529"/>
                    <a:gd name="connsiteX56" fmla="*/ 1193704 w 1936653"/>
                    <a:gd name="connsiteY56" fmla="*/ 1175496 h 1698529"/>
                    <a:gd name="connsiteX57" fmla="*/ 1156446 w 1936653"/>
                    <a:gd name="connsiteY57" fmla="*/ 1212754 h 1698529"/>
                    <a:gd name="connsiteX58" fmla="*/ 1119188 w 1936653"/>
                    <a:gd name="connsiteY58" fmla="*/ 1175496 h 1698529"/>
                    <a:gd name="connsiteX59" fmla="*/ 1156446 w 1936653"/>
                    <a:gd name="connsiteY59" fmla="*/ 1138238 h 1698529"/>
                    <a:gd name="connsiteX60" fmla="*/ 1394571 w 1936653"/>
                    <a:gd name="connsiteY60" fmla="*/ 1119188 h 1698529"/>
                    <a:gd name="connsiteX61" fmla="*/ 1431829 w 1936653"/>
                    <a:gd name="connsiteY61" fmla="*/ 1156446 h 1698529"/>
                    <a:gd name="connsiteX62" fmla="*/ 1394571 w 1936653"/>
                    <a:gd name="connsiteY62" fmla="*/ 1193704 h 1698529"/>
                    <a:gd name="connsiteX63" fmla="*/ 1357313 w 1936653"/>
                    <a:gd name="connsiteY63" fmla="*/ 1156446 h 1698529"/>
                    <a:gd name="connsiteX64" fmla="*/ 1394571 w 1936653"/>
                    <a:gd name="connsiteY64" fmla="*/ 1119188 h 1698529"/>
                    <a:gd name="connsiteX65" fmla="*/ 680196 w 1936653"/>
                    <a:gd name="connsiteY65" fmla="*/ 1109663 h 1698529"/>
                    <a:gd name="connsiteX66" fmla="*/ 717454 w 1936653"/>
                    <a:gd name="connsiteY66" fmla="*/ 1146921 h 1698529"/>
                    <a:gd name="connsiteX67" fmla="*/ 680196 w 1936653"/>
                    <a:gd name="connsiteY67" fmla="*/ 1184179 h 1698529"/>
                    <a:gd name="connsiteX68" fmla="*/ 642938 w 1936653"/>
                    <a:gd name="connsiteY68" fmla="*/ 1146921 h 1698529"/>
                    <a:gd name="connsiteX69" fmla="*/ 680196 w 1936653"/>
                    <a:gd name="connsiteY69" fmla="*/ 1109663 h 1698529"/>
                    <a:gd name="connsiteX70" fmla="*/ 265858 w 1936653"/>
                    <a:gd name="connsiteY70" fmla="*/ 1100137 h 1698529"/>
                    <a:gd name="connsiteX71" fmla="*/ 303116 w 1936653"/>
                    <a:gd name="connsiteY71" fmla="*/ 1137395 h 1698529"/>
                    <a:gd name="connsiteX72" fmla="*/ 265858 w 1936653"/>
                    <a:gd name="connsiteY72" fmla="*/ 1174653 h 1698529"/>
                    <a:gd name="connsiteX73" fmla="*/ 228600 w 1936653"/>
                    <a:gd name="connsiteY73" fmla="*/ 1137395 h 1698529"/>
                    <a:gd name="connsiteX74" fmla="*/ 265858 w 1936653"/>
                    <a:gd name="connsiteY74" fmla="*/ 1100137 h 1698529"/>
                    <a:gd name="connsiteX75" fmla="*/ 1846182 w 1936653"/>
                    <a:gd name="connsiteY75" fmla="*/ 1076325 h 1698529"/>
                    <a:gd name="connsiteX76" fmla="*/ 1883440 w 1936653"/>
                    <a:gd name="connsiteY76" fmla="*/ 1113583 h 1698529"/>
                    <a:gd name="connsiteX77" fmla="*/ 1846182 w 1936653"/>
                    <a:gd name="connsiteY77" fmla="*/ 1150841 h 1698529"/>
                    <a:gd name="connsiteX78" fmla="*/ 1808924 w 1936653"/>
                    <a:gd name="connsiteY78" fmla="*/ 1113583 h 1698529"/>
                    <a:gd name="connsiteX79" fmla="*/ 1846182 w 1936653"/>
                    <a:gd name="connsiteY79" fmla="*/ 1076325 h 1698529"/>
                    <a:gd name="connsiteX80" fmla="*/ 1604120 w 1936653"/>
                    <a:gd name="connsiteY80" fmla="*/ 1019176 h 1698529"/>
                    <a:gd name="connsiteX81" fmla="*/ 1641378 w 1936653"/>
                    <a:gd name="connsiteY81" fmla="*/ 1056434 h 1698529"/>
                    <a:gd name="connsiteX82" fmla="*/ 1604120 w 1936653"/>
                    <a:gd name="connsiteY82" fmla="*/ 1093692 h 1698529"/>
                    <a:gd name="connsiteX83" fmla="*/ 1566862 w 1936653"/>
                    <a:gd name="connsiteY83" fmla="*/ 1056434 h 1698529"/>
                    <a:gd name="connsiteX84" fmla="*/ 1604120 w 1936653"/>
                    <a:gd name="connsiteY84" fmla="*/ 1019176 h 1698529"/>
                    <a:gd name="connsiteX85" fmla="*/ 470646 w 1936653"/>
                    <a:gd name="connsiteY85" fmla="*/ 962026 h 1698529"/>
                    <a:gd name="connsiteX86" fmla="*/ 507904 w 1936653"/>
                    <a:gd name="connsiteY86" fmla="*/ 999284 h 1698529"/>
                    <a:gd name="connsiteX87" fmla="*/ 470646 w 1936653"/>
                    <a:gd name="connsiteY87" fmla="*/ 1036542 h 1698529"/>
                    <a:gd name="connsiteX88" fmla="*/ 433388 w 1936653"/>
                    <a:gd name="connsiteY88" fmla="*/ 999284 h 1698529"/>
                    <a:gd name="connsiteX89" fmla="*/ 470646 w 1936653"/>
                    <a:gd name="connsiteY89" fmla="*/ 962026 h 1698529"/>
                    <a:gd name="connsiteX90" fmla="*/ 873353 w 1936653"/>
                    <a:gd name="connsiteY90" fmla="*/ 943629 h 1698529"/>
                    <a:gd name="connsiteX91" fmla="*/ 910611 w 1936653"/>
                    <a:gd name="connsiteY91" fmla="*/ 980887 h 1698529"/>
                    <a:gd name="connsiteX92" fmla="*/ 873353 w 1936653"/>
                    <a:gd name="connsiteY92" fmla="*/ 1018145 h 1698529"/>
                    <a:gd name="connsiteX93" fmla="*/ 836095 w 1936653"/>
                    <a:gd name="connsiteY93" fmla="*/ 980887 h 1698529"/>
                    <a:gd name="connsiteX94" fmla="*/ 873353 w 1936653"/>
                    <a:gd name="connsiteY94" fmla="*/ 943629 h 1698529"/>
                    <a:gd name="connsiteX95" fmla="*/ 1129273 w 1936653"/>
                    <a:gd name="connsiteY95" fmla="*/ 912715 h 1698529"/>
                    <a:gd name="connsiteX96" fmla="*/ 1166531 w 1936653"/>
                    <a:gd name="connsiteY96" fmla="*/ 949973 h 1698529"/>
                    <a:gd name="connsiteX97" fmla="*/ 1129273 w 1936653"/>
                    <a:gd name="connsiteY97" fmla="*/ 987231 h 1698529"/>
                    <a:gd name="connsiteX98" fmla="*/ 1092015 w 1936653"/>
                    <a:gd name="connsiteY98" fmla="*/ 949973 h 1698529"/>
                    <a:gd name="connsiteX99" fmla="*/ 1129273 w 1936653"/>
                    <a:gd name="connsiteY99" fmla="*/ 912715 h 1698529"/>
                    <a:gd name="connsiteX100" fmla="*/ 1394570 w 1936653"/>
                    <a:gd name="connsiteY100" fmla="*/ 871539 h 1698529"/>
                    <a:gd name="connsiteX101" fmla="*/ 1431828 w 1936653"/>
                    <a:gd name="connsiteY101" fmla="*/ 908797 h 1698529"/>
                    <a:gd name="connsiteX102" fmla="*/ 1394570 w 1936653"/>
                    <a:gd name="connsiteY102" fmla="*/ 946055 h 1698529"/>
                    <a:gd name="connsiteX103" fmla="*/ 1357312 w 1936653"/>
                    <a:gd name="connsiteY103" fmla="*/ 908797 h 1698529"/>
                    <a:gd name="connsiteX104" fmla="*/ 1394570 w 1936653"/>
                    <a:gd name="connsiteY104" fmla="*/ 871539 h 1698529"/>
                    <a:gd name="connsiteX105" fmla="*/ 1696605 w 1936653"/>
                    <a:gd name="connsiteY105" fmla="*/ 857060 h 1698529"/>
                    <a:gd name="connsiteX106" fmla="*/ 1733863 w 1936653"/>
                    <a:gd name="connsiteY106" fmla="*/ 894318 h 1698529"/>
                    <a:gd name="connsiteX107" fmla="*/ 1696605 w 1936653"/>
                    <a:gd name="connsiteY107" fmla="*/ 931576 h 1698529"/>
                    <a:gd name="connsiteX108" fmla="*/ 1659347 w 1936653"/>
                    <a:gd name="connsiteY108" fmla="*/ 894318 h 1698529"/>
                    <a:gd name="connsiteX109" fmla="*/ 1696605 w 1936653"/>
                    <a:gd name="connsiteY109" fmla="*/ 857060 h 1698529"/>
                    <a:gd name="connsiteX110" fmla="*/ 656383 w 1936653"/>
                    <a:gd name="connsiteY110" fmla="*/ 828675 h 1698529"/>
                    <a:gd name="connsiteX111" fmla="*/ 693641 w 1936653"/>
                    <a:gd name="connsiteY111" fmla="*/ 865933 h 1698529"/>
                    <a:gd name="connsiteX112" fmla="*/ 656383 w 1936653"/>
                    <a:gd name="connsiteY112" fmla="*/ 903191 h 1698529"/>
                    <a:gd name="connsiteX113" fmla="*/ 619125 w 1936653"/>
                    <a:gd name="connsiteY113" fmla="*/ 865933 h 1698529"/>
                    <a:gd name="connsiteX114" fmla="*/ 656383 w 1936653"/>
                    <a:gd name="connsiteY114" fmla="*/ 828675 h 1698529"/>
                    <a:gd name="connsiteX115" fmla="*/ 246808 w 1936653"/>
                    <a:gd name="connsiteY115" fmla="*/ 823913 h 1698529"/>
                    <a:gd name="connsiteX116" fmla="*/ 284066 w 1936653"/>
                    <a:gd name="connsiteY116" fmla="*/ 861171 h 1698529"/>
                    <a:gd name="connsiteX117" fmla="*/ 246808 w 1936653"/>
                    <a:gd name="connsiteY117" fmla="*/ 898429 h 1698529"/>
                    <a:gd name="connsiteX118" fmla="*/ 209550 w 1936653"/>
                    <a:gd name="connsiteY118" fmla="*/ 861171 h 1698529"/>
                    <a:gd name="connsiteX119" fmla="*/ 246808 w 1936653"/>
                    <a:gd name="connsiteY119" fmla="*/ 823913 h 1698529"/>
                    <a:gd name="connsiteX120" fmla="*/ 1219761 w 1936653"/>
                    <a:gd name="connsiteY120" fmla="*/ 726977 h 1698529"/>
                    <a:gd name="connsiteX121" fmla="*/ 1257019 w 1936653"/>
                    <a:gd name="connsiteY121" fmla="*/ 764235 h 1698529"/>
                    <a:gd name="connsiteX122" fmla="*/ 1219761 w 1936653"/>
                    <a:gd name="connsiteY122" fmla="*/ 801493 h 1698529"/>
                    <a:gd name="connsiteX123" fmla="*/ 1182503 w 1936653"/>
                    <a:gd name="connsiteY123" fmla="*/ 764235 h 1698529"/>
                    <a:gd name="connsiteX124" fmla="*/ 1219761 w 1936653"/>
                    <a:gd name="connsiteY124" fmla="*/ 726977 h 1698529"/>
                    <a:gd name="connsiteX125" fmla="*/ 1899395 w 1936653"/>
                    <a:gd name="connsiteY125" fmla="*/ 714377 h 1698529"/>
                    <a:gd name="connsiteX126" fmla="*/ 1936653 w 1936653"/>
                    <a:gd name="connsiteY126" fmla="*/ 751635 h 1698529"/>
                    <a:gd name="connsiteX127" fmla="*/ 1899395 w 1936653"/>
                    <a:gd name="connsiteY127" fmla="*/ 788893 h 1698529"/>
                    <a:gd name="connsiteX128" fmla="*/ 1862137 w 1936653"/>
                    <a:gd name="connsiteY128" fmla="*/ 751635 h 1698529"/>
                    <a:gd name="connsiteX129" fmla="*/ 1899395 w 1936653"/>
                    <a:gd name="connsiteY129" fmla="*/ 714377 h 1698529"/>
                    <a:gd name="connsiteX130" fmla="*/ 1523158 w 1936653"/>
                    <a:gd name="connsiteY130" fmla="*/ 695326 h 1698529"/>
                    <a:gd name="connsiteX131" fmla="*/ 1560416 w 1936653"/>
                    <a:gd name="connsiteY131" fmla="*/ 732584 h 1698529"/>
                    <a:gd name="connsiteX132" fmla="*/ 1523158 w 1936653"/>
                    <a:gd name="connsiteY132" fmla="*/ 769842 h 1698529"/>
                    <a:gd name="connsiteX133" fmla="*/ 1485900 w 1936653"/>
                    <a:gd name="connsiteY133" fmla="*/ 732584 h 1698529"/>
                    <a:gd name="connsiteX134" fmla="*/ 1523158 w 1936653"/>
                    <a:gd name="connsiteY134" fmla="*/ 695326 h 1698529"/>
                    <a:gd name="connsiteX135" fmla="*/ 446833 w 1936653"/>
                    <a:gd name="connsiteY135" fmla="*/ 681038 h 1698529"/>
                    <a:gd name="connsiteX136" fmla="*/ 484091 w 1936653"/>
                    <a:gd name="connsiteY136" fmla="*/ 718296 h 1698529"/>
                    <a:gd name="connsiteX137" fmla="*/ 446833 w 1936653"/>
                    <a:gd name="connsiteY137" fmla="*/ 755554 h 1698529"/>
                    <a:gd name="connsiteX138" fmla="*/ 409575 w 1936653"/>
                    <a:gd name="connsiteY138" fmla="*/ 718296 h 1698529"/>
                    <a:gd name="connsiteX139" fmla="*/ 446833 w 1936653"/>
                    <a:gd name="connsiteY139" fmla="*/ 681038 h 1698529"/>
                    <a:gd name="connsiteX140" fmla="*/ 970708 w 1936653"/>
                    <a:gd name="connsiteY140" fmla="*/ 676276 h 1698529"/>
                    <a:gd name="connsiteX141" fmla="*/ 1007966 w 1936653"/>
                    <a:gd name="connsiteY141" fmla="*/ 713534 h 1698529"/>
                    <a:gd name="connsiteX142" fmla="*/ 970708 w 1936653"/>
                    <a:gd name="connsiteY142" fmla="*/ 750792 h 1698529"/>
                    <a:gd name="connsiteX143" fmla="*/ 933450 w 1936653"/>
                    <a:gd name="connsiteY143" fmla="*/ 713534 h 1698529"/>
                    <a:gd name="connsiteX144" fmla="*/ 970708 w 1936653"/>
                    <a:gd name="connsiteY144" fmla="*/ 676276 h 1698529"/>
                    <a:gd name="connsiteX145" fmla="*/ 37258 w 1936653"/>
                    <a:gd name="connsiteY145" fmla="*/ 676276 h 1698529"/>
                    <a:gd name="connsiteX146" fmla="*/ 74516 w 1936653"/>
                    <a:gd name="connsiteY146" fmla="*/ 713534 h 1698529"/>
                    <a:gd name="connsiteX147" fmla="*/ 37258 w 1936653"/>
                    <a:gd name="connsiteY147" fmla="*/ 750792 h 1698529"/>
                    <a:gd name="connsiteX148" fmla="*/ 0 w 1936653"/>
                    <a:gd name="connsiteY148" fmla="*/ 713534 h 1698529"/>
                    <a:gd name="connsiteX149" fmla="*/ 37258 w 1936653"/>
                    <a:gd name="connsiteY149" fmla="*/ 676276 h 1698529"/>
                    <a:gd name="connsiteX150" fmla="*/ 656383 w 1936653"/>
                    <a:gd name="connsiteY150" fmla="*/ 652462 h 1698529"/>
                    <a:gd name="connsiteX151" fmla="*/ 693641 w 1936653"/>
                    <a:gd name="connsiteY151" fmla="*/ 689720 h 1698529"/>
                    <a:gd name="connsiteX152" fmla="*/ 656383 w 1936653"/>
                    <a:gd name="connsiteY152" fmla="*/ 726978 h 1698529"/>
                    <a:gd name="connsiteX153" fmla="*/ 619125 w 1936653"/>
                    <a:gd name="connsiteY153" fmla="*/ 689720 h 1698529"/>
                    <a:gd name="connsiteX154" fmla="*/ 656383 w 1936653"/>
                    <a:gd name="connsiteY154" fmla="*/ 652462 h 1698529"/>
                    <a:gd name="connsiteX155" fmla="*/ 1313608 w 1936653"/>
                    <a:gd name="connsiteY155" fmla="*/ 547689 h 1698529"/>
                    <a:gd name="connsiteX156" fmla="*/ 1350866 w 1936653"/>
                    <a:gd name="connsiteY156" fmla="*/ 584947 h 1698529"/>
                    <a:gd name="connsiteX157" fmla="*/ 1313608 w 1936653"/>
                    <a:gd name="connsiteY157" fmla="*/ 622205 h 1698529"/>
                    <a:gd name="connsiteX158" fmla="*/ 1276350 w 1936653"/>
                    <a:gd name="connsiteY158" fmla="*/ 584947 h 1698529"/>
                    <a:gd name="connsiteX159" fmla="*/ 1313608 w 1936653"/>
                    <a:gd name="connsiteY159" fmla="*/ 547689 h 1698529"/>
                    <a:gd name="connsiteX160" fmla="*/ 1728991 w 1936653"/>
                    <a:gd name="connsiteY160" fmla="*/ 503139 h 1698529"/>
                    <a:gd name="connsiteX161" fmla="*/ 1766249 w 1936653"/>
                    <a:gd name="connsiteY161" fmla="*/ 540397 h 1698529"/>
                    <a:gd name="connsiteX162" fmla="*/ 1728991 w 1936653"/>
                    <a:gd name="connsiteY162" fmla="*/ 577655 h 1698529"/>
                    <a:gd name="connsiteX163" fmla="*/ 1691733 w 1936653"/>
                    <a:gd name="connsiteY163" fmla="*/ 540397 h 1698529"/>
                    <a:gd name="connsiteX164" fmla="*/ 1728991 w 1936653"/>
                    <a:gd name="connsiteY164" fmla="*/ 503139 h 1698529"/>
                    <a:gd name="connsiteX165" fmla="*/ 723058 w 1936653"/>
                    <a:gd name="connsiteY165" fmla="*/ 476250 h 1698529"/>
                    <a:gd name="connsiteX166" fmla="*/ 760316 w 1936653"/>
                    <a:gd name="connsiteY166" fmla="*/ 513508 h 1698529"/>
                    <a:gd name="connsiteX167" fmla="*/ 723058 w 1936653"/>
                    <a:gd name="connsiteY167" fmla="*/ 550766 h 1698529"/>
                    <a:gd name="connsiteX168" fmla="*/ 685800 w 1936653"/>
                    <a:gd name="connsiteY168" fmla="*/ 513508 h 1698529"/>
                    <a:gd name="connsiteX169" fmla="*/ 723058 w 1936653"/>
                    <a:gd name="connsiteY169" fmla="*/ 476250 h 1698529"/>
                    <a:gd name="connsiteX170" fmla="*/ 251570 w 1936653"/>
                    <a:gd name="connsiteY170" fmla="*/ 461962 h 1698529"/>
                    <a:gd name="connsiteX171" fmla="*/ 288828 w 1936653"/>
                    <a:gd name="connsiteY171" fmla="*/ 499220 h 1698529"/>
                    <a:gd name="connsiteX172" fmla="*/ 251570 w 1936653"/>
                    <a:gd name="connsiteY172" fmla="*/ 536478 h 1698529"/>
                    <a:gd name="connsiteX173" fmla="*/ 214312 w 1936653"/>
                    <a:gd name="connsiteY173" fmla="*/ 499220 h 1698529"/>
                    <a:gd name="connsiteX174" fmla="*/ 251570 w 1936653"/>
                    <a:gd name="connsiteY174" fmla="*/ 461962 h 1698529"/>
                    <a:gd name="connsiteX175" fmla="*/ 1522332 w 1936653"/>
                    <a:gd name="connsiteY175" fmla="*/ 404813 h 1698529"/>
                    <a:gd name="connsiteX176" fmla="*/ 1559590 w 1936653"/>
                    <a:gd name="connsiteY176" fmla="*/ 442071 h 1698529"/>
                    <a:gd name="connsiteX177" fmla="*/ 1522332 w 1936653"/>
                    <a:gd name="connsiteY177" fmla="*/ 479329 h 1698529"/>
                    <a:gd name="connsiteX178" fmla="*/ 1485074 w 1936653"/>
                    <a:gd name="connsiteY178" fmla="*/ 442071 h 1698529"/>
                    <a:gd name="connsiteX179" fmla="*/ 1522332 w 1936653"/>
                    <a:gd name="connsiteY179" fmla="*/ 404813 h 1698529"/>
                    <a:gd name="connsiteX180" fmla="*/ 1080245 w 1936653"/>
                    <a:gd name="connsiteY180" fmla="*/ 395288 h 1698529"/>
                    <a:gd name="connsiteX181" fmla="*/ 1117503 w 1936653"/>
                    <a:gd name="connsiteY181" fmla="*/ 432546 h 1698529"/>
                    <a:gd name="connsiteX182" fmla="*/ 1080245 w 1936653"/>
                    <a:gd name="connsiteY182" fmla="*/ 469804 h 1698529"/>
                    <a:gd name="connsiteX183" fmla="*/ 1042987 w 1936653"/>
                    <a:gd name="connsiteY183" fmla="*/ 432546 h 1698529"/>
                    <a:gd name="connsiteX184" fmla="*/ 1080245 w 1936653"/>
                    <a:gd name="connsiteY184" fmla="*/ 395288 h 1698529"/>
                    <a:gd name="connsiteX185" fmla="*/ 513508 w 1936653"/>
                    <a:gd name="connsiteY185" fmla="*/ 328613 h 1698529"/>
                    <a:gd name="connsiteX186" fmla="*/ 550766 w 1936653"/>
                    <a:gd name="connsiteY186" fmla="*/ 365871 h 1698529"/>
                    <a:gd name="connsiteX187" fmla="*/ 513508 w 1936653"/>
                    <a:gd name="connsiteY187" fmla="*/ 403129 h 1698529"/>
                    <a:gd name="connsiteX188" fmla="*/ 476250 w 1936653"/>
                    <a:gd name="connsiteY188" fmla="*/ 365871 h 1698529"/>
                    <a:gd name="connsiteX189" fmla="*/ 513508 w 1936653"/>
                    <a:gd name="connsiteY189" fmla="*/ 328613 h 1698529"/>
                    <a:gd name="connsiteX190" fmla="*/ 870695 w 1936653"/>
                    <a:gd name="connsiteY190" fmla="*/ 247651 h 1698529"/>
                    <a:gd name="connsiteX191" fmla="*/ 907953 w 1936653"/>
                    <a:gd name="connsiteY191" fmla="*/ 284909 h 1698529"/>
                    <a:gd name="connsiteX192" fmla="*/ 870695 w 1936653"/>
                    <a:gd name="connsiteY192" fmla="*/ 322167 h 1698529"/>
                    <a:gd name="connsiteX193" fmla="*/ 833437 w 1936653"/>
                    <a:gd name="connsiteY193" fmla="*/ 284909 h 1698529"/>
                    <a:gd name="connsiteX194" fmla="*/ 870695 w 1936653"/>
                    <a:gd name="connsiteY194" fmla="*/ 247651 h 1698529"/>
                    <a:gd name="connsiteX195" fmla="*/ 1251695 w 1936653"/>
                    <a:gd name="connsiteY195" fmla="*/ 185739 h 1698529"/>
                    <a:gd name="connsiteX196" fmla="*/ 1288953 w 1936653"/>
                    <a:gd name="connsiteY196" fmla="*/ 222997 h 1698529"/>
                    <a:gd name="connsiteX197" fmla="*/ 1251695 w 1936653"/>
                    <a:gd name="connsiteY197" fmla="*/ 260255 h 1698529"/>
                    <a:gd name="connsiteX198" fmla="*/ 1214437 w 1936653"/>
                    <a:gd name="connsiteY198" fmla="*/ 222997 h 1698529"/>
                    <a:gd name="connsiteX199" fmla="*/ 1251695 w 1936653"/>
                    <a:gd name="connsiteY199" fmla="*/ 185739 h 1698529"/>
                    <a:gd name="connsiteX200" fmla="*/ 284908 w 1936653"/>
                    <a:gd name="connsiteY200" fmla="*/ 180975 h 1698529"/>
                    <a:gd name="connsiteX201" fmla="*/ 322166 w 1936653"/>
                    <a:gd name="connsiteY201" fmla="*/ 218233 h 1698529"/>
                    <a:gd name="connsiteX202" fmla="*/ 284908 w 1936653"/>
                    <a:gd name="connsiteY202" fmla="*/ 255491 h 1698529"/>
                    <a:gd name="connsiteX203" fmla="*/ 247650 w 1936653"/>
                    <a:gd name="connsiteY203" fmla="*/ 218233 h 1698529"/>
                    <a:gd name="connsiteX204" fmla="*/ 284908 w 1936653"/>
                    <a:gd name="connsiteY204" fmla="*/ 180975 h 1698529"/>
                    <a:gd name="connsiteX205" fmla="*/ 1546144 w 1936653"/>
                    <a:gd name="connsiteY205" fmla="*/ 119063 h 1698529"/>
                    <a:gd name="connsiteX206" fmla="*/ 1583402 w 1936653"/>
                    <a:gd name="connsiteY206" fmla="*/ 156321 h 1698529"/>
                    <a:gd name="connsiteX207" fmla="*/ 1546144 w 1936653"/>
                    <a:gd name="connsiteY207" fmla="*/ 193579 h 1698529"/>
                    <a:gd name="connsiteX208" fmla="*/ 1508886 w 1936653"/>
                    <a:gd name="connsiteY208" fmla="*/ 156321 h 1698529"/>
                    <a:gd name="connsiteX209" fmla="*/ 1546144 w 1936653"/>
                    <a:gd name="connsiteY209" fmla="*/ 119063 h 1698529"/>
                    <a:gd name="connsiteX210" fmla="*/ 651621 w 1936653"/>
                    <a:gd name="connsiteY210" fmla="*/ 85725 h 1698529"/>
                    <a:gd name="connsiteX211" fmla="*/ 688879 w 1936653"/>
                    <a:gd name="connsiteY211" fmla="*/ 122983 h 1698529"/>
                    <a:gd name="connsiteX212" fmla="*/ 651621 w 1936653"/>
                    <a:gd name="connsiteY212" fmla="*/ 160241 h 1698529"/>
                    <a:gd name="connsiteX213" fmla="*/ 614363 w 1936653"/>
                    <a:gd name="connsiteY213" fmla="*/ 122983 h 1698529"/>
                    <a:gd name="connsiteX214" fmla="*/ 651621 w 1936653"/>
                    <a:gd name="connsiteY214" fmla="*/ 85725 h 1698529"/>
                    <a:gd name="connsiteX215" fmla="*/ 1013571 w 1936653"/>
                    <a:gd name="connsiteY215" fmla="*/ 0 h 1698529"/>
                    <a:gd name="connsiteX216" fmla="*/ 1050829 w 1936653"/>
                    <a:gd name="connsiteY216" fmla="*/ 37258 h 1698529"/>
                    <a:gd name="connsiteX217" fmla="*/ 1013571 w 1936653"/>
                    <a:gd name="connsiteY217" fmla="*/ 74516 h 1698529"/>
                    <a:gd name="connsiteX218" fmla="*/ 976313 w 1936653"/>
                    <a:gd name="connsiteY218" fmla="*/ 37258 h 1698529"/>
                    <a:gd name="connsiteX219" fmla="*/ 1013571 w 1936653"/>
                    <a:gd name="connsiteY219" fmla="*/ 0 h 16985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</a:cxnLst>
                  <a:rect l="l" t="t" r="r" b="b"/>
                  <a:pathLst>
                    <a:path w="1936653" h="1698529">
                      <a:moveTo>
                        <a:pt x="1198482" y="1624013"/>
                      </a:moveTo>
                      <a:cubicBezTo>
                        <a:pt x="1219059" y="1624013"/>
                        <a:pt x="1235740" y="1640694"/>
                        <a:pt x="1235740" y="1661271"/>
                      </a:cubicBezTo>
                      <a:cubicBezTo>
                        <a:pt x="1235740" y="1681848"/>
                        <a:pt x="1219059" y="1698529"/>
                        <a:pt x="1198482" y="1698529"/>
                      </a:cubicBezTo>
                      <a:cubicBezTo>
                        <a:pt x="1177905" y="1698529"/>
                        <a:pt x="1161224" y="1681848"/>
                        <a:pt x="1161224" y="1661271"/>
                      </a:cubicBezTo>
                      <a:cubicBezTo>
                        <a:pt x="1161224" y="1640694"/>
                        <a:pt x="1177905" y="1624013"/>
                        <a:pt x="1198482" y="1624013"/>
                      </a:cubicBezTo>
                      <a:close/>
                      <a:moveTo>
                        <a:pt x="888920" y="1585913"/>
                      </a:moveTo>
                      <a:cubicBezTo>
                        <a:pt x="909497" y="1585913"/>
                        <a:pt x="926178" y="1602594"/>
                        <a:pt x="926178" y="1623171"/>
                      </a:cubicBezTo>
                      <a:cubicBezTo>
                        <a:pt x="926178" y="1643748"/>
                        <a:pt x="909497" y="1660429"/>
                        <a:pt x="888920" y="1660429"/>
                      </a:cubicBezTo>
                      <a:cubicBezTo>
                        <a:pt x="868343" y="1660429"/>
                        <a:pt x="851662" y="1643748"/>
                        <a:pt x="851662" y="1623171"/>
                      </a:cubicBezTo>
                      <a:cubicBezTo>
                        <a:pt x="851662" y="1602594"/>
                        <a:pt x="868343" y="1585913"/>
                        <a:pt x="888920" y="1585913"/>
                      </a:cubicBezTo>
                      <a:close/>
                      <a:moveTo>
                        <a:pt x="1560432" y="1543050"/>
                      </a:moveTo>
                      <a:cubicBezTo>
                        <a:pt x="1581009" y="1543050"/>
                        <a:pt x="1597690" y="1559731"/>
                        <a:pt x="1597690" y="1580308"/>
                      </a:cubicBezTo>
                      <a:cubicBezTo>
                        <a:pt x="1597690" y="1600885"/>
                        <a:pt x="1581009" y="1617566"/>
                        <a:pt x="1560432" y="1617566"/>
                      </a:cubicBezTo>
                      <a:cubicBezTo>
                        <a:pt x="1539855" y="1617566"/>
                        <a:pt x="1523174" y="1600885"/>
                        <a:pt x="1523174" y="1580308"/>
                      </a:cubicBezTo>
                      <a:cubicBezTo>
                        <a:pt x="1523174" y="1559731"/>
                        <a:pt x="1539855" y="1543050"/>
                        <a:pt x="1560432" y="1543050"/>
                      </a:cubicBezTo>
                      <a:close/>
                      <a:moveTo>
                        <a:pt x="436482" y="1519238"/>
                      </a:moveTo>
                      <a:cubicBezTo>
                        <a:pt x="457059" y="1519238"/>
                        <a:pt x="473740" y="1535919"/>
                        <a:pt x="473740" y="1556496"/>
                      </a:cubicBezTo>
                      <a:cubicBezTo>
                        <a:pt x="473740" y="1577073"/>
                        <a:pt x="457059" y="1593754"/>
                        <a:pt x="436482" y="1593754"/>
                      </a:cubicBezTo>
                      <a:cubicBezTo>
                        <a:pt x="415905" y="1593754"/>
                        <a:pt x="399224" y="1577073"/>
                        <a:pt x="399224" y="1556496"/>
                      </a:cubicBezTo>
                      <a:cubicBezTo>
                        <a:pt x="399224" y="1535919"/>
                        <a:pt x="415905" y="1519238"/>
                        <a:pt x="436482" y="1519238"/>
                      </a:cubicBezTo>
                      <a:close/>
                      <a:moveTo>
                        <a:pt x="665908" y="1471614"/>
                      </a:moveTo>
                      <a:cubicBezTo>
                        <a:pt x="686485" y="1471614"/>
                        <a:pt x="703166" y="1488295"/>
                        <a:pt x="703166" y="1508872"/>
                      </a:cubicBezTo>
                      <a:cubicBezTo>
                        <a:pt x="703166" y="1529449"/>
                        <a:pt x="686485" y="1546130"/>
                        <a:pt x="665908" y="1546130"/>
                      </a:cubicBezTo>
                      <a:cubicBezTo>
                        <a:pt x="645331" y="1546130"/>
                        <a:pt x="628650" y="1529449"/>
                        <a:pt x="628650" y="1508872"/>
                      </a:cubicBezTo>
                      <a:cubicBezTo>
                        <a:pt x="628650" y="1488295"/>
                        <a:pt x="645331" y="1471614"/>
                        <a:pt x="665908" y="1471614"/>
                      </a:cubicBezTo>
                      <a:close/>
                      <a:moveTo>
                        <a:pt x="1104058" y="1428751"/>
                      </a:moveTo>
                      <a:cubicBezTo>
                        <a:pt x="1124635" y="1428751"/>
                        <a:pt x="1141316" y="1445432"/>
                        <a:pt x="1141316" y="1466009"/>
                      </a:cubicBezTo>
                      <a:cubicBezTo>
                        <a:pt x="1141316" y="1486586"/>
                        <a:pt x="1124635" y="1503267"/>
                        <a:pt x="1104058" y="1503267"/>
                      </a:cubicBezTo>
                      <a:cubicBezTo>
                        <a:pt x="1083481" y="1503267"/>
                        <a:pt x="1066800" y="1486586"/>
                        <a:pt x="1066800" y="1466009"/>
                      </a:cubicBezTo>
                      <a:cubicBezTo>
                        <a:pt x="1066800" y="1445432"/>
                        <a:pt x="1083481" y="1428751"/>
                        <a:pt x="1104058" y="1428751"/>
                      </a:cubicBezTo>
                      <a:close/>
                      <a:moveTo>
                        <a:pt x="1351708" y="1414464"/>
                      </a:moveTo>
                      <a:cubicBezTo>
                        <a:pt x="1372285" y="1414464"/>
                        <a:pt x="1388966" y="1431145"/>
                        <a:pt x="1388966" y="1451722"/>
                      </a:cubicBezTo>
                      <a:cubicBezTo>
                        <a:pt x="1388966" y="1472299"/>
                        <a:pt x="1372285" y="1488980"/>
                        <a:pt x="1351708" y="1488980"/>
                      </a:cubicBezTo>
                      <a:cubicBezTo>
                        <a:pt x="1331131" y="1488980"/>
                        <a:pt x="1314450" y="1472299"/>
                        <a:pt x="1314450" y="1451722"/>
                      </a:cubicBezTo>
                      <a:cubicBezTo>
                        <a:pt x="1314450" y="1431145"/>
                        <a:pt x="1331131" y="1414464"/>
                        <a:pt x="1351708" y="1414464"/>
                      </a:cubicBezTo>
                      <a:close/>
                      <a:moveTo>
                        <a:pt x="203120" y="1328738"/>
                      </a:moveTo>
                      <a:cubicBezTo>
                        <a:pt x="223697" y="1328738"/>
                        <a:pt x="240378" y="1345419"/>
                        <a:pt x="240378" y="1365996"/>
                      </a:cubicBezTo>
                      <a:cubicBezTo>
                        <a:pt x="240378" y="1386573"/>
                        <a:pt x="223697" y="1403254"/>
                        <a:pt x="203120" y="1403254"/>
                      </a:cubicBezTo>
                      <a:cubicBezTo>
                        <a:pt x="182543" y="1403254"/>
                        <a:pt x="165862" y="1386573"/>
                        <a:pt x="165862" y="1365996"/>
                      </a:cubicBezTo>
                      <a:cubicBezTo>
                        <a:pt x="165862" y="1345419"/>
                        <a:pt x="182543" y="1328738"/>
                        <a:pt x="203120" y="1328738"/>
                      </a:cubicBezTo>
                      <a:close/>
                      <a:moveTo>
                        <a:pt x="1608883" y="1290639"/>
                      </a:moveTo>
                      <a:cubicBezTo>
                        <a:pt x="1629460" y="1290639"/>
                        <a:pt x="1646141" y="1307320"/>
                        <a:pt x="1646141" y="1327897"/>
                      </a:cubicBezTo>
                      <a:cubicBezTo>
                        <a:pt x="1646141" y="1348474"/>
                        <a:pt x="1629460" y="1365155"/>
                        <a:pt x="1608883" y="1365155"/>
                      </a:cubicBezTo>
                      <a:cubicBezTo>
                        <a:pt x="1588306" y="1365155"/>
                        <a:pt x="1571625" y="1348474"/>
                        <a:pt x="1571625" y="1327897"/>
                      </a:cubicBezTo>
                      <a:cubicBezTo>
                        <a:pt x="1571625" y="1307320"/>
                        <a:pt x="1588306" y="1290639"/>
                        <a:pt x="1608883" y="1290639"/>
                      </a:cubicBezTo>
                      <a:close/>
                      <a:moveTo>
                        <a:pt x="894508" y="1281114"/>
                      </a:moveTo>
                      <a:cubicBezTo>
                        <a:pt x="915085" y="1281114"/>
                        <a:pt x="931766" y="1297795"/>
                        <a:pt x="931766" y="1318372"/>
                      </a:cubicBezTo>
                      <a:cubicBezTo>
                        <a:pt x="931766" y="1338949"/>
                        <a:pt x="915085" y="1355630"/>
                        <a:pt x="894508" y="1355630"/>
                      </a:cubicBezTo>
                      <a:cubicBezTo>
                        <a:pt x="873931" y="1355630"/>
                        <a:pt x="857250" y="1338949"/>
                        <a:pt x="857250" y="1318372"/>
                      </a:cubicBezTo>
                      <a:cubicBezTo>
                        <a:pt x="857250" y="1297795"/>
                        <a:pt x="873931" y="1281114"/>
                        <a:pt x="894508" y="1281114"/>
                      </a:cubicBezTo>
                      <a:close/>
                      <a:moveTo>
                        <a:pt x="484090" y="1253381"/>
                      </a:moveTo>
                      <a:cubicBezTo>
                        <a:pt x="504667" y="1253381"/>
                        <a:pt x="521348" y="1270062"/>
                        <a:pt x="521348" y="1290639"/>
                      </a:cubicBezTo>
                      <a:cubicBezTo>
                        <a:pt x="521348" y="1311216"/>
                        <a:pt x="504667" y="1327897"/>
                        <a:pt x="484090" y="1327897"/>
                      </a:cubicBezTo>
                      <a:cubicBezTo>
                        <a:pt x="463513" y="1327897"/>
                        <a:pt x="446832" y="1311216"/>
                        <a:pt x="446832" y="1290639"/>
                      </a:cubicBezTo>
                      <a:cubicBezTo>
                        <a:pt x="446832" y="1270062"/>
                        <a:pt x="463513" y="1253381"/>
                        <a:pt x="484090" y="1253381"/>
                      </a:cubicBezTo>
                      <a:close/>
                      <a:moveTo>
                        <a:pt x="1156446" y="1138238"/>
                      </a:moveTo>
                      <a:cubicBezTo>
                        <a:pt x="1177023" y="1138238"/>
                        <a:pt x="1193704" y="1154919"/>
                        <a:pt x="1193704" y="1175496"/>
                      </a:cubicBezTo>
                      <a:cubicBezTo>
                        <a:pt x="1193704" y="1196073"/>
                        <a:pt x="1177023" y="1212754"/>
                        <a:pt x="1156446" y="1212754"/>
                      </a:cubicBezTo>
                      <a:cubicBezTo>
                        <a:pt x="1135869" y="1212754"/>
                        <a:pt x="1119188" y="1196073"/>
                        <a:pt x="1119188" y="1175496"/>
                      </a:cubicBezTo>
                      <a:cubicBezTo>
                        <a:pt x="1119188" y="1154919"/>
                        <a:pt x="1135869" y="1138238"/>
                        <a:pt x="1156446" y="1138238"/>
                      </a:cubicBezTo>
                      <a:close/>
                      <a:moveTo>
                        <a:pt x="1394571" y="1119188"/>
                      </a:moveTo>
                      <a:cubicBezTo>
                        <a:pt x="1415148" y="1119188"/>
                        <a:pt x="1431829" y="1135869"/>
                        <a:pt x="1431829" y="1156446"/>
                      </a:cubicBezTo>
                      <a:cubicBezTo>
                        <a:pt x="1431829" y="1177023"/>
                        <a:pt x="1415148" y="1193704"/>
                        <a:pt x="1394571" y="1193704"/>
                      </a:cubicBezTo>
                      <a:cubicBezTo>
                        <a:pt x="1373994" y="1193704"/>
                        <a:pt x="1357313" y="1177023"/>
                        <a:pt x="1357313" y="1156446"/>
                      </a:cubicBezTo>
                      <a:cubicBezTo>
                        <a:pt x="1357313" y="1135869"/>
                        <a:pt x="1373994" y="1119188"/>
                        <a:pt x="1394571" y="1119188"/>
                      </a:cubicBezTo>
                      <a:close/>
                      <a:moveTo>
                        <a:pt x="680196" y="1109663"/>
                      </a:moveTo>
                      <a:cubicBezTo>
                        <a:pt x="700773" y="1109663"/>
                        <a:pt x="717454" y="1126344"/>
                        <a:pt x="717454" y="1146921"/>
                      </a:cubicBezTo>
                      <a:cubicBezTo>
                        <a:pt x="717454" y="1167498"/>
                        <a:pt x="700773" y="1184179"/>
                        <a:pt x="680196" y="1184179"/>
                      </a:cubicBezTo>
                      <a:cubicBezTo>
                        <a:pt x="659619" y="1184179"/>
                        <a:pt x="642938" y="1167498"/>
                        <a:pt x="642938" y="1146921"/>
                      </a:cubicBezTo>
                      <a:cubicBezTo>
                        <a:pt x="642938" y="1126344"/>
                        <a:pt x="659619" y="1109663"/>
                        <a:pt x="680196" y="1109663"/>
                      </a:cubicBezTo>
                      <a:close/>
                      <a:moveTo>
                        <a:pt x="265858" y="1100137"/>
                      </a:moveTo>
                      <a:cubicBezTo>
                        <a:pt x="286435" y="1100137"/>
                        <a:pt x="303116" y="1116818"/>
                        <a:pt x="303116" y="1137395"/>
                      </a:cubicBezTo>
                      <a:cubicBezTo>
                        <a:pt x="303116" y="1157972"/>
                        <a:pt x="286435" y="1174653"/>
                        <a:pt x="265858" y="1174653"/>
                      </a:cubicBezTo>
                      <a:cubicBezTo>
                        <a:pt x="245281" y="1174653"/>
                        <a:pt x="228600" y="1157972"/>
                        <a:pt x="228600" y="1137395"/>
                      </a:cubicBezTo>
                      <a:cubicBezTo>
                        <a:pt x="228600" y="1116818"/>
                        <a:pt x="245281" y="1100137"/>
                        <a:pt x="265858" y="1100137"/>
                      </a:cubicBezTo>
                      <a:close/>
                      <a:moveTo>
                        <a:pt x="1846182" y="1076325"/>
                      </a:moveTo>
                      <a:cubicBezTo>
                        <a:pt x="1866759" y="1076325"/>
                        <a:pt x="1883440" y="1093006"/>
                        <a:pt x="1883440" y="1113583"/>
                      </a:cubicBezTo>
                      <a:cubicBezTo>
                        <a:pt x="1883440" y="1134160"/>
                        <a:pt x="1866759" y="1150841"/>
                        <a:pt x="1846182" y="1150841"/>
                      </a:cubicBezTo>
                      <a:cubicBezTo>
                        <a:pt x="1825605" y="1150841"/>
                        <a:pt x="1808924" y="1134160"/>
                        <a:pt x="1808924" y="1113583"/>
                      </a:cubicBezTo>
                      <a:cubicBezTo>
                        <a:pt x="1808924" y="1093006"/>
                        <a:pt x="1825605" y="1076325"/>
                        <a:pt x="1846182" y="1076325"/>
                      </a:cubicBezTo>
                      <a:close/>
                      <a:moveTo>
                        <a:pt x="1604120" y="1019176"/>
                      </a:moveTo>
                      <a:cubicBezTo>
                        <a:pt x="1624697" y="1019176"/>
                        <a:pt x="1641378" y="1035857"/>
                        <a:pt x="1641378" y="1056434"/>
                      </a:cubicBezTo>
                      <a:cubicBezTo>
                        <a:pt x="1641378" y="1077011"/>
                        <a:pt x="1624697" y="1093692"/>
                        <a:pt x="1604120" y="1093692"/>
                      </a:cubicBezTo>
                      <a:cubicBezTo>
                        <a:pt x="1583543" y="1093692"/>
                        <a:pt x="1566862" y="1077011"/>
                        <a:pt x="1566862" y="1056434"/>
                      </a:cubicBezTo>
                      <a:cubicBezTo>
                        <a:pt x="1566862" y="1035857"/>
                        <a:pt x="1583543" y="1019176"/>
                        <a:pt x="1604120" y="1019176"/>
                      </a:cubicBezTo>
                      <a:close/>
                      <a:moveTo>
                        <a:pt x="470646" y="962026"/>
                      </a:moveTo>
                      <a:cubicBezTo>
                        <a:pt x="491223" y="962026"/>
                        <a:pt x="507904" y="978707"/>
                        <a:pt x="507904" y="999284"/>
                      </a:cubicBezTo>
                      <a:cubicBezTo>
                        <a:pt x="507904" y="1019861"/>
                        <a:pt x="491223" y="1036542"/>
                        <a:pt x="470646" y="1036542"/>
                      </a:cubicBezTo>
                      <a:cubicBezTo>
                        <a:pt x="450069" y="1036542"/>
                        <a:pt x="433388" y="1019861"/>
                        <a:pt x="433388" y="999284"/>
                      </a:cubicBezTo>
                      <a:cubicBezTo>
                        <a:pt x="433388" y="978707"/>
                        <a:pt x="450069" y="962026"/>
                        <a:pt x="470646" y="962026"/>
                      </a:cubicBezTo>
                      <a:close/>
                      <a:moveTo>
                        <a:pt x="873353" y="943629"/>
                      </a:moveTo>
                      <a:cubicBezTo>
                        <a:pt x="893930" y="943629"/>
                        <a:pt x="910611" y="960310"/>
                        <a:pt x="910611" y="980887"/>
                      </a:cubicBezTo>
                      <a:cubicBezTo>
                        <a:pt x="910611" y="1001464"/>
                        <a:pt x="893930" y="1018145"/>
                        <a:pt x="873353" y="1018145"/>
                      </a:cubicBezTo>
                      <a:cubicBezTo>
                        <a:pt x="852776" y="1018145"/>
                        <a:pt x="836095" y="1001464"/>
                        <a:pt x="836095" y="980887"/>
                      </a:cubicBezTo>
                      <a:cubicBezTo>
                        <a:pt x="836095" y="960310"/>
                        <a:pt x="852776" y="943629"/>
                        <a:pt x="873353" y="943629"/>
                      </a:cubicBezTo>
                      <a:close/>
                      <a:moveTo>
                        <a:pt x="1129273" y="912715"/>
                      </a:moveTo>
                      <a:cubicBezTo>
                        <a:pt x="1149850" y="912715"/>
                        <a:pt x="1166531" y="929396"/>
                        <a:pt x="1166531" y="949973"/>
                      </a:cubicBezTo>
                      <a:cubicBezTo>
                        <a:pt x="1166531" y="970550"/>
                        <a:pt x="1149850" y="987231"/>
                        <a:pt x="1129273" y="987231"/>
                      </a:cubicBezTo>
                      <a:cubicBezTo>
                        <a:pt x="1108696" y="987231"/>
                        <a:pt x="1092015" y="970550"/>
                        <a:pt x="1092015" y="949973"/>
                      </a:cubicBezTo>
                      <a:cubicBezTo>
                        <a:pt x="1092015" y="929396"/>
                        <a:pt x="1108696" y="912715"/>
                        <a:pt x="1129273" y="912715"/>
                      </a:cubicBezTo>
                      <a:close/>
                      <a:moveTo>
                        <a:pt x="1394570" y="871539"/>
                      </a:moveTo>
                      <a:cubicBezTo>
                        <a:pt x="1415147" y="871539"/>
                        <a:pt x="1431828" y="888220"/>
                        <a:pt x="1431828" y="908797"/>
                      </a:cubicBezTo>
                      <a:cubicBezTo>
                        <a:pt x="1431828" y="929374"/>
                        <a:pt x="1415147" y="946055"/>
                        <a:pt x="1394570" y="946055"/>
                      </a:cubicBezTo>
                      <a:cubicBezTo>
                        <a:pt x="1373993" y="946055"/>
                        <a:pt x="1357312" y="929374"/>
                        <a:pt x="1357312" y="908797"/>
                      </a:cubicBezTo>
                      <a:cubicBezTo>
                        <a:pt x="1357312" y="888220"/>
                        <a:pt x="1373993" y="871539"/>
                        <a:pt x="1394570" y="871539"/>
                      </a:cubicBezTo>
                      <a:close/>
                      <a:moveTo>
                        <a:pt x="1696605" y="857060"/>
                      </a:moveTo>
                      <a:cubicBezTo>
                        <a:pt x="1717182" y="857060"/>
                        <a:pt x="1733863" y="873741"/>
                        <a:pt x="1733863" y="894318"/>
                      </a:cubicBezTo>
                      <a:cubicBezTo>
                        <a:pt x="1733863" y="914895"/>
                        <a:pt x="1717182" y="931576"/>
                        <a:pt x="1696605" y="931576"/>
                      </a:cubicBezTo>
                      <a:cubicBezTo>
                        <a:pt x="1676028" y="931576"/>
                        <a:pt x="1659347" y="914895"/>
                        <a:pt x="1659347" y="894318"/>
                      </a:cubicBezTo>
                      <a:cubicBezTo>
                        <a:pt x="1659347" y="873741"/>
                        <a:pt x="1676028" y="857060"/>
                        <a:pt x="1696605" y="857060"/>
                      </a:cubicBezTo>
                      <a:close/>
                      <a:moveTo>
                        <a:pt x="656383" y="828675"/>
                      </a:moveTo>
                      <a:cubicBezTo>
                        <a:pt x="676960" y="828675"/>
                        <a:pt x="693641" y="845356"/>
                        <a:pt x="693641" y="865933"/>
                      </a:cubicBezTo>
                      <a:cubicBezTo>
                        <a:pt x="693641" y="886510"/>
                        <a:pt x="676960" y="903191"/>
                        <a:pt x="656383" y="903191"/>
                      </a:cubicBezTo>
                      <a:cubicBezTo>
                        <a:pt x="635806" y="903191"/>
                        <a:pt x="619125" y="886510"/>
                        <a:pt x="619125" y="865933"/>
                      </a:cubicBezTo>
                      <a:cubicBezTo>
                        <a:pt x="619125" y="845356"/>
                        <a:pt x="635806" y="828675"/>
                        <a:pt x="656383" y="828675"/>
                      </a:cubicBezTo>
                      <a:close/>
                      <a:moveTo>
                        <a:pt x="246808" y="823913"/>
                      </a:moveTo>
                      <a:cubicBezTo>
                        <a:pt x="267385" y="823913"/>
                        <a:pt x="284066" y="840594"/>
                        <a:pt x="284066" y="861171"/>
                      </a:cubicBezTo>
                      <a:cubicBezTo>
                        <a:pt x="284066" y="881748"/>
                        <a:pt x="267385" y="898429"/>
                        <a:pt x="246808" y="898429"/>
                      </a:cubicBezTo>
                      <a:cubicBezTo>
                        <a:pt x="226231" y="898429"/>
                        <a:pt x="209550" y="881748"/>
                        <a:pt x="209550" y="861171"/>
                      </a:cubicBezTo>
                      <a:cubicBezTo>
                        <a:pt x="209550" y="840594"/>
                        <a:pt x="226231" y="823913"/>
                        <a:pt x="246808" y="823913"/>
                      </a:cubicBezTo>
                      <a:close/>
                      <a:moveTo>
                        <a:pt x="1219761" y="726977"/>
                      </a:moveTo>
                      <a:cubicBezTo>
                        <a:pt x="1240338" y="726977"/>
                        <a:pt x="1257019" y="743658"/>
                        <a:pt x="1257019" y="764235"/>
                      </a:cubicBezTo>
                      <a:cubicBezTo>
                        <a:pt x="1257019" y="784812"/>
                        <a:pt x="1240338" y="801493"/>
                        <a:pt x="1219761" y="801493"/>
                      </a:cubicBezTo>
                      <a:cubicBezTo>
                        <a:pt x="1199184" y="801493"/>
                        <a:pt x="1182503" y="784812"/>
                        <a:pt x="1182503" y="764235"/>
                      </a:cubicBezTo>
                      <a:cubicBezTo>
                        <a:pt x="1182503" y="743658"/>
                        <a:pt x="1199184" y="726977"/>
                        <a:pt x="1219761" y="726977"/>
                      </a:cubicBezTo>
                      <a:close/>
                      <a:moveTo>
                        <a:pt x="1899395" y="714377"/>
                      </a:moveTo>
                      <a:cubicBezTo>
                        <a:pt x="1919972" y="714377"/>
                        <a:pt x="1936653" y="731058"/>
                        <a:pt x="1936653" y="751635"/>
                      </a:cubicBezTo>
                      <a:cubicBezTo>
                        <a:pt x="1936653" y="772212"/>
                        <a:pt x="1919972" y="788893"/>
                        <a:pt x="1899395" y="788893"/>
                      </a:cubicBezTo>
                      <a:cubicBezTo>
                        <a:pt x="1878818" y="788893"/>
                        <a:pt x="1862137" y="772212"/>
                        <a:pt x="1862137" y="751635"/>
                      </a:cubicBezTo>
                      <a:cubicBezTo>
                        <a:pt x="1862137" y="731058"/>
                        <a:pt x="1878818" y="714377"/>
                        <a:pt x="1899395" y="714377"/>
                      </a:cubicBezTo>
                      <a:close/>
                      <a:moveTo>
                        <a:pt x="1523158" y="695326"/>
                      </a:moveTo>
                      <a:cubicBezTo>
                        <a:pt x="1543735" y="695326"/>
                        <a:pt x="1560416" y="712007"/>
                        <a:pt x="1560416" y="732584"/>
                      </a:cubicBezTo>
                      <a:cubicBezTo>
                        <a:pt x="1560416" y="753161"/>
                        <a:pt x="1543735" y="769842"/>
                        <a:pt x="1523158" y="769842"/>
                      </a:cubicBezTo>
                      <a:cubicBezTo>
                        <a:pt x="1502581" y="769842"/>
                        <a:pt x="1485900" y="753161"/>
                        <a:pt x="1485900" y="732584"/>
                      </a:cubicBezTo>
                      <a:cubicBezTo>
                        <a:pt x="1485900" y="712007"/>
                        <a:pt x="1502581" y="695326"/>
                        <a:pt x="1523158" y="695326"/>
                      </a:cubicBezTo>
                      <a:close/>
                      <a:moveTo>
                        <a:pt x="446833" y="681038"/>
                      </a:moveTo>
                      <a:cubicBezTo>
                        <a:pt x="467410" y="681038"/>
                        <a:pt x="484091" y="697719"/>
                        <a:pt x="484091" y="718296"/>
                      </a:cubicBezTo>
                      <a:cubicBezTo>
                        <a:pt x="484091" y="738873"/>
                        <a:pt x="467410" y="755554"/>
                        <a:pt x="446833" y="755554"/>
                      </a:cubicBezTo>
                      <a:cubicBezTo>
                        <a:pt x="426256" y="755554"/>
                        <a:pt x="409575" y="738873"/>
                        <a:pt x="409575" y="718296"/>
                      </a:cubicBezTo>
                      <a:cubicBezTo>
                        <a:pt x="409575" y="697719"/>
                        <a:pt x="426256" y="681038"/>
                        <a:pt x="446833" y="681038"/>
                      </a:cubicBezTo>
                      <a:close/>
                      <a:moveTo>
                        <a:pt x="970708" y="676276"/>
                      </a:moveTo>
                      <a:cubicBezTo>
                        <a:pt x="991285" y="676276"/>
                        <a:pt x="1007966" y="692957"/>
                        <a:pt x="1007966" y="713534"/>
                      </a:cubicBezTo>
                      <a:cubicBezTo>
                        <a:pt x="1007966" y="734111"/>
                        <a:pt x="991285" y="750792"/>
                        <a:pt x="970708" y="750792"/>
                      </a:cubicBezTo>
                      <a:cubicBezTo>
                        <a:pt x="950131" y="750792"/>
                        <a:pt x="933450" y="734111"/>
                        <a:pt x="933450" y="713534"/>
                      </a:cubicBezTo>
                      <a:cubicBezTo>
                        <a:pt x="933450" y="692957"/>
                        <a:pt x="950131" y="676276"/>
                        <a:pt x="970708" y="676276"/>
                      </a:cubicBezTo>
                      <a:close/>
                      <a:moveTo>
                        <a:pt x="37258" y="676276"/>
                      </a:moveTo>
                      <a:cubicBezTo>
                        <a:pt x="57835" y="676276"/>
                        <a:pt x="74516" y="692957"/>
                        <a:pt x="74516" y="713534"/>
                      </a:cubicBezTo>
                      <a:cubicBezTo>
                        <a:pt x="74516" y="734111"/>
                        <a:pt x="57835" y="750792"/>
                        <a:pt x="37258" y="750792"/>
                      </a:cubicBezTo>
                      <a:cubicBezTo>
                        <a:pt x="16681" y="750792"/>
                        <a:pt x="0" y="734111"/>
                        <a:pt x="0" y="713534"/>
                      </a:cubicBezTo>
                      <a:cubicBezTo>
                        <a:pt x="0" y="692957"/>
                        <a:pt x="16681" y="676276"/>
                        <a:pt x="37258" y="676276"/>
                      </a:cubicBezTo>
                      <a:close/>
                      <a:moveTo>
                        <a:pt x="656383" y="652462"/>
                      </a:moveTo>
                      <a:cubicBezTo>
                        <a:pt x="676960" y="652462"/>
                        <a:pt x="693641" y="669143"/>
                        <a:pt x="693641" y="689720"/>
                      </a:cubicBezTo>
                      <a:cubicBezTo>
                        <a:pt x="693641" y="710297"/>
                        <a:pt x="676960" y="726978"/>
                        <a:pt x="656383" y="726978"/>
                      </a:cubicBezTo>
                      <a:cubicBezTo>
                        <a:pt x="635806" y="726978"/>
                        <a:pt x="619125" y="710297"/>
                        <a:pt x="619125" y="689720"/>
                      </a:cubicBezTo>
                      <a:cubicBezTo>
                        <a:pt x="619125" y="669143"/>
                        <a:pt x="635806" y="652462"/>
                        <a:pt x="656383" y="652462"/>
                      </a:cubicBezTo>
                      <a:close/>
                      <a:moveTo>
                        <a:pt x="1313608" y="547689"/>
                      </a:moveTo>
                      <a:cubicBezTo>
                        <a:pt x="1334185" y="547689"/>
                        <a:pt x="1350866" y="564370"/>
                        <a:pt x="1350866" y="584947"/>
                      </a:cubicBezTo>
                      <a:cubicBezTo>
                        <a:pt x="1350866" y="605524"/>
                        <a:pt x="1334185" y="622205"/>
                        <a:pt x="1313608" y="622205"/>
                      </a:cubicBezTo>
                      <a:cubicBezTo>
                        <a:pt x="1293031" y="622205"/>
                        <a:pt x="1276350" y="605524"/>
                        <a:pt x="1276350" y="584947"/>
                      </a:cubicBezTo>
                      <a:cubicBezTo>
                        <a:pt x="1276350" y="564370"/>
                        <a:pt x="1293031" y="547689"/>
                        <a:pt x="1313608" y="547689"/>
                      </a:cubicBezTo>
                      <a:close/>
                      <a:moveTo>
                        <a:pt x="1728991" y="503139"/>
                      </a:moveTo>
                      <a:cubicBezTo>
                        <a:pt x="1749568" y="503139"/>
                        <a:pt x="1766249" y="519820"/>
                        <a:pt x="1766249" y="540397"/>
                      </a:cubicBezTo>
                      <a:cubicBezTo>
                        <a:pt x="1766249" y="560974"/>
                        <a:pt x="1749568" y="577655"/>
                        <a:pt x="1728991" y="577655"/>
                      </a:cubicBezTo>
                      <a:cubicBezTo>
                        <a:pt x="1708414" y="577655"/>
                        <a:pt x="1691733" y="560974"/>
                        <a:pt x="1691733" y="540397"/>
                      </a:cubicBezTo>
                      <a:cubicBezTo>
                        <a:pt x="1691733" y="519820"/>
                        <a:pt x="1708414" y="503139"/>
                        <a:pt x="1728991" y="503139"/>
                      </a:cubicBezTo>
                      <a:close/>
                      <a:moveTo>
                        <a:pt x="723058" y="476250"/>
                      </a:moveTo>
                      <a:cubicBezTo>
                        <a:pt x="743635" y="476250"/>
                        <a:pt x="760316" y="492931"/>
                        <a:pt x="760316" y="513508"/>
                      </a:cubicBezTo>
                      <a:cubicBezTo>
                        <a:pt x="760316" y="534085"/>
                        <a:pt x="743635" y="550766"/>
                        <a:pt x="723058" y="550766"/>
                      </a:cubicBezTo>
                      <a:cubicBezTo>
                        <a:pt x="702481" y="550766"/>
                        <a:pt x="685800" y="534085"/>
                        <a:pt x="685800" y="513508"/>
                      </a:cubicBezTo>
                      <a:cubicBezTo>
                        <a:pt x="685800" y="492931"/>
                        <a:pt x="702481" y="476250"/>
                        <a:pt x="723058" y="476250"/>
                      </a:cubicBezTo>
                      <a:close/>
                      <a:moveTo>
                        <a:pt x="251570" y="461962"/>
                      </a:moveTo>
                      <a:cubicBezTo>
                        <a:pt x="272147" y="461962"/>
                        <a:pt x="288828" y="478643"/>
                        <a:pt x="288828" y="499220"/>
                      </a:cubicBezTo>
                      <a:cubicBezTo>
                        <a:pt x="288828" y="519797"/>
                        <a:pt x="272147" y="536478"/>
                        <a:pt x="251570" y="536478"/>
                      </a:cubicBezTo>
                      <a:cubicBezTo>
                        <a:pt x="230993" y="536478"/>
                        <a:pt x="214312" y="519797"/>
                        <a:pt x="214312" y="499220"/>
                      </a:cubicBezTo>
                      <a:cubicBezTo>
                        <a:pt x="214312" y="478643"/>
                        <a:pt x="230993" y="461962"/>
                        <a:pt x="251570" y="461962"/>
                      </a:cubicBezTo>
                      <a:close/>
                      <a:moveTo>
                        <a:pt x="1522332" y="404813"/>
                      </a:moveTo>
                      <a:cubicBezTo>
                        <a:pt x="1542909" y="404813"/>
                        <a:pt x="1559590" y="421494"/>
                        <a:pt x="1559590" y="442071"/>
                      </a:cubicBezTo>
                      <a:cubicBezTo>
                        <a:pt x="1559590" y="462648"/>
                        <a:pt x="1542909" y="479329"/>
                        <a:pt x="1522332" y="479329"/>
                      </a:cubicBezTo>
                      <a:cubicBezTo>
                        <a:pt x="1501755" y="479329"/>
                        <a:pt x="1485074" y="462648"/>
                        <a:pt x="1485074" y="442071"/>
                      </a:cubicBezTo>
                      <a:cubicBezTo>
                        <a:pt x="1485074" y="421494"/>
                        <a:pt x="1501755" y="404813"/>
                        <a:pt x="1522332" y="404813"/>
                      </a:cubicBezTo>
                      <a:close/>
                      <a:moveTo>
                        <a:pt x="1080245" y="395288"/>
                      </a:moveTo>
                      <a:cubicBezTo>
                        <a:pt x="1100822" y="395288"/>
                        <a:pt x="1117503" y="411969"/>
                        <a:pt x="1117503" y="432546"/>
                      </a:cubicBezTo>
                      <a:cubicBezTo>
                        <a:pt x="1117503" y="453123"/>
                        <a:pt x="1100822" y="469804"/>
                        <a:pt x="1080245" y="469804"/>
                      </a:cubicBezTo>
                      <a:cubicBezTo>
                        <a:pt x="1059668" y="469804"/>
                        <a:pt x="1042987" y="453123"/>
                        <a:pt x="1042987" y="432546"/>
                      </a:cubicBezTo>
                      <a:cubicBezTo>
                        <a:pt x="1042987" y="411969"/>
                        <a:pt x="1059668" y="395288"/>
                        <a:pt x="1080245" y="395288"/>
                      </a:cubicBezTo>
                      <a:close/>
                      <a:moveTo>
                        <a:pt x="513508" y="328613"/>
                      </a:moveTo>
                      <a:cubicBezTo>
                        <a:pt x="534085" y="328613"/>
                        <a:pt x="550766" y="345294"/>
                        <a:pt x="550766" y="365871"/>
                      </a:cubicBezTo>
                      <a:cubicBezTo>
                        <a:pt x="550766" y="386448"/>
                        <a:pt x="534085" y="403129"/>
                        <a:pt x="513508" y="403129"/>
                      </a:cubicBezTo>
                      <a:cubicBezTo>
                        <a:pt x="492931" y="403129"/>
                        <a:pt x="476250" y="386448"/>
                        <a:pt x="476250" y="365871"/>
                      </a:cubicBezTo>
                      <a:cubicBezTo>
                        <a:pt x="476250" y="345294"/>
                        <a:pt x="492931" y="328613"/>
                        <a:pt x="513508" y="328613"/>
                      </a:cubicBezTo>
                      <a:close/>
                      <a:moveTo>
                        <a:pt x="870695" y="247651"/>
                      </a:moveTo>
                      <a:cubicBezTo>
                        <a:pt x="891272" y="247651"/>
                        <a:pt x="907953" y="264332"/>
                        <a:pt x="907953" y="284909"/>
                      </a:cubicBezTo>
                      <a:cubicBezTo>
                        <a:pt x="907953" y="305486"/>
                        <a:pt x="891272" y="322167"/>
                        <a:pt x="870695" y="322167"/>
                      </a:cubicBezTo>
                      <a:cubicBezTo>
                        <a:pt x="850118" y="322167"/>
                        <a:pt x="833437" y="305486"/>
                        <a:pt x="833437" y="284909"/>
                      </a:cubicBezTo>
                      <a:cubicBezTo>
                        <a:pt x="833437" y="264332"/>
                        <a:pt x="850118" y="247651"/>
                        <a:pt x="870695" y="247651"/>
                      </a:cubicBezTo>
                      <a:close/>
                      <a:moveTo>
                        <a:pt x="1251695" y="185739"/>
                      </a:moveTo>
                      <a:cubicBezTo>
                        <a:pt x="1272272" y="185739"/>
                        <a:pt x="1288953" y="202420"/>
                        <a:pt x="1288953" y="222997"/>
                      </a:cubicBezTo>
                      <a:cubicBezTo>
                        <a:pt x="1288953" y="243574"/>
                        <a:pt x="1272272" y="260255"/>
                        <a:pt x="1251695" y="260255"/>
                      </a:cubicBezTo>
                      <a:cubicBezTo>
                        <a:pt x="1231118" y="260255"/>
                        <a:pt x="1214437" y="243574"/>
                        <a:pt x="1214437" y="222997"/>
                      </a:cubicBezTo>
                      <a:cubicBezTo>
                        <a:pt x="1214437" y="202420"/>
                        <a:pt x="1231118" y="185739"/>
                        <a:pt x="1251695" y="185739"/>
                      </a:cubicBezTo>
                      <a:close/>
                      <a:moveTo>
                        <a:pt x="284908" y="180975"/>
                      </a:moveTo>
                      <a:cubicBezTo>
                        <a:pt x="305485" y="180975"/>
                        <a:pt x="322166" y="197656"/>
                        <a:pt x="322166" y="218233"/>
                      </a:cubicBezTo>
                      <a:cubicBezTo>
                        <a:pt x="322166" y="238810"/>
                        <a:pt x="305485" y="255491"/>
                        <a:pt x="284908" y="255491"/>
                      </a:cubicBezTo>
                      <a:cubicBezTo>
                        <a:pt x="264331" y="255491"/>
                        <a:pt x="247650" y="238810"/>
                        <a:pt x="247650" y="218233"/>
                      </a:cubicBezTo>
                      <a:cubicBezTo>
                        <a:pt x="247650" y="197656"/>
                        <a:pt x="264331" y="180975"/>
                        <a:pt x="284908" y="180975"/>
                      </a:cubicBezTo>
                      <a:close/>
                      <a:moveTo>
                        <a:pt x="1546144" y="119063"/>
                      </a:moveTo>
                      <a:cubicBezTo>
                        <a:pt x="1566721" y="119063"/>
                        <a:pt x="1583402" y="135744"/>
                        <a:pt x="1583402" y="156321"/>
                      </a:cubicBezTo>
                      <a:cubicBezTo>
                        <a:pt x="1583402" y="176898"/>
                        <a:pt x="1566721" y="193579"/>
                        <a:pt x="1546144" y="193579"/>
                      </a:cubicBezTo>
                      <a:cubicBezTo>
                        <a:pt x="1525567" y="193579"/>
                        <a:pt x="1508886" y="176898"/>
                        <a:pt x="1508886" y="156321"/>
                      </a:cubicBezTo>
                      <a:cubicBezTo>
                        <a:pt x="1508886" y="135744"/>
                        <a:pt x="1525567" y="119063"/>
                        <a:pt x="1546144" y="119063"/>
                      </a:cubicBezTo>
                      <a:close/>
                      <a:moveTo>
                        <a:pt x="651621" y="85725"/>
                      </a:moveTo>
                      <a:cubicBezTo>
                        <a:pt x="672198" y="85725"/>
                        <a:pt x="688879" y="102406"/>
                        <a:pt x="688879" y="122983"/>
                      </a:cubicBezTo>
                      <a:cubicBezTo>
                        <a:pt x="688879" y="143560"/>
                        <a:pt x="672198" y="160241"/>
                        <a:pt x="651621" y="160241"/>
                      </a:cubicBezTo>
                      <a:cubicBezTo>
                        <a:pt x="631044" y="160241"/>
                        <a:pt x="614363" y="143560"/>
                        <a:pt x="614363" y="122983"/>
                      </a:cubicBezTo>
                      <a:cubicBezTo>
                        <a:pt x="614363" y="102406"/>
                        <a:pt x="631044" y="85725"/>
                        <a:pt x="651621" y="85725"/>
                      </a:cubicBezTo>
                      <a:close/>
                      <a:moveTo>
                        <a:pt x="1013571" y="0"/>
                      </a:moveTo>
                      <a:cubicBezTo>
                        <a:pt x="1034148" y="0"/>
                        <a:pt x="1050829" y="16681"/>
                        <a:pt x="1050829" y="37258"/>
                      </a:cubicBezTo>
                      <a:cubicBezTo>
                        <a:pt x="1050829" y="57835"/>
                        <a:pt x="1034148" y="74516"/>
                        <a:pt x="1013571" y="74516"/>
                      </a:cubicBezTo>
                      <a:cubicBezTo>
                        <a:pt x="992994" y="74516"/>
                        <a:pt x="976313" y="57835"/>
                        <a:pt x="976313" y="37258"/>
                      </a:cubicBezTo>
                      <a:cubicBezTo>
                        <a:pt x="976313" y="16681"/>
                        <a:pt x="992994" y="0"/>
                        <a:pt x="1013571" y="0"/>
                      </a:cubicBezTo>
                      <a:close/>
                    </a:path>
                  </a:pathLst>
                </a:custGeom>
                <a:solidFill>
                  <a:srgbClr val="FFC000">
                    <a:lumMod val="40000"/>
                    <a:lumOff val="6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2" name="星: 8 pt 171">
                  <a:extLst>
                    <a:ext uri="{FF2B5EF4-FFF2-40B4-BE49-F238E27FC236}">
                      <a16:creationId xmlns:a16="http://schemas.microsoft.com/office/drawing/2014/main" id="{5D5F470B-D1D5-40ED-BAA2-97449CBF6BB3}"/>
                    </a:ext>
                  </a:extLst>
                </p:cNvPr>
                <p:cNvSpPr/>
                <p:nvPr/>
              </p:nvSpPr>
              <p:spPr>
                <a:xfrm>
                  <a:off x="2797803" y="5466376"/>
                  <a:ext cx="212448" cy="107156"/>
                </a:xfrm>
                <a:prstGeom prst="star8">
                  <a:avLst>
                    <a:gd name="adj" fmla="val 39722"/>
                  </a:avLst>
                </a:prstGeom>
                <a:solidFill>
                  <a:srgbClr val="00660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173" name="楕円 172">
                  <a:extLst>
                    <a:ext uri="{FF2B5EF4-FFF2-40B4-BE49-F238E27FC236}">
                      <a16:creationId xmlns:a16="http://schemas.microsoft.com/office/drawing/2014/main" id="{B0554786-A1AC-40ED-8203-B9228F189367}"/>
                    </a:ext>
                  </a:extLst>
                </p:cNvPr>
                <p:cNvSpPr/>
                <p:nvPr/>
              </p:nvSpPr>
              <p:spPr>
                <a:xfrm>
                  <a:off x="2859881" y="5495604"/>
                  <a:ext cx="85725" cy="45719"/>
                </a:xfrm>
                <a:prstGeom prst="ellipse">
                  <a:avLst/>
                </a:prstGeom>
                <a:solidFill>
                  <a:srgbClr val="70AD47">
                    <a:lumMod val="75000"/>
                  </a:srgb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  <p:sp>
            <p:nvSpPr>
              <p:cNvPr id="169" name="フリーフォーム: 図形 168">
                <a:extLst>
                  <a:ext uri="{FF2B5EF4-FFF2-40B4-BE49-F238E27FC236}">
                    <a16:creationId xmlns:a16="http://schemas.microsoft.com/office/drawing/2014/main" id="{B95D15D8-E94E-4E78-8B14-F1314403CBB4}"/>
                  </a:ext>
                </a:extLst>
              </p:cNvPr>
              <p:cNvSpPr/>
              <p:nvPr/>
            </p:nvSpPr>
            <p:spPr>
              <a:xfrm>
                <a:off x="3169444" y="5626973"/>
                <a:ext cx="147675" cy="191915"/>
              </a:xfrm>
              <a:custGeom>
                <a:avLst/>
                <a:gdLst>
                  <a:gd name="connsiteX0" fmla="*/ 108924 w 194483"/>
                  <a:gd name="connsiteY0" fmla="*/ 89753 h 252745"/>
                  <a:gd name="connsiteX1" fmla="*/ 170659 w 194483"/>
                  <a:gd name="connsiteY1" fmla="*/ 152304 h 252745"/>
                  <a:gd name="connsiteX2" fmla="*/ 184374 w 194483"/>
                  <a:gd name="connsiteY2" fmla="*/ 250657 h 252745"/>
                  <a:gd name="connsiteX3" fmla="*/ 106570 w 194483"/>
                  <a:gd name="connsiteY3" fmla="*/ 188949 h 252745"/>
                  <a:gd name="connsiteX4" fmla="*/ 92855 w 194483"/>
                  <a:gd name="connsiteY4" fmla="*/ 90596 h 252745"/>
                  <a:gd name="connsiteX5" fmla="*/ 108924 w 194483"/>
                  <a:gd name="connsiteY5" fmla="*/ 89753 h 252745"/>
                  <a:gd name="connsiteX6" fmla="*/ 36913 w 194483"/>
                  <a:gd name="connsiteY6" fmla="*/ 0 h 252745"/>
                  <a:gd name="connsiteX7" fmla="*/ 73826 w 194483"/>
                  <a:gd name="connsiteY7" fmla="*/ 36913 h 252745"/>
                  <a:gd name="connsiteX8" fmla="*/ 36913 w 194483"/>
                  <a:gd name="connsiteY8" fmla="*/ 73826 h 252745"/>
                  <a:gd name="connsiteX9" fmla="*/ 0 w 194483"/>
                  <a:gd name="connsiteY9" fmla="*/ 36913 h 252745"/>
                  <a:gd name="connsiteX10" fmla="*/ 36913 w 194483"/>
                  <a:gd name="connsiteY10" fmla="*/ 0 h 2527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94483" h="252745">
                    <a:moveTo>
                      <a:pt x="108924" y="89753"/>
                    </a:moveTo>
                    <a:cubicBezTo>
                      <a:pt x="127372" y="95326"/>
                      <a:pt x="151705" y="119154"/>
                      <a:pt x="170659" y="152304"/>
                    </a:cubicBezTo>
                    <a:cubicBezTo>
                      <a:pt x="195932" y="196504"/>
                      <a:pt x="202071" y="240538"/>
                      <a:pt x="184374" y="250657"/>
                    </a:cubicBezTo>
                    <a:cubicBezTo>
                      <a:pt x="166677" y="260776"/>
                      <a:pt x="131842" y="233149"/>
                      <a:pt x="106570" y="188949"/>
                    </a:cubicBezTo>
                    <a:cubicBezTo>
                      <a:pt x="81297" y="144749"/>
                      <a:pt x="75157" y="100715"/>
                      <a:pt x="92855" y="90596"/>
                    </a:cubicBezTo>
                    <a:cubicBezTo>
                      <a:pt x="97279" y="88066"/>
                      <a:pt x="102775" y="87895"/>
                      <a:pt x="108924" y="89753"/>
                    </a:cubicBezTo>
                    <a:close/>
                    <a:moveTo>
                      <a:pt x="36913" y="0"/>
                    </a:moveTo>
                    <a:cubicBezTo>
                      <a:pt x="57299" y="0"/>
                      <a:pt x="73826" y="16527"/>
                      <a:pt x="73826" y="36913"/>
                    </a:cubicBezTo>
                    <a:cubicBezTo>
                      <a:pt x="73826" y="57299"/>
                      <a:pt x="57299" y="73826"/>
                      <a:pt x="36913" y="73826"/>
                    </a:cubicBezTo>
                    <a:cubicBezTo>
                      <a:pt x="16527" y="73826"/>
                      <a:pt x="0" y="57299"/>
                      <a:pt x="0" y="36913"/>
                    </a:cubicBezTo>
                    <a:cubicBezTo>
                      <a:pt x="0" y="16527"/>
                      <a:pt x="16527" y="0"/>
                      <a:pt x="36913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133" name="グループ化 132">
              <a:extLst>
                <a:ext uri="{FF2B5EF4-FFF2-40B4-BE49-F238E27FC236}">
                  <a16:creationId xmlns:a16="http://schemas.microsoft.com/office/drawing/2014/main" id="{0DDDFCF4-F2C4-4D50-96EB-99C2D66EF3D6}"/>
                </a:ext>
              </a:extLst>
            </p:cNvPr>
            <p:cNvGrpSpPr/>
            <p:nvPr/>
          </p:nvGrpSpPr>
          <p:grpSpPr>
            <a:xfrm>
              <a:off x="2273808" y="2814450"/>
              <a:ext cx="770147" cy="615359"/>
              <a:chOff x="2447331" y="5466376"/>
              <a:chExt cx="907334" cy="766597"/>
            </a:xfrm>
          </p:grpSpPr>
          <p:grpSp>
            <p:nvGrpSpPr>
              <p:cNvPr id="162" name="グループ化 161">
                <a:extLst>
                  <a:ext uri="{FF2B5EF4-FFF2-40B4-BE49-F238E27FC236}">
                    <a16:creationId xmlns:a16="http://schemas.microsoft.com/office/drawing/2014/main" id="{5ED333A3-043C-4337-A380-89C57F38036F}"/>
                  </a:ext>
                </a:extLst>
              </p:cNvPr>
              <p:cNvGrpSpPr/>
              <p:nvPr/>
            </p:nvGrpSpPr>
            <p:grpSpPr>
              <a:xfrm>
                <a:off x="2447331" y="5466376"/>
                <a:ext cx="907334" cy="766597"/>
                <a:chOff x="2447331" y="5466376"/>
                <a:chExt cx="907334" cy="766597"/>
              </a:xfrm>
            </p:grpSpPr>
            <p:sp>
              <p:nvSpPr>
                <p:cNvPr id="164" name="楕円 163">
                  <a:extLst>
                    <a:ext uri="{FF2B5EF4-FFF2-40B4-BE49-F238E27FC236}">
                      <a16:creationId xmlns:a16="http://schemas.microsoft.com/office/drawing/2014/main" id="{FF446B59-FEB9-4826-813E-BCCCBBD688CC}"/>
                    </a:ext>
                  </a:extLst>
                </p:cNvPr>
                <p:cNvSpPr/>
                <p:nvPr/>
              </p:nvSpPr>
              <p:spPr bwMode="auto">
                <a:xfrm>
                  <a:off x="2447331" y="5497332"/>
                  <a:ext cx="907334" cy="735641"/>
                </a:xfrm>
                <a:prstGeom prst="ellipse">
                  <a:avLst/>
                </a:prstGeom>
                <a:gradFill flip="none" rotWithShape="1">
                  <a:gsLst>
                    <a:gs pos="90000">
                      <a:srgbClr val="FF6600"/>
                    </a:gs>
                    <a:gs pos="0">
                      <a:srgbClr val="FFC0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165" name="フリーフォーム: 図形 164">
                  <a:extLst>
                    <a:ext uri="{FF2B5EF4-FFF2-40B4-BE49-F238E27FC236}">
                      <a16:creationId xmlns:a16="http://schemas.microsoft.com/office/drawing/2014/main" id="{1C5FDA50-0BD2-4CB5-9E56-22BDF16FCDC6}"/>
                    </a:ext>
                  </a:extLst>
                </p:cNvPr>
                <p:cNvSpPr/>
                <p:nvPr/>
              </p:nvSpPr>
              <p:spPr>
                <a:xfrm>
                  <a:off x="2539212" y="5554839"/>
                  <a:ext cx="712533" cy="624922"/>
                </a:xfrm>
                <a:custGeom>
                  <a:avLst/>
                  <a:gdLst>
                    <a:gd name="connsiteX0" fmla="*/ 1198482 w 1936653"/>
                    <a:gd name="connsiteY0" fmla="*/ 1624013 h 1698529"/>
                    <a:gd name="connsiteX1" fmla="*/ 1235740 w 1936653"/>
                    <a:gd name="connsiteY1" fmla="*/ 1661271 h 1698529"/>
                    <a:gd name="connsiteX2" fmla="*/ 1198482 w 1936653"/>
                    <a:gd name="connsiteY2" fmla="*/ 1698529 h 1698529"/>
                    <a:gd name="connsiteX3" fmla="*/ 1161224 w 1936653"/>
                    <a:gd name="connsiteY3" fmla="*/ 1661271 h 1698529"/>
                    <a:gd name="connsiteX4" fmla="*/ 1198482 w 1936653"/>
                    <a:gd name="connsiteY4" fmla="*/ 1624013 h 1698529"/>
                    <a:gd name="connsiteX5" fmla="*/ 888920 w 1936653"/>
                    <a:gd name="connsiteY5" fmla="*/ 1585913 h 1698529"/>
                    <a:gd name="connsiteX6" fmla="*/ 926178 w 1936653"/>
                    <a:gd name="connsiteY6" fmla="*/ 1623171 h 1698529"/>
                    <a:gd name="connsiteX7" fmla="*/ 888920 w 1936653"/>
                    <a:gd name="connsiteY7" fmla="*/ 1660429 h 1698529"/>
                    <a:gd name="connsiteX8" fmla="*/ 851662 w 1936653"/>
                    <a:gd name="connsiteY8" fmla="*/ 1623171 h 1698529"/>
                    <a:gd name="connsiteX9" fmla="*/ 888920 w 1936653"/>
                    <a:gd name="connsiteY9" fmla="*/ 1585913 h 1698529"/>
                    <a:gd name="connsiteX10" fmla="*/ 1560432 w 1936653"/>
                    <a:gd name="connsiteY10" fmla="*/ 1543050 h 1698529"/>
                    <a:gd name="connsiteX11" fmla="*/ 1597690 w 1936653"/>
                    <a:gd name="connsiteY11" fmla="*/ 1580308 h 1698529"/>
                    <a:gd name="connsiteX12" fmla="*/ 1560432 w 1936653"/>
                    <a:gd name="connsiteY12" fmla="*/ 1617566 h 1698529"/>
                    <a:gd name="connsiteX13" fmla="*/ 1523174 w 1936653"/>
                    <a:gd name="connsiteY13" fmla="*/ 1580308 h 1698529"/>
                    <a:gd name="connsiteX14" fmla="*/ 1560432 w 1936653"/>
                    <a:gd name="connsiteY14" fmla="*/ 1543050 h 1698529"/>
                    <a:gd name="connsiteX15" fmla="*/ 436482 w 1936653"/>
                    <a:gd name="connsiteY15" fmla="*/ 1519238 h 1698529"/>
                    <a:gd name="connsiteX16" fmla="*/ 473740 w 1936653"/>
                    <a:gd name="connsiteY16" fmla="*/ 1556496 h 1698529"/>
                    <a:gd name="connsiteX17" fmla="*/ 436482 w 1936653"/>
                    <a:gd name="connsiteY17" fmla="*/ 1593754 h 1698529"/>
                    <a:gd name="connsiteX18" fmla="*/ 399224 w 1936653"/>
                    <a:gd name="connsiteY18" fmla="*/ 1556496 h 1698529"/>
                    <a:gd name="connsiteX19" fmla="*/ 436482 w 1936653"/>
                    <a:gd name="connsiteY19" fmla="*/ 1519238 h 1698529"/>
                    <a:gd name="connsiteX20" fmla="*/ 665908 w 1936653"/>
                    <a:gd name="connsiteY20" fmla="*/ 1471614 h 1698529"/>
                    <a:gd name="connsiteX21" fmla="*/ 703166 w 1936653"/>
                    <a:gd name="connsiteY21" fmla="*/ 1508872 h 1698529"/>
                    <a:gd name="connsiteX22" fmla="*/ 665908 w 1936653"/>
                    <a:gd name="connsiteY22" fmla="*/ 1546130 h 1698529"/>
                    <a:gd name="connsiteX23" fmla="*/ 628650 w 1936653"/>
                    <a:gd name="connsiteY23" fmla="*/ 1508872 h 1698529"/>
                    <a:gd name="connsiteX24" fmla="*/ 665908 w 1936653"/>
                    <a:gd name="connsiteY24" fmla="*/ 1471614 h 1698529"/>
                    <a:gd name="connsiteX25" fmla="*/ 1104058 w 1936653"/>
                    <a:gd name="connsiteY25" fmla="*/ 1428751 h 1698529"/>
                    <a:gd name="connsiteX26" fmla="*/ 1141316 w 1936653"/>
                    <a:gd name="connsiteY26" fmla="*/ 1466009 h 1698529"/>
                    <a:gd name="connsiteX27" fmla="*/ 1104058 w 1936653"/>
                    <a:gd name="connsiteY27" fmla="*/ 1503267 h 1698529"/>
                    <a:gd name="connsiteX28" fmla="*/ 1066800 w 1936653"/>
                    <a:gd name="connsiteY28" fmla="*/ 1466009 h 1698529"/>
                    <a:gd name="connsiteX29" fmla="*/ 1104058 w 1936653"/>
                    <a:gd name="connsiteY29" fmla="*/ 1428751 h 1698529"/>
                    <a:gd name="connsiteX30" fmla="*/ 1351708 w 1936653"/>
                    <a:gd name="connsiteY30" fmla="*/ 1414464 h 1698529"/>
                    <a:gd name="connsiteX31" fmla="*/ 1388966 w 1936653"/>
                    <a:gd name="connsiteY31" fmla="*/ 1451722 h 1698529"/>
                    <a:gd name="connsiteX32" fmla="*/ 1351708 w 1936653"/>
                    <a:gd name="connsiteY32" fmla="*/ 1488980 h 1698529"/>
                    <a:gd name="connsiteX33" fmla="*/ 1314450 w 1936653"/>
                    <a:gd name="connsiteY33" fmla="*/ 1451722 h 1698529"/>
                    <a:gd name="connsiteX34" fmla="*/ 1351708 w 1936653"/>
                    <a:gd name="connsiteY34" fmla="*/ 1414464 h 1698529"/>
                    <a:gd name="connsiteX35" fmla="*/ 203120 w 1936653"/>
                    <a:gd name="connsiteY35" fmla="*/ 1328738 h 1698529"/>
                    <a:gd name="connsiteX36" fmla="*/ 240378 w 1936653"/>
                    <a:gd name="connsiteY36" fmla="*/ 1365996 h 1698529"/>
                    <a:gd name="connsiteX37" fmla="*/ 203120 w 1936653"/>
                    <a:gd name="connsiteY37" fmla="*/ 1403254 h 1698529"/>
                    <a:gd name="connsiteX38" fmla="*/ 165862 w 1936653"/>
                    <a:gd name="connsiteY38" fmla="*/ 1365996 h 1698529"/>
                    <a:gd name="connsiteX39" fmla="*/ 203120 w 1936653"/>
                    <a:gd name="connsiteY39" fmla="*/ 1328738 h 1698529"/>
                    <a:gd name="connsiteX40" fmla="*/ 1608883 w 1936653"/>
                    <a:gd name="connsiteY40" fmla="*/ 1290639 h 1698529"/>
                    <a:gd name="connsiteX41" fmla="*/ 1646141 w 1936653"/>
                    <a:gd name="connsiteY41" fmla="*/ 1327897 h 1698529"/>
                    <a:gd name="connsiteX42" fmla="*/ 1608883 w 1936653"/>
                    <a:gd name="connsiteY42" fmla="*/ 1365155 h 1698529"/>
                    <a:gd name="connsiteX43" fmla="*/ 1571625 w 1936653"/>
                    <a:gd name="connsiteY43" fmla="*/ 1327897 h 1698529"/>
                    <a:gd name="connsiteX44" fmla="*/ 1608883 w 1936653"/>
                    <a:gd name="connsiteY44" fmla="*/ 1290639 h 1698529"/>
                    <a:gd name="connsiteX45" fmla="*/ 894508 w 1936653"/>
                    <a:gd name="connsiteY45" fmla="*/ 1281114 h 1698529"/>
                    <a:gd name="connsiteX46" fmla="*/ 931766 w 1936653"/>
                    <a:gd name="connsiteY46" fmla="*/ 1318372 h 1698529"/>
                    <a:gd name="connsiteX47" fmla="*/ 894508 w 1936653"/>
                    <a:gd name="connsiteY47" fmla="*/ 1355630 h 1698529"/>
                    <a:gd name="connsiteX48" fmla="*/ 857250 w 1936653"/>
                    <a:gd name="connsiteY48" fmla="*/ 1318372 h 1698529"/>
                    <a:gd name="connsiteX49" fmla="*/ 894508 w 1936653"/>
                    <a:gd name="connsiteY49" fmla="*/ 1281114 h 1698529"/>
                    <a:gd name="connsiteX50" fmla="*/ 484090 w 1936653"/>
                    <a:gd name="connsiteY50" fmla="*/ 1253381 h 1698529"/>
                    <a:gd name="connsiteX51" fmla="*/ 521348 w 1936653"/>
                    <a:gd name="connsiteY51" fmla="*/ 1290639 h 1698529"/>
                    <a:gd name="connsiteX52" fmla="*/ 484090 w 1936653"/>
                    <a:gd name="connsiteY52" fmla="*/ 1327897 h 1698529"/>
                    <a:gd name="connsiteX53" fmla="*/ 446832 w 1936653"/>
                    <a:gd name="connsiteY53" fmla="*/ 1290639 h 1698529"/>
                    <a:gd name="connsiteX54" fmla="*/ 484090 w 1936653"/>
                    <a:gd name="connsiteY54" fmla="*/ 1253381 h 1698529"/>
                    <a:gd name="connsiteX55" fmla="*/ 1156446 w 1936653"/>
                    <a:gd name="connsiteY55" fmla="*/ 1138238 h 1698529"/>
                    <a:gd name="connsiteX56" fmla="*/ 1193704 w 1936653"/>
                    <a:gd name="connsiteY56" fmla="*/ 1175496 h 1698529"/>
                    <a:gd name="connsiteX57" fmla="*/ 1156446 w 1936653"/>
                    <a:gd name="connsiteY57" fmla="*/ 1212754 h 1698529"/>
                    <a:gd name="connsiteX58" fmla="*/ 1119188 w 1936653"/>
                    <a:gd name="connsiteY58" fmla="*/ 1175496 h 1698529"/>
                    <a:gd name="connsiteX59" fmla="*/ 1156446 w 1936653"/>
                    <a:gd name="connsiteY59" fmla="*/ 1138238 h 1698529"/>
                    <a:gd name="connsiteX60" fmla="*/ 1394571 w 1936653"/>
                    <a:gd name="connsiteY60" fmla="*/ 1119188 h 1698529"/>
                    <a:gd name="connsiteX61" fmla="*/ 1431829 w 1936653"/>
                    <a:gd name="connsiteY61" fmla="*/ 1156446 h 1698529"/>
                    <a:gd name="connsiteX62" fmla="*/ 1394571 w 1936653"/>
                    <a:gd name="connsiteY62" fmla="*/ 1193704 h 1698529"/>
                    <a:gd name="connsiteX63" fmla="*/ 1357313 w 1936653"/>
                    <a:gd name="connsiteY63" fmla="*/ 1156446 h 1698529"/>
                    <a:gd name="connsiteX64" fmla="*/ 1394571 w 1936653"/>
                    <a:gd name="connsiteY64" fmla="*/ 1119188 h 1698529"/>
                    <a:gd name="connsiteX65" fmla="*/ 680196 w 1936653"/>
                    <a:gd name="connsiteY65" fmla="*/ 1109663 h 1698529"/>
                    <a:gd name="connsiteX66" fmla="*/ 717454 w 1936653"/>
                    <a:gd name="connsiteY66" fmla="*/ 1146921 h 1698529"/>
                    <a:gd name="connsiteX67" fmla="*/ 680196 w 1936653"/>
                    <a:gd name="connsiteY67" fmla="*/ 1184179 h 1698529"/>
                    <a:gd name="connsiteX68" fmla="*/ 642938 w 1936653"/>
                    <a:gd name="connsiteY68" fmla="*/ 1146921 h 1698529"/>
                    <a:gd name="connsiteX69" fmla="*/ 680196 w 1936653"/>
                    <a:gd name="connsiteY69" fmla="*/ 1109663 h 1698529"/>
                    <a:gd name="connsiteX70" fmla="*/ 265858 w 1936653"/>
                    <a:gd name="connsiteY70" fmla="*/ 1100137 h 1698529"/>
                    <a:gd name="connsiteX71" fmla="*/ 303116 w 1936653"/>
                    <a:gd name="connsiteY71" fmla="*/ 1137395 h 1698529"/>
                    <a:gd name="connsiteX72" fmla="*/ 265858 w 1936653"/>
                    <a:gd name="connsiteY72" fmla="*/ 1174653 h 1698529"/>
                    <a:gd name="connsiteX73" fmla="*/ 228600 w 1936653"/>
                    <a:gd name="connsiteY73" fmla="*/ 1137395 h 1698529"/>
                    <a:gd name="connsiteX74" fmla="*/ 265858 w 1936653"/>
                    <a:gd name="connsiteY74" fmla="*/ 1100137 h 1698529"/>
                    <a:gd name="connsiteX75" fmla="*/ 1846182 w 1936653"/>
                    <a:gd name="connsiteY75" fmla="*/ 1076325 h 1698529"/>
                    <a:gd name="connsiteX76" fmla="*/ 1883440 w 1936653"/>
                    <a:gd name="connsiteY76" fmla="*/ 1113583 h 1698529"/>
                    <a:gd name="connsiteX77" fmla="*/ 1846182 w 1936653"/>
                    <a:gd name="connsiteY77" fmla="*/ 1150841 h 1698529"/>
                    <a:gd name="connsiteX78" fmla="*/ 1808924 w 1936653"/>
                    <a:gd name="connsiteY78" fmla="*/ 1113583 h 1698529"/>
                    <a:gd name="connsiteX79" fmla="*/ 1846182 w 1936653"/>
                    <a:gd name="connsiteY79" fmla="*/ 1076325 h 1698529"/>
                    <a:gd name="connsiteX80" fmla="*/ 1604120 w 1936653"/>
                    <a:gd name="connsiteY80" fmla="*/ 1019176 h 1698529"/>
                    <a:gd name="connsiteX81" fmla="*/ 1641378 w 1936653"/>
                    <a:gd name="connsiteY81" fmla="*/ 1056434 h 1698529"/>
                    <a:gd name="connsiteX82" fmla="*/ 1604120 w 1936653"/>
                    <a:gd name="connsiteY82" fmla="*/ 1093692 h 1698529"/>
                    <a:gd name="connsiteX83" fmla="*/ 1566862 w 1936653"/>
                    <a:gd name="connsiteY83" fmla="*/ 1056434 h 1698529"/>
                    <a:gd name="connsiteX84" fmla="*/ 1604120 w 1936653"/>
                    <a:gd name="connsiteY84" fmla="*/ 1019176 h 1698529"/>
                    <a:gd name="connsiteX85" fmla="*/ 470646 w 1936653"/>
                    <a:gd name="connsiteY85" fmla="*/ 962026 h 1698529"/>
                    <a:gd name="connsiteX86" fmla="*/ 507904 w 1936653"/>
                    <a:gd name="connsiteY86" fmla="*/ 999284 h 1698529"/>
                    <a:gd name="connsiteX87" fmla="*/ 470646 w 1936653"/>
                    <a:gd name="connsiteY87" fmla="*/ 1036542 h 1698529"/>
                    <a:gd name="connsiteX88" fmla="*/ 433388 w 1936653"/>
                    <a:gd name="connsiteY88" fmla="*/ 999284 h 1698529"/>
                    <a:gd name="connsiteX89" fmla="*/ 470646 w 1936653"/>
                    <a:gd name="connsiteY89" fmla="*/ 962026 h 1698529"/>
                    <a:gd name="connsiteX90" fmla="*/ 873353 w 1936653"/>
                    <a:gd name="connsiteY90" fmla="*/ 943629 h 1698529"/>
                    <a:gd name="connsiteX91" fmla="*/ 910611 w 1936653"/>
                    <a:gd name="connsiteY91" fmla="*/ 980887 h 1698529"/>
                    <a:gd name="connsiteX92" fmla="*/ 873353 w 1936653"/>
                    <a:gd name="connsiteY92" fmla="*/ 1018145 h 1698529"/>
                    <a:gd name="connsiteX93" fmla="*/ 836095 w 1936653"/>
                    <a:gd name="connsiteY93" fmla="*/ 980887 h 1698529"/>
                    <a:gd name="connsiteX94" fmla="*/ 873353 w 1936653"/>
                    <a:gd name="connsiteY94" fmla="*/ 943629 h 1698529"/>
                    <a:gd name="connsiteX95" fmla="*/ 1129273 w 1936653"/>
                    <a:gd name="connsiteY95" fmla="*/ 912715 h 1698529"/>
                    <a:gd name="connsiteX96" fmla="*/ 1166531 w 1936653"/>
                    <a:gd name="connsiteY96" fmla="*/ 949973 h 1698529"/>
                    <a:gd name="connsiteX97" fmla="*/ 1129273 w 1936653"/>
                    <a:gd name="connsiteY97" fmla="*/ 987231 h 1698529"/>
                    <a:gd name="connsiteX98" fmla="*/ 1092015 w 1936653"/>
                    <a:gd name="connsiteY98" fmla="*/ 949973 h 1698529"/>
                    <a:gd name="connsiteX99" fmla="*/ 1129273 w 1936653"/>
                    <a:gd name="connsiteY99" fmla="*/ 912715 h 1698529"/>
                    <a:gd name="connsiteX100" fmla="*/ 1394570 w 1936653"/>
                    <a:gd name="connsiteY100" fmla="*/ 871539 h 1698529"/>
                    <a:gd name="connsiteX101" fmla="*/ 1431828 w 1936653"/>
                    <a:gd name="connsiteY101" fmla="*/ 908797 h 1698529"/>
                    <a:gd name="connsiteX102" fmla="*/ 1394570 w 1936653"/>
                    <a:gd name="connsiteY102" fmla="*/ 946055 h 1698529"/>
                    <a:gd name="connsiteX103" fmla="*/ 1357312 w 1936653"/>
                    <a:gd name="connsiteY103" fmla="*/ 908797 h 1698529"/>
                    <a:gd name="connsiteX104" fmla="*/ 1394570 w 1936653"/>
                    <a:gd name="connsiteY104" fmla="*/ 871539 h 1698529"/>
                    <a:gd name="connsiteX105" fmla="*/ 1696605 w 1936653"/>
                    <a:gd name="connsiteY105" fmla="*/ 857060 h 1698529"/>
                    <a:gd name="connsiteX106" fmla="*/ 1733863 w 1936653"/>
                    <a:gd name="connsiteY106" fmla="*/ 894318 h 1698529"/>
                    <a:gd name="connsiteX107" fmla="*/ 1696605 w 1936653"/>
                    <a:gd name="connsiteY107" fmla="*/ 931576 h 1698529"/>
                    <a:gd name="connsiteX108" fmla="*/ 1659347 w 1936653"/>
                    <a:gd name="connsiteY108" fmla="*/ 894318 h 1698529"/>
                    <a:gd name="connsiteX109" fmla="*/ 1696605 w 1936653"/>
                    <a:gd name="connsiteY109" fmla="*/ 857060 h 1698529"/>
                    <a:gd name="connsiteX110" fmla="*/ 656383 w 1936653"/>
                    <a:gd name="connsiteY110" fmla="*/ 828675 h 1698529"/>
                    <a:gd name="connsiteX111" fmla="*/ 693641 w 1936653"/>
                    <a:gd name="connsiteY111" fmla="*/ 865933 h 1698529"/>
                    <a:gd name="connsiteX112" fmla="*/ 656383 w 1936653"/>
                    <a:gd name="connsiteY112" fmla="*/ 903191 h 1698529"/>
                    <a:gd name="connsiteX113" fmla="*/ 619125 w 1936653"/>
                    <a:gd name="connsiteY113" fmla="*/ 865933 h 1698529"/>
                    <a:gd name="connsiteX114" fmla="*/ 656383 w 1936653"/>
                    <a:gd name="connsiteY114" fmla="*/ 828675 h 1698529"/>
                    <a:gd name="connsiteX115" fmla="*/ 246808 w 1936653"/>
                    <a:gd name="connsiteY115" fmla="*/ 823913 h 1698529"/>
                    <a:gd name="connsiteX116" fmla="*/ 284066 w 1936653"/>
                    <a:gd name="connsiteY116" fmla="*/ 861171 h 1698529"/>
                    <a:gd name="connsiteX117" fmla="*/ 246808 w 1936653"/>
                    <a:gd name="connsiteY117" fmla="*/ 898429 h 1698529"/>
                    <a:gd name="connsiteX118" fmla="*/ 209550 w 1936653"/>
                    <a:gd name="connsiteY118" fmla="*/ 861171 h 1698529"/>
                    <a:gd name="connsiteX119" fmla="*/ 246808 w 1936653"/>
                    <a:gd name="connsiteY119" fmla="*/ 823913 h 1698529"/>
                    <a:gd name="connsiteX120" fmla="*/ 1219761 w 1936653"/>
                    <a:gd name="connsiteY120" fmla="*/ 726977 h 1698529"/>
                    <a:gd name="connsiteX121" fmla="*/ 1257019 w 1936653"/>
                    <a:gd name="connsiteY121" fmla="*/ 764235 h 1698529"/>
                    <a:gd name="connsiteX122" fmla="*/ 1219761 w 1936653"/>
                    <a:gd name="connsiteY122" fmla="*/ 801493 h 1698529"/>
                    <a:gd name="connsiteX123" fmla="*/ 1182503 w 1936653"/>
                    <a:gd name="connsiteY123" fmla="*/ 764235 h 1698529"/>
                    <a:gd name="connsiteX124" fmla="*/ 1219761 w 1936653"/>
                    <a:gd name="connsiteY124" fmla="*/ 726977 h 1698529"/>
                    <a:gd name="connsiteX125" fmla="*/ 1899395 w 1936653"/>
                    <a:gd name="connsiteY125" fmla="*/ 714377 h 1698529"/>
                    <a:gd name="connsiteX126" fmla="*/ 1936653 w 1936653"/>
                    <a:gd name="connsiteY126" fmla="*/ 751635 h 1698529"/>
                    <a:gd name="connsiteX127" fmla="*/ 1899395 w 1936653"/>
                    <a:gd name="connsiteY127" fmla="*/ 788893 h 1698529"/>
                    <a:gd name="connsiteX128" fmla="*/ 1862137 w 1936653"/>
                    <a:gd name="connsiteY128" fmla="*/ 751635 h 1698529"/>
                    <a:gd name="connsiteX129" fmla="*/ 1899395 w 1936653"/>
                    <a:gd name="connsiteY129" fmla="*/ 714377 h 1698529"/>
                    <a:gd name="connsiteX130" fmla="*/ 1523158 w 1936653"/>
                    <a:gd name="connsiteY130" fmla="*/ 695326 h 1698529"/>
                    <a:gd name="connsiteX131" fmla="*/ 1560416 w 1936653"/>
                    <a:gd name="connsiteY131" fmla="*/ 732584 h 1698529"/>
                    <a:gd name="connsiteX132" fmla="*/ 1523158 w 1936653"/>
                    <a:gd name="connsiteY132" fmla="*/ 769842 h 1698529"/>
                    <a:gd name="connsiteX133" fmla="*/ 1485900 w 1936653"/>
                    <a:gd name="connsiteY133" fmla="*/ 732584 h 1698529"/>
                    <a:gd name="connsiteX134" fmla="*/ 1523158 w 1936653"/>
                    <a:gd name="connsiteY134" fmla="*/ 695326 h 1698529"/>
                    <a:gd name="connsiteX135" fmla="*/ 446833 w 1936653"/>
                    <a:gd name="connsiteY135" fmla="*/ 681038 h 1698529"/>
                    <a:gd name="connsiteX136" fmla="*/ 484091 w 1936653"/>
                    <a:gd name="connsiteY136" fmla="*/ 718296 h 1698529"/>
                    <a:gd name="connsiteX137" fmla="*/ 446833 w 1936653"/>
                    <a:gd name="connsiteY137" fmla="*/ 755554 h 1698529"/>
                    <a:gd name="connsiteX138" fmla="*/ 409575 w 1936653"/>
                    <a:gd name="connsiteY138" fmla="*/ 718296 h 1698529"/>
                    <a:gd name="connsiteX139" fmla="*/ 446833 w 1936653"/>
                    <a:gd name="connsiteY139" fmla="*/ 681038 h 1698529"/>
                    <a:gd name="connsiteX140" fmla="*/ 970708 w 1936653"/>
                    <a:gd name="connsiteY140" fmla="*/ 676276 h 1698529"/>
                    <a:gd name="connsiteX141" fmla="*/ 1007966 w 1936653"/>
                    <a:gd name="connsiteY141" fmla="*/ 713534 h 1698529"/>
                    <a:gd name="connsiteX142" fmla="*/ 970708 w 1936653"/>
                    <a:gd name="connsiteY142" fmla="*/ 750792 h 1698529"/>
                    <a:gd name="connsiteX143" fmla="*/ 933450 w 1936653"/>
                    <a:gd name="connsiteY143" fmla="*/ 713534 h 1698529"/>
                    <a:gd name="connsiteX144" fmla="*/ 970708 w 1936653"/>
                    <a:gd name="connsiteY144" fmla="*/ 676276 h 1698529"/>
                    <a:gd name="connsiteX145" fmla="*/ 37258 w 1936653"/>
                    <a:gd name="connsiteY145" fmla="*/ 676276 h 1698529"/>
                    <a:gd name="connsiteX146" fmla="*/ 74516 w 1936653"/>
                    <a:gd name="connsiteY146" fmla="*/ 713534 h 1698529"/>
                    <a:gd name="connsiteX147" fmla="*/ 37258 w 1936653"/>
                    <a:gd name="connsiteY147" fmla="*/ 750792 h 1698529"/>
                    <a:gd name="connsiteX148" fmla="*/ 0 w 1936653"/>
                    <a:gd name="connsiteY148" fmla="*/ 713534 h 1698529"/>
                    <a:gd name="connsiteX149" fmla="*/ 37258 w 1936653"/>
                    <a:gd name="connsiteY149" fmla="*/ 676276 h 1698529"/>
                    <a:gd name="connsiteX150" fmla="*/ 656383 w 1936653"/>
                    <a:gd name="connsiteY150" fmla="*/ 652462 h 1698529"/>
                    <a:gd name="connsiteX151" fmla="*/ 693641 w 1936653"/>
                    <a:gd name="connsiteY151" fmla="*/ 689720 h 1698529"/>
                    <a:gd name="connsiteX152" fmla="*/ 656383 w 1936653"/>
                    <a:gd name="connsiteY152" fmla="*/ 726978 h 1698529"/>
                    <a:gd name="connsiteX153" fmla="*/ 619125 w 1936653"/>
                    <a:gd name="connsiteY153" fmla="*/ 689720 h 1698529"/>
                    <a:gd name="connsiteX154" fmla="*/ 656383 w 1936653"/>
                    <a:gd name="connsiteY154" fmla="*/ 652462 h 1698529"/>
                    <a:gd name="connsiteX155" fmla="*/ 1313608 w 1936653"/>
                    <a:gd name="connsiteY155" fmla="*/ 547689 h 1698529"/>
                    <a:gd name="connsiteX156" fmla="*/ 1350866 w 1936653"/>
                    <a:gd name="connsiteY156" fmla="*/ 584947 h 1698529"/>
                    <a:gd name="connsiteX157" fmla="*/ 1313608 w 1936653"/>
                    <a:gd name="connsiteY157" fmla="*/ 622205 h 1698529"/>
                    <a:gd name="connsiteX158" fmla="*/ 1276350 w 1936653"/>
                    <a:gd name="connsiteY158" fmla="*/ 584947 h 1698529"/>
                    <a:gd name="connsiteX159" fmla="*/ 1313608 w 1936653"/>
                    <a:gd name="connsiteY159" fmla="*/ 547689 h 1698529"/>
                    <a:gd name="connsiteX160" fmla="*/ 1728991 w 1936653"/>
                    <a:gd name="connsiteY160" fmla="*/ 503139 h 1698529"/>
                    <a:gd name="connsiteX161" fmla="*/ 1766249 w 1936653"/>
                    <a:gd name="connsiteY161" fmla="*/ 540397 h 1698529"/>
                    <a:gd name="connsiteX162" fmla="*/ 1728991 w 1936653"/>
                    <a:gd name="connsiteY162" fmla="*/ 577655 h 1698529"/>
                    <a:gd name="connsiteX163" fmla="*/ 1691733 w 1936653"/>
                    <a:gd name="connsiteY163" fmla="*/ 540397 h 1698529"/>
                    <a:gd name="connsiteX164" fmla="*/ 1728991 w 1936653"/>
                    <a:gd name="connsiteY164" fmla="*/ 503139 h 1698529"/>
                    <a:gd name="connsiteX165" fmla="*/ 723058 w 1936653"/>
                    <a:gd name="connsiteY165" fmla="*/ 476250 h 1698529"/>
                    <a:gd name="connsiteX166" fmla="*/ 760316 w 1936653"/>
                    <a:gd name="connsiteY166" fmla="*/ 513508 h 1698529"/>
                    <a:gd name="connsiteX167" fmla="*/ 723058 w 1936653"/>
                    <a:gd name="connsiteY167" fmla="*/ 550766 h 1698529"/>
                    <a:gd name="connsiteX168" fmla="*/ 685800 w 1936653"/>
                    <a:gd name="connsiteY168" fmla="*/ 513508 h 1698529"/>
                    <a:gd name="connsiteX169" fmla="*/ 723058 w 1936653"/>
                    <a:gd name="connsiteY169" fmla="*/ 476250 h 1698529"/>
                    <a:gd name="connsiteX170" fmla="*/ 251570 w 1936653"/>
                    <a:gd name="connsiteY170" fmla="*/ 461962 h 1698529"/>
                    <a:gd name="connsiteX171" fmla="*/ 288828 w 1936653"/>
                    <a:gd name="connsiteY171" fmla="*/ 499220 h 1698529"/>
                    <a:gd name="connsiteX172" fmla="*/ 251570 w 1936653"/>
                    <a:gd name="connsiteY172" fmla="*/ 536478 h 1698529"/>
                    <a:gd name="connsiteX173" fmla="*/ 214312 w 1936653"/>
                    <a:gd name="connsiteY173" fmla="*/ 499220 h 1698529"/>
                    <a:gd name="connsiteX174" fmla="*/ 251570 w 1936653"/>
                    <a:gd name="connsiteY174" fmla="*/ 461962 h 1698529"/>
                    <a:gd name="connsiteX175" fmla="*/ 1522332 w 1936653"/>
                    <a:gd name="connsiteY175" fmla="*/ 404813 h 1698529"/>
                    <a:gd name="connsiteX176" fmla="*/ 1559590 w 1936653"/>
                    <a:gd name="connsiteY176" fmla="*/ 442071 h 1698529"/>
                    <a:gd name="connsiteX177" fmla="*/ 1522332 w 1936653"/>
                    <a:gd name="connsiteY177" fmla="*/ 479329 h 1698529"/>
                    <a:gd name="connsiteX178" fmla="*/ 1485074 w 1936653"/>
                    <a:gd name="connsiteY178" fmla="*/ 442071 h 1698529"/>
                    <a:gd name="connsiteX179" fmla="*/ 1522332 w 1936653"/>
                    <a:gd name="connsiteY179" fmla="*/ 404813 h 1698529"/>
                    <a:gd name="connsiteX180" fmla="*/ 1080245 w 1936653"/>
                    <a:gd name="connsiteY180" fmla="*/ 395288 h 1698529"/>
                    <a:gd name="connsiteX181" fmla="*/ 1117503 w 1936653"/>
                    <a:gd name="connsiteY181" fmla="*/ 432546 h 1698529"/>
                    <a:gd name="connsiteX182" fmla="*/ 1080245 w 1936653"/>
                    <a:gd name="connsiteY182" fmla="*/ 469804 h 1698529"/>
                    <a:gd name="connsiteX183" fmla="*/ 1042987 w 1936653"/>
                    <a:gd name="connsiteY183" fmla="*/ 432546 h 1698529"/>
                    <a:gd name="connsiteX184" fmla="*/ 1080245 w 1936653"/>
                    <a:gd name="connsiteY184" fmla="*/ 395288 h 1698529"/>
                    <a:gd name="connsiteX185" fmla="*/ 513508 w 1936653"/>
                    <a:gd name="connsiteY185" fmla="*/ 328613 h 1698529"/>
                    <a:gd name="connsiteX186" fmla="*/ 550766 w 1936653"/>
                    <a:gd name="connsiteY186" fmla="*/ 365871 h 1698529"/>
                    <a:gd name="connsiteX187" fmla="*/ 513508 w 1936653"/>
                    <a:gd name="connsiteY187" fmla="*/ 403129 h 1698529"/>
                    <a:gd name="connsiteX188" fmla="*/ 476250 w 1936653"/>
                    <a:gd name="connsiteY188" fmla="*/ 365871 h 1698529"/>
                    <a:gd name="connsiteX189" fmla="*/ 513508 w 1936653"/>
                    <a:gd name="connsiteY189" fmla="*/ 328613 h 1698529"/>
                    <a:gd name="connsiteX190" fmla="*/ 870695 w 1936653"/>
                    <a:gd name="connsiteY190" fmla="*/ 247651 h 1698529"/>
                    <a:gd name="connsiteX191" fmla="*/ 907953 w 1936653"/>
                    <a:gd name="connsiteY191" fmla="*/ 284909 h 1698529"/>
                    <a:gd name="connsiteX192" fmla="*/ 870695 w 1936653"/>
                    <a:gd name="connsiteY192" fmla="*/ 322167 h 1698529"/>
                    <a:gd name="connsiteX193" fmla="*/ 833437 w 1936653"/>
                    <a:gd name="connsiteY193" fmla="*/ 284909 h 1698529"/>
                    <a:gd name="connsiteX194" fmla="*/ 870695 w 1936653"/>
                    <a:gd name="connsiteY194" fmla="*/ 247651 h 1698529"/>
                    <a:gd name="connsiteX195" fmla="*/ 1251695 w 1936653"/>
                    <a:gd name="connsiteY195" fmla="*/ 185739 h 1698529"/>
                    <a:gd name="connsiteX196" fmla="*/ 1288953 w 1936653"/>
                    <a:gd name="connsiteY196" fmla="*/ 222997 h 1698529"/>
                    <a:gd name="connsiteX197" fmla="*/ 1251695 w 1936653"/>
                    <a:gd name="connsiteY197" fmla="*/ 260255 h 1698529"/>
                    <a:gd name="connsiteX198" fmla="*/ 1214437 w 1936653"/>
                    <a:gd name="connsiteY198" fmla="*/ 222997 h 1698529"/>
                    <a:gd name="connsiteX199" fmla="*/ 1251695 w 1936653"/>
                    <a:gd name="connsiteY199" fmla="*/ 185739 h 1698529"/>
                    <a:gd name="connsiteX200" fmla="*/ 284908 w 1936653"/>
                    <a:gd name="connsiteY200" fmla="*/ 180975 h 1698529"/>
                    <a:gd name="connsiteX201" fmla="*/ 322166 w 1936653"/>
                    <a:gd name="connsiteY201" fmla="*/ 218233 h 1698529"/>
                    <a:gd name="connsiteX202" fmla="*/ 284908 w 1936653"/>
                    <a:gd name="connsiteY202" fmla="*/ 255491 h 1698529"/>
                    <a:gd name="connsiteX203" fmla="*/ 247650 w 1936653"/>
                    <a:gd name="connsiteY203" fmla="*/ 218233 h 1698529"/>
                    <a:gd name="connsiteX204" fmla="*/ 284908 w 1936653"/>
                    <a:gd name="connsiteY204" fmla="*/ 180975 h 1698529"/>
                    <a:gd name="connsiteX205" fmla="*/ 1546144 w 1936653"/>
                    <a:gd name="connsiteY205" fmla="*/ 119063 h 1698529"/>
                    <a:gd name="connsiteX206" fmla="*/ 1583402 w 1936653"/>
                    <a:gd name="connsiteY206" fmla="*/ 156321 h 1698529"/>
                    <a:gd name="connsiteX207" fmla="*/ 1546144 w 1936653"/>
                    <a:gd name="connsiteY207" fmla="*/ 193579 h 1698529"/>
                    <a:gd name="connsiteX208" fmla="*/ 1508886 w 1936653"/>
                    <a:gd name="connsiteY208" fmla="*/ 156321 h 1698529"/>
                    <a:gd name="connsiteX209" fmla="*/ 1546144 w 1936653"/>
                    <a:gd name="connsiteY209" fmla="*/ 119063 h 1698529"/>
                    <a:gd name="connsiteX210" fmla="*/ 651621 w 1936653"/>
                    <a:gd name="connsiteY210" fmla="*/ 85725 h 1698529"/>
                    <a:gd name="connsiteX211" fmla="*/ 688879 w 1936653"/>
                    <a:gd name="connsiteY211" fmla="*/ 122983 h 1698529"/>
                    <a:gd name="connsiteX212" fmla="*/ 651621 w 1936653"/>
                    <a:gd name="connsiteY212" fmla="*/ 160241 h 1698529"/>
                    <a:gd name="connsiteX213" fmla="*/ 614363 w 1936653"/>
                    <a:gd name="connsiteY213" fmla="*/ 122983 h 1698529"/>
                    <a:gd name="connsiteX214" fmla="*/ 651621 w 1936653"/>
                    <a:gd name="connsiteY214" fmla="*/ 85725 h 1698529"/>
                    <a:gd name="connsiteX215" fmla="*/ 1013571 w 1936653"/>
                    <a:gd name="connsiteY215" fmla="*/ 0 h 1698529"/>
                    <a:gd name="connsiteX216" fmla="*/ 1050829 w 1936653"/>
                    <a:gd name="connsiteY216" fmla="*/ 37258 h 1698529"/>
                    <a:gd name="connsiteX217" fmla="*/ 1013571 w 1936653"/>
                    <a:gd name="connsiteY217" fmla="*/ 74516 h 1698529"/>
                    <a:gd name="connsiteX218" fmla="*/ 976313 w 1936653"/>
                    <a:gd name="connsiteY218" fmla="*/ 37258 h 1698529"/>
                    <a:gd name="connsiteX219" fmla="*/ 1013571 w 1936653"/>
                    <a:gd name="connsiteY219" fmla="*/ 0 h 16985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</a:cxnLst>
                  <a:rect l="l" t="t" r="r" b="b"/>
                  <a:pathLst>
                    <a:path w="1936653" h="1698529">
                      <a:moveTo>
                        <a:pt x="1198482" y="1624013"/>
                      </a:moveTo>
                      <a:cubicBezTo>
                        <a:pt x="1219059" y="1624013"/>
                        <a:pt x="1235740" y="1640694"/>
                        <a:pt x="1235740" y="1661271"/>
                      </a:cubicBezTo>
                      <a:cubicBezTo>
                        <a:pt x="1235740" y="1681848"/>
                        <a:pt x="1219059" y="1698529"/>
                        <a:pt x="1198482" y="1698529"/>
                      </a:cubicBezTo>
                      <a:cubicBezTo>
                        <a:pt x="1177905" y="1698529"/>
                        <a:pt x="1161224" y="1681848"/>
                        <a:pt x="1161224" y="1661271"/>
                      </a:cubicBezTo>
                      <a:cubicBezTo>
                        <a:pt x="1161224" y="1640694"/>
                        <a:pt x="1177905" y="1624013"/>
                        <a:pt x="1198482" y="1624013"/>
                      </a:cubicBezTo>
                      <a:close/>
                      <a:moveTo>
                        <a:pt x="888920" y="1585913"/>
                      </a:moveTo>
                      <a:cubicBezTo>
                        <a:pt x="909497" y="1585913"/>
                        <a:pt x="926178" y="1602594"/>
                        <a:pt x="926178" y="1623171"/>
                      </a:cubicBezTo>
                      <a:cubicBezTo>
                        <a:pt x="926178" y="1643748"/>
                        <a:pt x="909497" y="1660429"/>
                        <a:pt x="888920" y="1660429"/>
                      </a:cubicBezTo>
                      <a:cubicBezTo>
                        <a:pt x="868343" y="1660429"/>
                        <a:pt x="851662" y="1643748"/>
                        <a:pt x="851662" y="1623171"/>
                      </a:cubicBezTo>
                      <a:cubicBezTo>
                        <a:pt x="851662" y="1602594"/>
                        <a:pt x="868343" y="1585913"/>
                        <a:pt x="888920" y="1585913"/>
                      </a:cubicBezTo>
                      <a:close/>
                      <a:moveTo>
                        <a:pt x="1560432" y="1543050"/>
                      </a:moveTo>
                      <a:cubicBezTo>
                        <a:pt x="1581009" y="1543050"/>
                        <a:pt x="1597690" y="1559731"/>
                        <a:pt x="1597690" y="1580308"/>
                      </a:cubicBezTo>
                      <a:cubicBezTo>
                        <a:pt x="1597690" y="1600885"/>
                        <a:pt x="1581009" y="1617566"/>
                        <a:pt x="1560432" y="1617566"/>
                      </a:cubicBezTo>
                      <a:cubicBezTo>
                        <a:pt x="1539855" y="1617566"/>
                        <a:pt x="1523174" y="1600885"/>
                        <a:pt x="1523174" y="1580308"/>
                      </a:cubicBezTo>
                      <a:cubicBezTo>
                        <a:pt x="1523174" y="1559731"/>
                        <a:pt x="1539855" y="1543050"/>
                        <a:pt x="1560432" y="1543050"/>
                      </a:cubicBezTo>
                      <a:close/>
                      <a:moveTo>
                        <a:pt x="436482" y="1519238"/>
                      </a:moveTo>
                      <a:cubicBezTo>
                        <a:pt x="457059" y="1519238"/>
                        <a:pt x="473740" y="1535919"/>
                        <a:pt x="473740" y="1556496"/>
                      </a:cubicBezTo>
                      <a:cubicBezTo>
                        <a:pt x="473740" y="1577073"/>
                        <a:pt x="457059" y="1593754"/>
                        <a:pt x="436482" y="1593754"/>
                      </a:cubicBezTo>
                      <a:cubicBezTo>
                        <a:pt x="415905" y="1593754"/>
                        <a:pt x="399224" y="1577073"/>
                        <a:pt x="399224" y="1556496"/>
                      </a:cubicBezTo>
                      <a:cubicBezTo>
                        <a:pt x="399224" y="1535919"/>
                        <a:pt x="415905" y="1519238"/>
                        <a:pt x="436482" y="1519238"/>
                      </a:cubicBezTo>
                      <a:close/>
                      <a:moveTo>
                        <a:pt x="665908" y="1471614"/>
                      </a:moveTo>
                      <a:cubicBezTo>
                        <a:pt x="686485" y="1471614"/>
                        <a:pt x="703166" y="1488295"/>
                        <a:pt x="703166" y="1508872"/>
                      </a:cubicBezTo>
                      <a:cubicBezTo>
                        <a:pt x="703166" y="1529449"/>
                        <a:pt x="686485" y="1546130"/>
                        <a:pt x="665908" y="1546130"/>
                      </a:cubicBezTo>
                      <a:cubicBezTo>
                        <a:pt x="645331" y="1546130"/>
                        <a:pt x="628650" y="1529449"/>
                        <a:pt x="628650" y="1508872"/>
                      </a:cubicBezTo>
                      <a:cubicBezTo>
                        <a:pt x="628650" y="1488295"/>
                        <a:pt x="645331" y="1471614"/>
                        <a:pt x="665908" y="1471614"/>
                      </a:cubicBezTo>
                      <a:close/>
                      <a:moveTo>
                        <a:pt x="1104058" y="1428751"/>
                      </a:moveTo>
                      <a:cubicBezTo>
                        <a:pt x="1124635" y="1428751"/>
                        <a:pt x="1141316" y="1445432"/>
                        <a:pt x="1141316" y="1466009"/>
                      </a:cubicBezTo>
                      <a:cubicBezTo>
                        <a:pt x="1141316" y="1486586"/>
                        <a:pt x="1124635" y="1503267"/>
                        <a:pt x="1104058" y="1503267"/>
                      </a:cubicBezTo>
                      <a:cubicBezTo>
                        <a:pt x="1083481" y="1503267"/>
                        <a:pt x="1066800" y="1486586"/>
                        <a:pt x="1066800" y="1466009"/>
                      </a:cubicBezTo>
                      <a:cubicBezTo>
                        <a:pt x="1066800" y="1445432"/>
                        <a:pt x="1083481" y="1428751"/>
                        <a:pt x="1104058" y="1428751"/>
                      </a:cubicBezTo>
                      <a:close/>
                      <a:moveTo>
                        <a:pt x="1351708" y="1414464"/>
                      </a:moveTo>
                      <a:cubicBezTo>
                        <a:pt x="1372285" y="1414464"/>
                        <a:pt x="1388966" y="1431145"/>
                        <a:pt x="1388966" y="1451722"/>
                      </a:cubicBezTo>
                      <a:cubicBezTo>
                        <a:pt x="1388966" y="1472299"/>
                        <a:pt x="1372285" y="1488980"/>
                        <a:pt x="1351708" y="1488980"/>
                      </a:cubicBezTo>
                      <a:cubicBezTo>
                        <a:pt x="1331131" y="1488980"/>
                        <a:pt x="1314450" y="1472299"/>
                        <a:pt x="1314450" y="1451722"/>
                      </a:cubicBezTo>
                      <a:cubicBezTo>
                        <a:pt x="1314450" y="1431145"/>
                        <a:pt x="1331131" y="1414464"/>
                        <a:pt x="1351708" y="1414464"/>
                      </a:cubicBezTo>
                      <a:close/>
                      <a:moveTo>
                        <a:pt x="203120" y="1328738"/>
                      </a:moveTo>
                      <a:cubicBezTo>
                        <a:pt x="223697" y="1328738"/>
                        <a:pt x="240378" y="1345419"/>
                        <a:pt x="240378" y="1365996"/>
                      </a:cubicBezTo>
                      <a:cubicBezTo>
                        <a:pt x="240378" y="1386573"/>
                        <a:pt x="223697" y="1403254"/>
                        <a:pt x="203120" y="1403254"/>
                      </a:cubicBezTo>
                      <a:cubicBezTo>
                        <a:pt x="182543" y="1403254"/>
                        <a:pt x="165862" y="1386573"/>
                        <a:pt x="165862" y="1365996"/>
                      </a:cubicBezTo>
                      <a:cubicBezTo>
                        <a:pt x="165862" y="1345419"/>
                        <a:pt x="182543" y="1328738"/>
                        <a:pt x="203120" y="1328738"/>
                      </a:cubicBezTo>
                      <a:close/>
                      <a:moveTo>
                        <a:pt x="1608883" y="1290639"/>
                      </a:moveTo>
                      <a:cubicBezTo>
                        <a:pt x="1629460" y="1290639"/>
                        <a:pt x="1646141" y="1307320"/>
                        <a:pt x="1646141" y="1327897"/>
                      </a:cubicBezTo>
                      <a:cubicBezTo>
                        <a:pt x="1646141" y="1348474"/>
                        <a:pt x="1629460" y="1365155"/>
                        <a:pt x="1608883" y="1365155"/>
                      </a:cubicBezTo>
                      <a:cubicBezTo>
                        <a:pt x="1588306" y="1365155"/>
                        <a:pt x="1571625" y="1348474"/>
                        <a:pt x="1571625" y="1327897"/>
                      </a:cubicBezTo>
                      <a:cubicBezTo>
                        <a:pt x="1571625" y="1307320"/>
                        <a:pt x="1588306" y="1290639"/>
                        <a:pt x="1608883" y="1290639"/>
                      </a:cubicBezTo>
                      <a:close/>
                      <a:moveTo>
                        <a:pt x="894508" y="1281114"/>
                      </a:moveTo>
                      <a:cubicBezTo>
                        <a:pt x="915085" y="1281114"/>
                        <a:pt x="931766" y="1297795"/>
                        <a:pt x="931766" y="1318372"/>
                      </a:cubicBezTo>
                      <a:cubicBezTo>
                        <a:pt x="931766" y="1338949"/>
                        <a:pt x="915085" y="1355630"/>
                        <a:pt x="894508" y="1355630"/>
                      </a:cubicBezTo>
                      <a:cubicBezTo>
                        <a:pt x="873931" y="1355630"/>
                        <a:pt x="857250" y="1338949"/>
                        <a:pt x="857250" y="1318372"/>
                      </a:cubicBezTo>
                      <a:cubicBezTo>
                        <a:pt x="857250" y="1297795"/>
                        <a:pt x="873931" y="1281114"/>
                        <a:pt x="894508" y="1281114"/>
                      </a:cubicBezTo>
                      <a:close/>
                      <a:moveTo>
                        <a:pt x="484090" y="1253381"/>
                      </a:moveTo>
                      <a:cubicBezTo>
                        <a:pt x="504667" y="1253381"/>
                        <a:pt x="521348" y="1270062"/>
                        <a:pt x="521348" y="1290639"/>
                      </a:cubicBezTo>
                      <a:cubicBezTo>
                        <a:pt x="521348" y="1311216"/>
                        <a:pt x="504667" y="1327897"/>
                        <a:pt x="484090" y="1327897"/>
                      </a:cubicBezTo>
                      <a:cubicBezTo>
                        <a:pt x="463513" y="1327897"/>
                        <a:pt x="446832" y="1311216"/>
                        <a:pt x="446832" y="1290639"/>
                      </a:cubicBezTo>
                      <a:cubicBezTo>
                        <a:pt x="446832" y="1270062"/>
                        <a:pt x="463513" y="1253381"/>
                        <a:pt x="484090" y="1253381"/>
                      </a:cubicBezTo>
                      <a:close/>
                      <a:moveTo>
                        <a:pt x="1156446" y="1138238"/>
                      </a:moveTo>
                      <a:cubicBezTo>
                        <a:pt x="1177023" y="1138238"/>
                        <a:pt x="1193704" y="1154919"/>
                        <a:pt x="1193704" y="1175496"/>
                      </a:cubicBezTo>
                      <a:cubicBezTo>
                        <a:pt x="1193704" y="1196073"/>
                        <a:pt x="1177023" y="1212754"/>
                        <a:pt x="1156446" y="1212754"/>
                      </a:cubicBezTo>
                      <a:cubicBezTo>
                        <a:pt x="1135869" y="1212754"/>
                        <a:pt x="1119188" y="1196073"/>
                        <a:pt x="1119188" y="1175496"/>
                      </a:cubicBezTo>
                      <a:cubicBezTo>
                        <a:pt x="1119188" y="1154919"/>
                        <a:pt x="1135869" y="1138238"/>
                        <a:pt x="1156446" y="1138238"/>
                      </a:cubicBezTo>
                      <a:close/>
                      <a:moveTo>
                        <a:pt x="1394571" y="1119188"/>
                      </a:moveTo>
                      <a:cubicBezTo>
                        <a:pt x="1415148" y="1119188"/>
                        <a:pt x="1431829" y="1135869"/>
                        <a:pt x="1431829" y="1156446"/>
                      </a:cubicBezTo>
                      <a:cubicBezTo>
                        <a:pt x="1431829" y="1177023"/>
                        <a:pt x="1415148" y="1193704"/>
                        <a:pt x="1394571" y="1193704"/>
                      </a:cubicBezTo>
                      <a:cubicBezTo>
                        <a:pt x="1373994" y="1193704"/>
                        <a:pt x="1357313" y="1177023"/>
                        <a:pt x="1357313" y="1156446"/>
                      </a:cubicBezTo>
                      <a:cubicBezTo>
                        <a:pt x="1357313" y="1135869"/>
                        <a:pt x="1373994" y="1119188"/>
                        <a:pt x="1394571" y="1119188"/>
                      </a:cubicBezTo>
                      <a:close/>
                      <a:moveTo>
                        <a:pt x="680196" y="1109663"/>
                      </a:moveTo>
                      <a:cubicBezTo>
                        <a:pt x="700773" y="1109663"/>
                        <a:pt x="717454" y="1126344"/>
                        <a:pt x="717454" y="1146921"/>
                      </a:cubicBezTo>
                      <a:cubicBezTo>
                        <a:pt x="717454" y="1167498"/>
                        <a:pt x="700773" y="1184179"/>
                        <a:pt x="680196" y="1184179"/>
                      </a:cubicBezTo>
                      <a:cubicBezTo>
                        <a:pt x="659619" y="1184179"/>
                        <a:pt x="642938" y="1167498"/>
                        <a:pt x="642938" y="1146921"/>
                      </a:cubicBezTo>
                      <a:cubicBezTo>
                        <a:pt x="642938" y="1126344"/>
                        <a:pt x="659619" y="1109663"/>
                        <a:pt x="680196" y="1109663"/>
                      </a:cubicBezTo>
                      <a:close/>
                      <a:moveTo>
                        <a:pt x="265858" y="1100137"/>
                      </a:moveTo>
                      <a:cubicBezTo>
                        <a:pt x="286435" y="1100137"/>
                        <a:pt x="303116" y="1116818"/>
                        <a:pt x="303116" y="1137395"/>
                      </a:cubicBezTo>
                      <a:cubicBezTo>
                        <a:pt x="303116" y="1157972"/>
                        <a:pt x="286435" y="1174653"/>
                        <a:pt x="265858" y="1174653"/>
                      </a:cubicBezTo>
                      <a:cubicBezTo>
                        <a:pt x="245281" y="1174653"/>
                        <a:pt x="228600" y="1157972"/>
                        <a:pt x="228600" y="1137395"/>
                      </a:cubicBezTo>
                      <a:cubicBezTo>
                        <a:pt x="228600" y="1116818"/>
                        <a:pt x="245281" y="1100137"/>
                        <a:pt x="265858" y="1100137"/>
                      </a:cubicBezTo>
                      <a:close/>
                      <a:moveTo>
                        <a:pt x="1846182" y="1076325"/>
                      </a:moveTo>
                      <a:cubicBezTo>
                        <a:pt x="1866759" y="1076325"/>
                        <a:pt x="1883440" y="1093006"/>
                        <a:pt x="1883440" y="1113583"/>
                      </a:cubicBezTo>
                      <a:cubicBezTo>
                        <a:pt x="1883440" y="1134160"/>
                        <a:pt x="1866759" y="1150841"/>
                        <a:pt x="1846182" y="1150841"/>
                      </a:cubicBezTo>
                      <a:cubicBezTo>
                        <a:pt x="1825605" y="1150841"/>
                        <a:pt x="1808924" y="1134160"/>
                        <a:pt x="1808924" y="1113583"/>
                      </a:cubicBezTo>
                      <a:cubicBezTo>
                        <a:pt x="1808924" y="1093006"/>
                        <a:pt x="1825605" y="1076325"/>
                        <a:pt x="1846182" y="1076325"/>
                      </a:cubicBezTo>
                      <a:close/>
                      <a:moveTo>
                        <a:pt x="1604120" y="1019176"/>
                      </a:moveTo>
                      <a:cubicBezTo>
                        <a:pt x="1624697" y="1019176"/>
                        <a:pt x="1641378" y="1035857"/>
                        <a:pt x="1641378" y="1056434"/>
                      </a:cubicBezTo>
                      <a:cubicBezTo>
                        <a:pt x="1641378" y="1077011"/>
                        <a:pt x="1624697" y="1093692"/>
                        <a:pt x="1604120" y="1093692"/>
                      </a:cubicBezTo>
                      <a:cubicBezTo>
                        <a:pt x="1583543" y="1093692"/>
                        <a:pt x="1566862" y="1077011"/>
                        <a:pt x="1566862" y="1056434"/>
                      </a:cubicBezTo>
                      <a:cubicBezTo>
                        <a:pt x="1566862" y="1035857"/>
                        <a:pt x="1583543" y="1019176"/>
                        <a:pt x="1604120" y="1019176"/>
                      </a:cubicBezTo>
                      <a:close/>
                      <a:moveTo>
                        <a:pt x="470646" y="962026"/>
                      </a:moveTo>
                      <a:cubicBezTo>
                        <a:pt x="491223" y="962026"/>
                        <a:pt x="507904" y="978707"/>
                        <a:pt x="507904" y="999284"/>
                      </a:cubicBezTo>
                      <a:cubicBezTo>
                        <a:pt x="507904" y="1019861"/>
                        <a:pt x="491223" y="1036542"/>
                        <a:pt x="470646" y="1036542"/>
                      </a:cubicBezTo>
                      <a:cubicBezTo>
                        <a:pt x="450069" y="1036542"/>
                        <a:pt x="433388" y="1019861"/>
                        <a:pt x="433388" y="999284"/>
                      </a:cubicBezTo>
                      <a:cubicBezTo>
                        <a:pt x="433388" y="978707"/>
                        <a:pt x="450069" y="962026"/>
                        <a:pt x="470646" y="962026"/>
                      </a:cubicBezTo>
                      <a:close/>
                      <a:moveTo>
                        <a:pt x="873353" y="943629"/>
                      </a:moveTo>
                      <a:cubicBezTo>
                        <a:pt x="893930" y="943629"/>
                        <a:pt x="910611" y="960310"/>
                        <a:pt x="910611" y="980887"/>
                      </a:cubicBezTo>
                      <a:cubicBezTo>
                        <a:pt x="910611" y="1001464"/>
                        <a:pt x="893930" y="1018145"/>
                        <a:pt x="873353" y="1018145"/>
                      </a:cubicBezTo>
                      <a:cubicBezTo>
                        <a:pt x="852776" y="1018145"/>
                        <a:pt x="836095" y="1001464"/>
                        <a:pt x="836095" y="980887"/>
                      </a:cubicBezTo>
                      <a:cubicBezTo>
                        <a:pt x="836095" y="960310"/>
                        <a:pt x="852776" y="943629"/>
                        <a:pt x="873353" y="943629"/>
                      </a:cubicBezTo>
                      <a:close/>
                      <a:moveTo>
                        <a:pt x="1129273" y="912715"/>
                      </a:moveTo>
                      <a:cubicBezTo>
                        <a:pt x="1149850" y="912715"/>
                        <a:pt x="1166531" y="929396"/>
                        <a:pt x="1166531" y="949973"/>
                      </a:cubicBezTo>
                      <a:cubicBezTo>
                        <a:pt x="1166531" y="970550"/>
                        <a:pt x="1149850" y="987231"/>
                        <a:pt x="1129273" y="987231"/>
                      </a:cubicBezTo>
                      <a:cubicBezTo>
                        <a:pt x="1108696" y="987231"/>
                        <a:pt x="1092015" y="970550"/>
                        <a:pt x="1092015" y="949973"/>
                      </a:cubicBezTo>
                      <a:cubicBezTo>
                        <a:pt x="1092015" y="929396"/>
                        <a:pt x="1108696" y="912715"/>
                        <a:pt x="1129273" y="912715"/>
                      </a:cubicBezTo>
                      <a:close/>
                      <a:moveTo>
                        <a:pt x="1394570" y="871539"/>
                      </a:moveTo>
                      <a:cubicBezTo>
                        <a:pt x="1415147" y="871539"/>
                        <a:pt x="1431828" y="888220"/>
                        <a:pt x="1431828" y="908797"/>
                      </a:cubicBezTo>
                      <a:cubicBezTo>
                        <a:pt x="1431828" y="929374"/>
                        <a:pt x="1415147" y="946055"/>
                        <a:pt x="1394570" y="946055"/>
                      </a:cubicBezTo>
                      <a:cubicBezTo>
                        <a:pt x="1373993" y="946055"/>
                        <a:pt x="1357312" y="929374"/>
                        <a:pt x="1357312" y="908797"/>
                      </a:cubicBezTo>
                      <a:cubicBezTo>
                        <a:pt x="1357312" y="888220"/>
                        <a:pt x="1373993" y="871539"/>
                        <a:pt x="1394570" y="871539"/>
                      </a:cubicBezTo>
                      <a:close/>
                      <a:moveTo>
                        <a:pt x="1696605" y="857060"/>
                      </a:moveTo>
                      <a:cubicBezTo>
                        <a:pt x="1717182" y="857060"/>
                        <a:pt x="1733863" y="873741"/>
                        <a:pt x="1733863" y="894318"/>
                      </a:cubicBezTo>
                      <a:cubicBezTo>
                        <a:pt x="1733863" y="914895"/>
                        <a:pt x="1717182" y="931576"/>
                        <a:pt x="1696605" y="931576"/>
                      </a:cubicBezTo>
                      <a:cubicBezTo>
                        <a:pt x="1676028" y="931576"/>
                        <a:pt x="1659347" y="914895"/>
                        <a:pt x="1659347" y="894318"/>
                      </a:cubicBezTo>
                      <a:cubicBezTo>
                        <a:pt x="1659347" y="873741"/>
                        <a:pt x="1676028" y="857060"/>
                        <a:pt x="1696605" y="857060"/>
                      </a:cubicBezTo>
                      <a:close/>
                      <a:moveTo>
                        <a:pt x="656383" y="828675"/>
                      </a:moveTo>
                      <a:cubicBezTo>
                        <a:pt x="676960" y="828675"/>
                        <a:pt x="693641" y="845356"/>
                        <a:pt x="693641" y="865933"/>
                      </a:cubicBezTo>
                      <a:cubicBezTo>
                        <a:pt x="693641" y="886510"/>
                        <a:pt x="676960" y="903191"/>
                        <a:pt x="656383" y="903191"/>
                      </a:cubicBezTo>
                      <a:cubicBezTo>
                        <a:pt x="635806" y="903191"/>
                        <a:pt x="619125" y="886510"/>
                        <a:pt x="619125" y="865933"/>
                      </a:cubicBezTo>
                      <a:cubicBezTo>
                        <a:pt x="619125" y="845356"/>
                        <a:pt x="635806" y="828675"/>
                        <a:pt x="656383" y="828675"/>
                      </a:cubicBezTo>
                      <a:close/>
                      <a:moveTo>
                        <a:pt x="246808" y="823913"/>
                      </a:moveTo>
                      <a:cubicBezTo>
                        <a:pt x="267385" y="823913"/>
                        <a:pt x="284066" y="840594"/>
                        <a:pt x="284066" y="861171"/>
                      </a:cubicBezTo>
                      <a:cubicBezTo>
                        <a:pt x="284066" y="881748"/>
                        <a:pt x="267385" y="898429"/>
                        <a:pt x="246808" y="898429"/>
                      </a:cubicBezTo>
                      <a:cubicBezTo>
                        <a:pt x="226231" y="898429"/>
                        <a:pt x="209550" y="881748"/>
                        <a:pt x="209550" y="861171"/>
                      </a:cubicBezTo>
                      <a:cubicBezTo>
                        <a:pt x="209550" y="840594"/>
                        <a:pt x="226231" y="823913"/>
                        <a:pt x="246808" y="823913"/>
                      </a:cubicBezTo>
                      <a:close/>
                      <a:moveTo>
                        <a:pt x="1219761" y="726977"/>
                      </a:moveTo>
                      <a:cubicBezTo>
                        <a:pt x="1240338" y="726977"/>
                        <a:pt x="1257019" y="743658"/>
                        <a:pt x="1257019" y="764235"/>
                      </a:cubicBezTo>
                      <a:cubicBezTo>
                        <a:pt x="1257019" y="784812"/>
                        <a:pt x="1240338" y="801493"/>
                        <a:pt x="1219761" y="801493"/>
                      </a:cubicBezTo>
                      <a:cubicBezTo>
                        <a:pt x="1199184" y="801493"/>
                        <a:pt x="1182503" y="784812"/>
                        <a:pt x="1182503" y="764235"/>
                      </a:cubicBezTo>
                      <a:cubicBezTo>
                        <a:pt x="1182503" y="743658"/>
                        <a:pt x="1199184" y="726977"/>
                        <a:pt x="1219761" y="726977"/>
                      </a:cubicBezTo>
                      <a:close/>
                      <a:moveTo>
                        <a:pt x="1899395" y="714377"/>
                      </a:moveTo>
                      <a:cubicBezTo>
                        <a:pt x="1919972" y="714377"/>
                        <a:pt x="1936653" y="731058"/>
                        <a:pt x="1936653" y="751635"/>
                      </a:cubicBezTo>
                      <a:cubicBezTo>
                        <a:pt x="1936653" y="772212"/>
                        <a:pt x="1919972" y="788893"/>
                        <a:pt x="1899395" y="788893"/>
                      </a:cubicBezTo>
                      <a:cubicBezTo>
                        <a:pt x="1878818" y="788893"/>
                        <a:pt x="1862137" y="772212"/>
                        <a:pt x="1862137" y="751635"/>
                      </a:cubicBezTo>
                      <a:cubicBezTo>
                        <a:pt x="1862137" y="731058"/>
                        <a:pt x="1878818" y="714377"/>
                        <a:pt x="1899395" y="714377"/>
                      </a:cubicBezTo>
                      <a:close/>
                      <a:moveTo>
                        <a:pt x="1523158" y="695326"/>
                      </a:moveTo>
                      <a:cubicBezTo>
                        <a:pt x="1543735" y="695326"/>
                        <a:pt x="1560416" y="712007"/>
                        <a:pt x="1560416" y="732584"/>
                      </a:cubicBezTo>
                      <a:cubicBezTo>
                        <a:pt x="1560416" y="753161"/>
                        <a:pt x="1543735" y="769842"/>
                        <a:pt x="1523158" y="769842"/>
                      </a:cubicBezTo>
                      <a:cubicBezTo>
                        <a:pt x="1502581" y="769842"/>
                        <a:pt x="1485900" y="753161"/>
                        <a:pt x="1485900" y="732584"/>
                      </a:cubicBezTo>
                      <a:cubicBezTo>
                        <a:pt x="1485900" y="712007"/>
                        <a:pt x="1502581" y="695326"/>
                        <a:pt x="1523158" y="695326"/>
                      </a:cubicBezTo>
                      <a:close/>
                      <a:moveTo>
                        <a:pt x="446833" y="681038"/>
                      </a:moveTo>
                      <a:cubicBezTo>
                        <a:pt x="467410" y="681038"/>
                        <a:pt x="484091" y="697719"/>
                        <a:pt x="484091" y="718296"/>
                      </a:cubicBezTo>
                      <a:cubicBezTo>
                        <a:pt x="484091" y="738873"/>
                        <a:pt x="467410" y="755554"/>
                        <a:pt x="446833" y="755554"/>
                      </a:cubicBezTo>
                      <a:cubicBezTo>
                        <a:pt x="426256" y="755554"/>
                        <a:pt x="409575" y="738873"/>
                        <a:pt x="409575" y="718296"/>
                      </a:cubicBezTo>
                      <a:cubicBezTo>
                        <a:pt x="409575" y="697719"/>
                        <a:pt x="426256" y="681038"/>
                        <a:pt x="446833" y="681038"/>
                      </a:cubicBezTo>
                      <a:close/>
                      <a:moveTo>
                        <a:pt x="970708" y="676276"/>
                      </a:moveTo>
                      <a:cubicBezTo>
                        <a:pt x="991285" y="676276"/>
                        <a:pt x="1007966" y="692957"/>
                        <a:pt x="1007966" y="713534"/>
                      </a:cubicBezTo>
                      <a:cubicBezTo>
                        <a:pt x="1007966" y="734111"/>
                        <a:pt x="991285" y="750792"/>
                        <a:pt x="970708" y="750792"/>
                      </a:cubicBezTo>
                      <a:cubicBezTo>
                        <a:pt x="950131" y="750792"/>
                        <a:pt x="933450" y="734111"/>
                        <a:pt x="933450" y="713534"/>
                      </a:cubicBezTo>
                      <a:cubicBezTo>
                        <a:pt x="933450" y="692957"/>
                        <a:pt x="950131" y="676276"/>
                        <a:pt x="970708" y="676276"/>
                      </a:cubicBezTo>
                      <a:close/>
                      <a:moveTo>
                        <a:pt x="37258" y="676276"/>
                      </a:moveTo>
                      <a:cubicBezTo>
                        <a:pt x="57835" y="676276"/>
                        <a:pt x="74516" y="692957"/>
                        <a:pt x="74516" y="713534"/>
                      </a:cubicBezTo>
                      <a:cubicBezTo>
                        <a:pt x="74516" y="734111"/>
                        <a:pt x="57835" y="750792"/>
                        <a:pt x="37258" y="750792"/>
                      </a:cubicBezTo>
                      <a:cubicBezTo>
                        <a:pt x="16681" y="750792"/>
                        <a:pt x="0" y="734111"/>
                        <a:pt x="0" y="713534"/>
                      </a:cubicBezTo>
                      <a:cubicBezTo>
                        <a:pt x="0" y="692957"/>
                        <a:pt x="16681" y="676276"/>
                        <a:pt x="37258" y="676276"/>
                      </a:cubicBezTo>
                      <a:close/>
                      <a:moveTo>
                        <a:pt x="656383" y="652462"/>
                      </a:moveTo>
                      <a:cubicBezTo>
                        <a:pt x="676960" y="652462"/>
                        <a:pt x="693641" y="669143"/>
                        <a:pt x="693641" y="689720"/>
                      </a:cubicBezTo>
                      <a:cubicBezTo>
                        <a:pt x="693641" y="710297"/>
                        <a:pt x="676960" y="726978"/>
                        <a:pt x="656383" y="726978"/>
                      </a:cubicBezTo>
                      <a:cubicBezTo>
                        <a:pt x="635806" y="726978"/>
                        <a:pt x="619125" y="710297"/>
                        <a:pt x="619125" y="689720"/>
                      </a:cubicBezTo>
                      <a:cubicBezTo>
                        <a:pt x="619125" y="669143"/>
                        <a:pt x="635806" y="652462"/>
                        <a:pt x="656383" y="652462"/>
                      </a:cubicBezTo>
                      <a:close/>
                      <a:moveTo>
                        <a:pt x="1313608" y="547689"/>
                      </a:moveTo>
                      <a:cubicBezTo>
                        <a:pt x="1334185" y="547689"/>
                        <a:pt x="1350866" y="564370"/>
                        <a:pt x="1350866" y="584947"/>
                      </a:cubicBezTo>
                      <a:cubicBezTo>
                        <a:pt x="1350866" y="605524"/>
                        <a:pt x="1334185" y="622205"/>
                        <a:pt x="1313608" y="622205"/>
                      </a:cubicBezTo>
                      <a:cubicBezTo>
                        <a:pt x="1293031" y="622205"/>
                        <a:pt x="1276350" y="605524"/>
                        <a:pt x="1276350" y="584947"/>
                      </a:cubicBezTo>
                      <a:cubicBezTo>
                        <a:pt x="1276350" y="564370"/>
                        <a:pt x="1293031" y="547689"/>
                        <a:pt x="1313608" y="547689"/>
                      </a:cubicBezTo>
                      <a:close/>
                      <a:moveTo>
                        <a:pt x="1728991" y="503139"/>
                      </a:moveTo>
                      <a:cubicBezTo>
                        <a:pt x="1749568" y="503139"/>
                        <a:pt x="1766249" y="519820"/>
                        <a:pt x="1766249" y="540397"/>
                      </a:cubicBezTo>
                      <a:cubicBezTo>
                        <a:pt x="1766249" y="560974"/>
                        <a:pt x="1749568" y="577655"/>
                        <a:pt x="1728991" y="577655"/>
                      </a:cubicBezTo>
                      <a:cubicBezTo>
                        <a:pt x="1708414" y="577655"/>
                        <a:pt x="1691733" y="560974"/>
                        <a:pt x="1691733" y="540397"/>
                      </a:cubicBezTo>
                      <a:cubicBezTo>
                        <a:pt x="1691733" y="519820"/>
                        <a:pt x="1708414" y="503139"/>
                        <a:pt x="1728991" y="503139"/>
                      </a:cubicBezTo>
                      <a:close/>
                      <a:moveTo>
                        <a:pt x="723058" y="476250"/>
                      </a:moveTo>
                      <a:cubicBezTo>
                        <a:pt x="743635" y="476250"/>
                        <a:pt x="760316" y="492931"/>
                        <a:pt x="760316" y="513508"/>
                      </a:cubicBezTo>
                      <a:cubicBezTo>
                        <a:pt x="760316" y="534085"/>
                        <a:pt x="743635" y="550766"/>
                        <a:pt x="723058" y="550766"/>
                      </a:cubicBezTo>
                      <a:cubicBezTo>
                        <a:pt x="702481" y="550766"/>
                        <a:pt x="685800" y="534085"/>
                        <a:pt x="685800" y="513508"/>
                      </a:cubicBezTo>
                      <a:cubicBezTo>
                        <a:pt x="685800" y="492931"/>
                        <a:pt x="702481" y="476250"/>
                        <a:pt x="723058" y="476250"/>
                      </a:cubicBezTo>
                      <a:close/>
                      <a:moveTo>
                        <a:pt x="251570" y="461962"/>
                      </a:moveTo>
                      <a:cubicBezTo>
                        <a:pt x="272147" y="461962"/>
                        <a:pt x="288828" y="478643"/>
                        <a:pt x="288828" y="499220"/>
                      </a:cubicBezTo>
                      <a:cubicBezTo>
                        <a:pt x="288828" y="519797"/>
                        <a:pt x="272147" y="536478"/>
                        <a:pt x="251570" y="536478"/>
                      </a:cubicBezTo>
                      <a:cubicBezTo>
                        <a:pt x="230993" y="536478"/>
                        <a:pt x="214312" y="519797"/>
                        <a:pt x="214312" y="499220"/>
                      </a:cubicBezTo>
                      <a:cubicBezTo>
                        <a:pt x="214312" y="478643"/>
                        <a:pt x="230993" y="461962"/>
                        <a:pt x="251570" y="461962"/>
                      </a:cubicBezTo>
                      <a:close/>
                      <a:moveTo>
                        <a:pt x="1522332" y="404813"/>
                      </a:moveTo>
                      <a:cubicBezTo>
                        <a:pt x="1542909" y="404813"/>
                        <a:pt x="1559590" y="421494"/>
                        <a:pt x="1559590" y="442071"/>
                      </a:cubicBezTo>
                      <a:cubicBezTo>
                        <a:pt x="1559590" y="462648"/>
                        <a:pt x="1542909" y="479329"/>
                        <a:pt x="1522332" y="479329"/>
                      </a:cubicBezTo>
                      <a:cubicBezTo>
                        <a:pt x="1501755" y="479329"/>
                        <a:pt x="1485074" y="462648"/>
                        <a:pt x="1485074" y="442071"/>
                      </a:cubicBezTo>
                      <a:cubicBezTo>
                        <a:pt x="1485074" y="421494"/>
                        <a:pt x="1501755" y="404813"/>
                        <a:pt x="1522332" y="404813"/>
                      </a:cubicBezTo>
                      <a:close/>
                      <a:moveTo>
                        <a:pt x="1080245" y="395288"/>
                      </a:moveTo>
                      <a:cubicBezTo>
                        <a:pt x="1100822" y="395288"/>
                        <a:pt x="1117503" y="411969"/>
                        <a:pt x="1117503" y="432546"/>
                      </a:cubicBezTo>
                      <a:cubicBezTo>
                        <a:pt x="1117503" y="453123"/>
                        <a:pt x="1100822" y="469804"/>
                        <a:pt x="1080245" y="469804"/>
                      </a:cubicBezTo>
                      <a:cubicBezTo>
                        <a:pt x="1059668" y="469804"/>
                        <a:pt x="1042987" y="453123"/>
                        <a:pt x="1042987" y="432546"/>
                      </a:cubicBezTo>
                      <a:cubicBezTo>
                        <a:pt x="1042987" y="411969"/>
                        <a:pt x="1059668" y="395288"/>
                        <a:pt x="1080245" y="395288"/>
                      </a:cubicBezTo>
                      <a:close/>
                      <a:moveTo>
                        <a:pt x="513508" y="328613"/>
                      </a:moveTo>
                      <a:cubicBezTo>
                        <a:pt x="534085" y="328613"/>
                        <a:pt x="550766" y="345294"/>
                        <a:pt x="550766" y="365871"/>
                      </a:cubicBezTo>
                      <a:cubicBezTo>
                        <a:pt x="550766" y="386448"/>
                        <a:pt x="534085" y="403129"/>
                        <a:pt x="513508" y="403129"/>
                      </a:cubicBezTo>
                      <a:cubicBezTo>
                        <a:pt x="492931" y="403129"/>
                        <a:pt x="476250" y="386448"/>
                        <a:pt x="476250" y="365871"/>
                      </a:cubicBezTo>
                      <a:cubicBezTo>
                        <a:pt x="476250" y="345294"/>
                        <a:pt x="492931" y="328613"/>
                        <a:pt x="513508" y="328613"/>
                      </a:cubicBezTo>
                      <a:close/>
                      <a:moveTo>
                        <a:pt x="870695" y="247651"/>
                      </a:moveTo>
                      <a:cubicBezTo>
                        <a:pt x="891272" y="247651"/>
                        <a:pt x="907953" y="264332"/>
                        <a:pt x="907953" y="284909"/>
                      </a:cubicBezTo>
                      <a:cubicBezTo>
                        <a:pt x="907953" y="305486"/>
                        <a:pt x="891272" y="322167"/>
                        <a:pt x="870695" y="322167"/>
                      </a:cubicBezTo>
                      <a:cubicBezTo>
                        <a:pt x="850118" y="322167"/>
                        <a:pt x="833437" y="305486"/>
                        <a:pt x="833437" y="284909"/>
                      </a:cubicBezTo>
                      <a:cubicBezTo>
                        <a:pt x="833437" y="264332"/>
                        <a:pt x="850118" y="247651"/>
                        <a:pt x="870695" y="247651"/>
                      </a:cubicBezTo>
                      <a:close/>
                      <a:moveTo>
                        <a:pt x="1251695" y="185739"/>
                      </a:moveTo>
                      <a:cubicBezTo>
                        <a:pt x="1272272" y="185739"/>
                        <a:pt x="1288953" y="202420"/>
                        <a:pt x="1288953" y="222997"/>
                      </a:cubicBezTo>
                      <a:cubicBezTo>
                        <a:pt x="1288953" y="243574"/>
                        <a:pt x="1272272" y="260255"/>
                        <a:pt x="1251695" y="260255"/>
                      </a:cubicBezTo>
                      <a:cubicBezTo>
                        <a:pt x="1231118" y="260255"/>
                        <a:pt x="1214437" y="243574"/>
                        <a:pt x="1214437" y="222997"/>
                      </a:cubicBezTo>
                      <a:cubicBezTo>
                        <a:pt x="1214437" y="202420"/>
                        <a:pt x="1231118" y="185739"/>
                        <a:pt x="1251695" y="185739"/>
                      </a:cubicBezTo>
                      <a:close/>
                      <a:moveTo>
                        <a:pt x="284908" y="180975"/>
                      </a:moveTo>
                      <a:cubicBezTo>
                        <a:pt x="305485" y="180975"/>
                        <a:pt x="322166" y="197656"/>
                        <a:pt x="322166" y="218233"/>
                      </a:cubicBezTo>
                      <a:cubicBezTo>
                        <a:pt x="322166" y="238810"/>
                        <a:pt x="305485" y="255491"/>
                        <a:pt x="284908" y="255491"/>
                      </a:cubicBezTo>
                      <a:cubicBezTo>
                        <a:pt x="264331" y="255491"/>
                        <a:pt x="247650" y="238810"/>
                        <a:pt x="247650" y="218233"/>
                      </a:cubicBezTo>
                      <a:cubicBezTo>
                        <a:pt x="247650" y="197656"/>
                        <a:pt x="264331" y="180975"/>
                        <a:pt x="284908" y="180975"/>
                      </a:cubicBezTo>
                      <a:close/>
                      <a:moveTo>
                        <a:pt x="1546144" y="119063"/>
                      </a:moveTo>
                      <a:cubicBezTo>
                        <a:pt x="1566721" y="119063"/>
                        <a:pt x="1583402" y="135744"/>
                        <a:pt x="1583402" y="156321"/>
                      </a:cubicBezTo>
                      <a:cubicBezTo>
                        <a:pt x="1583402" y="176898"/>
                        <a:pt x="1566721" y="193579"/>
                        <a:pt x="1546144" y="193579"/>
                      </a:cubicBezTo>
                      <a:cubicBezTo>
                        <a:pt x="1525567" y="193579"/>
                        <a:pt x="1508886" y="176898"/>
                        <a:pt x="1508886" y="156321"/>
                      </a:cubicBezTo>
                      <a:cubicBezTo>
                        <a:pt x="1508886" y="135744"/>
                        <a:pt x="1525567" y="119063"/>
                        <a:pt x="1546144" y="119063"/>
                      </a:cubicBezTo>
                      <a:close/>
                      <a:moveTo>
                        <a:pt x="651621" y="85725"/>
                      </a:moveTo>
                      <a:cubicBezTo>
                        <a:pt x="672198" y="85725"/>
                        <a:pt x="688879" y="102406"/>
                        <a:pt x="688879" y="122983"/>
                      </a:cubicBezTo>
                      <a:cubicBezTo>
                        <a:pt x="688879" y="143560"/>
                        <a:pt x="672198" y="160241"/>
                        <a:pt x="651621" y="160241"/>
                      </a:cubicBezTo>
                      <a:cubicBezTo>
                        <a:pt x="631044" y="160241"/>
                        <a:pt x="614363" y="143560"/>
                        <a:pt x="614363" y="122983"/>
                      </a:cubicBezTo>
                      <a:cubicBezTo>
                        <a:pt x="614363" y="102406"/>
                        <a:pt x="631044" y="85725"/>
                        <a:pt x="651621" y="85725"/>
                      </a:cubicBezTo>
                      <a:close/>
                      <a:moveTo>
                        <a:pt x="1013571" y="0"/>
                      </a:moveTo>
                      <a:cubicBezTo>
                        <a:pt x="1034148" y="0"/>
                        <a:pt x="1050829" y="16681"/>
                        <a:pt x="1050829" y="37258"/>
                      </a:cubicBezTo>
                      <a:cubicBezTo>
                        <a:pt x="1050829" y="57835"/>
                        <a:pt x="1034148" y="74516"/>
                        <a:pt x="1013571" y="74516"/>
                      </a:cubicBezTo>
                      <a:cubicBezTo>
                        <a:pt x="992994" y="74516"/>
                        <a:pt x="976313" y="57835"/>
                        <a:pt x="976313" y="37258"/>
                      </a:cubicBezTo>
                      <a:cubicBezTo>
                        <a:pt x="976313" y="16681"/>
                        <a:pt x="992994" y="0"/>
                        <a:pt x="1013571" y="0"/>
                      </a:cubicBezTo>
                      <a:close/>
                    </a:path>
                  </a:pathLst>
                </a:custGeom>
                <a:solidFill>
                  <a:srgbClr val="FFC000">
                    <a:lumMod val="40000"/>
                    <a:lumOff val="6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66" name="星: 8 pt 165">
                  <a:extLst>
                    <a:ext uri="{FF2B5EF4-FFF2-40B4-BE49-F238E27FC236}">
                      <a16:creationId xmlns:a16="http://schemas.microsoft.com/office/drawing/2014/main" id="{5C95E6EB-94EF-45AE-B3A1-6AA71304B3F1}"/>
                    </a:ext>
                  </a:extLst>
                </p:cNvPr>
                <p:cNvSpPr/>
                <p:nvPr/>
              </p:nvSpPr>
              <p:spPr>
                <a:xfrm>
                  <a:off x="2797803" y="5466376"/>
                  <a:ext cx="212448" cy="107156"/>
                </a:xfrm>
                <a:prstGeom prst="star8">
                  <a:avLst>
                    <a:gd name="adj" fmla="val 39722"/>
                  </a:avLst>
                </a:prstGeom>
                <a:solidFill>
                  <a:srgbClr val="00660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167" name="楕円 166">
                  <a:extLst>
                    <a:ext uri="{FF2B5EF4-FFF2-40B4-BE49-F238E27FC236}">
                      <a16:creationId xmlns:a16="http://schemas.microsoft.com/office/drawing/2014/main" id="{BDA3A2E6-71B6-482B-B1B6-F484E111D1D8}"/>
                    </a:ext>
                  </a:extLst>
                </p:cNvPr>
                <p:cNvSpPr/>
                <p:nvPr/>
              </p:nvSpPr>
              <p:spPr>
                <a:xfrm>
                  <a:off x="2859881" y="5495604"/>
                  <a:ext cx="85725" cy="45719"/>
                </a:xfrm>
                <a:prstGeom prst="ellipse">
                  <a:avLst/>
                </a:prstGeom>
                <a:solidFill>
                  <a:srgbClr val="70AD47">
                    <a:lumMod val="75000"/>
                  </a:srgb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  <p:sp>
            <p:nvSpPr>
              <p:cNvPr id="163" name="フリーフォーム: 図形 162">
                <a:extLst>
                  <a:ext uri="{FF2B5EF4-FFF2-40B4-BE49-F238E27FC236}">
                    <a16:creationId xmlns:a16="http://schemas.microsoft.com/office/drawing/2014/main" id="{4F06F82C-CB4C-40D0-9A0F-6FD71B6EDB74}"/>
                  </a:ext>
                </a:extLst>
              </p:cNvPr>
              <p:cNvSpPr/>
              <p:nvPr/>
            </p:nvSpPr>
            <p:spPr>
              <a:xfrm>
                <a:off x="3169444" y="5626973"/>
                <a:ext cx="147675" cy="191915"/>
              </a:xfrm>
              <a:custGeom>
                <a:avLst/>
                <a:gdLst>
                  <a:gd name="connsiteX0" fmla="*/ 108924 w 194483"/>
                  <a:gd name="connsiteY0" fmla="*/ 89753 h 252745"/>
                  <a:gd name="connsiteX1" fmla="*/ 170659 w 194483"/>
                  <a:gd name="connsiteY1" fmla="*/ 152304 h 252745"/>
                  <a:gd name="connsiteX2" fmla="*/ 184374 w 194483"/>
                  <a:gd name="connsiteY2" fmla="*/ 250657 h 252745"/>
                  <a:gd name="connsiteX3" fmla="*/ 106570 w 194483"/>
                  <a:gd name="connsiteY3" fmla="*/ 188949 h 252745"/>
                  <a:gd name="connsiteX4" fmla="*/ 92855 w 194483"/>
                  <a:gd name="connsiteY4" fmla="*/ 90596 h 252745"/>
                  <a:gd name="connsiteX5" fmla="*/ 108924 w 194483"/>
                  <a:gd name="connsiteY5" fmla="*/ 89753 h 252745"/>
                  <a:gd name="connsiteX6" fmla="*/ 36913 w 194483"/>
                  <a:gd name="connsiteY6" fmla="*/ 0 h 252745"/>
                  <a:gd name="connsiteX7" fmla="*/ 73826 w 194483"/>
                  <a:gd name="connsiteY7" fmla="*/ 36913 h 252745"/>
                  <a:gd name="connsiteX8" fmla="*/ 36913 w 194483"/>
                  <a:gd name="connsiteY8" fmla="*/ 73826 h 252745"/>
                  <a:gd name="connsiteX9" fmla="*/ 0 w 194483"/>
                  <a:gd name="connsiteY9" fmla="*/ 36913 h 252745"/>
                  <a:gd name="connsiteX10" fmla="*/ 36913 w 194483"/>
                  <a:gd name="connsiteY10" fmla="*/ 0 h 2527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94483" h="252745">
                    <a:moveTo>
                      <a:pt x="108924" y="89753"/>
                    </a:moveTo>
                    <a:cubicBezTo>
                      <a:pt x="127372" y="95326"/>
                      <a:pt x="151705" y="119154"/>
                      <a:pt x="170659" y="152304"/>
                    </a:cubicBezTo>
                    <a:cubicBezTo>
                      <a:pt x="195932" y="196504"/>
                      <a:pt x="202071" y="240538"/>
                      <a:pt x="184374" y="250657"/>
                    </a:cubicBezTo>
                    <a:cubicBezTo>
                      <a:pt x="166677" y="260776"/>
                      <a:pt x="131842" y="233149"/>
                      <a:pt x="106570" y="188949"/>
                    </a:cubicBezTo>
                    <a:cubicBezTo>
                      <a:pt x="81297" y="144749"/>
                      <a:pt x="75157" y="100715"/>
                      <a:pt x="92855" y="90596"/>
                    </a:cubicBezTo>
                    <a:cubicBezTo>
                      <a:pt x="97279" y="88066"/>
                      <a:pt x="102775" y="87895"/>
                      <a:pt x="108924" y="89753"/>
                    </a:cubicBezTo>
                    <a:close/>
                    <a:moveTo>
                      <a:pt x="36913" y="0"/>
                    </a:moveTo>
                    <a:cubicBezTo>
                      <a:pt x="57299" y="0"/>
                      <a:pt x="73826" y="16527"/>
                      <a:pt x="73826" y="36913"/>
                    </a:cubicBezTo>
                    <a:cubicBezTo>
                      <a:pt x="73826" y="57299"/>
                      <a:pt x="57299" y="73826"/>
                      <a:pt x="36913" y="73826"/>
                    </a:cubicBezTo>
                    <a:cubicBezTo>
                      <a:pt x="16527" y="73826"/>
                      <a:pt x="0" y="57299"/>
                      <a:pt x="0" y="36913"/>
                    </a:cubicBezTo>
                    <a:cubicBezTo>
                      <a:pt x="0" y="16527"/>
                      <a:pt x="16527" y="0"/>
                      <a:pt x="36913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134" name="グループ化 133">
              <a:extLst>
                <a:ext uri="{FF2B5EF4-FFF2-40B4-BE49-F238E27FC236}">
                  <a16:creationId xmlns:a16="http://schemas.microsoft.com/office/drawing/2014/main" id="{D30E7ECF-6305-499C-8D10-FEAA0D53F3D6}"/>
                </a:ext>
              </a:extLst>
            </p:cNvPr>
            <p:cNvGrpSpPr/>
            <p:nvPr/>
          </p:nvGrpSpPr>
          <p:grpSpPr>
            <a:xfrm>
              <a:off x="2316670" y="3190688"/>
              <a:ext cx="770147" cy="615359"/>
              <a:chOff x="2447331" y="5466376"/>
              <a:chExt cx="907334" cy="766597"/>
            </a:xfrm>
          </p:grpSpPr>
          <p:grpSp>
            <p:nvGrpSpPr>
              <p:cNvPr id="156" name="グループ化 155">
                <a:extLst>
                  <a:ext uri="{FF2B5EF4-FFF2-40B4-BE49-F238E27FC236}">
                    <a16:creationId xmlns:a16="http://schemas.microsoft.com/office/drawing/2014/main" id="{69DDF793-681F-41BE-8F26-5D4E94216810}"/>
                  </a:ext>
                </a:extLst>
              </p:cNvPr>
              <p:cNvGrpSpPr/>
              <p:nvPr/>
            </p:nvGrpSpPr>
            <p:grpSpPr>
              <a:xfrm>
                <a:off x="2447331" y="5466376"/>
                <a:ext cx="907334" cy="766597"/>
                <a:chOff x="2447331" y="5466376"/>
                <a:chExt cx="907334" cy="766597"/>
              </a:xfrm>
            </p:grpSpPr>
            <p:sp>
              <p:nvSpPr>
                <p:cNvPr id="158" name="楕円 157">
                  <a:extLst>
                    <a:ext uri="{FF2B5EF4-FFF2-40B4-BE49-F238E27FC236}">
                      <a16:creationId xmlns:a16="http://schemas.microsoft.com/office/drawing/2014/main" id="{CBABE208-CE05-41CD-BE93-46E7DD430F2F}"/>
                    </a:ext>
                  </a:extLst>
                </p:cNvPr>
                <p:cNvSpPr/>
                <p:nvPr/>
              </p:nvSpPr>
              <p:spPr bwMode="auto">
                <a:xfrm>
                  <a:off x="2447331" y="5497332"/>
                  <a:ext cx="907334" cy="735641"/>
                </a:xfrm>
                <a:prstGeom prst="ellipse">
                  <a:avLst/>
                </a:prstGeom>
                <a:gradFill flip="none" rotWithShape="1">
                  <a:gsLst>
                    <a:gs pos="90000">
                      <a:srgbClr val="FF6600"/>
                    </a:gs>
                    <a:gs pos="0">
                      <a:srgbClr val="FFC0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159" name="フリーフォーム: 図形 158">
                  <a:extLst>
                    <a:ext uri="{FF2B5EF4-FFF2-40B4-BE49-F238E27FC236}">
                      <a16:creationId xmlns:a16="http://schemas.microsoft.com/office/drawing/2014/main" id="{C791A75C-9347-4342-961B-2E0DE9EB0039}"/>
                    </a:ext>
                  </a:extLst>
                </p:cNvPr>
                <p:cNvSpPr/>
                <p:nvPr/>
              </p:nvSpPr>
              <p:spPr>
                <a:xfrm>
                  <a:off x="2539212" y="5554839"/>
                  <a:ext cx="712533" cy="624922"/>
                </a:xfrm>
                <a:custGeom>
                  <a:avLst/>
                  <a:gdLst>
                    <a:gd name="connsiteX0" fmla="*/ 1198482 w 1936653"/>
                    <a:gd name="connsiteY0" fmla="*/ 1624013 h 1698529"/>
                    <a:gd name="connsiteX1" fmla="*/ 1235740 w 1936653"/>
                    <a:gd name="connsiteY1" fmla="*/ 1661271 h 1698529"/>
                    <a:gd name="connsiteX2" fmla="*/ 1198482 w 1936653"/>
                    <a:gd name="connsiteY2" fmla="*/ 1698529 h 1698529"/>
                    <a:gd name="connsiteX3" fmla="*/ 1161224 w 1936653"/>
                    <a:gd name="connsiteY3" fmla="*/ 1661271 h 1698529"/>
                    <a:gd name="connsiteX4" fmla="*/ 1198482 w 1936653"/>
                    <a:gd name="connsiteY4" fmla="*/ 1624013 h 1698529"/>
                    <a:gd name="connsiteX5" fmla="*/ 888920 w 1936653"/>
                    <a:gd name="connsiteY5" fmla="*/ 1585913 h 1698529"/>
                    <a:gd name="connsiteX6" fmla="*/ 926178 w 1936653"/>
                    <a:gd name="connsiteY6" fmla="*/ 1623171 h 1698529"/>
                    <a:gd name="connsiteX7" fmla="*/ 888920 w 1936653"/>
                    <a:gd name="connsiteY7" fmla="*/ 1660429 h 1698529"/>
                    <a:gd name="connsiteX8" fmla="*/ 851662 w 1936653"/>
                    <a:gd name="connsiteY8" fmla="*/ 1623171 h 1698529"/>
                    <a:gd name="connsiteX9" fmla="*/ 888920 w 1936653"/>
                    <a:gd name="connsiteY9" fmla="*/ 1585913 h 1698529"/>
                    <a:gd name="connsiteX10" fmla="*/ 1560432 w 1936653"/>
                    <a:gd name="connsiteY10" fmla="*/ 1543050 h 1698529"/>
                    <a:gd name="connsiteX11" fmla="*/ 1597690 w 1936653"/>
                    <a:gd name="connsiteY11" fmla="*/ 1580308 h 1698529"/>
                    <a:gd name="connsiteX12" fmla="*/ 1560432 w 1936653"/>
                    <a:gd name="connsiteY12" fmla="*/ 1617566 h 1698529"/>
                    <a:gd name="connsiteX13" fmla="*/ 1523174 w 1936653"/>
                    <a:gd name="connsiteY13" fmla="*/ 1580308 h 1698529"/>
                    <a:gd name="connsiteX14" fmla="*/ 1560432 w 1936653"/>
                    <a:gd name="connsiteY14" fmla="*/ 1543050 h 1698529"/>
                    <a:gd name="connsiteX15" fmla="*/ 436482 w 1936653"/>
                    <a:gd name="connsiteY15" fmla="*/ 1519238 h 1698529"/>
                    <a:gd name="connsiteX16" fmla="*/ 473740 w 1936653"/>
                    <a:gd name="connsiteY16" fmla="*/ 1556496 h 1698529"/>
                    <a:gd name="connsiteX17" fmla="*/ 436482 w 1936653"/>
                    <a:gd name="connsiteY17" fmla="*/ 1593754 h 1698529"/>
                    <a:gd name="connsiteX18" fmla="*/ 399224 w 1936653"/>
                    <a:gd name="connsiteY18" fmla="*/ 1556496 h 1698529"/>
                    <a:gd name="connsiteX19" fmla="*/ 436482 w 1936653"/>
                    <a:gd name="connsiteY19" fmla="*/ 1519238 h 1698529"/>
                    <a:gd name="connsiteX20" fmla="*/ 665908 w 1936653"/>
                    <a:gd name="connsiteY20" fmla="*/ 1471614 h 1698529"/>
                    <a:gd name="connsiteX21" fmla="*/ 703166 w 1936653"/>
                    <a:gd name="connsiteY21" fmla="*/ 1508872 h 1698529"/>
                    <a:gd name="connsiteX22" fmla="*/ 665908 w 1936653"/>
                    <a:gd name="connsiteY22" fmla="*/ 1546130 h 1698529"/>
                    <a:gd name="connsiteX23" fmla="*/ 628650 w 1936653"/>
                    <a:gd name="connsiteY23" fmla="*/ 1508872 h 1698529"/>
                    <a:gd name="connsiteX24" fmla="*/ 665908 w 1936653"/>
                    <a:gd name="connsiteY24" fmla="*/ 1471614 h 1698529"/>
                    <a:gd name="connsiteX25" fmla="*/ 1104058 w 1936653"/>
                    <a:gd name="connsiteY25" fmla="*/ 1428751 h 1698529"/>
                    <a:gd name="connsiteX26" fmla="*/ 1141316 w 1936653"/>
                    <a:gd name="connsiteY26" fmla="*/ 1466009 h 1698529"/>
                    <a:gd name="connsiteX27" fmla="*/ 1104058 w 1936653"/>
                    <a:gd name="connsiteY27" fmla="*/ 1503267 h 1698529"/>
                    <a:gd name="connsiteX28" fmla="*/ 1066800 w 1936653"/>
                    <a:gd name="connsiteY28" fmla="*/ 1466009 h 1698529"/>
                    <a:gd name="connsiteX29" fmla="*/ 1104058 w 1936653"/>
                    <a:gd name="connsiteY29" fmla="*/ 1428751 h 1698529"/>
                    <a:gd name="connsiteX30" fmla="*/ 1351708 w 1936653"/>
                    <a:gd name="connsiteY30" fmla="*/ 1414464 h 1698529"/>
                    <a:gd name="connsiteX31" fmla="*/ 1388966 w 1936653"/>
                    <a:gd name="connsiteY31" fmla="*/ 1451722 h 1698529"/>
                    <a:gd name="connsiteX32" fmla="*/ 1351708 w 1936653"/>
                    <a:gd name="connsiteY32" fmla="*/ 1488980 h 1698529"/>
                    <a:gd name="connsiteX33" fmla="*/ 1314450 w 1936653"/>
                    <a:gd name="connsiteY33" fmla="*/ 1451722 h 1698529"/>
                    <a:gd name="connsiteX34" fmla="*/ 1351708 w 1936653"/>
                    <a:gd name="connsiteY34" fmla="*/ 1414464 h 1698529"/>
                    <a:gd name="connsiteX35" fmla="*/ 203120 w 1936653"/>
                    <a:gd name="connsiteY35" fmla="*/ 1328738 h 1698529"/>
                    <a:gd name="connsiteX36" fmla="*/ 240378 w 1936653"/>
                    <a:gd name="connsiteY36" fmla="*/ 1365996 h 1698529"/>
                    <a:gd name="connsiteX37" fmla="*/ 203120 w 1936653"/>
                    <a:gd name="connsiteY37" fmla="*/ 1403254 h 1698529"/>
                    <a:gd name="connsiteX38" fmla="*/ 165862 w 1936653"/>
                    <a:gd name="connsiteY38" fmla="*/ 1365996 h 1698529"/>
                    <a:gd name="connsiteX39" fmla="*/ 203120 w 1936653"/>
                    <a:gd name="connsiteY39" fmla="*/ 1328738 h 1698529"/>
                    <a:gd name="connsiteX40" fmla="*/ 1608883 w 1936653"/>
                    <a:gd name="connsiteY40" fmla="*/ 1290639 h 1698529"/>
                    <a:gd name="connsiteX41" fmla="*/ 1646141 w 1936653"/>
                    <a:gd name="connsiteY41" fmla="*/ 1327897 h 1698529"/>
                    <a:gd name="connsiteX42" fmla="*/ 1608883 w 1936653"/>
                    <a:gd name="connsiteY42" fmla="*/ 1365155 h 1698529"/>
                    <a:gd name="connsiteX43" fmla="*/ 1571625 w 1936653"/>
                    <a:gd name="connsiteY43" fmla="*/ 1327897 h 1698529"/>
                    <a:gd name="connsiteX44" fmla="*/ 1608883 w 1936653"/>
                    <a:gd name="connsiteY44" fmla="*/ 1290639 h 1698529"/>
                    <a:gd name="connsiteX45" fmla="*/ 894508 w 1936653"/>
                    <a:gd name="connsiteY45" fmla="*/ 1281114 h 1698529"/>
                    <a:gd name="connsiteX46" fmla="*/ 931766 w 1936653"/>
                    <a:gd name="connsiteY46" fmla="*/ 1318372 h 1698529"/>
                    <a:gd name="connsiteX47" fmla="*/ 894508 w 1936653"/>
                    <a:gd name="connsiteY47" fmla="*/ 1355630 h 1698529"/>
                    <a:gd name="connsiteX48" fmla="*/ 857250 w 1936653"/>
                    <a:gd name="connsiteY48" fmla="*/ 1318372 h 1698529"/>
                    <a:gd name="connsiteX49" fmla="*/ 894508 w 1936653"/>
                    <a:gd name="connsiteY49" fmla="*/ 1281114 h 1698529"/>
                    <a:gd name="connsiteX50" fmla="*/ 484090 w 1936653"/>
                    <a:gd name="connsiteY50" fmla="*/ 1253381 h 1698529"/>
                    <a:gd name="connsiteX51" fmla="*/ 521348 w 1936653"/>
                    <a:gd name="connsiteY51" fmla="*/ 1290639 h 1698529"/>
                    <a:gd name="connsiteX52" fmla="*/ 484090 w 1936653"/>
                    <a:gd name="connsiteY52" fmla="*/ 1327897 h 1698529"/>
                    <a:gd name="connsiteX53" fmla="*/ 446832 w 1936653"/>
                    <a:gd name="connsiteY53" fmla="*/ 1290639 h 1698529"/>
                    <a:gd name="connsiteX54" fmla="*/ 484090 w 1936653"/>
                    <a:gd name="connsiteY54" fmla="*/ 1253381 h 1698529"/>
                    <a:gd name="connsiteX55" fmla="*/ 1156446 w 1936653"/>
                    <a:gd name="connsiteY55" fmla="*/ 1138238 h 1698529"/>
                    <a:gd name="connsiteX56" fmla="*/ 1193704 w 1936653"/>
                    <a:gd name="connsiteY56" fmla="*/ 1175496 h 1698529"/>
                    <a:gd name="connsiteX57" fmla="*/ 1156446 w 1936653"/>
                    <a:gd name="connsiteY57" fmla="*/ 1212754 h 1698529"/>
                    <a:gd name="connsiteX58" fmla="*/ 1119188 w 1936653"/>
                    <a:gd name="connsiteY58" fmla="*/ 1175496 h 1698529"/>
                    <a:gd name="connsiteX59" fmla="*/ 1156446 w 1936653"/>
                    <a:gd name="connsiteY59" fmla="*/ 1138238 h 1698529"/>
                    <a:gd name="connsiteX60" fmla="*/ 1394571 w 1936653"/>
                    <a:gd name="connsiteY60" fmla="*/ 1119188 h 1698529"/>
                    <a:gd name="connsiteX61" fmla="*/ 1431829 w 1936653"/>
                    <a:gd name="connsiteY61" fmla="*/ 1156446 h 1698529"/>
                    <a:gd name="connsiteX62" fmla="*/ 1394571 w 1936653"/>
                    <a:gd name="connsiteY62" fmla="*/ 1193704 h 1698529"/>
                    <a:gd name="connsiteX63" fmla="*/ 1357313 w 1936653"/>
                    <a:gd name="connsiteY63" fmla="*/ 1156446 h 1698529"/>
                    <a:gd name="connsiteX64" fmla="*/ 1394571 w 1936653"/>
                    <a:gd name="connsiteY64" fmla="*/ 1119188 h 1698529"/>
                    <a:gd name="connsiteX65" fmla="*/ 680196 w 1936653"/>
                    <a:gd name="connsiteY65" fmla="*/ 1109663 h 1698529"/>
                    <a:gd name="connsiteX66" fmla="*/ 717454 w 1936653"/>
                    <a:gd name="connsiteY66" fmla="*/ 1146921 h 1698529"/>
                    <a:gd name="connsiteX67" fmla="*/ 680196 w 1936653"/>
                    <a:gd name="connsiteY67" fmla="*/ 1184179 h 1698529"/>
                    <a:gd name="connsiteX68" fmla="*/ 642938 w 1936653"/>
                    <a:gd name="connsiteY68" fmla="*/ 1146921 h 1698529"/>
                    <a:gd name="connsiteX69" fmla="*/ 680196 w 1936653"/>
                    <a:gd name="connsiteY69" fmla="*/ 1109663 h 1698529"/>
                    <a:gd name="connsiteX70" fmla="*/ 265858 w 1936653"/>
                    <a:gd name="connsiteY70" fmla="*/ 1100137 h 1698529"/>
                    <a:gd name="connsiteX71" fmla="*/ 303116 w 1936653"/>
                    <a:gd name="connsiteY71" fmla="*/ 1137395 h 1698529"/>
                    <a:gd name="connsiteX72" fmla="*/ 265858 w 1936653"/>
                    <a:gd name="connsiteY72" fmla="*/ 1174653 h 1698529"/>
                    <a:gd name="connsiteX73" fmla="*/ 228600 w 1936653"/>
                    <a:gd name="connsiteY73" fmla="*/ 1137395 h 1698529"/>
                    <a:gd name="connsiteX74" fmla="*/ 265858 w 1936653"/>
                    <a:gd name="connsiteY74" fmla="*/ 1100137 h 1698529"/>
                    <a:gd name="connsiteX75" fmla="*/ 1846182 w 1936653"/>
                    <a:gd name="connsiteY75" fmla="*/ 1076325 h 1698529"/>
                    <a:gd name="connsiteX76" fmla="*/ 1883440 w 1936653"/>
                    <a:gd name="connsiteY76" fmla="*/ 1113583 h 1698529"/>
                    <a:gd name="connsiteX77" fmla="*/ 1846182 w 1936653"/>
                    <a:gd name="connsiteY77" fmla="*/ 1150841 h 1698529"/>
                    <a:gd name="connsiteX78" fmla="*/ 1808924 w 1936653"/>
                    <a:gd name="connsiteY78" fmla="*/ 1113583 h 1698529"/>
                    <a:gd name="connsiteX79" fmla="*/ 1846182 w 1936653"/>
                    <a:gd name="connsiteY79" fmla="*/ 1076325 h 1698529"/>
                    <a:gd name="connsiteX80" fmla="*/ 1604120 w 1936653"/>
                    <a:gd name="connsiteY80" fmla="*/ 1019176 h 1698529"/>
                    <a:gd name="connsiteX81" fmla="*/ 1641378 w 1936653"/>
                    <a:gd name="connsiteY81" fmla="*/ 1056434 h 1698529"/>
                    <a:gd name="connsiteX82" fmla="*/ 1604120 w 1936653"/>
                    <a:gd name="connsiteY82" fmla="*/ 1093692 h 1698529"/>
                    <a:gd name="connsiteX83" fmla="*/ 1566862 w 1936653"/>
                    <a:gd name="connsiteY83" fmla="*/ 1056434 h 1698529"/>
                    <a:gd name="connsiteX84" fmla="*/ 1604120 w 1936653"/>
                    <a:gd name="connsiteY84" fmla="*/ 1019176 h 1698529"/>
                    <a:gd name="connsiteX85" fmla="*/ 470646 w 1936653"/>
                    <a:gd name="connsiteY85" fmla="*/ 962026 h 1698529"/>
                    <a:gd name="connsiteX86" fmla="*/ 507904 w 1936653"/>
                    <a:gd name="connsiteY86" fmla="*/ 999284 h 1698529"/>
                    <a:gd name="connsiteX87" fmla="*/ 470646 w 1936653"/>
                    <a:gd name="connsiteY87" fmla="*/ 1036542 h 1698529"/>
                    <a:gd name="connsiteX88" fmla="*/ 433388 w 1936653"/>
                    <a:gd name="connsiteY88" fmla="*/ 999284 h 1698529"/>
                    <a:gd name="connsiteX89" fmla="*/ 470646 w 1936653"/>
                    <a:gd name="connsiteY89" fmla="*/ 962026 h 1698529"/>
                    <a:gd name="connsiteX90" fmla="*/ 873353 w 1936653"/>
                    <a:gd name="connsiteY90" fmla="*/ 943629 h 1698529"/>
                    <a:gd name="connsiteX91" fmla="*/ 910611 w 1936653"/>
                    <a:gd name="connsiteY91" fmla="*/ 980887 h 1698529"/>
                    <a:gd name="connsiteX92" fmla="*/ 873353 w 1936653"/>
                    <a:gd name="connsiteY92" fmla="*/ 1018145 h 1698529"/>
                    <a:gd name="connsiteX93" fmla="*/ 836095 w 1936653"/>
                    <a:gd name="connsiteY93" fmla="*/ 980887 h 1698529"/>
                    <a:gd name="connsiteX94" fmla="*/ 873353 w 1936653"/>
                    <a:gd name="connsiteY94" fmla="*/ 943629 h 1698529"/>
                    <a:gd name="connsiteX95" fmla="*/ 1129273 w 1936653"/>
                    <a:gd name="connsiteY95" fmla="*/ 912715 h 1698529"/>
                    <a:gd name="connsiteX96" fmla="*/ 1166531 w 1936653"/>
                    <a:gd name="connsiteY96" fmla="*/ 949973 h 1698529"/>
                    <a:gd name="connsiteX97" fmla="*/ 1129273 w 1936653"/>
                    <a:gd name="connsiteY97" fmla="*/ 987231 h 1698529"/>
                    <a:gd name="connsiteX98" fmla="*/ 1092015 w 1936653"/>
                    <a:gd name="connsiteY98" fmla="*/ 949973 h 1698529"/>
                    <a:gd name="connsiteX99" fmla="*/ 1129273 w 1936653"/>
                    <a:gd name="connsiteY99" fmla="*/ 912715 h 1698529"/>
                    <a:gd name="connsiteX100" fmla="*/ 1394570 w 1936653"/>
                    <a:gd name="connsiteY100" fmla="*/ 871539 h 1698529"/>
                    <a:gd name="connsiteX101" fmla="*/ 1431828 w 1936653"/>
                    <a:gd name="connsiteY101" fmla="*/ 908797 h 1698529"/>
                    <a:gd name="connsiteX102" fmla="*/ 1394570 w 1936653"/>
                    <a:gd name="connsiteY102" fmla="*/ 946055 h 1698529"/>
                    <a:gd name="connsiteX103" fmla="*/ 1357312 w 1936653"/>
                    <a:gd name="connsiteY103" fmla="*/ 908797 h 1698529"/>
                    <a:gd name="connsiteX104" fmla="*/ 1394570 w 1936653"/>
                    <a:gd name="connsiteY104" fmla="*/ 871539 h 1698529"/>
                    <a:gd name="connsiteX105" fmla="*/ 1696605 w 1936653"/>
                    <a:gd name="connsiteY105" fmla="*/ 857060 h 1698529"/>
                    <a:gd name="connsiteX106" fmla="*/ 1733863 w 1936653"/>
                    <a:gd name="connsiteY106" fmla="*/ 894318 h 1698529"/>
                    <a:gd name="connsiteX107" fmla="*/ 1696605 w 1936653"/>
                    <a:gd name="connsiteY107" fmla="*/ 931576 h 1698529"/>
                    <a:gd name="connsiteX108" fmla="*/ 1659347 w 1936653"/>
                    <a:gd name="connsiteY108" fmla="*/ 894318 h 1698529"/>
                    <a:gd name="connsiteX109" fmla="*/ 1696605 w 1936653"/>
                    <a:gd name="connsiteY109" fmla="*/ 857060 h 1698529"/>
                    <a:gd name="connsiteX110" fmla="*/ 656383 w 1936653"/>
                    <a:gd name="connsiteY110" fmla="*/ 828675 h 1698529"/>
                    <a:gd name="connsiteX111" fmla="*/ 693641 w 1936653"/>
                    <a:gd name="connsiteY111" fmla="*/ 865933 h 1698529"/>
                    <a:gd name="connsiteX112" fmla="*/ 656383 w 1936653"/>
                    <a:gd name="connsiteY112" fmla="*/ 903191 h 1698529"/>
                    <a:gd name="connsiteX113" fmla="*/ 619125 w 1936653"/>
                    <a:gd name="connsiteY113" fmla="*/ 865933 h 1698529"/>
                    <a:gd name="connsiteX114" fmla="*/ 656383 w 1936653"/>
                    <a:gd name="connsiteY114" fmla="*/ 828675 h 1698529"/>
                    <a:gd name="connsiteX115" fmla="*/ 246808 w 1936653"/>
                    <a:gd name="connsiteY115" fmla="*/ 823913 h 1698529"/>
                    <a:gd name="connsiteX116" fmla="*/ 284066 w 1936653"/>
                    <a:gd name="connsiteY116" fmla="*/ 861171 h 1698529"/>
                    <a:gd name="connsiteX117" fmla="*/ 246808 w 1936653"/>
                    <a:gd name="connsiteY117" fmla="*/ 898429 h 1698529"/>
                    <a:gd name="connsiteX118" fmla="*/ 209550 w 1936653"/>
                    <a:gd name="connsiteY118" fmla="*/ 861171 h 1698529"/>
                    <a:gd name="connsiteX119" fmla="*/ 246808 w 1936653"/>
                    <a:gd name="connsiteY119" fmla="*/ 823913 h 1698529"/>
                    <a:gd name="connsiteX120" fmla="*/ 1219761 w 1936653"/>
                    <a:gd name="connsiteY120" fmla="*/ 726977 h 1698529"/>
                    <a:gd name="connsiteX121" fmla="*/ 1257019 w 1936653"/>
                    <a:gd name="connsiteY121" fmla="*/ 764235 h 1698529"/>
                    <a:gd name="connsiteX122" fmla="*/ 1219761 w 1936653"/>
                    <a:gd name="connsiteY122" fmla="*/ 801493 h 1698529"/>
                    <a:gd name="connsiteX123" fmla="*/ 1182503 w 1936653"/>
                    <a:gd name="connsiteY123" fmla="*/ 764235 h 1698529"/>
                    <a:gd name="connsiteX124" fmla="*/ 1219761 w 1936653"/>
                    <a:gd name="connsiteY124" fmla="*/ 726977 h 1698529"/>
                    <a:gd name="connsiteX125" fmla="*/ 1899395 w 1936653"/>
                    <a:gd name="connsiteY125" fmla="*/ 714377 h 1698529"/>
                    <a:gd name="connsiteX126" fmla="*/ 1936653 w 1936653"/>
                    <a:gd name="connsiteY126" fmla="*/ 751635 h 1698529"/>
                    <a:gd name="connsiteX127" fmla="*/ 1899395 w 1936653"/>
                    <a:gd name="connsiteY127" fmla="*/ 788893 h 1698529"/>
                    <a:gd name="connsiteX128" fmla="*/ 1862137 w 1936653"/>
                    <a:gd name="connsiteY128" fmla="*/ 751635 h 1698529"/>
                    <a:gd name="connsiteX129" fmla="*/ 1899395 w 1936653"/>
                    <a:gd name="connsiteY129" fmla="*/ 714377 h 1698529"/>
                    <a:gd name="connsiteX130" fmla="*/ 1523158 w 1936653"/>
                    <a:gd name="connsiteY130" fmla="*/ 695326 h 1698529"/>
                    <a:gd name="connsiteX131" fmla="*/ 1560416 w 1936653"/>
                    <a:gd name="connsiteY131" fmla="*/ 732584 h 1698529"/>
                    <a:gd name="connsiteX132" fmla="*/ 1523158 w 1936653"/>
                    <a:gd name="connsiteY132" fmla="*/ 769842 h 1698529"/>
                    <a:gd name="connsiteX133" fmla="*/ 1485900 w 1936653"/>
                    <a:gd name="connsiteY133" fmla="*/ 732584 h 1698529"/>
                    <a:gd name="connsiteX134" fmla="*/ 1523158 w 1936653"/>
                    <a:gd name="connsiteY134" fmla="*/ 695326 h 1698529"/>
                    <a:gd name="connsiteX135" fmla="*/ 446833 w 1936653"/>
                    <a:gd name="connsiteY135" fmla="*/ 681038 h 1698529"/>
                    <a:gd name="connsiteX136" fmla="*/ 484091 w 1936653"/>
                    <a:gd name="connsiteY136" fmla="*/ 718296 h 1698529"/>
                    <a:gd name="connsiteX137" fmla="*/ 446833 w 1936653"/>
                    <a:gd name="connsiteY137" fmla="*/ 755554 h 1698529"/>
                    <a:gd name="connsiteX138" fmla="*/ 409575 w 1936653"/>
                    <a:gd name="connsiteY138" fmla="*/ 718296 h 1698529"/>
                    <a:gd name="connsiteX139" fmla="*/ 446833 w 1936653"/>
                    <a:gd name="connsiteY139" fmla="*/ 681038 h 1698529"/>
                    <a:gd name="connsiteX140" fmla="*/ 970708 w 1936653"/>
                    <a:gd name="connsiteY140" fmla="*/ 676276 h 1698529"/>
                    <a:gd name="connsiteX141" fmla="*/ 1007966 w 1936653"/>
                    <a:gd name="connsiteY141" fmla="*/ 713534 h 1698529"/>
                    <a:gd name="connsiteX142" fmla="*/ 970708 w 1936653"/>
                    <a:gd name="connsiteY142" fmla="*/ 750792 h 1698529"/>
                    <a:gd name="connsiteX143" fmla="*/ 933450 w 1936653"/>
                    <a:gd name="connsiteY143" fmla="*/ 713534 h 1698529"/>
                    <a:gd name="connsiteX144" fmla="*/ 970708 w 1936653"/>
                    <a:gd name="connsiteY144" fmla="*/ 676276 h 1698529"/>
                    <a:gd name="connsiteX145" fmla="*/ 37258 w 1936653"/>
                    <a:gd name="connsiteY145" fmla="*/ 676276 h 1698529"/>
                    <a:gd name="connsiteX146" fmla="*/ 74516 w 1936653"/>
                    <a:gd name="connsiteY146" fmla="*/ 713534 h 1698529"/>
                    <a:gd name="connsiteX147" fmla="*/ 37258 w 1936653"/>
                    <a:gd name="connsiteY147" fmla="*/ 750792 h 1698529"/>
                    <a:gd name="connsiteX148" fmla="*/ 0 w 1936653"/>
                    <a:gd name="connsiteY148" fmla="*/ 713534 h 1698529"/>
                    <a:gd name="connsiteX149" fmla="*/ 37258 w 1936653"/>
                    <a:gd name="connsiteY149" fmla="*/ 676276 h 1698529"/>
                    <a:gd name="connsiteX150" fmla="*/ 656383 w 1936653"/>
                    <a:gd name="connsiteY150" fmla="*/ 652462 h 1698529"/>
                    <a:gd name="connsiteX151" fmla="*/ 693641 w 1936653"/>
                    <a:gd name="connsiteY151" fmla="*/ 689720 h 1698529"/>
                    <a:gd name="connsiteX152" fmla="*/ 656383 w 1936653"/>
                    <a:gd name="connsiteY152" fmla="*/ 726978 h 1698529"/>
                    <a:gd name="connsiteX153" fmla="*/ 619125 w 1936653"/>
                    <a:gd name="connsiteY153" fmla="*/ 689720 h 1698529"/>
                    <a:gd name="connsiteX154" fmla="*/ 656383 w 1936653"/>
                    <a:gd name="connsiteY154" fmla="*/ 652462 h 1698529"/>
                    <a:gd name="connsiteX155" fmla="*/ 1313608 w 1936653"/>
                    <a:gd name="connsiteY155" fmla="*/ 547689 h 1698529"/>
                    <a:gd name="connsiteX156" fmla="*/ 1350866 w 1936653"/>
                    <a:gd name="connsiteY156" fmla="*/ 584947 h 1698529"/>
                    <a:gd name="connsiteX157" fmla="*/ 1313608 w 1936653"/>
                    <a:gd name="connsiteY157" fmla="*/ 622205 h 1698529"/>
                    <a:gd name="connsiteX158" fmla="*/ 1276350 w 1936653"/>
                    <a:gd name="connsiteY158" fmla="*/ 584947 h 1698529"/>
                    <a:gd name="connsiteX159" fmla="*/ 1313608 w 1936653"/>
                    <a:gd name="connsiteY159" fmla="*/ 547689 h 1698529"/>
                    <a:gd name="connsiteX160" fmla="*/ 1728991 w 1936653"/>
                    <a:gd name="connsiteY160" fmla="*/ 503139 h 1698529"/>
                    <a:gd name="connsiteX161" fmla="*/ 1766249 w 1936653"/>
                    <a:gd name="connsiteY161" fmla="*/ 540397 h 1698529"/>
                    <a:gd name="connsiteX162" fmla="*/ 1728991 w 1936653"/>
                    <a:gd name="connsiteY162" fmla="*/ 577655 h 1698529"/>
                    <a:gd name="connsiteX163" fmla="*/ 1691733 w 1936653"/>
                    <a:gd name="connsiteY163" fmla="*/ 540397 h 1698529"/>
                    <a:gd name="connsiteX164" fmla="*/ 1728991 w 1936653"/>
                    <a:gd name="connsiteY164" fmla="*/ 503139 h 1698529"/>
                    <a:gd name="connsiteX165" fmla="*/ 723058 w 1936653"/>
                    <a:gd name="connsiteY165" fmla="*/ 476250 h 1698529"/>
                    <a:gd name="connsiteX166" fmla="*/ 760316 w 1936653"/>
                    <a:gd name="connsiteY166" fmla="*/ 513508 h 1698529"/>
                    <a:gd name="connsiteX167" fmla="*/ 723058 w 1936653"/>
                    <a:gd name="connsiteY167" fmla="*/ 550766 h 1698529"/>
                    <a:gd name="connsiteX168" fmla="*/ 685800 w 1936653"/>
                    <a:gd name="connsiteY168" fmla="*/ 513508 h 1698529"/>
                    <a:gd name="connsiteX169" fmla="*/ 723058 w 1936653"/>
                    <a:gd name="connsiteY169" fmla="*/ 476250 h 1698529"/>
                    <a:gd name="connsiteX170" fmla="*/ 251570 w 1936653"/>
                    <a:gd name="connsiteY170" fmla="*/ 461962 h 1698529"/>
                    <a:gd name="connsiteX171" fmla="*/ 288828 w 1936653"/>
                    <a:gd name="connsiteY171" fmla="*/ 499220 h 1698529"/>
                    <a:gd name="connsiteX172" fmla="*/ 251570 w 1936653"/>
                    <a:gd name="connsiteY172" fmla="*/ 536478 h 1698529"/>
                    <a:gd name="connsiteX173" fmla="*/ 214312 w 1936653"/>
                    <a:gd name="connsiteY173" fmla="*/ 499220 h 1698529"/>
                    <a:gd name="connsiteX174" fmla="*/ 251570 w 1936653"/>
                    <a:gd name="connsiteY174" fmla="*/ 461962 h 1698529"/>
                    <a:gd name="connsiteX175" fmla="*/ 1522332 w 1936653"/>
                    <a:gd name="connsiteY175" fmla="*/ 404813 h 1698529"/>
                    <a:gd name="connsiteX176" fmla="*/ 1559590 w 1936653"/>
                    <a:gd name="connsiteY176" fmla="*/ 442071 h 1698529"/>
                    <a:gd name="connsiteX177" fmla="*/ 1522332 w 1936653"/>
                    <a:gd name="connsiteY177" fmla="*/ 479329 h 1698529"/>
                    <a:gd name="connsiteX178" fmla="*/ 1485074 w 1936653"/>
                    <a:gd name="connsiteY178" fmla="*/ 442071 h 1698529"/>
                    <a:gd name="connsiteX179" fmla="*/ 1522332 w 1936653"/>
                    <a:gd name="connsiteY179" fmla="*/ 404813 h 1698529"/>
                    <a:gd name="connsiteX180" fmla="*/ 1080245 w 1936653"/>
                    <a:gd name="connsiteY180" fmla="*/ 395288 h 1698529"/>
                    <a:gd name="connsiteX181" fmla="*/ 1117503 w 1936653"/>
                    <a:gd name="connsiteY181" fmla="*/ 432546 h 1698529"/>
                    <a:gd name="connsiteX182" fmla="*/ 1080245 w 1936653"/>
                    <a:gd name="connsiteY182" fmla="*/ 469804 h 1698529"/>
                    <a:gd name="connsiteX183" fmla="*/ 1042987 w 1936653"/>
                    <a:gd name="connsiteY183" fmla="*/ 432546 h 1698529"/>
                    <a:gd name="connsiteX184" fmla="*/ 1080245 w 1936653"/>
                    <a:gd name="connsiteY184" fmla="*/ 395288 h 1698529"/>
                    <a:gd name="connsiteX185" fmla="*/ 513508 w 1936653"/>
                    <a:gd name="connsiteY185" fmla="*/ 328613 h 1698529"/>
                    <a:gd name="connsiteX186" fmla="*/ 550766 w 1936653"/>
                    <a:gd name="connsiteY186" fmla="*/ 365871 h 1698529"/>
                    <a:gd name="connsiteX187" fmla="*/ 513508 w 1936653"/>
                    <a:gd name="connsiteY187" fmla="*/ 403129 h 1698529"/>
                    <a:gd name="connsiteX188" fmla="*/ 476250 w 1936653"/>
                    <a:gd name="connsiteY188" fmla="*/ 365871 h 1698529"/>
                    <a:gd name="connsiteX189" fmla="*/ 513508 w 1936653"/>
                    <a:gd name="connsiteY189" fmla="*/ 328613 h 1698529"/>
                    <a:gd name="connsiteX190" fmla="*/ 870695 w 1936653"/>
                    <a:gd name="connsiteY190" fmla="*/ 247651 h 1698529"/>
                    <a:gd name="connsiteX191" fmla="*/ 907953 w 1936653"/>
                    <a:gd name="connsiteY191" fmla="*/ 284909 h 1698529"/>
                    <a:gd name="connsiteX192" fmla="*/ 870695 w 1936653"/>
                    <a:gd name="connsiteY192" fmla="*/ 322167 h 1698529"/>
                    <a:gd name="connsiteX193" fmla="*/ 833437 w 1936653"/>
                    <a:gd name="connsiteY193" fmla="*/ 284909 h 1698529"/>
                    <a:gd name="connsiteX194" fmla="*/ 870695 w 1936653"/>
                    <a:gd name="connsiteY194" fmla="*/ 247651 h 1698529"/>
                    <a:gd name="connsiteX195" fmla="*/ 1251695 w 1936653"/>
                    <a:gd name="connsiteY195" fmla="*/ 185739 h 1698529"/>
                    <a:gd name="connsiteX196" fmla="*/ 1288953 w 1936653"/>
                    <a:gd name="connsiteY196" fmla="*/ 222997 h 1698529"/>
                    <a:gd name="connsiteX197" fmla="*/ 1251695 w 1936653"/>
                    <a:gd name="connsiteY197" fmla="*/ 260255 h 1698529"/>
                    <a:gd name="connsiteX198" fmla="*/ 1214437 w 1936653"/>
                    <a:gd name="connsiteY198" fmla="*/ 222997 h 1698529"/>
                    <a:gd name="connsiteX199" fmla="*/ 1251695 w 1936653"/>
                    <a:gd name="connsiteY199" fmla="*/ 185739 h 1698529"/>
                    <a:gd name="connsiteX200" fmla="*/ 284908 w 1936653"/>
                    <a:gd name="connsiteY200" fmla="*/ 180975 h 1698529"/>
                    <a:gd name="connsiteX201" fmla="*/ 322166 w 1936653"/>
                    <a:gd name="connsiteY201" fmla="*/ 218233 h 1698529"/>
                    <a:gd name="connsiteX202" fmla="*/ 284908 w 1936653"/>
                    <a:gd name="connsiteY202" fmla="*/ 255491 h 1698529"/>
                    <a:gd name="connsiteX203" fmla="*/ 247650 w 1936653"/>
                    <a:gd name="connsiteY203" fmla="*/ 218233 h 1698529"/>
                    <a:gd name="connsiteX204" fmla="*/ 284908 w 1936653"/>
                    <a:gd name="connsiteY204" fmla="*/ 180975 h 1698529"/>
                    <a:gd name="connsiteX205" fmla="*/ 1546144 w 1936653"/>
                    <a:gd name="connsiteY205" fmla="*/ 119063 h 1698529"/>
                    <a:gd name="connsiteX206" fmla="*/ 1583402 w 1936653"/>
                    <a:gd name="connsiteY206" fmla="*/ 156321 h 1698529"/>
                    <a:gd name="connsiteX207" fmla="*/ 1546144 w 1936653"/>
                    <a:gd name="connsiteY207" fmla="*/ 193579 h 1698529"/>
                    <a:gd name="connsiteX208" fmla="*/ 1508886 w 1936653"/>
                    <a:gd name="connsiteY208" fmla="*/ 156321 h 1698529"/>
                    <a:gd name="connsiteX209" fmla="*/ 1546144 w 1936653"/>
                    <a:gd name="connsiteY209" fmla="*/ 119063 h 1698529"/>
                    <a:gd name="connsiteX210" fmla="*/ 651621 w 1936653"/>
                    <a:gd name="connsiteY210" fmla="*/ 85725 h 1698529"/>
                    <a:gd name="connsiteX211" fmla="*/ 688879 w 1936653"/>
                    <a:gd name="connsiteY211" fmla="*/ 122983 h 1698529"/>
                    <a:gd name="connsiteX212" fmla="*/ 651621 w 1936653"/>
                    <a:gd name="connsiteY212" fmla="*/ 160241 h 1698529"/>
                    <a:gd name="connsiteX213" fmla="*/ 614363 w 1936653"/>
                    <a:gd name="connsiteY213" fmla="*/ 122983 h 1698529"/>
                    <a:gd name="connsiteX214" fmla="*/ 651621 w 1936653"/>
                    <a:gd name="connsiteY214" fmla="*/ 85725 h 1698529"/>
                    <a:gd name="connsiteX215" fmla="*/ 1013571 w 1936653"/>
                    <a:gd name="connsiteY215" fmla="*/ 0 h 1698529"/>
                    <a:gd name="connsiteX216" fmla="*/ 1050829 w 1936653"/>
                    <a:gd name="connsiteY216" fmla="*/ 37258 h 1698529"/>
                    <a:gd name="connsiteX217" fmla="*/ 1013571 w 1936653"/>
                    <a:gd name="connsiteY217" fmla="*/ 74516 h 1698529"/>
                    <a:gd name="connsiteX218" fmla="*/ 976313 w 1936653"/>
                    <a:gd name="connsiteY218" fmla="*/ 37258 h 1698529"/>
                    <a:gd name="connsiteX219" fmla="*/ 1013571 w 1936653"/>
                    <a:gd name="connsiteY219" fmla="*/ 0 h 16985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</a:cxnLst>
                  <a:rect l="l" t="t" r="r" b="b"/>
                  <a:pathLst>
                    <a:path w="1936653" h="1698529">
                      <a:moveTo>
                        <a:pt x="1198482" y="1624013"/>
                      </a:moveTo>
                      <a:cubicBezTo>
                        <a:pt x="1219059" y="1624013"/>
                        <a:pt x="1235740" y="1640694"/>
                        <a:pt x="1235740" y="1661271"/>
                      </a:cubicBezTo>
                      <a:cubicBezTo>
                        <a:pt x="1235740" y="1681848"/>
                        <a:pt x="1219059" y="1698529"/>
                        <a:pt x="1198482" y="1698529"/>
                      </a:cubicBezTo>
                      <a:cubicBezTo>
                        <a:pt x="1177905" y="1698529"/>
                        <a:pt x="1161224" y="1681848"/>
                        <a:pt x="1161224" y="1661271"/>
                      </a:cubicBezTo>
                      <a:cubicBezTo>
                        <a:pt x="1161224" y="1640694"/>
                        <a:pt x="1177905" y="1624013"/>
                        <a:pt x="1198482" y="1624013"/>
                      </a:cubicBezTo>
                      <a:close/>
                      <a:moveTo>
                        <a:pt x="888920" y="1585913"/>
                      </a:moveTo>
                      <a:cubicBezTo>
                        <a:pt x="909497" y="1585913"/>
                        <a:pt x="926178" y="1602594"/>
                        <a:pt x="926178" y="1623171"/>
                      </a:cubicBezTo>
                      <a:cubicBezTo>
                        <a:pt x="926178" y="1643748"/>
                        <a:pt x="909497" y="1660429"/>
                        <a:pt x="888920" y="1660429"/>
                      </a:cubicBezTo>
                      <a:cubicBezTo>
                        <a:pt x="868343" y="1660429"/>
                        <a:pt x="851662" y="1643748"/>
                        <a:pt x="851662" y="1623171"/>
                      </a:cubicBezTo>
                      <a:cubicBezTo>
                        <a:pt x="851662" y="1602594"/>
                        <a:pt x="868343" y="1585913"/>
                        <a:pt x="888920" y="1585913"/>
                      </a:cubicBezTo>
                      <a:close/>
                      <a:moveTo>
                        <a:pt x="1560432" y="1543050"/>
                      </a:moveTo>
                      <a:cubicBezTo>
                        <a:pt x="1581009" y="1543050"/>
                        <a:pt x="1597690" y="1559731"/>
                        <a:pt x="1597690" y="1580308"/>
                      </a:cubicBezTo>
                      <a:cubicBezTo>
                        <a:pt x="1597690" y="1600885"/>
                        <a:pt x="1581009" y="1617566"/>
                        <a:pt x="1560432" y="1617566"/>
                      </a:cubicBezTo>
                      <a:cubicBezTo>
                        <a:pt x="1539855" y="1617566"/>
                        <a:pt x="1523174" y="1600885"/>
                        <a:pt x="1523174" y="1580308"/>
                      </a:cubicBezTo>
                      <a:cubicBezTo>
                        <a:pt x="1523174" y="1559731"/>
                        <a:pt x="1539855" y="1543050"/>
                        <a:pt x="1560432" y="1543050"/>
                      </a:cubicBezTo>
                      <a:close/>
                      <a:moveTo>
                        <a:pt x="436482" y="1519238"/>
                      </a:moveTo>
                      <a:cubicBezTo>
                        <a:pt x="457059" y="1519238"/>
                        <a:pt x="473740" y="1535919"/>
                        <a:pt x="473740" y="1556496"/>
                      </a:cubicBezTo>
                      <a:cubicBezTo>
                        <a:pt x="473740" y="1577073"/>
                        <a:pt x="457059" y="1593754"/>
                        <a:pt x="436482" y="1593754"/>
                      </a:cubicBezTo>
                      <a:cubicBezTo>
                        <a:pt x="415905" y="1593754"/>
                        <a:pt x="399224" y="1577073"/>
                        <a:pt x="399224" y="1556496"/>
                      </a:cubicBezTo>
                      <a:cubicBezTo>
                        <a:pt x="399224" y="1535919"/>
                        <a:pt x="415905" y="1519238"/>
                        <a:pt x="436482" y="1519238"/>
                      </a:cubicBezTo>
                      <a:close/>
                      <a:moveTo>
                        <a:pt x="665908" y="1471614"/>
                      </a:moveTo>
                      <a:cubicBezTo>
                        <a:pt x="686485" y="1471614"/>
                        <a:pt x="703166" y="1488295"/>
                        <a:pt x="703166" y="1508872"/>
                      </a:cubicBezTo>
                      <a:cubicBezTo>
                        <a:pt x="703166" y="1529449"/>
                        <a:pt x="686485" y="1546130"/>
                        <a:pt x="665908" y="1546130"/>
                      </a:cubicBezTo>
                      <a:cubicBezTo>
                        <a:pt x="645331" y="1546130"/>
                        <a:pt x="628650" y="1529449"/>
                        <a:pt x="628650" y="1508872"/>
                      </a:cubicBezTo>
                      <a:cubicBezTo>
                        <a:pt x="628650" y="1488295"/>
                        <a:pt x="645331" y="1471614"/>
                        <a:pt x="665908" y="1471614"/>
                      </a:cubicBezTo>
                      <a:close/>
                      <a:moveTo>
                        <a:pt x="1104058" y="1428751"/>
                      </a:moveTo>
                      <a:cubicBezTo>
                        <a:pt x="1124635" y="1428751"/>
                        <a:pt x="1141316" y="1445432"/>
                        <a:pt x="1141316" y="1466009"/>
                      </a:cubicBezTo>
                      <a:cubicBezTo>
                        <a:pt x="1141316" y="1486586"/>
                        <a:pt x="1124635" y="1503267"/>
                        <a:pt x="1104058" y="1503267"/>
                      </a:cubicBezTo>
                      <a:cubicBezTo>
                        <a:pt x="1083481" y="1503267"/>
                        <a:pt x="1066800" y="1486586"/>
                        <a:pt x="1066800" y="1466009"/>
                      </a:cubicBezTo>
                      <a:cubicBezTo>
                        <a:pt x="1066800" y="1445432"/>
                        <a:pt x="1083481" y="1428751"/>
                        <a:pt x="1104058" y="1428751"/>
                      </a:cubicBezTo>
                      <a:close/>
                      <a:moveTo>
                        <a:pt x="1351708" y="1414464"/>
                      </a:moveTo>
                      <a:cubicBezTo>
                        <a:pt x="1372285" y="1414464"/>
                        <a:pt x="1388966" y="1431145"/>
                        <a:pt x="1388966" y="1451722"/>
                      </a:cubicBezTo>
                      <a:cubicBezTo>
                        <a:pt x="1388966" y="1472299"/>
                        <a:pt x="1372285" y="1488980"/>
                        <a:pt x="1351708" y="1488980"/>
                      </a:cubicBezTo>
                      <a:cubicBezTo>
                        <a:pt x="1331131" y="1488980"/>
                        <a:pt x="1314450" y="1472299"/>
                        <a:pt x="1314450" y="1451722"/>
                      </a:cubicBezTo>
                      <a:cubicBezTo>
                        <a:pt x="1314450" y="1431145"/>
                        <a:pt x="1331131" y="1414464"/>
                        <a:pt x="1351708" y="1414464"/>
                      </a:cubicBezTo>
                      <a:close/>
                      <a:moveTo>
                        <a:pt x="203120" y="1328738"/>
                      </a:moveTo>
                      <a:cubicBezTo>
                        <a:pt x="223697" y="1328738"/>
                        <a:pt x="240378" y="1345419"/>
                        <a:pt x="240378" y="1365996"/>
                      </a:cubicBezTo>
                      <a:cubicBezTo>
                        <a:pt x="240378" y="1386573"/>
                        <a:pt x="223697" y="1403254"/>
                        <a:pt x="203120" y="1403254"/>
                      </a:cubicBezTo>
                      <a:cubicBezTo>
                        <a:pt x="182543" y="1403254"/>
                        <a:pt x="165862" y="1386573"/>
                        <a:pt x="165862" y="1365996"/>
                      </a:cubicBezTo>
                      <a:cubicBezTo>
                        <a:pt x="165862" y="1345419"/>
                        <a:pt x="182543" y="1328738"/>
                        <a:pt x="203120" y="1328738"/>
                      </a:cubicBezTo>
                      <a:close/>
                      <a:moveTo>
                        <a:pt x="1608883" y="1290639"/>
                      </a:moveTo>
                      <a:cubicBezTo>
                        <a:pt x="1629460" y="1290639"/>
                        <a:pt x="1646141" y="1307320"/>
                        <a:pt x="1646141" y="1327897"/>
                      </a:cubicBezTo>
                      <a:cubicBezTo>
                        <a:pt x="1646141" y="1348474"/>
                        <a:pt x="1629460" y="1365155"/>
                        <a:pt x="1608883" y="1365155"/>
                      </a:cubicBezTo>
                      <a:cubicBezTo>
                        <a:pt x="1588306" y="1365155"/>
                        <a:pt x="1571625" y="1348474"/>
                        <a:pt x="1571625" y="1327897"/>
                      </a:cubicBezTo>
                      <a:cubicBezTo>
                        <a:pt x="1571625" y="1307320"/>
                        <a:pt x="1588306" y="1290639"/>
                        <a:pt x="1608883" y="1290639"/>
                      </a:cubicBezTo>
                      <a:close/>
                      <a:moveTo>
                        <a:pt x="894508" y="1281114"/>
                      </a:moveTo>
                      <a:cubicBezTo>
                        <a:pt x="915085" y="1281114"/>
                        <a:pt x="931766" y="1297795"/>
                        <a:pt x="931766" y="1318372"/>
                      </a:cubicBezTo>
                      <a:cubicBezTo>
                        <a:pt x="931766" y="1338949"/>
                        <a:pt x="915085" y="1355630"/>
                        <a:pt x="894508" y="1355630"/>
                      </a:cubicBezTo>
                      <a:cubicBezTo>
                        <a:pt x="873931" y="1355630"/>
                        <a:pt x="857250" y="1338949"/>
                        <a:pt x="857250" y="1318372"/>
                      </a:cubicBezTo>
                      <a:cubicBezTo>
                        <a:pt x="857250" y="1297795"/>
                        <a:pt x="873931" y="1281114"/>
                        <a:pt x="894508" y="1281114"/>
                      </a:cubicBezTo>
                      <a:close/>
                      <a:moveTo>
                        <a:pt x="484090" y="1253381"/>
                      </a:moveTo>
                      <a:cubicBezTo>
                        <a:pt x="504667" y="1253381"/>
                        <a:pt x="521348" y="1270062"/>
                        <a:pt x="521348" y="1290639"/>
                      </a:cubicBezTo>
                      <a:cubicBezTo>
                        <a:pt x="521348" y="1311216"/>
                        <a:pt x="504667" y="1327897"/>
                        <a:pt x="484090" y="1327897"/>
                      </a:cubicBezTo>
                      <a:cubicBezTo>
                        <a:pt x="463513" y="1327897"/>
                        <a:pt x="446832" y="1311216"/>
                        <a:pt x="446832" y="1290639"/>
                      </a:cubicBezTo>
                      <a:cubicBezTo>
                        <a:pt x="446832" y="1270062"/>
                        <a:pt x="463513" y="1253381"/>
                        <a:pt x="484090" y="1253381"/>
                      </a:cubicBezTo>
                      <a:close/>
                      <a:moveTo>
                        <a:pt x="1156446" y="1138238"/>
                      </a:moveTo>
                      <a:cubicBezTo>
                        <a:pt x="1177023" y="1138238"/>
                        <a:pt x="1193704" y="1154919"/>
                        <a:pt x="1193704" y="1175496"/>
                      </a:cubicBezTo>
                      <a:cubicBezTo>
                        <a:pt x="1193704" y="1196073"/>
                        <a:pt x="1177023" y="1212754"/>
                        <a:pt x="1156446" y="1212754"/>
                      </a:cubicBezTo>
                      <a:cubicBezTo>
                        <a:pt x="1135869" y="1212754"/>
                        <a:pt x="1119188" y="1196073"/>
                        <a:pt x="1119188" y="1175496"/>
                      </a:cubicBezTo>
                      <a:cubicBezTo>
                        <a:pt x="1119188" y="1154919"/>
                        <a:pt x="1135869" y="1138238"/>
                        <a:pt x="1156446" y="1138238"/>
                      </a:cubicBezTo>
                      <a:close/>
                      <a:moveTo>
                        <a:pt x="1394571" y="1119188"/>
                      </a:moveTo>
                      <a:cubicBezTo>
                        <a:pt x="1415148" y="1119188"/>
                        <a:pt x="1431829" y="1135869"/>
                        <a:pt x="1431829" y="1156446"/>
                      </a:cubicBezTo>
                      <a:cubicBezTo>
                        <a:pt x="1431829" y="1177023"/>
                        <a:pt x="1415148" y="1193704"/>
                        <a:pt x="1394571" y="1193704"/>
                      </a:cubicBezTo>
                      <a:cubicBezTo>
                        <a:pt x="1373994" y="1193704"/>
                        <a:pt x="1357313" y="1177023"/>
                        <a:pt x="1357313" y="1156446"/>
                      </a:cubicBezTo>
                      <a:cubicBezTo>
                        <a:pt x="1357313" y="1135869"/>
                        <a:pt x="1373994" y="1119188"/>
                        <a:pt x="1394571" y="1119188"/>
                      </a:cubicBezTo>
                      <a:close/>
                      <a:moveTo>
                        <a:pt x="680196" y="1109663"/>
                      </a:moveTo>
                      <a:cubicBezTo>
                        <a:pt x="700773" y="1109663"/>
                        <a:pt x="717454" y="1126344"/>
                        <a:pt x="717454" y="1146921"/>
                      </a:cubicBezTo>
                      <a:cubicBezTo>
                        <a:pt x="717454" y="1167498"/>
                        <a:pt x="700773" y="1184179"/>
                        <a:pt x="680196" y="1184179"/>
                      </a:cubicBezTo>
                      <a:cubicBezTo>
                        <a:pt x="659619" y="1184179"/>
                        <a:pt x="642938" y="1167498"/>
                        <a:pt x="642938" y="1146921"/>
                      </a:cubicBezTo>
                      <a:cubicBezTo>
                        <a:pt x="642938" y="1126344"/>
                        <a:pt x="659619" y="1109663"/>
                        <a:pt x="680196" y="1109663"/>
                      </a:cubicBezTo>
                      <a:close/>
                      <a:moveTo>
                        <a:pt x="265858" y="1100137"/>
                      </a:moveTo>
                      <a:cubicBezTo>
                        <a:pt x="286435" y="1100137"/>
                        <a:pt x="303116" y="1116818"/>
                        <a:pt x="303116" y="1137395"/>
                      </a:cubicBezTo>
                      <a:cubicBezTo>
                        <a:pt x="303116" y="1157972"/>
                        <a:pt x="286435" y="1174653"/>
                        <a:pt x="265858" y="1174653"/>
                      </a:cubicBezTo>
                      <a:cubicBezTo>
                        <a:pt x="245281" y="1174653"/>
                        <a:pt x="228600" y="1157972"/>
                        <a:pt x="228600" y="1137395"/>
                      </a:cubicBezTo>
                      <a:cubicBezTo>
                        <a:pt x="228600" y="1116818"/>
                        <a:pt x="245281" y="1100137"/>
                        <a:pt x="265858" y="1100137"/>
                      </a:cubicBezTo>
                      <a:close/>
                      <a:moveTo>
                        <a:pt x="1846182" y="1076325"/>
                      </a:moveTo>
                      <a:cubicBezTo>
                        <a:pt x="1866759" y="1076325"/>
                        <a:pt x="1883440" y="1093006"/>
                        <a:pt x="1883440" y="1113583"/>
                      </a:cubicBezTo>
                      <a:cubicBezTo>
                        <a:pt x="1883440" y="1134160"/>
                        <a:pt x="1866759" y="1150841"/>
                        <a:pt x="1846182" y="1150841"/>
                      </a:cubicBezTo>
                      <a:cubicBezTo>
                        <a:pt x="1825605" y="1150841"/>
                        <a:pt x="1808924" y="1134160"/>
                        <a:pt x="1808924" y="1113583"/>
                      </a:cubicBezTo>
                      <a:cubicBezTo>
                        <a:pt x="1808924" y="1093006"/>
                        <a:pt x="1825605" y="1076325"/>
                        <a:pt x="1846182" y="1076325"/>
                      </a:cubicBezTo>
                      <a:close/>
                      <a:moveTo>
                        <a:pt x="1604120" y="1019176"/>
                      </a:moveTo>
                      <a:cubicBezTo>
                        <a:pt x="1624697" y="1019176"/>
                        <a:pt x="1641378" y="1035857"/>
                        <a:pt x="1641378" y="1056434"/>
                      </a:cubicBezTo>
                      <a:cubicBezTo>
                        <a:pt x="1641378" y="1077011"/>
                        <a:pt x="1624697" y="1093692"/>
                        <a:pt x="1604120" y="1093692"/>
                      </a:cubicBezTo>
                      <a:cubicBezTo>
                        <a:pt x="1583543" y="1093692"/>
                        <a:pt x="1566862" y="1077011"/>
                        <a:pt x="1566862" y="1056434"/>
                      </a:cubicBezTo>
                      <a:cubicBezTo>
                        <a:pt x="1566862" y="1035857"/>
                        <a:pt x="1583543" y="1019176"/>
                        <a:pt x="1604120" y="1019176"/>
                      </a:cubicBezTo>
                      <a:close/>
                      <a:moveTo>
                        <a:pt x="470646" y="962026"/>
                      </a:moveTo>
                      <a:cubicBezTo>
                        <a:pt x="491223" y="962026"/>
                        <a:pt x="507904" y="978707"/>
                        <a:pt x="507904" y="999284"/>
                      </a:cubicBezTo>
                      <a:cubicBezTo>
                        <a:pt x="507904" y="1019861"/>
                        <a:pt x="491223" y="1036542"/>
                        <a:pt x="470646" y="1036542"/>
                      </a:cubicBezTo>
                      <a:cubicBezTo>
                        <a:pt x="450069" y="1036542"/>
                        <a:pt x="433388" y="1019861"/>
                        <a:pt x="433388" y="999284"/>
                      </a:cubicBezTo>
                      <a:cubicBezTo>
                        <a:pt x="433388" y="978707"/>
                        <a:pt x="450069" y="962026"/>
                        <a:pt x="470646" y="962026"/>
                      </a:cubicBezTo>
                      <a:close/>
                      <a:moveTo>
                        <a:pt x="873353" y="943629"/>
                      </a:moveTo>
                      <a:cubicBezTo>
                        <a:pt x="893930" y="943629"/>
                        <a:pt x="910611" y="960310"/>
                        <a:pt x="910611" y="980887"/>
                      </a:cubicBezTo>
                      <a:cubicBezTo>
                        <a:pt x="910611" y="1001464"/>
                        <a:pt x="893930" y="1018145"/>
                        <a:pt x="873353" y="1018145"/>
                      </a:cubicBezTo>
                      <a:cubicBezTo>
                        <a:pt x="852776" y="1018145"/>
                        <a:pt x="836095" y="1001464"/>
                        <a:pt x="836095" y="980887"/>
                      </a:cubicBezTo>
                      <a:cubicBezTo>
                        <a:pt x="836095" y="960310"/>
                        <a:pt x="852776" y="943629"/>
                        <a:pt x="873353" y="943629"/>
                      </a:cubicBezTo>
                      <a:close/>
                      <a:moveTo>
                        <a:pt x="1129273" y="912715"/>
                      </a:moveTo>
                      <a:cubicBezTo>
                        <a:pt x="1149850" y="912715"/>
                        <a:pt x="1166531" y="929396"/>
                        <a:pt x="1166531" y="949973"/>
                      </a:cubicBezTo>
                      <a:cubicBezTo>
                        <a:pt x="1166531" y="970550"/>
                        <a:pt x="1149850" y="987231"/>
                        <a:pt x="1129273" y="987231"/>
                      </a:cubicBezTo>
                      <a:cubicBezTo>
                        <a:pt x="1108696" y="987231"/>
                        <a:pt x="1092015" y="970550"/>
                        <a:pt x="1092015" y="949973"/>
                      </a:cubicBezTo>
                      <a:cubicBezTo>
                        <a:pt x="1092015" y="929396"/>
                        <a:pt x="1108696" y="912715"/>
                        <a:pt x="1129273" y="912715"/>
                      </a:cubicBezTo>
                      <a:close/>
                      <a:moveTo>
                        <a:pt x="1394570" y="871539"/>
                      </a:moveTo>
                      <a:cubicBezTo>
                        <a:pt x="1415147" y="871539"/>
                        <a:pt x="1431828" y="888220"/>
                        <a:pt x="1431828" y="908797"/>
                      </a:cubicBezTo>
                      <a:cubicBezTo>
                        <a:pt x="1431828" y="929374"/>
                        <a:pt x="1415147" y="946055"/>
                        <a:pt x="1394570" y="946055"/>
                      </a:cubicBezTo>
                      <a:cubicBezTo>
                        <a:pt x="1373993" y="946055"/>
                        <a:pt x="1357312" y="929374"/>
                        <a:pt x="1357312" y="908797"/>
                      </a:cubicBezTo>
                      <a:cubicBezTo>
                        <a:pt x="1357312" y="888220"/>
                        <a:pt x="1373993" y="871539"/>
                        <a:pt x="1394570" y="871539"/>
                      </a:cubicBezTo>
                      <a:close/>
                      <a:moveTo>
                        <a:pt x="1696605" y="857060"/>
                      </a:moveTo>
                      <a:cubicBezTo>
                        <a:pt x="1717182" y="857060"/>
                        <a:pt x="1733863" y="873741"/>
                        <a:pt x="1733863" y="894318"/>
                      </a:cubicBezTo>
                      <a:cubicBezTo>
                        <a:pt x="1733863" y="914895"/>
                        <a:pt x="1717182" y="931576"/>
                        <a:pt x="1696605" y="931576"/>
                      </a:cubicBezTo>
                      <a:cubicBezTo>
                        <a:pt x="1676028" y="931576"/>
                        <a:pt x="1659347" y="914895"/>
                        <a:pt x="1659347" y="894318"/>
                      </a:cubicBezTo>
                      <a:cubicBezTo>
                        <a:pt x="1659347" y="873741"/>
                        <a:pt x="1676028" y="857060"/>
                        <a:pt x="1696605" y="857060"/>
                      </a:cubicBezTo>
                      <a:close/>
                      <a:moveTo>
                        <a:pt x="656383" y="828675"/>
                      </a:moveTo>
                      <a:cubicBezTo>
                        <a:pt x="676960" y="828675"/>
                        <a:pt x="693641" y="845356"/>
                        <a:pt x="693641" y="865933"/>
                      </a:cubicBezTo>
                      <a:cubicBezTo>
                        <a:pt x="693641" y="886510"/>
                        <a:pt x="676960" y="903191"/>
                        <a:pt x="656383" y="903191"/>
                      </a:cubicBezTo>
                      <a:cubicBezTo>
                        <a:pt x="635806" y="903191"/>
                        <a:pt x="619125" y="886510"/>
                        <a:pt x="619125" y="865933"/>
                      </a:cubicBezTo>
                      <a:cubicBezTo>
                        <a:pt x="619125" y="845356"/>
                        <a:pt x="635806" y="828675"/>
                        <a:pt x="656383" y="828675"/>
                      </a:cubicBezTo>
                      <a:close/>
                      <a:moveTo>
                        <a:pt x="246808" y="823913"/>
                      </a:moveTo>
                      <a:cubicBezTo>
                        <a:pt x="267385" y="823913"/>
                        <a:pt x="284066" y="840594"/>
                        <a:pt x="284066" y="861171"/>
                      </a:cubicBezTo>
                      <a:cubicBezTo>
                        <a:pt x="284066" y="881748"/>
                        <a:pt x="267385" y="898429"/>
                        <a:pt x="246808" y="898429"/>
                      </a:cubicBezTo>
                      <a:cubicBezTo>
                        <a:pt x="226231" y="898429"/>
                        <a:pt x="209550" y="881748"/>
                        <a:pt x="209550" y="861171"/>
                      </a:cubicBezTo>
                      <a:cubicBezTo>
                        <a:pt x="209550" y="840594"/>
                        <a:pt x="226231" y="823913"/>
                        <a:pt x="246808" y="823913"/>
                      </a:cubicBezTo>
                      <a:close/>
                      <a:moveTo>
                        <a:pt x="1219761" y="726977"/>
                      </a:moveTo>
                      <a:cubicBezTo>
                        <a:pt x="1240338" y="726977"/>
                        <a:pt x="1257019" y="743658"/>
                        <a:pt x="1257019" y="764235"/>
                      </a:cubicBezTo>
                      <a:cubicBezTo>
                        <a:pt x="1257019" y="784812"/>
                        <a:pt x="1240338" y="801493"/>
                        <a:pt x="1219761" y="801493"/>
                      </a:cubicBezTo>
                      <a:cubicBezTo>
                        <a:pt x="1199184" y="801493"/>
                        <a:pt x="1182503" y="784812"/>
                        <a:pt x="1182503" y="764235"/>
                      </a:cubicBezTo>
                      <a:cubicBezTo>
                        <a:pt x="1182503" y="743658"/>
                        <a:pt x="1199184" y="726977"/>
                        <a:pt x="1219761" y="726977"/>
                      </a:cubicBezTo>
                      <a:close/>
                      <a:moveTo>
                        <a:pt x="1899395" y="714377"/>
                      </a:moveTo>
                      <a:cubicBezTo>
                        <a:pt x="1919972" y="714377"/>
                        <a:pt x="1936653" y="731058"/>
                        <a:pt x="1936653" y="751635"/>
                      </a:cubicBezTo>
                      <a:cubicBezTo>
                        <a:pt x="1936653" y="772212"/>
                        <a:pt x="1919972" y="788893"/>
                        <a:pt x="1899395" y="788893"/>
                      </a:cubicBezTo>
                      <a:cubicBezTo>
                        <a:pt x="1878818" y="788893"/>
                        <a:pt x="1862137" y="772212"/>
                        <a:pt x="1862137" y="751635"/>
                      </a:cubicBezTo>
                      <a:cubicBezTo>
                        <a:pt x="1862137" y="731058"/>
                        <a:pt x="1878818" y="714377"/>
                        <a:pt x="1899395" y="714377"/>
                      </a:cubicBezTo>
                      <a:close/>
                      <a:moveTo>
                        <a:pt x="1523158" y="695326"/>
                      </a:moveTo>
                      <a:cubicBezTo>
                        <a:pt x="1543735" y="695326"/>
                        <a:pt x="1560416" y="712007"/>
                        <a:pt x="1560416" y="732584"/>
                      </a:cubicBezTo>
                      <a:cubicBezTo>
                        <a:pt x="1560416" y="753161"/>
                        <a:pt x="1543735" y="769842"/>
                        <a:pt x="1523158" y="769842"/>
                      </a:cubicBezTo>
                      <a:cubicBezTo>
                        <a:pt x="1502581" y="769842"/>
                        <a:pt x="1485900" y="753161"/>
                        <a:pt x="1485900" y="732584"/>
                      </a:cubicBezTo>
                      <a:cubicBezTo>
                        <a:pt x="1485900" y="712007"/>
                        <a:pt x="1502581" y="695326"/>
                        <a:pt x="1523158" y="695326"/>
                      </a:cubicBezTo>
                      <a:close/>
                      <a:moveTo>
                        <a:pt x="446833" y="681038"/>
                      </a:moveTo>
                      <a:cubicBezTo>
                        <a:pt x="467410" y="681038"/>
                        <a:pt x="484091" y="697719"/>
                        <a:pt x="484091" y="718296"/>
                      </a:cubicBezTo>
                      <a:cubicBezTo>
                        <a:pt x="484091" y="738873"/>
                        <a:pt x="467410" y="755554"/>
                        <a:pt x="446833" y="755554"/>
                      </a:cubicBezTo>
                      <a:cubicBezTo>
                        <a:pt x="426256" y="755554"/>
                        <a:pt x="409575" y="738873"/>
                        <a:pt x="409575" y="718296"/>
                      </a:cubicBezTo>
                      <a:cubicBezTo>
                        <a:pt x="409575" y="697719"/>
                        <a:pt x="426256" y="681038"/>
                        <a:pt x="446833" y="681038"/>
                      </a:cubicBezTo>
                      <a:close/>
                      <a:moveTo>
                        <a:pt x="970708" y="676276"/>
                      </a:moveTo>
                      <a:cubicBezTo>
                        <a:pt x="991285" y="676276"/>
                        <a:pt x="1007966" y="692957"/>
                        <a:pt x="1007966" y="713534"/>
                      </a:cubicBezTo>
                      <a:cubicBezTo>
                        <a:pt x="1007966" y="734111"/>
                        <a:pt x="991285" y="750792"/>
                        <a:pt x="970708" y="750792"/>
                      </a:cubicBezTo>
                      <a:cubicBezTo>
                        <a:pt x="950131" y="750792"/>
                        <a:pt x="933450" y="734111"/>
                        <a:pt x="933450" y="713534"/>
                      </a:cubicBezTo>
                      <a:cubicBezTo>
                        <a:pt x="933450" y="692957"/>
                        <a:pt x="950131" y="676276"/>
                        <a:pt x="970708" y="676276"/>
                      </a:cubicBezTo>
                      <a:close/>
                      <a:moveTo>
                        <a:pt x="37258" y="676276"/>
                      </a:moveTo>
                      <a:cubicBezTo>
                        <a:pt x="57835" y="676276"/>
                        <a:pt x="74516" y="692957"/>
                        <a:pt x="74516" y="713534"/>
                      </a:cubicBezTo>
                      <a:cubicBezTo>
                        <a:pt x="74516" y="734111"/>
                        <a:pt x="57835" y="750792"/>
                        <a:pt x="37258" y="750792"/>
                      </a:cubicBezTo>
                      <a:cubicBezTo>
                        <a:pt x="16681" y="750792"/>
                        <a:pt x="0" y="734111"/>
                        <a:pt x="0" y="713534"/>
                      </a:cubicBezTo>
                      <a:cubicBezTo>
                        <a:pt x="0" y="692957"/>
                        <a:pt x="16681" y="676276"/>
                        <a:pt x="37258" y="676276"/>
                      </a:cubicBezTo>
                      <a:close/>
                      <a:moveTo>
                        <a:pt x="656383" y="652462"/>
                      </a:moveTo>
                      <a:cubicBezTo>
                        <a:pt x="676960" y="652462"/>
                        <a:pt x="693641" y="669143"/>
                        <a:pt x="693641" y="689720"/>
                      </a:cubicBezTo>
                      <a:cubicBezTo>
                        <a:pt x="693641" y="710297"/>
                        <a:pt x="676960" y="726978"/>
                        <a:pt x="656383" y="726978"/>
                      </a:cubicBezTo>
                      <a:cubicBezTo>
                        <a:pt x="635806" y="726978"/>
                        <a:pt x="619125" y="710297"/>
                        <a:pt x="619125" y="689720"/>
                      </a:cubicBezTo>
                      <a:cubicBezTo>
                        <a:pt x="619125" y="669143"/>
                        <a:pt x="635806" y="652462"/>
                        <a:pt x="656383" y="652462"/>
                      </a:cubicBezTo>
                      <a:close/>
                      <a:moveTo>
                        <a:pt x="1313608" y="547689"/>
                      </a:moveTo>
                      <a:cubicBezTo>
                        <a:pt x="1334185" y="547689"/>
                        <a:pt x="1350866" y="564370"/>
                        <a:pt x="1350866" y="584947"/>
                      </a:cubicBezTo>
                      <a:cubicBezTo>
                        <a:pt x="1350866" y="605524"/>
                        <a:pt x="1334185" y="622205"/>
                        <a:pt x="1313608" y="622205"/>
                      </a:cubicBezTo>
                      <a:cubicBezTo>
                        <a:pt x="1293031" y="622205"/>
                        <a:pt x="1276350" y="605524"/>
                        <a:pt x="1276350" y="584947"/>
                      </a:cubicBezTo>
                      <a:cubicBezTo>
                        <a:pt x="1276350" y="564370"/>
                        <a:pt x="1293031" y="547689"/>
                        <a:pt x="1313608" y="547689"/>
                      </a:cubicBezTo>
                      <a:close/>
                      <a:moveTo>
                        <a:pt x="1728991" y="503139"/>
                      </a:moveTo>
                      <a:cubicBezTo>
                        <a:pt x="1749568" y="503139"/>
                        <a:pt x="1766249" y="519820"/>
                        <a:pt x="1766249" y="540397"/>
                      </a:cubicBezTo>
                      <a:cubicBezTo>
                        <a:pt x="1766249" y="560974"/>
                        <a:pt x="1749568" y="577655"/>
                        <a:pt x="1728991" y="577655"/>
                      </a:cubicBezTo>
                      <a:cubicBezTo>
                        <a:pt x="1708414" y="577655"/>
                        <a:pt x="1691733" y="560974"/>
                        <a:pt x="1691733" y="540397"/>
                      </a:cubicBezTo>
                      <a:cubicBezTo>
                        <a:pt x="1691733" y="519820"/>
                        <a:pt x="1708414" y="503139"/>
                        <a:pt x="1728991" y="503139"/>
                      </a:cubicBezTo>
                      <a:close/>
                      <a:moveTo>
                        <a:pt x="723058" y="476250"/>
                      </a:moveTo>
                      <a:cubicBezTo>
                        <a:pt x="743635" y="476250"/>
                        <a:pt x="760316" y="492931"/>
                        <a:pt x="760316" y="513508"/>
                      </a:cubicBezTo>
                      <a:cubicBezTo>
                        <a:pt x="760316" y="534085"/>
                        <a:pt x="743635" y="550766"/>
                        <a:pt x="723058" y="550766"/>
                      </a:cubicBezTo>
                      <a:cubicBezTo>
                        <a:pt x="702481" y="550766"/>
                        <a:pt x="685800" y="534085"/>
                        <a:pt x="685800" y="513508"/>
                      </a:cubicBezTo>
                      <a:cubicBezTo>
                        <a:pt x="685800" y="492931"/>
                        <a:pt x="702481" y="476250"/>
                        <a:pt x="723058" y="476250"/>
                      </a:cubicBezTo>
                      <a:close/>
                      <a:moveTo>
                        <a:pt x="251570" y="461962"/>
                      </a:moveTo>
                      <a:cubicBezTo>
                        <a:pt x="272147" y="461962"/>
                        <a:pt x="288828" y="478643"/>
                        <a:pt x="288828" y="499220"/>
                      </a:cubicBezTo>
                      <a:cubicBezTo>
                        <a:pt x="288828" y="519797"/>
                        <a:pt x="272147" y="536478"/>
                        <a:pt x="251570" y="536478"/>
                      </a:cubicBezTo>
                      <a:cubicBezTo>
                        <a:pt x="230993" y="536478"/>
                        <a:pt x="214312" y="519797"/>
                        <a:pt x="214312" y="499220"/>
                      </a:cubicBezTo>
                      <a:cubicBezTo>
                        <a:pt x="214312" y="478643"/>
                        <a:pt x="230993" y="461962"/>
                        <a:pt x="251570" y="461962"/>
                      </a:cubicBezTo>
                      <a:close/>
                      <a:moveTo>
                        <a:pt x="1522332" y="404813"/>
                      </a:moveTo>
                      <a:cubicBezTo>
                        <a:pt x="1542909" y="404813"/>
                        <a:pt x="1559590" y="421494"/>
                        <a:pt x="1559590" y="442071"/>
                      </a:cubicBezTo>
                      <a:cubicBezTo>
                        <a:pt x="1559590" y="462648"/>
                        <a:pt x="1542909" y="479329"/>
                        <a:pt x="1522332" y="479329"/>
                      </a:cubicBezTo>
                      <a:cubicBezTo>
                        <a:pt x="1501755" y="479329"/>
                        <a:pt x="1485074" y="462648"/>
                        <a:pt x="1485074" y="442071"/>
                      </a:cubicBezTo>
                      <a:cubicBezTo>
                        <a:pt x="1485074" y="421494"/>
                        <a:pt x="1501755" y="404813"/>
                        <a:pt x="1522332" y="404813"/>
                      </a:cubicBezTo>
                      <a:close/>
                      <a:moveTo>
                        <a:pt x="1080245" y="395288"/>
                      </a:moveTo>
                      <a:cubicBezTo>
                        <a:pt x="1100822" y="395288"/>
                        <a:pt x="1117503" y="411969"/>
                        <a:pt x="1117503" y="432546"/>
                      </a:cubicBezTo>
                      <a:cubicBezTo>
                        <a:pt x="1117503" y="453123"/>
                        <a:pt x="1100822" y="469804"/>
                        <a:pt x="1080245" y="469804"/>
                      </a:cubicBezTo>
                      <a:cubicBezTo>
                        <a:pt x="1059668" y="469804"/>
                        <a:pt x="1042987" y="453123"/>
                        <a:pt x="1042987" y="432546"/>
                      </a:cubicBezTo>
                      <a:cubicBezTo>
                        <a:pt x="1042987" y="411969"/>
                        <a:pt x="1059668" y="395288"/>
                        <a:pt x="1080245" y="395288"/>
                      </a:cubicBezTo>
                      <a:close/>
                      <a:moveTo>
                        <a:pt x="513508" y="328613"/>
                      </a:moveTo>
                      <a:cubicBezTo>
                        <a:pt x="534085" y="328613"/>
                        <a:pt x="550766" y="345294"/>
                        <a:pt x="550766" y="365871"/>
                      </a:cubicBezTo>
                      <a:cubicBezTo>
                        <a:pt x="550766" y="386448"/>
                        <a:pt x="534085" y="403129"/>
                        <a:pt x="513508" y="403129"/>
                      </a:cubicBezTo>
                      <a:cubicBezTo>
                        <a:pt x="492931" y="403129"/>
                        <a:pt x="476250" y="386448"/>
                        <a:pt x="476250" y="365871"/>
                      </a:cubicBezTo>
                      <a:cubicBezTo>
                        <a:pt x="476250" y="345294"/>
                        <a:pt x="492931" y="328613"/>
                        <a:pt x="513508" y="328613"/>
                      </a:cubicBezTo>
                      <a:close/>
                      <a:moveTo>
                        <a:pt x="870695" y="247651"/>
                      </a:moveTo>
                      <a:cubicBezTo>
                        <a:pt x="891272" y="247651"/>
                        <a:pt x="907953" y="264332"/>
                        <a:pt x="907953" y="284909"/>
                      </a:cubicBezTo>
                      <a:cubicBezTo>
                        <a:pt x="907953" y="305486"/>
                        <a:pt x="891272" y="322167"/>
                        <a:pt x="870695" y="322167"/>
                      </a:cubicBezTo>
                      <a:cubicBezTo>
                        <a:pt x="850118" y="322167"/>
                        <a:pt x="833437" y="305486"/>
                        <a:pt x="833437" y="284909"/>
                      </a:cubicBezTo>
                      <a:cubicBezTo>
                        <a:pt x="833437" y="264332"/>
                        <a:pt x="850118" y="247651"/>
                        <a:pt x="870695" y="247651"/>
                      </a:cubicBezTo>
                      <a:close/>
                      <a:moveTo>
                        <a:pt x="1251695" y="185739"/>
                      </a:moveTo>
                      <a:cubicBezTo>
                        <a:pt x="1272272" y="185739"/>
                        <a:pt x="1288953" y="202420"/>
                        <a:pt x="1288953" y="222997"/>
                      </a:cubicBezTo>
                      <a:cubicBezTo>
                        <a:pt x="1288953" y="243574"/>
                        <a:pt x="1272272" y="260255"/>
                        <a:pt x="1251695" y="260255"/>
                      </a:cubicBezTo>
                      <a:cubicBezTo>
                        <a:pt x="1231118" y="260255"/>
                        <a:pt x="1214437" y="243574"/>
                        <a:pt x="1214437" y="222997"/>
                      </a:cubicBezTo>
                      <a:cubicBezTo>
                        <a:pt x="1214437" y="202420"/>
                        <a:pt x="1231118" y="185739"/>
                        <a:pt x="1251695" y="185739"/>
                      </a:cubicBezTo>
                      <a:close/>
                      <a:moveTo>
                        <a:pt x="284908" y="180975"/>
                      </a:moveTo>
                      <a:cubicBezTo>
                        <a:pt x="305485" y="180975"/>
                        <a:pt x="322166" y="197656"/>
                        <a:pt x="322166" y="218233"/>
                      </a:cubicBezTo>
                      <a:cubicBezTo>
                        <a:pt x="322166" y="238810"/>
                        <a:pt x="305485" y="255491"/>
                        <a:pt x="284908" y="255491"/>
                      </a:cubicBezTo>
                      <a:cubicBezTo>
                        <a:pt x="264331" y="255491"/>
                        <a:pt x="247650" y="238810"/>
                        <a:pt x="247650" y="218233"/>
                      </a:cubicBezTo>
                      <a:cubicBezTo>
                        <a:pt x="247650" y="197656"/>
                        <a:pt x="264331" y="180975"/>
                        <a:pt x="284908" y="180975"/>
                      </a:cubicBezTo>
                      <a:close/>
                      <a:moveTo>
                        <a:pt x="1546144" y="119063"/>
                      </a:moveTo>
                      <a:cubicBezTo>
                        <a:pt x="1566721" y="119063"/>
                        <a:pt x="1583402" y="135744"/>
                        <a:pt x="1583402" y="156321"/>
                      </a:cubicBezTo>
                      <a:cubicBezTo>
                        <a:pt x="1583402" y="176898"/>
                        <a:pt x="1566721" y="193579"/>
                        <a:pt x="1546144" y="193579"/>
                      </a:cubicBezTo>
                      <a:cubicBezTo>
                        <a:pt x="1525567" y="193579"/>
                        <a:pt x="1508886" y="176898"/>
                        <a:pt x="1508886" y="156321"/>
                      </a:cubicBezTo>
                      <a:cubicBezTo>
                        <a:pt x="1508886" y="135744"/>
                        <a:pt x="1525567" y="119063"/>
                        <a:pt x="1546144" y="119063"/>
                      </a:cubicBezTo>
                      <a:close/>
                      <a:moveTo>
                        <a:pt x="651621" y="85725"/>
                      </a:moveTo>
                      <a:cubicBezTo>
                        <a:pt x="672198" y="85725"/>
                        <a:pt x="688879" y="102406"/>
                        <a:pt x="688879" y="122983"/>
                      </a:cubicBezTo>
                      <a:cubicBezTo>
                        <a:pt x="688879" y="143560"/>
                        <a:pt x="672198" y="160241"/>
                        <a:pt x="651621" y="160241"/>
                      </a:cubicBezTo>
                      <a:cubicBezTo>
                        <a:pt x="631044" y="160241"/>
                        <a:pt x="614363" y="143560"/>
                        <a:pt x="614363" y="122983"/>
                      </a:cubicBezTo>
                      <a:cubicBezTo>
                        <a:pt x="614363" y="102406"/>
                        <a:pt x="631044" y="85725"/>
                        <a:pt x="651621" y="85725"/>
                      </a:cubicBezTo>
                      <a:close/>
                      <a:moveTo>
                        <a:pt x="1013571" y="0"/>
                      </a:moveTo>
                      <a:cubicBezTo>
                        <a:pt x="1034148" y="0"/>
                        <a:pt x="1050829" y="16681"/>
                        <a:pt x="1050829" y="37258"/>
                      </a:cubicBezTo>
                      <a:cubicBezTo>
                        <a:pt x="1050829" y="57835"/>
                        <a:pt x="1034148" y="74516"/>
                        <a:pt x="1013571" y="74516"/>
                      </a:cubicBezTo>
                      <a:cubicBezTo>
                        <a:pt x="992994" y="74516"/>
                        <a:pt x="976313" y="57835"/>
                        <a:pt x="976313" y="37258"/>
                      </a:cubicBezTo>
                      <a:cubicBezTo>
                        <a:pt x="976313" y="16681"/>
                        <a:pt x="992994" y="0"/>
                        <a:pt x="1013571" y="0"/>
                      </a:cubicBezTo>
                      <a:close/>
                    </a:path>
                  </a:pathLst>
                </a:custGeom>
                <a:solidFill>
                  <a:srgbClr val="FFC000">
                    <a:lumMod val="40000"/>
                    <a:lumOff val="6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60" name="星: 8 pt 159">
                  <a:extLst>
                    <a:ext uri="{FF2B5EF4-FFF2-40B4-BE49-F238E27FC236}">
                      <a16:creationId xmlns:a16="http://schemas.microsoft.com/office/drawing/2014/main" id="{1B87EAF1-73F8-400D-9747-3E539514C5CE}"/>
                    </a:ext>
                  </a:extLst>
                </p:cNvPr>
                <p:cNvSpPr/>
                <p:nvPr/>
              </p:nvSpPr>
              <p:spPr>
                <a:xfrm>
                  <a:off x="2797803" y="5466376"/>
                  <a:ext cx="212448" cy="107156"/>
                </a:xfrm>
                <a:prstGeom prst="star8">
                  <a:avLst>
                    <a:gd name="adj" fmla="val 39722"/>
                  </a:avLst>
                </a:prstGeom>
                <a:solidFill>
                  <a:srgbClr val="00660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161" name="楕円 160">
                  <a:extLst>
                    <a:ext uri="{FF2B5EF4-FFF2-40B4-BE49-F238E27FC236}">
                      <a16:creationId xmlns:a16="http://schemas.microsoft.com/office/drawing/2014/main" id="{59B2F85E-3A8E-46F4-9AED-4B98C0F495E9}"/>
                    </a:ext>
                  </a:extLst>
                </p:cNvPr>
                <p:cNvSpPr/>
                <p:nvPr/>
              </p:nvSpPr>
              <p:spPr>
                <a:xfrm>
                  <a:off x="2859881" y="5495604"/>
                  <a:ext cx="85725" cy="45719"/>
                </a:xfrm>
                <a:prstGeom prst="ellipse">
                  <a:avLst/>
                </a:prstGeom>
                <a:solidFill>
                  <a:srgbClr val="70AD47">
                    <a:lumMod val="75000"/>
                  </a:srgb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  <p:sp>
            <p:nvSpPr>
              <p:cNvPr id="157" name="フリーフォーム: 図形 156">
                <a:extLst>
                  <a:ext uri="{FF2B5EF4-FFF2-40B4-BE49-F238E27FC236}">
                    <a16:creationId xmlns:a16="http://schemas.microsoft.com/office/drawing/2014/main" id="{D203CC69-8DEA-4445-89DA-F5B44FAA8543}"/>
                  </a:ext>
                </a:extLst>
              </p:cNvPr>
              <p:cNvSpPr/>
              <p:nvPr/>
            </p:nvSpPr>
            <p:spPr>
              <a:xfrm>
                <a:off x="3169444" y="5626973"/>
                <a:ext cx="147675" cy="191915"/>
              </a:xfrm>
              <a:custGeom>
                <a:avLst/>
                <a:gdLst>
                  <a:gd name="connsiteX0" fmla="*/ 108924 w 194483"/>
                  <a:gd name="connsiteY0" fmla="*/ 89753 h 252745"/>
                  <a:gd name="connsiteX1" fmla="*/ 170659 w 194483"/>
                  <a:gd name="connsiteY1" fmla="*/ 152304 h 252745"/>
                  <a:gd name="connsiteX2" fmla="*/ 184374 w 194483"/>
                  <a:gd name="connsiteY2" fmla="*/ 250657 h 252745"/>
                  <a:gd name="connsiteX3" fmla="*/ 106570 w 194483"/>
                  <a:gd name="connsiteY3" fmla="*/ 188949 h 252745"/>
                  <a:gd name="connsiteX4" fmla="*/ 92855 w 194483"/>
                  <a:gd name="connsiteY4" fmla="*/ 90596 h 252745"/>
                  <a:gd name="connsiteX5" fmla="*/ 108924 w 194483"/>
                  <a:gd name="connsiteY5" fmla="*/ 89753 h 252745"/>
                  <a:gd name="connsiteX6" fmla="*/ 36913 w 194483"/>
                  <a:gd name="connsiteY6" fmla="*/ 0 h 252745"/>
                  <a:gd name="connsiteX7" fmla="*/ 73826 w 194483"/>
                  <a:gd name="connsiteY7" fmla="*/ 36913 h 252745"/>
                  <a:gd name="connsiteX8" fmla="*/ 36913 w 194483"/>
                  <a:gd name="connsiteY8" fmla="*/ 73826 h 252745"/>
                  <a:gd name="connsiteX9" fmla="*/ 0 w 194483"/>
                  <a:gd name="connsiteY9" fmla="*/ 36913 h 252745"/>
                  <a:gd name="connsiteX10" fmla="*/ 36913 w 194483"/>
                  <a:gd name="connsiteY10" fmla="*/ 0 h 2527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94483" h="252745">
                    <a:moveTo>
                      <a:pt x="108924" y="89753"/>
                    </a:moveTo>
                    <a:cubicBezTo>
                      <a:pt x="127372" y="95326"/>
                      <a:pt x="151705" y="119154"/>
                      <a:pt x="170659" y="152304"/>
                    </a:cubicBezTo>
                    <a:cubicBezTo>
                      <a:pt x="195932" y="196504"/>
                      <a:pt x="202071" y="240538"/>
                      <a:pt x="184374" y="250657"/>
                    </a:cubicBezTo>
                    <a:cubicBezTo>
                      <a:pt x="166677" y="260776"/>
                      <a:pt x="131842" y="233149"/>
                      <a:pt x="106570" y="188949"/>
                    </a:cubicBezTo>
                    <a:cubicBezTo>
                      <a:pt x="81297" y="144749"/>
                      <a:pt x="75157" y="100715"/>
                      <a:pt x="92855" y="90596"/>
                    </a:cubicBezTo>
                    <a:cubicBezTo>
                      <a:pt x="97279" y="88066"/>
                      <a:pt x="102775" y="87895"/>
                      <a:pt x="108924" y="89753"/>
                    </a:cubicBezTo>
                    <a:close/>
                    <a:moveTo>
                      <a:pt x="36913" y="0"/>
                    </a:moveTo>
                    <a:cubicBezTo>
                      <a:pt x="57299" y="0"/>
                      <a:pt x="73826" y="16527"/>
                      <a:pt x="73826" y="36913"/>
                    </a:cubicBezTo>
                    <a:cubicBezTo>
                      <a:pt x="73826" y="57299"/>
                      <a:pt x="57299" y="73826"/>
                      <a:pt x="36913" y="73826"/>
                    </a:cubicBezTo>
                    <a:cubicBezTo>
                      <a:pt x="16527" y="73826"/>
                      <a:pt x="0" y="57299"/>
                      <a:pt x="0" y="36913"/>
                    </a:cubicBezTo>
                    <a:cubicBezTo>
                      <a:pt x="0" y="16527"/>
                      <a:pt x="16527" y="0"/>
                      <a:pt x="36913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135" name="グループ化 134">
              <a:extLst>
                <a:ext uri="{FF2B5EF4-FFF2-40B4-BE49-F238E27FC236}">
                  <a16:creationId xmlns:a16="http://schemas.microsoft.com/office/drawing/2014/main" id="{30698066-F856-4AFB-AEC5-08D72F7A8874}"/>
                </a:ext>
              </a:extLst>
            </p:cNvPr>
            <p:cNvGrpSpPr/>
            <p:nvPr/>
          </p:nvGrpSpPr>
          <p:grpSpPr>
            <a:xfrm>
              <a:off x="1164145" y="3185925"/>
              <a:ext cx="770147" cy="615359"/>
              <a:chOff x="2447331" y="5466376"/>
              <a:chExt cx="907334" cy="766597"/>
            </a:xfrm>
          </p:grpSpPr>
          <p:grpSp>
            <p:nvGrpSpPr>
              <p:cNvPr id="150" name="グループ化 149">
                <a:extLst>
                  <a:ext uri="{FF2B5EF4-FFF2-40B4-BE49-F238E27FC236}">
                    <a16:creationId xmlns:a16="http://schemas.microsoft.com/office/drawing/2014/main" id="{4D4FF639-94D9-42FF-AE6E-1FEEA318FCEB}"/>
                  </a:ext>
                </a:extLst>
              </p:cNvPr>
              <p:cNvGrpSpPr/>
              <p:nvPr/>
            </p:nvGrpSpPr>
            <p:grpSpPr>
              <a:xfrm>
                <a:off x="2447331" y="5466376"/>
                <a:ext cx="907334" cy="766597"/>
                <a:chOff x="2447331" y="5466376"/>
                <a:chExt cx="907334" cy="766597"/>
              </a:xfrm>
            </p:grpSpPr>
            <p:sp>
              <p:nvSpPr>
                <p:cNvPr id="152" name="楕円 151">
                  <a:extLst>
                    <a:ext uri="{FF2B5EF4-FFF2-40B4-BE49-F238E27FC236}">
                      <a16:creationId xmlns:a16="http://schemas.microsoft.com/office/drawing/2014/main" id="{FC8E4E53-27D3-462C-8324-EFE21FA1FD8F}"/>
                    </a:ext>
                  </a:extLst>
                </p:cNvPr>
                <p:cNvSpPr/>
                <p:nvPr/>
              </p:nvSpPr>
              <p:spPr bwMode="auto">
                <a:xfrm>
                  <a:off x="2447331" y="5497332"/>
                  <a:ext cx="907334" cy="735641"/>
                </a:xfrm>
                <a:prstGeom prst="ellipse">
                  <a:avLst/>
                </a:prstGeom>
                <a:gradFill flip="none" rotWithShape="1">
                  <a:gsLst>
                    <a:gs pos="90000">
                      <a:srgbClr val="FF6600"/>
                    </a:gs>
                    <a:gs pos="0">
                      <a:srgbClr val="FFC0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153" name="フリーフォーム: 図形 152">
                  <a:extLst>
                    <a:ext uri="{FF2B5EF4-FFF2-40B4-BE49-F238E27FC236}">
                      <a16:creationId xmlns:a16="http://schemas.microsoft.com/office/drawing/2014/main" id="{F4AAD359-D418-45CB-B574-851F0D839566}"/>
                    </a:ext>
                  </a:extLst>
                </p:cNvPr>
                <p:cNvSpPr/>
                <p:nvPr/>
              </p:nvSpPr>
              <p:spPr>
                <a:xfrm>
                  <a:off x="2539212" y="5554839"/>
                  <a:ext cx="712533" cy="624922"/>
                </a:xfrm>
                <a:custGeom>
                  <a:avLst/>
                  <a:gdLst>
                    <a:gd name="connsiteX0" fmla="*/ 1198482 w 1936653"/>
                    <a:gd name="connsiteY0" fmla="*/ 1624013 h 1698529"/>
                    <a:gd name="connsiteX1" fmla="*/ 1235740 w 1936653"/>
                    <a:gd name="connsiteY1" fmla="*/ 1661271 h 1698529"/>
                    <a:gd name="connsiteX2" fmla="*/ 1198482 w 1936653"/>
                    <a:gd name="connsiteY2" fmla="*/ 1698529 h 1698529"/>
                    <a:gd name="connsiteX3" fmla="*/ 1161224 w 1936653"/>
                    <a:gd name="connsiteY3" fmla="*/ 1661271 h 1698529"/>
                    <a:gd name="connsiteX4" fmla="*/ 1198482 w 1936653"/>
                    <a:gd name="connsiteY4" fmla="*/ 1624013 h 1698529"/>
                    <a:gd name="connsiteX5" fmla="*/ 888920 w 1936653"/>
                    <a:gd name="connsiteY5" fmla="*/ 1585913 h 1698529"/>
                    <a:gd name="connsiteX6" fmla="*/ 926178 w 1936653"/>
                    <a:gd name="connsiteY6" fmla="*/ 1623171 h 1698529"/>
                    <a:gd name="connsiteX7" fmla="*/ 888920 w 1936653"/>
                    <a:gd name="connsiteY7" fmla="*/ 1660429 h 1698529"/>
                    <a:gd name="connsiteX8" fmla="*/ 851662 w 1936653"/>
                    <a:gd name="connsiteY8" fmla="*/ 1623171 h 1698529"/>
                    <a:gd name="connsiteX9" fmla="*/ 888920 w 1936653"/>
                    <a:gd name="connsiteY9" fmla="*/ 1585913 h 1698529"/>
                    <a:gd name="connsiteX10" fmla="*/ 1560432 w 1936653"/>
                    <a:gd name="connsiteY10" fmla="*/ 1543050 h 1698529"/>
                    <a:gd name="connsiteX11" fmla="*/ 1597690 w 1936653"/>
                    <a:gd name="connsiteY11" fmla="*/ 1580308 h 1698529"/>
                    <a:gd name="connsiteX12" fmla="*/ 1560432 w 1936653"/>
                    <a:gd name="connsiteY12" fmla="*/ 1617566 h 1698529"/>
                    <a:gd name="connsiteX13" fmla="*/ 1523174 w 1936653"/>
                    <a:gd name="connsiteY13" fmla="*/ 1580308 h 1698529"/>
                    <a:gd name="connsiteX14" fmla="*/ 1560432 w 1936653"/>
                    <a:gd name="connsiteY14" fmla="*/ 1543050 h 1698529"/>
                    <a:gd name="connsiteX15" fmla="*/ 436482 w 1936653"/>
                    <a:gd name="connsiteY15" fmla="*/ 1519238 h 1698529"/>
                    <a:gd name="connsiteX16" fmla="*/ 473740 w 1936653"/>
                    <a:gd name="connsiteY16" fmla="*/ 1556496 h 1698529"/>
                    <a:gd name="connsiteX17" fmla="*/ 436482 w 1936653"/>
                    <a:gd name="connsiteY17" fmla="*/ 1593754 h 1698529"/>
                    <a:gd name="connsiteX18" fmla="*/ 399224 w 1936653"/>
                    <a:gd name="connsiteY18" fmla="*/ 1556496 h 1698529"/>
                    <a:gd name="connsiteX19" fmla="*/ 436482 w 1936653"/>
                    <a:gd name="connsiteY19" fmla="*/ 1519238 h 1698529"/>
                    <a:gd name="connsiteX20" fmla="*/ 665908 w 1936653"/>
                    <a:gd name="connsiteY20" fmla="*/ 1471614 h 1698529"/>
                    <a:gd name="connsiteX21" fmla="*/ 703166 w 1936653"/>
                    <a:gd name="connsiteY21" fmla="*/ 1508872 h 1698529"/>
                    <a:gd name="connsiteX22" fmla="*/ 665908 w 1936653"/>
                    <a:gd name="connsiteY22" fmla="*/ 1546130 h 1698529"/>
                    <a:gd name="connsiteX23" fmla="*/ 628650 w 1936653"/>
                    <a:gd name="connsiteY23" fmla="*/ 1508872 h 1698529"/>
                    <a:gd name="connsiteX24" fmla="*/ 665908 w 1936653"/>
                    <a:gd name="connsiteY24" fmla="*/ 1471614 h 1698529"/>
                    <a:gd name="connsiteX25" fmla="*/ 1104058 w 1936653"/>
                    <a:gd name="connsiteY25" fmla="*/ 1428751 h 1698529"/>
                    <a:gd name="connsiteX26" fmla="*/ 1141316 w 1936653"/>
                    <a:gd name="connsiteY26" fmla="*/ 1466009 h 1698529"/>
                    <a:gd name="connsiteX27" fmla="*/ 1104058 w 1936653"/>
                    <a:gd name="connsiteY27" fmla="*/ 1503267 h 1698529"/>
                    <a:gd name="connsiteX28" fmla="*/ 1066800 w 1936653"/>
                    <a:gd name="connsiteY28" fmla="*/ 1466009 h 1698529"/>
                    <a:gd name="connsiteX29" fmla="*/ 1104058 w 1936653"/>
                    <a:gd name="connsiteY29" fmla="*/ 1428751 h 1698529"/>
                    <a:gd name="connsiteX30" fmla="*/ 1351708 w 1936653"/>
                    <a:gd name="connsiteY30" fmla="*/ 1414464 h 1698529"/>
                    <a:gd name="connsiteX31" fmla="*/ 1388966 w 1936653"/>
                    <a:gd name="connsiteY31" fmla="*/ 1451722 h 1698529"/>
                    <a:gd name="connsiteX32" fmla="*/ 1351708 w 1936653"/>
                    <a:gd name="connsiteY32" fmla="*/ 1488980 h 1698529"/>
                    <a:gd name="connsiteX33" fmla="*/ 1314450 w 1936653"/>
                    <a:gd name="connsiteY33" fmla="*/ 1451722 h 1698529"/>
                    <a:gd name="connsiteX34" fmla="*/ 1351708 w 1936653"/>
                    <a:gd name="connsiteY34" fmla="*/ 1414464 h 1698529"/>
                    <a:gd name="connsiteX35" fmla="*/ 203120 w 1936653"/>
                    <a:gd name="connsiteY35" fmla="*/ 1328738 h 1698529"/>
                    <a:gd name="connsiteX36" fmla="*/ 240378 w 1936653"/>
                    <a:gd name="connsiteY36" fmla="*/ 1365996 h 1698529"/>
                    <a:gd name="connsiteX37" fmla="*/ 203120 w 1936653"/>
                    <a:gd name="connsiteY37" fmla="*/ 1403254 h 1698529"/>
                    <a:gd name="connsiteX38" fmla="*/ 165862 w 1936653"/>
                    <a:gd name="connsiteY38" fmla="*/ 1365996 h 1698529"/>
                    <a:gd name="connsiteX39" fmla="*/ 203120 w 1936653"/>
                    <a:gd name="connsiteY39" fmla="*/ 1328738 h 1698529"/>
                    <a:gd name="connsiteX40" fmla="*/ 1608883 w 1936653"/>
                    <a:gd name="connsiteY40" fmla="*/ 1290639 h 1698529"/>
                    <a:gd name="connsiteX41" fmla="*/ 1646141 w 1936653"/>
                    <a:gd name="connsiteY41" fmla="*/ 1327897 h 1698529"/>
                    <a:gd name="connsiteX42" fmla="*/ 1608883 w 1936653"/>
                    <a:gd name="connsiteY42" fmla="*/ 1365155 h 1698529"/>
                    <a:gd name="connsiteX43" fmla="*/ 1571625 w 1936653"/>
                    <a:gd name="connsiteY43" fmla="*/ 1327897 h 1698529"/>
                    <a:gd name="connsiteX44" fmla="*/ 1608883 w 1936653"/>
                    <a:gd name="connsiteY44" fmla="*/ 1290639 h 1698529"/>
                    <a:gd name="connsiteX45" fmla="*/ 894508 w 1936653"/>
                    <a:gd name="connsiteY45" fmla="*/ 1281114 h 1698529"/>
                    <a:gd name="connsiteX46" fmla="*/ 931766 w 1936653"/>
                    <a:gd name="connsiteY46" fmla="*/ 1318372 h 1698529"/>
                    <a:gd name="connsiteX47" fmla="*/ 894508 w 1936653"/>
                    <a:gd name="connsiteY47" fmla="*/ 1355630 h 1698529"/>
                    <a:gd name="connsiteX48" fmla="*/ 857250 w 1936653"/>
                    <a:gd name="connsiteY48" fmla="*/ 1318372 h 1698529"/>
                    <a:gd name="connsiteX49" fmla="*/ 894508 w 1936653"/>
                    <a:gd name="connsiteY49" fmla="*/ 1281114 h 1698529"/>
                    <a:gd name="connsiteX50" fmla="*/ 484090 w 1936653"/>
                    <a:gd name="connsiteY50" fmla="*/ 1253381 h 1698529"/>
                    <a:gd name="connsiteX51" fmla="*/ 521348 w 1936653"/>
                    <a:gd name="connsiteY51" fmla="*/ 1290639 h 1698529"/>
                    <a:gd name="connsiteX52" fmla="*/ 484090 w 1936653"/>
                    <a:gd name="connsiteY52" fmla="*/ 1327897 h 1698529"/>
                    <a:gd name="connsiteX53" fmla="*/ 446832 w 1936653"/>
                    <a:gd name="connsiteY53" fmla="*/ 1290639 h 1698529"/>
                    <a:gd name="connsiteX54" fmla="*/ 484090 w 1936653"/>
                    <a:gd name="connsiteY54" fmla="*/ 1253381 h 1698529"/>
                    <a:gd name="connsiteX55" fmla="*/ 1156446 w 1936653"/>
                    <a:gd name="connsiteY55" fmla="*/ 1138238 h 1698529"/>
                    <a:gd name="connsiteX56" fmla="*/ 1193704 w 1936653"/>
                    <a:gd name="connsiteY56" fmla="*/ 1175496 h 1698529"/>
                    <a:gd name="connsiteX57" fmla="*/ 1156446 w 1936653"/>
                    <a:gd name="connsiteY57" fmla="*/ 1212754 h 1698529"/>
                    <a:gd name="connsiteX58" fmla="*/ 1119188 w 1936653"/>
                    <a:gd name="connsiteY58" fmla="*/ 1175496 h 1698529"/>
                    <a:gd name="connsiteX59" fmla="*/ 1156446 w 1936653"/>
                    <a:gd name="connsiteY59" fmla="*/ 1138238 h 1698529"/>
                    <a:gd name="connsiteX60" fmla="*/ 1394571 w 1936653"/>
                    <a:gd name="connsiteY60" fmla="*/ 1119188 h 1698529"/>
                    <a:gd name="connsiteX61" fmla="*/ 1431829 w 1936653"/>
                    <a:gd name="connsiteY61" fmla="*/ 1156446 h 1698529"/>
                    <a:gd name="connsiteX62" fmla="*/ 1394571 w 1936653"/>
                    <a:gd name="connsiteY62" fmla="*/ 1193704 h 1698529"/>
                    <a:gd name="connsiteX63" fmla="*/ 1357313 w 1936653"/>
                    <a:gd name="connsiteY63" fmla="*/ 1156446 h 1698529"/>
                    <a:gd name="connsiteX64" fmla="*/ 1394571 w 1936653"/>
                    <a:gd name="connsiteY64" fmla="*/ 1119188 h 1698529"/>
                    <a:gd name="connsiteX65" fmla="*/ 680196 w 1936653"/>
                    <a:gd name="connsiteY65" fmla="*/ 1109663 h 1698529"/>
                    <a:gd name="connsiteX66" fmla="*/ 717454 w 1936653"/>
                    <a:gd name="connsiteY66" fmla="*/ 1146921 h 1698529"/>
                    <a:gd name="connsiteX67" fmla="*/ 680196 w 1936653"/>
                    <a:gd name="connsiteY67" fmla="*/ 1184179 h 1698529"/>
                    <a:gd name="connsiteX68" fmla="*/ 642938 w 1936653"/>
                    <a:gd name="connsiteY68" fmla="*/ 1146921 h 1698529"/>
                    <a:gd name="connsiteX69" fmla="*/ 680196 w 1936653"/>
                    <a:gd name="connsiteY69" fmla="*/ 1109663 h 1698529"/>
                    <a:gd name="connsiteX70" fmla="*/ 265858 w 1936653"/>
                    <a:gd name="connsiteY70" fmla="*/ 1100137 h 1698529"/>
                    <a:gd name="connsiteX71" fmla="*/ 303116 w 1936653"/>
                    <a:gd name="connsiteY71" fmla="*/ 1137395 h 1698529"/>
                    <a:gd name="connsiteX72" fmla="*/ 265858 w 1936653"/>
                    <a:gd name="connsiteY72" fmla="*/ 1174653 h 1698529"/>
                    <a:gd name="connsiteX73" fmla="*/ 228600 w 1936653"/>
                    <a:gd name="connsiteY73" fmla="*/ 1137395 h 1698529"/>
                    <a:gd name="connsiteX74" fmla="*/ 265858 w 1936653"/>
                    <a:gd name="connsiteY74" fmla="*/ 1100137 h 1698529"/>
                    <a:gd name="connsiteX75" fmla="*/ 1846182 w 1936653"/>
                    <a:gd name="connsiteY75" fmla="*/ 1076325 h 1698529"/>
                    <a:gd name="connsiteX76" fmla="*/ 1883440 w 1936653"/>
                    <a:gd name="connsiteY76" fmla="*/ 1113583 h 1698529"/>
                    <a:gd name="connsiteX77" fmla="*/ 1846182 w 1936653"/>
                    <a:gd name="connsiteY77" fmla="*/ 1150841 h 1698529"/>
                    <a:gd name="connsiteX78" fmla="*/ 1808924 w 1936653"/>
                    <a:gd name="connsiteY78" fmla="*/ 1113583 h 1698529"/>
                    <a:gd name="connsiteX79" fmla="*/ 1846182 w 1936653"/>
                    <a:gd name="connsiteY79" fmla="*/ 1076325 h 1698529"/>
                    <a:gd name="connsiteX80" fmla="*/ 1604120 w 1936653"/>
                    <a:gd name="connsiteY80" fmla="*/ 1019176 h 1698529"/>
                    <a:gd name="connsiteX81" fmla="*/ 1641378 w 1936653"/>
                    <a:gd name="connsiteY81" fmla="*/ 1056434 h 1698529"/>
                    <a:gd name="connsiteX82" fmla="*/ 1604120 w 1936653"/>
                    <a:gd name="connsiteY82" fmla="*/ 1093692 h 1698529"/>
                    <a:gd name="connsiteX83" fmla="*/ 1566862 w 1936653"/>
                    <a:gd name="connsiteY83" fmla="*/ 1056434 h 1698529"/>
                    <a:gd name="connsiteX84" fmla="*/ 1604120 w 1936653"/>
                    <a:gd name="connsiteY84" fmla="*/ 1019176 h 1698529"/>
                    <a:gd name="connsiteX85" fmla="*/ 470646 w 1936653"/>
                    <a:gd name="connsiteY85" fmla="*/ 962026 h 1698529"/>
                    <a:gd name="connsiteX86" fmla="*/ 507904 w 1936653"/>
                    <a:gd name="connsiteY86" fmla="*/ 999284 h 1698529"/>
                    <a:gd name="connsiteX87" fmla="*/ 470646 w 1936653"/>
                    <a:gd name="connsiteY87" fmla="*/ 1036542 h 1698529"/>
                    <a:gd name="connsiteX88" fmla="*/ 433388 w 1936653"/>
                    <a:gd name="connsiteY88" fmla="*/ 999284 h 1698529"/>
                    <a:gd name="connsiteX89" fmla="*/ 470646 w 1936653"/>
                    <a:gd name="connsiteY89" fmla="*/ 962026 h 1698529"/>
                    <a:gd name="connsiteX90" fmla="*/ 873353 w 1936653"/>
                    <a:gd name="connsiteY90" fmla="*/ 943629 h 1698529"/>
                    <a:gd name="connsiteX91" fmla="*/ 910611 w 1936653"/>
                    <a:gd name="connsiteY91" fmla="*/ 980887 h 1698529"/>
                    <a:gd name="connsiteX92" fmla="*/ 873353 w 1936653"/>
                    <a:gd name="connsiteY92" fmla="*/ 1018145 h 1698529"/>
                    <a:gd name="connsiteX93" fmla="*/ 836095 w 1936653"/>
                    <a:gd name="connsiteY93" fmla="*/ 980887 h 1698529"/>
                    <a:gd name="connsiteX94" fmla="*/ 873353 w 1936653"/>
                    <a:gd name="connsiteY94" fmla="*/ 943629 h 1698529"/>
                    <a:gd name="connsiteX95" fmla="*/ 1129273 w 1936653"/>
                    <a:gd name="connsiteY95" fmla="*/ 912715 h 1698529"/>
                    <a:gd name="connsiteX96" fmla="*/ 1166531 w 1936653"/>
                    <a:gd name="connsiteY96" fmla="*/ 949973 h 1698529"/>
                    <a:gd name="connsiteX97" fmla="*/ 1129273 w 1936653"/>
                    <a:gd name="connsiteY97" fmla="*/ 987231 h 1698529"/>
                    <a:gd name="connsiteX98" fmla="*/ 1092015 w 1936653"/>
                    <a:gd name="connsiteY98" fmla="*/ 949973 h 1698529"/>
                    <a:gd name="connsiteX99" fmla="*/ 1129273 w 1936653"/>
                    <a:gd name="connsiteY99" fmla="*/ 912715 h 1698529"/>
                    <a:gd name="connsiteX100" fmla="*/ 1394570 w 1936653"/>
                    <a:gd name="connsiteY100" fmla="*/ 871539 h 1698529"/>
                    <a:gd name="connsiteX101" fmla="*/ 1431828 w 1936653"/>
                    <a:gd name="connsiteY101" fmla="*/ 908797 h 1698529"/>
                    <a:gd name="connsiteX102" fmla="*/ 1394570 w 1936653"/>
                    <a:gd name="connsiteY102" fmla="*/ 946055 h 1698529"/>
                    <a:gd name="connsiteX103" fmla="*/ 1357312 w 1936653"/>
                    <a:gd name="connsiteY103" fmla="*/ 908797 h 1698529"/>
                    <a:gd name="connsiteX104" fmla="*/ 1394570 w 1936653"/>
                    <a:gd name="connsiteY104" fmla="*/ 871539 h 1698529"/>
                    <a:gd name="connsiteX105" fmla="*/ 1696605 w 1936653"/>
                    <a:gd name="connsiteY105" fmla="*/ 857060 h 1698529"/>
                    <a:gd name="connsiteX106" fmla="*/ 1733863 w 1936653"/>
                    <a:gd name="connsiteY106" fmla="*/ 894318 h 1698529"/>
                    <a:gd name="connsiteX107" fmla="*/ 1696605 w 1936653"/>
                    <a:gd name="connsiteY107" fmla="*/ 931576 h 1698529"/>
                    <a:gd name="connsiteX108" fmla="*/ 1659347 w 1936653"/>
                    <a:gd name="connsiteY108" fmla="*/ 894318 h 1698529"/>
                    <a:gd name="connsiteX109" fmla="*/ 1696605 w 1936653"/>
                    <a:gd name="connsiteY109" fmla="*/ 857060 h 1698529"/>
                    <a:gd name="connsiteX110" fmla="*/ 656383 w 1936653"/>
                    <a:gd name="connsiteY110" fmla="*/ 828675 h 1698529"/>
                    <a:gd name="connsiteX111" fmla="*/ 693641 w 1936653"/>
                    <a:gd name="connsiteY111" fmla="*/ 865933 h 1698529"/>
                    <a:gd name="connsiteX112" fmla="*/ 656383 w 1936653"/>
                    <a:gd name="connsiteY112" fmla="*/ 903191 h 1698529"/>
                    <a:gd name="connsiteX113" fmla="*/ 619125 w 1936653"/>
                    <a:gd name="connsiteY113" fmla="*/ 865933 h 1698529"/>
                    <a:gd name="connsiteX114" fmla="*/ 656383 w 1936653"/>
                    <a:gd name="connsiteY114" fmla="*/ 828675 h 1698529"/>
                    <a:gd name="connsiteX115" fmla="*/ 246808 w 1936653"/>
                    <a:gd name="connsiteY115" fmla="*/ 823913 h 1698529"/>
                    <a:gd name="connsiteX116" fmla="*/ 284066 w 1936653"/>
                    <a:gd name="connsiteY116" fmla="*/ 861171 h 1698529"/>
                    <a:gd name="connsiteX117" fmla="*/ 246808 w 1936653"/>
                    <a:gd name="connsiteY117" fmla="*/ 898429 h 1698529"/>
                    <a:gd name="connsiteX118" fmla="*/ 209550 w 1936653"/>
                    <a:gd name="connsiteY118" fmla="*/ 861171 h 1698529"/>
                    <a:gd name="connsiteX119" fmla="*/ 246808 w 1936653"/>
                    <a:gd name="connsiteY119" fmla="*/ 823913 h 1698529"/>
                    <a:gd name="connsiteX120" fmla="*/ 1219761 w 1936653"/>
                    <a:gd name="connsiteY120" fmla="*/ 726977 h 1698529"/>
                    <a:gd name="connsiteX121" fmla="*/ 1257019 w 1936653"/>
                    <a:gd name="connsiteY121" fmla="*/ 764235 h 1698529"/>
                    <a:gd name="connsiteX122" fmla="*/ 1219761 w 1936653"/>
                    <a:gd name="connsiteY122" fmla="*/ 801493 h 1698529"/>
                    <a:gd name="connsiteX123" fmla="*/ 1182503 w 1936653"/>
                    <a:gd name="connsiteY123" fmla="*/ 764235 h 1698529"/>
                    <a:gd name="connsiteX124" fmla="*/ 1219761 w 1936653"/>
                    <a:gd name="connsiteY124" fmla="*/ 726977 h 1698529"/>
                    <a:gd name="connsiteX125" fmla="*/ 1899395 w 1936653"/>
                    <a:gd name="connsiteY125" fmla="*/ 714377 h 1698529"/>
                    <a:gd name="connsiteX126" fmla="*/ 1936653 w 1936653"/>
                    <a:gd name="connsiteY126" fmla="*/ 751635 h 1698529"/>
                    <a:gd name="connsiteX127" fmla="*/ 1899395 w 1936653"/>
                    <a:gd name="connsiteY127" fmla="*/ 788893 h 1698529"/>
                    <a:gd name="connsiteX128" fmla="*/ 1862137 w 1936653"/>
                    <a:gd name="connsiteY128" fmla="*/ 751635 h 1698529"/>
                    <a:gd name="connsiteX129" fmla="*/ 1899395 w 1936653"/>
                    <a:gd name="connsiteY129" fmla="*/ 714377 h 1698529"/>
                    <a:gd name="connsiteX130" fmla="*/ 1523158 w 1936653"/>
                    <a:gd name="connsiteY130" fmla="*/ 695326 h 1698529"/>
                    <a:gd name="connsiteX131" fmla="*/ 1560416 w 1936653"/>
                    <a:gd name="connsiteY131" fmla="*/ 732584 h 1698529"/>
                    <a:gd name="connsiteX132" fmla="*/ 1523158 w 1936653"/>
                    <a:gd name="connsiteY132" fmla="*/ 769842 h 1698529"/>
                    <a:gd name="connsiteX133" fmla="*/ 1485900 w 1936653"/>
                    <a:gd name="connsiteY133" fmla="*/ 732584 h 1698529"/>
                    <a:gd name="connsiteX134" fmla="*/ 1523158 w 1936653"/>
                    <a:gd name="connsiteY134" fmla="*/ 695326 h 1698529"/>
                    <a:gd name="connsiteX135" fmla="*/ 446833 w 1936653"/>
                    <a:gd name="connsiteY135" fmla="*/ 681038 h 1698529"/>
                    <a:gd name="connsiteX136" fmla="*/ 484091 w 1936653"/>
                    <a:gd name="connsiteY136" fmla="*/ 718296 h 1698529"/>
                    <a:gd name="connsiteX137" fmla="*/ 446833 w 1936653"/>
                    <a:gd name="connsiteY137" fmla="*/ 755554 h 1698529"/>
                    <a:gd name="connsiteX138" fmla="*/ 409575 w 1936653"/>
                    <a:gd name="connsiteY138" fmla="*/ 718296 h 1698529"/>
                    <a:gd name="connsiteX139" fmla="*/ 446833 w 1936653"/>
                    <a:gd name="connsiteY139" fmla="*/ 681038 h 1698529"/>
                    <a:gd name="connsiteX140" fmla="*/ 970708 w 1936653"/>
                    <a:gd name="connsiteY140" fmla="*/ 676276 h 1698529"/>
                    <a:gd name="connsiteX141" fmla="*/ 1007966 w 1936653"/>
                    <a:gd name="connsiteY141" fmla="*/ 713534 h 1698529"/>
                    <a:gd name="connsiteX142" fmla="*/ 970708 w 1936653"/>
                    <a:gd name="connsiteY142" fmla="*/ 750792 h 1698529"/>
                    <a:gd name="connsiteX143" fmla="*/ 933450 w 1936653"/>
                    <a:gd name="connsiteY143" fmla="*/ 713534 h 1698529"/>
                    <a:gd name="connsiteX144" fmla="*/ 970708 w 1936653"/>
                    <a:gd name="connsiteY144" fmla="*/ 676276 h 1698529"/>
                    <a:gd name="connsiteX145" fmla="*/ 37258 w 1936653"/>
                    <a:gd name="connsiteY145" fmla="*/ 676276 h 1698529"/>
                    <a:gd name="connsiteX146" fmla="*/ 74516 w 1936653"/>
                    <a:gd name="connsiteY146" fmla="*/ 713534 h 1698529"/>
                    <a:gd name="connsiteX147" fmla="*/ 37258 w 1936653"/>
                    <a:gd name="connsiteY147" fmla="*/ 750792 h 1698529"/>
                    <a:gd name="connsiteX148" fmla="*/ 0 w 1936653"/>
                    <a:gd name="connsiteY148" fmla="*/ 713534 h 1698529"/>
                    <a:gd name="connsiteX149" fmla="*/ 37258 w 1936653"/>
                    <a:gd name="connsiteY149" fmla="*/ 676276 h 1698529"/>
                    <a:gd name="connsiteX150" fmla="*/ 656383 w 1936653"/>
                    <a:gd name="connsiteY150" fmla="*/ 652462 h 1698529"/>
                    <a:gd name="connsiteX151" fmla="*/ 693641 w 1936653"/>
                    <a:gd name="connsiteY151" fmla="*/ 689720 h 1698529"/>
                    <a:gd name="connsiteX152" fmla="*/ 656383 w 1936653"/>
                    <a:gd name="connsiteY152" fmla="*/ 726978 h 1698529"/>
                    <a:gd name="connsiteX153" fmla="*/ 619125 w 1936653"/>
                    <a:gd name="connsiteY153" fmla="*/ 689720 h 1698529"/>
                    <a:gd name="connsiteX154" fmla="*/ 656383 w 1936653"/>
                    <a:gd name="connsiteY154" fmla="*/ 652462 h 1698529"/>
                    <a:gd name="connsiteX155" fmla="*/ 1313608 w 1936653"/>
                    <a:gd name="connsiteY155" fmla="*/ 547689 h 1698529"/>
                    <a:gd name="connsiteX156" fmla="*/ 1350866 w 1936653"/>
                    <a:gd name="connsiteY156" fmla="*/ 584947 h 1698529"/>
                    <a:gd name="connsiteX157" fmla="*/ 1313608 w 1936653"/>
                    <a:gd name="connsiteY157" fmla="*/ 622205 h 1698529"/>
                    <a:gd name="connsiteX158" fmla="*/ 1276350 w 1936653"/>
                    <a:gd name="connsiteY158" fmla="*/ 584947 h 1698529"/>
                    <a:gd name="connsiteX159" fmla="*/ 1313608 w 1936653"/>
                    <a:gd name="connsiteY159" fmla="*/ 547689 h 1698529"/>
                    <a:gd name="connsiteX160" fmla="*/ 1728991 w 1936653"/>
                    <a:gd name="connsiteY160" fmla="*/ 503139 h 1698529"/>
                    <a:gd name="connsiteX161" fmla="*/ 1766249 w 1936653"/>
                    <a:gd name="connsiteY161" fmla="*/ 540397 h 1698529"/>
                    <a:gd name="connsiteX162" fmla="*/ 1728991 w 1936653"/>
                    <a:gd name="connsiteY162" fmla="*/ 577655 h 1698529"/>
                    <a:gd name="connsiteX163" fmla="*/ 1691733 w 1936653"/>
                    <a:gd name="connsiteY163" fmla="*/ 540397 h 1698529"/>
                    <a:gd name="connsiteX164" fmla="*/ 1728991 w 1936653"/>
                    <a:gd name="connsiteY164" fmla="*/ 503139 h 1698529"/>
                    <a:gd name="connsiteX165" fmla="*/ 723058 w 1936653"/>
                    <a:gd name="connsiteY165" fmla="*/ 476250 h 1698529"/>
                    <a:gd name="connsiteX166" fmla="*/ 760316 w 1936653"/>
                    <a:gd name="connsiteY166" fmla="*/ 513508 h 1698529"/>
                    <a:gd name="connsiteX167" fmla="*/ 723058 w 1936653"/>
                    <a:gd name="connsiteY167" fmla="*/ 550766 h 1698529"/>
                    <a:gd name="connsiteX168" fmla="*/ 685800 w 1936653"/>
                    <a:gd name="connsiteY168" fmla="*/ 513508 h 1698529"/>
                    <a:gd name="connsiteX169" fmla="*/ 723058 w 1936653"/>
                    <a:gd name="connsiteY169" fmla="*/ 476250 h 1698529"/>
                    <a:gd name="connsiteX170" fmla="*/ 251570 w 1936653"/>
                    <a:gd name="connsiteY170" fmla="*/ 461962 h 1698529"/>
                    <a:gd name="connsiteX171" fmla="*/ 288828 w 1936653"/>
                    <a:gd name="connsiteY171" fmla="*/ 499220 h 1698529"/>
                    <a:gd name="connsiteX172" fmla="*/ 251570 w 1936653"/>
                    <a:gd name="connsiteY172" fmla="*/ 536478 h 1698529"/>
                    <a:gd name="connsiteX173" fmla="*/ 214312 w 1936653"/>
                    <a:gd name="connsiteY173" fmla="*/ 499220 h 1698529"/>
                    <a:gd name="connsiteX174" fmla="*/ 251570 w 1936653"/>
                    <a:gd name="connsiteY174" fmla="*/ 461962 h 1698529"/>
                    <a:gd name="connsiteX175" fmla="*/ 1522332 w 1936653"/>
                    <a:gd name="connsiteY175" fmla="*/ 404813 h 1698529"/>
                    <a:gd name="connsiteX176" fmla="*/ 1559590 w 1936653"/>
                    <a:gd name="connsiteY176" fmla="*/ 442071 h 1698529"/>
                    <a:gd name="connsiteX177" fmla="*/ 1522332 w 1936653"/>
                    <a:gd name="connsiteY177" fmla="*/ 479329 h 1698529"/>
                    <a:gd name="connsiteX178" fmla="*/ 1485074 w 1936653"/>
                    <a:gd name="connsiteY178" fmla="*/ 442071 h 1698529"/>
                    <a:gd name="connsiteX179" fmla="*/ 1522332 w 1936653"/>
                    <a:gd name="connsiteY179" fmla="*/ 404813 h 1698529"/>
                    <a:gd name="connsiteX180" fmla="*/ 1080245 w 1936653"/>
                    <a:gd name="connsiteY180" fmla="*/ 395288 h 1698529"/>
                    <a:gd name="connsiteX181" fmla="*/ 1117503 w 1936653"/>
                    <a:gd name="connsiteY181" fmla="*/ 432546 h 1698529"/>
                    <a:gd name="connsiteX182" fmla="*/ 1080245 w 1936653"/>
                    <a:gd name="connsiteY182" fmla="*/ 469804 h 1698529"/>
                    <a:gd name="connsiteX183" fmla="*/ 1042987 w 1936653"/>
                    <a:gd name="connsiteY183" fmla="*/ 432546 h 1698529"/>
                    <a:gd name="connsiteX184" fmla="*/ 1080245 w 1936653"/>
                    <a:gd name="connsiteY184" fmla="*/ 395288 h 1698529"/>
                    <a:gd name="connsiteX185" fmla="*/ 513508 w 1936653"/>
                    <a:gd name="connsiteY185" fmla="*/ 328613 h 1698529"/>
                    <a:gd name="connsiteX186" fmla="*/ 550766 w 1936653"/>
                    <a:gd name="connsiteY186" fmla="*/ 365871 h 1698529"/>
                    <a:gd name="connsiteX187" fmla="*/ 513508 w 1936653"/>
                    <a:gd name="connsiteY187" fmla="*/ 403129 h 1698529"/>
                    <a:gd name="connsiteX188" fmla="*/ 476250 w 1936653"/>
                    <a:gd name="connsiteY188" fmla="*/ 365871 h 1698529"/>
                    <a:gd name="connsiteX189" fmla="*/ 513508 w 1936653"/>
                    <a:gd name="connsiteY189" fmla="*/ 328613 h 1698529"/>
                    <a:gd name="connsiteX190" fmla="*/ 870695 w 1936653"/>
                    <a:gd name="connsiteY190" fmla="*/ 247651 h 1698529"/>
                    <a:gd name="connsiteX191" fmla="*/ 907953 w 1936653"/>
                    <a:gd name="connsiteY191" fmla="*/ 284909 h 1698529"/>
                    <a:gd name="connsiteX192" fmla="*/ 870695 w 1936653"/>
                    <a:gd name="connsiteY192" fmla="*/ 322167 h 1698529"/>
                    <a:gd name="connsiteX193" fmla="*/ 833437 w 1936653"/>
                    <a:gd name="connsiteY193" fmla="*/ 284909 h 1698529"/>
                    <a:gd name="connsiteX194" fmla="*/ 870695 w 1936653"/>
                    <a:gd name="connsiteY194" fmla="*/ 247651 h 1698529"/>
                    <a:gd name="connsiteX195" fmla="*/ 1251695 w 1936653"/>
                    <a:gd name="connsiteY195" fmla="*/ 185739 h 1698529"/>
                    <a:gd name="connsiteX196" fmla="*/ 1288953 w 1936653"/>
                    <a:gd name="connsiteY196" fmla="*/ 222997 h 1698529"/>
                    <a:gd name="connsiteX197" fmla="*/ 1251695 w 1936653"/>
                    <a:gd name="connsiteY197" fmla="*/ 260255 h 1698529"/>
                    <a:gd name="connsiteX198" fmla="*/ 1214437 w 1936653"/>
                    <a:gd name="connsiteY198" fmla="*/ 222997 h 1698529"/>
                    <a:gd name="connsiteX199" fmla="*/ 1251695 w 1936653"/>
                    <a:gd name="connsiteY199" fmla="*/ 185739 h 1698529"/>
                    <a:gd name="connsiteX200" fmla="*/ 284908 w 1936653"/>
                    <a:gd name="connsiteY200" fmla="*/ 180975 h 1698529"/>
                    <a:gd name="connsiteX201" fmla="*/ 322166 w 1936653"/>
                    <a:gd name="connsiteY201" fmla="*/ 218233 h 1698529"/>
                    <a:gd name="connsiteX202" fmla="*/ 284908 w 1936653"/>
                    <a:gd name="connsiteY202" fmla="*/ 255491 h 1698529"/>
                    <a:gd name="connsiteX203" fmla="*/ 247650 w 1936653"/>
                    <a:gd name="connsiteY203" fmla="*/ 218233 h 1698529"/>
                    <a:gd name="connsiteX204" fmla="*/ 284908 w 1936653"/>
                    <a:gd name="connsiteY204" fmla="*/ 180975 h 1698529"/>
                    <a:gd name="connsiteX205" fmla="*/ 1546144 w 1936653"/>
                    <a:gd name="connsiteY205" fmla="*/ 119063 h 1698529"/>
                    <a:gd name="connsiteX206" fmla="*/ 1583402 w 1936653"/>
                    <a:gd name="connsiteY206" fmla="*/ 156321 h 1698529"/>
                    <a:gd name="connsiteX207" fmla="*/ 1546144 w 1936653"/>
                    <a:gd name="connsiteY207" fmla="*/ 193579 h 1698529"/>
                    <a:gd name="connsiteX208" fmla="*/ 1508886 w 1936653"/>
                    <a:gd name="connsiteY208" fmla="*/ 156321 h 1698529"/>
                    <a:gd name="connsiteX209" fmla="*/ 1546144 w 1936653"/>
                    <a:gd name="connsiteY209" fmla="*/ 119063 h 1698529"/>
                    <a:gd name="connsiteX210" fmla="*/ 651621 w 1936653"/>
                    <a:gd name="connsiteY210" fmla="*/ 85725 h 1698529"/>
                    <a:gd name="connsiteX211" fmla="*/ 688879 w 1936653"/>
                    <a:gd name="connsiteY211" fmla="*/ 122983 h 1698529"/>
                    <a:gd name="connsiteX212" fmla="*/ 651621 w 1936653"/>
                    <a:gd name="connsiteY212" fmla="*/ 160241 h 1698529"/>
                    <a:gd name="connsiteX213" fmla="*/ 614363 w 1936653"/>
                    <a:gd name="connsiteY213" fmla="*/ 122983 h 1698529"/>
                    <a:gd name="connsiteX214" fmla="*/ 651621 w 1936653"/>
                    <a:gd name="connsiteY214" fmla="*/ 85725 h 1698529"/>
                    <a:gd name="connsiteX215" fmla="*/ 1013571 w 1936653"/>
                    <a:gd name="connsiteY215" fmla="*/ 0 h 1698529"/>
                    <a:gd name="connsiteX216" fmla="*/ 1050829 w 1936653"/>
                    <a:gd name="connsiteY216" fmla="*/ 37258 h 1698529"/>
                    <a:gd name="connsiteX217" fmla="*/ 1013571 w 1936653"/>
                    <a:gd name="connsiteY217" fmla="*/ 74516 h 1698529"/>
                    <a:gd name="connsiteX218" fmla="*/ 976313 w 1936653"/>
                    <a:gd name="connsiteY218" fmla="*/ 37258 h 1698529"/>
                    <a:gd name="connsiteX219" fmla="*/ 1013571 w 1936653"/>
                    <a:gd name="connsiteY219" fmla="*/ 0 h 16985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</a:cxnLst>
                  <a:rect l="l" t="t" r="r" b="b"/>
                  <a:pathLst>
                    <a:path w="1936653" h="1698529">
                      <a:moveTo>
                        <a:pt x="1198482" y="1624013"/>
                      </a:moveTo>
                      <a:cubicBezTo>
                        <a:pt x="1219059" y="1624013"/>
                        <a:pt x="1235740" y="1640694"/>
                        <a:pt x="1235740" y="1661271"/>
                      </a:cubicBezTo>
                      <a:cubicBezTo>
                        <a:pt x="1235740" y="1681848"/>
                        <a:pt x="1219059" y="1698529"/>
                        <a:pt x="1198482" y="1698529"/>
                      </a:cubicBezTo>
                      <a:cubicBezTo>
                        <a:pt x="1177905" y="1698529"/>
                        <a:pt x="1161224" y="1681848"/>
                        <a:pt x="1161224" y="1661271"/>
                      </a:cubicBezTo>
                      <a:cubicBezTo>
                        <a:pt x="1161224" y="1640694"/>
                        <a:pt x="1177905" y="1624013"/>
                        <a:pt x="1198482" y="1624013"/>
                      </a:cubicBezTo>
                      <a:close/>
                      <a:moveTo>
                        <a:pt x="888920" y="1585913"/>
                      </a:moveTo>
                      <a:cubicBezTo>
                        <a:pt x="909497" y="1585913"/>
                        <a:pt x="926178" y="1602594"/>
                        <a:pt x="926178" y="1623171"/>
                      </a:cubicBezTo>
                      <a:cubicBezTo>
                        <a:pt x="926178" y="1643748"/>
                        <a:pt x="909497" y="1660429"/>
                        <a:pt x="888920" y="1660429"/>
                      </a:cubicBezTo>
                      <a:cubicBezTo>
                        <a:pt x="868343" y="1660429"/>
                        <a:pt x="851662" y="1643748"/>
                        <a:pt x="851662" y="1623171"/>
                      </a:cubicBezTo>
                      <a:cubicBezTo>
                        <a:pt x="851662" y="1602594"/>
                        <a:pt x="868343" y="1585913"/>
                        <a:pt x="888920" y="1585913"/>
                      </a:cubicBezTo>
                      <a:close/>
                      <a:moveTo>
                        <a:pt x="1560432" y="1543050"/>
                      </a:moveTo>
                      <a:cubicBezTo>
                        <a:pt x="1581009" y="1543050"/>
                        <a:pt x="1597690" y="1559731"/>
                        <a:pt x="1597690" y="1580308"/>
                      </a:cubicBezTo>
                      <a:cubicBezTo>
                        <a:pt x="1597690" y="1600885"/>
                        <a:pt x="1581009" y="1617566"/>
                        <a:pt x="1560432" y="1617566"/>
                      </a:cubicBezTo>
                      <a:cubicBezTo>
                        <a:pt x="1539855" y="1617566"/>
                        <a:pt x="1523174" y="1600885"/>
                        <a:pt x="1523174" y="1580308"/>
                      </a:cubicBezTo>
                      <a:cubicBezTo>
                        <a:pt x="1523174" y="1559731"/>
                        <a:pt x="1539855" y="1543050"/>
                        <a:pt x="1560432" y="1543050"/>
                      </a:cubicBezTo>
                      <a:close/>
                      <a:moveTo>
                        <a:pt x="436482" y="1519238"/>
                      </a:moveTo>
                      <a:cubicBezTo>
                        <a:pt x="457059" y="1519238"/>
                        <a:pt x="473740" y="1535919"/>
                        <a:pt x="473740" y="1556496"/>
                      </a:cubicBezTo>
                      <a:cubicBezTo>
                        <a:pt x="473740" y="1577073"/>
                        <a:pt x="457059" y="1593754"/>
                        <a:pt x="436482" y="1593754"/>
                      </a:cubicBezTo>
                      <a:cubicBezTo>
                        <a:pt x="415905" y="1593754"/>
                        <a:pt x="399224" y="1577073"/>
                        <a:pt x="399224" y="1556496"/>
                      </a:cubicBezTo>
                      <a:cubicBezTo>
                        <a:pt x="399224" y="1535919"/>
                        <a:pt x="415905" y="1519238"/>
                        <a:pt x="436482" y="1519238"/>
                      </a:cubicBezTo>
                      <a:close/>
                      <a:moveTo>
                        <a:pt x="665908" y="1471614"/>
                      </a:moveTo>
                      <a:cubicBezTo>
                        <a:pt x="686485" y="1471614"/>
                        <a:pt x="703166" y="1488295"/>
                        <a:pt x="703166" y="1508872"/>
                      </a:cubicBezTo>
                      <a:cubicBezTo>
                        <a:pt x="703166" y="1529449"/>
                        <a:pt x="686485" y="1546130"/>
                        <a:pt x="665908" y="1546130"/>
                      </a:cubicBezTo>
                      <a:cubicBezTo>
                        <a:pt x="645331" y="1546130"/>
                        <a:pt x="628650" y="1529449"/>
                        <a:pt x="628650" y="1508872"/>
                      </a:cubicBezTo>
                      <a:cubicBezTo>
                        <a:pt x="628650" y="1488295"/>
                        <a:pt x="645331" y="1471614"/>
                        <a:pt x="665908" y="1471614"/>
                      </a:cubicBezTo>
                      <a:close/>
                      <a:moveTo>
                        <a:pt x="1104058" y="1428751"/>
                      </a:moveTo>
                      <a:cubicBezTo>
                        <a:pt x="1124635" y="1428751"/>
                        <a:pt x="1141316" y="1445432"/>
                        <a:pt x="1141316" y="1466009"/>
                      </a:cubicBezTo>
                      <a:cubicBezTo>
                        <a:pt x="1141316" y="1486586"/>
                        <a:pt x="1124635" y="1503267"/>
                        <a:pt x="1104058" y="1503267"/>
                      </a:cubicBezTo>
                      <a:cubicBezTo>
                        <a:pt x="1083481" y="1503267"/>
                        <a:pt x="1066800" y="1486586"/>
                        <a:pt x="1066800" y="1466009"/>
                      </a:cubicBezTo>
                      <a:cubicBezTo>
                        <a:pt x="1066800" y="1445432"/>
                        <a:pt x="1083481" y="1428751"/>
                        <a:pt x="1104058" y="1428751"/>
                      </a:cubicBezTo>
                      <a:close/>
                      <a:moveTo>
                        <a:pt x="1351708" y="1414464"/>
                      </a:moveTo>
                      <a:cubicBezTo>
                        <a:pt x="1372285" y="1414464"/>
                        <a:pt x="1388966" y="1431145"/>
                        <a:pt x="1388966" y="1451722"/>
                      </a:cubicBezTo>
                      <a:cubicBezTo>
                        <a:pt x="1388966" y="1472299"/>
                        <a:pt x="1372285" y="1488980"/>
                        <a:pt x="1351708" y="1488980"/>
                      </a:cubicBezTo>
                      <a:cubicBezTo>
                        <a:pt x="1331131" y="1488980"/>
                        <a:pt x="1314450" y="1472299"/>
                        <a:pt x="1314450" y="1451722"/>
                      </a:cubicBezTo>
                      <a:cubicBezTo>
                        <a:pt x="1314450" y="1431145"/>
                        <a:pt x="1331131" y="1414464"/>
                        <a:pt x="1351708" y="1414464"/>
                      </a:cubicBezTo>
                      <a:close/>
                      <a:moveTo>
                        <a:pt x="203120" y="1328738"/>
                      </a:moveTo>
                      <a:cubicBezTo>
                        <a:pt x="223697" y="1328738"/>
                        <a:pt x="240378" y="1345419"/>
                        <a:pt x="240378" y="1365996"/>
                      </a:cubicBezTo>
                      <a:cubicBezTo>
                        <a:pt x="240378" y="1386573"/>
                        <a:pt x="223697" y="1403254"/>
                        <a:pt x="203120" y="1403254"/>
                      </a:cubicBezTo>
                      <a:cubicBezTo>
                        <a:pt x="182543" y="1403254"/>
                        <a:pt x="165862" y="1386573"/>
                        <a:pt x="165862" y="1365996"/>
                      </a:cubicBezTo>
                      <a:cubicBezTo>
                        <a:pt x="165862" y="1345419"/>
                        <a:pt x="182543" y="1328738"/>
                        <a:pt x="203120" y="1328738"/>
                      </a:cubicBezTo>
                      <a:close/>
                      <a:moveTo>
                        <a:pt x="1608883" y="1290639"/>
                      </a:moveTo>
                      <a:cubicBezTo>
                        <a:pt x="1629460" y="1290639"/>
                        <a:pt x="1646141" y="1307320"/>
                        <a:pt x="1646141" y="1327897"/>
                      </a:cubicBezTo>
                      <a:cubicBezTo>
                        <a:pt x="1646141" y="1348474"/>
                        <a:pt x="1629460" y="1365155"/>
                        <a:pt x="1608883" y="1365155"/>
                      </a:cubicBezTo>
                      <a:cubicBezTo>
                        <a:pt x="1588306" y="1365155"/>
                        <a:pt x="1571625" y="1348474"/>
                        <a:pt x="1571625" y="1327897"/>
                      </a:cubicBezTo>
                      <a:cubicBezTo>
                        <a:pt x="1571625" y="1307320"/>
                        <a:pt x="1588306" y="1290639"/>
                        <a:pt x="1608883" y="1290639"/>
                      </a:cubicBezTo>
                      <a:close/>
                      <a:moveTo>
                        <a:pt x="894508" y="1281114"/>
                      </a:moveTo>
                      <a:cubicBezTo>
                        <a:pt x="915085" y="1281114"/>
                        <a:pt x="931766" y="1297795"/>
                        <a:pt x="931766" y="1318372"/>
                      </a:cubicBezTo>
                      <a:cubicBezTo>
                        <a:pt x="931766" y="1338949"/>
                        <a:pt x="915085" y="1355630"/>
                        <a:pt x="894508" y="1355630"/>
                      </a:cubicBezTo>
                      <a:cubicBezTo>
                        <a:pt x="873931" y="1355630"/>
                        <a:pt x="857250" y="1338949"/>
                        <a:pt x="857250" y="1318372"/>
                      </a:cubicBezTo>
                      <a:cubicBezTo>
                        <a:pt x="857250" y="1297795"/>
                        <a:pt x="873931" y="1281114"/>
                        <a:pt x="894508" y="1281114"/>
                      </a:cubicBezTo>
                      <a:close/>
                      <a:moveTo>
                        <a:pt x="484090" y="1253381"/>
                      </a:moveTo>
                      <a:cubicBezTo>
                        <a:pt x="504667" y="1253381"/>
                        <a:pt x="521348" y="1270062"/>
                        <a:pt x="521348" y="1290639"/>
                      </a:cubicBezTo>
                      <a:cubicBezTo>
                        <a:pt x="521348" y="1311216"/>
                        <a:pt x="504667" y="1327897"/>
                        <a:pt x="484090" y="1327897"/>
                      </a:cubicBezTo>
                      <a:cubicBezTo>
                        <a:pt x="463513" y="1327897"/>
                        <a:pt x="446832" y="1311216"/>
                        <a:pt x="446832" y="1290639"/>
                      </a:cubicBezTo>
                      <a:cubicBezTo>
                        <a:pt x="446832" y="1270062"/>
                        <a:pt x="463513" y="1253381"/>
                        <a:pt x="484090" y="1253381"/>
                      </a:cubicBezTo>
                      <a:close/>
                      <a:moveTo>
                        <a:pt x="1156446" y="1138238"/>
                      </a:moveTo>
                      <a:cubicBezTo>
                        <a:pt x="1177023" y="1138238"/>
                        <a:pt x="1193704" y="1154919"/>
                        <a:pt x="1193704" y="1175496"/>
                      </a:cubicBezTo>
                      <a:cubicBezTo>
                        <a:pt x="1193704" y="1196073"/>
                        <a:pt x="1177023" y="1212754"/>
                        <a:pt x="1156446" y="1212754"/>
                      </a:cubicBezTo>
                      <a:cubicBezTo>
                        <a:pt x="1135869" y="1212754"/>
                        <a:pt x="1119188" y="1196073"/>
                        <a:pt x="1119188" y="1175496"/>
                      </a:cubicBezTo>
                      <a:cubicBezTo>
                        <a:pt x="1119188" y="1154919"/>
                        <a:pt x="1135869" y="1138238"/>
                        <a:pt x="1156446" y="1138238"/>
                      </a:cubicBezTo>
                      <a:close/>
                      <a:moveTo>
                        <a:pt x="1394571" y="1119188"/>
                      </a:moveTo>
                      <a:cubicBezTo>
                        <a:pt x="1415148" y="1119188"/>
                        <a:pt x="1431829" y="1135869"/>
                        <a:pt x="1431829" y="1156446"/>
                      </a:cubicBezTo>
                      <a:cubicBezTo>
                        <a:pt x="1431829" y="1177023"/>
                        <a:pt x="1415148" y="1193704"/>
                        <a:pt x="1394571" y="1193704"/>
                      </a:cubicBezTo>
                      <a:cubicBezTo>
                        <a:pt x="1373994" y="1193704"/>
                        <a:pt x="1357313" y="1177023"/>
                        <a:pt x="1357313" y="1156446"/>
                      </a:cubicBezTo>
                      <a:cubicBezTo>
                        <a:pt x="1357313" y="1135869"/>
                        <a:pt x="1373994" y="1119188"/>
                        <a:pt x="1394571" y="1119188"/>
                      </a:cubicBezTo>
                      <a:close/>
                      <a:moveTo>
                        <a:pt x="680196" y="1109663"/>
                      </a:moveTo>
                      <a:cubicBezTo>
                        <a:pt x="700773" y="1109663"/>
                        <a:pt x="717454" y="1126344"/>
                        <a:pt x="717454" y="1146921"/>
                      </a:cubicBezTo>
                      <a:cubicBezTo>
                        <a:pt x="717454" y="1167498"/>
                        <a:pt x="700773" y="1184179"/>
                        <a:pt x="680196" y="1184179"/>
                      </a:cubicBezTo>
                      <a:cubicBezTo>
                        <a:pt x="659619" y="1184179"/>
                        <a:pt x="642938" y="1167498"/>
                        <a:pt x="642938" y="1146921"/>
                      </a:cubicBezTo>
                      <a:cubicBezTo>
                        <a:pt x="642938" y="1126344"/>
                        <a:pt x="659619" y="1109663"/>
                        <a:pt x="680196" y="1109663"/>
                      </a:cubicBezTo>
                      <a:close/>
                      <a:moveTo>
                        <a:pt x="265858" y="1100137"/>
                      </a:moveTo>
                      <a:cubicBezTo>
                        <a:pt x="286435" y="1100137"/>
                        <a:pt x="303116" y="1116818"/>
                        <a:pt x="303116" y="1137395"/>
                      </a:cubicBezTo>
                      <a:cubicBezTo>
                        <a:pt x="303116" y="1157972"/>
                        <a:pt x="286435" y="1174653"/>
                        <a:pt x="265858" y="1174653"/>
                      </a:cubicBezTo>
                      <a:cubicBezTo>
                        <a:pt x="245281" y="1174653"/>
                        <a:pt x="228600" y="1157972"/>
                        <a:pt x="228600" y="1137395"/>
                      </a:cubicBezTo>
                      <a:cubicBezTo>
                        <a:pt x="228600" y="1116818"/>
                        <a:pt x="245281" y="1100137"/>
                        <a:pt x="265858" y="1100137"/>
                      </a:cubicBezTo>
                      <a:close/>
                      <a:moveTo>
                        <a:pt x="1846182" y="1076325"/>
                      </a:moveTo>
                      <a:cubicBezTo>
                        <a:pt x="1866759" y="1076325"/>
                        <a:pt x="1883440" y="1093006"/>
                        <a:pt x="1883440" y="1113583"/>
                      </a:cubicBezTo>
                      <a:cubicBezTo>
                        <a:pt x="1883440" y="1134160"/>
                        <a:pt x="1866759" y="1150841"/>
                        <a:pt x="1846182" y="1150841"/>
                      </a:cubicBezTo>
                      <a:cubicBezTo>
                        <a:pt x="1825605" y="1150841"/>
                        <a:pt x="1808924" y="1134160"/>
                        <a:pt x="1808924" y="1113583"/>
                      </a:cubicBezTo>
                      <a:cubicBezTo>
                        <a:pt x="1808924" y="1093006"/>
                        <a:pt x="1825605" y="1076325"/>
                        <a:pt x="1846182" y="1076325"/>
                      </a:cubicBezTo>
                      <a:close/>
                      <a:moveTo>
                        <a:pt x="1604120" y="1019176"/>
                      </a:moveTo>
                      <a:cubicBezTo>
                        <a:pt x="1624697" y="1019176"/>
                        <a:pt x="1641378" y="1035857"/>
                        <a:pt x="1641378" y="1056434"/>
                      </a:cubicBezTo>
                      <a:cubicBezTo>
                        <a:pt x="1641378" y="1077011"/>
                        <a:pt x="1624697" y="1093692"/>
                        <a:pt x="1604120" y="1093692"/>
                      </a:cubicBezTo>
                      <a:cubicBezTo>
                        <a:pt x="1583543" y="1093692"/>
                        <a:pt x="1566862" y="1077011"/>
                        <a:pt x="1566862" y="1056434"/>
                      </a:cubicBezTo>
                      <a:cubicBezTo>
                        <a:pt x="1566862" y="1035857"/>
                        <a:pt x="1583543" y="1019176"/>
                        <a:pt x="1604120" y="1019176"/>
                      </a:cubicBezTo>
                      <a:close/>
                      <a:moveTo>
                        <a:pt x="470646" y="962026"/>
                      </a:moveTo>
                      <a:cubicBezTo>
                        <a:pt x="491223" y="962026"/>
                        <a:pt x="507904" y="978707"/>
                        <a:pt x="507904" y="999284"/>
                      </a:cubicBezTo>
                      <a:cubicBezTo>
                        <a:pt x="507904" y="1019861"/>
                        <a:pt x="491223" y="1036542"/>
                        <a:pt x="470646" y="1036542"/>
                      </a:cubicBezTo>
                      <a:cubicBezTo>
                        <a:pt x="450069" y="1036542"/>
                        <a:pt x="433388" y="1019861"/>
                        <a:pt x="433388" y="999284"/>
                      </a:cubicBezTo>
                      <a:cubicBezTo>
                        <a:pt x="433388" y="978707"/>
                        <a:pt x="450069" y="962026"/>
                        <a:pt x="470646" y="962026"/>
                      </a:cubicBezTo>
                      <a:close/>
                      <a:moveTo>
                        <a:pt x="873353" y="943629"/>
                      </a:moveTo>
                      <a:cubicBezTo>
                        <a:pt x="893930" y="943629"/>
                        <a:pt x="910611" y="960310"/>
                        <a:pt x="910611" y="980887"/>
                      </a:cubicBezTo>
                      <a:cubicBezTo>
                        <a:pt x="910611" y="1001464"/>
                        <a:pt x="893930" y="1018145"/>
                        <a:pt x="873353" y="1018145"/>
                      </a:cubicBezTo>
                      <a:cubicBezTo>
                        <a:pt x="852776" y="1018145"/>
                        <a:pt x="836095" y="1001464"/>
                        <a:pt x="836095" y="980887"/>
                      </a:cubicBezTo>
                      <a:cubicBezTo>
                        <a:pt x="836095" y="960310"/>
                        <a:pt x="852776" y="943629"/>
                        <a:pt x="873353" y="943629"/>
                      </a:cubicBezTo>
                      <a:close/>
                      <a:moveTo>
                        <a:pt x="1129273" y="912715"/>
                      </a:moveTo>
                      <a:cubicBezTo>
                        <a:pt x="1149850" y="912715"/>
                        <a:pt x="1166531" y="929396"/>
                        <a:pt x="1166531" y="949973"/>
                      </a:cubicBezTo>
                      <a:cubicBezTo>
                        <a:pt x="1166531" y="970550"/>
                        <a:pt x="1149850" y="987231"/>
                        <a:pt x="1129273" y="987231"/>
                      </a:cubicBezTo>
                      <a:cubicBezTo>
                        <a:pt x="1108696" y="987231"/>
                        <a:pt x="1092015" y="970550"/>
                        <a:pt x="1092015" y="949973"/>
                      </a:cubicBezTo>
                      <a:cubicBezTo>
                        <a:pt x="1092015" y="929396"/>
                        <a:pt x="1108696" y="912715"/>
                        <a:pt x="1129273" y="912715"/>
                      </a:cubicBezTo>
                      <a:close/>
                      <a:moveTo>
                        <a:pt x="1394570" y="871539"/>
                      </a:moveTo>
                      <a:cubicBezTo>
                        <a:pt x="1415147" y="871539"/>
                        <a:pt x="1431828" y="888220"/>
                        <a:pt x="1431828" y="908797"/>
                      </a:cubicBezTo>
                      <a:cubicBezTo>
                        <a:pt x="1431828" y="929374"/>
                        <a:pt x="1415147" y="946055"/>
                        <a:pt x="1394570" y="946055"/>
                      </a:cubicBezTo>
                      <a:cubicBezTo>
                        <a:pt x="1373993" y="946055"/>
                        <a:pt x="1357312" y="929374"/>
                        <a:pt x="1357312" y="908797"/>
                      </a:cubicBezTo>
                      <a:cubicBezTo>
                        <a:pt x="1357312" y="888220"/>
                        <a:pt x="1373993" y="871539"/>
                        <a:pt x="1394570" y="871539"/>
                      </a:cubicBezTo>
                      <a:close/>
                      <a:moveTo>
                        <a:pt x="1696605" y="857060"/>
                      </a:moveTo>
                      <a:cubicBezTo>
                        <a:pt x="1717182" y="857060"/>
                        <a:pt x="1733863" y="873741"/>
                        <a:pt x="1733863" y="894318"/>
                      </a:cubicBezTo>
                      <a:cubicBezTo>
                        <a:pt x="1733863" y="914895"/>
                        <a:pt x="1717182" y="931576"/>
                        <a:pt x="1696605" y="931576"/>
                      </a:cubicBezTo>
                      <a:cubicBezTo>
                        <a:pt x="1676028" y="931576"/>
                        <a:pt x="1659347" y="914895"/>
                        <a:pt x="1659347" y="894318"/>
                      </a:cubicBezTo>
                      <a:cubicBezTo>
                        <a:pt x="1659347" y="873741"/>
                        <a:pt x="1676028" y="857060"/>
                        <a:pt x="1696605" y="857060"/>
                      </a:cubicBezTo>
                      <a:close/>
                      <a:moveTo>
                        <a:pt x="656383" y="828675"/>
                      </a:moveTo>
                      <a:cubicBezTo>
                        <a:pt x="676960" y="828675"/>
                        <a:pt x="693641" y="845356"/>
                        <a:pt x="693641" y="865933"/>
                      </a:cubicBezTo>
                      <a:cubicBezTo>
                        <a:pt x="693641" y="886510"/>
                        <a:pt x="676960" y="903191"/>
                        <a:pt x="656383" y="903191"/>
                      </a:cubicBezTo>
                      <a:cubicBezTo>
                        <a:pt x="635806" y="903191"/>
                        <a:pt x="619125" y="886510"/>
                        <a:pt x="619125" y="865933"/>
                      </a:cubicBezTo>
                      <a:cubicBezTo>
                        <a:pt x="619125" y="845356"/>
                        <a:pt x="635806" y="828675"/>
                        <a:pt x="656383" y="828675"/>
                      </a:cubicBezTo>
                      <a:close/>
                      <a:moveTo>
                        <a:pt x="246808" y="823913"/>
                      </a:moveTo>
                      <a:cubicBezTo>
                        <a:pt x="267385" y="823913"/>
                        <a:pt x="284066" y="840594"/>
                        <a:pt x="284066" y="861171"/>
                      </a:cubicBezTo>
                      <a:cubicBezTo>
                        <a:pt x="284066" y="881748"/>
                        <a:pt x="267385" y="898429"/>
                        <a:pt x="246808" y="898429"/>
                      </a:cubicBezTo>
                      <a:cubicBezTo>
                        <a:pt x="226231" y="898429"/>
                        <a:pt x="209550" y="881748"/>
                        <a:pt x="209550" y="861171"/>
                      </a:cubicBezTo>
                      <a:cubicBezTo>
                        <a:pt x="209550" y="840594"/>
                        <a:pt x="226231" y="823913"/>
                        <a:pt x="246808" y="823913"/>
                      </a:cubicBezTo>
                      <a:close/>
                      <a:moveTo>
                        <a:pt x="1219761" y="726977"/>
                      </a:moveTo>
                      <a:cubicBezTo>
                        <a:pt x="1240338" y="726977"/>
                        <a:pt x="1257019" y="743658"/>
                        <a:pt x="1257019" y="764235"/>
                      </a:cubicBezTo>
                      <a:cubicBezTo>
                        <a:pt x="1257019" y="784812"/>
                        <a:pt x="1240338" y="801493"/>
                        <a:pt x="1219761" y="801493"/>
                      </a:cubicBezTo>
                      <a:cubicBezTo>
                        <a:pt x="1199184" y="801493"/>
                        <a:pt x="1182503" y="784812"/>
                        <a:pt x="1182503" y="764235"/>
                      </a:cubicBezTo>
                      <a:cubicBezTo>
                        <a:pt x="1182503" y="743658"/>
                        <a:pt x="1199184" y="726977"/>
                        <a:pt x="1219761" y="726977"/>
                      </a:cubicBezTo>
                      <a:close/>
                      <a:moveTo>
                        <a:pt x="1899395" y="714377"/>
                      </a:moveTo>
                      <a:cubicBezTo>
                        <a:pt x="1919972" y="714377"/>
                        <a:pt x="1936653" y="731058"/>
                        <a:pt x="1936653" y="751635"/>
                      </a:cubicBezTo>
                      <a:cubicBezTo>
                        <a:pt x="1936653" y="772212"/>
                        <a:pt x="1919972" y="788893"/>
                        <a:pt x="1899395" y="788893"/>
                      </a:cubicBezTo>
                      <a:cubicBezTo>
                        <a:pt x="1878818" y="788893"/>
                        <a:pt x="1862137" y="772212"/>
                        <a:pt x="1862137" y="751635"/>
                      </a:cubicBezTo>
                      <a:cubicBezTo>
                        <a:pt x="1862137" y="731058"/>
                        <a:pt x="1878818" y="714377"/>
                        <a:pt x="1899395" y="714377"/>
                      </a:cubicBezTo>
                      <a:close/>
                      <a:moveTo>
                        <a:pt x="1523158" y="695326"/>
                      </a:moveTo>
                      <a:cubicBezTo>
                        <a:pt x="1543735" y="695326"/>
                        <a:pt x="1560416" y="712007"/>
                        <a:pt x="1560416" y="732584"/>
                      </a:cubicBezTo>
                      <a:cubicBezTo>
                        <a:pt x="1560416" y="753161"/>
                        <a:pt x="1543735" y="769842"/>
                        <a:pt x="1523158" y="769842"/>
                      </a:cubicBezTo>
                      <a:cubicBezTo>
                        <a:pt x="1502581" y="769842"/>
                        <a:pt x="1485900" y="753161"/>
                        <a:pt x="1485900" y="732584"/>
                      </a:cubicBezTo>
                      <a:cubicBezTo>
                        <a:pt x="1485900" y="712007"/>
                        <a:pt x="1502581" y="695326"/>
                        <a:pt x="1523158" y="695326"/>
                      </a:cubicBezTo>
                      <a:close/>
                      <a:moveTo>
                        <a:pt x="446833" y="681038"/>
                      </a:moveTo>
                      <a:cubicBezTo>
                        <a:pt x="467410" y="681038"/>
                        <a:pt x="484091" y="697719"/>
                        <a:pt x="484091" y="718296"/>
                      </a:cubicBezTo>
                      <a:cubicBezTo>
                        <a:pt x="484091" y="738873"/>
                        <a:pt x="467410" y="755554"/>
                        <a:pt x="446833" y="755554"/>
                      </a:cubicBezTo>
                      <a:cubicBezTo>
                        <a:pt x="426256" y="755554"/>
                        <a:pt x="409575" y="738873"/>
                        <a:pt x="409575" y="718296"/>
                      </a:cubicBezTo>
                      <a:cubicBezTo>
                        <a:pt x="409575" y="697719"/>
                        <a:pt x="426256" y="681038"/>
                        <a:pt x="446833" y="681038"/>
                      </a:cubicBezTo>
                      <a:close/>
                      <a:moveTo>
                        <a:pt x="970708" y="676276"/>
                      </a:moveTo>
                      <a:cubicBezTo>
                        <a:pt x="991285" y="676276"/>
                        <a:pt x="1007966" y="692957"/>
                        <a:pt x="1007966" y="713534"/>
                      </a:cubicBezTo>
                      <a:cubicBezTo>
                        <a:pt x="1007966" y="734111"/>
                        <a:pt x="991285" y="750792"/>
                        <a:pt x="970708" y="750792"/>
                      </a:cubicBezTo>
                      <a:cubicBezTo>
                        <a:pt x="950131" y="750792"/>
                        <a:pt x="933450" y="734111"/>
                        <a:pt x="933450" y="713534"/>
                      </a:cubicBezTo>
                      <a:cubicBezTo>
                        <a:pt x="933450" y="692957"/>
                        <a:pt x="950131" y="676276"/>
                        <a:pt x="970708" y="676276"/>
                      </a:cubicBezTo>
                      <a:close/>
                      <a:moveTo>
                        <a:pt x="37258" y="676276"/>
                      </a:moveTo>
                      <a:cubicBezTo>
                        <a:pt x="57835" y="676276"/>
                        <a:pt x="74516" y="692957"/>
                        <a:pt x="74516" y="713534"/>
                      </a:cubicBezTo>
                      <a:cubicBezTo>
                        <a:pt x="74516" y="734111"/>
                        <a:pt x="57835" y="750792"/>
                        <a:pt x="37258" y="750792"/>
                      </a:cubicBezTo>
                      <a:cubicBezTo>
                        <a:pt x="16681" y="750792"/>
                        <a:pt x="0" y="734111"/>
                        <a:pt x="0" y="713534"/>
                      </a:cubicBezTo>
                      <a:cubicBezTo>
                        <a:pt x="0" y="692957"/>
                        <a:pt x="16681" y="676276"/>
                        <a:pt x="37258" y="676276"/>
                      </a:cubicBezTo>
                      <a:close/>
                      <a:moveTo>
                        <a:pt x="656383" y="652462"/>
                      </a:moveTo>
                      <a:cubicBezTo>
                        <a:pt x="676960" y="652462"/>
                        <a:pt x="693641" y="669143"/>
                        <a:pt x="693641" y="689720"/>
                      </a:cubicBezTo>
                      <a:cubicBezTo>
                        <a:pt x="693641" y="710297"/>
                        <a:pt x="676960" y="726978"/>
                        <a:pt x="656383" y="726978"/>
                      </a:cubicBezTo>
                      <a:cubicBezTo>
                        <a:pt x="635806" y="726978"/>
                        <a:pt x="619125" y="710297"/>
                        <a:pt x="619125" y="689720"/>
                      </a:cubicBezTo>
                      <a:cubicBezTo>
                        <a:pt x="619125" y="669143"/>
                        <a:pt x="635806" y="652462"/>
                        <a:pt x="656383" y="652462"/>
                      </a:cubicBezTo>
                      <a:close/>
                      <a:moveTo>
                        <a:pt x="1313608" y="547689"/>
                      </a:moveTo>
                      <a:cubicBezTo>
                        <a:pt x="1334185" y="547689"/>
                        <a:pt x="1350866" y="564370"/>
                        <a:pt x="1350866" y="584947"/>
                      </a:cubicBezTo>
                      <a:cubicBezTo>
                        <a:pt x="1350866" y="605524"/>
                        <a:pt x="1334185" y="622205"/>
                        <a:pt x="1313608" y="622205"/>
                      </a:cubicBezTo>
                      <a:cubicBezTo>
                        <a:pt x="1293031" y="622205"/>
                        <a:pt x="1276350" y="605524"/>
                        <a:pt x="1276350" y="584947"/>
                      </a:cubicBezTo>
                      <a:cubicBezTo>
                        <a:pt x="1276350" y="564370"/>
                        <a:pt x="1293031" y="547689"/>
                        <a:pt x="1313608" y="547689"/>
                      </a:cubicBezTo>
                      <a:close/>
                      <a:moveTo>
                        <a:pt x="1728991" y="503139"/>
                      </a:moveTo>
                      <a:cubicBezTo>
                        <a:pt x="1749568" y="503139"/>
                        <a:pt x="1766249" y="519820"/>
                        <a:pt x="1766249" y="540397"/>
                      </a:cubicBezTo>
                      <a:cubicBezTo>
                        <a:pt x="1766249" y="560974"/>
                        <a:pt x="1749568" y="577655"/>
                        <a:pt x="1728991" y="577655"/>
                      </a:cubicBezTo>
                      <a:cubicBezTo>
                        <a:pt x="1708414" y="577655"/>
                        <a:pt x="1691733" y="560974"/>
                        <a:pt x="1691733" y="540397"/>
                      </a:cubicBezTo>
                      <a:cubicBezTo>
                        <a:pt x="1691733" y="519820"/>
                        <a:pt x="1708414" y="503139"/>
                        <a:pt x="1728991" y="503139"/>
                      </a:cubicBezTo>
                      <a:close/>
                      <a:moveTo>
                        <a:pt x="723058" y="476250"/>
                      </a:moveTo>
                      <a:cubicBezTo>
                        <a:pt x="743635" y="476250"/>
                        <a:pt x="760316" y="492931"/>
                        <a:pt x="760316" y="513508"/>
                      </a:cubicBezTo>
                      <a:cubicBezTo>
                        <a:pt x="760316" y="534085"/>
                        <a:pt x="743635" y="550766"/>
                        <a:pt x="723058" y="550766"/>
                      </a:cubicBezTo>
                      <a:cubicBezTo>
                        <a:pt x="702481" y="550766"/>
                        <a:pt x="685800" y="534085"/>
                        <a:pt x="685800" y="513508"/>
                      </a:cubicBezTo>
                      <a:cubicBezTo>
                        <a:pt x="685800" y="492931"/>
                        <a:pt x="702481" y="476250"/>
                        <a:pt x="723058" y="476250"/>
                      </a:cubicBezTo>
                      <a:close/>
                      <a:moveTo>
                        <a:pt x="251570" y="461962"/>
                      </a:moveTo>
                      <a:cubicBezTo>
                        <a:pt x="272147" y="461962"/>
                        <a:pt x="288828" y="478643"/>
                        <a:pt x="288828" y="499220"/>
                      </a:cubicBezTo>
                      <a:cubicBezTo>
                        <a:pt x="288828" y="519797"/>
                        <a:pt x="272147" y="536478"/>
                        <a:pt x="251570" y="536478"/>
                      </a:cubicBezTo>
                      <a:cubicBezTo>
                        <a:pt x="230993" y="536478"/>
                        <a:pt x="214312" y="519797"/>
                        <a:pt x="214312" y="499220"/>
                      </a:cubicBezTo>
                      <a:cubicBezTo>
                        <a:pt x="214312" y="478643"/>
                        <a:pt x="230993" y="461962"/>
                        <a:pt x="251570" y="461962"/>
                      </a:cubicBezTo>
                      <a:close/>
                      <a:moveTo>
                        <a:pt x="1522332" y="404813"/>
                      </a:moveTo>
                      <a:cubicBezTo>
                        <a:pt x="1542909" y="404813"/>
                        <a:pt x="1559590" y="421494"/>
                        <a:pt x="1559590" y="442071"/>
                      </a:cubicBezTo>
                      <a:cubicBezTo>
                        <a:pt x="1559590" y="462648"/>
                        <a:pt x="1542909" y="479329"/>
                        <a:pt x="1522332" y="479329"/>
                      </a:cubicBezTo>
                      <a:cubicBezTo>
                        <a:pt x="1501755" y="479329"/>
                        <a:pt x="1485074" y="462648"/>
                        <a:pt x="1485074" y="442071"/>
                      </a:cubicBezTo>
                      <a:cubicBezTo>
                        <a:pt x="1485074" y="421494"/>
                        <a:pt x="1501755" y="404813"/>
                        <a:pt x="1522332" y="404813"/>
                      </a:cubicBezTo>
                      <a:close/>
                      <a:moveTo>
                        <a:pt x="1080245" y="395288"/>
                      </a:moveTo>
                      <a:cubicBezTo>
                        <a:pt x="1100822" y="395288"/>
                        <a:pt x="1117503" y="411969"/>
                        <a:pt x="1117503" y="432546"/>
                      </a:cubicBezTo>
                      <a:cubicBezTo>
                        <a:pt x="1117503" y="453123"/>
                        <a:pt x="1100822" y="469804"/>
                        <a:pt x="1080245" y="469804"/>
                      </a:cubicBezTo>
                      <a:cubicBezTo>
                        <a:pt x="1059668" y="469804"/>
                        <a:pt x="1042987" y="453123"/>
                        <a:pt x="1042987" y="432546"/>
                      </a:cubicBezTo>
                      <a:cubicBezTo>
                        <a:pt x="1042987" y="411969"/>
                        <a:pt x="1059668" y="395288"/>
                        <a:pt x="1080245" y="395288"/>
                      </a:cubicBezTo>
                      <a:close/>
                      <a:moveTo>
                        <a:pt x="513508" y="328613"/>
                      </a:moveTo>
                      <a:cubicBezTo>
                        <a:pt x="534085" y="328613"/>
                        <a:pt x="550766" y="345294"/>
                        <a:pt x="550766" y="365871"/>
                      </a:cubicBezTo>
                      <a:cubicBezTo>
                        <a:pt x="550766" y="386448"/>
                        <a:pt x="534085" y="403129"/>
                        <a:pt x="513508" y="403129"/>
                      </a:cubicBezTo>
                      <a:cubicBezTo>
                        <a:pt x="492931" y="403129"/>
                        <a:pt x="476250" y="386448"/>
                        <a:pt x="476250" y="365871"/>
                      </a:cubicBezTo>
                      <a:cubicBezTo>
                        <a:pt x="476250" y="345294"/>
                        <a:pt x="492931" y="328613"/>
                        <a:pt x="513508" y="328613"/>
                      </a:cubicBezTo>
                      <a:close/>
                      <a:moveTo>
                        <a:pt x="870695" y="247651"/>
                      </a:moveTo>
                      <a:cubicBezTo>
                        <a:pt x="891272" y="247651"/>
                        <a:pt x="907953" y="264332"/>
                        <a:pt x="907953" y="284909"/>
                      </a:cubicBezTo>
                      <a:cubicBezTo>
                        <a:pt x="907953" y="305486"/>
                        <a:pt x="891272" y="322167"/>
                        <a:pt x="870695" y="322167"/>
                      </a:cubicBezTo>
                      <a:cubicBezTo>
                        <a:pt x="850118" y="322167"/>
                        <a:pt x="833437" y="305486"/>
                        <a:pt x="833437" y="284909"/>
                      </a:cubicBezTo>
                      <a:cubicBezTo>
                        <a:pt x="833437" y="264332"/>
                        <a:pt x="850118" y="247651"/>
                        <a:pt x="870695" y="247651"/>
                      </a:cubicBezTo>
                      <a:close/>
                      <a:moveTo>
                        <a:pt x="1251695" y="185739"/>
                      </a:moveTo>
                      <a:cubicBezTo>
                        <a:pt x="1272272" y="185739"/>
                        <a:pt x="1288953" y="202420"/>
                        <a:pt x="1288953" y="222997"/>
                      </a:cubicBezTo>
                      <a:cubicBezTo>
                        <a:pt x="1288953" y="243574"/>
                        <a:pt x="1272272" y="260255"/>
                        <a:pt x="1251695" y="260255"/>
                      </a:cubicBezTo>
                      <a:cubicBezTo>
                        <a:pt x="1231118" y="260255"/>
                        <a:pt x="1214437" y="243574"/>
                        <a:pt x="1214437" y="222997"/>
                      </a:cubicBezTo>
                      <a:cubicBezTo>
                        <a:pt x="1214437" y="202420"/>
                        <a:pt x="1231118" y="185739"/>
                        <a:pt x="1251695" y="185739"/>
                      </a:cubicBezTo>
                      <a:close/>
                      <a:moveTo>
                        <a:pt x="284908" y="180975"/>
                      </a:moveTo>
                      <a:cubicBezTo>
                        <a:pt x="305485" y="180975"/>
                        <a:pt x="322166" y="197656"/>
                        <a:pt x="322166" y="218233"/>
                      </a:cubicBezTo>
                      <a:cubicBezTo>
                        <a:pt x="322166" y="238810"/>
                        <a:pt x="305485" y="255491"/>
                        <a:pt x="284908" y="255491"/>
                      </a:cubicBezTo>
                      <a:cubicBezTo>
                        <a:pt x="264331" y="255491"/>
                        <a:pt x="247650" y="238810"/>
                        <a:pt x="247650" y="218233"/>
                      </a:cubicBezTo>
                      <a:cubicBezTo>
                        <a:pt x="247650" y="197656"/>
                        <a:pt x="264331" y="180975"/>
                        <a:pt x="284908" y="180975"/>
                      </a:cubicBezTo>
                      <a:close/>
                      <a:moveTo>
                        <a:pt x="1546144" y="119063"/>
                      </a:moveTo>
                      <a:cubicBezTo>
                        <a:pt x="1566721" y="119063"/>
                        <a:pt x="1583402" y="135744"/>
                        <a:pt x="1583402" y="156321"/>
                      </a:cubicBezTo>
                      <a:cubicBezTo>
                        <a:pt x="1583402" y="176898"/>
                        <a:pt x="1566721" y="193579"/>
                        <a:pt x="1546144" y="193579"/>
                      </a:cubicBezTo>
                      <a:cubicBezTo>
                        <a:pt x="1525567" y="193579"/>
                        <a:pt x="1508886" y="176898"/>
                        <a:pt x="1508886" y="156321"/>
                      </a:cubicBezTo>
                      <a:cubicBezTo>
                        <a:pt x="1508886" y="135744"/>
                        <a:pt x="1525567" y="119063"/>
                        <a:pt x="1546144" y="119063"/>
                      </a:cubicBezTo>
                      <a:close/>
                      <a:moveTo>
                        <a:pt x="651621" y="85725"/>
                      </a:moveTo>
                      <a:cubicBezTo>
                        <a:pt x="672198" y="85725"/>
                        <a:pt x="688879" y="102406"/>
                        <a:pt x="688879" y="122983"/>
                      </a:cubicBezTo>
                      <a:cubicBezTo>
                        <a:pt x="688879" y="143560"/>
                        <a:pt x="672198" y="160241"/>
                        <a:pt x="651621" y="160241"/>
                      </a:cubicBezTo>
                      <a:cubicBezTo>
                        <a:pt x="631044" y="160241"/>
                        <a:pt x="614363" y="143560"/>
                        <a:pt x="614363" y="122983"/>
                      </a:cubicBezTo>
                      <a:cubicBezTo>
                        <a:pt x="614363" y="102406"/>
                        <a:pt x="631044" y="85725"/>
                        <a:pt x="651621" y="85725"/>
                      </a:cubicBezTo>
                      <a:close/>
                      <a:moveTo>
                        <a:pt x="1013571" y="0"/>
                      </a:moveTo>
                      <a:cubicBezTo>
                        <a:pt x="1034148" y="0"/>
                        <a:pt x="1050829" y="16681"/>
                        <a:pt x="1050829" y="37258"/>
                      </a:cubicBezTo>
                      <a:cubicBezTo>
                        <a:pt x="1050829" y="57835"/>
                        <a:pt x="1034148" y="74516"/>
                        <a:pt x="1013571" y="74516"/>
                      </a:cubicBezTo>
                      <a:cubicBezTo>
                        <a:pt x="992994" y="74516"/>
                        <a:pt x="976313" y="57835"/>
                        <a:pt x="976313" y="37258"/>
                      </a:cubicBezTo>
                      <a:cubicBezTo>
                        <a:pt x="976313" y="16681"/>
                        <a:pt x="992994" y="0"/>
                        <a:pt x="1013571" y="0"/>
                      </a:cubicBezTo>
                      <a:close/>
                    </a:path>
                  </a:pathLst>
                </a:custGeom>
                <a:solidFill>
                  <a:srgbClr val="FFC000">
                    <a:lumMod val="40000"/>
                    <a:lumOff val="6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54" name="星: 8 pt 153">
                  <a:extLst>
                    <a:ext uri="{FF2B5EF4-FFF2-40B4-BE49-F238E27FC236}">
                      <a16:creationId xmlns:a16="http://schemas.microsoft.com/office/drawing/2014/main" id="{83655719-7F77-4BCC-B9FD-CB48E3580938}"/>
                    </a:ext>
                  </a:extLst>
                </p:cNvPr>
                <p:cNvSpPr/>
                <p:nvPr/>
              </p:nvSpPr>
              <p:spPr>
                <a:xfrm>
                  <a:off x="2797803" y="5466376"/>
                  <a:ext cx="212448" cy="107156"/>
                </a:xfrm>
                <a:prstGeom prst="star8">
                  <a:avLst>
                    <a:gd name="adj" fmla="val 39722"/>
                  </a:avLst>
                </a:prstGeom>
                <a:solidFill>
                  <a:srgbClr val="00660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155" name="楕円 154">
                  <a:extLst>
                    <a:ext uri="{FF2B5EF4-FFF2-40B4-BE49-F238E27FC236}">
                      <a16:creationId xmlns:a16="http://schemas.microsoft.com/office/drawing/2014/main" id="{E02C840C-7327-48AC-B859-26DC78FB5DBB}"/>
                    </a:ext>
                  </a:extLst>
                </p:cNvPr>
                <p:cNvSpPr/>
                <p:nvPr/>
              </p:nvSpPr>
              <p:spPr>
                <a:xfrm>
                  <a:off x="2859881" y="5495604"/>
                  <a:ext cx="85725" cy="45719"/>
                </a:xfrm>
                <a:prstGeom prst="ellipse">
                  <a:avLst/>
                </a:prstGeom>
                <a:solidFill>
                  <a:srgbClr val="70AD47">
                    <a:lumMod val="75000"/>
                  </a:srgb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  <p:sp>
            <p:nvSpPr>
              <p:cNvPr id="151" name="フリーフォーム: 図形 150">
                <a:extLst>
                  <a:ext uri="{FF2B5EF4-FFF2-40B4-BE49-F238E27FC236}">
                    <a16:creationId xmlns:a16="http://schemas.microsoft.com/office/drawing/2014/main" id="{4FA403F8-9093-4A9C-ADFB-679FDF0DC8B4}"/>
                  </a:ext>
                </a:extLst>
              </p:cNvPr>
              <p:cNvSpPr/>
              <p:nvPr/>
            </p:nvSpPr>
            <p:spPr>
              <a:xfrm>
                <a:off x="3169444" y="5626973"/>
                <a:ext cx="147675" cy="191915"/>
              </a:xfrm>
              <a:custGeom>
                <a:avLst/>
                <a:gdLst>
                  <a:gd name="connsiteX0" fmla="*/ 108924 w 194483"/>
                  <a:gd name="connsiteY0" fmla="*/ 89753 h 252745"/>
                  <a:gd name="connsiteX1" fmla="*/ 170659 w 194483"/>
                  <a:gd name="connsiteY1" fmla="*/ 152304 h 252745"/>
                  <a:gd name="connsiteX2" fmla="*/ 184374 w 194483"/>
                  <a:gd name="connsiteY2" fmla="*/ 250657 h 252745"/>
                  <a:gd name="connsiteX3" fmla="*/ 106570 w 194483"/>
                  <a:gd name="connsiteY3" fmla="*/ 188949 h 252745"/>
                  <a:gd name="connsiteX4" fmla="*/ 92855 w 194483"/>
                  <a:gd name="connsiteY4" fmla="*/ 90596 h 252745"/>
                  <a:gd name="connsiteX5" fmla="*/ 108924 w 194483"/>
                  <a:gd name="connsiteY5" fmla="*/ 89753 h 252745"/>
                  <a:gd name="connsiteX6" fmla="*/ 36913 w 194483"/>
                  <a:gd name="connsiteY6" fmla="*/ 0 h 252745"/>
                  <a:gd name="connsiteX7" fmla="*/ 73826 w 194483"/>
                  <a:gd name="connsiteY7" fmla="*/ 36913 h 252745"/>
                  <a:gd name="connsiteX8" fmla="*/ 36913 w 194483"/>
                  <a:gd name="connsiteY8" fmla="*/ 73826 h 252745"/>
                  <a:gd name="connsiteX9" fmla="*/ 0 w 194483"/>
                  <a:gd name="connsiteY9" fmla="*/ 36913 h 252745"/>
                  <a:gd name="connsiteX10" fmla="*/ 36913 w 194483"/>
                  <a:gd name="connsiteY10" fmla="*/ 0 h 2527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94483" h="252745">
                    <a:moveTo>
                      <a:pt x="108924" y="89753"/>
                    </a:moveTo>
                    <a:cubicBezTo>
                      <a:pt x="127372" y="95326"/>
                      <a:pt x="151705" y="119154"/>
                      <a:pt x="170659" y="152304"/>
                    </a:cubicBezTo>
                    <a:cubicBezTo>
                      <a:pt x="195932" y="196504"/>
                      <a:pt x="202071" y="240538"/>
                      <a:pt x="184374" y="250657"/>
                    </a:cubicBezTo>
                    <a:cubicBezTo>
                      <a:pt x="166677" y="260776"/>
                      <a:pt x="131842" y="233149"/>
                      <a:pt x="106570" y="188949"/>
                    </a:cubicBezTo>
                    <a:cubicBezTo>
                      <a:pt x="81297" y="144749"/>
                      <a:pt x="75157" y="100715"/>
                      <a:pt x="92855" y="90596"/>
                    </a:cubicBezTo>
                    <a:cubicBezTo>
                      <a:pt x="97279" y="88066"/>
                      <a:pt x="102775" y="87895"/>
                      <a:pt x="108924" y="89753"/>
                    </a:cubicBezTo>
                    <a:close/>
                    <a:moveTo>
                      <a:pt x="36913" y="0"/>
                    </a:moveTo>
                    <a:cubicBezTo>
                      <a:pt x="57299" y="0"/>
                      <a:pt x="73826" y="16527"/>
                      <a:pt x="73826" y="36913"/>
                    </a:cubicBezTo>
                    <a:cubicBezTo>
                      <a:pt x="73826" y="57299"/>
                      <a:pt x="57299" y="73826"/>
                      <a:pt x="36913" y="73826"/>
                    </a:cubicBezTo>
                    <a:cubicBezTo>
                      <a:pt x="16527" y="73826"/>
                      <a:pt x="0" y="57299"/>
                      <a:pt x="0" y="36913"/>
                    </a:cubicBezTo>
                    <a:cubicBezTo>
                      <a:pt x="0" y="16527"/>
                      <a:pt x="16527" y="0"/>
                      <a:pt x="36913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136" name="グループ化 135">
              <a:extLst>
                <a:ext uri="{FF2B5EF4-FFF2-40B4-BE49-F238E27FC236}">
                  <a16:creationId xmlns:a16="http://schemas.microsoft.com/office/drawing/2014/main" id="{0516730C-985E-4F5F-BE83-60BBA6452E28}"/>
                </a:ext>
              </a:extLst>
            </p:cNvPr>
            <p:cNvGrpSpPr/>
            <p:nvPr/>
          </p:nvGrpSpPr>
          <p:grpSpPr>
            <a:xfrm>
              <a:off x="1731212" y="2842474"/>
              <a:ext cx="770147" cy="615359"/>
              <a:chOff x="2447331" y="5466376"/>
              <a:chExt cx="907334" cy="766597"/>
            </a:xfrm>
          </p:grpSpPr>
          <p:grpSp>
            <p:nvGrpSpPr>
              <p:cNvPr id="144" name="グループ化 143">
                <a:extLst>
                  <a:ext uri="{FF2B5EF4-FFF2-40B4-BE49-F238E27FC236}">
                    <a16:creationId xmlns:a16="http://schemas.microsoft.com/office/drawing/2014/main" id="{6B2FBB71-0A15-4AB9-946F-53E93647BE81}"/>
                  </a:ext>
                </a:extLst>
              </p:cNvPr>
              <p:cNvGrpSpPr/>
              <p:nvPr/>
            </p:nvGrpSpPr>
            <p:grpSpPr>
              <a:xfrm>
                <a:off x="2447331" y="5466376"/>
                <a:ext cx="907334" cy="766597"/>
                <a:chOff x="2447331" y="5466376"/>
                <a:chExt cx="907334" cy="766597"/>
              </a:xfrm>
            </p:grpSpPr>
            <p:sp>
              <p:nvSpPr>
                <p:cNvPr id="146" name="楕円 145">
                  <a:extLst>
                    <a:ext uri="{FF2B5EF4-FFF2-40B4-BE49-F238E27FC236}">
                      <a16:creationId xmlns:a16="http://schemas.microsoft.com/office/drawing/2014/main" id="{8EFCA586-F367-4188-8FF7-2090F9EB6657}"/>
                    </a:ext>
                  </a:extLst>
                </p:cNvPr>
                <p:cNvSpPr/>
                <p:nvPr/>
              </p:nvSpPr>
              <p:spPr bwMode="auto">
                <a:xfrm>
                  <a:off x="2447331" y="5497332"/>
                  <a:ext cx="907334" cy="735641"/>
                </a:xfrm>
                <a:prstGeom prst="ellipse">
                  <a:avLst/>
                </a:prstGeom>
                <a:gradFill flip="none" rotWithShape="1">
                  <a:gsLst>
                    <a:gs pos="90000">
                      <a:srgbClr val="FF6600"/>
                    </a:gs>
                    <a:gs pos="0">
                      <a:srgbClr val="FFC0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147" name="フリーフォーム: 図形 146">
                  <a:extLst>
                    <a:ext uri="{FF2B5EF4-FFF2-40B4-BE49-F238E27FC236}">
                      <a16:creationId xmlns:a16="http://schemas.microsoft.com/office/drawing/2014/main" id="{5DDCB60F-DA70-4017-B5E2-1D9325BAAF32}"/>
                    </a:ext>
                  </a:extLst>
                </p:cNvPr>
                <p:cNvSpPr/>
                <p:nvPr/>
              </p:nvSpPr>
              <p:spPr>
                <a:xfrm>
                  <a:off x="2539212" y="5554839"/>
                  <a:ext cx="712533" cy="624922"/>
                </a:xfrm>
                <a:custGeom>
                  <a:avLst/>
                  <a:gdLst>
                    <a:gd name="connsiteX0" fmla="*/ 1198482 w 1936653"/>
                    <a:gd name="connsiteY0" fmla="*/ 1624013 h 1698529"/>
                    <a:gd name="connsiteX1" fmla="*/ 1235740 w 1936653"/>
                    <a:gd name="connsiteY1" fmla="*/ 1661271 h 1698529"/>
                    <a:gd name="connsiteX2" fmla="*/ 1198482 w 1936653"/>
                    <a:gd name="connsiteY2" fmla="*/ 1698529 h 1698529"/>
                    <a:gd name="connsiteX3" fmla="*/ 1161224 w 1936653"/>
                    <a:gd name="connsiteY3" fmla="*/ 1661271 h 1698529"/>
                    <a:gd name="connsiteX4" fmla="*/ 1198482 w 1936653"/>
                    <a:gd name="connsiteY4" fmla="*/ 1624013 h 1698529"/>
                    <a:gd name="connsiteX5" fmla="*/ 888920 w 1936653"/>
                    <a:gd name="connsiteY5" fmla="*/ 1585913 h 1698529"/>
                    <a:gd name="connsiteX6" fmla="*/ 926178 w 1936653"/>
                    <a:gd name="connsiteY6" fmla="*/ 1623171 h 1698529"/>
                    <a:gd name="connsiteX7" fmla="*/ 888920 w 1936653"/>
                    <a:gd name="connsiteY7" fmla="*/ 1660429 h 1698529"/>
                    <a:gd name="connsiteX8" fmla="*/ 851662 w 1936653"/>
                    <a:gd name="connsiteY8" fmla="*/ 1623171 h 1698529"/>
                    <a:gd name="connsiteX9" fmla="*/ 888920 w 1936653"/>
                    <a:gd name="connsiteY9" fmla="*/ 1585913 h 1698529"/>
                    <a:gd name="connsiteX10" fmla="*/ 1560432 w 1936653"/>
                    <a:gd name="connsiteY10" fmla="*/ 1543050 h 1698529"/>
                    <a:gd name="connsiteX11" fmla="*/ 1597690 w 1936653"/>
                    <a:gd name="connsiteY11" fmla="*/ 1580308 h 1698529"/>
                    <a:gd name="connsiteX12" fmla="*/ 1560432 w 1936653"/>
                    <a:gd name="connsiteY12" fmla="*/ 1617566 h 1698529"/>
                    <a:gd name="connsiteX13" fmla="*/ 1523174 w 1936653"/>
                    <a:gd name="connsiteY13" fmla="*/ 1580308 h 1698529"/>
                    <a:gd name="connsiteX14" fmla="*/ 1560432 w 1936653"/>
                    <a:gd name="connsiteY14" fmla="*/ 1543050 h 1698529"/>
                    <a:gd name="connsiteX15" fmla="*/ 436482 w 1936653"/>
                    <a:gd name="connsiteY15" fmla="*/ 1519238 h 1698529"/>
                    <a:gd name="connsiteX16" fmla="*/ 473740 w 1936653"/>
                    <a:gd name="connsiteY16" fmla="*/ 1556496 h 1698529"/>
                    <a:gd name="connsiteX17" fmla="*/ 436482 w 1936653"/>
                    <a:gd name="connsiteY17" fmla="*/ 1593754 h 1698529"/>
                    <a:gd name="connsiteX18" fmla="*/ 399224 w 1936653"/>
                    <a:gd name="connsiteY18" fmla="*/ 1556496 h 1698529"/>
                    <a:gd name="connsiteX19" fmla="*/ 436482 w 1936653"/>
                    <a:gd name="connsiteY19" fmla="*/ 1519238 h 1698529"/>
                    <a:gd name="connsiteX20" fmla="*/ 665908 w 1936653"/>
                    <a:gd name="connsiteY20" fmla="*/ 1471614 h 1698529"/>
                    <a:gd name="connsiteX21" fmla="*/ 703166 w 1936653"/>
                    <a:gd name="connsiteY21" fmla="*/ 1508872 h 1698529"/>
                    <a:gd name="connsiteX22" fmla="*/ 665908 w 1936653"/>
                    <a:gd name="connsiteY22" fmla="*/ 1546130 h 1698529"/>
                    <a:gd name="connsiteX23" fmla="*/ 628650 w 1936653"/>
                    <a:gd name="connsiteY23" fmla="*/ 1508872 h 1698529"/>
                    <a:gd name="connsiteX24" fmla="*/ 665908 w 1936653"/>
                    <a:gd name="connsiteY24" fmla="*/ 1471614 h 1698529"/>
                    <a:gd name="connsiteX25" fmla="*/ 1104058 w 1936653"/>
                    <a:gd name="connsiteY25" fmla="*/ 1428751 h 1698529"/>
                    <a:gd name="connsiteX26" fmla="*/ 1141316 w 1936653"/>
                    <a:gd name="connsiteY26" fmla="*/ 1466009 h 1698529"/>
                    <a:gd name="connsiteX27" fmla="*/ 1104058 w 1936653"/>
                    <a:gd name="connsiteY27" fmla="*/ 1503267 h 1698529"/>
                    <a:gd name="connsiteX28" fmla="*/ 1066800 w 1936653"/>
                    <a:gd name="connsiteY28" fmla="*/ 1466009 h 1698529"/>
                    <a:gd name="connsiteX29" fmla="*/ 1104058 w 1936653"/>
                    <a:gd name="connsiteY29" fmla="*/ 1428751 h 1698529"/>
                    <a:gd name="connsiteX30" fmla="*/ 1351708 w 1936653"/>
                    <a:gd name="connsiteY30" fmla="*/ 1414464 h 1698529"/>
                    <a:gd name="connsiteX31" fmla="*/ 1388966 w 1936653"/>
                    <a:gd name="connsiteY31" fmla="*/ 1451722 h 1698529"/>
                    <a:gd name="connsiteX32" fmla="*/ 1351708 w 1936653"/>
                    <a:gd name="connsiteY32" fmla="*/ 1488980 h 1698529"/>
                    <a:gd name="connsiteX33" fmla="*/ 1314450 w 1936653"/>
                    <a:gd name="connsiteY33" fmla="*/ 1451722 h 1698529"/>
                    <a:gd name="connsiteX34" fmla="*/ 1351708 w 1936653"/>
                    <a:gd name="connsiteY34" fmla="*/ 1414464 h 1698529"/>
                    <a:gd name="connsiteX35" fmla="*/ 203120 w 1936653"/>
                    <a:gd name="connsiteY35" fmla="*/ 1328738 h 1698529"/>
                    <a:gd name="connsiteX36" fmla="*/ 240378 w 1936653"/>
                    <a:gd name="connsiteY36" fmla="*/ 1365996 h 1698529"/>
                    <a:gd name="connsiteX37" fmla="*/ 203120 w 1936653"/>
                    <a:gd name="connsiteY37" fmla="*/ 1403254 h 1698529"/>
                    <a:gd name="connsiteX38" fmla="*/ 165862 w 1936653"/>
                    <a:gd name="connsiteY38" fmla="*/ 1365996 h 1698529"/>
                    <a:gd name="connsiteX39" fmla="*/ 203120 w 1936653"/>
                    <a:gd name="connsiteY39" fmla="*/ 1328738 h 1698529"/>
                    <a:gd name="connsiteX40" fmla="*/ 1608883 w 1936653"/>
                    <a:gd name="connsiteY40" fmla="*/ 1290639 h 1698529"/>
                    <a:gd name="connsiteX41" fmla="*/ 1646141 w 1936653"/>
                    <a:gd name="connsiteY41" fmla="*/ 1327897 h 1698529"/>
                    <a:gd name="connsiteX42" fmla="*/ 1608883 w 1936653"/>
                    <a:gd name="connsiteY42" fmla="*/ 1365155 h 1698529"/>
                    <a:gd name="connsiteX43" fmla="*/ 1571625 w 1936653"/>
                    <a:gd name="connsiteY43" fmla="*/ 1327897 h 1698529"/>
                    <a:gd name="connsiteX44" fmla="*/ 1608883 w 1936653"/>
                    <a:gd name="connsiteY44" fmla="*/ 1290639 h 1698529"/>
                    <a:gd name="connsiteX45" fmla="*/ 894508 w 1936653"/>
                    <a:gd name="connsiteY45" fmla="*/ 1281114 h 1698529"/>
                    <a:gd name="connsiteX46" fmla="*/ 931766 w 1936653"/>
                    <a:gd name="connsiteY46" fmla="*/ 1318372 h 1698529"/>
                    <a:gd name="connsiteX47" fmla="*/ 894508 w 1936653"/>
                    <a:gd name="connsiteY47" fmla="*/ 1355630 h 1698529"/>
                    <a:gd name="connsiteX48" fmla="*/ 857250 w 1936653"/>
                    <a:gd name="connsiteY48" fmla="*/ 1318372 h 1698529"/>
                    <a:gd name="connsiteX49" fmla="*/ 894508 w 1936653"/>
                    <a:gd name="connsiteY49" fmla="*/ 1281114 h 1698529"/>
                    <a:gd name="connsiteX50" fmla="*/ 484090 w 1936653"/>
                    <a:gd name="connsiteY50" fmla="*/ 1253381 h 1698529"/>
                    <a:gd name="connsiteX51" fmla="*/ 521348 w 1936653"/>
                    <a:gd name="connsiteY51" fmla="*/ 1290639 h 1698529"/>
                    <a:gd name="connsiteX52" fmla="*/ 484090 w 1936653"/>
                    <a:gd name="connsiteY52" fmla="*/ 1327897 h 1698529"/>
                    <a:gd name="connsiteX53" fmla="*/ 446832 w 1936653"/>
                    <a:gd name="connsiteY53" fmla="*/ 1290639 h 1698529"/>
                    <a:gd name="connsiteX54" fmla="*/ 484090 w 1936653"/>
                    <a:gd name="connsiteY54" fmla="*/ 1253381 h 1698529"/>
                    <a:gd name="connsiteX55" fmla="*/ 1156446 w 1936653"/>
                    <a:gd name="connsiteY55" fmla="*/ 1138238 h 1698529"/>
                    <a:gd name="connsiteX56" fmla="*/ 1193704 w 1936653"/>
                    <a:gd name="connsiteY56" fmla="*/ 1175496 h 1698529"/>
                    <a:gd name="connsiteX57" fmla="*/ 1156446 w 1936653"/>
                    <a:gd name="connsiteY57" fmla="*/ 1212754 h 1698529"/>
                    <a:gd name="connsiteX58" fmla="*/ 1119188 w 1936653"/>
                    <a:gd name="connsiteY58" fmla="*/ 1175496 h 1698529"/>
                    <a:gd name="connsiteX59" fmla="*/ 1156446 w 1936653"/>
                    <a:gd name="connsiteY59" fmla="*/ 1138238 h 1698529"/>
                    <a:gd name="connsiteX60" fmla="*/ 1394571 w 1936653"/>
                    <a:gd name="connsiteY60" fmla="*/ 1119188 h 1698529"/>
                    <a:gd name="connsiteX61" fmla="*/ 1431829 w 1936653"/>
                    <a:gd name="connsiteY61" fmla="*/ 1156446 h 1698529"/>
                    <a:gd name="connsiteX62" fmla="*/ 1394571 w 1936653"/>
                    <a:gd name="connsiteY62" fmla="*/ 1193704 h 1698529"/>
                    <a:gd name="connsiteX63" fmla="*/ 1357313 w 1936653"/>
                    <a:gd name="connsiteY63" fmla="*/ 1156446 h 1698529"/>
                    <a:gd name="connsiteX64" fmla="*/ 1394571 w 1936653"/>
                    <a:gd name="connsiteY64" fmla="*/ 1119188 h 1698529"/>
                    <a:gd name="connsiteX65" fmla="*/ 680196 w 1936653"/>
                    <a:gd name="connsiteY65" fmla="*/ 1109663 h 1698529"/>
                    <a:gd name="connsiteX66" fmla="*/ 717454 w 1936653"/>
                    <a:gd name="connsiteY66" fmla="*/ 1146921 h 1698529"/>
                    <a:gd name="connsiteX67" fmla="*/ 680196 w 1936653"/>
                    <a:gd name="connsiteY67" fmla="*/ 1184179 h 1698529"/>
                    <a:gd name="connsiteX68" fmla="*/ 642938 w 1936653"/>
                    <a:gd name="connsiteY68" fmla="*/ 1146921 h 1698529"/>
                    <a:gd name="connsiteX69" fmla="*/ 680196 w 1936653"/>
                    <a:gd name="connsiteY69" fmla="*/ 1109663 h 1698529"/>
                    <a:gd name="connsiteX70" fmla="*/ 265858 w 1936653"/>
                    <a:gd name="connsiteY70" fmla="*/ 1100137 h 1698529"/>
                    <a:gd name="connsiteX71" fmla="*/ 303116 w 1936653"/>
                    <a:gd name="connsiteY71" fmla="*/ 1137395 h 1698529"/>
                    <a:gd name="connsiteX72" fmla="*/ 265858 w 1936653"/>
                    <a:gd name="connsiteY72" fmla="*/ 1174653 h 1698529"/>
                    <a:gd name="connsiteX73" fmla="*/ 228600 w 1936653"/>
                    <a:gd name="connsiteY73" fmla="*/ 1137395 h 1698529"/>
                    <a:gd name="connsiteX74" fmla="*/ 265858 w 1936653"/>
                    <a:gd name="connsiteY74" fmla="*/ 1100137 h 1698529"/>
                    <a:gd name="connsiteX75" fmla="*/ 1846182 w 1936653"/>
                    <a:gd name="connsiteY75" fmla="*/ 1076325 h 1698529"/>
                    <a:gd name="connsiteX76" fmla="*/ 1883440 w 1936653"/>
                    <a:gd name="connsiteY76" fmla="*/ 1113583 h 1698529"/>
                    <a:gd name="connsiteX77" fmla="*/ 1846182 w 1936653"/>
                    <a:gd name="connsiteY77" fmla="*/ 1150841 h 1698529"/>
                    <a:gd name="connsiteX78" fmla="*/ 1808924 w 1936653"/>
                    <a:gd name="connsiteY78" fmla="*/ 1113583 h 1698529"/>
                    <a:gd name="connsiteX79" fmla="*/ 1846182 w 1936653"/>
                    <a:gd name="connsiteY79" fmla="*/ 1076325 h 1698529"/>
                    <a:gd name="connsiteX80" fmla="*/ 1604120 w 1936653"/>
                    <a:gd name="connsiteY80" fmla="*/ 1019176 h 1698529"/>
                    <a:gd name="connsiteX81" fmla="*/ 1641378 w 1936653"/>
                    <a:gd name="connsiteY81" fmla="*/ 1056434 h 1698529"/>
                    <a:gd name="connsiteX82" fmla="*/ 1604120 w 1936653"/>
                    <a:gd name="connsiteY82" fmla="*/ 1093692 h 1698529"/>
                    <a:gd name="connsiteX83" fmla="*/ 1566862 w 1936653"/>
                    <a:gd name="connsiteY83" fmla="*/ 1056434 h 1698529"/>
                    <a:gd name="connsiteX84" fmla="*/ 1604120 w 1936653"/>
                    <a:gd name="connsiteY84" fmla="*/ 1019176 h 1698529"/>
                    <a:gd name="connsiteX85" fmla="*/ 470646 w 1936653"/>
                    <a:gd name="connsiteY85" fmla="*/ 962026 h 1698529"/>
                    <a:gd name="connsiteX86" fmla="*/ 507904 w 1936653"/>
                    <a:gd name="connsiteY86" fmla="*/ 999284 h 1698529"/>
                    <a:gd name="connsiteX87" fmla="*/ 470646 w 1936653"/>
                    <a:gd name="connsiteY87" fmla="*/ 1036542 h 1698529"/>
                    <a:gd name="connsiteX88" fmla="*/ 433388 w 1936653"/>
                    <a:gd name="connsiteY88" fmla="*/ 999284 h 1698529"/>
                    <a:gd name="connsiteX89" fmla="*/ 470646 w 1936653"/>
                    <a:gd name="connsiteY89" fmla="*/ 962026 h 1698529"/>
                    <a:gd name="connsiteX90" fmla="*/ 873353 w 1936653"/>
                    <a:gd name="connsiteY90" fmla="*/ 943629 h 1698529"/>
                    <a:gd name="connsiteX91" fmla="*/ 910611 w 1936653"/>
                    <a:gd name="connsiteY91" fmla="*/ 980887 h 1698529"/>
                    <a:gd name="connsiteX92" fmla="*/ 873353 w 1936653"/>
                    <a:gd name="connsiteY92" fmla="*/ 1018145 h 1698529"/>
                    <a:gd name="connsiteX93" fmla="*/ 836095 w 1936653"/>
                    <a:gd name="connsiteY93" fmla="*/ 980887 h 1698529"/>
                    <a:gd name="connsiteX94" fmla="*/ 873353 w 1936653"/>
                    <a:gd name="connsiteY94" fmla="*/ 943629 h 1698529"/>
                    <a:gd name="connsiteX95" fmla="*/ 1129273 w 1936653"/>
                    <a:gd name="connsiteY95" fmla="*/ 912715 h 1698529"/>
                    <a:gd name="connsiteX96" fmla="*/ 1166531 w 1936653"/>
                    <a:gd name="connsiteY96" fmla="*/ 949973 h 1698529"/>
                    <a:gd name="connsiteX97" fmla="*/ 1129273 w 1936653"/>
                    <a:gd name="connsiteY97" fmla="*/ 987231 h 1698529"/>
                    <a:gd name="connsiteX98" fmla="*/ 1092015 w 1936653"/>
                    <a:gd name="connsiteY98" fmla="*/ 949973 h 1698529"/>
                    <a:gd name="connsiteX99" fmla="*/ 1129273 w 1936653"/>
                    <a:gd name="connsiteY99" fmla="*/ 912715 h 1698529"/>
                    <a:gd name="connsiteX100" fmla="*/ 1394570 w 1936653"/>
                    <a:gd name="connsiteY100" fmla="*/ 871539 h 1698529"/>
                    <a:gd name="connsiteX101" fmla="*/ 1431828 w 1936653"/>
                    <a:gd name="connsiteY101" fmla="*/ 908797 h 1698529"/>
                    <a:gd name="connsiteX102" fmla="*/ 1394570 w 1936653"/>
                    <a:gd name="connsiteY102" fmla="*/ 946055 h 1698529"/>
                    <a:gd name="connsiteX103" fmla="*/ 1357312 w 1936653"/>
                    <a:gd name="connsiteY103" fmla="*/ 908797 h 1698529"/>
                    <a:gd name="connsiteX104" fmla="*/ 1394570 w 1936653"/>
                    <a:gd name="connsiteY104" fmla="*/ 871539 h 1698529"/>
                    <a:gd name="connsiteX105" fmla="*/ 1696605 w 1936653"/>
                    <a:gd name="connsiteY105" fmla="*/ 857060 h 1698529"/>
                    <a:gd name="connsiteX106" fmla="*/ 1733863 w 1936653"/>
                    <a:gd name="connsiteY106" fmla="*/ 894318 h 1698529"/>
                    <a:gd name="connsiteX107" fmla="*/ 1696605 w 1936653"/>
                    <a:gd name="connsiteY107" fmla="*/ 931576 h 1698529"/>
                    <a:gd name="connsiteX108" fmla="*/ 1659347 w 1936653"/>
                    <a:gd name="connsiteY108" fmla="*/ 894318 h 1698529"/>
                    <a:gd name="connsiteX109" fmla="*/ 1696605 w 1936653"/>
                    <a:gd name="connsiteY109" fmla="*/ 857060 h 1698529"/>
                    <a:gd name="connsiteX110" fmla="*/ 656383 w 1936653"/>
                    <a:gd name="connsiteY110" fmla="*/ 828675 h 1698529"/>
                    <a:gd name="connsiteX111" fmla="*/ 693641 w 1936653"/>
                    <a:gd name="connsiteY111" fmla="*/ 865933 h 1698529"/>
                    <a:gd name="connsiteX112" fmla="*/ 656383 w 1936653"/>
                    <a:gd name="connsiteY112" fmla="*/ 903191 h 1698529"/>
                    <a:gd name="connsiteX113" fmla="*/ 619125 w 1936653"/>
                    <a:gd name="connsiteY113" fmla="*/ 865933 h 1698529"/>
                    <a:gd name="connsiteX114" fmla="*/ 656383 w 1936653"/>
                    <a:gd name="connsiteY114" fmla="*/ 828675 h 1698529"/>
                    <a:gd name="connsiteX115" fmla="*/ 246808 w 1936653"/>
                    <a:gd name="connsiteY115" fmla="*/ 823913 h 1698529"/>
                    <a:gd name="connsiteX116" fmla="*/ 284066 w 1936653"/>
                    <a:gd name="connsiteY116" fmla="*/ 861171 h 1698529"/>
                    <a:gd name="connsiteX117" fmla="*/ 246808 w 1936653"/>
                    <a:gd name="connsiteY117" fmla="*/ 898429 h 1698529"/>
                    <a:gd name="connsiteX118" fmla="*/ 209550 w 1936653"/>
                    <a:gd name="connsiteY118" fmla="*/ 861171 h 1698529"/>
                    <a:gd name="connsiteX119" fmla="*/ 246808 w 1936653"/>
                    <a:gd name="connsiteY119" fmla="*/ 823913 h 1698529"/>
                    <a:gd name="connsiteX120" fmla="*/ 1219761 w 1936653"/>
                    <a:gd name="connsiteY120" fmla="*/ 726977 h 1698529"/>
                    <a:gd name="connsiteX121" fmla="*/ 1257019 w 1936653"/>
                    <a:gd name="connsiteY121" fmla="*/ 764235 h 1698529"/>
                    <a:gd name="connsiteX122" fmla="*/ 1219761 w 1936653"/>
                    <a:gd name="connsiteY122" fmla="*/ 801493 h 1698529"/>
                    <a:gd name="connsiteX123" fmla="*/ 1182503 w 1936653"/>
                    <a:gd name="connsiteY123" fmla="*/ 764235 h 1698529"/>
                    <a:gd name="connsiteX124" fmla="*/ 1219761 w 1936653"/>
                    <a:gd name="connsiteY124" fmla="*/ 726977 h 1698529"/>
                    <a:gd name="connsiteX125" fmla="*/ 1899395 w 1936653"/>
                    <a:gd name="connsiteY125" fmla="*/ 714377 h 1698529"/>
                    <a:gd name="connsiteX126" fmla="*/ 1936653 w 1936653"/>
                    <a:gd name="connsiteY126" fmla="*/ 751635 h 1698529"/>
                    <a:gd name="connsiteX127" fmla="*/ 1899395 w 1936653"/>
                    <a:gd name="connsiteY127" fmla="*/ 788893 h 1698529"/>
                    <a:gd name="connsiteX128" fmla="*/ 1862137 w 1936653"/>
                    <a:gd name="connsiteY128" fmla="*/ 751635 h 1698529"/>
                    <a:gd name="connsiteX129" fmla="*/ 1899395 w 1936653"/>
                    <a:gd name="connsiteY129" fmla="*/ 714377 h 1698529"/>
                    <a:gd name="connsiteX130" fmla="*/ 1523158 w 1936653"/>
                    <a:gd name="connsiteY130" fmla="*/ 695326 h 1698529"/>
                    <a:gd name="connsiteX131" fmla="*/ 1560416 w 1936653"/>
                    <a:gd name="connsiteY131" fmla="*/ 732584 h 1698529"/>
                    <a:gd name="connsiteX132" fmla="*/ 1523158 w 1936653"/>
                    <a:gd name="connsiteY132" fmla="*/ 769842 h 1698529"/>
                    <a:gd name="connsiteX133" fmla="*/ 1485900 w 1936653"/>
                    <a:gd name="connsiteY133" fmla="*/ 732584 h 1698529"/>
                    <a:gd name="connsiteX134" fmla="*/ 1523158 w 1936653"/>
                    <a:gd name="connsiteY134" fmla="*/ 695326 h 1698529"/>
                    <a:gd name="connsiteX135" fmla="*/ 446833 w 1936653"/>
                    <a:gd name="connsiteY135" fmla="*/ 681038 h 1698529"/>
                    <a:gd name="connsiteX136" fmla="*/ 484091 w 1936653"/>
                    <a:gd name="connsiteY136" fmla="*/ 718296 h 1698529"/>
                    <a:gd name="connsiteX137" fmla="*/ 446833 w 1936653"/>
                    <a:gd name="connsiteY137" fmla="*/ 755554 h 1698529"/>
                    <a:gd name="connsiteX138" fmla="*/ 409575 w 1936653"/>
                    <a:gd name="connsiteY138" fmla="*/ 718296 h 1698529"/>
                    <a:gd name="connsiteX139" fmla="*/ 446833 w 1936653"/>
                    <a:gd name="connsiteY139" fmla="*/ 681038 h 1698529"/>
                    <a:gd name="connsiteX140" fmla="*/ 970708 w 1936653"/>
                    <a:gd name="connsiteY140" fmla="*/ 676276 h 1698529"/>
                    <a:gd name="connsiteX141" fmla="*/ 1007966 w 1936653"/>
                    <a:gd name="connsiteY141" fmla="*/ 713534 h 1698529"/>
                    <a:gd name="connsiteX142" fmla="*/ 970708 w 1936653"/>
                    <a:gd name="connsiteY142" fmla="*/ 750792 h 1698529"/>
                    <a:gd name="connsiteX143" fmla="*/ 933450 w 1936653"/>
                    <a:gd name="connsiteY143" fmla="*/ 713534 h 1698529"/>
                    <a:gd name="connsiteX144" fmla="*/ 970708 w 1936653"/>
                    <a:gd name="connsiteY144" fmla="*/ 676276 h 1698529"/>
                    <a:gd name="connsiteX145" fmla="*/ 37258 w 1936653"/>
                    <a:gd name="connsiteY145" fmla="*/ 676276 h 1698529"/>
                    <a:gd name="connsiteX146" fmla="*/ 74516 w 1936653"/>
                    <a:gd name="connsiteY146" fmla="*/ 713534 h 1698529"/>
                    <a:gd name="connsiteX147" fmla="*/ 37258 w 1936653"/>
                    <a:gd name="connsiteY147" fmla="*/ 750792 h 1698529"/>
                    <a:gd name="connsiteX148" fmla="*/ 0 w 1936653"/>
                    <a:gd name="connsiteY148" fmla="*/ 713534 h 1698529"/>
                    <a:gd name="connsiteX149" fmla="*/ 37258 w 1936653"/>
                    <a:gd name="connsiteY149" fmla="*/ 676276 h 1698529"/>
                    <a:gd name="connsiteX150" fmla="*/ 656383 w 1936653"/>
                    <a:gd name="connsiteY150" fmla="*/ 652462 h 1698529"/>
                    <a:gd name="connsiteX151" fmla="*/ 693641 w 1936653"/>
                    <a:gd name="connsiteY151" fmla="*/ 689720 h 1698529"/>
                    <a:gd name="connsiteX152" fmla="*/ 656383 w 1936653"/>
                    <a:gd name="connsiteY152" fmla="*/ 726978 h 1698529"/>
                    <a:gd name="connsiteX153" fmla="*/ 619125 w 1936653"/>
                    <a:gd name="connsiteY153" fmla="*/ 689720 h 1698529"/>
                    <a:gd name="connsiteX154" fmla="*/ 656383 w 1936653"/>
                    <a:gd name="connsiteY154" fmla="*/ 652462 h 1698529"/>
                    <a:gd name="connsiteX155" fmla="*/ 1313608 w 1936653"/>
                    <a:gd name="connsiteY155" fmla="*/ 547689 h 1698529"/>
                    <a:gd name="connsiteX156" fmla="*/ 1350866 w 1936653"/>
                    <a:gd name="connsiteY156" fmla="*/ 584947 h 1698529"/>
                    <a:gd name="connsiteX157" fmla="*/ 1313608 w 1936653"/>
                    <a:gd name="connsiteY157" fmla="*/ 622205 h 1698529"/>
                    <a:gd name="connsiteX158" fmla="*/ 1276350 w 1936653"/>
                    <a:gd name="connsiteY158" fmla="*/ 584947 h 1698529"/>
                    <a:gd name="connsiteX159" fmla="*/ 1313608 w 1936653"/>
                    <a:gd name="connsiteY159" fmla="*/ 547689 h 1698529"/>
                    <a:gd name="connsiteX160" fmla="*/ 1728991 w 1936653"/>
                    <a:gd name="connsiteY160" fmla="*/ 503139 h 1698529"/>
                    <a:gd name="connsiteX161" fmla="*/ 1766249 w 1936653"/>
                    <a:gd name="connsiteY161" fmla="*/ 540397 h 1698529"/>
                    <a:gd name="connsiteX162" fmla="*/ 1728991 w 1936653"/>
                    <a:gd name="connsiteY162" fmla="*/ 577655 h 1698529"/>
                    <a:gd name="connsiteX163" fmla="*/ 1691733 w 1936653"/>
                    <a:gd name="connsiteY163" fmla="*/ 540397 h 1698529"/>
                    <a:gd name="connsiteX164" fmla="*/ 1728991 w 1936653"/>
                    <a:gd name="connsiteY164" fmla="*/ 503139 h 1698529"/>
                    <a:gd name="connsiteX165" fmla="*/ 723058 w 1936653"/>
                    <a:gd name="connsiteY165" fmla="*/ 476250 h 1698529"/>
                    <a:gd name="connsiteX166" fmla="*/ 760316 w 1936653"/>
                    <a:gd name="connsiteY166" fmla="*/ 513508 h 1698529"/>
                    <a:gd name="connsiteX167" fmla="*/ 723058 w 1936653"/>
                    <a:gd name="connsiteY167" fmla="*/ 550766 h 1698529"/>
                    <a:gd name="connsiteX168" fmla="*/ 685800 w 1936653"/>
                    <a:gd name="connsiteY168" fmla="*/ 513508 h 1698529"/>
                    <a:gd name="connsiteX169" fmla="*/ 723058 w 1936653"/>
                    <a:gd name="connsiteY169" fmla="*/ 476250 h 1698529"/>
                    <a:gd name="connsiteX170" fmla="*/ 251570 w 1936653"/>
                    <a:gd name="connsiteY170" fmla="*/ 461962 h 1698529"/>
                    <a:gd name="connsiteX171" fmla="*/ 288828 w 1936653"/>
                    <a:gd name="connsiteY171" fmla="*/ 499220 h 1698529"/>
                    <a:gd name="connsiteX172" fmla="*/ 251570 w 1936653"/>
                    <a:gd name="connsiteY172" fmla="*/ 536478 h 1698529"/>
                    <a:gd name="connsiteX173" fmla="*/ 214312 w 1936653"/>
                    <a:gd name="connsiteY173" fmla="*/ 499220 h 1698529"/>
                    <a:gd name="connsiteX174" fmla="*/ 251570 w 1936653"/>
                    <a:gd name="connsiteY174" fmla="*/ 461962 h 1698529"/>
                    <a:gd name="connsiteX175" fmla="*/ 1522332 w 1936653"/>
                    <a:gd name="connsiteY175" fmla="*/ 404813 h 1698529"/>
                    <a:gd name="connsiteX176" fmla="*/ 1559590 w 1936653"/>
                    <a:gd name="connsiteY176" fmla="*/ 442071 h 1698529"/>
                    <a:gd name="connsiteX177" fmla="*/ 1522332 w 1936653"/>
                    <a:gd name="connsiteY177" fmla="*/ 479329 h 1698529"/>
                    <a:gd name="connsiteX178" fmla="*/ 1485074 w 1936653"/>
                    <a:gd name="connsiteY178" fmla="*/ 442071 h 1698529"/>
                    <a:gd name="connsiteX179" fmla="*/ 1522332 w 1936653"/>
                    <a:gd name="connsiteY179" fmla="*/ 404813 h 1698529"/>
                    <a:gd name="connsiteX180" fmla="*/ 1080245 w 1936653"/>
                    <a:gd name="connsiteY180" fmla="*/ 395288 h 1698529"/>
                    <a:gd name="connsiteX181" fmla="*/ 1117503 w 1936653"/>
                    <a:gd name="connsiteY181" fmla="*/ 432546 h 1698529"/>
                    <a:gd name="connsiteX182" fmla="*/ 1080245 w 1936653"/>
                    <a:gd name="connsiteY182" fmla="*/ 469804 h 1698529"/>
                    <a:gd name="connsiteX183" fmla="*/ 1042987 w 1936653"/>
                    <a:gd name="connsiteY183" fmla="*/ 432546 h 1698529"/>
                    <a:gd name="connsiteX184" fmla="*/ 1080245 w 1936653"/>
                    <a:gd name="connsiteY184" fmla="*/ 395288 h 1698529"/>
                    <a:gd name="connsiteX185" fmla="*/ 513508 w 1936653"/>
                    <a:gd name="connsiteY185" fmla="*/ 328613 h 1698529"/>
                    <a:gd name="connsiteX186" fmla="*/ 550766 w 1936653"/>
                    <a:gd name="connsiteY186" fmla="*/ 365871 h 1698529"/>
                    <a:gd name="connsiteX187" fmla="*/ 513508 w 1936653"/>
                    <a:gd name="connsiteY187" fmla="*/ 403129 h 1698529"/>
                    <a:gd name="connsiteX188" fmla="*/ 476250 w 1936653"/>
                    <a:gd name="connsiteY188" fmla="*/ 365871 h 1698529"/>
                    <a:gd name="connsiteX189" fmla="*/ 513508 w 1936653"/>
                    <a:gd name="connsiteY189" fmla="*/ 328613 h 1698529"/>
                    <a:gd name="connsiteX190" fmla="*/ 870695 w 1936653"/>
                    <a:gd name="connsiteY190" fmla="*/ 247651 h 1698529"/>
                    <a:gd name="connsiteX191" fmla="*/ 907953 w 1936653"/>
                    <a:gd name="connsiteY191" fmla="*/ 284909 h 1698529"/>
                    <a:gd name="connsiteX192" fmla="*/ 870695 w 1936653"/>
                    <a:gd name="connsiteY192" fmla="*/ 322167 h 1698529"/>
                    <a:gd name="connsiteX193" fmla="*/ 833437 w 1936653"/>
                    <a:gd name="connsiteY193" fmla="*/ 284909 h 1698529"/>
                    <a:gd name="connsiteX194" fmla="*/ 870695 w 1936653"/>
                    <a:gd name="connsiteY194" fmla="*/ 247651 h 1698529"/>
                    <a:gd name="connsiteX195" fmla="*/ 1251695 w 1936653"/>
                    <a:gd name="connsiteY195" fmla="*/ 185739 h 1698529"/>
                    <a:gd name="connsiteX196" fmla="*/ 1288953 w 1936653"/>
                    <a:gd name="connsiteY196" fmla="*/ 222997 h 1698529"/>
                    <a:gd name="connsiteX197" fmla="*/ 1251695 w 1936653"/>
                    <a:gd name="connsiteY197" fmla="*/ 260255 h 1698529"/>
                    <a:gd name="connsiteX198" fmla="*/ 1214437 w 1936653"/>
                    <a:gd name="connsiteY198" fmla="*/ 222997 h 1698529"/>
                    <a:gd name="connsiteX199" fmla="*/ 1251695 w 1936653"/>
                    <a:gd name="connsiteY199" fmla="*/ 185739 h 1698529"/>
                    <a:gd name="connsiteX200" fmla="*/ 284908 w 1936653"/>
                    <a:gd name="connsiteY200" fmla="*/ 180975 h 1698529"/>
                    <a:gd name="connsiteX201" fmla="*/ 322166 w 1936653"/>
                    <a:gd name="connsiteY201" fmla="*/ 218233 h 1698529"/>
                    <a:gd name="connsiteX202" fmla="*/ 284908 w 1936653"/>
                    <a:gd name="connsiteY202" fmla="*/ 255491 h 1698529"/>
                    <a:gd name="connsiteX203" fmla="*/ 247650 w 1936653"/>
                    <a:gd name="connsiteY203" fmla="*/ 218233 h 1698529"/>
                    <a:gd name="connsiteX204" fmla="*/ 284908 w 1936653"/>
                    <a:gd name="connsiteY204" fmla="*/ 180975 h 1698529"/>
                    <a:gd name="connsiteX205" fmla="*/ 1546144 w 1936653"/>
                    <a:gd name="connsiteY205" fmla="*/ 119063 h 1698529"/>
                    <a:gd name="connsiteX206" fmla="*/ 1583402 w 1936653"/>
                    <a:gd name="connsiteY206" fmla="*/ 156321 h 1698529"/>
                    <a:gd name="connsiteX207" fmla="*/ 1546144 w 1936653"/>
                    <a:gd name="connsiteY207" fmla="*/ 193579 h 1698529"/>
                    <a:gd name="connsiteX208" fmla="*/ 1508886 w 1936653"/>
                    <a:gd name="connsiteY208" fmla="*/ 156321 h 1698529"/>
                    <a:gd name="connsiteX209" fmla="*/ 1546144 w 1936653"/>
                    <a:gd name="connsiteY209" fmla="*/ 119063 h 1698529"/>
                    <a:gd name="connsiteX210" fmla="*/ 651621 w 1936653"/>
                    <a:gd name="connsiteY210" fmla="*/ 85725 h 1698529"/>
                    <a:gd name="connsiteX211" fmla="*/ 688879 w 1936653"/>
                    <a:gd name="connsiteY211" fmla="*/ 122983 h 1698529"/>
                    <a:gd name="connsiteX212" fmla="*/ 651621 w 1936653"/>
                    <a:gd name="connsiteY212" fmla="*/ 160241 h 1698529"/>
                    <a:gd name="connsiteX213" fmla="*/ 614363 w 1936653"/>
                    <a:gd name="connsiteY213" fmla="*/ 122983 h 1698529"/>
                    <a:gd name="connsiteX214" fmla="*/ 651621 w 1936653"/>
                    <a:gd name="connsiteY214" fmla="*/ 85725 h 1698529"/>
                    <a:gd name="connsiteX215" fmla="*/ 1013571 w 1936653"/>
                    <a:gd name="connsiteY215" fmla="*/ 0 h 1698529"/>
                    <a:gd name="connsiteX216" fmla="*/ 1050829 w 1936653"/>
                    <a:gd name="connsiteY216" fmla="*/ 37258 h 1698529"/>
                    <a:gd name="connsiteX217" fmla="*/ 1013571 w 1936653"/>
                    <a:gd name="connsiteY217" fmla="*/ 74516 h 1698529"/>
                    <a:gd name="connsiteX218" fmla="*/ 976313 w 1936653"/>
                    <a:gd name="connsiteY218" fmla="*/ 37258 h 1698529"/>
                    <a:gd name="connsiteX219" fmla="*/ 1013571 w 1936653"/>
                    <a:gd name="connsiteY219" fmla="*/ 0 h 16985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</a:cxnLst>
                  <a:rect l="l" t="t" r="r" b="b"/>
                  <a:pathLst>
                    <a:path w="1936653" h="1698529">
                      <a:moveTo>
                        <a:pt x="1198482" y="1624013"/>
                      </a:moveTo>
                      <a:cubicBezTo>
                        <a:pt x="1219059" y="1624013"/>
                        <a:pt x="1235740" y="1640694"/>
                        <a:pt x="1235740" y="1661271"/>
                      </a:cubicBezTo>
                      <a:cubicBezTo>
                        <a:pt x="1235740" y="1681848"/>
                        <a:pt x="1219059" y="1698529"/>
                        <a:pt x="1198482" y="1698529"/>
                      </a:cubicBezTo>
                      <a:cubicBezTo>
                        <a:pt x="1177905" y="1698529"/>
                        <a:pt x="1161224" y="1681848"/>
                        <a:pt x="1161224" y="1661271"/>
                      </a:cubicBezTo>
                      <a:cubicBezTo>
                        <a:pt x="1161224" y="1640694"/>
                        <a:pt x="1177905" y="1624013"/>
                        <a:pt x="1198482" y="1624013"/>
                      </a:cubicBezTo>
                      <a:close/>
                      <a:moveTo>
                        <a:pt x="888920" y="1585913"/>
                      </a:moveTo>
                      <a:cubicBezTo>
                        <a:pt x="909497" y="1585913"/>
                        <a:pt x="926178" y="1602594"/>
                        <a:pt x="926178" y="1623171"/>
                      </a:cubicBezTo>
                      <a:cubicBezTo>
                        <a:pt x="926178" y="1643748"/>
                        <a:pt x="909497" y="1660429"/>
                        <a:pt x="888920" y="1660429"/>
                      </a:cubicBezTo>
                      <a:cubicBezTo>
                        <a:pt x="868343" y="1660429"/>
                        <a:pt x="851662" y="1643748"/>
                        <a:pt x="851662" y="1623171"/>
                      </a:cubicBezTo>
                      <a:cubicBezTo>
                        <a:pt x="851662" y="1602594"/>
                        <a:pt x="868343" y="1585913"/>
                        <a:pt x="888920" y="1585913"/>
                      </a:cubicBezTo>
                      <a:close/>
                      <a:moveTo>
                        <a:pt x="1560432" y="1543050"/>
                      </a:moveTo>
                      <a:cubicBezTo>
                        <a:pt x="1581009" y="1543050"/>
                        <a:pt x="1597690" y="1559731"/>
                        <a:pt x="1597690" y="1580308"/>
                      </a:cubicBezTo>
                      <a:cubicBezTo>
                        <a:pt x="1597690" y="1600885"/>
                        <a:pt x="1581009" y="1617566"/>
                        <a:pt x="1560432" y="1617566"/>
                      </a:cubicBezTo>
                      <a:cubicBezTo>
                        <a:pt x="1539855" y="1617566"/>
                        <a:pt x="1523174" y="1600885"/>
                        <a:pt x="1523174" y="1580308"/>
                      </a:cubicBezTo>
                      <a:cubicBezTo>
                        <a:pt x="1523174" y="1559731"/>
                        <a:pt x="1539855" y="1543050"/>
                        <a:pt x="1560432" y="1543050"/>
                      </a:cubicBezTo>
                      <a:close/>
                      <a:moveTo>
                        <a:pt x="436482" y="1519238"/>
                      </a:moveTo>
                      <a:cubicBezTo>
                        <a:pt x="457059" y="1519238"/>
                        <a:pt x="473740" y="1535919"/>
                        <a:pt x="473740" y="1556496"/>
                      </a:cubicBezTo>
                      <a:cubicBezTo>
                        <a:pt x="473740" y="1577073"/>
                        <a:pt x="457059" y="1593754"/>
                        <a:pt x="436482" y="1593754"/>
                      </a:cubicBezTo>
                      <a:cubicBezTo>
                        <a:pt x="415905" y="1593754"/>
                        <a:pt x="399224" y="1577073"/>
                        <a:pt x="399224" y="1556496"/>
                      </a:cubicBezTo>
                      <a:cubicBezTo>
                        <a:pt x="399224" y="1535919"/>
                        <a:pt x="415905" y="1519238"/>
                        <a:pt x="436482" y="1519238"/>
                      </a:cubicBezTo>
                      <a:close/>
                      <a:moveTo>
                        <a:pt x="665908" y="1471614"/>
                      </a:moveTo>
                      <a:cubicBezTo>
                        <a:pt x="686485" y="1471614"/>
                        <a:pt x="703166" y="1488295"/>
                        <a:pt x="703166" y="1508872"/>
                      </a:cubicBezTo>
                      <a:cubicBezTo>
                        <a:pt x="703166" y="1529449"/>
                        <a:pt x="686485" y="1546130"/>
                        <a:pt x="665908" y="1546130"/>
                      </a:cubicBezTo>
                      <a:cubicBezTo>
                        <a:pt x="645331" y="1546130"/>
                        <a:pt x="628650" y="1529449"/>
                        <a:pt x="628650" y="1508872"/>
                      </a:cubicBezTo>
                      <a:cubicBezTo>
                        <a:pt x="628650" y="1488295"/>
                        <a:pt x="645331" y="1471614"/>
                        <a:pt x="665908" y="1471614"/>
                      </a:cubicBezTo>
                      <a:close/>
                      <a:moveTo>
                        <a:pt x="1104058" y="1428751"/>
                      </a:moveTo>
                      <a:cubicBezTo>
                        <a:pt x="1124635" y="1428751"/>
                        <a:pt x="1141316" y="1445432"/>
                        <a:pt x="1141316" y="1466009"/>
                      </a:cubicBezTo>
                      <a:cubicBezTo>
                        <a:pt x="1141316" y="1486586"/>
                        <a:pt x="1124635" y="1503267"/>
                        <a:pt x="1104058" y="1503267"/>
                      </a:cubicBezTo>
                      <a:cubicBezTo>
                        <a:pt x="1083481" y="1503267"/>
                        <a:pt x="1066800" y="1486586"/>
                        <a:pt x="1066800" y="1466009"/>
                      </a:cubicBezTo>
                      <a:cubicBezTo>
                        <a:pt x="1066800" y="1445432"/>
                        <a:pt x="1083481" y="1428751"/>
                        <a:pt x="1104058" y="1428751"/>
                      </a:cubicBezTo>
                      <a:close/>
                      <a:moveTo>
                        <a:pt x="1351708" y="1414464"/>
                      </a:moveTo>
                      <a:cubicBezTo>
                        <a:pt x="1372285" y="1414464"/>
                        <a:pt x="1388966" y="1431145"/>
                        <a:pt x="1388966" y="1451722"/>
                      </a:cubicBezTo>
                      <a:cubicBezTo>
                        <a:pt x="1388966" y="1472299"/>
                        <a:pt x="1372285" y="1488980"/>
                        <a:pt x="1351708" y="1488980"/>
                      </a:cubicBezTo>
                      <a:cubicBezTo>
                        <a:pt x="1331131" y="1488980"/>
                        <a:pt x="1314450" y="1472299"/>
                        <a:pt x="1314450" y="1451722"/>
                      </a:cubicBezTo>
                      <a:cubicBezTo>
                        <a:pt x="1314450" y="1431145"/>
                        <a:pt x="1331131" y="1414464"/>
                        <a:pt x="1351708" y="1414464"/>
                      </a:cubicBezTo>
                      <a:close/>
                      <a:moveTo>
                        <a:pt x="203120" y="1328738"/>
                      </a:moveTo>
                      <a:cubicBezTo>
                        <a:pt x="223697" y="1328738"/>
                        <a:pt x="240378" y="1345419"/>
                        <a:pt x="240378" y="1365996"/>
                      </a:cubicBezTo>
                      <a:cubicBezTo>
                        <a:pt x="240378" y="1386573"/>
                        <a:pt x="223697" y="1403254"/>
                        <a:pt x="203120" y="1403254"/>
                      </a:cubicBezTo>
                      <a:cubicBezTo>
                        <a:pt x="182543" y="1403254"/>
                        <a:pt x="165862" y="1386573"/>
                        <a:pt x="165862" y="1365996"/>
                      </a:cubicBezTo>
                      <a:cubicBezTo>
                        <a:pt x="165862" y="1345419"/>
                        <a:pt x="182543" y="1328738"/>
                        <a:pt x="203120" y="1328738"/>
                      </a:cubicBezTo>
                      <a:close/>
                      <a:moveTo>
                        <a:pt x="1608883" y="1290639"/>
                      </a:moveTo>
                      <a:cubicBezTo>
                        <a:pt x="1629460" y="1290639"/>
                        <a:pt x="1646141" y="1307320"/>
                        <a:pt x="1646141" y="1327897"/>
                      </a:cubicBezTo>
                      <a:cubicBezTo>
                        <a:pt x="1646141" y="1348474"/>
                        <a:pt x="1629460" y="1365155"/>
                        <a:pt x="1608883" y="1365155"/>
                      </a:cubicBezTo>
                      <a:cubicBezTo>
                        <a:pt x="1588306" y="1365155"/>
                        <a:pt x="1571625" y="1348474"/>
                        <a:pt x="1571625" y="1327897"/>
                      </a:cubicBezTo>
                      <a:cubicBezTo>
                        <a:pt x="1571625" y="1307320"/>
                        <a:pt x="1588306" y="1290639"/>
                        <a:pt x="1608883" y="1290639"/>
                      </a:cubicBezTo>
                      <a:close/>
                      <a:moveTo>
                        <a:pt x="894508" y="1281114"/>
                      </a:moveTo>
                      <a:cubicBezTo>
                        <a:pt x="915085" y="1281114"/>
                        <a:pt x="931766" y="1297795"/>
                        <a:pt x="931766" y="1318372"/>
                      </a:cubicBezTo>
                      <a:cubicBezTo>
                        <a:pt x="931766" y="1338949"/>
                        <a:pt x="915085" y="1355630"/>
                        <a:pt x="894508" y="1355630"/>
                      </a:cubicBezTo>
                      <a:cubicBezTo>
                        <a:pt x="873931" y="1355630"/>
                        <a:pt x="857250" y="1338949"/>
                        <a:pt x="857250" y="1318372"/>
                      </a:cubicBezTo>
                      <a:cubicBezTo>
                        <a:pt x="857250" y="1297795"/>
                        <a:pt x="873931" y="1281114"/>
                        <a:pt x="894508" y="1281114"/>
                      </a:cubicBezTo>
                      <a:close/>
                      <a:moveTo>
                        <a:pt x="484090" y="1253381"/>
                      </a:moveTo>
                      <a:cubicBezTo>
                        <a:pt x="504667" y="1253381"/>
                        <a:pt x="521348" y="1270062"/>
                        <a:pt x="521348" y="1290639"/>
                      </a:cubicBezTo>
                      <a:cubicBezTo>
                        <a:pt x="521348" y="1311216"/>
                        <a:pt x="504667" y="1327897"/>
                        <a:pt x="484090" y="1327897"/>
                      </a:cubicBezTo>
                      <a:cubicBezTo>
                        <a:pt x="463513" y="1327897"/>
                        <a:pt x="446832" y="1311216"/>
                        <a:pt x="446832" y="1290639"/>
                      </a:cubicBezTo>
                      <a:cubicBezTo>
                        <a:pt x="446832" y="1270062"/>
                        <a:pt x="463513" y="1253381"/>
                        <a:pt x="484090" y="1253381"/>
                      </a:cubicBezTo>
                      <a:close/>
                      <a:moveTo>
                        <a:pt x="1156446" y="1138238"/>
                      </a:moveTo>
                      <a:cubicBezTo>
                        <a:pt x="1177023" y="1138238"/>
                        <a:pt x="1193704" y="1154919"/>
                        <a:pt x="1193704" y="1175496"/>
                      </a:cubicBezTo>
                      <a:cubicBezTo>
                        <a:pt x="1193704" y="1196073"/>
                        <a:pt x="1177023" y="1212754"/>
                        <a:pt x="1156446" y="1212754"/>
                      </a:cubicBezTo>
                      <a:cubicBezTo>
                        <a:pt x="1135869" y="1212754"/>
                        <a:pt x="1119188" y="1196073"/>
                        <a:pt x="1119188" y="1175496"/>
                      </a:cubicBezTo>
                      <a:cubicBezTo>
                        <a:pt x="1119188" y="1154919"/>
                        <a:pt x="1135869" y="1138238"/>
                        <a:pt x="1156446" y="1138238"/>
                      </a:cubicBezTo>
                      <a:close/>
                      <a:moveTo>
                        <a:pt x="1394571" y="1119188"/>
                      </a:moveTo>
                      <a:cubicBezTo>
                        <a:pt x="1415148" y="1119188"/>
                        <a:pt x="1431829" y="1135869"/>
                        <a:pt x="1431829" y="1156446"/>
                      </a:cubicBezTo>
                      <a:cubicBezTo>
                        <a:pt x="1431829" y="1177023"/>
                        <a:pt x="1415148" y="1193704"/>
                        <a:pt x="1394571" y="1193704"/>
                      </a:cubicBezTo>
                      <a:cubicBezTo>
                        <a:pt x="1373994" y="1193704"/>
                        <a:pt x="1357313" y="1177023"/>
                        <a:pt x="1357313" y="1156446"/>
                      </a:cubicBezTo>
                      <a:cubicBezTo>
                        <a:pt x="1357313" y="1135869"/>
                        <a:pt x="1373994" y="1119188"/>
                        <a:pt x="1394571" y="1119188"/>
                      </a:cubicBezTo>
                      <a:close/>
                      <a:moveTo>
                        <a:pt x="680196" y="1109663"/>
                      </a:moveTo>
                      <a:cubicBezTo>
                        <a:pt x="700773" y="1109663"/>
                        <a:pt x="717454" y="1126344"/>
                        <a:pt x="717454" y="1146921"/>
                      </a:cubicBezTo>
                      <a:cubicBezTo>
                        <a:pt x="717454" y="1167498"/>
                        <a:pt x="700773" y="1184179"/>
                        <a:pt x="680196" y="1184179"/>
                      </a:cubicBezTo>
                      <a:cubicBezTo>
                        <a:pt x="659619" y="1184179"/>
                        <a:pt x="642938" y="1167498"/>
                        <a:pt x="642938" y="1146921"/>
                      </a:cubicBezTo>
                      <a:cubicBezTo>
                        <a:pt x="642938" y="1126344"/>
                        <a:pt x="659619" y="1109663"/>
                        <a:pt x="680196" y="1109663"/>
                      </a:cubicBezTo>
                      <a:close/>
                      <a:moveTo>
                        <a:pt x="265858" y="1100137"/>
                      </a:moveTo>
                      <a:cubicBezTo>
                        <a:pt x="286435" y="1100137"/>
                        <a:pt x="303116" y="1116818"/>
                        <a:pt x="303116" y="1137395"/>
                      </a:cubicBezTo>
                      <a:cubicBezTo>
                        <a:pt x="303116" y="1157972"/>
                        <a:pt x="286435" y="1174653"/>
                        <a:pt x="265858" y="1174653"/>
                      </a:cubicBezTo>
                      <a:cubicBezTo>
                        <a:pt x="245281" y="1174653"/>
                        <a:pt x="228600" y="1157972"/>
                        <a:pt x="228600" y="1137395"/>
                      </a:cubicBezTo>
                      <a:cubicBezTo>
                        <a:pt x="228600" y="1116818"/>
                        <a:pt x="245281" y="1100137"/>
                        <a:pt x="265858" y="1100137"/>
                      </a:cubicBezTo>
                      <a:close/>
                      <a:moveTo>
                        <a:pt x="1846182" y="1076325"/>
                      </a:moveTo>
                      <a:cubicBezTo>
                        <a:pt x="1866759" y="1076325"/>
                        <a:pt x="1883440" y="1093006"/>
                        <a:pt x="1883440" y="1113583"/>
                      </a:cubicBezTo>
                      <a:cubicBezTo>
                        <a:pt x="1883440" y="1134160"/>
                        <a:pt x="1866759" y="1150841"/>
                        <a:pt x="1846182" y="1150841"/>
                      </a:cubicBezTo>
                      <a:cubicBezTo>
                        <a:pt x="1825605" y="1150841"/>
                        <a:pt x="1808924" y="1134160"/>
                        <a:pt x="1808924" y="1113583"/>
                      </a:cubicBezTo>
                      <a:cubicBezTo>
                        <a:pt x="1808924" y="1093006"/>
                        <a:pt x="1825605" y="1076325"/>
                        <a:pt x="1846182" y="1076325"/>
                      </a:cubicBezTo>
                      <a:close/>
                      <a:moveTo>
                        <a:pt x="1604120" y="1019176"/>
                      </a:moveTo>
                      <a:cubicBezTo>
                        <a:pt x="1624697" y="1019176"/>
                        <a:pt x="1641378" y="1035857"/>
                        <a:pt x="1641378" y="1056434"/>
                      </a:cubicBezTo>
                      <a:cubicBezTo>
                        <a:pt x="1641378" y="1077011"/>
                        <a:pt x="1624697" y="1093692"/>
                        <a:pt x="1604120" y="1093692"/>
                      </a:cubicBezTo>
                      <a:cubicBezTo>
                        <a:pt x="1583543" y="1093692"/>
                        <a:pt x="1566862" y="1077011"/>
                        <a:pt x="1566862" y="1056434"/>
                      </a:cubicBezTo>
                      <a:cubicBezTo>
                        <a:pt x="1566862" y="1035857"/>
                        <a:pt x="1583543" y="1019176"/>
                        <a:pt x="1604120" y="1019176"/>
                      </a:cubicBezTo>
                      <a:close/>
                      <a:moveTo>
                        <a:pt x="470646" y="962026"/>
                      </a:moveTo>
                      <a:cubicBezTo>
                        <a:pt x="491223" y="962026"/>
                        <a:pt x="507904" y="978707"/>
                        <a:pt x="507904" y="999284"/>
                      </a:cubicBezTo>
                      <a:cubicBezTo>
                        <a:pt x="507904" y="1019861"/>
                        <a:pt x="491223" y="1036542"/>
                        <a:pt x="470646" y="1036542"/>
                      </a:cubicBezTo>
                      <a:cubicBezTo>
                        <a:pt x="450069" y="1036542"/>
                        <a:pt x="433388" y="1019861"/>
                        <a:pt x="433388" y="999284"/>
                      </a:cubicBezTo>
                      <a:cubicBezTo>
                        <a:pt x="433388" y="978707"/>
                        <a:pt x="450069" y="962026"/>
                        <a:pt x="470646" y="962026"/>
                      </a:cubicBezTo>
                      <a:close/>
                      <a:moveTo>
                        <a:pt x="873353" y="943629"/>
                      </a:moveTo>
                      <a:cubicBezTo>
                        <a:pt x="893930" y="943629"/>
                        <a:pt x="910611" y="960310"/>
                        <a:pt x="910611" y="980887"/>
                      </a:cubicBezTo>
                      <a:cubicBezTo>
                        <a:pt x="910611" y="1001464"/>
                        <a:pt x="893930" y="1018145"/>
                        <a:pt x="873353" y="1018145"/>
                      </a:cubicBezTo>
                      <a:cubicBezTo>
                        <a:pt x="852776" y="1018145"/>
                        <a:pt x="836095" y="1001464"/>
                        <a:pt x="836095" y="980887"/>
                      </a:cubicBezTo>
                      <a:cubicBezTo>
                        <a:pt x="836095" y="960310"/>
                        <a:pt x="852776" y="943629"/>
                        <a:pt x="873353" y="943629"/>
                      </a:cubicBezTo>
                      <a:close/>
                      <a:moveTo>
                        <a:pt x="1129273" y="912715"/>
                      </a:moveTo>
                      <a:cubicBezTo>
                        <a:pt x="1149850" y="912715"/>
                        <a:pt x="1166531" y="929396"/>
                        <a:pt x="1166531" y="949973"/>
                      </a:cubicBezTo>
                      <a:cubicBezTo>
                        <a:pt x="1166531" y="970550"/>
                        <a:pt x="1149850" y="987231"/>
                        <a:pt x="1129273" y="987231"/>
                      </a:cubicBezTo>
                      <a:cubicBezTo>
                        <a:pt x="1108696" y="987231"/>
                        <a:pt x="1092015" y="970550"/>
                        <a:pt x="1092015" y="949973"/>
                      </a:cubicBezTo>
                      <a:cubicBezTo>
                        <a:pt x="1092015" y="929396"/>
                        <a:pt x="1108696" y="912715"/>
                        <a:pt x="1129273" y="912715"/>
                      </a:cubicBezTo>
                      <a:close/>
                      <a:moveTo>
                        <a:pt x="1394570" y="871539"/>
                      </a:moveTo>
                      <a:cubicBezTo>
                        <a:pt x="1415147" y="871539"/>
                        <a:pt x="1431828" y="888220"/>
                        <a:pt x="1431828" y="908797"/>
                      </a:cubicBezTo>
                      <a:cubicBezTo>
                        <a:pt x="1431828" y="929374"/>
                        <a:pt x="1415147" y="946055"/>
                        <a:pt x="1394570" y="946055"/>
                      </a:cubicBezTo>
                      <a:cubicBezTo>
                        <a:pt x="1373993" y="946055"/>
                        <a:pt x="1357312" y="929374"/>
                        <a:pt x="1357312" y="908797"/>
                      </a:cubicBezTo>
                      <a:cubicBezTo>
                        <a:pt x="1357312" y="888220"/>
                        <a:pt x="1373993" y="871539"/>
                        <a:pt x="1394570" y="871539"/>
                      </a:cubicBezTo>
                      <a:close/>
                      <a:moveTo>
                        <a:pt x="1696605" y="857060"/>
                      </a:moveTo>
                      <a:cubicBezTo>
                        <a:pt x="1717182" y="857060"/>
                        <a:pt x="1733863" y="873741"/>
                        <a:pt x="1733863" y="894318"/>
                      </a:cubicBezTo>
                      <a:cubicBezTo>
                        <a:pt x="1733863" y="914895"/>
                        <a:pt x="1717182" y="931576"/>
                        <a:pt x="1696605" y="931576"/>
                      </a:cubicBezTo>
                      <a:cubicBezTo>
                        <a:pt x="1676028" y="931576"/>
                        <a:pt x="1659347" y="914895"/>
                        <a:pt x="1659347" y="894318"/>
                      </a:cubicBezTo>
                      <a:cubicBezTo>
                        <a:pt x="1659347" y="873741"/>
                        <a:pt x="1676028" y="857060"/>
                        <a:pt x="1696605" y="857060"/>
                      </a:cubicBezTo>
                      <a:close/>
                      <a:moveTo>
                        <a:pt x="656383" y="828675"/>
                      </a:moveTo>
                      <a:cubicBezTo>
                        <a:pt x="676960" y="828675"/>
                        <a:pt x="693641" y="845356"/>
                        <a:pt x="693641" y="865933"/>
                      </a:cubicBezTo>
                      <a:cubicBezTo>
                        <a:pt x="693641" y="886510"/>
                        <a:pt x="676960" y="903191"/>
                        <a:pt x="656383" y="903191"/>
                      </a:cubicBezTo>
                      <a:cubicBezTo>
                        <a:pt x="635806" y="903191"/>
                        <a:pt x="619125" y="886510"/>
                        <a:pt x="619125" y="865933"/>
                      </a:cubicBezTo>
                      <a:cubicBezTo>
                        <a:pt x="619125" y="845356"/>
                        <a:pt x="635806" y="828675"/>
                        <a:pt x="656383" y="828675"/>
                      </a:cubicBezTo>
                      <a:close/>
                      <a:moveTo>
                        <a:pt x="246808" y="823913"/>
                      </a:moveTo>
                      <a:cubicBezTo>
                        <a:pt x="267385" y="823913"/>
                        <a:pt x="284066" y="840594"/>
                        <a:pt x="284066" y="861171"/>
                      </a:cubicBezTo>
                      <a:cubicBezTo>
                        <a:pt x="284066" y="881748"/>
                        <a:pt x="267385" y="898429"/>
                        <a:pt x="246808" y="898429"/>
                      </a:cubicBezTo>
                      <a:cubicBezTo>
                        <a:pt x="226231" y="898429"/>
                        <a:pt x="209550" y="881748"/>
                        <a:pt x="209550" y="861171"/>
                      </a:cubicBezTo>
                      <a:cubicBezTo>
                        <a:pt x="209550" y="840594"/>
                        <a:pt x="226231" y="823913"/>
                        <a:pt x="246808" y="823913"/>
                      </a:cubicBezTo>
                      <a:close/>
                      <a:moveTo>
                        <a:pt x="1219761" y="726977"/>
                      </a:moveTo>
                      <a:cubicBezTo>
                        <a:pt x="1240338" y="726977"/>
                        <a:pt x="1257019" y="743658"/>
                        <a:pt x="1257019" y="764235"/>
                      </a:cubicBezTo>
                      <a:cubicBezTo>
                        <a:pt x="1257019" y="784812"/>
                        <a:pt x="1240338" y="801493"/>
                        <a:pt x="1219761" y="801493"/>
                      </a:cubicBezTo>
                      <a:cubicBezTo>
                        <a:pt x="1199184" y="801493"/>
                        <a:pt x="1182503" y="784812"/>
                        <a:pt x="1182503" y="764235"/>
                      </a:cubicBezTo>
                      <a:cubicBezTo>
                        <a:pt x="1182503" y="743658"/>
                        <a:pt x="1199184" y="726977"/>
                        <a:pt x="1219761" y="726977"/>
                      </a:cubicBezTo>
                      <a:close/>
                      <a:moveTo>
                        <a:pt x="1899395" y="714377"/>
                      </a:moveTo>
                      <a:cubicBezTo>
                        <a:pt x="1919972" y="714377"/>
                        <a:pt x="1936653" y="731058"/>
                        <a:pt x="1936653" y="751635"/>
                      </a:cubicBezTo>
                      <a:cubicBezTo>
                        <a:pt x="1936653" y="772212"/>
                        <a:pt x="1919972" y="788893"/>
                        <a:pt x="1899395" y="788893"/>
                      </a:cubicBezTo>
                      <a:cubicBezTo>
                        <a:pt x="1878818" y="788893"/>
                        <a:pt x="1862137" y="772212"/>
                        <a:pt x="1862137" y="751635"/>
                      </a:cubicBezTo>
                      <a:cubicBezTo>
                        <a:pt x="1862137" y="731058"/>
                        <a:pt x="1878818" y="714377"/>
                        <a:pt x="1899395" y="714377"/>
                      </a:cubicBezTo>
                      <a:close/>
                      <a:moveTo>
                        <a:pt x="1523158" y="695326"/>
                      </a:moveTo>
                      <a:cubicBezTo>
                        <a:pt x="1543735" y="695326"/>
                        <a:pt x="1560416" y="712007"/>
                        <a:pt x="1560416" y="732584"/>
                      </a:cubicBezTo>
                      <a:cubicBezTo>
                        <a:pt x="1560416" y="753161"/>
                        <a:pt x="1543735" y="769842"/>
                        <a:pt x="1523158" y="769842"/>
                      </a:cubicBezTo>
                      <a:cubicBezTo>
                        <a:pt x="1502581" y="769842"/>
                        <a:pt x="1485900" y="753161"/>
                        <a:pt x="1485900" y="732584"/>
                      </a:cubicBezTo>
                      <a:cubicBezTo>
                        <a:pt x="1485900" y="712007"/>
                        <a:pt x="1502581" y="695326"/>
                        <a:pt x="1523158" y="695326"/>
                      </a:cubicBezTo>
                      <a:close/>
                      <a:moveTo>
                        <a:pt x="446833" y="681038"/>
                      </a:moveTo>
                      <a:cubicBezTo>
                        <a:pt x="467410" y="681038"/>
                        <a:pt x="484091" y="697719"/>
                        <a:pt x="484091" y="718296"/>
                      </a:cubicBezTo>
                      <a:cubicBezTo>
                        <a:pt x="484091" y="738873"/>
                        <a:pt x="467410" y="755554"/>
                        <a:pt x="446833" y="755554"/>
                      </a:cubicBezTo>
                      <a:cubicBezTo>
                        <a:pt x="426256" y="755554"/>
                        <a:pt x="409575" y="738873"/>
                        <a:pt x="409575" y="718296"/>
                      </a:cubicBezTo>
                      <a:cubicBezTo>
                        <a:pt x="409575" y="697719"/>
                        <a:pt x="426256" y="681038"/>
                        <a:pt x="446833" y="681038"/>
                      </a:cubicBezTo>
                      <a:close/>
                      <a:moveTo>
                        <a:pt x="970708" y="676276"/>
                      </a:moveTo>
                      <a:cubicBezTo>
                        <a:pt x="991285" y="676276"/>
                        <a:pt x="1007966" y="692957"/>
                        <a:pt x="1007966" y="713534"/>
                      </a:cubicBezTo>
                      <a:cubicBezTo>
                        <a:pt x="1007966" y="734111"/>
                        <a:pt x="991285" y="750792"/>
                        <a:pt x="970708" y="750792"/>
                      </a:cubicBezTo>
                      <a:cubicBezTo>
                        <a:pt x="950131" y="750792"/>
                        <a:pt x="933450" y="734111"/>
                        <a:pt x="933450" y="713534"/>
                      </a:cubicBezTo>
                      <a:cubicBezTo>
                        <a:pt x="933450" y="692957"/>
                        <a:pt x="950131" y="676276"/>
                        <a:pt x="970708" y="676276"/>
                      </a:cubicBezTo>
                      <a:close/>
                      <a:moveTo>
                        <a:pt x="37258" y="676276"/>
                      </a:moveTo>
                      <a:cubicBezTo>
                        <a:pt x="57835" y="676276"/>
                        <a:pt x="74516" y="692957"/>
                        <a:pt x="74516" y="713534"/>
                      </a:cubicBezTo>
                      <a:cubicBezTo>
                        <a:pt x="74516" y="734111"/>
                        <a:pt x="57835" y="750792"/>
                        <a:pt x="37258" y="750792"/>
                      </a:cubicBezTo>
                      <a:cubicBezTo>
                        <a:pt x="16681" y="750792"/>
                        <a:pt x="0" y="734111"/>
                        <a:pt x="0" y="713534"/>
                      </a:cubicBezTo>
                      <a:cubicBezTo>
                        <a:pt x="0" y="692957"/>
                        <a:pt x="16681" y="676276"/>
                        <a:pt x="37258" y="676276"/>
                      </a:cubicBezTo>
                      <a:close/>
                      <a:moveTo>
                        <a:pt x="656383" y="652462"/>
                      </a:moveTo>
                      <a:cubicBezTo>
                        <a:pt x="676960" y="652462"/>
                        <a:pt x="693641" y="669143"/>
                        <a:pt x="693641" y="689720"/>
                      </a:cubicBezTo>
                      <a:cubicBezTo>
                        <a:pt x="693641" y="710297"/>
                        <a:pt x="676960" y="726978"/>
                        <a:pt x="656383" y="726978"/>
                      </a:cubicBezTo>
                      <a:cubicBezTo>
                        <a:pt x="635806" y="726978"/>
                        <a:pt x="619125" y="710297"/>
                        <a:pt x="619125" y="689720"/>
                      </a:cubicBezTo>
                      <a:cubicBezTo>
                        <a:pt x="619125" y="669143"/>
                        <a:pt x="635806" y="652462"/>
                        <a:pt x="656383" y="652462"/>
                      </a:cubicBezTo>
                      <a:close/>
                      <a:moveTo>
                        <a:pt x="1313608" y="547689"/>
                      </a:moveTo>
                      <a:cubicBezTo>
                        <a:pt x="1334185" y="547689"/>
                        <a:pt x="1350866" y="564370"/>
                        <a:pt x="1350866" y="584947"/>
                      </a:cubicBezTo>
                      <a:cubicBezTo>
                        <a:pt x="1350866" y="605524"/>
                        <a:pt x="1334185" y="622205"/>
                        <a:pt x="1313608" y="622205"/>
                      </a:cubicBezTo>
                      <a:cubicBezTo>
                        <a:pt x="1293031" y="622205"/>
                        <a:pt x="1276350" y="605524"/>
                        <a:pt x="1276350" y="584947"/>
                      </a:cubicBezTo>
                      <a:cubicBezTo>
                        <a:pt x="1276350" y="564370"/>
                        <a:pt x="1293031" y="547689"/>
                        <a:pt x="1313608" y="547689"/>
                      </a:cubicBezTo>
                      <a:close/>
                      <a:moveTo>
                        <a:pt x="1728991" y="503139"/>
                      </a:moveTo>
                      <a:cubicBezTo>
                        <a:pt x="1749568" y="503139"/>
                        <a:pt x="1766249" y="519820"/>
                        <a:pt x="1766249" y="540397"/>
                      </a:cubicBezTo>
                      <a:cubicBezTo>
                        <a:pt x="1766249" y="560974"/>
                        <a:pt x="1749568" y="577655"/>
                        <a:pt x="1728991" y="577655"/>
                      </a:cubicBezTo>
                      <a:cubicBezTo>
                        <a:pt x="1708414" y="577655"/>
                        <a:pt x="1691733" y="560974"/>
                        <a:pt x="1691733" y="540397"/>
                      </a:cubicBezTo>
                      <a:cubicBezTo>
                        <a:pt x="1691733" y="519820"/>
                        <a:pt x="1708414" y="503139"/>
                        <a:pt x="1728991" y="503139"/>
                      </a:cubicBezTo>
                      <a:close/>
                      <a:moveTo>
                        <a:pt x="723058" y="476250"/>
                      </a:moveTo>
                      <a:cubicBezTo>
                        <a:pt x="743635" y="476250"/>
                        <a:pt x="760316" y="492931"/>
                        <a:pt x="760316" y="513508"/>
                      </a:cubicBezTo>
                      <a:cubicBezTo>
                        <a:pt x="760316" y="534085"/>
                        <a:pt x="743635" y="550766"/>
                        <a:pt x="723058" y="550766"/>
                      </a:cubicBezTo>
                      <a:cubicBezTo>
                        <a:pt x="702481" y="550766"/>
                        <a:pt x="685800" y="534085"/>
                        <a:pt x="685800" y="513508"/>
                      </a:cubicBezTo>
                      <a:cubicBezTo>
                        <a:pt x="685800" y="492931"/>
                        <a:pt x="702481" y="476250"/>
                        <a:pt x="723058" y="476250"/>
                      </a:cubicBezTo>
                      <a:close/>
                      <a:moveTo>
                        <a:pt x="251570" y="461962"/>
                      </a:moveTo>
                      <a:cubicBezTo>
                        <a:pt x="272147" y="461962"/>
                        <a:pt x="288828" y="478643"/>
                        <a:pt x="288828" y="499220"/>
                      </a:cubicBezTo>
                      <a:cubicBezTo>
                        <a:pt x="288828" y="519797"/>
                        <a:pt x="272147" y="536478"/>
                        <a:pt x="251570" y="536478"/>
                      </a:cubicBezTo>
                      <a:cubicBezTo>
                        <a:pt x="230993" y="536478"/>
                        <a:pt x="214312" y="519797"/>
                        <a:pt x="214312" y="499220"/>
                      </a:cubicBezTo>
                      <a:cubicBezTo>
                        <a:pt x="214312" y="478643"/>
                        <a:pt x="230993" y="461962"/>
                        <a:pt x="251570" y="461962"/>
                      </a:cubicBezTo>
                      <a:close/>
                      <a:moveTo>
                        <a:pt x="1522332" y="404813"/>
                      </a:moveTo>
                      <a:cubicBezTo>
                        <a:pt x="1542909" y="404813"/>
                        <a:pt x="1559590" y="421494"/>
                        <a:pt x="1559590" y="442071"/>
                      </a:cubicBezTo>
                      <a:cubicBezTo>
                        <a:pt x="1559590" y="462648"/>
                        <a:pt x="1542909" y="479329"/>
                        <a:pt x="1522332" y="479329"/>
                      </a:cubicBezTo>
                      <a:cubicBezTo>
                        <a:pt x="1501755" y="479329"/>
                        <a:pt x="1485074" y="462648"/>
                        <a:pt x="1485074" y="442071"/>
                      </a:cubicBezTo>
                      <a:cubicBezTo>
                        <a:pt x="1485074" y="421494"/>
                        <a:pt x="1501755" y="404813"/>
                        <a:pt x="1522332" y="404813"/>
                      </a:cubicBezTo>
                      <a:close/>
                      <a:moveTo>
                        <a:pt x="1080245" y="395288"/>
                      </a:moveTo>
                      <a:cubicBezTo>
                        <a:pt x="1100822" y="395288"/>
                        <a:pt x="1117503" y="411969"/>
                        <a:pt x="1117503" y="432546"/>
                      </a:cubicBezTo>
                      <a:cubicBezTo>
                        <a:pt x="1117503" y="453123"/>
                        <a:pt x="1100822" y="469804"/>
                        <a:pt x="1080245" y="469804"/>
                      </a:cubicBezTo>
                      <a:cubicBezTo>
                        <a:pt x="1059668" y="469804"/>
                        <a:pt x="1042987" y="453123"/>
                        <a:pt x="1042987" y="432546"/>
                      </a:cubicBezTo>
                      <a:cubicBezTo>
                        <a:pt x="1042987" y="411969"/>
                        <a:pt x="1059668" y="395288"/>
                        <a:pt x="1080245" y="395288"/>
                      </a:cubicBezTo>
                      <a:close/>
                      <a:moveTo>
                        <a:pt x="513508" y="328613"/>
                      </a:moveTo>
                      <a:cubicBezTo>
                        <a:pt x="534085" y="328613"/>
                        <a:pt x="550766" y="345294"/>
                        <a:pt x="550766" y="365871"/>
                      </a:cubicBezTo>
                      <a:cubicBezTo>
                        <a:pt x="550766" y="386448"/>
                        <a:pt x="534085" y="403129"/>
                        <a:pt x="513508" y="403129"/>
                      </a:cubicBezTo>
                      <a:cubicBezTo>
                        <a:pt x="492931" y="403129"/>
                        <a:pt x="476250" y="386448"/>
                        <a:pt x="476250" y="365871"/>
                      </a:cubicBezTo>
                      <a:cubicBezTo>
                        <a:pt x="476250" y="345294"/>
                        <a:pt x="492931" y="328613"/>
                        <a:pt x="513508" y="328613"/>
                      </a:cubicBezTo>
                      <a:close/>
                      <a:moveTo>
                        <a:pt x="870695" y="247651"/>
                      </a:moveTo>
                      <a:cubicBezTo>
                        <a:pt x="891272" y="247651"/>
                        <a:pt x="907953" y="264332"/>
                        <a:pt x="907953" y="284909"/>
                      </a:cubicBezTo>
                      <a:cubicBezTo>
                        <a:pt x="907953" y="305486"/>
                        <a:pt x="891272" y="322167"/>
                        <a:pt x="870695" y="322167"/>
                      </a:cubicBezTo>
                      <a:cubicBezTo>
                        <a:pt x="850118" y="322167"/>
                        <a:pt x="833437" y="305486"/>
                        <a:pt x="833437" y="284909"/>
                      </a:cubicBezTo>
                      <a:cubicBezTo>
                        <a:pt x="833437" y="264332"/>
                        <a:pt x="850118" y="247651"/>
                        <a:pt x="870695" y="247651"/>
                      </a:cubicBezTo>
                      <a:close/>
                      <a:moveTo>
                        <a:pt x="1251695" y="185739"/>
                      </a:moveTo>
                      <a:cubicBezTo>
                        <a:pt x="1272272" y="185739"/>
                        <a:pt x="1288953" y="202420"/>
                        <a:pt x="1288953" y="222997"/>
                      </a:cubicBezTo>
                      <a:cubicBezTo>
                        <a:pt x="1288953" y="243574"/>
                        <a:pt x="1272272" y="260255"/>
                        <a:pt x="1251695" y="260255"/>
                      </a:cubicBezTo>
                      <a:cubicBezTo>
                        <a:pt x="1231118" y="260255"/>
                        <a:pt x="1214437" y="243574"/>
                        <a:pt x="1214437" y="222997"/>
                      </a:cubicBezTo>
                      <a:cubicBezTo>
                        <a:pt x="1214437" y="202420"/>
                        <a:pt x="1231118" y="185739"/>
                        <a:pt x="1251695" y="185739"/>
                      </a:cubicBezTo>
                      <a:close/>
                      <a:moveTo>
                        <a:pt x="284908" y="180975"/>
                      </a:moveTo>
                      <a:cubicBezTo>
                        <a:pt x="305485" y="180975"/>
                        <a:pt x="322166" y="197656"/>
                        <a:pt x="322166" y="218233"/>
                      </a:cubicBezTo>
                      <a:cubicBezTo>
                        <a:pt x="322166" y="238810"/>
                        <a:pt x="305485" y="255491"/>
                        <a:pt x="284908" y="255491"/>
                      </a:cubicBezTo>
                      <a:cubicBezTo>
                        <a:pt x="264331" y="255491"/>
                        <a:pt x="247650" y="238810"/>
                        <a:pt x="247650" y="218233"/>
                      </a:cubicBezTo>
                      <a:cubicBezTo>
                        <a:pt x="247650" y="197656"/>
                        <a:pt x="264331" y="180975"/>
                        <a:pt x="284908" y="180975"/>
                      </a:cubicBezTo>
                      <a:close/>
                      <a:moveTo>
                        <a:pt x="1546144" y="119063"/>
                      </a:moveTo>
                      <a:cubicBezTo>
                        <a:pt x="1566721" y="119063"/>
                        <a:pt x="1583402" y="135744"/>
                        <a:pt x="1583402" y="156321"/>
                      </a:cubicBezTo>
                      <a:cubicBezTo>
                        <a:pt x="1583402" y="176898"/>
                        <a:pt x="1566721" y="193579"/>
                        <a:pt x="1546144" y="193579"/>
                      </a:cubicBezTo>
                      <a:cubicBezTo>
                        <a:pt x="1525567" y="193579"/>
                        <a:pt x="1508886" y="176898"/>
                        <a:pt x="1508886" y="156321"/>
                      </a:cubicBezTo>
                      <a:cubicBezTo>
                        <a:pt x="1508886" y="135744"/>
                        <a:pt x="1525567" y="119063"/>
                        <a:pt x="1546144" y="119063"/>
                      </a:cubicBezTo>
                      <a:close/>
                      <a:moveTo>
                        <a:pt x="651621" y="85725"/>
                      </a:moveTo>
                      <a:cubicBezTo>
                        <a:pt x="672198" y="85725"/>
                        <a:pt x="688879" y="102406"/>
                        <a:pt x="688879" y="122983"/>
                      </a:cubicBezTo>
                      <a:cubicBezTo>
                        <a:pt x="688879" y="143560"/>
                        <a:pt x="672198" y="160241"/>
                        <a:pt x="651621" y="160241"/>
                      </a:cubicBezTo>
                      <a:cubicBezTo>
                        <a:pt x="631044" y="160241"/>
                        <a:pt x="614363" y="143560"/>
                        <a:pt x="614363" y="122983"/>
                      </a:cubicBezTo>
                      <a:cubicBezTo>
                        <a:pt x="614363" y="102406"/>
                        <a:pt x="631044" y="85725"/>
                        <a:pt x="651621" y="85725"/>
                      </a:cubicBezTo>
                      <a:close/>
                      <a:moveTo>
                        <a:pt x="1013571" y="0"/>
                      </a:moveTo>
                      <a:cubicBezTo>
                        <a:pt x="1034148" y="0"/>
                        <a:pt x="1050829" y="16681"/>
                        <a:pt x="1050829" y="37258"/>
                      </a:cubicBezTo>
                      <a:cubicBezTo>
                        <a:pt x="1050829" y="57835"/>
                        <a:pt x="1034148" y="74516"/>
                        <a:pt x="1013571" y="74516"/>
                      </a:cubicBezTo>
                      <a:cubicBezTo>
                        <a:pt x="992994" y="74516"/>
                        <a:pt x="976313" y="57835"/>
                        <a:pt x="976313" y="37258"/>
                      </a:cubicBezTo>
                      <a:cubicBezTo>
                        <a:pt x="976313" y="16681"/>
                        <a:pt x="992994" y="0"/>
                        <a:pt x="1013571" y="0"/>
                      </a:cubicBezTo>
                      <a:close/>
                    </a:path>
                  </a:pathLst>
                </a:custGeom>
                <a:solidFill>
                  <a:srgbClr val="FFC000">
                    <a:lumMod val="40000"/>
                    <a:lumOff val="6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8" name="星: 8 pt 147">
                  <a:extLst>
                    <a:ext uri="{FF2B5EF4-FFF2-40B4-BE49-F238E27FC236}">
                      <a16:creationId xmlns:a16="http://schemas.microsoft.com/office/drawing/2014/main" id="{8910CF73-3BF8-44BF-B70C-ADCE8E1BB37C}"/>
                    </a:ext>
                  </a:extLst>
                </p:cNvPr>
                <p:cNvSpPr/>
                <p:nvPr/>
              </p:nvSpPr>
              <p:spPr>
                <a:xfrm>
                  <a:off x="2797803" y="5466376"/>
                  <a:ext cx="212448" cy="107156"/>
                </a:xfrm>
                <a:prstGeom prst="star8">
                  <a:avLst>
                    <a:gd name="adj" fmla="val 39722"/>
                  </a:avLst>
                </a:prstGeom>
                <a:solidFill>
                  <a:srgbClr val="00660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149" name="楕円 148">
                  <a:extLst>
                    <a:ext uri="{FF2B5EF4-FFF2-40B4-BE49-F238E27FC236}">
                      <a16:creationId xmlns:a16="http://schemas.microsoft.com/office/drawing/2014/main" id="{15F9CDF6-9079-4DF1-B8A8-A9E50AA18E91}"/>
                    </a:ext>
                  </a:extLst>
                </p:cNvPr>
                <p:cNvSpPr/>
                <p:nvPr/>
              </p:nvSpPr>
              <p:spPr>
                <a:xfrm>
                  <a:off x="2859881" y="5495604"/>
                  <a:ext cx="85725" cy="45719"/>
                </a:xfrm>
                <a:prstGeom prst="ellipse">
                  <a:avLst/>
                </a:prstGeom>
                <a:solidFill>
                  <a:srgbClr val="70AD47">
                    <a:lumMod val="75000"/>
                  </a:srgb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  <p:sp>
            <p:nvSpPr>
              <p:cNvPr id="145" name="フリーフォーム: 図形 144">
                <a:extLst>
                  <a:ext uri="{FF2B5EF4-FFF2-40B4-BE49-F238E27FC236}">
                    <a16:creationId xmlns:a16="http://schemas.microsoft.com/office/drawing/2014/main" id="{EF671EC8-D395-4DBC-8118-86459DB867E9}"/>
                  </a:ext>
                </a:extLst>
              </p:cNvPr>
              <p:cNvSpPr/>
              <p:nvPr/>
            </p:nvSpPr>
            <p:spPr>
              <a:xfrm>
                <a:off x="3169444" y="5626973"/>
                <a:ext cx="147675" cy="191915"/>
              </a:xfrm>
              <a:custGeom>
                <a:avLst/>
                <a:gdLst>
                  <a:gd name="connsiteX0" fmla="*/ 108924 w 194483"/>
                  <a:gd name="connsiteY0" fmla="*/ 89753 h 252745"/>
                  <a:gd name="connsiteX1" fmla="*/ 170659 w 194483"/>
                  <a:gd name="connsiteY1" fmla="*/ 152304 h 252745"/>
                  <a:gd name="connsiteX2" fmla="*/ 184374 w 194483"/>
                  <a:gd name="connsiteY2" fmla="*/ 250657 h 252745"/>
                  <a:gd name="connsiteX3" fmla="*/ 106570 w 194483"/>
                  <a:gd name="connsiteY3" fmla="*/ 188949 h 252745"/>
                  <a:gd name="connsiteX4" fmla="*/ 92855 w 194483"/>
                  <a:gd name="connsiteY4" fmla="*/ 90596 h 252745"/>
                  <a:gd name="connsiteX5" fmla="*/ 108924 w 194483"/>
                  <a:gd name="connsiteY5" fmla="*/ 89753 h 252745"/>
                  <a:gd name="connsiteX6" fmla="*/ 36913 w 194483"/>
                  <a:gd name="connsiteY6" fmla="*/ 0 h 252745"/>
                  <a:gd name="connsiteX7" fmla="*/ 73826 w 194483"/>
                  <a:gd name="connsiteY7" fmla="*/ 36913 h 252745"/>
                  <a:gd name="connsiteX8" fmla="*/ 36913 w 194483"/>
                  <a:gd name="connsiteY8" fmla="*/ 73826 h 252745"/>
                  <a:gd name="connsiteX9" fmla="*/ 0 w 194483"/>
                  <a:gd name="connsiteY9" fmla="*/ 36913 h 252745"/>
                  <a:gd name="connsiteX10" fmla="*/ 36913 w 194483"/>
                  <a:gd name="connsiteY10" fmla="*/ 0 h 2527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94483" h="252745">
                    <a:moveTo>
                      <a:pt x="108924" y="89753"/>
                    </a:moveTo>
                    <a:cubicBezTo>
                      <a:pt x="127372" y="95326"/>
                      <a:pt x="151705" y="119154"/>
                      <a:pt x="170659" y="152304"/>
                    </a:cubicBezTo>
                    <a:cubicBezTo>
                      <a:pt x="195932" y="196504"/>
                      <a:pt x="202071" y="240538"/>
                      <a:pt x="184374" y="250657"/>
                    </a:cubicBezTo>
                    <a:cubicBezTo>
                      <a:pt x="166677" y="260776"/>
                      <a:pt x="131842" y="233149"/>
                      <a:pt x="106570" y="188949"/>
                    </a:cubicBezTo>
                    <a:cubicBezTo>
                      <a:pt x="81297" y="144749"/>
                      <a:pt x="75157" y="100715"/>
                      <a:pt x="92855" y="90596"/>
                    </a:cubicBezTo>
                    <a:cubicBezTo>
                      <a:pt x="97279" y="88066"/>
                      <a:pt x="102775" y="87895"/>
                      <a:pt x="108924" y="89753"/>
                    </a:cubicBezTo>
                    <a:close/>
                    <a:moveTo>
                      <a:pt x="36913" y="0"/>
                    </a:moveTo>
                    <a:cubicBezTo>
                      <a:pt x="57299" y="0"/>
                      <a:pt x="73826" y="16527"/>
                      <a:pt x="73826" y="36913"/>
                    </a:cubicBezTo>
                    <a:cubicBezTo>
                      <a:pt x="73826" y="57299"/>
                      <a:pt x="57299" y="73826"/>
                      <a:pt x="36913" y="73826"/>
                    </a:cubicBezTo>
                    <a:cubicBezTo>
                      <a:pt x="16527" y="73826"/>
                      <a:pt x="0" y="57299"/>
                      <a:pt x="0" y="36913"/>
                    </a:cubicBezTo>
                    <a:cubicBezTo>
                      <a:pt x="0" y="16527"/>
                      <a:pt x="16527" y="0"/>
                      <a:pt x="36913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137" name="グループ化 136">
              <a:extLst>
                <a:ext uri="{FF2B5EF4-FFF2-40B4-BE49-F238E27FC236}">
                  <a16:creationId xmlns:a16="http://schemas.microsoft.com/office/drawing/2014/main" id="{1FB61113-E352-457F-91F0-B877F5B8742C}"/>
                </a:ext>
              </a:extLst>
            </p:cNvPr>
            <p:cNvGrpSpPr/>
            <p:nvPr/>
          </p:nvGrpSpPr>
          <p:grpSpPr>
            <a:xfrm>
              <a:off x="1745170" y="3328800"/>
              <a:ext cx="770147" cy="615359"/>
              <a:chOff x="2447331" y="5466376"/>
              <a:chExt cx="907334" cy="766597"/>
            </a:xfrm>
          </p:grpSpPr>
          <p:grpSp>
            <p:nvGrpSpPr>
              <p:cNvPr id="138" name="グループ化 137">
                <a:extLst>
                  <a:ext uri="{FF2B5EF4-FFF2-40B4-BE49-F238E27FC236}">
                    <a16:creationId xmlns:a16="http://schemas.microsoft.com/office/drawing/2014/main" id="{06490577-A1E1-46C6-95A9-12FC9DF2C36C}"/>
                  </a:ext>
                </a:extLst>
              </p:cNvPr>
              <p:cNvGrpSpPr/>
              <p:nvPr/>
            </p:nvGrpSpPr>
            <p:grpSpPr>
              <a:xfrm>
                <a:off x="2447331" y="5466376"/>
                <a:ext cx="907334" cy="766597"/>
                <a:chOff x="2447331" y="5466376"/>
                <a:chExt cx="907334" cy="766597"/>
              </a:xfrm>
            </p:grpSpPr>
            <p:sp>
              <p:nvSpPr>
                <p:cNvPr id="140" name="楕円 139">
                  <a:extLst>
                    <a:ext uri="{FF2B5EF4-FFF2-40B4-BE49-F238E27FC236}">
                      <a16:creationId xmlns:a16="http://schemas.microsoft.com/office/drawing/2014/main" id="{C04D5C7A-7F40-4574-978D-CEDBCB6DC15F}"/>
                    </a:ext>
                  </a:extLst>
                </p:cNvPr>
                <p:cNvSpPr/>
                <p:nvPr/>
              </p:nvSpPr>
              <p:spPr bwMode="auto">
                <a:xfrm>
                  <a:off x="2447331" y="5497332"/>
                  <a:ext cx="907334" cy="735641"/>
                </a:xfrm>
                <a:prstGeom prst="ellipse">
                  <a:avLst/>
                </a:prstGeom>
                <a:gradFill flip="none" rotWithShape="1">
                  <a:gsLst>
                    <a:gs pos="90000">
                      <a:srgbClr val="FF6600"/>
                    </a:gs>
                    <a:gs pos="0">
                      <a:srgbClr val="FFC0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141" name="フリーフォーム: 図形 140">
                  <a:extLst>
                    <a:ext uri="{FF2B5EF4-FFF2-40B4-BE49-F238E27FC236}">
                      <a16:creationId xmlns:a16="http://schemas.microsoft.com/office/drawing/2014/main" id="{BDDB3A8F-5B72-48BD-97D4-6FF20BABBDD1}"/>
                    </a:ext>
                  </a:extLst>
                </p:cNvPr>
                <p:cNvSpPr/>
                <p:nvPr/>
              </p:nvSpPr>
              <p:spPr>
                <a:xfrm>
                  <a:off x="2539212" y="5554839"/>
                  <a:ext cx="712533" cy="624922"/>
                </a:xfrm>
                <a:custGeom>
                  <a:avLst/>
                  <a:gdLst>
                    <a:gd name="connsiteX0" fmla="*/ 1198482 w 1936653"/>
                    <a:gd name="connsiteY0" fmla="*/ 1624013 h 1698529"/>
                    <a:gd name="connsiteX1" fmla="*/ 1235740 w 1936653"/>
                    <a:gd name="connsiteY1" fmla="*/ 1661271 h 1698529"/>
                    <a:gd name="connsiteX2" fmla="*/ 1198482 w 1936653"/>
                    <a:gd name="connsiteY2" fmla="*/ 1698529 h 1698529"/>
                    <a:gd name="connsiteX3" fmla="*/ 1161224 w 1936653"/>
                    <a:gd name="connsiteY3" fmla="*/ 1661271 h 1698529"/>
                    <a:gd name="connsiteX4" fmla="*/ 1198482 w 1936653"/>
                    <a:gd name="connsiteY4" fmla="*/ 1624013 h 1698529"/>
                    <a:gd name="connsiteX5" fmla="*/ 888920 w 1936653"/>
                    <a:gd name="connsiteY5" fmla="*/ 1585913 h 1698529"/>
                    <a:gd name="connsiteX6" fmla="*/ 926178 w 1936653"/>
                    <a:gd name="connsiteY6" fmla="*/ 1623171 h 1698529"/>
                    <a:gd name="connsiteX7" fmla="*/ 888920 w 1936653"/>
                    <a:gd name="connsiteY7" fmla="*/ 1660429 h 1698529"/>
                    <a:gd name="connsiteX8" fmla="*/ 851662 w 1936653"/>
                    <a:gd name="connsiteY8" fmla="*/ 1623171 h 1698529"/>
                    <a:gd name="connsiteX9" fmla="*/ 888920 w 1936653"/>
                    <a:gd name="connsiteY9" fmla="*/ 1585913 h 1698529"/>
                    <a:gd name="connsiteX10" fmla="*/ 1560432 w 1936653"/>
                    <a:gd name="connsiteY10" fmla="*/ 1543050 h 1698529"/>
                    <a:gd name="connsiteX11" fmla="*/ 1597690 w 1936653"/>
                    <a:gd name="connsiteY11" fmla="*/ 1580308 h 1698529"/>
                    <a:gd name="connsiteX12" fmla="*/ 1560432 w 1936653"/>
                    <a:gd name="connsiteY12" fmla="*/ 1617566 h 1698529"/>
                    <a:gd name="connsiteX13" fmla="*/ 1523174 w 1936653"/>
                    <a:gd name="connsiteY13" fmla="*/ 1580308 h 1698529"/>
                    <a:gd name="connsiteX14" fmla="*/ 1560432 w 1936653"/>
                    <a:gd name="connsiteY14" fmla="*/ 1543050 h 1698529"/>
                    <a:gd name="connsiteX15" fmla="*/ 436482 w 1936653"/>
                    <a:gd name="connsiteY15" fmla="*/ 1519238 h 1698529"/>
                    <a:gd name="connsiteX16" fmla="*/ 473740 w 1936653"/>
                    <a:gd name="connsiteY16" fmla="*/ 1556496 h 1698529"/>
                    <a:gd name="connsiteX17" fmla="*/ 436482 w 1936653"/>
                    <a:gd name="connsiteY17" fmla="*/ 1593754 h 1698529"/>
                    <a:gd name="connsiteX18" fmla="*/ 399224 w 1936653"/>
                    <a:gd name="connsiteY18" fmla="*/ 1556496 h 1698529"/>
                    <a:gd name="connsiteX19" fmla="*/ 436482 w 1936653"/>
                    <a:gd name="connsiteY19" fmla="*/ 1519238 h 1698529"/>
                    <a:gd name="connsiteX20" fmla="*/ 665908 w 1936653"/>
                    <a:gd name="connsiteY20" fmla="*/ 1471614 h 1698529"/>
                    <a:gd name="connsiteX21" fmla="*/ 703166 w 1936653"/>
                    <a:gd name="connsiteY21" fmla="*/ 1508872 h 1698529"/>
                    <a:gd name="connsiteX22" fmla="*/ 665908 w 1936653"/>
                    <a:gd name="connsiteY22" fmla="*/ 1546130 h 1698529"/>
                    <a:gd name="connsiteX23" fmla="*/ 628650 w 1936653"/>
                    <a:gd name="connsiteY23" fmla="*/ 1508872 h 1698529"/>
                    <a:gd name="connsiteX24" fmla="*/ 665908 w 1936653"/>
                    <a:gd name="connsiteY24" fmla="*/ 1471614 h 1698529"/>
                    <a:gd name="connsiteX25" fmla="*/ 1104058 w 1936653"/>
                    <a:gd name="connsiteY25" fmla="*/ 1428751 h 1698529"/>
                    <a:gd name="connsiteX26" fmla="*/ 1141316 w 1936653"/>
                    <a:gd name="connsiteY26" fmla="*/ 1466009 h 1698529"/>
                    <a:gd name="connsiteX27" fmla="*/ 1104058 w 1936653"/>
                    <a:gd name="connsiteY27" fmla="*/ 1503267 h 1698529"/>
                    <a:gd name="connsiteX28" fmla="*/ 1066800 w 1936653"/>
                    <a:gd name="connsiteY28" fmla="*/ 1466009 h 1698529"/>
                    <a:gd name="connsiteX29" fmla="*/ 1104058 w 1936653"/>
                    <a:gd name="connsiteY29" fmla="*/ 1428751 h 1698529"/>
                    <a:gd name="connsiteX30" fmla="*/ 1351708 w 1936653"/>
                    <a:gd name="connsiteY30" fmla="*/ 1414464 h 1698529"/>
                    <a:gd name="connsiteX31" fmla="*/ 1388966 w 1936653"/>
                    <a:gd name="connsiteY31" fmla="*/ 1451722 h 1698529"/>
                    <a:gd name="connsiteX32" fmla="*/ 1351708 w 1936653"/>
                    <a:gd name="connsiteY32" fmla="*/ 1488980 h 1698529"/>
                    <a:gd name="connsiteX33" fmla="*/ 1314450 w 1936653"/>
                    <a:gd name="connsiteY33" fmla="*/ 1451722 h 1698529"/>
                    <a:gd name="connsiteX34" fmla="*/ 1351708 w 1936653"/>
                    <a:gd name="connsiteY34" fmla="*/ 1414464 h 1698529"/>
                    <a:gd name="connsiteX35" fmla="*/ 203120 w 1936653"/>
                    <a:gd name="connsiteY35" fmla="*/ 1328738 h 1698529"/>
                    <a:gd name="connsiteX36" fmla="*/ 240378 w 1936653"/>
                    <a:gd name="connsiteY36" fmla="*/ 1365996 h 1698529"/>
                    <a:gd name="connsiteX37" fmla="*/ 203120 w 1936653"/>
                    <a:gd name="connsiteY37" fmla="*/ 1403254 h 1698529"/>
                    <a:gd name="connsiteX38" fmla="*/ 165862 w 1936653"/>
                    <a:gd name="connsiteY38" fmla="*/ 1365996 h 1698529"/>
                    <a:gd name="connsiteX39" fmla="*/ 203120 w 1936653"/>
                    <a:gd name="connsiteY39" fmla="*/ 1328738 h 1698529"/>
                    <a:gd name="connsiteX40" fmla="*/ 1608883 w 1936653"/>
                    <a:gd name="connsiteY40" fmla="*/ 1290639 h 1698529"/>
                    <a:gd name="connsiteX41" fmla="*/ 1646141 w 1936653"/>
                    <a:gd name="connsiteY41" fmla="*/ 1327897 h 1698529"/>
                    <a:gd name="connsiteX42" fmla="*/ 1608883 w 1936653"/>
                    <a:gd name="connsiteY42" fmla="*/ 1365155 h 1698529"/>
                    <a:gd name="connsiteX43" fmla="*/ 1571625 w 1936653"/>
                    <a:gd name="connsiteY43" fmla="*/ 1327897 h 1698529"/>
                    <a:gd name="connsiteX44" fmla="*/ 1608883 w 1936653"/>
                    <a:gd name="connsiteY44" fmla="*/ 1290639 h 1698529"/>
                    <a:gd name="connsiteX45" fmla="*/ 894508 w 1936653"/>
                    <a:gd name="connsiteY45" fmla="*/ 1281114 h 1698529"/>
                    <a:gd name="connsiteX46" fmla="*/ 931766 w 1936653"/>
                    <a:gd name="connsiteY46" fmla="*/ 1318372 h 1698529"/>
                    <a:gd name="connsiteX47" fmla="*/ 894508 w 1936653"/>
                    <a:gd name="connsiteY47" fmla="*/ 1355630 h 1698529"/>
                    <a:gd name="connsiteX48" fmla="*/ 857250 w 1936653"/>
                    <a:gd name="connsiteY48" fmla="*/ 1318372 h 1698529"/>
                    <a:gd name="connsiteX49" fmla="*/ 894508 w 1936653"/>
                    <a:gd name="connsiteY49" fmla="*/ 1281114 h 1698529"/>
                    <a:gd name="connsiteX50" fmla="*/ 484090 w 1936653"/>
                    <a:gd name="connsiteY50" fmla="*/ 1253381 h 1698529"/>
                    <a:gd name="connsiteX51" fmla="*/ 521348 w 1936653"/>
                    <a:gd name="connsiteY51" fmla="*/ 1290639 h 1698529"/>
                    <a:gd name="connsiteX52" fmla="*/ 484090 w 1936653"/>
                    <a:gd name="connsiteY52" fmla="*/ 1327897 h 1698529"/>
                    <a:gd name="connsiteX53" fmla="*/ 446832 w 1936653"/>
                    <a:gd name="connsiteY53" fmla="*/ 1290639 h 1698529"/>
                    <a:gd name="connsiteX54" fmla="*/ 484090 w 1936653"/>
                    <a:gd name="connsiteY54" fmla="*/ 1253381 h 1698529"/>
                    <a:gd name="connsiteX55" fmla="*/ 1156446 w 1936653"/>
                    <a:gd name="connsiteY55" fmla="*/ 1138238 h 1698529"/>
                    <a:gd name="connsiteX56" fmla="*/ 1193704 w 1936653"/>
                    <a:gd name="connsiteY56" fmla="*/ 1175496 h 1698529"/>
                    <a:gd name="connsiteX57" fmla="*/ 1156446 w 1936653"/>
                    <a:gd name="connsiteY57" fmla="*/ 1212754 h 1698529"/>
                    <a:gd name="connsiteX58" fmla="*/ 1119188 w 1936653"/>
                    <a:gd name="connsiteY58" fmla="*/ 1175496 h 1698529"/>
                    <a:gd name="connsiteX59" fmla="*/ 1156446 w 1936653"/>
                    <a:gd name="connsiteY59" fmla="*/ 1138238 h 1698529"/>
                    <a:gd name="connsiteX60" fmla="*/ 1394571 w 1936653"/>
                    <a:gd name="connsiteY60" fmla="*/ 1119188 h 1698529"/>
                    <a:gd name="connsiteX61" fmla="*/ 1431829 w 1936653"/>
                    <a:gd name="connsiteY61" fmla="*/ 1156446 h 1698529"/>
                    <a:gd name="connsiteX62" fmla="*/ 1394571 w 1936653"/>
                    <a:gd name="connsiteY62" fmla="*/ 1193704 h 1698529"/>
                    <a:gd name="connsiteX63" fmla="*/ 1357313 w 1936653"/>
                    <a:gd name="connsiteY63" fmla="*/ 1156446 h 1698529"/>
                    <a:gd name="connsiteX64" fmla="*/ 1394571 w 1936653"/>
                    <a:gd name="connsiteY64" fmla="*/ 1119188 h 1698529"/>
                    <a:gd name="connsiteX65" fmla="*/ 680196 w 1936653"/>
                    <a:gd name="connsiteY65" fmla="*/ 1109663 h 1698529"/>
                    <a:gd name="connsiteX66" fmla="*/ 717454 w 1936653"/>
                    <a:gd name="connsiteY66" fmla="*/ 1146921 h 1698529"/>
                    <a:gd name="connsiteX67" fmla="*/ 680196 w 1936653"/>
                    <a:gd name="connsiteY67" fmla="*/ 1184179 h 1698529"/>
                    <a:gd name="connsiteX68" fmla="*/ 642938 w 1936653"/>
                    <a:gd name="connsiteY68" fmla="*/ 1146921 h 1698529"/>
                    <a:gd name="connsiteX69" fmla="*/ 680196 w 1936653"/>
                    <a:gd name="connsiteY69" fmla="*/ 1109663 h 1698529"/>
                    <a:gd name="connsiteX70" fmla="*/ 265858 w 1936653"/>
                    <a:gd name="connsiteY70" fmla="*/ 1100137 h 1698529"/>
                    <a:gd name="connsiteX71" fmla="*/ 303116 w 1936653"/>
                    <a:gd name="connsiteY71" fmla="*/ 1137395 h 1698529"/>
                    <a:gd name="connsiteX72" fmla="*/ 265858 w 1936653"/>
                    <a:gd name="connsiteY72" fmla="*/ 1174653 h 1698529"/>
                    <a:gd name="connsiteX73" fmla="*/ 228600 w 1936653"/>
                    <a:gd name="connsiteY73" fmla="*/ 1137395 h 1698529"/>
                    <a:gd name="connsiteX74" fmla="*/ 265858 w 1936653"/>
                    <a:gd name="connsiteY74" fmla="*/ 1100137 h 1698529"/>
                    <a:gd name="connsiteX75" fmla="*/ 1846182 w 1936653"/>
                    <a:gd name="connsiteY75" fmla="*/ 1076325 h 1698529"/>
                    <a:gd name="connsiteX76" fmla="*/ 1883440 w 1936653"/>
                    <a:gd name="connsiteY76" fmla="*/ 1113583 h 1698529"/>
                    <a:gd name="connsiteX77" fmla="*/ 1846182 w 1936653"/>
                    <a:gd name="connsiteY77" fmla="*/ 1150841 h 1698529"/>
                    <a:gd name="connsiteX78" fmla="*/ 1808924 w 1936653"/>
                    <a:gd name="connsiteY78" fmla="*/ 1113583 h 1698529"/>
                    <a:gd name="connsiteX79" fmla="*/ 1846182 w 1936653"/>
                    <a:gd name="connsiteY79" fmla="*/ 1076325 h 1698529"/>
                    <a:gd name="connsiteX80" fmla="*/ 1604120 w 1936653"/>
                    <a:gd name="connsiteY80" fmla="*/ 1019176 h 1698529"/>
                    <a:gd name="connsiteX81" fmla="*/ 1641378 w 1936653"/>
                    <a:gd name="connsiteY81" fmla="*/ 1056434 h 1698529"/>
                    <a:gd name="connsiteX82" fmla="*/ 1604120 w 1936653"/>
                    <a:gd name="connsiteY82" fmla="*/ 1093692 h 1698529"/>
                    <a:gd name="connsiteX83" fmla="*/ 1566862 w 1936653"/>
                    <a:gd name="connsiteY83" fmla="*/ 1056434 h 1698529"/>
                    <a:gd name="connsiteX84" fmla="*/ 1604120 w 1936653"/>
                    <a:gd name="connsiteY84" fmla="*/ 1019176 h 1698529"/>
                    <a:gd name="connsiteX85" fmla="*/ 470646 w 1936653"/>
                    <a:gd name="connsiteY85" fmla="*/ 962026 h 1698529"/>
                    <a:gd name="connsiteX86" fmla="*/ 507904 w 1936653"/>
                    <a:gd name="connsiteY86" fmla="*/ 999284 h 1698529"/>
                    <a:gd name="connsiteX87" fmla="*/ 470646 w 1936653"/>
                    <a:gd name="connsiteY87" fmla="*/ 1036542 h 1698529"/>
                    <a:gd name="connsiteX88" fmla="*/ 433388 w 1936653"/>
                    <a:gd name="connsiteY88" fmla="*/ 999284 h 1698529"/>
                    <a:gd name="connsiteX89" fmla="*/ 470646 w 1936653"/>
                    <a:gd name="connsiteY89" fmla="*/ 962026 h 1698529"/>
                    <a:gd name="connsiteX90" fmla="*/ 873353 w 1936653"/>
                    <a:gd name="connsiteY90" fmla="*/ 943629 h 1698529"/>
                    <a:gd name="connsiteX91" fmla="*/ 910611 w 1936653"/>
                    <a:gd name="connsiteY91" fmla="*/ 980887 h 1698529"/>
                    <a:gd name="connsiteX92" fmla="*/ 873353 w 1936653"/>
                    <a:gd name="connsiteY92" fmla="*/ 1018145 h 1698529"/>
                    <a:gd name="connsiteX93" fmla="*/ 836095 w 1936653"/>
                    <a:gd name="connsiteY93" fmla="*/ 980887 h 1698529"/>
                    <a:gd name="connsiteX94" fmla="*/ 873353 w 1936653"/>
                    <a:gd name="connsiteY94" fmla="*/ 943629 h 1698529"/>
                    <a:gd name="connsiteX95" fmla="*/ 1129273 w 1936653"/>
                    <a:gd name="connsiteY95" fmla="*/ 912715 h 1698529"/>
                    <a:gd name="connsiteX96" fmla="*/ 1166531 w 1936653"/>
                    <a:gd name="connsiteY96" fmla="*/ 949973 h 1698529"/>
                    <a:gd name="connsiteX97" fmla="*/ 1129273 w 1936653"/>
                    <a:gd name="connsiteY97" fmla="*/ 987231 h 1698529"/>
                    <a:gd name="connsiteX98" fmla="*/ 1092015 w 1936653"/>
                    <a:gd name="connsiteY98" fmla="*/ 949973 h 1698529"/>
                    <a:gd name="connsiteX99" fmla="*/ 1129273 w 1936653"/>
                    <a:gd name="connsiteY99" fmla="*/ 912715 h 1698529"/>
                    <a:gd name="connsiteX100" fmla="*/ 1394570 w 1936653"/>
                    <a:gd name="connsiteY100" fmla="*/ 871539 h 1698529"/>
                    <a:gd name="connsiteX101" fmla="*/ 1431828 w 1936653"/>
                    <a:gd name="connsiteY101" fmla="*/ 908797 h 1698529"/>
                    <a:gd name="connsiteX102" fmla="*/ 1394570 w 1936653"/>
                    <a:gd name="connsiteY102" fmla="*/ 946055 h 1698529"/>
                    <a:gd name="connsiteX103" fmla="*/ 1357312 w 1936653"/>
                    <a:gd name="connsiteY103" fmla="*/ 908797 h 1698529"/>
                    <a:gd name="connsiteX104" fmla="*/ 1394570 w 1936653"/>
                    <a:gd name="connsiteY104" fmla="*/ 871539 h 1698529"/>
                    <a:gd name="connsiteX105" fmla="*/ 1696605 w 1936653"/>
                    <a:gd name="connsiteY105" fmla="*/ 857060 h 1698529"/>
                    <a:gd name="connsiteX106" fmla="*/ 1733863 w 1936653"/>
                    <a:gd name="connsiteY106" fmla="*/ 894318 h 1698529"/>
                    <a:gd name="connsiteX107" fmla="*/ 1696605 w 1936653"/>
                    <a:gd name="connsiteY107" fmla="*/ 931576 h 1698529"/>
                    <a:gd name="connsiteX108" fmla="*/ 1659347 w 1936653"/>
                    <a:gd name="connsiteY108" fmla="*/ 894318 h 1698529"/>
                    <a:gd name="connsiteX109" fmla="*/ 1696605 w 1936653"/>
                    <a:gd name="connsiteY109" fmla="*/ 857060 h 1698529"/>
                    <a:gd name="connsiteX110" fmla="*/ 656383 w 1936653"/>
                    <a:gd name="connsiteY110" fmla="*/ 828675 h 1698529"/>
                    <a:gd name="connsiteX111" fmla="*/ 693641 w 1936653"/>
                    <a:gd name="connsiteY111" fmla="*/ 865933 h 1698529"/>
                    <a:gd name="connsiteX112" fmla="*/ 656383 w 1936653"/>
                    <a:gd name="connsiteY112" fmla="*/ 903191 h 1698529"/>
                    <a:gd name="connsiteX113" fmla="*/ 619125 w 1936653"/>
                    <a:gd name="connsiteY113" fmla="*/ 865933 h 1698529"/>
                    <a:gd name="connsiteX114" fmla="*/ 656383 w 1936653"/>
                    <a:gd name="connsiteY114" fmla="*/ 828675 h 1698529"/>
                    <a:gd name="connsiteX115" fmla="*/ 246808 w 1936653"/>
                    <a:gd name="connsiteY115" fmla="*/ 823913 h 1698529"/>
                    <a:gd name="connsiteX116" fmla="*/ 284066 w 1936653"/>
                    <a:gd name="connsiteY116" fmla="*/ 861171 h 1698529"/>
                    <a:gd name="connsiteX117" fmla="*/ 246808 w 1936653"/>
                    <a:gd name="connsiteY117" fmla="*/ 898429 h 1698529"/>
                    <a:gd name="connsiteX118" fmla="*/ 209550 w 1936653"/>
                    <a:gd name="connsiteY118" fmla="*/ 861171 h 1698529"/>
                    <a:gd name="connsiteX119" fmla="*/ 246808 w 1936653"/>
                    <a:gd name="connsiteY119" fmla="*/ 823913 h 1698529"/>
                    <a:gd name="connsiteX120" fmla="*/ 1219761 w 1936653"/>
                    <a:gd name="connsiteY120" fmla="*/ 726977 h 1698529"/>
                    <a:gd name="connsiteX121" fmla="*/ 1257019 w 1936653"/>
                    <a:gd name="connsiteY121" fmla="*/ 764235 h 1698529"/>
                    <a:gd name="connsiteX122" fmla="*/ 1219761 w 1936653"/>
                    <a:gd name="connsiteY122" fmla="*/ 801493 h 1698529"/>
                    <a:gd name="connsiteX123" fmla="*/ 1182503 w 1936653"/>
                    <a:gd name="connsiteY123" fmla="*/ 764235 h 1698529"/>
                    <a:gd name="connsiteX124" fmla="*/ 1219761 w 1936653"/>
                    <a:gd name="connsiteY124" fmla="*/ 726977 h 1698529"/>
                    <a:gd name="connsiteX125" fmla="*/ 1899395 w 1936653"/>
                    <a:gd name="connsiteY125" fmla="*/ 714377 h 1698529"/>
                    <a:gd name="connsiteX126" fmla="*/ 1936653 w 1936653"/>
                    <a:gd name="connsiteY126" fmla="*/ 751635 h 1698529"/>
                    <a:gd name="connsiteX127" fmla="*/ 1899395 w 1936653"/>
                    <a:gd name="connsiteY127" fmla="*/ 788893 h 1698529"/>
                    <a:gd name="connsiteX128" fmla="*/ 1862137 w 1936653"/>
                    <a:gd name="connsiteY128" fmla="*/ 751635 h 1698529"/>
                    <a:gd name="connsiteX129" fmla="*/ 1899395 w 1936653"/>
                    <a:gd name="connsiteY129" fmla="*/ 714377 h 1698529"/>
                    <a:gd name="connsiteX130" fmla="*/ 1523158 w 1936653"/>
                    <a:gd name="connsiteY130" fmla="*/ 695326 h 1698529"/>
                    <a:gd name="connsiteX131" fmla="*/ 1560416 w 1936653"/>
                    <a:gd name="connsiteY131" fmla="*/ 732584 h 1698529"/>
                    <a:gd name="connsiteX132" fmla="*/ 1523158 w 1936653"/>
                    <a:gd name="connsiteY132" fmla="*/ 769842 h 1698529"/>
                    <a:gd name="connsiteX133" fmla="*/ 1485900 w 1936653"/>
                    <a:gd name="connsiteY133" fmla="*/ 732584 h 1698529"/>
                    <a:gd name="connsiteX134" fmla="*/ 1523158 w 1936653"/>
                    <a:gd name="connsiteY134" fmla="*/ 695326 h 1698529"/>
                    <a:gd name="connsiteX135" fmla="*/ 446833 w 1936653"/>
                    <a:gd name="connsiteY135" fmla="*/ 681038 h 1698529"/>
                    <a:gd name="connsiteX136" fmla="*/ 484091 w 1936653"/>
                    <a:gd name="connsiteY136" fmla="*/ 718296 h 1698529"/>
                    <a:gd name="connsiteX137" fmla="*/ 446833 w 1936653"/>
                    <a:gd name="connsiteY137" fmla="*/ 755554 h 1698529"/>
                    <a:gd name="connsiteX138" fmla="*/ 409575 w 1936653"/>
                    <a:gd name="connsiteY138" fmla="*/ 718296 h 1698529"/>
                    <a:gd name="connsiteX139" fmla="*/ 446833 w 1936653"/>
                    <a:gd name="connsiteY139" fmla="*/ 681038 h 1698529"/>
                    <a:gd name="connsiteX140" fmla="*/ 970708 w 1936653"/>
                    <a:gd name="connsiteY140" fmla="*/ 676276 h 1698529"/>
                    <a:gd name="connsiteX141" fmla="*/ 1007966 w 1936653"/>
                    <a:gd name="connsiteY141" fmla="*/ 713534 h 1698529"/>
                    <a:gd name="connsiteX142" fmla="*/ 970708 w 1936653"/>
                    <a:gd name="connsiteY142" fmla="*/ 750792 h 1698529"/>
                    <a:gd name="connsiteX143" fmla="*/ 933450 w 1936653"/>
                    <a:gd name="connsiteY143" fmla="*/ 713534 h 1698529"/>
                    <a:gd name="connsiteX144" fmla="*/ 970708 w 1936653"/>
                    <a:gd name="connsiteY144" fmla="*/ 676276 h 1698529"/>
                    <a:gd name="connsiteX145" fmla="*/ 37258 w 1936653"/>
                    <a:gd name="connsiteY145" fmla="*/ 676276 h 1698529"/>
                    <a:gd name="connsiteX146" fmla="*/ 74516 w 1936653"/>
                    <a:gd name="connsiteY146" fmla="*/ 713534 h 1698529"/>
                    <a:gd name="connsiteX147" fmla="*/ 37258 w 1936653"/>
                    <a:gd name="connsiteY147" fmla="*/ 750792 h 1698529"/>
                    <a:gd name="connsiteX148" fmla="*/ 0 w 1936653"/>
                    <a:gd name="connsiteY148" fmla="*/ 713534 h 1698529"/>
                    <a:gd name="connsiteX149" fmla="*/ 37258 w 1936653"/>
                    <a:gd name="connsiteY149" fmla="*/ 676276 h 1698529"/>
                    <a:gd name="connsiteX150" fmla="*/ 656383 w 1936653"/>
                    <a:gd name="connsiteY150" fmla="*/ 652462 h 1698529"/>
                    <a:gd name="connsiteX151" fmla="*/ 693641 w 1936653"/>
                    <a:gd name="connsiteY151" fmla="*/ 689720 h 1698529"/>
                    <a:gd name="connsiteX152" fmla="*/ 656383 w 1936653"/>
                    <a:gd name="connsiteY152" fmla="*/ 726978 h 1698529"/>
                    <a:gd name="connsiteX153" fmla="*/ 619125 w 1936653"/>
                    <a:gd name="connsiteY153" fmla="*/ 689720 h 1698529"/>
                    <a:gd name="connsiteX154" fmla="*/ 656383 w 1936653"/>
                    <a:gd name="connsiteY154" fmla="*/ 652462 h 1698529"/>
                    <a:gd name="connsiteX155" fmla="*/ 1313608 w 1936653"/>
                    <a:gd name="connsiteY155" fmla="*/ 547689 h 1698529"/>
                    <a:gd name="connsiteX156" fmla="*/ 1350866 w 1936653"/>
                    <a:gd name="connsiteY156" fmla="*/ 584947 h 1698529"/>
                    <a:gd name="connsiteX157" fmla="*/ 1313608 w 1936653"/>
                    <a:gd name="connsiteY157" fmla="*/ 622205 h 1698529"/>
                    <a:gd name="connsiteX158" fmla="*/ 1276350 w 1936653"/>
                    <a:gd name="connsiteY158" fmla="*/ 584947 h 1698529"/>
                    <a:gd name="connsiteX159" fmla="*/ 1313608 w 1936653"/>
                    <a:gd name="connsiteY159" fmla="*/ 547689 h 1698529"/>
                    <a:gd name="connsiteX160" fmla="*/ 1728991 w 1936653"/>
                    <a:gd name="connsiteY160" fmla="*/ 503139 h 1698529"/>
                    <a:gd name="connsiteX161" fmla="*/ 1766249 w 1936653"/>
                    <a:gd name="connsiteY161" fmla="*/ 540397 h 1698529"/>
                    <a:gd name="connsiteX162" fmla="*/ 1728991 w 1936653"/>
                    <a:gd name="connsiteY162" fmla="*/ 577655 h 1698529"/>
                    <a:gd name="connsiteX163" fmla="*/ 1691733 w 1936653"/>
                    <a:gd name="connsiteY163" fmla="*/ 540397 h 1698529"/>
                    <a:gd name="connsiteX164" fmla="*/ 1728991 w 1936653"/>
                    <a:gd name="connsiteY164" fmla="*/ 503139 h 1698529"/>
                    <a:gd name="connsiteX165" fmla="*/ 723058 w 1936653"/>
                    <a:gd name="connsiteY165" fmla="*/ 476250 h 1698529"/>
                    <a:gd name="connsiteX166" fmla="*/ 760316 w 1936653"/>
                    <a:gd name="connsiteY166" fmla="*/ 513508 h 1698529"/>
                    <a:gd name="connsiteX167" fmla="*/ 723058 w 1936653"/>
                    <a:gd name="connsiteY167" fmla="*/ 550766 h 1698529"/>
                    <a:gd name="connsiteX168" fmla="*/ 685800 w 1936653"/>
                    <a:gd name="connsiteY168" fmla="*/ 513508 h 1698529"/>
                    <a:gd name="connsiteX169" fmla="*/ 723058 w 1936653"/>
                    <a:gd name="connsiteY169" fmla="*/ 476250 h 1698529"/>
                    <a:gd name="connsiteX170" fmla="*/ 251570 w 1936653"/>
                    <a:gd name="connsiteY170" fmla="*/ 461962 h 1698529"/>
                    <a:gd name="connsiteX171" fmla="*/ 288828 w 1936653"/>
                    <a:gd name="connsiteY171" fmla="*/ 499220 h 1698529"/>
                    <a:gd name="connsiteX172" fmla="*/ 251570 w 1936653"/>
                    <a:gd name="connsiteY172" fmla="*/ 536478 h 1698529"/>
                    <a:gd name="connsiteX173" fmla="*/ 214312 w 1936653"/>
                    <a:gd name="connsiteY173" fmla="*/ 499220 h 1698529"/>
                    <a:gd name="connsiteX174" fmla="*/ 251570 w 1936653"/>
                    <a:gd name="connsiteY174" fmla="*/ 461962 h 1698529"/>
                    <a:gd name="connsiteX175" fmla="*/ 1522332 w 1936653"/>
                    <a:gd name="connsiteY175" fmla="*/ 404813 h 1698529"/>
                    <a:gd name="connsiteX176" fmla="*/ 1559590 w 1936653"/>
                    <a:gd name="connsiteY176" fmla="*/ 442071 h 1698529"/>
                    <a:gd name="connsiteX177" fmla="*/ 1522332 w 1936653"/>
                    <a:gd name="connsiteY177" fmla="*/ 479329 h 1698529"/>
                    <a:gd name="connsiteX178" fmla="*/ 1485074 w 1936653"/>
                    <a:gd name="connsiteY178" fmla="*/ 442071 h 1698529"/>
                    <a:gd name="connsiteX179" fmla="*/ 1522332 w 1936653"/>
                    <a:gd name="connsiteY179" fmla="*/ 404813 h 1698529"/>
                    <a:gd name="connsiteX180" fmla="*/ 1080245 w 1936653"/>
                    <a:gd name="connsiteY180" fmla="*/ 395288 h 1698529"/>
                    <a:gd name="connsiteX181" fmla="*/ 1117503 w 1936653"/>
                    <a:gd name="connsiteY181" fmla="*/ 432546 h 1698529"/>
                    <a:gd name="connsiteX182" fmla="*/ 1080245 w 1936653"/>
                    <a:gd name="connsiteY182" fmla="*/ 469804 h 1698529"/>
                    <a:gd name="connsiteX183" fmla="*/ 1042987 w 1936653"/>
                    <a:gd name="connsiteY183" fmla="*/ 432546 h 1698529"/>
                    <a:gd name="connsiteX184" fmla="*/ 1080245 w 1936653"/>
                    <a:gd name="connsiteY184" fmla="*/ 395288 h 1698529"/>
                    <a:gd name="connsiteX185" fmla="*/ 513508 w 1936653"/>
                    <a:gd name="connsiteY185" fmla="*/ 328613 h 1698529"/>
                    <a:gd name="connsiteX186" fmla="*/ 550766 w 1936653"/>
                    <a:gd name="connsiteY186" fmla="*/ 365871 h 1698529"/>
                    <a:gd name="connsiteX187" fmla="*/ 513508 w 1936653"/>
                    <a:gd name="connsiteY187" fmla="*/ 403129 h 1698529"/>
                    <a:gd name="connsiteX188" fmla="*/ 476250 w 1936653"/>
                    <a:gd name="connsiteY188" fmla="*/ 365871 h 1698529"/>
                    <a:gd name="connsiteX189" fmla="*/ 513508 w 1936653"/>
                    <a:gd name="connsiteY189" fmla="*/ 328613 h 1698529"/>
                    <a:gd name="connsiteX190" fmla="*/ 870695 w 1936653"/>
                    <a:gd name="connsiteY190" fmla="*/ 247651 h 1698529"/>
                    <a:gd name="connsiteX191" fmla="*/ 907953 w 1936653"/>
                    <a:gd name="connsiteY191" fmla="*/ 284909 h 1698529"/>
                    <a:gd name="connsiteX192" fmla="*/ 870695 w 1936653"/>
                    <a:gd name="connsiteY192" fmla="*/ 322167 h 1698529"/>
                    <a:gd name="connsiteX193" fmla="*/ 833437 w 1936653"/>
                    <a:gd name="connsiteY193" fmla="*/ 284909 h 1698529"/>
                    <a:gd name="connsiteX194" fmla="*/ 870695 w 1936653"/>
                    <a:gd name="connsiteY194" fmla="*/ 247651 h 1698529"/>
                    <a:gd name="connsiteX195" fmla="*/ 1251695 w 1936653"/>
                    <a:gd name="connsiteY195" fmla="*/ 185739 h 1698529"/>
                    <a:gd name="connsiteX196" fmla="*/ 1288953 w 1936653"/>
                    <a:gd name="connsiteY196" fmla="*/ 222997 h 1698529"/>
                    <a:gd name="connsiteX197" fmla="*/ 1251695 w 1936653"/>
                    <a:gd name="connsiteY197" fmla="*/ 260255 h 1698529"/>
                    <a:gd name="connsiteX198" fmla="*/ 1214437 w 1936653"/>
                    <a:gd name="connsiteY198" fmla="*/ 222997 h 1698529"/>
                    <a:gd name="connsiteX199" fmla="*/ 1251695 w 1936653"/>
                    <a:gd name="connsiteY199" fmla="*/ 185739 h 1698529"/>
                    <a:gd name="connsiteX200" fmla="*/ 284908 w 1936653"/>
                    <a:gd name="connsiteY200" fmla="*/ 180975 h 1698529"/>
                    <a:gd name="connsiteX201" fmla="*/ 322166 w 1936653"/>
                    <a:gd name="connsiteY201" fmla="*/ 218233 h 1698529"/>
                    <a:gd name="connsiteX202" fmla="*/ 284908 w 1936653"/>
                    <a:gd name="connsiteY202" fmla="*/ 255491 h 1698529"/>
                    <a:gd name="connsiteX203" fmla="*/ 247650 w 1936653"/>
                    <a:gd name="connsiteY203" fmla="*/ 218233 h 1698529"/>
                    <a:gd name="connsiteX204" fmla="*/ 284908 w 1936653"/>
                    <a:gd name="connsiteY204" fmla="*/ 180975 h 1698529"/>
                    <a:gd name="connsiteX205" fmla="*/ 1546144 w 1936653"/>
                    <a:gd name="connsiteY205" fmla="*/ 119063 h 1698529"/>
                    <a:gd name="connsiteX206" fmla="*/ 1583402 w 1936653"/>
                    <a:gd name="connsiteY206" fmla="*/ 156321 h 1698529"/>
                    <a:gd name="connsiteX207" fmla="*/ 1546144 w 1936653"/>
                    <a:gd name="connsiteY207" fmla="*/ 193579 h 1698529"/>
                    <a:gd name="connsiteX208" fmla="*/ 1508886 w 1936653"/>
                    <a:gd name="connsiteY208" fmla="*/ 156321 h 1698529"/>
                    <a:gd name="connsiteX209" fmla="*/ 1546144 w 1936653"/>
                    <a:gd name="connsiteY209" fmla="*/ 119063 h 1698529"/>
                    <a:gd name="connsiteX210" fmla="*/ 651621 w 1936653"/>
                    <a:gd name="connsiteY210" fmla="*/ 85725 h 1698529"/>
                    <a:gd name="connsiteX211" fmla="*/ 688879 w 1936653"/>
                    <a:gd name="connsiteY211" fmla="*/ 122983 h 1698529"/>
                    <a:gd name="connsiteX212" fmla="*/ 651621 w 1936653"/>
                    <a:gd name="connsiteY212" fmla="*/ 160241 h 1698529"/>
                    <a:gd name="connsiteX213" fmla="*/ 614363 w 1936653"/>
                    <a:gd name="connsiteY213" fmla="*/ 122983 h 1698529"/>
                    <a:gd name="connsiteX214" fmla="*/ 651621 w 1936653"/>
                    <a:gd name="connsiteY214" fmla="*/ 85725 h 1698529"/>
                    <a:gd name="connsiteX215" fmla="*/ 1013571 w 1936653"/>
                    <a:gd name="connsiteY215" fmla="*/ 0 h 1698529"/>
                    <a:gd name="connsiteX216" fmla="*/ 1050829 w 1936653"/>
                    <a:gd name="connsiteY216" fmla="*/ 37258 h 1698529"/>
                    <a:gd name="connsiteX217" fmla="*/ 1013571 w 1936653"/>
                    <a:gd name="connsiteY217" fmla="*/ 74516 h 1698529"/>
                    <a:gd name="connsiteX218" fmla="*/ 976313 w 1936653"/>
                    <a:gd name="connsiteY218" fmla="*/ 37258 h 1698529"/>
                    <a:gd name="connsiteX219" fmla="*/ 1013571 w 1936653"/>
                    <a:gd name="connsiteY219" fmla="*/ 0 h 16985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</a:cxnLst>
                  <a:rect l="l" t="t" r="r" b="b"/>
                  <a:pathLst>
                    <a:path w="1936653" h="1698529">
                      <a:moveTo>
                        <a:pt x="1198482" y="1624013"/>
                      </a:moveTo>
                      <a:cubicBezTo>
                        <a:pt x="1219059" y="1624013"/>
                        <a:pt x="1235740" y="1640694"/>
                        <a:pt x="1235740" y="1661271"/>
                      </a:cubicBezTo>
                      <a:cubicBezTo>
                        <a:pt x="1235740" y="1681848"/>
                        <a:pt x="1219059" y="1698529"/>
                        <a:pt x="1198482" y="1698529"/>
                      </a:cubicBezTo>
                      <a:cubicBezTo>
                        <a:pt x="1177905" y="1698529"/>
                        <a:pt x="1161224" y="1681848"/>
                        <a:pt x="1161224" y="1661271"/>
                      </a:cubicBezTo>
                      <a:cubicBezTo>
                        <a:pt x="1161224" y="1640694"/>
                        <a:pt x="1177905" y="1624013"/>
                        <a:pt x="1198482" y="1624013"/>
                      </a:cubicBezTo>
                      <a:close/>
                      <a:moveTo>
                        <a:pt x="888920" y="1585913"/>
                      </a:moveTo>
                      <a:cubicBezTo>
                        <a:pt x="909497" y="1585913"/>
                        <a:pt x="926178" y="1602594"/>
                        <a:pt x="926178" y="1623171"/>
                      </a:cubicBezTo>
                      <a:cubicBezTo>
                        <a:pt x="926178" y="1643748"/>
                        <a:pt x="909497" y="1660429"/>
                        <a:pt x="888920" y="1660429"/>
                      </a:cubicBezTo>
                      <a:cubicBezTo>
                        <a:pt x="868343" y="1660429"/>
                        <a:pt x="851662" y="1643748"/>
                        <a:pt x="851662" y="1623171"/>
                      </a:cubicBezTo>
                      <a:cubicBezTo>
                        <a:pt x="851662" y="1602594"/>
                        <a:pt x="868343" y="1585913"/>
                        <a:pt x="888920" y="1585913"/>
                      </a:cubicBezTo>
                      <a:close/>
                      <a:moveTo>
                        <a:pt x="1560432" y="1543050"/>
                      </a:moveTo>
                      <a:cubicBezTo>
                        <a:pt x="1581009" y="1543050"/>
                        <a:pt x="1597690" y="1559731"/>
                        <a:pt x="1597690" y="1580308"/>
                      </a:cubicBezTo>
                      <a:cubicBezTo>
                        <a:pt x="1597690" y="1600885"/>
                        <a:pt x="1581009" y="1617566"/>
                        <a:pt x="1560432" y="1617566"/>
                      </a:cubicBezTo>
                      <a:cubicBezTo>
                        <a:pt x="1539855" y="1617566"/>
                        <a:pt x="1523174" y="1600885"/>
                        <a:pt x="1523174" y="1580308"/>
                      </a:cubicBezTo>
                      <a:cubicBezTo>
                        <a:pt x="1523174" y="1559731"/>
                        <a:pt x="1539855" y="1543050"/>
                        <a:pt x="1560432" y="1543050"/>
                      </a:cubicBezTo>
                      <a:close/>
                      <a:moveTo>
                        <a:pt x="436482" y="1519238"/>
                      </a:moveTo>
                      <a:cubicBezTo>
                        <a:pt x="457059" y="1519238"/>
                        <a:pt x="473740" y="1535919"/>
                        <a:pt x="473740" y="1556496"/>
                      </a:cubicBezTo>
                      <a:cubicBezTo>
                        <a:pt x="473740" y="1577073"/>
                        <a:pt x="457059" y="1593754"/>
                        <a:pt x="436482" y="1593754"/>
                      </a:cubicBezTo>
                      <a:cubicBezTo>
                        <a:pt x="415905" y="1593754"/>
                        <a:pt x="399224" y="1577073"/>
                        <a:pt x="399224" y="1556496"/>
                      </a:cubicBezTo>
                      <a:cubicBezTo>
                        <a:pt x="399224" y="1535919"/>
                        <a:pt x="415905" y="1519238"/>
                        <a:pt x="436482" y="1519238"/>
                      </a:cubicBezTo>
                      <a:close/>
                      <a:moveTo>
                        <a:pt x="665908" y="1471614"/>
                      </a:moveTo>
                      <a:cubicBezTo>
                        <a:pt x="686485" y="1471614"/>
                        <a:pt x="703166" y="1488295"/>
                        <a:pt x="703166" y="1508872"/>
                      </a:cubicBezTo>
                      <a:cubicBezTo>
                        <a:pt x="703166" y="1529449"/>
                        <a:pt x="686485" y="1546130"/>
                        <a:pt x="665908" y="1546130"/>
                      </a:cubicBezTo>
                      <a:cubicBezTo>
                        <a:pt x="645331" y="1546130"/>
                        <a:pt x="628650" y="1529449"/>
                        <a:pt x="628650" y="1508872"/>
                      </a:cubicBezTo>
                      <a:cubicBezTo>
                        <a:pt x="628650" y="1488295"/>
                        <a:pt x="645331" y="1471614"/>
                        <a:pt x="665908" y="1471614"/>
                      </a:cubicBezTo>
                      <a:close/>
                      <a:moveTo>
                        <a:pt x="1104058" y="1428751"/>
                      </a:moveTo>
                      <a:cubicBezTo>
                        <a:pt x="1124635" y="1428751"/>
                        <a:pt x="1141316" y="1445432"/>
                        <a:pt x="1141316" y="1466009"/>
                      </a:cubicBezTo>
                      <a:cubicBezTo>
                        <a:pt x="1141316" y="1486586"/>
                        <a:pt x="1124635" y="1503267"/>
                        <a:pt x="1104058" y="1503267"/>
                      </a:cubicBezTo>
                      <a:cubicBezTo>
                        <a:pt x="1083481" y="1503267"/>
                        <a:pt x="1066800" y="1486586"/>
                        <a:pt x="1066800" y="1466009"/>
                      </a:cubicBezTo>
                      <a:cubicBezTo>
                        <a:pt x="1066800" y="1445432"/>
                        <a:pt x="1083481" y="1428751"/>
                        <a:pt x="1104058" y="1428751"/>
                      </a:cubicBezTo>
                      <a:close/>
                      <a:moveTo>
                        <a:pt x="1351708" y="1414464"/>
                      </a:moveTo>
                      <a:cubicBezTo>
                        <a:pt x="1372285" y="1414464"/>
                        <a:pt x="1388966" y="1431145"/>
                        <a:pt x="1388966" y="1451722"/>
                      </a:cubicBezTo>
                      <a:cubicBezTo>
                        <a:pt x="1388966" y="1472299"/>
                        <a:pt x="1372285" y="1488980"/>
                        <a:pt x="1351708" y="1488980"/>
                      </a:cubicBezTo>
                      <a:cubicBezTo>
                        <a:pt x="1331131" y="1488980"/>
                        <a:pt x="1314450" y="1472299"/>
                        <a:pt x="1314450" y="1451722"/>
                      </a:cubicBezTo>
                      <a:cubicBezTo>
                        <a:pt x="1314450" y="1431145"/>
                        <a:pt x="1331131" y="1414464"/>
                        <a:pt x="1351708" y="1414464"/>
                      </a:cubicBezTo>
                      <a:close/>
                      <a:moveTo>
                        <a:pt x="203120" y="1328738"/>
                      </a:moveTo>
                      <a:cubicBezTo>
                        <a:pt x="223697" y="1328738"/>
                        <a:pt x="240378" y="1345419"/>
                        <a:pt x="240378" y="1365996"/>
                      </a:cubicBezTo>
                      <a:cubicBezTo>
                        <a:pt x="240378" y="1386573"/>
                        <a:pt x="223697" y="1403254"/>
                        <a:pt x="203120" y="1403254"/>
                      </a:cubicBezTo>
                      <a:cubicBezTo>
                        <a:pt x="182543" y="1403254"/>
                        <a:pt x="165862" y="1386573"/>
                        <a:pt x="165862" y="1365996"/>
                      </a:cubicBezTo>
                      <a:cubicBezTo>
                        <a:pt x="165862" y="1345419"/>
                        <a:pt x="182543" y="1328738"/>
                        <a:pt x="203120" y="1328738"/>
                      </a:cubicBezTo>
                      <a:close/>
                      <a:moveTo>
                        <a:pt x="1608883" y="1290639"/>
                      </a:moveTo>
                      <a:cubicBezTo>
                        <a:pt x="1629460" y="1290639"/>
                        <a:pt x="1646141" y="1307320"/>
                        <a:pt x="1646141" y="1327897"/>
                      </a:cubicBezTo>
                      <a:cubicBezTo>
                        <a:pt x="1646141" y="1348474"/>
                        <a:pt x="1629460" y="1365155"/>
                        <a:pt x="1608883" y="1365155"/>
                      </a:cubicBezTo>
                      <a:cubicBezTo>
                        <a:pt x="1588306" y="1365155"/>
                        <a:pt x="1571625" y="1348474"/>
                        <a:pt x="1571625" y="1327897"/>
                      </a:cubicBezTo>
                      <a:cubicBezTo>
                        <a:pt x="1571625" y="1307320"/>
                        <a:pt x="1588306" y="1290639"/>
                        <a:pt x="1608883" y="1290639"/>
                      </a:cubicBezTo>
                      <a:close/>
                      <a:moveTo>
                        <a:pt x="894508" y="1281114"/>
                      </a:moveTo>
                      <a:cubicBezTo>
                        <a:pt x="915085" y="1281114"/>
                        <a:pt x="931766" y="1297795"/>
                        <a:pt x="931766" y="1318372"/>
                      </a:cubicBezTo>
                      <a:cubicBezTo>
                        <a:pt x="931766" y="1338949"/>
                        <a:pt x="915085" y="1355630"/>
                        <a:pt x="894508" y="1355630"/>
                      </a:cubicBezTo>
                      <a:cubicBezTo>
                        <a:pt x="873931" y="1355630"/>
                        <a:pt x="857250" y="1338949"/>
                        <a:pt x="857250" y="1318372"/>
                      </a:cubicBezTo>
                      <a:cubicBezTo>
                        <a:pt x="857250" y="1297795"/>
                        <a:pt x="873931" y="1281114"/>
                        <a:pt x="894508" y="1281114"/>
                      </a:cubicBezTo>
                      <a:close/>
                      <a:moveTo>
                        <a:pt x="484090" y="1253381"/>
                      </a:moveTo>
                      <a:cubicBezTo>
                        <a:pt x="504667" y="1253381"/>
                        <a:pt x="521348" y="1270062"/>
                        <a:pt x="521348" y="1290639"/>
                      </a:cubicBezTo>
                      <a:cubicBezTo>
                        <a:pt x="521348" y="1311216"/>
                        <a:pt x="504667" y="1327897"/>
                        <a:pt x="484090" y="1327897"/>
                      </a:cubicBezTo>
                      <a:cubicBezTo>
                        <a:pt x="463513" y="1327897"/>
                        <a:pt x="446832" y="1311216"/>
                        <a:pt x="446832" y="1290639"/>
                      </a:cubicBezTo>
                      <a:cubicBezTo>
                        <a:pt x="446832" y="1270062"/>
                        <a:pt x="463513" y="1253381"/>
                        <a:pt x="484090" y="1253381"/>
                      </a:cubicBezTo>
                      <a:close/>
                      <a:moveTo>
                        <a:pt x="1156446" y="1138238"/>
                      </a:moveTo>
                      <a:cubicBezTo>
                        <a:pt x="1177023" y="1138238"/>
                        <a:pt x="1193704" y="1154919"/>
                        <a:pt x="1193704" y="1175496"/>
                      </a:cubicBezTo>
                      <a:cubicBezTo>
                        <a:pt x="1193704" y="1196073"/>
                        <a:pt x="1177023" y="1212754"/>
                        <a:pt x="1156446" y="1212754"/>
                      </a:cubicBezTo>
                      <a:cubicBezTo>
                        <a:pt x="1135869" y="1212754"/>
                        <a:pt x="1119188" y="1196073"/>
                        <a:pt x="1119188" y="1175496"/>
                      </a:cubicBezTo>
                      <a:cubicBezTo>
                        <a:pt x="1119188" y="1154919"/>
                        <a:pt x="1135869" y="1138238"/>
                        <a:pt x="1156446" y="1138238"/>
                      </a:cubicBezTo>
                      <a:close/>
                      <a:moveTo>
                        <a:pt x="1394571" y="1119188"/>
                      </a:moveTo>
                      <a:cubicBezTo>
                        <a:pt x="1415148" y="1119188"/>
                        <a:pt x="1431829" y="1135869"/>
                        <a:pt x="1431829" y="1156446"/>
                      </a:cubicBezTo>
                      <a:cubicBezTo>
                        <a:pt x="1431829" y="1177023"/>
                        <a:pt x="1415148" y="1193704"/>
                        <a:pt x="1394571" y="1193704"/>
                      </a:cubicBezTo>
                      <a:cubicBezTo>
                        <a:pt x="1373994" y="1193704"/>
                        <a:pt x="1357313" y="1177023"/>
                        <a:pt x="1357313" y="1156446"/>
                      </a:cubicBezTo>
                      <a:cubicBezTo>
                        <a:pt x="1357313" y="1135869"/>
                        <a:pt x="1373994" y="1119188"/>
                        <a:pt x="1394571" y="1119188"/>
                      </a:cubicBezTo>
                      <a:close/>
                      <a:moveTo>
                        <a:pt x="680196" y="1109663"/>
                      </a:moveTo>
                      <a:cubicBezTo>
                        <a:pt x="700773" y="1109663"/>
                        <a:pt x="717454" y="1126344"/>
                        <a:pt x="717454" y="1146921"/>
                      </a:cubicBezTo>
                      <a:cubicBezTo>
                        <a:pt x="717454" y="1167498"/>
                        <a:pt x="700773" y="1184179"/>
                        <a:pt x="680196" y="1184179"/>
                      </a:cubicBezTo>
                      <a:cubicBezTo>
                        <a:pt x="659619" y="1184179"/>
                        <a:pt x="642938" y="1167498"/>
                        <a:pt x="642938" y="1146921"/>
                      </a:cubicBezTo>
                      <a:cubicBezTo>
                        <a:pt x="642938" y="1126344"/>
                        <a:pt x="659619" y="1109663"/>
                        <a:pt x="680196" y="1109663"/>
                      </a:cubicBezTo>
                      <a:close/>
                      <a:moveTo>
                        <a:pt x="265858" y="1100137"/>
                      </a:moveTo>
                      <a:cubicBezTo>
                        <a:pt x="286435" y="1100137"/>
                        <a:pt x="303116" y="1116818"/>
                        <a:pt x="303116" y="1137395"/>
                      </a:cubicBezTo>
                      <a:cubicBezTo>
                        <a:pt x="303116" y="1157972"/>
                        <a:pt x="286435" y="1174653"/>
                        <a:pt x="265858" y="1174653"/>
                      </a:cubicBezTo>
                      <a:cubicBezTo>
                        <a:pt x="245281" y="1174653"/>
                        <a:pt x="228600" y="1157972"/>
                        <a:pt x="228600" y="1137395"/>
                      </a:cubicBezTo>
                      <a:cubicBezTo>
                        <a:pt x="228600" y="1116818"/>
                        <a:pt x="245281" y="1100137"/>
                        <a:pt x="265858" y="1100137"/>
                      </a:cubicBezTo>
                      <a:close/>
                      <a:moveTo>
                        <a:pt x="1846182" y="1076325"/>
                      </a:moveTo>
                      <a:cubicBezTo>
                        <a:pt x="1866759" y="1076325"/>
                        <a:pt x="1883440" y="1093006"/>
                        <a:pt x="1883440" y="1113583"/>
                      </a:cubicBezTo>
                      <a:cubicBezTo>
                        <a:pt x="1883440" y="1134160"/>
                        <a:pt x="1866759" y="1150841"/>
                        <a:pt x="1846182" y="1150841"/>
                      </a:cubicBezTo>
                      <a:cubicBezTo>
                        <a:pt x="1825605" y="1150841"/>
                        <a:pt x="1808924" y="1134160"/>
                        <a:pt x="1808924" y="1113583"/>
                      </a:cubicBezTo>
                      <a:cubicBezTo>
                        <a:pt x="1808924" y="1093006"/>
                        <a:pt x="1825605" y="1076325"/>
                        <a:pt x="1846182" y="1076325"/>
                      </a:cubicBezTo>
                      <a:close/>
                      <a:moveTo>
                        <a:pt x="1604120" y="1019176"/>
                      </a:moveTo>
                      <a:cubicBezTo>
                        <a:pt x="1624697" y="1019176"/>
                        <a:pt x="1641378" y="1035857"/>
                        <a:pt x="1641378" y="1056434"/>
                      </a:cubicBezTo>
                      <a:cubicBezTo>
                        <a:pt x="1641378" y="1077011"/>
                        <a:pt x="1624697" y="1093692"/>
                        <a:pt x="1604120" y="1093692"/>
                      </a:cubicBezTo>
                      <a:cubicBezTo>
                        <a:pt x="1583543" y="1093692"/>
                        <a:pt x="1566862" y="1077011"/>
                        <a:pt x="1566862" y="1056434"/>
                      </a:cubicBezTo>
                      <a:cubicBezTo>
                        <a:pt x="1566862" y="1035857"/>
                        <a:pt x="1583543" y="1019176"/>
                        <a:pt x="1604120" y="1019176"/>
                      </a:cubicBezTo>
                      <a:close/>
                      <a:moveTo>
                        <a:pt x="470646" y="962026"/>
                      </a:moveTo>
                      <a:cubicBezTo>
                        <a:pt x="491223" y="962026"/>
                        <a:pt x="507904" y="978707"/>
                        <a:pt x="507904" y="999284"/>
                      </a:cubicBezTo>
                      <a:cubicBezTo>
                        <a:pt x="507904" y="1019861"/>
                        <a:pt x="491223" y="1036542"/>
                        <a:pt x="470646" y="1036542"/>
                      </a:cubicBezTo>
                      <a:cubicBezTo>
                        <a:pt x="450069" y="1036542"/>
                        <a:pt x="433388" y="1019861"/>
                        <a:pt x="433388" y="999284"/>
                      </a:cubicBezTo>
                      <a:cubicBezTo>
                        <a:pt x="433388" y="978707"/>
                        <a:pt x="450069" y="962026"/>
                        <a:pt x="470646" y="962026"/>
                      </a:cubicBezTo>
                      <a:close/>
                      <a:moveTo>
                        <a:pt x="873353" y="943629"/>
                      </a:moveTo>
                      <a:cubicBezTo>
                        <a:pt x="893930" y="943629"/>
                        <a:pt x="910611" y="960310"/>
                        <a:pt x="910611" y="980887"/>
                      </a:cubicBezTo>
                      <a:cubicBezTo>
                        <a:pt x="910611" y="1001464"/>
                        <a:pt x="893930" y="1018145"/>
                        <a:pt x="873353" y="1018145"/>
                      </a:cubicBezTo>
                      <a:cubicBezTo>
                        <a:pt x="852776" y="1018145"/>
                        <a:pt x="836095" y="1001464"/>
                        <a:pt x="836095" y="980887"/>
                      </a:cubicBezTo>
                      <a:cubicBezTo>
                        <a:pt x="836095" y="960310"/>
                        <a:pt x="852776" y="943629"/>
                        <a:pt x="873353" y="943629"/>
                      </a:cubicBezTo>
                      <a:close/>
                      <a:moveTo>
                        <a:pt x="1129273" y="912715"/>
                      </a:moveTo>
                      <a:cubicBezTo>
                        <a:pt x="1149850" y="912715"/>
                        <a:pt x="1166531" y="929396"/>
                        <a:pt x="1166531" y="949973"/>
                      </a:cubicBezTo>
                      <a:cubicBezTo>
                        <a:pt x="1166531" y="970550"/>
                        <a:pt x="1149850" y="987231"/>
                        <a:pt x="1129273" y="987231"/>
                      </a:cubicBezTo>
                      <a:cubicBezTo>
                        <a:pt x="1108696" y="987231"/>
                        <a:pt x="1092015" y="970550"/>
                        <a:pt x="1092015" y="949973"/>
                      </a:cubicBezTo>
                      <a:cubicBezTo>
                        <a:pt x="1092015" y="929396"/>
                        <a:pt x="1108696" y="912715"/>
                        <a:pt x="1129273" y="912715"/>
                      </a:cubicBezTo>
                      <a:close/>
                      <a:moveTo>
                        <a:pt x="1394570" y="871539"/>
                      </a:moveTo>
                      <a:cubicBezTo>
                        <a:pt x="1415147" y="871539"/>
                        <a:pt x="1431828" y="888220"/>
                        <a:pt x="1431828" y="908797"/>
                      </a:cubicBezTo>
                      <a:cubicBezTo>
                        <a:pt x="1431828" y="929374"/>
                        <a:pt x="1415147" y="946055"/>
                        <a:pt x="1394570" y="946055"/>
                      </a:cubicBezTo>
                      <a:cubicBezTo>
                        <a:pt x="1373993" y="946055"/>
                        <a:pt x="1357312" y="929374"/>
                        <a:pt x="1357312" y="908797"/>
                      </a:cubicBezTo>
                      <a:cubicBezTo>
                        <a:pt x="1357312" y="888220"/>
                        <a:pt x="1373993" y="871539"/>
                        <a:pt x="1394570" y="871539"/>
                      </a:cubicBezTo>
                      <a:close/>
                      <a:moveTo>
                        <a:pt x="1696605" y="857060"/>
                      </a:moveTo>
                      <a:cubicBezTo>
                        <a:pt x="1717182" y="857060"/>
                        <a:pt x="1733863" y="873741"/>
                        <a:pt x="1733863" y="894318"/>
                      </a:cubicBezTo>
                      <a:cubicBezTo>
                        <a:pt x="1733863" y="914895"/>
                        <a:pt x="1717182" y="931576"/>
                        <a:pt x="1696605" y="931576"/>
                      </a:cubicBezTo>
                      <a:cubicBezTo>
                        <a:pt x="1676028" y="931576"/>
                        <a:pt x="1659347" y="914895"/>
                        <a:pt x="1659347" y="894318"/>
                      </a:cubicBezTo>
                      <a:cubicBezTo>
                        <a:pt x="1659347" y="873741"/>
                        <a:pt x="1676028" y="857060"/>
                        <a:pt x="1696605" y="857060"/>
                      </a:cubicBezTo>
                      <a:close/>
                      <a:moveTo>
                        <a:pt x="656383" y="828675"/>
                      </a:moveTo>
                      <a:cubicBezTo>
                        <a:pt x="676960" y="828675"/>
                        <a:pt x="693641" y="845356"/>
                        <a:pt x="693641" y="865933"/>
                      </a:cubicBezTo>
                      <a:cubicBezTo>
                        <a:pt x="693641" y="886510"/>
                        <a:pt x="676960" y="903191"/>
                        <a:pt x="656383" y="903191"/>
                      </a:cubicBezTo>
                      <a:cubicBezTo>
                        <a:pt x="635806" y="903191"/>
                        <a:pt x="619125" y="886510"/>
                        <a:pt x="619125" y="865933"/>
                      </a:cubicBezTo>
                      <a:cubicBezTo>
                        <a:pt x="619125" y="845356"/>
                        <a:pt x="635806" y="828675"/>
                        <a:pt x="656383" y="828675"/>
                      </a:cubicBezTo>
                      <a:close/>
                      <a:moveTo>
                        <a:pt x="246808" y="823913"/>
                      </a:moveTo>
                      <a:cubicBezTo>
                        <a:pt x="267385" y="823913"/>
                        <a:pt x="284066" y="840594"/>
                        <a:pt x="284066" y="861171"/>
                      </a:cubicBezTo>
                      <a:cubicBezTo>
                        <a:pt x="284066" y="881748"/>
                        <a:pt x="267385" y="898429"/>
                        <a:pt x="246808" y="898429"/>
                      </a:cubicBezTo>
                      <a:cubicBezTo>
                        <a:pt x="226231" y="898429"/>
                        <a:pt x="209550" y="881748"/>
                        <a:pt x="209550" y="861171"/>
                      </a:cubicBezTo>
                      <a:cubicBezTo>
                        <a:pt x="209550" y="840594"/>
                        <a:pt x="226231" y="823913"/>
                        <a:pt x="246808" y="823913"/>
                      </a:cubicBezTo>
                      <a:close/>
                      <a:moveTo>
                        <a:pt x="1219761" y="726977"/>
                      </a:moveTo>
                      <a:cubicBezTo>
                        <a:pt x="1240338" y="726977"/>
                        <a:pt x="1257019" y="743658"/>
                        <a:pt x="1257019" y="764235"/>
                      </a:cubicBezTo>
                      <a:cubicBezTo>
                        <a:pt x="1257019" y="784812"/>
                        <a:pt x="1240338" y="801493"/>
                        <a:pt x="1219761" y="801493"/>
                      </a:cubicBezTo>
                      <a:cubicBezTo>
                        <a:pt x="1199184" y="801493"/>
                        <a:pt x="1182503" y="784812"/>
                        <a:pt x="1182503" y="764235"/>
                      </a:cubicBezTo>
                      <a:cubicBezTo>
                        <a:pt x="1182503" y="743658"/>
                        <a:pt x="1199184" y="726977"/>
                        <a:pt x="1219761" y="726977"/>
                      </a:cubicBezTo>
                      <a:close/>
                      <a:moveTo>
                        <a:pt x="1899395" y="714377"/>
                      </a:moveTo>
                      <a:cubicBezTo>
                        <a:pt x="1919972" y="714377"/>
                        <a:pt x="1936653" y="731058"/>
                        <a:pt x="1936653" y="751635"/>
                      </a:cubicBezTo>
                      <a:cubicBezTo>
                        <a:pt x="1936653" y="772212"/>
                        <a:pt x="1919972" y="788893"/>
                        <a:pt x="1899395" y="788893"/>
                      </a:cubicBezTo>
                      <a:cubicBezTo>
                        <a:pt x="1878818" y="788893"/>
                        <a:pt x="1862137" y="772212"/>
                        <a:pt x="1862137" y="751635"/>
                      </a:cubicBezTo>
                      <a:cubicBezTo>
                        <a:pt x="1862137" y="731058"/>
                        <a:pt x="1878818" y="714377"/>
                        <a:pt x="1899395" y="714377"/>
                      </a:cubicBezTo>
                      <a:close/>
                      <a:moveTo>
                        <a:pt x="1523158" y="695326"/>
                      </a:moveTo>
                      <a:cubicBezTo>
                        <a:pt x="1543735" y="695326"/>
                        <a:pt x="1560416" y="712007"/>
                        <a:pt x="1560416" y="732584"/>
                      </a:cubicBezTo>
                      <a:cubicBezTo>
                        <a:pt x="1560416" y="753161"/>
                        <a:pt x="1543735" y="769842"/>
                        <a:pt x="1523158" y="769842"/>
                      </a:cubicBezTo>
                      <a:cubicBezTo>
                        <a:pt x="1502581" y="769842"/>
                        <a:pt x="1485900" y="753161"/>
                        <a:pt x="1485900" y="732584"/>
                      </a:cubicBezTo>
                      <a:cubicBezTo>
                        <a:pt x="1485900" y="712007"/>
                        <a:pt x="1502581" y="695326"/>
                        <a:pt x="1523158" y="695326"/>
                      </a:cubicBezTo>
                      <a:close/>
                      <a:moveTo>
                        <a:pt x="446833" y="681038"/>
                      </a:moveTo>
                      <a:cubicBezTo>
                        <a:pt x="467410" y="681038"/>
                        <a:pt x="484091" y="697719"/>
                        <a:pt x="484091" y="718296"/>
                      </a:cubicBezTo>
                      <a:cubicBezTo>
                        <a:pt x="484091" y="738873"/>
                        <a:pt x="467410" y="755554"/>
                        <a:pt x="446833" y="755554"/>
                      </a:cubicBezTo>
                      <a:cubicBezTo>
                        <a:pt x="426256" y="755554"/>
                        <a:pt x="409575" y="738873"/>
                        <a:pt x="409575" y="718296"/>
                      </a:cubicBezTo>
                      <a:cubicBezTo>
                        <a:pt x="409575" y="697719"/>
                        <a:pt x="426256" y="681038"/>
                        <a:pt x="446833" y="681038"/>
                      </a:cubicBezTo>
                      <a:close/>
                      <a:moveTo>
                        <a:pt x="970708" y="676276"/>
                      </a:moveTo>
                      <a:cubicBezTo>
                        <a:pt x="991285" y="676276"/>
                        <a:pt x="1007966" y="692957"/>
                        <a:pt x="1007966" y="713534"/>
                      </a:cubicBezTo>
                      <a:cubicBezTo>
                        <a:pt x="1007966" y="734111"/>
                        <a:pt x="991285" y="750792"/>
                        <a:pt x="970708" y="750792"/>
                      </a:cubicBezTo>
                      <a:cubicBezTo>
                        <a:pt x="950131" y="750792"/>
                        <a:pt x="933450" y="734111"/>
                        <a:pt x="933450" y="713534"/>
                      </a:cubicBezTo>
                      <a:cubicBezTo>
                        <a:pt x="933450" y="692957"/>
                        <a:pt x="950131" y="676276"/>
                        <a:pt x="970708" y="676276"/>
                      </a:cubicBezTo>
                      <a:close/>
                      <a:moveTo>
                        <a:pt x="37258" y="676276"/>
                      </a:moveTo>
                      <a:cubicBezTo>
                        <a:pt x="57835" y="676276"/>
                        <a:pt x="74516" y="692957"/>
                        <a:pt x="74516" y="713534"/>
                      </a:cubicBezTo>
                      <a:cubicBezTo>
                        <a:pt x="74516" y="734111"/>
                        <a:pt x="57835" y="750792"/>
                        <a:pt x="37258" y="750792"/>
                      </a:cubicBezTo>
                      <a:cubicBezTo>
                        <a:pt x="16681" y="750792"/>
                        <a:pt x="0" y="734111"/>
                        <a:pt x="0" y="713534"/>
                      </a:cubicBezTo>
                      <a:cubicBezTo>
                        <a:pt x="0" y="692957"/>
                        <a:pt x="16681" y="676276"/>
                        <a:pt x="37258" y="676276"/>
                      </a:cubicBezTo>
                      <a:close/>
                      <a:moveTo>
                        <a:pt x="656383" y="652462"/>
                      </a:moveTo>
                      <a:cubicBezTo>
                        <a:pt x="676960" y="652462"/>
                        <a:pt x="693641" y="669143"/>
                        <a:pt x="693641" y="689720"/>
                      </a:cubicBezTo>
                      <a:cubicBezTo>
                        <a:pt x="693641" y="710297"/>
                        <a:pt x="676960" y="726978"/>
                        <a:pt x="656383" y="726978"/>
                      </a:cubicBezTo>
                      <a:cubicBezTo>
                        <a:pt x="635806" y="726978"/>
                        <a:pt x="619125" y="710297"/>
                        <a:pt x="619125" y="689720"/>
                      </a:cubicBezTo>
                      <a:cubicBezTo>
                        <a:pt x="619125" y="669143"/>
                        <a:pt x="635806" y="652462"/>
                        <a:pt x="656383" y="652462"/>
                      </a:cubicBezTo>
                      <a:close/>
                      <a:moveTo>
                        <a:pt x="1313608" y="547689"/>
                      </a:moveTo>
                      <a:cubicBezTo>
                        <a:pt x="1334185" y="547689"/>
                        <a:pt x="1350866" y="564370"/>
                        <a:pt x="1350866" y="584947"/>
                      </a:cubicBezTo>
                      <a:cubicBezTo>
                        <a:pt x="1350866" y="605524"/>
                        <a:pt x="1334185" y="622205"/>
                        <a:pt x="1313608" y="622205"/>
                      </a:cubicBezTo>
                      <a:cubicBezTo>
                        <a:pt x="1293031" y="622205"/>
                        <a:pt x="1276350" y="605524"/>
                        <a:pt x="1276350" y="584947"/>
                      </a:cubicBezTo>
                      <a:cubicBezTo>
                        <a:pt x="1276350" y="564370"/>
                        <a:pt x="1293031" y="547689"/>
                        <a:pt x="1313608" y="547689"/>
                      </a:cubicBezTo>
                      <a:close/>
                      <a:moveTo>
                        <a:pt x="1728991" y="503139"/>
                      </a:moveTo>
                      <a:cubicBezTo>
                        <a:pt x="1749568" y="503139"/>
                        <a:pt x="1766249" y="519820"/>
                        <a:pt x="1766249" y="540397"/>
                      </a:cubicBezTo>
                      <a:cubicBezTo>
                        <a:pt x="1766249" y="560974"/>
                        <a:pt x="1749568" y="577655"/>
                        <a:pt x="1728991" y="577655"/>
                      </a:cubicBezTo>
                      <a:cubicBezTo>
                        <a:pt x="1708414" y="577655"/>
                        <a:pt x="1691733" y="560974"/>
                        <a:pt x="1691733" y="540397"/>
                      </a:cubicBezTo>
                      <a:cubicBezTo>
                        <a:pt x="1691733" y="519820"/>
                        <a:pt x="1708414" y="503139"/>
                        <a:pt x="1728991" y="503139"/>
                      </a:cubicBezTo>
                      <a:close/>
                      <a:moveTo>
                        <a:pt x="723058" y="476250"/>
                      </a:moveTo>
                      <a:cubicBezTo>
                        <a:pt x="743635" y="476250"/>
                        <a:pt x="760316" y="492931"/>
                        <a:pt x="760316" y="513508"/>
                      </a:cubicBezTo>
                      <a:cubicBezTo>
                        <a:pt x="760316" y="534085"/>
                        <a:pt x="743635" y="550766"/>
                        <a:pt x="723058" y="550766"/>
                      </a:cubicBezTo>
                      <a:cubicBezTo>
                        <a:pt x="702481" y="550766"/>
                        <a:pt x="685800" y="534085"/>
                        <a:pt x="685800" y="513508"/>
                      </a:cubicBezTo>
                      <a:cubicBezTo>
                        <a:pt x="685800" y="492931"/>
                        <a:pt x="702481" y="476250"/>
                        <a:pt x="723058" y="476250"/>
                      </a:cubicBezTo>
                      <a:close/>
                      <a:moveTo>
                        <a:pt x="251570" y="461962"/>
                      </a:moveTo>
                      <a:cubicBezTo>
                        <a:pt x="272147" y="461962"/>
                        <a:pt x="288828" y="478643"/>
                        <a:pt x="288828" y="499220"/>
                      </a:cubicBezTo>
                      <a:cubicBezTo>
                        <a:pt x="288828" y="519797"/>
                        <a:pt x="272147" y="536478"/>
                        <a:pt x="251570" y="536478"/>
                      </a:cubicBezTo>
                      <a:cubicBezTo>
                        <a:pt x="230993" y="536478"/>
                        <a:pt x="214312" y="519797"/>
                        <a:pt x="214312" y="499220"/>
                      </a:cubicBezTo>
                      <a:cubicBezTo>
                        <a:pt x="214312" y="478643"/>
                        <a:pt x="230993" y="461962"/>
                        <a:pt x="251570" y="461962"/>
                      </a:cubicBezTo>
                      <a:close/>
                      <a:moveTo>
                        <a:pt x="1522332" y="404813"/>
                      </a:moveTo>
                      <a:cubicBezTo>
                        <a:pt x="1542909" y="404813"/>
                        <a:pt x="1559590" y="421494"/>
                        <a:pt x="1559590" y="442071"/>
                      </a:cubicBezTo>
                      <a:cubicBezTo>
                        <a:pt x="1559590" y="462648"/>
                        <a:pt x="1542909" y="479329"/>
                        <a:pt x="1522332" y="479329"/>
                      </a:cubicBezTo>
                      <a:cubicBezTo>
                        <a:pt x="1501755" y="479329"/>
                        <a:pt x="1485074" y="462648"/>
                        <a:pt x="1485074" y="442071"/>
                      </a:cubicBezTo>
                      <a:cubicBezTo>
                        <a:pt x="1485074" y="421494"/>
                        <a:pt x="1501755" y="404813"/>
                        <a:pt x="1522332" y="404813"/>
                      </a:cubicBezTo>
                      <a:close/>
                      <a:moveTo>
                        <a:pt x="1080245" y="395288"/>
                      </a:moveTo>
                      <a:cubicBezTo>
                        <a:pt x="1100822" y="395288"/>
                        <a:pt x="1117503" y="411969"/>
                        <a:pt x="1117503" y="432546"/>
                      </a:cubicBezTo>
                      <a:cubicBezTo>
                        <a:pt x="1117503" y="453123"/>
                        <a:pt x="1100822" y="469804"/>
                        <a:pt x="1080245" y="469804"/>
                      </a:cubicBezTo>
                      <a:cubicBezTo>
                        <a:pt x="1059668" y="469804"/>
                        <a:pt x="1042987" y="453123"/>
                        <a:pt x="1042987" y="432546"/>
                      </a:cubicBezTo>
                      <a:cubicBezTo>
                        <a:pt x="1042987" y="411969"/>
                        <a:pt x="1059668" y="395288"/>
                        <a:pt x="1080245" y="395288"/>
                      </a:cubicBezTo>
                      <a:close/>
                      <a:moveTo>
                        <a:pt x="513508" y="328613"/>
                      </a:moveTo>
                      <a:cubicBezTo>
                        <a:pt x="534085" y="328613"/>
                        <a:pt x="550766" y="345294"/>
                        <a:pt x="550766" y="365871"/>
                      </a:cubicBezTo>
                      <a:cubicBezTo>
                        <a:pt x="550766" y="386448"/>
                        <a:pt x="534085" y="403129"/>
                        <a:pt x="513508" y="403129"/>
                      </a:cubicBezTo>
                      <a:cubicBezTo>
                        <a:pt x="492931" y="403129"/>
                        <a:pt x="476250" y="386448"/>
                        <a:pt x="476250" y="365871"/>
                      </a:cubicBezTo>
                      <a:cubicBezTo>
                        <a:pt x="476250" y="345294"/>
                        <a:pt x="492931" y="328613"/>
                        <a:pt x="513508" y="328613"/>
                      </a:cubicBezTo>
                      <a:close/>
                      <a:moveTo>
                        <a:pt x="870695" y="247651"/>
                      </a:moveTo>
                      <a:cubicBezTo>
                        <a:pt x="891272" y="247651"/>
                        <a:pt x="907953" y="264332"/>
                        <a:pt x="907953" y="284909"/>
                      </a:cubicBezTo>
                      <a:cubicBezTo>
                        <a:pt x="907953" y="305486"/>
                        <a:pt x="891272" y="322167"/>
                        <a:pt x="870695" y="322167"/>
                      </a:cubicBezTo>
                      <a:cubicBezTo>
                        <a:pt x="850118" y="322167"/>
                        <a:pt x="833437" y="305486"/>
                        <a:pt x="833437" y="284909"/>
                      </a:cubicBezTo>
                      <a:cubicBezTo>
                        <a:pt x="833437" y="264332"/>
                        <a:pt x="850118" y="247651"/>
                        <a:pt x="870695" y="247651"/>
                      </a:cubicBezTo>
                      <a:close/>
                      <a:moveTo>
                        <a:pt x="1251695" y="185739"/>
                      </a:moveTo>
                      <a:cubicBezTo>
                        <a:pt x="1272272" y="185739"/>
                        <a:pt x="1288953" y="202420"/>
                        <a:pt x="1288953" y="222997"/>
                      </a:cubicBezTo>
                      <a:cubicBezTo>
                        <a:pt x="1288953" y="243574"/>
                        <a:pt x="1272272" y="260255"/>
                        <a:pt x="1251695" y="260255"/>
                      </a:cubicBezTo>
                      <a:cubicBezTo>
                        <a:pt x="1231118" y="260255"/>
                        <a:pt x="1214437" y="243574"/>
                        <a:pt x="1214437" y="222997"/>
                      </a:cubicBezTo>
                      <a:cubicBezTo>
                        <a:pt x="1214437" y="202420"/>
                        <a:pt x="1231118" y="185739"/>
                        <a:pt x="1251695" y="185739"/>
                      </a:cubicBezTo>
                      <a:close/>
                      <a:moveTo>
                        <a:pt x="284908" y="180975"/>
                      </a:moveTo>
                      <a:cubicBezTo>
                        <a:pt x="305485" y="180975"/>
                        <a:pt x="322166" y="197656"/>
                        <a:pt x="322166" y="218233"/>
                      </a:cubicBezTo>
                      <a:cubicBezTo>
                        <a:pt x="322166" y="238810"/>
                        <a:pt x="305485" y="255491"/>
                        <a:pt x="284908" y="255491"/>
                      </a:cubicBezTo>
                      <a:cubicBezTo>
                        <a:pt x="264331" y="255491"/>
                        <a:pt x="247650" y="238810"/>
                        <a:pt x="247650" y="218233"/>
                      </a:cubicBezTo>
                      <a:cubicBezTo>
                        <a:pt x="247650" y="197656"/>
                        <a:pt x="264331" y="180975"/>
                        <a:pt x="284908" y="180975"/>
                      </a:cubicBezTo>
                      <a:close/>
                      <a:moveTo>
                        <a:pt x="1546144" y="119063"/>
                      </a:moveTo>
                      <a:cubicBezTo>
                        <a:pt x="1566721" y="119063"/>
                        <a:pt x="1583402" y="135744"/>
                        <a:pt x="1583402" y="156321"/>
                      </a:cubicBezTo>
                      <a:cubicBezTo>
                        <a:pt x="1583402" y="176898"/>
                        <a:pt x="1566721" y="193579"/>
                        <a:pt x="1546144" y="193579"/>
                      </a:cubicBezTo>
                      <a:cubicBezTo>
                        <a:pt x="1525567" y="193579"/>
                        <a:pt x="1508886" y="176898"/>
                        <a:pt x="1508886" y="156321"/>
                      </a:cubicBezTo>
                      <a:cubicBezTo>
                        <a:pt x="1508886" y="135744"/>
                        <a:pt x="1525567" y="119063"/>
                        <a:pt x="1546144" y="119063"/>
                      </a:cubicBezTo>
                      <a:close/>
                      <a:moveTo>
                        <a:pt x="651621" y="85725"/>
                      </a:moveTo>
                      <a:cubicBezTo>
                        <a:pt x="672198" y="85725"/>
                        <a:pt x="688879" y="102406"/>
                        <a:pt x="688879" y="122983"/>
                      </a:cubicBezTo>
                      <a:cubicBezTo>
                        <a:pt x="688879" y="143560"/>
                        <a:pt x="672198" y="160241"/>
                        <a:pt x="651621" y="160241"/>
                      </a:cubicBezTo>
                      <a:cubicBezTo>
                        <a:pt x="631044" y="160241"/>
                        <a:pt x="614363" y="143560"/>
                        <a:pt x="614363" y="122983"/>
                      </a:cubicBezTo>
                      <a:cubicBezTo>
                        <a:pt x="614363" y="102406"/>
                        <a:pt x="631044" y="85725"/>
                        <a:pt x="651621" y="85725"/>
                      </a:cubicBezTo>
                      <a:close/>
                      <a:moveTo>
                        <a:pt x="1013571" y="0"/>
                      </a:moveTo>
                      <a:cubicBezTo>
                        <a:pt x="1034148" y="0"/>
                        <a:pt x="1050829" y="16681"/>
                        <a:pt x="1050829" y="37258"/>
                      </a:cubicBezTo>
                      <a:cubicBezTo>
                        <a:pt x="1050829" y="57835"/>
                        <a:pt x="1034148" y="74516"/>
                        <a:pt x="1013571" y="74516"/>
                      </a:cubicBezTo>
                      <a:cubicBezTo>
                        <a:pt x="992994" y="74516"/>
                        <a:pt x="976313" y="57835"/>
                        <a:pt x="976313" y="37258"/>
                      </a:cubicBezTo>
                      <a:cubicBezTo>
                        <a:pt x="976313" y="16681"/>
                        <a:pt x="992994" y="0"/>
                        <a:pt x="1013571" y="0"/>
                      </a:cubicBezTo>
                      <a:close/>
                    </a:path>
                  </a:pathLst>
                </a:custGeom>
                <a:solidFill>
                  <a:srgbClr val="FFC000">
                    <a:lumMod val="40000"/>
                    <a:lumOff val="6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2" name="星: 8 pt 141">
                  <a:extLst>
                    <a:ext uri="{FF2B5EF4-FFF2-40B4-BE49-F238E27FC236}">
                      <a16:creationId xmlns:a16="http://schemas.microsoft.com/office/drawing/2014/main" id="{BE9B2E01-D11E-4A85-8442-B4205B165D37}"/>
                    </a:ext>
                  </a:extLst>
                </p:cNvPr>
                <p:cNvSpPr/>
                <p:nvPr/>
              </p:nvSpPr>
              <p:spPr>
                <a:xfrm>
                  <a:off x="2797803" y="5466376"/>
                  <a:ext cx="212448" cy="107156"/>
                </a:xfrm>
                <a:prstGeom prst="star8">
                  <a:avLst>
                    <a:gd name="adj" fmla="val 39722"/>
                  </a:avLst>
                </a:prstGeom>
                <a:solidFill>
                  <a:srgbClr val="00660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143" name="楕円 142">
                  <a:extLst>
                    <a:ext uri="{FF2B5EF4-FFF2-40B4-BE49-F238E27FC236}">
                      <a16:creationId xmlns:a16="http://schemas.microsoft.com/office/drawing/2014/main" id="{3C8F4FF6-1B45-4974-8C31-CC025E6407A6}"/>
                    </a:ext>
                  </a:extLst>
                </p:cNvPr>
                <p:cNvSpPr/>
                <p:nvPr/>
              </p:nvSpPr>
              <p:spPr>
                <a:xfrm>
                  <a:off x="2859881" y="5495604"/>
                  <a:ext cx="85725" cy="45719"/>
                </a:xfrm>
                <a:prstGeom prst="ellipse">
                  <a:avLst/>
                </a:prstGeom>
                <a:solidFill>
                  <a:srgbClr val="70AD47">
                    <a:lumMod val="75000"/>
                  </a:srgb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  <p:sp>
            <p:nvSpPr>
              <p:cNvPr id="139" name="フリーフォーム: 図形 138">
                <a:extLst>
                  <a:ext uri="{FF2B5EF4-FFF2-40B4-BE49-F238E27FC236}">
                    <a16:creationId xmlns:a16="http://schemas.microsoft.com/office/drawing/2014/main" id="{AD36756C-F61E-46E1-B82D-FFB002524A75}"/>
                  </a:ext>
                </a:extLst>
              </p:cNvPr>
              <p:cNvSpPr/>
              <p:nvPr/>
            </p:nvSpPr>
            <p:spPr>
              <a:xfrm>
                <a:off x="3169444" y="5626973"/>
                <a:ext cx="147675" cy="191915"/>
              </a:xfrm>
              <a:custGeom>
                <a:avLst/>
                <a:gdLst>
                  <a:gd name="connsiteX0" fmla="*/ 108924 w 194483"/>
                  <a:gd name="connsiteY0" fmla="*/ 89753 h 252745"/>
                  <a:gd name="connsiteX1" fmla="*/ 170659 w 194483"/>
                  <a:gd name="connsiteY1" fmla="*/ 152304 h 252745"/>
                  <a:gd name="connsiteX2" fmla="*/ 184374 w 194483"/>
                  <a:gd name="connsiteY2" fmla="*/ 250657 h 252745"/>
                  <a:gd name="connsiteX3" fmla="*/ 106570 w 194483"/>
                  <a:gd name="connsiteY3" fmla="*/ 188949 h 252745"/>
                  <a:gd name="connsiteX4" fmla="*/ 92855 w 194483"/>
                  <a:gd name="connsiteY4" fmla="*/ 90596 h 252745"/>
                  <a:gd name="connsiteX5" fmla="*/ 108924 w 194483"/>
                  <a:gd name="connsiteY5" fmla="*/ 89753 h 252745"/>
                  <a:gd name="connsiteX6" fmla="*/ 36913 w 194483"/>
                  <a:gd name="connsiteY6" fmla="*/ 0 h 252745"/>
                  <a:gd name="connsiteX7" fmla="*/ 73826 w 194483"/>
                  <a:gd name="connsiteY7" fmla="*/ 36913 h 252745"/>
                  <a:gd name="connsiteX8" fmla="*/ 36913 w 194483"/>
                  <a:gd name="connsiteY8" fmla="*/ 73826 h 252745"/>
                  <a:gd name="connsiteX9" fmla="*/ 0 w 194483"/>
                  <a:gd name="connsiteY9" fmla="*/ 36913 h 252745"/>
                  <a:gd name="connsiteX10" fmla="*/ 36913 w 194483"/>
                  <a:gd name="connsiteY10" fmla="*/ 0 h 2527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94483" h="252745">
                    <a:moveTo>
                      <a:pt x="108924" y="89753"/>
                    </a:moveTo>
                    <a:cubicBezTo>
                      <a:pt x="127372" y="95326"/>
                      <a:pt x="151705" y="119154"/>
                      <a:pt x="170659" y="152304"/>
                    </a:cubicBezTo>
                    <a:cubicBezTo>
                      <a:pt x="195932" y="196504"/>
                      <a:pt x="202071" y="240538"/>
                      <a:pt x="184374" y="250657"/>
                    </a:cubicBezTo>
                    <a:cubicBezTo>
                      <a:pt x="166677" y="260776"/>
                      <a:pt x="131842" y="233149"/>
                      <a:pt x="106570" y="188949"/>
                    </a:cubicBezTo>
                    <a:cubicBezTo>
                      <a:pt x="81297" y="144749"/>
                      <a:pt x="75157" y="100715"/>
                      <a:pt x="92855" y="90596"/>
                    </a:cubicBezTo>
                    <a:cubicBezTo>
                      <a:pt x="97279" y="88066"/>
                      <a:pt x="102775" y="87895"/>
                      <a:pt x="108924" y="89753"/>
                    </a:cubicBezTo>
                    <a:close/>
                    <a:moveTo>
                      <a:pt x="36913" y="0"/>
                    </a:moveTo>
                    <a:cubicBezTo>
                      <a:pt x="57299" y="0"/>
                      <a:pt x="73826" y="16527"/>
                      <a:pt x="73826" y="36913"/>
                    </a:cubicBezTo>
                    <a:cubicBezTo>
                      <a:pt x="73826" y="57299"/>
                      <a:pt x="57299" y="73826"/>
                      <a:pt x="36913" y="73826"/>
                    </a:cubicBezTo>
                    <a:cubicBezTo>
                      <a:pt x="16527" y="73826"/>
                      <a:pt x="0" y="57299"/>
                      <a:pt x="0" y="36913"/>
                    </a:cubicBezTo>
                    <a:cubicBezTo>
                      <a:pt x="0" y="16527"/>
                      <a:pt x="16527" y="0"/>
                      <a:pt x="36913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  <p:grpSp>
        <p:nvGrpSpPr>
          <p:cNvPr id="185" name="グループ化 184">
            <a:extLst>
              <a:ext uri="{FF2B5EF4-FFF2-40B4-BE49-F238E27FC236}">
                <a16:creationId xmlns:a16="http://schemas.microsoft.com/office/drawing/2014/main" id="{2774E3AE-16CF-484F-873B-D9512C3939D3}"/>
              </a:ext>
            </a:extLst>
          </p:cNvPr>
          <p:cNvGrpSpPr/>
          <p:nvPr/>
        </p:nvGrpSpPr>
        <p:grpSpPr>
          <a:xfrm>
            <a:off x="508529" y="3614692"/>
            <a:ext cx="1757297" cy="1053917"/>
            <a:chOff x="1931355" y="3422939"/>
            <a:chExt cx="2562286" cy="1536699"/>
          </a:xfrm>
        </p:grpSpPr>
        <p:grpSp>
          <p:nvGrpSpPr>
            <p:cNvPr id="186" name="グループ化 185">
              <a:extLst>
                <a:ext uri="{FF2B5EF4-FFF2-40B4-BE49-F238E27FC236}">
                  <a16:creationId xmlns:a16="http://schemas.microsoft.com/office/drawing/2014/main" id="{CBC617EA-8A17-4E64-8D00-7453C317D921}"/>
                </a:ext>
              </a:extLst>
            </p:cNvPr>
            <p:cNvGrpSpPr/>
            <p:nvPr/>
          </p:nvGrpSpPr>
          <p:grpSpPr>
            <a:xfrm>
              <a:off x="1931355" y="3422939"/>
              <a:ext cx="2562286" cy="1536699"/>
              <a:chOff x="746064" y="1894185"/>
              <a:chExt cx="2562286" cy="1536699"/>
            </a:xfrm>
          </p:grpSpPr>
          <p:grpSp>
            <p:nvGrpSpPr>
              <p:cNvPr id="218" name="グループ化 217">
                <a:extLst>
                  <a:ext uri="{FF2B5EF4-FFF2-40B4-BE49-F238E27FC236}">
                    <a16:creationId xmlns:a16="http://schemas.microsoft.com/office/drawing/2014/main" id="{B3B273C5-5905-463A-BC5C-C532DC29F0F2}"/>
                  </a:ext>
                </a:extLst>
              </p:cNvPr>
              <p:cNvGrpSpPr/>
              <p:nvPr/>
            </p:nvGrpSpPr>
            <p:grpSpPr>
              <a:xfrm>
                <a:off x="757705" y="1911350"/>
                <a:ext cx="2539004" cy="1519534"/>
                <a:chOff x="707366" y="1972965"/>
                <a:chExt cx="2639683" cy="1519534"/>
              </a:xfrm>
              <a:pattFill prst="openDmnd">
                <a:fgClr>
                  <a:srgbClr val="FFC000">
                    <a:lumMod val="60000"/>
                    <a:lumOff val="40000"/>
                  </a:srgbClr>
                </a:fgClr>
                <a:bgClr>
                  <a:srgbClr val="FFC000">
                    <a:lumMod val="75000"/>
                  </a:srgbClr>
                </a:bgClr>
              </a:pattFill>
            </p:grpSpPr>
            <p:sp>
              <p:nvSpPr>
                <p:cNvPr id="221" name="フリーフォーム: 図形 220">
                  <a:extLst>
                    <a:ext uri="{FF2B5EF4-FFF2-40B4-BE49-F238E27FC236}">
                      <a16:creationId xmlns:a16="http://schemas.microsoft.com/office/drawing/2014/main" id="{FCEB2DF5-9E2D-4571-BF73-81E49A688797}"/>
                    </a:ext>
                  </a:extLst>
                </p:cNvPr>
                <p:cNvSpPr/>
                <p:nvPr/>
              </p:nvSpPr>
              <p:spPr>
                <a:xfrm>
                  <a:off x="711954" y="2708274"/>
                  <a:ext cx="2630508" cy="784225"/>
                </a:xfrm>
                <a:custGeom>
                  <a:avLst/>
                  <a:gdLst>
                    <a:gd name="connsiteX0" fmla="*/ 0 w 2630508"/>
                    <a:gd name="connsiteY0" fmla="*/ 0 h 711200"/>
                    <a:gd name="connsiteX1" fmla="*/ 2630508 w 2630508"/>
                    <a:gd name="connsiteY1" fmla="*/ 0 h 711200"/>
                    <a:gd name="connsiteX2" fmla="*/ 2608282 w 2630508"/>
                    <a:gd name="connsiteY2" fmla="*/ 123051 h 711200"/>
                    <a:gd name="connsiteX3" fmla="*/ 1315254 w 2630508"/>
                    <a:gd name="connsiteY3" fmla="*/ 711200 h 711200"/>
                    <a:gd name="connsiteX4" fmla="*/ 22227 w 2630508"/>
                    <a:gd name="connsiteY4" fmla="*/ 123051 h 711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630508" h="711200">
                      <a:moveTo>
                        <a:pt x="0" y="0"/>
                      </a:moveTo>
                      <a:lnTo>
                        <a:pt x="2630508" y="0"/>
                      </a:lnTo>
                      <a:lnTo>
                        <a:pt x="2608282" y="123051"/>
                      </a:lnTo>
                      <a:cubicBezTo>
                        <a:pt x="2485211" y="458707"/>
                        <a:pt x="1953067" y="711200"/>
                        <a:pt x="1315254" y="711200"/>
                      </a:cubicBezTo>
                      <a:cubicBezTo>
                        <a:pt x="677441" y="711200"/>
                        <a:pt x="145297" y="458707"/>
                        <a:pt x="22227" y="123051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22" name="楕円 221">
                  <a:extLst>
                    <a:ext uri="{FF2B5EF4-FFF2-40B4-BE49-F238E27FC236}">
                      <a16:creationId xmlns:a16="http://schemas.microsoft.com/office/drawing/2014/main" id="{E85C7EEA-4B69-4806-AF24-47608093CB31}"/>
                    </a:ext>
                  </a:extLst>
                </p:cNvPr>
                <p:cNvSpPr/>
                <p:nvPr/>
              </p:nvSpPr>
              <p:spPr>
                <a:xfrm>
                  <a:off x="707366" y="1972965"/>
                  <a:ext cx="2639683" cy="1252835"/>
                </a:xfrm>
                <a:prstGeom prst="ellipse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219" name="楕円 218">
                <a:extLst>
                  <a:ext uri="{FF2B5EF4-FFF2-40B4-BE49-F238E27FC236}">
                    <a16:creationId xmlns:a16="http://schemas.microsoft.com/office/drawing/2014/main" id="{F316FFC5-DCDD-4066-A0AA-BA6F9143EAFF}"/>
                  </a:ext>
                </a:extLst>
              </p:cNvPr>
              <p:cNvSpPr/>
              <p:nvPr/>
            </p:nvSpPr>
            <p:spPr>
              <a:xfrm>
                <a:off x="777814" y="1907381"/>
                <a:ext cx="2498786" cy="1281708"/>
              </a:xfrm>
              <a:prstGeom prst="ellipse">
                <a:avLst/>
              </a:prstGeom>
              <a:gradFill>
                <a:gsLst>
                  <a:gs pos="20000">
                    <a:sysClr val="windowText" lastClr="000000">
                      <a:alpha val="0"/>
                    </a:sysClr>
                  </a:gs>
                  <a:gs pos="100000">
                    <a:sysClr val="windowText" lastClr="000000">
                      <a:alpha val="50000"/>
                    </a:sysClr>
                  </a:gs>
                </a:gsLst>
                <a:lin ang="5400000" scaled="1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20" name="フリーフォーム: 図形 219">
                <a:extLst>
                  <a:ext uri="{FF2B5EF4-FFF2-40B4-BE49-F238E27FC236}">
                    <a16:creationId xmlns:a16="http://schemas.microsoft.com/office/drawing/2014/main" id="{2AD24E9D-F32C-4132-B179-C14C9E54A289}"/>
                  </a:ext>
                </a:extLst>
              </p:cNvPr>
              <p:cNvSpPr/>
              <p:nvPr/>
            </p:nvSpPr>
            <p:spPr>
              <a:xfrm>
                <a:off x="746064" y="1894185"/>
                <a:ext cx="2562286" cy="1333500"/>
              </a:xfrm>
              <a:custGeom>
                <a:avLst/>
                <a:gdLst>
                  <a:gd name="connsiteX0" fmla="*/ 1281143 w 2562286"/>
                  <a:gd name="connsiteY0" fmla="*/ 44450 h 1333500"/>
                  <a:gd name="connsiteX1" fmla="*/ 61079 w 2562286"/>
                  <a:gd name="connsiteY1" fmla="*/ 654050 h 1333500"/>
                  <a:gd name="connsiteX2" fmla="*/ 1281143 w 2562286"/>
                  <a:gd name="connsiteY2" fmla="*/ 1263650 h 1333500"/>
                  <a:gd name="connsiteX3" fmla="*/ 2501207 w 2562286"/>
                  <a:gd name="connsiteY3" fmla="*/ 654050 h 1333500"/>
                  <a:gd name="connsiteX4" fmla="*/ 1281143 w 2562286"/>
                  <a:gd name="connsiteY4" fmla="*/ 44450 h 1333500"/>
                  <a:gd name="connsiteX5" fmla="*/ 1281143 w 2562286"/>
                  <a:gd name="connsiteY5" fmla="*/ 0 h 1333500"/>
                  <a:gd name="connsiteX6" fmla="*/ 2562286 w 2562286"/>
                  <a:gd name="connsiteY6" fmla="*/ 666750 h 1333500"/>
                  <a:gd name="connsiteX7" fmla="*/ 1281143 w 2562286"/>
                  <a:gd name="connsiteY7" fmla="*/ 1333500 h 1333500"/>
                  <a:gd name="connsiteX8" fmla="*/ 0 w 2562286"/>
                  <a:gd name="connsiteY8" fmla="*/ 666750 h 1333500"/>
                  <a:gd name="connsiteX9" fmla="*/ 1281143 w 2562286"/>
                  <a:gd name="connsiteY9" fmla="*/ 0 h 1333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562286" h="1333500">
                    <a:moveTo>
                      <a:pt x="1281143" y="44450"/>
                    </a:moveTo>
                    <a:cubicBezTo>
                      <a:pt x="607320" y="44450"/>
                      <a:pt x="61079" y="317377"/>
                      <a:pt x="61079" y="654050"/>
                    </a:cubicBezTo>
                    <a:cubicBezTo>
                      <a:pt x="61079" y="990723"/>
                      <a:pt x="607320" y="1263650"/>
                      <a:pt x="1281143" y="1263650"/>
                    </a:cubicBezTo>
                    <a:cubicBezTo>
                      <a:pt x="1954966" y="1263650"/>
                      <a:pt x="2501207" y="990723"/>
                      <a:pt x="2501207" y="654050"/>
                    </a:cubicBezTo>
                    <a:cubicBezTo>
                      <a:pt x="2501207" y="317377"/>
                      <a:pt x="1954966" y="44450"/>
                      <a:pt x="1281143" y="44450"/>
                    </a:cubicBezTo>
                    <a:close/>
                    <a:moveTo>
                      <a:pt x="1281143" y="0"/>
                    </a:moveTo>
                    <a:cubicBezTo>
                      <a:pt x="1988699" y="0"/>
                      <a:pt x="2562286" y="298514"/>
                      <a:pt x="2562286" y="666750"/>
                    </a:cubicBezTo>
                    <a:cubicBezTo>
                      <a:pt x="2562286" y="1034986"/>
                      <a:pt x="1988699" y="1333500"/>
                      <a:pt x="1281143" y="1333500"/>
                    </a:cubicBezTo>
                    <a:cubicBezTo>
                      <a:pt x="573587" y="1333500"/>
                      <a:pt x="0" y="1034986"/>
                      <a:pt x="0" y="666750"/>
                    </a:cubicBezTo>
                    <a:cubicBezTo>
                      <a:pt x="0" y="298514"/>
                      <a:pt x="573587" y="0"/>
                      <a:pt x="1281143" y="0"/>
                    </a:cubicBezTo>
                    <a:close/>
                  </a:path>
                </a:pathLst>
              </a:custGeom>
              <a:pattFill prst="dkUpDiag">
                <a:fgClr>
                  <a:srgbClr val="FFC000">
                    <a:lumMod val="60000"/>
                    <a:lumOff val="40000"/>
                  </a:srgbClr>
                </a:fgClr>
                <a:bgClr>
                  <a:srgbClr val="FFC000">
                    <a:lumMod val="75000"/>
                  </a:srgbClr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187" name="グループ化 186">
              <a:extLst>
                <a:ext uri="{FF2B5EF4-FFF2-40B4-BE49-F238E27FC236}">
                  <a16:creationId xmlns:a16="http://schemas.microsoft.com/office/drawing/2014/main" id="{126048F8-A5D6-4393-AB2A-18F1705B26B7}"/>
                </a:ext>
              </a:extLst>
            </p:cNvPr>
            <p:cNvGrpSpPr/>
            <p:nvPr/>
          </p:nvGrpSpPr>
          <p:grpSpPr>
            <a:xfrm>
              <a:off x="2281346" y="3521277"/>
              <a:ext cx="1862304" cy="1101636"/>
              <a:chOff x="2089195" y="4651379"/>
              <a:chExt cx="1862304" cy="1101636"/>
            </a:xfrm>
          </p:grpSpPr>
          <p:grpSp>
            <p:nvGrpSpPr>
              <p:cNvPr id="188" name="グループ化 187">
                <a:extLst>
                  <a:ext uri="{FF2B5EF4-FFF2-40B4-BE49-F238E27FC236}">
                    <a16:creationId xmlns:a16="http://schemas.microsoft.com/office/drawing/2014/main" id="{09B12F68-5482-46D4-A585-AE96142F51D4}"/>
                  </a:ext>
                </a:extLst>
              </p:cNvPr>
              <p:cNvGrpSpPr/>
              <p:nvPr/>
            </p:nvGrpSpPr>
            <p:grpSpPr>
              <a:xfrm rot="20855302">
                <a:off x="3132073" y="4651379"/>
                <a:ext cx="477560" cy="437738"/>
                <a:chOff x="2204523" y="5523875"/>
                <a:chExt cx="690446" cy="632877"/>
              </a:xfrm>
            </p:grpSpPr>
            <p:sp>
              <p:nvSpPr>
                <p:cNvPr id="216" name="フリーフォーム: 図形 215">
                  <a:extLst>
                    <a:ext uri="{FF2B5EF4-FFF2-40B4-BE49-F238E27FC236}">
                      <a16:creationId xmlns:a16="http://schemas.microsoft.com/office/drawing/2014/main" id="{6AD39C1D-5C3A-439D-B998-A83AA4C9F10D}"/>
                    </a:ext>
                  </a:extLst>
                </p:cNvPr>
                <p:cNvSpPr/>
                <p:nvPr/>
              </p:nvSpPr>
              <p:spPr>
                <a:xfrm rot="1349104">
                  <a:off x="2204523" y="5523875"/>
                  <a:ext cx="690446" cy="632877"/>
                </a:xfrm>
                <a:custGeom>
                  <a:avLst/>
                  <a:gdLst>
                    <a:gd name="connsiteX0" fmla="*/ 214902 w 678357"/>
                    <a:gd name="connsiteY0" fmla="*/ 31952 h 632877"/>
                    <a:gd name="connsiteX1" fmla="*/ 271111 w 678357"/>
                    <a:gd name="connsiteY1" fmla="*/ 25017 h 632877"/>
                    <a:gd name="connsiteX2" fmla="*/ 315505 w 678357"/>
                    <a:gd name="connsiteY2" fmla="*/ 8128 h 632877"/>
                    <a:gd name="connsiteX3" fmla="*/ 384976 w 678357"/>
                    <a:gd name="connsiteY3" fmla="*/ 0 h 632877"/>
                    <a:gd name="connsiteX4" fmla="*/ 678357 w 678357"/>
                    <a:gd name="connsiteY4" fmla="*/ 353012 h 632877"/>
                    <a:gd name="connsiteX5" fmla="*/ 441746 w 678357"/>
                    <a:gd name="connsiteY5" fmla="*/ 605091 h 632877"/>
                    <a:gd name="connsiteX6" fmla="*/ 410878 w 678357"/>
                    <a:gd name="connsiteY6" fmla="*/ 607148 h 632877"/>
                    <a:gd name="connsiteX7" fmla="*/ 387239 w 678357"/>
                    <a:gd name="connsiteY7" fmla="*/ 617007 h 632877"/>
                    <a:gd name="connsiteX8" fmla="*/ 278241 w 678357"/>
                    <a:gd name="connsiteY8" fmla="*/ 632877 h 632877"/>
                    <a:gd name="connsiteX9" fmla="*/ 0 w 678357"/>
                    <a:gd name="connsiteY9" fmla="*/ 376835 h 632877"/>
                    <a:gd name="connsiteX10" fmla="*/ 214902 w 678357"/>
                    <a:gd name="connsiteY10" fmla="*/ 31952 h 632877"/>
                    <a:gd name="connsiteX0" fmla="*/ 214926 w 678381"/>
                    <a:gd name="connsiteY0" fmla="*/ 31952 h 632877"/>
                    <a:gd name="connsiteX1" fmla="*/ 271135 w 678381"/>
                    <a:gd name="connsiteY1" fmla="*/ 25017 h 632877"/>
                    <a:gd name="connsiteX2" fmla="*/ 315529 w 678381"/>
                    <a:gd name="connsiteY2" fmla="*/ 8128 h 632877"/>
                    <a:gd name="connsiteX3" fmla="*/ 385000 w 678381"/>
                    <a:gd name="connsiteY3" fmla="*/ 0 h 632877"/>
                    <a:gd name="connsiteX4" fmla="*/ 678381 w 678381"/>
                    <a:gd name="connsiteY4" fmla="*/ 353012 h 632877"/>
                    <a:gd name="connsiteX5" fmla="*/ 441770 w 678381"/>
                    <a:gd name="connsiteY5" fmla="*/ 605091 h 632877"/>
                    <a:gd name="connsiteX6" fmla="*/ 410902 w 678381"/>
                    <a:gd name="connsiteY6" fmla="*/ 607148 h 632877"/>
                    <a:gd name="connsiteX7" fmla="*/ 387263 w 678381"/>
                    <a:gd name="connsiteY7" fmla="*/ 617007 h 632877"/>
                    <a:gd name="connsiteX8" fmla="*/ 278265 w 678381"/>
                    <a:gd name="connsiteY8" fmla="*/ 632877 h 632877"/>
                    <a:gd name="connsiteX9" fmla="*/ 24 w 678381"/>
                    <a:gd name="connsiteY9" fmla="*/ 376835 h 632877"/>
                    <a:gd name="connsiteX10" fmla="*/ 214926 w 678381"/>
                    <a:gd name="connsiteY10" fmla="*/ 31952 h 632877"/>
                    <a:gd name="connsiteX0" fmla="*/ 226754 w 690209"/>
                    <a:gd name="connsiteY0" fmla="*/ 31952 h 632877"/>
                    <a:gd name="connsiteX1" fmla="*/ 282963 w 690209"/>
                    <a:gd name="connsiteY1" fmla="*/ 25017 h 632877"/>
                    <a:gd name="connsiteX2" fmla="*/ 327357 w 690209"/>
                    <a:gd name="connsiteY2" fmla="*/ 8128 h 632877"/>
                    <a:gd name="connsiteX3" fmla="*/ 396828 w 690209"/>
                    <a:gd name="connsiteY3" fmla="*/ 0 h 632877"/>
                    <a:gd name="connsiteX4" fmla="*/ 690209 w 690209"/>
                    <a:gd name="connsiteY4" fmla="*/ 353012 h 632877"/>
                    <a:gd name="connsiteX5" fmla="*/ 453598 w 690209"/>
                    <a:gd name="connsiteY5" fmla="*/ 605091 h 632877"/>
                    <a:gd name="connsiteX6" fmla="*/ 422730 w 690209"/>
                    <a:gd name="connsiteY6" fmla="*/ 607148 h 632877"/>
                    <a:gd name="connsiteX7" fmla="*/ 399091 w 690209"/>
                    <a:gd name="connsiteY7" fmla="*/ 617007 h 632877"/>
                    <a:gd name="connsiteX8" fmla="*/ 290093 w 690209"/>
                    <a:gd name="connsiteY8" fmla="*/ 632877 h 632877"/>
                    <a:gd name="connsiteX9" fmla="*/ 21 w 690209"/>
                    <a:gd name="connsiteY9" fmla="*/ 360283 h 632877"/>
                    <a:gd name="connsiteX10" fmla="*/ 226754 w 690209"/>
                    <a:gd name="connsiteY10" fmla="*/ 31952 h 632877"/>
                    <a:gd name="connsiteX0" fmla="*/ 226754 w 690446"/>
                    <a:gd name="connsiteY0" fmla="*/ 31952 h 632877"/>
                    <a:gd name="connsiteX1" fmla="*/ 282963 w 690446"/>
                    <a:gd name="connsiteY1" fmla="*/ 25017 h 632877"/>
                    <a:gd name="connsiteX2" fmla="*/ 327357 w 690446"/>
                    <a:gd name="connsiteY2" fmla="*/ 8128 h 632877"/>
                    <a:gd name="connsiteX3" fmla="*/ 396828 w 690446"/>
                    <a:gd name="connsiteY3" fmla="*/ 0 h 632877"/>
                    <a:gd name="connsiteX4" fmla="*/ 690209 w 690446"/>
                    <a:gd name="connsiteY4" fmla="*/ 353012 h 632877"/>
                    <a:gd name="connsiteX5" fmla="*/ 453598 w 690446"/>
                    <a:gd name="connsiteY5" fmla="*/ 605091 h 632877"/>
                    <a:gd name="connsiteX6" fmla="*/ 422730 w 690446"/>
                    <a:gd name="connsiteY6" fmla="*/ 607148 h 632877"/>
                    <a:gd name="connsiteX7" fmla="*/ 399091 w 690446"/>
                    <a:gd name="connsiteY7" fmla="*/ 617007 h 632877"/>
                    <a:gd name="connsiteX8" fmla="*/ 290093 w 690446"/>
                    <a:gd name="connsiteY8" fmla="*/ 632877 h 632877"/>
                    <a:gd name="connsiteX9" fmla="*/ 21 w 690446"/>
                    <a:gd name="connsiteY9" fmla="*/ 360283 h 632877"/>
                    <a:gd name="connsiteX10" fmla="*/ 226754 w 690446"/>
                    <a:gd name="connsiteY10" fmla="*/ 31952 h 6328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690446" h="632877">
                      <a:moveTo>
                        <a:pt x="226754" y="31952"/>
                      </a:moveTo>
                      <a:lnTo>
                        <a:pt x="282963" y="25017"/>
                      </a:lnTo>
                      <a:lnTo>
                        <a:pt x="327357" y="8128"/>
                      </a:lnTo>
                      <a:cubicBezTo>
                        <a:pt x="348965" y="2834"/>
                        <a:pt x="372121" y="0"/>
                        <a:pt x="396828" y="0"/>
                      </a:cubicBezTo>
                      <a:cubicBezTo>
                        <a:pt x="594486" y="0"/>
                        <a:pt x="696043" y="184739"/>
                        <a:pt x="690209" y="353012"/>
                      </a:cubicBezTo>
                      <a:cubicBezTo>
                        <a:pt x="685005" y="503107"/>
                        <a:pt x="588155" y="586590"/>
                        <a:pt x="453598" y="605091"/>
                      </a:cubicBezTo>
                      <a:lnTo>
                        <a:pt x="422730" y="607148"/>
                      </a:lnTo>
                      <a:lnTo>
                        <a:pt x="399091" y="617007"/>
                      </a:lnTo>
                      <a:cubicBezTo>
                        <a:pt x="365531" y="627601"/>
                        <a:pt x="328686" y="632877"/>
                        <a:pt x="290093" y="632877"/>
                      </a:cubicBezTo>
                      <a:cubicBezTo>
                        <a:pt x="135721" y="632876"/>
                        <a:pt x="1584" y="534701"/>
                        <a:pt x="21" y="360283"/>
                      </a:cubicBezTo>
                      <a:cubicBezTo>
                        <a:pt x="-1542" y="185865"/>
                        <a:pt x="83308" y="69014"/>
                        <a:pt x="226754" y="31952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00">
                      <a:srgbClr val="339933"/>
                    </a:gs>
                    <a:gs pos="59000">
                      <a:srgbClr val="00CC00"/>
                    </a:gs>
                    <a:gs pos="23000">
                      <a:srgbClr val="FFFF00"/>
                    </a:gs>
                  </a:gsLst>
                  <a:path path="circle">
                    <a:fillToRect t="100000" r="100000"/>
                  </a:path>
                  <a:tileRect l="-100000" b="-100000"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17" name="フリーフォーム: 図形 216">
                  <a:extLst>
                    <a:ext uri="{FF2B5EF4-FFF2-40B4-BE49-F238E27FC236}">
                      <a16:creationId xmlns:a16="http://schemas.microsoft.com/office/drawing/2014/main" id="{CFC930DE-E698-4A77-9593-ACD12EEA4D90}"/>
                    </a:ext>
                  </a:extLst>
                </p:cNvPr>
                <p:cNvSpPr/>
                <p:nvPr/>
              </p:nvSpPr>
              <p:spPr>
                <a:xfrm rot="1349104">
                  <a:off x="2412456" y="5823614"/>
                  <a:ext cx="165606" cy="304103"/>
                </a:xfrm>
                <a:custGeom>
                  <a:avLst/>
                  <a:gdLst>
                    <a:gd name="connsiteX0" fmla="*/ 20262 w 165606"/>
                    <a:gd name="connsiteY0" fmla="*/ 0 h 304103"/>
                    <a:gd name="connsiteX1" fmla="*/ 98297 w 165606"/>
                    <a:gd name="connsiteY1" fmla="*/ 228987 h 304103"/>
                    <a:gd name="connsiteX2" fmla="*/ 165606 w 165606"/>
                    <a:gd name="connsiteY2" fmla="*/ 296578 h 304103"/>
                    <a:gd name="connsiteX3" fmla="*/ 158416 w 165606"/>
                    <a:gd name="connsiteY3" fmla="*/ 297057 h 304103"/>
                    <a:gd name="connsiteX4" fmla="*/ 141523 w 165606"/>
                    <a:gd name="connsiteY4" fmla="*/ 304103 h 304103"/>
                    <a:gd name="connsiteX5" fmla="*/ 76838 w 165606"/>
                    <a:gd name="connsiteY5" fmla="*/ 237819 h 304103"/>
                    <a:gd name="connsiteX6" fmla="*/ 20262 w 165606"/>
                    <a:gd name="connsiteY6" fmla="*/ 0 h 3041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65606" h="304103">
                      <a:moveTo>
                        <a:pt x="20262" y="0"/>
                      </a:moveTo>
                      <a:cubicBezTo>
                        <a:pt x="-3108" y="56685"/>
                        <a:pt x="29010" y="144931"/>
                        <a:pt x="98297" y="228987"/>
                      </a:cubicBezTo>
                      <a:lnTo>
                        <a:pt x="165606" y="296578"/>
                      </a:lnTo>
                      <a:lnTo>
                        <a:pt x="158416" y="297057"/>
                      </a:lnTo>
                      <a:lnTo>
                        <a:pt x="141523" y="304103"/>
                      </a:lnTo>
                      <a:lnTo>
                        <a:pt x="76838" y="237819"/>
                      </a:lnTo>
                      <a:cubicBezTo>
                        <a:pt x="3956" y="145255"/>
                        <a:pt x="-21869" y="50165"/>
                        <a:pt x="20262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89" name="グループ化 188">
                <a:extLst>
                  <a:ext uri="{FF2B5EF4-FFF2-40B4-BE49-F238E27FC236}">
                    <a16:creationId xmlns:a16="http://schemas.microsoft.com/office/drawing/2014/main" id="{C803F2E7-7696-404B-9190-2F89D461CE59}"/>
                  </a:ext>
                </a:extLst>
              </p:cNvPr>
              <p:cNvGrpSpPr/>
              <p:nvPr/>
            </p:nvGrpSpPr>
            <p:grpSpPr>
              <a:xfrm rot="865136">
                <a:off x="3431960" y="4839716"/>
                <a:ext cx="519539" cy="476219"/>
                <a:chOff x="2204523" y="5523875"/>
                <a:chExt cx="690446" cy="632877"/>
              </a:xfrm>
            </p:grpSpPr>
            <p:sp>
              <p:nvSpPr>
                <p:cNvPr id="214" name="フリーフォーム: 図形 213">
                  <a:extLst>
                    <a:ext uri="{FF2B5EF4-FFF2-40B4-BE49-F238E27FC236}">
                      <a16:creationId xmlns:a16="http://schemas.microsoft.com/office/drawing/2014/main" id="{DC11C70D-804E-4300-96BE-1E4FAC10AB58}"/>
                    </a:ext>
                  </a:extLst>
                </p:cNvPr>
                <p:cNvSpPr/>
                <p:nvPr/>
              </p:nvSpPr>
              <p:spPr>
                <a:xfrm rot="1349104">
                  <a:off x="2204523" y="5523875"/>
                  <a:ext cx="690446" cy="632877"/>
                </a:xfrm>
                <a:custGeom>
                  <a:avLst/>
                  <a:gdLst>
                    <a:gd name="connsiteX0" fmla="*/ 214902 w 678357"/>
                    <a:gd name="connsiteY0" fmla="*/ 31952 h 632877"/>
                    <a:gd name="connsiteX1" fmla="*/ 271111 w 678357"/>
                    <a:gd name="connsiteY1" fmla="*/ 25017 h 632877"/>
                    <a:gd name="connsiteX2" fmla="*/ 315505 w 678357"/>
                    <a:gd name="connsiteY2" fmla="*/ 8128 h 632877"/>
                    <a:gd name="connsiteX3" fmla="*/ 384976 w 678357"/>
                    <a:gd name="connsiteY3" fmla="*/ 0 h 632877"/>
                    <a:gd name="connsiteX4" fmla="*/ 678357 w 678357"/>
                    <a:gd name="connsiteY4" fmla="*/ 353012 h 632877"/>
                    <a:gd name="connsiteX5" fmla="*/ 441746 w 678357"/>
                    <a:gd name="connsiteY5" fmla="*/ 605091 h 632877"/>
                    <a:gd name="connsiteX6" fmla="*/ 410878 w 678357"/>
                    <a:gd name="connsiteY6" fmla="*/ 607148 h 632877"/>
                    <a:gd name="connsiteX7" fmla="*/ 387239 w 678357"/>
                    <a:gd name="connsiteY7" fmla="*/ 617007 h 632877"/>
                    <a:gd name="connsiteX8" fmla="*/ 278241 w 678357"/>
                    <a:gd name="connsiteY8" fmla="*/ 632877 h 632877"/>
                    <a:gd name="connsiteX9" fmla="*/ 0 w 678357"/>
                    <a:gd name="connsiteY9" fmla="*/ 376835 h 632877"/>
                    <a:gd name="connsiteX10" fmla="*/ 214902 w 678357"/>
                    <a:gd name="connsiteY10" fmla="*/ 31952 h 632877"/>
                    <a:gd name="connsiteX0" fmla="*/ 214926 w 678381"/>
                    <a:gd name="connsiteY0" fmla="*/ 31952 h 632877"/>
                    <a:gd name="connsiteX1" fmla="*/ 271135 w 678381"/>
                    <a:gd name="connsiteY1" fmla="*/ 25017 h 632877"/>
                    <a:gd name="connsiteX2" fmla="*/ 315529 w 678381"/>
                    <a:gd name="connsiteY2" fmla="*/ 8128 h 632877"/>
                    <a:gd name="connsiteX3" fmla="*/ 385000 w 678381"/>
                    <a:gd name="connsiteY3" fmla="*/ 0 h 632877"/>
                    <a:gd name="connsiteX4" fmla="*/ 678381 w 678381"/>
                    <a:gd name="connsiteY4" fmla="*/ 353012 h 632877"/>
                    <a:gd name="connsiteX5" fmla="*/ 441770 w 678381"/>
                    <a:gd name="connsiteY5" fmla="*/ 605091 h 632877"/>
                    <a:gd name="connsiteX6" fmla="*/ 410902 w 678381"/>
                    <a:gd name="connsiteY6" fmla="*/ 607148 h 632877"/>
                    <a:gd name="connsiteX7" fmla="*/ 387263 w 678381"/>
                    <a:gd name="connsiteY7" fmla="*/ 617007 h 632877"/>
                    <a:gd name="connsiteX8" fmla="*/ 278265 w 678381"/>
                    <a:gd name="connsiteY8" fmla="*/ 632877 h 632877"/>
                    <a:gd name="connsiteX9" fmla="*/ 24 w 678381"/>
                    <a:gd name="connsiteY9" fmla="*/ 376835 h 632877"/>
                    <a:gd name="connsiteX10" fmla="*/ 214926 w 678381"/>
                    <a:gd name="connsiteY10" fmla="*/ 31952 h 632877"/>
                    <a:gd name="connsiteX0" fmla="*/ 226754 w 690209"/>
                    <a:gd name="connsiteY0" fmla="*/ 31952 h 632877"/>
                    <a:gd name="connsiteX1" fmla="*/ 282963 w 690209"/>
                    <a:gd name="connsiteY1" fmla="*/ 25017 h 632877"/>
                    <a:gd name="connsiteX2" fmla="*/ 327357 w 690209"/>
                    <a:gd name="connsiteY2" fmla="*/ 8128 h 632877"/>
                    <a:gd name="connsiteX3" fmla="*/ 396828 w 690209"/>
                    <a:gd name="connsiteY3" fmla="*/ 0 h 632877"/>
                    <a:gd name="connsiteX4" fmla="*/ 690209 w 690209"/>
                    <a:gd name="connsiteY4" fmla="*/ 353012 h 632877"/>
                    <a:gd name="connsiteX5" fmla="*/ 453598 w 690209"/>
                    <a:gd name="connsiteY5" fmla="*/ 605091 h 632877"/>
                    <a:gd name="connsiteX6" fmla="*/ 422730 w 690209"/>
                    <a:gd name="connsiteY6" fmla="*/ 607148 h 632877"/>
                    <a:gd name="connsiteX7" fmla="*/ 399091 w 690209"/>
                    <a:gd name="connsiteY7" fmla="*/ 617007 h 632877"/>
                    <a:gd name="connsiteX8" fmla="*/ 290093 w 690209"/>
                    <a:gd name="connsiteY8" fmla="*/ 632877 h 632877"/>
                    <a:gd name="connsiteX9" fmla="*/ 21 w 690209"/>
                    <a:gd name="connsiteY9" fmla="*/ 360283 h 632877"/>
                    <a:gd name="connsiteX10" fmla="*/ 226754 w 690209"/>
                    <a:gd name="connsiteY10" fmla="*/ 31952 h 632877"/>
                    <a:gd name="connsiteX0" fmla="*/ 226754 w 690446"/>
                    <a:gd name="connsiteY0" fmla="*/ 31952 h 632877"/>
                    <a:gd name="connsiteX1" fmla="*/ 282963 w 690446"/>
                    <a:gd name="connsiteY1" fmla="*/ 25017 h 632877"/>
                    <a:gd name="connsiteX2" fmla="*/ 327357 w 690446"/>
                    <a:gd name="connsiteY2" fmla="*/ 8128 h 632877"/>
                    <a:gd name="connsiteX3" fmla="*/ 396828 w 690446"/>
                    <a:gd name="connsiteY3" fmla="*/ 0 h 632877"/>
                    <a:gd name="connsiteX4" fmla="*/ 690209 w 690446"/>
                    <a:gd name="connsiteY4" fmla="*/ 353012 h 632877"/>
                    <a:gd name="connsiteX5" fmla="*/ 453598 w 690446"/>
                    <a:gd name="connsiteY5" fmla="*/ 605091 h 632877"/>
                    <a:gd name="connsiteX6" fmla="*/ 422730 w 690446"/>
                    <a:gd name="connsiteY6" fmla="*/ 607148 h 632877"/>
                    <a:gd name="connsiteX7" fmla="*/ 399091 w 690446"/>
                    <a:gd name="connsiteY7" fmla="*/ 617007 h 632877"/>
                    <a:gd name="connsiteX8" fmla="*/ 290093 w 690446"/>
                    <a:gd name="connsiteY8" fmla="*/ 632877 h 632877"/>
                    <a:gd name="connsiteX9" fmla="*/ 21 w 690446"/>
                    <a:gd name="connsiteY9" fmla="*/ 360283 h 632877"/>
                    <a:gd name="connsiteX10" fmla="*/ 226754 w 690446"/>
                    <a:gd name="connsiteY10" fmla="*/ 31952 h 6328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690446" h="632877">
                      <a:moveTo>
                        <a:pt x="226754" y="31952"/>
                      </a:moveTo>
                      <a:lnTo>
                        <a:pt x="282963" y="25017"/>
                      </a:lnTo>
                      <a:lnTo>
                        <a:pt x="327357" y="8128"/>
                      </a:lnTo>
                      <a:cubicBezTo>
                        <a:pt x="348965" y="2834"/>
                        <a:pt x="372121" y="0"/>
                        <a:pt x="396828" y="0"/>
                      </a:cubicBezTo>
                      <a:cubicBezTo>
                        <a:pt x="594486" y="0"/>
                        <a:pt x="696043" y="184739"/>
                        <a:pt x="690209" y="353012"/>
                      </a:cubicBezTo>
                      <a:cubicBezTo>
                        <a:pt x="685005" y="503107"/>
                        <a:pt x="588155" y="586590"/>
                        <a:pt x="453598" y="605091"/>
                      </a:cubicBezTo>
                      <a:lnTo>
                        <a:pt x="422730" y="607148"/>
                      </a:lnTo>
                      <a:lnTo>
                        <a:pt x="399091" y="617007"/>
                      </a:lnTo>
                      <a:cubicBezTo>
                        <a:pt x="365531" y="627601"/>
                        <a:pt x="328686" y="632877"/>
                        <a:pt x="290093" y="632877"/>
                      </a:cubicBezTo>
                      <a:cubicBezTo>
                        <a:pt x="135721" y="632876"/>
                        <a:pt x="1584" y="534701"/>
                        <a:pt x="21" y="360283"/>
                      </a:cubicBezTo>
                      <a:cubicBezTo>
                        <a:pt x="-1542" y="185865"/>
                        <a:pt x="83308" y="69014"/>
                        <a:pt x="226754" y="31952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00">
                      <a:srgbClr val="339933"/>
                    </a:gs>
                    <a:gs pos="59000">
                      <a:srgbClr val="00CC00"/>
                    </a:gs>
                    <a:gs pos="23000">
                      <a:srgbClr val="FFFF00"/>
                    </a:gs>
                  </a:gsLst>
                  <a:path path="circle">
                    <a:fillToRect t="100000" r="100000"/>
                  </a:path>
                  <a:tileRect l="-100000" b="-100000"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15" name="フリーフォーム: 図形 214">
                  <a:extLst>
                    <a:ext uri="{FF2B5EF4-FFF2-40B4-BE49-F238E27FC236}">
                      <a16:creationId xmlns:a16="http://schemas.microsoft.com/office/drawing/2014/main" id="{39EE11FF-EE88-48A9-B7D6-D45424F99100}"/>
                    </a:ext>
                  </a:extLst>
                </p:cNvPr>
                <p:cNvSpPr/>
                <p:nvPr/>
              </p:nvSpPr>
              <p:spPr>
                <a:xfrm rot="1349104">
                  <a:off x="2412456" y="5823614"/>
                  <a:ext cx="165606" cy="304103"/>
                </a:xfrm>
                <a:custGeom>
                  <a:avLst/>
                  <a:gdLst>
                    <a:gd name="connsiteX0" fmla="*/ 20262 w 165606"/>
                    <a:gd name="connsiteY0" fmla="*/ 0 h 304103"/>
                    <a:gd name="connsiteX1" fmla="*/ 98297 w 165606"/>
                    <a:gd name="connsiteY1" fmla="*/ 228987 h 304103"/>
                    <a:gd name="connsiteX2" fmla="*/ 165606 w 165606"/>
                    <a:gd name="connsiteY2" fmla="*/ 296578 h 304103"/>
                    <a:gd name="connsiteX3" fmla="*/ 158416 w 165606"/>
                    <a:gd name="connsiteY3" fmla="*/ 297057 h 304103"/>
                    <a:gd name="connsiteX4" fmla="*/ 141523 w 165606"/>
                    <a:gd name="connsiteY4" fmla="*/ 304103 h 304103"/>
                    <a:gd name="connsiteX5" fmla="*/ 76838 w 165606"/>
                    <a:gd name="connsiteY5" fmla="*/ 237819 h 304103"/>
                    <a:gd name="connsiteX6" fmla="*/ 20262 w 165606"/>
                    <a:gd name="connsiteY6" fmla="*/ 0 h 3041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65606" h="304103">
                      <a:moveTo>
                        <a:pt x="20262" y="0"/>
                      </a:moveTo>
                      <a:cubicBezTo>
                        <a:pt x="-3108" y="56685"/>
                        <a:pt x="29010" y="144931"/>
                        <a:pt x="98297" y="228987"/>
                      </a:cubicBezTo>
                      <a:lnTo>
                        <a:pt x="165606" y="296578"/>
                      </a:lnTo>
                      <a:lnTo>
                        <a:pt x="158416" y="297057"/>
                      </a:lnTo>
                      <a:lnTo>
                        <a:pt x="141523" y="304103"/>
                      </a:lnTo>
                      <a:lnTo>
                        <a:pt x="76838" y="237819"/>
                      </a:lnTo>
                      <a:cubicBezTo>
                        <a:pt x="3956" y="145255"/>
                        <a:pt x="-21869" y="50165"/>
                        <a:pt x="20262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90" name="グループ化 189">
                <a:extLst>
                  <a:ext uri="{FF2B5EF4-FFF2-40B4-BE49-F238E27FC236}">
                    <a16:creationId xmlns:a16="http://schemas.microsoft.com/office/drawing/2014/main" id="{6EDA8A3B-CA1C-4C31-8F71-39B40D918FEC}"/>
                  </a:ext>
                </a:extLst>
              </p:cNvPr>
              <p:cNvGrpSpPr/>
              <p:nvPr/>
            </p:nvGrpSpPr>
            <p:grpSpPr>
              <a:xfrm rot="20847054">
                <a:off x="2683772" y="4669825"/>
                <a:ext cx="498382" cy="456824"/>
                <a:chOff x="2204523" y="5523875"/>
                <a:chExt cx="690446" cy="632877"/>
              </a:xfrm>
            </p:grpSpPr>
            <p:sp>
              <p:nvSpPr>
                <p:cNvPr id="212" name="フリーフォーム: 図形 211">
                  <a:extLst>
                    <a:ext uri="{FF2B5EF4-FFF2-40B4-BE49-F238E27FC236}">
                      <a16:creationId xmlns:a16="http://schemas.microsoft.com/office/drawing/2014/main" id="{D868D55D-DF92-4656-872B-4F1C5011167A}"/>
                    </a:ext>
                  </a:extLst>
                </p:cNvPr>
                <p:cNvSpPr/>
                <p:nvPr/>
              </p:nvSpPr>
              <p:spPr>
                <a:xfrm rot="1349104">
                  <a:off x="2204523" y="5523875"/>
                  <a:ext cx="690446" cy="632877"/>
                </a:xfrm>
                <a:custGeom>
                  <a:avLst/>
                  <a:gdLst>
                    <a:gd name="connsiteX0" fmla="*/ 214902 w 678357"/>
                    <a:gd name="connsiteY0" fmla="*/ 31952 h 632877"/>
                    <a:gd name="connsiteX1" fmla="*/ 271111 w 678357"/>
                    <a:gd name="connsiteY1" fmla="*/ 25017 h 632877"/>
                    <a:gd name="connsiteX2" fmla="*/ 315505 w 678357"/>
                    <a:gd name="connsiteY2" fmla="*/ 8128 h 632877"/>
                    <a:gd name="connsiteX3" fmla="*/ 384976 w 678357"/>
                    <a:gd name="connsiteY3" fmla="*/ 0 h 632877"/>
                    <a:gd name="connsiteX4" fmla="*/ 678357 w 678357"/>
                    <a:gd name="connsiteY4" fmla="*/ 353012 h 632877"/>
                    <a:gd name="connsiteX5" fmla="*/ 441746 w 678357"/>
                    <a:gd name="connsiteY5" fmla="*/ 605091 h 632877"/>
                    <a:gd name="connsiteX6" fmla="*/ 410878 w 678357"/>
                    <a:gd name="connsiteY6" fmla="*/ 607148 h 632877"/>
                    <a:gd name="connsiteX7" fmla="*/ 387239 w 678357"/>
                    <a:gd name="connsiteY7" fmla="*/ 617007 h 632877"/>
                    <a:gd name="connsiteX8" fmla="*/ 278241 w 678357"/>
                    <a:gd name="connsiteY8" fmla="*/ 632877 h 632877"/>
                    <a:gd name="connsiteX9" fmla="*/ 0 w 678357"/>
                    <a:gd name="connsiteY9" fmla="*/ 376835 h 632877"/>
                    <a:gd name="connsiteX10" fmla="*/ 214902 w 678357"/>
                    <a:gd name="connsiteY10" fmla="*/ 31952 h 632877"/>
                    <a:gd name="connsiteX0" fmla="*/ 214926 w 678381"/>
                    <a:gd name="connsiteY0" fmla="*/ 31952 h 632877"/>
                    <a:gd name="connsiteX1" fmla="*/ 271135 w 678381"/>
                    <a:gd name="connsiteY1" fmla="*/ 25017 h 632877"/>
                    <a:gd name="connsiteX2" fmla="*/ 315529 w 678381"/>
                    <a:gd name="connsiteY2" fmla="*/ 8128 h 632877"/>
                    <a:gd name="connsiteX3" fmla="*/ 385000 w 678381"/>
                    <a:gd name="connsiteY3" fmla="*/ 0 h 632877"/>
                    <a:gd name="connsiteX4" fmla="*/ 678381 w 678381"/>
                    <a:gd name="connsiteY4" fmla="*/ 353012 h 632877"/>
                    <a:gd name="connsiteX5" fmla="*/ 441770 w 678381"/>
                    <a:gd name="connsiteY5" fmla="*/ 605091 h 632877"/>
                    <a:gd name="connsiteX6" fmla="*/ 410902 w 678381"/>
                    <a:gd name="connsiteY6" fmla="*/ 607148 h 632877"/>
                    <a:gd name="connsiteX7" fmla="*/ 387263 w 678381"/>
                    <a:gd name="connsiteY7" fmla="*/ 617007 h 632877"/>
                    <a:gd name="connsiteX8" fmla="*/ 278265 w 678381"/>
                    <a:gd name="connsiteY8" fmla="*/ 632877 h 632877"/>
                    <a:gd name="connsiteX9" fmla="*/ 24 w 678381"/>
                    <a:gd name="connsiteY9" fmla="*/ 376835 h 632877"/>
                    <a:gd name="connsiteX10" fmla="*/ 214926 w 678381"/>
                    <a:gd name="connsiteY10" fmla="*/ 31952 h 632877"/>
                    <a:gd name="connsiteX0" fmla="*/ 226754 w 690209"/>
                    <a:gd name="connsiteY0" fmla="*/ 31952 h 632877"/>
                    <a:gd name="connsiteX1" fmla="*/ 282963 w 690209"/>
                    <a:gd name="connsiteY1" fmla="*/ 25017 h 632877"/>
                    <a:gd name="connsiteX2" fmla="*/ 327357 w 690209"/>
                    <a:gd name="connsiteY2" fmla="*/ 8128 h 632877"/>
                    <a:gd name="connsiteX3" fmla="*/ 396828 w 690209"/>
                    <a:gd name="connsiteY3" fmla="*/ 0 h 632877"/>
                    <a:gd name="connsiteX4" fmla="*/ 690209 w 690209"/>
                    <a:gd name="connsiteY4" fmla="*/ 353012 h 632877"/>
                    <a:gd name="connsiteX5" fmla="*/ 453598 w 690209"/>
                    <a:gd name="connsiteY5" fmla="*/ 605091 h 632877"/>
                    <a:gd name="connsiteX6" fmla="*/ 422730 w 690209"/>
                    <a:gd name="connsiteY6" fmla="*/ 607148 h 632877"/>
                    <a:gd name="connsiteX7" fmla="*/ 399091 w 690209"/>
                    <a:gd name="connsiteY7" fmla="*/ 617007 h 632877"/>
                    <a:gd name="connsiteX8" fmla="*/ 290093 w 690209"/>
                    <a:gd name="connsiteY8" fmla="*/ 632877 h 632877"/>
                    <a:gd name="connsiteX9" fmla="*/ 21 w 690209"/>
                    <a:gd name="connsiteY9" fmla="*/ 360283 h 632877"/>
                    <a:gd name="connsiteX10" fmla="*/ 226754 w 690209"/>
                    <a:gd name="connsiteY10" fmla="*/ 31952 h 632877"/>
                    <a:gd name="connsiteX0" fmla="*/ 226754 w 690446"/>
                    <a:gd name="connsiteY0" fmla="*/ 31952 h 632877"/>
                    <a:gd name="connsiteX1" fmla="*/ 282963 w 690446"/>
                    <a:gd name="connsiteY1" fmla="*/ 25017 h 632877"/>
                    <a:gd name="connsiteX2" fmla="*/ 327357 w 690446"/>
                    <a:gd name="connsiteY2" fmla="*/ 8128 h 632877"/>
                    <a:gd name="connsiteX3" fmla="*/ 396828 w 690446"/>
                    <a:gd name="connsiteY3" fmla="*/ 0 h 632877"/>
                    <a:gd name="connsiteX4" fmla="*/ 690209 w 690446"/>
                    <a:gd name="connsiteY4" fmla="*/ 353012 h 632877"/>
                    <a:gd name="connsiteX5" fmla="*/ 453598 w 690446"/>
                    <a:gd name="connsiteY5" fmla="*/ 605091 h 632877"/>
                    <a:gd name="connsiteX6" fmla="*/ 422730 w 690446"/>
                    <a:gd name="connsiteY6" fmla="*/ 607148 h 632877"/>
                    <a:gd name="connsiteX7" fmla="*/ 399091 w 690446"/>
                    <a:gd name="connsiteY7" fmla="*/ 617007 h 632877"/>
                    <a:gd name="connsiteX8" fmla="*/ 290093 w 690446"/>
                    <a:gd name="connsiteY8" fmla="*/ 632877 h 632877"/>
                    <a:gd name="connsiteX9" fmla="*/ 21 w 690446"/>
                    <a:gd name="connsiteY9" fmla="*/ 360283 h 632877"/>
                    <a:gd name="connsiteX10" fmla="*/ 226754 w 690446"/>
                    <a:gd name="connsiteY10" fmla="*/ 31952 h 6328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690446" h="632877">
                      <a:moveTo>
                        <a:pt x="226754" y="31952"/>
                      </a:moveTo>
                      <a:lnTo>
                        <a:pt x="282963" y="25017"/>
                      </a:lnTo>
                      <a:lnTo>
                        <a:pt x="327357" y="8128"/>
                      </a:lnTo>
                      <a:cubicBezTo>
                        <a:pt x="348965" y="2834"/>
                        <a:pt x="372121" y="0"/>
                        <a:pt x="396828" y="0"/>
                      </a:cubicBezTo>
                      <a:cubicBezTo>
                        <a:pt x="594486" y="0"/>
                        <a:pt x="696043" y="184739"/>
                        <a:pt x="690209" y="353012"/>
                      </a:cubicBezTo>
                      <a:cubicBezTo>
                        <a:pt x="685005" y="503107"/>
                        <a:pt x="588155" y="586590"/>
                        <a:pt x="453598" y="605091"/>
                      </a:cubicBezTo>
                      <a:lnTo>
                        <a:pt x="422730" y="607148"/>
                      </a:lnTo>
                      <a:lnTo>
                        <a:pt x="399091" y="617007"/>
                      </a:lnTo>
                      <a:cubicBezTo>
                        <a:pt x="365531" y="627601"/>
                        <a:pt x="328686" y="632877"/>
                        <a:pt x="290093" y="632877"/>
                      </a:cubicBezTo>
                      <a:cubicBezTo>
                        <a:pt x="135721" y="632876"/>
                        <a:pt x="1584" y="534701"/>
                        <a:pt x="21" y="360283"/>
                      </a:cubicBezTo>
                      <a:cubicBezTo>
                        <a:pt x="-1542" y="185865"/>
                        <a:pt x="83308" y="69014"/>
                        <a:pt x="226754" y="31952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00">
                      <a:srgbClr val="339933"/>
                    </a:gs>
                    <a:gs pos="59000">
                      <a:srgbClr val="00CC00"/>
                    </a:gs>
                    <a:gs pos="23000">
                      <a:srgbClr val="FFFF00"/>
                    </a:gs>
                  </a:gsLst>
                  <a:path path="circle">
                    <a:fillToRect t="100000" r="100000"/>
                  </a:path>
                  <a:tileRect l="-100000" b="-100000"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13" name="フリーフォーム: 図形 212">
                  <a:extLst>
                    <a:ext uri="{FF2B5EF4-FFF2-40B4-BE49-F238E27FC236}">
                      <a16:creationId xmlns:a16="http://schemas.microsoft.com/office/drawing/2014/main" id="{F3969817-79C3-41D9-9932-CAAF242CF7B1}"/>
                    </a:ext>
                  </a:extLst>
                </p:cNvPr>
                <p:cNvSpPr/>
                <p:nvPr/>
              </p:nvSpPr>
              <p:spPr>
                <a:xfrm rot="1349104">
                  <a:off x="2412456" y="5823614"/>
                  <a:ext cx="165606" cy="304103"/>
                </a:xfrm>
                <a:custGeom>
                  <a:avLst/>
                  <a:gdLst>
                    <a:gd name="connsiteX0" fmla="*/ 20262 w 165606"/>
                    <a:gd name="connsiteY0" fmla="*/ 0 h 304103"/>
                    <a:gd name="connsiteX1" fmla="*/ 98297 w 165606"/>
                    <a:gd name="connsiteY1" fmla="*/ 228987 h 304103"/>
                    <a:gd name="connsiteX2" fmla="*/ 165606 w 165606"/>
                    <a:gd name="connsiteY2" fmla="*/ 296578 h 304103"/>
                    <a:gd name="connsiteX3" fmla="*/ 158416 w 165606"/>
                    <a:gd name="connsiteY3" fmla="*/ 297057 h 304103"/>
                    <a:gd name="connsiteX4" fmla="*/ 141523 w 165606"/>
                    <a:gd name="connsiteY4" fmla="*/ 304103 h 304103"/>
                    <a:gd name="connsiteX5" fmla="*/ 76838 w 165606"/>
                    <a:gd name="connsiteY5" fmla="*/ 237819 h 304103"/>
                    <a:gd name="connsiteX6" fmla="*/ 20262 w 165606"/>
                    <a:gd name="connsiteY6" fmla="*/ 0 h 3041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65606" h="304103">
                      <a:moveTo>
                        <a:pt x="20262" y="0"/>
                      </a:moveTo>
                      <a:cubicBezTo>
                        <a:pt x="-3108" y="56685"/>
                        <a:pt x="29010" y="144931"/>
                        <a:pt x="98297" y="228987"/>
                      </a:cubicBezTo>
                      <a:lnTo>
                        <a:pt x="165606" y="296578"/>
                      </a:lnTo>
                      <a:lnTo>
                        <a:pt x="158416" y="297057"/>
                      </a:lnTo>
                      <a:lnTo>
                        <a:pt x="141523" y="304103"/>
                      </a:lnTo>
                      <a:lnTo>
                        <a:pt x="76838" y="237819"/>
                      </a:lnTo>
                      <a:cubicBezTo>
                        <a:pt x="3956" y="145255"/>
                        <a:pt x="-21869" y="50165"/>
                        <a:pt x="20262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91" name="グループ化 190">
                <a:extLst>
                  <a:ext uri="{FF2B5EF4-FFF2-40B4-BE49-F238E27FC236}">
                    <a16:creationId xmlns:a16="http://schemas.microsoft.com/office/drawing/2014/main" id="{12961F1E-7A0B-48CB-AB60-93CA29923737}"/>
                  </a:ext>
                </a:extLst>
              </p:cNvPr>
              <p:cNvGrpSpPr/>
              <p:nvPr/>
            </p:nvGrpSpPr>
            <p:grpSpPr>
              <a:xfrm rot="20488350">
                <a:off x="2971927" y="4898718"/>
                <a:ext cx="519539" cy="476219"/>
                <a:chOff x="2204523" y="5523875"/>
                <a:chExt cx="690446" cy="632877"/>
              </a:xfrm>
            </p:grpSpPr>
            <p:sp>
              <p:nvSpPr>
                <p:cNvPr id="210" name="フリーフォーム: 図形 209">
                  <a:extLst>
                    <a:ext uri="{FF2B5EF4-FFF2-40B4-BE49-F238E27FC236}">
                      <a16:creationId xmlns:a16="http://schemas.microsoft.com/office/drawing/2014/main" id="{FCB62FA3-DC18-403B-B6A9-8F4DE65A38C5}"/>
                    </a:ext>
                  </a:extLst>
                </p:cNvPr>
                <p:cNvSpPr/>
                <p:nvPr/>
              </p:nvSpPr>
              <p:spPr>
                <a:xfrm rot="1349104">
                  <a:off x="2204523" y="5523875"/>
                  <a:ext cx="690446" cy="632877"/>
                </a:xfrm>
                <a:custGeom>
                  <a:avLst/>
                  <a:gdLst>
                    <a:gd name="connsiteX0" fmla="*/ 214902 w 678357"/>
                    <a:gd name="connsiteY0" fmla="*/ 31952 h 632877"/>
                    <a:gd name="connsiteX1" fmla="*/ 271111 w 678357"/>
                    <a:gd name="connsiteY1" fmla="*/ 25017 h 632877"/>
                    <a:gd name="connsiteX2" fmla="*/ 315505 w 678357"/>
                    <a:gd name="connsiteY2" fmla="*/ 8128 h 632877"/>
                    <a:gd name="connsiteX3" fmla="*/ 384976 w 678357"/>
                    <a:gd name="connsiteY3" fmla="*/ 0 h 632877"/>
                    <a:gd name="connsiteX4" fmla="*/ 678357 w 678357"/>
                    <a:gd name="connsiteY4" fmla="*/ 353012 h 632877"/>
                    <a:gd name="connsiteX5" fmla="*/ 441746 w 678357"/>
                    <a:gd name="connsiteY5" fmla="*/ 605091 h 632877"/>
                    <a:gd name="connsiteX6" fmla="*/ 410878 w 678357"/>
                    <a:gd name="connsiteY6" fmla="*/ 607148 h 632877"/>
                    <a:gd name="connsiteX7" fmla="*/ 387239 w 678357"/>
                    <a:gd name="connsiteY7" fmla="*/ 617007 h 632877"/>
                    <a:gd name="connsiteX8" fmla="*/ 278241 w 678357"/>
                    <a:gd name="connsiteY8" fmla="*/ 632877 h 632877"/>
                    <a:gd name="connsiteX9" fmla="*/ 0 w 678357"/>
                    <a:gd name="connsiteY9" fmla="*/ 376835 h 632877"/>
                    <a:gd name="connsiteX10" fmla="*/ 214902 w 678357"/>
                    <a:gd name="connsiteY10" fmla="*/ 31952 h 632877"/>
                    <a:gd name="connsiteX0" fmla="*/ 214926 w 678381"/>
                    <a:gd name="connsiteY0" fmla="*/ 31952 h 632877"/>
                    <a:gd name="connsiteX1" fmla="*/ 271135 w 678381"/>
                    <a:gd name="connsiteY1" fmla="*/ 25017 h 632877"/>
                    <a:gd name="connsiteX2" fmla="*/ 315529 w 678381"/>
                    <a:gd name="connsiteY2" fmla="*/ 8128 h 632877"/>
                    <a:gd name="connsiteX3" fmla="*/ 385000 w 678381"/>
                    <a:gd name="connsiteY3" fmla="*/ 0 h 632877"/>
                    <a:gd name="connsiteX4" fmla="*/ 678381 w 678381"/>
                    <a:gd name="connsiteY4" fmla="*/ 353012 h 632877"/>
                    <a:gd name="connsiteX5" fmla="*/ 441770 w 678381"/>
                    <a:gd name="connsiteY5" fmla="*/ 605091 h 632877"/>
                    <a:gd name="connsiteX6" fmla="*/ 410902 w 678381"/>
                    <a:gd name="connsiteY6" fmla="*/ 607148 h 632877"/>
                    <a:gd name="connsiteX7" fmla="*/ 387263 w 678381"/>
                    <a:gd name="connsiteY7" fmla="*/ 617007 h 632877"/>
                    <a:gd name="connsiteX8" fmla="*/ 278265 w 678381"/>
                    <a:gd name="connsiteY8" fmla="*/ 632877 h 632877"/>
                    <a:gd name="connsiteX9" fmla="*/ 24 w 678381"/>
                    <a:gd name="connsiteY9" fmla="*/ 376835 h 632877"/>
                    <a:gd name="connsiteX10" fmla="*/ 214926 w 678381"/>
                    <a:gd name="connsiteY10" fmla="*/ 31952 h 632877"/>
                    <a:gd name="connsiteX0" fmla="*/ 226754 w 690209"/>
                    <a:gd name="connsiteY0" fmla="*/ 31952 h 632877"/>
                    <a:gd name="connsiteX1" fmla="*/ 282963 w 690209"/>
                    <a:gd name="connsiteY1" fmla="*/ 25017 h 632877"/>
                    <a:gd name="connsiteX2" fmla="*/ 327357 w 690209"/>
                    <a:gd name="connsiteY2" fmla="*/ 8128 h 632877"/>
                    <a:gd name="connsiteX3" fmla="*/ 396828 w 690209"/>
                    <a:gd name="connsiteY3" fmla="*/ 0 h 632877"/>
                    <a:gd name="connsiteX4" fmla="*/ 690209 w 690209"/>
                    <a:gd name="connsiteY4" fmla="*/ 353012 h 632877"/>
                    <a:gd name="connsiteX5" fmla="*/ 453598 w 690209"/>
                    <a:gd name="connsiteY5" fmla="*/ 605091 h 632877"/>
                    <a:gd name="connsiteX6" fmla="*/ 422730 w 690209"/>
                    <a:gd name="connsiteY6" fmla="*/ 607148 h 632877"/>
                    <a:gd name="connsiteX7" fmla="*/ 399091 w 690209"/>
                    <a:gd name="connsiteY7" fmla="*/ 617007 h 632877"/>
                    <a:gd name="connsiteX8" fmla="*/ 290093 w 690209"/>
                    <a:gd name="connsiteY8" fmla="*/ 632877 h 632877"/>
                    <a:gd name="connsiteX9" fmla="*/ 21 w 690209"/>
                    <a:gd name="connsiteY9" fmla="*/ 360283 h 632877"/>
                    <a:gd name="connsiteX10" fmla="*/ 226754 w 690209"/>
                    <a:gd name="connsiteY10" fmla="*/ 31952 h 632877"/>
                    <a:gd name="connsiteX0" fmla="*/ 226754 w 690446"/>
                    <a:gd name="connsiteY0" fmla="*/ 31952 h 632877"/>
                    <a:gd name="connsiteX1" fmla="*/ 282963 w 690446"/>
                    <a:gd name="connsiteY1" fmla="*/ 25017 h 632877"/>
                    <a:gd name="connsiteX2" fmla="*/ 327357 w 690446"/>
                    <a:gd name="connsiteY2" fmla="*/ 8128 h 632877"/>
                    <a:gd name="connsiteX3" fmla="*/ 396828 w 690446"/>
                    <a:gd name="connsiteY3" fmla="*/ 0 h 632877"/>
                    <a:gd name="connsiteX4" fmla="*/ 690209 w 690446"/>
                    <a:gd name="connsiteY4" fmla="*/ 353012 h 632877"/>
                    <a:gd name="connsiteX5" fmla="*/ 453598 w 690446"/>
                    <a:gd name="connsiteY5" fmla="*/ 605091 h 632877"/>
                    <a:gd name="connsiteX6" fmla="*/ 422730 w 690446"/>
                    <a:gd name="connsiteY6" fmla="*/ 607148 h 632877"/>
                    <a:gd name="connsiteX7" fmla="*/ 399091 w 690446"/>
                    <a:gd name="connsiteY7" fmla="*/ 617007 h 632877"/>
                    <a:gd name="connsiteX8" fmla="*/ 290093 w 690446"/>
                    <a:gd name="connsiteY8" fmla="*/ 632877 h 632877"/>
                    <a:gd name="connsiteX9" fmla="*/ 21 w 690446"/>
                    <a:gd name="connsiteY9" fmla="*/ 360283 h 632877"/>
                    <a:gd name="connsiteX10" fmla="*/ 226754 w 690446"/>
                    <a:gd name="connsiteY10" fmla="*/ 31952 h 6328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690446" h="632877">
                      <a:moveTo>
                        <a:pt x="226754" y="31952"/>
                      </a:moveTo>
                      <a:lnTo>
                        <a:pt x="282963" y="25017"/>
                      </a:lnTo>
                      <a:lnTo>
                        <a:pt x="327357" y="8128"/>
                      </a:lnTo>
                      <a:cubicBezTo>
                        <a:pt x="348965" y="2834"/>
                        <a:pt x="372121" y="0"/>
                        <a:pt x="396828" y="0"/>
                      </a:cubicBezTo>
                      <a:cubicBezTo>
                        <a:pt x="594486" y="0"/>
                        <a:pt x="696043" y="184739"/>
                        <a:pt x="690209" y="353012"/>
                      </a:cubicBezTo>
                      <a:cubicBezTo>
                        <a:pt x="685005" y="503107"/>
                        <a:pt x="588155" y="586590"/>
                        <a:pt x="453598" y="605091"/>
                      </a:cubicBezTo>
                      <a:lnTo>
                        <a:pt x="422730" y="607148"/>
                      </a:lnTo>
                      <a:lnTo>
                        <a:pt x="399091" y="617007"/>
                      </a:lnTo>
                      <a:cubicBezTo>
                        <a:pt x="365531" y="627601"/>
                        <a:pt x="328686" y="632877"/>
                        <a:pt x="290093" y="632877"/>
                      </a:cubicBezTo>
                      <a:cubicBezTo>
                        <a:pt x="135721" y="632876"/>
                        <a:pt x="1584" y="534701"/>
                        <a:pt x="21" y="360283"/>
                      </a:cubicBezTo>
                      <a:cubicBezTo>
                        <a:pt x="-1542" y="185865"/>
                        <a:pt x="83308" y="69014"/>
                        <a:pt x="226754" y="31952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00">
                      <a:srgbClr val="339933"/>
                    </a:gs>
                    <a:gs pos="59000">
                      <a:srgbClr val="00CC00"/>
                    </a:gs>
                    <a:gs pos="23000">
                      <a:srgbClr val="FFFF00"/>
                    </a:gs>
                  </a:gsLst>
                  <a:path path="circle">
                    <a:fillToRect t="100000" r="100000"/>
                  </a:path>
                  <a:tileRect l="-100000" b="-100000"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11" name="フリーフォーム: 図形 210">
                  <a:extLst>
                    <a:ext uri="{FF2B5EF4-FFF2-40B4-BE49-F238E27FC236}">
                      <a16:creationId xmlns:a16="http://schemas.microsoft.com/office/drawing/2014/main" id="{DD9C27BD-C9F4-40BA-BC1F-658774C4D42F}"/>
                    </a:ext>
                  </a:extLst>
                </p:cNvPr>
                <p:cNvSpPr/>
                <p:nvPr/>
              </p:nvSpPr>
              <p:spPr>
                <a:xfrm rot="1349104">
                  <a:off x="2412456" y="5823614"/>
                  <a:ext cx="165606" cy="304103"/>
                </a:xfrm>
                <a:custGeom>
                  <a:avLst/>
                  <a:gdLst>
                    <a:gd name="connsiteX0" fmla="*/ 20262 w 165606"/>
                    <a:gd name="connsiteY0" fmla="*/ 0 h 304103"/>
                    <a:gd name="connsiteX1" fmla="*/ 98297 w 165606"/>
                    <a:gd name="connsiteY1" fmla="*/ 228987 h 304103"/>
                    <a:gd name="connsiteX2" fmla="*/ 165606 w 165606"/>
                    <a:gd name="connsiteY2" fmla="*/ 296578 h 304103"/>
                    <a:gd name="connsiteX3" fmla="*/ 158416 w 165606"/>
                    <a:gd name="connsiteY3" fmla="*/ 297057 h 304103"/>
                    <a:gd name="connsiteX4" fmla="*/ 141523 w 165606"/>
                    <a:gd name="connsiteY4" fmla="*/ 304103 h 304103"/>
                    <a:gd name="connsiteX5" fmla="*/ 76838 w 165606"/>
                    <a:gd name="connsiteY5" fmla="*/ 237819 h 304103"/>
                    <a:gd name="connsiteX6" fmla="*/ 20262 w 165606"/>
                    <a:gd name="connsiteY6" fmla="*/ 0 h 3041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65606" h="304103">
                      <a:moveTo>
                        <a:pt x="20262" y="0"/>
                      </a:moveTo>
                      <a:cubicBezTo>
                        <a:pt x="-3108" y="56685"/>
                        <a:pt x="29010" y="144931"/>
                        <a:pt x="98297" y="228987"/>
                      </a:cubicBezTo>
                      <a:lnTo>
                        <a:pt x="165606" y="296578"/>
                      </a:lnTo>
                      <a:lnTo>
                        <a:pt x="158416" y="297057"/>
                      </a:lnTo>
                      <a:lnTo>
                        <a:pt x="141523" y="304103"/>
                      </a:lnTo>
                      <a:lnTo>
                        <a:pt x="76838" y="237819"/>
                      </a:lnTo>
                      <a:cubicBezTo>
                        <a:pt x="3956" y="145255"/>
                        <a:pt x="-21869" y="50165"/>
                        <a:pt x="20262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92" name="グループ化 191">
                <a:extLst>
                  <a:ext uri="{FF2B5EF4-FFF2-40B4-BE49-F238E27FC236}">
                    <a16:creationId xmlns:a16="http://schemas.microsoft.com/office/drawing/2014/main" id="{C6D2EE7F-4575-44D8-9EB7-1423349E4635}"/>
                  </a:ext>
                </a:extLst>
              </p:cNvPr>
              <p:cNvGrpSpPr/>
              <p:nvPr/>
            </p:nvGrpSpPr>
            <p:grpSpPr>
              <a:xfrm rot="20945250">
                <a:off x="2231743" y="4766607"/>
                <a:ext cx="519098" cy="432326"/>
                <a:chOff x="2204523" y="5523875"/>
                <a:chExt cx="690446" cy="632877"/>
              </a:xfrm>
            </p:grpSpPr>
            <p:sp>
              <p:nvSpPr>
                <p:cNvPr id="208" name="フリーフォーム: 図形 207">
                  <a:extLst>
                    <a:ext uri="{FF2B5EF4-FFF2-40B4-BE49-F238E27FC236}">
                      <a16:creationId xmlns:a16="http://schemas.microsoft.com/office/drawing/2014/main" id="{01EBE5EF-7BCF-4640-963F-31944C0E5C7B}"/>
                    </a:ext>
                  </a:extLst>
                </p:cNvPr>
                <p:cNvSpPr/>
                <p:nvPr/>
              </p:nvSpPr>
              <p:spPr>
                <a:xfrm rot="1349104">
                  <a:off x="2204523" y="5523875"/>
                  <a:ext cx="690446" cy="632877"/>
                </a:xfrm>
                <a:custGeom>
                  <a:avLst/>
                  <a:gdLst>
                    <a:gd name="connsiteX0" fmla="*/ 214902 w 678357"/>
                    <a:gd name="connsiteY0" fmla="*/ 31952 h 632877"/>
                    <a:gd name="connsiteX1" fmla="*/ 271111 w 678357"/>
                    <a:gd name="connsiteY1" fmla="*/ 25017 h 632877"/>
                    <a:gd name="connsiteX2" fmla="*/ 315505 w 678357"/>
                    <a:gd name="connsiteY2" fmla="*/ 8128 h 632877"/>
                    <a:gd name="connsiteX3" fmla="*/ 384976 w 678357"/>
                    <a:gd name="connsiteY3" fmla="*/ 0 h 632877"/>
                    <a:gd name="connsiteX4" fmla="*/ 678357 w 678357"/>
                    <a:gd name="connsiteY4" fmla="*/ 353012 h 632877"/>
                    <a:gd name="connsiteX5" fmla="*/ 441746 w 678357"/>
                    <a:gd name="connsiteY5" fmla="*/ 605091 h 632877"/>
                    <a:gd name="connsiteX6" fmla="*/ 410878 w 678357"/>
                    <a:gd name="connsiteY6" fmla="*/ 607148 h 632877"/>
                    <a:gd name="connsiteX7" fmla="*/ 387239 w 678357"/>
                    <a:gd name="connsiteY7" fmla="*/ 617007 h 632877"/>
                    <a:gd name="connsiteX8" fmla="*/ 278241 w 678357"/>
                    <a:gd name="connsiteY8" fmla="*/ 632877 h 632877"/>
                    <a:gd name="connsiteX9" fmla="*/ 0 w 678357"/>
                    <a:gd name="connsiteY9" fmla="*/ 376835 h 632877"/>
                    <a:gd name="connsiteX10" fmla="*/ 214902 w 678357"/>
                    <a:gd name="connsiteY10" fmla="*/ 31952 h 632877"/>
                    <a:gd name="connsiteX0" fmla="*/ 214926 w 678381"/>
                    <a:gd name="connsiteY0" fmla="*/ 31952 h 632877"/>
                    <a:gd name="connsiteX1" fmla="*/ 271135 w 678381"/>
                    <a:gd name="connsiteY1" fmla="*/ 25017 h 632877"/>
                    <a:gd name="connsiteX2" fmla="*/ 315529 w 678381"/>
                    <a:gd name="connsiteY2" fmla="*/ 8128 h 632877"/>
                    <a:gd name="connsiteX3" fmla="*/ 385000 w 678381"/>
                    <a:gd name="connsiteY3" fmla="*/ 0 h 632877"/>
                    <a:gd name="connsiteX4" fmla="*/ 678381 w 678381"/>
                    <a:gd name="connsiteY4" fmla="*/ 353012 h 632877"/>
                    <a:gd name="connsiteX5" fmla="*/ 441770 w 678381"/>
                    <a:gd name="connsiteY5" fmla="*/ 605091 h 632877"/>
                    <a:gd name="connsiteX6" fmla="*/ 410902 w 678381"/>
                    <a:gd name="connsiteY6" fmla="*/ 607148 h 632877"/>
                    <a:gd name="connsiteX7" fmla="*/ 387263 w 678381"/>
                    <a:gd name="connsiteY7" fmla="*/ 617007 h 632877"/>
                    <a:gd name="connsiteX8" fmla="*/ 278265 w 678381"/>
                    <a:gd name="connsiteY8" fmla="*/ 632877 h 632877"/>
                    <a:gd name="connsiteX9" fmla="*/ 24 w 678381"/>
                    <a:gd name="connsiteY9" fmla="*/ 376835 h 632877"/>
                    <a:gd name="connsiteX10" fmla="*/ 214926 w 678381"/>
                    <a:gd name="connsiteY10" fmla="*/ 31952 h 632877"/>
                    <a:gd name="connsiteX0" fmla="*/ 226754 w 690209"/>
                    <a:gd name="connsiteY0" fmla="*/ 31952 h 632877"/>
                    <a:gd name="connsiteX1" fmla="*/ 282963 w 690209"/>
                    <a:gd name="connsiteY1" fmla="*/ 25017 h 632877"/>
                    <a:gd name="connsiteX2" fmla="*/ 327357 w 690209"/>
                    <a:gd name="connsiteY2" fmla="*/ 8128 h 632877"/>
                    <a:gd name="connsiteX3" fmla="*/ 396828 w 690209"/>
                    <a:gd name="connsiteY3" fmla="*/ 0 h 632877"/>
                    <a:gd name="connsiteX4" fmla="*/ 690209 w 690209"/>
                    <a:gd name="connsiteY4" fmla="*/ 353012 h 632877"/>
                    <a:gd name="connsiteX5" fmla="*/ 453598 w 690209"/>
                    <a:gd name="connsiteY5" fmla="*/ 605091 h 632877"/>
                    <a:gd name="connsiteX6" fmla="*/ 422730 w 690209"/>
                    <a:gd name="connsiteY6" fmla="*/ 607148 h 632877"/>
                    <a:gd name="connsiteX7" fmla="*/ 399091 w 690209"/>
                    <a:gd name="connsiteY7" fmla="*/ 617007 h 632877"/>
                    <a:gd name="connsiteX8" fmla="*/ 290093 w 690209"/>
                    <a:gd name="connsiteY8" fmla="*/ 632877 h 632877"/>
                    <a:gd name="connsiteX9" fmla="*/ 21 w 690209"/>
                    <a:gd name="connsiteY9" fmla="*/ 360283 h 632877"/>
                    <a:gd name="connsiteX10" fmla="*/ 226754 w 690209"/>
                    <a:gd name="connsiteY10" fmla="*/ 31952 h 632877"/>
                    <a:gd name="connsiteX0" fmla="*/ 226754 w 690446"/>
                    <a:gd name="connsiteY0" fmla="*/ 31952 h 632877"/>
                    <a:gd name="connsiteX1" fmla="*/ 282963 w 690446"/>
                    <a:gd name="connsiteY1" fmla="*/ 25017 h 632877"/>
                    <a:gd name="connsiteX2" fmla="*/ 327357 w 690446"/>
                    <a:gd name="connsiteY2" fmla="*/ 8128 h 632877"/>
                    <a:gd name="connsiteX3" fmla="*/ 396828 w 690446"/>
                    <a:gd name="connsiteY3" fmla="*/ 0 h 632877"/>
                    <a:gd name="connsiteX4" fmla="*/ 690209 w 690446"/>
                    <a:gd name="connsiteY4" fmla="*/ 353012 h 632877"/>
                    <a:gd name="connsiteX5" fmla="*/ 453598 w 690446"/>
                    <a:gd name="connsiteY5" fmla="*/ 605091 h 632877"/>
                    <a:gd name="connsiteX6" fmla="*/ 422730 w 690446"/>
                    <a:gd name="connsiteY6" fmla="*/ 607148 h 632877"/>
                    <a:gd name="connsiteX7" fmla="*/ 399091 w 690446"/>
                    <a:gd name="connsiteY7" fmla="*/ 617007 h 632877"/>
                    <a:gd name="connsiteX8" fmla="*/ 290093 w 690446"/>
                    <a:gd name="connsiteY8" fmla="*/ 632877 h 632877"/>
                    <a:gd name="connsiteX9" fmla="*/ 21 w 690446"/>
                    <a:gd name="connsiteY9" fmla="*/ 360283 h 632877"/>
                    <a:gd name="connsiteX10" fmla="*/ 226754 w 690446"/>
                    <a:gd name="connsiteY10" fmla="*/ 31952 h 6328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690446" h="632877">
                      <a:moveTo>
                        <a:pt x="226754" y="31952"/>
                      </a:moveTo>
                      <a:lnTo>
                        <a:pt x="282963" y="25017"/>
                      </a:lnTo>
                      <a:lnTo>
                        <a:pt x="327357" y="8128"/>
                      </a:lnTo>
                      <a:cubicBezTo>
                        <a:pt x="348965" y="2834"/>
                        <a:pt x="372121" y="0"/>
                        <a:pt x="396828" y="0"/>
                      </a:cubicBezTo>
                      <a:cubicBezTo>
                        <a:pt x="594486" y="0"/>
                        <a:pt x="696043" y="184739"/>
                        <a:pt x="690209" y="353012"/>
                      </a:cubicBezTo>
                      <a:cubicBezTo>
                        <a:pt x="685005" y="503107"/>
                        <a:pt x="588155" y="586590"/>
                        <a:pt x="453598" y="605091"/>
                      </a:cubicBezTo>
                      <a:lnTo>
                        <a:pt x="422730" y="607148"/>
                      </a:lnTo>
                      <a:lnTo>
                        <a:pt x="399091" y="617007"/>
                      </a:lnTo>
                      <a:cubicBezTo>
                        <a:pt x="365531" y="627601"/>
                        <a:pt x="328686" y="632877"/>
                        <a:pt x="290093" y="632877"/>
                      </a:cubicBezTo>
                      <a:cubicBezTo>
                        <a:pt x="135721" y="632876"/>
                        <a:pt x="1584" y="534701"/>
                        <a:pt x="21" y="360283"/>
                      </a:cubicBezTo>
                      <a:cubicBezTo>
                        <a:pt x="-1542" y="185865"/>
                        <a:pt x="83308" y="69014"/>
                        <a:pt x="226754" y="31952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00">
                      <a:srgbClr val="339933"/>
                    </a:gs>
                    <a:gs pos="59000">
                      <a:srgbClr val="00CC00"/>
                    </a:gs>
                    <a:gs pos="23000">
                      <a:srgbClr val="FFFF00"/>
                    </a:gs>
                  </a:gsLst>
                  <a:path path="circle">
                    <a:fillToRect t="100000" r="100000"/>
                  </a:path>
                  <a:tileRect l="-100000" b="-100000"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09" name="フリーフォーム: 図形 208">
                  <a:extLst>
                    <a:ext uri="{FF2B5EF4-FFF2-40B4-BE49-F238E27FC236}">
                      <a16:creationId xmlns:a16="http://schemas.microsoft.com/office/drawing/2014/main" id="{22C707A0-70B5-48CB-9220-773AC0FC1A3E}"/>
                    </a:ext>
                  </a:extLst>
                </p:cNvPr>
                <p:cNvSpPr/>
                <p:nvPr/>
              </p:nvSpPr>
              <p:spPr>
                <a:xfrm rot="1349104">
                  <a:off x="2412456" y="5823614"/>
                  <a:ext cx="165606" cy="304103"/>
                </a:xfrm>
                <a:custGeom>
                  <a:avLst/>
                  <a:gdLst>
                    <a:gd name="connsiteX0" fmla="*/ 20262 w 165606"/>
                    <a:gd name="connsiteY0" fmla="*/ 0 h 304103"/>
                    <a:gd name="connsiteX1" fmla="*/ 98297 w 165606"/>
                    <a:gd name="connsiteY1" fmla="*/ 228987 h 304103"/>
                    <a:gd name="connsiteX2" fmla="*/ 165606 w 165606"/>
                    <a:gd name="connsiteY2" fmla="*/ 296578 h 304103"/>
                    <a:gd name="connsiteX3" fmla="*/ 158416 w 165606"/>
                    <a:gd name="connsiteY3" fmla="*/ 297057 h 304103"/>
                    <a:gd name="connsiteX4" fmla="*/ 141523 w 165606"/>
                    <a:gd name="connsiteY4" fmla="*/ 304103 h 304103"/>
                    <a:gd name="connsiteX5" fmla="*/ 76838 w 165606"/>
                    <a:gd name="connsiteY5" fmla="*/ 237819 h 304103"/>
                    <a:gd name="connsiteX6" fmla="*/ 20262 w 165606"/>
                    <a:gd name="connsiteY6" fmla="*/ 0 h 3041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65606" h="304103">
                      <a:moveTo>
                        <a:pt x="20262" y="0"/>
                      </a:moveTo>
                      <a:cubicBezTo>
                        <a:pt x="-3108" y="56685"/>
                        <a:pt x="29010" y="144931"/>
                        <a:pt x="98297" y="228987"/>
                      </a:cubicBezTo>
                      <a:lnTo>
                        <a:pt x="165606" y="296578"/>
                      </a:lnTo>
                      <a:lnTo>
                        <a:pt x="158416" y="297057"/>
                      </a:lnTo>
                      <a:lnTo>
                        <a:pt x="141523" y="304103"/>
                      </a:lnTo>
                      <a:lnTo>
                        <a:pt x="76838" y="237819"/>
                      </a:lnTo>
                      <a:cubicBezTo>
                        <a:pt x="3956" y="145255"/>
                        <a:pt x="-21869" y="50165"/>
                        <a:pt x="20262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93" name="グループ化 192">
                <a:extLst>
                  <a:ext uri="{FF2B5EF4-FFF2-40B4-BE49-F238E27FC236}">
                    <a16:creationId xmlns:a16="http://schemas.microsoft.com/office/drawing/2014/main" id="{5D763BD1-0ADA-4DB4-8231-D479DCFECB96}"/>
                  </a:ext>
                </a:extLst>
              </p:cNvPr>
              <p:cNvGrpSpPr/>
              <p:nvPr/>
            </p:nvGrpSpPr>
            <p:grpSpPr>
              <a:xfrm rot="21380946">
                <a:off x="2565462" y="4924677"/>
                <a:ext cx="519539" cy="476219"/>
                <a:chOff x="2204523" y="5523875"/>
                <a:chExt cx="690446" cy="632877"/>
              </a:xfrm>
            </p:grpSpPr>
            <p:sp>
              <p:nvSpPr>
                <p:cNvPr id="206" name="フリーフォーム: 図形 205">
                  <a:extLst>
                    <a:ext uri="{FF2B5EF4-FFF2-40B4-BE49-F238E27FC236}">
                      <a16:creationId xmlns:a16="http://schemas.microsoft.com/office/drawing/2014/main" id="{3819D01E-92A2-42F9-9FC1-2EE3EB111A9E}"/>
                    </a:ext>
                  </a:extLst>
                </p:cNvPr>
                <p:cNvSpPr/>
                <p:nvPr/>
              </p:nvSpPr>
              <p:spPr>
                <a:xfrm rot="1349104">
                  <a:off x="2204523" y="5523875"/>
                  <a:ext cx="690446" cy="632877"/>
                </a:xfrm>
                <a:custGeom>
                  <a:avLst/>
                  <a:gdLst>
                    <a:gd name="connsiteX0" fmla="*/ 214902 w 678357"/>
                    <a:gd name="connsiteY0" fmla="*/ 31952 h 632877"/>
                    <a:gd name="connsiteX1" fmla="*/ 271111 w 678357"/>
                    <a:gd name="connsiteY1" fmla="*/ 25017 h 632877"/>
                    <a:gd name="connsiteX2" fmla="*/ 315505 w 678357"/>
                    <a:gd name="connsiteY2" fmla="*/ 8128 h 632877"/>
                    <a:gd name="connsiteX3" fmla="*/ 384976 w 678357"/>
                    <a:gd name="connsiteY3" fmla="*/ 0 h 632877"/>
                    <a:gd name="connsiteX4" fmla="*/ 678357 w 678357"/>
                    <a:gd name="connsiteY4" fmla="*/ 353012 h 632877"/>
                    <a:gd name="connsiteX5" fmla="*/ 441746 w 678357"/>
                    <a:gd name="connsiteY5" fmla="*/ 605091 h 632877"/>
                    <a:gd name="connsiteX6" fmla="*/ 410878 w 678357"/>
                    <a:gd name="connsiteY6" fmla="*/ 607148 h 632877"/>
                    <a:gd name="connsiteX7" fmla="*/ 387239 w 678357"/>
                    <a:gd name="connsiteY7" fmla="*/ 617007 h 632877"/>
                    <a:gd name="connsiteX8" fmla="*/ 278241 w 678357"/>
                    <a:gd name="connsiteY8" fmla="*/ 632877 h 632877"/>
                    <a:gd name="connsiteX9" fmla="*/ 0 w 678357"/>
                    <a:gd name="connsiteY9" fmla="*/ 376835 h 632877"/>
                    <a:gd name="connsiteX10" fmla="*/ 214902 w 678357"/>
                    <a:gd name="connsiteY10" fmla="*/ 31952 h 632877"/>
                    <a:gd name="connsiteX0" fmla="*/ 214926 w 678381"/>
                    <a:gd name="connsiteY0" fmla="*/ 31952 h 632877"/>
                    <a:gd name="connsiteX1" fmla="*/ 271135 w 678381"/>
                    <a:gd name="connsiteY1" fmla="*/ 25017 h 632877"/>
                    <a:gd name="connsiteX2" fmla="*/ 315529 w 678381"/>
                    <a:gd name="connsiteY2" fmla="*/ 8128 h 632877"/>
                    <a:gd name="connsiteX3" fmla="*/ 385000 w 678381"/>
                    <a:gd name="connsiteY3" fmla="*/ 0 h 632877"/>
                    <a:gd name="connsiteX4" fmla="*/ 678381 w 678381"/>
                    <a:gd name="connsiteY4" fmla="*/ 353012 h 632877"/>
                    <a:gd name="connsiteX5" fmla="*/ 441770 w 678381"/>
                    <a:gd name="connsiteY5" fmla="*/ 605091 h 632877"/>
                    <a:gd name="connsiteX6" fmla="*/ 410902 w 678381"/>
                    <a:gd name="connsiteY6" fmla="*/ 607148 h 632877"/>
                    <a:gd name="connsiteX7" fmla="*/ 387263 w 678381"/>
                    <a:gd name="connsiteY7" fmla="*/ 617007 h 632877"/>
                    <a:gd name="connsiteX8" fmla="*/ 278265 w 678381"/>
                    <a:gd name="connsiteY8" fmla="*/ 632877 h 632877"/>
                    <a:gd name="connsiteX9" fmla="*/ 24 w 678381"/>
                    <a:gd name="connsiteY9" fmla="*/ 376835 h 632877"/>
                    <a:gd name="connsiteX10" fmla="*/ 214926 w 678381"/>
                    <a:gd name="connsiteY10" fmla="*/ 31952 h 632877"/>
                    <a:gd name="connsiteX0" fmla="*/ 226754 w 690209"/>
                    <a:gd name="connsiteY0" fmla="*/ 31952 h 632877"/>
                    <a:gd name="connsiteX1" fmla="*/ 282963 w 690209"/>
                    <a:gd name="connsiteY1" fmla="*/ 25017 h 632877"/>
                    <a:gd name="connsiteX2" fmla="*/ 327357 w 690209"/>
                    <a:gd name="connsiteY2" fmla="*/ 8128 h 632877"/>
                    <a:gd name="connsiteX3" fmla="*/ 396828 w 690209"/>
                    <a:gd name="connsiteY3" fmla="*/ 0 h 632877"/>
                    <a:gd name="connsiteX4" fmla="*/ 690209 w 690209"/>
                    <a:gd name="connsiteY4" fmla="*/ 353012 h 632877"/>
                    <a:gd name="connsiteX5" fmla="*/ 453598 w 690209"/>
                    <a:gd name="connsiteY5" fmla="*/ 605091 h 632877"/>
                    <a:gd name="connsiteX6" fmla="*/ 422730 w 690209"/>
                    <a:gd name="connsiteY6" fmla="*/ 607148 h 632877"/>
                    <a:gd name="connsiteX7" fmla="*/ 399091 w 690209"/>
                    <a:gd name="connsiteY7" fmla="*/ 617007 h 632877"/>
                    <a:gd name="connsiteX8" fmla="*/ 290093 w 690209"/>
                    <a:gd name="connsiteY8" fmla="*/ 632877 h 632877"/>
                    <a:gd name="connsiteX9" fmla="*/ 21 w 690209"/>
                    <a:gd name="connsiteY9" fmla="*/ 360283 h 632877"/>
                    <a:gd name="connsiteX10" fmla="*/ 226754 w 690209"/>
                    <a:gd name="connsiteY10" fmla="*/ 31952 h 632877"/>
                    <a:gd name="connsiteX0" fmla="*/ 226754 w 690446"/>
                    <a:gd name="connsiteY0" fmla="*/ 31952 h 632877"/>
                    <a:gd name="connsiteX1" fmla="*/ 282963 w 690446"/>
                    <a:gd name="connsiteY1" fmla="*/ 25017 h 632877"/>
                    <a:gd name="connsiteX2" fmla="*/ 327357 w 690446"/>
                    <a:gd name="connsiteY2" fmla="*/ 8128 h 632877"/>
                    <a:gd name="connsiteX3" fmla="*/ 396828 w 690446"/>
                    <a:gd name="connsiteY3" fmla="*/ 0 h 632877"/>
                    <a:gd name="connsiteX4" fmla="*/ 690209 w 690446"/>
                    <a:gd name="connsiteY4" fmla="*/ 353012 h 632877"/>
                    <a:gd name="connsiteX5" fmla="*/ 453598 w 690446"/>
                    <a:gd name="connsiteY5" fmla="*/ 605091 h 632877"/>
                    <a:gd name="connsiteX6" fmla="*/ 422730 w 690446"/>
                    <a:gd name="connsiteY6" fmla="*/ 607148 h 632877"/>
                    <a:gd name="connsiteX7" fmla="*/ 399091 w 690446"/>
                    <a:gd name="connsiteY7" fmla="*/ 617007 h 632877"/>
                    <a:gd name="connsiteX8" fmla="*/ 290093 w 690446"/>
                    <a:gd name="connsiteY8" fmla="*/ 632877 h 632877"/>
                    <a:gd name="connsiteX9" fmla="*/ 21 w 690446"/>
                    <a:gd name="connsiteY9" fmla="*/ 360283 h 632877"/>
                    <a:gd name="connsiteX10" fmla="*/ 226754 w 690446"/>
                    <a:gd name="connsiteY10" fmla="*/ 31952 h 6328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690446" h="632877">
                      <a:moveTo>
                        <a:pt x="226754" y="31952"/>
                      </a:moveTo>
                      <a:lnTo>
                        <a:pt x="282963" y="25017"/>
                      </a:lnTo>
                      <a:lnTo>
                        <a:pt x="327357" y="8128"/>
                      </a:lnTo>
                      <a:cubicBezTo>
                        <a:pt x="348965" y="2834"/>
                        <a:pt x="372121" y="0"/>
                        <a:pt x="396828" y="0"/>
                      </a:cubicBezTo>
                      <a:cubicBezTo>
                        <a:pt x="594486" y="0"/>
                        <a:pt x="696043" y="184739"/>
                        <a:pt x="690209" y="353012"/>
                      </a:cubicBezTo>
                      <a:cubicBezTo>
                        <a:pt x="685005" y="503107"/>
                        <a:pt x="588155" y="586590"/>
                        <a:pt x="453598" y="605091"/>
                      </a:cubicBezTo>
                      <a:lnTo>
                        <a:pt x="422730" y="607148"/>
                      </a:lnTo>
                      <a:lnTo>
                        <a:pt x="399091" y="617007"/>
                      </a:lnTo>
                      <a:cubicBezTo>
                        <a:pt x="365531" y="627601"/>
                        <a:pt x="328686" y="632877"/>
                        <a:pt x="290093" y="632877"/>
                      </a:cubicBezTo>
                      <a:cubicBezTo>
                        <a:pt x="135721" y="632876"/>
                        <a:pt x="1584" y="534701"/>
                        <a:pt x="21" y="360283"/>
                      </a:cubicBezTo>
                      <a:cubicBezTo>
                        <a:pt x="-1542" y="185865"/>
                        <a:pt x="83308" y="69014"/>
                        <a:pt x="226754" y="31952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00">
                      <a:srgbClr val="339933"/>
                    </a:gs>
                    <a:gs pos="59000">
                      <a:srgbClr val="00CC00"/>
                    </a:gs>
                    <a:gs pos="23000">
                      <a:srgbClr val="FFFF00"/>
                    </a:gs>
                  </a:gsLst>
                  <a:path path="circle">
                    <a:fillToRect t="100000" r="100000"/>
                  </a:path>
                  <a:tileRect l="-100000" b="-100000"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07" name="フリーフォーム: 図形 206">
                  <a:extLst>
                    <a:ext uri="{FF2B5EF4-FFF2-40B4-BE49-F238E27FC236}">
                      <a16:creationId xmlns:a16="http://schemas.microsoft.com/office/drawing/2014/main" id="{3EB6E1D1-77E7-40FD-BCF8-4EE71D0288D5}"/>
                    </a:ext>
                  </a:extLst>
                </p:cNvPr>
                <p:cNvSpPr/>
                <p:nvPr/>
              </p:nvSpPr>
              <p:spPr>
                <a:xfrm rot="1349104">
                  <a:off x="2412456" y="5823614"/>
                  <a:ext cx="165606" cy="304103"/>
                </a:xfrm>
                <a:custGeom>
                  <a:avLst/>
                  <a:gdLst>
                    <a:gd name="connsiteX0" fmla="*/ 20262 w 165606"/>
                    <a:gd name="connsiteY0" fmla="*/ 0 h 304103"/>
                    <a:gd name="connsiteX1" fmla="*/ 98297 w 165606"/>
                    <a:gd name="connsiteY1" fmla="*/ 228987 h 304103"/>
                    <a:gd name="connsiteX2" fmla="*/ 165606 w 165606"/>
                    <a:gd name="connsiteY2" fmla="*/ 296578 h 304103"/>
                    <a:gd name="connsiteX3" fmla="*/ 158416 w 165606"/>
                    <a:gd name="connsiteY3" fmla="*/ 297057 h 304103"/>
                    <a:gd name="connsiteX4" fmla="*/ 141523 w 165606"/>
                    <a:gd name="connsiteY4" fmla="*/ 304103 h 304103"/>
                    <a:gd name="connsiteX5" fmla="*/ 76838 w 165606"/>
                    <a:gd name="connsiteY5" fmla="*/ 237819 h 304103"/>
                    <a:gd name="connsiteX6" fmla="*/ 20262 w 165606"/>
                    <a:gd name="connsiteY6" fmla="*/ 0 h 3041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65606" h="304103">
                      <a:moveTo>
                        <a:pt x="20262" y="0"/>
                      </a:moveTo>
                      <a:cubicBezTo>
                        <a:pt x="-3108" y="56685"/>
                        <a:pt x="29010" y="144931"/>
                        <a:pt x="98297" y="228987"/>
                      </a:cubicBezTo>
                      <a:lnTo>
                        <a:pt x="165606" y="296578"/>
                      </a:lnTo>
                      <a:lnTo>
                        <a:pt x="158416" y="297057"/>
                      </a:lnTo>
                      <a:lnTo>
                        <a:pt x="141523" y="304103"/>
                      </a:lnTo>
                      <a:lnTo>
                        <a:pt x="76838" y="237819"/>
                      </a:lnTo>
                      <a:cubicBezTo>
                        <a:pt x="3956" y="145255"/>
                        <a:pt x="-21869" y="50165"/>
                        <a:pt x="20262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94" name="グループ化 193">
                <a:extLst>
                  <a:ext uri="{FF2B5EF4-FFF2-40B4-BE49-F238E27FC236}">
                    <a16:creationId xmlns:a16="http://schemas.microsoft.com/office/drawing/2014/main" id="{E12B992C-C02D-4D34-AB24-DF6C086E1835}"/>
                  </a:ext>
                </a:extLst>
              </p:cNvPr>
              <p:cNvGrpSpPr/>
              <p:nvPr/>
            </p:nvGrpSpPr>
            <p:grpSpPr>
              <a:xfrm rot="20746457">
                <a:off x="2089195" y="4976053"/>
                <a:ext cx="519539" cy="476219"/>
                <a:chOff x="2204523" y="5523875"/>
                <a:chExt cx="690446" cy="632877"/>
              </a:xfrm>
            </p:grpSpPr>
            <p:sp>
              <p:nvSpPr>
                <p:cNvPr id="204" name="フリーフォーム: 図形 203">
                  <a:extLst>
                    <a:ext uri="{FF2B5EF4-FFF2-40B4-BE49-F238E27FC236}">
                      <a16:creationId xmlns:a16="http://schemas.microsoft.com/office/drawing/2014/main" id="{D71526B8-EE61-4D6D-8195-D7A07ED180CD}"/>
                    </a:ext>
                  </a:extLst>
                </p:cNvPr>
                <p:cNvSpPr/>
                <p:nvPr/>
              </p:nvSpPr>
              <p:spPr>
                <a:xfrm rot="1349104">
                  <a:off x="2204523" y="5523875"/>
                  <a:ext cx="690446" cy="632877"/>
                </a:xfrm>
                <a:custGeom>
                  <a:avLst/>
                  <a:gdLst>
                    <a:gd name="connsiteX0" fmla="*/ 214902 w 678357"/>
                    <a:gd name="connsiteY0" fmla="*/ 31952 h 632877"/>
                    <a:gd name="connsiteX1" fmla="*/ 271111 w 678357"/>
                    <a:gd name="connsiteY1" fmla="*/ 25017 h 632877"/>
                    <a:gd name="connsiteX2" fmla="*/ 315505 w 678357"/>
                    <a:gd name="connsiteY2" fmla="*/ 8128 h 632877"/>
                    <a:gd name="connsiteX3" fmla="*/ 384976 w 678357"/>
                    <a:gd name="connsiteY3" fmla="*/ 0 h 632877"/>
                    <a:gd name="connsiteX4" fmla="*/ 678357 w 678357"/>
                    <a:gd name="connsiteY4" fmla="*/ 353012 h 632877"/>
                    <a:gd name="connsiteX5" fmla="*/ 441746 w 678357"/>
                    <a:gd name="connsiteY5" fmla="*/ 605091 h 632877"/>
                    <a:gd name="connsiteX6" fmla="*/ 410878 w 678357"/>
                    <a:gd name="connsiteY6" fmla="*/ 607148 h 632877"/>
                    <a:gd name="connsiteX7" fmla="*/ 387239 w 678357"/>
                    <a:gd name="connsiteY7" fmla="*/ 617007 h 632877"/>
                    <a:gd name="connsiteX8" fmla="*/ 278241 w 678357"/>
                    <a:gd name="connsiteY8" fmla="*/ 632877 h 632877"/>
                    <a:gd name="connsiteX9" fmla="*/ 0 w 678357"/>
                    <a:gd name="connsiteY9" fmla="*/ 376835 h 632877"/>
                    <a:gd name="connsiteX10" fmla="*/ 214902 w 678357"/>
                    <a:gd name="connsiteY10" fmla="*/ 31952 h 632877"/>
                    <a:gd name="connsiteX0" fmla="*/ 214926 w 678381"/>
                    <a:gd name="connsiteY0" fmla="*/ 31952 h 632877"/>
                    <a:gd name="connsiteX1" fmla="*/ 271135 w 678381"/>
                    <a:gd name="connsiteY1" fmla="*/ 25017 h 632877"/>
                    <a:gd name="connsiteX2" fmla="*/ 315529 w 678381"/>
                    <a:gd name="connsiteY2" fmla="*/ 8128 h 632877"/>
                    <a:gd name="connsiteX3" fmla="*/ 385000 w 678381"/>
                    <a:gd name="connsiteY3" fmla="*/ 0 h 632877"/>
                    <a:gd name="connsiteX4" fmla="*/ 678381 w 678381"/>
                    <a:gd name="connsiteY4" fmla="*/ 353012 h 632877"/>
                    <a:gd name="connsiteX5" fmla="*/ 441770 w 678381"/>
                    <a:gd name="connsiteY5" fmla="*/ 605091 h 632877"/>
                    <a:gd name="connsiteX6" fmla="*/ 410902 w 678381"/>
                    <a:gd name="connsiteY6" fmla="*/ 607148 h 632877"/>
                    <a:gd name="connsiteX7" fmla="*/ 387263 w 678381"/>
                    <a:gd name="connsiteY7" fmla="*/ 617007 h 632877"/>
                    <a:gd name="connsiteX8" fmla="*/ 278265 w 678381"/>
                    <a:gd name="connsiteY8" fmla="*/ 632877 h 632877"/>
                    <a:gd name="connsiteX9" fmla="*/ 24 w 678381"/>
                    <a:gd name="connsiteY9" fmla="*/ 376835 h 632877"/>
                    <a:gd name="connsiteX10" fmla="*/ 214926 w 678381"/>
                    <a:gd name="connsiteY10" fmla="*/ 31952 h 632877"/>
                    <a:gd name="connsiteX0" fmla="*/ 226754 w 690209"/>
                    <a:gd name="connsiteY0" fmla="*/ 31952 h 632877"/>
                    <a:gd name="connsiteX1" fmla="*/ 282963 w 690209"/>
                    <a:gd name="connsiteY1" fmla="*/ 25017 h 632877"/>
                    <a:gd name="connsiteX2" fmla="*/ 327357 w 690209"/>
                    <a:gd name="connsiteY2" fmla="*/ 8128 h 632877"/>
                    <a:gd name="connsiteX3" fmla="*/ 396828 w 690209"/>
                    <a:gd name="connsiteY3" fmla="*/ 0 h 632877"/>
                    <a:gd name="connsiteX4" fmla="*/ 690209 w 690209"/>
                    <a:gd name="connsiteY4" fmla="*/ 353012 h 632877"/>
                    <a:gd name="connsiteX5" fmla="*/ 453598 w 690209"/>
                    <a:gd name="connsiteY5" fmla="*/ 605091 h 632877"/>
                    <a:gd name="connsiteX6" fmla="*/ 422730 w 690209"/>
                    <a:gd name="connsiteY6" fmla="*/ 607148 h 632877"/>
                    <a:gd name="connsiteX7" fmla="*/ 399091 w 690209"/>
                    <a:gd name="connsiteY7" fmla="*/ 617007 h 632877"/>
                    <a:gd name="connsiteX8" fmla="*/ 290093 w 690209"/>
                    <a:gd name="connsiteY8" fmla="*/ 632877 h 632877"/>
                    <a:gd name="connsiteX9" fmla="*/ 21 w 690209"/>
                    <a:gd name="connsiteY9" fmla="*/ 360283 h 632877"/>
                    <a:gd name="connsiteX10" fmla="*/ 226754 w 690209"/>
                    <a:gd name="connsiteY10" fmla="*/ 31952 h 632877"/>
                    <a:gd name="connsiteX0" fmla="*/ 226754 w 690446"/>
                    <a:gd name="connsiteY0" fmla="*/ 31952 h 632877"/>
                    <a:gd name="connsiteX1" fmla="*/ 282963 w 690446"/>
                    <a:gd name="connsiteY1" fmla="*/ 25017 h 632877"/>
                    <a:gd name="connsiteX2" fmla="*/ 327357 w 690446"/>
                    <a:gd name="connsiteY2" fmla="*/ 8128 h 632877"/>
                    <a:gd name="connsiteX3" fmla="*/ 396828 w 690446"/>
                    <a:gd name="connsiteY3" fmla="*/ 0 h 632877"/>
                    <a:gd name="connsiteX4" fmla="*/ 690209 w 690446"/>
                    <a:gd name="connsiteY4" fmla="*/ 353012 h 632877"/>
                    <a:gd name="connsiteX5" fmla="*/ 453598 w 690446"/>
                    <a:gd name="connsiteY5" fmla="*/ 605091 h 632877"/>
                    <a:gd name="connsiteX6" fmla="*/ 422730 w 690446"/>
                    <a:gd name="connsiteY6" fmla="*/ 607148 h 632877"/>
                    <a:gd name="connsiteX7" fmla="*/ 399091 w 690446"/>
                    <a:gd name="connsiteY7" fmla="*/ 617007 h 632877"/>
                    <a:gd name="connsiteX8" fmla="*/ 290093 w 690446"/>
                    <a:gd name="connsiteY8" fmla="*/ 632877 h 632877"/>
                    <a:gd name="connsiteX9" fmla="*/ 21 w 690446"/>
                    <a:gd name="connsiteY9" fmla="*/ 360283 h 632877"/>
                    <a:gd name="connsiteX10" fmla="*/ 226754 w 690446"/>
                    <a:gd name="connsiteY10" fmla="*/ 31952 h 6328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690446" h="632877">
                      <a:moveTo>
                        <a:pt x="226754" y="31952"/>
                      </a:moveTo>
                      <a:lnTo>
                        <a:pt x="282963" y="25017"/>
                      </a:lnTo>
                      <a:lnTo>
                        <a:pt x="327357" y="8128"/>
                      </a:lnTo>
                      <a:cubicBezTo>
                        <a:pt x="348965" y="2834"/>
                        <a:pt x="372121" y="0"/>
                        <a:pt x="396828" y="0"/>
                      </a:cubicBezTo>
                      <a:cubicBezTo>
                        <a:pt x="594486" y="0"/>
                        <a:pt x="696043" y="184739"/>
                        <a:pt x="690209" y="353012"/>
                      </a:cubicBezTo>
                      <a:cubicBezTo>
                        <a:pt x="685005" y="503107"/>
                        <a:pt x="588155" y="586590"/>
                        <a:pt x="453598" y="605091"/>
                      </a:cubicBezTo>
                      <a:lnTo>
                        <a:pt x="422730" y="607148"/>
                      </a:lnTo>
                      <a:lnTo>
                        <a:pt x="399091" y="617007"/>
                      </a:lnTo>
                      <a:cubicBezTo>
                        <a:pt x="365531" y="627601"/>
                        <a:pt x="328686" y="632877"/>
                        <a:pt x="290093" y="632877"/>
                      </a:cubicBezTo>
                      <a:cubicBezTo>
                        <a:pt x="135721" y="632876"/>
                        <a:pt x="1584" y="534701"/>
                        <a:pt x="21" y="360283"/>
                      </a:cubicBezTo>
                      <a:cubicBezTo>
                        <a:pt x="-1542" y="185865"/>
                        <a:pt x="83308" y="69014"/>
                        <a:pt x="226754" y="31952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00">
                      <a:srgbClr val="339933"/>
                    </a:gs>
                    <a:gs pos="59000">
                      <a:srgbClr val="00CC00"/>
                    </a:gs>
                    <a:gs pos="23000">
                      <a:srgbClr val="FFFF00"/>
                    </a:gs>
                  </a:gsLst>
                  <a:path path="circle">
                    <a:fillToRect t="100000" r="100000"/>
                  </a:path>
                  <a:tileRect l="-100000" b="-100000"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05" name="フリーフォーム: 図形 204">
                  <a:extLst>
                    <a:ext uri="{FF2B5EF4-FFF2-40B4-BE49-F238E27FC236}">
                      <a16:creationId xmlns:a16="http://schemas.microsoft.com/office/drawing/2014/main" id="{0A856AA2-1BFF-4565-A3BA-D09B855FEC7A}"/>
                    </a:ext>
                  </a:extLst>
                </p:cNvPr>
                <p:cNvSpPr/>
                <p:nvPr/>
              </p:nvSpPr>
              <p:spPr>
                <a:xfrm rot="1349104">
                  <a:off x="2412456" y="5823614"/>
                  <a:ext cx="165606" cy="304103"/>
                </a:xfrm>
                <a:custGeom>
                  <a:avLst/>
                  <a:gdLst>
                    <a:gd name="connsiteX0" fmla="*/ 20262 w 165606"/>
                    <a:gd name="connsiteY0" fmla="*/ 0 h 304103"/>
                    <a:gd name="connsiteX1" fmla="*/ 98297 w 165606"/>
                    <a:gd name="connsiteY1" fmla="*/ 228987 h 304103"/>
                    <a:gd name="connsiteX2" fmla="*/ 165606 w 165606"/>
                    <a:gd name="connsiteY2" fmla="*/ 296578 h 304103"/>
                    <a:gd name="connsiteX3" fmla="*/ 158416 w 165606"/>
                    <a:gd name="connsiteY3" fmla="*/ 297057 h 304103"/>
                    <a:gd name="connsiteX4" fmla="*/ 141523 w 165606"/>
                    <a:gd name="connsiteY4" fmla="*/ 304103 h 304103"/>
                    <a:gd name="connsiteX5" fmla="*/ 76838 w 165606"/>
                    <a:gd name="connsiteY5" fmla="*/ 237819 h 304103"/>
                    <a:gd name="connsiteX6" fmla="*/ 20262 w 165606"/>
                    <a:gd name="connsiteY6" fmla="*/ 0 h 3041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65606" h="304103">
                      <a:moveTo>
                        <a:pt x="20262" y="0"/>
                      </a:moveTo>
                      <a:cubicBezTo>
                        <a:pt x="-3108" y="56685"/>
                        <a:pt x="29010" y="144931"/>
                        <a:pt x="98297" y="228987"/>
                      </a:cubicBezTo>
                      <a:lnTo>
                        <a:pt x="165606" y="296578"/>
                      </a:lnTo>
                      <a:lnTo>
                        <a:pt x="158416" y="297057"/>
                      </a:lnTo>
                      <a:lnTo>
                        <a:pt x="141523" y="304103"/>
                      </a:lnTo>
                      <a:lnTo>
                        <a:pt x="76838" y="237819"/>
                      </a:lnTo>
                      <a:cubicBezTo>
                        <a:pt x="3956" y="145255"/>
                        <a:pt x="-21869" y="50165"/>
                        <a:pt x="20262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95" name="グループ化 194">
                <a:extLst>
                  <a:ext uri="{FF2B5EF4-FFF2-40B4-BE49-F238E27FC236}">
                    <a16:creationId xmlns:a16="http://schemas.microsoft.com/office/drawing/2014/main" id="{238FD904-8BBD-47DA-8916-A1317CF6B001}"/>
                  </a:ext>
                </a:extLst>
              </p:cNvPr>
              <p:cNvGrpSpPr/>
              <p:nvPr/>
            </p:nvGrpSpPr>
            <p:grpSpPr>
              <a:xfrm rot="20488350">
                <a:off x="3324492" y="5108357"/>
                <a:ext cx="519539" cy="476219"/>
                <a:chOff x="2204523" y="5523875"/>
                <a:chExt cx="690446" cy="632877"/>
              </a:xfrm>
            </p:grpSpPr>
            <p:sp>
              <p:nvSpPr>
                <p:cNvPr id="202" name="フリーフォーム: 図形 201">
                  <a:extLst>
                    <a:ext uri="{FF2B5EF4-FFF2-40B4-BE49-F238E27FC236}">
                      <a16:creationId xmlns:a16="http://schemas.microsoft.com/office/drawing/2014/main" id="{B00C82F8-4674-4640-8377-B5FB0C14F3B2}"/>
                    </a:ext>
                  </a:extLst>
                </p:cNvPr>
                <p:cNvSpPr/>
                <p:nvPr/>
              </p:nvSpPr>
              <p:spPr>
                <a:xfrm rot="1349104">
                  <a:off x="2204523" y="5523875"/>
                  <a:ext cx="690446" cy="632877"/>
                </a:xfrm>
                <a:custGeom>
                  <a:avLst/>
                  <a:gdLst>
                    <a:gd name="connsiteX0" fmla="*/ 214902 w 678357"/>
                    <a:gd name="connsiteY0" fmla="*/ 31952 h 632877"/>
                    <a:gd name="connsiteX1" fmla="*/ 271111 w 678357"/>
                    <a:gd name="connsiteY1" fmla="*/ 25017 h 632877"/>
                    <a:gd name="connsiteX2" fmla="*/ 315505 w 678357"/>
                    <a:gd name="connsiteY2" fmla="*/ 8128 h 632877"/>
                    <a:gd name="connsiteX3" fmla="*/ 384976 w 678357"/>
                    <a:gd name="connsiteY3" fmla="*/ 0 h 632877"/>
                    <a:gd name="connsiteX4" fmla="*/ 678357 w 678357"/>
                    <a:gd name="connsiteY4" fmla="*/ 353012 h 632877"/>
                    <a:gd name="connsiteX5" fmla="*/ 441746 w 678357"/>
                    <a:gd name="connsiteY5" fmla="*/ 605091 h 632877"/>
                    <a:gd name="connsiteX6" fmla="*/ 410878 w 678357"/>
                    <a:gd name="connsiteY6" fmla="*/ 607148 h 632877"/>
                    <a:gd name="connsiteX7" fmla="*/ 387239 w 678357"/>
                    <a:gd name="connsiteY7" fmla="*/ 617007 h 632877"/>
                    <a:gd name="connsiteX8" fmla="*/ 278241 w 678357"/>
                    <a:gd name="connsiteY8" fmla="*/ 632877 h 632877"/>
                    <a:gd name="connsiteX9" fmla="*/ 0 w 678357"/>
                    <a:gd name="connsiteY9" fmla="*/ 376835 h 632877"/>
                    <a:gd name="connsiteX10" fmla="*/ 214902 w 678357"/>
                    <a:gd name="connsiteY10" fmla="*/ 31952 h 632877"/>
                    <a:gd name="connsiteX0" fmla="*/ 214926 w 678381"/>
                    <a:gd name="connsiteY0" fmla="*/ 31952 h 632877"/>
                    <a:gd name="connsiteX1" fmla="*/ 271135 w 678381"/>
                    <a:gd name="connsiteY1" fmla="*/ 25017 h 632877"/>
                    <a:gd name="connsiteX2" fmla="*/ 315529 w 678381"/>
                    <a:gd name="connsiteY2" fmla="*/ 8128 h 632877"/>
                    <a:gd name="connsiteX3" fmla="*/ 385000 w 678381"/>
                    <a:gd name="connsiteY3" fmla="*/ 0 h 632877"/>
                    <a:gd name="connsiteX4" fmla="*/ 678381 w 678381"/>
                    <a:gd name="connsiteY4" fmla="*/ 353012 h 632877"/>
                    <a:gd name="connsiteX5" fmla="*/ 441770 w 678381"/>
                    <a:gd name="connsiteY5" fmla="*/ 605091 h 632877"/>
                    <a:gd name="connsiteX6" fmla="*/ 410902 w 678381"/>
                    <a:gd name="connsiteY6" fmla="*/ 607148 h 632877"/>
                    <a:gd name="connsiteX7" fmla="*/ 387263 w 678381"/>
                    <a:gd name="connsiteY7" fmla="*/ 617007 h 632877"/>
                    <a:gd name="connsiteX8" fmla="*/ 278265 w 678381"/>
                    <a:gd name="connsiteY8" fmla="*/ 632877 h 632877"/>
                    <a:gd name="connsiteX9" fmla="*/ 24 w 678381"/>
                    <a:gd name="connsiteY9" fmla="*/ 376835 h 632877"/>
                    <a:gd name="connsiteX10" fmla="*/ 214926 w 678381"/>
                    <a:gd name="connsiteY10" fmla="*/ 31952 h 632877"/>
                    <a:gd name="connsiteX0" fmla="*/ 226754 w 690209"/>
                    <a:gd name="connsiteY0" fmla="*/ 31952 h 632877"/>
                    <a:gd name="connsiteX1" fmla="*/ 282963 w 690209"/>
                    <a:gd name="connsiteY1" fmla="*/ 25017 h 632877"/>
                    <a:gd name="connsiteX2" fmla="*/ 327357 w 690209"/>
                    <a:gd name="connsiteY2" fmla="*/ 8128 h 632877"/>
                    <a:gd name="connsiteX3" fmla="*/ 396828 w 690209"/>
                    <a:gd name="connsiteY3" fmla="*/ 0 h 632877"/>
                    <a:gd name="connsiteX4" fmla="*/ 690209 w 690209"/>
                    <a:gd name="connsiteY4" fmla="*/ 353012 h 632877"/>
                    <a:gd name="connsiteX5" fmla="*/ 453598 w 690209"/>
                    <a:gd name="connsiteY5" fmla="*/ 605091 h 632877"/>
                    <a:gd name="connsiteX6" fmla="*/ 422730 w 690209"/>
                    <a:gd name="connsiteY6" fmla="*/ 607148 h 632877"/>
                    <a:gd name="connsiteX7" fmla="*/ 399091 w 690209"/>
                    <a:gd name="connsiteY7" fmla="*/ 617007 h 632877"/>
                    <a:gd name="connsiteX8" fmla="*/ 290093 w 690209"/>
                    <a:gd name="connsiteY8" fmla="*/ 632877 h 632877"/>
                    <a:gd name="connsiteX9" fmla="*/ 21 w 690209"/>
                    <a:gd name="connsiteY9" fmla="*/ 360283 h 632877"/>
                    <a:gd name="connsiteX10" fmla="*/ 226754 w 690209"/>
                    <a:gd name="connsiteY10" fmla="*/ 31952 h 632877"/>
                    <a:gd name="connsiteX0" fmla="*/ 226754 w 690446"/>
                    <a:gd name="connsiteY0" fmla="*/ 31952 h 632877"/>
                    <a:gd name="connsiteX1" fmla="*/ 282963 w 690446"/>
                    <a:gd name="connsiteY1" fmla="*/ 25017 h 632877"/>
                    <a:gd name="connsiteX2" fmla="*/ 327357 w 690446"/>
                    <a:gd name="connsiteY2" fmla="*/ 8128 h 632877"/>
                    <a:gd name="connsiteX3" fmla="*/ 396828 w 690446"/>
                    <a:gd name="connsiteY3" fmla="*/ 0 h 632877"/>
                    <a:gd name="connsiteX4" fmla="*/ 690209 w 690446"/>
                    <a:gd name="connsiteY4" fmla="*/ 353012 h 632877"/>
                    <a:gd name="connsiteX5" fmla="*/ 453598 w 690446"/>
                    <a:gd name="connsiteY5" fmla="*/ 605091 h 632877"/>
                    <a:gd name="connsiteX6" fmla="*/ 422730 w 690446"/>
                    <a:gd name="connsiteY6" fmla="*/ 607148 h 632877"/>
                    <a:gd name="connsiteX7" fmla="*/ 399091 w 690446"/>
                    <a:gd name="connsiteY7" fmla="*/ 617007 h 632877"/>
                    <a:gd name="connsiteX8" fmla="*/ 290093 w 690446"/>
                    <a:gd name="connsiteY8" fmla="*/ 632877 h 632877"/>
                    <a:gd name="connsiteX9" fmla="*/ 21 w 690446"/>
                    <a:gd name="connsiteY9" fmla="*/ 360283 h 632877"/>
                    <a:gd name="connsiteX10" fmla="*/ 226754 w 690446"/>
                    <a:gd name="connsiteY10" fmla="*/ 31952 h 6328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690446" h="632877">
                      <a:moveTo>
                        <a:pt x="226754" y="31952"/>
                      </a:moveTo>
                      <a:lnTo>
                        <a:pt x="282963" y="25017"/>
                      </a:lnTo>
                      <a:lnTo>
                        <a:pt x="327357" y="8128"/>
                      </a:lnTo>
                      <a:cubicBezTo>
                        <a:pt x="348965" y="2834"/>
                        <a:pt x="372121" y="0"/>
                        <a:pt x="396828" y="0"/>
                      </a:cubicBezTo>
                      <a:cubicBezTo>
                        <a:pt x="594486" y="0"/>
                        <a:pt x="696043" y="184739"/>
                        <a:pt x="690209" y="353012"/>
                      </a:cubicBezTo>
                      <a:cubicBezTo>
                        <a:pt x="685005" y="503107"/>
                        <a:pt x="588155" y="586590"/>
                        <a:pt x="453598" y="605091"/>
                      </a:cubicBezTo>
                      <a:lnTo>
                        <a:pt x="422730" y="607148"/>
                      </a:lnTo>
                      <a:lnTo>
                        <a:pt x="399091" y="617007"/>
                      </a:lnTo>
                      <a:cubicBezTo>
                        <a:pt x="365531" y="627601"/>
                        <a:pt x="328686" y="632877"/>
                        <a:pt x="290093" y="632877"/>
                      </a:cubicBezTo>
                      <a:cubicBezTo>
                        <a:pt x="135721" y="632876"/>
                        <a:pt x="1584" y="534701"/>
                        <a:pt x="21" y="360283"/>
                      </a:cubicBezTo>
                      <a:cubicBezTo>
                        <a:pt x="-1542" y="185865"/>
                        <a:pt x="83308" y="69014"/>
                        <a:pt x="226754" y="31952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00">
                      <a:srgbClr val="339933"/>
                    </a:gs>
                    <a:gs pos="59000">
                      <a:srgbClr val="00CC00"/>
                    </a:gs>
                    <a:gs pos="23000">
                      <a:srgbClr val="FFFF00"/>
                    </a:gs>
                  </a:gsLst>
                  <a:path path="circle">
                    <a:fillToRect t="100000" r="100000"/>
                  </a:path>
                  <a:tileRect l="-100000" b="-100000"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03" name="フリーフォーム: 図形 202">
                  <a:extLst>
                    <a:ext uri="{FF2B5EF4-FFF2-40B4-BE49-F238E27FC236}">
                      <a16:creationId xmlns:a16="http://schemas.microsoft.com/office/drawing/2014/main" id="{AB73BAE8-7AB9-474A-8123-AC8FCFFD9CBD}"/>
                    </a:ext>
                  </a:extLst>
                </p:cNvPr>
                <p:cNvSpPr/>
                <p:nvPr/>
              </p:nvSpPr>
              <p:spPr>
                <a:xfrm rot="1349104">
                  <a:off x="2412456" y="5823614"/>
                  <a:ext cx="165606" cy="304103"/>
                </a:xfrm>
                <a:custGeom>
                  <a:avLst/>
                  <a:gdLst>
                    <a:gd name="connsiteX0" fmla="*/ 20262 w 165606"/>
                    <a:gd name="connsiteY0" fmla="*/ 0 h 304103"/>
                    <a:gd name="connsiteX1" fmla="*/ 98297 w 165606"/>
                    <a:gd name="connsiteY1" fmla="*/ 228987 h 304103"/>
                    <a:gd name="connsiteX2" fmla="*/ 165606 w 165606"/>
                    <a:gd name="connsiteY2" fmla="*/ 296578 h 304103"/>
                    <a:gd name="connsiteX3" fmla="*/ 158416 w 165606"/>
                    <a:gd name="connsiteY3" fmla="*/ 297057 h 304103"/>
                    <a:gd name="connsiteX4" fmla="*/ 141523 w 165606"/>
                    <a:gd name="connsiteY4" fmla="*/ 304103 h 304103"/>
                    <a:gd name="connsiteX5" fmla="*/ 76838 w 165606"/>
                    <a:gd name="connsiteY5" fmla="*/ 237819 h 304103"/>
                    <a:gd name="connsiteX6" fmla="*/ 20262 w 165606"/>
                    <a:gd name="connsiteY6" fmla="*/ 0 h 3041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65606" h="304103">
                      <a:moveTo>
                        <a:pt x="20262" y="0"/>
                      </a:moveTo>
                      <a:cubicBezTo>
                        <a:pt x="-3108" y="56685"/>
                        <a:pt x="29010" y="144931"/>
                        <a:pt x="98297" y="228987"/>
                      </a:cubicBezTo>
                      <a:lnTo>
                        <a:pt x="165606" y="296578"/>
                      </a:lnTo>
                      <a:lnTo>
                        <a:pt x="158416" y="297057"/>
                      </a:lnTo>
                      <a:lnTo>
                        <a:pt x="141523" y="304103"/>
                      </a:lnTo>
                      <a:lnTo>
                        <a:pt x="76838" y="237819"/>
                      </a:lnTo>
                      <a:cubicBezTo>
                        <a:pt x="3956" y="145255"/>
                        <a:pt x="-21869" y="50165"/>
                        <a:pt x="20262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96" name="グループ化 195">
                <a:extLst>
                  <a:ext uri="{FF2B5EF4-FFF2-40B4-BE49-F238E27FC236}">
                    <a16:creationId xmlns:a16="http://schemas.microsoft.com/office/drawing/2014/main" id="{31BA0B3C-3D76-4AC5-998B-79EC2A6A0A3E}"/>
                  </a:ext>
                </a:extLst>
              </p:cNvPr>
              <p:cNvGrpSpPr/>
              <p:nvPr/>
            </p:nvGrpSpPr>
            <p:grpSpPr>
              <a:xfrm rot="20746457">
                <a:off x="2417918" y="5224137"/>
                <a:ext cx="519539" cy="476219"/>
                <a:chOff x="2204523" y="5523875"/>
                <a:chExt cx="690446" cy="632877"/>
              </a:xfrm>
            </p:grpSpPr>
            <p:sp>
              <p:nvSpPr>
                <p:cNvPr id="200" name="フリーフォーム: 図形 199">
                  <a:extLst>
                    <a:ext uri="{FF2B5EF4-FFF2-40B4-BE49-F238E27FC236}">
                      <a16:creationId xmlns:a16="http://schemas.microsoft.com/office/drawing/2014/main" id="{58517024-A5A7-4E5D-9F14-64AF7FBE8C9A}"/>
                    </a:ext>
                  </a:extLst>
                </p:cNvPr>
                <p:cNvSpPr/>
                <p:nvPr/>
              </p:nvSpPr>
              <p:spPr>
                <a:xfrm rot="1349104">
                  <a:off x="2204523" y="5523875"/>
                  <a:ext cx="690446" cy="632877"/>
                </a:xfrm>
                <a:custGeom>
                  <a:avLst/>
                  <a:gdLst>
                    <a:gd name="connsiteX0" fmla="*/ 214902 w 678357"/>
                    <a:gd name="connsiteY0" fmla="*/ 31952 h 632877"/>
                    <a:gd name="connsiteX1" fmla="*/ 271111 w 678357"/>
                    <a:gd name="connsiteY1" fmla="*/ 25017 h 632877"/>
                    <a:gd name="connsiteX2" fmla="*/ 315505 w 678357"/>
                    <a:gd name="connsiteY2" fmla="*/ 8128 h 632877"/>
                    <a:gd name="connsiteX3" fmla="*/ 384976 w 678357"/>
                    <a:gd name="connsiteY3" fmla="*/ 0 h 632877"/>
                    <a:gd name="connsiteX4" fmla="*/ 678357 w 678357"/>
                    <a:gd name="connsiteY4" fmla="*/ 353012 h 632877"/>
                    <a:gd name="connsiteX5" fmla="*/ 441746 w 678357"/>
                    <a:gd name="connsiteY5" fmla="*/ 605091 h 632877"/>
                    <a:gd name="connsiteX6" fmla="*/ 410878 w 678357"/>
                    <a:gd name="connsiteY6" fmla="*/ 607148 h 632877"/>
                    <a:gd name="connsiteX7" fmla="*/ 387239 w 678357"/>
                    <a:gd name="connsiteY7" fmla="*/ 617007 h 632877"/>
                    <a:gd name="connsiteX8" fmla="*/ 278241 w 678357"/>
                    <a:gd name="connsiteY8" fmla="*/ 632877 h 632877"/>
                    <a:gd name="connsiteX9" fmla="*/ 0 w 678357"/>
                    <a:gd name="connsiteY9" fmla="*/ 376835 h 632877"/>
                    <a:gd name="connsiteX10" fmla="*/ 214902 w 678357"/>
                    <a:gd name="connsiteY10" fmla="*/ 31952 h 632877"/>
                    <a:gd name="connsiteX0" fmla="*/ 214926 w 678381"/>
                    <a:gd name="connsiteY0" fmla="*/ 31952 h 632877"/>
                    <a:gd name="connsiteX1" fmla="*/ 271135 w 678381"/>
                    <a:gd name="connsiteY1" fmla="*/ 25017 h 632877"/>
                    <a:gd name="connsiteX2" fmla="*/ 315529 w 678381"/>
                    <a:gd name="connsiteY2" fmla="*/ 8128 h 632877"/>
                    <a:gd name="connsiteX3" fmla="*/ 385000 w 678381"/>
                    <a:gd name="connsiteY3" fmla="*/ 0 h 632877"/>
                    <a:gd name="connsiteX4" fmla="*/ 678381 w 678381"/>
                    <a:gd name="connsiteY4" fmla="*/ 353012 h 632877"/>
                    <a:gd name="connsiteX5" fmla="*/ 441770 w 678381"/>
                    <a:gd name="connsiteY5" fmla="*/ 605091 h 632877"/>
                    <a:gd name="connsiteX6" fmla="*/ 410902 w 678381"/>
                    <a:gd name="connsiteY6" fmla="*/ 607148 h 632877"/>
                    <a:gd name="connsiteX7" fmla="*/ 387263 w 678381"/>
                    <a:gd name="connsiteY7" fmla="*/ 617007 h 632877"/>
                    <a:gd name="connsiteX8" fmla="*/ 278265 w 678381"/>
                    <a:gd name="connsiteY8" fmla="*/ 632877 h 632877"/>
                    <a:gd name="connsiteX9" fmla="*/ 24 w 678381"/>
                    <a:gd name="connsiteY9" fmla="*/ 376835 h 632877"/>
                    <a:gd name="connsiteX10" fmla="*/ 214926 w 678381"/>
                    <a:gd name="connsiteY10" fmla="*/ 31952 h 632877"/>
                    <a:gd name="connsiteX0" fmla="*/ 226754 w 690209"/>
                    <a:gd name="connsiteY0" fmla="*/ 31952 h 632877"/>
                    <a:gd name="connsiteX1" fmla="*/ 282963 w 690209"/>
                    <a:gd name="connsiteY1" fmla="*/ 25017 h 632877"/>
                    <a:gd name="connsiteX2" fmla="*/ 327357 w 690209"/>
                    <a:gd name="connsiteY2" fmla="*/ 8128 h 632877"/>
                    <a:gd name="connsiteX3" fmla="*/ 396828 w 690209"/>
                    <a:gd name="connsiteY3" fmla="*/ 0 h 632877"/>
                    <a:gd name="connsiteX4" fmla="*/ 690209 w 690209"/>
                    <a:gd name="connsiteY4" fmla="*/ 353012 h 632877"/>
                    <a:gd name="connsiteX5" fmla="*/ 453598 w 690209"/>
                    <a:gd name="connsiteY5" fmla="*/ 605091 h 632877"/>
                    <a:gd name="connsiteX6" fmla="*/ 422730 w 690209"/>
                    <a:gd name="connsiteY6" fmla="*/ 607148 h 632877"/>
                    <a:gd name="connsiteX7" fmla="*/ 399091 w 690209"/>
                    <a:gd name="connsiteY7" fmla="*/ 617007 h 632877"/>
                    <a:gd name="connsiteX8" fmla="*/ 290093 w 690209"/>
                    <a:gd name="connsiteY8" fmla="*/ 632877 h 632877"/>
                    <a:gd name="connsiteX9" fmla="*/ 21 w 690209"/>
                    <a:gd name="connsiteY9" fmla="*/ 360283 h 632877"/>
                    <a:gd name="connsiteX10" fmla="*/ 226754 w 690209"/>
                    <a:gd name="connsiteY10" fmla="*/ 31952 h 632877"/>
                    <a:gd name="connsiteX0" fmla="*/ 226754 w 690446"/>
                    <a:gd name="connsiteY0" fmla="*/ 31952 h 632877"/>
                    <a:gd name="connsiteX1" fmla="*/ 282963 w 690446"/>
                    <a:gd name="connsiteY1" fmla="*/ 25017 h 632877"/>
                    <a:gd name="connsiteX2" fmla="*/ 327357 w 690446"/>
                    <a:gd name="connsiteY2" fmla="*/ 8128 h 632877"/>
                    <a:gd name="connsiteX3" fmla="*/ 396828 w 690446"/>
                    <a:gd name="connsiteY3" fmla="*/ 0 h 632877"/>
                    <a:gd name="connsiteX4" fmla="*/ 690209 w 690446"/>
                    <a:gd name="connsiteY4" fmla="*/ 353012 h 632877"/>
                    <a:gd name="connsiteX5" fmla="*/ 453598 w 690446"/>
                    <a:gd name="connsiteY5" fmla="*/ 605091 h 632877"/>
                    <a:gd name="connsiteX6" fmla="*/ 422730 w 690446"/>
                    <a:gd name="connsiteY6" fmla="*/ 607148 h 632877"/>
                    <a:gd name="connsiteX7" fmla="*/ 399091 w 690446"/>
                    <a:gd name="connsiteY7" fmla="*/ 617007 h 632877"/>
                    <a:gd name="connsiteX8" fmla="*/ 290093 w 690446"/>
                    <a:gd name="connsiteY8" fmla="*/ 632877 h 632877"/>
                    <a:gd name="connsiteX9" fmla="*/ 21 w 690446"/>
                    <a:gd name="connsiteY9" fmla="*/ 360283 h 632877"/>
                    <a:gd name="connsiteX10" fmla="*/ 226754 w 690446"/>
                    <a:gd name="connsiteY10" fmla="*/ 31952 h 6328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690446" h="632877">
                      <a:moveTo>
                        <a:pt x="226754" y="31952"/>
                      </a:moveTo>
                      <a:lnTo>
                        <a:pt x="282963" y="25017"/>
                      </a:lnTo>
                      <a:lnTo>
                        <a:pt x="327357" y="8128"/>
                      </a:lnTo>
                      <a:cubicBezTo>
                        <a:pt x="348965" y="2834"/>
                        <a:pt x="372121" y="0"/>
                        <a:pt x="396828" y="0"/>
                      </a:cubicBezTo>
                      <a:cubicBezTo>
                        <a:pt x="594486" y="0"/>
                        <a:pt x="696043" y="184739"/>
                        <a:pt x="690209" y="353012"/>
                      </a:cubicBezTo>
                      <a:cubicBezTo>
                        <a:pt x="685005" y="503107"/>
                        <a:pt x="588155" y="586590"/>
                        <a:pt x="453598" y="605091"/>
                      </a:cubicBezTo>
                      <a:lnTo>
                        <a:pt x="422730" y="607148"/>
                      </a:lnTo>
                      <a:lnTo>
                        <a:pt x="399091" y="617007"/>
                      </a:lnTo>
                      <a:cubicBezTo>
                        <a:pt x="365531" y="627601"/>
                        <a:pt x="328686" y="632877"/>
                        <a:pt x="290093" y="632877"/>
                      </a:cubicBezTo>
                      <a:cubicBezTo>
                        <a:pt x="135721" y="632876"/>
                        <a:pt x="1584" y="534701"/>
                        <a:pt x="21" y="360283"/>
                      </a:cubicBezTo>
                      <a:cubicBezTo>
                        <a:pt x="-1542" y="185865"/>
                        <a:pt x="83308" y="69014"/>
                        <a:pt x="226754" y="31952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00">
                      <a:srgbClr val="339933"/>
                    </a:gs>
                    <a:gs pos="59000">
                      <a:srgbClr val="00CC00"/>
                    </a:gs>
                    <a:gs pos="23000">
                      <a:srgbClr val="FFFF00"/>
                    </a:gs>
                  </a:gsLst>
                  <a:path path="circle">
                    <a:fillToRect t="100000" r="100000"/>
                  </a:path>
                  <a:tileRect l="-100000" b="-100000"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01" name="フリーフォーム: 図形 200">
                  <a:extLst>
                    <a:ext uri="{FF2B5EF4-FFF2-40B4-BE49-F238E27FC236}">
                      <a16:creationId xmlns:a16="http://schemas.microsoft.com/office/drawing/2014/main" id="{E1006966-257D-4939-AF76-F5F772593651}"/>
                    </a:ext>
                  </a:extLst>
                </p:cNvPr>
                <p:cNvSpPr/>
                <p:nvPr/>
              </p:nvSpPr>
              <p:spPr>
                <a:xfrm rot="1349104">
                  <a:off x="2412456" y="5823614"/>
                  <a:ext cx="165606" cy="304103"/>
                </a:xfrm>
                <a:custGeom>
                  <a:avLst/>
                  <a:gdLst>
                    <a:gd name="connsiteX0" fmla="*/ 20262 w 165606"/>
                    <a:gd name="connsiteY0" fmla="*/ 0 h 304103"/>
                    <a:gd name="connsiteX1" fmla="*/ 98297 w 165606"/>
                    <a:gd name="connsiteY1" fmla="*/ 228987 h 304103"/>
                    <a:gd name="connsiteX2" fmla="*/ 165606 w 165606"/>
                    <a:gd name="connsiteY2" fmla="*/ 296578 h 304103"/>
                    <a:gd name="connsiteX3" fmla="*/ 158416 w 165606"/>
                    <a:gd name="connsiteY3" fmla="*/ 297057 h 304103"/>
                    <a:gd name="connsiteX4" fmla="*/ 141523 w 165606"/>
                    <a:gd name="connsiteY4" fmla="*/ 304103 h 304103"/>
                    <a:gd name="connsiteX5" fmla="*/ 76838 w 165606"/>
                    <a:gd name="connsiteY5" fmla="*/ 237819 h 304103"/>
                    <a:gd name="connsiteX6" fmla="*/ 20262 w 165606"/>
                    <a:gd name="connsiteY6" fmla="*/ 0 h 3041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65606" h="304103">
                      <a:moveTo>
                        <a:pt x="20262" y="0"/>
                      </a:moveTo>
                      <a:cubicBezTo>
                        <a:pt x="-3108" y="56685"/>
                        <a:pt x="29010" y="144931"/>
                        <a:pt x="98297" y="228987"/>
                      </a:cubicBezTo>
                      <a:lnTo>
                        <a:pt x="165606" y="296578"/>
                      </a:lnTo>
                      <a:lnTo>
                        <a:pt x="158416" y="297057"/>
                      </a:lnTo>
                      <a:lnTo>
                        <a:pt x="141523" y="304103"/>
                      </a:lnTo>
                      <a:lnTo>
                        <a:pt x="76838" y="237819"/>
                      </a:lnTo>
                      <a:cubicBezTo>
                        <a:pt x="3956" y="145255"/>
                        <a:pt x="-21869" y="50165"/>
                        <a:pt x="20262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97" name="グループ化 196">
                <a:extLst>
                  <a:ext uri="{FF2B5EF4-FFF2-40B4-BE49-F238E27FC236}">
                    <a16:creationId xmlns:a16="http://schemas.microsoft.com/office/drawing/2014/main" id="{D7521B59-5B14-4713-A2AA-F73E527BC917}"/>
                  </a:ext>
                </a:extLst>
              </p:cNvPr>
              <p:cNvGrpSpPr/>
              <p:nvPr/>
            </p:nvGrpSpPr>
            <p:grpSpPr>
              <a:xfrm rot="21391693">
                <a:off x="2874704" y="5276796"/>
                <a:ext cx="519539" cy="476219"/>
                <a:chOff x="2204523" y="5523875"/>
                <a:chExt cx="690446" cy="632877"/>
              </a:xfrm>
            </p:grpSpPr>
            <p:sp>
              <p:nvSpPr>
                <p:cNvPr id="198" name="フリーフォーム: 図形 197">
                  <a:extLst>
                    <a:ext uri="{FF2B5EF4-FFF2-40B4-BE49-F238E27FC236}">
                      <a16:creationId xmlns:a16="http://schemas.microsoft.com/office/drawing/2014/main" id="{E924D97E-E6D2-42BA-AF67-1F0975404F79}"/>
                    </a:ext>
                  </a:extLst>
                </p:cNvPr>
                <p:cNvSpPr/>
                <p:nvPr/>
              </p:nvSpPr>
              <p:spPr>
                <a:xfrm rot="1349104">
                  <a:off x="2204523" y="5523875"/>
                  <a:ext cx="690446" cy="632877"/>
                </a:xfrm>
                <a:custGeom>
                  <a:avLst/>
                  <a:gdLst>
                    <a:gd name="connsiteX0" fmla="*/ 214902 w 678357"/>
                    <a:gd name="connsiteY0" fmla="*/ 31952 h 632877"/>
                    <a:gd name="connsiteX1" fmla="*/ 271111 w 678357"/>
                    <a:gd name="connsiteY1" fmla="*/ 25017 h 632877"/>
                    <a:gd name="connsiteX2" fmla="*/ 315505 w 678357"/>
                    <a:gd name="connsiteY2" fmla="*/ 8128 h 632877"/>
                    <a:gd name="connsiteX3" fmla="*/ 384976 w 678357"/>
                    <a:gd name="connsiteY3" fmla="*/ 0 h 632877"/>
                    <a:gd name="connsiteX4" fmla="*/ 678357 w 678357"/>
                    <a:gd name="connsiteY4" fmla="*/ 353012 h 632877"/>
                    <a:gd name="connsiteX5" fmla="*/ 441746 w 678357"/>
                    <a:gd name="connsiteY5" fmla="*/ 605091 h 632877"/>
                    <a:gd name="connsiteX6" fmla="*/ 410878 w 678357"/>
                    <a:gd name="connsiteY6" fmla="*/ 607148 h 632877"/>
                    <a:gd name="connsiteX7" fmla="*/ 387239 w 678357"/>
                    <a:gd name="connsiteY7" fmla="*/ 617007 h 632877"/>
                    <a:gd name="connsiteX8" fmla="*/ 278241 w 678357"/>
                    <a:gd name="connsiteY8" fmla="*/ 632877 h 632877"/>
                    <a:gd name="connsiteX9" fmla="*/ 0 w 678357"/>
                    <a:gd name="connsiteY9" fmla="*/ 376835 h 632877"/>
                    <a:gd name="connsiteX10" fmla="*/ 214902 w 678357"/>
                    <a:gd name="connsiteY10" fmla="*/ 31952 h 632877"/>
                    <a:gd name="connsiteX0" fmla="*/ 214926 w 678381"/>
                    <a:gd name="connsiteY0" fmla="*/ 31952 h 632877"/>
                    <a:gd name="connsiteX1" fmla="*/ 271135 w 678381"/>
                    <a:gd name="connsiteY1" fmla="*/ 25017 h 632877"/>
                    <a:gd name="connsiteX2" fmla="*/ 315529 w 678381"/>
                    <a:gd name="connsiteY2" fmla="*/ 8128 h 632877"/>
                    <a:gd name="connsiteX3" fmla="*/ 385000 w 678381"/>
                    <a:gd name="connsiteY3" fmla="*/ 0 h 632877"/>
                    <a:gd name="connsiteX4" fmla="*/ 678381 w 678381"/>
                    <a:gd name="connsiteY4" fmla="*/ 353012 h 632877"/>
                    <a:gd name="connsiteX5" fmla="*/ 441770 w 678381"/>
                    <a:gd name="connsiteY5" fmla="*/ 605091 h 632877"/>
                    <a:gd name="connsiteX6" fmla="*/ 410902 w 678381"/>
                    <a:gd name="connsiteY6" fmla="*/ 607148 h 632877"/>
                    <a:gd name="connsiteX7" fmla="*/ 387263 w 678381"/>
                    <a:gd name="connsiteY7" fmla="*/ 617007 h 632877"/>
                    <a:gd name="connsiteX8" fmla="*/ 278265 w 678381"/>
                    <a:gd name="connsiteY8" fmla="*/ 632877 h 632877"/>
                    <a:gd name="connsiteX9" fmla="*/ 24 w 678381"/>
                    <a:gd name="connsiteY9" fmla="*/ 376835 h 632877"/>
                    <a:gd name="connsiteX10" fmla="*/ 214926 w 678381"/>
                    <a:gd name="connsiteY10" fmla="*/ 31952 h 632877"/>
                    <a:gd name="connsiteX0" fmla="*/ 226754 w 690209"/>
                    <a:gd name="connsiteY0" fmla="*/ 31952 h 632877"/>
                    <a:gd name="connsiteX1" fmla="*/ 282963 w 690209"/>
                    <a:gd name="connsiteY1" fmla="*/ 25017 h 632877"/>
                    <a:gd name="connsiteX2" fmla="*/ 327357 w 690209"/>
                    <a:gd name="connsiteY2" fmla="*/ 8128 h 632877"/>
                    <a:gd name="connsiteX3" fmla="*/ 396828 w 690209"/>
                    <a:gd name="connsiteY3" fmla="*/ 0 h 632877"/>
                    <a:gd name="connsiteX4" fmla="*/ 690209 w 690209"/>
                    <a:gd name="connsiteY4" fmla="*/ 353012 h 632877"/>
                    <a:gd name="connsiteX5" fmla="*/ 453598 w 690209"/>
                    <a:gd name="connsiteY5" fmla="*/ 605091 h 632877"/>
                    <a:gd name="connsiteX6" fmla="*/ 422730 w 690209"/>
                    <a:gd name="connsiteY6" fmla="*/ 607148 h 632877"/>
                    <a:gd name="connsiteX7" fmla="*/ 399091 w 690209"/>
                    <a:gd name="connsiteY7" fmla="*/ 617007 h 632877"/>
                    <a:gd name="connsiteX8" fmla="*/ 290093 w 690209"/>
                    <a:gd name="connsiteY8" fmla="*/ 632877 h 632877"/>
                    <a:gd name="connsiteX9" fmla="*/ 21 w 690209"/>
                    <a:gd name="connsiteY9" fmla="*/ 360283 h 632877"/>
                    <a:gd name="connsiteX10" fmla="*/ 226754 w 690209"/>
                    <a:gd name="connsiteY10" fmla="*/ 31952 h 632877"/>
                    <a:gd name="connsiteX0" fmla="*/ 226754 w 690446"/>
                    <a:gd name="connsiteY0" fmla="*/ 31952 h 632877"/>
                    <a:gd name="connsiteX1" fmla="*/ 282963 w 690446"/>
                    <a:gd name="connsiteY1" fmla="*/ 25017 h 632877"/>
                    <a:gd name="connsiteX2" fmla="*/ 327357 w 690446"/>
                    <a:gd name="connsiteY2" fmla="*/ 8128 h 632877"/>
                    <a:gd name="connsiteX3" fmla="*/ 396828 w 690446"/>
                    <a:gd name="connsiteY3" fmla="*/ 0 h 632877"/>
                    <a:gd name="connsiteX4" fmla="*/ 690209 w 690446"/>
                    <a:gd name="connsiteY4" fmla="*/ 353012 h 632877"/>
                    <a:gd name="connsiteX5" fmla="*/ 453598 w 690446"/>
                    <a:gd name="connsiteY5" fmla="*/ 605091 h 632877"/>
                    <a:gd name="connsiteX6" fmla="*/ 422730 w 690446"/>
                    <a:gd name="connsiteY6" fmla="*/ 607148 h 632877"/>
                    <a:gd name="connsiteX7" fmla="*/ 399091 w 690446"/>
                    <a:gd name="connsiteY7" fmla="*/ 617007 h 632877"/>
                    <a:gd name="connsiteX8" fmla="*/ 290093 w 690446"/>
                    <a:gd name="connsiteY8" fmla="*/ 632877 h 632877"/>
                    <a:gd name="connsiteX9" fmla="*/ 21 w 690446"/>
                    <a:gd name="connsiteY9" fmla="*/ 360283 h 632877"/>
                    <a:gd name="connsiteX10" fmla="*/ 226754 w 690446"/>
                    <a:gd name="connsiteY10" fmla="*/ 31952 h 6328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690446" h="632877">
                      <a:moveTo>
                        <a:pt x="226754" y="31952"/>
                      </a:moveTo>
                      <a:lnTo>
                        <a:pt x="282963" y="25017"/>
                      </a:lnTo>
                      <a:lnTo>
                        <a:pt x="327357" y="8128"/>
                      </a:lnTo>
                      <a:cubicBezTo>
                        <a:pt x="348965" y="2834"/>
                        <a:pt x="372121" y="0"/>
                        <a:pt x="396828" y="0"/>
                      </a:cubicBezTo>
                      <a:cubicBezTo>
                        <a:pt x="594486" y="0"/>
                        <a:pt x="696043" y="184739"/>
                        <a:pt x="690209" y="353012"/>
                      </a:cubicBezTo>
                      <a:cubicBezTo>
                        <a:pt x="685005" y="503107"/>
                        <a:pt x="588155" y="586590"/>
                        <a:pt x="453598" y="605091"/>
                      </a:cubicBezTo>
                      <a:lnTo>
                        <a:pt x="422730" y="607148"/>
                      </a:lnTo>
                      <a:lnTo>
                        <a:pt x="399091" y="617007"/>
                      </a:lnTo>
                      <a:cubicBezTo>
                        <a:pt x="365531" y="627601"/>
                        <a:pt x="328686" y="632877"/>
                        <a:pt x="290093" y="632877"/>
                      </a:cubicBezTo>
                      <a:cubicBezTo>
                        <a:pt x="135721" y="632876"/>
                        <a:pt x="1584" y="534701"/>
                        <a:pt x="21" y="360283"/>
                      </a:cubicBezTo>
                      <a:cubicBezTo>
                        <a:pt x="-1542" y="185865"/>
                        <a:pt x="83308" y="69014"/>
                        <a:pt x="226754" y="31952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00">
                      <a:srgbClr val="339933"/>
                    </a:gs>
                    <a:gs pos="59000">
                      <a:srgbClr val="00CC00"/>
                    </a:gs>
                    <a:gs pos="23000">
                      <a:srgbClr val="FFFF00"/>
                    </a:gs>
                  </a:gsLst>
                  <a:path path="circle">
                    <a:fillToRect t="100000" r="100000"/>
                  </a:path>
                  <a:tileRect l="-100000" b="-100000"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99" name="フリーフォーム: 図形 198">
                  <a:extLst>
                    <a:ext uri="{FF2B5EF4-FFF2-40B4-BE49-F238E27FC236}">
                      <a16:creationId xmlns:a16="http://schemas.microsoft.com/office/drawing/2014/main" id="{B7F1B1EE-99A9-479E-9E2D-FF386E2DBF4E}"/>
                    </a:ext>
                  </a:extLst>
                </p:cNvPr>
                <p:cNvSpPr/>
                <p:nvPr/>
              </p:nvSpPr>
              <p:spPr>
                <a:xfrm rot="1349104">
                  <a:off x="2412456" y="5823614"/>
                  <a:ext cx="165606" cy="304103"/>
                </a:xfrm>
                <a:custGeom>
                  <a:avLst/>
                  <a:gdLst>
                    <a:gd name="connsiteX0" fmla="*/ 20262 w 165606"/>
                    <a:gd name="connsiteY0" fmla="*/ 0 h 304103"/>
                    <a:gd name="connsiteX1" fmla="*/ 98297 w 165606"/>
                    <a:gd name="connsiteY1" fmla="*/ 228987 h 304103"/>
                    <a:gd name="connsiteX2" fmla="*/ 165606 w 165606"/>
                    <a:gd name="connsiteY2" fmla="*/ 296578 h 304103"/>
                    <a:gd name="connsiteX3" fmla="*/ 158416 w 165606"/>
                    <a:gd name="connsiteY3" fmla="*/ 297057 h 304103"/>
                    <a:gd name="connsiteX4" fmla="*/ 141523 w 165606"/>
                    <a:gd name="connsiteY4" fmla="*/ 304103 h 304103"/>
                    <a:gd name="connsiteX5" fmla="*/ 76838 w 165606"/>
                    <a:gd name="connsiteY5" fmla="*/ 237819 h 304103"/>
                    <a:gd name="connsiteX6" fmla="*/ 20262 w 165606"/>
                    <a:gd name="connsiteY6" fmla="*/ 0 h 3041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65606" h="304103">
                      <a:moveTo>
                        <a:pt x="20262" y="0"/>
                      </a:moveTo>
                      <a:cubicBezTo>
                        <a:pt x="-3108" y="56685"/>
                        <a:pt x="29010" y="144931"/>
                        <a:pt x="98297" y="228987"/>
                      </a:cubicBezTo>
                      <a:lnTo>
                        <a:pt x="165606" y="296578"/>
                      </a:lnTo>
                      <a:lnTo>
                        <a:pt x="158416" y="297057"/>
                      </a:lnTo>
                      <a:lnTo>
                        <a:pt x="141523" y="304103"/>
                      </a:lnTo>
                      <a:lnTo>
                        <a:pt x="76838" y="237819"/>
                      </a:lnTo>
                      <a:cubicBezTo>
                        <a:pt x="3956" y="145255"/>
                        <a:pt x="-21869" y="50165"/>
                        <a:pt x="20262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</p:grpSp>
      <p:sp>
        <p:nvSpPr>
          <p:cNvPr id="249" name="テキスト ボックス 248">
            <a:extLst>
              <a:ext uri="{FF2B5EF4-FFF2-40B4-BE49-F238E27FC236}">
                <a16:creationId xmlns:a16="http://schemas.microsoft.com/office/drawing/2014/main" id="{C1C64EF1-3474-43D5-8669-01006FFE2FC3}"/>
              </a:ext>
            </a:extLst>
          </p:cNvPr>
          <p:cNvSpPr txBox="1"/>
          <p:nvPr/>
        </p:nvSpPr>
        <p:spPr>
          <a:xfrm>
            <a:off x="1348045" y="3198796"/>
            <a:ext cx="8002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みかん</a:t>
            </a:r>
            <a:endParaRPr kumimoji="1" lang="ja-JP" altLang="en-US" sz="1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50" name="テキスト ボックス 249">
            <a:extLst>
              <a:ext uri="{FF2B5EF4-FFF2-40B4-BE49-F238E27FC236}">
                <a16:creationId xmlns:a16="http://schemas.microsoft.com/office/drawing/2014/main" id="{47888687-7E89-41EB-98B1-B82069562CF0}"/>
              </a:ext>
            </a:extLst>
          </p:cNvPr>
          <p:cNvSpPr txBox="1"/>
          <p:nvPr/>
        </p:nvSpPr>
        <p:spPr>
          <a:xfrm>
            <a:off x="962421" y="4693626"/>
            <a:ext cx="8002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紀州梅</a:t>
            </a:r>
            <a:endParaRPr kumimoji="1" lang="ja-JP" altLang="en-US" sz="1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252" name="グループ化 251">
            <a:extLst>
              <a:ext uri="{FF2B5EF4-FFF2-40B4-BE49-F238E27FC236}">
                <a16:creationId xmlns:a16="http://schemas.microsoft.com/office/drawing/2014/main" id="{AF85BE14-3537-4578-BEB6-BA76E02D30CF}"/>
              </a:ext>
            </a:extLst>
          </p:cNvPr>
          <p:cNvGrpSpPr/>
          <p:nvPr/>
        </p:nvGrpSpPr>
        <p:grpSpPr>
          <a:xfrm>
            <a:off x="2912106" y="5204579"/>
            <a:ext cx="1291435" cy="1268557"/>
            <a:chOff x="7185804" y="990894"/>
            <a:chExt cx="2613803" cy="2567502"/>
          </a:xfrm>
        </p:grpSpPr>
        <p:sp>
          <p:nvSpPr>
            <p:cNvPr id="253" name="楕円 252">
              <a:extLst>
                <a:ext uri="{FF2B5EF4-FFF2-40B4-BE49-F238E27FC236}">
                  <a16:creationId xmlns:a16="http://schemas.microsoft.com/office/drawing/2014/main" id="{7F21EF6D-EE9D-48A2-93F5-14FB1902BE3A}"/>
                </a:ext>
              </a:extLst>
            </p:cNvPr>
            <p:cNvSpPr/>
            <p:nvPr/>
          </p:nvSpPr>
          <p:spPr>
            <a:xfrm>
              <a:off x="7185804" y="1086928"/>
              <a:ext cx="2471468" cy="2471468"/>
            </a:xfrm>
            <a:prstGeom prst="ellipse">
              <a:avLst/>
            </a:prstGeom>
            <a:gradFill>
              <a:gsLst>
                <a:gs pos="100000">
                  <a:srgbClr val="00B0F0"/>
                </a:gs>
                <a:gs pos="0">
                  <a:srgbClr val="5B9BD5">
                    <a:lumMod val="20000"/>
                    <a:lumOff val="80000"/>
                  </a:srgbClr>
                </a:gs>
              </a:gsLst>
              <a:lin ang="5400000" scaled="1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54" name="Freeform 16">
              <a:extLst>
                <a:ext uri="{FF2B5EF4-FFF2-40B4-BE49-F238E27FC236}">
                  <a16:creationId xmlns:a16="http://schemas.microsoft.com/office/drawing/2014/main" id="{947A6005-09C6-4181-8014-20AFF598FDEA}"/>
                </a:ext>
              </a:extLst>
            </p:cNvPr>
            <p:cNvSpPr>
              <a:spLocks/>
            </p:cNvSpPr>
            <p:nvPr/>
          </p:nvSpPr>
          <p:spPr bwMode="auto">
            <a:xfrm>
              <a:off x="7394247" y="990894"/>
              <a:ext cx="1263996" cy="1384616"/>
            </a:xfrm>
            <a:custGeom>
              <a:avLst/>
              <a:gdLst>
                <a:gd name="T0" fmla="*/ 601 w 1006"/>
                <a:gd name="T1" fmla="*/ 357 h 1102"/>
                <a:gd name="T2" fmla="*/ 538 w 1006"/>
                <a:gd name="T3" fmla="*/ 407 h 1102"/>
                <a:gd name="T4" fmla="*/ 533 w 1006"/>
                <a:gd name="T5" fmla="*/ 397 h 1102"/>
                <a:gd name="T6" fmla="*/ 505 w 1006"/>
                <a:gd name="T7" fmla="*/ 382 h 1102"/>
                <a:gd name="T8" fmla="*/ 366 w 1006"/>
                <a:gd name="T9" fmla="*/ 464 h 1102"/>
                <a:gd name="T10" fmla="*/ 286 w 1006"/>
                <a:gd name="T11" fmla="*/ 531 h 1102"/>
                <a:gd name="T12" fmla="*/ 244 w 1006"/>
                <a:gd name="T13" fmla="*/ 587 h 1102"/>
                <a:gd name="T14" fmla="*/ 203 w 1006"/>
                <a:gd name="T15" fmla="*/ 670 h 1102"/>
                <a:gd name="T16" fmla="*/ 175 w 1006"/>
                <a:gd name="T17" fmla="*/ 751 h 1102"/>
                <a:gd name="T18" fmla="*/ 164 w 1006"/>
                <a:gd name="T19" fmla="*/ 820 h 1102"/>
                <a:gd name="T20" fmla="*/ 168 w 1006"/>
                <a:gd name="T21" fmla="*/ 887 h 1102"/>
                <a:gd name="T22" fmla="*/ 185 w 1006"/>
                <a:gd name="T23" fmla="*/ 966 h 1102"/>
                <a:gd name="T24" fmla="*/ 241 w 1006"/>
                <a:gd name="T25" fmla="*/ 976 h 1102"/>
                <a:gd name="T26" fmla="*/ 246 w 1006"/>
                <a:gd name="T27" fmla="*/ 984 h 1102"/>
                <a:gd name="T28" fmla="*/ 233 w 1006"/>
                <a:gd name="T29" fmla="*/ 990 h 1102"/>
                <a:gd name="T30" fmla="*/ 180 w 1006"/>
                <a:gd name="T31" fmla="*/ 996 h 1102"/>
                <a:gd name="T32" fmla="*/ 157 w 1006"/>
                <a:gd name="T33" fmla="*/ 1013 h 1102"/>
                <a:gd name="T34" fmla="*/ 139 w 1006"/>
                <a:gd name="T35" fmla="*/ 1057 h 1102"/>
                <a:gd name="T36" fmla="*/ 120 w 1006"/>
                <a:gd name="T37" fmla="*/ 1082 h 1102"/>
                <a:gd name="T38" fmla="*/ 78 w 1006"/>
                <a:gd name="T39" fmla="*/ 1102 h 1102"/>
                <a:gd name="T40" fmla="*/ 70 w 1006"/>
                <a:gd name="T41" fmla="*/ 1093 h 1102"/>
                <a:gd name="T42" fmla="*/ 96 w 1006"/>
                <a:gd name="T43" fmla="*/ 1041 h 1102"/>
                <a:gd name="T44" fmla="*/ 103 w 1006"/>
                <a:gd name="T45" fmla="*/ 996 h 1102"/>
                <a:gd name="T46" fmla="*/ 61 w 1006"/>
                <a:gd name="T47" fmla="*/ 894 h 1102"/>
                <a:gd name="T48" fmla="*/ 16 w 1006"/>
                <a:gd name="T49" fmla="*/ 749 h 1102"/>
                <a:gd name="T50" fmla="*/ 8 w 1006"/>
                <a:gd name="T51" fmla="*/ 683 h 1102"/>
                <a:gd name="T52" fmla="*/ 13 w 1006"/>
                <a:gd name="T53" fmla="*/ 590 h 1102"/>
                <a:gd name="T54" fmla="*/ 49 w 1006"/>
                <a:gd name="T55" fmla="*/ 416 h 1102"/>
                <a:gd name="T56" fmla="*/ 68 w 1006"/>
                <a:gd name="T57" fmla="*/ 352 h 1102"/>
                <a:gd name="T58" fmla="*/ 106 w 1006"/>
                <a:gd name="T59" fmla="*/ 265 h 1102"/>
                <a:gd name="T60" fmla="*/ 102 w 1006"/>
                <a:gd name="T61" fmla="*/ 233 h 1102"/>
                <a:gd name="T62" fmla="*/ 87 w 1006"/>
                <a:gd name="T63" fmla="*/ 207 h 1102"/>
                <a:gd name="T64" fmla="*/ 61 w 1006"/>
                <a:gd name="T65" fmla="*/ 188 h 1102"/>
                <a:gd name="T66" fmla="*/ 7 w 1006"/>
                <a:gd name="T67" fmla="*/ 178 h 1102"/>
                <a:gd name="T68" fmla="*/ 0 w 1006"/>
                <a:gd name="T69" fmla="*/ 174 h 1102"/>
                <a:gd name="T70" fmla="*/ 8 w 1006"/>
                <a:gd name="T71" fmla="*/ 157 h 1102"/>
                <a:gd name="T72" fmla="*/ 40 w 1006"/>
                <a:gd name="T73" fmla="*/ 136 h 1102"/>
                <a:gd name="T74" fmla="*/ 73 w 1006"/>
                <a:gd name="T75" fmla="*/ 127 h 1102"/>
                <a:gd name="T76" fmla="*/ 276 w 1006"/>
                <a:gd name="T77" fmla="*/ 107 h 1102"/>
                <a:gd name="T78" fmla="*/ 389 w 1006"/>
                <a:gd name="T79" fmla="*/ 52 h 1102"/>
                <a:gd name="T80" fmla="*/ 502 w 1006"/>
                <a:gd name="T81" fmla="*/ 16 h 1102"/>
                <a:gd name="T82" fmla="*/ 632 w 1006"/>
                <a:gd name="T83" fmla="*/ 0 h 1102"/>
                <a:gd name="T84" fmla="*/ 722 w 1006"/>
                <a:gd name="T85" fmla="*/ 7 h 1102"/>
                <a:gd name="T86" fmla="*/ 817 w 1006"/>
                <a:gd name="T87" fmla="*/ 26 h 1102"/>
                <a:gd name="T88" fmla="*/ 885 w 1006"/>
                <a:gd name="T89" fmla="*/ 52 h 1102"/>
                <a:gd name="T90" fmla="*/ 926 w 1006"/>
                <a:gd name="T91" fmla="*/ 80 h 1102"/>
                <a:gd name="T92" fmla="*/ 948 w 1006"/>
                <a:gd name="T93" fmla="*/ 111 h 1102"/>
                <a:gd name="T94" fmla="*/ 967 w 1006"/>
                <a:gd name="T95" fmla="*/ 153 h 1102"/>
                <a:gd name="T96" fmla="*/ 1000 w 1006"/>
                <a:gd name="T97" fmla="*/ 172 h 1102"/>
                <a:gd name="T98" fmla="*/ 1004 w 1006"/>
                <a:gd name="T99" fmla="*/ 183 h 1102"/>
                <a:gd name="T100" fmla="*/ 981 w 1006"/>
                <a:gd name="T101" fmla="*/ 195 h 1102"/>
                <a:gd name="T102" fmla="*/ 790 w 1006"/>
                <a:gd name="T103" fmla="*/ 249 h 1102"/>
                <a:gd name="T104" fmla="*/ 779 w 1006"/>
                <a:gd name="T105" fmla="*/ 254 h 1102"/>
                <a:gd name="T106" fmla="*/ 763 w 1006"/>
                <a:gd name="T107" fmla="*/ 322 h 1102"/>
                <a:gd name="T108" fmla="*/ 734 w 1006"/>
                <a:gd name="T109" fmla="*/ 382 h 1102"/>
                <a:gd name="T110" fmla="*/ 693 w 1006"/>
                <a:gd name="T111" fmla="*/ 423 h 1102"/>
                <a:gd name="T112" fmla="*/ 654 w 1006"/>
                <a:gd name="T113" fmla="*/ 446 h 1102"/>
                <a:gd name="T114" fmla="*/ 647 w 1006"/>
                <a:gd name="T115" fmla="*/ 443 h 1102"/>
                <a:gd name="T116" fmla="*/ 661 w 1006"/>
                <a:gd name="T117" fmla="*/ 390 h 1102"/>
                <a:gd name="T118" fmla="*/ 668 w 1006"/>
                <a:gd name="T119" fmla="*/ 346 h 1102"/>
                <a:gd name="T120" fmla="*/ 662 w 1006"/>
                <a:gd name="T121" fmla="*/ 300 h 1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006" h="1102">
                  <a:moveTo>
                    <a:pt x="662" y="300"/>
                  </a:moveTo>
                  <a:lnTo>
                    <a:pt x="662" y="300"/>
                  </a:lnTo>
                  <a:lnTo>
                    <a:pt x="643" y="318"/>
                  </a:lnTo>
                  <a:lnTo>
                    <a:pt x="601" y="357"/>
                  </a:lnTo>
                  <a:lnTo>
                    <a:pt x="579" y="376"/>
                  </a:lnTo>
                  <a:lnTo>
                    <a:pt x="558" y="394"/>
                  </a:lnTo>
                  <a:lnTo>
                    <a:pt x="543" y="404"/>
                  </a:lnTo>
                  <a:lnTo>
                    <a:pt x="538" y="407"/>
                  </a:lnTo>
                  <a:lnTo>
                    <a:pt x="535" y="407"/>
                  </a:lnTo>
                  <a:lnTo>
                    <a:pt x="535" y="407"/>
                  </a:lnTo>
                  <a:lnTo>
                    <a:pt x="533" y="403"/>
                  </a:lnTo>
                  <a:lnTo>
                    <a:pt x="533" y="397"/>
                  </a:lnTo>
                  <a:lnTo>
                    <a:pt x="533" y="383"/>
                  </a:lnTo>
                  <a:lnTo>
                    <a:pt x="535" y="366"/>
                  </a:lnTo>
                  <a:lnTo>
                    <a:pt x="535" y="366"/>
                  </a:lnTo>
                  <a:lnTo>
                    <a:pt x="505" y="382"/>
                  </a:lnTo>
                  <a:lnTo>
                    <a:pt x="472" y="399"/>
                  </a:lnTo>
                  <a:lnTo>
                    <a:pt x="432" y="421"/>
                  </a:lnTo>
                  <a:lnTo>
                    <a:pt x="388" y="449"/>
                  </a:lnTo>
                  <a:lnTo>
                    <a:pt x="366" y="464"/>
                  </a:lnTo>
                  <a:lnTo>
                    <a:pt x="345" y="479"/>
                  </a:lnTo>
                  <a:lnTo>
                    <a:pt x="323" y="496"/>
                  </a:lnTo>
                  <a:lnTo>
                    <a:pt x="304" y="514"/>
                  </a:lnTo>
                  <a:lnTo>
                    <a:pt x="286" y="531"/>
                  </a:lnTo>
                  <a:lnTo>
                    <a:pt x="271" y="549"/>
                  </a:lnTo>
                  <a:lnTo>
                    <a:pt x="271" y="549"/>
                  </a:lnTo>
                  <a:lnTo>
                    <a:pt x="257" y="568"/>
                  </a:lnTo>
                  <a:lnTo>
                    <a:pt x="244" y="587"/>
                  </a:lnTo>
                  <a:lnTo>
                    <a:pt x="233" y="608"/>
                  </a:lnTo>
                  <a:lnTo>
                    <a:pt x="222" y="628"/>
                  </a:lnTo>
                  <a:lnTo>
                    <a:pt x="211" y="650"/>
                  </a:lnTo>
                  <a:lnTo>
                    <a:pt x="203" y="670"/>
                  </a:lnTo>
                  <a:lnTo>
                    <a:pt x="194" y="692"/>
                  </a:lnTo>
                  <a:lnTo>
                    <a:pt x="187" y="712"/>
                  </a:lnTo>
                  <a:lnTo>
                    <a:pt x="181" y="732"/>
                  </a:lnTo>
                  <a:lnTo>
                    <a:pt x="175" y="751"/>
                  </a:lnTo>
                  <a:lnTo>
                    <a:pt x="171" y="770"/>
                  </a:lnTo>
                  <a:lnTo>
                    <a:pt x="167" y="788"/>
                  </a:lnTo>
                  <a:lnTo>
                    <a:pt x="166" y="805"/>
                  </a:lnTo>
                  <a:lnTo>
                    <a:pt x="164" y="820"/>
                  </a:lnTo>
                  <a:lnTo>
                    <a:pt x="163" y="833"/>
                  </a:lnTo>
                  <a:lnTo>
                    <a:pt x="164" y="844"/>
                  </a:lnTo>
                  <a:lnTo>
                    <a:pt x="164" y="844"/>
                  </a:lnTo>
                  <a:lnTo>
                    <a:pt x="168" y="887"/>
                  </a:lnTo>
                  <a:lnTo>
                    <a:pt x="172" y="925"/>
                  </a:lnTo>
                  <a:lnTo>
                    <a:pt x="175" y="966"/>
                  </a:lnTo>
                  <a:lnTo>
                    <a:pt x="175" y="966"/>
                  </a:lnTo>
                  <a:lnTo>
                    <a:pt x="185" y="966"/>
                  </a:lnTo>
                  <a:lnTo>
                    <a:pt x="209" y="969"/>
                  </a:lnTo>
                  <a:lnTo>
                    <a:pt x="222" y="971"/>
                  </a:lnTo>
                  <a:lnTo>
                    <a:pt x="233" y="974"/>
                  </a:lnTo>
                  <a:lnTo>
                    <a:pt x="241" y="976"/>
                  </a:lnTo>
                  <a:lnTo>
                    <a:pt x="244" y="979"/>
                  </a:lnTo>
                  <a:lnTo>
                    <a:pt x="246" y="981"/>
                  </a:lnTo>
                  <a:lnTo>
                    <a:pt x="246" y="981"/>
                  </a:lnTo>
                  <a:lnTo>
                    <a:pt x="246" y="984"/>
                  </a:lnTo>
                  <a:lnTo>
                    <a:pt x="246" y="985"/>
                  </a:lnTo>
                  <a:lnTo>
                    <a:pt x="243" y="988"/>
                  </a:lnTo>
                  <a:lnTo>
                    <a:pt x="241" y="988"/>
                  </a:lnTo>
                  <a:lnTo>
                    <a:pt x="233" y="990"/>
                  </a:lnTo>
                  <a:lnTo>
                    <a:pt x="223" y="990"/>
                  </a:lnTo>
                  <a:lnTo>
                    <a:pt x="200" y="993"/>
                  </a:lnTo>
                  <a:lnTo>
                    <a:pt x="189" y="994"/>
                  </a:lnTo>
                  <a:lnTo>
                    <a:pt x="180" y="996"/>
                  </a:lnTo>
                  <a:lnTo>
                    <a:pt x="180" y="996"/>
                  </a:lnTo>
                  <a:lnTo>
                    <a:pt x="167" y="1002"/>
                  </a:lnTo>
                  <a:lnTo>
                    <a:pt x="161" y="1007"/>
                  </a:lnTo>
                  <a:lnTo>
                    <a:pt x="157" y="1013"/>
                  </a:lnTo>
                  <a:lnTo>
                    <a:pt x="154" y="1022"/>
                  </a:lnTo>
                  <a:lnTo>
                    <a:pt x="154" y="1022"/>
                  </a:lnTo>
                  <a:lnTo>
                    <a:pt x="150" y="1032"/>
                  </a:lnTo>
                  <a:lnTo>
                    <a:pt x="139" y="1057"/>
                  </a:lnTo>
                  <a:lnTo>
                    <a:pt x="139" y="1057"/>
                  </a:lnTo>
                  <a:lnTo>
                    <a:pt x="135" y="1064"/>
                  </a:lnTo>
                  <a:lnTo>
                    <a:pt x="130" y="1070"/>
                  </a:lnTo>
                  <a:lnTo>
                    <a:pt x="120" y="1082"/>
                  </a:lnTo>
                  <a:lnTo>
                    <a:pt x="107" y="1091"/>
                  </a:lnTo>
                  <a:lnTo>
                    <a:pt x="95" y="1097"/>
                  </a:lnTo>
                  <a:lnTo>
                    <a:pt x="83" y="1101"/>
                  </a:lnTo>
                  <a:lnTo>
                    <a:pt x="78" y="1102"/>
                  </a:lnTo>
                  <a:lnTo>
                    <a:pt x="74" y="1101"/>
                  </a:lnTo>
                  <a:lnTo>
                    <a:pt x="72" y="1099"/>
                  </a:lnTo>
                  <a:lnTo>
                    <a:pt x="70" y="1097"/>
                  </a:lnTo>
                  <a:lnTo>
                    <a:pt x="70" y="1093"/>
                  </a:lnTo>
                  <a:lnTo>
                    <a:pt x="73" y="1088"/>
                  </a:lnTo>
                  <a:lnTo>
                    <a:pt x="73" y="1088"/>
                  </a:lnTo>
                  <a:lnTo>
                    <a:pt x="86" y="1065"/>
                  </a:lnTo>
                  <a:lnTo>
                    <a:pt x="96" y="1041"/>
                  </a:lnTo>
                  <a:lnTo>
                    <a:pt x="101" y="1030"/>
                  </a:lnTo>
                  <a:lnTo>
                    <a:pt x="103" y="1018"/>
                  </a:lnTo>
                  <a:lnTo>
                    <a:pt x="105" y="1007"/>
                  </a:lnTo>
                  <a:lnTo>
                    <a:pt x="103" y="996"/>
                  </a:lnTo>
                  <a:lnTo>
                    <a:pt x="103" y="996"/>
                  </a:lnTo>
                  <a:lnTo>
                    <a:pt x="98" y="981"/>
                  </a:lnTo>
                  <a:lnTo>
                    <a:pt x="88" y="958"/>
                  </a:lnTo>
                  <a:lnTo>
                    <a:pt x="61" y="894"/>
                  </a:lnTo>
                  <a:lnTo>
                    <a:pt x="46" y="855"/>
                  </a:lnTo>
                  <a:lnTo>
                    <a:pt x="32" y="814"/>
                  </a:lnTo>
                  <a:lnTo>
                    <a:pt x="21" y="770"/>
                  </a:lnTo>
                  <a:lnTo>
                    <a:pt x="16" y="749"/>
                  </a:lnTo>
                  <a:lnTo>
                    <a:pt x="12" y="727"/>
                  </a:lnTo>
                  <a:lnTo>
                    <a:pt x="12" y="727"/>
                  </a:lnTo>
                  <a:lnTo>
                    <a:pt x="9" y="706"/>
                  </a:lnTo>
                  <a:lnTo>
                    <a:pt x="8" y="683"/>
                  </a:lnTo>
                  <a:lnTo>
                    <a:pt x="8" y="660"/>
                  </a:lnTo>
                  <a:lnTo>
                    <a:pt x="8" y="637"/>
                  </a:lnTo>
                  <a:lnTo>
                    <a:pt x="11" y="614"/>
                  </a:lnTo>
                  <a:lnTo>
                    <a:pt x="13" y="590"/>
                  </a:lnTo>
                  <a:lnTo>
                    <a:pt x="20" y="544"/>
                  </a:lnTo>
                  <a:lnTo>
                    <a:pt x="28" y="498"/>
                  </a:lnTo>
                  <a:lnTo>
                    <a:pt x="39" y="455"/>
                  </a:lnTo>
                  <a:lnTo>
                    <a:pt x="49" y="416"/>
                  </a:lnTo>
                  <a:lnTo>
                    <a:pt x="58" y="382"/>
                  </a:lnTo>
                  <a:lnTo>
                    <a:pt x="58" y="382"/>
                  </a:lnTo>
                  <a:lnTo>
                    <a:pt x="63" y="366"/>
                  </a:lnTo>
                  <a:lnTo>
                    <a:pt x="68" y="352"/>
                  </a:lnTo>
                  <a:lnTo>
                    <a:pt x="78" y="328"/>
                  </a:lnTo>
                  <a:lnTo>
                    <a:pt x="97" y="289"/>
                  </a:lnTo>
                  <a:lnTo>
                    <a:pt x="103" y="274"/>
                  </a:lnTo>
                  <a:lnTo>
                    <a:pt x="106" y="265"/>
                  </a:lnTo>
                  <a:lnTo>
                    <a:pt x="107" y="257"/>
                  </a:lnTo>
                  <a:lnTo>
                    <a:pt x="107" y="249"/>
                  </a:lnTo>
                  <a:lnTo>
                    <a:pt x="106" y="242"/>
                  </a:lnTo>
                  <a:lnTo>
                    <a:pt x="102" y="233"/>
                  </a:lnTo>
                  <a:lnTo>
                    <a:pt x="98" y="224"/>
                  </a:lnTo>
                  <a:lnTo>
                    <a:pt x="98" y="224"/>
                  </a:lnTo>
                  <a:lnTo>
                    <a:pt x="93" y="215"/>
                  </a:lnTo>
                  <a:lnTo>
                    <a:pt x="87" y="207"/>
                  </a:lnTo>
                  <a:lnTo>
                    <a:pt x="82" y="201"/>
                  </a:lnTo>
                  <a:lnTo>
                    <a:pt x="75" y="196"/>
                  </a:lnTo>
                  <a:lnTo>
                    <a:pt x="69" y="192"/>
                  </a:lnTo>
                  <a:lnTo>
                    <a:pt x="61" y="188"/>
                  </a:lnTo>
                  <a:lnTo>
                    <a:pt x="49" y="182"/>
                  </a:lnTo>
                  <a:lnTo>
                    <a:pt x="36" y="179"/>
                  </a:lnTo>
                  <a:lnTo>
                    <a:pt x="25" y="178"/>
                  </a:lnTo>
                  <a:lnTo>
                    <a:pt x="7" y="178"/>
                  </a:lnTo>
                  <a:lnTo>
                    <a:pt x="7" y="178"/>
                  </a:lnTo>
                  <a:lnTo>
                    <a:pt x="4" y="178"/>
                  </a:lnTo>
                  <a:lnTo>
                    <a:pt x="2" y="177"/>
                  </a:lnTo>
                  <a:lnTo>
                    <a:pt x="0" y="174"/>
                  </a:lnTo>
                  <a:lnTo>
                    <a:pt x="0" y="172"/>
                  </a:lnTo>
                  <a:lnTo>
                    <a:pt x="0" y="168"/>
                  </a:lnTo>
                  <a:lnTo>
                    <a:pt x="2" y="164"/>
                  </a:lnTo>
                  <a:lnTo>
                    <a:pt x="8" y="157"/>
                  </a:lnTo>
                  <a:lnTo>
                    <a:pt x="17" y="148"/>
                  </a:lnTo>
                  <a:lnTo>
                    <a:pt x="23" y="144"/>
                  </a:lnTo>
                  <a:lnTo>
                    <a:pt x="31" y="140"/>
                  </a:lnTo>
                  <a:lnTo>
                    <a:pt x="40" y="136"/>
                  </a:lnTo>
                  <a:lnTo>
                    <a:pt x="50" y="132"/>
                  </a:lnTo>
                  <a:lnTo>
                    <a:pt x="60" y="130"/>
                  </a:lnTo>
                  <a:lnTo>
                    <a:pt x="73" y="127"/>
                  </a:lnTo>
                  <a:lnTo>
                    <a:pt x="73" y="127"/>
                  </a:lnTo>
                  <a:lnTo>
                    <a:pt x="134" y="120"/>
                  </a:lnTo>
                  <a:lnTo>
                    <a:pt x="201" y="113"/>
                  </a:lnTo>
                  <a:lnTo>
                    <a:pt x="276" y="107"/>
                  </a:lnTo>
                  <a:lnTo>
                    <a:pt x="276" y="107"/>
                  </a:lnTo>
                  <a:lnTo>
                    <a:pt x="284" y="102"/>
                  </a:lnTo>
                  <a:lnTo>
                    <a:pt x="307" y="89"/>
                  </a:lnTo>
                  <a:lnTo>
                    <a:pt x="342" y="73"/>
                  </a:lnTo>
                  <a:lnTo>
                    <a:pt x="389" y="52"/>
                  </a:lnTo>
                  <a:lnTo>
                    <a:pt x="415" y="42"/>
                  </a:lnTo>
                  <a:lnTo>
                    <a:pt x="443" y="32"/>
                  </a:lnTo>
                  <a:lnTo>
                    <a:pt x="472" y="23"/>
                  </a:lnTo>
                  <a:lnTo>
                    <a:pt x="502" y="16"/>
                  </a:lnTo>
                  <a:lnTo>
                    <a:pt x="534" y="9"/>
                  </a:lnTo>
                  <a:lnTo>
                    <a:pt x="567" y="4"/>
                  </a:lnTo>
                  <a:lnTo>
                    <a:pt x="599" y="2"/>
                  </a:lnTo>
                  <a:lnTo>
                    <a:pt x="632" y="0"/>
                  </a:lnTo>
                  <a:lnTo>
                    <a:pt x="632" y="0"/>
                  </a:lnTo>
                  <a:lnTo>
                    <a:pt x="664" y="2"/>
                  </a:lnTo>
                  <a:lnTo>
                    <a:pt x="694" y="4"/>
                  </a:lnTo>
                  <a:lnTo>
                    <a:pt x="722" y="7"/>
                  </a:lnTo>
                  <a:lnTo>
                    <a:pt x="749" y="11"/>
                  </a:lnTo>
                  <a:lnTo>
                    <a:pt x="773" y="16"/>
                  </a:lnTo>
                  <a:lnTo>
                    <a:pt x="796" y="21"/>
                  </a:lnTo>
                  <a:lnTo>
                    <a:pt x="817" y="26"/>
                  </a:lnTo>
                  <a:lnTo>
                    <a:pt x="838" y="32"/>
                  </a:lnTo>
                  <a:lnTo>
                    <a:pt x="856" y="38"/>
                  </a:lnTo>
                  <a:lnTo>
                    <a:pt x="871" y="45"/>
                  </a:lnTo>
                  <a:lnTo>
                    <a:pt x="885" y="52"/>
                  </a:lnTo>
                  <a:lnTo>
                    <a:pt x="898" y="59"/>
                  </a:lnTo>
                  <a:lnTo>
                    <a:pt x="909" y="66"/>
                  </a:lnTo>
                  <a:lnTo>
                    <a:pt x="918" y="74"/>
                  </a:lnTo>
                  <a:lnTo>
                    <a:pt x="926" y="80"/>
                  </a:lnTo>
                  <a:lnTo>
                    <a:pt x="932" y="87"/>
                  </a:lnTo>
                  <a:lnTo>
                    <a:pt x="932" y="87"/>
                  </a:lnTo>
                  <a:lnTo>
                    <a:pt x="941" y="99"/>
                  </a:lnTo>
                  <a:lnTo>
                    <a:pt x="948" y="111"/>
                  </a:lnTo>
                  <a:lnTo>
                    <a:pt x="960" y="132"/>
                  </a:lnTo>
                  <a:lnTo>
                    <a:pt x="966" y="148"/>
                  </a:lnTo>
                  <a:lnTo>
                    <a:pt x="967" y="153"/>
                  </a:lnTo>
                  <a:lnTo>
                    <a:pt x="967" y="153"/>
                  </a:lnTo>
                  <a:lnTo>
                    <a:pt x="976" y="157"/>
                  </a:lnTo>
                  <a:lnTo>
                    <a:pt x="985" y="160"/>
                  </a:lnTo>
                  <a:lnTo>
                    <a:pt x="994" y="167"/>
                  </a:lnTo>
                  <a:lnTo>
                    <a:pt x="1000" y="172"/>
                  </a:lnTo>
                  <a:lnTo>
                    <a:pt x="1003" y="174"/>
                  </a:lnTo>
                  <a:lnTo>
                    <a:pt x="1006" y="178"/>
                  </a:lnTo>
                  <a:lnTo>
                    <a:pt x="1006" y="181"/>
                  </a:lnTo>
                  <a:lnTo>
                    <a:pt x="1004" y="183"/>
                  </a:lnTo>
                  <a:lnTo>
                    <a:pt x="1002" y="186"/>
                  </a:lnTo>
                  <a:lnTo>
                    <a:pt x="998" y="188"/>
                  </a:lnTo>
                  <a:lnTo>
                    <a:pt x="998" y="188"/>
                  </a:lnTo>
                  <a:lnTo>
                    <a:pt x="981" y="195"/>
                  </a:lnTo>
                  <a:lnTo>
                    <a:pt x="955" y="202"/>
                  </a:lnTo>
                  <a:lnTo>
                    <a:pt x="886" y="223"/>
                  </a:lnTo>
                  <a:lnTo>
                    <a:pt x="821" y="242"/>
                  </a:lnTo>
                  <a:lnTo>
                    <a:pt x="790" y="249"/>
                  </a:lnTo>
                  <a:lnTo>
                    <a:pt x="790" y="249"/>
                  </a:lnTo>
                  <a:lnTo>
                    <a:pt x="784" y="251"/>
                  </a:lnTo>
                  <a:lnTo>
                    <a:pt x="781" y="252"/>
                  </a:lnTo>
                  <a:lnTo>
                    <a:pt x="779" y="254"/>
                  </a:lnTo>
                  <a:lnTo>
                    <a:pt x="779" y="254"/>
                  </a:lnTo>
                  <a:lnTo>
                    <a:pt x="777" y="268"/>
                  </a:lnTo>
                  <a:lnTo>
                    <a:pt x="768" y="301"/>
                  </a:lnTo>
                  <a:lnTo>
                    <a:pt x="763" y="322"/>
                  </a:lnTo>
                  <a:lnTo>
                    <a:pt x="754" y="343"/>
                  </a:lnTo>
                  <a:lnTo>
                    <a:pt x="745" y="364"/>
                  </a:lnTo>
                  <a:lnTo>
                    <a:pt x="740" y="373"/>
                  </a:lnTo>
                  <a:lnTo>
                    <a:pt x="734" y="382"/>
                  </a:lnTo>
                  <a:lnTo>
                    <a:pt x="734" y="382"/>
                  </a:lnTo>
                  <a:lnTo>
                    <a:pt x="721" y="397"/>
                  </a:lnTo>
                  <a:lnTo>
                    <a:pt x="707" y="412"/>
                  </a:lnTo>
                  <a:lnTo>
                    <a:pt x="693" y="423"/>
                  </a:lnTo>
                  <a:lnTo>
                    <a:pt x="679" y="434"/>
                  </a:lnTo>
                  <a:lnTo>
                    <a:pt x="666" y="441"/>
                  </a:lnTo>
                  <a:lnTo>
                    <a:pt x="657" y="445"/>
                  </a:lnTo>
                  <a:lnTo>
                    <a:pt x="654" y="446"/>
                  </a:lnTo>
                  <a:lnTo>
                    <a:pt x="650" y="445"/>
                  </a:lnTo>
                  <a:lnTo>
                    <a:pt x="649" y="445"/>
                  </a:lnTo>
                  <a:lnTo>
                    <a:pt x="647" y="443"/>
                  </a:lnTo>
                  <a:lnTo>
                    <a:pt x="647" y="443"/>
                  </a:lnTo>
                  <a:lnTo>
                    <a:pt x="647" y="436"/>
                  </a:lnTo>
                  <a:lnTo>
                    <a:pt x="650" y="427"/>
                  </a:lnTo>
                  <a:lnTo>
                    <a:pt x="657" y="403"/>
                  </a:lnTo>
                  <a:lnTo>
                    <a:pt x="661" y="390"/>
                  </a:lnTo>
                  <a:lnTo>
                    <a:pt x="664" y="375"/>
                  </a:lnTo>
                  <a:lnTo>
                    <a:pt x="666" y="361"/>
                  </a:lnTo>
                  <a:lnTo>
                    <a:pt x="668" y="346"/>
                  </a:lnTo>
                  <a:lnTo>
                    <a:pt x="668" y="346"/>
                  </a:lnTo>
                  <a:lnTo>
                    <a:pt x="666" y="322"/>
                  </a:lnTo>
                  <a:lnTo>
                    <a:pt x="665" y="308"/>
                  </a:lnTo>
                  <a:lnTo>
                    <a:pt x="664" y="301"/>
                  </a:lnTo>
                  <a:lnTo>
                    <a:pt x="662" y="300"/>
                  </a:lnTo>
                  <a:lnTo>
                    <a:pt x="662" y="300"/>
                  </a:lnTo>
                  <a:close/>
                </a:path>
              </a:pathLst>
            </a:custGeom>
            <a:solidFill>
              <a:srgbClr val="00206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255" name="Freeform 16">
              <a:extLst>
                <a:ext uri="{FF2B5EF4-FFF2-40B4-BE49-F238E27FC236}">
                  <a16:creationId xmlns:a16="http://schemas.microsoft.com/office/drawing/2014/main" id="{EA9F44FC-8CD5-4173-B1C9-4BFD68169369}"/>
                </a:ext>
              </a:extLst>
            </p:cNvPr>
            <p:cNvSpPr>
              <a:spLocks/>
            </p:cNvSpPr>
            <p:nvPr/>
          </p:nvSpPr>
          <p:spPr bwMode="auto">
            <a:xfrm>
              <a:off x="7594035" y="1648293"/>
              <a:ext cx="1358338" cy="1487961"/>
            </a:xfrm>
            <a:custGeom>
              <a:avLst/>
              <a:gdLst>
                <a:gd name="T0" fmla="*/ 601 w 1006"/>
                <a:gd name="T1" fmla="*/ 357 h 1102"/>
                <a:gd name="T2" fmla="*/ 538 w 1006"/>
                <a:gd name="T3" fmla="*/ 407 h 1102"/>
                <a:gd name="T4" fmla="*/ 533 w 1006"/>
                <a:gd name="T5" fmla="*/ 397 h 1102"/>
                <a:gd name="T6" fmla="*/ 505 w 1006"/>
                <a:gd name="T7" fmla="*/ 382 h 1102"/>
                <a:gd name="T8" fmla="*/ 366 w 1006"/>
                <a:gd name="T9" fmla="*/ 464 h 1102"/>
                <a:gd name="T10" fmla="*/ 286 w 1006"/>
                <a:gd name="T11" fmla="*/ 531 h 1102"/>
                <a:gd name="T12" fmla="*/ 244 w 1006"/>
                <a:gd name="T13" fmla="*/ 587 h 1102"/>
                <a:gd name="T14" fmla="*/ 203 w 1006"/>
                <a:gd name="T15" fmla="*/ 670 h 1102"/>
                <a:gd name="T16" fmla="*/ 175 w 1006"/>
                <a:gd name="T17" fmla="*/ 751 h 1102"/>
                <a:gd name="T18" fmla="*/ 164 w 1006"/>
                <a:gd name="T19" fmla="*/ 820 h 1102"/>
                <a:gd name="T20" fmla="*/ 168 w 1006"/>
                <a:gd name="T21" fmla="*/ 887 h 1102"/>
                <a:gd name="T22" fmla="*/ 185 w 1006"/>
                <a:gd name="T23" fmla="*/ 966 h 1102"/>
                <a:gd name="T24" fmla="*/ 241 w 1006"/>
                <a:gd name="T25" fmla="*/ 976 h 1102"/>
                <a:gd name="T26" fmla="*/ 246 w 1006"/>
                <a:gd name="T27" fmla="*/ 984 h 1102"/>
                <a:gd name="T28" fmla="*/ 233 w 1006"/>
                <a:gd name="T29" fmla="*/ 990 h 1102"/>
                <a:gd name="T30" fmla="*/ 180 w 1006"/>
                <a:gd name="T31" fmla="*/ 996 h 1102"/>
                <a:gd name="T32" fmla="*/ 157 w 1006"/>
                <a:gd name="T33" fmla="*/ 1013 h 1102"/>
                <a:gd name="T34" fmla="*/ 139 w 1006"/>
                <a:gd name="T35" fmla="*/ 1057 h 1102"/>
                <a:gd name="T36" fmla="*/ 120 w 1006"/>
                <a:gd name="T37" fmla="*/ 1082 h 1102"/>
                <a:gd name="T38" fmla="*/ 78 w 1006"/>
                <a:gd name="T39" fmla="*/ 1102 h 1102"/>
                <a:gd name="T40" fmla="*/ 70 w 1006"/>
                <a:gd name="T41" fmla="*/ 1093 h 1102"/>
                <a:gd name="T42" fmla="*/ 96 w 1006"/>
                <a:gd name="T43" fmla="*/ 1041 h 1102"/>
                <a:gd name="T44" fmla="*/ 103 w 1006"/>
                <a:gd name="T45" fmla="*/ 996 h 1102"/>
                <a:gd name="T46" fmla="*/ 61 w 1006"/>
                <a:gd name="T47" fmla="*/ 894 h 1102"/>
                <a:gd name="T48" fmla="*/ 16 w 1006"/>
                <a:gd name="T49" fmla="*/ 749 h 1102"/>
                <a:gd name="T50" fmla="*/ 8 w 1006"/>
                <a:gd name="T51" fmla="*/ 683 h 1102"/>
                <a:gd name="T52" fmla="*/ 13 w 1006"/>
                <a:gd name="T53" fmla="*/ 590 h 1102"/>
                <a:gd name="T54" fmla="*/ 49 w 1006"/>
                <a:gd name="T55" fmla="*/ 416 h 1102"/>
                <a:gd name="T56" fmla="*/ 68 w 1006"/>
                <a:gd name="T57" fmla="*/ 352 h 1102"/>
                <a:gd name="T58" fmla="*/ 106 w 1006"/>
                <a:gd name="T59" fmla="*/ 265 h 1102"/>
                <a:gd name="T60" fmla="*/ 102 w 1006"/>
                <a:gd name="T61" fmla="*/ 233 h 1102"/>
                <a:gd name="T62" fmla="*/ 87 w 1006"/>
                <a:gd name="T63" fmla="*/ 207 h 1102"/>
                <a:gd name="T64" fmla="*/ 61 w 1006"/>
                <a:gd name="T65" fmla="*/ 188 h 1102"/>
                <a:gd name="T66" fmla="*/ 7 w 1006"/>
                <a:gd name="T67" fmla="*/ 178 h 1102"/>
                <a:gd name="T68" fmla="*/ 0 w 1006"/>
                <a:gd name="T69" fmla="*/ 174 h 1102"/>
                <a:gd name="T70" fmla="*/ 8 w 1006"/>
                <a:gd name="T71" fmla="*/ 157 h 1102"/>
                <a:gd name="T72" fmla="*/ 40 w 1006"/>
                <a:gd name="T73" fmla="*/ 136 h 1102"/>
                <a:gd name="T74" fmla="*/ 73 w 1006"/>
                <a:gd name="T75" fmla="*/ 127 h 1102"/>
                <a:gd name="T76" fmla="*/ 276 w 1006"/>
                <a:gd name="T77" fmla="*/ 107 h 1102"/>
                <a:gd name="T78" fmla="*/ 389 w 1006"/>
                <a:gd name="T79" fmla="*/ 52 h 1102"/>
                <a:gd name="T80" fmla="*/ 502 w 1006"/>
                <a:gd name="T81" fmla="*/ 16 h 1102"/>
                <a:gd name="T82" fmla="*/ 632 w 1006"/>
                <a:gd name="T83" fmla="*/ 0 h 1102"/>
                <a:gd name="T84" fmla="*/ 722 w 1006"/>
                <a:gd name="T85" fmla="*/ 7 h 1102"/>
                <a:gd name="T86" fmla="*/ 817 w 1006"/>
                <a:gd name="T87" fmla="*/ 26 h 1102"/>
                <a:gd name="T88" fmla="*/ 885 w 1006"/>
                <a:gd name="T89" fmla="*/ 52 h 1102"/>
                <a:gd name="T90" fmla="*/ 926 w 1006"/>
                <a:gd name="T91" fmla="*/ 80 h 1102"/>
                <a:gd name="T92" fmla="*/ 948 w 1006"/>
                <a:gd name="T93" fmla="*/ 111 h 1102"/>
                <a:gd name="T94" fmla="*/ 967 w 1006"/>
                <a:gd name="T95" fmla="*/ 153 h 1102"/>
                <a:gd name="T96" fmla="*/ 1000 w 1006"/>
                <a:gd name="T97" fmla="*/ 172 h 1102"/>
                <a:gd name="T98" fmla="*/ 1004 w 1006"/>
                <a:gd name="T99" fmla="*/ 183 h 1102"/>
                <a:gd name="T100" fmla="*/ 981 w 1006"/>
                <a:gd name="T101" fmla="*/ 195 h 1102"/>
                <a:gd name="T102" fmla="*/ 790 w 1006"/>
                <a:gd name="T103" fmla="*/ 249 h 1102"/>
                <a:gd name="T104" fmla="*/ 779 w 1006"/>
                <a:gd name="T105" fmla="*/ 254 h 1102"/>
                <a:gd name="T106" fmla="*/ 763 w 1006"/>
                <a:gd name="T107" fmla="*/ 322 h 1102"/>
                <a:gd name="T108" fmla="*/ 734 w 1006"/>
                <a:gd name="T109" fmla="*/ 382 h 1102"/>
                <a:gd name="T110" fmla="*/ 693 w 1006"/>
                <a:gd name="T111" fmla="*/ 423 h 1102"/>
                <a:gd name="T112" fmla="*/ 654 w 1006"/>
                <a:gd name="T113" fmla="*/ 446 h 1102"/>
                <a:gd name="T114" fmla="*/ 647 w 1006"/>
                <a:gd name="T115" fmla="*/ 443 h 1102"/>
                <a:gd name="T116" fmla="*/ 661 w 1006"/>
                <a:gd name="T117" fmla="*/ 390 h 1102"/>
                <a:gd name="T118" fmla="*/ 668 w 1006"/>
                <a:gd name="T119" fmla="*/ 346 h 1102"/>
                <a:gd name="T120" fmla="*/ 662 w 1006"/>
                <a:gd name="T121" fmla="*/ 300 h 1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006" h="1102">
                  <a:moveTo>
                    <a:pt x="662" y="300"/>
                  </a:moveTo>
                  <a:lnTo>
                    <a:pt x="662" y="300"/>
                  </a:lnTo>
                  <a:lnTo>
                    <a:pt x="643" y="318"/>
                  </a:lnTo>
                  <a:lnTo>
                    <a:pt x="601" y="357"/>
                  </a:lnTo>
                  <a:lnTo>
                    <a:pt x="579" y="376"/>
                  </a:lnTo>
                  <a:lnTo>
                    <a:pt x="558" y="394"/>
                  </a:lnTo>
                  <a:lnTo>
                    <a:pt x="543" y="404"/>
                  </a:lnTo>
                  <a:lnTo>
                    <a:pt x="538" y="407"/>
                  </a:lnTo>
                  <a:lnTo>
                    <a:pt x="535" y="407"/>
                  </a:lnTo>
                  <a:lnTo>
                    <a:pt x="535" y="407"/>
                  </a:lnTo>
                  <a:lnTo>
                    <a:pt x="533" y="403"/>
                  </a:lnTo>
                  <a:lnTo>
                    <a:pt x="533" y="397"/>
                  </a:lnTo>
                  <a:lnTo>
                    <a:pt x="533" y="383"/>
                  </a:lnTo>
                  <a:lnTo>
                    <a:pt x="535" y="366"/>
                  </a:lnTo>
                  <a:lnTo>
                    <a:pt x="535" y="366"/>
                  </a:lnTo>
                  <a:lnTo>
                    <a:pt x="505" y="382"/>
                  </a:lnTo>
                  <a:lnTo>
                    <a:pt x="472" y="399"/>
                  </a:lnTo>
                  <a:lnTo>
                    <a:pt x="432" y="421"/>
                  </a:lnTo>
                  <a:lnTo>
                    <a:pt x="388" y="449"/>
                  </a:lnTo>
                  <a:lnTo>
                    <a:pt x="366" y="464"/>
                  </a:lnTo>
                  <a:lnTo>
                    <a:pt x="345" y="479"/>
                  </a:lnTo>
                  <a:lnTo>
                    <a:pt x="323" y="496"/>
                  </a:lnTo>
                  <a:lnTo>
                    <a:pt x="304" y="514"/>
                  </a:lnTo>
                  <a:lnTo>
                    <a:pt x="286" y="531"/>
                  </a:lnTo>
                  <a:lnTo>
                    <a:pt x="271" y="549"/>
                  </a:lnTo>
                  <a:lnTo>
                    <a:pt x="271" y="549"/>
                  </a:lnTo>
                  <a:lnTo>
                    <a:pt x="257" y="568"/>
                  </a:lnTo>
                  <a:lnTo>
                    <a:pt x="244" y="587"/>
                  </a:lnTo>
                  <a:lnTo>
                    <a:pt x="233" y="608"/>
                  </a:lnTo>
                  <a:lnTo>
                    <a:pt x="222" y="628"/>
                  </a:lnTo>
                  <a:lnTo>
                    <a:pt x="211" y="650"/>
                  </a:lnTo>
                  <a:lnTo>
                    <a:pt x="203" y="670"/>
                  </a:lnTo>
                  <a:lnTo>
                    <a:pt x="194" y="692"/>
                  </a:lnTo>
                  <a:lnTo>
                    <a:pt x="187" y="712"/>
                  </a:lnTo>
                  <a:lnTo>
                    <a:pt x="181" y="732"/>
                  </a:lnTo>
                  <a:lnTo>
                    <a:pt x="175" y="751"/>
                  </a:lnTo>
                  <a:lnTo>
                    <a:pt x="171" y="770"/>
                  </a:lnTo>
                  <a:lnTo>
                    <a:pt x="167" y="788"/>
                  </a:lnTo>
                  <a:lnTo>
                    <a:pt x="166" y="805"/>
                  </a:lnTo>
                  <a:lnTo>
                    <a:pt x="164" y="820"/>
                  </a:lnTo>
                  <a:lnTo>
                    <a:pt x="163" y="833"/>
                  </a:lnTo>
                  <a:lnTo>
                    <a:pt x="164" y="844"/>
                  </a:lnTo>
                  <a:lnTo>
                    <a:pt x="164" y="844"/>
                  </a:lnTo>
                  <a:lnTo>
                    <a:pt x="168" y="887"/>
                  </a:lnTo>
                  <a:lnTo>
                    <a:pt x="172" y="925"/>
                  </a:lnTo>
                  <a:lnTo>
                    <a:pt x="175" y="966"/>
                  </a:lnTo>
                  <a:lnTo>
                    <a:pt x="175" y="966"/>
                  </a:lnTo>
                  <a:lnTo>
                    <a:pt x="185" y="966"/>
                  </a:lnTo>
                  <a:lnTo>
                    <a:pt x="209" y="969"/>
                  </a:lnTo>
                  <a:lnTo>
                    <a:pt x="222" y="971"/>
                  </a:lnTo>
                  <a:lnTo>
                    <a:pt x="233" y="974"/>
                  </a:lnTo>
                  <a:lnTo>
                    <a:pt x="241" y="976"/>
                  </a:lnTo>
                  <a:lnTo>
                    <a:pt x="244" y="979"/>
                  </a:lnTo>
                  <a:lnTo>
                    <a:pt x="246" y="981"/>
                  </a:lnTo>
                  <a:lnTo>
                    <a:pt x="246" y="981"/>
                  </a:lnTo>
                  <a:lnTo>
                    <a:pt x="246" y="984"/>
                  </a:lnTo>
                  <a:lnTo>
                    <a:pt x="246" y="985"/>
                  </a:lnTo>
                  <a:lnTo>
                    <a:pt x="243" y="988"/>
                  </a:lnTo>
                  <a:lnTo>
                    <a:pt x="241" y="988"/>
                  </a:lnTo>
                  <a:lnTo>
                    <a:pt x="233" y="990"/>
                  </a:lnTo>
                  <a:lnTo>
                    <a:pt x="223" y="990"/>
                  </a:lnTo>
                  <a:lnTo>
                    <a:pt x="200" y="993"/>
                  </a:lnTo>
                  <a:lnTo>
                    <a:pt x="189" y="994"/>
                  </a:lnTo>
                  <a:lnTo>
                    <a:pt x="180" y="996"/>
                  </a:lnTo>
                  <a:lnTo>
                    <a:pt x="180" y="996"/>
                  </a:lnTo>
                  <a:lnTo>
                    <a:pt x="167" y="1002"/>
                  </a:lnTo>
                  <a:lnTo>
                    <a:pt x="161" y="1007"/>
                  </a:lnTo>
                  <a:lnTo>
                    <a:pt x="157" y="1013"/>
                  </a:lnTo>
                  <a:lnTo>
                    <a:pt x="154" y="1022"/>
                  </a:lnTo>
                  <a:lnTo>
                    <a:pt x="154" y="1022"/>
                  </a:lnTo>
                  <a:lnTo>
                    <a:pt x="150" y="1032"/>
                  </a:lnTo>
                  <a:lnTo>
                    <a:pt x="139" y="1057"/>
                  </a:lnTo>
                  <a:lnTo>
                    <a:pt x="139" y="1057"/>
                  </a:lnTo>
                  <a:lnTo>
                    <a:pt x="135" y="1064"/>
                  </a:lnTo>
                  <a:lnTo>
                    <a:pt x="130" y="1070"/>
                  </a:lnTo>
                  <a:lnTo>
                    <a:pt x="120" y="1082"/>
                  </a:lnTo>
                  <a:lnTo>
                    <a:pt x="107" y="1091"/>
                  </a:lnTo>
                  <a:lnTo>
                    <a:pt x="95" y="1097"/>
                  </a:lnTo>
                  <a:lnTo>
                    <a:pt x="83" y="1101"/>
                  </a:lnTo>
                  <a:lnTo>
                    <a:pt x="78" y="1102"/>
                  </a:lnTo>
                  <a:lnTo>
                    <a:pt x="74" y="1101"/>
                  </a:lnTo>
                  <a:lnTo>
                    <a:pt x="72" y="1099"/>
                  </a:lnTo>
                  <a:lnTo>
                    <a:pt x="70" y="1097"/>
                  </a:lnTo>
                  <a:lnTo>
                    <a:pt x="70" y="1093"/>
                  </a:lnTo>
                  <a:lnTo>
                    <a:pt x="73" y="1088"/>
                  </a:lnTo>
                  <a:lnTo>
                    <a:pt x="73" y="1088"/>
                  </a:lnTo>
                  <a:lnTo>
                    <a:pt x="86" y="1065"/>
                  </a:lnTo>
                  <a:lnTo>
                    <a:pt x="96" y="1041"/>
                  </a:lnTo>
                  <a:lnTo>
                    <a:pt x="101" y="1030"/>
                  </a:lnTo>
                  <a:lnTo>
                    <a:pt x="103" y="1018"/>
                  </a:lnTo>
                  <a:lnTo>
                    <a:pt x="105" y="1007"/>
                  </a:lnTo>
                  <a:lnTo>
                    <a:pt x="103" y="996"/>
                  </a:lnTo>
                  <a:lnTo>
                    <a:pt x="103" y="996"/>
                  </a:lnTo>
                  <a:lnTo>
                    <a:pt x="98" y="981"/>
                  </a:lnTo>
                  <a:lnTo>
                    <a:pt x="88" y="958"/>
                  </a:lnTo>
                  <a:lnTo>
                    <a:pt x="61" y="894"/>
                  </a:lnTo>
                  <a:lnTo>
                    <a:pt x="46" y="855"/>
                  </a:lnTo>
                  <a:lnTo>
                    <a:pt x="32" y="814"/>
                  </a:lnTo>
                  <a:lnTo>
                    <a:pt x="21" y="770"/>
                  </a:lnTo>
                  <a:lnTo>
                    <a:pt x="16" y="749"/>
                  </a:lnTo>
                  <a:lnTo>
                    <a:pt x="12" y="727"/>
                  </a:lnTo>
                  <a:lnTo>
                    <a:pt x="12" y="727"/>
                  </a:lnTo>
                  <a:lnTo>
                    <a:pt x="9" y="706"/>
                  </a:lnTo>
                  <a:lnTo>
                    <a:pt x="8" y="683"/>
                  </a:lnTo>
                  <a:lnTo>
                    <a:pt x="8" y="660"/>
                  </a:lnTo>
                  <a:lnTo>
                    <a:pt x="8" y="637"/>
                  </a:lnTo>
                  <a:lnTo>
                    <a:pt x="11" y="614"/>
                  </a:lnTo>
                  <a:lnTo>
                    <a:pt x="13" y="590"/>
                  </a:lnTo>
                  <a:lnTo>
                    <a:pt x="20" y="544"/>
                  </a:lnTo>
                  <a:lnTo>
                    <a:pt x="28" y="498"/>
                  </a:lnTo>
                  <a:lnTo>
                    <a:pt x="39" y="455"/>
                  </a:lnTo>
                  <a:lnTo>
                    <a:pt x="49" y="416"/>
                  </a:lnTo>
                  <a:lnTo>
                    <a:pt x="58" y="382"/>
                  </a:lnTo>
                  <a:lnTo>
                    <a:pt x="58" y="382"/>
                  </a:lnTo>
                  <a:lnTo>
                    <a:pt x="63" y="366"/>
                  </a:lnTo>
                  <a:lnTo>
                    <a:pt x="68" y="352"/>
                  </a:lnTo>
                  <a:lnTo>
                    <a:pt x="78" y="328"/>
                  </a:lnTo>
                  <a:lnTo>
                    <a:pt x="97" y="289"/>
                  </a:lnTo>
                  <a:lnTo>
                    <a:pt x="103" y="274"/>
                  </a:lnTo>
                  <a:lnTo>
                    <a:pt x="106" y="265"/>
                  </a:lnTo>
                  <a:lnTo>
                    <a:pt x="107" y="257"/>
                  </a:lnTo>
                  <a:lnTo>
                    <a:pt x="107" y="249"/>
                  </a:lnTo>
                  <a:lnTo>
                    <a:pt x="106" y="242"/>
                  </a:lnTo>
                  <a:lnTo>
                    <a:pt x="102" y="233"/>
                  </a:lnTo>
                  <a:lnTo>
                    <a:pt x="98" y="224"/>
                  </a:lnTo>
                  <a:lnTo>
                    <a:pt x="98" y="224"/>
                  </a:lnTo>
                  <a:lnTo>
                    <a:pt x="93" y="215"/>
                  </a:lnTo>
                  <a:lnTo>
                    <a:pt x="87" y="207"/>
                  </a:lnTo>
                  <a:lnTo>
                    <a:pt x="82" y="201"/>
                  </a:lnTo>
                  <a:lnTo>
                    <a:pt x="75" y="196"/>
                  </a:lnTo>
                  <a:lnTo>
                    <a:pt x="69" y="192"/>
                  </a:lnTo>
                  <a:lnTo>
                    <a:pt x="61" y="188"/>
                  </a:lnTo>
                  <a:lnTo>
                    <a:pt x="49" y="182"/>
                  </a:lnTo>
                  <a:lnTo>
                    <a:pt x="36" y="179"/>
                  </a:lnTo>
                  <a:lnTo>
                    <a:pt x="25" y="178"/>
                  </a:lnTo>
                  <a:lnTo>
                    <a:pt x="7" y="178"/>
                  </a:lnTo>
                  <a:lnTo>
                    <a:pt x="7" y="178"/>
                  </a:lnTo>
                  <a:lnTo>
                    <a:pt x="4" y="178"/>
                  </a:lnTo>
                  <a:lnTo>
                    <a:pt x="2" y="177"/>
                  </a:lnTo>
                  <a:lnTo>
                    <a:pt x="0" y="174"/>
                  </a:lnTo>
                  <a:lnTo>
                    <a:pt x="0" y="172"/>
                  </a:lnTo>
                  <a:lnTo>
                    <a:pt x="0" y="168"/>
                  </a:lnTo>
                  <a:lnTo>
                    <a:pt x="2" y="164"/>
                  </a:lnTo>
                  <a:lnTo>
                    <a:pt x="8" y="157"/>
                  </a:lnTo>
                  <a:lnTo>
                    <a:pt x="17" y="148"/>
                  </a:lnTo>
                  <a:lnTo>
                    <a:pt x="23" y="144"/>
                  </a:lnTo>
                  <a:lnTo>
                    <a:pt x="31" y="140"/>
                  </a:lnTo>
                  <a:lnTo>
                    <a:pt x="40" y="136"/>
                  </a:lnTo>
                  <a:lnTo>
                    <a:pt x="50" y="132"/>
                  </a:lnTo>
                  <a:lnTo>
                    <a:pt x="60" y="130"/>
                  </a:lnTo>
                  <a:lnTo>
                    <a:pt x="73" y="127"/>
                  </a:lnTo>
                  <a:lnTo>
                    <a:pt x="73" y="127"/>
                  </a:lnTo>
                  <a:lnTo>
                    <a:pt x="134" y="120"/>
                  </a:lnTo>
                  <a:lnTo>
                    <a:pt x="201" y="113"/>
                  </a:lnTo>
                  <a:lnTo>
                    <a:pt x="276" y="107"/>
                  </a:lnTo>
                  <a:lnTo>
                    <a:pt x="276" y="107"/>
                  </a:lnTo>
                  <a:lnTo>
                    <a:pt x="284" y="102"/>
                  </a:lnTo>
                  <a:lnTo>
                    <a:pt x="307" y="89"/>
                  </a:lnTo>
                  <a:lnTo>
                    <a:pt x="342" y="73"/>
                  </a:lnTo>
                  <a:lnTo>
                    <a:pt x="389" y="52"/>
                  </a:lnTo>
                  <a:lnTo>
                    <a:pt x="415" y="42"/>
                  </a:lnTo>
                  <a:lnTo>
                    <a:pt x="443" y="32"/>
                  </a:lnTo>
                  <a:lnTo>
                    <a:pt x="472" y="23"/>
                  </a:lnTo>
                  <a:lnTo>
                    <a:pt x="502" y="16"/>
                  </a:lnTo>
                  <a:lnTo>
                    <a:pt x="534" y="9"/>
                  </a:lnTo>
                  <a:lnTo>
                    <a:pt x="567" y="4"/>
                  </a:lnTo>
                  <a:lnTo>
                    <a:pt x="599" y="2"/>
                  </a:lnTo>
                  <a:lnTo>
                    <a:pt x="632" y="0"/>
                  </a:lnTo>
                  <a:lnTo>
                    <a:pt x="632" y="0"/>
                  </a:lnTo>
                  <a:lnTo>
                    <a:pt x="664" y="2"/>
                  </a:lnTo>
                  <a:lnTo>
                    <a:pt x="694" y="4"/>
                  </a:lnTo>
                  <a:lnTo>
                    <a:pt x="722" y="7"/>
                  </a:lnTo>
                  <a:lnTo>
                    <a:pt x="749" y="11"/>
                  </a:lnTo>
                  <a:lnTo>
                    <a:pt x="773" y="16"/>
                  </a:lnTo>
                  <a:lnTo>
                    <a:pt x="796" y="21"/>
                  </a:lnTo>
                  <a:lnTo>
                    <a:pt x="817" y="26"/>
                  </a:lnTo>
                  <a:lnTo>
                    <a:pt x="838" y="32"/>
                  </a:lnTo>
                  <a:lnTo>
                    <a:pt x="856" y="38"/>
                  </a:lnTo>
                  <a:lnTo>
                    <a:pt x="871" y="45"/>
                  </a:lnTo>
                  <a:lnTo>
                    <a:pt x="885" y="52"/>
                  </a:lnTo>
                  <a:lnTo>
                    <a:pt x="898" y="59"/>
                  </a:lnTo>
                  <a:lnTo>
                    <a:pt x="909" y="66"/>
                  </a:lnTo>
                  <a:lnTo>
                    <a:pt x="918" y="74"/>
                  </a:lnTo>
                  <a:lnTo>
                    <a:pt x="926" y="80"/>
                  </a:lnTo>
                  <a:lnTo>
                    <a:pt x="932" y="87"/>
                  </a:lnTo>
                  <a:lnTo>
                    <a:pt x="932" y="87"/>
                  </a:lnTo>
                  <a:lnTo>
                    <a:pt x="941" y="99"/>
                  </a:lnTo>
                  <a:lnTo>
                    <a:pt x="948" y="111"/>
                  </a:lnTo>
                  <a:lnTo>
                    <a:pt x="960" y="132"/>
                  </a:lnTo>
                  <a:lnTo>
                    <a:pt x="966" y="148"/>
                  </a:lnTo>
                  <a:lnTo>
                    <a:pt x="967" y="153"/>
                  </a:lnTo>
                  <a:lnTo>
                    <a:pt x="967" y="153"/>
                  </a:lnTo>
                  <a:lnTo>
                    <a:pt x="976" y="157"/>
                  </a:lnTo>
                  <a:lnTo>
                    <a:pt x="985" y="160"/>
                  </a:lnTo>
                  <a:lnTo>
                    <a:pt x="994" y="167"/>
                  </a:lnTo>
                  <a:lnTo>
                    <a:pt x="1000" y="172"/>
                  </a:lnTo>
                  <a:lnTo>
                    <a:pt x="1003" y="174"/>
                  </a:lnTo>
                  <a:lnTo>
                    <a:pt x="1006" y="178"/>
                  </a:lnTo>
                  <a:lnTo>
                    <a:pt x="1006" y="181"/>
                  </a:lnTo>
                  <a:lnTo>
                    <a:pt x="1004" y="183"/>
                  </a:lnTo>
                  <a:lnTo>
                    <a:pt x="1002" y="186"/>
                  </a:lnTo>
                  <a:lnTo>
                    <a:pt x="998" y="188"/>
                  </a:lnTo>
                  <a:lnTo>
                    <a:pt x="998" y="188"/>
                  </a:lnTo>
                  <a:lnTo>
                    <a:pt x="981" y="195"/>
                  </a:lnTo>
                  <a:lnTo>
                    <a:pt x="955" y="202"/>
                  </a:lnTo>
                  <a:lnTo>
                    <a:pt x="886" y="223"/>
                  </a:lnTo>
                  <a:lnTo>
                    <a:pt x="821" y="242"/>
                  </a:lnTo>
                  <a:lnTo>
                    <a:pt x="790" y="249"/>
                  </a:lnTo>
                  <a:lnTo>
                    <a:pt x="790" y="249"/>
                  </a:lnTo>
                  <a:lnTo>
                    <a:pt x="784" y="251"/>
                  </a:lnTo>
                  <a:lnTo>
                    <a:pt x="781" y="252"/>
                  </a:lnTo>
                  <a:lnTo>
                    <a:pt x="779" y="254"/>
                  </a:lnTo>
                  <a:lnTo>
                    <a:pt x="779" y="254"/>
                  </a:lnTo>
                  <a:lnTo>
                    <a:pt x="777" y="268"/>
                  </a:lnTo>
                  <a:lnTo>
                    <a:pt x="768" y="301"/>
                  </a:lnTo>
                  <a:lnTo>
                    <a:pt x="763" y="322"/>
                  </a:lnTo>
                  <a:lnTo>
                    <a:pt x="754" y="343"/>
                  </a:lnTo>
                  <a:lnTo>
                    <a:pt x="745" y="364"/>
                  </a:lnTo>
                  <a:lnTo>
                    <a:pt x="740" y="373"/>
                  </a:lnTo>
                  <a:lnTo>
                    <a:pt x="734" y="382"/>
                  </a:lnTo>
                  <a:lnTo>
                    <a:pt x="734" y="382"/>
                  </a:lnTo>
                  <a:lnTo>
                    <a:pt x="721" y="397"/>
                  </a:lnTo>
                  <a:lnTo>
                    <a:pt x="707" y="412"/>
                  </a:lnTo>
                  <a:lnTo>
                    <a:pt x="693" y="423"/>
                  </a:lnTo>
                  <a:lnTo>
                    <a:pt x="679" y="434"/>
                  </a:lnTo>
                  <a:lnTo>
                    <a:pt x="666" y="441"/>
                  </a:lnTo>
                  <a:lnTo>
                    <a:pt x="657" y="445"/>
                  </a:lnTo>
                  <a:lnTo>
                    <a:pt x="654" y="446"/>
                  </a:lnTo>
                  <a:lnTo>
                    <a:pt x="650" y="445"/>
                  </a:lnTo>
                  <a:lnTo>
                    <a:pt x="649" y="445"/>
                  </a:lnTo>
                  <a:lnTo>
                    <a:pt x="647" y="443"/>
                  </a:lnTo>
                  <a:lnTo>
                    <a:pt x="647" y="443"/>
                  </a:lnTo>
                  <a:lnTo>
                    <a:pt x="647" y="436"/>
                  </a:lnTo>
                  <a:lnTo>
                    <a:pt x="650" y="427"/>
                  </a:lnTo>
                  <a:lnTo>
                    <a:pt x="657" y="403"/>
                  </a:lnTo>
                  <a:lnTo>
                    <a:pt x="661" y="390"/>
                  </a:lnTo>
                  <a:lnTo>
                    <a:pt x="664" y="375"/>
                  </a:lnTo>
                  <a:lnTo>
                    <a:pt x="666" y="361"/>
                  </a:lnTo>
                  <a:lnTo>
                    <a:pt x="668" y="346"/>
                  </a:lnTo>
                  <a:lnTo>
                    <a:pt x="668" y="346"/>
                  </a:lnTo>
                  <a:lnTo>
                    <a:pt x="666" y="322"/>
                  </a:lnTo>
                  <a:lnTo>
                    <a:pt x="665" y="308"/>
                  </a:lnTo>
                  <a:lnTo>
                    <a:pt x="664" y="301"/>
                  </a:lnTo>
                  <a:lnTo>
                    <a:pt x="662" y="300"/>
                  </a:lnTo>
                  <a:lnTo>
                    <a:pt x="662" y="300"/>
                  </a:lnTo>
                  <a:close/>
                </a:path>
              </a:pathLst>
            </a:custGeom>
            <a:solidFill>
              <a:srgbClr val="00206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256" name="Freeform 6">
              <a:extLst>
                <a:ext uri="{FF2B5EF4-FFF2-40B4-BE49-F238E27FC236}">
                  <a16:creationId xmlns:a16="http://schemas.microsoft.com/office/drawing/2014/main" id="{06B1052F-C967-48D1-850A-D4287DB3AAE6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8289424" y="2644769"/>
              <a:ext cx="1510183" cy="898532"/>
            </a:xfrm>
            <a:custGeom>
              <a:avLst/>
              <a:gdLst>
                <a:gd name="T0" fmla="*/ 1783 w 1953"/>
                <a:gd name="T1" fmla="*/ 17 h 1162"/>
                <a:gd name="T2" fmla="*/ 1800 w 1953"/>
                <a:gd name="T3" fmla="*/ 0 h 1162"/>
                <a:gd name="T4" fmla="*/ 1861 w 1953"/>
                <a:gd name="T5" fmla="*/ 29 h 1162"/>
                <a:gd name="T6" fmla="*/ 1881 w 1953"/>
                <a:gd name="T7" fmla="*/ 72 h 1162"/>
                <a:gd name="T8" fmla="*/ 1871 w 1953"/>
                <a:gd name="T9" fmla="*/ 143 h 1162"/>
                <a:gd name="T10" fmla="*/ 1851 w 1953"/>
                <a:gd name="T11" fmla="*/ 225 h 1162"/>
                <a:gd name="T12" fmla="*/ 1847 w 1953"/>
                <a:gd name="T13" fmla="*/ 547 h 1162"/>
                <a:gd name="T14" fmla="*/ 1794 w 1953"/>
                <a:gd name="T15" fmla="*/ 824 h 1162"/>
                <a:gd name="T16" fmla="*/ 1743 w 1953"/>
                <a:gd name="T17" fmla="*/ 935 h 1162"/>
                <a:gd name="T18" fmla="*/ 1705 w 1953"/>
                <a:gd name="T19" fmla="*/ 968 h 1162"/>
                <a:gd name="T20" fmla="*/ 1725 w 1953"/>
                <a:gd name="T21" fmla="*/ 1005 h 1162"/>
                <a:gd name="T22" fmla="*/ 1779 w 1953"/>
                <a:gd name="T23" fmla="*/ 1032 h 1162"/>
                <a:gd name="T24" fmla="*/ 1817 w 1953"/>
                <a:gd name="T25" fmla="*/ 1022 h 1162"/>
                <a:gd name="T26" fmla="*/ 1833 w 1953"/>
                <a:gd name="T27" fmla="*/ 1037 h 1162"/>
                <a:gd name="T28" fmla="*/ 1847 w 1953"/>
                <a:gd name="T29" fmla="*/ 1026 h 1162"/>
                <a:gd name="T30" fmla="*/ 1852 w 1953"/>
                <a:gd name="T31" fmla="*/ 1033 h 1162"/>
                <a:gd name="T32" fmla="*/ 1881 w 1953"/>
                <a:gd name="T33" fmla="*/ 1032 h 1162"/>
                <a:gd name="T34" fmla="*/ 1899 w 1953"/>
                <a:gd name="T35" fmla="*/ 1045 h 1162"/>
                <a:gd name="T36" fmla="*/ 1875 w 1953"/>
                <a:gd name="T37" fmla="*/ 1063 h 1162"/>
                <a:gd name="T38" fmla="*/ 1773 w 1953"/>
                <a:gd name="T39" fmla="*/ 1074 h 1162"/>
                <a:gd name="T40" fmla="*/ 1759 w 1953"/>
                <a:gd name="T41" fmla="*/ 1086 h 1162"/>
                <a:gd name="T42" fmla="*/ 1851 w 1953"/>
                <a:gd name="T43" fmla="*/ 1110 h 1162"/>
                <a:gd name="T44" fmla="*/ 1936 w 1953"/>
                <a:gd name="T45" fmla="*/ 1130 h 1162"/>
                <a:gd name="T46" fmla="*/ 1953 w 1953"/>
                <a:gd name="T47" fmla="*/ 1155 h 1162"/>
                <a:gd name="T48" fmla="*/ 1934 w 1953"/>
                <a:gd name="T49" fmla="*/ 1148 h 1162"/>
                <a:gd name="T50" fmla="*/ 1918 w 1953"/>
                <a:gd name="T51" fmla="*/ 1146 h 1162"/>
                <a:gd name="T52" fmla="*/ 1908 w 1953"/>
                <a:gd name="T53" fmla="*/ 1157 h 1162"/>
                <a:gd name="T54" fmla="*/ 1871 w 1953"/>
                <a:gd name="T55" fmla="*/ 1142 h 1162"/>
                <a:gd name="T56" fmla="*/ 1862 w 1953"/>
                <a:gd name="T57" fmla="*/ 1152 h 1162"/>
                <a:gd name="T58" fmla="*/ 1851 w 1953"/>
                <a:gd name="T59" fmla="*/ 1160 h 1162"/>
                <a:gd name="T60" fmla="*/ 1820 w 1953"/>
                <a:gd name="T61" fmla="*/ 1139 h 1162"/>
                <a:gd name="T62" fmla="*/ 1815 w 1953"/>
                <a:gd name="T63" fmla="*/ 1162 h 1162"/>
                <a:gd name="T64" fmla="*/ 1793 w 1953"/>
                <a:gd name="T65" fmla="*/ 1147 h 1162"/>
                <a:gd name="T66" fmla="*/ 1704 w 1953"/>
                <a:gd name="T67" fmla="*/ 1147 h 1162"/>
                <a:gd name="T68" fmla="*/ 1636 w 1953"/>
                <a:gd name="T69" fmla="*/ 1135 h 1162"/>
                <a:gd name="T70" fmla="*/ 1545 w 1953"/>
                <a:gd name="T71" fmla="*/ 1115 h 1162"/>
                <a:gd name="T72" fmla="*/ 977 w 1953"/>
                <a:gd name="T73" fmla="*/ 1114 h 1162"/>
                <a:gd name="T74" fmla="*/ 540 w 1953"/>
                <a:gd name="T75" fmla="*/ 1075 h 1162"/>
                <a:gd name="T76" fmla="*/ 374 w 1953"/>
                <a:gd name="T77" fmla="*/ 1027 h 1162"/>
                <a:gd name="T78" fmla="*/ 301 w 1953"/>
                <a:gd name="T79" fmla="*/ 978 h 1162"/>
                <a:gd name="T80" fmla="*/ 255 w 1953"/>
                <a:gd name="T81" fmla="*/ 926 h 1162"/>
                <a:gd name="T82" fmla="*/ 166 w 1953"/>
                <a:gd name="T83" fmla="*/ 954 h 1162"/>
                <a:gd name="T84" fmla="*/ 72 w 1953"/>
                <a:gd name="T85" fmla="*/ 981 h 1162"/>
                <a:gd name="T86" fmla="*/ 1 w 1953"/>
                <a:gd name="T87" fmla="*/ 972 h 1162"/>
                <a:gd name="T88" fmla="*/ 7 w 1953"/>
                <a:gd name="T89" fmla="*/ 946 h 1162"/>
                <a:gd name="T90" fmla="*/ 38 w 1953"/>
                <a:gd name="T91" fmla="*/ 929 h 1162"/>
                <a:gd name="T92" fmla="*/ 25 w 1953"/>
                <a:gd name="T93" fmla="*/ 903 h 1162"/>
                <a:gd name="T94" fmla="*/ 37 w 1953"/>
                <a:gd name="T95" fmla="*/ 889 h 1162"/>
                <a:gd name="T96" fmla="*/ 12 w 1953"/>
                <a:gd name="T97" fmla="*/ 879 h 1162"/>
                <a:gd name="T98" fmla="*/ 42 w 1953"/>
                <a:gd name="T99" fmla="*/ 844 h 1162"/>
                <a:gd name="T100" fmla="*/ 124 w 1953"/>
                <a:gd name="T101" fmla="*/ 812 h 1162"/>
                <a:gd name="T102" fmla="*/ 205 w 1953"/>
                <a:gd name="T103" fmla="*/ 820 h 1162"/>
                <a:gd name="T104" fmla="*/ 543 w 1953"/>
                <a:gd name="T105" fmla="*/ 695 h 1162"/>
                <a:gd name="T106" fmla="*/ 716 w 1953"/>
                <a:gd name="T107" fmla="*/ 654 h 1162"/>
                <a:gd name="T108" fmla="*/ 933 w 1953"/>
                <a:gd name="T109" fmla="*/ 635 h 1162"/>
                <a:gd name="T110" fmla="*/ 1175 w 1953"/>
                <a:gd name="T111" fmla="*/ 572 h 1162"/>
                <a:gd name="T112" fmla="*/ 1386 w 1953"/>
                <a:gd name="T113" fmla="*/ 535 h 1162"/>
                <a:gd name="T114" fmla="*/ 1476 w 1953"/>
                <a:gd name="T115" fmla="*/ 497 h 1162"/>
                <a:gd name="T116" fmla="*/ 1526 w 1953"/>
                <a:gd name="T117" fmla="*/ 446 h 1162"/>
                <a:gd name="T118" fmla="*/ 1584 w 1953"/>
                <a:gd name="T119" fmla="*/ 284 h 1162"/>
                <a:gd name="T120" fmla="*/ 1633 w 1953"/>
                <a:gd name="T121" fmla="*/ 203 h 1162"/>
                <a:gd name="T122" fmla="*/ 1702 w 1953"/>
                <a:gd name="T123" fmla="*/ 123 h 1162"/>
                <a:gd name="T124" fmla="*/ 1777 w 1953"/>
                <a:gd name="T125" fmla="*/ 59 h 1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953" h="1162">
                  <a:moveTo>
                    <a:pt x="1779" y="56"/>
                  </a:moveTo>
                  <a:lnTo>
                    <a:pt x="1779" y="56"/>
                  </a:lnTo>
                  <a:lnTo>
                    <a:pt x="1779" y="45"/>
                  </a:lnTo>
                  <a:lnTo>
                    <a:pt x="1779" y="36"/>
                  </a:lnTo>
                  <a:lnTo>
                    <a:pt x="1780" y="26"/>
                  </a:lnTo>
                  <a:lnTo>
                    <a:pt x="1783" y="17"/>
                  </a:lnTo>
                  <a:lnTo>
                    <a:pt x="1787" y="8"/>
                  </a:lnTo>
                  <a:lnTo>
                    <a:pt x="1789" y="5"/>
                  </a:lnTo>
                  <a:lnTo>
                    <a:pt x="1792" y="3"/>
                  </a:lnTo>
                  <a:lnTo>
                    <a:pt x="1796" y="0"/>
                  </a:lnTo>
                  <a:lnTo>
                    <a:pt x="1800" y="0"/>
                  </a:lnTo>
                  <a:lnTo>
                    <a:pt x="1800" y="0"/>
                  </a:lnTo>
                  <a:lnTo>
                    <a:pt x="1808" y="1"/>
                  </a:lnTo>
                  <a:lnTo>
                    <a:pt x="1820" y="3"/>
                  </a:lnTo>
                  <a:lnTo>
                    <a:pt x="1831" y="8"/>
                  </a:lnTo>
                  <a:lnTo>
                    <a:pt x="1844" y="14"/>
                  </a:lnTo>
                  <a:lnTo>
                    <a:pt x="1856" y="23"/>
                  </a:lnTo>
                  <a:lnTo>
                    <a:pt x="1861" y="29"/>
                  </a:lnTo>
                  <a:lnTo>
                    <a:pt x="1866" y="36"/>
                  </a:lnTo>
                  <a:lnTo>
                    <a:pt x="1871" y="44"/>
                  </a:lnTo>
                  <a:lnTo>
                    <a:pt x="1875" y="51"/>
                  </a:lnTo>
                  <a:lnTo>
                    <a:pt x="1879" y="61"/>
                  </a:lnTo>
                  <a:lnTo>
                    <a:pt x="1881" y="72"/>
                  </a:lnTo>
                  <a:lnTo>
                    <a:pt x="1881" y="72"/>
                  </a:lnTo>
                  <a:lnTo>
                    <a:pt x="1883" y="82"/>
                  </a:lnTo>
                  <a:lnTo>
                    <a:pt x="1884" y="92"/>
                  </a:lnTo>
                  <a:lnTo>
                    <a:pt x="1883" y="101"/>
                  </a:lnTo>
                  <a:lnTo>
                    <a:pt x="1881" y="110"/>
                  </a:lnTo>
                  <a:lnTo>
                    <a:pt x="1877" y="127"/>
                  </a:lnTo>
                  <a:lnTo>
                    <a:pt x="1871" y="143"/>
                  </a:lnTo>
                  <a:lnTo>
                    <a:pt x="1863" y="161"/>
                  </a:lnTo>
                  <a:lnTo>
                    <a:pt x="1857" y="179"/>
                  </a:lnTo>
                  <a:lnTo>
                    <a:pt x="1854" y="189"/>
                  </a:lnTo>
                  <a:lnTo>
                    <a:pt x="1852" y="201"/>
                  </a:lnTo>
                  <a:lnTo>
                    <a:pt x="1851" y="212"/>
                  </a:lnTo>
                  <a:lnTo>
                    <a:pt x="1851" y="225"/>
                  </a:lnTo>
                  <a:lnTo>
                    <a:pt x="1851" y="225"/>
                  </a:lnTo>
                  <a:lnTo>
                    <a:pt x="1852" y="291"/>
                  </a:lnTo>
                  <a:lnTo>
                    <a:pt x="1853" y="381"/>
                  </a:lnTo>
                  <a:lnTo>
                    <a:pt x="1852" y="433"/>
                  </a:lnTo>
                  <a:lnTo>
                    <a:pt x="1851" y="488"/>
                  </a:lnTo>
                  <a:lnTo>
                    <a:pt x="1847" y="547"/>
                  </a:lnTo>
                  <a:lnTo>
                    <a:pt x="1840" y="608"/>
                  </a:lnTo>
                  <a:lnTo>
                    <a:pt x="1840" y="608"/>
                  </a:lnTo>
                  <a:lnTo>
                    <a:pt x="1831" y="668"/>
                  </a:lnTo>
                  <a:lnTo>
                    <a:pt x="1820" y="725"/>
                  </a:lnTo>
                  <a:lnTo>
                    <a:pt x="1807" y="778"/>
                  </a:lnTo>
                  <a:lnTo>
                    <a:pt x="1794" y="824"/>
                  </a:lnTo>
                  <a:lnTo>
                    <a:pt x="1780" y="863"/>
                  </a:lnTo>
                  <a:lnTo>
                    <a:pt x="1768" y="895"/>
                  </a:lnTo>
                  <a:lnTo>
                    <a:pt x="1761" y="909"/>
                  </a:lnTo>
                  <a:lnTo>
                    <a:pt x="1755" y="920"/>
                  </a:lnTo>
                  <a:lnTo>
                    <a:pt x="1748" y="929"/>
                  </a:lnTo>
                  <a:lnTo>
                    <a:pt x="1743" y="935"/>
                  </a:lnTo>
                  <a:lnTo>
                    <a:pt x="1743" y="935"/>
                  </a:lnTo>
                  <a:lnTo>
                    <a:pt x="1733" y="944"/>
                  </a:lnTo>
                  <a:lnTo>
                    <a:pt x="1724" y="950"/>
                  </a:lnTo>
                  <a:lnTo>
                    <a:pt x="1711" y="960"/>
                  </a:lnTo>
                  <a:lnTo>
                    <a:pt x="1706" y="964"/>
                  </a:lnTo>
                  <a:lnTo>
                    <a:pt x="1705" y="968"/>
                  </a:lnTo>
                  <a:lnTo>
                    <a:pt x="1705" y="974"/>
                  </a:lnTo>
                  <a:lnTo>
                    <a:pt x="1708" y="981"/>
                  </a:lnTo>
                  <a:lnTo>
                    <a:pt x="1708" y="981"/>
                  </a:lnTo>
                  <a:lnTo>
                    <a:pt x="1711" y="989"/>
                  </a:lnTo>
                  <a:lnTo>
                    <a:pt x="1718" y="997"/>
                  </a:lnTo>
                  <a:lnTo>
                    <a:pt x="1725" y="1005"/>
                  </a:lnTo>
                  <a:lnTo>
                    <a:pt x="1736" y="1013"/>
                  </a:lnTo>
                  <a:lnTo>
                    <a:pt x="1745" y="1019"/>
                  </a:lnTo>
                  <a:lnTo>
                    <a:pt x="1756" y="1024"/>
                  </a:lnTo>
                  <a:lnTo>
                    <a:pt x="1768" y="1029"/>
                  </a:lnTo>
                  <a:lnTo>
                    <a:pt x="1779" y="1032"/>
                  </a:lnTo>
                  <a:lnTo>
                    <a:pt x="1779" y="1032"/>
                  </a:lnTo>
                  <a:lnTo>
                    <a:pt x="1789" y="1033"/>
                  </a:lnTo>
                  <a:lnTo>
                    <a:pt x="1797" y="1032"/>
                  </a:lnTo>
                  <a:lnTo>
                    <a:pt x="1803" y="1031"/>
                  </a:lnTo>
                  <a:lnTo>
                    <a:pt x="1808" y="1027"/>
                  </a:lnTo>
                  <a:lnTo>
                    <a:pt x="1815" y="1023"/>
                  </a:lnTo>
                  <a:lnTo>
                    <a:pt x="1817" y="1022"/>
                  </a:lnTo>
                  <a:lnTo>
                    <a:pt x="1820" y="1022"/>
                  </a:lnTo>
                  <a:lnTo>
                    <a:pt x="1820" y="1022"/>
                  </a:lnTo>
                  <a:lnTo>
                    <a:pt x="1824" y="1026"/>
                  </a:lnTo>
                  <a:lnTo>
                    <a:pt x="1826" y="1031"/>
                  </a:lnTo>
                  <a:lnTo>
                    <a:pt x="1830" y="1036"/>
                  </a:lnTo>
                  <a:lnTo>
                    <a:pt x="1833" y="1037"/>
                  </a:lnTo>
                  <a:lnTo>
                    <a:pt x="1835" y="1037"/>
                  </a:lnTo>
                  <a:lnTo>
                    <a:pt x="1835" y="1037"/>
                  </a:lnTo>
                  <a:lnTo>
                    <a:pt x="1838" y="1036"/>
                  </a:lnTo>
                  <a:lnTo>
                    <a:pt x="1839" y="1034"/>
                  </a:lnTo>
                  <a:lnTo>
                    <a:pt x="1843" y="1029"/>
                  </a:lnTo>
                  <a:lnTo>
                    <a:pt x="1847" y="1026"/>
                  </a:lnTo>
                  <a:lnTo>
                    <a:pt x="1851" y="1022"/>
                  </a:lnTo>
                  <a:lnTo>
                    <a:pt x="1851" y="1022"/>
                  </a:lnTo>
                  <a:lnTo>
                    <a:pt x="1852" y="1022"/>
                  </a:lnTo>
                  <a:lnTo>
                    <a:pt x="1852" y="1023"/>
                  </a:lnTo>
                  <a:lnTo>
                    <a:pt x="1852" y="1027"/>
                  </a:lnTo>
                  <a:lnTo>
                    <a:pt x="1852" y="1033"/>
                  </a:lnTo>
                  <a:lnTo>
                    <a:pt x="1853" y="1036"/>
                  </a:lnTo>
                  <a:lnTo>
                    <a:pt x="1856" y="1037"/>
                  </a:lnTo>
                  <a:lnTo>
                    <a:pt x="1856" y="1037"/>
                  </a:lnTo>
                  <a:lnTo>
                    <a:pt x="1862" y="1037"/>
                  </a:lnTo>
                  <a:lnTo>
                    <a:pt x="1868" y="1036"/>
                  </a:lnTo>
                  <a:lnTo>
                    <a:pt x="1881" y="1032"/>
                  </a:lnTo>
                  <a:lnTo>
                    <a:pt x="1881" y="1032"/>
                  </a:lnTo>
                  <a:lnTo>
                    <a:pt x="1884" y="1032"/>
                  </a:lnTo>
                  <a:lnTo>
                    <a:pt x="1889" y="1033"/>
                  </a:lnTo>
                  <a:lnTo>
                    <a:pt x="1893" y="1037"/>
                  </a:lnTo>
                  <a:lnTo>
                    <a:pt x="1897" y="1041"/>
                  </a:lnTo>
                  <a:lnTo>
                    <a:pt x="1899" y="1045"/>
                  </a:lnTo>
                  <a:lnTo>
                    <a:pt x="1899" y="1050"/>
                  </a:lnTo>
                  <a:lnTo>
                    <a:pt x="1899" y="1052"/>
                  </a:lnTo>
                  <a:lnTo>
                    <a:pt x="1897" y="1054"/>
                  </a:lnTo>
                  <a:lnTo>
                    <a:pt x="1891" y="1057"/>
                  </a:lnTo>
                  <a:lnTo>
                    <a:pt x="1891" y="1057"/>
                  </a:lnTo>
                  <a:lnTo>
                    <a:pt x="1875" y="1063"/>
                  </a:lnTo>
                  <a:lnTo>
                    <a:pt x="1857" y="1068"/>
                  </a:lnTo>
                  <a:lnTo>
                    <a:pt x="1837" y="1070"/>
                  </a:lnTo>
                  <a:lnTo>
                    <a:pt x="1815" y="1073"/>
                  </a:lnTo>
                  <a:lnTo>
                    <a:pt x="1815" y="1073"/>
                  </a:lnTo>
                  <a:lnTo>
                    <a:pt x="1792" y="1074"/>
                  </a:lnTo>
                  <a:lnTo>
                    <a:pt x="1773" y="1074"/>
                  </a:lnTo>
                  <a:lnTo>
                    <a:pt x="1754" y="1073"/>
                  </a:lnTo>
                  <a:lnTo>
                    <a:pt x="1754" y="1073"/>
                  </a:lnTo>
                  <a:lnTo>
                    <a:pt x="1752" y="1075"/>
                  </a:lnTo>
                  <a:lnTo>
                    <a:pt x="1754" y="1078"/>
                  </a:lnTo>
                  <a:lnTo>
                    <a:pt x="1755" y="1082"/>
                  </a:lnTo>
                  <a:lnTo>
                    <a:pt x="1759" y="1086"/>
                  </a:lnTo>
                  <a:lnTo>
                    <a:pt x="1765" y="1089"/>
                  </a:lnTo>
                  <a:lnTo>
                    <a:pt x="1775" y="1095"/>
                  </a:lnTo>
                  <a:lnTo>
                    <a:pt x="1789" y="1098"/>
                  </a:lnTo>
                  <a:lnTo>
                    <a:pt x="1789" y="1098"/>
                  </a:lnTo>
                  <a:lnTo>
                    <a:pt x="1820" y="1105"/>
                  </a:lnTo>
                  <a:lnTo>
                    <a:pt x="1851" y="1110"/>
                  </a:lnTo>
                  <a:lnTo>
                    <a:pt x="1880" y="1114"/>
                  </a:lnTo>
                  <a:lnTo>
                    <a:pt x="1907" y="1119"/>
                  </a:lnTo>
                  <a:lnTo>
                    <a:pt x="1907" y="1119"/>
                  </a:lnTo>
                  <a:lnTo>
                    <a:pt x="1918" y="1123"/>
                  </a:lnTo>
                  <a:lnTo>
                    <a:pt x="1929" y="1126"/>
                  </a:lnTo>
                  <a:lnTo>
                    <a:pt x="1936" y="1130"/>
                  </a:lnTo>
                  <a:lnTo>
                    <a:pt x="1944" y="1135"/>
                  </a:lnTo>
                  <a:lnTo>
                    <a:pt x="1948" y="1140"/>
                  </a:lnTo>
                  <a:lnTo>
                    <a:pt x="1952" y="1146"/>
                  </a:lnTo>
                  <a:lnTo>
                    <a:pt x="1953" y="1151"/>
                  </a:lnTo>
                  <a:lnTo>
                    <a:pt x="1953" y="1155"/>
                  </a:lnTo>
                  <a:lnTo>
                    <a:pt x="1953" y="1155"/>
                  </a:lnTo>
                  <a:lnTo>
                    <a:pt x="1952" y="1157"/>
                  </a:lnTo>
                  <a:lnTo>
                    <a:pt x="1949" y="1157"/>
                  </a:lnTo>
                  <a:lnTo>
                    <a:pt x="1945" y="1156"/>
                  </a:lnTo>
                  <a:lnTo>
                    <a:pt x="1943" y="1153"/>
                  </a:lnTo>
                  <a:lnTo>
                    <a:pt x="1936" y="1148"/>
                  </a:lnTo>
                  <a:lnTo>
                    <a:pt x="1934" y="1148"/>
                  </a:lnTo>
                  <a:lnTo>
                    <a:pt x="1932" y="1149"/>
                  </a:lnTo>
                  <a:lnTo>
                    <a:pt x="1932" y="1149"/>
                  </a:lnTo>
                  <a:lnTo>
                    <a:pt x="1931" y="1151"/>
                  </a:lnTo>
                  <a:lnTo>
                    <a:pt x="1930" y="1151"/>
                  </a:lnTo>
                  <a:lnTo>
                    <a:pt x="1927" y="1151"/>
                  </a:lnTo>
                  <a:lnTo>
                    <a:pt x="1918" y="1146"/>
                  </a:lnTo>
                  <a:lnTo>
                    <a:pt x="1909" y="1142"/>
                  </a:lnTo>
                  <a:lnTo>
                    <a:pt x="1907" y="1142"/>
                  </a:lnTo>
                  <a:lnTo>
                    <a:pt x="1907" y="1144"/>
                  </a:lnTo>
                  <a:lnTo>
                    <a:pt x="1907" y="1144"/>
                  </a:lnTo>
                  <a:lnTo>
                    <a:pt x="1908" y="1152"/>
                  </a:lnTo>
                  <a:lnTo>
                    <a:pt x="1908" y="1157"/>
                  </a:lnTo>
                  <a:lnTo>
                    <a:pt x="1907" y="1158"/>
                  </a:lnTo>
                  <a:lnTo>
                    <a:pt x="1904" y="1158"/>
                  </a:lnTo>
                  <a:lnTo>
                    <a:pt x="1897" y="1155"/>
                  </a:lnTo>
                  <a:lnTo>
                    <a:pt x="1897" y="1155"/>
                  </a:lnTo>
                  <a:lnTo>
                    <a:pt x="1884" y="1147"/>
                  </a:lnTo>
                  <a:lnTo>
                    <a:pt x="1871" y="1142"/>
                  </a:lnTo>
                  <a:lnTo>
                    <a:pt x="1866" y="1140"/>
                  </a:lnTo>
                  <a:lnTo>
                    <a:pt x="1862" y="1140"/>
                  </a:lnTo>
                  <a:lnTo>
                    <a:pt x="1860" y="1142"/>
                  </a:lnTo>
                  <a:lnTo>
                    <a:pt x="1861" y="1144"/>
                  </a:lnTo>
                  <a:lnTo>
                    <a:pt x="1861" y="1144"/>
                  </a:lnTo>
                  <a:lnTo>
                    <a:pt x="1862" y="1152"/>
                  </a:lnTo>
                  <a:lnTo>
                    <a:pt x="1862" y="1156"/>
                  </a:lnTo>
                  <a:lnTo>
                    <a:pt x="1861" y="1160"/>
                  </a:lnTo>
                  <a:lnTo>
                    <a:pt x="1860" y="1161"/>
                  </a:lnTo>
                  <a:lnTo>
                    <a:pt x="1857" y="1162"/>
                  </a:lnTo>
                  <a:lnTo>
                    <a:pt x="1854" y="1162"/>
                  </a:lnTo>
                  <a:lnTo>
                    <a:pt x="1851" y="1160"/>
                  </a:lnTo>
                  <a:lnTo>
                    <a:pt x="1851" y="1160"/>
                  </a:lnTo>
                  <a:lnTo>
                    <a:pt x="1830" y="1142"/>
                  </a:lnTo>
                  <a:lnTo>
                    <a:pt x="1826" y="1138"/>
                  </a:lnTo>
                  <a:lnTo>
                    <a:pt x="1822" y="1135"/>
                  </a:lnTo>
                  <a:lnTo>
                    <a:pt x="1820" y="1137"/>
                  </a:lnTo>
                  <a:lnTo>
                    <a:pt x="1820" y="1139"/>
                  </a:lnTo>
                  <a:lnTo>
                    <a:pt x="1820" y="1139"/>
                  </a:lnTo>
                  <a:lnTo>
                    <a:pt x="1821" y="1149"/>
                  </a:lnTo>
                  <a:lnTo>
                    <a:pt x="1821" y="1157"/>
                  </a:lnTo>
                  <a:lnTo>
                    <a:pt x="1820" y="1161"/>
                  </a:lnTo>
                  <a:lnTo>
                    <a:pt x="1817" y="1162"/>
                  </a:lnTo>
                  <a:lnTo>
                    <a:pt x="1815" y="1162"/>
                  </a:lnTo>
                  <a:lnTo>
                    <a:pt x="1810" y="1160"/>
                  </a:lnTo>
                  <a:lnTo>
                    <a:pt x="1810" y="1160"/>
                  </a:lnTo>
                  <a:lnTo>
                    <a:pt x="1805" y="1156"/>
                  </a:lnTo>
                  <a:lnTo>
                    <a:pt x="1802" y="1153"/>
                  </a:lnTo>
                  <a:lnTo>
                    <a:pt x="1797" y="1148"/>
                  </a:lnTo>
                  <a:lnTo>
                    <a:pt x="1793" y="1147"/>
                  </a:lnTo>
                  <a:lnTo>
                    <a:pt x="1788" y="1146"/>
                  </a:lnTo>
                  <a:lnTo>
                    <a:pt x="1780" y="1144"/>
                  </a:lnTo>
                  <a:lnTo>
                    <a:pt x="1769" y="1144"/>
                  </a:lnTo>
                  <a:lnTo>
                    <a:pt x="1769" y="1144"/>
                  </a:lnTo>
                  <a:lnTo>
                    <a:pt x="1738" y="1146"/>
                  </a:lnTo>
                  <a:lnTo>
                    <a:pt x="1704" y="1147"/>
                  </a:lnTo>
                  <a:lnTo>
                    <a:pt x="1688" y="1146"/>
                  </a:lnTo>
                  <a:lnTo>
                    <a:pt x="1672" y="1144"/>
                  </a:lnTo>
                  <a:lnTo>
                    <a:pt x="1658" y="1143"/>
                  </a:lnTo>
                  <a:lnTo>
                    <a:pt x="1646" y="1139"/>
                  </a:lnTo>
                  <a:lnTo>
                    <a:pt x="1646" y="1139"/>
                  </a:lnTo>
                  <a:lnTo>
                    <a:pt x="1636" y="1135"/>
                  </a:lnTo>
                  <a:lnTo>
                    <a:pt x="1627" y="1130"/>
                  </a:lnTo>
                  <a:lnTo>
                    <a:pt x="1614" y="1123"/>
                  </a:lnTo>
                  <a:lnTo>
                    <a:pt x="1608" y="1116"/>
                  </a:lnTo>
                  <a:lnTo>
                    <a:pt x="1605" y="1114"/>
                  </a:lnTo>
                  <a:lnTo>
                    <a:pt x="1605" y="1114"/>
                  </a:lnTo>
                  <a:lnTo>
                    <a:pt x="1545" y="1115"/>
                  </a:lnTo>
                  <a:lnTo>
                    <a:pt x="1395" y="1117"/>
                  </a:lnTo>
                  <a:lnTo>
                    <a:pt x="1296" y="1117"/>
                  </a:lnTo>
                  <a:lnTo>
                    <a:pt x="1190" y="1117"/>
                  </a:lnTo>
                  <a:lnTo>
                    <a:pt x="1083" y="1116"/>
                  </a:lnTo>
                  <a:lnTo>
                    <a:pt x="977" y="1114"/>
                  </a:lnTo>
                  <a:lnTo>
                    <a:pt x="977" y="1114"/>
                  </a:lnTo>
                  <a:lnTo>
                    <a:pt x="876" y="1110"/>
                  </a:lnTo>
                  <a:lnTo>
                    <a:pt x="781" y="1103"/>
                  </a:lnTo>
                  <a:lnTo>
                    <a:pt x="693" y="1097"/>
                  </a:lnTo>
                  <a:lnTo>
                    <a:pt x="613" y="1087"/>
                  </a:lnTo>
                  <a:lnTo>
                    <a:pt x="576" y="1082"/>
                  </a:lnTo>
                  <a:lnTo>
                    <a:pt x="540" y="1075"/>
                  </a:lnTo>
                  <a:lnTo>
                    <a:pt x="507" y="1069"/>
                  </a:lnTo>
                  <a:lnTo>
                    <a:pt x="476" y="1063"/>
                  </a:lnTo>
                  <a:lnTo>
                    <a:pt x="447" y="1054"/>
                  </a:lnTo>
                  <a:lnTo>
                    <a:pt x="420" y="1046"/>
                  </a:lnTo>
                  <a:lnTo>
                    <a:pt x="396" y="1037"/>
                  </a:lnTo>
                  <a:lnTo>
                    <a:pt x="374" y="1027"/>
                  </a:lnTo>
                  <a:lnTo>
                    <a:pt x="374" y="1027"/>
                  </a:lnTo>
                  <a:lnTo>
                    <a:pt x="355" y="1017"/>
                  </a:lnTo>
                  <a:lnTo>
                    <a:pt x="338" y="1006"/>
                  </a:lnTo>
                  <a:lnTo>
                    <a:pt x="324" y="996"/>
                  </a:lnTo>
                  <a:lnTo>
                    <a:pt x="311" y="987"/>
                  </a:lnTo>
                  <a:lnTo>
                    <a:pt x="301" y="978"/>
                  </a:lnTo>
                  <a:lnTo>
                    <a:pt x="293" y="969"/>
                  </a:lnTo>
                  <a:lnTo>
                    <a:pt x="281" y="953"/>
                  </a:lnTo>
                  <a:lnTo>
                    <a:pt x="270" y="940"/>
                  </a:lnTo>
                  <a:lnTo>
                    <a:pt x="263" y="931"/>
                  </a:lnTo>
                  <a:lnTo>
                    <a:pt x="260" y="927"/>
                  </a:lnTo>
                  <a:lnTo>
                    <a:pt x="255" y="926"/>
                  </a:lnTo>
                  <a:lnTo>
                    <a:pt x="251" y="925"/>
                  </a:lnTo>
                  <a:lnTo>
                    <a:pt x="246" y="925"/>
                  </a:lnTo>
                  <a:lnTo>
                    <a:pt x="246" y="925"/>
                  </a:lnTo>
                  <a:lnTo>
                    <a:pt x="232" y="929"/>
                  </a:lnTo>
                  <a:lnTo>
                    <a:pt x="213" y="935"/>
                  </a:lnTo>
                  <a:lnTo>
                    <a:pt x="166" y="954"/>
                  </a:lnTo>
                  <a:lnTo>
                    <a:pt x="140" y="964"/>
                  </a:lnTo>
                  <a:lnTo>
                    <a:pt x="115" y="972"/>
                  </a:lnTo>
                  <a:lnTo>
                    <a:pt x="92" y="978"/>
                  </a:lnTo>
                  <a:lnTo>
                    <a:pt x="81" y="980"/>
                  </a:lnTo>
                  <a:lnTo>
                    <a:pt x="72" y="981"/>
                  </a:lnTo>
                  <a:lnTo>
                    <a:pt x="72" y="981"/>
                  </a:lnTo>
                  <a:lnTo>
                    <a:pt x="41" y="982"/>
                  </a:lnTo>
                  <a:lnTo>
                    <a:pt x="28" y="981"/>
                  </a:lnTo>
                  <a:lnTo>
                    <a:pt x="18" y="980"/>
                  </a:lnTo>
                  <a:lnTo>
                    <a:pt x="9" y="978"/>
                  </a:lnTo>
                  <a:lnTo>
                    <a:pt x="4" y="974"/>
                  </a:lnTo>
                  <a:lnTo>
                    <a:pt x="1" y="972"/>
                  </a:lnTo>
                  <a:lnTo>
                    <a:pt x="1" y="968"/>
                  </a:lnTo>
                  <a:lnTo>
                    <a:pt x="0" y="964"/>
                  </a:lnTo>
                  <a:lnTo>
                    <a:pt x="1" y="960"/>
                  </a:lnTo>
                  <a:lnTo>
                    <a:pt x="1" y="960"/>
                  </a:lnTo>
                  <a:lnTo>
                    <a:pt x="4" y="953"/>
                  </a:lnTo>
                  <a:lnTo>
                    <a:pt x="7" y="946"/>
                  </a:lnTo>
                  <a:lnTo>
                    <a:pt x="11" y="943"/>
                  </a:lnTo>
                  <a:lnTo>
                    <a:pt x="16" y="939"/>
                  </a:lnTo>
                  <a:lnTo>
                    <a:pt x="28" y="934"/>
                  </a:lnTo>
                  <a:lnTo>
                    <a:pt x="37" y="930"/>
                  </a:lnTo>
                  <a:lnTo>
                    <a:pt x="37" y="930"/>
                  </a:lnTo>
                  <a:lnTo>
                    <a:pt x="38" y="929"/>
                  </a:lnTo>
                  <a:lnTo>
                    <a:pt x="38" y="927"/>
                  </a:lnTo>
                  <a:lnTo>
                    <a:pt x="38" y="923"/>
                  </a:lnTo>
                  <a:lnTo>
                    <a:pt x="35" y="920"/>
                  </a:lnTo>
                  <a:lnTo>
                    <a:pt x="32" y="914"/>
                  </a:lnTo>
                  <a:lnTo>
                    <a:pt x="25" y="907"/>
                  </a:lnTo>
                  <a:lnTo>
                    <a:pt x="25" y="903"/>
                  </a:lnTo>
                  <a:lnTo>
                    <a:pt x="25" y="900"/>
                  </a:lnTo>
                  <a:lnTo>
                    <a:pt x="27" y="899"/>
                  </a:lnTo>
                  <a:lnTo>
                    <a:pt x="27" y="899"/>
                  </a:lnTo>
                  <a:lnTo>
                    <a:pt x="34" y="891"/>
                  </a:lnTo>
                  <a:lnTo>
                    <a:pt x="37" y="889"/>
                  </a:lnTo>
                  <a:lnTo>
                    <a:pt x="37" y="889"/>
                  </a:lnTo>
                  <a:lnTo>
                    <a:pt x="30" y="889"/>
                  </a:lnTo>
                  <a:lnTo>
                    <a:pt x="24" y="888"/>
                  </a:lnTo>
                  <a:lnTo>
                    <a:pt x="19" y="885"/>
                  </a:lnTo>
                  <a:lnTo>
                    <a:pt x="14" y="883"/>
                  </a:lnTo>
                  <a:lnTo>
                    <a:pt x="12" y="881"/>
                  </a:lnTo>
                  <a:lnTo>
                    <a:pt x="12" y="879"/>
                  </a:lnTo>
                  <a:lnTo>
                    <a:pt x="12" y="875"/>
                  </a:lnTo>
                  <a:lnTo>
                    <a:pt x="14" y="872"/>
                  </a:lnTo>
                  <a:lnTo>
                    <a:pt x="16" y="868"/>
                  </a:lnTo>
                  <a:lnTo>
                    <a:pt x="21" y="863"/>
                  </a:lnTo>
                  <a:lnTo>
                    <a:pt x="21" y="863"/>
                  </a:lnTo>
                  <a:lnTo>
                    <a:pt x="42" y="844"/>
                  </a:lnTo>
                  <a:lnTo>
                    <a:pt x="52" y="837"/>
                  </a:lnTo>
                  <a:lnTo>
                    <a:pt x="65" y="829"/>
                  </a:lnTo>
                  <a:lnTo>
                    <a:pt x="76" y="823"/>
                  </a:lnTo>
                  <a:lnTo>
                    <a:pt x="90" y="817"/>
                  </a:lnTo>
                  <a:lnTo>
                    <a:pt x="106" y="814"/>
                  </a:lnTo>
                  <a:lnTo>
                    <a:pt x="124" y="812"/>
                  </a:lnTo>
                  <a:lnTo>
                    <a:pt x="124" y="812"/>
                  </a:lnTo>
                  <a:lnTo>
                    <a:pt x="140" y="812"/>
                  </a:lnTo>
                  <a:lnTo>
                    <a:pt x="154" y="814"/>
                  </a:lnTo>
                  <a:lnTo>
                    <a:pt x="181" y="819"/>
                  </a:lnTo>
                  <a:lnTo>
                    <a:pt x="193" y="820"/>
                  </a:lnTo>
                  <a:lnTo>
                    <a:pt x="205" y="820"/>
                  </a:lnTo>
                  <a:lnTo>
                    <a:pt x="219" y="817"/>
                  </a:lnTo>
                  <a:lnTo>
                    <a:pt x="236" y="812"/>
                  </a:lnTo>
                  <a:lnTo>
                    <a:pt x="236" y="812"/>
                  </a:lnTo>
                  <a:lnTo>
                    <a:pt x="342" y="771"/>
                  </a:lnTo>
                  <a:lnTo>
                    <a:pt x="543" y="695"/>
                  </a:lnTo>
                  <a:lnTo>
                    <a:pt x="543" y="695"/>
                  </a:lnTo>
                  <a:lnTo>
                    <a:pt x="574" y="683"/>
                  </a:lnTo>
                  <a:lnTo>
                    <a:pt x="605" y="674"/>
                  </a:lnTo>
                  <a:lnTo>
                    <a:pt x="635" y="668"/>
                  </a:lnTo>
                  <a:lnTo>
                    <a:pt x="663" y="662"/>
                  </a:lnTo>
                  <a:lnTo>
                    <a:pt x="689" y="658"/>
                  </a:lnTo>
                  <a:lnTo>
                    <a:pt x="716" y="654"/>
                  </a:lnTo>
                  <a:lnTo>
                    <a:pt x="767" y="650"/>
                  </a:lnTo>
                  <a:lnTo>
                    <a:pt x="816" y="648"/>
                  </a:lnTo>
                  <a:lnTo>
                    <a:pt x="863" y="645"/>
                  </a:lnTo>
                  <a:lnTo>
                    <a:pt x="886" y="642"/>
                  </a:lnTo>
                  <a:lnTo>
                    <a:pt x="909" y="639"/>
                  </a:lnTo>
                  <a:lnTo>
                    <a:pt x="933" y="635"/>
                  </a:lnTo>
                  <a:lnTo>
                    <a:pt x="956" y="628"/>
                  </a:lnTo>
                  <a:lnTo>
                    <a:pt x="956" y="628"/>
                  </a:lnTo>
                  <a:lnTo>
                    <a:pt x="1037" y="605"/>
                  </a:lnTo>
                  <a:lnTo>
                    <a:pt x="1105" y="588"/>
                  </a:lnTo>
                  <a:lnTo>
                    <a:pt x="1139" y="580"/>
                  </a:lnTo>
                  <a:lnTo>
                    <a:pt x="1175" y="572"/>
                  </a:lnTo>
                  <a:lnTo>
                    <a:pt x="1216" y="565"/>
                  </a:lnTo>
                  <a:lnTo>
                    <a:pt x="1263" y="557"/>
                  </a:lnTo>
                  <a:lnTo>
                    <a:pt x="1263" y="557"/>
                  </a:lnTo>
                  <a:lnTo>
                    <a:pt x="1310" y="549"/>
                  </a:lnTo>
                  <a:lnTo>
                    <a:pt x="1351" y="543"/>
                  </a:lnTo>
                  <a:lnTo>
                    <a:pt x="1386" y="535"/>
                  </a:lnTo>
                  <a:lnTo>
                    <a:pt x="1416" y="526"/>
                  </a:lnTo>
                  <a:lnTo>
                    <a:pt x="1429" y="522"/>
                  </a:lnTo>
                  <a:lnTo>
                    <a:pt x="1442" y="517"/>
                  </a:lnTo>
                  <a:lnTo>
                    <a:pt x="1455" y="511"/>
                  </a:lnTo>
                  <a:lnTo>
                    <a:pt x="1466" y="505"/>
                  </a:lnTo>
                  <a:lnTo>
                    <a:pt x="1476" y="497"/>
                  </a:lnTo>
                  <a:lnTo>
                    <a:pt x="1488" y="489"/>
                  </a:lnTo>
                  <a:lnTo>
                    <a:pt x="1498" y="480"/>
                  </a:lnTo>
                  <a:lnTo>
                    <a:pt x="1508" y="470"/>
                  </a:lnTo>
                  <a:lnTo>
                    <a:pt x="1508" y="470"/>
                  </a:lnTo>
                  <a:lnTo>
                    <a:pt x="1517" y="459"/>
                  </a:lnTo>
                  <a:lnTo>
                    <a:pt x="1526" y="446"/>
                  </a:lnTo>
                  <a:lnTo>
                    <a:pt x="1534" y="432"/>
                  </a:lnTo>
                  <a:lnTo>
                    <a:pt x="1540" y="418"/>
                  </a:lnTo>
                  <a:lnTo>
                    <a:pt x="1552" y="386"/>
                  </a:lnTo>
                  <a:lnTo>
                    <a:pt x="1562" y="351"/>
                  </a:lnTo>
                  <a:lnTo>
                    <a:pt x="1572" y="317"/>
                  </a:lnTo>
                  <a:lnTo>
                    <a:pt x="1584" y="284"/>
                  </a:lnTo>
                  <a:lnTo>
                    <a:pt x="1590" y="268"/>
                  </a:lnTo>
                  <a:lnTo>
                    <a:pt x="1598" y="253"/>
                  </a:lnTo>
                  <a:lnTo>
                    <a:pt x="1605" y="238"/>
                  </a:lnTo>
                  <a:lnTo>
                    <a:pt x="1616" y="225"/>
                  </a:lnTo>
                  <a:lnTo>
                    <a:pt x="1616" y="225"/>
                  </a:lnTo>
                  <a:lnTo>
                    <a:pt x="1633" y="203"/>
                  </a:lnTo>
                  <a:lnTo>
                    <a:pt x="1646" y="187"/>
                  </a:lnTo>
                  <a:lnTo>
                    <a:pt x="1667" y="165"/>
                  </a:lnTo>
                  <a:lnTo>
                    <a:pt x="1683" y="147"/>
                  </a:lnTo>
                  <a:lnTo>
                    <a:pt x="1691" y="137"/>
                  </a:lnTo>
                  <a:lnTo>
                    <a:pt x="1702" y="123"/>
                  </a:lnTo>
                  <a:lnTo>
                    <a:pt x="1702" y="123"/>
                  </a:lnTo>
                  <a:lnTo>
                    <a:pt x="1714" y="107"/>
                  </a:lnTo>
                  <a:lnTo>
                    <a:pt x="1728" y="95"/>
                  </a:lnTo>
                  <a:lnTo>
                    <a:pt x="1741" y="84"/>
                  </a:lnTo>
                  <a:lnTo>
                    <a:pt x="1752" y="75"/>
                  </a:lnTo>
                  <a:lnTo>
                    <a:pt x="1771" y="63"/>
                  </a:lnTo>
                  <a:lnTo>
                    <a:pt x="1777" y="59"/>
                  </a:lnTo>
                  <a:lnTo>
                    <a:pt x="1779" y="56"/>
                  </a:lnTo>
                  <a:lnTo>
                    <a:pt x="1779" y="56"/>
                  </a:lnTo>
                  <a:close/>
                </a:path>
              </a:pathLst>
            </a:custGeom>
            <a:solidFill>
              <a:sysClr val="windowText" lastClr="000000"/>
            </a:solidFill>
            <a:ln w="7938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</p:grpSp>
      <p:grpSp>
        <p:nvGrpSpPr>
          <p:cNvPr id="257" name="グループ化 256">
            <a:extLst>
              <a:ext uri="{FF2B5EF4-FFF2-40B4-BE49-F238E27FC236}">
                <a16:creationId xmlns:a16="http://schemas.microsoft.com/office/drawing/2014/main" id="{1F70B382-BFC8-4286-879B-10323B2B988E}"/>
              </a:ext>
            </a:extLst>
          </p:cNvPr>
          <p:cNvGrpSpPr/>
          <p:nvPr/>
        </p:nvGrpSpPr>
        <p:grpSpPr>
          <a:xfrm>
            <a:off x="2060782" y="4483407"/>
            <a:ext cx="1302734" cy="669089"/>
            <a:chOff x="2613086" y="4201727"/>
            <a:chExt cx="4823860" cy="2477551"/>
          </a:xfrm>
        </p:grpSpPr>
        <p:grpSp>
          <p:nvGrpSpPr>
            <p:cNvPr id="258" name="グループ化 257">
              <a:extLst>
                <a:ext uri="{FF2B5EF4-FFF2-40B4-BE49-F238E27FC236}">
                  <a16:creationId xmlns:a16="http://schemas.microsoft.com/office/drawing/2014/main" id="{6E71B91D-5378-44D5-AE40-2F8F12D95D26}"/>
                </a:ext>
              </a:extLst>
            </p:cNvPr>
            <p:cNvGrpSpPr/>
            <p:nvPr/>
          </p:nvGrpSpPr>
          <p:grpSpPr>
            <a:xfrm>
              <a:off x="2613086" y="4328610"/>
              <a:ext cx="4823860" cy="2350668"/>
              <a:chOff x="3477183" y="3914657"/>
              <a:chExt cx="5292610" cy="2579090"/>
            </a:xfrm>
          </p:grpSpPr>
          <p:sp>
            <p:nvSpPr>
              <p:cNvPr id="285" name="楕円 284">
                <a:extLst>
                  <a:ext uri="{FF2B5EF4-FFF2-40B4-BE49-F238E27FC236}">
                    <a16:creationId xmlns:a16="http://schemas.microsoft.com/office/drawing/2014/main" id="{644A1566-A2E4-47A3-BC15-4DB983B929F1}"/>
                  </a:ext>
                </a:extLst>
              </p:cNvPr>
              <p:cNvSpPr/>
              <p:nvPr/>
            </p:nvSpPr>
            <p:spPr>
              <a:xfrm>
                <a:off x="3477183" y="5023715"/>
                <a:ext cx="5292610" cy="1470032"/>
              </a:xfrm>
              <a:prstGeom prst="ellipse">
                <a:avLst/>
              </a:prstGeom>
              <a:solidFill>
                <a:srgbClr val="00B0F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286" name="グループ化 285">
                <a:extLst>
                  <a:ext uri="{FF2B5EF4-FFF2-40B4-BE49-F238E27FC236}">
                    <a16:creationId xmlns:a16="http://schemas.microsoft.com/office/drawing/2014/main" id="{F6794E85-3134-4945-A42A-1F98EB0685C4}"/>
                  </a:ext>
                </a:extLst>
              </p:cNvPr>
              <p:cNvGrpSpPr/>
              <p:nvPr/>
            </p:nvGrpSpPr>
            <p:grpSpPr>
              <a:xfrm>
                <a:off x="3933077" y="5111562"/>
                <a:ext cx="2059736" cy="889141"/>
                <a:chOff x="3933077" y="3642754"/>
                <a:chExt cx="2059736" cy="889141"/>
              </a:xfrm>
            </p:grpSpPr>
            <p:sp>
              <p:nvSpPr>
                <p:cNvPr id="315" name="フリーフォーム: 図形 314">
                  <a:extLst>
                    <a:ext uri="{FF2B5EF4-FFF2-40B4-BE49-F238E27FC236}">
                      <a16:creationId xmlns:a16="http://schemas.microsoft.com/office/drawing/2014/main" id="{A6A53103-E10B-479A-9385-09AC298D4DFC}"/>
                    </a:ext>
                  </a:extLst>
                </p:cNvPr>
                <p:cNvSpPr/>
                <p:nvPr/>
              </p:nvSpPr>
              <p:spPr>
                <a:xfrm>
                  <a:off x="3933077" y="3642754"/>
                  <a:ext cx="2059736" cy="889141"/>
                </a:xfrm>
                <a:custGeom>
                  <a:avLst/>
                  <a:gdLst>
                    <a:gd name="connsiteX0" fmla="*/ 1029868 w 2059736"/>
                    <a:gd name="connsiteY0" fmla="*/ 0 h 889141"/>
                    <a:gd name="connsiteX1" fmla="*/ 2059736 w 2059736"/>
                    <a:gd name="connsiteY1" fmla="*/ 508645 h 889141"/>
                    <a:gd name="connsiteX2" fmla="*/ 1883851 w 2059736"/>
                    <a:gd name="connsiteY2" fmla="*/ 793033 h 889141"/>
                    <a:gd name="connsiteX3" fmla="*/ 1802550 w 2059736"/>
                    <a:gd name="connsiteY3" fmla="*/ 841700 h 889141"/>
                    <a:gd name="connsiteX4" fmla="*/ 1783114 w 2059736"/>
                    <a:gd name="connsiteY4" fmla="*/ 830010 h 889141"/>
                    <a:gd name="connsiteX5" fmla="*/ 1671493 w 2059736"/>
                    <a:gd name="connsiteY5" fmla="*/ 852389 h 889141"/>
                    <a:gd name="connsiteX6" fmla="*/ 1373837 w 2059736"/>
                    <a:gd name="connsiteY6" fmla="*/ 852389 h 889141"/>
                    <a:gd name="connsiteX7" fmla="*/ 1150595 w 2059736"/>
                    <a:gd name="connsiteY7" fmla="*/ 816582 h 889141"/>
                    <a:gd name="connsiteX8" fmla="*/ 1076181 w 2059736"/>
                    <a:gd name="connsiteY8" fmla="*/ 852389 h 889141"/>
                    <a:gd name="connsiteX9" fmla="*/ 778525 w 2059736"/>
                    <a:gd name="connsiteY9" fmla="*/ 852389 h 889141"/>
                    <a:gd name="connsiteX10" fmla="*/ 555283 w 2059736"/>
                    <a:gd name="connsiteY10" fmla="*/ 816582 h 889141"/>
                    <a:gd name="connsiteX11" fmla="*/ 480869 w 2059736"/>
                    <a:gd name="connsiteY11" fmla="*/ 852389 h 889141"/>
                    <a:gd name="connsiteX12" fmla="*/ 257627 w 2059736"/>
                    <a:gd name="connsiteY12" fmla="*/ 816582 h 889141"/>
                    <a:gd name="connsiteX13" fmla="*/ 222320 w 2059736"/>
                    <a:gd name="connsiteY13" fmla="*/ 820830 h 889141"/>
                    <a:gd name="connsiteX14" fmla="*/ 175885 w 2059736"/>
                    <a:gd name="connsiteY14" fmla="*/ 793033 h 889141"/>
                    <a:gd name="connsiteX15" fmla="*/ 0 w 2059736"/>
                    <a:gd name="connsiteY15" fmla="*/ 508645 h 889141"/>
                    <a:gd name="connsiteX16" fmla="*/ 1029868 w 2059736"/>
                    <a:gd name="connsiteY16" fmla="*/ 0 h 8891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059736" h="889141">
                      <a:moveTo>
                        <a:pt x="1029868" y="0"/>
                      </a:moveTo>
                      <a:cubicBezTo>
                        <a:pt x="1598648" y="0"/>
                        <a:pt x="2059736" y="227728"/>
                        <a:pt x="2059736" y="508645"/>
                      </a:cubicBezTo>
                      <a:cubicBezTo>
                        <a:pt x="2059736" y="613989"/>
                        <a:pt x="1994896" y="711853"/>
                        <a:pt x="1883851" y="793033"/>
                      </a:cubicBezTo>
                      <a:lnTo>
                        <a:pt x="1802550" y="841700"/>
                      </a:lnTo>
                      <a:lnTo>
                        <a:pt x="1783114" y="830010"/>
                      </a:lnTo>
                      <a:cubicBezTo>
                        <a:pt x="1745907" y="810615"/>
                        <a:pt x="1708700" y="804647"/>
                        <a:pt x="1671493" y="852389"/>
                      </a:cubicBezTo>
                      <a:cubicBezTo>
                        <a:pt x="1572274" y="979702"/>
                        <a:pt x="1473056" y="725076"/>
                        <a:pt x="1373837" y="852389"/>
                      </a:cubicBezTo>
                      <a:cubicBezTo>
                        <a:pt x="1299423" y="947874"/>
                        <a:pt x="1225009" y="828518"/>
                        <a:pt x="1150595" y="816582"/>
                      </a:cubicBezTo>
                      <a:cubicBezTo>
                        <a:pt x="1125791" y="812604"/>
                        <a:pt x="1100986" y="820561"/>
                        <a:pt x="1076181" y="852389"/>
                      </a:cubicBezTo>
                      <a:cubicBezTo>
                        <a:pt x="976962" y="979702"/>
                        <a:pt x="877744" y="725076"/>
                        <a:pt x="778525" y="852389"/>
                      </a:cubicBezTo>
                      <a:cubicBezTo>
                        <a:pt x="704111" y="947874"/>
                        <a:pt x="629697" y="828518"/>
                        <a:pt x="555283" y="816582"/>
                      </a:cubicBezTo>
                      <a:cubicBezTo>
                        <a:pt x="530478" y="812604"/>
                        <a:pt x="505674" y="820561"/>
                        <a:pt x="480869" y="852389"/>
                      </a:cubicBezTo>
                      <a:cubicBezTo>
                        <a:pt x="406455" y="947874"/>
                        <a:pt x="332041" y="828518"/>
                        <a:pt x="257627" y="816582"/>
                      </a:cubicBezTo>
                      <a:lnTo>
                        <a:pt x="222320" y="820830"/>
                      </a:lnTo>
                      <a:lnTo>
                        <a:pt x="175885" y="793033"/>
                      </a:lnTo>
                      <a:cubicBezTo>
                        <a:pt x="64841" y="711853"/>
                        <a:pt x="0" y="613989"/>
                        <a:pt x="0" y="508645"/>
                      </a:cubicBezTo>
                      <a:cubicBezTo>
                        <a:pt x="0" y="227728"/>
                        <a:pt x="461088" y="0"/>
                        <a:pt x="1029868" y="0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16" name="フリーフォーム: 図形 315">
                  <a:extLst>
                    <a:ext uri="{FF2B5EF4-FFF2-40B4-BE49-F238E27FC236}">
                      <a16:creationId xmlns:a16="http://schemas.microsoft.com/office/drawing/2014/main" id="{29178C36-5E99-4615-A1F8-8484B9BC03D3}"/>
                    </a:ext>
                  </a:extLst>
                </p:cNvPr>
                <p:cNvSpPr/>
                <p:nvPr/>
              </p:nvSpPr>
              <p:spPr>
                <a:xfrm>
                  <a:off x="4026846" y="3642754"/>
                  <a:ext cx="1891354" cy="889141"/>
                </a:xfrm>
                <a:custGeom>
                  <a:avLst/>
                  <a:gdLst>
                    <a:gd name="connsiteX0" fmla="*/ 1686440 w 1891354"/>
                    <a:gd name="connsiteY0" fmla="*/ 162217 h 889141"/>
                    <a:gd name="connsiteX1" fmla="*/ 1790082 w 1891354"/>
                    <a:gd name="connsiteY1" fmla="*/ 224257 h 889141"/>
                    <a:gd name="connsiteX2" fmla="*/ 1875938 w 1891354"/>
                    <a:gd name="connsiteY2" fmla="*/ 302379 h 889141"/>
                    <a:gd name="connsiteX3" fmla="*/ 1883756 w 1891354"/>
                    <a:gd name="connsiteY3" fmla="*/ 340187 h 889141"/>
                    <a:gd name="connsiteX4" fmla="*/ 1891354 w 1891354"/>
                    <a:gd name="connsiteY4" fmla="*/ 451620 h 889141"/>
                    <a:gd name="connsiteX5" fmla="*/ 1861582 w 1891354"/>
                    <a:gd name="connsiteY5" fmla="*/ 670277 h 889141"/>
                    <a:gd name="connsiteX6" fmla="*/ 1830806 w 1891354"/>
                    <a:gd name="connsiteY6" fmla="*/ 758040 h 889141"/>
                    <a:gd name="connsiteX7" fmla="*/ 1790082 w 1891354"/>
                    <a:gd name="connsiteY7" fmla="*/ 793033 h 889141"/>
                    <a:gd name="connsiteX8" fmla="*/ 1708781 w 1891354"/>
                    <a:gd name="connsiteY8" fmla="*/ 841700 h 889141"/>
                    <a:gd name="connsiteX9" fmla="*/ 1689345 w 1891354"/>
                    <a:gd name="connsiteY9" fmla="*/ 830010 h 889141"/>
                    <a:gd name="connsiteX10" fmla="*/ 1668604 w 1891354"/>
                    <a:gd name="connsiteY10" fmla="*/ 821537 h 889141"/>
                    <a:gd name="connsiteX11" fmla="*/ 1710396 w 1891354"/>
                    <a:gd name="connsiteY11" fmla="*/ 652919 h 889141"/>
                    <a:gd name="connsiteX12" fmla="*/ 1726254 w 1891354"/>
                    <a:gd name="connsiteY12" fmla="*/ 455894 h 889141"/>
                    <a:gd name="connsiteX13" fmla="*/ 1710396 w 1891354"/>
                    <a:gd name="connsiteY13" fmla="*/ 258869 h 889141"/>
                    <a:gd name="connsiteX14" fmla="*/ 208231 w 1891354"/>
                    <a:gd name="connsiteY14" fmla="*/ 148833 h 889141"/>
                    <a:gd name="connsiteX15" fmla="*/ 180959 w 1891354"/>
                    <a:gd name="connsiteY15" fmla="*/ 258869 h 889141"/>
                    <a:gd name="connsiteX16" fmla="*/ 165100 w 1891354"/>
                    <a:gd name="connsiteY16" fmla="*/ 455894 h 889141"/>
                    <a:gd name="connsiteX17" fmla="*/ 226442 w 1891354"/>
                    <a:gd name="connsiteY17" fmla="*/ 836429 h 889141"/>
                    <a:gd name="connsiteX18" fmla="*/ 231367 w 1891354"/>
                    <a:gd name="connsiteY18" fmla="*/ 847794 h 889141"/>
                    <a:gd name="connsiteX19" fmla="*/ 219669 w 1891354"/>
                    <a:gd name="connsiteY19" fmla="*/ 840640 h 889141"/>
                    <a:gd name="connsiteX20" fmla="*/ 163858 w 1891354"/>
                    <a:gd name="connsiteY20" fmla="*/ 816582 h 889141"/>
                    <a:gd name="connsiteX21" fmla="*/ 128551 w 1891354"/>
                    <a:gd name="connsiteY21" fmla="*/ 820830 h 889141"/>
                    <a:gd name="connsiteX22" fmla="*/ 82116 w 1891354"/>
                    <a:gd name="connsiteY22" fmla="*/ 793033 h 889141"/>
                    <a:gd name="connsiteX23" fmla="*/ 71298 w 1891354"/>
                    <a:gd name="connsiteY23" fmla="*/ 783737 h 889141"/>
                    <a:gd name="connsiteX24" fmla="*/ 65595 w 1891354"/>
                    <a:gd name="connsiteY24" fmla="*/ 772433 h 889141"/>
                    <a:gd name="connsiteX25" fmla="*/ 0 w 1891354"/>
                    <a:gd name="connsiteY25" fmla="*/ 451620 h 889141"/>
                    <a:gd name="connsiteX26" fmla="*/ 7598 w 1891354"/>
                    <a:gd name="connsiteY26" fmla="*/ 340187 h 889141"/>
                    <a:gd name="connsiteX27" fmla="*/ 19857 w 1891354"/>
                    <a:gd name="connsiteY27" fmla="*/ 280908 h 889141"/>
                    <a:gd name="connsiteX28" fmla="*/ 82117 w 1891354"/>
                    <a:gd name="connsiteY28" fmla="*/ 224257 h 889141"/>
                    <a:gd name="connsiteX29" fmla="*/ 207873 w 1891354"/>
                    <a:gd name="connsiteY29" fmla="*/ 148979 h 889141"/>
                    <a:gd name="connsiteX30" fmla="*/ 1275321 w 1891354"/>
                    <a:gd name="connsiteY30" fmla="*/ 30520 h 889141"/>
                    <a:gd name="connsiteX31" fmla="*/ 1336970 w 1891354"/>
                    <a:gd name="connsiteY31" fmla="*/ 39972 h 889141"/>
                    <a:gd name="connsiteX32" fmla="*/ 1506720 w 1891354"/>
                    <a:gd name="connsiteY32" fmla="*/ 85478 h 889141"/>
                    <a:gd name="connsiteX33" fmla="*/ 1536516 w 1891354"/>
                    <a:gd name="connsiteY33" fmla="*/ 192427 h 889141"/>
                    <a:gd name="connsiteX34" fmla="*/ 1564329 w 1891354"/>
                    <a:gd name="connsiteY34" fmla="*/ 452602 h 889141"/>
                    <a:gd name="connsiteX35" fmla="*/ 1503323 w 1891354"/>
                    <a:gd name="connsiteY35" fmla="*/ 831918 h 889141"/>
                    <a:gd name="connsiteX36" fmla="*/ 1483375 w 1891354"/>
                    <a:gd name="connsiteY36" fmla="*/ 881001 h 889141"/>
                    <a:gd name="connsiteX37" fmla="*/ 1466103 w 1891354"/>
                    <a:gd name="connsiteY37" fmla="*/ 874768 h 889141"/>
                    <a:gd name="connsiteX38" fmla="*/ 1280068 w 1891354"/>
                    <a:gd name="connsiteY38" fmla="*/ 852389 h 889141"/>
                    <a:gd name="connsiteX39" fmla="*/ 1278610 w 1891354"/>
                    <a:gd name="connsiteY39" fmla="*/ 853767 h 889141"/>
                    <a:gd name="connsiteX40" fmla="*/ 1304899 w 1891354"/>
                    <a:gd name="connsiteY40" fmla="*/ 686581 h 889141"/>
                    <a:gd name="connsiteX41" fmla="*/ 1316679 w 1891354"/>
                    <a:gd name="connsiteY41" fmla="*/ 452602 h 889141"/>
                    <a:gd name="connsiteX42" fmla="*/ 1304899 w 1891354"/>
                    <a:gd name="connsiteY42" fmla="*/ 218624 h 889141"/>
                    <a:gd name="connsiteX43" fmla="*/ 610001 w 1891354"/>
                    <a:gd name="connsiteY43" fmla="*/ 28508 h 889141"/>
                    <a:gd name="connsiteX44" fmla="*/ 580105 w 1891354"/>
                    <a:gd name="connsiteY44" fmla="*/ 218624 h 889141"/>
                    <a:gd name="connsiteX45" fmla="*/ 568325 w 1891354"/>
                    <a:gd name="connsiteY45" fmla="*/ 452602 h 889141"/>
                    <a:gd name="connsiteX46" fmla="*/ 580105 w 1891354"/>
                    <a:gd name="connsiteY46" fmla="*/ 686581 h 889141"/>
                    <a:gd name="connsiteX47" fmla="*/ 611645 w 1891354"/>
                    <a:gd name="connsiteY47" fmla="*/ 887151 h 889141"/>
                    <a:gd name="connsiteX48" fmla="*/ 601041 w 1891354"/>
                    <a:gd name="connsiteY48" fmla="*/ 886168 h 889141"/>
                    <a:gd name="connsiteX49" fmla="*/ 461514 w 1891354"/>
                    <a:gd name="connsiteY49" fmla="*/ 816582 h 889141"/>
                    <a:gd name="connsiteX50" fmla="*/ 405704 w 1891354"/>
                    <a:gd name="connsiteY50" fmla="*/ 832807 h 889141"/>
                    <a:gd name="connsiteX51" fmla="*/ 393580 w 1891354"/>
                    <a:gd name="connsiteY51" fmla="*/ 845569 h 889141"/>
                    <a:gd name="connsiteX52" fmla="*/ 388031 w 1891354"/>
                    <a:gd name="connsiteY52" fmla="*/ 831918 h 889141"/>
                    <a:gd name="connsiteX53" fmla="*/ 327025 w 1891354"/>
                    <a:gd name="connsiteY53" fmla="*/ 452602 h 889141"/>
                    <a:gd name="connsiteX54" fmla="*/ 354839 w 1891354"/>
                    <a:gd name="connsiteY54" fmla="*/ 192427 h 889141"/>
                    <a:gd name="connsiteX55" fmla="*/ 386181 w 1891354"/>
                    <a:gd name="connsiteY55" fmla="*/ 79928 h 889141"/>
                    <a:gd name="connsiteX56" fmla="*/ 535228 w 1891354"/>
                    <a:gd name="connsiteY56" fmla="*/ 39972 h 889141"/>
                    <a:gd name="connsiteX57" fmla="*/ 936099 w 1891354"/>
                    <a:gd name="connsiteY57" fmla="*/ 0 h 889141"/>
                    <a:gd name="connsiteX58" fmla="*/ 1109562 w 1891354"/>
                    <a:gd name="connsiteY58" fmla="*/ 8637 h 889141"/>
                    <a:gd name="connsiteX59" fmla="*/ 1117846 w 1891354"/>
                    <a:gd name="connsiteY59" fmla="*/ 80094 h 889141"/>
                    <a:gd name="connsiteX60" fmla="*/ 1132529 w 1891354"/>
                    <a:gd name="connsiteY60" fmla="*/ 420654 h 889141"/>
                    <a:gd name="connsiteX61" fmla="*/ 1117846 w 1891354"/>
                    <a:gd name="connsiteY61" fmla="*/ 761214 h 889141"/>
                    <a:gd name="connsiteX62" fmla="*/ 1108876 w 1891354"/>
                    <a:gd name="connsiteY62" fmla="*/ 838595 h 889141"/>
                    <a:gd name="connsiteX63" fmla="*/ 1084732 w 1891354"/>
                    <a:gd name="connsiteY63" fmla="*/ 825464 h 889141"/>
                    <a:gd name="connsiteX64" fmla="*/ 1056826 w 1891354"/>
                    <a:gd name="connsiteY64" fmla="*/ 816582 h 889141"/>
                    <a:gd name="connsiteX65" fmla="*/ 982412 w 1891354"/>
                    <a:gd name="connsiteY65" fmla="*/ 852389 h 889141"/>
                    <a:gd name="connsiteX66" fmla="*/ 796377 w 1891354"/>
                    <a:gd name="connsiteY66" fmla="*/ 830010 h 889141"/>
                    <a:gd name="connsiteX67" fmla="*/ 780833 w 1891354"/>
                    <a:gd name="connsiteY67" fmla="*/ 824400 h 889141"/>
                    <a:gd name="connsiteX68" fmla="*/ 773509 w 1891354"/>
                    <a:gd name="connsiteY68" fmla="*/ 761214 h 889141"/>
                    <a:gd name="connsiteX69" fmla="*/ 758825 w 1891354"/>
                    <a:gd name="connsiteY69" fmla="*/ 420654 h 889141"/>
                    <a:gd name="connsiteX70" fmla="*/ 773509 w 1891354"/>
                    <a:gd name="connsiteY70" fmla="*/ 80094 h 889141"/>
                    <a:gd name="connsiteX71" fmla="*/ 781903 w 1891354"/>
                    <a:gd name="connsiteY71" fmla="*/ 7677 h 8891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</a:cxnLst>
                  <a:rect l="l" t="t" r="r" b="b"/>
                  <a:pathLst>
                    <a:path w="1891354" h="889141">
                      <a:moveTo>
                        <a:pt x="1686440" y="162217"/>
                      </a:moveTo>
                      <a:lnTo>
                        <a:pt x="1790082" y="224257"/>
                      </a:lnTo>
                      <a:lnTo>
                        <a:pt x="1875938" y="302379"/>
                      </a:lnTo>
                      <a:lnTo>
                        <a:pt x="1883756" y="340187"/>
                      </a:lnTo>
                      <a:cubicBezTo>
                        <a:pt x="1888770" y="376678"/>
                        <a:pt x="1891354" y="413870"/>
                        <a:pt x="1891354" y="451620"/>
                      </a:cubicBezTo>
                      <a:cubicBezTo>
                        <a:pt x="1891354" y="527121"/>
                        <a:pt x="1881018" y="600389"/>
                        <a:pt x="1861582" y="670277"/>
                      </a:cubicBezTo>
                      <a:lnTo>
                        <a:pt x="1830806" y="758040"/>
                      </a:lnTo>
                      <a:lnTo>
                        <a:pt x="1790082" y="793033"/>
                      </a:lnTo>
                      <a:lnTo>
                        <a:pt x="1708781" y="841700"/>
                      </a:lnTo>
                      <a:lnTo>
                        <a:pt x="1689345" y="830010"/>
                      </a:lnTo>
                      <a:lnTo>
                        <a:pt x="1668604" y="821537"/>
                      </a:lnTo>
                      <a:lnTo>
                        <a:pt x="1710396" y="652919"/>
                      </a:lnTo>
                      <a:cubicBezTo>
                        <a:pt x="1720794" y="589278"/>
                        <a:pt x="1726254" y="523385"/>
                        <a:pt x="1726254" y="455894"/>
                      </a:cubicBezTo>
                      <a:cubicBezTo>
                        <a:pt x="1726254" y="388403"/>
                        <a:pt x="1720794" y="322510"/>
                        <a:pt x="1710396" y="258869"/>
                      </a:cubicBezTo>
                      <a:close/>
                      <a:moveTo>
                        <a:pt x="208231" y="148833"/>
                      </a:moveTo>
                      <a:lnTo>
                        <a:pt x="180959" y="258869"/>
                      </a:lnTo>
                      <a:cubicBezTo>
                        <a:pt x="170561" y="322510"/>
                        <a:pt x="165100" y="388403"/>
                        <a:pt x="165100" y="455894"/>
                      </a:cubicBezTo>
                      <a:cubicBezTo>
                        <a:pt x="165100" y="590876"/>
                        <a:pt x="186943" y="719468"/>
                        <a:pt x="226442" y="836429"/>
                      </a:cubicBezTo>
                      <a:lnTo>
                        <a:pt x="231367" y="847794"/>
                      </a:lnTo>
                      <a:lnTo>
                        <a:pt x="219669" y="840640"/>
                      </a:lnTo>
                      <a:cubicBezTo>
                        <a:pt x="201065" y="829264"/>
                        <a:pt x="182462" y="819566"/>
                        <a:pt x="163858" y="816582"/>
                      </a:cubicBezTo>
                      <a:lnTo>
                        <a:pt x="128551" y="820830"/>
                      </a:lnTo>
                      <a:lnTo>
                        <a:pt x="82116" y="793033"/>
                      </a:lnTo>
                      <a:lnTo>
                        <a:pt x="71298" y="783737"/>
                      </a:lnTo>
                      <a:lnTo>
                        <a:pt x="65595" y="772433"/>
                      </a:lnTo>
                      <a:cubicBezTo>
                        <a:pt x="23258" y="673098"/>
                        <a:pt x="0" y="564872"/>
                        <a:pt x="0" y="451620"/>
                      </a:cubicBezTo>
                      <a:cubicBezTo>
                        <a:pt x="0" y="413870"/>
                        <a:pt x="2584" y="376678"/>
                        <a:pt x="7598" y="340187"/>
                      </a:cubicBezTo>
                      <a:lnTo>
                        <a:pt x="19857" y="280908"/>
                      </a:lnTo>
                      <a:lnTo>
                        <a:pt x="82117" y="224257"/>
                      </a:lnTo>
                      <a:cubicBezTo>
                        <a:pt x="119131" y="197197"/>
                        <a:pt x="161280" y="171990"/>
                        <a:pt x="207873" y="148979"/>
                      </a:cubicBezTo>
                      <a:close/>
                      <a:moveTo>
                        <a:pt x="1275321" y="30520"/>
                      </a:moveTo>
                      <a:lnTo>
                        <a:pt x="1336970" y="39972"/>
                      </a:lnTo>
                      <a:lnTo>
                        <a:pt x="1506720" y="85478"/>
                      </a:lnTo>
                      <a:lnTo>
                        <a:pt x="1536516" y="192427"/>
                      </a:lnTo>
                      <a:cubicBezTo>
                        <a:pt x="1554592" y="274616"/>
                        <a:pt x="1564329" y="362001"/>
                        <a:pt x="1564329" y="452602"/>
                      </a:cubicBezTo>
                      <a:cubicBezTo>
                        <a:pt x="1564329" y="588504"/>
                        <a:pt x="1542420" y="717169"/>
                        <a:pt x="1503323" y="831918"/>
                      </a:cubicBezTo>
                      <a:lnTo>
                        <a:pt x="1483375" y="881001"/>
                      </a:lnTo>
                      <a:lnTo>
                        <a:pt x="1466103" y="874768"/>
                      </a:lnTo>
                      <a:cubicBezTo>
                        <a:pt x="1404092" y="842443"/>
                        <a:pt x="1342080" y="772819"/>
                        <a:pt x="1280068" y="852389"/>
                      </a:cubicBezTo>
                      <a:lnTo>
                        <a:pt x="1278610" y="853767"/>
                      </a:lnTo>
                      <a:lnTo>
                        <a:pt x="1304899" y="686581"/>
                      </a:lnTo>
                      <a:cubicBezTo>
                        <a:pt x="1312589" y="611795"/>
                        <a:pt x="1316679" y="533394"/>
                        <a:pt x="1316679" y="452602"/>
                      </a:cubicBezTo>
                      <a:cubicBezTo>
                        <a:pt x="1316679" y="371811"/>
                        <a:pt x="1312589" y="293409"/>
                        <a:pt x="1304899" y="218624"/>
                      </a:cubicBezTo>
                      <a:close/>
                      <a:moveTo>
                        <a:pt x="610001" y="28508"/>
                      </a:moveTo>
                      <a:lnTo>
                        <a:pt x="580105" y="218624"/>
                      </a:lnTo>
                      <a:cubicBezTo>
                        <a:pt x="572415" y="293409"/>
                        <a:pt x="568325" y="371811"/>
                        <a:pt x="568325" y="452602"/>
                      </a:cubicBezTo>
                      <a:cubicBezTo>
                        <a:pt x="568325" y="533394"/>
                        <a:pt x="572415" y="611795"/>
                        <a:pt x="580105" y="686581"/>
                      </a:cubicBezTo>
                      <a:lnTo>
                        <a:pt x="611645" y="887151"/>
                      </a:lnTo>
                      <a:lnTo>
                        <a:pt x="601041" y="886168"/>
                      </a:lnTo>
                      <a:cubicBezTo>
                        <a:pt x="554532" y="873463"/>
                        <a:pt x="508023" y="824042"/>
                        <a:pt x="461514" y="816582"/>
                      </a:cubicBezTo>
                      <a:cubicBezTo>
                        <a:pt x="442911" y="813599"/>
                        <a:pt x="424307" y="817329"/>
                        <a:pt x="405704" y="832807"/>
                      </a:cubicBezTo>
                      <a:lnTo>
                        <a:pt x="393580" y="845569"/>
                      </a:lnTo>
                      <a:lnTo>
                        <a:pt x="388031" y="831918"/>
                      </a:lnTo>
                      <a:cubicBezTo>
                        <a:pt x="348935" y="717169"/>
                        <a:pt x="327025" y="588504"/>
                        <a:pt x="327025" y="452602"/>
                      </a:cubicBezTo>
                      <a:cubicBezTo>
                        <a:pt x="327025" y="362001"/>
                        <a:pt x="336763" y="274616"/>
                        <a:pt x="354839" y="192427"/>
                      </a:cubicBezTo>
                      <a:lnTo>
                        <a:pt x="386181" y="79928"/>
                      </a:lnTo>
                      <a:lnTo>
                        <a:pt x="535228" y="39972"/>
                      </a:lnTo>
                      <a:close/>
                      <a:moveTo>
                        <a:pt x="936099" y="0"/>
                      </a:moveTo>
                      <a:lnTo>
                        <a:pt x="1109562" y="8637"/>
                      </a:lnTo>
                      <a:lnTo>
                        <a:pt x="1117846" y="80094"/>
                      </a:lnTo>
                      <a:cubicBezTo>
                        <a:pt x="1127301" y="184769"/>
                        <a:pt x="1132529" y="299852"/>
                        <a:pt x="1132529" y="420654"/>
                      </a:cubicBezTo>
                      <a:cubicBezTo>
                        <a:pt x="1132529" y="541456"/>
                        <a:pt x="1127301" y="656539"/>
                        <a:pt x="1117846" y="761214"/>
                      </a:cubicBezTo>
                      <a:lnTo>
                        <a:pt x="1108876" y="838595"/>
                      </a:lnTo>
                      <a:lnTo>
                        <a:pt x="1084732" y="825464"/>
                      </a:lnTo>
                      <a:cubicBezTo>
                        <a:pt x="1075430" y="821245"/>
                        <a:pt x="1066128" y="818074"/>
                        <a:pt x="1056826" y="816582"/>
                      </a:cubicBezTo>
                      <a:cubicBezTo>
                        <a:pt x="1032022" y="812604"/>
                        <a:pt x="1007217" y="820561"/>
                        <a:pt x="982412" y="852389"/>
                      </a:cubicBezTo>
                      <a:cubicBezTo>
                        <a:pt x="920400" y="931960"/>
                        <a:pt x="858389" y="862335"/>
                        <a:pt x="796377" y="830010"/>
                      </a:cubicBezTo>
                      <a:lnTo>
                        <a:pt x="780833" y="824400"/>
                      </a:lnTo>
                      <a:lnTo>
                        <a:pt x="773509" y="761214"/>
                      </a:lnTo>
                      <a:cubicBezTo>
                        <a:pt x="764054" y="656539"/>
                        <a:pt x="758825" y="541456"/>
                        <a:pt x="758825" y="420654"/>
                      </a:cubicBezTo>
                      <a:cubicBezTo>
                        <a:pt x="758825" y="299852"/>
                        <a:pt x="764054" y="184769"/>
                        <a:pt x="773509" y="80094"/>
                      </a:cubicBezTo>
                      <a:lnTo>
                        <a:pt x="781903" y="7677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287" name="フリーフォーム: 図形 286">
                <a:extLst>
                  <a:ext uri="{FF2B5EF4-FFF2-40B4-BE49-F238E27FC236}">
                    <a16:creationId xmlns:a16="http://schemas.microsoft.com/office/drawing/2014/main" id="{48079182-B23D-4C5E-A80A-D80592AC6790}"/>
                  </a:ext>
                </a:extLst>
              </p:cNvPr>
              <p:cNvSpPr/>
              <p:nvPr/>
            </p:nvSpPr>
            <p:spPr>
              <a:xfrm>
                <a:off x="3906810" y="4207712"/>
                <a:ext cx="1985948" cy="1663291"/>
              </a:xfrm>
              <a:custGeom>
                <a:avLst/>
                <a:gdLst>
                  <a:gd name="connsiteX0" fmla="*/ 1731013 w 1985948"/>
                  <a:gd name="connsiteY0" fmla="*/ 998 h 1663291"/>
                  <a:gd name="connsiteX1" fmla="*/ 1766631 w 1985948"/>
                  <a:gd name="connsiteY1" fmla="*/ 21562 h 1663291"/>
                  <a:gd name="connsiteX2" fmla="*/ 1815354 w 1985948"/>
                  <a:gd name="connsiteY2" fmla="*/ 203396 h 1663291"/>
                  <a:gd name="connsiteX3" fmla="*/ 1824474 w 1985948"/>
                  <a:gd name="connsiteY3" fmla="*/ 200952 h 1663291"/>
                  <a:gd name="connsiteX4" fmla="*/ 1782289 w 1985948"/>
                  <a:gd name="connsiteY4" fmla="*/ 43517 h 1663291"/>
                  <a:gd name="connsiteX5" fmla="*/ 1802853 w 1985948"/>
                  <a:gd name="connsiteY5" fmla="*/ 7899 h 1663291"/>
                  <a:gd name="connsiteX6" fmla="*/ 1838472 w 1985948"/>
                  <a:gd name="connsiteY6" fmla="*/ 28463 h 1663291"/>
                  <a:gd name="connsiteX7" fmla="*/ 1880656 w 1985948"/>
                  <a:gd name="connsiteY7" fmla="*/ 185898 h 1663291"/>
                  <a:gd name="connsiteX8" fmla="*/ 1889059 w 1985948"/>
                  <a:gd name="connsiteY8" fmla="*/ 183647 h 1663291"/>
                  <a:gd name="connsiteX9" fmla="*/ 1864269 w 1985948"/>
                  <a:gd name="connsiteY9" fmla="*/ 91132 h 1663291"/>
                  <a:gd name="connsiteX10" fmla="*/ 1872510 w 1985948"/>
                  <a:gd name="connsiteY10" fmla="*/ 66558 h 1663291"/>
                  <a:gd name="connsiteX11" fmla="*/ 1880848 w 1985948"/>
                  <a:gd name="connsiteY11" fmla="*/ 62416 h 1663291"/>
                  <a:gd name="connsiteX12" fmla="*/ 1890141 w 1985948"/>
                  <a:gd name="connsiteY12" fmla="*/ 61833 h 1663291"/>
                  <a:gd name="connsiteX13" fmla="*/ 1909564 w 1985948"/>
                  <a:gd name="connsiteY13" fmla="*/ 78995 h 1663291"/>
                  <a:gd name="connsiteX14" fmla="*/ 1942498 w 1985948"/>
                  <a:gd name="connsiteY14" fmla="*/ 201905 h 1663291"/>
                  <a:gd name="connsiteX15" fmla="*/ 1942500 w 1985948"/>
                  <a:gd name="connsiteY15" fmla="*/ 201910 h 1663291"/>
                  <a:gd name="connsiteX16" fmla="*/ 1962767 w 1985948"/>
                  <a:gd name="connsiteY16" fmla="*/ 277545 h 1663291"/>
                  <a:gd name="connsiteX17" fmla="*/ 1951800 w 1985948"/>
                  <a:gd name="connsiteY17" fmla="*/ 360845 h 1663291"/>
                  <a:gd name="connsiteX18" fmla="*/ 1933419 w 1985948"/>
                  <a:gd name="connsiteY18" fmla="*/ 381982 h 1663291"/>
                  <a:gd name="connsiteX19" fmla="*/ 1972355 w 1985948"/>
                  <a:gd name="connsiteY19" fmla="*/ 497181 h 1663291"/>
                  <a:gd name="connsiteX20" fmla="*/ 1920562 w 1985948"/>
                  <a:gd name="connsiteY20" fmla="*/ 882965 h 1663291"/>
                  <a:gd name="connsiteX21" fmla="*/ 1504652 w 1985948"/>
                  <a:gd name="connsiteY21" fmla="*/ 1113779 h 1663291"/>
                  <a:gd name="connsiteX22" fmla="*/ 1435056 w 1985948"/>
                  <a:gd name="connsiteY22" fmla="*/ 1113748 h 1663291"/>
                  <a:gd name="connsiteX23" fmla="*/ 1423860 w 1985948"/>
                  <a:gd name="connsiteY23" fmla="*/ 1145330 h 1663291"/>
                  <a:gd name="connsiteX24" fmla="*/ 1434884 w 1985948"/>
                  <a:gd name="connsiteY24" fmla="*/ 1471724 h 1663291"/>
                  <a:gd name="connsiteX25" fmla="*/ 1440708 w 1985948"/>
                  <a:gd name="connsiteY25" fmla="*/ 1491454 h 1663291"/>
                  <a:gd name="connsiteX26" fmla="*/ 1331882 w 1985948"/>
                  <a:gd name="connsiteY26" fmla="*/ 1514307 h 1663291"/>
                  <a:gd name="connsiteX27" fmla="*/ 1070044 w 1985948"/>
                  <a:gd name="connsiteY27" fmla="*/ 1530772 h 1663291"/>
                  <a:gd name="connsiteX28" fmla="*/ 808207 w 1985948"/>
                  <a:gd name="connsiteY28" fmla="*/ 1514307 h 1663291"/>
                  <a:gd name="connsiteX29" fmla="*/ 694277 w 1985948"/>
                  <a:gd name="connsiteY29" fmla="*/ 1490382 h 1663291"/>
                  <a:gd name="connsiteX30" fmla="*/ 696074 w 1985948"/>
                  <a:gd name="connsiteY30" fmla="*/ 1471430 h 1663291"/>
                  <a:gd name="connsiteX31" fmla="*/ 662122 w 1985948"/>
                  <a:gd name="connsiteY31" fmla="*/ 1092731 h 1663291"/>
                  <a:gd name="connsiteX32" fmla="*/ 309484 w 1985948"/>
                  <a:gd name="connsiteY32" fmla="*/ 1343321 h 1663291"/>
                  <a:gd name="connsiteX33" fmla="*/ 277415 w 1985948"/>
                  <a:gd name="connsiteY33" fmla="*/ 1394110 h 1663291"/>
                  <a:gd name="connsiteX34" fmla="*/ 302844 w 1985948"/>
                  <a:gd name="connsiteY34" fmla="*/ 1475069 h 1663291"/>
                  <a:gd name="connsiteX35" fmla="*/ 276064 w 1985948"/>
                  <a:gd name="connsiteY35" fmla="*/ 1513783 h 1663291"/>
                  <a:gd name="connsiteX36" fmla="*/ 231099 w 1985948"/>
                  <a:gd name="connsiteY36" fmla="*/ 1494600 h 1663291"/>
                  <a:gd name="connsiteX37" fmla="*/ 216249 w 1985948"/>
                  <a:gd name="connsiteY37" fmla="*/ 1447323 h 1663291"/>
                  <a:gd name="connsiteX38" fmla="*/ 212597 w 1985948"/>
                  <a:gd name="connsiteY38" fmla="*/ 1451826 h 1663291"/>
                  <a:gd name="connsiteX39" fmla="*/ 189280 w 1985948"/>
                  <a:gd name="connsiteY39" fmla="*/ 1512215 h 1663291"/>
                  <a:gd name="connsiteX40" fmla="*/ 192141 w 1985948"/>
                  <a:gd name="connsiteY40" fmla="*/ 1585769 h 1663291"/>
                  <a:gd name="connsiteX41" fmla="*/ 183613 w 1985948"/>
                  <a:gd name="connsiteY41" fmla="*/ 1610021 h 1663291"/>
                  <a:gd name="connsiteX42" fmla="*/ 173647 w 1985948"/>
                  <a:gd name="connsiteY42" fmla="*/ 1618036 h 1663291"/>
                  <a:gd name="connsiteX43" fmla="*/ 161206 w 1985948"/>
                  <a:gd name="connsiteY43" fmla="*/ 1621764 h 1663291"/>
                  <a:gd name="connsiteX44" fmla="*/ 133370 w 1985948"/>
                  <a:gd name="connsiteY44" fmla="*/ 1607791 h 1663291"/>
                  <a:gd name="connsiteX45" fmla="*/ 134123 w 1985948"/>
                  <a:gd name="connsiteY45" fmla="*/ 1627168 h 1663291"/>
                  <a:gd name="connsiteX46" fmla="*/ 125596 w 1985948"/>
                  <a:gd name="connsiteY46" fmla="*/ 1651420 h 1663291"/>
                  <a:gd name="connsiteX47" fmla="*/ 115629 w 1985948"/>
                  <a:gd name="connsiteY47" fmla="*/ 1659434 h 1663291"/>
                  <a:gd name="connsiteX48" fmla="*/ 103188 w 1985948"/>
                  <a:gd name="connsiteY48" fmla="*/ 1663163 h 1663291"/>
                  <a:gd name="connsiteX49" fmla="*/ 69678 w 1985948"/>
                  <a:gd name="connsiteY49" fmla="*/ 1632960 h 1663291"/>
                  <a:gd name="connsiteX50" fmla="*/ 68962 w 1985948"/>
                  <a:gd name="connsiteY50" fmla="*/ 1614562 h 1663291"/>
                  <a:gd name="connsiteX51" fmla="*/ 47665 w 1985948"/>
                  <a:gd name="connsiteY51" fmla="*/ 1620601 h 1663291"/>
                  <a:gd name="connsiteX52" fmla="*/ 23143 w 1985948"/>
                  <a:gd name="connsiteY52" fmla="*/ 1584760 h 1663291"/>
                  <a:gd name="connsiteX53" fmla="*/ 29718 w 1985948"/>
                  <a:gd name="connsiteY53" fmla="*/ 1554508 h 1663291"/>
                  <a:gd name="connsiteX54" fmla="*/ 22769 w 1985948"/>
                  <a:gd name="connsiteY54" fmla="*/ 1555049 h 1663291"/>
                  <a:gd name="connsiteX55" fmla="*/ 892 w 1985948"/>
                  <a:gd name="connsiteY55" fmla="*/ 1523606 h 1663291"/>
                  <a:gd name="connsiteX56" fmla="*/ 18131 w 1985948"/>
                  <a:gd name="connsiteY56" fmla="*/ 1456550 h 1663291"/>
                  <a:gd name="connsiteX57" fmla="*/ 19371 w 1985948"/>
                  <a:gd name="connsiteY57" fmla="*/ 1453951 h 1663291"/>
                  <a:gd name="connsiteX58" fmla="*/ 23165 w 1985948"/>
                  <a:gd name="connsiteY58" fmla="*/ 1446002 h 1663291"/>
                  <a:gd name="connsiteX59" fmla="*/ 23243 w 1985948"/>
                  <a:gd name="connsiteY59" fmla="*/ 1445848 h 1663291"/>
                  <a:gd name="connsiteX60" fmla="*/ 24802 w 1985948"/>
                  <a:gd name="connsiteY60" fmla="*/ 1442782 h 1663291"/>
                  <a:gd name="connsiteX61" fmla="*/ 67295 w 1985948"/>
                  <a:gd name="connsiteY61" fmla="*/ 1386751 h 1663291"/>
                  <a:gd name="connsiteX62" fmla="*/ 105293 w 1985948"/>
                  <a:gd name="connsiteY62" fmla="*/ 1339483 h 1663291"/>
                  <a:gd name="connsiteX63" fmla="*/ 131807 w 1985948"/>
                  <a:gd name="connsiteY63" fmla="*/ 1319146 h 1663291"/>
                  <a:gd name="connsiteX64" fmla="*/ 172320 w 1985948"/>
                  <a:gd name="connsiteY64" fmla="*/ 1254983 h 1663291"/>
                  <a:gd name="connsiteX65" fmla="*/ 825038 w 1985948"/>
                  <a:gd name="connsiteY65" fmla="*/ 902532 h 1663291"/>
                  <a:gd name="connsiteX66" fmla="*/ 970139 w 1985948"/>
                  <a:gd name="connsiteY66" fmla="*/ 823738 h 1663291"/>
                  <a:gd name="connsiteX67" fmla="*/ 981506 w 1985948"/>
                  <a:gd name="connsiteY67" fmla="*/ 609687 h 1663291"/>
                  <a:gd name="connsiteX68" fmla="*/ 1070044 w 1985948"/>
                  <a:gd name="connsiteY68" fmla="*/ 606907 h 1663291"/>
                  <a:gd name="connsiteX69" fmla="*/ 1140344 w 1985948"/>
                  <a:gd name="connsiteY69" fmla="*/ 609115 h 1663291"/>
                  <a:gd name="connsiteX70" fmla="*/ 1151844 w 1985948"/>
                  <a:gd name="connsiteY70" fmla="*/ 838081 h 1663291"/>
                  <a:gd name="connsiteX71" fmla="*/ 1399472 w 1985948"/>
                  <a:gd name="connsiteY71" fmla="*/ 918063 h 1663291"/>
                  <a:gd name="connsiteX72" fmla="*/ 1447464 w 1985948"/>
                  <a:gd name="connsiteY72" fmla="*/ 932223 h 1663291"/>
                  <a:gd name="connsiteX73" fmla="*/ 1448095 w 1985948"/>
                  <a:gd name="connsiteY73" fmla="*/ 924945 h 1663291"/>
                  <a:gd name="connsiteX74" fmla="*/ 1764383 w 1985948"/>
                  <a:gd name="connsiteY74" fmla="*/ 775625 h 1663291"/>
                  <a:gd name="connsiteX75" fmla="*/ 1835503 w 1985948"/>
                  <a:gd name="connsiteY75" fmla="*/ 479459 h 1663291"/>
                  <a:gd name="connsiteX76" fmla="*/ 1819809 w 1985948"/>
                  <a:gd name="connsiteY76" fmla="*/ 422805 h 1663291"/>
                  <a:gd name="connsiteX77" fmla="*/ 1818688 w 1985948"/>
                  <a:gd name="connsiteY77" fmla="*/ 422903 h 1663291"/>
                  <a:gd name="connsiteX78" fmla="*/ 1730303 w 1985948"/>
                  <a:gd name="connsiteY78" fmla="*/ 362737 h 1663291"/>
                  <a:gd name="connsiteX79" fmla="*/ 1724591 w 1985948"/>
                  <a:gd name="connsiteY79" fmla="*/ 347665 h 1663291"/>
                  <a:gd name="connsiteX80" fmla="*/ 1597800 w 1985948"/>
                  <a:gd name="connsiteY80" fmla="*/ 274462 h 1663291"/>
                  <a:gd name="connsiteX81" fmla="*/ 1580958 w 1985948"/>
                  <a:gd name="connsiteY81" fmla="*/ 240623 h 1663291"/>
                  <a:gd name="connsiteX82" fmla="*/ 1585285 w 1985948"/>
                  <a:gd name="connsiteY82" fmla="*/ 227754 h 1663291"/>
                  <a:gd name="connsiteX83" fmla="*/ 1594267 w 1985948"/>
                  <a:gd name="connsiteY83" fmla="*/ 217571 h 1663291"/>
                  <a:gd name="connsiteX84" fmla="*/ 1631993 w 1985948"/>
                  <a:gd name="connsiteY84" fmla="*/ 215239 h 1663291"/>
                  <a:gd name="connsiteX85" fmla="*/ 1699536 w 1985948"/>
                  <a:gd name="connsiteY85" fmla="*/ 254235 h 1663291"/>
                  <a:gd name="connsiteX86" fmla="*/ 1655326 w 1985948"/>
                  <a:gd name="connsiteY86" fmla="*/ 89241 h 1663291"/>
                  <a:gd name="connsiteX87" fmla="*/ 1675891 w 1985948"/>
                  <a:gd name="connsiteY87" fmla="*/ 53622 h 1663291"/>
                  <a:gd name="connsiteX88" fmla="*/ 1711509 w 1985948"/>
                  <a:gd name="connsiteY88" fmla="*/ 74187 h 1663291"/>
                  <a:gd name="connsiteX89" fmla="*/ 1750768 w 1985948"/>
                  <a:gd name="connsiteY89" fmla="*/ 220702 h 1663291"/>
                  <a:gd name="connsiteX90" fmla="*/ 1759171 w 1985948"/>
                  <a:gd name="connsiteY90" fmla="*/ 218450 h 1663291"/>
                  <a:gd name="connsiteX91" fmla="*/ 1710449 w 1985948"/>
                  <a:gd name="connsiteY91" fmla="*/ 36616 h 1663291"/>
                  <a:gd name="connsiteX92" fmla="*/ 1731013 w 1985948"/>
                  <a:gd name="connsiteY92" fmla="*/ 998 h 1663291"/>
                  <a:gd name="connsiteX0" fmla="*/ 1731013 w 1985948"/>
                  <a:gd name="connsiteY0" fmla="*/ 998 h 1663291"/>
                  <a:gd name="connsiteX1" fmla="*/ 1766631 w 1985948"/>
                  <a:gd name="connsiteY1" fmla="*/ 21562 h 1663291"/>
                  <a:gd name="connsiteX2" fmla="*/ 1815354 w 1985948"/>
                  <a:gd name="connsiteY2" fmla="*/ 203396 h 1663291"/>
                  <a:gd name="connsiteX3" fmla="*/ 1824474 w 1985948"/>
                  <a:gd name="connsiteY3" fmla="*/ 200952 h 1663291"/>
                  <a:gd name="connsiteX4" fmla="*/ 1782289 w 1985948"/>
                  <a:gd name="connsiteY4" fmla="*/ 43517 h 1663291"/>
                  <a:gd name="connsiteX5" fmla="*/ 1802853 w 1985948"/>
                  <a:gd name="connsiteY5" fmla="*/ 7899 h 1663291"/>
                  <a:gd name="connsiteX6" fmla="*/ 1838472 w 1985948"/>
                  <a:gd name="connsiteY6" fmla="*/ 28463 h 1663291"/>
                  <a:gd name="connsiteX7" fmla="*/ 1880656 w 1985948"/>
                  <a:gd name="connsiteY7" fmla="*/ 185898 h 1663291"/>
                  <a:gd name="connsiteX8" fmla="*/ 1889059 w 1985948"/>
                  <a:gd name="connsiteY8" fmla="*/ 183647 h 1663291"/>
                  <a:gd name="connsiteX9" fmla="*/ 1864269 w 1985948"/>
                  <a:gd name="connsiteY9" fmla="*/ 91132 h 1663291"/>
                  <a:gd name="connsiteX10" fmla="*/ 1872510 w 1985948"/>
                  <a:gd name="connsiteY10" fmla="*/ 66558 h 1663291"/>
                  <a:gd name="connsiteX11" fmla="*/ 1880848 w 1985948"/>
                  <a:gd name="connsiteY11" fmla="*/ 62416 h 1663291"/>
                  <a:gd name="connsiteX12" fmla="*/ 1890141 w 1985948"/>
                  <a:gd name="connsiteY12" fmla="*/ 61833 h 1663291"/>
                  <a:gd name="connsiteX13" fmla="*/ 1909564 w 1985948"/>
                  <a:gd name="connsiteY13" fmla="*/ 78995 h 1663291"/>
                  <a:gd name="connsiteX14" fmla="*/ 1942498 w 1985948"/>
                  <a:gd name="connsiteY14" fmla="*/ 201905 h 1663291"/>
                  <a:gd name="connsiteX15" fmla="*/ 1942500 w 1985948"/>
                  <a:gd name="connsiteY15" fmla="*/ 201910 h 1663291"/>
                  <a:gd name="connsiteX16" fmla="*/ 1962767 w 1985948"/>
                  <a:gd name="connsiteY16" fmla="*/ 277545 h 1663291"/>
                  <a:gd name="connsiteX17" fmla="*/ 1951800 w 1985948"/>
                  <a:gd name="connsiteY17" fmla="*/ 360845 h 1663291"/>
                  <a:gd name="connsiteX18" fmla="*/ 1933419 w 1985948"/>
                  <a:gd name="connsiteY18" fmla="*/ 381982 h 1663291"/>
                  <a:gd name="connsiteX19" fmla="*/ 1972355 w 1985948"/>
                  <a:gd name="connsiteY19" fmla="*/ 497181 h 1663291"/>
                  <a:gd name="connsiteX20" fmla="*/ 1920562 w 1985948"/>
                  <a:gd name="connsiteY20" fmla="*/ 882965 h 1663291"/>
                  <a:gd name="connsiteX21" fmla="*/ 1504652 w 1985948"/>
                  <a:gd name="connsiteY21" fmla="*/ 1113779 h 1663291"/>
                  <a:gd name="connsiteX22" fmla="*/ 1435056 w 1985948"/>
                  <a:gd name="connsiteY22" fmla="*/ 1113748 h 1663291"/>
                  <a:gd name="connsiteX23" fmla="*/ 1423860 w 1985948"/>
                  <a:gd name="connsiteY23" fmla="*/ 1145330 h 1663291"/>
                  <a:gd name="connsiteX24" fmla="*/ 1434884 w 1985948"/>
                  <a:gd name="connsiteY24" fmla="*/ 1471724 h 1663291"/>
                  <a:gd name="connsiteX25" fmla="*/ 1440708 w 1985948"/>
                  <a:gd name="connsiteY25" fmla="*/ 1491454 h 1663291"/>
                  <a:gd name="connsiteX26" fmla="*/ 1331882 w 1985948"/>
                  <a:gd name="connsiteY26" fmla="*/ 1514307 h 1663291"/>
                  <a:gd name="connsiteX27" fmla="*/ 1070044 w 1985948"/>
                  <a:gd name="connsiteY27" fmla="*/ 1530772 h 1663291"/>
                  <a:gd name="connsiteX28" fmla="*/ 808207 w 1985948"/>
                  <a:gd name="connsiteY28" fmla="*/ 1514307 h 1663291"/>
                  <a:gd name="connsiteX29" fmla="*/ 694277 w 1985948"/>
                  <a:gd name="connsiteY29" fmla="*/ 1490382 h 1663291"/>
                  <a:gd name="connsiteX30" fmla="*/ 696074 w 1985948"/>
                  <a:gd name="connsiteY30" fmla="*/ 1471430 h 1663291"/>
                  <a:gd name="connsiteX31" fmla="*/ 662122 w 1985948"/>
                  <a:gd name="connsiteY31" fmla="*/ 1092731 h 1663291"/>
                  <a:gd name="connsiteX32" fmla="*/ 309484 w 1985948"/>
                  <a:gd name="connsiteY32" fmla="*/ 1343321 h 1663291"/>
                  <a:gd name="connsiteX33" fmla="*/ 277415 w 1985948"/>
                  <a:gd name="connsiteY33" fmla="*/ 1394110 h 1663291"/>
                  <a:gd name="connsiteX34" fmla="*/ 302844 w 1985948"/>
                  <a:gd name="connsiteY34" fmla="*/ 1475069 h 1663291"/>
                  <a:gd name="connsiteX35" fmla="*/ 276064 w 1985948"/>
                  <a:gd name="connsiteY35" fmla="*/ 1513783 h 1663291"/>
                  <a:gd name="connsiteX36" fmla="*/ 231099 w 1985948"/>
                  <a:gd name="connsiteY36" fmla="*/ 1494600 h 1663291"/>
                  <a:gd name="connsiteX37" fmla="*/ 216249 w 1985948"/>
                  <a:gd name="connsiteY37" fmla="*/ 1447323 h 1663291"/>
                  <a:gd name="connsiteX38" fmla="*/ 212597 w 1985948"/>
                  <a:gd name="connsiteY38" fmla="*/ 1451826 h 1663291"/>
                  <a:gd name="connsiteX39" fmla="*/ 189280 w 1985948"/>
                  <a:gd name="connsiteY39" fmla="*/ 1512215 h 1663291"/>
                  <a:gd name="connsiteX40" fmla="*/ 192141 w 1985948"/>
                  <a:gd name="connsiteY40" fmla="*/ 1585769 h 1663291"/>
                  <a:gd name="connsiteX41" fmla="*/ 183613 w 1985948"/>
                  <a:gd name="connsiteY41" fmla="*/ 1610021 h 1663291"/>
                  <a:gd name="connsiteX42" fmla="*/ 173647 w 1985948"/>
                  <a:gd name="connsiteY42" fmla="*/ 1618036 h 1663291"/>
                  <a:gd name="connsiteX43" fmla="*/ 161206 w 1985948"/>
                  <a:gd name="connsiteY43" fmla="*/ 1621764 h 1663291"/>
                  <a:gd name="connsiteX44" fmla="*/ 133370 w 1985948"/>
                  <a:gd name="connsiteY44" fmla="*/ 1607791 h 1663291"/>
                  <a:gd name="connsiteX45" fmla="*/ 134123 w 1985948"/>
                  <a:gd name="connsiteY45" fmla="*/ 1627168 h 1663291"/>
                  <a:gd name="connsiteX46" fmla="*/ 125596 w 1985948"/>
                  <a:gd name="connsiteY46" fmla="*/ 1651420 h 1663291"/>
                  <a:gd name="connsiteX47" fmla="*/ 115629 w 1985948"/>
                  <a:gd name="connsiteY47" fmla="*/ 1659434 h 1663291"/>
                  <a:gd name="connsiteX48" fmla="*/ 103188 w 1985948"/>
                  <a:gd name="connsiteY48" fmla="*/ 1663163 h 1663291"/>
                  <a:gd name="connsiteX49" fmla="*/ 69678 w 1985948"/>
                  <a:gd name="connsiteY49" fmla="*/ 1632960 h 1663291"/>
                  <a:gd name="connsiteX50" fmla="*/ 68962 w 1985948"/>
                  <a:gd name="connsiteY50" fmla="*/ 1614562 h 1663291"/>
                  <a:gd name="connsiteX51" fmla="*/ 47665 w 1985948"/>
                  <a:gd name="connsiteY51" fmla="*/ 1620601 h 1663291"/>
                  <a:gd name="connsiteX52" fmla="*/ 23143 w 1985948"/>
                  <a:gd name="connsiteY52" fmla="*/ 1584760 h 1663291"/>
                  <a:gd name="connsiteX53" fmla="*/ 29718 w 1985948"/>
                  <a:gd name="connsiteY53" fmla="*/ 1554508 h 1663291"/>
                  <a:gd name="connsiteX54" fmla="*/ 22769 w 1985948"/>
                  <a:gd name="connsiteY54" fmla="*/ 1555049 h 1663291"/>
                  <a:gd name="connsiteX55" fmla="*/ 892 w 1985948"/>
                  <a:gd name="connsiteY55" fmla="*/ 1523606 h 1663291"/>
                  <a:gd name="connsiteX56" fmla="*/ 18131 w 1985948"/>
                  <a:gd name="connsiteY56" fmla="*/ 1456550 h 1663291"/>
                  <a:gd name="connsiteX57" fmla="*/ 19371 w 1985948"/>
                  <a:gd name="connsiteY57" fmla="*/ 1453951 h 1663291"/>
                  <a:gd name="connsiteX58" fmla="*/ 23165 w 1985948"/>
                  <a:gd name="connsiteY58" fmla="*/ 1446002 h 1663291"/>
                  <a:gd name="connsiteX59" fmla="*/ 23243 w 1985948"/>
                  <a:gd name="connsiteY59" fmla="*/ 1445848 h 1663291"/>
                  <a:gd name="connsiteX60" fmla="*/ 24802 w 1985948"/>
                  <a:gd name="connsiteY60" fmla="*/ 1442782 h 1663291"/>
                  <a:gd name="connsiteX61" fmla="*/ 67295 w 1985948"/>
                  <a:gd name="connsiteY61" fmla="*/ 1386751 h 1663291"/>
                  <a:gd name="connsiteX62" fmla="*/ 105293 w 1985948"/>
                  <a:gd name="connsiteY62" fmla="*/ 1339483 h 1663291"/>
                  <a:gd name="connsiteX63" fmla="*/ 131807 w 1985948"/>
                  <a:gd name="connsiteY63" fmla="*/ 1319146 h 1663291"/>
                  <a:gd name="connsiteX64" fmla="*/ 172320 w 1985948"/>
                  <a:gd name="connsiteY64" fmla="*/ 1254983 h 1663291"/>
                  <a:gd name="connsiteX65" fmla="*/ 825038 w 1985948"/>
                  <a:gd name="connsiteY65" fmla="*/ 902532 h 1663291"/>
                  <a:gd name="connsiteX66" fmla="*/ 970139 w 1985948"/>
                  <a:gd name="connsiteY66" fmla="*/ 823738 h 1663291"/>
                  <a:gd name="connsiteX67" fmla="*/ 981506 w 1985948"/>
                  <a:gd name="connsiteY67" fmla="*/ 609687 h 1663291"/>
                  <a:gd name="connsiteX68" fmla="*/ 1070044 w 1985948"/>
                  <a:gd name="connsiteY68" fmla="*/ 606907 h 1663291"/>
                  <a:gd name="connsiteX69" fmla="*/ 1140344 w 1985948"/>
                  <a:gd name="connsiteY69" fmla="*/ 609115 h 1663291"/>
                  <a:gd name="connsiteX70" fmla="*/ 1151844 w 1985948"/>
                  <a:gd name="connsiteY70" fmla="*/ 838081 h 1663291"/>
                  <a:gd name="connsiteX71" fmla="*/ 1399472 w 1985948"/>
                  <a:gd name="connsiteY71" fmla="*/ 918063 h 1663291"/>
                  <a:gd name="connsiteX72" fmla="*/ 1448095 w 1985948"/>
                  <a:gd name="connsiteY72" fmla="*/ 924945 h 1663291"/>
                  <a:gd name="connsiteX73" fmla="*/ 1764383 w 1985948"/>
                  <a:gd name="connsiteY73" fmla="*/ 775625 h 1663291"/>
                  <a:gd name="connsiteX74" fmla="*/ 1835503 w 1985948"/>
                  <a:gd name="connsiteY74" fmla="*/ 479459 h 1663291"/>
                  <a:gd name="connsiteX75" fmla="*/ 1819809 w 1985948"/>
                  <a:gd name="connsiteY75" fmla="*/ 422805 h 1663291"/>
                  <a:gd name="connsiteX76" fmla="*/ 1818688 w 1985948"/>
                  <a:gd name="connsiteY76" fmla="*/ 422903 h 1663291"/>
                  <a:gd name="connsiteX77" fmla="*/ 1730303 w 1985948"/>
                  <a:gd name="connsiteY77" fmla="*/ 362737 h 1663291"/>
                  <a:gd name="connsiteX78" fmla="*/ 1724591 w 1985948"/>
                  <a:gd name="connsiteY78" fmla="*/ 347665 h 1663291"/>
                  <a:gd name="connsiteX79" fmla="*/ 1597800 w 1985948"/>
                  <a:gd name="connsiteY79" fmla="*/ 274462 h 1663291"/>
                  <a:gd name="connsiteX80" fmla="*/ 1580958 w 1985948"/>
                  <a:gd name="connsiteY80" fmla="*/ 240623 h 1663291"/>
                  <a:gd name="connsiteX81" fmla="*/ 1585285 w 1985948"/>
                  <a:gd name="connsiteY81" fmla="*/ 227754 h 1663291"/>
                  <a:gd name="connsiteX82" fmla="*/ 1594267 w 1985948"/>
                  <a:gd name="connsiteY82" fmla="*/ 217571 h 1663291"/>
                  <a:gd name="connsiteX83" fmla="*/ 1631993 w 1985948"/>
                  <a:gd name="connsiteY83" fmla="*/ 215239 h 1663291"/>
                  <a:gd name="connsiteX84" fmla="*/ 1699536 w 1985948"/>
                  <a:gd name="connsiteY84" fmla="*/ 254235 h 1663291"/>
                  <a:gd name="connsiteX85" fmla="*/ 1655326 w 1985948"/>
                  <a:gd name="connsiteY85" fmla="*/ 89241 h 1663291"/>
                  <a:gd name="connsiteX86" fmla="*/ 1675891 w 1985948"/>
                  <a:gd name="connsiteY86" fmla="*/ 53622 h 1663291"/>
                  <a:gd name="connsiteX87" fmla="*/ 1711509 w 1985948"/>
                  <a:gd name="connsiteY87" fmla="*/ 74187 h 1663291"/>
                  <a:gd name="connsiteX88" fmla="*/ 1750768 w 1985948"/>
                  <a:gd name="connsiteY88" fmla="*/ 220702 h 1663291"/>
                  <a:gd name="connsiteX89" fmla="*/ 1759171 w 1985948"/>
                  <a:gd name="connsiteY89" fmla="*/ 218450 h 1663291"/>
                  <a:gd name="connsiteX90" fmla="*/ 1710449 w 1985948"/>
                  <a:gd name="connsiteY90" fmla="*/ 36616 h 1663291"/>
                  <a:gd name="connsiteX91" fmla="*/ 1731013 w 1985948"/>
                  <a:gd name="connsiteY91" fmla="*/ 998 h 16632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</a:cxnLst>
                <a:rect l="l" t="t" r="r" b="b"/>
                <a:pathLst>
                  <a:path w="1985948" h="1663291">
                    <a:moveTo>
                      <a:pt x="1731013" y="998"/>
                    </a:moveTo>
                    <a:cubicBezTo>
                      <a:pt x="1746527" y="-3159"/>
                      <a:pt x="1762474" y="6048"/>
                      <a:pt x="1766631" y="21562"/>
                    </a:cubicBezTo>
                    <a:lnTo>
                      <a:pt x="1815354" y="203396"/>
                    </a:lnTo>
                    <a:lnTo>
                      <a:pt x="1824474" y="200952"/>
                    </a:lnTo>
                    <a:lnTo>
                      <a:pt x="1782289" y="43517"/>
                    </a:lnTo>
                    <a:cubicBezTo>
                      <a:pt x="1778132" y="28003"/>
                      <a:pt x="1787339" y="12056"/>
                      <a:pt x="1802853" y="7899"/>
                    </a:cubicBezTo>
                    <a:cubicBezTo>
                      <a:pt x="1818368" y="3742"/>
                      <a:pt x="1834315" y="12949"/>
                      <a:pt x="1838472" y="28463"/>
                    </a:cubicBezTo>
                    <a:lnTo>
                      <a:pt x="1880656" y="185898"/>
                    </a:lnTo>
                    <a:lnTo>
                      <a:pt x="1889059" y="183647"/>
                    </a:lnTo>
                    <a:lnTo>
                      <a:pt x="1864269" y="91132"/>
                    </a:lnTo>
                    <a:cubicBezTo>
                      <a:pt x="1861756" y="81751"/>
                      <a:pt x="1865302" y="72174"/>
                      <a:pt x="1872510" y="66558"/>
                    </a:cubicBezTo>
                    <a:lnTo>
                      <a:pt x="1880848" y="62416"/>
                    </a:lnTo>
                    <a:lnTo>
                      <a:pt x="1890141" y="61833"/>
                    </a:lnTo>
                    <a:cubicBezTo>
                      <a:pt x="1899190" y="63094"/>
                      <a:pt x="1907050" y="69614"/>
                      <a:pt x="1909564" y="78995"/>
                    </a:cubicBezTo>
                    <a:lnTo>
                      <a:pt x="1942498" y="201905"/>
                    </a:lnTo>
                    <a:cubicBezTo>
                      <a:pt x="1942499" y="201907"/>
                      <a:pt x="1942499" y="201908"/>
                      <a:pt x="1942500" y="201910"/>
                    </a:cubicBezTo>
                    <a:lnTo>
                      <a:pt x="1962767" y="277545"/>
                    </a:lnTo>
                    <a:cubicBezTo>
                      <a:pt x="1970612" y="306826"/>
                      <a:pt x="1965847" y="336515"/>
                      <a:pt x="1951800" y="360845"/>
                    </a:cubicBezTo>
                    <a:lnTo>
                      <a:pt x="1933419" y="381982"/>
                    </a:lnTo>
                    <a:lnTo>
                      <a:pt x="1972355" y="497181"/>
                    </a:lnTo>
                    <a:cubicBezTo>
                      <a:pt x="2002054" y="639324"/>
                      <a:pt x="1982335" y="788718"/>
                      <a:pt x="1920562" y="882965"/>
                    </a:cubicBezTo>
                    <a:cubicBezTo>
                      <a:pt x="1848494" y="992920"/>
                      <a:pt x="1675748" y="1099932"/>
                      <a:pt x="1504652" y="1113779"/>
                    </a:cubicBezTo>
                    <a:lnTo>
                      <a:pt x="1435056" y="1113748"/>
                    </a:lnTo>
                    <a:lnTo>
                      <a:pt x="1423860" y="1145330"/>
                    </a:lnTo>
                    <a:cubicBezTo>
                      <a:pt x="1404674" y="1225512"/>
                      <a:pt x="1412737" y="1376149"/>
                      <a:pt x="1434884" y="1471724"/>
                    </a:cubicBezTo>
                    <a:lnTo>
                      <a:pt x="1440708" y="1491454"/>
                    </a:lnTo>
                    <a:lnTo>
                      <a:pt x="1331882" y="1514307"/>
                    </a:lnTo>
                    <a:cubicBezTo>
                      <a:pt x="1251403" y="1524910"/>
                      <a:pt x="1162922" y="1530772"/>
                      <a:pt x="1070044" y="1530772"/>
                    </a:cubicBezTo>
                    <a:cubicBezTo>
                      <a:pt x="977167" y="1530772"/>
                      <a:pt x="888685" y="1524910"/>
                      <a:pt x="808207" y="1514307"/>
                    </a:cubicBezTo>
                    <a:lnTo>
                      <a:pt x="694277" y="1490382"/>
                    </a:lnTo>
                    <a:lnTo>
                      <a:pt x="696074" y="1471430"/>
                    </a:lnTo>
                    <a:cubicBezTo>
                      <a:pt x="706710" y="1347652"/>
                      <a:pt x="717868" y="1118074"/>
                      <a:pt x="662122" y="1092731"/>
                    </a:cubicBezTo>
                    <a:cubicBezTo>
                      <a:pt x="616659" y="1081141"/>
                      <a:pt x="396410" y="1226284"/>
                      <a:pt x="309484" y="1343321"/>
                    </a:cubicBezTo>
                    <a:lnTo>
                      <a:pt x="277415" y="1394110"/>
                    </a:lnTo>
                    <a:lnTo>
                      <a:pt x="302844" y="1475069"/>
                    </a:lnTo>
                    <a:cubicBezTo>
                      <a:pt x="307867" y="1491056"/>
                      <a:pt x="295877" y="1508390"/>
                      <a:pt x="276064" y="1513783"/>
                    </a:cubicBezTo>
                    <a:cubicBezTo>
                      <a:pt x="256253" y="1519176"/>
                      <a:pt x="236121" y="1510588"/>
                      <a:pt x="231099" y="1494600"/>
                    </a:cubicBezTo>
                    <a:lnTo>
                      <a:pt x="216249" y="1447323"/>
                    </a:lnTo>
                    <a:lnTo>
                      <a:pt x="212597" y="1451826"/>
                    </a:lnTo>
                    <a:lnTo>
                      <a:pt x="189280" y="1512215"/>
                    </a:lnTo>
                    <a:lnTo>
                      <a:pt x="192141" y="1585769"/>
                    </a:lnTo>
                    <a:cubicBezTo>
                      <a:pt x="192496" y="1594909"/>
                      <a:pt x="189212" y="1603508"/>
                      <a:pt x="183613" y="1610021"/>
                    </a:cubicBezTo>
                    <a:cubicBezTo>
                      <a:pt x="180815" y="1613278"/>
                      <a:pt x="177437" y="1616014"/>
                      <a:pt x="173647" y="1618036"/>
                    </a:cubicBezTo>
                    <a:cubicBezTo>
                      <a:pt x="169857" y="1620056"/>
                      <a:pt x="165655" y="1621364"/>
                      <a:pt x="161206" y="1621764"/>
                    </a:cubicBezTo>
                    <a:cubicBezTo>
                      <a:pt x="149414" y="1622823"/>
                      <a:pt x="138849" y="1617244"/>
                      <a:pt x="133370" y="1607791"/>
                    </a:cubicBezTo>
                    <a:lnTo>
                      <a:pt x="134123" y="1627168"/>
                    </a:lnTo>
                    <a:cubicBezTo>
                      <a:pt x="134478" y="1636308"/>
                      <a:pt x="131193" y="1644906"/>
                      <a:pt x="125596" y="1651420"/>
                    </a:cubicBezTo>
                    <a:cubicBezTo>
                      <a:pt x="122797" y="1654677"/>
                      <a:pt x="119419" y="1657413"/>
                      <a:pt x="115629" y="1659434"/>
                    </a:cubicBezTo>
                    <a:cubicBezTo>
                      <a:pt x="111840" y="1661455"/>
                      <a:pt x="107637" y="1662763"/>
                      <a:pt x="103188" y="1663163"/>
                    </a:cubicBezTo>
                    <a:cubicBezTo>
                      <a:pt x="85392" y="1664761"/>
                      <a:pt x="70389" y="1651239"/>
                      <a:pt x="69678" y="1632960"/>
                    </a:cubicBezTo>
                    <a:cubicBezTo>
                      <a:pt x="69439" y="1626827"/>
                      <a:pt x="69201" y="1620695"/>
                      <a:pt x="68962" y="1614562"/>
                    </a:cubicBezTo>
                    <a:cubicBezTo>
                      <a:pt x="62811" y="1619071"/>
                      <a:pt x="55246" y="1621251"/>
                      <a:pt x="47665" y="1620601"/>
                    </a:cubicBezTo>
                    <a:cubicBezTo>
                      <a:pt x="30146" y="1619099"/>
                      <a:pt x="19167" y="1603053"/>
                      <a:pt x="23143" y="1584760"/>
                    </a:cubicBezTo>
                    <a:lnTo>
                      <a:pt x="29718" y="1554508"/>
                    </a:lnTo>
                    <a:lnTo>
                      <a:pt x="22769" y="1555049"/>
                    </a:lnTo>
                    <a:cubicBezTo>
                      <a:pt x="6691" y="1553225"/>
                      <a:pt x="-3103" y="1539147"/>
                      <a:pt x="892" y="1523606"/>
                    </a:cubicBezTo>
                    <a:lnTo>
                      <a:pt x="18131" y="1456550"/>
                    </a:lnTo>
                    <a:cubicBezTo>
                      <a:pt x="18365" y="1455639"/>
                      <a:pt x="18642" y="1454743"/>
                      <a:pt x="19371" y="1453951"/>
                    </a:cubicBezTo>
                    <a:cubicBezTo>
                      <a:pt x="19986" y="1451180"/>
                      <a:pt x="21140" y="1448439"/>
                      <a:pt x="23165" y="1446002"/>
                    </a:cubicBezTo>
                    <a:cubicBezTo>
                      <a:pt x="23174" y="1445940"/>
                      <a:pt x="23208" y="1445893"/>
                      <a:pt x="23243" y="1445848"/>
                    </a:cubicBezTo>
                    <a:lnTo>
                      <a:pt x="24802" y="1442782"/>
                    </a:lnTo>
                    <a:lnTo>
                      <a:pt x="67295" y="1386751"/>
                    </a:lnTo>
                    <a:cubicBezTo>
                      <a:pt x="79787" y="1377777"/>
                      <a:pt x="88683" y="1357795"/>
                      <a:pt x="105293" y="1339483"/>
                    </a:cubicBezTo>
                    <a:lnTo>
                      <a:pt x="131807" y="1319146"/>
                    </a:lnTo>
                    <a:lnTo>
                      <a:pt x="172320" y="1254983"/>
                    </a:lnTo>
                    <a:cubicBezTo>
                      <a:pt x="322246" y="1053122"/>
                      <a:pt x="561845" y="923494"/>
                      <a:pt x="825038" y="902532"/>
                    </a:cubicBezTo>
                    <a:cubicBezTo>
                      <a:pt x="937699" y="893730"/>
                      <a:pt x="955111" y="884929"/>
                      <a:pt x="970139" y="823738"/>
                    </a:cubicBezTo>
                    <a:lnTo>
                      <a:pt x="981506" y="609687"/>
                    </a:lnTo>
                    <a:lnTo>
                      <a:pt x="1070044" y="606907"/>
                    </a:lnTo>
                    <a:lnTo>
                      <a:pt x="1140344" y="609115"/>
                    </a:lnTo>
                    <a:lnTo>
                      <a:pt x="1151844" y="838081"/>
                    </a:lnTo>
                    <a:cubicBezTo>
                      <a:pt x="1179002" y="899888"/>
                      <a:pt x="1239365" y="893824"/>
                      <a:pt x="1399472" y="918063"/>
                    </a:cubicBezTo>
                    <a:lnTo>
                      <a:pt x="1448095" y="924945"/>
                    </a:lnTo>
                    <a:cubicBezTo>
                      <a:pt x="1572720" y="935751"/>
                      <a:pt x="1693530" y="878716"/>
                      <a:pt x="1764383" y="775625"/>
                    </a:cubicBezTo>
                    <a:cubicBezTo>
                      <a:pt x="1817523" y="698306"/>
                      <a:pt x="1847122" y="580820"/>
                      <a:pt x="1835503" y="479459"/>
                    </a:cubicBezTo>
                    <a:lnTo>
                      <a:pt x="1819809" y="422805"/>
                    </a:lnTo>
                    <a:lnTo>
                      <a:pt x="1818688" y="422903"/>
                    </a:lnTo>
                    <a:cubicBezTo>
                      <a:pt x="1781237" y="419554"/>
                      <a:pt x="1747429" y="396989"/>
                      <a:pt x="1730303" y="362737"/>
                    </a:cubicBezTo>
                    <a:lnTo>
                      <a:pt x="1724591" y="347665"/>
                    </a:lnTo>
                    <a:lnTo>
                      <a:pt x="1597800" y="274462"/>
                    </a:lnTo>
                    <a:cubicBezTo>
                      <a:pt x="1585535" y="267381"/>
                      <a:pt x="1579317" y="253847"/>
                      <a:pt x="1580958" y="240623"/>
                    </a:cubicBezTo>
                    <a:lnTo>
                      <a:pt x="1585285" y="227754"/>
                    </a:lnTo>
                    <a:lnTo>
                      <a:pt x="1594267" y="217571"/>
                    </a:lnTo>
                    <a:cubicBezTo>
                      <a:pt x="1604898" y="209539"/>
                      <a:pt x="1619728" y="208157"/>
                      <a:pt x="1631993" y="215239"/>
                    </a:cubicBezTo>
                    <a:lnTo>
                      <a:pt x="1699536" y="254235"/>
                    </a:lnTo>
                    <a:lnTo>
                      <a:pt x="1655326" y="89241"/>
                    </a:lnTo>
                    <a:cubicBezTo>
                      <a:pt x="1651169" y="73726"/>
                      <a:pt x="1660376" y="57779"/>
                      <a:pt x="1675891" y="53622"/>
                    </a:cubicBezTo>
                    <a:cubicBezTo>
                      <a:pt x="1691405" y="49465"/>
                      <a:pt x="1707352" y="58672"/>
                      <a:pt x="1711509" y="74187"/>
                    </a:cubicBezTo>
                    <a:lnTo>
                      <a:pt x="1750768" y="220702"/>
                    </a:lnTo>
                    <a:lnTo>
                      <a:pt x="1759171" y="218450"/>
                    </a:lnTo>
                    <a:lnTo>
                      <a:pt x="1710449" y="36616"/>
                    </a:lnTo>
                    <a:cubicBezTo>
                      <a:pt x="1706292" y="21102"/>
                      <a:pt x="1715499" y="5155"/>
                      <a:pt x="1731013" y="998"/>
                    </a:cubicBezTo>
                    <a:close/>
                  </a:path>
                </a:pathLst>
              </a:custGeom>
              <a:solidFill>
                <a:srgbClr val="ED7D31">
                  <a:lumMod val="40000"/>
                  <a:lumOff val="6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288" name="グループ化 287">
                <a:extLst>
                  <a:ext uri="{FF2B5EF4-FFF2-40B4-BE49-F238E27FC236}">
                    <a16:creationId xmlns:a16="http://schemas.microsoft.com/office/drawing/2014/main" id="{C07C23F9-EFBA-4E49-9902-53BEDA43B731}"/>
                  </a:ext>
                </a:extLst>
              </p:cNvPr>
              <p:cNvGrpSpPr/>
              <p:nvPr/>
            </p:nvGrpSpPr>
            <p:grpSpPr>
              <a:xfrm>
                <a:off x="4413612" y="3914657"/>
                <a:ext cx="1094916" cy="1106890"/>
                <a:chOff x="4413612" y="4221703"/>
                <a:chExt cx="1094916" cy="1106890"/>
              </a:xfrm>
            </p:grpSpPr>
            <p:sp>
              <p:nvSpPr>
                <p:cNvPr id="298" name="片側の 2 つの角を丸めた四角形 181">
                  <a:extLst>
                    <a:ext uri="{FF2B5EF4-FFF2-40B4-BE49-F238E27FC236}">
                      <a16:creationId xmlns:a16="http://schemas.microsoft.com/office/drawing/2014/main" id="{14BFAFE1-139F-4A0F-B28B-17D84C881473}"/>
                    </a:ext>
                  </a:extLst>
                </p:cNvPr>
                <p:cNvSpPr/>
                <p:nvPr/>
              </p:nvSpPr>
              <p:spPr>
                <a:xfrm>
                  <a:off x="4445331" y="4252693"/>
                  <a:ext cx="1031478" cy="987758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299" name="グループ化 298">
                  <a:extLst>
                    <a:ext uri="{FF2B5EF4-FFF2-40B4-BE49-F238E27FC236}">
                      <a16:creationId xmlns:a16="http://schemas.microsoft.com/office/drawing/2014/main" id="{C2229432-F86C-478D-96DA-3779C52E3A6C}"/>
                    </a:ext>
                  </a:extLst>
                </p:cNvPr>
                <p:cNvGrpSpPr/>
                <p:nvPr/>
              </p:nvGrpSpPr>
              <p:grpSpPr>
                <a:xfrm>
                  <a:off x="4413612" y="4349889"/>
                  <a:ext cx="1094916" cy="978704"/>
                  <a:chOff x="2791855" y="2072442"/>
                  <a:chExt cx="1150919" cy="990072"/>
                </a:xfrm>
                <a:solidFill>
                  <a:srgbClr val="FFCC99"/>
                </a:solidFill>
              </p:grpSpPr>
              <p:grpSp>
                <p:nvGrpSpPr>
                  <p:cNvPr id="308" name="グループ化 307">
                    <a:extLst>
                      <a:ext uri="{FF2B5EF4-FFF2-40B4-BE49-F238E27FC236}">
                        <a16:creationId xmlns:a16="http://schemas.microsoft.com/office/drawing/2014/main" id="{C093A2F9-F4D1-417F-9553-37B44C4C8BC9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313" name="円/楕円 204">
                      <a:extLst>
                        <a:ext uri="{FF2B5EF4-FFF2-40B4-BE49-F238E27FC236}">
                          <a16:creationId xmlns:a16="http://schemas.microsoft.com/office/drawing/2014/main" id="{E32700A2-C9E9-4AB0-8691-593EFC178BC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rgbClr val="ED7D31">
                        <a:lumMod val="40000"/>
                        <a:lumOff val="60000"/>
                      </a:srgb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314" name="円/楕円 205">
                      <a:extLst>
                        <a:ext uri="{FF2B5EF4-FFF2-40B4-BE49-F238E27FC236}">
                          <a16:creationId xmlns:a16="http://schemas.microsoft.com/office/drawing/2014/main" id="{9E7F0378-DC4E-45EB-A7BB-1C764A0F6A2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ED7D31">
                        <a:lumMod val="60000"/>
                        <a:lumOff val="40000"/>
                      </a:srgb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309" name="グループ化 308">
                    <a:extLst>
                      <a:ext uri="{FF2B5EF4-FFF2-40B4-BE49-F238E27FC236}">
                        <a16:creationId xmlns:a16="http://schemas.microsoft.com/office/drawing/2014/main" id="{8B348D9D-FA0C-4226-ADFF-367061AD828B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311" name="円/楕円 202">
                      <a:extLst>
                        <a:ext uri="{FF2B5EF4-FFF2-40B4-BE49-F238E27FC236}">
                          <a16:creationId xmlns:a16="http://schemas.microsoft.com/office/drawing/2014/main" id="{D126FA02-8EF2-4EF5-B2E3-954D41286D9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rgbClr val="ED7D31">
                        <a:lumMod val="40000"/>
                        <a:lumOff val="60000"/>
                      </a:srgb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312" name="円/楕円 203">
                      <a:extLst>
                        <a:ext uri="{FF2B5EF4-FFF2-40B4-BE49-F238E27FC236}">
                          <a16:creationId xmlns:a16="http://schemas.microsoft.com/office/drawing/2014/main" id="{E896FEF9-D41E-445A-A8EA-954E438D3E1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ED7D31">
                        <a:lumMod val="60000"/>
                        <a:lumOff val="40000"/>
                      </a:srgb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310" name="円/楕円 201">
                    <a:extLst>
                      <a:ext uri="{FF2B5EF4-FFF2-40B4-BE49-F238E27FC236}">
                        <a16:creationId xmlns:a16="http://schemas.microsoft.com/office/drawing/2014/main" id="{0FC53DC5-E939-4FEF-8926-F24037ABBB18}"/>
                      </a:ext>
                    </a:extLst>
                  </p:cNvPr>
                  <p:cNvSpPr/>
                  <p:nvPr/>
                </p:nvSpPr>
                <p:spPr>
                  <a:xfrm>
                    <a:off x="2902857" y="2072442"/>
                    <a:ext cx="928914" cy="990072"/>
                  </a:xfrm>
                  <a:prstGeom prst="ellipse">
                    <a:avLst/>
                  </a:prstGeom>
                  <a:solidFill>
                    <a:srgbClr val="ED7D31">
                      <a:lumMod val="40000"/>
                      <a:lumOff val="6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300" name="円/楕円 27">
                  <a:extLst>
                    <a:ext uri="{FF2B5EF4-FFF2-40B4-BE49-F238E27FC236}">
                      <a16:creationId xmlns:a16="http://schemas.microsoft.com/office/drawing/2014/main" id="{E840476E-95FA-4493-909B-71F70F1DA59F}"/>
                    </a:ext>
                  </a:extLst>
                </p:cNvPr>
                <p:cNvSpPr/>
                <p:nvPr/>
              </p:nvSpPr>
              <p:spPr>
                <a:xfrm rot="10800000">
                  <a:off x="4617913" y="4622988"/>
                  <a:ext cx="215486" cy="38190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01" name="円/楕円 27">
                  <a:extLst>
                    <a:ext uri="{FF2B5EF4-FFF2-40B4-BE49-F238E27FC236}">
                      <a16:creationId xmlns:a16="http://schemas.microsoft.com/office/drawing/2014/main" id="{76697777-56DA-420C-B2D2-805CCD803D76}"/>
                    </a:ext>
                  </a:extLst>
                </p:cNvPr>
                <p:cNvSpPr/>
                <p:nvPr/>
              </p:nvSpPr>
              <p:spPr>
                <a:xfrm rot="10800000">
                  <a:off x="5084088" y="4622473"/>
                  <a:ext cx="215486" cy="38190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02" name="正方形/長方形 67">
                  <a:extLst>
                    <a:ext uri="{FF2B5EF4-FFF2-40B4-BE49-F238E27FC236}">
                      <a16:creationId xmlns:a16="http://schemas.microsoft.com/office/drawing/2014/main" id="{56546B5F-B8FF-4B3B-A918-214CDA3D3AC0}"/>
                    </a:ext>
                  </a:extLst>
                </p:cNvPr>
                <p:cNvSpPr/>
                <p:nvPr/>
              </p:nvSpPr>
              <p:spPr>
                <a:xfrm>
                  <a:off x="4933410" y="5049754"/>
                  <a:ext cx="65767" cy="3371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49072" h="1123608">
                      <a:moveTo>
                        <a:pt x="374536" y="0"/>
                      </a:moveTo>
                      <a:lnTo>
                        <a:pt x="749072" y="374536"/>
                      </a:lnTo>
                      <a:cubicBezTo>
                        <a:pt x="955923" y="581387"/>
                        <a:pt x="955923" y="916758"/>
                        <a:pt x="749072" y="1123608"/>
                      </a:cubicBezTo>
                      <a:cubicBezTo>
                        <a:pt x="542221" y="1330459"/>
                        <a:pt x="206851" y="1330459"/>
                        <a:pt x="0" y="1123608"/>
                      </a:cubicBezTo>
                      <a:cubicBezTo>
                        <a:pt x="-206851" y="916758"/>
                        <a:pt x="-206851" y="581387"/>
                        <a:pt x="0" y="374536"/>
                      </a:cubicBezTo>
                      <a:close/>
                    </a:path>
                  </a:pathLst>
                </a:cu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03" name="円/楕円 189">
                  <a:extLst>
                    <a:ext uri="{FF2B5EF4-FFF2-40B4-BE49-F238E27FC236}">
                      <a16:creationId xmlns:a16="http://schemas.microsoft.com/office/drawing/2014/main" id="{28A7ED34-2A4E-49B1-9B3F-230F75175F56}"/>
                    </a:ext>
                  </a:extLst>
                </p:cNvPr>
                <p:cNvSpPr/>
                <p:nvPr/>
              </p:nvSpPr>
              <p:spPr>
                <a:xfrm>
                  <a:off x="4602227" y="4953387"/>
                  <a:ext cx="118865" cy="64499"/>
                </a:xfrm>
                <a:prstGeom prst="ellipse">
                  <a:avLst/>
                </a:prstGeom>
                <a:solidFill>
                  <a:srgbClr val="FF7C8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04" name="円/楕円 190">
                  <a:extLst>
                    <a:ext uri="{FF2B5EF4-FFF2-40B4-BE49-F238E27FC236}">
                      <a16:creationId xmlns:a16="http://schemas.microsoft.com/office/drawing/2014/main" id="{23BDFCAB-4218-4024-A9FC-ADAEDA1F9ECC}"/>
                    </a:ext>
                  </a:extLst>
                </p:cNvPr>
                <p:cNvSpPr/>
                <p:nvPr/>
              </p:nvSpPr>
              <p:spPr>
                <a:xfrm>
                  <a:off x="5191831" y="4953387"/>
                  <a:ext cx="118865" cy="64499"/>
                </a:xfrm>
                <a:prstGeom prst="ellipse">
                  <a:avLst/>
                </a:prstGeom>
                <a:solidFill>
                  <a:srgbClr val="FF7C8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305" name="グループ化 304">
                  <a:extLst>
                    <a:ext uri="{FF2B5EF4-FFF2-40B4-BE49-F238E27FC236}">
                      <a16:creationId xmlns:a16="http://schemas.microsoft.com/office/drawing/2014/main" id="{18A9ACEF-2179-4917-97E5-CAB42A61AA14}"/>
                    </a:ext>
                  </a:extLst>
                </p:cNvPr>
                <p:cNvGrpSpPr/>
                <p:nvPr/>
              </p:nvGrpSpPr>
              <p:grpSpPr>
                <a:xfrm>
                  <a:off x="4461932" y="4221703"/>
                  <a:ext cx="998274" cy="390725"/>
                  <a:chOff x="1487204" y="4240039"/>
                  <a:chExt cx="1021046" cy="394022"/>
                </a:xfrm>
                <a:solidFill>
                  <a:srgbClr val="FFFF00"/>
                </a:solidFill>
              </p:grpSpPr>
              <p:sp>
                <p:nvSpPr>
                  <p:cNvPr id="306" name="フリーフォーム: 図形 305">
                    <a:extLst>
                      <a:ext uri="{FF2B5EF4-FFF2-40B4-BE49-F238E27FC236}">
                        <a16:creationId xmlns:a16="http://schemas.microsoft.com/office/drawing/2014/main" id="{C3FD07A8-BF97-4A30-B2A6-3E62A3AAE6DF}"/>
                      </a:ext>
                    </a:extLst>
                  </p:cNvPr>
                  <p:cNvSpPr/>
                  <p:nvPr/>
                </p:nvSpPr>
                <p:spPr>
                  <a:xfrm>
                    <a:off x="1487204" y="4242529"/>
                    <a:ext cx="1021046" cy="391532"/>
                  </a:xfrm>
                  <a:custGeom>
                    <a:avLst/>
                    <a:gdLst>
                      <a:gd name="connsiteX0" fmla="*/ 540629 w 1081258"/>
                      <a:gd name="connsiteY0" fmla="*/ 0 h 391532"/>
                      <a:gd name="connsiteX1" fmla="*/ 1078320 w 1081258"/>
                      <a:gd name="connsiteY1" fmla="*/ 381402 h 391532"/>
                      <a:gd name="connsiteX2" fmla="*/ 1081258 w 1081258"/>
                      <a:gd name="connsiteY2" fmla="*/ 391532 h 391532"/>
                      <a:gd name="connsiteX3" fmla="*/ 954496 w 1081258"/>
                      <a:gd name="connsiteY3" fmla="*/ 379566 h 391532"/>
                      <a:gd name="connsiteX4" fmla="*/ 540629 w 1081258"/>
                      <a:gd name="connsiteY4" fmla="*/ 366879 h 391532"/>
                      <a:gd name="connsiteX5" fmla="*/ 126762 w 1081258"/>
                      <a:gd name="connsiteY5" fmla="*/ 379566 h 391532"/>
                      <a:gd name="connsiteX6" fmla="*/ 0 w 1081258"/>
                      <a:gd name="connsiteY6" fmla="*/ 391532 h 391532"/>
                      <a:gd name="connsiteX7" fmla="*/ 2938 w 1081258"/>
                      <a:gd name="connsiteY7" fmla="*/ 381402 h 391532"/>
                      <a:gd name="connsiteX8" fmla="*/ 540629 w 1081258"/>
                      <a:gd name="connsiteY8" fmla="*/ 0 h 39153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081258" h="391532">
                        <a:moveTo>
                          <a:pt x="540629" y="0"/>
                        </a:moveTo>
                        <a:cubicBezTo>
                          <a:pt x="782343" y="0"/>
                          <a:pt x="989732" y="157268"/>
                          <a:pt x="1078320" y="381402"/>
                        </a:cubicBezTo>
                        <a:lnTo>
                          <a:pt x="1081258" y="391532"/>
                        </a:lnTo>
                        <a:lnTo>
                          <a:pt x="954496" y="379566"/>
                        </a:lnTo>
                        <a:cubicBezTo>
                          <a:pt x="820813" y="371248"/>
                          <a:pt x="682399" y="366879"/>
                          <a:pt x="540629" y="366879"/>
                        </a:cubicBezTo>
                        <a:cubicBezTo>
                          <a:pt x="398859" y="366879"/>
                          <a:pt x="260445" y="371248"/>
                          <a:pt x="126762" y="379566"/>
                        </a:cubicBezTo>
                        <a:lnTo>
                          <a:pt x="0" y="391532"/>
                        </a:lnTo>
                        <a:lnTo>
                          <a:pt x="2938" y="381402"/>
                        </a:lnTo>
                        <a:cubicBezTo>
                          <a:pt x="91526" y="157268"/>
                          <a:pt x="298915" y="0"/>
                          <a:pt x="540629" y="0"/>
                        </a:cubicBezTo>
                        <a:close/>
                      </a:path>
                    </a:pathLst>
                  </a:cu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07" name="フリーフォーム: 図形 306">
                    <a:extLst>
                      <a:ext uri="{FF2B5EF4-FFF2-40B4-BE49-F238E27FC236}">
                        <a16:creationId xmlns:a16="http://schemas.microsoft.com/office/drawing/2014/main" id="{210C2BA4-5DDB-418C-83E5-EEEA46522F21}"/>
                      </a:ext>
                    </a:extLst>
                  </p:cNvPr>
                  <p:cNvSpPr/>
                  <p:nvPr/>
                </p:nvSpPr>
                <p:spPr>
                  <a:xfrm>
                    <a:off x="1718595" y="4240039"/>
                    <a:ext cx="550755" cy="375727"/>
                  </a:xfrm>
                  <a:custGeom>
                    <a:avLst/>
                    <a:gdLst>
                      <a:gd name="connsiteX0" fmla="*/ 276655 w 550755"/>
                      <a:gd name="connsiteY0" fmla="*/ 0 h 375727"/>
                      <a:gd name="connsiteX1" fmla="*/ 322882 w 550755"/>
                      <a:gd name="connsiteY1" fmla="*/ 7861 h 375727"/>
                      <a:gd name="connsiteX2" fmla="*/ 542027 w 550755"/>
                      <a:gd name="connsiteY2" fmla="*/ 337164 h 375727"/>
                      <a:gd name="connsiteX3" fmla="*/ 550755 w 550755"/>
                      <a:gd name="connsiteY3" fmla="*/ 375484 h 375727"/>
                      <a:gd name="connsiteX4" fmla="*/ 279133 w 550755"/>
                      <a:gd name="connsiteY4" fmla="*/ 366666 h 375727"/>
                      <a:gd name="connsiteX5" fmla="*/ 0 w 550755"/>
                      <a:gd name="connsiteY5" fmla="*/ 375727 h 375727"/>
                      <a:gd name="connsiteX6" fmla="*/ 8783 w 550755"/>
                      <a:gd name="connsiteY6" fmla="*/ 337164 h 375727"/>
                      <a:gd name="connsiteX7" fmla="*/ 227928 w 550755"/>
                      <a:gd name="connsiteY7" fmla="*/ 7861 h 375727"/>
                      <a:gd name="connsiteX8" fmla="*/ 271614 w 550755"/>
                      <a:gd name="connsiteY8" fmla="*/ 432 h 37572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550755" h="375727">
                        <a:moveTo>
                          <a:pt x="276655" y="0"/>
                        </a:moveTo>
                        <a:lnTo>
                          <a:pt x="322882" y="7861"/>
                        </a:lnTo>
                        <a:cubicBezTo>
                          <a:pt x="415765" y="39761"/>
                          <a:pt x="495160" y="163793"/>
                          <a:pt x="542027" y="337164"/>
                        </a:cubicBezTo>
                        <a:lnTo>
                          <a:pt x="550755" y="375484"/>
                        </a:lnTo>
                        <a:lnTo>
                          <a:pt x="279133" y="366666"/>
                        </a:lnTo>
                        <a:lnTo>
                          <a:pt x="0" y="375727"/>
                        </a:lnTo>
                        <a:lnTo>
                          <a:pt x="8783" y="337164"/>
                        </a:lnTo>
                        <a:cubicBezTo>
                          <a:pt x="55650" y="163793"/>
                          <a:pt x="135045" y="39761"/>
                          <a:pt x="227928" y="7861"/>
                        </a:cubicBezTo>
                        <a:lnTo>
                          <a:pt x="271614" y="432"/>
                        </a:lnTo>
                        <a:close/>
                      </a:path>
                    </a:pathLst>
                  </a:cu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sp>
            <p:nvSpPr>
              <p:cNvPr id="289" name="楕円 288">
                <a:extLst>
                  <a:ext uri="{FF2B5EF4-FFF2-40B4-BE49-F238E27FC236}">
                    <a16:creationId xmlns:a16="http://schemas.microsoft.com/office/drawing/2014/main" id="{EB2CC50D-B978-4A1C-8E3C-8599D57324CA}"/>
                  </a:ext>
                </a:extLst>
              </p:cNvPr>
              <p:cNvSpPr/>
              <p:nvPr/>
            </p:nvSpPr>
            <p:spPr>
              <a:xfrm>
                <a:off x="4303290" y="5319444"/>
                <a:ext cx="1345362" cy="419040"/>
              </a:xfrm>
              <a:prstGeom prst="ellipse">
                <a:avLst/>
              </a:prstGeom>
              <a:solidFill>
                <a:srgbClr val="00B0F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90" name="フリーフォーム: 図形 289">
                <a:extLst>
                  <a:ext uri="{FF2B5EF4-FFF2-40B4-BE49-F238E27FC236}">
                    <a16:creationId xmlns:a16="http://schemas.microsoft.com/office/drawing/2014/main" id="{EB4C5290-5903-4620-B696-5296829CA605}"/>
                  </a:ext>
                </a:extLst>
              </p:cNvPr>
              <p:cNvSpPr/>
              <p:nvPr/>
            </p:nvSpPr>
            <p:spPr>
              <a:xfrm>
                <a:off x="4599110" y="5114802"/>
                <a:ext cx="746431" cy="627188"/>
              </a:xfrm>
              <a:custGeom>
                <a:avLst/>
                <a:gdLst>
                  <a:gd name="connsiteX0" fmla="*/ 122802 w 746431"/>
                  <a:gd name="connsiteY0" fmla="*/ 0 h 627188"/>
                  <a:gd name="connsiteX1" fmla="*/ 157950 w 746431"/>
                  <a:gd name="connsiteY1" fmla="*/ 50281 h 627188"/>
                  <a:gd name="connsiteX2" fmla="*/ 367653 w 746431"/>
                  <a:gd name="connsiteY2" fmla="*/ 152806 h 627188"/>
                  <a:gd name="connsiteX3" fmla="*/ 577356 w 746431"/>
                  <a:gd name="connsiteY3" fmla="*/ 50281 h 627188"/>
                  <a:gd name="connsiteX4" fmla="*/ 611367 w 746431"/>
                  <a:gd name="connsiteY4" fmla="*/ 1625 h 627188"/>
                  <a:gd name="connsiteX5" fmla="*/ 701537 w 746431"/>
                  <a:gd name="connsiteY5" fmla="*/ 13978 h 627188"/>
                  <a:gd name="connsiteX6" fmla="*/ 688290 w 746431"/>
                  <a:gd name="connsiteY6" fmla="*/ 80486 h 627188"/>
                  <a:gd name="connsiteX7" fmla="*/ 704792 w 746431"/>
                  <a:gd name="connsiteY7" fmla="*/ 223229 h 627188"/>
                  <a:gd name="connsiteX8" fmla="*/ 724716 w 746431"/>
                  <a:gd name="connsiteY8" fmla="*/ 271663 h 627188"/>
                  <a:gd name="connsiteX9" fmla="*/ 722200 w 746431"/>
                  <a:gd name="connsiteY9" fmla="*/ 287127 h 627188"/>
                  <a:gd name="connsiteX10" fmla="*/ 740607 w 746431"/>
                  <a:gd name="connsiteY10" fmla="*/ 568140 h 627188"/>
                  <a:gd name="connsiteX11" fmla="*/ 746431 w 746431"/>
                  <a:gd name="connsiteY11" fmla="*/ 587870 h 627188"/>
                  <a:gd name="connsiteX12" fmla="*/ 637605 w 746431"/>
                  <a:gd name="connsiteY12" fmla="*/ 610723 h 627188"/>
                  <a:gd name="connsiteX13" fmla="*/ 375767 w 746431"/>
                  <a:gd name="connsiteY13" fmla="*/ 627188 h 627188"/>
                  <a:gd name="connsiteX14" fmla="*/ 113930 w 746431"/>
                  <a:gd name="connsiteY14" fmla="*/ 610723 h 627188"/>
                  <a:gd name="connsiteX15" fmla="*/ 0 w 746431"/>
                  <a:gd name="connsiteY15" fmla="*/ 586798 h 627188"/>
                  <a:gd name="connsiteX16" fmla="*/ 1797 w 746431"/>
                  <a:gd name="connsiteY16" fmla="*/ 567846 h 627188"/>
                  <a:gd name="connsiteX17" fmla="*/ 5890 w 746431"/>
                  <a:gd name="connsiteY17" fmla="*/ 287470 h 627188"/>
                  <a:gd name="connsiteX18" fmla="*/ 3933 w 746431"/>
                  <a:gd name="connsiteY18" fmla="*/ 275855 h 627188"/>
                  <a:gd name="connsiteX19" fmla="*/ 24467 w 746431"/>
                  <a:gd name="connsiteY19" fmla="*/ 223228 h 627188"/>
                  <a:gd name="connsiteX20" fmla="*/ 40969 w 746431"/>
                  <a:gd name="connsiteY20" fmla="*/ 80485 h 627188"/>
                  <a:gd name="connsiteX21" fmla="*/ 27568 w 746431"/>
                  <a:gd name="connsiteY21" fmla="*/ 13205 h 627188"/>
                  <a:gd name="connsiteX22" fmla="*/ 33299 w 746431"/>
                  <a:gd name="connsiteY22" fmla="*/ 11832 h 6271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746431" h="627188">
                    <a:moveTo>
                      <a:pt x="122802" y="0"/>
                    </a:moveTo>
                    <a:lnTo>
                      <a:pt x="157950" y="50281"/>
                    </a:lnTo>
                    <a:cubicBezTo>
                      <a:pt x="211618" y="113627"/>
                      <a:pt x="285759" y="152807"/>
                      <a:pt x="367653" y="152806"/>
                    </a:cubicBezTo>
                    <a:cubicBezTo>
                      <a:pt x="449547" y="152807"/>
                      <a:pt x="523688" y="113627"/>
                      <a:pt x="577356" y="50281"/>
                    </a:cubicBezTo>
                    <a:lnTo>
                      <a:pt x="611367" y="1625"/>
                    </a:lnTo>
                    <a:lnTo>
                      <a:pt x="701537" y="13978"/>
                    </a:lnTo>
                    <a:lnTo>
                      <a:pt x="688290" y="80486"/>
                    </a:lnTo>
                    <a:cubicBezTo>
                      <a:pt x="686534" y="126189"/>
                      <a:pt x="691742" y="174525"/>
                      <a:pt x="704792" y="223229"/>
                    </a:cubicBezTo>
                    <a:lnTo>
                      <a:pt x="724716" y="271663"/>
                    </a:lnTo>
                    <a:lnTo>
                      <a:pt x="722200" y="287127"/>
                    </a:lnTo>
                    <a:cubicBezTo>
                      <a:pt x="713476" y="370611"/>
                      <a:pt x="722151" y="488494"/>
                      <a:pt x="740607" y="568140"/>
                    </a:cubicBezTo>
                    <a:lnTo>
                      <a:pt x="746431" y="587870"/>
                    </a:lnTo>
                    <a:lnTo>
                      <a:pt x="637605" y="610723"/>
                    </a:lnTo>
                    <a:cubicBezTo>
                      <a:pt x="557126" y="621326"/>
                      <a:pt x="468645" y="627188"/>
                      <a:pt x="375767" y="627188"/>
                    </a:cubicBezTo>
                    <a:cubicBezTo>
                      <a:pt x="282890" y="627188"/>
                      <a:pt x="194408" y="621326"/>
                      <a:pt x="113930" y="610723"/>
                    </a:cubicBezTo>
                    <a:lnTo>
                      <a:pt x="0" y="586798"/>
                    </a:lnTo>
                    <a:lnTo>
                      <a:pt x="1797" y="567846"/>
                    </a:lnTo>
                    <a:cubicBezTo>
                      <a:pt x="8445" y="490485"/>
                      <a:pt x="15296" y="371796"/>
                      <a:pt x="5890" y="287470"/>
                    </a:cubicBezTo>
                    <a:lnTo>
                      <a:pt x="3933" y="275855"/>
                    </a:lnTo>
                    <a:lnTo>
                      <a:pt x="24467" y="223228"/>
                    </a:lnTo>
                    <a:cubicBezTo>
                      <a:pt x="37517" y="174523"/>
                      <a:pt x="42725" y="126188"/>
                      <a:pt x="40969" y="80485"/>
                    </a:cubicBezTo>
                    <a:lnTo>
                      <a:pt x="27568" y="13205"/>
                    </a:lnTo>
                    <a:lnTo>
                      <a:pt x="33299" y="11832"/>
                    </a:lnTo>
                    <a:close/>
                  </a:path>
                </a:pathLst>
              </a:custGeom>
              <a:solidFill>
                <a:srgbClr val="00206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91" name="正方形/長方形 290">
                <a:extLst>
                  <a:ext uri="{FF2B5EF4-FFF2-40B4-BE49-F238E27FC236}">
                    <a16:creationId xmlns:a16="http://schemas.microsoft.com/office/drawing/2014/main" id="{69F8870B-B0F3-4FD9-8606-85FC540397C2}"/>
                  </a:ext>
                </a:extLst>
              </p:cNvPr>
              <p:cNvSpPr/>
              <p:nvPr/>
            </p:nvSpPr>
            <p:spPr>
              <a:xfrm>
                <a:off x="4716371" y="5412184"/>
                <a:ext cx="512304" cy="278596"/>
              </a:xfrm>
              <a:prstGeom prst="rect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92" name="テキスト ボックス 291">
                <a:extLst>
                  <a:ext uri="{FF2B5EF4-FFF2-40B4-BE49-F238E27FC236}">
                    <a16:creationId xmlns:a16="http://schemas.microsoft.com/office/drawing/2014/main" id="{1EAA0BA2-D56B-499A-B202-F011AC2B8522}"/>
                  </a:ext>
                </a:extLst>
              </p:cNvPr>
              <p:cNvSpPr txBox="1"/>
              <p:nvPr/>
            </p:nvSpPr>
            <p:spPr>
              <a:xfrm>
                <a:off x="4789344" y="5471123"/>
                <a:ext cx="360750" cy="161450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ja-JP" sz="18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游ゴシック" panose="020B0400000000000000" pitchFamily="50" charset="-128"/>
                    <a:cs typeface="Arial" panose="020B0604020202020204" pitchFamily="34" charset="0"/>
                  </a:rPr>
                  <a:t>4-2</a:t>
                </a:r>
                <a:endParaRPr kumimoji="0" lang="ja-JP" altLang="en-US" sz="18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游ゴシック" panose="020B0400000000000000" pitchFamily="50" charset="-128"/>
                  <a:cs typeface="Arial" panose="020B0604020202020204" pitchFamily="34" charset="0"/>
                </a:endParaRPr>
              </a:p>
            </p:txBody>
          </p:sp>
          <p:sp>
            <p:nvSpPr>
              <p:cNvPr id="293" name="フリーフォーム: 図形 292">
                <a:extLst>
                  <a:ext uri="{FF2B5EF4-FFF2-40B4-BE49-F238E27FC236}">
                    <a16:creationId xmlns:a16="http://schemas.microsoft.com/office/drawing/2014/main" id="{EE1D3784-9C05-452A-9CE8-81E9DB8EEEC5}"/>
                  </a:ext>
                </a:extLst>
              </p:cNvPr>
              <p:cNvSpPr/>
              <p:nvPr/>
            </p:nvSpPr>
            <p:spPr>
              <a:xfrm>
                <a:off x="4611505" y="4448176"/>
                <a:ext cx="222434" cy="118984"/>
              </a:xfrm>
              <a:custGeom>
                <a:avLst/>
                <a:gdLst>
                  <a:gd name="connsiteX0" fmla="*/ 95074 w 182053"/>
                  <a:gd name="connsiteY0" fmla="*/ 0 h 95913"/>
                  <a:gd name="connsiteX1" fmla="*/ 182053 w 182053"/>
                  <a:gd name="connsiteY1" fmla="*/ 80524 h 95913"/>
                  <a:gd name="connsiteX2" fmla="*/ 178701 w 182053"/>
                  <a:gd name="connsiteY2" fmla="*/ 95895 h 95913"/>
                  <a:gd name="connsiteX3" fmla="*/ 175222 w 182053"/>
                  <a:gd name="connsiteY3" fmla="*/ 79941 h 95913"/>
                  <a:gd name="connsiteX4" fmla="*/ 95078 w 182053"/>
                  <a:gd name="connsiteY4" fmla="*/ 30760 h 95913"/>
                  <a:gd name="connsiteX5" fmla="*/ 14935 w 182053"/>
                  <a:gd name="connsiteY5" fmla="*/ 79941 h 95913"/>
                  <a:gd name="connsiteX6" fmla="*/ 11451 w 182053"/>
                  <a:gd name="connsiteY6" fmla="*/ 95913 h 95913"/>
                  <a:gd name="connsiteX7" fmla="*/ 8095 w 182053"/>
                  <a:gd name="connsiteY7" fmla="*/ 80524 h 95913"/>
                  <a:gd name="connsiteX8" fmla="*/ 14931 w 182053"/>
                  <a:gd name="connsiteY8" fmla="*/ 49181 h 95913"/>
                  <a:gd name="connsiteX9" fmla="*/ 17403 w 182053"/>
                  <a:gd name="connsiteY9" fmla="*/ 45786 h 95913"/>
                  <a:gd name="connsiteX10" fmla="*/ 0 w 182053"/>
                  <a:gd name="connsiteY10" fmla="*/ 10685 h 95913"/>
                  <a:gd name="connsiteX11" fmla="*/ 31431 w 182053"/>
                  <a:gd name="connsiteY11" fmla="*/ 26523 h 95913"/>
                  <a:gd name="connsiteX12" fmla="*/ 33571 w 182053"/>
                  <a:gd name="connsiteY12" fmla="*/ 23585 h 95913"/>
                  <a:gd name="connsiteX13" fmla="*/ 95074 w 182053"/>
                  <a:gd name="connsiteY13" fmla="*/ 0 h 959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82053" h="95913">
                    <a:moveTo>
                      <a:pt x="95074" y="0"/>
                    </a:moveTo>
                    <a:cubicBezTo>
                      <a:pt x="143111" y="0"/>
                      <a:pt x="182053" y="36052"/>
                      <a:pt x="182053" y="80524"/>
                    </a:cubicBezTo>
                    <a:lnTo>
                      <a:pt x="178701" y="95895"/>
                    </a:lnTo>
                    <a:lnTo>
                      <a:pt x="175222" y="79941"/>
                    </a:lnTo>
                    <a:cubicBezTo>
                      <a:pt x="162018" y="51040"/>
                      <a:pt x="131106" y="30760"/>
                      <a:pt x="95078" y="30760"/>
                    </a:cubicBezTo>
                    <a:cubicBezTo>
                      <a:pt x="59051" y="30760"/>
                      <a:pt x="28139" y="51040"/>
                      <a:pt x="14935" y="79941"/>
                    </a:cubicBezTo>
                    <a:lnTo>
                      <a:pt x="11451" y="95913"/>
                    </a:lnTo>
                    <a:lnTo>
                      <a:pt x="8095" y="80524"/>
                    </a:lnTo>
                    <a:cubicBezTo>
                      <a:pt x="8095" y="69406"/>
                      <a:pt x="10529" y="58815"/>
                      <a:pt x="14931" y="49181"/>
                    </a:cubicBezTo>
                    <a:lnTo>
                      <a:pt x="17403" y="45786"/>
                    </a:lnTo>
                    <a:lnTo>
                      <a:pt x="0" y="10685"/>
                    </a:lnTo>
                    <a:lnTo>
                      <a:pt x="31431" y="26523"/>
                    </a:lnTo>
                    <a:lnTo>
                      <a:pt x="33571" y="23585"/>
                    </a:lnTo>
                    <a:cubicBezTo>
                      <a:pt x="49311" y="9013"/>
                      <a:pt x="71056" y="0"/>
                      <a:pt x="95074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94" name="フリーフォーム: 図形 293">
                <a:extLst>
                  <a:ext uri="{FF2B5EF4-FFF2-40B4-BE49-F238E27FC236}">
                    <a16:creationId xmlns:a16="http://schemas.microsoft.com/office/drawing/2014/main" id="{F4022ED8-E943-4933-82B2-7F61C8A9B018}"/>
                  </a:ext>
                </a:extLst>
              </p:cNvPr>
              <p:cNvSpPr/>
              <p:nvPr/>
            </p:nvSpPr>
            <p:spPr>
              <a:xfrm>
                <a:off x="5085374" y="4448176"/>
                <a:ext cx="222434" cy="118984"/>
              </a:xfrm>
              <a:custGeom>
                <a:avLst/>
                <a:gdLst>
                  <a:gd name="connsiteX0" fmla="*/ 95074 w 182053"/>
                  <a:gd name="connsiteY0" fmla="*/ 0 h 95913"/>
                  <a:gd name="connsiteX1" fmla="*/ 182053 w 182053"/>
                  <a:gd name="connsiteY1" fmla="*/ 80524 h 95913"/>
                  <a:gd name="connsiteX2" fmla="*/ 178701 w 182053"/>
                  <a:gd name="connsiteY2" fmla="*/ 95895 h 95913"/>
                  <a:gd name="connsiteX3" fmla="*/ 175222 w 182053"/>
                  <a:gd name="connsiteY3" fmla="*/ 79941 h 95913"/>
                  <a:gd name="connsiteX4" fmla="*/ 95078 w 182053"/>
                  <a:gd name="connsiteY4" fmla="*/ 30760 h 95913"/>
                  <a:gd name="connsiteX5" fmla="*/ 14935 w 182053"/>
                  <a:gd name="connsiteY5" fmla="*/ 79941 h 95913"/>
                  <a:gd name="connsiteX6" fmla="*/ 11451 w 182053"/>
                  <a:gd name="connsiteY6" fmla="*/ 95913 h 95913"/>
                  <a:gd name="connsiteX7" fmla="*/ 8095 w 182053"/>
                  <a:gd name="connsiteY7" fmla="*/ 80524 h 95913"/>
                  <a:gd name="connsiteX8" fmla="*/ 14931 w 182053"/>
                  <a:gd name="connsiteY8" fmla="*/ 49181 h 95913"/>
                  <a:gd name="connsiteX9" fmla="*/ 17403 w 182053"/>
                  <a:gd name="connsiteY9" fmla="*/ 45786 h 95913"/>
                  <a:gd name="connsiteX10" fmla="*/ 0 w 182053"/>
                  <a:gd name="connsiteY10" fmla="*/ 10685 h 95913"/>
                  <a:gd name="connsiteX11" fmla="*/ 31431 w 182053"/>
                  <a:gd name="connsiteY11" fmla="*/ 26523 h 95913"/>
                  <a:gd name="connsiteX12" fmla="*/ 33571 w 182053"/>
                  <a:gd name="connsiteY12" fmla="*/ 23585 h 95913"/>
                  <a:gd name="connsiteX13" fmla="*/ 95074 w 182053"/>
                  <a:gd name="connsiteY13" fmla="*/ 0 h 959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82053" h="95913">
                    <a:moveTo>
                      <a:pt x="95074" y="0"/>
                    </a:moveTo>
                    <a:cubicBezTo>
                      <a:pt x="143111" y="0"/>
                      <a:pt x="182053" y="36052"/>
                      <a:pt x="182053" y="80524"/>
                    </a:cubicBezTo>
                    <a:lnTo>
                      <a:pt x="178701" y="95895"/>
                    </a:lnTo>
                    <a:lnTo>
                      <a:pt x="175222" y="79941"/>
                    </a:lnTo>
                    <a:cubicBezTo>
                      <a:pt x="162018" y="51040"/>
                      <a:pt x="131106" y="30760"/>
                      <a:pt x="95078" y="30760"/>
                    </a:cubicBezTo>
                    <a:cubicBezTo>
                      <a:pt x="59051" y="30760"/>
                      <a:pt x="28139" y="51040"/>
                      <a:pt x="14935" y="79941"/>
                    </a:cubicBezTo>
                    <a:lnTo>
                      <a:pt x="11451" y="95913"/>
                    </a:lnTo>
                    <a:lnTo>
                      <a:pt x="8095" y="80524"/>
                    </a:lnTo>
                    <a:cubicBezTo>
                      <a:pt x="8095" y="69406"/>
                      <a:pt x="10529" y="58815"/>
                      <a:pt x="14931" y="49181"/>
                    </a:cubicBezTo>
                    <a:lnTo>
                      <a:pt x="17403" y="45786"/>
                    </a:lnTo>
                    <a:lnTo>
                      <a:pt x="0" y="10685"/>
                    </a:lnTo>
                    <a:lnTo>
                      <a:pt x="31431" y="26523"/>
                    </a:lnTo>
                    <a:lnTo>
                      <a:pt x="33571" y="23585"/>
                    </a:lnTo>
                    <a:cubicBezTo>
                      <a:pt x="49311" y="9013"/>
                      <a:pt x="71056" y="0"/>
                      <a:pt x="95074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295" name="グループ化 294">
                <a:extLst>
                  <a:ext uri="{FF2B5EF4-FFF2-40B4-BE49-F238E27FC236}">
                    <a16:creationId xmlns:a16="http://schemas.microsoft.com/office/drawing/2014/main" id="{F572717C-3A29-4D54-8638-789F04078794}"/>
                  </a:ext>
                </a:extLst>
              </p:cNvPr>
              <p:cNvGrpSpPr/>
              <p:nvPr/>
            </p:nvGrpSpPr>
            <p:grpSpPr>
              <a:xfrm>
                <a:off x="4778591" y="4828798"/>
                <a:ext cx="364910" cy="117426"/>
                <a:chOff x="4828906" y="4844989"/>
                <a:chExt cx="264279" cy="85044"/>
              </a:xfrm>
            </p:grpSpPr>
            <p:sp>
              <p:nvSpPr>
                <p:cNvPr id="296" name="フリーフォーム: 図形 295">
                  <a:extLst>
                    <a:ext uri="{FF2B5EF4-FFF2-40B4-BE49-F238E27FC236}">
                      <a16:creationId xmlns:a16="http://schemas.microsoft.com/office/drawing/2014/main" id="{BB97A284-1260-40DA-AB24-2B1F771EA751}"/>
                    </a:ext>
                  </a:extLst>
                </p:cNvPr>
                <p:cNvSpPr/>
                <p:nvPr/>
              </p:nvSpPr>
              <p:spPr>
                <a:xfrm>
                  <a:off x="4828906" y="4844989"/>
                  <a:ext cx="264279" cy="85044"/>
                </a:xfrm>
                <a:custGeom>
                  <a:avLst/>
                  <a:gdLst>
                    <a:gd name="connsiteX0" fmla="*/ 1279253 w 1279253"/>
                    <a:gd name="connsiteY0" fmla="*/ 0 h 312631"/>
                    <a:gd name="connsiteX1" fmla="*/ 1227085 w 1279253"/>
                    <a:gd name="connsiteY1" fmla="*/ 73563 h 312631"/>
                    <a:gd name="connsiteX2" fmla="*/ 639626 w 1279253"/>
                    <a:gd name="connsiteY2" fmla="*/ 312631 h 312631"/>
                    <a:gd name="connsiteX3" fmla="*/ 52167 w 1279253"/>
                    <a:gd name="connsiteY3" fmla="*/ 73563 h 312631"/>
                    <a:gd name="connsiteX4" fmla="*/ 0 w 1279253"/>
                    <a:gd name="connsiteY4" fmla="*/ 1 h 312631"/>
                    <a:gd name="connsiteX5" fmla="*/ 291140 w 1279253"/>
                    <a:gd name="connsiteY5" fmla="*/ 28341 h 312631"/>
                    <a:gd name="connsiteX6" fmla="*/ 639625 w 1279253"/>
                    <a:gd name="connsiteY6" fmla="*/ 39357 h 312631"/>
                    <a:gd name="connsiteX7" fmla="*/ 988110 w 1279253"/>
                    <a:gd name="connsiteY7" fmla="*/ 28341 h 312631"/>
                    <a:gd name="connsiteX0" fmla="*/ 1279253 w 1279253"/>
                    <a:gd name="connsiteY0" fmla="*/ 0 h 312631"/>
                    <a:gd name="connsiteX1" fmla="*/ 1227085 w 1279253"/>
                    <a:gd name="connsiteY1" fmla="*/ 73563 h 312631"/>
                    <a:gd name="connsiteX2" fmla="*/ 639626 w 1279253"/>
                    <a:gd name="connsiteY2" fmla="*/ 312631 h 312631"/>
                    <a:gd name="connsiteX3" fmla="*/ 52167 w 1279253"/>
                    <a:gd name="connsiteY3" fmla="*/ 73563 h 312631"/>
                    <a:gd name="connsiteX4" fmla="*/ 0 w 1279253"/>
                    <a:gd name="connsiteY4" fmla="*/ 1 h 312631"/>
                    <a:gd name="connsiteX5" fmla="*/ 639625 w 1279253"/>
                    <a:gd name="connsiteY5" fmla="*/ 39357 h 312631"/>
                    <a:gd name="connsiteX6" fmla="*/ 988110 w 1279253"/>
                    <a:gd name="connsiteY6" fmla="*/ 28341 h 312631"/>
                    <a:gd name="connsiteX7" fmla="*/ 1279253 w 1279253"/>
                    <a:gd name="connsiteY7" fmla="*/ 0 h 312631"/>
                    <a:gd name="connsiteX0" fmla="*/ 1279253 w 1279253"/>
                    <a:gd name="connsiteY0" fmla="*/ 498 h 313129"/>
                    <a:gd name="connsiteX1" fmla="*/ 1227085 w 1279253"/>
                    <a:gd name="connsiteY1" fmla="*/ 74061 h 313129"/>
                    <a:gd name="connsiteX2" fmla="*/ 639626 w 1279253"/>
                    <a:gd name="connsiteY2" fmla="*/ 313129 h 313129"/>
                    <a:gd name="connsiteX3" fmla="*/ 52167 w 1279253"/>
                    <a:gd name="connsiteY3" fmla="*/ 74061 h 313129"/>
                    <a:gd name="connsiteX4" fmla="*/ 0 w 1279253"/>
                    <a:gd name="connsiteY4" fmla="*/ 499 h 313129"/>
                    <a:gd name="connsiteX5" fmla="*/ 639625 w 1279253"/>
                    <a:gd name="connsiteY5" fmla="*/ 39855 h 313129"/>
                    <a:gd name="connsiteX6" fmla="*/ 1279253 w 1279253"/>
                    <a:gd name="connsiteY6" fmla="*/ 498 h 313129"/>
                    <a:gd name="connsiteX0" fmla="*/ 1279253 w 1279253"/>
                    <a:gd name="connsiteY0" fmla="*/ 41606 h 354237"/>
                    <a:gd name="connsiteX1" fmla="*/ 1227085 w 1279253"/>
                    <a:gd name="connsiteY1" fmla="*/ 115169 h 354237"/>
                    <a:gd name="connsiteX2" fmla="*/ 639626 w 1279253"/>
                    <a:gd name="connsiteY2" fmla="*/ 354237 h 354237"/>
                    <a:gd name="connsiteX3" fmla="*/ 52167 w 1279253"/>
                    <a:gd name="connsiteY3" fmla="*/ 115169 h 354237"/>
                    <a:gd name="connsiteX4" fmla="*/ 0 w 1279253"/>
                    <a:gd name="connsiteY4" fmla="*/ 41607 h 354237"/>
                    <a:gd name="connsiteX5" fmla="*/ 646768 w 1279253"/>
                    <a:gd name="connsiteY5" fmla="*/ 0 h 354237"/>
                    <a:gd name="connsiteX6" fmla="*/ 1279253 w 1279253"/>
                    <a:gd name="connsiteY6" fmla="*/ 41606 h 354237"/>
                    <a:gd name="connsiteX0" fmla="*/ 1279253 w 1279253"/>
                    <a:gd name="connsiteY0" fmla="*/ 41610 h 354241"/>
                    <a:gd name="connsiteX1" fmla="*/ 1227085 w 1279253"/>
                    <a:gd name="connsiteY1" fmla="*/ 115173 h 354241"/>
                    <a:gd name="connsiteX2" fmla="*/ 639626 w 1279253"/>
                    <a:gd name="connsiteY2" fmla="*/ 354241 h 354241"/>
                    <a:gd name="connsiteX3" fmla="*/ 52167 w 1279253"/>
                    <a:gd name="connsiteY3" fmla="*/ 115173 h 354241"/>
                    <a:gd name="connsiteX4" fmla="*/ 0 w 1279253"/>
                    <a:gd name="connsiteY4" fmla="*/ 41611 h 354241"/>
                    <a:gd name="connsiteX5" fmla="*/ 646768 w 1279253"/>
                    <a:gd name="connsiteY5" fmla="*/ 4 h 354241"/>
                    <a:gd name="connsiteX6" fmla="*/ 1279253 w 1279253"/>
                    <a:gd name="connsiteY6" fmla="*/ 41610 h 354241"/>
                    <a:gd name="connsiteX0" fmla="*/ 1279253 w 1279253"/>
                    <a:gd name="connsiteY0" fmla="*/ 41613 h 354244"/>
                    <a:gd name="connsiteX1" fmla="*/ 1227085 w 1279253"/>
                    <a:gd name="connsiteY1" fmla="*/ 115176 h 354244"/>
                    <a:gd name="connsiteX2" fmla="*/ 639626 w 1279253"/>
                    <a:gd name="connsiteY2" fmla="*/ 354244 h 354244"/>
                    <a:gd name="connsiteX3" fmla="*/ 52167 w 1279253"/>
                    <a:gd name="connsiteY3" fmla="*/ 115176 h 354244"/>
                    <a:gd name="connsiteX4" fmla="*/ 0 w 1279253"/>
                    <a:gd name="connsiteY4" fmla="*/ 41614 h 354244"/>
                    <a:gd name="connsiteX5" fmla="*/ 646768 w 1279253"/>
                    <a:gd name="connsiteY5" fmla="*/ 7 h 354244"/>
                    <a:gd name="connsiteX6" fmla="*/ 1279253 w 1279253"/>
                    <a:gd name="connsiteY6" fmla="*/ 41613 h 354244"/>
                    <a:gd name="connsiteX0" fmla="*/ 1279253 w 1279253"/>
                    <a:gd name="connsiteY0" fmla="*/ 41613 h 354244"/>
                    <a:gd name="connsiteX1" fmla="*/ 1227085 w 1279253"/>
                    <a:gd name="connsiteY1" fmla="*/ 115176 h 354244"/>
                    <a:gd name="connsiteX2" fmla="*/ 639626 w 1279253"/>
                    <a:gd name="connsiteY2" fmla="*/ 354244 h 354244"/>
                    <a:gd name="connsiteX3" fmla="*/ 52167 w 1279253"/>
                    <a:gd name="connsiteY3" fmla="*/ 115176 h 354244"/>
                    <a:gd name="connsiteX4" fmla="*/ 0 w 1279253"/>
                    <a:gd name="connsiteY4" fmla="*/ 41614 h 354244"/>
                    <a:gd name="connsiteX5" fmla="*/ 646768 w 1279253"/>
                    <a:gd name="connsiteY5" fmla="*/ 7 h 354244"/>
                    <a:gd name="connsiteX6" fmla="*/ 1279253 w 1279253"/>
                    <a:gd name="connsiteY6" fmla="*/ 41613 h 3542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79253" h="354244">
                      <a:moveTo>
                        <a:pt x="1279253" y="41613"/>
                      </a:moveTo>
                      <a:lnTo>
                        <a:pt x="1227085" y="115176"/>
                      </a:lnTo>
                      <a:cubicBezTo>
                        <a:pt x="1099771" y="259413"/>
                        <a:pt x="884168" y="354244"/>
                        <a:pt x="639626" y="354244"/>
                      </a:cubicBezTo>
                      <a:cubicBezTo>
                        <a:pt x="395084" y="354244"/>
                        <a:pt x="179481" y="259413"/>
                        <a:pt x="52167" y="115176"/>
                      </a:cubicBezTo>
                      <a:lnTo>
                        <a:pt x="0" y="41614"/>
                      </a:lnTo>
                      <a:cubicBezTo>
                        <a:pt x="206064" y="15839"/>
                        <a:pt x="359742" y="-411"/>
                        <a:pt x="646768" y="7"/>
                      </a:cubicBezTo>
                      <a:cubicBezTo>
                        <a:pt x="933794" y="425"/>
                        <a:pt x="1133718" y="19243"/>
                        <a:pt x="1279253" y="41613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97" name="フリーフォーム: 図形 296">
                  <a:extLst>
                    <a:ext uri="{FF2B5EF4-FFF2-40B4-BE49-F238E27FC236}">
                      <a16:creationId xmlns:a16="http://schemas.microsoft.com/office/drawing/2014/main" id="{4769C310-6CAC-4DEF-BC17-1BF8F2564034}"/>
                    </a:ext>
                  </a:extLst>
                </p:cNvPr>
                <p:cNvSpPr/>
                <p:nvPr/>
              </p:nvSpPr>
              <p:spPr>
                <a:xfrm flipV="1">
                  <a:off x="4859158" y="4874873"/>
                  <a:ext cx="203776" cy="55160"/>
                </a:xfrm>
                <a:custGeom>
                  <a:avLst/>
                  <a:gdLst>
                    <a:gd name="connsiteX0" fmla="*/ 144157 w 288314"/>
                    <a:gd name="connsiteY0" fmla="*/ 63917 h 63917"/>
                    <a:gd name="connsiteX1" fmla="*/ 223593 w 288314"/>
                    <a:gd name="connsiteY1" fmla="*/ 58109 h 63917"/>
                    <a:gd name="connsiteX2" fmla="*/ 288314 w 288314"/>
                    <a:gd name="connsiteY2" fmla="*/ 43328 h 63917"/>
                    <a:gd name="connsiteX3" fmla="*/ 283390 w 288314"/>
                    <a:gd name="connsiteY3" fmla="*/ 39187 h 63917"/>
                    <a:gd name="connsiteX4" fmla="*/ 144157 w 288314"/>
                    <a:gd name="connsiteY4" fmla="*/ 0 h 63917"/>
                    <a:gd name="connsiteX5" fmla="*/ 4924 w 288314"/>
                    <a:gd name="connsiteY5" fmla="*/ 39187 h 63917"/>
                    <a:gd name="connsiteX6" fmla="*/ 0 w 288314"/>
                    <a:gd name="connsiteY6" fmla="*/ 43328 h 63917"/>
                    <a:gd name="connsiteX7" fmla="*/ 64721 w 288314"/>
                    <a:gd name="connsiteY7" fmla="*/ 58109 h 63917"/>
                    <a:gd name="connsiteX8" fmla="*/ 144157 w 288314"/>
                    <a:gd name="connsiteY8" fmla="*/ 63917 h 639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88314" h="63917">
                      <a:moveTo>
                        <a:pt x="144157" y="63917"/>
                      </a:moveTo>
                      <a:cubicBezTo>
                        <a:pt x="171586" y="63917"/>
                        <a:pt x="198203" y="61901"/>
                        <a:pt x="223593" y="58109"/>
                      </a:cubicBezTo>
                      <a:lnTo>
                        <a:pt x="288314" y="43328"/>
                      </a:lnTo>
                      <a:lnTo>
                        <a:pt x="283390" y="39187"/>
                      </a:lnTo>
                      <a:cubicBezTo>
                        <a:pt x="246616" y="14839"/>
                        <a:pt x="197766" y="0"/>
                        <a:pt x="144157" y="0"/>
                      </a:cubicBezTo>
                      <a:cubicBezTo>
                        <a:pt x="90548" y="0"/>
                        <a:pt x="41698" y="14839"/>
                        <a:pt x="4924" y="39187"/>
                      </a:cubicBezTo>
                      <a:lnTo>
                        <a:pt x="0" y="43328"/>
                      </a:lnTo>
                      <a:lnTo>
                        <a:pt x="64721" y="58109"/>
                      </a:lnTo>
                      <a:cubicBezTo>
                        <a:pt x="90111" y="61901"/>
                        <a:pt x="116728" y="63917"/>
                        <a:pt x="144157" y="63917"/>
                      </a:cubicBezTo>
                      <a:close/>
                    </a:path>
                  </a:pathLst>
                </a:custGeom>
                <a:solidFill>
                  <a:srgbClr val="FF66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259" name="グループ化 258">
              <a:extLst>
                <a:ext uri="{FF2B5EF4-FFF2-40B4-BE49-F238E27FC236}">
                  <a16:creationId xmlns:a16="http://schemas.microsoft.com/office/drawing/2014/main" id="{26462A19-7C39-4005-9BBB-58B5F92970E6}"/>
                </a:ext>
              </a:extLst>
            </p:cNvPr>
            <p:cNvGrpSpPr/>
            <p:nvPr/>
          </p:nvGrpSpPr>
          <p:grpSpPr>
            <a:xfrm>
              <a:off x="5132461" y="4201727"/>
              <a:ext cx="1837220" cy="2037325"/>
              <a:chOff x="6809967" y="3727893"/>
              <a:chExt cx="2154319" cy="2388962"/>
            </a:xfrm>
          </p:grpSpPr>
          <p:sp>
            <p:nvSpPr>
              <p:cNvPr id="260" name="フリーフォーム: 図形 259">
                <a:extLst>
                  <a:ext uri="{FF2B5EF4-FFF2-40B4-BE49-F238E27FC236}">
                    <a16:creationId xmlns:a16="http://schemas.microsoft.com/office/drawing/2014/main" id="{2B316DCF-B25A-419A-BFEE-F2B6E9D2A9D5}"/>
                  </a:ext>
                </a:extLst>
              </p:cNvPr>
              <p:cNvSpPr/>
              <p:nvPr/>
            </p:nvSpPr>
            <p:spPr>
              <a:xfrm>
                <a:off x="7308840" y="3780644"/>
                <a:ext cx="1184640" cy="746442"/>
              </a:xfrm>
              <a:custGeom>
                <a:avLst/>
                <a:gdLst>
                  <a:gd name="connsiteX0" fmla="*/ 592320 w 1184640"/>
                  <a:gd name="connsiteY0" fmla="*/ 0 h 746442"/>
                  <a:gd name="connsiteX1" fmla="*/ 665324 w 1184640"/>
                  <a:gd name="connsiteY1" fmla="*/ 37815 h 746442"/>
                  <a:gd name="connsiteX2" fmla="*/ 745624 w 1184640"/>
                  <a:gd name="connsiteY2" fmla="*/ 20183 h 746442"/>
                  <a:gd name="connsiteX3" fmla="*/ 806350 w 1184640"/>
                  <a:gd name="connsiteY3" fmla="*/ 75601 h 746442"/>
                  <a:gd name="connsiteX4" fmla="*/ 888480 w 1184640"/>
                  <a:gd name="connsiteY4" fmla="*/ 79356 h 746442"/>
                  <a:gd name="connsiteX5" fmla="*/ 932795 w 1184640"/>
                  <a:gd name="connsiteY5" fmla="*/ 148605 h 746442"/>
                  <a:gd name="connsiteX6" fmla="*/ 1011153 w 1184640"/>
                  <a:gd name="connsiteY6" fmla="*/ 173486 h 746442"/>
                  <a:gd name="connsiteX7" fmla="*/ 1036034 w 1184640"/>
                  <a:gd name="connsiteY7" fmla="*/ 251845 h 746442"/>
                  <a:gd name="connsiteX8" fmla="*/ 1105284 w 1184640"/>
                  <a:gd name="connsiteY8" fmla="*/ 296160 h 746442"/>
                  <a:gd name="connsiteX9" fmla="*/ 1109039 w 1184640"/>
                  <a:gd name="connsiteY9" fmla="*/ 378289 h 746442"/>
                  <a:gd name="connsiteX10" fmla="*/ 1164457 w 1184640"/>
                  <a:gd name="connsiteY10" fmla="*/ 439016 h 746442"/>
                  <a:gd name="connsiteX11" fmla="*/ 1146825 w 1184640"/>
                  <a:gd name="connsiteY11" fmla="*/ 519315 h 746442"/>
                  <a:gd name="connsiteX12" fmla="*/ 1184640 w 1184640"/>
                  <a:gd name="connsiteY12" fmla="*/ 592319 h 746442"/>
                  <a:gd name="connsiteX13" fmla="*/ 1146825 w 1184640"/>
                  <a:gd name="connsiteY13" fmla="*/ 665323 h 746442"/>
                  <a:gd name="connsiteX14" fmla="*/ 1164457 w 1184640"/>
                  <a:gd name="connsiteY14" fmla="*/ 745622 h 746442"/>
                  <a:gd name="connsiteX15" fmla="*/ 1163709 w 1184640"/>
                  <a:gd name="connsiteY15" fmla="*/ 746442 h 746442"/>
                  <a:gd name="connsiteX16" fmla="*/ 20932 w 1184640"/>
                  <a:gd name="connsiteY16" fmla="*/ 746442 h 746442"/>
                  <a:gd name="connsiteX17" fmla="*/ 20183 w 1184640"/>
                  <a:gd name="connsiteY17" fmla="*/ 745622 h 746442"/>
                  <a:gd name="connsiteX18" fmla="*/ 37815 w 1184640"/>
                  <a:gd name="connsiteY18" fmla="*/ 665323 h 746442"/>
                  <a:gd name="connsiteX19" fmla="*/ 0 w 1184640"/>
                  <a:gd name="connsiteY19" fmla="*/ 592319 h 746442"/>
                  <a:gd name="connsiteX20" fmla="*/ 37815 w 1184640"/>
                  <a:gd name="connsiteY20" fmla="*/ 519315 h 746442"/>
                  <a:gd name="connsiteX21" fmla="*/ 20183 w 1184640"/>
                  <a:gd name="connsiteY21" fmla="*/ 439016 h 746442"/>
                  <a:gd name="connsiteX22" fmla="*/ 75601 w 1184640"/>
                  <a:gd name="connsiteY22" fmla="*/ 378289 h 746442"/>
                  <a:gd name="connsiteX23" fmla="*/ 79356 w 1184640"/>
                  <a:gd name="connsiteY23" fmla="*/ 296160 h 746442"/>
                  <a:gd name="connsiteX24" fmla="*/ 148606 w 1184640"/>
                  <a:gd name="connsiteY24" fmla="*/ 251845 h 746442"/>
                  <a:gd name="connsiteX25" fmla="*/ 173487 w 1184640"/>
                  <a:gd name="connsiteY25" fmla="*/ 173486 h 746442"/>
                  <a:gd name="connsiteX26" fmla="*/ 251845 w 1184640"/>
                  <a:gd name="connsiteY26" fmla="*/ 148605 h 746442"/>
                  <a:gd name="connsiteX27" fmla="*/ 296160 w 1184640"/>
                  <a:gd name="connsiteY27" fmla="*/ 79356 h 746442"/>
                  <a:gd name="connsiteX28" fmla="*/ 378290 w 1184640"/>
                  <a:gd name="connsiteY28" fmla="*/ 75601 h 746442"/>
                  <a:gd name="connsiteX29" fmla="*/ 439016 w 1184640"/>
                  <a:gd name="connsiteY29" fmla="*/ 20183 h 746442"/>
                  <a:gd name="connsiteX30" fmla="*/ 519316 w 1184640"/>
                  <a:gd name="connsiteY30" fmla="*/ 37815 h 746442"/>
                  <a:gd name="connsiteX0" fmla="*/ 592320 w 1184640"/>
                  <a:gd name="connsiteY0" fmla="*/ 0 h 746442"/>
                  <a:gd name="connsiteX1" fmla="*/ 665324 w 1184640"/>
                  <a:gd name="connsiteY1" fmla="*/ 37815 h 746442"/>
                  <a:gd name="connsiteX2" fmla="*/ 745624 w 1184640"/>
                  <a:gd name="connsiteY2" fmla="*/ 20183 h 746442"/>
                  <a:gd name="connsiteX3" fmla="*/ 806350 w 1184640"/>
                  <a:gd name="connsiteY3" fmla="*/ 75601 h 746442"/>
                  <a:gd name="connsiteX4" fmla="*/ 888480 w 1184640"/>
                  <a:gd name="connsiteY4" fmla="*/ 79356 h 746442"/>
                  <a:gd name="connsiteX5" fmla="*/ 932795 w 1184640"/>
                  <a:gd name="connsiteY5" fmla="*/ 148605 h 746442"/>
                  <a:gd name="connsiteX6" fmla="*/ 1011153 w 1184640"/>
                  <a:gd name="connsiteY6" fmla="*/ 173486 h 746442"/>
                  <a:gd name="connsiteX7" fmla="*/ 1036034 w 1184640"/>
                  <a:gd name="connsiteY7" fmla="*/ 251845 h 746442"/>
                  <a:gd name="connsiteX8" fmla="*/ 1105284 w 1184640"/>
                  <a:gd name="connsiteY8" fmla="*/ 296160 h 746442"/>
                  <a:gd name="connsiteX9" fmla="*/ 1109039 w 1184640"/>
                  <a:gd name="connsiteY9" fmla="*/ 378289 h 746442"/>
                  <a:gd name="connsiteX10" fmla="*/ 1164457 w 1184640"/>
                  <a:gd name="connsiteY10" fmla="*/ 439016 h 746442"/>
                  <a:gd name="connsiteX11" fmla="*/ 1146825 w 1184640"/>
                  <a:gd name="connsiteY11" fmla="*/ 519315 h 746442"/>
                  <a:gd name="connsiteX12" fmla="*/ 1184640 w 1184640"/>
                  <a:gd name="connsiteY12" fmla="*/ 592319 h 746442"/>
                  <a:gd name="connsiteX13" fmla="*/ 1146825 w 1184640"/>
                  <a:gd name="connsiteY13" fmla="*/ 665323 h 746442"/>
                  <a:gd name="connsiteX14" fmla="*/ 1164457 w 1184640"/>
                  <a:gd name="connsiteY14" fmla="*/ 745622 h 746442"/>
                  <a:gd name="connsiteX15" fmla="*/ 1163709 w 1184640"/>
                  <a:gd name="connsiteY15" fmla="*/ 746442 h 746442"/>
                  <a:gd name="connsiteX16" fmla="*/ 20932 w 1184640"/>
                  <a:gd name="connsiteY16" fmla="*/ 746442 h 746442"/>
                  <a:gd name="connsiteX17" fmla="*/ 20183 w 1184640"/>
                  <a:gd name="connsiteY17" fmla="*/ 745622 h 746442"/>
                  <a:gd name="connsiteX18" fmla="*/ 37815 w 1184640"/>
                  <a:gd name="connsiteY18" fmla="*/ 665323 h 746442"/>
                  <a:gd name="connsiteX19" fmla="*/ 0 w 1184640"/>
                  <a:gd name="connsiteY19" fmla="*/ 592319 h 746442"/>
                  <a:gd name="connsiteX20" fmla="*/ 37815 w 1184640"/>
                  <a:gd name="connsiteY20" fmla="*/ 519315 h 746442"/>
                  <a:gd name="connsiteX21" fmla="*/ 20183 w 1184640"/>
                  <a:gd name="connsiteY21" fmla="*/ 439016 h 746442"/>
                  <a:gd name="connsiteX22" fmla="*/ 79356 w 1184640"/>
                  <a:gd name="connsiteY22" fmla="*/ 296160 h 746442"/>
                  <a:gd name="connsiteX23" fmla="*/ 148606 w 1184640"/>
                  <a:gd name="connsiteY23" fmla="*/ 251845 h 746442"/>
                  <a:gd name="connsiteX24" fmla="*/ 173487 w 1184640"/>
                  <a:gd name="connsiteY24" fmla="*/ 173486 h 746442"/>
                  <a:gd name="connsiteX25" fmla="*/ 251845 w 1184640"/>
                  <a:gd name="connsiteY25" fmla="*/ 148605 h 746442"/>
                  <a:gd name="connsiteX26" fmla="*/ 296160 w 1184640"/>
                  <a:gd name="connsiteY26" fmla="*/ 79356 h 746442"/>
                  <a:gd name="connsiteX27" fmla="*/ 378290 w 1184640"/>
                  <a:gd name="connsiteY27" fmla="*/ 75601 h 746442"/>
                  <a:gd name="connsiteX28" fmla="*/ 439016 w 1184640"/>
                  <a:gd name="connsiteY28" fmla="*/ 20183 h 746442"/>
                  <a:gd name="connsiteX29" fmla="*/ 519316 w 1184640"/>
                  <a:gd name="connsiteY29" fmla="*/ 37815 h 746442"/>
                  <a:gd name="connsiteX30" fmla="*/ 592320 w 1184640"/>
                  <a:gd name="connsiteY30" fmla="*/ 0 h 746442"/>
                  <a:gd name="connsiteX0" fmla="*/ 592320 w 1184640"/>
                  <a:gd name="connsiteY0" fmla="*/ 0 h 746442"/>
                  <a:gd name="connsiteX1" fmla="*/ 665324 w 1184640"/>
                  <a:gd name="connsiteY1" fmla="*/ 37815 h 746442"/>
                  <a:gd name="connsiteX2" fmla="*/ 745624 w 1184640"/>
                  <a:gd name="connsiteY2" fmla="*/ 20183 h 746442"/>
                  <a:gd name="connsiteX3" fmla="*/ 806350 w 1184640"/>
                  <a:gd name="connsiteY3" fmla="*/ 75601 h 746442"/>
                  <a:gd name="connsiteX4" fmla="*/ 888480 w 1184640"/>
                  <a:gd name="connsiteY4" fmla="*/ 79356 h 746442"/>
                  <a:gd name="connsiteX5" fmla="*/ 932795 w 1184640"/>
                  <a:gd name="connsiteY5" fmla="*/ 148605 h 746442"/>
                  <a:gd name="connsiteX6" fmla="*/ 1011153 w 1184640"/>
                  <a:gd name="connsiteY6" fmla="*/ 173486 h 746442"/>
                  <a:gd name="connsiteX7" fmla="*/ 1036034 w 1184640"/>
                  <a:gd name="connsiteY7" fmla="*/ 251845 h 746442"/>
                  <a:gd name="connsiteX8" fmla="*/ 1105284 w 1184640"/>
                  <a:gd name="connsiteY8" fmla="*/ 296160 h 746442"/>
                  <a:gd name="connsiteX9" fmla="*/ 1164457 w 1184640"/>
                  <a:gd name="connsiteY9" fmla="*/ 439016 h 746442"/>
                  <a:gd name="connsiteX10" fmla="*/ 1146825 w 1184640"/>
                  <a:gd name="connsiteY10" fmla="*/ 519315 h 746442"/>
                  <a:gd name="connsiteX11" fmla="*/ 1184640 w 1184640"/>
                  <a:gd name="connsiteY11" fmla="*/ 592319 h 746442"/>
                  <a:gd name="connsiteX12" fmla="*/ 1146825 w 1184640"/>
                  <a:gd name="connsiteY12" fmla="*/ 665323 h 746442"/>
                  <a:gd name="connsiteX13" fmla="*/ 1164457 w 1184640"/>
                  <a:gd name="connsiteY13" fmla="*/ 745622 h 746442"/>
                  <a:gd name="connsiteX14" fmla="*/ 1163709 w 1184640"/>
                  <a:gd name="connsiteY14" fmla="*/ 746442 h 746442"/>
                  <a:gd name="connsiteX15" fmla="*/ 20932 w 1184640"/>
                  <a:gd name="connsiteY15" fmla="*/ 746442 h 746442"/>
                  <a:gd name="connsiteX16" fmla="*/ 20183 w 1184640"/>
                  <a:gd name="connsiteY16" fmla="*/ 745622 h 746442"/>
                  <a:gd name="connsiteX17" fmla="*/ 37815 w 1184640"/>
                  <a:gd name="connsiteY17" fmla="*/ 665323 h 746442"/>
                  <a:gd name="connsiteX18" fmla="*/ 0 w 1184640"/>
                  <a:gd name="connsiteY18" fmla="*/ 592319 h 746442"/>
                  <a:gd name="connsiteX19" fmla="*/ 37815 w 1184640"/>
                  <a:gd name="connsiteY19" fmla="*/ 519315 h 746442"/>
                  <a:gd name="connsiteX20" fmla="*/ 20183 w 1184640"/>
                  <a:gd name="connsiteY20" fmla="*/ 439016 h 746442"/>
                  <a:gd name="connsiteX21" fmla="*/ 79356 w 1184640"/>
                  <a:gd name="connsiteY21" fmla="*/ 296160 h 746442"/>
                  <a:gd name="connsiteX22" fmla="*/ 148606 w 1184640"/>
                  <a:gd name="connsiteY22" fmla="*/ 251845 h 746442"/>
                  <a:gd name="connsiteX23" fmla="*/ 173487 w 1184640"/>
                  <a:gd name="connsiteY23" fmla="*/ 173486 h 746442"/>
                  <a:gd name="connsiteX24" fmla="*/ 251845 w 1184640"/>
                  <a:gd name="connsiteY24" fmla="*/ 148605 h 746442"/>
                  <a:gd name="connsiteX25" fmla="*/ 296160 w 1184640"/>
                  <a:gd name="connsiteY25" fmla="*/ 79356 h 746442"/>
                  <a:gd name="connsiteX26" fmla="*/ 378290 w 1184640"/>
                  <a:gd name="connsiteY26" fmla="*/ 75601 h 746442"/>
                  <a:gd name="connsiteX27" fmla="*/ 439016 w 1184640"/>
                  <a:gd name="connsiteY27" fmla="*/ 20183 h 746442"/>
                  <a:gd name="connsiteX28" fmla="*/ 519316 w 1184640"/>
                  <a:gd name="connsiteY28" fmla="*/ 37815 h 746442"/>
                  <a:gd name="connsiteX29" fmla="*/ 592320 w 1184640"/>
                  <a:gd name="connsiteY29" fmla="*/ 0 h 7464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1184640" h="746442">
                    <a:moveTo>
                      <a:pt x="592320" y="0"/>
                    </a:moveTo>
                    <a:lnTo>
                      <a:pt x="665324" y="37815"/>
                    </a:lnTo>
                    <a:lnTo>
                      <a:pt x="745624" y="20183"/>
                    </a:lnTo>
                    <a:lnTo>
                      <a:pt x="806350" y="75601"/>
                    </a:lnTo>
                    <a:lnTo>
                      <a:pt x="888480" y="79356"/>
                    </a:lnTo>
                    <a:lnTo>
                      <a:pt x="932795" y="148605"/>
                    </a:lnTo>
                    <a:lnTo>
                      <a:pt x="1011153" y="173486"/>
                    </a:lnTo>
                    <a:lnTo>
                      <a:pt x="1036034" y="251845"/>
                    </a:lnTo>
                    <a:lnTo>
                      <a:pt x="1105284" y="296160"/>
                    </a:lnTo>
                    <a:lnTo>
                      <a:pt x="1164457" y="439016"/>
                    </a:lnTo>
                    <a:lnTo>
                      <a:pt x="1146825" y="519315"/>
                    </a:lnTo>
                    <a:lnTo>
                      <a:pt x="1184640" y="592319"/>
                    </a:lnTo>
                    <a:lnTo>
                      <a:pt x="1146825" y="665323"/>
                    </a:lnTo>
                    <a:lnTo>
                      <a:pt x="1164457" y="745622"/>
                    </a:lnTo>
                    <a:lnTo>
                      <a:pt x="1163709" y="746442"/>
                    </a:lnTo>
                    <a:lnTo>
                      <a:pt x="20932" y="746442"/>
                    </a:lnTo>
                    <a:lnTo>
                      <a:pt x="20183" y="745622"/>
                    </a:lnTo>
                    <a:lnTo>
                      <a:pt x="37815" y="665323"/>
                    </a:lnTo>
                    <a:lnTo>
                      <a:pt x="0" y="592319"/>
                    </a:lnTo>
                    <a:lnTo>
                      <a:pt x="37815" y="519315"/>
                    </a:lnTo>
                    <a:lnTo>
                      <a:pt x="20183" y="439016"/>
                    </a:lnTo>
                    <a:lnTo>
                      <a:pt x="79356" y="296160"/>
                    </a:lnTo>
                    <a:lnTo>
                      <a:pt x="148606" y="251845"/>
                    </a:lnTo>
                    <a:lnTo>
                      <a:pt x="173487" y="173486"/>
                    </a:lnTo>
                    <a:lnTo>
                      <a:pt x="251845" y="148605"/>
                    </a:lnTo>
                    <a:lnTo>
                      <a:pt x="296160" y="79356"/>
                    </a:lnTo>
                    <a:lnTo>
                      <a:pt x="378290" y="75601"/>
                    </a:lnTo>
                    <a:lnTo>
                      <a:pt x="439016" y="20183"/>
                    </a:lnTo>
                    <a:lnTo>
                      <a:pt x="519316" y="37815"/>
                    </a:lnTo>
                    <a:lnTo>
                      <a:pt x="592320" y="0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61" name="円/楕円 512">
                <a:extLst>
                  <a:ext uri="{FF2B5EF4-FFF2-40B4-BE49-F238E27FC236}">
                    <a16:creationId xmlns:a16="http://schemas.microsoft.com/office/drawing/2014/main" id="{22BA6887-3110-4011-92AE-CE988DE409F5}"/>
                  </a:ext>
                </a:extLst>
              </p:cNvPr>
              <p:cNvSpPr/>
              <p:nvPr/>
            </p:nvSpPr>
            <p:spPr>
              <a:xfrm rot="900000" flipH="1">
                <a:off x="8293012" y="4415910"/>
                <a:ext cx="246453" cy="369679"/>
              </a:xfrm>
              <a:prstGeom prst="ellipse">
                <a:avLst/>
              </a:prstGeom>
              <a:solidFill>
                <a:srgbClr val="ED7D31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62" name="円/楕円 513">
                <a:extLst>
                  <a:ext uri="{FF2B5EF4-FFF2-40B4-BE49-F238E27FC236}">
                    <a16:creationId xmlns:a16="http://schemas.microsoft.com/office/drawing/2014/main" id="{D7A87C1D-7FDF-47B2-B8B0-181D50D46E4C}"/>
                  </a:ext>
                </a:extLst>
              </p:cNvPr>
              <p:cNvSpPr/>
              <p:nvPr/>
            </p:nvSpPr>
            <p:spPr>
              <a:xfrm rot="900000" flipH="1">
                <a:off x="8337627" y="4480356"/>
                <a:ext cx="157222" cy="240787"/>
              </a:xfrm>
              <a:prstGeom prst="ellipse">
                <a:avLst/>
              </a:prstGeom>
              <a:solidFill>
                <a:srgbClr val="ED7D31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63" name="フリーフォーム: 図形 262">
                <a:extLst>
                  <a:ext uri="{FF2B5EF4-FFF2-40B4-BE49-F238E27FC236}">
                    <a16:creationId xmlns:a16="http://schemas.microsoft.com/office/drawing/2014/main" id="{B4F8EFE1-4251-4A83-A2C5-1418DDC3E7CC}"/>
                  </a:ext>
                </a:extLst>
              </p:cNvPr>
              <p:cNvSpPr/>
              <p:nvPr/>
            </p:nvSpPr>
            <p:spPr>
              <a:xfrm>
                <a:off x="6892177" y="5227714"/>
                <a:ext cx="2059736" cy="889141"/>
              </a:xfrm>
              <a:custGeom>
                <a:avLst/>
                <a:gdLst>
                  <a:gd name="connsiteX0" fmla="*/ 1029868 w 2059736"/>
                  <a:gd name="connsiteY0" fmla="*/ 0 h 889141"/>
                  <a:gd name="connsiteX1" fmla="*/ 2059736 w 2059736"/>
                  <a:gd name="connsiteY1" fmla="*/ 508645 h 889141"/>
                  <a:gd name="connsiteX2" fmla="*/ 1883851 w 2059736"/>
                  <a:gd name="connsiteY2" fmla="*/ 793033 h 889141"/>
                  <a:gd name="connsiteX3" fmla="*/ 1802550 w 2059736"/>
                  <a:gd name="connsiteY3" fmla="*/ 841700 h 889141"/>
                  <a:gd name="connsiteX4" fmla="*/ 1783114 w 2059736"/>
                  <a:gd name="connsiteY4" fmla="*/ 830010 h 889141"/>
                  <a:gd name="connsiteX5" fmla="*/ 1671493 w 2059736"/>
                  <a:gd name="connsiteY5" fmla="*/ 852389 h 889141"/>
                  <a:gd name="connsiteX6" fmla="*/ 1373837 w 2059736"/>
                  <a:gd name="connsiteY6" fmla="*/ 852389 h 889141"/>
                  <a:gd name="connsiteX7" fmla="*/ 1150595 w 2059736"/>
                  <a:gd name="connsiteY7" fmla="*/ 816582 h 889141"/>
                  <a:gd name="connsiteX8" fmla="*/ 1076181 w 2059736"/>
                  <a:gd name="connsiteY8" fmla="*/ 852389 h 889141"/>
                  <a:gd name="connsiteX9" fmla="*/ 778525 w 2059736"/>
                  <a:gd name="connsiteY9" fmla="*/ 852389 h 889141"/>
                  <a:gd name="connsiteX10" fmla="*/ 555283 w 2059736"/>
                  <a:gd name="connsiteY10" fmla="*/ 816582 h 889141"/>
                  <a:gd name="connsiteX11" fmla="*/ 480869 w 2059736"/>
                  <a:gd name="connsiteY11" fmla="*/ 852389 h 889141"/>
                  <a:gd name="connsiteX12" fmla="*/ 257627 w 2059736"/>
                  <a:gd name="connsiteY12" fmla="*/ 816582 h 889141"/>
                  <a:gd name="connsiteX13" fmla="*/ 222320 w 2059736"/>
                  <a:gd name="connsiteY13" fmla="*/ 820830 h 889141"/>
                  <a:gd name="connsiteX14" fmla="*/ 175885 w 2059736"/>
                  <a:gd name="connsiteY14" fmla="*/ 793033 h 889141"/>
                  <a:gd name="connsiteX15" fmla="*/ 0 w 2059736"/>
                  <a:gd name="connsiteY15" fmla="*/ 508645 h 889141"/>
                  <a:gd name="connsiteX16" fmla="*/ 1029868 w 2059736"/>
                  <a:gd name="connsiteY16" fmla="*/ 0 h 8891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059736" h="889141">
                    <a:moveTo>
                      <a:pt x="1029868" y="0"/>
                    </a:moveTo>
                    <a:cubicBezTo>
                      <a:pt x="1598648" y="0"/>
                      <a:pt x="2059736" y="227728"/>
                      <a:pt x="2059736" y="508645"/>
                    </a:cubicBezTo>
                    <a:cubicBezTo>
                      <a:pt x="2059736" y="613989"/>
                      <a:pt x="1994896" y="711853"/>
                      <a:pt x="1883851" y="793033"/>
                    </a:cubicBezTo>
                    <a:lnTo>
                      <a:pt x="1802550" y="841700"/>
                    </a:lnTo>
                    <a:lnTo>
                      <a:pt x="1783114" y="830010"/>
                    </a:lnTo>
                    <a:cubicBezTo>
                      <a:pt x="1745907" y="810615"/>
                      <a:pt x="1708700" y="804647"/>
                      <a:pt x="1671493" y="852389"/>
                    </a:cubicBezTo>
                    <a:cubicBezTo>
                      <a:pt x="1572274" y="979702"/>
                      <a:pt x="1473056" y="725076"/>
                      <a:pt x="1373837" y="852389"/>
                    </a:cubicBezTo>
                    <a:cubicBezTo>
                      <a:pt x="1299423" y="947874"/>
                      <a:pt x="1225009" y="828518"/>
                      <a:pt x="1150595" y="816582"/>
                    </a:cubicBezTo>
                    <a:cubicBezTo>
                      <a:pt x="1125791" y="812604"/>
                      <a:pt x="1100986" y="820561"/>
                      <a:pt x="1076181" y="852389"/>
                    </a:cubicBezTo>
                    <a:cubicBezTo>
                      <a:pt x="976962" y="979702"/>
                      <a:pt x="877744" y="725076"/>
                      <a:pt x="778525" y="852389"/>
                    </a:cubicBezTo>
                    <a:cubicBezTo>
                      <a:pt x="704111" y="947874"/>
                      <a:pt x="629697" y="828518"/>
                      <a:pt x="555283" y="816582"/>
                    </a:cubicBezTo>
                    <a:cubicBezTo>
                      <a:pt x="530478" y="812604"/>
                      <a:pt x="505674" y="820561"/>
                      <a:pt x="480869" y="852389"/>
                    </a:cubicBezTo>
                    <a:cubicBezTo>
                      <a:pt x="406455" y="947874"/>
                      <a:pt x="332041" y="828518"/>
                      <a:pt x="257627" y="816582"/>
                    </a:cubicBezTo>
                    <a:lnTo>
                      <a:pt x="222320" y="820830"/>
                    </a:lnTo>
                    <a:lnTo>
                      <a:pt x="175885" y="793033"/>
                    </a:lnTo>
                    <a:cubicBezTo>
                      <a:pt x="64841" y="711853"/>
                      <a:pt x="0" y="613989"/>
                      <a:pt x="0" y="508645"/>
                    </a:cubicBezTo>
                    <a:cubicBezTo>
                      <a:pt x="0" y="227728"/>
                      <a:pt x="461088" y="0"/>
                      <a:pt x="1029868" y="0"/>
                    </a:cubicBezTo>
                    <a:close/>
                  </a:path>
                </a:pathLst>
              </a:custGeom>
              <a:solidFill>
                <a:srgbClr val="00206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64" name="楕円 263">
                <a:extLst>
                  <a:ext uri="{FF2B5EF4-FFF2-40B4-BE49-F238E27FC236}">
                    <a16:creationId xmlns:a16="http://schemas.microsoft.com/office/drawing/2014/main" id="{C7BD4E2F-F277-4449-B69B-E8B0825BB727}"/>
                  </a:ext>
                </a:extLst>
              </p:cNvPr>
              <p:cNvSpPr/>
              <p:nvPr/>
            </p:nvSpPr>
            <p:spPr>
              <a:xfrm>
                <a:off x="7249364" y="5435596"/>
                <a:ext cx="1345362" cy="419040"/>
              </a:xfrm>
              <a:prstGeom prst="ellipse">
                <a:avLst/>
              </a:prstGeom>
              <a:solidFill>
                <a:srgbClr val="00B0F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65" name="フリーフォーム: 図形 264">
                <a:extLst>
                  <a:ext uri="{FF2B5EF4-FFF2-40B4-BE49-F238E27FC236}">
                    <a16:creationId xmlns:a16="http://schemas.microsoft.com/office/drawing/2014/main" id="{E7BEF28A-2D2D-4472-8CAB-1793063563D4}"/>
                  </a:ext>
                </a:extLst>
              </p:cNvPr>
              <p:cNvSpPr/>
              <p:nvPr/>
            </p:nvSpPr>
            <p:spPr>
              <a:xfrm flipH="1">
                <a:off x="6809967" y="4259111"/>
                <a:ext cx="2154319" cy="1770905"/>
              </a:xfrm>
              <a:custGeom>
                <a:avLst/>
                <a:gdLst>
                  <a:gd name="connsiteX0" fmla="*/ 282958 w 2154319"/>
                  <a:gd name="connsiteY0" fmla="*/ 1199 h 1770905"/>
                  <a:gd name="connsiteX1" fmla="*/ 240165 w 2154319"/>
                  <a:gd name="connsiteY1" fmla="*/ 25905 h 1770905"/>
                  <a:gd name="connsiteX2" fmla="*/ 181630 w 2154319"/>
                  <a:gd name="connsiteY2" fmla="*/ 244362 h 1770905"/>
                  <a:gd name="connsiteX3" fmla="*/ 170673 w 2154319"/>
                  <a:gd name="connsiteY3" fmla="*/ 241427 h 1770905"/>
                  <a:gd name="connsiteX4" fmla="*/ 221354 w 2154319"/>
                  <a:gd name="connsiteY4" fmla="*/ 52283 h 1770905"/>
                  <a:gd name="connsiteX5" fmla="*/ 196648 w 2154319"/>
                  <a:gd name="connsiteY5" fmla="*/ 9490 h 1770905"/>
                  <a:gd name="connsiteX6" fmla="*/ 153855 w 2154319"/>
                  <a:gd name="connsiteY6" fmla="*/ 34196 h 1770905"/>
                  <a:gd name="connsiteX7" fmla="*/ 103174 w 2154319"/>
                  <a:gd name="connsiteY7" fmla="*/ 223340 h 1770905"/>
                  <a:gd name="connsiteX8" fmla="*/ 93080 w 2154319"/>
                  <a:gd name="connsiteY8" fmla="*/ 220636 h 1770905"/>
                  <a:gd name="connsiteX9" fmla="*/ 122862 w 2154319"/>
                  <a:gd name="connsiteY9" fmla="*/ 109487 h 1770905"/>
                  <a:gd name="connsiteX10" fmla="*/ 112962 w 2154319"/>
                  <a:gd name="connsiteY10" fmla="*/ 79963 h 1770905"/>
                  <a:gd name="connsiteX11" fmla="*/ 102944 w 2154319"/>
                  <a:gd name="connsiteY11" fmla="*/ 74988 h 1770905"/>
                  <a:gd name="connsiteX12" fmla="*/ 91780 w 2154319"/>
                  <a:gd name="connsiteY12" fmla="*/ 74288 h 1770905"/>
                  <a:gd name="connsiteX13" fmla="*/ 68444 w 2154319"/>
                  <a:gd name="connsiteY13" fmla="*/ 94906 h 1770905"/>
                  <a:gd name="connsiteX14" fmla="*/ 28877 w 2154319"/>
                  <a:gd name="connsiteY14" fmla="*/ 242571 h 1770905"/>
                  <a:gd name="connsiteX15" fmla="*/ 28874 w 2154319"/>
                  <a:gd name="connsiteY15" fmla="*/ 242577 h 1770905"/>
                  <a:gd name="connsiteX16" fmla="*/ 4526 w 2154319"/>
                  <a:gd name="connsiteY16" fmla="*/ 333445 h 1770905"/>
                  <a:gd name="connsiteX17" fmla="*/ 50879 w 2154319"/>
                  <a:gd name="connsiteY17" fmla="*/ 471674 h 1770905"/>
                  <a:gd name="connsiteX18" fmla="*/ 62151 w 2154319"/>
                  <a:gd name="connsiteY18" fmla="*/ 477273 h 1770905"/>
                  <a:gd name="connsiteX19" fmla="*/ 45316 w 2154319"/>
                  <a:gd name="connsiteY19" fmla="*/ 527083 h 1770905"/>
                  <a:gd name="connsiteX20" fmla="*/ 97109 w 2154319"/>
                  <a:gd name="connsiteY20" fmla="*/ 912867 h 1770905"/>
                  <a:gd name="connsiteX21" fmla="*/ 513020 w 2154319"/>
                  <a:gd name="connsiteY21" fmla="*/ 1143681 h 1770905"/>
                  <a:gd name="connsiteX22" fmla="*/ 564911 w 2154319"/>
                  <a:gd name="connsiteY22" fmla="*/ 1143658 h 1770905"/>
                  <a:gd name="connsiteX23" fmla="*/ 572143 w 2154319"/>
                  <a:gd name="connsiteY23" fmla="*/ 1152520 h 1770905"/>
                  <a:gd name="connsiteX24" fmla="*/ 540471 w 2154319"/>
                  <a:gd name="connsiteY24" fmla="*/ 1209259 h 1770905"/>
                  <a:gd name="connsiteX25" fmla="*/ 469573 w 2154319"/>
                  <a:gd name="connsiteY25" fmla="*/ 1484915 h 1770905"/>
                  <a:gd name="connsiteX26" fmla="*/ 475682 w 2154319"/>
                  <a:gd name="connsiteY26" fmla="*/ 1498122 h 1770905"/>
                  <a:gd name="connsiteX27" fmla="*/ 484444 w 2154319"/>
                  <a:gd name="connsiteY27" fmla="*/ 1503150 h 1770905"/>
                  <a:gd name="connsiteX28" fmla="*/ 1042242 w 2154319"/>
                  <a:gd name="connsiteY28" fmla="*/ 1595525 h 1770905"/>
                  <a:gd name="connsiteX29" fmla="*/ 1600039 w 2154319"/>
                  <a:gd name="connsiteY29" fmla="*/ 1503150 h 1770905"/>
                  <a:gd name="connsiteX30" fmla="*/ 1608802 w 2154319"/>
                  <a:gd name="connsiteY30" fmla="*/ 1498122 h 1770905"/>
                  <a:gd name="connsiteX31" fmla="*/ 1614911 w 2154319"/>
                  <a:gd name="connsiteY31" fmla="*/ 1484915 h 1770905"/>
                  <a:gd name="connsiteX32" fmla="*/ 1552760 w 2154319"/>
                  <a:gd name="connsiteY32" fmla="*/ 1211818 h 1770905"/>
                  <a:gd name="connsiteX33" fmla="*/ 1514280 w 2154319"/>
                  <a:gd name="connsiteY33" fmla="*/ 1138442 h 1770905"/>
                  <a:gd name="connsiteX34" fmla="*/ 1524403 w 2154319"/>
                  <a:gd name="connsiteY34" fmla="*/ 1142734 h 1770905"/>
                  <a:gd name="connsiteX35" fmla="*/ 1817851 w 2154319"/>
                  <a:gd name="connsiteY35" fmla="*/ 1397240 h 1770905"/>
                  <a:gd name="connsiteX36" fmla="*/ 1852716 w 2154319"/>
                  <a:gd name="connsiteY36" fmla="*/ 1456553 h 1770905"/>
                  <a:gd name="connsiteX37" fmla="*/ 1825070 w 2154319"/>
                  <a:gd name="connsiteY37" fmla="*/ 1551098 h 1770905"/>
                  <a:gd name="connsiteX38" fmla="*/ 1854185 w 2154319"/>
                  <a:gd name="connsiteY38" fmla="*/ 1596309 h 1770905"/>
                  <a:gd name="connsiteX39" fmla="*/ 1903071 w 2154319"/>
                  <a:gd name="connsiteY39" fmla="*/ 1573906 h 1770905"/>
                  <a:gd name="connsiteX40" fmla="*/ 1919215 w 2154319"/>
                  <a:gd name="connsiteY40" fmla="*/ 1518695 h 1770905"/>
                  <a:gd name="connsiteX41" fmla="*/ 1923186 w 2154319"/>
                  <a:gd name="connsiteY41" fmla="*/ 1523954 h 1770905"/>
                  <a:gd name="connsiteX42" fmla="*/ 1948536 w 2154319"/>
                  <a:gd name="connsiteY42" fmla="*/ 1594477 h 1770905"/>
                  <a:gd name="connsiteX43" fmla="*/ 1945426 w 2154319"/>
                  <a:gd name="connsiteY43" fmla="*/ 1680375 h 1770905"/>
                  <a:gd name="connsiteX44" fmla="*/ 1954697 w 2154319"/>
                  <a:gd name="connsiteY44" fmla="*/ 1708697 h 1770905"/>
                  <a:gd name="connsiteX45" fmla="*/ 1965532 w 2154319"/>
                  <a:gd name="connsiteY45" fmla="*/ 1718056 h 1770905"/>
                  <a:gd name="connsiteX46" fmla="*/ 1979058 w 2154319"/>
                  <a:gd name="connsiteY46" fmla="*/ 1722410 h 1770905"/>
                  <a:gd name="connsiteX47" fmla="*/ 2009321 w 2154319"/>
                  <a:gd name="connsiteY47" fmla="*/ 1706092 h 1770905"/>
                  <a:gd name="connsiteX48" fmla="*/ 2008502 w 2154319"/>
                  <a:gd name="connsiteY48" fmla="*/ 1728721 h 1770905"/>
                  <a:gd name="connsiteX49" fmla="*/ 2017773 w 2154319"/>
                  <a:gd name="connsiteY49" fmla="*/ 1757043 h 1770905"/>
                  <a:gd name="connsiteX50" fmla="*/ 2028608 w 2154319"/>
                  <a:gd name="connsiteY50" fmla="*/ 1766402 h 1770905"/>
                  <a:gd name="connsiteX51" fmla="*/ 2042134 w 2154319"/>
                  <a:gd name="connsiteY51" fmla="*/ 1770756 h 1770905"/>
                  <a:gd name="connsiteX52" fmla="*/ 2078566 w 2154319"/>
                  <a:gd name="connsiteY52" fmla="*/ 1735485 h 1770905"/>
                  <a:gd name="connsiteX53" fmla="*/ 2079344 w 2154319"/>
                  <a:gd name="connsiteY53" fmla="*/ 1713999 h 1770905"/>
                  <a:gd name="connsiteX54" fmla="*/ 2102498 w 2154319"/>
                  <a:gd name="connsiteY54" fmla="*/ 1721052 h 1770905"/>
                  <a:gd name="connsiteX55" fmla="*/ 2129158 w 2154319"/>
                  <a:gd name="connsiteY55" fmla="*/ 1679196 h 1770905"/>
                  <a:gd name="connsiteX56" fmla="*/ 2122010 w 2154319"/>
                  <a:gd name="connsiteY56" fmla="*/ 1643868 h 1770905"/>
                  <a:gd name="connsiteX57" fmla="*/ 2129565 w 2154319"/>
                  <a:gd name="connsiteY57" fmla="*/ 1644500 h 1770905"/>
                  <a:gd name="connsiteX58" fmla="*/ 2153349 w 2154319"/>
                  <a:gd name="connsiteY58" fmla="*/ 1607780 h 1770905"/>
                  <a:gd name="connsiteX59" fmla="*/ 2134607 w 2154319"/>
                  <a:gd name="connsiteY59" fmla="*/ 1529471 h 1770905"/>
                  <a:gd name="connsiteX60" fmla="*/ 2133259 w 2154319"/>
                  <a:gd name="connsiteY60" fmla="*/ 1526436 h 1770905"/>
                  <a:gd name="connsiteX61" fmla="*/ 2129134 w 2154319"/>
                  <a:gd name="connsiteY61" fmla="*/ 1517153 h 1770905"/>
                  <a:gd name="connsiteX62" fmla="*/ 2129049 w 2154319"/>
                  <a:gd name="connsiteY62" fmla="*/ 1516973 h 1770905"/>
                  <a:gd name="connsiteX63" fmla="*/ 2127355 w 2154319"/>
                  <a:gd name="connsiteY63" fmla="*/ 1513392 h 1770905"/>
                  <a:gd name="connsiteX64" fmla="*/ 2081157 w 2154319"/>
                  <a:gd name="connsiteY64" fmla="*/ 1447959 h 1770905"/>
                  <a:gd name="connsiteX65" fmla="*/ 2039846 w 2154319"/>
                  <a:gd name="connsiteY65" fmla="*/ 1392759 h 1770905"/>
                  <a:gd name="connsiteX66" fmla="*/ 2011020 w 2154319"/>
                  <a:gd name="connsiteY66" fmla="*/ 1369009 h 1770905"/>
                  <a:gd name="connsiteX67" fmla="*/ 1966975 w 2154319"/>
                  <a:gd name="connsiteY67" fmla="*/ 1294078 h 1770905"/>
                  <a:gd name="connsiteX68" fmla="*/ 1257347 w 2154319"/>
                  <a:gd name="connsiteY68" fmla="*/ 882482 h 1770905"/>
                  <a:gd name="connsiteX69" fmla="*/ 1163180 w 2154319"/>
                  <a:gd name="connsiteY69" fmla="*/ 880509 h 1770905"/>
                  <a:gd name="connsiteX70" fmla="*/ 1145287 w 2154319"/>
                  <a:gd name="connsiteY70" fmla="*/ 597686 h 1770905"/>
                  <a:gd name="connsiteX71" fmla="*/ 963499 w 2154319"/>
                  <a:gd name="connsiteY71" fmla="*/ 597686 h 1770905"/>
                  <a:gd name="connsiteX72" fmla="*/ 945599 w 2154319"/>
                  <a:gd name="connsiteY72" fmla="*/ 880606 h 1770905"/>
                  <a:gd name="connsiteX73" fmla="*/ 856063 w 2154319"/>
                  <a:gd name="connsiteY73" fmla="*/ 882482 h 1770905"/>
                  <a:gd name="connsiteX74" fmla="*/ 647390 w 2154319"/>
                  <a:gd name="connsiteY74" fmla="*/ 923971 h 1770905"/>
                  <a:gd name="connsiteX75" fmla="*/ 566254 w 2154319"/>
                  <a:gd name="connsiteY75" fmla="*/ 954693 h 1770905"/>
                  <a:gd name="connsiteX76" fmla="*/ 477544 w 2154319"/>
                  <a:gd name="connsiteY76" fmla="*/ 950572 h 1770905"/>
                  <a:gd name="connsiteX77" fmla="*/ 253288 w 2154319"/>
                  <a:gd name="connsiteY77" fmla="*/ 805527 h 1770905"/>
                  <a:gd name="connsiteX78" fmla="*/ 182168 w 2154319"/>
                  <a:gd name="connsiteY78" fmla="*/ 509361 h 1770905"/>
                  <a:gd name="connsiteX79" fmla="*/ 182911 w 2154319"/>
                  <a:gd name="connsiteY79" fmla="*/ 506679 h 1770905"/>
                  <a:gd name="connsiteX80" fmla="*/ 220580 w 2154319"/>
                  <a:gd name="connsiteY80" fmla="*/ 496696 h 1770905"/>
                  <a:gd name="connsiteX81" fmla="*/ 283811 w 2154319"/>
                  <a:gd name="connsiteY81" fmla="*/ 435797 h 1770905"/>
                  <a:gd name="connsiteX82" fmla="*/ 290674 w 2154319"/>
                  <a:gd name="connsiteY82" fmla="*/ 417688 h 1770905"/>
                  <a:gd name="connsiteX83" fmla="*/ 443002 w 2154319"/>
                  <a:gd name="connsiteY83" fmla="*/ 329742 h 1770905"/>
                  <a:gd name="connsiteX84" fmla="*/ 463237 w 2154319"/>
                  <a:gd name="connsiteY84" fmla="*/ 289088 h 1770905"/>
                  <a:gd name="connsiteX85" fmla="*/ 458038 w 2154319"/>
                  <a:gd name="connsiteY85" fmla="*/ 273627 h 1770905"/>
                  <a:gd name="connsiteX86" fmla="*/ 447247 w 2154319"/>
                  <a:gd name="connsiteY86" fmla="*/ 261393 h 1770905"/>
                  <a:gd name="connsiteX87" fmla="*/ 401922 w 2154319"/>
                  <a:gd name="connsiteY87" fmla="*/ 258590 h 1770905"/>
                  <a:gd name="connsiteX88" fmla="*/ 320774 w 2154319"/>
                  <a:gd name="connsiteY88" fmla="*/ 305441 h 1770905"/>
                  <a:gd name="connsiteX89" fmla="*/ 373889 w 2154319"/>
                  <a:gd name="connsiteY89" fmla="*/ 107216 h 1770905"/>
                  <a:gd name="connsiteX90" fmla="*/ 349182 w 2154319"/>
                  <a:gd name="connsiteY90" fmla="*/ 64423 h 1770905"/>
                  <a:gd name="connsiteX91" fmla="*/ 306390 w 2154319"/>
                  <a:gd name="connsiteY91" fmla="*/ 89129 h 1770905"/>
                  <a:gd name="connsiteX92" fmla="*/ 259224 w 2154319"/>
                  <a:gd name="connsiteY92" fmla="*/ 265154 h 1770905"/>
                  <a:gd name="connsiteX93" fmla="*/ 249129 w 2154319"/>
                  <a:gd name="connsiteY93" fmla="*/ 262449 h 1770905"/>
                  <a:gd name="connsiteX94" fmla="*/ 307664 w 2154319"/>
                  <a:gd name="connsiteY94" fmla="*/ 43992 h 1770905"/>
                  <a:gd name="connsiteX95" fmla="*/ 282958 w 2154319"/>
                  <a:gd name="connsiteY95" fmla="*/ 1199 h 17709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</a:cxnLst>
                <a:rect l="l" t="t" r="r" b="b"/>
                <a:pathLst>
                  <a:path w="2154319" h="1770905">
                    <a:moveTo>
                      <a:pt x="282958" y="1199"/>
                    </a:moveTo>
                    <a:cubicBezTo>
                      <a:pt x="264319" y="-3795"/>
                      <a:pt x="245160" y="7266"/>
                      <a:pt x="240165" y="25905"/>
                    </a:cubicBezTo>
                    <a:lnTo>
                      <a:pt x="181630" y="244362"/>
                    </a:lnTo>
                    <a:lnTo>
                      <a:pt x="170673" y="241427"/>
                    </a:lnTo>
                    <a:lnTo>
                      <a:pt x="221354" y="52283"/>
                    </a:lnTo>
                    <a:cubicBezTo>
                      <a:pt x="226349" y="33643"/>
                      <a:pt x="215287" y="14485"/>
                      <a:pt x="196648" y="9490"/>
                    </a:cubicBezTo>
                    <a:cubicBezTo>
                      <a:pt x="178009" y="4496"/>
                      <a:pt x="158850" y="15557"/>
                      <a:pt x="153855" y="34196"/>
                    </a:cubicBezTo>
                    <a:lnTo>
                      <a:pt x="103174" y="223340"/>
                    </a:lnTo>
                    <a:lnTo>
                      <a:pt x="93080" y="220636"/>
                    </a:lnTo>
                    <a:lnTo>
                      <a:pt x="122862" y="109487"/>
                    </a:lnTo>
                    <a:cubicBezTo>
                      <a:pt x="125882" y="98217"/>
                      <a:pt x="121621" y="86711"/>
                      <a:pt x="112962" y="79963"/>
                    </a:cubicBezTo>
                    <a:lnTo>
                      <a:pt x="102944" y="74988"/>
                    </a:lnTo>
                    <a:lnTo>
                      <a:pt x="91780" y="74288"/>
                    </a:lnTo>
                    <a:cubicBezTo>
                      <a:pt x="80907" y="75802"/>
                      <a:pt x="71464" y="83636"/>
                      <a:pt x="68444" y="94906"/>
                    </a:cubicBezTo>
                    <a:lnTo>
                      <a:pt x="28877" y="242571"/>
                    </a:lnTo>
                    <a:lnTo>
                      <a:pt x="28874" y="242577"/>
                    </a:lnTo>
                    <a:lnTo>
                      <a:pt x="4526" y="333445"/>
                    </a:lnTo>
                    <a:cubicBezTo>
                      <a:pt x="-9613" y="386213"/>
                      <a:pt x="10338" y="440083"/>
                      <a:pt x="50879" y="471674"/>
                    </a:cubicBezTo>
                    <a:lnTo>
                      <a:pt x="62151" y="477273"/>
                    </a:lnTo>
                    <a:lnTo>
                      <a:pt x="45316" y="527083"/>
                    </a:lnTo>
                    <a:cubicBezTo>
                      <a:pt x="15617" y="669226"/>
                      <a:pt x="35336" y="818620"/>
                      <a:pt x="97109" y="912867"/>
                    </a:cubicBezTo>
                    <a:cubicBezTo>
                      <a:pt x="169177" y="1022822"/>
                      <a:pt x="341923" y="1129834"/>
                      <a:pt x="513020" y="1143681"/>
                    </a:cubicBezTo>
                    <a:lnTo>
                      <a:pt x="564911" y="1143658"/>
                    </a:lnTo>
                    <a:lnTo>
                      <a:pt x="572143" y="1152520"/>
                    </a:lnTo>
                    <a:lnTo>
                      <a:pt x="540471" y="1209259"/>
                    </a:lnTo>
                    <a:cubicBezTo>
                      <a:pt x="482635" y="1334584"/>
                      <a:pt x="469573" y="1454760"/>
                      <a:pt x="469573" y="1484915"/>
                    </a:cubicBezTo>
                    <a:lnTo>
                      <a:pt x="475682" y="1498122"/>
                    </a:lnTo>
                    <a:lnTo>
                      <a:pt x="484444" y="1503150"/>
                    </a:lnTo>
                    <a:cubicBezTo>
                      <a:pt x="605330" y="1558883"/>
                      <a:pt x="810047" y="1595525"/>
                      <a:pt x="1042242" y="1595525"/>
                    </a:cubicBezTo>
                    <a:cubicBezTo>
                      <a:pt x="1274436" y="1595525"/>
                      <a:pt x="1479154" y="1558883"/>
                      <a:pt x="1600039" y="1503150"/>
                    </a:cubicBezTo>
                    <a:lnTo>
                      <a:pt x="1608802" y="1498122"/>
                    </a:lnTo>
                    <a:lnTo>
                      <a:pt x="1614911" y="1484915"/>
                    </a:lnTo>
                    <a:cubicBezTo>
                      <a:pt x="1614911" y="1454760"/>
                      <a:pt x="1605965" y="1336100"/>
                      <a:pt x="1552760" y="1211818"/>
                    </a:cubicBezTo>
                    <a:lnTo>
                      <a:pt x="1514280" y="1138442"/>
                    </a:lnTo>
                    <a:lnTo>
                      <a:pt x="1524403" y="1142734"/>
                    </a:lnTo>
                    <a:cubicBezTo>
                      <a:pt x="1640805" y="1200916"/>
                      <a:pt x="1742248" y="1287899"/>
                      <a:pt x="1817851" y="1397240"/>
                    </a:cubicBezTo>
                    <a:lnTo>
                      <a:pt x="1852716" y="1456553"/>
                    </a:lnTo>
                    <a:lnTo>
                      <a:pt x="1825070" y="1551098"/>
                    </a:lnTo>
                    <a:cubicBezTo>
                      <a:pt x="1819610" y="1569768"/>
                      <a:pt x="1832645" y="1590010"/>
                      <a:pt x="1854185" y="1596309"/>
                    </a:cubicBezTo>
                    <a:cubicBezTo>
                      <a:pt x="1875724" y="1602607"/>
                      <a:pt x="1897611" y="1592577"/>
                      <a:pt x="1903071" y="1573906"/>
                    </a:cubicBezTo>
                    <a:lnTo>
                      <a:pt x="1919215" y="1518695"/>
                    </a:lnTo>
                    <a:lnTo>
                      <a:pt x="1923186" y="1523954"/>
                    </a:lnTo>
                    <a:lnTo>
                      <a:pt x="1948536" y="1594477"/>
                    </a:lnTo>
                    <a:lnTo>
                      <a:pt x="1945426" y="1680375"/>
                    </a:lnTo>
                    <a:cubicBezTo>
                      <a:pt x="1945039" y="1691049"/>
                      <a:pt x="1948610" y="1701091"/>
                      <a:pt x="1954697" y="1708697"/>
                    </a:cubicBezTo>
                    <a:cubicBezTo>
                      <a:pt x="1957739" y="1712500"/>
                      <a:pt x="1961412" y="1715695"/>
                      <a:pt x="1965532" y="1718056"/>
                    </a:cubicBezTo>
                    <a:cubicBezTo>
                      <a:pt x="1969652" y="1720416"/>
                      <a:pt x="1974221" y="1721943"/>
                      <a:pt x="1979058" y="1722410"/>
                    </a:cubicBezTo>
                    <a:cubicBezTo>
                      <a:pt x="1991878" y="1723647"/>
                      <a:pt x="2003364" y="1717132"/>
                      <a:pt x="2009321" y="1706092"/>
                    </a:cubicBezTo>
                    <a:lnTo>
                      <a:pt x="2008502" y="1728721"/>
                    </a:lnTo>
                    <a:cubicBezTo>
                      <a:pt x="2008116" y="1739395"/>
                      <a:pt x="2011687" y="1749436"/>
                      <a:pt x="2017773" y="1757043"/>
                    </a:cubicBezTo>
                    <a:cubicBezTo>
                      <a:pt x="2020816" y="1760846"/>
                      <a:pt x="2024488" y="1764041"/>
                      <a:pt x="2028608" y="1766402"/>
                    </a:cubicBezTo>
                    <a:cubicBezTo>
                      <a:pt x="2032728" y="1768762"/>
                      <a:pt x="2037297" y="1770289"/>
                      <a:pt x="2042134" y="1770756"/>
                    </a:cubicBezTo>
                    <a:cubicBezTo>
                      <a:pt x="2061482" y="1772623"/>
                      <a:pt x="2077793" y="1756832"/>
                      <a:pt x="2078566" y="1735485"/>
                    </a:cubicBezTo>
                    <a:cubicBezTo>
                      <a:pt x="2078825" y="1728323"/>
                      <a:pt x="2079085" y="1721161"/>
                      <a:pt x="2079344" y="1713999"/>
                    </a:cubicBezTo>
                    <a:cubicBezTo>
                      <a:pt x="2086032" y="1719265"/>
                      <a:pt x="2094256" y="1721811"/>
                      <a:pt x="2102498" y="1721052"/>
                    </a:cubicBezTo>
                    <a:cubicBezTo>
                      <a:pt x="2121545" y="1719298"/>
                      <a:pt x="2133481" y="1700559"/>
                      <a:pt x="2129158" y="1679196"/>
                    </a:cubicBezTo>
                    <a:lnTo>
                      <a:pt x="2122010" y="1643868"/>
                    </a:lnTo>
                    <a:lnTo>
                      <a:pt x="2129565" y="1644500"/>
                    </a:lnTo>
                    <a:cubicBezTo>
                      <a:pt x="2147045" y="1642369"/>
                      <a:pt x="2157693" y="1625929"/>
                      <a:pt x="2153349" y="1607780"/>
                    </a:cubicBezTo>
                    <a:lnTo>
                      <a:pt x="2134607" y="1529471"/>
                    </a:lnTo>
                    <a:cubicBezTo>
                      <a:pt x="2134353" y="1528407"/>
                      <a:pt x="2134052" y="1527361"/>
                      <a:pt x="2133259" y="1526436"/>
                    </a:cubicBezTo>
                    <a:cubicBezTo>
                      <a:pt x="2132590" y="1523200"/>
                      <a:pt x="2131336" y="1519999"/>
                      <a:pt x="2129134" y="1517153"/>
                    </a:cubicBezTo>
                    <a:cubicBezTo>
                      <a:pt x="2129125" y="1517080"/>
                      <a:pt x="2129088" y="1517026"/>
                      <a:pt x="2129049" y="1516973"/>
                    </a:cubicBezTo>
                    <a:lnTo>
                      <a:pt x="2127355" y="1513392"/>
                    </a:lnTo>
                    <a:lnTo>
                      <a:pt x="2081157" y="1447959"/>
                    </a:lnTo>
                    <a:cubicBezTo>
                      <a:pt x="2067576" y="1437479"/>
                      <a:pt x="2057904" y="1414144"/>
                      <a:pt x="2039846" y="1392759"/>
                    </a:cubicBezTo>
                    <a:lnTo>
                      <a:pt x="2011020" y="1369009"/>
                    </a:lnTo>
                    <a:lnTo>
                      <a:pt x="1966975" y="1294078"/>
                    </a:lnTo>
                    <a:cubicBezTo>
                      <a:pt x="1803977" y="1058343"/>
                      <a:pt x="1543487" y="906961"/>
                      <a:pt x="1257347" y="882482"/>
                    </a:cubicBezTo>
                    <a:lnTo>
                      <a:pt x="1163180" y="880509"/>
                    </a:lnTo>
                    <a:lnTo>
                      <a:pt x="1145287" y="597686"/>
                    </a:lnTo>
                    <a:lnTo>
                      <a:pt x="963499" y="597686"/>
                    </a:lnTo>
                    <a:lnTo>
                      <a:pt x="945599" y="880606"/>
                    </a:lnTo>
                    <a:lnTo>
                      <a:pt x="856063" y="882482"/>
                    </a:lnTo>
                    <a:cubicBezTo>
                      <a:pt x="784528" y="888602"/>
                      <a:pt x="714596" y="902654"/>
                      <a:pt x="647390" y="923971"/>
                    </a:cubicBezTo>
                    <a:lnTo>
                      <a:pt x="566254" y="954693"/>
                    </a:lnTo>
                    <a:lnTo>
                      <a:pt x="477544" y="950572"/>
                    </a:lnTo>
                    <a:cubicBezTo>
                      <a:pt x="387668" y="934257"/>
                      <a:pt x="306428" y="882846"/>
                      <a:pt x="253288" y="805527"/>
                    </a:cubicBezTo>
                    <a:cubicBezTo>
                      <a:pt x="200148" y="728208"/>
                      <a:pt x="170549" y="610722"/>
                      <a:pt x="182168" y="509361"/>
                    </a:cubicBezTo>
                    <a:lnTo>
                      <a:pt x="182911" y="506679"/>
                    </a:lnTo>
                    <a:lnTo>
                      <a:pt x="220580" y="496696"/>
                    </a:lnTo>
                    <a:cubicBezTo>
                      <a:pt x="247470" y="484424"/>
                      <a:pt x="270095" y="463231"/>
                      <a:pt x="283811" y="435797"/>
                    </a:cubicBezTo>
                    <a:lnTo>
                      <a:pt x="290674" y="417688"/>
                    </a:lnTo>
                    <a:lnTo>
                      <a:pt x="443002" y="329742"/>
                    </a:lnTo>
                    <a:cubicBezTo>
                      <a:pt x="457738" y="321234"/>
                      <a:pt x="465208" y="304975"/>
                      <a:pt x="463237" y="289088"/>
                    </a:cubicBezTo>
                    <a:lnTo>
                      <a:pt x="458038" y="273627"/>
                    </a:lnTo>
                    <a:lnTo>
                      <a:pt x="447247" y="261393"/>
                    </a:lnTo>
                    <a:cubicBezTo>
                      <a:pt x="434474" y="251742"/>
                      <a:pt x="416658" y="250083"/>
                      <a:pt x="401922" y="258590"/>
                    </a:cubicBezTo>
                    <a:lnTo>
                      <a:pt x="320774" y="305441"/>
                    </a:lnTo>
                    <a:lnTo>
                      <a:pt x="373889" y="107216"/>
                    </a:lnTo>
                    <a:cubicBezTo>
                      <a:pt x="378883" y="88576"/>
                      <a:pt x="367822" y="69418"/>
                      <a:pt x="349182" y="64423"/>
                    </a:cubicBezTo>
                    <a:cubicBezTo>
                      <a:pt x="330543" y="59429"/>
                      <a:pt x="311384" y="70490"/>
                      <a:pt x="306390" y="89129"/>
                    </a:cubicBezTo>
                    <a:lnTo>
                      <a:pt x="259224" y="265154"/>
                    </a:lnTo>
                    <a:lnTo>
                      <a:pt x="249129" y="262449"/>
                    </a:lnTo>
                    <a:lnTo>
                      <a:pt x="307664" y="43992"/>
                    </a:lnTo>
                    <a:cubicBezTo>
                      <a:pt x="312658" y="25353"/>
                      <a:pt x="301597" y="6194"/>
                      <a:pt x="282958" y="1199"/>
                    </a:cubicBezTo>
                    <a:close/>
                  </a:path>
                </a:pathLst>
              </a:custGeom>
              <a:solidFill>
                <a:srgbClr val="ED7D31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266" name="グループ化 265">
                <a:extLst>
                  <a:ext uri="{FF2B5EF4-FFF2-40B4-BE49-F238E27FC236}">
                    <a16:creationId xmlns:a16="http://schemas.microsoft.com/office/drawing/2014/main" id="{C7C57434-9629-4454-8223-DCE18CC3D3AA}"/>
                  </a:ext>
                </a:extLst>
              </p:cNvPr>
              <p:cNvGrpSpPr/>
              <p:nvPr/>
            </p:nvGrpSpPr>
            <p:grpSpPr>
              <a:xfrm>
                <a:off x="7261805" y="3727893"/>
                <a:ext cx="1185684" cy="1357656"/>
                <a:chOff x="7339192" y="601093"/>
                <a:chExt cx="1185684" cy="1357656"/>
              </a:xfrm>
            </p:grpSpPr>
            <p:grpSp>
              <p:nvGrpSpPr>
                <p:cNvPr id="269" name="グループ化 268">
                  <a:extLst>
                    <a:ext uri="{FF2B5EF4-FFF2-40B4-BE49-F238E27FC236}">
                      <a16:creationId xmlns:a16="http://schemas.microsoft.com/office/drawing/2014/main" id="{54A8A7B6-1B03-459F-80E6-CD2DC0C2162B}"/>
                    </a:ext>
                  </a:extLst>
                </p:cNvPr>
                <p:cNvGrpSpPr/>
                <p:nvPr/>
              </p:nvGrpSpPr>
              <p:grpSpPr>
                <a:xfrm>
                  <a:off x="7339192" y="798643"/>
                  <a:ext cx="1154432" cy="1160106"/>
                  <a:chOff x="5142932" y="2331750"/>
                  <a:chExt cx="1154432" cy="1160106"/>
                </a:xfrm>
              </p:grpSpPr>
              <p:grpSp>
                <p:nvGrpSpPr>
                  <p:cNvPr id="273" name="グループ化 272">
                    <a:extLst>
                      <a:ext uri="{FF2B5EF4-FFF2-40B4-BE49-F238E27FC236}">
                        <a16:creationId xmlns:a16="http://schemas.microsoft.com/office/drawing/2014/main" id="{B2AD4CA0-231C-4358-918E-C6DF8AE15EA0}"/>
                      </a:ext>
                    </a:extLst>
                  </p:cNvPr>
                  <p:cNvGrpSpPr/>
                  <p:nvPr/>
                </p:nvGrpSpPr>
                <p:grpSpPr>
                  <a:xfrm>
                    <a:off x="5142932" y="2331750"/>
                    <a:ext cx="1154432" cy="1160106"/>
                    <a:chOff x="2791855" y="2017486"/>
                    <a:chExt cx="1039916" cy="1045028"/>
                  </a:xfrm>
                  <a:solidFill>
                    <a:srgbClr val="FFCC99"/>
                  </a:solidFill>
                </p:grpSpPr>
                <p:grpSp>
                  <p:nvGrpSpPr>
                    <p:cNvPr id="281" name="グループ化 280">
                      <a:extLst>
                        <a:ext uri="{FF2B5EF4-FFF2-40B4-BE49-F238E27FC236}">
                          <a16:creationId xmlns:a16="http://schemas.microsoft.com/office/drawing/2014/main" id="{D24A7752-C5E0-4B46-AC89-DFE71E1E3FAD}"/>
                        </a:ext>
                      </a:extLst>
                    </p:cNvPr>
                    <p:cNvGrpSpPr/>
                    <p:nvPr/>
                  </p:nvGrpSpPr>
                  <p:grpSpPr>
                    <a:xfrm rot="20700000">
                      <a:off x="2791855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283" name="円/楕円 514">
                        <a:extLst>
                          <a:ext uri="{FF2B5EF4-FFF2-40B4-BE49-F238E27FC236}">
                            <a16:creationId xmlns:a16="http://schemas.microsoft.com/office/drawing/2014/main" id="{12E3ED00-089B-47EA-819E-FCA9134974DB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solidFill>
                        <a:srgbClr val="ED7D31">
                          <a:lumMod val="60000"/>
                          <a:lumOff val="40000"/>
                        </a:srgbClr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  <p:sp>
                    <p:nvSpPr>
                      <p:cNvPr id="284" name="円/楕円 515">
                        <a:extLst>
                          <a:ext uri="{FF2B5EF4-FFF2-40B4-BE49-F238E27FC236}">
                            <a16:creationId xmlns:a16="http://schemas.microsoft.com/office/drawing/2014/main" id="{6E072600-1EE6-45F1-95FC-952B7842455F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rgbClr val="ED7D31">
                          <a:lumMod val="75000"/>
                        </a:srgb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</p:grpSp>
                <p:sp>
                  <p:nvSpPr>
                    <p:cNvPr id="282" name="円/楕円 511">
                      <a:extLst>
                        <a:ext uri="{FF2B5EF4-FFF2-40B4-BE49-F238E27FC236}">
                          <a16:creationId xmlns:a16="http://schemas.microsoft.com/office/drawing/2014/main" id="{C0200E5E-5B57-45A6-A61F-A198342FDF1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02857" y="2017486"/>
                      <a:ext cx="928914" cy="1045028"/>
                    </a:xfrm>
                    <a:prstGeom prst="ellipse">
                      <a:avLst/>
                    </a:prstGeom>
                    <a:solidFill>
                      <a:srgbClr val="ED7D31">
                        <a:lumMod val="60000"/>
                        <a:lumOff val="40000"/>
                      </a:srgb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274" name="円/楕円 503">
                    <a:extLst>
                      <a:ext uri="{FF2B5EF4-FFF2-40B4-BE49-F238E27FC236}">
                        <a16:creationId xmlns:a16="http://schemas.microsoft.com/office/drawing/2014/main" id="{72B12E84-5BED-4FEE-A5FB-1926ECDCDC40}"/>
                      </a:ext>
                    </a:extLst>
                  </p:cNvPr>
                  <p:cNvSpPr/>
                  <p:nvPr/>
                </p:nvSpPr>
                <p:spPr>
                  <a:xfrm>
                    <a:off x="5409919" y="2813694"/>
                    <a:ext cx="166067" cy="171563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75" name="円/楕円 504">
                    <a:extLst>
                      <a:ext uri="{FF2B5EF4-FFF2-40B4-BE49-F238E27FC236}">
                        <a16:creationId xmlns:a16="http://schemas.microsoft.com/office/drawing/2014/main" id="{B573A649-3ED5-464B-9C86-574341B1ED47}"/>
                      </a:ext>
                    </a:extLst>
                  </p:cNvPr>
                  <p:cNvSpPr/>
                  <p:nvPr/>
                </p:nvSpPr>
                <p:spPr>
                  <a:xfrm>
                    <a:off x="5997860" y="2813694"/>
                    <a:ext cx="166067" cy="171563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76" name="円/楕円 505">
                    <a:extLst>
                      <a:ext uri="{FF2B5EF4-FFF2-40B4-BE49-F238E27FC236}">
                        <a16:creationId xmlns:a16="http://schemas.microsoft.com/office/drawing/2014/main" id="{33D27749-7EBA-4736-A685-48E773B0BBD5}"/>
                      </a:ext>
                    </a:extLst>
                  </p:cNvPr>
                  <p:cNvSpPr/>
                  <p:nvPr/>
                </p:nvSpPr>
                <p:spPr>
                  <a:xfrm>
                    <a:off x="5666768" y="3028284"/>
                    <a:ext cx="226008" cy="140412"/>
                  </a:xfrm>
                  <a:prstGeom prst="ellipse">
                    <a:avLst/>
                  </a:prstGeom>
                  <a:solidFill>
                    <a:srgbClr val="ED7D31">
                      <a:lumMod val="75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77" name="月 276">
                    <a:extLst>
                      <a:ext uri="{FF2B5EF4-FFF2-40B4-BE49-F238E27FC236}">
                        <a16:creationId xmlns:a16="http://schemas.microsoft.com/office/drawing/2014/main" id="{71E5D3BC-807B-47AD-9578-872C5F17696D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5455087" y="2601989"/>
                    <a:ext cx="75732" cy="275874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78" name="月 277">
                    <a:extLst>
                      <a:ext uri="{FF2B5EF4-FFF2-40B4-BE49-F238E27FC236}">
                        <a16:creationId xmlns:a16="http://schemas.microsoft.com/office/drawing/2014/main" id="{7FB711F9-70B2-4F8E-827B-0E52B106E3B8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6057651" y="2601989"/>
                    <a:ext cx="75732" cy="275874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79" name="円/楕円 638">
                    <a:extLst>
                      <a:ext uri="{FF2B5EF4-FFF2-40B4-BE49-F238E27FC236}">
                        <a16:creationId xmlns:a16="http://schemas.microsoft.com/office/drawing/2014/main" id="{B7EE29AA-3D26-4D35-8C12-A56464EDD2F3}"/>
                      </a:ext>
                    </a:extLst>
                  </p:cNvPr>
                  <p:cNvSpPr/>
                  <p:nvPr/>
                </p:nvSpPr>
                <p:spPr>
                  <a:xfrm>
                    <a:off x="5525017" y="3233554"/>
                    <a:ext cx="509510" cy="193444"/>
                  </a:xfrm>
                  <a:custGeom>
                    <a:avLst/>
                    <a:gdLst>
                      <a:gd name="connsiteX0" fmla="*/ 0 w 195956"/>
                      <a:gd name="connsiteY0" fmla="*/ 48405 h 96810"/>
                      <a:gd name="connsiteX1" fmla="*/ 97978 w 195956"/>
                      <a:gd name="connsiteY1" fmla="*/ 0 h 96810"/>
                      <a:gd name="connsiteX2" fmla="*/ 195956 w 195956"/>
                      <a:gd name="connsiteY2" fmla="*/ 48405 h 96810"/>
                      <a:gd name="connsiteX3" fmla="*/ 97978 w 195956"/>
                      <a:gd name="connsiteY3" fmla="*/ 96810 h 96810"/>
                      <a:gd name="connsiteX4" fmla="*/ 0 w 195956"/>
                      <a:gd name="connsiteY4" fmla="*/ 48405 h 96810"/>
                      <a:gd name="connsiteX0" fmla="*/ 0 w 195956"/>
                      <a:gd name="connsiteY0" fmla="*/ 48405 h 96810"/>
                      <a:gd name="connsiteX1" fmla="*/ 97978 w 195956"/>
                      <a:gd name="connsiteY1" fmla="*/ 0 h 96810"/>
                      <a:gd name="connsiteX2" fmla="*/ 195956 w 195956"/>
                      <a:gd name="connsiteY2" fmla="*/ 48405 h 96810"/>
                      <a:gd name="connsiteX3" fmla="*/ 97978 w 195956"/>
                      <a:gd name="connsiteY3" fmla="*/ 96810 h 96810"/>
                      <a:gd name="connsiteX4" fmla="*/ 0 w 195956"/>
                      <a:gd name="connsiteY4" fmla="*/ 48405 h 96810"/>
                      <a:gd name="connsiteX0" fmla="*/ 0 w 195956"/>
                      <a:gd name="connsiteY0" fmla="*/ 48405 h 96810"/>
                      <a:gd name="connsiteX1" fmla="*/ 97978 w 195956"/>
                      <a:gd name="connsiteY1" fmla="*/ 0 h 96810"/>
                      <a:gd name="connsiteX2" fmla="*/ 195956 w 195956"/>
                      <a:gd name="connsiteY2" fmla="*/ 48405 h 96810"/>
                      <a:gd name="connsiteX3" fmla="*/ 97978 w 195956"/>
                      <a:gd name="connsiteY3" fmla="*/ 96810 h 96810"/>
                      <a:gd name="connsiteX4" fmla="*/ 0 w 195956"/>
                      <a:gd name="connsiteY4" fmla="*/ 48405 h 96810"/>
                      <a:gd name="connsiteX0" fmla="*/ 0 w 195956"/>
                      <a:gd name="connsiteY0" fmla="*/ 48405 h 96810"/>
                      <a:gd name="connsiteX1" fmla="*/ 97978 w 195956"/>
                      <a:gd name="connsiteY1" fmla="*/ 0 h 96810"/>
                      <a:gd name="connsiteX2" fmla="*/ 195956 w 195956"/>
                      <a:gd name="connsiteY2" fmla="*/ 48405 h 96810"/>
                      <a:gd name="connsiteX3" fmla="*/ 97978 w 195956"/>
                      <a:gd name="connsiteY3" fmla="*/ 96810 h 96810"/>
                      <a:gd name="connsiteX4" fmla="*/ 0 w 195956"/>
                      <a:gd name="connsiteY4" fmla="*/ 48405 h 96810"/>
                      <a:gd name="connsiteX0" fmla="*/ 0 w 195956"/>
                      <a:gd name="connsiteY0" fmla="*/ 48405 h 139672"/>
                      <a:gd name="connsiteX1" fmla="*/ 97978 w 195956"/>
                      <a:gd name="connsiteY1" fmla="*/ 0 h 139672"/>
                      <a:gd name="connsiteX2" fmla="*/ 195956 w 195956"/>
                      <a:gd name="connsiteY2" fmla="*/ 48405 h 139672"/>
                      <a:gd name="connsiteX3" fmla="*/ 97978 w 195956"/>
                      <a:gd name="connsiteY3" fmla="*/ 139672 h 139672"/>
                      <a:gd name="connsiteX4" fmla="*/ 0 w 195956"/>
                      <a:gd name="connsiteY4" fmla="*/ 48405 h 139672"/>
                      <a:gd name="connsiteX0" fmla="*/ 0 w 195956"/>
                      <a:gd name="connsiteY0" fmla="*/ 12087 h 103354"/>
                      <a:gd name="connsiteX1" fmla="*/ 95596 w 195956"/>
                      <a:gd name="connsiteY1" fmla="*/ 11307 h 103354"/>
                      <a:gd name="connsiteX2" fmla="*/ 195956 w 195956"/>
                      <a:gd name="connsiteY2" fmla="*/ 12087 h 103354"/>
                      <a:gd name="connsiteX3" fmla="*/ 97978 w 195956"/>
                      <a:gd name="connsiteY3" fmla="*/ 103354 h 103354"/>
                      <a:gd name="connsiteX4" fmla="*/ 0 w 195956"/>
                      <a:gd name="connsiteY4" fmla="*/ 12087 h 1033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5956" h="103354">
                        <a:moveTo>
                          <a:pt x="0" y="12087"/>
                        </a:moveTo>
                        <a:cubicBezTo>
                          <a:pt x="0" y="-14646"/>
                          <a:pt x="41484" y="11307"/>
                          <a:pt x="95596" y="11307"/>
                        </a:cubicBezTo>
                        <a:cubicBezTo>
                          <a:pt x="149708" y="11307"/>
                          <a:pt x="195956" y="-14646"/>
                          <a:pt x="195956" y="12087"/>
                        </a:cubicBezTo>
                        <a:cubicBezTo>
                          <a:pt x="195956" y="38820"/>
                          <a:pt x="152090" y="103354"/>
                          <a:pt x="97978" y="103354"/>
                        </a:cubicBezTo>
                        <a:cubicBezTo>
                          <a:pt x="43866" y="103354"/>
                          <a:pt x="0" y="38820"/>
                          <a:pt x="0" y="12087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80" name="円/楕円 638">
                    <a:extLst>
                      <a:ext uri="{FF2B5EF4-FFF2-40B4-BE49-F238E27FC236}">
                        <a16:creationId xmlns:a16="http://schemas.microsoft.com/office/drawing/2014/main" id="{D175FA44-B096-4D1E-AFE7-92469C551031}"/>
                      </a:ext>
                    </a:extLst>
                  </p:cNvPr>
                  <p:cNvSpPr/>
                  <p:nvPr/>
                </p:nvSpPr>
                <p:spPr>
                  <a:xfrm>
                    <a:off x="5629792" y="3314063"/>
                    <a:ext cx="299960" cy="71718"/>
                  </a:xfrm>
                  <a:custGeom>
                    <a:avLst/>
                    <a:gdLst>
                      <a:gd name="connsiteX0" fmla="*/ 0 w 195956"/>
                      <a:gd name="connsiteY0" fmla="*/ 48405 h 96810"/>
                      <a:gd name="connsiteX1" fmla="*/ 97978 w 195956"/>
                      <a:gd name="connsiteY1" fmla="*/ 0 h 96810"/>
                      <a:gd name="connsiteX2" fmla="*/ 195956 w 195956"/>
                      <a:gd name="connsiteY2" fmla="*/ 48405 h 96810"/>
                      <a:gd name="connsiteX3" fmla="*/ 97978 w 195956"/>
                      <a:gd name="connsiteY3" fmla="*/ 96810 h 96810"/>
                      <a:gd name="connsiteX4" fmla="*/ 0 w 195956"/>
                      <a:gd name="connsiteY4" fmla="*/ 48405 h 96810"/>
                      <a:gd name="connsiteX0" fmla="*/ 0 w 195956"/>
                      <a:gd name="connsiteY0" fmla="*/ 48405 h 96810"/>
                      <a:gd name="connsiteX1" fmla="*/ 97978 w 195956"/>
                      <a:gd name="connsiteY1" fmla="*/ 0 h 96810"/>
                      <a:gd name="connsiteX2" fmla="*/ 195956 w 195956"/>
                      <a:gd name="connsiteY2" fmla="*/ 48405 h 96810"/>
                      <a:gd name="connsiteX3" fmla="*/ 97978 w 195956"/>
                      <a:gd name="connsiteY3" fmla="*/ 96810 h 96810"/>
                      <a:gd name="connsiteX4" fmla="*/ 0 w 195956"/>
                      <a:gd name="connsiteY4" fmla="*/ 48405 h 96810"/>
                      <a:gd name="connsiteX0" fmla="*/ 0 w 195956"/>
                      <a:gd name="connsiteY0" fmla="*/ 48405 h 96810"/>
                      <a:gd name="connsiteX1" fmla="*/ 97978 w 195956"/>
                      <a:gd name="connsiteY1" fmla="*/ 0 h 96810"/>
                      <a:gd name="connsiteX2" fmla="*/ 195956 w 195956"/>
                      <a:gd name="connsiteY2" fmla="*/ 48405 h 96810"/>
                      <a:gd name="connsiteX3" fmla="*/ 97978 w 195956"/>
                      <a:gd name="connsiteY3" fmla="*/ 96810 h 96810"/>
                      <a:gd name="connsiteX4" fmla="*/ 0 w 195956"/>
                      <a:gd name="connsiteY4" fmla="*/ 48405 h 96810"/>
                      <a:gd name="connsiteX0" fmla="*/ 0 w 195956"/>
                      <a:gd name="connsiteY0" fmla="*/ 48405 h 96810"/>
                      <a:gd name="connsiteX1" fmla="*/ 97978 w 195956"/>
                      <a:gd name="connsiteY1" fmla="*/ 0 h 96810"/>
                      <a:gd name="connsiteX2" fmla="*/ 195956 w 195956"/>
                      <a:gd name="connsiteY2" fmla="*/ 48405 h 96810"/>
                      <a:gd name="connsiteX3" fmla="*/ 97978 w 195956"/>
                      <a:gd name="connsiteY3" fmla="*/ 96810 h 96810"/>
                      <a:gd name="connsiteX4" fmla="*/ 0 w 195956"/>
                      <a:gd name="connsiteY4" fmla="*/ 48405 h 96810"/>
                      <a:gd name="connsiteX0" fmla="*/ 0 w 195956"/>
                      <a:gd name="connsiteY0" fmla="*/ 48405 h 139672"/>
                      <a:gd name="connsiteX1" fmla="*/ 97978 w 195956"/>
                      <a:gd name="connsiteY1" fmla="*/ 0 h 139672"/>
                      <a:gd name="connsiteX2" fmla="*/ 195956 w 195956"/>
                      <a:gd name="connsiteY2" fmla="*/ 48405 h 139672"/>
                      <a:gd name="connsiteX3" fmla="*/ 97978 w 195956"/>
                      <a:gd name="connsiteY3" fmla="*/ 139672 h 139672"/>
                      <a:gd name="connsiteX4" fmla="*/ 0 w 195956"/>
                      <a:gd name="connsiteY4" fmla="*/ 48405 h 139672"/>
                      <a:gd name="connsiteX0" fmla="*/ 0 w 195956"/>
                      <a:gd name="connsiteY0" fmla="*/ 12087 h 103354"/>
                      <a:gd name="connsiteX1" fmla="*/ 95596 w 195956"/>
                      <a:gd name="connsiteY1" fmla="*/ 11307 h 103354"/>
                      <a:gd name="connsiteX2" fmla="*/ 195956 w 195956"/>
                      <a:gd name="connsiteY2" fmla="*/ 12087 h 103354"/>
                      <a:gd name="connsiteX3" fmla="*/ 97978 w 195956"/>
                      <a:gd name="connsiteY3" fmla="*/ 103354 h 103354"/>
                      <a:gd name="connsiteX4" fmla="*/ 0 w 195956"/>
                      <a:gd name="connsiteY4" fmla="*/ 12087 h 1033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5956" h="103354">
                        <a:moveTo>
                          <a:pt x="0" y="12087"/>
                        </a:moveTo>
                        <a:cubicBezTo>
                          <a:pt x="0" y="-14646"/>
                          <a:pt x="41484" y="11307"/>
                          <a:pt x="95596" y="11307"/>
                        </a:cubicBezTo>
                        <a:cubicBezTo>
                          <a:pt x="149708" y="11307"/>
                          <a:pt x="195956" y="-14646"/>
                          <a:pt x="195956" y="12087"/>
                        </a:cubicBezTo>
                        <a:cubicBezTo>
                          <a:pt x="195956" y="38820"/>
                          <a:pt x="152090" y="103354"/>
                          <a:pt x="97978" y="103354"/>
                        </a:cubicBezTo>
                        <a:cubicBezTo>
                          <a:pt x="43866" y="103354"/>
                          <a:pt x="0" y="38820"/>
                          <a:pt x="0" y="12087"/>
                        </a:cubicBezTo>
                        <a:close/>
                      </a:path>
                    </a:pathLst>
                  </a:custGeom>
                  <a:solidFill>
                    <a:srgbClr val="FF99CC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270" name="グループ化 269">
                  <a:extLst>
                    <a:ext uri="{FF2B5EF4-FFF2-40B4-BE49-F238E27FC236}">
                      <a16:creationId xmlns:a16="http://schemas.microsoft.com/office/drawing/2014/main" id="{C49C39B0-2232-46DB-9E24-FAC5418B4D2E}"/>
                    </a:ext>
                  </a:extLst>
                </p:cNvPr>
                <p:cNvGrpSpPr/>
                <p:nvPr/>
              </p:nvGrpSpPr>
              <p:grpSpPr>
                <a:xfrm>
                  <a:off x="7438808" y="601093"/>
                  <a:ext cx="1086068" cy="415021"/>
                  <a:chOff x="4144140" y="780559"/>
                  <a:chExt cx="1021046" cy="394022"/>
                </a:xfrm>
                <a:solidFill>
                  <a:srgbClr val="00B0F0"/>
                </a:solidFill>
              </p:grpSpPr>
              <p:sp>
                <p:nvSpPr>
                  <p:cNvPr id="271" name="フリーフォーム: 図形 270">
                    <a:extLst>
                      <a:ext uri="{FF2B5EF4-FFF2-40B4-BE49-F238E27FC236}">
                        <a16:creationId xmlns:a16="http://schemas.microsoft.com/office/drawing/2014/main" id="{A2B9DA01-1A0F-46A7-8973-4350F5B110E0}"/>
                      </a:ext>
                    </a:extLst>
                  </p:cNvPr>
                  <p:cNvSpPr/>
                  <p:nvPr/>
                </p:nvSpPr>
                <p:spPr>
                  <a:xfrm>
                    <a:off x="4144140" y="783049"/>
                    <a:ext cx="1021046" cy="391532"/>
                  </a:xfrm>
                  <a:custGeom>
                    <a:avLst/>
                    <a:gdLst>
                      <a:gd name="connsiteX0" fmla="*/ 540629 w 1081258"/>
                      <a:gd name="connsiteY0" fmla="*/ 0 h 391532"/>
                      <a:gd name="connsiteX1" fmla="*/ 1078320 w 1081258"/>
                      <a:gd name="connsiteY1" fmla="*/ 381402 h 391532"/>
                      <a:gd name="connsiteX2" fmla="*/ 1081258 w 1081258"/>
                      <a:gd name="connsiteY2" fmla="*/ 391532 h 391532"/>
                      <a:gd name="connsiteX3" fmla="*/ 954496 w 1081258"/>
                      <a:gd name="connsiteY3" fmla="*/ 379566 h 391532"/>
                      <a:gd name="connsiteX4" fmla="*/ 540629 w 1081258"/>
                      <a:gd name="connsiteY4" fmla="*/ 366879 h 391532"/>
                      <a:gd name="connsiteX5" fmla="*/ 126762 w 1081258"/>
                      <a:gd name="connsiteY5" fmla="*/ 379566 h 391532"/>
                      <a:gd name="connsiteX6" fmla="*/ 0 w 1081258"/>
                      <a:gd name="connsiteY6" fmla="*/ 391532 h 391532"/>
                      <a:gd name="connsiteX7" fmla="*/ 2938 w 1081258"/>
                      <a:gd name="connsiteY7" fmla="*/ 381402 h 391532"/>
                      <a:gd name="connsiteX8" fmla="*/ 540629 w 1081258"/>
                      <a:gd name="connsiteY8" fmla="*/ 0 h 39153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081258" h="391532">
                        <a:moveTo>
                          <a:pt x="540629" y="0"/>
                        </a:moveTo>
                        <a:cubicBezTo>
                          <a:pt x="782343" y="0"/>
                          <a:pt x="989732" y="157268"/>
                          <a:pt x="1078320" y="381402"/>
                        </a:cubicBezTo>
                        <a:lnTo>
                          <a:pt x="1081258" y="391532"/>
                        </a:lnTo>
                        <a:lnTo>
                          <a:pt x="954496" y="379566"/>
                        </a:lnTo>
                        <a:cubicBezTo>
                          <a:pt x="820813" y="371248"/>
                          <a:pt x="682399" y="366879"/>
                          <a:pt x="540629" y="366879"/>
                        </a:cubicBezTo>
                        <a:cubicBezTo>
                          <a:pt x="398859" y="366879"/>
                          <a:pt x="260445" y="371248"/>
                          <a:pt x="126762" y="379566"/>
                        </a:cubicBezTo>
                        <a:lnTo>
                          <a:pt x="0" y="391532"/>
                        </a:lnTo>
                        <a:lnTo>
                          <a:pt x="2938" y="381402"/>
                        </a:lnTo>
                        <a:cubicBezTo>
                          <a:pt x="91526" y="157268"/>
                          <a:pt x="298915" y="0"/>
                          <a:pt x="540629" y="0"/>
                        </a:cubicBezTo>
                        <a:close/>
                      </a:path>
                    </a:pathLst>
                  </a:cu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72" name="フリーフォーム: 図形 271">
                    <a:extLst>
                      <a:ext uri="{FF2B5EF4-FFF2-40B4-BE49-F238E27FC236}">
                        <a16:creationId xmlns:a16="http://schemas.microsoft.com/office/drawing/2014/main" id="{F88AFC55-ECBA-4D4A-9BB4-EB2EBAB56EE0}"/>
                      </a:ext>
                    </a:extLst>
                  </p:cNvPr>
                  <p:cNvSpPr/>
                  <p:nvPr/>
                </p:nvSpPr>
                <p:spPr>
                  <a:xfrm>
                    <a:off x="4375531" y="780559"/>
                    <a:ext cx="550755" cy="375727"/>
                  </a:xfrm>
                  <a:custGeom>
                    <a:avLst/>
                    <a:gdLst>
                      <a:gd name="connsiteX0" fmla="*/ 276655 w 550755"/>
                      <a:gd name="connsiteY0" fmla="*/ 0 h 375727"/>
                      <a:gd name="connsiteX1" fmla="*/ 322882 w 550755"/>
                      <a:gd name="connsiteY1" fmla="*/ 7861 h 375727"/>
                      <a:gd name="connsiteX2" fmla="*/ 542027 w 550755"/>
                      <a:gd name="connsiteY2" fmla="*/ 337164 h 375727"/>
                      <a:gd name="connsiteX3" fmla="*/ 550755 w 550755"/>
                      <a:gd name="connsiteY3" fmla="*/ 375484 h 375727"/>
                      <a:gd name="connsiteX4" fmla="*/ 279133 w 550755"/>
                      <a:gd name="connsiteY4" fmla="*/ 366666 h 375727"/>
                      <a:gd name="connsiteX5" fmla="*/ 0 w 550755"/>
                      <a:gd name="connsiteY5" fmla="*/ 375727 h 375727"/>
                      <a:gd name="connsiteX6" fmla="*/ 8783 w 550755"/>
                      <a:gd name="connsiteY6" fmla="*/ 337164 h 375727"/>
                      <a:gd name="connsiteX7" fmla="*/ 227928 w 550755"/>
                      <a:gd name="connsiteY7" fmla="*/ 7861 h 375727"/>
                      <a:gd name="connsiteX8" fmla="*/ 271614 w 550755"/>
                      <a:gd name="connsiteY8" fmla="*/ 432 h 37572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550755" h="375727">
                        <a:moveTo>
                          <a:pt x="276655" y="0"/>
                        </a:moveTo>
                        <a:lnTo>
                          <a:pt x="322882" y="7861"/>
                        </a:lnTo>
                        <a:cubicBezTo>
                          <a:pt x="415765" y="39761"/>
                          <a:pt x="495160" y="163793"/>
                          <a:pt x="542027" y="337164"/>
                        </a:cubicBezTo>
                        <a:lnTo>
                          <a:pt x="550755" y="375484"/>
                        </a:lnTo>
                        <a:lnTo>
                          <a:pt x="279133" y="366666"/>
                        </a:lnTo>
                        <a:lnTo>
                          <a:pt x="0" y="375727"/>
                        </a:lnTo>
                        <a:lnTo>
                          <a:pt x="8783" y="337164"/>
                        </a:lnTo>
                        <a:cubicBezTo>
                          <a:pt x="55650" y="163793"/>
                          <a:pt x="135045" y="39761"/>
                          <a:pt x="227928" y="7861"/>
                        </a:cubicBezTo>
                        <a:lnTo>
                          <a:pt x="271614" y="432"/>
                        </a:lnTo>
                        <a:close/>
                      </a:path>
                    </a:pathLst>
                  </a:cu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sp>
            <p:nvSpPr>
              <p:cNvPr id="267" name="アーチ 266">
                <a:extLst>
                  <a:ext uri="{FF2B5EF4-FFF2-40B4-BE49-F238E27FC236}">
                    <a16:creationId xmlns:a16="http://schemas.microsoft.com/office/drawing/2014/main" id="{3E36934C-29E8-4AED-AF56-5AA222CBB9C3}"/>
                  </a:ext>
                </a:extLst>
              </p:cNvPr>
              <p:cNvSpPr/>
              <p:nvPr/>
            </p:nvSpPr>
            <p:spPr>
              <a:xfrm>
                <a:off x="7560787" y="4462109"/>
                <a:ext cx="105050" cy="105050"/>
              </a:xfrm>
              <a:prstGeom prst="blockArc">
                <a:avLst>
                  <a:gd name="adj1" fmla="val 11419815"/>
                  <a:gd name="adj2" fmla="val 21070012"/>
                  <a:gd name="adj3" fmla="val 23023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68" name="アーチ 267">
                <a:extLst>
                  <a:ext uri="{FF2B5EF4-FFF2-40B4-BE49-F238E27FC236}">
                    <a16:creationId xmlns:a16="http://schemas.microsoft.com/office/drawing/2014/main" id="{178F4F99-B3C0-4FAC-A427-0824777E0837}"/>
                  </a:ext>
                </a:extLst>
              </p:cNvPr>
              <p:cNvSpPr/>
              <p:nvPr/>
            </p:nvSpPr>
            <p:spPr>
              <a:xfrm>
                <a:off x="8151337" y="4462109"/>
                <a:ext cx="105050" cy="105050"/>
              </a:xfrm>
              <a:prstGeom prst="blockArc">
                <a:avLst>
                  <a:gd name="adj1" fmla="val 11419815"/>
                  <a:gd name="adj2" fmla="val 21070012"/>
                  <a:gd name="adj3" fmla="val 23023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317" name="グループ化 316">
            <a:extLst>
              <a:ext uri="{FF2B5EF4-FFF2-40B4-BE49-F238E27FC236}">
                <a16:creationId xmlns:a16="http://schemas.microsoft.com/office/drawing/2014/main" id="{A2249941-70EC-4722-B342-8A0787F0060D}"/>
              </a:ext>
            </a:extLst>
          </p:cNvPr>
          <p:cNvGrpSpPr/>
          <p:nvPr/>
        </p:nvGrpSpPr>
        <p:grpSpPr>
          <a:xfrm>
            <a:off x="1188114" y="5234984"/>
            <a:ext cx="1383227" cy="1223414"/>
            <a:chOff x="2313094" y="4734228"/>
            <a:chExt cx="1538595" cy="1360831"/>
          </a:xfrm>
        </p:grpSpPr>
        <p:sp>
          <p:nvSpPr>
            <p:cNvPr id="318" name="楕円 317">
              <a:extLst>
                <a:ext uri="{FF2B5EF4-FFF2-40B4-BE49-F238E27FC236}">
                  <a16:creationId xmlns:a16="http://schemas.microsoft.com/office/drawing/2014/main" id="{0A88B22E-6FEE-4CD1-9E82-BAE27A2B0122}"/>
                </a:ext>
              </a:extLst>
            </p:cNvPr>
            <p:cNvSpPr/>
            <p:nvPr/>
          </p:nvSpPr>
          <p:spPr bwMode="auto">
            <a:xfrm>
              <a:off x="2313094" y="5276850"/>
              <a:ext cx="1538595" cy="818209"/>
            </a:xfrm>
            <a:prstGeom prst="ellipse">
              <a:avLst/>
            </a:prstGeom>
            <a:solidFill>
              <a:srgbClr val="00B0F0">
                <a:alpha val="70000"/>
              </a:srgbClr>
            </a:solidFill>
            <a:ln w="1270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grpSp>
          <p:nvGrpSpPr>
            <p:cNvPr id="319" name="グループ化 318">
              <a:extLst>
                <a:ext uri="{FF2B5EF4-FFF2-40B4-BE49-F238E27FC236}">
                  <a16:creationId xmlns:a16="http://schemas.microsoft.com/office/drawing/2014/main" id="{8F26E368-603F-4ABB-9246-0B35A20BC315}"/>
                </a:ext>
              </a:extLst>
            </p:cNvPr>
            <p:cNvGrpSpPr/>
            <p:nvPr/>
          </p:nvGrpSpPr>
          <p:grpSpPr>
            <a:xfrm>
              <a:off x="2810276" y="5386977"/>
              <a:ext cx="528383" cy="306879"/>
              <a:chOff x="2810276" y="3408832"/>
              <a:chExt cx="528383" cy="306879"/>
            </a:xfrm>
          </p:grpSpPr>
          <p:sp>
            <p:nvSpPr>
              <p:cNvPr id="364" name="楕円 363">
                <a:extLst>
                  <a:ext uri="{FF2B5EF4-FFF2-40B4-BE49-F238E27FC236}">
                    <a16:creationId xmlns:a16="http://schemas.microsoft.com/office/drawing/2014/main" id="{7D7B28D9-A79B-444A-BF2F-7BD0B32DC6F3}"/>
                  </a:ext>
                </a:extLst>
              </p:cNvPr>
              <p:cNvSpPr/>
              <p:nvPr/>
            </p:nvSpPr>
            <p:spPr bwMode="auto">
              <a:xfrm>
                <a:off x="2810276" y="3592336"/>
                <a:ext cx="528383" cy="123375"/>
              </a:xfrm>
              <a:prstGeom prst="ellipse">
                <a:avLst/>
              </a:prstGeom>
              <a:solidFill>
                <a:sysClr val="windowText" lastClr="000000">
                  <a:alpha val="70000"/>
                </a:sys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365" name="フリーフォーム: 図形 364">
                <a:extLst>
                  <a:ext uri="{FF2B5EF4-FFF2-40B4-BE49-F238E27FC236}">
                    <a16:creationId xmlns:a16="http://schemas.microsoft.com/office/drawing/2014/main" id="{EF86CC09-9A97-49A8-B681-A2A1DE8EA461}"/>
                  </a:ext>
                </a:extLst>
              </p:cNvPr>
              <p:cNvSpPr/>
              <p:nvPr/>
            </p:nvSpPr>
            <p:spPr bwMode="auto">
              <a:xfrm>
                <a:off x="2810276" y="3408832"/>
                <a:ext cx="528383" cy="245192"/>
              </a:xfrm>
              <a:custGeom>
                <a:avLst/>
                <a:gdLst>
                  <a:gd name="connsiteX0" fmla="*/ 210113 w 528383"/>
                  <a:gd name="connsiteY0" fmla="*/ 0 h 245192"/>
                  <a:gd name="connsiteX1" fmla="*/ 318271 w 528383"/>
                  <a:gd name="connsiteY1" fmla="*/ 0 h 245192"/>
                  <a:gd name="connsiteX2" fmla="*/ 342938 w 528383"/>
                  <a:gd name="connsiteY2" fmla="*/ 98666 h 245192"/>
                  <a:gd name="connsiteX3" fmla="*/ 455120 w 528383"/>
                  <a:gd name="connsiteY3" fmla="*/ 98666 h 245192"/>
                  <a:gd name="connsiteX4" fmla="*/ 528383 w 528383"/>
                  <a:gd name="connsiteY4" fmla="*/ 171929 h 245192"/>
                  <a:gd name="connsiteX5" fmla="*/ 528383 w 528383"/>
                  <a:gd name="connsiteY5" fmla="*/ 245192 h 245192"/>
                  <a:gd name="connsiteX6" fmla="*/ 0 w 528383"/>
                  <a:gd name="connsiteY6" fmla="*/ 245192 h 245192"/>
                  <a:gd name="connsiteX7" fmla="*/ 0 w 528383"/>
                  <a:gd name="connsiteY7" fmla="*/ 171929 h 245192"/>
                  <a:gd name="connsiteX8" fmla="*/ 73263 w 528383"/>
                  <a:gd name="connsiteY8" fmla="*/ 98666 h 245192"/>
                  <a:gd name="connsiteX9" fmla="*/ 185446 w 528383"/>
                  <a:gd name="connsiteY9" fmla="*/ 98666 h 2451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28383" h="245192">
                    <a:moveTo>
                      <a:pt x="210113" y="0"/>
                    </a:moveTo>
                    <a:lnTo>
                      <a:pt x="318271" y="0"/>
                    </a:lnTo>
                    <a:lnTo>
                      <a:pt x="342938" y="98666"/>
                    </a:lnTo>
                    <a:lnTo>
                      <a:pt x="455120" y="98666"/>
                    </a:lnTo>
                    <a:cubicBezTo>
                      <a:pt x="495582" y="98666"/>
                      <a:pt x="528383" y="131467"/>
                      <a:pt x="528383" y="171929"/>
                    </a:cubicBezTo>
                    <a:lnTo>
                      <a:pt x="528383" y="245192"/>
                    </a:lnTo>
                    <a:lnTo>
                      <a:pt x="0" y="245192"/>
                    </a:lnTo>
                    <a:lnTo>
                      <a:pt x="0" y="171929"/>
                    </a:lnTo>
                    <a:cubicBezTo>
                      <a:pt x="0" y="131467"/>
                      <a:pt x="32801" y="98666"/>
                      <a:pt x="73263" y="98666"/>
                    </a:cubicBezTo>
                    <a:lnTo>
                      <a:pt x="185446" y="98666"/>
                    </a:lnTo>
                    <a:close/>
                  </a:path>
                </a:pathLst>
              </a:custGeom>
              <a:solidFill>
                <a:srgbClr val="FFCC99"/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grpSp>
            <p:nvGrpSpPr>
              <p:cNvPr id="366" name="グループ化 365">
                <a:extLst>
                  <a:ext uri="{FF2B5EF4-FFF2-40B4-BE49-F238E27FC236}">
                    <a16:creationId xmlns:a16="http://schemas.microsoft.com/office/drawing/2014/main" id="{BDEDE4DC-67DE-4347-9C0E-CC3447902F89}"/>
                  </a:ext>
                </a:extLst>
              </p:cNvPr>
              <p:cNvGrpSpPr/>
              <p:nvPr/>
            </p:nvGrpSpPr>
            <p:grpSpPr>
              <a:xfrm>
                <a:off x="2950891" y="3542173"/>
                <a:ext cx="247152" cy="17586"/>
                <a:chOff x="2770633" y="3626002"/>
                <a:chExt cx="546412" cy="86184"/>
              </a:xfrm>
              <a:solidFill>
                <a:srgbClr val="FF9933"/>
              </a:solidFill>
            </p:grpSpPr>
            <p:sp>
              <p:nvSpPr>
                <p:cNvPr id="367" name="月 366">
                  <a:extLst>
                    <a:ext uri="{FF2B5EF4-FFF2-40B4-BE49-F238E27FC236}">
                      <a16:creationId xmlns:a16="http://schemas.microsoft.com/office/drawing/2014/main" id="{05ABAF62-6A09-458E-80DE-EEA2CDE857E2}"/>
                    </a:ext>
                  </a:extLst>
                </p:cNvPr>
                <p:cNvSpPr/>
                <p:nvPr/>
              </p:nvSpPr>
              <p:spPr bwMode="auto">
                <a:xfrm rot="6300000">
                  <a:off x="2842582" y="3554053"/>
                  <a:ext cx="78801" cy="222700"/>
                </a:xfrm>
                <a:prstGeom prst="moon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368" name="月 367">
                  <a:extLst>
                    <a:ext uri="{FF2B5EF4-FFF2-40B4-BE49-F238E27FC236}">
                      <a16:creationId xmlns:a16="http://schemas.microsoft.com/office/drawing/2014/main" id="{2EE4E54C-3945-418B-880E-8063DD93F9AB}"/>
                    </a:ext>
                  </a:extLst>
                </p:cNvPr>
                <p:cNvSpPr/>
                <p:nvPr/>
              </p:nvSpPr>
              <p:spPr bwMode="auto">
                <a:xfrm rot="15300000" flipH="1">
                  <a:off x="3166293" y="3561435"/>
                  <a:ext cx="78803" cy="222700"/>
                </a:xfrm>
                <a:prstGeom prst="moon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</p:grpSp>
        <p:grpSp>
          <p:nvGrpSpPr>
            <p:cNvPr id="320" name="グループ化 319">
              <a:extLst>
                <a:ext uri="{FF2B5EF4-FFF2-40B4-BE49-F238E27FC236}">
                  <a16:creationId xmlns:a16="http://schemas.microsoft.com/office/drawing/2014/main" id="{2497DFE3-112D-4626-BF36-937742384D1C}"/>
                </a:ext>
              </a:extLst>
            </p:cNvPr>
            <p:cNvGrpSpPr/>
            <p:nvPr/>
          </p:nvGrpSpPr>
          <p:grpSpPr>
            <a:xfrm>
              <a:off x="2773116" y="4783956"/>
              <a:ext cx="602702" cy="657745"/>
              <a:chOff x="703823" y="4649208"/>
              <a:chExt cx="719603" cy="785322"/>
            </a:xfrm>
          </p:grpSpPr>
          <p:grpSp>
            <p:nvGrpSpPr>
              <p:cNvPr id="349" name="グループ化 348">
                <a:extLst>
                  <a:ext uri="{FF2B5EF4-FFF2-40B4-BE49-F238E27FC236}">
                    <a16:creationId xmlns:a16="http://schemas.microsoft.com/office/drawing/2014/main" id="{8AB04612-B87E-4924-892B-20F9E50B1665}"/>
                  </a:ext>
                </a:extLst>
              </p:cNvPr>
              <p:cNvGrpSpPr/>
              <p:nvPr/>
            </p:nvGrpSpPr>
            <p:grpSpPr>
              <a:xfrm>
                <a:off x="774102" y="4649208"/>
                <a:ext cx="579044" cy="593243"/>
                <a:chOff x="774102" y="4649208"/>
                <a:chExt cx="579044" cy="593243"/>
              </a:xfrm>
            </p:grpSpPr>
            <p:sp>
              <p:nvSpPr>
                <p:cNvPr id="360" name="円/楕円 834">
                  <a:extLst>
                    <a:ext uri="{FF2B5EF4-FFF2-40B4-BE49-F238E27FC236}">
                      <a16:creationId xmlns:a16="http://schemas.microsoft.com/office/drawing/2014/main" id="{094ED70E-A417-4355-9114-19D3EC1CC0B8}"/>
                    </a:ext>
                  </a:extLst>
                </p:cNvPr>
                <p:cNvSpPr/>
                <p:nvPr/>
              </p:nvSpPr>
              <p:spPr>
                <a:xfrm>
                  <a:off x="827461" y="4649208"/>
                  <a:ext cx="525685" cy="549043"/>
                </a:xfrm>
                <a:prstGeom prst="ellipse">
                  <a:avLst/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61" name="円/楕円 835">
                  <a:extLst>
                    <a:ext uri="{FF2B5EF4-FFF2-40B4-BE49-F238E27FC236}">
                      <a16:creationId xmlns:a16="http://schemas.microsoft.com/office/drawing/2014/main" id="{B7A5E01E-894D-4B4A-AC09-482C268704C4}"/>
                    </a:ext>
                  </a:extLst>
                </p:cNvPr>
                <p:cNvSpPr/>
                <p:nvPr/>
              </p:nvSpPr>
              <p:spPr>
                <a:xfrm>
                  <a:off x="774102" y="4649208"/>
                  <a:ext cx="537370" cy="549044"/>
                </a:xfrm>
                <a:prstGeom prst="ellipse">
                  <a:avLst/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62" name="円/楕円 836">
                  <a:extLst>
                    <a:ext uri="{FF2B5EF4-FFF2-40B4-BE49-F238E27FC236}">
                      <a16:creationId xmlns:a16="http://schemas.microsoft.com/office/drawing/2014/main" id="{ABC8FEFE-CA20-4917-8DD0-4BB92616F1B2}"/>
                    </a:ext>
                  </a:extLst>
                </p:cNvPr>
                <p:cNvSpPr/>
                <p:nvPr/>
              </p:nvSpPr>
              <p:spPr>
                <a:xfrm>
                  <a:off x="827461" y="4693407"/>
                  <a:ext cx="525685" cy="549043"/>
                </a:xfrm>
                <a:prstGeom prst="ellipse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63" name="円/楕円 837">
                  <a:extLst>
                    <a:ext uri="{FF2B5EF4-FFF2-40B4-BE49-F238E27FC236}">
                      <a16:creationId xmlns:a16="http://schemas.microsoft.com/office/drawing/2014/main" id="{C2CFE9E1-AE59-4315-9DE9-71636B6D2AB3}"/>
                    </a:ext>
                  </a:extLst>
                </p:cNvPr>
                <p:cNvSpPr/>
                <p:nvPr/>
              </p:nvSpPr>
              <p:spPr>
                <a:xfrm>
                  <a:off x="774102" y="4693407"/>
                  <a:ext cx="537370" cy="549044"/>
                </a:xfrm>
                <a:prstGeom prst="ellipse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350" name="グループ化 349">
                <a:extLst>
                  <a:ext uri="{FF2B5EF4-FFF2-40B4-BE49-F238E27FC236}">
                    <a16:creationId xmlns:a16="http://schemas.microsoft.com/office/drawing/2014/main" id="{2C70ABA5-12E2-4EE0-9D75-A6B538EBD6CD}"/>
                  </a:ext>
                </a:extLst>
              </p:cNvPr>
              <p:cNvGrpSpPr/>
              <p:nvPr/>
            </p:nvGrpSpPr>
            <p:grpSpPr>
              <a:xfrm>
                <a:off x="703823" y="4986916"/>
                <a:ext cx="719603" cy="214314"/>
                <a:chOff x="703823" y="4986916"/>
                <a:chExt cx="719603" cy="214314"/>
              </a:xfrm>
            </p:grpSpPr>
            <p:sp>
              <p:nvSpPr>
                <p:cNvPr id="358" name="円/楕円 838">
                  <a:extLst>
                    <a:ext uri="{FF2B5EF4-FFF2-40B4-BE49-F238E27FC236}">
                      <a16:creationId xmlns:a16="http://schemas.microsoft.com/office/drawing/2014/main" id="{9CFFDCF9-AD0E-48B4-B970-7AEB6A258D0F}"/>
                    </a:ext>
                  </a:extLst>
                </p:cNvPr>
                <p:cNvSpPr/>
                <p:nvPr/>
              </p:nvSpPr>
              <p:spPr>
                <a:xfrm rot="20700000">
                  <a:off x="703823" y="4986916"/>
                  <a:ext cx="174935" cy="214313"/>
                </a:xfrm>
                <a:prstGeom prst="ellipse">
                  <a:avLst/>
                </a:prstGeom>
                <a:solidFill>
                  <a:srgbClr val="FFCC99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59" name="円/楕円 839">
                  <a:extLst>
                    <a:ext uri="{FF2B5EF4-FFF2-40B4-BE49-F238E27FC236}">
                      <a16:creationId xmlns:a16="http://schemas.microsoft.com/office/drawing/2014/main" id="{76775FE4-6745-4ED3-8192-E4D4B2E0D2F8}"/>
                    </a:ext>
                  </a:extLst>
                </p:cNvPr>
                <p:cNvSpPr/>
                <p:nvPr/>
              </p:nvSpPr>
              <p:spPr>
                <a:xfrm rot="900000" flipH="1">
                  <a:off x="1248491" y="4986917"/>
                  <a:ext cx="174935" cy="214313"/>
                </a:xfrm>
                <a:prstGeom prst="ellipse">
                  <a:avLst/>
                </a:prstGeom>
                <a:solidFill>
                  <a:srgbClr val="FFCC99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351" name="円/楕円 840">
                <a:extLst>
                  <a:ext uri="{FF2B5EF4-FFF2-40B4-BE49-F238E27FC236}">
                    <a16:creationId xmlns:a16="http://schemas.microsoft.com/office/drawing/2014/main" id="{CF892F17-5E9C-4952-B85A-FD5D1EF4F967}"/>
                  </a:ext>
                </a:extLst>
              </p:cNvPr>
              <p:cNvSpPr/>
              <p:nvPr/>
            </p:nvSpPr>
            <p:spPr>
              <a:xfrm>
                <a:off x="774102" y="4725144"/>
                <a:ext cx="579044" cy="709386"/>
              </a:xfrm>
              <a:prstGeom prst="ellipse">
                <a:avLst/>
              </a:prstGeom>
              <a:solidFill>
                <a:srgbClr val="FFCC99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352" name="グループ化 351">
                <a:extLst>
                  <a:ext uri="{FF2B5EF4-FFF2-40B4-BE49-F238E27FC236}">
                    <a16:creationId xmlns:a16="http://schemas.microsoft.com/office/drawing/2014/main" id="{BB2A9E64-ADB7-4950-9B0D-85906C466F77}"/>
                  </a:ext>
                </a:extLst>
              </p:cNvPr>
              <p:cNvGrpSpPr/>
              <p:nvPr/>
            </p:nvGrpSpPr>
            <p:grpSpPr>
              <a:xfrm>
                <a:off x="829639" y="4897338"/>
                <a:ext cx="467970" cy="45719"/>
                <a:chOff x="829336" y="4897338"/>
                <a:chExt cx="467970" cy="45719"/>
              </a:xfrm>
            </p:grpSpPr>
            <p:sp>
              <p:nvSpPr>
                <p:cNvPr id="356" name="フローチャート: 端子 685">
                  <a:extLst>
                    <a:ext uri="{FF2B5EF4-FFF2-40B4-BE49-F238E27FC236}">
                      <a16:creationId xmlns:a16="http://schemas.microsoft.com/office/drawing/2014/main" id="{E5FAF3B8-733F-4C92-906C-2895824506C7}"/>
                    </a:ext>
                  </a:extLst>
                </p:cNvPr>
                <p:cNvSpPr/>
                <p:nvPr/>
              </p:nvSpPr>
              <p:spPr>
                <a:xfrm>
                  <a:off x="829336" y="4897338"/>
                  <a:ext cx="170314" cy="45719"/>
                </a:xfrm>
                <a:prstGeom prst="flowChartTerminator">
                  <a:avLst/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57" name="フローチャート: 端子 686">
                  <a:extLst>
                    <a:ext uri="{FF2B5EF4-FFF2-40B4-BE49-F238E27FC236}">
                      <a16:creationId xmlns:a16="http://schemas.microsoft.com/office/drawing/2014/main" id="{39709701-AA6D-4112-A76E-3992598E9E47}"/>
                    </a:ext>
                  </a:extLst>
                </p:cNvPr>
                <p:cNvSpPr/>
                <p:nvPr/>
              </p:nvSpPr>
              <p:spPr>
                <a:xfrm flipH="1">
                  <a:off x="1126992" y="4897338"/>
                  <a:ext cx="170314" cy="45719"/>
                </a:xfrm>
                <a:prstGeom prst="flowChartTerminator">
                  <a:avLst/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353" name="台形 352">
                <a:extLst>
                  <a:ext uri="{FF2B5EF4-FFF2-40B4-BE49-F238E27FC236}">
                    <a16:creationId xmlns:a16="http://schemas.microsoft.com/office/drawing/2014/main" id="{CEC050AF-8F59-4696-A534-CF6BE1EFFA94}"/>
                  </a:ext>
                </a:extLst>
              </p:cNvPr>
              <p:cNvSpPr/>
              <p:nvPr/>
            </p:nvSpPr>
            <p:spPr>
              <a:xfrm>
                <a:off x="973832" y="5142665"/>
                <a:ext cx="179584" cy="82875"/>
              </a:xfrm>
              <a:prstGeom prst="trapezoid">
                <a:avLst>
                  <a:gd name="adj" fmla="val 76719"/>
                </a:avLst>
              </a:prstGeom>
              <a:solidFill>
                <a:sysClr val="window" lastClr="FFFFFF">
                  <a:lumMod val="6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54" name="フリーフォーム 1196">
                <a:extLst>
                  <a:ext uri="{FF2B5EF4-FFF2-40B4-BE49-F238E27FC236}">
                    <a16:creationId xmlns:a16="http://schemas.microsoft.com/office/drawing/2014/main" id="{BBB0C385-A7D2-4C5D-A1A3-854369EA9058}"/>
                  </a:ext>
                </a:extLst>
              </p:cNvPr>
              <p:cNvSpPr/>
              <p:nvPr/>
            </p:nvSpPr>
            <p:spPr>
              <a:xfrm>
                <a:off x="993598" y="5051482"/>
                <a:ext cx="140052" cy="142045"/>
              </a:xfrm>
              <a:custGeom>
                <a:avLst/>
                <a:gdLst>
                  <a:gd name="connsiteX0" fmla="*/ 43013 w 140052"/>
                  <a:gd name="connsiteY0" fmla="*/ 0 h 142045"/>
                  <a:gd name="connsiteX1" fmla="*/ 97039 w 140052"/>
                  <a:gd name="connsiteY1" fmla="*/ 0 h 142045"/>
                  <a:gd name="connsiteX2" fmla="*/ 119542 w 140052"/>
                  <a:gd name="connsiteY2" fmla="*/ 22503 h 142045"/>
                  <a:gd name="connsiteX3" fmla="*/ 119542 w 140052"/>
                  <a:gd name="connsiteY3" fmla="*/ 121535 h 142045"/>
                  <a:gd name="connsiteX4" fmla="*/ 20510 w 140052"/>
                  <a:gd name="connsiteY4" fmla="*/ 121535 h 142045"/>
                  <a:gd name="connsiteX5" fmla="*/ 20510 w 140052"/>
                  <a:gd name="connsiteY5" fmla="*/ 22503 h 142045"/>
                  <a:gd name="connsiteX0" fmla="*/ 97039 w 188479"/>
                  <a:gd name="connsiteY0" fmla="*/ 0 h 142045"/>
                  <a:gd name="connsiteX1" fmla="*/ 119542 w 188479"/>
                  <a:gd name="connsiteY1" fmla="*/ 22503 h 142045"/>
                  <a:gd name="connsiteX2" fmla="*/ 119542 w 188479"/>
                  <a:gd name="connsiteY2" fmla="*/ 121535 h 142045"/>
                  <a:gd name="connsiteX3" fmla="*/ 20510 w 188479"/>
                  <a:gd name="connsiteY3" fmla="*/ 121535 h 142045"/>
                  <a:gd name="connsiteX4" fmla="*/ 20510 w 188479"/>
                  <a:gd name="connsiteY4" fmla="*/ 22503 h 142045"/>
                  <a:gd name="connsiteX5" fmla="*/ 43013 w 188479"/>
                  <a:gd name="connsiteY5" fmla="*/ 0 h 142045"/>
                  <a:gd name="connsiteX6" fmla="*/ 188479 w 188479"/>
                  <a:gd name="connsiteY6" fmla="*/ 91440 h 142045"/>
                  <a:gd name="connsiteX0" fmla="*/ 97039 w 140052"/>
                  <a:gd name="connsiteY0" fmla="*/ 0 h 142045"/>
                  <a:gd name="connsiteX1" fmla="*/ 119542 w 140052"/>
                  <a:gd name="connsiteY1" fmla="*/ 22503 h 142045"/>
                  <a:gd name="connsiteX2" fmla="*/ 119542 w 140052"/>
                  <a:gd name="connsiteY2" fmla="*/ 121535 h 142045"/>
                  <a:gd name="connsiteX3" fmla="*/ 20510 w 140052"/>
                  <a:gd name="connsiteY3" fmla="*/ 121535 h 142045"/>
                  <a:gd name="connsiteX4" fmla="*/ 20510 w 140052"/>
                  <a:gd name="connsiteY4" fmla="*/ 22503 h 142045"/>
                  <a:gd name="connsiteX5" fmla="*/ 43013 w 140052"/>
                  <a:gd name="connsiteY5" fmla="*/ 0 h 142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0052" h="142045">
                    <a:moveTo>
                      <a:pt x="97039" y="0"/>
                    </a:moveTo>
                    <a:lnTo>
                      <a:pt x="119542" y="22503"/>
                    </a:lnTo>
                    <a:cubicBezTo>
                      <a:pt x="146889" y="49850"/>
                      <a:pt x="146889" y="94188"/>
                      <a:pt x="119542" y="121535"/>
                    </a:cubicBezTo>
                    <a:cubicBezTo>
                      <a:pt x="92195" y="148882"/>
                      <a:pt x="47857" y="148882"/>
                      <a:pt x="20510" y="121535"/>
                    </a:cubicBezTo>
                    <a:cubicBezTo>
                      <a:pt x="-6837" y="94188"/>
                      <a:pt x="-6837" y="49850"/>
                      <a:pt x="20510" y="22503"/>
                    </a:cubicBezTo>
                    <a:lnTo>
                      <a:pt x="43013" y="0"/>
                    </a:lnTo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55" name="円/楕円 4">
                <a:extLst>
                  <a:ext uri="{FF2B5EF4-FFF2-40B4-BE49-F238E27FC236}">
                    <a16:creationId xmlns:a16="http://schemas.microsoft.com/office/drawing/2014/main" id="{61D535B4-CBDC-4E7F-A8CB-33F7BACD1539}"/>
                  </a:ext>
                </a:extLst>
              </p:cNvPr>
              <p:cNvSpPr/>
              <p:nvPr/>
            </p:nvSpPr>
            <p:spPr>
              <a:xfrm>
                <a:off x="962545" y="5300621"/>
                <a:ext cx="202159" cy="54588"/>
              </a:xfrm>
              <a:custGeom>
                <a:avLst/>
                <a:gdLst/>
                <a:ahLst/>
                <a:cxnLst/>
                <a:rect l="l" t="t" r="r" b="b"/>
                <a:pathLst>
                  <a:path w="194934" h="36810">
                    <a:moveTo>
                      <a:pt x="0" y="0"/>
                    </a:moveTo>
                    <a:cubicBezTo>
                      <a:pt x="27202" y="6486"/>
                      <a:pt x="60957" y="9752"/>
                      <a:pt x="97467" y="9752"/>
                    </a:cubicBezTo>
                    <a:cubicBezTo>
                      <a:pt x="133977" y="9752"/>
                      <a:pt x="167732" y="6486"/>
                      <a:pt x="194934" y="0"/>
                    </a:cubicBezTo>
                    <a:cubicBezTo>
                      <a:pt x="186588" y="21408"/>
                      <a:pt x="146006" y="36810"/>
                      <a:pt x="97467" y="36810"/>
                    </a:cubicBezTo>
                    <a:cubicBezTo>
                      <a:pt x="48928" y="36810"/>
                      <a:pt x="8346" y="21408"/>
                      <a:pt x="0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321" name="月 320">
              <a:extLst>
                <a:ext uri="{FF2B5EF4-FFF2-40B4-BE49-F238E27FC236}">
                  <a16:creationId xmlns:a16="http://schemas.microsoft.com/office/drawing/2014/main" id="{90535D88-E496-42E0-8385-1251CC5B1F21}"/>
                </a:ext>
              </a:extLst>
            </p:cNvPr>
            <p:cNvSpPr/>
            <p:nvPr/>
          </p:nvSpPr>
          <p:spPr bwMode="auto">
            <a:xfrm rot="16200000">
              <a:off x="2916073" y="5032501"/>
              <a:ext cx="45719" cy="145033"/>
            </a:xfrm>
            <a:prstGeom prst="moon">
              <a:avLst>
                <a:gd name="adj" fmla="val 71573"/>
              </a:avLst>
            </a:prstGeom>
            <a:solidFill>
              <a:sysClr val="windowText" lastClr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322" name="月 321">
              <a:extLst>
                <a:ext uri="{FF2B5EF4-FFF2-40B4-BE49-F238E27FC236}">
                  <a16:creationId xmlns:a16="http://schemas.microsoft.com/office/drawing/2014/main" id="{1E7861AC-9E2E-419E-89B7-A019D4C56CEA}"/>
                </a:ext>
              </a:extLst>
            </p:cNvPr>
            <p:cNvSpPr/>
            <p:nvPr/>
          </p:nvSpPr>
          <p:spPr bwMode="auto">
            <a:xfrm rot="16200000">
              <a:off x="3182773" y="5032501"/>
              <a:ext cx="45719" cy="145033"/>
            </a:xfrm>
            <a:prstGeom prst="moon">
              <a:avLst>
                <a:gd name="adj" fmla="val 71573"/>
              </a:avLst>
            </a:prstGeom>
            <a:solidFill>
              <a:sysClr val="windowText" lastClr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323" name="楕円 322">
              <a:extLst>
                <a:ext uri="{FF2B5EF4-FFF2-40B4-BE49-F238E27FC236}">
                  <a16:creationId xmlns:a16="http://schemas.microsoft.com/office/drawing/2014/main" id="{FE282616-C658-43AF-9480-EEDE5CAB202D}"/>
                </a:ext>
              </a:extLst>
            </p:cNvPr>
            <p:cNvSpPr/>
            <p:nvPr/>
          </p:nvSpPr>
          <p:spPr bwMode="auto">
            <a:xfrm>
              <a:off x="3183106" y="5194931"/>
              <a:ext cx="107202" cy="45719"/>
            </a:xfrm>
            <a:prstGeom prst="ellipse">
              <a:avLst/>
            </a:prstGeom>
            <a:solidFill>
              <a:srgbClr val="FF99CC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324" name="楕円 323">
              <a:extLst>
                <a:ext uri="{FF2B5EF4-FFF2-40B4-BE49-F238E27FC236}">
                  <a16:creationId xmlns:a16="http://schemas.microsoft.com/office/drawing/2014/main" id="{7A4AE479-6DE7-482E-BE78-631AE326E312}"/>
                </a:ext>
              </a:extLst>
            </p:cNvPr>
            <p:cNvSpPr/>
            <p:nvPr/>
          </p:nvSpPr>
          <p:spPr bwMode="auto">
            <a:xfrm>
              <a:off x="2861637" y="5194931"/>
              <a:ext cx="107202" cy="45719"/>
            </a:xfrm>
            <a:prstGeom prst="ellipse">
              <a:avLst/>
            </a:prstGeom>
            <a:solidFill>
              <a:srgbClr val="FF99CC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grpSp>
          <p:nvGrpSpPr>
            <p:cNvPr id="325" name="グループ化 324">
              <a:extLst>
                <a:ext uri="{FF2B5EF4-FFF2-40B4-BE49-F238E27FC236}">
                  <a16:creationId xmlns:a16="http://schemas.microsoft.com/office/drawing/2014/main" id="{73CE5720-F080-471A-9D91-9B4CCD39609D}"/>
                </a:ext>
              </a:extLst>
            </p:cNvPr>
            <p:cNvGrpSpPr/>
            <p:nvPr/>
          </p:nvGrpSpPr>
          <p:grpSpPr>
            <a:xfrm>
              <a:off x="2544563" y="5398251"/>
              <a:ext cx="1063804" cy="497725"/>
              <a:chOff x="662423" y="3416873"/>
              <a:chExt cx="1063804" cy="497725"/>
            </a:xfrm>
          </p:grpSpPr>
          <p:grpSp>
            <p:nvGrpSpPr>
              <p:cNvPr id="337" name="グループ化 336">
                <a:extLst>
                  <a:ext uri="{FF2B5EF4-FFF2-40B4-BE49-F238E27FC236}">
                    <a16:creationId xmlns:a16="http://schemas.microsoft.com/office/drawing/2014/main" id="{FE4BCA86-F2D6-4CA5-BC62-B8D6DBAAF211}"/>
                  </a:ext>
                </a:extLst>
              </p:cNvPr>
              <p:cNvGrpSpPr/>
              <p:nvPr/>
            </p:nvGrpSpPr>
            <p:grpSpPr>
              <a:xfrm>
                <a:off x="1538723" y="3416873"/>
                <a:ext cx="187504" cy="262775"/>
                <a:chOff x="1538723" y="3290585"/>
                <a:chExt cx="277618" cy="389064"/>
              </a:xfrm>
            </p:grpSpPr>
            <p:sp>
              <p:nvSpPr>
                <p:cNvPr id="347" name="フリーフォーム: 図形 346">
                  <a:extLst>
                    <a:ext uri="{FF2B5EF4-FFF2-40B4-BE49-F238E27FC236}">
                      <a16:creationId xmlns:a16="http://schemas.microsoft.com/office/drawing/2014/main" id="{E2032FF2-1776-46E3-A501-AECDB5CE9A7D}"/>
                    </a:ext>
                  </a:extLst>
                </p:cNvPr>
                <p:cNvSpPr/>
                <p:nvPr/>
              </p:nvSpPr>
              <p:spPr bwMode="auto">
                <a:xfrm>
                  <a:off x="153872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348" name="フリーフォーム: 図形 347">
                  <a:extLst>
                    <a:ext uri="{FF2B5EF4-FFF2-40B4-BE49-F238E27FC236}">
                      <a16:creationId xmlns:a16="http://schemas.microsoft.com/office/drawing/2014/main" id="{3E518C25-2D93-460C-866E-C573A80FAE60}"/>
                    </a:ext>
                  </a:extLst>
                </p:cNvPr>
                <p:cNvSpPr/>
                <p:nvPr/>
              </p:nvSpPr>
              <p:spPr bwMode="auto">
                <a:xfrm>
                  <a:off x="167588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  <p:grpSp>
            <p:nvGrpSpPr>
              <p:cNvPr id="338" name="グループ化 337">
                <a:extLst>
                  <a:ext uri="{FF2B5EF4-FFF2-40B4-BE49-F238E27FC236}">
                    <a16:creationId xmlns:a16="http://schemas.microsoft.com/office/drawing/2014/main" id="{8B3EAF32-EDAF-4EC5-8CCB-24A6CD3706FE}"/>
                  </a:ext>
                </a:extLst>
              </p:cNvPr>
              <p:cNvGrpSpPr/>
              <p:nvPr/>
            </p:nvGrpSpPr>
            <p:grpSpPr>
              <a:xfrm>
                <a:off x="662423" y="3416873"/>
                <a:ext cx="187504" cy="262775"/>
                <a:chOff x="1538723" y="3290585"/>
                <a:chExt cx="277618" cy="389064"/>
              </a:xfrm>
            </p:grpSpPr>
            <p:sp>
              <p:nvSpPr>
                <p:cNvPr id="345" name="フリーフォーム: 図形 344">
                  <a:extLst>
                    <a:ext uri="{FF2B5EF4-FFF2-40B4-BE49-F238E27FC236}">
                      <a16:creationId xmlns:a16="http://schemas.microsoft.com/office/drawing/2014/main" id="{4196C4ED-5B06-40E2-8DFE-98AD738EF536}"/>
                    </a:ext>
                  </a:extLst>
                </p:cNvPr>
                <p:cNvSpPr/>
                <p:nvPr/>
              </p:nvSpPr>
              <p:spPr bwMode="auto">
                <a:xfrm>
                  <a:off x="153872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346" name="フリーフォーム: 図形 345">
                  <a:extLst>
                    <a:ext uri="{FF2B5EF4-FFF2-40B4-BE49-F238E27FC236}">
                      <a16:creationId xmlns:a16="http://schemas.microsoft.com/office/drawing/2014/main" id="{99E3DE01-018E-40D1-8FA1-EB7E11895E81}"/>
                    </a:ext>
                  </a:extLst>
                </p:cNvPr>
                <p:cNvSpPr/>
                <p:nvPr/>
              </p:nvSpPr>
              <p:spPr bwMode="auto">
                <a:xfrm>
                  <a:off x="167588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  <p:grpSp>
            <p:nvGrpSpPr>
              <p:cNvPr id="339" name="グループ化 338">
                <a:extLst>
                  <a:ext uri="{FF2B5EF4-FFF2-40B4-BE49-F238E27FC236}">
                    <a16:creationId xmlns:a16="http://schemas.microsoft.com/office/drawing/2014/main" id="{1D87EF22-C900-4EDB-B2B3-EE603FDF0BBD}"/>
                  </a:ext>
                </a:extLst>
              </p:cNvPr>
              <p:cNvGrpSpPr/>
              <p:nvPr/>
            </p:nvGrpSpPr>
            <p:grpSpPr>
              <a:xfrm>
                <a:off x="1329173" y="3620073"/>
                <a:ext cx="187504" cy="262775"/>
                <a:chOff x="1538723" y="3290585"/>
                <a:chExt cx="277618" cy="389064"/>
              </a:xfrm>
            </p:grpSpPr>
            <p:sp>
              <p:nvSpPr>
                <p:cNvPr id="343" name="フリーフォーム: 図形 342">
                  <a:extLst>
                    <a:ext uri="{FF2B5EF4-FFF2-40B4-BE49-F238E27FC236}">
                      <a16:creationId xmlns:a16="http://schemas.microsoft.com/office/drawing/2014/main" id="{3754FA5C-ABD7-4312-95E9-F92CE0022DA9}"/>
                    </a:ext>
                  </a:extLst>
                </p:cNvPr>
                <p:cNvSpPr/>
                <p:nvPr/>
              </p:nvSpPr>
              <p:spPr bwMode="auto">
                <a:xfrm>
                  <a:off x="153872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344" name="フリーフォーム: 図形 343">
                  <a:extLst>
                    <a:ext uri="{FF2B5EF4-FFF2-40B4-BE49-F238E27FC236}">
                      <a16:creationId xmlns:a16="http://schemas.microsoft.com/office/drawing/2014/main" id="{A8AF1F49-8988-4E7D-A4B9-711332DBB5CC}"/>
                    </a:ext>
                  </a:extLst>
                </p:cNvPr>
                <p:cNvSpPr/>
                <p:nvPr/>
              </p:nvSpPr>
              <p:spPr bwMode="auto">
                <a:xfrm>
                  <a:off x="167588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  <p:grpSp>
            <p:nvGrpSpPr>
              <p:cNvPr id="340" name="グループ化 339">
                <a:extLst>
                  <a:ext uri="{FF2B5EF4-FFF2-40B4-BE49-F238E27FC236}">
                    <a16:creationId xmlns:a16="http://schemas.microsoft.com/office/drawing/2014/main" id="{FD952D51-621E-418E-B41B-9A472A9BA8CD}"/>
                  </a:ext>
                </a:extLst>
              </p:cNvPr>
              <p:cNvGrpSpPr/>
              <p:nvPr/>
            </p:nvGrpSpPr>
            <p:grpSpPr>
              <a:xfrm>
                <a:off x="897373" y="3651823"/>
                <a:ext cx="187504" cy="262775"/>
                <a:chOff x="1538723" y="3290585"/>
                <a:chExt cx="277618" cy="389064"/>
              </a:xfrm>
            </p:grpSpPr>
            <p:sp>
              <p:nvSpPr>
                <p:cNvPr id="341" name="フリーフォーム: 図形 340">
                  <a:extLst>
                    <a:ext uri="{FF2B5EF4-FFF2-40B4-BE49-F238E27FC236}">
                      <a16:creationId xmlns:a16="http://schemas.microsoft.com/office/drawing/2014/main" id="{37922757-2C5F-4B07-93C1-C59C6C2CC2B2}"/>
                    </a:ext>
                  </a:extLst>
                </p:cNvPr>
                <p:cNvSpPr/>
                <p:nvPr/>
              </p:nvSpPr>
              <p:spPr bwMode="auto">
                <a:xfrm>
                  <a:off x="153872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342" name="フリーフォーム: 図形 341">
                  <a:extLst>
                    <a:ext uri="{FF2B5EF4-FFF2-40B4-BE49-F238E27FC236}">
                      <a16:creationId xmlns:a16="http://schemas.microsoft.com/office/drawing/2014/main" id="{F7BD12E8-08FD-4497-804F-CC617A9032AF}"/>
                    </a:ext>
                  </a:extLst>
                </p:cNvPr>
                <p:cNvSpPr/>
                <p:nvPr/>
              </p:nvSpPr>
              <p:spPr bwMode="auto">
                <a:xfrm>
                  <a:off x="167588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</p:grpSp>
        <p:sp>
          <p:nvSpPr>
            <p:cNvPr id="326" name="フリーフォーム: 図形 325">
              <a:extLst>
                <a:ext uri="{FF2B5EF4-FFF2-40B4-BE49-F238E27FC236}">
                  <a16:creationId xmlns:a16="http://schemas.microsoft.com/office/drawing/2014/main" id="{6AFAFA16-1E39-46E5-9F25-F2F7292AD353}"/>
                </a:ext>
              </a:extLst>
            </p:cNvPr>
            <p:cNvSpPr/>
            <p:nvPr/>
          </p:nvSpPr>
          <p:spPr bwMode="auto">
            <a:xfrm rot="5400000">
              <a:off x="3010295" y="4567717"/>
              <a:ext cx="122217" cy="455239"/>
            </a:xfrm>
            <a:custGeom>
              <a:avLst/>
              <a:gdLst>
                <a:gd name="connsiteX0" fmla="*/ 0 w 1162629"/>
                <a:gd name="connsiteY0" fmla="*/ 951478 h 1132742"/>
                <a:gd name="connsiteX1" fmla="*/ 0 w 1162629"/>
                <a:gd name="connsiteY1" fmla="*/ 181264 h 1132742"/>
                <a:gd name="connsiteX2" fmla="*/ 181264 w 1162629"/>
                <a:gd name="connsiteY2" fmla="*/ 0 h 1132742"/>
                <a:gd name="connsiteX3" fmla="*/ 362528 w 1162629"/>
                <a:gd name="connsiteY3" fmla="*/ 181264 h 1132742"/>
                <a:gd name="connsiteX4" fmla="*/ 362528 w 1162629"/>
                <a:gd name="connsiteY4" fmla="*/ 770214 h 1132742"/>
                <a:gd name="connsiteX5" fmla="*/ 400050 w 1162629"/>
                <a:gd name="connsiteY5" fmla="*/ 770214 h 1132742"/>
                <a:gd name="connsiteX6" fmla="*/ 400050 w 1162629"/>
                <a:gd name="connsiteY6" fmla="*/ 181264 h 1132742"/>
                <a:gd name="connsiteX7" fmla="*/ 581314 w 1162629"/>
                <a:gd name="connsiteY7" fmla="*/ 0 h 1132742"/>
                <a:gd name="connsiteX8" fmla="*/ 981364 w 1162629"/>
                <a:gd name="connsiteY8" fmla="*/ 0 h 1132742"/>
                <a:gd name="connsiteX9" fmla="*/ 981365 w 1162629"/>
                <a:gd name="connsiteY9" fmla="*/ 0 h 1132742"/>
                <a:gd name="connsiteX10" fmla="*/ 981365 w 1162629"/>
                <a:gd name="connsiteY10" fmla="*/ 0 h 1132742"/>
                <a:gd name="connsiteX11" fmla="*/ 1162629 w 1162629"/>
                <a:gd name="connsiteY11" fmla="*/ 181264 h 1132742"/>
                <a:gd name="connsiteX12" fmla="*/ 1162629 w 1162629"/>
                <a:gd name="connsiteY12" fmla="*/ 951478 h 1132742"/>
                <a:gd name="connsiteX13" fmla="*/ 981365 w 1162629"/>
                <a:gd name="connsiteY13" fmla="*/ 1132742 h 1132742"/>
                <a:gd name="connsiteX14" fmla="*/ 800101 w 1162629"/>
                <a:gd name="connsiteY14" fmla="*/ 951478 h 1132742"/>
                <a:gd name="connsiteX15" fmla="*/ 800101 w 1162629"/>
                <a:gd name="connsiteY15" fmla="*/ 362528 h 1132742"/>
                <a:gd name="connsiteX16" fmla="*/ 762578 w 1162629"/>
                <a:gd name="connsiteY16" fmla="*/ 362528 h 1132742"/>
                <a:gd name="connsiteX17" fmla="*/ 762578 w 1162629"/>
                <a:gd name="connsiteY17" fmla="*/ 951478 h 1132742"/>
                <a:gd name="connsiteX18" fmla="*/ 581314 w 1162629"/>
                <a:gd name="connsiteY18" fmla="*/ 1132742 h 1132742"/>
                <a:gd name="connsiteX19" fmla="*/ 181264 w 1162629"/>
                <a:gd name="connsiteY19" fmla="*/ 1132742 h 1132742"/>
                <a:gd name="connsiteX20" fmla="*/ 0 w 1162629"/>
                <a:gd name="connsiteY20" fmla="*/ 951478 h 1132742"/>
                <a:gd name="connsiteX0" fmla="*/ 0 w 1162629"/>
                <a:gd name="connsiteY0" fmla="*/ 951478 h 1132742"/>
                <a:gd name="connsiteX1" fmla="*/ 0 w 1162629"/>
                <a:gd name="connsiteY1" fmla="*/ 181264 h 1132742"/>
                <a:gd name="connsiteX2" fmla="*/ 181264 w 1162629"/>
                <a:gd name="connsiteY2" fmla="*/ 0 h 1132742"/>
                <a:gd name="connsiteX3" fmla="*/ 362528 w 1162629"/>
                <a:gd name="connsiteY3" fmla="*/ 181264 h 1132742"/>
                <a:gd name="connsiteX4" fmla="*/ 362528 w 1162629"/>
                <a:gd name="connsiteY4" fmla="*/ 770214 h 1132742"/>
                <a:gd name="connsiteX5" fmla="*/ 400050 w 1162629"/>
                <a:gd name="connsiteY5" fmla="*/ 770214 h 1132742"/>
                <a:gd name="connsiteX6" fmla="*/ 400050 w 1162629"/>
                <a:gd name="connsiteY6" fmla="*/ 181264 h 1132742"/>
                <a:gd name="connsiteX7" fmla="*/ 581314 w 1162629"/>
                <a:gd name="connsiteY7" fmla="*/ 0 h 1132742"/>
                <a:gd name="connsiteX8" fmla="*/ 981364 w 1162629"/>
                <a:gd name="connsiteY8" fmla="*/ 0 h 1132742"/>
                <a:gd name="connsiteX9" fmla="*/ 981365 w 1162629"/>
                <a:gd name="connsiteY9" fmla="*/ 0 h 1132742"/>
                <a:gd name="connsiteX10" fmla="*/ 981365 w 1162629"/>
                <a:gd name="connsiteY10" fmla="*/ 0 h 1132742"/>
                <a:gd name="connsiteX11" fmla="*/ 1162629 w 1162629"/>
                <a:gd name="connsiteY11" fmla="*/ 181264 h 1132742"/>
                <a:gd name="connsiteX12" fmla="*/ 1162629 w 1162629"/>
                <a:gd name="connsiteY12" fmla="*/ 951478 h 1132742"/>
                <a:gd name="connsiteX13" fmla="*/ 981365 w 1162629"/>
                <a:gd name="connsiteY13" fmla="*/ 1132742 h 1132742"/>
                <a:gd name="connsiteX14" fmla="*/ 800101 w 1162629"/>
                <a:gd name="connsiteY14" fmla="*/ 951478 h 1132742"/>
                <a:gd name="connsiteX15" fmla="*/ 800101 w 1162629"/>
                <a:gd name="connsiteY15" fmla="*/ 362528 h 1132742"/>
                <a:gd name="connsiteX16" fmla="*/ 762578 w 1162629"/>
                <a:gd name="connsiteY16" fmla="*/ 362528 h 1132742"/>
                <a:gd name="connsiteX17" fmla="*/ 762578 w 1162629"/>
                <a:gd name="connsiteY17" fmla="*/ 951478 h 1132742"/>
                <a:gd name="connsiteX18" fmla="*/ 581314 w 1162629"/>
                <a:gd name="connsiteY18" fmla="*/ 1132742 h 1132742"/>
                <a:gd name="connsiteX19" fmla="*/ 357245 w 1162629"/>
                <a:gd name="connsiteY19" fmla="*/ 1127778 h 1132742"/>
                <a:gd name="connsiteX20" fmla="*/ 0 w 1162629"/>
                <a:gd name="connsiteY20" fmla="*/ 951478 h 1132742"/>
                <a:gd name="connsiteX0" fmla="*/ 0 w 1162629"/>
                <a:gd name="connsiteY0" fmla="*/ 951478 h 1132742"/>
                <a:gd name="connsiteX1" fmla="*/ 0 w 1162629"/>
                <a:gd name="connsiteY1" fmla="*/ 181264 h 1132742"/>
                <a:gd name="connsiteX2" fmla="*/ 181264 w 1162629"/>
                <a:gd name="connsiteY2" fmla="*/ 0 h 1132742"/>
                <a:gd name="connsiteX3" fmla="*/ 362528 w 1162629"/>
                <a:gd name="connsiteY3" fmla="*/ 181264 h 1132742"/>
                <a:gd name="connsiteX4" fmla="*/ 362528 w 1162629"/>
                <a:gd name="connsiteY4" fmla="*/ 770214 h 1132742"/>
                <a:gd name="connsiteX5" fmla="*/ 400050 w 1162629"/>
                <a:gd name="connsiteY5" fmla="*/ 770214 h 1132742"/>
                <a:gd name="connsiteX6" fmla="*/ 400050 w 1162629"/>
                <a:gd name="connsiteY6" fmla="*/ 181264 h 1132742"/>
                <a:gd name="connsiteX7" fmla="*/ 581314 w 1162629"/>
                <a:gd name="connsiteY7" fmla="*/ 0 h 1132742"/>
                <a:gd name="connsiteX8" fmla="*/ 981364 w 1162629"/>
                <a:gd name="connsiteY8" fmla="*/ 0 h 1132742"/>
                <a:gd name="connsiteX9" fmla="*/ 981365 w 1162629"/>
                <a:gd name="connsiteY9" fmla="*/ 0 h 1132742"/>
                <a:gd name="connsiteX10" fmla="*/ 981365 w 1162629"/>
                <a:gd name="connsiteY10" fmla="*/ 0 h 1132742"/>
                <a:gd name="connsiteX11" fmla="*/ 1162629 w 1162629"/>
                <a:gd name="connsiteY11" fmla="*/ 181264 h 1132742"/>
                <a:gd name="connsiteX12" fmla="*/ 1162629 w 1162629"/>
                <a:gd name="connsiteY12" fmla="*/ 951478 h 1132742"/>
                <a:gd name="connsiteX13" fmla="*/ 981365 w 1162629"/>
                <a:gd name="connsiteY13" fmla="*/ 1132742 h 1132742"/>
                <a:gd name="connsiteX14" fmla="*/ 800101 w 1162629"/>
                <a:gd name="connsiteY14" fmla="*/ 951478 h 1132742"/>
                <a:gd name="connsiteX15" fmla="*/ 800101 w 1162629"/>
                <a:gd name="connsiteY15" fmla="*/ 362528 h 1132742"/>
                <a:gd name="connsiteX16" fmla="*/ 762578 w 1162629"/>
                <a:gd name="connsiteY16" fmla="*/ 362528 h 1132742"/>
                <a:gd name="connsiteX17" fmla="*/ 762578 w 1162629"/>
                <a:gd name="connsiteY17" fmla="*/ 951478 h 1132742"/>
                <a:gd name="connsiteX18" fmla="*/ 357245 w 1162629"/>
                <a:gd name="connsiteY18" fmla="*/ 1127778 h 1132742"/>
                <a:gd name="connsiteX19" fmla="*/ 0 w 1162629"/>
                <a:gd name="connsiteY19" fmla="*/ 951478 h 1132742"/>
                <a:gd name="connsiteX0" fmla="*/ 0 w 1162629"/>
                <a:gd name="connsiteY0" fmla="*/ 951478 h 1132742"/>
                <a:gd name="connsiteX1" fmla="*/ 0 w 1162629"/>
                <a:gd name="connsiteY1" fmla="*/ 181264 h 1132742"/>
                <a:gd name="connsiteX2" fmla="*/ 181264 w 1162629"/>
                <a:gd name="connsiteY2" fmla="*/ 0 h 1132742"/>
                <a:gd name="connsiteX3" fmla="*/ 362528 w 1162629"/>
                <a:gd name="connsiteY3" fmla="*/ 181264 h 1132742"/>
                <a:gd name="connsiteX4" fmla="*/ 362528 w 1162629"/>
                <a:gd name="connsiteY4" fmla="*/ 770214 h 1132742"/>
                <a:gd name="connsiteX5" fmla="*/ 400050 w 1162629"/>
                <a:gd name="connsiteY5" fmla="*/ 770214 h 1132742"/>
                <a:gd name="connsiteX6" fmla="*/ 400050 w 1162629"/>
                <a:gd name="connsiteY6" fmla="*/ 181264 h 1132742"/>
                <a:gd name="connsiteX7" fmla="*/ 581314 w 1162629"/>
                <a:gd name="connsiteY7" fmla="*/ 0 h 1132742"/>
                <a:gd name="connsiteX8" fmla="*/ 981364 w 1162629"/>
                <a:gd name="connsiteY8" fmla="*/ 0 h 1132742"/>
                <a:gd name="connsiteX9" fmla="*/ 981365 w 1162629"/>
                <a:gd name="connsiteY9" fmla="*/ 0 h 1132742"/>
                <a:gd name="connsiteX10" fmla="*/ 1162629 w 1162629"/>
                <a:gd name="connsiteY10" fmla="*/ 181264 h 1132742"/>
                <a:gd name="connsiteX11" fmla="*/ 1162629 w 1162629"/>
                <a:gd name="connsiteY11" fmla="*/ 951478 h 1132742"/>
                <a:gd name="connsiteX12" fmla="*/ 981365 w 1162629"/>
                <a:gd name="connsiteY12" fmla="*/ 1132742 h 1132742"/>
                <a:gd name="connsiteX13" fmla="*/ 800101 w 1162629"/>
                <a:gd name="connsiteY13" fmla="*/ 951478 h 1132742"/>
                <a:gd name="connsiteX14" fmla="*/ 800101 w 1162629"/>
                <a:gd name="connsiteY14" fmla="*/ 362528 h 1132742"/>
                <a:gd name="connsiteX15" fmla="*/ 762578 w 1162629"/>
                <a:gd name="connsiteY15" fmla="*/ 362528 h 1132742"/>
                <a:gd name="connsiteX16" fmla="*/ 762578 w 1162629"/>
                <a:gd name="connsiteY16" fmla="*/ 951478 h 1132742"/>
                <a:gd name="connsiteX17" fmla="*/ 357245 w 1162629"/>
                <a:gd name="connsiteY17" fmla="*/ 1127778 h 1132742"/>
                <a:gd name="connsiteX18" fmla="*/ 0 w 1162629"/>
                <a:gd name="connsiteY18" fmla="*/ 951478 h 1132742"/>
                <a:gd name="connsiteX0" fmla="*/ 0 w 1162629"/>
                <a:gd name="connsiteY0" fmla="*/ 951478 h 1132742"/>
                <a:gd name="connsiteX1" fmla="*/ 0 w 1162629"/>
                <a:gd name="connsiteY1" fmla="*/ 181264 h 1132742"/>
                <a:gd name="connsiteX2" fmla="*/ 181264 w 1162629"/>
                <a:gd name="connsiteY2" fmla="*/ 0 h 1132742"/>
                <a:gd name="connsiteX3" fmla="*/ 362528 w 1162629"/>
                <a:gd name="connsiteY3" fmla="*/ 181264 h 1132742"/>
                <a:gd name="connsiteX4" fmla="*/ 362528 w 1162629"/>
                <a:gd name="connsiteY4" fmla="*/ 770214 h 1132742"/>
                <a:gd name="connsiteX5" fmla="*/ 400050 w 1162629"/>
                <a:gd name="connsiteY5" fmla="*/ 770214 h 1132742"/>
                <a:gd name="connsiteX6" fmla="*/ 400050 w 1162629"/>
                <a:gd name="connsiteY6" fmla="*/ 181264 h 1132742"/>
                <a:gd name="connsiteX7" fmla="*/ 581314 w 1162629"/>
                <a:gd name="connsiteY7" fmla="*/ 0 h 1132742"/>
                <a:gd name="connsiteX8" fmla="*/ 981364 w 1162629"/>
                <a:gd name="connsiteY8" fmla="*/ 0 h 1132742"/>
                <a:gd name="connsiteX9" fmla="*/ 1162629 w 1162629"/>
                <a:gd name="connsiteY9" fmla="*/ 181264 h 1132742"/>
                <a:gd name="connsiteX10" fmla="*/ 1162629 w 1162629"/>
                <a:gd name="connsiteY10" fmla="*/ 951478 h 1132742"/>
                <a:gd name="connsiteX11" fmla="*/ 981365 w 1162629"/>
                <a:gd name="connsiteY11" fmla="*/ 1132742 h 1132742"/>
                <a:gd name="connsiteX12" fmla="*/ 800101 w 1162629"/>
                <a:gd name="connsiteY12" fmla="*/ 951478 h 1132742"/>
                <a:gd name="connsiteX13" fmla="*/ 800101 w 1162629"/>
                <a:gd name="connsiteY13" fmla="*/ 362528 h 1132742"/>
                <a:gd name="connsiteX14" fmla="*/ 762578 w 1162629"/>
                <a:gd name="connsiteY14" fmla="*/ 362528 h 1132742"/>
                <a:gd name="connsiteX15" fmla="*/ 762578 w 1162629"/>
                <a:gd name="connsiteY15" fmla="*/ 951478 h 1132742"/>
                <a:gd name="connsiteX16" fmla="*/ 357245 w 1162629"/>
                <a:gd name="connsiteY16" fmla="*/ 1127778 h 1132742"/>
                <a:gd name="connsiteX17" fmla="*/ 0 w 1162629"/>
                <a:gd name="connsiteY17" fmla="*/ 951478 h 1132742"/>
                <a:gd name="connsiteX0" fmla="*/ 0 w 1162629"/>
                <a:gd name="connsiteY0" fmla="*/ 951478 h 1132742"/>
                <a:gd name="connsiteX1" fmla="*/ 0 w 1162629"/>
                <a:gd name="connsiteY1" fmla="*/ 181264 h 1132742"/>
                <a:gd name="connsiteX2" fmla="*/ 181264 w 1162629"/>
                <a:gd name="connsiteY2" fmla="*/ 0 h 1132742"/>
                <a:gd name="connsiteX3" fmla="*/ 362528 w 1162629"/>
                <a:gd name="connsiteY3" fmla="*/ 181264 h 1132742"/>
                <a:gd name="connsiteX4" fmla="*/ 362528 w 1162629"/>
                <a:gd name="connsiteY4" fmla="*/ 770214 h 1132742"/>
                <a:gd name="connsiteX5" fmla="*/ 400050 w 1162629"/>
                <a:gd name="connsiteY5" fmla="*/ 770214 h 1132742"/>
                <a:gd name="connsiteX6" fmla="*/ 400050 w 1162629"/>
                <a:gd name="connsiteY6" fmla="*/ 181264 h 1132742"/>
                <a:gd name="connsiteX7" fmla="*/ 581314 w 1162629"/>
                <a:gd name="connsiteY7" fmla="*/ 0 h 1132742"/>
                <a:gd name="connsiteX8" fmla="*/ 1162629 w 1162629"/>
                <a:gd name="connsiteY8" fmla="*/ 181264 h 1132742"/>
                <a:gd name="connsiteX9" fmla="*/ 1162629 w 1162629"/>
                <a:gd name="connsiteY9" fmla="*/ 951478 h 1132742"/>
                <a:gd name="connsiteX10" fmla="*/ 981365 w 1162629"/>
                <a:gd name="connsiteY10" fmla="*/ 1132742 h 1132742"/>
                <a:gd name="connsiteX11" fmla="*/ 800101 w 1162629"/>
                <a:gd name="connsiteY11" fmla="*/ 951478 h 1132742"/>
                <a:gd name="connsiteX12" fmla="*/ 800101 w 1162629"/>
                <a:gd name="connsiteY12" fmla="*/ 362528 h 1132742"/>
                <a:gd name="connsiteX13" fmla="*/ 762578 w 1162629"/>
                <a:gd name="connsiteY13" fmla="*/ 362528 h 1132742"/>
                <a:gd name="connsiteX14" fmla="*/ 762578 w 1162629"/>
                <a:gd name="connsiteY14" fmla="*/ 951478 h 1132742"/>
                <a:gd name="connsiteX15" fmla="*/ 357245 w 1162629"/>
                <a:gd name="connsiteY15" fmla="*/ 1127778 h 1132742"/>
                <a:gd name="connsiteX16" fmla="*/ 0 w 1162629"/>
                <a:gd name="connsiteY16" fmla="*/ 951478 h 1132742"/>
                <a:gd name="connsiteX0" fmla="*/ 0 w 1162629"/>
                <a:gd name="connsiteY0" fmla="*/ 951478 h 1132742"/>
                <a:gd name="connsiteX1" fmla="*/ 0 w 1162629"/>
                <a:gd name="connsiteY1" fmla="*/ 181264 h 1132742"/>
                <a:gd name="connsiteX2" fmla="*/ 181264 w 1162629"/>
                <a:gd name="connsiteY2" fmla="*/ 0 h 1132742"/>
                <a:gd name="connsiteX3" fmla="*/ 362528 w 1162629"/>
                <a:gd name="connsiteY3" fmla="*/ 181264 h 1132742"/>
                <a:gd name="connsiteX4" fmla="*/ 362528 w 1162629"/>
                <a:gd name="connsiteY4" fmla="*/ 770214 h 1132742"/>
                <a:gd name="connsiteX5" fmla="*/ 400050 w 1162629"/>
                <a:gd name="connsiteY5" fmla="*/ 770214 h 1132742"/>
                <a:gd name="connsiteX6" fmla="*/ 400050 w 1162629"/>
                <a:gd name="connsiteY6" fmla="*/ 181264 h 1132742"/>
                <a:gd name="connsiteX7" fmla="*/ 797292 w 1162629"/>
                <a:gd name="connsiteY7" fmla="*/ 9924 h 1132742"/>
                <a:gd name="connsiteX8" fmla="*/ 1162629 w 1162629"/>
                <a:gd name="connsiteY8" fmla="*/ 181264 h 1132742"/>
                <a:gd name="connsiteX9" fmla="*/ 1162629 w 1162629"/>
                <a:gd name="connsiteY9" fmla="*/ 951478 h 1132742"/>
                <a:gd name="connsiteX10" fmla="*/ 981365 w 1162629"/>
                <a:gd name="connsiteY10" fmla="*/ 1132742 h 1132742"/>
                <a:gd name="connsiteX11" fmla="*/ 800101 w 1162629"/>
                <a:gd name="connsiteY11" fmla="*/ 951478 h 1132742"/>
                <a:gd name="connsiteX12" fmla="*/ 800101 w 1162629"/>
                <a:gd name="connsiteY12" fmla="*/ 362528 h 1132742"/>
                <a:gd name="connsiteX13" fmla="*/ 762578 w 1162629"/>
                <a:gd name="connsiteY13" fmla="*/ 362528 h 1132742"/>
                <a:gd name="connsiteX14" fmla="*/ 762578 w 1162629"/>
                <a:gd name="connsiteY14" fmla="*/ 951478 h 1132742"/>
                <a:gd name="connsiteX15" fmla="*/ 357245 w 1162629"/>
                <a:gd name="connsiteY15" fmla="*/ 1127778 h 1132742"/>
                <a:gd name="connsiteX16" fmla="*/ 0 w 1162629"/>
                <a:gd name="connsiteY16" fmla="*/ 951478 h 1132742"/>
                <a:gd name="connsiteX0" fmla="*/ 0 w 1162629"/>
                <a:gd name="connsiteY0" fmla="*/ 951478 h 1132742"/>
                <a:gd name="connsiteX1" fmla="*/ 0 w 1162629"/>
                <a:gd name="connsiteY1" fmla="*/ 181264 h 1132742"/>
                <a:gd name="connsiteX2" fmla="*/ 181264 w 1162629"/>
                <a:gd name="connsiteY2" fmla="*/ 0 h 1132742"/>
                <a:gd name="connsiteX3" fmla="*/ 362528 w 1162629"/>
                <a:gd name="connsiteY3" fmla="*/ 181264 h 1132742"/>
                <a:gd name="connsiteX4" fmla="*/ 362528 w 1162629"/>
                <a:gd name="connsiteY4" fmla="*/ 770214 h 1132742"/>
                <a:gd name="connsiteX5" fmla="*/ 400050 w 1162629"/>
                <a:gd name="connsiteY5" fmla="*/ 770214 h 1132742"/>
                <a:gd name="connsiteX6" fmla="*/ 400050 w 1162629"/>
                <a:gd name="connsiteY6" fmla="*/ 181264 h 1132742"/>
                <a:gd name="connsiteX7" fmla="*/ 797292 w 1162629"/>
                <a:gd name="connsiteY7" fmla="*/ 9924 h 1132742"/>
                <a:gd name="connsiteX8" fmla="*/ 1162629 w 1162629"/>
                <a:gd name="connsiteY8" fmla="*/ 181264 h 1132742"/>
                <a:gd name="connsiteX9" fmla="*/ 1162629 w 1162629"/>
                <a:gd name="connsiteY9" fmla="*/ 951478 h 1132742"/>
                <a:gd name="connsiteX10" fmla="*/ 981365 w 1162629"/>
                <a:gd name="connsiteY10" fmla="*/ 1132742 h 1132742"/>
                <a:gd name="connsiteX11" fmla="*/ 800101 w 1162629"/>
                <a:gd name="connsiteY11" fmla="*/ 951478 h 1132742"/>
                <a:gd name="connsiteX12" fmla="*/ 800101 w 1162629"/>
                <a:gd name="connsiteY12" fmla="*/ 362528 h 1132742"/>
                <a:gd name="connsiteX13" fmla="*/ 762578 w 1162629"/>
                <a:gd name="connsiteY13" fmla="*/ 362528 h 1132742"/>
                <a:gd name="connsiteX14" fmla="*/ 762578 w 1162629"/>
                <a:gd name="connsiteY14" fmla="*/ 951478 h 1132742"/>
                <a:gd name="connsiteX15" fmla="*/ 357245 w 1162629"/>
                <a:gd name="connsiteY15" fmla="*/ 1127778 h 1132742"/>
                <a:gd name="connsiteX16" fmla="*/ 0 w 1162629"/>
                <a:gd name="connsiteY16" fmla="*/ 951478 h 1132742"/>
                <a:gd name="connsiteX0" fmla="*/ 0 w 1163423"/>
                <a:gd name="connsiteY0" fmla="*/ 951478 h 1132742"/>
                <a:gd name="connsiteX1" fmla="*/ 0 w 1163423"/>
                <a:gd name="connsiteY1" fmla="*/ 181264 h 1132742"/>
                <a:gd name="connsiteX2" fmla="*/ 181264 w 1163423"/>
                <a:gd name="connsiteY2" fmla="*/ 0 h 1132742"/>
                <a:gd name="connsiteX3" fmla="*/ 362528 w 1163423"/>
                <a:gd name="connsiteY3" fmla="*/ 181264 h 1132742"/>
                <a:gd name="connsiteX4" fmla="*/ 362528 w 1163423"/>
                <a:gd name="connsiteY4" fmla="*/ 770214 h 1132742"/>
                <a:gd name="connsiteX5" fmla="*/ 400050 w 1163423"/>
                <a:gd name="connsiteY5" fmla="*/ 770214 h 1132742"/>
                <a:gd name="connsiteX6" fmla="*/ 400050 w 1163423"/>
                <a:gd name="connsiteY6" fmla="*/ 181264 h 1132742"/>
                <a:gd name="connsiteX7" fmla="*/ 797292 w 1163423"/>
                <a:gd name="connsiteY7" fmla="*/ 9924 h 1132742"/>
                <a:gd name="connsiteX8" fmla="*/ 1162629 w 1163423"/>
                <a:gd name="connsiteY8" fmla="*/ 181264 h 1132742"/>
                <a:gd name="connsiteX9" fmla="*/ 1162629 w 1163423"/>
                <a:gd name="connsiteY9" fmla="*/ 951478 h 1132742"/>
                <a:gd name="connsiteX10" fmla="*/ 981365 w 1163423"/>
                <a:gd name="connsiteY10" fmla="*/ 1132742 h 1132742"/>
                <a:gd name="connsiteX11" fmla="*/ 800101 w 1163423"/>
                <a:gd name="connsiteY11" fmla="*/ 951478 h 1132742"/>
                <a:gd name="connsiteX12" fmla="*/ 800101 w 1163423"/>
                <a:gd name="connsiteY12" fmla="*/ 362528 h 1132742"/>
                <a:gd name="connsiteX13" fmla="*/ 762578 w 1163423"/>
                <a:gd name="connsiteY13" fmla="*/ 362528 h 1132742"/>
                <a:gd name="connsiteX14" fmla="*/ 762578 w 1163423"/>
                <a:gd name="connsiteY14" fmla="*/ 951478 h 1132742"/>
                <a:gd name="connsiteX15" fmla="*/ 357245 w 1163423"/>
                <a:gd name="connsiteY15" fmla="*/ 1127778 h 1132742"/>
                <a:gd name="connsiteX16" fmla="*/ 0 w 1163423"/>
                <a:gd name="connsiteY16" fmla="*/ 951478 h 11327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163423" h="1132742">
                  <a:moveTo>
                    <a:pt x="0" y="951478"/>
                  </a:moveTo>
                  <a:lnTo>
                    <a:pt x="0" y="181264"/>
                  </a:lnTo>
                  <a:cubicBezTo>
                    <a:pt x="0" y="81155"/>
                    <a:pt x="81155" y="0"/>
                    <a:pt x="181264" y="0"/>
                  </a:cubicBezTo>
                  <a:cubicBezTo>
                    <a:pt x="281373" y="0"/>
                    <a:pt x="362528" y="81155"/>
                    <a:pt x="362528" y="181264"/>
                  </a:cubicBezTo>
                  <a:lnTo>
                    <a:pt x="362528" y="770214"/>
                  </a:lnTo>
                  <a:lnTo>
                    <a:pt x="400050" y="770214"/>
                  </a:lnTo>
                  <a:lnTo>
                    <a:pt x="400050" y="181264"/>
                  </a:lnTo>
                  <a:cubicBezTo>
                    <a:pt x="400050" y="81155"/>
                    <a:pt x="637188" y="9924"/>
                    <a:pt x="797292" y="9924"/>
                  </a:cubicBezTo>
                  <a:cubicBezTo>
                    <a:pt x="957396" y="9924"/>
                    <a:pt x="1160839" y="104301"/>
                    <a:pt x="1162629" y="181264"/>
                  </a:cubicBezTo>
                  <a:cubicBezTo>
                    <a:pt x="1164419" y="258227"/>
                    <a:pt x="1162629" y="694740"/>
                    <a:pt x="1162629" y="951478"/>
                  </a:cubicBezTo>
                  <a:cubicBezTo>
                    <a:pt x="1162629" y="1051587"/>
                    <a:pt x="1081474" y="1132742"/>
                    <a:pt x="981365" y="1132742"/>
                  </a:cubicBezTo>
                  <a:cubicBezTo>
                    <a:pt x="881256" y="1132742"/>
                    <a:pt x="800101" y="1051587"/>
                    <a:pt x="800101" y="951478"/>
                  </a:cubicBezTo>
                  <a:lnTo>
                    <a:pt x="800101" y="362528"/>
                  </a:lnTo>
                  <a:lnTo>
                    <a:pt x="762578" y="362528"/>
                  </a:lnTo>
                  <a:lnTo>
                    <a:pt x="762578" y="951478"/>
                  </a:lnTo>
                  <a:cubicBezTo>
                    <a:pt x="695023" y="1079020"/>
                    <a:pt x="484341" y="1127778"/>
                    <a:pt x="357245" y="1127778"/>
                  </a:cubicBezTo>
                  <a:cubicBezTo>
                    <a:pt x="257136" y="1127778"/>
                    <a:pt x="0" y="1051587"/>
                    <a:pt x="0" y="951478"/>
                  </a:cubicBezTo>
                  <a:close/>
                </a:path>
              </a:pathLst>
            </a:custGeom>
            <a:pattFill prst="lgConfetti">
              <a:fgClr>
                <a:srgbClr val="CCFFFF"/>
              </a:fgClr>
              <a:bgClr>
                <a:srgbClr val="4472C4">
                  <a:lumMod val="90000"/>
                </a:srgbClr>
              </a:bgClr>
            </a:pattFill>
            <a:ln w="19050">
              <a:solidFill>
                <a:sysClr val="windowText" lastClr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grpSp>
          <p:nvGrpSpPr>
            <p:cNvPr id="327" name="グループ化 326">
              <a:extLst>
                <a:ext uri="{FF2B5EF4-FFF2-40B4-BE49-F238E27FC236}">
                  <a16:creationId xmlns:a16="http://schemas.microsoft.com/office/drawing/2014/main" id="{8AB08D7F-ABA8-41AF-9CB6-AFAD924C5AC6}"/>
                </a:ext>
              </a:extLst>
            </p:cNvPr>
            <p:cNvGrpSpPr/>
            <p:nvPr/>
          </p:nvGrpSpPr>
          <p:grpSpPr>
            <a:xfrm>
              <a:off x="3244075" y="5485736"/>
              <a:ext cx="494147" cy="482238"/>
              <a:chOff x="2610199" y="3333898"/>
              <a:chExt cx="494147" cy="482238"/>
            </a:xfrm>
          </p:grpSpPr>
          <p:sp>
            <p:nvSpPr>
              <p:cNvPr id="328" name="フリーフォーム: 図形 327">
                <a:extLst>
                  <a:ext uri="{FF2B5EF4-FFF2-40B4-BE49-F238E27FC236}">
                    <a16:creationId xmlns:a16="http://schemas.microsoft.com/office/drawing/2014/main" id="{6AC664CB-5CB1-4F4E-B12C-E3C400FAC41F}"/>
                  </a:ext>
                </a:extLst>
              </p:cNvPr>
              <p:cNvSpPr/>
              <p:nvPr/>
            </p:nvSpPr>
            <p:spPr bwMode="auto">
              <a:xfrm>
                <a:off x="2610199" y="3564936"/>
                <a:ext cx="494147" cy="251200"/>
              </a:xfrm>
              <a:custGeom>
                <a:avLst/>
                <a:gdLst>
                  <a:gd name="connsiteX0" fmla="*/ 633622 w 1267244"/>
                  <a:gd name="connsiteY0" fmla="*/ 0 h 644205"/>
                  <a:gd name="connsiteX1" fmla="*/ 1267244 w 1267244"/>
                  <a:gd name="connsiteY1" fmla="*/ 291940 h 644205"/>
                  <a:gd name="connsiteX2" fmla="*/ 1267244 w 1267244"/>
                  <a:gd name="connsiteY2" fmla="*/ 317340 h 644205"/>
                  <a:gd name="connsiteX3" fmla="*/ 1267244 w 1267244"/>
                  <a:gd name="connsiteY3" fmla="*/ 326865 h 644205"/>
                  <a:gd name="connsiteX4" fmla="*/ 1267244 w 1267244"/>
                  <a:gd name="connsiteY4" fmla="*/ 352265 h 644205"/>
                  <a:gd name="connsiteX5" fmla="*/ 633622 w 1267244"/>
                  <a:gd name="connsiteY5" fmla="*/ 644205 h 644205"/>
                  <a:gd name="connsiteX6" fmla="*/ 0 w 1267244"/>
                  <a:gd name="connsiteY6" fmla="*/ 352265 h 644205"/>
                  <a:gd name="connsiteX7" fmla="*/ 0 w 1267244"/>
                  <a:gd name="connsiteY7" fmla="*/ 326865 h 644205"/>
                  <a:gd name="connsiteX8" fmla="*/ 0 w 1267244"/>
                  <a:gd name="connsiteY8" fmla="*/ 317340 h 644205"/>
                  <a:gd name="connsiteX9" fmla="*/ 0 w 1267244"/>
                  <a:gd name="connsiteY9" fmla="*/ 291940 h 644205"/>
                  <a:gd name="connsiteX10" fmla="*/ 633622 w 1267244"/>
                  <a:gd name="connsiteY10" fmla="*/ 0 h 6442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267244" h="644205">
                    <a:moveTo>
                      <a:pt x="633622" y="0"/>
                    </a:moveTo>
                    <a:cubicBezTo>
                      <a:pt x="983562" y="0"/>
                      <a:pt x="1267244" y="130706"/>
                      <a:pt x="1267244" y="291940"/>
                    </a:cubicBezTo>
                    <a:lnTo>
                      <a:pt x="1267244" y="317340"/>
                    </a:lnTo>
                    <a:lnTo>
                      <a:pt x="1267244" y="326865"/>
                    </a:lnTo>
                    <a:lnTo>
                      <a:pt x="1267244" y="352265"/>
                    </a:lnTo>
                    <a:cubicBezTo>
                      <a:pt x="1267244" y="513499"/>
                      <a:pt x="983562" y="644205"/>
                      <a:pt x="633622" y="644205"/>
                    </a:cubicBezTo>
                    <a:cubicBezTo>
                      <a:pt x="283682" y="644205"/>
                      <a:pt x="0" y="513499"/>
                      <a:pt x="0" y="352265"/>
                    </a:cubicBezTo>
                    <a:lnTo>
                      <a:pt x="0" y="326865"/>
                    </a:lnTo>
                    <a:lnTo>
                      <a:pt x="0" y="317340"/>
                    </a:lnTo>
                    <a:lnTo>
                      <a:pt x="0" y="291940"/>
                    </a:lnTo>
                    <a:cubicBezTo>
                      <a:pt x="0" y="130706"/>
                      <a:pt x="283682" y="0"/>
                      <a:pt x="633622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CC6600"/>
                  </a:gs>
                  <a:gs pos="50000">
                    <a:srgbClr val="FF9933"/>
                  </a:gs>
                  <a:gs pos="100000">
                    <a:srgbClr val="CC6600"/>
                  </a:gs>
                </a:gsLst>
                <a:lin ang="10800000" scaled="1"/>
              </a:gra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329" name="楕円 328">
                <a:extLst>
                  <a:ext uri="{FF2B5EF4-FFF2-40B4-BE49-F238E27FC236}">
                    <a16:creationId xmlns:a16="http://schemas.microsoft.com/office/drawing/2014/main" id="{F4CDD674-5966-4522-86B8-2834051C836D}"/>
                  </a:ext>
                </a:extLst>
              </p:cNvPr>
              <p:cNvSpPr/>
              <p:nvPr/>
            </p:nvSpPr>
            <p:spPr bwMode="auto">
              <a:xfrm>
                <a:off x="2610199" y="3558623"/>
                <a:ext cx="494147" cy="227677"/>
              </a:xfrm>
              <a:prstGeom prst="ellipse">
                <a:avLst/>
              </a:prstGeom>
              <a:gradFill>
                <a:gsLst>
                  <a:gs pos="0">
                    <a:srgbClr val="FF9933"/>
                  </a:gs>
                  <a:gs pos="100000">
                    <a:srgbClr val="CC6600"/>
                  </a:gs>
                </a:gsLst>
                <a:lin ang="10800000" scaled="1"/>
              </a:gra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330" name="楕円 329">
                <a:extLst>
                  <a:ext uri="{FF2B5EF4-FFF2-40B4-BE49-F238E27FC236}">
                    <a16:creationId xmlns:a16="http://schemas.microsoft.com/office/drawing/2014/main" id="{44580248-6A21-454B-ABE5-CBD0E92EA791}"/>
                  </a:ext>
                </a:extLst>
              </p:cNvPr>
              <p:cNvSpPr/>
              <p:nvPr/>
            </p:nvSpPr>
            <p:spPr bwMode="auto">
              <a:xfrm>
                <a:off x="2621749" y="3569059"/>
                <a:ext cx="471047" cy="204929"/>
              </a:xfrm>
              <a:prstGeom prst="ellipse">
                <a:avLst/>
              </a:prstGeom>
              <a:gradFill flip="none" rotWithShape="1">
                <a:gsLst>
                  <a:gs pos="0">
                    <a:srgbClr val="FF9933"/>
                  </a:gs>
                  <a:gs pos="50000">
                    <a:srgbClr val="C00000"/>
                  </a:gs>
                </a:gsLst>
                <a:lin ang="18900000" scaled="1"/>
                <a:tileRect/>
              </a:gradFill>
              <a:ln w="9525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331" name="フリーフォーム: 図形 330">
                <a:extLst>
                  <a:ext uri="{FF2B5EF4-FFF2-40B4-BE49-F238E27FC236}">
                    <a16:creationId xmlns:a16="http://schemas.microsoft.com/office/drawing/2014/main" id="{3E650ADA-0B80-489B-AF76-D5DB0D54394B}"/>
                  </a:ext>
                </a:extLst>
              </p:cNvPr>
              <p:cNvSpPr/>
              <p:nvPr/>
            </p:nvSpPr>
            <p:spPr bwMode="auto">
              <a:xfrm>
                <a:off x="2621749" y="3568100"/>
                <a:ext cx="471047" cy="107417"/>
              </a:xfrm>
              <a:custGeom>
                <a:avLst/>
                <a:gdLst>
                  <a:gd name="connsiteX0" fmla="*/ 604002 w 1208004"/>
                  <a:gd name="connsiteY0" fmla="*/ 0 h 275471"/>
                  <a:gd name="connsiteX1" fmla="*/ 1208004 w 1208004"/>
                  <a:gd name="connsiteY1" fmla="*/ 262771 h 275471"/>
                  <a:gd name="connsiteX2" fmla="*/ 1205061 w 1208004"/>
                  <a:gd name="connsiteY2" fmla="*/ 275471 h 275471"/>
                  <a:gd name="connsiteX3" fmla="*/ 1195733 w 1208004"/>
                  <a:gd name="connsiteY3" fmla="*/ 235214 h 275471"/>
                  <a:gd name="connsiteX4" fmla="*/ 604002 w 1208004"/>
                  <a:gd name="connsiteY4" fmla="*/ 25400 h 275471"/>
                  <a:gd name="connsiteX5" fmla="*/ 12271 w 1208004"/>
                  <a:gd name="connsiteY5" fmla="*/ 235214 h 275471"/>
                  <a:gd name="connsiteX6" fmla="*/ 2943 w 1208004"/>
                  <a:gd name="connsiteY6" fmla="*/ 275471 h 275471"/>
                  <a:gd name="connsiteX7" fmla="*/ 0 w 1208004"/>
                  <a:gd name="connsiteY7" fmla="*/ 262771 h 275471"/>
                  <a:gd name="connsiteX8" fmla="*/ 604002 w 1208004"/>
                  <a:gd name="connsiteY8" fmla="*/ 0 h 2754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08004" h="275471">
                    <a:moveTo>
                      <a:pt x="604002" y="0"/>
                    </a:moveTo>
                    <a:cubicBezTo>
                      <a:pt x="937583" y="0"/>
                      <a:pt x="1208004" y="117647"/>
                      <a:pt x="1208004" y="262771"/>
                    </a:cubicBezTo>
                    <a:lnTo>
                      <a:pt x="1205061" y="275471"/>
                    </a:lnTo>
                    <a:lnTo>
                      <a:pt x="1195733" y="235214"/>
                    </a:lnTo>
                    <a:cubicBezTo>
                      <a:pt x="1139412" y="115474"/>
                      <a:pt x="895886" y="25400"/>
                      <a:pt x="604002" y="25400"/>
                    </a:cubicBezTo>
                    <a:cubicBezTo>
                      <a:pt x="312119" y="25400"/>
                      <a:pt x="68592" y="115474"/>
                      <a:pt x="12271" y="235214"/>
                    </a:cubicBezTo>
                    <a:lnTo>
                      <a:pt x="2943" y="275471"/>
                    </a:lnTo>
                    <a:lnTo>
                      <a:pt x="0" y="262771"/>
                    </a:lnTo>
                    <a:cubicBezTo>
                      <a:pt x="0" y="117647"/>
                      <a:pt x="270421" y="0"/>
                      <a:pt x="604002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CC6600"/>
                  </a:gs>
                  <a:gs pos="50000">
                    <a:srgbClr val="FF9933"/>
                  </a:gs>
                  <a:gs pos="100000">
                    <a:srgbClr val="CC6600"/>
                  </a:gs>
                </a:gsLst>
                <a:lin ang="10800000" scaled="1"/>
              </a:gradFill>
              <a:ln w="9525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332" name="フリーフォーム: 図形 331">
                <a:extLst>
                  <a:ext uri="{FF2B5EF4-FFF2-40B4-BE49-F238E27FC236}">
                    <a16:creationId xmlns:a16="http://schemas.microsoft.com/office/drawing/2014/main" id="{D2E23B58-DE43-4CAF-84C0-25F633C1F0D6}"/>
                  </a:ext>
                </a:extLst>
              </p:cNvPr>
              <p:cNvSpPr/>
              <p:nvPr/>
            </p:nvSpPr>
            <p:spPr bwMode="auto">
              <a:xfrm rot="10800000">
                <a:off x="2698788" y="3333898"/>
                <a:ext cx="137394" cy="366974"/>
              </a:xfrm>
              <a:custGeom>
                <a:avLst/>
                <a:gdLst>
                  <a:gd name="connsiteX0" fmla="*/ 305803 w 352348"/>
                  <a:gd name="connsiteY0" fmla="*/ 941108 h 941108"/>
                  <a:gd name="connsiteX1" fmla="*/ 46545 w 352348"/>
                  <a:gd name="connsiteY1" fmla="*/ 941108 h 941108"/>
                  <a:gd name="connsiteX2" fmla="*/ 108388 w 352348"/>
                  <a:gd name="connsiteY2" fmla="*/ 834483 h 941108"/>
                  <a:gd name="connsiteX3" fmla="*/ 78044 w 352348"/>
                  <a:gd name="connsiteY3" fmla="*/ 737585 h 941108"/>
                  <a:gd name="connsiteX4" fmla="*/ 0 w 352348"/>
                  <a:gd name="connsiteY4" fmla="*/ 619844 h 941108"/>
                  <a:gd name="connsiteX5" fmla="*/ 0 w 352348"/>
                  <a:gd name="connsiteY5" fmla="*/ 127783 h 941108"/>
                  <a:gd name="connsiteX6" fmla="*/ 127783 w 352348"/>
                  <a:gd name="connsiteY6" fmla="*/ 0 h 941108"/>
                  <a:gd name="connsiteX7" fmla="*/ 224565 w 352348"/>
                  <a:gd name="connsiteY7" fmla="*/ 0 h 941108"/>
                  <a:gd name="connsiteX8" fmla="*/ 352348 w 352348"/>
                  <a:gd name="connsiteY8" fmla="*/ 127783 h 941108"/>
                  <a:gd name="connsiteX9" fmla="*/ 352348 w 352348"/>
                  <a:gd name="connsiteY9" fmla="*/ 619844 h 941108"/>
                  <a:gd name="connsiteX10" fmla="*/ 274304 w 352348"/>
                  <a:gd name="connsiteY10" fmla="*/ 737585 h 941108"/>
                  <a:gd name="connsiteX11" fmla="*/ 243961 w 352348"/>
                  <a:gd name="connsiteY11" fmla="*/ 834483 h 9411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52348" h="941108">
                    <a:moveTo>
                      <a:pt x="305803" y="941108"/>
                    </a:moveTo>
                    <a:lnTo>
                      <a:pt x="46545" y="941108"/>
                    </a:lnTo>
                    <a:lnTo>
                      <a:pt x="108388" y="834483"/>
                    </a:lnTo>
                    <a:lnTo>
                      <a:pt x="78044" y="737585"/>
                    </a:lnTo>
                    <a:cubicBezTo>
                      <a:pt x="32180" y="718187"/>
                      <a:pt x="0" y="672773"/>
                      <a:pt x="0" y="619844"/>
                    </a:cubicBezTo>
                    <a:lnTo>
                      <a:pt x="0" y="127783"/>
                    </a:lnTo>
                    <a:cubicBezTo>
                      <a:pt x="0" y="57210"/>
                      <a:pt x="57210" y="0"/>
                      <a:pt x="127783" y="0"/>
                    </a:cubicBezTo>
                    <a:lnTo>
                      <a:pt x="224565" y="0"/>
                    </a:lnTo>
                    <a:cubicBezTo>
                      <a:pt x="295138" y="0"/>
                      <a:pt x="352348" y="57210"/>
                      <a:pt x="352348" y="127783"/>
                    </a:cubicBezTo>
                    <a:lnTo>
                      <a:pt x="352348" y="619844"/>
                    </a:lnTo>
                    <a:cubicBezTo>
                      <a:pt x="352348" y="672773"/>
                      <a:pt x="320168" y="718187"/>
                      <a:pt x="274304" y="737585"/>
                    </a:cubicBezTo>
                    <a:lnTo>
                      <a:pt x="243961" y="834483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5B9BD5">
                      <a:lumMod val="50000"/>
                    </a:srgbClr>
                  </a:gs>
                  <a:gs pos="50000">
                    <a:srgbClr val="5B9BD5">
                      <a:lumMod val="90000"/>
                    </a:srgbClr>
                  </a:gs>
                  <a:gs pos="100000">
                    <a:srgbClr val="5B9BD5">
                      <a:lumMod val="50000"/>
                    </a:srgbClr>
                  </a:gs>
                </a:gsLst>
                <a:lin ang="10800000" scaled="1"/>
                <a:tileRect/>
              </a:gra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grpSp>
            <p:nvGrpSpPr>
              <p:cNvPr id="333" name="グループ化 332">
                <a:extLst>
                  <a:ext uri="{FF2B5EF4-FFF2-40B4-BE49-F238E27FC236}">
                    <a16:creationId xmlns:a16="http://schemas.microsoft.com/office/drawing/2014/main" id="{0F228773-F888-4A5B-AE2B-9D0431A1F4E0}"/>
                  </a:ext>
                </a:extLst>
              </p:cNvPr>
              <p:cNvGrpSpPr/>
              <p:nvPr/>
            </p:nvGrpSpPr>
            <p:grpSpPr>
              <a:xfrm>
                <a:off x="2876207" y="3587283"/>
                <a:ext cx="146763" cy="113589"/>
                <a:chOff x="4036336" y="4008417"/>
                <a:chExt cx="510440" cy="395063"/>
              </a:xfrm>
            </p:grpSpPr>
            <p:sp>
              <p:nvSpPr>
                <p:cNvPr id="334" name="フリーフォーム: 図形 333">
                  <a:extLst>
                    <a:ext uri="{FF2B5EF4-FFF2-40B4-BE49-F238E27FC236}">
                      <a16:creationId xmlns:a16="http://schemas.microsoft.com/office/drawing/2014/main" id="{F4424FEB-0556-477E-BC55-A2B2A1DC548F}"/>
                    </a:ext>
                  </a:extLst>
                </p:cNvPr>
                <p:cNvSpPr/>
                <p:nvPr/>
              </p:nvSpPr>
              <p:spPr bwMode="auto">
                <a:xfrm>
                  <a:off x="4036894" y="4082003"/>
                  <a:ext cx="509326" cy="321477"/>
                </a:xfrm>
                <a:custGeom>
                  <a:avLst/>
                  <a:gdLst>
                    <a:gd name="connsiteX0" fmla="*/ 0 w 509326"/>
                    <a:gd name="connsiteY0" fmla="*/ 0 h 321477"/>
                    <a:gd name="connsiteX1" fmla="*/ 509326 w 509326"/>
                    <a:gd name="connsiteY1" fmla="*/ 0 h 321477"/>
                    <a:gd name="connsiteX2" fmla="*/ 376647 w 509326"/>
                    <a:gd name="connsiteY2" fmla="*/ 243523 h 321477"/>
                    <a:gd name="connsiteX3" fmla="*/ 377944 w 509326"/>
                    <a:gd name="connsiteY3" fmla="*/ 247384 h 321477"/>
                    <a:gd name="connsiteX4" fmla="*/ 254662 w 509326"/>
                    <a:gd name="connsiteY4" fmla="*/ 321477 h 321477"/>
                    <a:gd name="connsiteX5" fmla="*/ 131380 w 509326"/>
                    <a:gd name="connsiteY5" fmla="*/ 247384 h 321477"/>
                    <a:gd name="connsiteX6" fmla="*/ 132678 w 509326"/>
                    <a:gd name="connsiteY6" fmla="*/ 243521 h 321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509326" h="321477">
                      <a:moveTo>
                        <a:pt x="0" y="0"/>
                      </a:moveTo>
                      <a:lnTo>
                        <a:pt x="509326" y="0"/>
                      </a:lnTo>
                      <a:lnTo>
                        <a:pt x="376647" y="243523"/>
                      </a:lnTo>
                      <a:lnTo>
                        <a:pt x="377944" y="247384"/>
                      </a:lnTo>
                      <a:cubicBezTo>
                        <a:pt x="377944" y="288304"/>
                        <a:pt x="322749" y="321477"/>
                        <a:pt x="254662" y="321477"/>
                      </a:cubicBezTo>
                      <a:cubicBezTo>
                        <a:pt x="186575" y="321477"/>
                        <a:pt x="131380" y="288304"/>
                        <a:pt x="131380" y="247384"/>
                      </a:cubicBezTo>
                      <a:lnTo>
                        <a:pt x="132678" y="243521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5B9BD5">
                        <a:lumMod val="50000"/>
                      </a:srgbClr>
                    </a:gs>
                    <a:gs pos="50000">
                      <a:srgbClr val="5B9BD5">
                        <a:lumMod val="90000"/>
                      </a:srgbClr>
                    </a:gs>
                    <a:gs pos="100000">
                      <a:srgbClr val="5B9BD5">
                        <a:lumMod val="50000"/>
                      </a:srgbClr>
                    </a:gs>
                  </a:gsLst>
                  <a:lin ang="10800000" scaled="1"/>
                  <a:tileRect/>
                </a:gra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335" name="楕円 334">
                  <a:extLst>
                    <a:ext uri="{FF2B5EF4-FFF2-40B4-BE49-F238E27FC236}">
                      <a16:creationId xmlns:a16="http://schemas.microsoft.com/office/drawing/2014/main" id="{3DFEEE81-D062-44F4-B27D-5E82AA19AA55}"/>
                    </a:ext>
                  </a:extLst>
                </p:cNvPr>
                <p:cNvSpPr/>
                <p:nvPr/>
              </p:nvSpPr>
              <p:spPr bwMode="auto">
                <a:xfrm>
                  <a:off x="4036336" y="4008417"/>
                  <a:ext cx="510440" cy="147171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5B9BD5">
                        <a:lumMod val="50000"/>
                      </a:srgbClr>
                    </a:gs>
                    <a:gs pos="50000">
                      <a:srgbClr val="5B9BD5">
                        <a:lumMod val="90000"/>
                      </a:srgbClr>
                    </a:gs>
                    <a:gs pos="100000">
                      <a:srgbClr val="5B9BD5">
                        <a:lumMod val="50000"/>
                      </a:srgbClr>
                    </a:gs>
                  </a:gsLst>
                  <a:lin ang="10800000" scaled="1"/>
                  <a:tileRect/>
                </a:gra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336" name="フリーフォーム: 図形 335">
                  <a:extLst>
                    <a:ext uri="{FF2B5EF4-FFF2-40B4-BE49-F238E27FC236}">
                      <a16:creationId xmlns:a16="http://schemas.microsoft.com/office/drawing/2014/main" id="{A450B23C-AA16-4799-80EB-E0D282B5158D}"/>
                    </a:ext>
                  </a:extLst>
                </p:cNvPr>
                <p:cNvSpPr/>
                <p:nvPr/>
              </p:nvSpPr>
              <p:spPr bwMode="auto">
                <a:xfrm>
                  <a:off x="4092428" y="4096522"/>
                  <a:ext cx="398256" cy="59066"/>
                </a:xfrm>
                <a:custGeom>
                  <a:avLst/>
                  <a:gdLst>
                    <a:gd name="connsiteX0" fmla="*/ 199128 w 398256"/>
                    <a:gd name="connsiteY0" fmla="*/ 0 h 59066"/>
                    <a:gd name="connsiteX1" fmla="*/ 379596 w 398256"/>
                    <a:gd name="connsiteY1" fmla="*/ 21553 h 59066"/>
                    <a:gd name="connsiteX2" fmla="*/ 398256 w 398256"/>
                    <a:gd name="connsiteY2" fmla="*/ 29533 h 59066"/>
                    <a:gd name="connsiteX3" fmla="*/ 379596 w 398256"/>
                    <a:gd name="connsiteY3" fmla="*/ 37513 h 59066"/>
                    <a:gd name="connsiteX4" fmla="*/ 199128 w 398256"/>
                    <a:gd name="connsiteY4" fmla="*/ 59066 h 59066"/>
                    <a:gd name="connsiteX5" fmla="*/ 18660 w 398256"/>
                    <a:gd name="connsiteY5" fmla="*/ 37513 h 59066"/>
                    <a:gd name="connsiteX6" fmla="*/ 0 w 398256"/>
                    <a:gd name="connsiteY6" fmla="*/ 29533 h 59066"/>
                    <a:gd name="connsiteX7" fmla="*/ 18660 w 398256"/>
                    <a:gd name="connsiteY7" fmla="*/ 21553 h 59066"/>
                    <a:gd name="connsiteX8" fmla="*/ 199128 w 398256"/>
                    <a:gd name="connsiteY8" fmla="*/ 0 h 590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98256" h="59066">
                      <a:moveTo>
                        <a:pt x="199128" y="0"/>
                      </a:moveTo>
                      <a:cubicBezTo>
                        <a:pt x="269605" y="0"/>
                        <a:pt x="333410" y="8237"/>
                        <a:pt x="379596" y="21553"/>
                      </a:cubicBezTo>
                      <a:lnTo>
                        <a:pt x="398256" y="29533"/>
                      </a:lnTo>
                      <a:lnTo>
                        <a:pt x="379596" y="37513"/>
                      </a:lnTo>
                      <a:cubicBezTo>
                        <a:pt x="333410" y="50830"/>
                        <a:pt x="269605" y="59066"/>
                        <a:pt x="199128" y="59066"/>
                      </a:cubicBezTo>
                      <a:cubicBezTo>
                        <a:pt x="128651" y="59066"/>
                        <a:pt x="64846" y="50830"/>
                        <a:pt x="18660" y="37513"/>
                      </a:cubicBezTo>
                      <a:lnTo>
                        <a:pt x="0" y="29533"/>
                      </a:lnTo>
                      <a:lnTo>
                        <a:pt x="18660" y="21553"/>
                      </a:lnTo>
                      <a:cubicBezTo>
                        <a:pt x="64846" y="8237"/>
                        <a:pt x="128651" y="0"/>
                        <a:pt x="199128" y="0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9525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</p:grpSp>
      </p:grpSp>
      <p:sp>
        <p:nvSpPr>
          <p:cNvPr id="369" name="テキスト ボックス 368">
            <a:extLst>
              <a:ext uri="{FF2B5EF4-FFF2-40B4-BE49-F238E27FC236}">
                <a16:creationId xmlns:a16="http://schemas.microsoft.com/office/drawing/2014/main" id="{06F83AE4-C414-4D0D-9B26-7E6B92477DD7}"/>
              </a:ext>
            </a:extLst>
          </p:cNvPr>
          <p:cNvSpPr txBox="1"/>
          <p:nvPr/>
        </p:nvSpPr>
        <p:spPr>
          <a:xfrm>
            <a:off x="1369785" y="6399334"/>
            <a:ext cx="10054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白浜温泉</a:t>
            </a:r>
            <a:endParaRPr kumimoji="1" lang="ja-JP" altLang="en-US" sz="1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70" name="テキスト ボックス 369">
            <a:extLst>
              <a:ext uri="{FF2B5EF4-FFF2-40B4-BE49-F238E27FC236}">
                <a16:creationId xmlns:a16="http://schemas.microsoft.com/office/drawing/2014/main" id="{599FB59E-B7B8-40E9-A366-93568CE5CE2F}"/>
              </a:ext>
            </a:extLst>
          </p:cNvPr>
          <p:cNvSpPr txBox="1"/>
          <p:nvPr/>
        </p:nvSpPr>
        <p:spPr>
          <a:xfrm>
            <a:off x="2418765" y="6469859"/>
            <a:ext cx="244169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アドベンチャー</a:t>
            </a:r>
            <a:r>
              <a:rPr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ワールド</a:t>
            </a:r>
            <a:endParaRPr kumimoji="1" lang="ja-JP" altLang="en-US" sz="1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71" name="テキスト ボックス 370">
            <a:extLst>
              <a:ext uri="{FF2B5EF4-FFF2-40B4-BE49-F238E27FC236}">
                <a16:creationId xmlns:a16="http://schemas.microsoft.com/office/drawing/2014/main" id="{389E8B3E-17D6-4E2D-8BA2-36916812C4E8}"/>
              </a:ext>
            </a:extLst>
          </p:cNvPr>
          <p:cNvSpPr txBox="1"/>
          <p:nvPr/>
        </p:nvSpPr>
        <p:spPr>
          <a:xfrm>
            <a:off x="2253837" y="5194393"/>
            <a:ext cx="8002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海水浴</a:t>
            </a:r>
          </a:p>
        </p:txBody>
      </p:sp>
      <p:sp>
        <p:nvSpPr>
          <p:cNvPr id="377" name="吹き出し: 円形 376">
            <a:extLst>
              <a:ext uri="{FF2B5EF4-FFF2-40B4-BE49-F238E27FC236}">
                <a16:creationId xmlns:a16="http://schemas.microsoft.com/office/drawing/2014/main" id="{2F7B1F99-FA28-46A9-99C4-AD8D21BC7926}"/>
              </a:ext>
            </a:extLst>
          </p:cNvPr>
          <p:cNvSpPr/>
          <p:nvPr/>
        </p:nvSpPr>
        <p:spPr>
          <a:xfrm>
            <a:off x="201052" y="5020112"/>
            <a:ext cx="1329918" cy="702700"/>
          </a:xfrm>
          <a:prstGeom prst="wedgeEllipseCallout">
            <a:avLst>
              <a:gd name="adj1" fmla="val 62861"/>
              <a:gd name="adj2" fmla="val -25604"/>
            </a:avLst>
          </a:prstGeom>
          <a:solidFill>
            <a:schemeClr val="tx2">
              <a:lumMod val="20000"/>
              <a:lumOff val="80000"/>
            </a:schemeClr>
          </a:solidFill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ja-JP" altLang="en-US" b="1" dirty="0"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白浜！</a:t>
            </a:r>
            <a:endParaRPr kumimoji="1" lang="ja-JP" altLang="en-US" b="1" dirty="0"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378" name="グループ化 377">
            <a:extLst>
              <a:ext uri="{FF2B5EF4-FFF2-40B4-BE49-F238E27FC236}">
                <a16:creationId xmlns:a16="http://schemas.microsoft.com/office/drawing/2014/main" id="{C62FF3B9-4653-490E-ACF7-A137386BEE78}"/>
              </a:ext>
            </a:extLst>
          </p:cNvPr>
          <p:cNvGrpSpPr/>
          <p:nvPr/>
        </p:nvGrpSpPr>
        <p:grpSpPr>
          <a:xfrm>
            <a:off x="6001795" y="1035784"/>
            <a:ext cx="1841532" cy="1140840"/>
            <a:chOff x="438517" y="934737"/>
            <a:chExt cx="3808354" cy="2359297"/>
          </a:xfrm>
        </p:grpSpPr>
        <p:sp>
          <p:nvSpPr>
            <p:cNvPr id="379" name="楕円 3">
              <a:extLst>
                <a:ext uri="{FF2B5EF4-FFF2-40B4-BE49-F238E27FC236}">
                  <a16:creationId xmlns:a16="http://schemas.microsoft.com/office/drawing/2014/main" id="{6B495553-DD54-4915-BBE8-C1F6179BF9A2}"/>
                </a:ext>
              </a:extLst>
            </p:cNvPr>
            <p:cNvSpPr/>
            <p:nvPr/>
          </p:nvSpPr>
          <p:spPr>
            <a:xfrm flipV="1">
              <a:off x="1586138" y="2819500"/>
              <a:ext cx="980016" cy="474534"/>
            </a:xfrm>
            <a:custGeom>
              <a:avLst/>
              <a:gdLst>
                <a:gd name="connsiteX0" fmla="*/ 0 w 3321170"/>
                <a:gd name="connsiteY0" fmla="*/ 948906 h 1897811"/>
                <a:gd name="connsiteX1" fmla="*/ 1660585 w 3321170"/>
                <a:gd name="connsiteY1" fmla="*/ 0 h 1897811"/>
                <a:gd name="connsiteX2" fmla="*/ 3321170 w 3321170"/>
                <a:gd name="connsiteY2" fmla="*/ 948906 h 1897811"/>
                <a:gd name="connsiteX3" fmla="*/ 1660585 w 3321170"/>
                <a:gd name="connsiteY3" fmla="*/ 1897812 h 1897811"/>
                <a:gd name="connsiteX4" fmla="*/ 0 w 3321170"/>
                <a:gd name="connsiteY4" fmla="*/ 948906 h 1897811"/>
                <a:gd name="connsiteX0" fmla="*/ 0 w 3321170"/>
                <a:gd name="connsiteY0" fmla="*/ 948906 h 1897812"/>
                <a:gd name="connsiteX1" fmla="*/ 1660585 w 3321170"/>
                <a:gd name="connsiteY1" fmla="*/ 0 h 1897812"/>
                <a:gd name="connsiteX2" fmla="*/ 3321170 w 3321170"/>
                <a:gd name="connsiteY2" fmla="*/ 948906 h 1897812"/>
                <a:gd name="connsiteX3" fmla="*/ 1660585 w 3321170"/>
                <a:gd name="connsiteY3" fmla="*/ 1897812 h 1897812"/>
                <a:gd name="connsiteX4" fmla="*/ 0 w 3321170"/>
                <a:gd name="connsiteY4" fmla="*/ 948906 h 1897812"/>
                <a:gd name="connsiteX0" fmla="*/ 0 w 3321170"/>
                <a:gd name="connsiteY0" fmla="*/ 948906 h 1897812"/>
                <a:gd name="connsiteX1" fmla="*/ 1660585 w 3321170"/>
                <a:gd name="connsiteY1" fmla="*/ 0 h 1897812"/>
                <a:gd name="connsiteX2" fmla="*/ 3321170 w 3321170"/>
                <a:gd name="connsiteY2" fmla="*/ 948906 h 1897812"/>
                <a:gd name="connsiteX3" fmla="*/ 1660585 w 3321170"/>
                <a:gd name="connsiteY3" fmla="*/ 1897812 h 1897812"/>
                <a:gd name="connsiteX4" fmla="*/ 0 w 3321170"/>
                <a:gd name="connsiteY4" fmla="*/ 948906 h 1897812"/>
                <a:gd name="connsiteX0" fmla="*/ 0 w 3321170"/>
                <a:gd name="connsiteY0" fmla="*/ 948906 h 1897812"/>
                <a:gd name="connsiteX1" fmla="*/ 1660585 w 3321170"/>
                <a:gd name="connsiteY1" fmla="*/ 0 h 1897812"/>
                <a:gd name="connsiteX2" fmla="*/ 3321170 w 3321170"/>
                <a:gd name="connsiteY2" fmla="*/ 948906 h 1897812"/>
                <a:gd name="connsiteX3" fmla="*/ 1660585 w 3321170"/>
                <a:gd name="connsiteY3" fmla="*/ 1897812 h 1897812"/>
                <a:gd name="connsiteX4" fmla="*/ 0 w 3321170"/>
                <a:gd name="connsiteY4" fmla="*/ 948906 h 1897812"/>
                <a:gd name="connsiteX0" fmla="*/ 0 w 3321170"/>
                <a:gd name="connsiteY0" fmla="*/ 948906 h 2725948"/>
                <a:gd name="connsiteX1" fmla="*/ 1660585 w 3321170"/>
                <a:gd name="connsiteY1" fmla="*/ 0 h 2725948"/>
                <a:gd name="connsiteX2" fmla="*/ 3321170 w 3321170"/>
                <a:gd name="connsiteY2" fmla="*/ 948906 h 2725948"/>
                <a:gd name="connsiteX3" fmla="*/ 1651958 w 3321170"/>
                <a:gd name="connsiteY3" fmla="*/ 2725948 h 2725948"/>
                <a:gd name="connsiteX4" fmla="*/ 0 w 3321170"/>
                <a:gd name="connsiteY4" fmla="*/ 948906 h 2725948"/>
                <a:gd name="connsiteX0" fmla="*/ 0 w 3321170"/>
                <a:gd name="connsiteY0" fmla="*/ 948906 h 2725948"/>
                <a:gd name="connsiteX1" fmla="*/ 1660585 w 3321170"/>
                <a:gd name="connsiteY1" fmla="*/ 0 h 2725948"/>
                <a:gd name="connsiteX2" fmla="*/ 3321170 w 3321170"/>
                <a:gd name="connsiteY2" fmla="*/ 948906 h 2725948"/>
                <a:gd name="connsiteX3" fmla="*/ 1651958 w 3321170"/>
                <a:gd name="connsiteY3" fmla="*/ 2725948 h 2725948"/>
                <a:gd name="connsiteX4" fmla="*/ 0 w 3321170"/>
                <a:gd name="connsiteY4" fmla="*/ 948906 h 2725948"/>
                <a:gd name="connsiteX0" fmla="*/ 0 w 3321170"/>
                <a:gd name="connsiteY0" fmla="*/ 948906 h 2536167"/>
                <a:gd name="connsiteX1" fmla="*/ 1660585 w 3321170"/>
                <a:gd name="connsiteY1" fmla="*/ 0 h 2536167"/>
                <a:gd name="connsiteX2" fmla="*/ 3321170 w 3321170"/>
                <a:gd name="connsiteY2" fmla="*/ 948906 h 2536167"/>
                <a:gd name="connsiteX3" fmla="*/ 1651958 w 3321170"/>
                <a:gd name="connsiteY3" fmla="*/ 2536167 h 2536167"/>
                <a:gd name="connsiteX4" fmla="*/ 0 w 3321170"/>
                <a:gd name="connsiteY4" fmla="*/ 948906 h 2536167"/>
                <a:gd name="connsiteX0" fmla="*/ 578 w 3322037"/>
                <a:gd name="connsiteY0" fmla="*/ 948906 h 2537574"/>
                <a:gd name="connsiteX1" fmla="*/ 1661163 w 3322037"/>
                <a:gd name="connsiteY1" fmla="*/ 0 h 2537574"/>
                <a:gd name="connsiteX2" fmla="*/ 3321748 w 3322037"/>
                <a:gd name="connsiteY2" fmla="*/ 948906 h 2537574"/>
                <a:gd name="connsiteX3" fmla="*/ 1652536 w 3322037"/>
                <a:gd name="connsiteY3" fmla="*/ 2536167 h 2537574"/>
                <a:gd name="connsiteX4" fmla="*/ 578 w 3322037"/>
                <a:gd name="connsiteY4" fmla="*/ 948906 h 25375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22037" h="2537574">
                  <a:moveTo>
                    <a:pt x="578" y="948906"/>
                  </a:moveTo>
                  <a:cubicBezTo>
                    <a:pt x="578" y="424840"/>
                    <a:pt x="744047" y="0"/>
                    <a:pt x="1661163" y="0"/>
                  </a:cubicBezTo>
                  <a:cubicBezTo>
                    <a:pt x="2578279" y="0"/>
                    <a:pt x="3321748" y="424840"/>
                    <a:pt x="3321748" y="948906"/>
                  </a:cubicBezTo>
                  <a:cubicBezTo>
                    <a:pt x="3321748" y="1472972"/>
                    <a:pt x="3384851" y="2582459"/>
                    <a:pt x="1652536" y="2536167"/>
                  </a:cubicBezTo>
                  <a:cubicBezTo>
                    <a:pt x="-79779" y="2489875"/>
                    <a:pt x="578" y="1472972"/>
                    <a:pt x="578" y="948906"/>
                  </a:cubicBezTo>
                  <a:close/>
                </a:path>
              </a:pathLst>
            </a:custGeom>
            <a:gradFill>
              <a:gsLst>
                <a:gs pos="0">
                  <a:sysClr val="window" lastClr="FFFFFF">
                    <a:lumMod val="75000"/>
                  </a:sysClr>
                </a:gs>
                <a:gs pos="100000">
                  <a:sysClr val="window" lastClr="FFFFFF">
                    <a:lumMod val="75000"/>
                  </a:sysClr>
                </a:gs>
                <a:gs pos="50000">
                  <a:sysClr val="window" lastClr="FFFFFF">
                    <a:lumMod val="95000"/>
                  </a:sysClr>
                </a:gs>
              </a:gsLst>
              <a:lin ang="0" scaled="1"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80" name="フリーフォーム: 図形 379">
              <a:extLst>
                <a:ext uri="{FF2B5EF4-FFF2-40B4-BE49-F238E27FC236}">
                  <a16:creationId xmlns:a16="http://schemas.microsoft.com/office/drawing/2014/main" id="{9451FA3C-078B-4247-858E-0C4E9D61CE27}"/>
                </a:ext>
              </a:extLst>
            </p:cNvPr>
            <p:cNvSpPr/>
            <p:nvPr/>
          </p:nvSpPr>
          <p:spPr>
            <a:xfrm>
              <a:off x="827976" y="2320826"/>
              <a:ext cx="2496341" cy="887975"/>
            </a:xfrm>
            <a:custGeom>
              <a:avLst/>
              <a:gdLst>
                <a:gd name="connsiteX0" fmla="*/ 0 w 2496341"/>
                <a:gd name="connsiteY0" fmla="*/ 0 h 887975"/>
                <a:gd name="connsiteX1" fmla="*/ 2496341 w 2496341"/>
                <a:gd name="connsiteY1" fmla="*/ 0 h 887975"/>
                <a:gd name="connsiteX2" fmla="*/ 2496341 w 2496341"/>
                <a:gd name="connsiteY2" fmla="*/ 184162 h 887975"/>
                <a:gd name="connsiteX3" fmla="*/ 2376016 w 2496341"/>
                <a:gd name="connsiteY3" fmla="*/ 298165 h 887975"/>
                <a:gd name="connsiteX4" fmla="*/ 1268361 w 2496341"/>
                <a:gd name="connsiteY4" fmla="*/ 887934 h 887975"/>
                <a:gd name="connsiteX5" fmla="*/ 24609 w 2496341"/>
                <a:gd name="connsiteY5" fmla="*/ 178905 h 887975"/>
                <a:gd name="connsiteX6" fmla="*/ 0 w 2496341"/>
                <a:gd name="connsiteY6" fmla="*/ 161224 h 8879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496341" h="887975">
                  <a:moveTo>
                    <a:pt x="0" y="0"/>
                  </a:moveTo>
                  <a:lnTo>
                    <a:pt x="2496341" y="0"/>
                  </a:lnTo>
                  <a:lnTo>
                    <a:pt x="2496341" y="184162"/>
                  </a:lnTo>
                  <a:lnTo>
                    <a:pt x="2376016" y="298165"/>
                  </a:lnTo>
                  <a:cubicBezTo>
                    <a:pt x="2087141" y="602043"/>
                    <a:pt x="1949180" y="891953"/>
                    <a:pt x="1268361" y="887934"/>
                  </a:cubicBezTo>
                  <a:cubicBezTo>
                    <a:pt x="474072" y="883246"/>
                    <a:pt x="551078" y="582861"/>
                    <a:pt x="24609" y="178905"/>
                  </a:cubicBezTo>
                  <a:lnTo>
                    <a:pt x="0" y="161224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5B9BD5">
                    <a:lumMod val="40000"/>
                    <a:lumOff val="60000"/>
                  </a:srgbClr>
                </a:gs>
                <a:gs pos="100000">
                  <a:srgbClr val="5B9BD5">
                    <a:lumMod val="20000"/>
                    <a:lumOff val="80000"/>
                  </a:srgbClr>
                </a:gs>
                <a:gs pos="50000">
                  <a:sysClr val="window" lastClr="FFFFFF"/>
                </a:gs>
              </a:gsLst>
              <a:lin ang="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81" name="楕円 380">
              <a:extLst>
                <a:ext uri="{FF2B5EF4-FFF2-40B4-BE49-F238E27FC236}">
                  <a16:creationId xmlns:a16="http://schemas.microsoft.com/office/drawing/2014/main" id="{C161C36C-D28B-46BF-9BB0-D1FC6DC13E32}"/>
                </a:ext>
              </a:extLst>
            </p:cNvPr>
            <p:cNvSpPr/>
            <p:nvPr/>
          </p:nvSpPr>
          <p:spPr>
            <a:xfrm>
              <a:off x="438517" y="934737"/>
              <a:ext cx="3275258" cy="1905000"/>
            </a:xfrm>
            <a:prstGeom prst="ellipse">
              <a:avLst/>
            </a:prstGeom>
            <a:gradFill>
              <a:gsLst>
                <a:gs pos="0">
                  <a:srgbClr val="5B9BD5">
                    <a:lumMod val="40000"/>
                    <a:lumOff val="60000"/>
                  </a:srgbClr>
                </a:gs>
                <a:gs pos="100000">
                  <a:srgbClr val="5B9BD5">
                    <a:lumMod val="20000"/>
                    <a:lumOff val="80000"/>
                  </a:srgbClr>
                </a:gs>
                <a:gs pos="50000">
                  <a:sysClr val="window" lastClr="FFFFFF"/>
                </a:gs>
              </a:gsLst>
              <a:lin ang="0" scaled="1"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82" name="楕円 381">
              <a:extLst>
                <a:ext uri="{FF2B5EF4-FFF2-40B4-BE49-F238E27FC236}">
                  <a16:creationId xmlns:a16="http://schemas.microsoft.com/office/drawing/2014/main" id="{0818CA6C-1777-44BB-BE7F-54A0C88937D8}"/>
                </a:ext>
              </a:extLst>
            </p:cNvPr>
            <p:cNvSpPr/>
            <p:nvPr/>
          </p:nvSpPr>
          <p:spPr>
            <a:xfrm>
              <a:off x="534713" y="987333"/>
              <a:ext cx="3082866" cy="1759789"/>
            </a:xfrm>
            <a:prstGeom prst="ellipse">
              <a:avLst/>
            </a:prstGeom>
            <a:solidFill>
              <a:sysClr val="window" lastClr="FFFFFF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83" name="フリーフォーム: 図形 382">
              <a:extLst>
                <a:ext uri="{FF2B5EF4-FFF2-40B4-BE49-F238E27FC236}">
                  <a16:creationId xmlns:a16="http://schemas.microsoft.com/office/drawing/2014/main" id="{C474ADF3-BB69-4C19-B639-3BD9AE6415C3}"/>
                </a:ext>
              </a:extLst>
            </p:cNvPr>
            <p:cNvSpPr/>
            <p:nvPr/>
          </p:nvSpPr>
          <p:spPr>
            <a:xfrm>
              <a:off x="542015" y="1152433"/>
              <a:ext cx="3068262" cy="1594690"/>
            </a:xfrm>
            <a:custGeom>
              <a:avLst/>
              <a:gdLst>
                <a:gd name="connsiteX0" fmla="*/ 1534131 w 3068262"/>
                <a:gd name="connsiteY0" fmla="*/ 0 h 1594690"/>
                <a:gd name="connsiteX1" fmla="*/ 3067606 w 3068262"/>
                <a:gd name="connsiteY1" fmla="*/ 789931 h 1594690"/>
                <a:gd name="connsiteX2" fmla="*/ 3068262 w 3068262"/>
                <a:gd name="connsiteY2" fmla="*/ 797345 h 1594690"/>
                <a:gd name="connsiteX3" fmla="*/ 3067606 w 3068262"/>
                <a:gd name="connsiteY3" fmla="*/ 804759 h 1594690"/>
                <a:gd name="connsiteX4" fmla="*/ 1534131 w 3068262"/>
                <a:gd name="connsiteY4" fmla="*/ 1594690 h 1594690"/>
                <a:gd name="connsiteX5" fmla="*/ 656 w 3068262"/>
                <a:gd name="connsiteY5" fmla="*/ 804759 h 1594690"/>
                <a:gd name="connsiteX6" fmla="*/ 0 w 3068262"/>
                <a:gd name="connsiteY6" fmla="*/ 797345 h 1594690"/>
                <a:gd name="connsiteX7" fmla="*/ 656 w 3068262"/>
                <a:gd name="connsiteY7" fmla="*/ 789931 h 1594690"/>
                <a:gd name="connsiteX8" fmla="*/ 1534131 w 3068262"/>
                <a:gd name="connsiteY8" fmla="*/ 0 h 15946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068262" h="1594690">
                  <a:moveTo>
                    <a:pt x="1534131" y="0"/>
                  </a:moveTo>
                  <a:cubicBezTo>
                    <a:pt x="2332234" y="0"/>
                    <a:pt x="2988669" y="346238"/>
                    <a:pt x="3067606" y="789931"/>
                  </a:cubicBezTo>
                  <a:lnTo>
                    <a:pt x="3068262" y="797345"/>
                  </a:lnTo>
                  <a:lnTo>
                    <a:pt x="3067606" y="804759"/>
                  </a:lnTo>
                  <a:cubicBezTo>
                    <a:pt x="2988669" y="1248452"/>
                    <a:pt x="2332234" y="1594690"/>
                    <a:pt x="1534131" y="1594690"/>
                  </a:cubicBezTo>
                  <a:cubicBezTo>
                    <a:pt x="736028" y="1594690"/>
                    <a:pt x="79593" y="1248452"/>
                    <a:pt x="656" y="804759"/>
                  </a:cubicBezTo>
                  <a:lnTo>
                    <a:pt x="0" y="797345"/>
                  </a:lnTo>
                  <a:lnTo>
                    <a:pt x="656" y="789931"/>
                  </a:lnTo>
                  <a:cubicBezTo>
                    <a:pt x="79593" y="346238"/>
                    <a:pt x="736028" y="0"/>
                    <a:pt x="1534131" y="0"/>
                  </a:cubicBezTo>
                  <a:close/>
                </a:path>
              </a:pathLst>
            </a:custGeom>
            <a:solidFill>
              <a:srgbClr val="CC6600">
                <a:alpha val="80000"/>
              </a:srgb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384" name="グループ化 383">
              <a:extLst>
                <a:ext uri="{FF2B5EF4-FFF2-40B4-BE49-F238E27FC236}">
                  <a16:creationId xmlns:a16="http://schemas.microsoft.com/office/drawing/2014/main" id="{BFDC3E02-4F29-4D15-A4EF-2543CF5A74D5}"/>
                </a:ext>
              </a:extLst>
            </p:cNvPr>
            <p:cNvGrpSpPr/>
            <p:nvPr/>
          </p:nvGrpSpPr>
          <p:grpSpPr>
            <a:xfrm>
              <a:off x="723414" y="1294435"/>
              <a:ext cx="2705464" cy="1310686"/>
              <a:chOff x="5774653" y="1480033"/>
              <a:chExt cx="2748453" cy="1495242"/>
            </a:xfrm>
          </p:grpSpPr>
          <p:grpSp>
            <p:nvGrpSpPr>
              <p:cNvPr id="462" name="グループ化 461">
                <a:extLst>
                  <a:ext uri="{FF2B5EF4-FFF2-40B4-BE49-F238E27FC236}">
                    <a16:creationId xmlns:a16="http://schemas.microsoft.com/office/drawing/2014/main" id="{22804371-8ADA-4875-9237-94AAC4BAB49F}"/>
                  </a:ext>
                </a:extLst>
              </p:cNvPr>
              <p:cNvGrpSpPr/>
              <p:nvPr/>
            </p:nvGrpSpPr>
            <p:grpSpPr>
              <a:xfrm>
                <a:off x="5862015" y="1480033"/>
                <a:ext cx="2508963" cy="1440742"/>
                <a:chOff x="5043114" y="1539148"/>
                <a:chExt cx="2770464" cy="1902163"/>
              </a:xfrm>
            </p:grpSpPr>
            <p:sp>
              <p:nvSpPr>
                <p:cNvPr id="484" name="円: 塗りつぶしなし 483">
                  <a:extLst>
                    <a:ext uri="{FF2B5EF4-FFF2-40B4-BE49-F238E27FC236}">
                      <a16:creationId xmlns:a16="http://schemas.microsoft.com/office/drawing/2014/main" id="{79447489-6DF4-40A3-95C1-19D54D4BFD88}"/>
                    </a:ext>
                  </a:extLst>
                </p:cNvPr>
                <p:cNvSpPr/>
                <p:nvPr/>
              </p:nvSpPr>
              <p:spPr>
                <a:xfrm>
                  <a:off x="5876571" y="1539148"/>
                  <a:ext cx="1285220" cy="906742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 cap="flat" cmpd="sng" algn="ctr">
                  <a:solidFill>
                    <a:srgbClr val="CC66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85" name="円: 塗りつぶしなし 484">
                  <a:extLst>
                    <a:ext uri="{FF2B5EF4-FFF2-40B4-BE49-F238E27FC236}">
                      <a16:creationId xmlns:a16="http://schemas.microsoft.com/office/drawing/2014/main" id="{E5C58888-5CAE-4608-B8E0-4E60C5850B04}"/>
                    </a:ext>
                  </a:extLst>
                </p:cNvPr>
                <p:cNvSpPr/>
                <p:nvPr/>
              </p:nvSpPr>
              <p:spPr>
                <a:xfrm>
                  <a:off x="5383846" y="1680931"/>
                  <a:ext cx="1285220" cy="906744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 cap="flat" cmpd="sng" algn="ctr">
                  <a:solidFill>
                    <a:srgbClr val="CC66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86" name="円: 塗りつぶしなし 485">
                  <a:extLst>
                    <a:ext uri="{FF2B5EF4-FFF2-40B4-BE49-F238E27FC236}">
                      <a16:creationId xmlns:a16="http://schemas.microsoft.com/office/drawing/2014/main" id="{4CAE713E-2A04-47C8-BCA9-007780407C74}"/>
                    </a:ext>
                  </a:extLst>
                </p:cNvPr>
                <p:cNvSpPr/>
                <p:nvPr/>
              </p:nvSpPr>
              <p:spPr>
                <a:xfrm>
                  <a:off x="5631210" y="1622451"/>
                  <a:ext cx="1285220" cy="906744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 cap="flat" cmpd="sng" algn="ctr">
                  <a:solidFill>
                    <a:srgbClr val="CC66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87" name="円: 塗りつぶしなし 486">
                  <a:extLst>
                    <a:ext uri="{FF2B5EF4-FFF2-40B4-BE49-F238E27FC236}">
                      <a16:creationId xmlns:a16="http://schemas.microsoft.com/office/drawing/2014/main" id="{B55FCB98-E0A1-45E9-B348-4A36E5A3C4FC}"/>
                    </a:ext>
                  </a:extLst>
                </p:cNvPr>
                <p:cNvSpPr/>
                <p:nvPr/>
              </p:nvSpPr>
              <p:spPr>
                <a:xfrm>
                  <a:off x="5112307" y="18419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 cap="flat" cmpd="sng" algn="ctr">
                  <a:solidFill>
                    <a:srgbClr val="CC66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88" name="円: 塗りつぶしなし 487">
                  <a:extLst>
                    <a:ext uri="{FF2B5EF4-FFF2-40B4-BE49-F238E27FC236}">
                      <a16:creationId xmlns:a16="http://schemas.microsoft.com/office/drawing/2014/main" id="{E311E407-CF60-430B-948D-FF48316DDB1C}"/>
                    </a:ext>
                  </a:extLst>
                </p:cNvPr>
                <p:cNvSpPr/>
                <p:nvPr/>
              </p:nvSpPr>
              <p:spPr>
                <a:xfrm>
                  <a:off x="6058457" y="18419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 cap="flat" cmpd="sng" algn="ctr">
                  <a:solidFill>
                    <a:srgbClr val="CC66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89" name="円: 塗りつぶしなし 488">
                  <a:extLst>
                    <a:ext uri="{FF2B5EF4-FFF2-40B4-BE49-F238E27FC236}">
                      <a16:creationId xmlns:a16="http://schemas.microsoft.com/office/drawing/2014/main" id="{597EE68A-61F8-4300-BF94-EDE17DC86BBA}"/>
                    </a:ext>
                  </a:extLst>
                </p:cNvPr>
                <p:cNvSpPr/>
                <p:nvPr/>
              </p:nvSpPr>
              <p:spPr>
                <a:xfrm>
                  <a:off x="5582207" y="18419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 cap="flat" cmpd="sng" algn="ctr">
                  <a:solidFill>
                    <a:srgbClr val="CC66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90" name="円: 塗りつぶしなし 489">
                  <a:extLst>
                    <a:ext uri="{FF2B5EF4-FFF2-40B4-BE49-F238E27FC236}">
                      <a16:creationId xmlns:a16="http://schemas.microsoft.com/office/drawing/2014/main" id="{D4976866-0918-4926-ADD0-CA903E7B5FB0}"/>
                    </a:ext>
                  </a:extLst>
                </p:cNvPr>
                <p:cNvSpPr/>
                <p:nvPr/>
              </p:nvSpPr>
              <p:spPr>
                <a:xfrm>
                  <a:off x="6528357" y="18419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 cap="flat" cmpd="sng" algn="ctr">
                  <a:solidFill>
                    <a:srgbClr val="CC66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91" name="円: 塗りつぶしなし 490">
                  <a:extLst>
                    <a:ext uri="{FF2B5EF4-FFF2-40B4-BE49-F238E27FC236}">
                      <a16:creationId xmlns:a16="http://schemas.microsoft.com/office/drawing/2014/main" id="{A0DE951D-C226-48CE-B8B1-0E88EBBD5E4B}"/>
                    </a:ext>
                  </a:extLst>
                </p:cNvPr>
                <p:cNvSpPr/>
                <p:nvPr/>
              </p:nvSpPr>
              <p:spPr>
                <a:xfrm>
                  <a:off x="5347257" y="193723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 cap="flat" cmpd="sng" algn="ctr">
                  <a:solidFill>
                    <a:srgbClr val="CC66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92" name="円: 塗りつぶしなし 491">
                  <a:extLst>
                    <a:ext uri="{FF2B5EF4-FFF2-40B4-BE49-F238E27FC236}">
                      <a16:creationId xmlns:a16="http://schemas.microsoft.com/office/drawing/2014/main" id="{07AAB2E3-1551-4FCD-B552-3728CE818D5E}"/>
                    </a:ext>
                  </a:extLst>
                </p:cNvPr>
                <p:cNvSpPr/>
                <p:nvPr/>
              </p:nvSpPr>
              <p:spPr>
                <a:xfrm>
                  <a:off x="6394486" y="1975403"/>
                  <a:ext cx="1285221" cy="906744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 cap="flat" cmpd="sng" algn="ctr">
                  <a:solidFill>
                    <a:srgbClr val="CC66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93" name="円: 塗りつぶしなし 492">
                  <a:extLst>
                    <a:ext uri="{FF2B5EF4-FFF2-40B4-BE49-F238E27FC236}">
                      <a16:creationId xmlns:a16="http://schemas.microsoft.com/office/drawing/2014/main" id="{766FB0AB-90B5-429C-9883-FA0A1DC8FBD7}"/>
                    </a:ext>
                  </a:extLst>
                </p:cNvPr>
                <p:cNvSpPr/>
                <p:nvPr/>
              </p:nvSpPr>
              <p:spPr>
                <a:xfrm>
                  <a:off x="5043114" y="2099085"/>
                  <a:ext cx="1285220" cy="906744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 cap="flat" cmpd="sng" algn="ctr">
                  <a:solidFill>
                    <a:srgbClr val="CC66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94" name="円: 塗りつぶしなし 493">
                  <a:extLst>
                    <a:ext uri="{FF2B5EF4-FFF2-40B4-BE49-F238E27FC236}">
                      <a16:creationId xmlns:a16="http://schemas.microsoft.com/office/drawing/2014/main" id="{782AF7C1-6082-42FA-A90C-7BEADBA45519}"/>
                    </a:ext>
                  </a:extLst>
                </p:cNvPr>
                <p:cNvSpPr/>
                <p:nvPr/>
              </p:nvSpPr>
              <p:spPr>
                <a:xfrm>
                  <a:off x="6058457" y="20324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 cap="flat" cmpd="sng" algn="ctr">
                  <a:solidFill>
                    <a:srgbClr val="CC66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95" name="円: 塗りつぶしなし 494">
                  <a:extLst>
                    <a:ext uri="{FF2B5EF4-FFF2-40B4-BE49-F238E27FC236}">
                      <a16:creationId xmlns:a16="http://schemas.microsoft.com/office/drawing/2014/main" id="{0ADB7735-279D-486A-ABAF-E42E40D78C09}"/>
                    </a:ext>
                  </a:extLst>
                </p:cNvPr>
                <p:cNvSpPr/>
                <p:nvPr/>
              </p:nvSpPr>
              <p:spPr>
                <a:xfrm>
                  <a:off x="5582207" y="20324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 cap="flat" cmpd="sng" algn="ctr">
                  <a:solidFill>
                    <a:srgbClr val="CC66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96" name="円: 塗りつぶしなし 495">
                  <a:extLst>
                    <a:ext uri="{FF2B5EF4-FFF2-40B4-BE49-F238E27FC236}">
                      <a16:creationId xmlns:a16="http://schemas.microsoft.com/office/drawing/2014/main" id="{663CE07F-13BF-483A-8860-AA5CF2947D78}"/>
                    </a:ext>
                  </a:extLst>
                </p:cNvPr>
                <p:cNvSpPr/>
                <p:nvPr/>
              </p:nvSpPr>
              <p:spPr>
                <a:xfrm>
                  <a:off x="6528357" y="20324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 cap="flat" cmpd="sng" algn="ctr">
                  <a:solidFill>
                    <a:srgbClr val="CC66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97" name="円: 塗りつぶしなし 496">
                  <a:extLst>
                    <a:ext uri="{FF2B5EF4-FFF2-40B4-BE49-F238E27FC236}">
                      <a16:creationId xmlns:a16="http://schemas.microsoft.com/office/drawing/2014/main" id="{4C779622-A751-4728-AC55-DA8AAD353A2E}"/>
                    </a:ext>
                  </a:extLst>
                </p:cNvPr>
                <p:cNvSpPr/>
                <p:nvPr/>
              </p:nvSpPr>
              <p:spPr>
                <a:xfrm>
                  <a:off x="5347257" y="220393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 cap="flat" cmpd="sng" algn="ctr">
                  <a:solidFill>
                    <a:srgbClr val="CC66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98" name="円: 塗りつぶしなし 497">
                  <a:extLst>
                    <a:ext uri="{FF2B5EF4-FFF2-40B4-BE49-F238E27FC236}">
                      <a16:creationId xmlns:a16="http://schemas.microsoft.com/office/drawing/2014/main" id="{9BB3D4BB-A286-4656-BBB8-C33171C8BE7D}"/>
                    </a:ext>
                  </a:extLst>
                </p:cNvPr>
                <p:cNvSpPr/>
                <p:nvPr/>
              </p:nvSpPr>
              <p:spPr>
                <a:xfrm>
                  <a:off x="6293407" y="220393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 cap="flat" cmpd="sng" algn="ctr">
                  <a:solidFill>
                    <a:srgbClr val="CC66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99" name="円: 塗りつぶしなし 498">
                  <a:extLst>
                    <a:ext uri="{FF2B5EF4-FFF2-40B4-BE49-F238E27FC236}">
                      <a16:creationId xmlns:a16="http://schemas.microsoft.com/office/drawing/2014/main" id="{35266723-C031-42D7-9D12-6DDE04715CF3}"/>
                    </a:ext>
                  </a:extLst>
                </p:cNvPr>
                <p:cNvSpPr/>
                <p:nvPr/>
              </p:nvSpPr>
              <p:spPr>
                <a:xfrm>
                  <a:off x="5112307" y="22991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 cap="flat" cmpd="sng" algn="ctr">
                  <a:solidFill>
                    <a:srgbClr val="CC66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00" name="円: 塗りつぶしなし 499">
                  <a:extLst>
                    <a:ext uri="{FF2B5EF4-FFF2-40B4-BE49-F238E27FC236}">
                      <a16:creationId xmlns:a16="http://schemas.microsoft.com/office/drawing/2014/main" id="{4DF0DC03-C39A-4509-BFB5-FCAA12D65E5E}"/>
                    </a:ext>
                  </a:extLst>
                </p:cNvPr>
                <p:cNvSpPr/>
                <p:nvPr/>
              </p:nvSpPr>
              <p:spPr>
                <a:xfrm>
                  <a:off x="6058457" y="22991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 cap="flat" cmpd="sng" algn="ctr">
                  <a:solidFill>
                    <a:srgbClr val="CC66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01" name="円: 塗りつぶしなし 500">
                  <a:extLst>
                    <a:ext uri="{FF2B5EF4-FFF2-40B4-BE49-F238E27FC236}">
                      <a16:creationId xmlns:a16="http://schemas.microsoft.com/office/drawing/2014/main" id="{2774DAF3-A6BE-476E-8E0A-C32726868AD9}"/>
                    </a:ext>
                  </a:extLst>
                </p:cNvPr>
                <p:cNvSpPr/>
                <p:nvPr/>
              </p:nvSpPr>
              <p:spPr>
                <a:xfrm>
                  <a:off x="5422307" y="2534567"/>
                  <a:ext cx="1285220" cy="906744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 cap="flat" cmpd="sng" algn="ctr">
                  <a:solidFill>
                    <a:srgbClr val="CC66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02" name="円: 塗りつぶしなし 501">
                  <a:extLst>
                    <a:ext uri="{FF2B5EF4-FFF2-40B4-BE49-F238E27FC236}">
                      <a16:creationId xmlns:a16="http://schemas.microsoft.com/office/drawing/2014/main" id="{C0B243D6-2DD9-49F1-AD03-78D77CF1F5C1}"/>
                    </a:ext>
                  </a:extLst>
                </p:cNvPr>
                <p:cNvSpPr/>
                <p:nvPr/>
              </p:nvSpPr>
              <p:spPr>
                <a:xfrm>
                  <a:off x="6528357" y="22991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 cap="flat" cmpd="sng" algn="ctr">
                  <a:solidFill>
                    <a:srgbClr val="CC66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03" name="円: 塗りつぶしなし 502">
                  <a:extLst>
                    <a:ext uri="{FF2B5EF4-FFF2-40B4-BE49-F238E27FC236}">
                      <a16:creationId xmlns:a16="http://schemas.microsoft.com/office/drawing/2014/main" id="{CAFF6952-43DF-4B4C-A549-873D35B71665}"/>
                    </a:ext>
                  </a:extLst>
                </p:cNvPr>
                <p:cNvSpPr/>
                <p:nvPr/>
              </p:nvSpPr>
              <p:spPr>
                <a:xfrm>
                  <a:off x="5610734" y="2530178"/>
                  <a:ext cx="1285220" cy="906744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 cap="flat" cmpd="sng" algn="ctr">
                  <a:solidFill>
                    <a:srgbClr val="CC66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463" name="グループ化 462">
                <a:extLst>
                  <a:ext uri="{FF2B5EF4-FFF2-40B4-BE49-F238E27FC236}">
                    <a16:creationId xmlns:a16="http://schemas.microsoft.com/office/drawing/2014/main" id="{798045C9-D9EE-4E0C-8BB1-C1C918FF2B35}"/>
                  </a:ext>
                </a:extLst>
              </p:cNvPr>
              <p:cNvGrpSpPr/>
              <p:nvPr/>
            </p:nvGrpSpPr>
            <p:grpSpPr>
              <a:xfrm>
                <a:off x="5774653" y="1565626"/>
                <a:ext cx="2748453" cy="1409649"/>
                <a:chOff x="5047200" y="1575810"/>
                <a:chExt cx="2840007" cy="1861112"/>
              </a:xfrm>
            </p:grpSpPr>
            <p:sp>
              <p:nvSpPr>
                <p:cNvPr id="464" name="円: 塗りつぶしなし 463">
                  <a:extLst>
                    <a:ext uri="{FF2B5EF4-FFF2-40B4-BE49-F238E27FC236}">
                      <a16:creationId xmlns:a16="http://schemas.microsoft.com/office/drawing/2014/main" id="{D7C5C8E7-1F5E-4F55-9450-A5EDAFC3E4D9}"/>
                    </a:ext>
                  </a:extLst>
                </p:cNvPr>
                <p:cNvSpPr/>
                <p:nvPr/>
              </p:nvSpPr>
              <p:spPr>
                <a:xfrm>
                  <a:off x="6112294" y="1575810"/>
                  <a:ext cx="1285221" cy="906744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 cap="flat" cmpd="sng" algn="ctr">
                  <a:solidFill>
                    <a:srgbClr val="CC66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65" name="円: 塗りつぶしなし 464">
                  <a:extLst>
                    <a:ext uri="{FF2B5EF4-FFF2-40B4-BE49-F238E27FC236}">
                      <a16:creationId xmlns:a16="http://schemas.microsoft.com/office/drawing/2014/main" id="{4AD3A90F-291B-4B72-9FED-AFEC8D7AFE3A}"/>
                    </a:ext>
                  </a:extLst>
                </p:cNvPr>
                <p:cNvSpPr/>
                <p:nvPr/>
              </p:nvSpPr>
              <p:spPr>
                <a:xfrm>
                  <a:off x="5413430" y="1696721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 cap="flat" cmpd="sng" algn="ctr">
                  <a:solidFill>
                    <a:srgbClr val="CC66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66" name="円: 塗りつぶしなし 465">
                  <a:extLst>
                    <a:ext uri="{FF2B5EF4-FFF2-40B4-BE49-F238E27FC236}">
                      <a16:creationId xmlns:a16="http://schemas.microsoft.com/office/drawing/2014/main" id="{094746D6-1C19-44E1-9307-09660F94E56B}"/>
                    </a:ext>
                  </a:extLst>
                </p:cNvPr>
                <p:cNvSpPr/>
                <p:nvPr/>
              </p:nvSpPr>
              <p:spPr>
                <a:xfrm>
                  <a:off x="6534057" y="1911311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 cap="flat" cmpd="sng" algn="ctr">
                  <a:solidFill>
                    <a:srgbClr val="CC66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67" name="円: 塗りつぶしなし 466">
                  <a:extLst>
                    <a:ext uri="{FF2B5EF4-FFF2-40B4-BE49-F238E27FC236}">
                      <a16:creationId xmlns:a16="http://schemas.microsoft.com/office/drawing/2014/main" id="{443BC4AD-FD3B-42A6-803B-6B05C7D7591B}"/>
                    </a:ext>
                  </a:extLst>
                </p:cNvPr>
                <p:cNvSpPr/>
                <p:nvPr/>
              </p:nvSpPr>
              <p:spPr>
                <a:xfrm>
                  <a:off x="5180785" y="1841982"/>
                  <a:ext cx="1285221" cy="906744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 cap="flat" cmpd="sng" algn="ctr">
                  <a:solidFill>
                    <a:srgbClr val="CC66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68" name="円: 塗りつぶしなし 467">
                  <a:extLst>
                    <a:ext uri="{FF2B5EF4-FFF2-40B4-BE49-F238E27FC236}">
                      <a16:creationId xmlns:a16="http://schemas.microsoft.com/office/drawing/2014/main" id="{379F31AB-C066-4DB0-8754-65110260DE11}"/>
                    </a:ext>
                  </a:extLst>
                </p:cNvPr>
                <p:cNvSpPr/>
                <p:nvPr/>
              </p:nvSpPr>
              <p:spPr>
                <a:xfrm>
                  <a:off x="6058457" y="18419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 cap="flat" cmpd="sng" algn="ctr">
                  <a:solidFill>
                    <a:srgbClr val="CC66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69" name="円: 塗りつぶしなし 468">
                  <a:extLst>
                    <a:ext uri="{FF2B5EF4-FFF2-40B4-BE49-F238E27FC236}">
                      <a16:creationId xmlns:a16="http://schemas.microsoft.com/office/drawing/2014/main" id="{7805EF74-860F-4FB5-882A-15B90685E1F2}"/>
                    </a:ext>
                  </a:extLst>
                </p:cNvPr>
                <p:cNvSpPr/>
                <p:nvPr/>
              </p:nvSpPr>
              <p:spPr>
                <a:xfrm>
                  <a:off x="5582207" y="18419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 cap="flat" cmpd="sng" algn="ctr">
                  <a:solidFill>
                    <a:srgbClr val="CC66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70" name="円: 塗りつぶしなし 469">
                  <a:extLst>
                    <a:ext uri="{FF2B5EF4-FFF2-40B4-BE49-F238E27FC236}">
                      <a16:creationId xmlns:a16="http://schemas.microsoft.com/office/drawing/2014/main" id="{3F1DE682-4DCE-426E-91A3-AC2E075E06CD}"/>
                    </a:ext>
                  </a:extLst>
                </p:cNvPr>
                <p:cNvSpPr/>
                <p:nvPr/>
              </p:nvSpPr>
              <p:spPr>
                <a:xfrm>
                  <a:off x="6403547" y="1841982"/>
                  <a:ext cx="1285221" cy="906744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 cap="flat" cmpd="sng" algn="ctr">
                  <a:solidFill>
                    <a:srgbClr val="CC66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71" name="円: 塗りつぶしなし 470">
                  <a:extLst>
                    <a:ext uri="{FF2B5EF4-FFF2-40B4-BE49-F238E27FC236}">
                      <a16:creationId xmlns:a16="http://schemas.microsoft.com/office/drawing/2014/main" id="{E8BB70AB-E8DF-4693-816A-75F30B8AF510}"/>
                    </a:ext>
                  </a:extLst>
                </p:cNvPr>
                <p:cNvSpPr/>
                <p:nvPr/>
              </p:nvSpPr>
              <p:spPr>
                <a:xfrm>
                  <a:off x="5347257" y="193723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 cap="flat" cmpd="sng" algn="ctr">
                  <a:solidFill>
                    <a:srgbClr val="CC66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72" name="円: 塗りつぶしなし 471">
                  <a:extLst>
                    <a:ext uri="{FF2B5EF4-FFF2-40B4-BE49-F238E27FC236}">
                      <a16:creationId xmlns:a16="http://schemas.microsoft.com/office/drawing/2014/main" id="{122E09E5-F738-44D0-90A9-5E2218E30BF2}"/>
                    </a:ext>
                  </a:extLst>
                </p:cNvPr>
                <p:cNvSpPr/>
                <p:nvPr/>
              </p:nvSpPr>
              <p:spPr>
                <a:xfrm>
                  <a:off x="6302045" y="2418964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 cap="flat" cmpd="sng" algn="ctr">
                  <a:solidFill>
                    <a:srgbClr val="CC66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73" name="円: 塗りつぶしなし 472">
                  <a:extLst>
                    <a:ext uri="{FF2B5EF4-FFF2-40B4-BE49-F238E27FC236}">
                      <a16:creationId xmlns:a16="http://schemas.microsoft.com/office/drawing/2014/main" id="{7549314E-4ED9-4144-97A0-B96938EAABE2}"/>
                    </a:ext>
                  </a:extLst>
                </p:cNvPr>
                <p:cNvSpPr/>
                <p:nvPr/>
              </p:nvSpPr>
              <p:spPr>
                <a:xfrm>
                  <a:off x="5047200" y="2047104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 cap="flat" cmpd="sng" algn="ctr">
                  <a:solidFill>
                    <a:srgbClr val="CC66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74" name="円: 塗りつぶしなし 473">
                  <a:extLst>
                    <a:ext uri="{FF2B5EF4-FFF2-40B4-BE49-F238E27FC236}">
                      <a16:creationId xmlns:a16="http://schemas.microsoft.com/office/drawing/2014/main" id="{EA85D54A-E908-49E7-9783-B28739776858}"/>
                    </a:ext>
                  </a:extLst>
                </p:cNvPr>
                <p:cNvSpPr/>
                <p:nvPr/>
              </p:nvSpPr>
              <p:spPr>
                <a:xfrm>
                  <a:off x="6058457" y="20324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 cap="flat" cmpd="sng" algn="ctr">
                  <a:solidFill>
                    <a:srgbClr val="CC66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75" name="円: 塗りつぶしなし 474">
                  <a:extLst>
                    <a:ext uri="{FF2B5EF4-FFF2-40B4-BE49-F238E27FC236}">
                      <a16:creationId xmlns:a16="http://schemas.microsoft.com/office/drawing/2014/main" id="{395BD03B-AD47-4D5A-A997-E890A67FC628}"/>
                    </a:ext>
                  </a:extLst>
                </p:cNvPr>
                <p:cNvSpPr/>
                <p:nvPr/>
              </p:nvSpPr>
              <p:spPr>
                <a:xfrm>
                  <a:off x="5582207" y="20324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 cap="flat" cmpd="sng" algn="ctr">
                  <a:solidFill>
                    <a:srgbClr val="CC66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76" name="円: 塗りつぶしなし 475">
                  <a:extLst>
                    <a:ext uri="{FF2B5EF4-FFF2-40B4-BE49-F238E27FC236}">
                      <a16:creationId xmlns:a16="http://schemas.microsoft.com/office/drawing/2014/main" id="{C3236F9A-37A2-4664-9F8D-15DC6C385034}"/>
                    </a:ext>
                  </a:extLst>
                </p:cNvPr>
                <p:cNvSpPr/>
                <p:nvPr/>
              </p:nvSpPr>
              <p:spPr>
                <a:xfrm>
                  <a:off x="6601986" y="2054357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 cap="flat" cmpd="sng" algn="ctr">
                  <a:solidFill>
                    <a:srgbClr val="CC66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77" name="円: 塗りつぶしなし 476">
                  <a:extLst>
                    <a:ext uri="{FF2B5EF4-FFF2-40B4-BE49-F238E27FC236}">
                      <a16:creationId xmlns:a16="http://schemas.microsoft.com/office/drawing/2014/main" id="{0107AB68-7676-4B9B-A800-B24AB45174E3}"/>
                    </a:ext>
                  </a:extLst>
                </p:cNvPr>
                <p:cNvSpPr/>
                <p:nvPr/>
              </p:nvSpPr>
              <p:spPr>
                <a:xfrm>
                  <a:off x="5347257" y="220393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 cap="flat" cmpd="sng" algn="ctr">
                  <a:solidFill>
                    <a:srgbClr val="CC66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78" name="円: 塗りつぶしなし 477">
                  <a:extLst>
                    <a:ext uri="{FF2B5EF4-FFF2-40B4-BE49-F238E27FC236}">
                      <a16:creationId xmlns:a16="http://schemas.microsoft.com/office/drawing/2014/main" id="{51269BDF-4D6E-428F-9483-95FFE5969FE0}"/>
                    </a:ext>
                  </a:extLst>
                </p:cNvPr>
                <p:cNvSpPr/>
                <p:nvPr/>
              </p:nvSpPr>
              <p:spPr>
                <a:xfrm>
                  <a:off x="6293407" y="220393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 cap="flat" cmpd="sng" algn="ctr">
                  <a:solidFill>
                    <a:srgbClr val="CC66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79" name="円: 塗りつぶしなし 478">
                  <a:extLst>
                    <a:ext uri="{FF2B5EF4-FFF2-40B4-BE49-F238E27FC236}">
                      <a16:creationId xmlns:a16="http://schemas.microsoft.com/office/drawing/2014/main" id="{9D4F3955-E569-4F7F-8715-BCD094A9F7ED}"/>
                    </a:ext>
                  </a:extLst>
                </p:cNvPr>
                <p:cNvSpPr/>
                <p:nvPr/>
              </p:nvSpPr>
              <p:spPr>
                <a:xfrm>
                  <a:off x="5180785" y="2299181"/>
                  <a:ext cx="1285221" cy="906744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 cap="flat" cmpd="sng" algn="ctr">
                  <a:solidFill>
                    <a:srgbClr val="CC66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80" name="円: 塗りつぶしなし 479">
                  <a:extLst>
                    <a:ext uri="{FF2B5EF4-FFF2-40B4-BE49-F238E27FC236}">
                      <a16:creationId xmlns:a16="http://schemas.microsoft.com/office/drawing/2014/main" id="{E839502E-2106-4AD1-8EB1-09731E28BF7D}"/>
                    </a:ext>
                  </a:extLst>
                </p:cNvPr>
                <p:cNvSpPr/>
                <p:nvPr/>
              </p:nvSpPr>
              <p:spPr>
                <a:xfrm>
                  <a:off x="6058457" y="22991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 cap="flat" cmpd="sng" algn="ctr">
                  <a:solidFill>
                    <a:srgbClr val="CC66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81" name="円: 塗りつぶしなし 480">
                  <a:extLst>
                    <a:ext uri="{FF2B5EF4-FFF2-40B4-BE49-F238E27FC236}">
                      <a16:creationId xmlns:a16="http://schemas.microsoft.com/office/drawing/2014/main" id="{69D9D7F5-1FC3-4381-BF3A-7162747F5452}"/>
                    </a:ext>
                  </a:extLst>
                </p:cNvPr>
                <p:cNvSpPr/>
                <p:nvPr/>
              </p:nvSpPr>
              <p:spPr>
                <a:xfrm>
                  <a:off x="5582207" y="22991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 cap="flat" cmpd="sng" algn="ctr">
                  <a:solidFill>
                    <a:srgbClr val="CC66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82" name="円: 塗りつぶしなし 481">
                  <a:extLst>
                    <a:ext uri="{FF2B5EF4-FFF2-40B4-BE49-F238E27FC236}">
                      <a16:creationId xmlns:a16="http://schemas.microsoft.com/office/drawing/2014/main" id="{0A5D9783-58FA-4BCF-9B88-31D41FBB6808}"/>
                    </a:ext>
                  </a:extLst>
                </p:cNvPr>
                <p:cNvSpPr/>
                <p:nvPr/>
              </p:nvSpPr>
              <p:spPr>
                <a:xfrm>
                  <a:off x="6403547" y="2299181"/>
                  <a:ext cx="1285221" cy="906744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 cap="flat" cmpd="sng" algn="ctr">
                  <a:solidFill>
                    <a:srgbClr val="CC66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83" name="円: 塗りつぶしなし 482">
                  <a:extLst>
                    <a:ext uri="{FF2B5EF4-FFF2-40B4-BE49-F238E27FC236}">
                      <a16:creationId xmlns:a16="http://schemas.microsoft.com/office/drawing/2014/main" id="{1BD875CD-799B-4B80-8C7A-02098830B73E}"/>
                    </a:ext>
                  </a:extLst>
                </p:cNvPr>
                <p:cNvSpPr/>
                <p:nvPr/>
              </p:nvSpPr>
              <p:spPr>
                <a:xfrm>
                  <a:off x="6034106" y="2530178"/>
                  <a:ext cx="1285221" cy="906744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 cap="flat" cmpd="sng" algn="ctr">
                  <a:solidFill>
                    <a:srgbClr val="CC66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  <p:grpSp>
          <p:nvGrpSpPr>
            <p:cNvPr id="385" name="グループ化 384">
              <a:extLst>
                <a:ext uri="{FF2B5EF4-FFF2-40B4-BE49-F238E27FC236}">
                  <a16:creationId xmlns:a16="http://schemas.microsoft.com/office/drawing/2014/main" id="{F230B623-5465-4410-B2E5-479DA1B388C1}"/>
                </a:ext>
              </a:extLst>
            </p:cNvPr>
            <p:cNvGrpSpPr/>
            <p:nvPr/>
          </p:nvGrpSpPr>
          <p:grpSpPr>
            <a:xfrm>
              <a:off x="2322299" y="1528983"/>
              <a:ext cx="1099679" cy="483361"/>
              <a:chOff x="2412996" y="5374747"/>
              <a:chExt cx="1331816" cy="585396"/>
            </a:xfrm>
          </p:grpSpPr>
          <p:grpSp>
            <p:nvGrpSpPr>
              <p:cNvPr id="441" name="グループ化 440">
                <a:extLst>
                  <a:ext uri="{FF2B5EF4-FFF2-40B4-BE49-F238E27FC236}">
                    <a16:creationId xmlns:a16="http://schemas.microsoft.com/office/drawing/2014/main" id="{9CFAB2C7-13BC-422E-923A-63131FC7FA63}"/>
                  </a:ext>
                </a:extLst>
              </p:cNvPr>
              <p:cNvGrpSpPr/>
              <p:nvPr/>
            </p:nvGrpSpPr>
            <p:grpSpPr>
              <a:xfrm>
                <a:off x="2536078" y="5374747"/>
                <a:ext cx="981002" cy="212568"/>
                <a:chOff x="2619594" y="5234869"/>
                <a:chExt cx="1240639" cy="389450"/>
              </a:xfrm>
              <a:pattFill prst="narHorz">
                <a:fgClr>
                  <a:srgbClr val="FFC000">
                    <a:lumMod val="60000"/>
                    <a:lumOff val="40000"/>
                  </a:srgbClr>
                </a:fgClr>
                <a:bgClr>
                  <a:srgbClr val="ED7D31">
                    <a:lumMod val="60000"/>
                    <a:lumOff val="40000"/>
                  </a:srgbClr>
                </a:bgClr>
              </a:pattFill>
            </p:grpSpPr>
            <p:sp>
              <p:nvSpPr>
                <p:cNvPr id="460" name="フリーフォーム: 図形 459">
                  <a:extLst>
                    <a:ext uri="{FF2B5EF4-FFF2-40B4-BE49-F238E27FC236}">
                      <a16:creationId xmlns:a16="http://schemas.microsoft.com/office/drawing/2014/main" id="{E38EB7F9-B01C-47EF-82BB-407E2C2D189D}"/>
                    </a:ext>
                  </a:extLst>
                </p:cNvPr>
                <p:cNvSpPr/>
                <p:nvPr/>
              </p:nvSpPr>
              <p:spPr>
                <a:xfrm>
                  <a:off x="2619594" y="5239152"/>
                  <a:ext cx="1240639" cy="385167"/>
                </a:xfrm>
                <a:custGeom>
                  <a:avLst/>
                  <a:gdLst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09682 w 1240639"/>
                    <a:gd name="connsiteY2" fmla="*/ 95525 h 385167"/>
                    <a:gd name="connsiteX3" fmla="*/ 1240639 w 1240639"/>
                    <a:gd name="connsiteY3" fmla="*/ 86520 h 385167"/>
                    <a:gd name="connsiteX4" fmla="*/ 1240639 w 1240639"/>
                    <a:gd name="connsiteY4" fmla="*/ 343892 h 385167"/>
                    <a:gd name="connsiteX5" fmla="*/ 30957 w 1240639"/>
                    <a:gd name="connsiteY5" fmla="*/ 343892 h 385167"/>
                    <a:gd name="connsiteX6" fmla="*/ 30957 w 1240639"/>
                    <a:gd name="connsiteY6" fmla="*/ 289643 h 385167"/>
                    <a:gd name="connsiteX7" fmla="*/ 0 w 1240639"/>
                    <a:gd name="connsiteY7" fmla="*/ 298648 h 385167"/>
                    <a:gd name="connsiteX8" fmla="*/ 0 w 1240639"/>
                    <a:gd name="connsiteY8" fmla="*/ 41276 h 385167"/>
                    <a:gd name="connsiteX9" fmla="*/ 226815 w 1240639"/>
                    <a:gd name="connsiteY9" fmla="*/ 434 h 385167"/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09682 w 1240639"/>
                    <a:gd name="connsiteY2" fmla="*/ 95525 h 385167"/>
                    <a:gd name="connsiteX3" fmla="*/ 1240639 w 1240639"/>
                    <a:gd name="connsiteY3" fmla="*/ 86520 h 385167"/>
                    <a:gd name="connsiteX4" fmla="*/ 1240639 w 1240639"/>
                    <a:gd name="connsiteY4" fmla="*/ 343892 h 385167"/>
                    <a:gd name="connsiteX5" fmla="*/ 30957 w 1240639"/>
                    <a:gd name="connsiteY5" fmla="*/ 343892 h 385167"/>
                    <a:gd name="connsiteX6" fmla="*/ 0 w 1240639"/>
                    <a:gd name="connsiteY6" fmla="*/ 298648 h 385167"/>
                    <a:gd name="connsiteX7" fmla="*/ 0 w 1240639"/>
                    <a:gd name="connsiteY7" fmla="*/ 41276 h 385167"/>
                    <a:gd name="connsiteX8" fmla="*/ 226815 w 1240639"/>
                    <a:gd name="connsiteY8" fmla="*/ 434 h 385167"/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40639 w 1240639"/>
                    <a:gd name="connsiteY2" fmla="*/ 86520 h 385167"/>
                    <a:gd name="connsiteX3" fmla="*/ 1240639 w 1240639"/>
                    <a:gd name="connsiteY3" fmla="*/ 343892 h 385167"/>
                    <a:gd name="connsiteX4" fmla="*/ 30957 w 1240639"/>
                    <a:gd name="connsiteY4" fmla="*/ 343892 h 385167"/>
                    <a:gd name="connsiteX5" fmla="*/ 0 w 1240639"/>
                    <a:gd name="connsiteY5" fmla="*/ 298648 h 385167"/>
                    <a:gd name="connsiteX6" fmla="*/ 0 w 1240639"/>
                    <a:gd name="connsiteY6" fmla="*/ 41276 h 385167"/>
                    <a:gd name="connsiteX7" fmla="*/ 226815 w 1240639"/>
                    <a:gd name="connsiteY7" fmla="*/ 434 h 3851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240639" h="385167">
                      <a:moveTo>
                        <a:pt x="226815" y="434"/>
                      </a:moveTo>
                      <a:cubicBezTo>
                        <a:pt x="554438" y="-9551"/>
                        <a:pt x="882060" y="157451"/>
                        <a:pt x="1209682" y="41276"/>
                      </a:cubicBezTo>
                      <a:lnTo>
                        <a:pt x="1240639" y="86520"/>
                      </a:lnTo>
                      <a:lnTo>
                        <a:pt x="1240639" y="343892"/>
                      </a:lnTo>
                      <a:cubicBezTo>
                        <a:pt x="837412" y="486876"/>
                        <a:pt x="434184" y="200908"/>
                        <a:pt x="30957" y="343892"/>
                      </a:cubicBezTo>
                      <a:lnTo>
                        <a:pt x="0" y="298648"/>
                      </a:lnTo>
                      <a:lnTo>
                        <a:pt x="0" y="41276"/>
                      </a:lnTo>
                      <a:cubicBezTo>
                        <a:pt x="75605" y="14467"/>
                        <a:pt x="151210" y="2738"/>
                        <a:pt x="226815" y="434"/>
                      </a:cubicBezTo>
                      <a:close/>
                    </a:path>
                  </a:pathLst>
                </a:custGeom>
                <a:pattFill prst="narHorz">
                  <a:fgClr>
                    <a:srgbClr val="ED7D31">
                      <a:lumMod val="60000"/>
                      <a:lumOff val="40000"/>
                    </a:srgbClr>
                  </a:fgClr>
                  <a:bgClr>
                    <a:srgbClr val="ED7D31">
                      <a:lumMod val="75000"/>
                    </a:srgbClr>
                  </a:bgClr>
                </a:pattFill>
                <a:ln w="12700" cap="flat" cmpd="sng" algn="ctr">
                  <a:solidFill>
                    <a:srgbClr val="CC66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61" name="波線 460">
                  <a:extLst>
                    <a:ext uri="{FF2B5EF4-FFF2-40B4-BE49-F238E27FC236}">
                      <a16:creationId xmlns:a16="http://schemas.microsoft.com/office/drawing/2014/main" id="{B44A7C5F-5DAA-4940-9DBF-CF9D8D79125F}"/>
                    </a:ext>
                  </a:extLst>
                </p:cNvPr>
                <p:cNvSpPr/>
                <p:nvPr/>
              </p:nvSpPr>
              <p:spPr>
                <a:xfrm>
                  <a:off x="2619594" y="5234869"/>
                  <a:ext cx="1209682" cy="343162"/>
                </a:xfrm>
                <a:prstGeom prst="wave">
                  <a:avLst/>
                </a:prstGeom>
                <a:pattFill prst="narHorz">
                  <a:fgClr>
                    <a:srgbClr val="FFC000">
                      <a:lumMod val="60000"/>
                      <a:lumOff val="40000"/>
                    </a:srgbClr>
                  </a:fgClr>
                  <a:bgClr>
                    <a:srgbClr val="FFC000">
                      <a:lumMod val="60000"/>
                      <a:lumOff val="40000"/>
                    </a:srgbClr>
                  </a:bgClr>
                </a:pattFill>
                <a:ln w="12700" cap="flat" cmpd="sng" algn="ctr">
                  <a:solidFill>
                    <a:srgbClr val="CC66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442" name="グループ化 441">
                <a:extLst>
                  <a:ext uri="{FF2B5EF4-FFF2-40B4-BE49-F238E27FC236}">
                    <a16:creationId xmlns:a16="http://schemas.microsoft.com/office/drawing/2014/main" id="{61FC1372-A54E-4533-94E1-56062BCC9A4D}"/>
                  </a:ext>
                </a:extLst>
              </p:cNvPr>
              <p:cNvGrpSpPr/>
              <p:nvPr/>
            </p:nvGrpSpPr>
            <p:grpSpPr>
              <a:xfrm>
                <a:off x="2635550" y="5443572"/>
                <a:ext cx="981002" cy="212568"/>
                <a:chOff x="2619594" y="5234869"/>
                <a:chExt cx="1240639" cy="389450"/>
              </a:xfrm>
              <a:pattFill prst="narHorz">
                <a:fgClr>
                  <a:srgbClr val="FFC000">
                    <a:lumMod val="60000"/>
                    <a:lumOff val="40000"/>
                  </a:srgbClr>
                </a:fgClr>
                <a:bgClr>
                  <a:srgbClr val="ED7D31">
                    <a:lumMod val="60000"/>
                    <a:lumOff val="40000"/>
                  </a:srgbClr>
                </a:bgClr>
              </a:pattFill>
            </p:grpSpPr>
            <p:sp>
              <p:nvSpPr>
                <p:cNvPr id="458" name="フリーフォーム: 図形 457">
                  <a:extLst>
                    <a:ext uri="{FF2B5EF4-FFF2-40B4-BE49-F238E27FC236}">
                      <a16:creationId xmlns:a16="http://schemas.microsoft.com/office/drawing/2014/main" id="{A6CAD79C-A0CB-430D-883D-A120B86BA82D}"/>
                    </a:ext>
                  </a:extLst>
                </p:cNvPr>
                <p:cNvSpPr/>
                <p:nvPr/>
              </p:nvSpPr>
              <p:spPr>
                <a:xfrm>
                  <a:off x="2619594" y="5239152"/>
                  <a:ext cx="1240639" cy="385167"/>
                </a:xfrm>
                <a:custGeom>
                  <a:avLst/>
                  <a:gdLst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09682 w 1240639"/>
                    <a:gd name="connsiteY2" fmla="*/ 95525 h 385167"/>
                    <a:gd name="connsiteX3" fmla="*/ 1240639 w 1240639"/>
                    <a:gd name="connsiteY3" fmla="*/ 86520 h 385167"/>
                    <a:gd name="connsiteX4" fmla="*/ 1240639 w 1240639"/>
                    <a:gd name="connsiteY4" fmla="*/ 343892 h 385167"/>
                    <a:gd name="connsiteX5" fmla="*/ 30957 w 1240639"/>
                    <a:gd name="connsiteY5" fmla="*/ 343892 h 385167"/>
                    <a:gd name="connsiteX6" fmla="*/ 30957 w 1240639"/>
                    <a:gd name="connsiteY6" fmla="*/ 289643 h 385167"/>
                    <a:gd name="connsiteX7" fmla="*/ 0 w 1240639"/>
                    <a:gd name="connsiteY7" fmla="*/ 298648 h 385167"/>
                    <a:gd name="connsiteX8" fmla="*/ 0 w 1240639"/>
                    <a:gd name="connsiteY8" fmla="*/ 41276 h 385167"/>
                    <a:gd name="connsiteX9" fmla="*/ 226815 w 1240639"/>
                    <a:gd name="connsiteY9" fmla="*/ 434 h 385167"/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09682 w 1240639"/>
                    <a:gd name="connsiteY2" fmla="*/ 95525 h 385167"/>
                    <a:gd name="connsiteX3" fmla="*/ 1240639 w 1240639"/>
                    <a:gd name="connsiteY3" fmla="*/ 86520 h 385167"/>
                    <a:gd name="connsiteX4" fmla="*/ 1240639 w 1240639"/>
                    <a:gd name="connsiteY4" fmla="*/ 343892 h 385167"/>
                    <a:gd name="connsiteX5" fmla="*/ 30957 w 1240639"/>
                    <a:gd name="connsiteY5" fmla="*/ 343892 h 385167"/>
                    <a:gd name="connsiteX6" fmla="*/ 0 w 1240639"/>
                    <a:gd name="connsiteY6" fmla="*/ 298648 h 385167"/>
                    <a:gd name="connsiteX7" fmla="*/ 0 w 1240639"/>
                    <a:gd name="connsiteY7" fmla="*/ 41276 h 385167"/>
                    <a:gd name="connsiteX8" fmla="*/ 226815 w 1240639"/>
                    <a:gd name="connsiteY8" fmla="*/ 434 h 385167"/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40639 w 1240639"/>
                    <a:gd name="connsiteY2" fmla="*/ 86520 h 385167"/>
                    <a:gd name="connsiteX3" fmla="*/ 1240639 w 1240639"/>
                    <a:gd name="connsiteY3" fmla="*/ 343892 h 385167"/>
                    <a:gd name="connsiteX4" fmla="*/ 30957 w 1240639"/>
                    <a:gd name="connsiteY4" fmla="*/ 343892 h 385167"/>
                    <a:gd name="connsiteX5" fmla="*/ 0 w 1240639"/>
                    <a:gd name="connsiteY5" fmla="*/ 298648 h 385167"/>
                    <a:gd name="connsiteX6" fmla="*/ 0 w 1240639"/>
                    <a:gd name="connsiteY6" fmla="*/ 41276 h 385167"/>
                    <a:gd name="connsiteX7" fmla="*/ 226815 w 1240639"/>
                    <a:gd name="connsiteY7" fmla="*/ 434 h 3851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240639" h="385167">
                      <a:moveTo>
                        <a:pt x="226815" y="434"/>
                      </a:moveTo>
                      <a:cubicBezTo>
                        <a:pt x="554438" y="-9551"/>
                        <a:pt x="882060" y="157451"/>
                        <a:pt x="1209682" y="41276"/>
                      </a:cubicBezTo>
                      <a:lnTo>
                        <a:pt x="1240639" y="86520"/>
                      </a:lnTo>
                      <a:lnTo>
                        <a:pt x="1240639" y="343892"/>
                      </a:lnTo>
                      <a:cubicBezTo>
                        <a:pt x="837412" y="486876"/>
                        <a:pt x="434184" y="200908"/>
                        <a:pt x="30957" y="343892"/>
                      </a:cubicBezTo>
                      <a:lnTo>
                        <a:pt x="0" y="298648"/>
                      </a:lnTo>
                      <a:lnTo>
                        <a:pt x="0" y="41276"/>
                      </a:lnTo>
                      <a:cubicBezTo>
                        <a:pt x="75605" y="14467"/>
                        <a:pt x="151210" y="2738"/>
                        <a:pt x="226815" y="434"/>
                      </a:cubicBezTo>
                      <a:close/>
                    </a:path>
                  </a:pathLst>
                </a:custGeom>
                <a:pattFill prst="narHorz">
                  <a:fgClr>
                    <a:srgbClr val="ED7D31">
                      <a:lumMod val="60000"/>
                      <a:lumOff val="40000"/>
                    </a:srgbClr>
                  </a:fgClr>
                  <a:bgClr>
                    <a:srgbClr val="ED7D31">
                      <a:lumMod val="75000"/>
                    </a:srgbClr>
                  </a:bgClr>
                </a:pattFill>
                <a:ln w="12700" cap="flat" cmpd="sng" algn="ctr">
                  <a:solidFill>
                    <a:srgbClr val="CC66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59" name="波線 458">
                  <a:extLst>
                    <a:ext uri="{FF2B5EF4-FFF2-40B4-BE49-F238E27FC236}">
                      <a16:creationId xmlns:a16="http://schemas.microsoft.com/office/drawing/2014/main" id="{E44BDF3F-DA9A-4913-80CE-623A84845247}"/>
                    </a:ext>
                  </a:extLst>
                </p:cNvPr>
                <p:cNvSpPr/>
                <p:nvPr/>
              </p:nvSpPr>
              <p:spPr>
                <a:xfrm>
                  <a:off x="2619594" y="5234869"/>
                  <a:ext cx="1209682" cy="343162"/>
                </a:xfrm>
                <a:prstGeom prst="wave">
                  <a:avLst/>
                </a:prstGeom>
                <a:pattFill prst="narHorz">
                  <a:fgClr>
                    <a:srgbClr val="FFC000">
                      <a:lumMod val="40000"/>
                      <a:lumOff val="60000"/>
                    </a:srgbClr>
                  </a:fgClr>
                  <a:bgClr>
                    <a:srgbClr val="ED7D31">
                      <a:lumMod val="60000"/>
                      <a:lumOff val="40000"/>
                    </a:srgbClr>
                  </a:bgClr>
                </a:pattFill>
                <a:ln w="12700" cap="flat" cmpd="sng" algn="ctr">
                  <a:solidFill>
                    <a:srgbClr val="CC66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443" name="グループ化 442">
                <a:extLst>
                  <a:ext uri="{FF2B5EF4-FFF2-40B4-BE49-F238E27FC236}">
                    <a16:creationId xmlns:a16="http://schemas.microsoft.com/office/drawing/2014/main" id="{B618EB20-25A9-4610-942A-F8BB9B23B4FF}"/>
                  </a:ext>
                </a:extLst>
              </p:cNvPr>
              <p:cNvGrpSpPr/>
              <p:nvPr/>
            </p:nvGrpSpPr>
            <p:grpSpPr>
              <a:xfrm>
                <a:off x="2763810" y="5614225"/>
                <a:ext cx="981002" cy="212568"/>
                <a:chOff x="2619594" y="5234869"/>
                <a:chExt cx="1240639" cy="389450"/>
              </a:xfrm>
              <a:pattFill prst="narHorz">
                <a:fgClr>
                  <a:srgbClr val="FFC000">
                    <a:lumMod val="60000"/>
                    <a:lumOff val="40000"/>
                  </a:srgbClr>
                </a:fgClr>
                <a:bgClr>
                  <a:srgbClr val="ED7D31">
                    <a:lumMod val="60000"/>
                    <a:lumOff val="40000"/>
                  </a:srgbClr>
                </a:bgClr>
              </a:pattFill>
            </p:grpSpPr>
            <p:sp>
              <p:nvSpPr>
                <p:cNvPr id="456" name="フリーフォーム: 図形 455">
                  <a:extLst>
                    <a:ext uri="{FF2B5EF4-FFF2-40B4-BE49-F238E27FC236}">
                      <a16:creationId xmlns:a16="http://schemas.microsoft.com/office/drawing/2014/main" id="{53A9DFE7-5A2C-4A78-A666-827BAD915597}"/>
                    </a:ext>
                  </a:extLst>
                </p:cNvPr>
                <p:cNvSpPr/>
                <p:nvPr/>
              </p:nvSpPr>
              <p:spPr>
                <a:xfrm>
                  <a:off x="2619594" y="5239152"/>
                  <a:ext cx="1240639" cy="385167"/>
                </a:xfrm>
                <a:custGeom>
                  <a:avLst/>
                  <a:gdLst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09682 w 1240639"/>
                    <a:gd name="connsiteY2" fmla="*/ 95525 h 385167"/>
                    <a:gd name="connsiteX3" fmla="*/ 1240639 w 1240639"/>
                    <a:gd name="connsiteY3" fmla="*/ 86520 h 385167"/>
                    <a:gd name="connsiteX4" fmla="*/ 1240639 w 1240639"/>
                    <a:gd name="connsiteY4" fmla="*/ 343892 h 385167"/>
                    <a:gd name="connsiteX5" fmla="*/ 30957 w 1240639"/>
                    <a:gd name="connsiteY5" fmla="*/ 343892 h 385167"/>
                    <a:gd name="connsiteX6" fmla="*/ 30957 w 1240639"/>
                    <a:gd name="connsiteY6" fmla="*/ 289643 h 385167"/>
                    <a:gd name="connsiteX7" fmla="*/ 0 w 1240639"/>
                    <a:gd name="connsiteY7" fmla="*/ 298648 h 385167"/>
                    <a:gd name="connsiteX8" fmla="*/ 0 w 1240639"/>
                    <a:gd name="connsiteY8" fmla="*/ 41276 h 385167"/>
                    <a:gd name="connsiteX9" fmla="*/ 226815 w 1240639"/>
                    <a:gd name="connsiteY9" fmla="*/ 434 h 385167"/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09682 w 1240639"/>
                    <a:gd name="connsiteY2" fmla="*/ 95525 h 385167"/>
                    <a:gd name="connsiteX3" fmla="*/ 1240639 w 1240639"/>
                    <a:gd name="connsiteY3" fmla="*/ 86520 h 385167"/>
                    <a:gd name="connsiteX4" fmla="*/ 1240639 w 1240639"/>
                    <a:gd name="connsiteY4" fmla="*/ 343892 h 385167"/>
                    <a:gd name="connsiteX5" fmla="*/ 30957 w 1240639"/>
                    <a:gd name="connsiteY5" fmla="*/ 343892 h 385167"/>
                    <a:gd name="connsiteX6" fmla="*/ 0 w 1240639"/>
                    <a:gd name="connsiteY6" fmla="*/ 298648 h 385167"/>
                    <a:gd name="connsiteX7" fmla="*/ 0 w 1240639"/>
                    <a:gd name="connsiteY7" fmla="*/ 41276 h 385167"/>
                    <a:gd name="connsiteX8" fmla="*/ 226815 w 1240639"/>
                    <a:gd name="connsiteY8" fmla="*/ 434 h 385167"/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40639 w 1240639"/>
                    <a:gd name="connsiteY2" fmla="*/ 86520 h 385167"/>
                    <a:gd name="connsiteX3" fmla="*/ 1240639 w 1240639"/>
                    <a:gd name="connsiteY3" fmla="*/ 343892 h 385167"/>
                    <a:gd name="connsiteX4" fmla="*/ 30957 w 1240639"/>
                    <a:gd name="connsiteY4" fmla="*/ 343892 h 385167"/>
                    <a:gd name="connsiteX5" fmla="*/ 0 w 1240639"/>
                    <a:gd name="connsiteY5" fmla="*/ 298648 h 385167"/>
                    <a:gd name="connsiteX6" fmla="*/ 0 w 1240639"/>
                    <a:gd name="connsiteY6" fmla="*/ 41276 h 385167"/>
                    <a:gd name="connsiteX7" fmla="*/ 226815 w 1240639"/>
                    <a:gd name="connsiteY7" fmla="*/ 434 h 3851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240639" h="385167">
                      <a:moveTo>
                        <a:pt x="226815" y="434"/>
                      </a:moveTo>
                      <a:cubicBezTo>
                        <a:pt x="554438" y="-9551"/>
                        <a:pt x="882060" y="157451"/>
                        <a:pt x="1209682" y="41276"/>
                      </a:cubicBezTo>
                      <a:lnTo>
                        <a:pt x="1240639" y="86520"/>
                      </a:lnTo>
                      <a:lnTo>
                        <a:pt x="1240639" y="343892"/>
                      </a:lnTo>
                      <a:cubicBezTo>
                        <a:pt x="837412" y="486876"/>
                        <a:pt x="434184" y="200908"/>
                        <a:pt x="30957" y="343892"/>
                      </a:cubicBezTo>
                      <a:lnTo>
                        <a:pt x="0" y="298648"/>
                      </a:lnTo>
                      <a:lnTo>
                        <a:pt x="0" y="41276"/>
                      </a:lnTo>
                      <a:cubicBezTo>
                        <a:pt x="75605" y="14467"/>
                        <a:pt x="151210" y="2738"/>
                        <a:pt x="226815" y="434"/>
                      </a:cubicBezTo>
                      <a:close/>
                    </a:path>
                  </a:pathLst>
                </a:custGeom>
                <a:pattFill prst="narHorz">
                  <a:fgClr>
                    <a:srgbClr val="ED7D31">
                      <a:lumMod val="60000"/>
                      <a:lumOff val="40000"/>
                    </a:srgbClr>
                  </a:fgClr>
                  <a:bgClr>
                    <a:srgbClr val="ED7D31">
                      <a:lumMod val="75000"/>
                    </a:srgbClr>
                  </a:bgClr>
                </a:pattFill>
                <a:ln w="12700" cap="flat" cmpd="sng" algn="ctr">
                  <a:solidFill>
                    <a:srgbClr val="CC66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57" name="波線 456">
                  <a:extLst>
                    <a:ext uri="{FF2B5EF4-FFF2-40B4-BE49-F238E27FC236}">
                      <a16:creationId xmlns:a16="http://schemas.microsoft.com/office/drawing/2014/main" id="{23FAC164-1EA2-4E92-B912-DAE908CD389C}"/>
                    </a:ext>
                  </a:extLst>
                </p:cNvPr>
                <p:cNvSpPr/>
                <p:nvPr/>
              </p:nvSpPr>
              <p:spPr>
                <a:xfrm>
                  <a:off x="2619594" y="5234869"/>
                  <a:ext cx="1209682" cy="343162"/>
                </a:xfrm>
                <a:prstGeom prst="wave">
                  <a:avLst/>
                </a:prstGeom>
                <a:grpFill/>
                <a:ln w="12700" cap="flat" cmpd="sng" algn="ctr">
                  <a:solidFill>
                    <a:srgbClr val="CC66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444" name="グループ化 443">
                <a:extLst>
                  <a:ext uri="{FF2B5EF4-FFF2-40B4-BE49-F238E27FC236}">
                    <a16:creationId xmlns:a16="http://schemas.microsoft.com/office/drawing/2014/main" id="{7013C93A-0A9E-4E56-91EA-1BA79A1E9108}"/>
                  </a:ext>
                </a:extLst>
              </p:cNvPr>
              <p:cNvGrpSpPr/>
              <p:nvPr/>
            </p:nvGrpSpPr>
            <p:grpSpPr>
              <a:xfrm rot="279278">
                <a:off x="2520508" y="5512933"/>
                <a:ext cx="853234" cy="212568"/>
                <a:chOff x="2619594" y="5234869"/>
                <a:chExt cx="1240639" cy="389450"/>
              </a:xfrm>
              <a:pattFill prst="narHorz">
                <a:fgClr>
                  <a:srgbClr val="FFC000">
                    <a:lumMod val="60000"/>
                    <a:lumOff val="40000"/>
                  </a:srgbClr>
                </a:fgClr>
                <a:bgClr>
                  <a:srgbClr val="ED7D31">
                    <a:lumMod val="60000"/>
                    <a:lumOff val="40000"/>
                  </a:srgbClr>
                </a:bgClr>
              </a:pattFill>
            </p:grpSpPr>
            <p:sp>
              <p:nvSpPr>
                <p:cNvPr id="454" name="フリーフォーム: 図形 453">
                  <a:extLst>
                    <a:ext uri="{FF2B5EF4-FFF2-40B4-BE49-F238E27FC236}">
                      <a16:creationId xmlns:a16="http://schemas.microsoft.com/office/drawing/2014/main" id="{C4C4AB29-920D-4E52-A8F0-8C6F81547DFD}"/>
                    </a:ext>
                  </a:extLst>
                </p:cNvPr>
                <p:cNvSpPr/>
                <p:nvPr/>
              </p:nvSpPr>
              <p:spPr>
                <a:xfrm>
                  <a:off x="2619594" y="5239152"/>
                  <a:ext cx="1240639" cy="385167"/>
                </a:xfrm>
                <a:custGeom>
                  <a:avLst/>
                  <a:gdLst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09682 w 1240639"/>
                    <a:gd name="connsiteY2" fmla="*/ 95525 h 385167"/>
                    <a:gd name="connsiteX3" fmla="*/ 1240639 w 1240639"/>
                    <a:gd name="connsiteY3" fmla="*/ 86520 h 385167"/>
                    <a:gd name="connsiteX4" fmla="*/ 1240639 w 1240639"/>
                    <a:gd name="connsiteY4" fmla="*/ 343892 h 385167"/>
                    <a:gd name="connsiteX5" fmla="*/ 30957 w 1240639"/>
                    <a:gd name="connsiteY5" fmla="*/ 343892 h 385167"/>
                    <a:gd name="connsiteX6" fmla="*/ 30957 w 1240639"/>
                    <a:gd name="connsiteY6" fmla="*/ 289643 h 385167"/>
                    <a:gd name="connsiteX7" fmla="*/ 0 w 1240639"/>
                    <a:gd name="connsiteY7" fmla="*/ 298648 h 385167"/>
                    <a:gd name="connsiteX8" fmla="*/ 0 w 1240639"/>
                    <a:gd name="connsiteY8" fmla="*/ 41276 h 385167"/>
                    <a:gd name="connsiteX9" fmla="*/ 226815 w 1240639"/>
                    <a:gd name="connsiteY9" fmla="*/ 434 h 385167"/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09682 w 1240639"/>
                    <a:gd name="connsiteY2" fmla="*/ 95525 h 385167"/>
                    <a:gd name="connsiteX3" fmla="*/ 1240639 w 1240639"/>
                    <a:gd name="connsiteY3" fmla="*/ 86520 h 385167"/>
                    <a:gd name="connsiteX4" fmla="*/ 1240639 w 1240639"/>
                    <a:gd name="connsiteY4" fmla="*/ 343892 h 385167"/>
                    <a:gd name="connsiteX5" fmla="*/ 30957 w 1240639"/>
                    <a:gd name="connsiteY5" fmla="*/ 343892 h 385167"/>
                    <a:gd name="connsiteX6" fmla="*/ 0 w 1240639"/>
                    <a:gd name="connsiteY6" fmla="*/ 298648 h 385167"/>
                    <a:gd name="connsiteX7" fmla="*/ 0 w 1240639"/>
                    <a:gd name="connsiteY7" fmla="*/ 41276 h 385167"/>
                    <a:gd name="connsiteX8" fmla="*/ 226815 w 1240639"/>
                    <a:gd name="connsiteY8" fmla="*/ 434 h 385167"/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40639 w 1240639"/>
                    <a:gd name="connsiteY2" fmla="*/ 86520 h 385167"/>
                    <a:gd name="connsiteX3" fmla="*/ 1240639 w 1240639"/>
                    <a:gd name="connsiteY3" fmla="*/ 343892 h 385167"/>
                    <a:gd name="connsiteX4" fmla="*/ 30957 w 1240639"/>
                    <a:gd name="connsiteY4" fmla="*/ 343892 h 385167"/>
                    <a:gd name="connsiteX5" fmla="*/ 0 w 1240639"/>
                    <a:gd name="connsiteY5" fmla="*/ 298648 h 385167"/>
                    <a:gd name="connsiteX6" fmla="*/ 0 w 1240639"/>
                    <a:gd name="connsiteY6" fmla="*/ 41276 h 385167"/>
                    <a:gd name="connsiteX7" fmla="*/ 226815 w 1240639"/>
                    <a:gd name="connsiteY7" fmla="*/ 434 h 3851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240639" h="385167">
                      <a:moveTo>
                        <a:pt x="226815" y="434"/>
                      </a:moveTo>
                      <a:cubicBezTo>
                        <a:pt x="554438" y="-9551"/>
                        <a:pt x="882060" y="157451"/>
                        <a:pt x="1209682" y="41276"/>
                      </a:cubicBezTo>
                      <a:lnTo>
                        <a:pt x="1240639" y="86520"/>
                      </a:lnTo>
                      <a:lnTo>
                        <a:pt x="1240639" y="343892"/>
                      </a:lnTo>
                      <a:cubicBezTo>
                        <a:pt x="837412" y="486876"/>
                        <a:pt x="434184" y="200908"/>
                        <a:pt x="30957" y="343892"/>
                      </a:cubicBezTo>
                      <a:lnTo>
                        <a:pt x="0" y="298648"/>
                      </a:lnTo>
                      <a:lnTo>
                        <a:pt x="0" y="41276"/>
                      </a:lnTo>
                      <a:cubicBezTo>
                        <a:pt x="75605" y="14467"/>
                        <a:pt x="151210" y="2738"/>
                        <a:pt x="226815" y="434"/>
                      </a:cubicBezTo>
                      <a:close/>
                    </a:path>
                  </a:pathLst>
                </a:custGeom>
                <a:pattFill prst="narHorz">
                  <a:fgClr>
                    <a:srgbClr val="ED7D31">
                      <a:lumMod val="60000"/>
                      <a:lumOff val="40000"/>
                    </a:srgbClr>
                  </a:fgClr>
                  <a:bgClr>
                    <a:srgbClr val="ED7D31">
                      <a:lumMod val="75000"/>
                    </a:srgbClr>
                  </a:bgClr>
                </a:pattFill>
                <a:ln w="12700" cap="flat" cmpd="sng" algn="ctr">
                  <a:solidFill>
                    <a:srgbClr val="CC66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55" name="波線 454">
                  <a:extLst>
                    <a:ext uri="{FF2B5EF4-FFF2-40B4-BE49-F238E27FC236}">
                      <a16:creationId xmlns:a16="http://schemas.microsoft.com/office/drawing/2014/main" id="{4AFD8C3B-4459-4E27-91FD-30721A9706EF}"/>
                    </a:ext>
                  </a:extLst>
                </p:cNvPr>
                <p:cNvSpPr/>
                <p:nvPr/>
              </p:nvSpPr>
              <p:spPr>
                <a:xfrm>
                  <a:off x="2619594" y="5234869"/>
                  <a:ext cx="1209682" cy="343162"/>
                </a:xfrm>
                <a:prstGeom prst="wave">
                  <a:avLst/>
                </a:prstGeom>
                <a:grpFill/>
                <a:ln w="12700" cap="flat" cmpd="sng" algn="ctr">
                  <a:solidFill>
                    <a:srgbClr val="CC66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445" name="グループ化 444">
                <a:extLst>
                  <a:ext uri="{FF2B5EF4-FFF2-40B4-BE49-F238E27FC236}">
                    <a16:creationId xmlns:a16="http://schemas.microsoft.com/office/drawing/2014/main" id="{930217BA-BB92-43F0-87F6-466A5005E838}"/>
                  </a:ext>
                </a:extLst>
              </p:cNvPr>
              <p:cNvGrpSpPr/>
              <p:nvPr/>
            </p:nvGrpSpPr>
            <p:grpSpPr>
              <a:xfrm rot="279278">
                <a:off x="2412996" y="5633242"/>
                <a:ext cx="853234" cy="212568"/>
                <a:chOff x="2619594" y="5234869"/>
                <a:chExt cx="1240639" cy="389450"/>
              </a:xfrm>
              <a:pattFill prst="narHorz">
                <a:fgClr>
                  <a:srgbClr val="FFC000">
                    <a:lumMod val="60000"/>
                    <a:lumOff val="40000"/>
                  </a:srgbClr>
                </a:fgClr>
                <a:bgClr>
                  <a:srgbClr val="ED7D31">
                    <a:lumMod val="60000"/>
                    <a:lumOff val="40000"/>
                  </a:srgbClr>
                </a:bgClr>
              </a:pattFill>
            </p:grpSpPr>
            <p:sp>
              <p:nvSpPr>
                <p:cNvPr id="452" name="フリーフォーム: 図形 451">
                  <a:extLst>
                    <a:ext uri="{FF2B5EF4-FFF2-40B4-BE49-F238E27FC236}">
                      <a16:creationId xmlns:a16="http://schemas.microsoft.com/office/drawing/2014/main" id="{D4AAE062-1470-48E2-A1EE-3DA36937995B}"/>
                    </a:ext>
                  </a:extLst>
                </p:cNvPr>
                <p:cNvSpPr/>
                <p:nvPr/>
              </p:nvSpPr>
              <p:spPr>
                <a:xfrm>
                  <a:off x="2619594" y="5239152"/>
                  <a:ext cx="1240639" cy="385167"/>
                </a:xfrm>
                <a:custGeom>
                  <a:avLst/>
                  <a:gdLst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09682 w 1240639"/>
                    <a:gd name="connsiteY2" fmla="*/ 95525 h 385167"/>
                    <a:gd name="connsiteX3" fmla="*/ 1240639 w 1240639"/>
                    <a:gd name="connsiteY3" fmla="*/ 86520 h 385167"/>
                    <a:gd name="connsiteX4" fmla="*/ 1240639 w 1240639"/>
                    <a:gd name="connsiteY4" fmla="*/ 343892 h 385167"/>
                    <a:gd name="connsiteX5" fmla="*/ 30957 w 1240639"/>
                    <a:gd name="connsiteY5" fmla="*/ 343892 h 385167"/>
                    <a:gd name="connsiteX6" fmla="*/ 30957 w 1240639"/>
                    <a:gd name="connsiteY6" fmla="*/ 289643 h 385167"/>
                    <a:gd name="connsiteX7" fmla="*/ 0 w 1240639"/>
                    <a:gd name="connsiteY7" fmla="*/ 298648 h 385167"/>
                    <a:gd name="connsiteX8" fmla="*/ 0 w 1240639"/>
                    <a:gd name="connsiteY8" fmla="*/ 41276 h 385167"/>
                    <a:gd name="connsiteX9" fmla="*/ 226815 w 1240639"/>
                    <a:gd name="connsiteY9" fmla="*/ 434 h 385167"/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09682 w 1240639"/>
                    <a:gd name="connsiteY2" fmla="*/ 95525 h 385167"/>
                    <a:gd name="connsiteX3" fmla="*/ 1240639 w 1240639"/>
                    <a:gd name="connsiteY3" fmla="*/ 86520 h 385167"/>
                    <a:gd name="connsiteX4" fmla="*/ 1240639 w 1240639"/>
                    <a:gd name="connsiteY4" fmla="*/ 343892 h 385167"/>
                    <a:gd name="connsiteX5" fmla="*/ 30957 w 1240639"/>
                    <a:gd name="connsiteY5" fmla="*/ 343892 h 385167"/>
                    <a:gd name="connsiteX6" fmla="*/ 0 w 1240639"/>
                    <a:gd name="connsiteY6" fmla="*/ 298648 h 385167"/>
                    <a:gd name="connsiteX7" fmla="*/ 0 w 1240639"/>
                    <a:gd name="connsiteY7" fmla="*/ 41276 h 385167"/>
                    <a:gd name="connsiteX8" fmla="*/ 226815 w 1240639"/>
                    <a:gd name="connsiteY8" fmla="*/ 434 h 385167"/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40639 w 1240639"/>
                    <a:gd name="connsiteY2" fmla="*/ 86520 h 385167"/>
                    <a:gd name="connsiteX3" fmla="*/ 1240639 w 1240639"/>
                    <a:gd name="connsiteY3" fmla="*/ 343892 h 385167"/>
                    <a:gd name="connsiteX4" fmla="*/ 30957 w 1240639"/>
                    <a:gd name="connsiteY4" fmla="*/ 343892 h 385167"/>
                    <a:gd name="connsiteX5" fmla="*/ 0 w 1240639"/>
                    <a:gd name="connsiteY5" fmla="*/ 298648 h 385167"/>
                    <a:gd name="connsiteX6" fmla="*/ 0 w 1240639"/>
                    <a:gd name="connsiteY6" fmla="*/ 41276 h 385167"/>
                    <a:gd name="connsiteX7" fmla="*/ 226815 w 1240639"/>
                    <a:gd name="connsiteY7" fmla="*/ 434 h 3851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240639" h="385167">
                      <a:moveTo>
                        <a:pt x="226815" y="434"/>
                      </a:moveTo>
                      <a:cubicBezTo>
                        <a:pt x="554438" y="-9551"/>
                        <a:pt x="882060" y="157451"/>
                        <a:pt x="1209682" y="41276"/>
                      </a:cubicBezTo>
                      <a:lnTo>
                        <a:pt x="1240639" y="86520"/>
                      </a:lnTo>
                      <a:lnTo>
                        <a:pt x="1240639" y="343892"/>
                      </a:lnTo>
                      <a:cubicBezTo>
                        <a:pt x="837412" y="486876"/>
                        <a:pt x="434184" y="200908"/>
                        <a:pt x="30957" y="343892"/>
                      </a:cubicBezTo>
                      <a:lnTo>
                        <a:pt x="0" y="298648"/>
                      </a:lnTo>
                      <a:lnTo>
                        <a:pt x="0" y="41276"/>
                      </a:lnTo>
                      <a:cubicBezTo>
                        <a:pt x="75605" y="14467"/>
                        <a:pt x="151210" y="2738"/>
                        <a:pt x="226815" y="434"/>
                      </a:cubicBezTo>
                      <a:close/>
                    </a:path>
                  </a:pathLst>
                </a:custGeom>
                <a:pattFill prst="narHorz">
                  <a:fgClr>
                    <a:srgbClr val="ED7D31">
                      <a:lumMod val="60000"/>
                      <a:lumOff val="40000"/>
                    </a:srgbClr>
                  </a:fgClr>
                  <a:bgClr>
                    <a:srgbClr val="ED7D31">
                      <a:lumMod val="75000"/>
                    </a:srgbClr>
                  </a:bgClr>
                </a:pattFill>
                <a:ln w="12700" cap="flat" cmpd="sng" algn="ctr">
                  <a:solidFill>
                    <a:srgbClr val="CC66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53" name="波線 452">
                  <a:extLst>
                    <a:ext uri="{FF2B5EF4-FFF2-40B4-BE49-F238E27FC236}">
                      <a16:creationId xmlns:a16="http://schemas.microsoft.com/office/drawing/2014/main" id="{9B80D774-3E2C-4B54-B2D5-CAA512017FA3}"/>
                    </a:ext>
                  </a:extLst>
                </p:cNvPr>
                <p:cNvSpPr/>
                <p:nvPr/>
              </p:nvSpPr>
              <p:spPr>
                <a:xfrm>
                  <a:off x="2619594" y="5234869"/>
                  <a:ext cx="1209682" cy="343162"/>
                </a:xfrm>
                <a:prstGeom prst="wave">
                  <a:avLst/>
                </a:prstGeom>
                <a:pattFill prst="narHorz">
                  <a:fgClr>
                    <a:srgbClr val="FFC000">
                      <a:lumMod val="40000"/>
                      <a:lumOff val="60000"/>
                    </a:srgbClr>
                  </a:fgClr>
                  <a:bgClr>
                    <a:srgbClr val="ED7D31">
                      <a:lumMod val="60000"/>
                      <a:lumOff val="40000"/>
                    </a:srgbClr>
                  </a:bgClr>
                </a:pattFill>
                <a:ln w="12700" cap="flat" cmpd="sng" algn="ctr">
                  <a:solidFill>
                    <a:srgbClr val="CC66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446" name="グループ化 445">
                <a:extLst>
                  <a:ext uri="{FF2B5EF4-FFF2-40B4-BE49-F238E27FC236}">
                    <a16:creationId xmlns:a16="http://schemas.microsoft.com/office/drawing/2014/main" id="{265C1BEC-D9CB-463D-97F3-AB8E106A0453}"/>
                  </a:ext>
                </a:extLst>
              </p:cNvPr>
              <p:cNvGrpSpPr/>
              <p:nvPr/>
            </p:nvGrpSpPr>
            <p:grpSpPr>
              <a:xfrm rot="279278">
                <a:off x="2655860" y="5747575"/>
                <a:ext cx="853234" cy="212568"/>
                <a:chOff x="2619594" y="5234869"/>
                <a:chExt cx="1240639" cy="389450"/>
              </a:xfrm>
              <a:pattFill prst="narHorz">
                <a:fgClr>
                  <a:srgbClr val="FFC000">
                    <a:lumMod val="60000"/>
                    <a:lumOff val="40000"/>
                  </a:srgbClr>
                </a:fgClr>
                <a:bgClr>
                  <a:srgbClr val="ED7D31">
                    <a:lumMod val="60000"/>
                    <a:lumOff val="40000"/>
                  </a:srgbClr>
                </a:bgClr>
              </a:pattFill>
            </p:grpSpPr>
            <p:sp>
              <p:nvSpPr>
                <p:cNvPr id="450" name="フリーフォーム: 図形 449">
                  <a:extLst>
                    <a:ext uri="{FF2B5EF4-FFF2-40B4-BE49-F238E27FC236}">
                      <a16:creationId xmlns:a16="http://schemas.microsoft.com/office/drawing/2014/main" id="{72FFBD72-5133-4684-8654-47B6EF08B630}"/>
                    </a:ext>
                  </a:extLst>
                </p:cNvPr>
                <p:cNvSpPr/>
                <p:nvPr/>
              </p:nvSpPr>
              <p:spPr>
                <a:xfrm>
                  <a:off x="2619594" y="5239152"/>
                  <a:ext cx="1240639" cy="385167"/>
                </a:xfrm>
                <a:custGeom>
                  <a:avLst/>
                  <a:gdLst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09682 w 1240639"/>
                    <a:gd name="connsiteY2" fmla="*/ 95525 h 385167"/>
                    <a:gd name="connsiteX3" fmla="*/ 1240639 w 1240639"/>
                    <a:gd name="connsiteY3" fmla="*/ 86520 h 385167"/>
                    <a:gd name="connsiteX4" fmla="*/ 1240639 w 1240639"/>
                    <a:gd name="connsiteY4" fmla="*/ 343892 h 385167"/>
                    <a:gd name="connsiteX5" fmla="*/ 30957 w 1240639"/>
                    <a:gd name="connsiteY5" fmla="*/ 343892 h 385167"/>
                    <a:gd name="connsiteX6" fmla="*/ 30957 w 1240639"/>
                    <a:gd name="connsiteY6" fmla="*/ 289643 h 385167"/>
                    <a:gd name="connsiteX7" fmla="*/ 0 w 1240639"/>
                    <a:gd name="connsiteY7" fmla="*/ 298648 h 385167"/>
                    <a:gd name="connsiteX8" fmla="*/ 0 w 1240639"/>
                    <a:gd name="connsiteY8" fmla="*/ 41276 h 385167"/>
                    <a:gd name="connsiteX9" fmla="*/ 226815 w 1240639"/>
                    <a:gd name="connsiteY9" fmla="*/ 434 h 385167"/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09682 w 1240639"/>
                    <a:gd name="connsiteY2" fmla="*/ 95525 h 385167"/>
                    <a:gd name="connsiteX3" fmla="*/ 1240639 w 1240639"/>
                    <a:gd name="connsiteY3" fmla="*/ 86520 h 385167"/>
                    <a:gd name="connsiteX4" fmla="*/ 1240639 w 1240639"/>
                    <a:gd name="connsiteY4" fmla="*/ 343892 h 385167"/>
                    <a:gd name="connsiteX5" fmla="*/ 30957 w 1240639"/>
                    <a:gd name="connsiteY5" fmla="*/ 343892 h 385167"/>
                    <a:gd name="connsiteX6" fmla="*/ 0 w 1240639"/>
                    <a:gd name="connsiteY6" fmla="*/ 298648 h 385167"/>
                    <a:gd name="connsiteX7" fmla="*/ 0 w 1240639"/>
                    <a:gd name="connsiteY7" fmla="*/ 41276 h 385167"/>
                    <a:gd name="connsiteX8" fmla="*/ 226815 w 1240639"/>
                    <a:gd name="connsiteY8" fmla="*/ 434 h 385167"/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40639 w 1240639"/>
                    <a:gd name="connsiteY2" fmla="*/ 86520 h 385167"/>
                    <a:gd name="connsiteX3" fmla="*/ 1240639 w 1240639"/>
                    <a:gd name="connsiteY3" fmla="*/ 343892 h 385167"/>
                    <a:gd name="connsiteX4" fmla="*/ 30957 w 1240639"/>
                    <a:gd name="connsiteY4" fmla="*/ 343892 h 385167"/>
                    <a:gd name="connsiteX5" fmla="*/ 0 w 1240639"/>
                    <a:gd name="connsiteY5" fmla="*/ 298648 h 385167"/>
                    <a:gd name="connsiteX6" fmla="*/ 0 w 1240639"/>
                    <a:gd name="connsiteY6" fmla="*/ 41276 h 385167"/>
                    <a:gd name="connsiteX7" fmla="*/ 226815 w 1240639"/>
                    <a:gd name="connsiteY7" fmla="*/ 434 h 3851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240639" h="385167">
                      <a:moveTo>
                        <a:pt x="226815" y="434"/>
                      </a:moveTo>
                      <a:cubicBezTo>
                        <a:pt x="554438" y="-9551"/>
                        <a:pt x="882060" y="157451"/>
                        <a:pt x="1209682" y="41276"/>
                      </a:cubicBezTo>
                      <a:lnTo>
                        <a:pt x="1240639" y="86520"/>
                      </a:lnTo>
                      <a:lnTo>
                        <a:pt x="1240639" y="343892"/>
                      </a:lnTo>
                      <a:cubicBezTo>
                        <a:pt x="837412" y="486876"/>
                        <a:pt x="434184" y="200908"/>
                        <a:pt x="30957" y="343892"/>
                      </a:cubicBezTo>
                      <a:lnTo>
                        <a:pt x="0" y="298648"/>
                      </a:lnTo>
                      <a:lnTo>
                        <a:pt x="0" y="41276"/>
                      </a:lnTo>
                      <a:cubicBezTo>
                        <a:pt x="75605" y="14467"/>
                        <a:pt x="151210" y="2738"/>
                        <a:pt x="226815" y="434"/>
                      </a:cubicBezTo>
                      <a:close/>
                    </a:path>
                  </a:pathLst>
                </a:custGeom>
                <a:pattFill prst="narHorz">
                  <a:fgClr>
                    <a:srgbClr val="ED7D31">
                      <a:lumMod val="60000"/>
                      <a:lumOff val="40000"/>
                    </a:srgbClr>
                  </a:fgClr>
                  <a:bgClr>
                    <a:srgbClr val="ED7D31">
                      <a:lumMod val="75000"/>
                    </a:srgbClr>
                  </a:bgClr>
                </a:pattFill>
                <a:ln w="12700" cap="flat" cmpd="sng" algn="ctr">
                  <a:solidFill>
                    <a:srgbClr val="CC66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51" name="波線 450">
                  <a:extLst>
                    <a:ext uri="{FF2B5EF4-FFF2-40B4-BE49-F238E27FC236}">
                      <a16:creationId xmlns:a16="http://schemas.microsoft.com/office/drawing/2014/main" id="{CE2051AB-FDBF-4605-B327-A50DC2CBFF43}"/>
                    </a:ext>
                  </a:extLst>
                </p:cNvPr>
                <p:cNvSpPr/>
                <p:nvPr/>
              </p:nvSpPr>
              <p:spPr>
                <a:xfrm>
                  <a:off x="2619594" y="5234869"/>
                  <a:ext cx="1209682" cy="343162"/>
                </a:xfrm>
                <a:prstGeom prst="wave">
                  <a:avLst/>
                </a:prstGeom>
                <a:grpFill/>
                <a:ln w="12700" cap="flat" cmpd="sng" algn="ctr">
                  <a:solidFill>
                    <a:srgbClr val="CC66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447" name="グループ化 446">
                <a:extLst>
                  <a:ext uri="{FF2B5EF4-FFF2-40B4-BE49-F238E27FC236}">
                    <a16:creationId xmlns:a16="http://schemas.microsoft.com/office/drawing/2014/main" id="{F1A2E55C-34E4-4197-8D34-940891D3B5A6}"/>
                  </a:ext>
                </a:extLst>
              </p:cNvPr>
              <p:cNvGrpSpPr/>
              <p:nvPr/>
            </p:nvGrpSpPr>
            <p:grpSpPr>
              <a:xfrm rot="279278">
                <a:off x="2801786" y="5639396"/>
                <a:ext cx="853234" cy="212568"/>
                <a:chOff x="2619594" y="5234869"/>
                <a:chExt cx="1240639" cy="389450"/>
              </a:xfrm>
              <a:pattFill prst="narHorz">
                <a:fgClr>
                  <a:srgbClr val="FFC000">
                    <a:lumMod val="60000"/>
                    <a:lumOff val="40000"/>
                  </a:srgbClr>
                </a:fgClr>
                <a:bgClr>
                  <a:srgbClr val="ED7D31">
                    <a:lumMod val="60000"/>
                    <a:lumOff val="40000"/>
                  </a:srgbClr>
                </a:bgClr>
              </a:pattFill>
            </p:grpSpPr>
            <p:sp>
              <p:nvSpPr>
                <p:cNvPr id="448" name="フリーフォーム: 図形 447">
                  <a:extLst>
                    <a:ext uri="{FF2B5EF4-FFF2-40B4-BE49-F238E27FC236}">
                      <a16:creationId xmlns:a16="http://schemas.microsoft.com/office/drawing/2014/main" id="{0E6FB5A1-C3CA-48ED-B783-90DBEDEE972F}"/>
                    </a:ext>
                  </a:extLst>
                </p:cNvPr>
                <p:cNvSpPr/>
                <p:nvPr/>
              </p:nvSpPr>
              <p:spPr>
                <a:xfrm>
                  <a:off x="2619594" y="5239152"/>
                  <a:ext cx="1240639" cy="385167"/>
                </a:xfrm>
                <a:custGeom>
                  <a:avLst/>
                  <a:gdLst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09682 w 1240639"/>
                    <a:gd name="connsiteY2" fmla="*/ 95525 h 385167"/>
                    <a:gd name="connsiteX3" fmla="*/ 1240639 w 1240639"/>
                    <a:gd name="connsiteY3" fmla="*/ 86520 h 385167"/>
                    <a:gd name="connsiteX4" fmla="*/ 1240639 w 1240639"/>
                    <a:gd name="connsiteY4" fmla="*/ 343892 h 385167"/>
                    <a:gd name="connsiteX5" fmla="*/ 30957 w 1240639"/>
                    <a:gd name="connsiteY5" fmla="*/ 343892 h 385167"/>
                    <a:gd name="connsiteX6" fmla="*/ 30957 w 1240639"/>
                    <a:gd name="connsiteY6" fmla="*/ 289643 h 385167"/>
                    <a:gd name="connsiteX7" fmla="*/ 0 w 1240639"/>
                    <a:gd name="connsiteY7" fmla="*/ 298648 h 385167"/>
                    <a:gd name="connsiteX8" fmla="*/ 0 w 1240639"/>
                    <a:gd name="connsiteY8" fmla="*/ 41276 h 385167"/>
                    <a:gd name="connsiteX9" fmla="*/ 226815 w 1240639"/>
                    <a:gd name="connsiteY9" fmla="*/ 434 h 385167"/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09682 w 1240639"/>
                    <a:gd name="connsiteY2" fmla="*/ 95525 h 385167"/>
                    <a:gd name="connsiteX3" fmla="*/ 1240639 w 1240639"/>
                    <a:gd name="connsiteY3" fmla="*/ 86520 h 385167"/>
                    <a:gd name="connsiteX4" fmla="*/ 1240639 w 1240639"/>
                    <a:gd name="connsiteY4" fmla="*/ 343892 h 385167"/>
                    <a:gd name="connsiteX5" fmla="*/ 30957 w 1240639"/>
                    <a:gd name="connsiteY5" fmla="*/ 343892 h 385167"/>
                    <a:gd name="connsiteX6" fmla="*/ 0 w 1240639"/>
                    <a:gd name="connsiteY6" fmla="*/ 298648 h 385167"/>
                    <a:gd name="connsiteX7" fmla="*/ 0 w 1240639"/>
                    <a:gd name="connsiteY7" fmla="*/ 41276 h 385167"/>
                    <a:gd name="connsiteX8" fmla="*/ 226815 w 1240639"/>
                    <a:gd name="connsiteY8" fmla="*/ 434 h 385167"/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40639 w 1240639"/>
                    <a:gd name="connsiteY2" fmla="*/ 86520 h 385167"/>
                    <a:gd name="connsiteX3" fmla="*/ 1240639 w 1240639"/>
                    <a:gd name="connsiteY3" fmla="*/ 343892 h 385167"/>
                    <a:gd name="connsiteX4" fmla="*/ 30957 w 1240639"/>
                    <a:gd name="connsiteY4" fmla="*/ 343892 h 385167"/>
                    <a:gd name="connsiteX5" fmla="*/ 0 w 1240639"/>
                    <a:gd name="connsiteY5" fmla="*/ 298648 h 385167"/>
                    <a:gd name="connsiteX6" fmla="*/ 0 w 1240639"/>
                    <a:gd name="connsiteY6" fmla="*/ 41276 h 385167"/>
                    <a:gd name="connsiteX7" fmla="*/ 226815 w 1240639"/>
                    <a:gd name="connsiteY7" fmla="*/ 434 h 3851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240639" h="385167">
                      <a:moveTo>
                        <a:pt x="226815" y="434"/>
                      </a:moveTo>
                      <a:cubicBezTo>
                        <a:pt x="554438" y="-9551"/>
                        <a:pt x="882060" y="157451"/>
                        <a:pt x="1209682" y="41276"/>
                      </a:cubicBezTo>
                      <a:lnTo>
                        <a:pt x="1240639" y="86520"/>
                      </a:lnTo>
                      <a:lnTo>
                        <a:pt x="1240639" y="343892"/>
                      </a:lnTo>
                      <a:cubicBezTo>
                        <a:pt x="837412" y="486876"/>
                        <a:pt x="434184" y="200908"/>
                        <a:pt x="30957" y="343892"/>
                      </a:cubicBezTo>
                      <a:lnTo>
                        <a:pt x="0" y="298648"/>
                      </a:lnTo>
                      <a:lnTo>
                        <a:pt x="0" y="41276"/>
                      </a:lnTo>
                      <a:cubicBezTo>
                        <a:pt x="75605" y="14467"/>
                        <a:pt x="151210" y="2738"/>
                        <a:pt x="226815" y="434"/>
                      </a:cubicBezTo>
                      <a:close/>
                    </a:path>
                  </a:pathLst>
                </a:custGeom>
                <a:pattFill prst="narHorz">
                  <a:fgClr>
                    <a:srgbClr val="ED7D31">
                      <a:lumMod val="60000"/>
                      <a:lumOff val="40000"/>
                    </a:srgbClr>
                  </a:fgClr>
                  <a:bgClr>
                    <a:srgbClr val="ED7D31">
                      <a:lumMod val="75000"/>
                    </a:srgbClr>
                  </a:bgClr>
                </a:pattFill>
                <a:ln w="12700" cap="flat" cmpd="sng" algn="ctr">
                  <a:solidFill>
                    <a:srgbClr val="CC66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49" name="波線 448">
                  <a:extLst>
                    <a:ext uri="{FF2B5EF4-FFF2-40B4-BE49-F238E27FC236}">
                      <a16:creationId xmlns:a16="http://schemas.microsoft.com/office/drawing/2014/main" id="{960EB426-2D05-41CA-850A-1269E20EE297}"/>
                    </a:ext>
                  </a:extLst>
                </p:cNvPr>
                <p:cNvSpPr/>
                <p:nvPr/>
              </p:nvSpPr>
              <p:spPr>
                <a:xfrm>
                  <a:off x="2619594" y="5234869"/>
                  <a:ext cx="1209682" cy="343162"/>
                </a:xfrm>
                <a:prstGeom prst="wave">
                  <a:avLst/>
                </a:prstGeom>
                <a:pattFill prst="narHorz">
                  <a:fgClr>
                    <a:srgbClr val="FFC000">
                      <a:lumMod val="60000"/>
                      <a:lumOff val="40000"/>
                    </a:srgbClr>
                  </a:fgClr>
                  <a:bgClr>
                    <a:srgbClr val="FFC000">
                      <a:lumMod val="60000"/>
                      <a:lumOff val="40000"/>
                    </a:srgbClr>
                  </a:bgClr>
                </a:pattFill>
                <a:ln w="12700" cap="flat" cmpd="sng" algn="ctr">
                  <a:solidFill>
                    <a:srgbClr val="CC66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  <p:grpSp>
          <p:nvGrpSpPr>
            <p:cNvPr id="386" name="グループ化 385">
              <a:extLst>
                <a:ext uri="{FF2B5EF4-FFF2-40B4-BE49-F238E27FC236}">
                  <a16:creationId xmlns:a16="http://schemas.microsoft.com/office/drawing/2014/main" id="{FF451DAF-1C46-4177-A036-1B5CC44A004F}"/>
                </a:ext>
              </a:extLst>
            </p:cNvPr>
            <p:cNvGrpSpPr/>
            <p:nvPr/>
          </p:nvGrpSpPr>
          <p:grpSpPr>
            <a:xfrm>
              <a:off x="2598973" y="1407233"/>
              <a:ext cx="1647898" cy="1076716"/>
              <a:chOff x="3704938" y="1322434"/>
              <a:chExt cx="2000423" cy="1307051"/>
            </a:xfrm>
          </p:grpSpPr>
          <p:grpSp>
            <p:nvGrpSpPr>
              <p:cNvPr id="437" name="グループ化 436">
                <a:extLst>
                  <a:ext uri="{FF2B5EF4-FFF2-40B4-BE49-F238E27FC236}">
                    <a16:creationId xmlns:a16="http://schemas.microsoft.com/office/drawing/2014/main" id="{19BD9450-FC16-4B99-94D3-20CBB0483B5E}"/>
                  </a:ext>
                </a:extLst>
              </p:cNvPr>
              <p:cNvGrpSpPr/>
              <p:nvPr/>
            </p:nvGrpSpPr>
            <p:grpSpPr>
              <a:xfrm>
                <a:off x="3704938" y="1322434"/>
                <a:ext cx="2000423" cy="1307051"/>
                <a:chOff x="4865320" y="2995386"/>
                <a:chExt cx="1650488" cy="1078409"/>
              </a:xfrm>
            </p:grpSpPr>
            <p:sp>
              <p:nvSpPr>
                <p:cNvPr id="439" name="フリーフォーム: 図形 438">
                  <a:extLst>
                    <a:ext uri="{FF2B5EF4-FFF2-40B4-BE49-F238E27FC236}">
                      <a16:creationId xmlns:a16="http://schemas.microsoft.com/office/drawing/2014/main" id="{7CB6DE71-F0BE-4D4D-8C69-7A3EFE50258B}"/>
                    </a:ext>
                  </a:extLst>
                </p:cNvPr>
                <p:cNvSpPr/>
                <p:nvPr/>
              </p:nvSpPr>
              <p:spPr>
                <a:xfrm>
                  <a:off x="4865320" y="2995386"/>
                  <a:ext cx="1650488" cy="1078409"/>
                </a:xfrm>
                <a:custGeom>
                  <a:avLst/>
                  <a:gdLst>
                    <a:gd name="connsiteX0" fmla="*/ 1385554 w 1522107"/>
                    <a:gd name="connsiteY0" fmla="*/ 1375 h 979137"/>
                    <a:gd name="connsiteX1" fmla="*/ 1520615 w 1522107"/>
                    <a:gd name="connsiteY1" fmla="*/ 65935 h 979137"/>
                    <a:gd name="connsiteX2" fmla="*/ 1190929 w 1522107"/>
                    <a:gd name="connsiteY2" fmla="*/ 277194 h 979137"/>
                    <a:gd name="connsiteX3" fmla="*/ 811842 w 1522107"/>
                    <a:gd name="connsiteY3" fmla="*/ 709128 h 979137"/>
                    <a:gd name="connsiteX4" fmla="*/ 802183 w 1522107"/>
                    <a:gd name="connsiteY4" fmla="*/ 725632 h 979137"/>
                    <a:gd name="connsiteX5" fmla="*/ 778449 w 1522107"/>
                    <a:gd name="connsiteY5" fmla="*/ 768076 h 979137"/>
                    <a:gd name="connsiteX6" fmla="*/ 468857 w 1522107"/>
                    <a:gd name="connsiteY6" fmla="*/ 956314 h 979137"/>
                    <a:gd name="connsiteX7" fmla="*/ 4398 w 1522107"/>
                    <a:gd name="connsiteY7" fmla="*/ 831252 h 979137"/>
                    <a:gd name="connsiteX8" fmla="*/ 349900 w 1522107"/>
                    <a:gd name="connsiteY8" fmla="*/ 496602 h 979137"/>
                    <a:gd name="connsiteX9" fmla="*/ 512210 w 1522107"/>
                    <a:gd name="connsiteY9" fmla="*/ 473874 h 979137"/>
                    <a:gd name="connsiteX10" fmla="*/ 621086 w 1522107"/>
                    <a:gd name="connsiteY10" fmla="*/ 482431 h 979137"/>
                    <a:gd name="connsiteX11" fmla="*/ 637101 w 1522107"/>
                    <a:gd name="connsiteY11" fmla="*/ 487475 h 979137"/>
                    <a:gd name="connsiteX12" fmla="*/ 655697 w 1522107"/>
                    <a:gd name="connsiteY12" fmla="*/ 474733 h 979137"/>
                    <a:gd name="connsiteX13" fmla="*/ 1032660 w 1522107"/>
                    <a:gd name="connsiteY13" fmla="*/ 256518 h 979137"/>
                    <a:gd name="connsiteX14" fmla="*/ 1385554 w 1522107"/>
                    <a:gd name="connsiteY14" fmla="*/ 1375 h 979137"/>
                    <a:gd name="connsiteX0" fmla="*/ 1385554 w 1522107"/>
                    <a:gd name="connsiteY0" fmla="*/ 1375 h 979137"/>
                    <a:gd name="connsiteX1" fmla="*/ 1520615 w 1522107"/>
                    <a:gd name="connsiteY1" fmla="*/ 65935 h 979137"/>
                    <a:gd name="connsiteX2" fmla="*/ 1190929 w 1522107"/>
                    <a:gd name="connsiteY2" fmla="*/ 277194 h 979137"/>
                    <a:gd name="connsiteX3" fmla="*/ 811842 w 1522107"/>
                    <a:gd name="connsiteY3" fmla="*/ 709128 h 979137"/>
                    <a:gd name="connsiteX4" fmla="*/ 802183 w 1522107"/>
                    <a:gd name="connsiteY4" fmla="*/ 725632 h 979137"/>
                    <a:gd name="connsiteX5" fmla="*/ 778449 w 1522107"/>
                    <a:gd name="connsiteY5" fmla="*/ 768076 h 979137"/>
                    <a:gd name="connsiteX6" fmla="*/ 468857 w 1522107"/>
                    <a:gd name="connsiteY6" fmla="*/ 956314 h 979137"/>
                    <a:gd name="connsiteX7" fmla="*/ 4398 w 1522107"/>
                    <a:gd name="connsiteY7" fmla="*/ 831252 h 979137"/>
                    <a:gd name="connsiteX8" fmla="*/ 349900 w 1522107"/>
                    <a:gd name="connsiteY8" fmla="*/ 496602 h 979137"/>
                    <a:gd name="connsiteX9" fmla="*/ 512210 w 1522107"/>
                    <a:gd name="connsiteY9" fmla="*/ 473874 h 979137"/>
                    <a:gd name="connsiteX10" fmla="*/ 621086 w 1522107"/>
                    <a:gd name="connsiteY10" fmla="*/ 482431 h 979137"/>
                    <a:gd name="connsiteX11" fmla="*/ 655697 w 1522107"/>
                    <a:gd name="connsiteY11" fmla="*/ 474733 h 979137"/>
                    <a:gd name="connsiteX12" fmla="*/ 1032660 w 1522107"/>
                    <a:gd name="connsiteY12" fmla="*/ 256518 h 979137"/>
                    <a:gd name="connsiteX13" fmla="*/ 1385554 w 1522107"/>
                    <a:gd name="connsiteY13" fmla="*/ 1375 h 979137"/>
                    <a:gd name="connsiteX0" fmla="*/ 1385554 w 1522107"/>
                    <a:gd name="connsiteY0" fmla="*/ 1375 h 979137"/>
                    <a:gd name="connsiteX1" fmla="*/ 1520615 w 1522107"/>
                    <a:gd name="connsiteY1" fmla="*/ 65935 h 979137"/>
                    <a:gd name="connsiteX2" fmla="*/ 1190929 w 1522107"/>
                    <a:gd name="connsiteY2" fmla="*/ 277194 h 979137"/>
                    <a:gd name="connsiteX3" fmla="*/ 811842 w 1522107"/>
                    <a:gd name="connsiteY3" fmla="*/ 709128 h 979137"/>
                    <a:gd name="connsiteX4" fmla="*/ 778449 w 1522107"/>
                    <a:gd name="connsiteY4" fmla="*/ 768076 h 979137"/>
                    <a:gd name="connsiteX5" fmla="*/ 468857 w 1522107"/>
                    <a:gd name="connsiteY5" fmla="*/ 956314 h 979137"/>
                    <a:gd name="connsiteX6" fmla="*/ 4398 w 1522107"/>
                    <a:gd name="connsiteY6" fmla="*/ 831252 h 979137"/>
                    <a:gd name="connsiteX7" fmla="*/ 349900 w 1522107"/>
                    <a:gd name="connsiteY7" fmla="*/ 496602 h 979137"/>
                    <a:gd name="connsiteX8" fmla="*/ 512210 w 1522107"/>
                    <a:gd name="connsiteY8" fmla="*/ 473874 h 979137"/>
                    <a:gd name="connsiteX9" fmla="*/ 621086 w 1522107"/>
                    <a:gd name="connsiteY9" fmla="*/ 482431 h 979137"/>
                    <a:gd name="connsiteX10" fmla="*/ 655697 w 1522107"/>
                    <a:gd name="connsiteY10" fmla="*/ 474733 h 979137"/>
                    <a:gd name="connsiteX11" fmla="*/ 1032660 w 1522107"/>
                    <a:gd name="connsiteY11" fmla="*/ 256518 h 979137"/>
                    <a:gd name="connsiteX12" fmla="*/ 1385554 w 1522107"/>
                    <a:gd name="connsiteY12" fmla="*/ 1375 h 979137"/>
                    <a:gd name="connsiteX0" fmla="*/ 1483789 w 1541454"/>
                    <a:gd name="connsiteY0" fmla="*/ 589 h 1080515"/>
                    <a:gd name="connsiteX1" fmla="*/ 1520615 w 1541454"/>
                    <a:gd name="connsiteY1" fmla="*/ 167313 h 1080515"/>
                    <a:gd name="connsiteX2" fmla="*/ 1190929 w 1541454"/>
                    <a:gd name="connsiteY2" fmla="*/ 378572 h 1080515"/>
                    <a:gd name="connsiteX3" fmla="*/ 811842 w 1541454"/>
                    <a:gd name="connsiteY3" fmla="*/ 810506 h 1080515"/>
                    <a:gd name="connsiteX4" fmla="*/ 778449 w 1541454"/>
                    <a:gd name="connsiteY4" fmla="*/ 869454 h 1080515"/>
                    <a:gd name="connsiteX5" fmla="*/ 468857 w 1541454"/>
                    <a:gd name="connsiteY5" fmla="*/ 1057692 h 1080515"/>
                    <a:gd name="connsiteX6" fmla="*/ 4398 w 1541454"/>
                    <a:gd name="connsiteY6" fmla="*/ 932630 h 1080515"/>
                    <a:gd name="connsiteX7" fmla="*/ 349900 w 1541454"/>
                    <a:gd name="connsiteY7" fmla="*/ 597980 h 1080515"/>
                    <a:gd name="connsiteX8" fmla="*/ 512210 w 1541454"/>
                    <a:gd name="connsiteY8" fmla="*/ 575252 h 1080515"/>
                    <a:gd name="connsiteX9" fmla="*/ 621086 w 1541454"/>
                    <a:gd name="connsiteY9" fmla="*/ 583809 h 1080515"/>
                    <a:gd name="connsiteX10" fmla="*/ 655697 w 1541454"/>
                    <a:gd name="connsiteY10" fmla="*/ 576111 h 1080515"/>
                    <a:gd name="connsiteX11" fmla="*/ 1032660 w 1541454"/>
                    <a:gd name="connsiteY11" fmla="*/ 357896 h 1080515"/>
                    <a:gd name="connsiteX12" fmla="*/ 1483789 w 1541454"/>
                    <a:gd name="connsiteY12" fmla="*/ 589 h 1080515"/>
                    <a:gd name="connsiteX0" fmla="*/ 1483789 w 1625783"/>
                    <a:gd name="connsiteY0" fmla="*/ 7467 h 1087393"/>
                    <a:gd name="connsiteX1" fmla="*/ 1610991 w 1625783"/>
                    <a:gd name="connsiteY1" fmla="*/ 142755 h 1087393"/>
                    <a:gd name="connsiteX2" fmla="*/ 1190929 w 1625783"/>
                    <a:gd name="connsiteY2" fmla="*/ 385450 h 1087393"/>
                    <a:gd name="connsiteX3" fmla="*/ 811842 w 1625783"/>
                    <a:gd name="connsiteY3" fmla="*/ 817384 h 1087393"/>
                    <a:gd name="connsiteX4" fmla="*/ 778449 w 1625783"/>
                    <a:gd name="connsiteY4" fmla="*/ 876332 h 1087393"/>
                    <a:gd name="connsiteX5" fmla="*/ 468857 w 1625783"/>
                    <a:gd name="connsiteY5" fmla="*/ 1064570 h 1087393"/>
                    <a:gd name="connsiteX6" fmla="*/ 4398 w 1625783"/>
                    <a:gd name="connsiteY6" fmla="*/ 939508 h 1087393"/>
                    <a:gd name="connsiteX7" fmla="*/ 349900 w 1625783"/>
                    <a:gd name="connsiteY7" fmla="*/ 604858 h 1087393"/>
                    <a:gd name="connsiteX8" fmla="*/ 512210 w 1625783"/>
                    <a:gd name="connsiteY8" fmla="*/ 582130 h 1087393"/>
                    <a:gd name="connsiteX9" fmla="*/ 621086 w 1625783"/>
                    <a:gd name="connsiteY9" fmla="*/ 590687 h 1087393"/>
                    <a:gd name="connsiteX10" fmla="*/ 655697 w 1625783"/>
                    <a:gd name="connsiteY10" fmla="*/ 582989 h 1087393"/>
                    <a:gd name="connsiteX11" fmla="*/ 1032660 w 1625783"/>
                    <a:gd name="connsiteY11" fmla="*/ 364774 h 1087393"/>
                    <a:gd name="connsiteX12" fmla="*/ 1483789 w 1625783"/>
                    <a:gd name="connsiteY12" fmla="*/ 7467 h 1087393"/>
                    <a:gd name="connsiteX0" fmla="*/ 1483789 w 1636925"/>
                    <a:gd name="connsiteY0" fmla="*/ 6918 h 1086844"/>
                    <a:gd name="connsiteX1" fmla="*/ 1610991 w 1636925"/>
                    <a:gd name="connsiteY1" fmla="*/ 142206 h 1086844"/>
                    <a:gd name="connsiteX2" fmla="*/ 1190929 w 1636925"/>
                    <a:gd name="connsiteY2" fmla="*/ 384901 h 1086844"/>
                    <a:gd name="connsiteX3" fmla="*/ 811842 w 1636925"/>
                    <a:gd name="connsiteY3" fmla="*/ 816835 h 1086844"/>
                    <a:gd name="connsiteX4" fmla="*/ 778449 w 1636925"/>
                    <a:gd name="connsiteY4" fmla="*/ 875783 h 1086844"/>
                    <a:gd name="connsiteX5" fmla="*/ 468857 w 1636925"/>
                    <a:gd name="connsiteY5" fmla="*/ 1064021 h 1086844"/>
                    <a:gd name="connsiteX6" fmla="*/ 4398 w 1636925"/>
                    <a:gd name="connsiteY6" fmla="*/ 938959 h 1086844"/>
                    <a:gd name="connsiteX7" fmla="*/ 349900 w 1636925"/>
                    <a:gd name="connsiteY7" fmla="*/ 604309 h 1086844"/>
                    <a:gd name="connsiteX8" fmla="*/ 512210 w 1636925"/>
                    <a:gd name="connsiteY8" fmla="*/ 581581 h 1086844"/>
                    <a:gd name="connsiteX9" fmla="*/ 621086 w 1636925"/>
                    <a:gd name="connsiteY9" fmla="*/ 590138 h 1086844"/>
                    <a:gd name="connsiteX10" fmla="*/ 655697 w 1636925"/>
                    <a:gd name="connsiteY10" fmla="*/ 582440 h 1086844"/>
                    <a:gd name="connsiteX11" fmla="*/ 1032660 w 1636925"/>
                    <a:gd name="connsiteY11" fmla="*/ 364225 h 1086844"/>
                    <a:gd name="connsiteX12" fmla="*/ 1483789 w 1636925"/>
                    <a:gd name="connsiteY12" fmla="*/ 6918 h 1086844"/>
                    <a:gd name="connsiteX0" fmla="*/ 1479859 w 1625099"/>
                    <a:gd name="connsiteY0" fmla="*/ 8030 h 1076167"/>
                    <a:gd name="connsiteX1" fmla="*/ 1610991 w 1625099"/>
                    <a:gd name="connsiteY1" fmla="*/ 131529 h 1076167"/>
                    <a:gd name="connsiteX2" fmla="*/ 1190929 w 1625099"/>
                    <a:gd name="connsiteY2" fmla="*/ 374224 h 1076167"/>
                    <a:gd name="connsiteX3" fmla="*/ 811842 w 1625099"/>
                    <a:gd name="connsiteY3" fmla="*/ 806158 h 1076167"/>
                    <a:gd name="connsiteX4" fmla="*/ 778449 w 1625099"/>
                    <a:gd name="connsiteY4" fmla="*/ 865106 h 1076167"/>
                    <a:gd name="connsiteX5" fmla="*/ 468857 w 1625099"/>
                    <a:gd name="connsiteY5" fmla="*/ 1053344 h 1076167"/>
                    <a:gd name="connsiteX6" fmla="*/ 4398 w 1625099"/>
                    <a:gd name="connsiteY6" fmla="*/ 928282 h 1076167"/>
                    <a:gd name="connsiteX7" fmla="*/ 349900 w 1625099"/>
                    <a:gd name="connsiteY7" fmla="*/ 593632 h 1076167"/>
                    <a:gd name="connsiteX8" fmla="*/ 512210 w 1625099"/>
                    <a:gd name="connsiteY8" fmla="*/ 570904 h 1076167"/>
                    <a:gd name="connsiteX9" fmla="*/ 621086 w 1625099"/>
                    <a:gd name="connsiteY9" fmla="*/ 579461 h 1076167"/>
                    <a:gd name="connsiteX10" fmla="*/ 655697 w 1625099"/>
                    <a:gd name="connsiteY10" fmla="*/ 571763 h 1076167"/>
                    <a:gd name="connsiteX11" fmla="*/ 1032660 w 1625099"/>
                    <a:gd name="connsiteY11" fmla="*/ 353548 h 1076167"/>
                    <a:gd name="connsiteX12" fmla="*/ 1479859 w 1625099"/>
                    <a:gd name="connsiteY12" fmla="*/ 8030 h 1076167"/>
                    <a:gd name="connsiteX0" fmla="*/ 1479859 w 1622785"/>
                    <a:gd name="connsiteY0" fmla="*/ 4442 h 1072579"/>
                    <a:gd name="connsiteX1" fmla="*/ 1610991 w 1622785"/>
                    <a:gd name="connsiteY1" fmla="*/ 127941 h 1072579"/>
                    <a:gd name="connsiteX2" fmla="*/ 1190929 w 1622785"/>
                    <a:gd name="connsiteY2" fmla="*/ 370636 h 1072579"/>
                    <a:gd name="connsiteX3" fmla="*/ 811842 w 1622785"/>
                    <a:gd name="connsiteY3" fmla="*/ 802570 h 1072579"/>
                    <a:gd name="connsiteX4" fmla="*/ 778449 w 1622785"/>
                    <a:gd name="connsiteY4" fmla="*/ 861518 h 1072579"/>
                    <a:gd name="connsiteX5" fmla="*/ 468857 w 1622785"/>
                    <a:gd name="connsiteY5" fmla="*/ 1049756 h 1072579"/>
                    <a:gd name="connsiteX6" fmla="*/ 4398 w 1622785"/>
                    <a:gd name="connsiteY6" fmla="*/ 924694 h 1072579"/>
                    <a:gd name="connsiteX7" fmla="*/ 349900 w 1622785"/>
                    <a:gd name="connsiteY7" fmla="*/ 590044 h 1072579"/>
                    <a:gd name="connsiteX8" fmla="*/ 512210 w 1622785"/>
                    <a:gd name="connsiteY8" fmla="*/ 567316 h 1072579"/>
                    <a:gd name="connsiteX9" fmla="*/ 621086 w 1622785"/>
                    <a:gd name="connsiteY9" fmla="*/ 575873 h 1072579"/>
                    <a:gd name="connsiteX10" fmla="*/ 655697 w 1622785"/>
                    <a:gd name="connsiteY10" fmla="*/ 568175 h 1072579"/>
                    <a:gd name="connsiteX11" fmla="*/ 1032660 w 1622785"/>
                    <a:gd name="connsiteY11" fmla="*/ 349960 h 1072579"/>
                    <a:gd name="connsiteX12" fmla="*/ 1479859 w 1622785"/>
                    <a:gd name="connsiteY12" fmla="*/ 4442 h 1072579"/>
                    <a:gd name="connsiteX0" fmla="*/ 1479859 w 1650488"/>
                    <a:gd name="connsiteY0" fmla="*/ 10037 h 1078174"/>
                    <a:gd name="connsiteX1" fmla="*/ 1638498 w 1650488"/>
                    <a:gd name="connsiteY1" fmla="*/ 117819 h 1078174"/>
                    <a:gd name="connsiteX2" fmla="*/ 1190929 w 1650488"/>
                    <a:gd name="connsiteY2" fmla="*/ 376231 h 1078174"/>
                    <a:gd name="connsiteX3" fmla="*/ 811842 w 1650488"/>
                    <a:gd name="connsiteY3" fmla="*/ 808165 h 1078174"/>
                    <a:gd name="connsiteX4" fmla="*/ 778449 w 1650488"/>
                    <a:gd name="connsiteY4" fmla="*/ 867113 h 1078174"/>
                    <a:gd name="connsiteX5" fmla="*/ 468857 w 1650488"/>
                    <a:gd name="connsiteY5" fmla="*/ 1055351 h 1078174"/>
                    <a:gd name="connsiteX6" fmla="*/ 4398 w 1650488"/>
                    <a:gd name="connsiteY6" fmla="*/ 930289 h 1078174"/>
                    <a:gd name="connsiteX7" fmla="*/ 349900 w 1650488"/>
                    <a:gd name="connsiteY7" fmla="*/ 595639 h 1078174"/>
                    <a:gd name="connsiteX8" fmla="*/ 512210 w 1650488"/>
                    <a:gd name="connsiteY8" fmla="*/ 572911 h 1078174"/>
                    <a:gd name="connsiteX9" fmla="*/ 621086 w 1650488"/>
                    <a:gd name="connsiteY9" fmla="*/ 581468 h 1078174"/>
                    <a:gd name="connsiteX10" fmla="*/ 655697 w 1650488"/>
                    <a:gd name="connsiteY10" fmla="*/ 573770 h 1078174"/>
                    <a:gd name="connsiteX11" fmla="*/ 1032660 w 1650488"/>
                    <a:gd name="connsiteY11" fmla="*/ 355555 h 1078174"/>
                    <a:gd name="connsiteX12" fmla="*/ 1479859 w 1650488"/>
                    <a:gd name="connsiteY12" fmla="*/ 10037 h 1078174"/>
                    <a:gd name="connsiteX0" fmla="*/ 1479859 w 1650488"/>
                    <a:gd name="connsiteY0" fmla="*/ 10272 h 1078409"/>
                    <a:gd name="connsiteX1" fmla="*/ 1638498 w 1650488"/>
                    <a:gd name="connsiteY1" fmla="*/ 118054 h 1078409"/>
                    <a:gd name="connsiteX2" fmla="*/ 1190929 w 1650488"/>
                    <a:gd name="connsiteY2" fmla="*/ 376466 h 1078409"/>
                    <a:gd name="connsiteX3" fmla="*/ 811842 w 1650488"/>
                    <a:gd name="connsiteY3" fmla="*/ 808400 h 1078409"/>
                    <a:gd name="connsiteX4" fmla="*/ 778449 w 1650488"/>
                    <a:gd name="connsiteY4" fmla="*/ 867348 h 1078409"/>
                    <a:gd name="connsiteX5" fmla="*/ 468857 w 1650488"/>
                    <a:gd name="connsiteY5" fmla="*/ 1055586 h 1078409"/>
                    <a:gd name="connsiteX6" fmla="*/ 4398 w 1650488"/>
                    <a:gd name="connsiteY6" fmla="*/ 930524 h 1078409"/>
                    <a:gd name="connsiteX7" fmla="*/ 349900 w 1650488"/>
                    <a:gd name="connsiteY7" fmla="*/ 595874 h 1078409"/>
                    <a:gd name="connsiteX8" fmla="*/ 512210 w 1650488"/>
                    <a:gd name="connsiteY8" fmla="*/ 573146 h 1078409"/>
                    <a:gd name="connsiteX9" fmla="*/ 621086 w 1650488"/>
                    <a:gd name="connsiteY9" fmla="*/ 581703 h 1078409"/>
                    <a:gd name="connsiteX10" fmla="*/ 655697 w 1650488"/>
                    <a:gd name="connsiteY10" fmla="*/ 574005 h 1078409"/>
                    <a:gd name="connsiteX11" fmla="*/ 1032660 w 1650488"/>
                    <a:gd name="connsiteY11" fmla="*/ 359719 h 1078409"/>
                    <a:gd name="connsiteX12" fmla="*/ 1479859 w 1650488"/>
                    <a:gd name="connsiteY12" fmla="*/ 10272 h 1078409"/>
                    <a:gd name="connsiteX0" fmla="*/ 1479859 w 1650488"/>
                    <a:gd name="connsiteY0" fmla="*/ 10272 h 1078409"/>
                    <a:gd name="connsiteX1" fmla="*/ 1638498 w 1650488"/>
                    <a:gd name="connsiteY1" fmla="*/ 118054 h 1078409"/>
                    <a:gd name="connsiteX2" fmla="*/ 1190929 w 1650488"/>
                    <a:gd name="connsiteY2" fmla="*/ 376466 h 1078409"/>
                    <a:gd name="connsiteX3" fmla="*/ 811842 w 1650488"/>
                    <a:gd name="connsiteY3" fmla="*/ 808400 h 1078409"/>
                    <a:gd name="connsiteX4" fmla="*/ 778449 w 1650488"/>
                    <a:gd name="connsiteY4" fmla="*/ 867348 h 1078409"/>
                    <a:gd name="connsiteX5" fmla="*/ 468857 w 1650488"/>
                    <a:gd name="connsiteY5" fmla="*/ 1055586 h 1078409"/>
                    <a:gd name="connsiteX6" fmla="*/ 4398 w 1650488"/>
                    <a:gd name="connsiteY6" fmla="*/ 930524 h 1078409"/>
                    <a:gd name="connsiteX7" fmla="*/ 349900 w 1650488"/>
                    <a:gd name="connsiteY7" fmla="*/ 595874 h 1078409"/>
                    <a:gd name="connsiteX8" fmla="*/ 512210 w 1650488"/>
                    <a:gd name="connsiteY8" fmla="*/ 573146 h 1078409"/>
                    <a:gd name="connsiteX9" fmla="*/ 621086 w 1650488"/>
                    <a:gd name="connsiteY9" fmla="*/ 581703 h 1078409"/>
                    <a:gd name="connsiteX10" fmla="*/ 655697 w 1650488"/>
                    <a:gd name="connsiteY10" fmla="*/ 574005 h 1078409"/>
                    <a:gd name="connsiteX11" fmla="*/ 1032660 w 1650488"/>
                    <a:gd name="connsiteY11" fmla="*/ 359719 h 1078409"/>
                    <a:gd name="connsiteX12" fmla="*/ 1479859 w 1650488"/>
                    <a:gd name="connsiteY12" fmla="*/ 10272 h 1078409"/>
                    <a:gd name="connsiteX0" fmla="*/ 1479859 w 1650488"/>
                    <a:gd name="connsiteY0" fmla="*/ 10272 h 1078409"/>
                    <a:gd name="connsiteX1" fmla="*/ 1638498 w 1650488"/>
                    <a:gd name="connsiteY1" fmla="*/ 118054 h 1078409"/>
                    <a:gd name="connsiteX2" fmla="*/ 1190929 w 1650488"/>
                    <a:gd name="connsiteY2" fmla="*/ 376466 h 1078409"/>
                    <a:gd name="connsiteX3" fmla="*/ 811842 w 1650488"/>
                    <a:gd name="connsiteY3" fmla="*/ 808400 h 1078409"/>
                    <a:gd name="connsiteX4" fmla="*/ 778449 w 1650488"/>
                    <a:gd name="connsiteY4" fmla="*/ 867348 h 1078409"/>
                    <a:gd name="connsiteX5" fmla="*/ 468857 w 1650488"/>
                    <a:gd name="connsiteY5" fmla="*/ 1055586 h 1078409"/>
                    <a:gd name="connsiteX6" fmla="*/ 4398 w 1650488"/>
                    <a:gd name="connsiteY6" fmla="*/ 930524 h 1078409"/>
                    <a:gd name="connsiteX7" fmla="*/ 349900 w 1650488"/>
                    <a:gd name="connsiteY7" fmla="*/ 595874 h 1078409"/>
                    <a:gd name="connsiteX8" fmla="*/ 512210 w 1650488"/>
                    <a:gd name="connsiteY8" fmla="*/ 573146 h 1078409"/>
                    <a:gd name="connsiteX9" fmla="*/ 621086 w 1650488"/>
                    <a:gd name="connsiteY9" fmla="*/ 581703 h 1078409"/>
                    <a:gd name="connsiteX10" fmla="*/ 655697 w 1650488"/>
                    <a:gd name="connsiteY10" fmla="*/ 574005 h 1078409"/>
                    <a:gd name="connsiteX11" fmla="*/ 1032660 w 1650488"/>
                    <a:gd name="connsiteY11" fmla="*/ 359719 h 1078409"/>
                    <a:gd name="connsiteX12" fmla="*/ 1479859 w 1650488"/>
                    <a:gd name="connsiteY12" fmla="*/ 10272 h 10784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650488" h="1078409">
                      <a:moveTo>
                        <a:pt x="1479859" y="10272"/>
                      </a:moveTo>
                      <a:cubicBezTo>
                        <a:pt x="1580832" y="-30005"/>
                        <a:pt x="1686653" y="57022"/>
                        <a:pt x="1638498" y="118054"/>
                      </a:cubicBezTo>
                      <a:cubicBezTo>
                        <a:pt x="1590343" y="179086"/>
                        <a:pt x="1352417" y="253665"/>
                        <a:pt x="1190929" y="376466"/>
                      </a:cubicBezTo>
                      <a:cubicBezTo>
                        <a:pt x="906156" y="615749"/>
                        <a:pt x="851345" y="733656"/>
                        <a:pt x="811842" y="808400"/>
                      </a:cubicBezTo>
                      <a:lnTo>
                        <a:pt x="778449" y="867348"/>
                      </a:lnTo>
                      <a:cubicBezTo>
                        <a:pt x="721493" y="947322"/>
                        <a:pt x="608647" y="1019413"/>
                        <a:pt x="468857" y="1055586"/>
                      </a:cubicBezTo>
                      <a:cubicBezTo>
                        <a:pt x="245193" y="1113463"/>
                        <a:pt x="37247" y="1057470"/>
                        <a:pt x="4398" y="930524"/>
                      </a:cubicBezTo>
                      <a:cubicBezTo>
                        <a:pt x="-28451" y="803579"/>
                        <a:pt x="126235" y="653750"/>
                        <a:pt x="349900" y="595874"/>
                      </a:cubicBezTo>
                      <a:cubicBezTo>
                        <a:pt x="405816" y="581405"/>
                        <a:pt x="460749" y="574052"/>
                        <a:pt x="512210" y="573146"/>
                      </a:cubicBezTo>
                      <a:cubicBezTo>
                        <a:pt x="550806" y="572467"/>
                        <a:pt x="587448" y="575413"/>
                        <a:pt x="621086" y="581703"/>
                      </a:cubicBezTo>
                      <a:lnTo>
                        <a:pt x="655697" y="574005"/>
                      </a:lnTo>
                      <a:cubicBezTo>
                        <a:pt x="790042" y="534453"/>
                        <a:pt x="940635" y="428296"/>
                        <a:pt x="1032660" y="359719"/>
                      </a:cubicBezTo>
                      <a:cubicBezTo>
                        <a:pt x="1124685" y="291142"/>
                        <a:pt x="1378886" y="50549"/>
                        <a:pt x="1479859" y="10272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40" name="楕円 439">
                  <a:extLst>
                    <a:ext uri="{FF2B5EF4-FFF2-40B4-BE49-F238E27FC236}">
                      <a16:creationId xmlns:a16="http://schemas.microsoft.com/office/drawing/2014/main" id="{04862295-D78E-4DD3-A8D6-7369BDCAB5B1}"/>
                    </a:ext>
                  </a:extLst>
                </p:cNvPr>
                <p:cNvSpPr/>
                <p:nvPr/>
              </p:nvSpPr>
              <p:spPr>
                <a:xfrm rot="20572417">
                  <a:off x="4889172" y="3619909"/>
                  <a:ext cx="702156" cy="363448"/>
                </a:xfrm>
                <a:prstGeom prst="ellipse">
                  <a:avLst/>
                </a:prstGeom>
                <a:gradFill>
                  <a:gsLst>
                    <a:gs pos="0">
                      <a:sysClr val="window" lastClr="FFFFFF">
                        <a:lumMod val="75000"/>
                      </a:sysClr>
                    </a:gs>
                    <a:gs pos="54000">
                      <a:sysClr val="window" lastClr="FFFFFF"/>
                    </a:gs>
                    <a:gs pos="100000">
                      <a:sysClr val="window" lastClr="FFFFFF">
                        <a:lumMod val="75000"/>
                      </a:sysClr>
                    </a:gs>
                  </a:gsLst>
                  <a:lin ang="0" scaled="1"/>
                </a:gra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438" name="フリーフォーム: 図形 437">
                <a:extLst>
                  <a:ext uri="{FF2B5EF4-FFF2-40B4-BE49-F238E27FC236}">
                    <a16:creationId xmlns:a16="http://schemas.microsoft.com/office/drawing/2014/main" id="{74E7397E-3DD7-494E-AB92-46879050D0B6}"/>
                  </a:ext>
                </a:extLst>
              </p:cNvPr>
              <p:cNvSpPr/>
              <p:nvPr/>
            </p:nvSpPr>
            <p:spPr>
              <a:xfrm rot="20572417">
                <a:off x="3738059" y="2128427"/>
                <a:ext cx="742086" cy="406743"/>
              </a:xfrm>
              <a:custGeom>
                <a:avLst/>
                <a:gdLst>
                  <a:gd name="connsiteX0" fmla="*/ 533725 w 742086"/>
                  <a:gd name="connsiteY0" fmla="*/ 42329 h 406743"/>
                  <a:gd name="connsiteX1" fmla="*/ 742086 w 742086"/>
                  <a:gd name="connsiteY1" fmla="*/ 247850 h 406743"/>
                  <a:gd name="connsiteX2" fmla="*/ 704947 w 742086"/>
                  <a:gd name="connsiteY2" fmla="*/ 344325 h 406743"/>
                  <a:gd name="connsiteX3" fmla="*/ 691839 w 742086"/>
                  <a:gd name="connsiteY3" fmla="*/ 356990 h 406743"/>
                  <a:gd name="connsiteX4" fmla="*/ 663422 w 742086"/>
                  <a:gd name="connsiteY4" fmla="*/ 369127 h 406743"/>
                  <a:gd name="connsiteX5" fmla="*/ 425513 w 742086"/>
                  <a:gd name="connsiteY5" fmla="*/ 406743 h 406743"/>
                  <a:gd name="connsiteX6" fmla="*/ 0 w 742086"/>
                  <a:gd name="connsiteY6" fmla="*/ 186490 h 406743"/>
                  <a:gd name="connsiteX7" fmla="*/ 124630 w 742086"/>
                  <a:gd name="connsiteY7" fmla="*/ 30747 h 406743"/>
                  <a:gd name="connsiteX8" fmla="*/ 186331 w 742086"/>
                  <a:gd name="connsiteY8" fmla="*/ 4397 h 406743"/>
                  <a:gd name="connsiteX9" fmla="*/ 269495 w 742086"/>
                  <a:gd name="connsiteY9" fmla="*/ 0 h 406743"/>
                  <a:gd name="connsiteX10" fmla="*/ 533725 w 742086"/>
                  <a:gd name="connsiteY10" fmla="*/ 42329 h 4067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742086" h="406743">
                    <a:moveTo>
                      <a:pt x="533725" y="42329"/>
                    </a:moveTo>
                    <a:cubicBezTo>
                      <a:pt x="659435" y="86869"/>
                      <a:pt x="742086" y="162298"/>
                      <a:pt x="742086" y="247850"/>
                    </a:cubicBezTo>
                    <a:cubicBezTo>
                      <a:pt x="742086" y="282071"/>
                      <a:pt x="728862" y="314672"/>
                      <a:pt x="704947" y="344325"/>
                    </a:cubicBezTo>
                    <a:lnTo>
                      <a:pt x="691839" y="356990"/>
                    </a:lnTo>
                    <a:lnTo>
                      <a:pt x="663422" y="369127"/>
                    </a:lnTo>
                    <a:cubicBezTo>
                      <a:pt x="595509" y="392875"/>
                      <a:pt x="513640" y="406743"/>
                      <a:pt x="425513" y="406743"/>
                    </a:cubicBezTo>
                    <a:cubicBezTo>
                      <a:pt x="190510" y="406743"/>
                      <a:pt x="1" y="308131"/>
                      <a:pt x="0" y="186490"/>
                    </a:cubicBezTo>
                    <a:cubicBezTo>
                      <a:pt x="1" y="125669"/>
                      <a:pt x="47628" y="70605"/>
                      <a:pt x="124630" y="30747"/>
                    </a:cubicBezTo>
                    <a:lnTo>
                      <a:pt x="186331" y="4397"/>
                    </a:lnTo>
                    <a:lnTo>
                      <a:pt x="269495" y="0"/>
                    </a:lnTo>
                    <a:cubicBezTo>
                      <a:pt x="367372" y="0"/>
                      <a:pt x="458299" y="15605"/>
                      <a:pt x="533725" y="42329"/>
                    </a:cubicBezTo>
                    <a:close/>
                  </a:path>
                </a:pathLst>
              </a:custGeom>
              <a:solidFill>
                <a:srgbClr val="CC66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387" name="グループ化 386">
              <a:extLst>
                <a:ext uri="{FF2B5EF4-FFF2-40B4-BE49-F238E27FC236}">
                  <a16:creationId xmlns:a16="http://schemas.microsoft.com/office/drawing/2014/main" id="{B2EDC3A3-0341-4168-9572-EF09E83215B9}"/>
                </a:ext>
              </a:extLst>
            </p:cNvPr>
            <p:cNvGrpSpPr/>
            <p:nvPr/>
          </p:nvGrpSpPr>
          <p:grpSpPr>
            <a:xfrm>
              <a:off x="1681449" y="1595445"/>
              <a:ext cx="659725" cy="357520"/>
              <a:chOff x="1525180" y="6076461"/>
              <a:chExt cx="1536800" cy="832827"/>
            </a:xfrm>
            <a:solidFill>
              <a:srgbClr val="00CC00"/>
            </a:solidFill>
          </p:grpSpPr>
          <p:sp>
            <p:nvSpPr>
              <p:cNvPr id="415" name="円: 塗りつぶしなし 414">
                <a:extLst>
                  <a:ext uri="{FF2B5EF4-FFF2-40B4-BE49-F238E27FC236}">
                    <a16:creationId xmlns:a16="http://schemas.microsoft.com/office/drawing/2014/main" id="{39C4EC53-1C70-4566-BBC8-51B7F90028B8}"/>
                  </a:ext>
                </a:extLst>
              </p:cNvPr>
              <p:cNvSpPr/>
              <p:nvPr/>
            </p:nvSpPr>
            <p:spPr>
              <a:xfrm>
                <a:off x="1985059" y="6145823"/>
                <a:ext cx="423665" cy="254977"/>
              </a:xfrm>
              <a:prstGeom prst="donut">
                <a:avLst>
                  <a:gd name="adj" fmla="val 26677"/>
                </a:avLst>
              </a:prstGeom>
              <a:grpFill/>
              <a:ln w="12700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16" name="円: 塗りつぶしなし 415">
                <a:extLst>
                  <a:ext uri="{FF2B5EF4-FFF2-40B4-BE49-F238E27FC236}">
                    <a16:creationId xmlns:a16="http://schemas.microsoft.com/office/drawing/2014/main" id="{C80B6B27-FFC2-4DEA-BDBD-998A3623C7C5}"/>
                  </a:ext>
                </a:extLst>
              </p:cNvPr>
              <p:cNvSpPr/>
              <p:nvPr/>
            </p:nvSpPr>
            <p:spPr>
              <a:xfrm>
                <a:off x="2225565" y="6224404"/>
                <a:ext cx="423665" cy="254977"/>
              </a:xfrm>
              <a:prstGeom prst="donut">
                <a:avLst>
                  <a:gd name="adj" fmla="val 26677"/>
                </a:avLst>
              </a:prstGeom>
              <a:grpFill/>
              <a:ln w="12700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17" name="円: 塗りつぶしなし 416">
                <a:extLst>
                  <a:ext uri="{FF2B5EF4-FFF2-40B4-BE49-F238E27FC236}">
                    <a16:creationId xmlns:a16="http://schemas.microsoft.com/office/drawing/2014/main" id="{D912FF29-8529-4F79-9FD4-8846819C6CE9}"/>
                  </a:ext>
                </a:extLst>
              </p:cNvPr>
              <p:cNvSpPr/>
              <p:nvPr/>
            </p:nvSpPr>
            <p:spPr>
              <a:xfrm>
                <a:off x="1893480" y="6273311"/>
                <a:ext cx="423665" cy="254977"/>
              </a:xfrm>
              <a:prstGeom prst="donut">
                <a:avLst>
                  <a:gd name="adj" fmla="val 26677"/>
                </a:avLst>
              </a:prstGeom>
              <a:grpFill/>
              <a:ln w="12700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18" name="円: 塗りつぶしなし 417">
                <a:extLst>
                  <a:ext uri="{FF2B5EF4-FFF2-40B4-BE49-F238E27FC236}">
                    <a16:creationId xmlns:a16="http://schemas.microsoft.com/office/drawing/2014/main" id="{11E21EA4-3DFB-4E80-B0C1-425C1291C0A5}"/>
                  </a:ext>
                </a:extLst>
              </p:cNvPr>
              <p:cNvSpPr/>
              <p:nvPr/>
            </p:nvSpPr>
            <p:spPr>
              <a:xfrm>
                <a:off x="2397809" y="6291873"/>
                <a:ext cx="423665" cy="254977"/>
              </a:xfrm>
              <a:prstGeom prst="donut">
                <a:avLst>
                  <a:gd name="adj" fmla="val 26677"/>
                </a:avLst>
              </a:prstGeom>
              <a:grpFill/>
              <a:ln w="12700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19" name="円: 塗りつぶしなし 418">
                <a:extLst>
                  <a:ext uri="{FF2B5EF4-FFF2-40B4-BE49-F238E27FC236}">
                    <a16:creationId xmlns:a16="http://schemas.microsoft.com/office/drawing/2014/main" id="{3306BDAA-4825-42A1-B7A5-20FF96623164}"/>
                  </a:ext>
                </a:extLst>
              </p:cNvPr>
              <p:cNvSpPr/>
              <p:nvPr/>
            </p:nvSpPr>
            <p:spPr>
              <a:xfrm>
                <a:off x="2638315" y="6370454"/>
                <a:ext cx="423665" cy="254977"/>
              </a:xfrm>
              <a:prstGeom prst="donut">
                <a:avLst>
                  <a:gd name="adj" fmla="val 26677"/>
                </a:avLst>
              </a:prstGeom>
              <a:grpFill/>
              <a:ln w="12700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20" name="円: 塗りつぶしなし 419">
                <a:extLst>
                  <a:ext uri="{FF2B5EF4-FFF2-40B4-BE49-F238E27FC236}">
                    <a16:creationId xmlns:a16="http://schemas.microsoft.com/office/drawing/2014/main" id="{9BD26696-7B0A-49FD-9C56-3F68DC3544DF}"/>
                  </a:ext>
                </a:extLst>
              </p:cNvPr>
              <p:cNvSpPr/>
              <p:nvPr/>
            </p:nvSpPr>
            <p:spPr>
              <a:xfrm>
                <a:off x="2306230" y="6419361"/>
                <a:ext cx="423665" cy="254977"/>
              </a:xfrm>
              <a:prstGeom prst="donut">
                <a:avLst>
                  <a:gd name="adj" fmla="val 26677"/>
                </a:avLst>
              </a:prstGeom>
              <a:grpFill/>
              <a:ln w="12700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21" name="円: 塗りつぶしなし 420">
                <a:extLst>
                  <a:ext uri="{FF2B5EF4-FFF2-40B4-BE49-F238E27FC236}">
                    <a16:creationId xmlns:a16="http://schemas.microsoft.com/office/drawing/2014/main" id="{4CF59027-088C-489C-A632-5CBE6F9467B2}"/>
                  </a:ext>
                </a:extLst>
              </p:cNvPr>
              <p:cNvSpPr/>
              <p:nvPr/>
            </p:nvSpPr>
            <p:spPr>
              <a:xfrm>
                <a:off x="2515382" y="6184167"/>
                <a:ext cx="423665" cy="254977"/>
              </a:xfrm>
              <a:prstGeom prst="donut">
                <a:avLst>
                  <a:gd name="adj" fmla="val 26677"/>
                </a:avLst>
              </a:prstGeom>
              <a:grpFill/>
              <a:ln w="12700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22" name="円: 塗りつぶしなし 421">
                <a:extLst>
                  <a:ext uri="{FF2B5EF4-FFF2-40B4-BE49-F238E27FC236}">
                    <a16:creationId xmlns:a16="http://schemas.microsoft.com/office/drawing/2014/main" id="{C18B5F35-A10A-4B1A-A745-213117F2E71A}"/>
                  </a:ext>
                </a:extLst>
              </p:cNvPr>
              <p:cNvSpPr/>
              <p:nvPr/>
            </p:nvSpPr>
            <p:spPr>
              <a:xfrm>
                <a:off x="1831865" y="6084704"/>
                <a:ext cx="423665" cy="254977"/>
              </a:xfrm>
              <a:prstGeom prst="donut">
                <a:avLst>
                  <a:gd name="adj" fmla="val 26677"/>
                </a:avLst>
              </a:prstGeom>
              <a:grpFill/>
              <a:ln w="12700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23" name="円: 塗りつぶしなし 422">
                <a:extLst>
                  <a:ext uri="{FF2B5EF4-FFF2-40B4-BE49-F238E27FC236}">
                    <a16:creationId xmlns:a16="http://schemas.microsoft.com/office/drawing/2014/main" id="{039230E7-D567-48FC-827C-2A7AC6BE2A0D}"/>
                  </a:ext>
                </a:extLst>
              </p:cNvPr>
              <p:cNvSpPr/>
              <p:nvPr/>
            </p:nvSpPr>
            <p:spPr>
              <a:xfrm>
                <a:off x="1628665" y="6338704"/>
                <a:ext cx="423665" cy="254977"/>
              </a:xfrm>
              <a:prstGeom prst="donut">
                <a:avLst>
                  <a:gd name="adj" fmla="val 26677"/>
                </a:avLst>
              </a:prstGeom>
              <a:grpFill/>
              <a:ln w="12700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24" name="円: 塗りつぶしなし 423">
                <a:extLst>
                  <a:ext uri="{FF2B5EF4-FFF2-40B4-BE49-F238E27FC236}">
                    <a16:creationId xmlns:a16="http://schemas.microsoft.com/office/drawing/2014/main" id="{7791DBD9-CE1F-468E-85A4-15D728D7AA65}"/>
                  </a:ext>
                </a:extLst>
              </p:cNvPr>
              <p:cNvSpPr/>
              <p:nvPr/>
            </p:nvSpPr>
            <p:spPr>
              <a:xfrm>
                <a:off x="2104915" y="6395854"/>
                <a:ext cx="423665" cy="254977"/>
              </a:xfrm>
              <a:prstGeom prst="donut">
                <a:avLst>
                  <a:gd name="adj" fmla="val 26677"/>
                </a:avLst>
              </a:prstGeom>
              <a:grpFill/>
              <a:ln w="12700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25" name="円: 塗りつぶしなし 424">
                <a:extLst>
                  <a:ext uri="{FF2B5EF4-FFF2-40B4-BE49-F238E27FC236}">
                    <a16:creationId xmlns:a16="http://schemas.microsoft.com/office/drawing/2014/main" id="{0F230D1A-AB1E-475C-B64B-5056A7357832}"/>
                  </a:ext>
                </a:extLst>
              </p:cNvPr>
              <p:cNvSpPr/>
              <p:nvPr/>
            </p:nvSpPr>
            <p:spPr>
              <a:xfrm>
                <a:off x="1915209" y="6437923"/>
                <a:ext cx="423665" cy="254977"/>
              </a:xfrm>
              <a:prstGeom prst="donut">
                <a:avLst>
                  <a:gd name="adj" fmla="val 26677"/>
                </a:avLst>
              </a:prstGeom>
              <a:grpFill/>
              <a:ln w="12700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26" name="円: 塗りつぶしなし 425">
                <a:extLst>
                  <a:ext uri="{FF2B5EF4-FFF2-40B4-BE49-F238E27FC236}">
                    <a16:creationId xmlns:a16="http://schemas.microsoft.com/office/drawing/2014/main" id="{D6B96569-2EEE-4368-8AFC-D2E77FAAEE30}"/>
                  </a:ext>
                </a:extLst>
              </p:cNvPr>
              <p:cNvSpPr/>
              <p:nvPr/>
            </p:nvSpPr>
            <p:spPr>
              <a:xfrm>
                <a:off x="1692849" y="6216069"/>
                <a:ext cx="423665" cy="254977"/>
              </a:xfrm>
              <a:prstGeom prst="donut">
                <a:avLst>
                  <a:gd name="adj" fmla="val 26677"/>
                </a:avLst>
              </a:prstGeom>
              <a:grpFill/>
              <a:ln w="12700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27" name="円: 塗りつぶしなし 426">
                <a:extLst>
                  <a:ext uri="{FF2B5EF4-FFF2-40B4-BE49-F238E27FC236}">
                    <a16:creationId xmlns:a16="http://schemas.microsoft.com/office/drawing/2014/main" id="{9871F65D-61FA-46AD-B71F-877C0C857617}"/>
                  </a:ext>
                </a:extLst>
              </p:cNvPr>
              <p:cNvSpPr/>
              <p:nvPr/>
            </p:nvSpPr>
            <p:spPr>
              <a:xfrm>
                <a:off x="2556559" y="6564923"/>
                <a:ext cx="423665" cy="254977"/>
              </a:xfrm>
              <a:prstGeom prst="donut">
                <a:avLst>
                  <a:gd name="adj" fmla="val 26677"/>
                </a:avLst>
              </a:prstGeom>
              <a:grpFill/>
              <a:ln w="12700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28" name="円: 塗りつぶしなし 427">
                <a:extLst>
                  <a:ext uri="{FF2B5EF4-FFF2-40B4-BE49-F238E27FC236}">
                    <a16:creationId xmlns:a16="http://schemas.microsoft.com/office/drawing/2014/main" id="{D97AE795-041D-4BD0-8752-33C3A68B642A}"/>
                  </a:ext>
                </a:extLst>
              </p:cNvPr>
              <p:cNvSpPr/>
              <p:nvPr/>
            </p:nvSpPr>
            <p:spPr>
              <a:xfrm>
                <a:off x="2239059" y="6615723"/>
                <a:ext cx="423665" cy="254977"/>
              </a:xfrm>
              <a:prstGeom prst="donut">
                <a:avLst>
                  <a:gd name="adj" fmla="val 26677"/>
                </a:avLst>
              </a:prstGeom>
              <a:grpFill/>
              <a:ln w="12700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29" name="円: 塗りつぶしなし 428">
                <a:extLst>
                  <a:ext uri="{FF2B5EF4-FFF2-40B4-BE49-F238E27FC236}">
                    <a16:creationId xmlns:a16="http://schemas.microsoft.com/office/drawing/2014/main" id="{FF8A861D-8681-4BA1-ADB7-D84E725D80AB}"/>
                  </a:ext>
                </a:extLst>
              </p:cNvPr>
              <p:cNvSpPr/>
              <p:nvPr/>
            </p:nvSpPr>
            <p:spPr>
              <a:xfrm>
                <a:off x="1673909" y="6545873"/>
                <a:ext cx="423665" cy="254977"/>
              </a:xfrm>
              <a:prstGeom prst="donut">
                <a:avLst>
                  <a:gd name="adj" fmla="val 26677"/>
                </a:avLst>
              </a:prstGeom>
              <a:grpFill/>
              <a:ln w="12700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30" name="円: 塗りつぶしなし 429">
                <a:extLst>
                  <a:ext uri="{FF2B5EF4-FFF2-40B4-BE49-F238E27FC236}">
                    <a16:creationId xmlns:a16="http://schemas.microsoft.com/office/drawing/2014/main" id="{559EECA8-9A76-42E7-A5F8-ACA48B26D373}"/>
                  </a:ext>
                </a:extLst>
              </p:cNvPr>
              <p:cNvSpPr/>
              <p:nvPr/>
            </p:nvSpPr>
            <p:spPr>
              <a:xfrm>
                <a:off x="1908859" y="6622073"/>
                <a:ext cx="423665" cy="254977"/>
              </a:xfrm>
              <a:prstGeom prst="donut">
                <a:avLst>
                  <a:gd name="adj" fmla="val 26677"/>
                </a:avLst>
              </a:prstGeom>
              <a:grpFill/>
              <a:ln w="12700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31" name="円: 塗りつぶしなし 430">
                <a:extLst>
                  <a:ext uri="{FF2B5EF4-FFF2-40B4-BE49-F238E27FC236}">
                    <a16:creationId xmlns:a16="http://schemas.microsoft.com/office/drawing/2014/main" id="{B6425AD7-1488-419C-BD23-AFBAA5029C52}"/>
                  </a:ext>
                </a:extLst>
              </p:cNvPr>
              <p:cNvSpPr/>
              <p:nvPr/>
            </p:nvSpPr>
            <p:spPr>
              <a:xfrm>
                <a:off x="1804580" y="6482861"/>
                <a:ext cx="423665" cy="254977"/>
              </a:xfrm>
              <a:prstGeom prst="donut">
                <a:avLst>
                  <a:gd name="adj" fmla="val 26677"/>
                </a:avLst>
              </a:prstGeom>
              <a:grpFill/>
              <a:ln w="12700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32" name="円: 塗りつぶしなし 431">
                <a:extLst>
                  <a:ext uri="{FF2B5EF4-FFF2-40B4-BE49-F238E27FC236}">
                    <a16:creationId xmlns:a16="http://schemas.microsoft.com/office/drawing/2014/main" id="{405ECBB4-A8CC-44E0-B90B-EDACF775548C}"/>
                  </a:ext>
                </a:extLst>
              </p:cNvPr>
              <p:cNvSpPr/>
              <p:nvPr/>
            </p:nvSpPr>
            <p:spPr>
              <a:xfrm>
                <a:off x="2103030" y="6076461"/>
                <a:ext cx="423665" cy="254977"/>
              </a:xfrm>
              <a:prstGeom prst="donut">
                <a:avLst>
                  <a:gd name="adj" fmla="val 26677"/>
                </a:avLst>
              </a:prstGeom>
              <a:grpFill/>
              <a:ln w="12700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33" name="円: 塗りつぶしなし 432">
                <a:extLst>
                  <a:ext uri="{FF2B5EF4-FFF2-40B4-BE49-F238E27FC236}">
                    <a16:creationId xmlns:a16="http://schemas.microsoft.com/office/drawing/2014/main" id="{056B55C7-1B8C-433E-BCBD-290FE4E1DAD4}"/>
                  </a:ext>
                </a:extLst>
              </p:cNvPr>
              <p:cNvSpPr/>
              <p:nvPr/>
            </p:nvSpPr>
            <p:spPr>
              <a:xfrm>
                <a:off x="2366059" y="6164873"/>
                <a:ext cx="423665" cy="254977"/>
              </a:xfrm>
              <a:prstGeom prst="donut">
                <a:avLst>
                  <a:gd name="adj" fmla="val 26677"/>
                </a:avLst>
              </a:prstGeom>
              <a:grpFill/>
              <a:ln w="12700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34" name="円: 塗りつぶしなし 433">
                <a:extLst>
                  <a:ext uri="{FF2B5EF4-FFF2-40B4-BE49-F238E27FC236}">
                    <a16:creationId xmlns:a16="http://schemas.microsoft.com/office/drawing/2014/main" id="{95F8754F-9C6A-451D-8D25-113C158AAB70}"/>
                  </a:ext>
                </a:extLst>
              </p:cNvPr>
              <p:cNvSpPr/>
              <p:nvPr/>
            </p:nvSpPr>
            <p:spPr>
              <a:xfrm>
                <a:off x="2445930" y="6654311"/>
                <a:ext cx="423665" cy="254977"/>
              </a:xfrm>
              <a:prstGeom prst="donut">
                <a:avLst>
                  <a:gd name="adj" fmla="val 26677"/>
                </a:avLst>
              </a:prstGeom>
              <a:grpFill/>
              <a:ln w="12700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35" name="円: 塗りつぶしなし 434">
                <a:extLst>
                  <a:ext uri="{FF2B5EF4-FFF2-40B4-BE49-F238E27FC236}">
                    <a16:creationId xmlns:a16="http://schemas.microsoft.com/office/drawing/2014/main" id="{A5F123A2-68AF-4FDE-B4B0-E2080364360B}"/>
                  </a:ext>
                </a:extLst>
              </p:cNvPr>
              <p:cNvSpPr/>
              <p:nvPr/>
            </p:nvSpPr>
            <p:spPr>
              <a:xfrm>
                <a:off x="2060465" y="6643504"/>
                <a:ext cx="423665" cy="254977"/>
              </a:xfrm>
              <a:prstGeom prst="donut">
                <a:avLst>
                  <a:gd name="adj" fmla="val 26677"/>
                </a:avLst>
              </a:prstGeom>
              <a:grpFill/>
              <a:ln w="12700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36" name="円: 塗りつぶしなし 435">
                <a:extLst>
                  <a:ext uri="{FF2B5EF4-FFF2-40B4-BE49-F238E27FC236}">
                    <a16:creationId xmlns:a16="http://schemas.microsoft.com/office/drawing/2014/main" id="{35E3A810-F49C-4358-A946-788BC84E2FCA}"/>
                  </a:ext>
                </a:extLst>
              </p:cNvPr>
              <p:cNvSpPr/>
              <p:nvPr/>
            </p:nvSpPr>
            <p:spPr>
              <a:xfrm>
                <a:off x="1525180" y="6470161"/>
                <a:ext cx="423665" cy="254977"/>
              </a:xfrm>
              <a:prstGeom prst="donut">
                <a:avLst>
                  <a:gd name="adj" fmla="val 26677"/>
                </a:avLst>
              </a:prstGeom>
              <a:grpFill/>
              <a:ln w="12700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388" name="グループ化 387">
              <a:extLst>
                <a:ext uri="{FF2B5EF4-FFF2-40B4-BE49-F238E27FC236}">
                  <a16:creationId xmlns:a16="http://schemas.microsoft.com/office/drawing/2014/main" id="{74325E8A-A79B-4D17-B8DA-6F5490AD5BBD}"/>
                </a:ext>
              </a:extLst>
            </p:cNvPr>
            <p:cNvGrpSpPr/>
            <p:nvPr/>
          </p:nvGrpSpPr>
          <p:grpSpPr>
            <a:xfrm>
              <a:off x="723414" y="1793906"/>
              <a:ext cx="1899684" cy="912112"/>
              <a:chOff x="926782" y="1986132"/>
              <a:chExt cx="1696316" cy="719885"/>
            </a:xfrm>
          </p:grpSpPr>
          <p:grpSp>
            <p:nvGrpSpPr>
              <p:cNvPr id="397" name="グループ化 396">
                <a:extLst>
                  <a:ext uri="{FF2B5EF4-FFF2-40B4-BE49-F238E27FC236}">
                    <a16:creationId xmlns:a16="http://schemas.microsoft.com/office/drawing/2014/main" id="{ABCB4CBC-18C5-4F03-AB48-491D28B54CF8}"/>
                  </a:ext>
                </a:extLst>
              </p:cNvPr>
              <p:cNvGrpSpPr/>
              <p:nvPr/>
            </p:nvGrpSpPr>
            <p:grpSpPr>
              <a:xfrm>
                <a:off x="1499658" y="2167048"/>
                <a:ext cx="1123440" cy="538969"/>
                <a:chOff x="9200208" y="4776279"/>
                <a:chExt cx="1205855" cy="578508"/>
              </a:xfrm>
            </p:grpSpPr>
            <p:grpSp>
              <p:nvGrpSpPr>
                <p:cNvPr id="407" name="グループ化 406">
                  <a:extLst>
                    <a:ext uri="{FF2B5EF4-FFF2-40B4-BE49-F238E27FC236}">
                      <a16:creationId xmlns:a16="http://schemas.microsoft.com/office/drawing/2014/main" id="{C35F4FCD-8D55-47D8-9077-795FC1333944}"/>
                    </a:ext>
                  </a:extLst>
                </p:cNvPr>
                <p:cNvGrpSpPr/>
                <p:nvPr/>
              </p:nvGrpSpPr>
              <p:grpSpPr>
                <a:xfrm>
                  <a:off x="9200208" y="4776279"/>
                  <a:ext cx="1205855" cy="578508"/>
                  <a:chOff x="9200208" y="4696606"/>
                  <a:chExt cx="1205855" cy="658183"/>
                </a:xfrm>
              </p:grpSpPr>
              <p:sp>
                <p:nvSpPr>
                  <p:cNvPr id="411" name="フリーフォーム: 図形 410">
                    <a:extLst>
                      <a:ext uri="{FF2B5EF4-FFF2-40B4-BE49-F238E27FC236}">
                        <a16:creationId xmlns:a16="http://schemas.microsoft.com/office/drawing/2014/main" id="{F95319C3-DFE1-46B9-B5CF-DFA797B6B67E}"/>
                      </a:ext>
                    </a:extLst>
                  </p:cNvPr>
                  <p:cNvSpPr/>
                  <p:nvPr/>
                </p:nvSpPr>
                <p:spPr>
                  <a:xfrm>
                    <a:off x="9224962" y="4714875"/>
                    <a:ext cx="1159993" cy="639914"/>
                  </a:xfrm>
                  <a:custGeom>
                    <a:avLst/>
                    <a:gdLst>
                      <a:gd name="connsiteX0" fmla="*/ 788737 w 1577713"/>
                      <a:gd name="connsiteY0" fmla="*/ 0 h 938621"/>
                      <a:gd name="connsiteX1" fmla="*/ 1577474 w 1577713"/>
                      <a:gd name="connsiteY1" fmla="*/ 439148 h 938621"/>
                      <a:gd name="connsiteX2" fmla="*/ 1572133 w 1577713"/>
                      <a:gd name="connsiteY2" fmla="*/ 468651 h 938621"/>
                      <a:gd name="connsiteX3" fmla="*/ 1577713 w 1577713"/>
                      <a:gd name="connsiteY3" fmla="*/ 499473 h 938621"/>
                      <a:gd name="connsiteX4" fmla="*/ 788976 w 1577713"/>
                      <a:gd name="connsiteY4" fmla="*/ 938621 h 938621"/>
                      <a:gd name="connsiteX5" fmla="*/ 239 w 1577713"/>
                      <a:gd name="connsiteY5" fmla="*/ 499473 h 938621"/>
                      <a:gd name="connsiteX6" fmla="*/ 5581 w 1577713"/>
                      <a:gd name="connsiteY6" fmla="*/ 469971 h 938621"/>
                      <a:gd name="connsiteX7" fmla="*/ 0 w 1577713"/>
                      <a:gd name="connsiteY7" fmla="*/ 439148 h 938621"/>
                      <a:gd name="connsiteX8" fmla="*/ 788737 w 1577713"/>
                      <a:gd name="connsiteY8" fmla="*/ 0 h 938621"/>
                      <a:gd name="connsiteX0" fmla="*/ 788737 w 1577713"/>
                      <a:gd name="connsiteY0" fmla="*/ 0 h 938621"/>
                      <a:gd name="connsiteX1" fmla="*/ 1577474 w 1577713"/>
                      <a:gd name="connsiteY1" fmla="*/ 439148 h 938621"/>
                      <a:gd name="connsiteX2" fmla="*/ 1572133 w 1577713"/>
                      <a:gd name="connsiteY2" fmla="*/ 468651 h 938621"/>
                      <a:gd name="connsiteX3" fmla="*/ 1577713 w 1577713"/>
                      <a:gd name="connsiteY3" fmla="*/ 499473 h 938621"/>
                      <a:gd name="connsiteX4" fmla="*/ 788976 w 1577713"/>
                      <a:gd name="connsiteY4" fmla="*/ 938621 h 938621"/>
                      <a:gd name="connsiteX5" fmla="*/ 239 w 1577713"/>
                      <a:gd name="connsiteY5" fmla="*/ 499473 h 938621"/>
                      <a:gd name="connsiteX6" fmla="*/ 0 w 1577713"/>
                      <a:gd name="connsiteY6" fmla="*/ 439148 h 938621"/>
                      <a:gd name="connsiteX7" fmla="*/ 788737 w 1577713"/>
                      <a:gd name="connsiteY7" fmla="*/ 0 h 938621"/>
                      <a:gd name="connsiteX0" fmla="*/ 788737 w 1577713"/>
                      <a:gd name="connsiteY0" fmla="*/ 0 h 938621"/>
                      <a:gd name="connsiteX1" fmla="*/ 1577474 w 1577713"/>
                      <a:gd name="connsiteY1" fmla="*/ 439148 h 938621"/>
                      <a:gd name="connsiteX2" fmla="*/ 1577713 w 1577713"/>
                      <a:gd name="connsiteY2" fmla="*/ 499473 h 938621"/>
                      <a:gd name="connsiteX3" fmla="*/ 788976 w 1577713"/>
                      <a:gd name="connsiteY3" fmla="*/ 938621 h 938621"/>
                      <a:gd name="connsiteX4" fmla="*/ 239 w 1577713"/>
                      <a:gd name="connsiteY4" fmla="*/ 499473 h 938621"/>
                      <a:gd name="connsiteX5" fmla="*/ 0 w 1577713"/>
                      <a:gd name="connsiteY5" fmla="*/ 439148 h 938621"/>
                      <a:gd name="connsiteX6" fmla="*/ 788737 w 1577713"/>
                      <a:gd name="connsiteY6" fmla="*/ 0 h 93862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577713" h="938621">
                        <a:moveTo>
                          <a:pt x="788737" y="0"/>
                        </a:moveTo>
                        <a:cubicBezTo>
                          <a:pt x="1224344" y="0"/>
                          <a:pt x="1577474" y="196613"/>
                          <a:pt x="1577474" y="439148"/>
                        </a:cubicBezTo>
                        <a:cubicBezTo>
                          <a:pt x="1577554" y="459256"/>
                          <a:pt x="1577633" y="479365"/>
                          <a:pt x="1577713" y="499473"/>
                        </a:cubicBezTo>
                        <a:cubicBezTo>
                          <a:pt x="1577713" y="742008"/>
                          <a:pt x="1224583" y="938621"/>
                          <a:pt x="788976" y="938621"/>
                        </a:cubicBezTo>
                        <a:cubicBezTo>
                          <a:pt x="353369" y="938621"/>
                          <a:pt x="239" y="742008"/>
                          <a:pt x="239" y="499473"/>
                        </a:cubicBezTo>
                        <a:cubicBezTo>
                          <a:pt x="159" y="479365"/>
                          <a:pt x="80" y="459256"/>
                          <a:pt x="0" y="439148"/>
                        </a:cubicBezTo>
                        <a:cubicBezTo>
                          <a:pt x="0" y="196613"/>
                          <a:pt x="353130" y="0"/>
                          <a:pt x="788737" y="0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75000"/>
                    </a:srgbClr>
                  </a:solidFill>
                  <a:ln w="12700" cap="flat" cmpd="sng" algn="ctr">
                    <a:solidFill>
                      <a:srgbClr val="ED7D31">
                        <a:lumMod val="75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12" name="楕円 411">
                    <a:extLst>
                      <a:ext uri="{FF2B5EF4-FFF2-40B4-BE49-F238E27FC236}">
                        <a16:creationId xmlns:a16="http://schemas.microsoft.com/office/drawing/2014/main" id="{929D52E3-F874-401B-8ECC-E9C80239403D}"/>
                      </a:ext>
                    </a:extLst>
                  </p:cNvPr>
                  <p:cNvSpPr/>
                  <p:nvPr/>
                </p:nvSpPr>
                <p:spPr>
                  <a:xfrm>
                    <a:off x="9200208" y="4714875"/>
                    <a:ext cx="1205855" cy="637635"/>
                  </a:xfrm>
                  <a:prstGeom prst="ellipse">
                    <a:avLst/>
                  </a:prstGeom>
                  <a:solidFill>
                    <a:srgbClr val="ED7D31">
                      <a:lumMod val="50000"/>
                    </a:srgbClr>
                  </a:solidFill>
                  <a:ln w="12700" cap="flat" cmpd="sng" algn="ctr">
                    <a:solidFill>
                      <a:srgbClr val="ED7D31">
                        <a:lumMod val="75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13" name="楕円 412">
                    <a:extLst>
                      <a:ext uri="{FF2B5EF4-FFF2-40B4-BE49-F238E27FC236}">
                        <a16:creationId xmlns:a16="http://schemas.microsoft.com/office/drawing/2014/main" id="{57B40B52-D192-41E1-976D-56EDAC29E70C}"/>
                      </a:ext>
                    </a:extLst>
                  </p:cNvPr>
                  <p:cNvSpPr/>
                  <p:nvPr/>
                </p:nvSpPr>
                <p:spPr>
                  <a:xfrm>
                    <a:off x="9204557" y="4716148"/>
                    <a:ext cx="1151115" cy="586274"/>
                  </a:xfrm>
                  <a:prstGeom prst="ellipse">
                    <a:avLst/>
                  </a:prstGeom>
                  <a:solidFill>
                    <a:srgbClr val="ED7D31">
                      <a:lumMod val="60000"/>
                      <a:lumOff val="40000"/>
                    </a:srgbClr>
                  </a:solidFill>
                  <a:ln w="12700" cap="flat" cmpd="sng" algn="ctr">
                    <a:solidFill>
                      <a:srgbClr val="ED7D31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14" name="楕円 413">
                    <a:extLst>
                      <a:ext uri="{FF2B5EF4-FFF2-40B4-BE49-F238E27FC236}">
                        <a16:creationId xmlns:a16="http://schemas.microsoft.com/office/drawing/2014/main" id="{F742F767-B462-464E-AB90-3431A1F230E3}"/>
                      </a:ext>
                    </a:extLst>
                  </p:cNvPr>
                  <p:cNvSpPr/>
                  <p:nvPr/>
                </p:nvSpPr>
                <p:spPr>
                  <a:xfrm>
                    <a:off x="9222229" y="4696606"/>
                    <a:ext cx="1167165" cy="569643"/>
                  </a:xfrm>
                  <a:prstGeom prst="ellipse">
                    <a:avLst/>
                  </a:prstGeom>
                  <a:pattFill prst="dkUpDiag">
                    <a:fgClr>
                      <a:srgbClr val="ED7D31">
                        <a:lumMod val="60000"/>
                        <a:lumOff val="40000"/>
                      </a:srgbClr>
                    </a:fgClr>
                    <a:bgClr>
                      <a:srgbClr val="CC6600"/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408" name="楕円 519">
                  <a:extLst>
                    <a:ext uri="{FF2B5EF4-FFF2-40B4-BE49-F238E27FC236}">
                      <a16:creationId xmlns:a16="http://schemas.microsoft.com/office/drawing/2014/main" id="{F02D5811-2544-43BC-B92D-52619CAA8B41}"/>
                    </a:ext>
                  </a:extLst>
                </p:cNvPr>
                <p:cNvSpPr/>
                <p:nvPr/>
              </p:nvSpPr>
              <p:spPr>
                <a:xfrm>
                  <a:off x="9294027" y="4907204"/>
                  <a:ext cx="1001277" cy="338254"/>
                </a:xfrm>
                <a:custGeom>
                  <a:avLst/>
                  <a:gdLst>
                    <a:gd name="connsiteX0" fmla="*/ 0 w 998096"/>
                    <a:gd name="connsiteY0" fmla="*/ 176271 h 352541"/>
                    <a:gd name="connsiteX1" fmla="*/ 499048 w 998096"/>
                    <a:gd name="connsiteY1" fmla="*/ 0 h 352541"/>
                    <a:gd name="connsiteX2" fmla="*/ 998096 w 998096"/>
                    <a:gd name="connsiteY2" fmla="*/ 176271 h 352541"/>
                    <a:gd name="connsiteX3" fmla="*/ 499048 w 998096"/>
                    <a:gd name="connsiteY3" fmla="*/ 352542 h 352541"/>
                    <a:gd name="connsiteX4" fmla="*/ 0 w 998096"/>
                    <a:gd name="connsiteY4" fmla="*/ 176271 h 352541"/>
                    <a:gd name="connsiteX0" fmla="*/ 4128 w 1002521"/>
                    <a:gd name="connsiteY0" fmla="*/ 185796 h 362067"/>
                    <a:gd name="connsiteX1" fmla="*/ 746064 w 1002521"/>
                    <a:gd name="connsiteY1" fmla="*/ 0 h 362067"/>
                    <a:gd name="connsiteX2" fmla="*/ 1002224 w 1002521"/>
                    <a:gd name="connsiteY2" fmla="*/ 185796 h 362067"/>
                    <a:gd name="connsiteX3" fmla="*/ 503176 w 1002521"/>
                    <a:gd name="connsiteY3" fmla="*/ 362067 h 362067"/>
                    <a:gd name="connsiteX4" fmla="*/ 4128 w 1002521"/>
                    <a:gd name="connsiteY4" fmla="*/ 185796 h 362067"/>
                    <a:gd name="connsiteX0" fmla="*/ 3181 w 1001277"/>
                    <a:gd name="connsiteY0" fmla="*/ 161983 h 338254"/>
                    <a:gd name="connsiteX1" fmla="*/ 711780 w 1001277"/>
                    <a:gd name="connsiteY1" fmla="*/ 0 h 338254"/>
                    <a:gd name="connsiteX2" fmla="*/ 1001277 w 1001277"/>
                    <a:gd name="connsiteY2" fmla="*/ 161983 h 338254"/>
                    <a:gd name="connsiteX3" fmla="*/ 502229 w 1001277"/>
                    <a:gd name="connsiteY3" fmla="*/ 338254 h 338254"/>
                    <a:gd name="connsiteX4" fmla="*/ 3181 w 1001277"/>
                    <a:gd name="connsiteY4" fmla="*/ 161983 h 338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01277" h="338254">
                      <a:moveTo>
                        <a:pt x="3181" y="161983"/>
                      </a:moveTo>
                      <a:cubicBezTo>
                        <a:pt x="38106" y="105607"/>
                        <a:pt x="436163" y="0"/>
                        <a:pt x="711780" y="0"/>
                      </a:cubicBezTo>
                      <a:cubicBezTo>
                        <a:pt x="987397" y="0"/>
                        <a:pt x="1001277" y="64631"/>
                        <a:pt x="1001277" y="161983"/>
                      </a:cubicBezTo>
                      <a:cubicBezTo>
                        <a:pt x="1001277" y="259335"/>
                        <a:pt x="777846" y="338254"/>
                        <a:pt x="502229" y="338254"/>
                      </a:cubicBezTo>
                      <a:cubicBezTo>
                        <a:pt x="226612" y="338254"/>
                        <a:pt x="-31744" y="218359"/>
                        <a:pt x="3181" y="161983"/>
                      </a:cubicBezTo>
                      <a:close/>
                    </a:path>
                  </a:pathLst>
                </a:custGeom>
                <a:pattFill prst="ltUpDiag">
                  <a:fgClr>
                    <a:srgbClr val="ED7D31">
                      <a:lumMod val="60000"/>
                      <a:lumOff val="40000"/>
                    </a:srgbClr>
                  </a:fgClr>
                  <a:bgClr>
                    <a:srgbClr val="ED7D31">
                      <a:lumMod val="75000"/>
                    </a:srgb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09" name="楕円 10">
                  <a:extLst>
                    <a:ext uri="{FF2B5EF4-FFF2-40B4-BE49-F238E27FC236}">
                      <a16:creationId xmlns:a16="http://schemas.microsoft.com/office/drawing/2014/main" id="{AE6698C8-D794-4AA9-9AD7-F9663F21D409}"/>
                    </a:ext>
                  </a:extLst>
                </p:cNvPr>
                <p:cNvSpPr/>
                <p:nvPr/>
              </p:nvSpPr>
              <p:spPr>
                <a:xfrm>
                  <a:off x="9281295" y="4814864"/>
                  <a:ext cx="836705" cy="196397"/>
                </a:xfrm>
                <a:custGeom>
                  <a:avLst/>
                  <a:gdLst>
                    <a:gd name="connsiteX0" fmla="*/ 0 w 500063"/>
                    <a:gd name="connsiteY0" fmla="*/ 33086 h 66171"/>
                    <a:gd name="connsiteX1" fmla="*/ 250032 w 500063"/>
                    <a:gd name="connsiteY1" fmla="*/ 0 h 66171"/>
                    <a:gd name="connsiteX2" fmla="*/ 500064 w 500063"/>
                    <a:gd name="connsiteY2" fmla="*/ 33086 h 66171"/>
                    <a:gd name="connsiteX3" fmla="*/ 250032 w 500063"/>
                    <a:gd name="connsiteY3" fmla="*/ 66172 h 66171"/>
                    <a:gd name="connsiteX4" fmla="*/ 0 w 500063"/>
                    <a:gd name="connsiteY4" fmla="*/ 33086 h 66171"/>
                    <a:gd name="connsiteX0" fmla="*/ 0 w 516733"/>
                    <a:gd name="connsiteY0" fmla="*/ 137813 h 140884"/>
                    <a:gd name="connsiteX1" fmla="*/ 266701 w 516733"/>
                    <a:gd name="connsiteY1" fmla="*/ 4714 h 140884"/>
                    <a:gd name="connsiteX2" fmla="*/ 516733 w 516733"/>
                    <a:gd name="connsiteY2" fmla="*/ 37800 h 140884"/>
                    <a:gd name="connsiteX3" fmla="*/ 266701 w 516733"/>
                    <a:gd name="connsiteY3" fmla="*/ 70886 h 140884"/>
                    <a:gd name="connsiteX4" fmla="*/ 0 w 516733"/>
                    <a:gd name="connsiteY4" fmla="*/ 137813 h 140884"/>
                    <a:gd name="connsiteX0" fmla="*/ 105 w 516838"/>
                    <a:gd name="connsiteY0" fmla="*/ 157734 h 159858"/>
                    <a:gd name="connsiteX1" fmla="*/ 297762 w 516838"/>
                    <a:gd name="connsiteY1" fmla="*/ 3203 h 159858"/>
                    <a:gd name="connsiteX2" fmla="*/ 516838 w 516838"/>
                    <a:gd name="connsiteY2" fmla="*/ 57721 h 159858"/>
                    <a:gd name="connsiteX3" fmla="*/ 266806 w 516838"/>
                    <a:gd name="connsiteY3" fmla="*/ 90807 h 159858"/>
                    <a:gd name="connsiteX4" fmla="*/ 105 w 516838"/>
                    <a:gd name="connsiteY4" fmla="*/ 157734 h 159858"/>
                    <a:gd name="connsiteX0" fmla="*/ 133 w 759753"/>
                    <a:gd name="connsiteY0" fmla="*/ 158807 h 160974"/>
                    <a:gd name="connsiteX1" fmla="*/ 297790 w 759753"/>
                    <a:gd name="connsiteY1" fmla="*/ 4276 h 160974"/>
                    <a:gd name="connsiteX2" fmla="*/ 759753 w 759753"/>
                    <a:gd name="connsiteY2" fmla="*/ 49269 h 160974"/>
                    <a:gd name="connsiteX3" fmla="*/ 266834 w 759753"/>
                    <a:gd name="connsiteY3" fmla="*/ 91880 h 160974"/>
                    <a:gd name="connsiteX4" fmla="*/ 133 w 759753"/>
                    <a:gd name="connsiteY4" fmla="*/ 158807 h 160974"/>
                    <a:gd name="connsiteX0" fmla="*/ 133 w 759753"/>
                    <a:gd name="connsiteY0" fmla="*/ 165056 h 167223"/>
                    <a:gd name="connsiteX1" fmla="*/ 297790 w 759753"/>
                    <a:gd name="connsiteY1" fmla="*/ 10525 h 167223"/>
                    <a:gd name="connsiteX2" fmla="*/ 759753 w 759753"/>
                    <a:gd name="connsiteY2" fmla="*/ 55518 h 167223"/>
                    <a:gd name="connsiteX3" fmla="*/ 266834 w 759753"/>
                    <a:gd name="connsiteY3" fmla="*/ 98129 h 167223"/>
                    <a:gd name="connsiteX4" fmla="*/ 133 w 759753"/>
                    <a:gd name="connsiteY4" fmla="*/ 165056 h 167223"/>
                    <a:gd name="connsiteX0" fmla="*/ 113 w 790689"/>
                    <a:gd name="connsiteY0" fmla="*/ 189073 h 190712"/>
                    <a:gd name="connsiteX1" fmla="*/ 328726 w 790689"/>
                    <a:gd name="connsiteY1" fmla="*/ 5967 h 190712"/>
                    <a:gd name="connsiteX2" fmla="*/ 790689 w 790689"/>
                    <a:gd name="connsiteY2" fmla="*/ 50960 h 190712"/>
                    <a:gd name="connsiteX3" fmla="*/ 297770 w 790689"/>
                    <a:gd name="connsiteY3" fmla="*/ 93571 h 190712"/>
                    <a:gd name="connsiteX4" fmla="*/ 113 w 790689"/>
                    <a:gd name="connsiteY4" fmla="*/ 189073 h 190712"/>
                    <a:gd name="connsiteX0" fmla="*/ 4507 w 795083"/>
                    <a:gd name="connsiteY0" fmla="*/ 189073 h 191202"/>
                    <a:gd name="connsiteX1" fmla="*/ 333120 w 795083"/>
                    <a:gd name="connsiteY1" fmla="*/ 5967 h 191202"/>
                    <a:gd name="connsiteX2" fmla="*/ 795083 w 795083"/>
                    <a:gd name="connsiteY2" fmla="*/ 50960 h 191202"/>
                    <a:gd name="connsiteX3" fmla="*/ 302164 w 795083"/>
                    <a:gd name="connsiteY3" fmla="*/ 93571 h 191202"/>
                    <a:gd name="connsiteX4" fmla="*/ 4507 w 795083"/>
                    <a:gd name="connsiteY4" fmla="*/ 189073 h 191202"/>
                    <a:gd name="connsiteX0" fmla="*/ 7481 w 798057"/>
                    <a:gd name="connsiteY0" fmla="*/ 196505 h 198634"/>
                    <a:gd name="connsiteX1" fmla="*/ 336094 w 798057"/>
                    <a:gd name="connsiteY1" fmla="*/ 13399 h 198634"/>
                    <a:gd name="connsiteX2" fmla="*/ 798057 w 798057"/>
                    <a:gd name="connsiteY2" fmla="*/ 58392 h 198634"/>
                    <a:gd name="connsiteX3" fmla="*/ 305138 w 798057"/>
                    <a:gd name="connsiteY3" fmla="*/ 101003 h 198634"/>
                    <a:gd name="connsiteX4" fmla="*/ 7481 w 798057"/>
                    <a:gd name="connsiteY4" fmla="*/ 196505 h 198634"/>
                    <a:gd name="connsiteX0" fmla="*/ 4612 w 833288"/>
                    <a:gd name="connsiteY0" fmla="*/ 189436 h 191573"/>
                    <a:gd name="connsiteX1" fmla="*/ 333225 w 833288"/>
                    <a:gd name="connsiteY1" fmla="*/ 6330 h 191573"/>
                    <a:gd name="connsiteX2" fmla="*/ 833288 w 833288"/>
                    <a:gd name="connsiteY2" fmla="*/ 48941 h 191573"/>
                    <a:gd name="connsiteX3" fmla="*/ 302269 w 833288"/>
                    <a:gd name="connsiteY3" fmla="*/ 93934 h 191573"/>
                    <a:gd name="connsiteX4" fmla="*/ 4612 w 833288"/>
                    <a:gd name="connsiteY4" fmla="*/ 189436 h 191573"/>
                    <a:gd name="connsiteX0" fmla="*/ 4612 w 833333"/>
                    <a:gd name="connsiteY0" fmla="*/ 191248 h 193385"/>
                    <a:gd name="connsiteX1" fmla="*/ 333225 w 833333"/>
                    <a:gd name="connsiteY1" fmla="*/ 8142 h 193385"/>
                    <a:gd name="connsiteX2" fmla="*/ 833288 w 833333"/>
                    <a:gd name="connsiteY2" fmla="*/ 50753 h 193385"/>
                    <a:gd name="connsiteX3" fmla="*/ 302269 w 833333"/>
                    <a:gd name="connsiteY3" fmla="*/ 95746 h 193385"/>
                    <a:gd name="connsiteX4" fmla="*/ 4612 w 833333"/>
                    <a:gd name="connsiteY4" fmla="*/ 191248 h 193385"/>
                    <a:gd name="connsiteX0" fmla="*/ 7962 w 836705"/>
                    <a:gd name="connsiteY0" fmla="*/ 194260 h 196397"/>
                    <a:gd name="connsiteX1" fmla="*/ 336575 w 836705"/>
                    <a:gd name="connsiteY1" fmla="*/ 11154 h 196397"/>
                    <a:gd name="connsiteX2" fmla="*/ 836638 w 836705"/>
                    <a:gd name="connsiteY2" fmla="*/ 53765 h 196397"/>
                    <a:gd name="connsiteX3" fmla="*/ 305619 w 836705"/>
                    <a:gd name="connsiteY3" fmla="*/ 98758 h 196397"/>
                    <a:gd name="connsiteX4" fmla="*/ 7962 w 836705"/>
                    <a:gd name="connsiteY4" fmla="*/ 194260 h 1963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36705" h="196397">
                      <a:moveTo>
                        <a:pt x="7962" y="194260"/>
                      </a:moveTo>
                      <a:cubicBezTo>
                        <a:pt x="-32123" y="177278"/>
                        <a:pt x="79399" y="41714"/>
                        <a:pt x="336575" y="11154"/>
                      </a:cubicBezTo>
                      <a:cubicBezTo>
                        <a:pt x="593751" y="-19406"/>
                        <a:pt x="841401" y="18823"/>
                        <a:pt x="836638" y="53765"/>
                      </a:cubicBezTo>
                      <a:cubicBezTo>
                        <a:pt x="831875" y="88707"/>
                        <a:pt x="443732" y="75342"/>
                        <a:pt x="305619" y="98758"/>
                      </a:cubicBezTo>
                      <a:cubicBezTo>
                        <a:pt x="167506" y="122174"/>
                        <a:pt x="48047" y="211242"/>
                        <a:pt x="7962" y="194260"/>
                      </a:cubicBezTo>
                      <a:close/>
                    </a:path>
                  </a:pathLst>
                </a:cu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10" name="楕円 409">
                  <a:extLst>
                    <a:ext uri="{FF2B5EF4-FFF2-40B4-BE49-F238E27FC236}">
                      <a16:creationId xmlns:a16="http://schemas.microsoft.com/office/drawing/2014/main" id="{4A4FD234-6E69-4DB9-9003-1039ADD627A8}"/>
                    </a:ext>
                  </a:extLst>
                </p:cNvPr>
                <p:cNvSpPr/>
                <p:nvPr/>
              </p:nvSpPr>
              <p:spPr>
                <a:xfrm>
                  <a:off x="9534091" y="5143499"/>
                  <a:ext cx="538598" cy="60419"/>
                </a:xfrm>
                <a:prstGeom prst="ellipse">
                  <a:avLst/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398" name="グループ化 397">
                <a:extLst>
                  <a:ext uri="{FF2B5EF4-FFF2-40B4-BE49-F238E27FC236}">
                    <a16:creationId xmlns:a16="http://schemas.microsoft.com/office/drawing/2014/main" id="{F997FD3A-6B6D-4E47-A052-F45A78748CB6}"/>
                  </a:ext>
                </a:extLst>
              </p:cNvPr>
              <p:cNvGrpSpPr/>
              <p:nvPr/>
            </p:nvGrpSpPr>
            <p:grpSpPr>
              <a:xfrm>
                <a:off x="926782" y="1986132"/>
                <a:ext cx="1123440" cy="538969"/>
                <a:chOff x="9200208" y="4776279"/>
                <a:chExt cx="1205855" cy="578508"/>
              </a:xfrm>
            </p:grpSpPr>
            <p:grpSp>
              <p:nvGrpSpPr>
                <p:cNvPr id="399" name="グループ化 398">
                  <a:extLst>
                    <a:ext uri="{FF2B5EF4-FFF2-40B4-BE49-F238E27FC236}">
                      <a16:creationId xmlns:a16="http://schemas.microsoft.com/office/drawing/2014/main" id="{1F5CE66F-132E-4863-A99A-450B1079C224}"/>
                    </a:ext>
                  </a:extLst>
                </p:cNvPr>
                <p:cNvGrpSpPr/>
                <p:nvPr/>
              </p:nvGrpSpPr>
              <p:grpSpPr>
                <a:xfrm>
                  <a:off x="9200208" y="4776279"/>
                  <a:ext cx="1205855" cy="578508"/>
                  <a:chOff x="9200208" y="4696606"/>
                  <a:chExt cx="1205855" cy="658183"/>
                </a:xfrm>
              </p:grpSpPr>
              <p:sp>
                <p:nvSpPr>
                  <p:cNvPr id="403" name="フリーフォーム: 図形 402">
                    <a:extLst>
                      <a:ext uri="{FF2B5EF4-FFF2-40B4-BE49-F238E27FC236}">
                        <a16:creationId xmlns:a16="http://schemas.microsoft.com/office/drawing/2014/main" id="{FD0B171E-FD39-435F-B0DA-58DD6C41F0FD}"/>
                      </a:ext>
                    </a:extLst>
                  </p:cNvPr>
                  <p:cNvSpPr/>
                  <p:nvPr/>
                </p:nvSpPr>
                <p:spPr>
                  <a:xfrm>
                    <a:off x="9224962" y="4714875"/>
                    <a:ext cx="1159993" cy="639914"/>
                  </a:xfrm>
                  <a:custGeom>
                    <a:avLst/>
                    <a:gdLst>
                      <a:gd name="connsiteX0" fmla="*/ 788737 w 1577713"/>
                      <a:gd name="connsiteY0" fmla="*/ 0 h 938621"/>
                      <a:gd name="connsiteX1" fmla="*/ 1577474 w 1577713"/>
                      <a:gd name="connsiteY1" fmla="*/ 439148 h 938621"/>
                      <a:gd name="connsiteX2" fmla="*/ 1572133 w 1577713"/>
                      <a:gd name="connsiteY2" fmla="*/ 468651 h 938621"/>
                      <a:gd name="connsiteX3" fmla="*/ 1577713 w 1577713"/>
                      <a:gd name="connsiteY3" fmla="*/ 499473 h 938621"/>
                      <a:gd name="connsiteX4" fmla="*/ 788976 w 1577713"/>
                      <a:gd name="connsiteY4" fmla="*/ 938621 h 938621"/>
                      <a:gd name="connsiteX5" fmla="*/ 239 w 1577713"/>
                      <a:gd name="connsiteY5" fmla="*/ 499473 h 938621"/>
                      <a:gd name="connsiteX6" fmla="*/ 5581 w 1577713"/>
                      <a:gd name="connsiteY6" fmla="*/ 469971 h 938621"/>
                      <a:gd name="connsiteX7" fmla="*/ 0 w 1577713"/>
                      <a:gd name="connsiteY7" fmla="*/ 439148 h 938621"/>
                      <a:gd name="connsiteX8" fmla="*/ 788737 w 1577713"/>
                      <a:gd name="connsiteY8" fmla="*/ 0 h 938621"/>
                      <a:gd name="connsiteX0" fmla="*/ 788737 w 1577713"/>
                      <a:gd name="connsiteY0" fmla="*/ 0 h 938621"/>
                      <a:gd name="connsiteX1" fmla="*/ 1577474 w 1577713"/>
                      <a:gd name="connsiteY1" fmla="*/ 439148 h 938621"/>
                      <a:gd name="connsiteX2" fmla="*/ 1572133 w 1577713"/>
                      <a:gd name="connsiteY2" fmla="*/ 468651 h 938621"/>
                      <a:gd name="connsiteX3" fmla="*/ 1577713 w 1577713"/>
                      <a:gd name="connsiteY3" fmla="*/ 499473 h 938621"/>
                      <a:gd name="connsiteX4" fmla="*/ 788976 w 1577713"/>
                      <a:gd name="connsiteY4" fmla="*/ 938621 h 938621"/>
                      <a:gd name="connsiteX5" fmla="*/ 239 w 1577713"/>
                      <a:gd name="connsiteY5" fmla="*/ 499473 h 938621"/>
                      <a:gd name="connsiteX6" fmla="*/ 0 w 1577713"/>
                      <a:gd name="connsiteY6" fmla="*/ 439148 h 938621"/>
                      <a:gd name="connsiteX7" fmla="*/ 788737 w 1577713"/>
                      <a:gd name="connsiteY7" fmla="*/ 0 h 938621"/>
                      <a:gd name="connsiteX0" fmla="*/ 788737 w 1577713"/>
                      <a:gd name="connsiteY0" fmla="*/ 0 h 938621"/>
                      <a:gd name="connsiteX1" fmla="*/ 1577474 w 1577713"/>
                      <a:gd name="connsiteY1" fmla="*/ 439148 h 938621"/>
                      <a:gd name="connsiteX2" fmla="*/ 1577713 w 1577713"/>
                      <a:gd name="connsiteY2" fmla="*/ 499473 h 938621"/>
                      <a:gd name="connsiteX3" fmla="*/ 788976 w 1577713"/>
                      <a:gd name="connsiteY3" fmla="*/ 938621 h 938621"/>
                      <a:gd name="connsiteX4" fmla="*/ 239 w 1577713"/>
                      <a:gd name="connsiteY4" fmla="*/ 499473 h 938621"/>
                      <a:gd name="connsiteX5" fmla="*/ 0 w 1577713"/>
                      <a:gd name="connsiteY5" fmla="*/ 439148 h 938621"/>
                      <a:gd name="connsiteX6" fmla="*/ 788737 w 1577713"/>
                      <a:gd name="connsiteY6" fmla="*/ 0 h 93862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577713" h="938621">
                        <a:moveTo>
                          <a:pt x="788737" y="0"/>
                        </a:moveTo>
                        <a:cubicBezTo>
                          <a:pt x="1224344" y="0"/>
                          <a:pt x="1577474" y="196613"/>
                          <a:pt x="1577474" y="439148"/>
                        </a:cubicBezTo>
                        <a:cubicBezTo>
                          <a:pt x="1577554" y="459256"/>
                          <a:pt x="1577633" y="479365"/>
                          <a:pt x="1577713" y="499473"/>
                        </a:cubicBezTo>
                        <a:cubicBezTo>
                          <a:pt x="1577713" y="742008"/>
                          <a:pt x="1224583" y="938621"/>
                          <a:pt x="788976" y="938621"/>
                        </a:cubicBezTo>
                        <a:cubicBezTo>
                          <a:pt x="353369" y="938621"/>
                          <a:pt x="239" y="742008"/>
                          <a:pt x="239" y="499473"/>
                        </a:cubicBezTo>
                        <a:cubicBezTo>
                          <a:pt x="159" y="479365"/>
                          <a:pt x="80" y="459256"/>
                          <a:pt x="0" y="439148"/>
                        </a:cubicBezTo>
                        <a:cubicBezTo>
                          <a:pt x="0" y="196613"/>
                          <a:pt x="353130" y="0"/>
                          <a:pt x="788737" y="0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75000"/>
                    </a:srgbClr>
                  </a:solidFill>
                  <a:ln w="12700" cap="flat" cmpd="sng" algn="ctr">
                    <a:solidFill>
                      <a:srgbClr val="ED7D31">
                        <a:lumMod val="75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04" name="楕円 403">
                    <a:extLst>
                      <a:ext uri="{FF2B5EF4-FFF2-40B4-BE49-F238E27FC236}">
                        <a16:creationId xmlns:a16="http://schemas.microsoft.com/office/drawing/2014/main" id="{1FDD3ECE-202E-4045-9C4F-4E6E31D4C2BC}"/>
                      </a:ext>
                    </a:extLst>
                  </p:cNvPr>
                  <p:cNvSpPr/>
                  <p:nvPr/>
                </p:nvSpPr>
                <p:spPr>
                  <a:xfrm>
                    <a:off x="9200208" y="4714875"/>
                    <a:ext cx="1205855" cy="637635"/>
                  </a:xfrm>
                  <a:prstGeom prst="ellipse">
                    <a:avLst/>
                  </a:prstGeom>
                  <a:solidFill>
                    <a:srgbClr val="ED7D31">
                      <a:lumMod val="50000"/>
                    </a:srgbClr>
                  </a:solidFill>
                  <a:ln w="12700" cap="flat" cmpd="sng" algn="ctr">
                    <a:solidFill>
                      <a:srgbClr val="ED7D31">
                        <a:lumMod val="75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05" name="楕円 404">
                    <a:extLst>
                      <a:ext uri="{FF2B5EF4-FFF2-40B4-BE49-F238E27FC236}">
                        <a16:creationId xmlns:a16="http://schemas.microsoft.com/office/drawing/2014/main" id="{7F2B1849-A650-440C-A248-E685D54A630D}"/>
                      </a:ext>
                    </a:extLst>
                  </p:cNvPr>
                  <p:cNvSpPr/>
                  <p:nvPr/>
                </p:nvSpPr>
                <p:spPr>
                  <a:xfrm>
                    <a:off x="9204557" y="4716148"/>
                    <a:ext cx="1151115" cy="586274"/>
                  </a:xfrm>
                  <a:prstGeom prst="ellipse">
                    <a:avLst/>
                  </a:prstGeom>
                  <a:solidFill>
                    <a:srgbClr val="ED7D31">
                      <a:lumMod val="60000"/>
                      <a:lumOff val="40000"/>
                    </a:srgbClr>
                  </a:solidFill>
                  <a:ln w="12700" cap="flat" cmpd="sng" algn="ctr">
                    <a:solidFill>
                      <a:srgbClr val="ED7D31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06" name="楕円 405">
                    <a:extLst>
                      <a:ext uri="{FF2B5EF4-FFF2-40B4-BE49-F238E27FC236}">
                        <a16:creationId xmlns:a16="http://schemas.microsoft.com/office/drawing/2014/main" id="{7032BB05-75F4-4F2F-B980-1C33B22FF647}"/>
                      </a:ext>
                    </a:extLst>
                  </p:cNvPr>
                  <p:cNvSpPr/>
                  <p:nvPr/>
                </p:nvSpPr>
                <p:spPr>
                  <a:xfrm>
                    <a:off x="9222229" y="4696606"/>
                    <a:ext cx="1167165" cy="569643"/>
                  </a:xfrm>
                  <a:prstGeom prst="ellipse">
                    <a:avLst/>
                  </a:prstGeom>
                  <a:pattFill prst="dkUpDiag">
                    <a:fgClr>
                      <a:srgbClr val="ED7D31">
                        <a:lumMod val="60000"/>
                        <a:lumOff val="40000"/>
                      </a:srgbClr>
                    </a:fgClr>
                    <a:bgClr>
                      <a:srgbClr val="CC6600"/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400" name="楕円 519">
                  <a:extLst>
                    <a:ext uri="{FF2B5EF4-FFF2-40B4-BE49-F238E27FC236}">
                      <a16:creationId xmlns:a16="http://schemas.microsoft.com/office/drawing/2014/main" id="{B9CEF9CB-A37B-48CD-8E86-AA46DFC6439E}"/>
                    </a:ext>
                  </a:extLst>
                </p:cNvPr>
                <p:cNvSpPr/>
                <p:nvPr/>
              </p:nvSpPr>
              <p:spPr>
                <a:xfrm>
                  <a:off x="9294027" y="4907204"/>
                  <a:ext cx="1001277" cy="338254"/>
                </a:xfrm>
                <a:custGeom>
                  <a:avLst/>
                  <a:gdLst>
                    <a:gd name="connsiteX0" fmla="*/ 0 w 998096"/>
                    <a:gd name="connsiteY0" fmla="*/ 176271 h 352541"/>
                    <a:gd name="connsiteX1" fmla="*/ 499048 w 998096"/>
                    <a:gd name="connsiteY1" fmla="*/ 0 h 352541"/>
                    <a:gd name="connsiteX2" fmla="*/ 998096 w 998096"/>
                    <a:gd name="connsiteY2" fmla="*/ 176271 h 352541"/>
                    <a:gd name="connsiteX3" fmla="*/ 499048 w 998096"/>
                    <a:gd name="connsiteY3" fmla="*/ 352542 h 352541"/>
                    <a:gd name="connsiteX4" fmla="*/ 0 w 998096"/>
                    <a:gd name="connsiteY4" fmla="*/ 176271 h 352541"/>
                    <a:gd name="connsiteX0" fmla="*/ 4128 w 1002521"/>
                    <a:gd name="connsiteY0" fmla="*/ 185796 h 362067"/>
                    <a:gd name="connsiteX1" fmla="*/ 746064 w 1002521"/>
                    <a:gd name="connsiteY1" fmla="*/ 0 h 362067"/>
                    <a:gd name="connsiteX2" fmla="*/ 1002224 w 1002521"/>
                    <a:gd name="connsiteY2" fmla="*/ 185796 h 362067"/>
                    <a:gd name="connsiteX3" fmla="*/ 503176 w 1002521"/>
                    <a:gd name="connsiteY3" fmla="*/ 362067 h 362067"/>
                    <a:gd name="connsiteX4" fmla="*/ 4128 w 1002521"/>
                    <a:gd name="connsiteY4" fmla="*/ 185796 h 362067"/>
                    <a:gd name="connsiteX0" fmla="*/ 3181 w 1001277"/>
                    <a:gd name="connsiteY0" fmla="*/ 161983 h 338254"/>
                    <a:gd name="connsiteX1" fmla="*/ 711780 w 1001277"/>
                    <a:gd name="connsiteY1" fmla="*/ 0 h 338254"/>
                    <a:gd name="connsiteX2" fmla="*/ 1001277 w 1001277"/>
                    <a:gd name="connsiteY2" fmla="*/ 161983 h 338254"/>
                    <a:gd name="connsiteX3" fmla="*/ 502229 w 1001277"/>
                    <a:gd name="connsiteY3" fmla="*/ 338254 h 338254"/>
                    <a:gd name="connsiteX4" fmla="*/ 3181 w 1001277"/>
                    <a:gd name="connsiteY4" fmla="*/ 161983 h 338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01277" h="338254">
                      <a:moveTo>
                        <a:pt x="3181" y="161983"/>
                      </a:moveTo>
                      <a:cubicBezTo>
                        <a:pt x="38106" y="105607"/>
                        <a:pt x="436163" y="0"/>
                        <a:pt x="711780" y="0"/>
                      </a:cubicBezTo>
                      <a:cubicBezTo>
                        <a:pt x="987397" y="0"/>
                        <a:pt x="1001277" y="64631"/>
                        <a:pt x="1001277" y="161983"/>
                      </a:cubicBezTo>
                      <a:cubicBezTo>
                        <a:pt x="1001277" y="259335"/>
                        <a:pt x="777846" y="338254"/>
                        <a:pt x="502229" y="338254"/>
                      </a:cubicBezTo>
                      <a:cubicBezTo>
                        <a:pt x="226612" y="338254"/>
                        <a:pt x="-31744" y="218359"/>
                        <a:pt x="3181" y="161983"/>
                      </a:cubicBezTo>
                      <a:close/>
                    </a:path>
                  </a:pathLst>
                </a:custGeom>
                <a:pattFill prst="ltUpDiag">
                  <a:fgClr>
                    <a:srgbClr val="ED7D31">
                      <a:lumMod val="60000"/>
                      <a:lumOff val="40000"/>
                    </a:srgbClr>
                  </a:fgClr>
                  <a:bgClr>
                    <a:srgbClr val="ED7D31">
                      <a:lumMod val="75000"/>
                    </a:srgb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01" name="楕円 10">
                  <a:extLst>
                    <a:ext uri="{FF2B5EF4-FFF2-40B4-BE49-F238E27FC236}">
                      <a16:creationId xmlns:a16="http://schemas.microsoft.com/office/drawing/2014/main" id="{EED18C5B-F251-4892-B8A1-222C45BE56DB}"/>
                    </a:ext>
                  </a:extLst>
                </p:cNvPr>
                <p:cNvSpPr/>
                <p:nvPr/>
              </p:nvSpPr>
              <p:spPr>
                <a:xfrm>
                  <a:off x="9281295" y="4814864"/>
                  <a:ext cx="836705" cy="196397"/>
                </a:xfrm>
                <a:custGeom>
                  <a:avLst/>
                  <a:gdLst>
                    <a:gd name="connsiteX0" fmla="*/ 0 w 500063"/>
                    <a:gd name="connsiteY0" fmla="*/ 33086 h 66171"/>
                    <a:gd name="connsiteX1" fmla="*/ 250032 w 500063"/>
                    <a:gd name="connsiteY1" fmla="*/ 0 h 66171"/>
                    <a:gd name="connsiteX2" fmla="*/ 500064 w 500063"/>
                    <a:gd name="connsiteY2" fmla="*/ 33086 h 66171"/>
                    <a:gd name="connsiteX3" fmla="*/ 250032 w 500063"/>
                    <a:gd name="connsiteY3" fmla="*/ 66172 h 66171"/>
                    <a:gd name="connsiteX4" fmla="*/ 0 w 500063"/>
                    <a:gd name="connsiteY4" fmla="*/ 33086 h 66171"/>
                    <a:gd name="connsiteX0" fmla="*/ 0 w 516733"/>
                    <a:gd name="connsiteY0" fmla="*/ 137813 h 140884"/>
                    <a:gd name="connsiteX1" fmla="*/ 266701 w 516733"/>
                    <a:gd name="connsiteY1" fmla="*/ 4714 h 140884"/>
                    <a:gd name="connsiteX2" fmla="*/ 516733 w 516733"/>
                    <a:gd name="connsiteY2" fmla="*/ 37800 h 140884"/>
                    <a:gd name="connsiteX3" fmla="*/ 266701 w 516733"/>
                    <a:gd name="connsiteY3" fmla="*/ 70886 h 140884"/>
                    <a:gd name="connsiteX4" fmla="*/ 0 w 516733"/>
                    <a:gd name="connsiteY4" fmla="*/ 137813 h 140884"/>
                    <a:gd name="connsiteX0" fmla="*/ 105 w 516838"/>
                    <a:gd name="connsiteY0" fmla="*/ 157734 h 159858"/>
                    <a:gd name="connsiteX1" fmla="*/ 297762 w 516838"/>
                    <a:gd name="connsiteY1" fmla="*/ 3203 h 159858"/>
                    <a:gd name="connsiteX2" fmla="*/ 516838 w 516838"/>
                    <a:gd name="connsiteY2" fmla="*/ 57721 h 159858"/>
                    <a:gd name="connsiteX3" fmla="*/ 266806 w 516838"/>
                    <a:gd name="connsiteY3" fmla="*/ 90807 h 159858"/>
                    <a:gd name="connsiteX4" fmla="*/ 105 w 516838"/>
                    <a:gd name="connsiteY4" fmla="*/ 157734 h 159858"/>
                    <a:gd name="connsiteX0" fmla="*/ 133 w 759753"/>
                    <a:gd name="connsiteY0" fmla="*/ 158807 h 160974"/>
                    <a:gd name="connsiteX1" fmla="*/ 297790 w 759753"/>
                    <a:gd name="connsiteY1" fmla="*/ 4276 h 160974"/>
                    <a:gd name="connsiteX2" fmla="*/ 759753 w 759753"/>
                    <a:gd name="connsiteY2" fmla="*/ 49269 h 160974"/>
                    <a:gd name="connsiteX3" fmla="*/ 266834 w 759753"/>
                    <a:gd name="connsiteY3" fmla="*/ 91880 h 160974"/>
                    <a:gd name="connsiteX4" fmla="*/ 133 w 759753"/>
                    <a:gd name="connsiteY4" fmla="*/ 158807 h 160974"/>
                    <a:gd name="connsiteX0" fmla="*/ 133 w 759753"/>
                    <a:gd name="connsiteY0" fmla="*/ 165056 h 167223"/>
                    <a:gd name="connsiteX1" fmla="*/ 297790 w 759753"/>
                    <a:gd name="connsiteY1" fmla="*/ 10525 h 167223"/>
                    <a:gd name="connsiteX2" fmla="*/ 759753 w 759753"/>
                    <a:gd name="connsiteY2" fmla="*/ 55518 h 167223"/>
                    <a:gd name="connsiteX3" fmla="*/ 266834 w 759753"/>
                    <a:gd name="connsiteY3" fmla="*/ 98129 h 167223"/>
                    <a:gd name="connsiteX4" fmla="*/ 133 w 759753"/>
                    <a:gd name="connsiteY4" fmla="*/ 165056 h 167223"/>
                    <a:gd name="connsiteX0" fmla="*/ 113 w 790689"/>
                    <a:gd name="connsiteY0" fmla="*/ 189073 h 190712"/>
                    <a:gd name="connsiteX1" fmla="*/ 328726 w 790689"/>
                    <a:gd name="connsiteY1" fmla="*/ 5967 h 190712"/>
                    <a:gd name="connsiteX2" fmla="*/ 790689 w 790689"/>
                    <a:gd name="connsiteY2" fmla="*/ 50960 h 190712"/>
                    <a:gd name="connsiteX3" fmla="*/ 297770 w 790689"/>
                    <a:gd name="connsiteY3" fmla="*/ 93571 h 190712"/>
                    <a:gd name="connsiteX4" fmla="*/ 113 w 790689"/>
                    <a:gd name="connsiteY4" fmla="*/ 189073 h 190712"/>
                    <a:gd name="connsiteX0" fmla="*/ 4507 w 795083"/>
                    <a:gd name="connsiteY0" fmla="*/ 189073 h 191202"/>
                    <a:gd name="connsiteX1" fmla="*/ 333120 w 795083"/>
                    <a:gd name="connsiteY1" fmla="*/ 5967 h 191202"/>
                    <a:gd name="connsiteX2" fmla="*/ 795083 w 795083"/>
                    <a:gd name="connsiteY2" fmla="*/ 50960 h 191202"/>
                    <a:gd name="connsiteX3" fmla="*/ 302164 w 795083"/>
                    <a:gd name="connsiteY3" fmla="*/ 93571 h 191202"/>
                    <a:gd name="connsiteX4" fmla="*/ 4507 w 795083"/>
                    <a:gd name="connsiteY4" fmla="*/ 189073 h 191202"/>
                    <a:gd name="connsiteX0" fmla="*/ 7481 w 798057"/>
                    <a:gd name="connsiteY0" fmla="*/ 196505 h 198634"/>
                    <a:gd name="connsiteX1" fmla="*/ 336094 w 798057"/>
                    <a:gd name="connsiteY1" fmla="*/ 13399 h 198634"/>
                    <a:gd name="connsiteX2" fmla="*/ 798057 w 798057"/>
                    <a:gd name="connsiteY2" fmla="*/ 58392 h 198634"/>
                    <a:gd name="connsiteX3" fmla="*/ 305138 w 798057"/>
                    <a:gd name="connsiteY3" fmla="*/ 101003 h 198634"/>
                    <a:gd name="connsiteX4" fmla="*/ 7481 w 798057"/>
                    <a:gd name="connsiteY4" fmla="*/ 196505 h 198634"/>
                    <a:gd name="connsiteX0" fmla="*/ 4612 w 833288"/>
                    <a:gd name="connsiteY0" fmla="*/ 189436 h 191573"/>
                    <a:gd name="connsiteX1" fmla="*/ 333225 w 833288"/>
                    <a:gd name="connsiteY1" fmla="*/ 6330 h 191573"/>
                    <a:gd name="connsiteX2" fmla="*/ 833288 w 833288"/>
                    <a:gd name="connsiteY2" fmla="*/ 48941 h 191573"/>
                    <a:gd name="connsiteX3" fmla="*/ 302269 w 833288"/>
                    <a:gd name="connsiteY3" fmla="*/ 93934 h 191573"/>
                    <a:gd name="connsiteX4" fmla="*/ 4612 w 833288"/>
                    <a:gd name="connsiteY4" fmla="*/ 189436 h 191573"/>
                    <a:gd name="connsiteX0" fmla="*/ 4612 w 833333"/>
                    <a:gd name="connsiteY0" fmla="*/ 191248 h 193385"/>
                    <a:gd name="connsiteX1" fmla="*/ 333225 w 833333"/>
                    <a:gd name="connsiteY1" fmla="*/ 8142 h 193385"/>
                    <a:gd name="connsiteX2" fmla="*/ 833288 w 833333"/>
                    <a:gd name="connsiteY2" fmla="*/ 50753 h 193385"/>
                    <a:gd name="connsiteX3" fmla="*/ 302269 w 833333"/>
                    <a:gd name="connsiteY3" fmla="*/ 95746 h 193385"/>
                    <a:gd name="connsiteX4" fmla="*/ 4612 w 833333"/>
                    <a:gd name="connsiteY4" fmla="*/ 191248 h 193385"/>
                    <a:gd name="connsiteX0" fmla="*/ 7962 w 836705"/>
                    <a:gd name="connsiteY0" fmla="*/ 194260 h 196397"/>
                    <a:gd name="connsiteX1" fmla="*/ 336575 w 836705"/>
                    <a:gd name="connsiteY1" fmla="*/ 11154 h 196397"/>
                    <a:gd name="connsiteX2" fmla="*/ 836638 w 836705"/>
                    <a:gd name="connsiteY2" fmla="*/ 53765 h 196397"/>
                    <a:gd name="connsiteX3" fmla="*/ 305619 w 836705"/>
                    <a:gd name="connsiteY3" fmla="*/ 98758 h 196397"/>
                    <a:gd name="connsiteX4" fmla="*/ 7962 w 836705"/>
                    <a:gd name="connsiteY4" fmla="*/ 194260 h 1963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36705" h="196397">
                      <a:moveTo>
                        <a:pt x="7962" y="194260"/>
                      </a:moveTo>
                      <a:cubicBezTo>
                        <a:pt x="-32123" y="177278"/>
                        <a:pt x="79399" y="41714"/>
                        <a:pt x="336575" y="11154"/>
                      </a:cubicBezTo>
                      <a:cubicBezTo>
                        <a:pt x="593751" y="-19406"/>
                        <a:pt x="841401" y="18823"/>
                        <a:pt x="836638" y="53765"/>
                      </a:cubicBezTo>
                      <a:cubicBezTo>
                        <a:pt x="831875" y="88707"/>
                        <a:pt x="443732" y="75342"/>
                        <a:pt x="305619" y="98758"/>
                      </a:cubicBezTo>
                      <a:cubicBezTo>
                        <a:pt x="167506" y="122174"/>
                        <a:pt x="48047" y="211242"/>
                        <a:pt x="7962" y="194260"/>
                      </a:cubicBezTo>
                      <a:close/>
                    </a:path>
                  </a:pathLst>
                </a:cu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02" name="楕円 401">
                  <a:extLst>
                    <a:ext uri="{FF2B5EF4-FFF2-40B4-BE49-F238E27FC236}">
                      <a16:creationId xmlns:a16="http://schemas.microsoft.com/office/drawing/2014/main" id="{510A0020-A2C0-455F-9024-01A2D345ADA4}"/>
                    </a:ext>
                  </a:extLst>
                </p:cNvPr>
                <p:cNvSpPr/>
                <p:nvPr/>
              </p:nvSpPr>
              <p:spPr>
                <a:xfrm>
                  <a:off x="9534091" y="5143499"/>
                  <a:ext cx="538598" cy="60419"/>
                </a:xfrm>
                <a:prstGeom prst="ellipse">
                  <a:avLst/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  <p:grpSp>
          <p:nvGrpSpPr>
            <p:cNvPr id="389" name="グループ化 388">
              <a:extLst>
                <a:ext uri="{FF2B5EF4-FFF2-40B4-BE49-F238E27FC236}">
                  <a16:creationId xmlns:a16="http://schemas.microsoft.com/office/drawing/2014/main" id="{4701CFE5-FF86-42BB-9A7B-43C03EB1CDE9}"/>
                </a:ext>
              </a:extLst>
            </p:cNvPr>
            <p:cNvGrpSpPr/>
            <p:nvPr/>
          </p:nvGrpSpPr>
          <p:grpSpPr>
            <a:xfrm>
              <a:off x="844781" y="1182124"/>
              <a:ext cx="698010" cy="494372"/>
              <a:chOff x="1204638" y="3784072"/>
              <a:chExt cx="698010" cy="494372"/>
            </a:xfrm>
          </p:grpSpPr>
          <p:sp>
            <p:nvSpPr>
              <p:cNvPr id="394" name="楕円 908">
                <a:extLst>
                  <a:ext uri="{FF2B5EF4-FFF2-40B4-BE49-F238E27FC236}">
                    <a16:creationId xmlns:a16="http://schemas.microsoft.com/office/drawing/2014/main" id="{D7A8F211-3040-4678-90EF-6A134D68F02B}"/>
                  </a:ext>
                </a:extLst>
              </p:cNvPr>
              <p:cNvSpPr/>
              <p:nvPr/>
            </p:nvSpPr>
            <p:spPr>
              <a:xfrm rot="20712607">
                <a:off x="1214436" y="3837435"/>
                <a:ext cx="688212" cy="441009"/>
              </a:xfrm>
              <a:custGeom>
                <a:avLst/>
                <a:gdLst>
                  <a:gd name="connsiteX0" fmla="*/ 0 w 691251"/>
                  <a:gd name="connsiteY0" fmla="*/ 220072 h 440143"/>
                  <a:gd name="connsiteX1" fmla="*/ 345626 w 691251"/>
                  <a:gd name="connsiteY1" fmla="*/ 0 h 440143"/>
                  <a:gd name="connsiteX2" fmla="*/ 691252 w 691251"/>
                  <a:gd name="connsiteY2" fmla="*/ 220072 h 440143"/>
                  <a:gd name="connsiteX3" fmla="*/ 345626 w 691251"/>
                  <a:gd name="connsiteY3" fmla="*/ 440144 h 440143"/>
                  <a:gd name="connsiteX4" fmla="*/ 0 w 691251"/>
                  <a:gd name="connsiteY4" fmla="*/ 220072 h 440143"/>
                  <a:gd name="connsiteX0" fmla="*/ 0 w 681268"/>
                  <a:gd name="connsiteY0" fmla="*/ 164687 h 441804"/>
                  <a:gd name="connsiteX1" fmla="*/ 335642 w 681268"/>
                  <a:gd name="connsiteY1" fmla="*/ 1087 h 441804"/>
                  <a:gd name="connsiteX2" fmla="*/ 681268 w 681268"/>
                  <a:gd name="connsiteY2" fmla="*/ 221159 h 441804"/>
                  <a:gd name="connsiteX3" fmla="*/ 335642 w 681268"/>
                  <a:gd name="connsiteY3" fmla="*/ 441231 h 441804"/>
                  <a:gd name="connsiteX4" fmla="*/ 0 w 681268"/>
                  <a:gd name="connsiteY4" fmla="*/ 164687 h 441804"/>
                  <a:gd name="connsiteX0" fmla="*/ 0 w 688212"/>
                  <a:gd name="connsiteY0" fmla="*/ 163660 h 440222"/>
                  <a:gd name="connsiteX1" fmla="*/ 335642 w 688212"/>
                  <a:gd name="connsiteY1" fmla="*/ 60 h 440222"/>
                  <a:gd name="connsiteX2" fmla="*/ 688212 w 688212"/>
                  <a:gd name="connsiteY2" fmla="*/ 175172 h 440222"/>
                  <a:gd name="connsiteX3" fmla="*/ 335642 w 688212"/>
                  <a:gd name="connsiteY3" fmla="*/ 440204 h 440222"/>
                  <a:gd name="connsiteX4" fmla="*/ 0 w 688212"/>
                  <a:gd name="connsiteY4" fmla="*/ 163660 h 440222"/>
                  <a:gd name="connsiteX0" fmla="*/ 0 w 688212"/>
                  <a:gd name="connsiteY0" fmla="*/ 163660 h 441009"/>
                  <a:gd name="connsiteX1" fmla="*/ 335642 w 688212"/>
                  <a:gd name="connsiteY1" fmla="*/ 60 h 441009"/>
                  <a:gd name="connsiteX2" fmla="*/ 688212 w 688212"/>
                  <a:gd name="connsiteY2" fmla="*/ 175172 h 441009"/>
                  <a:gd name="connsiteX3" fmla="*/ 335642 w 688212"/>
                  <a:gd name="connsiteY3" fmla="*/ 440204 h 441009"/>
                  <a:gd name="connsiteX4" fmla="*/ 0 w 688212"/>
                  <a:gd name="connsiteY4" fmla="*/ 163660 h 4410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88212" h="441009">
                    <a:moveTo>
                      <a:pt x="0" y="163660"/>
                    </a:moveTo>
                    <a:cubicBezTo>
                      <a:pt x="0" y="42118"/>
                      <a:pt x="220940" y="-1859"/>
                      <a:pt x="335642" y="60"/>
                    </a:cubicBezTo>
                    <a:cubicBezTo>
                      <a:pt x="450344" y="1979"/>
                      <a:pt x="688212" y="53630"/>
                      <a:pt x="688212" y="175172"/>
                    </a:cubicBezTo>
                    <a:cubicBezTo>
                      <a:pt x="688212" y="296714"/>
                      <a:pt x="577839" y="453619"/>
                      <a:pt x="335642" y="440204"/>
                    </a:cubicBezTo>
                    <a:cubicBezTo>
                      <a:pt x="93445" y="426789"/>
                      <a:pt x="0" y="285202"/>
                      <a:pt x="0" y="163660"/>
                    </a:cubicBezTo>
                    <a:close/>
                  </a:path>
                </a:pathLst>
              </a:custGeom>
              <a:solidFill>
                <a:srgbClr val="FFC000">
                  <a:lumMod val="20000"/>
                  <a:lumOff val="80000"/>
                </a:srgbClr>
              </a:solidFill>
              <a:ln w="12700" cap="flat" cmpd="sng" algn="ctr">
                <a:solidFill>
                  <a:srgbClr val="FFC000">
                    <a:lumMod val="60000"/>
                    <a:lumOff val="4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95" name="楕円 394">
                <a:extLst>
                  <a:ext uri="{FF2B5EF4-FFF2-40B4-BE49-F238E27FC236}">
                    <a16:creationId xmlns:a16="http://schemas.microsoft.com/office/drawing/2014/main" id="{E20ADB7D-8205-4743-9EA9-32899C4860BA}"/>
                  </a:ext>
                </a:extLst>
              </p:cNvPr>
              <p:cNvSpPr/>
              <p:nvPr/>
            </p:nvSpPr>
            <p:spPr>
              <a:xfrm rot="20712607">
                <a:off x="1204638" y="3784072"/>
                <a:ext cx="691251" cy="440143"/>
              </a:xfrm>
              <a:prstGeom prst="ellipse">
                <a:avLst/>
              </a:prstGeom>
              <a:solidFill>
                <a:srgbClr val="FFC000">
                  <a:lumMod val="20000"/>
                  <a:lumOff val="80000"/>
                </a:srgbClr>
              </a:solidFill>
              <a:ln w="12700" cap="flat" cmpd="sng" algn="ctr">
                <a:solidFill>
                  <a:srgbClr val="FFC000">
                    <a:lumMod val="60000"/>
                    <a:lumOff val="4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96" name="楕円 395">
                <a:extLst>
                  <a:ext uri="{FF2B5EF4-FFF2-40B4-BE49-F238E27FC236}">
                    <a16:creationId xmlns:a16="http://schemas.microsoft.com/office/drawing/2014/main" id="{C33271F8-52A3-48E3-9CCD-2BA16B0A818C}"/>
                  </a:ext>
                </a:extLst>
              </p:cNvPr>
              <p:cNvSpPr/>
              <p:nvPr/>
            </p:nvSpPr>
            <p:spPr>
              <a:xfrm rot="20712607">
                <a:off x="1386528" y="3822589"/>
                <a:ext cx="386673" cy="299230"/>
              </a:xfrm>
              <a:prstGeom prst="ellipse">
                <a:avLst/>
              </a:prstGeom>
              <a:gradFill flip="none" rotWithShape="1">
                <a:gsLst>
                  <a:gs pos="0">
                    <a:srgbClr val="FF6600"/>
                  </a:gs>
                  <a:gs pos="50000">
                    <a:srgbClr val="FFC0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2700" cap="flat" cmpd="sng" algn="ctr">
                <a:solidFill>
                  <a:srgbClr val="ED7D31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390" name="グループ化 389">
              <a:extLst>
                <a:ext uri="{FF2B5EF4-FFF2-40B4-BE49-F238E27FC236}">
                  <a16:creationId xmlns:a16="http://schemas.microsoft.com/office/drawing/2014/main" id="{93F684C6-6BED-47B1-B16E-169D97EC30E1}"/>
                </a:ext>
              </a:extLst>
            </p:cNvPr>
            <p:cNvGrpSpPr/>
            <p:nvPr/>
          </p:nvGrpSpPr>
          <p:grpSpPr>
            <a:xfrm>
              <a:off x="1945264" y="1057115"/>
              <a:ext cx="668057" cy="507311"/>
              <a:chOff x="2408268" y="4908430"/>
              <a:chExt cx="2192435" cy="1664898"/>
            </a:xfrm>
          </p:grpSpPr>
          <p:sp>
            <p:nvSpPr>
              <p:cNvPr id="391" name="フリーフォーム: 図形 390">
                <a:extLst>
                  <a:ext uri="{FF2B5EF4-FFF2-40B4-BE49-F238E27FC236}">
                    <a16:creationId xmlns:a16="http://schemas.microsoft.com/office/drawing/2014/main" id="{9DD854EC-1430-4AEE-8EF9-8957FE191C4B}"/>
                  </a:ext>
                </a:extLst>
              </p:cNvPr>
              <p:cNvSpPr/>
              <p:nvPr/>
            </p:nvSpPr>
            <p:spPr>
              <a:xfrm>
                <a:off x="2408724" y="4908430"/>
                <a:ext cx="2191979" cy="1664898"/>
              </a:xfrm>
              <a:custGeom>
                <a:avLst/>
                <a:gdLst>
                  <a:gd name="connsiteX0" fmla="*/ 1095990 w 2191979"/>
                  <a:gd name="connsiteY0" fmla="*/ 0 h 1664898"/>
                  <a:gd name="connsiteX1" fmla="*/ 1331560 w 2191979"/>
                  <a:gd name="connsiteY1" fmla="*/ 148476 h 1664898"/>
                  <a:gd name="connsiteX2" fmla="*/ 1643984 w 2191979"/>
                  <a:gd name="connsiteY2" fmla="*/ 100548 h 1664898"/>
                  <a:gd name="connsiteX3" fmla="*/ 1739581 w 2191979"/>
                  <a:gd name="connsiteY3" fmla="*/ 309788 h 1664898"/>
                  <a:gd name="connsiteX4" fmla="*/ 2045144 w 2191979"/>
                  <a:gd name="connsiteY4" fmla="*/ 375249 h 1664898"/>
                  <a:gd name="connsiteX5" fmla="*/ 1995033 w 2191979"/>
                  <a:gd name="connsiteY5" fmla="*/ 528416 h 1664898"/>
                  <a:gd name="connsiteX6" fmla="*/ 2045144 w 2191979"/>
                  <a:gd name="connsiteY6" fmla="*/ 539151 h 1664898"/>
                  <a:gd name="connsiteX7" fmla="*/ 2018277 w 2191979"/>
                  <a:gd name="connsiteY7" fmla="*/ 621271 h 1664898"/>
                  <a:gd name="connsiteX8" fmla="*/ 2191979 w 2191979"/>
                  <a:gd name="connsiteY8" fmla="*/ 750498 h 1664898"/>
                  <a:gd name="connsiteX9" fmla="*/ 2081824 w 2191979"/>
                  <a:gd name="connsiteY9" fmla="*/ 832449 h 1664898"/>
                  <a:gd name="connsiteX10" fmla="*/ 2191979 w 2191979"/>
                  <a:gd name="connsiteY10" fmla="*/ 914400 h 1664898"/>
                  <a:gd name="connsiteX11" fmla="*/ 2018277 w 2191979"/>
                  <a:gd name="connsiteY11" fmla="*/ 1043627 h 1664898"/>
                  <a:gd name="connsiteX12" fmla="*/ 2045144 w 2191979"/>
                  <a:gd name="connsiteY12" fmla="*/ 1125747 h 1664898"/>
                  <a:gd name="connsiteX13" fmla="*/ 1995033 w 2191979"/>
                  <a:gd name="connsiteY13" fmla="*/ 1136483 h 1664898"/>
                  <a:gd name="connsiteX14" fmla="*/ 2045144 w 2191979"/>
                  <a:gd name="connsiteY14" fmla="*/ 1289649 h 1664898"/>
                  <a:gd name="connsiteX15" fmla="*/ 1739581 w 2191979"/>
                  <a:gd name="connsiteY15" fmla="*/ 1355110 h 1664898"/>
                  <a:gd name="connsiteX16" fmla="*/ 1643984 w 2191979"/>
                  <a:gd name="connsiteY16" fmla="*/ 1564350 h 1664898"/>
                  <a:gd name="connsiteX17" fmla="*/ 1331560 w 2191979"/>
                  <a:gd name="connsiteY17" fmla="*/ 1516422 h 1664898"/>
                  <a:gd name="connsiteX18" fmla="*/ 1095990 w 2191979"/>
                  <a:gd name="connsiteY18" fmla="*/ 1664898 h 1664898"/>
                  <a:gd name="connsiteX19" fmla="*/ 860419 w 2191979"/>
                  <a:gd name="connsiteY19" fmla="*/ 1516422 h 1664898"/>
                  <a:gd name="connsiteX20" fmla="*/ 547995 w 2191979"/>
                  <a:gd name="connsiteY20" fmla="*/ 1564350 h 1664898"/>
                  <a:gd name="connsiteX21" fmla="*/ 452398 w 2191979"/>
                  <a:gd name="connsiteY21" fmla="*/ 1355110 h 1664898"/>
                  <a:gd name="connsiteX22" fmla="*/ 146835 w 2191979"/>
                  <a:gd name="connsiteY22" fmla="*/ 1289649 h 1664898"/>
                  <a:gd name="connsiteX23" fmla="*/ 196946 w 2191979"/>
                  <a:gd name="connsiteY23" fmla="*/ 1136483 h 1664898"/>
                  <a:gd name="connsiteX24" fmla="*/ 146835 w 2191979"/>
                  <a:gd name="connsiteY24" fmla="*/ 1125747 h 1664898"/>
                  <a:gd name="connsiteX25" fmla="*/ 173702 w 2191979"/>
                  <a:gd name="connsiteY25" fmla="*/ 1043627 h 1664898"/>
                  <a:gd name="connsiteX26" fmla="*/ 0 w 2191979"/>
                  <a:gd name="connsiteY26" fmla="*/ 914400 h 1664898"/>
                  <a:gd name="connsiteX27" fmla="*/ 110156 w 2191979"/>
                  <a:gd name="connsiteY27" fmla="*/ 832449 h 1664898"/>
                  <a:gd name="connsiteX28" fmla="*/ 0 w 2191979"/>
                  <a:gd name="connsiteY28" fmla="*/ 750498 h 1664898"/>
                  <a:gd name="connsiteX29" fmla="*/ 173702 w 2191979"/>
                  <a:gd name="connsiteY29" fmla="*/ 621271 h 1664898"/>
                  <a:gd name="connsiteX30" fmla="*/ 146835 w 2191979"/>
                  <a:gd name="connsiteY30" fmla="*/ 539151 h 1664898"/>
                  <a:gd name="connsiteX31" fmla="*/ 196946 w 2191979"/>
                  <a:gd name="connsiteY31" fmla="*/ 528416 h 1664898"/>
                  <a:gd name="connsiteX32" fmla="*/ 146835 w 2191979"/>
                  <a:gd name="connsiteY32" fmla="*/ 375249 h 1664898"/>
                  <a:gd name="connsiteX33" fmla="*/ 452398 w 2191979"/>
                  <a:gd name="connsiteY33" fmla="*/ 309788 h 1664898"/>
                  <a:gd name="connsiteX34" fmla="*/ 547995 w 2191979"/>
                  <a:gd name="connsiteY34" fmla="*/ 100548 h 1664898"/>
                  <a:gd name="connsiteX35" fmla="*/ 860419 w 2191979"/>
                  <a:gd name="connsiteY35" fmla="*/ 148476 h 1664898"/>
                  <a:gd name="connsiteX0" fmla="*/ 1095990 w 2191979"/>
                  <a:gd name="connsiteY0" fmla="*/ 0 h 1664898"/>
                  <a:gd name="connsiteX1" fmla="*/ 1331560 w 2191979"/>
                  <a:gd name="connsiteY1" fmla="*/ 148476 h 1664898"/>
                  <a:gd name="connsiteX2" fmla="*/ 1643984 w 2191979"/>
                  <a:gd name="connsiteY2" fmla="*/ 100548 h 1664898"/>
                  <a:gd name="connsiteX3" fmla="*/ 1739581 w 2191979"/>
                  <a:gd name="connsiteY3" fmla="*/ 309788 h 1664898"/>
                  <a:gd name="connsiteX4" fmla="*/ 2045144 w 2191979"/>
                  <a:gd name="connsiteY4" fmla="*/ 375249 h 1664898"/>
                  <a:gd name="connsiteX5" fmla="*/ 1995033 w 2191979"/>
                  <a:gd name="connsiteY5" fmla="*/ 528416 h 1664898"/>
                  <a:gd name="connsiteX6" fmla="*/ 2045144 w 2191979"/>
                  <a:gd name="connsiteY6" fmla="*/ 539151 h 1664898"/>
                  <a:gd name="connsiteX7" fmla="*/ 2018277 w 2191979"/>
                  <a:gd name="connsiteY7" fmla="*/ 621271 h 1664898"/>
                  <a:gd name="connsiteX8" fmla="*/ 2191979 w 2191979"/>
                  <a:gd name="connsiteY8" fmla="*/ 750498 h 1664898"/>
                  <a:gd name="connsiteX9" fmla="*/ 2081824 w 2191979"/>
                  <a:gd name="connsiteY9" fmla="*/ 832449 h 1664898"/>
                  <a:gd name="connsiteX10" fmla="*/ 2191979 w 2191979"/>
                  <a:gd name="connsiteY10" fmla="*/ 914400 h 1664898"/>
                  <a:gd name="connsiteX11" fmla="*/ 2018277 w 2191979"/>
                  <a:gd name="connsiteY11" fmla="*/ 1043627 h 1664898"/>
                  <a:gd name="connsiteX12" fmla="*/ 2045144 w 2191979"/>
                  <a:gd name="connsiteY12" fmla="*/ 1125747 h 1664898"/>
                  <a:gd name="connsiteX13" fmla="*/ 1995033 w 2191979"/>
                  <a:gd name="connsiteY13" fmla="*/ 1136483 h 1664898"/>
                  <a:gd name="connsiteX14" fmla="*/ 2045144 w 2191979"/>
                  <a:gd name="connsiteY14" fmla="*/ 1289649 h 1664898"/>
                  <a:gd name="connsiteX15" fmla="*/ 1739581 w 2191979"/>
                  <a:gd name="connsiteY15" fmla="*/ 1355110 h 1664898"/>
                  <a:gd name="connsiteX16" fmla="*/ 1643984 w 2191979"/>
                  <a:gd name="connsiteY16" fmla="*/ 1564350 h 1664898"/>
                  <a:gd name="connsiteX17" fmla="*/ 1331560 w 2191979"/>
                  <a:gd name="connsiteY17" fmla="*/ 1516422 h 1664898"/>
                  <a:gd name="connsiteX18" fmla="*/ 1095990 w 2191979"/>
                  <a:gd name="connsiteY18" fmla="*/ 1664898 h 1664898"/>
                  <a:gd name="connsiteX19" fmla="*/ 860419 w 2191979"/>
                  <a:gd name="connsiteY19" fmla="*/ 1516422 h 1664898"/>
                  <a:gd name="connsiteX20" fmla="*/ 547995 w 2191979"/>
                  <a:gd name="connsiteY20" fmla="*/ 1564350 h 1664898"/>
                  <a:gd name="connsiteX21" fmla="*/ 452398 w 2191979"/>
                  <a:gd name="connsiteY21" fmla="*/ 1355110 h 1664898"/>
                  <a:gd name="connsiteX22" fmla="*/ 146835 w 2191979"/>
                  <a:gd name="connsiteY22" fmla="*/ 1289649 h 1664898"/>
                  <a:gd name="connsiteX23" fmla="*/ 196946 w 2191979"/>
                  <a:gd name="connsiteY23" fmla="*/ 1136483 h 1664898"/>
                  <a:gd name="connsiteX24" fmla="*/ 146835 w 2191979"/>
                  <a:gd name="connsiteY24" fmla="*/ 1125747 h 1664898"/>
                  <a:gd name="connsiteX25" fmla="*/ 173702 w 2191979"/>
                  <a:gd name="connsiteY25" fmla="*/ 1043627 h 1664898"/>
                  <a:gd name="connsiteX26" fmla="*/ 0 w 2191979"/>
                  <a:gd name="connsiteY26" fmla="*/ 914400 h 1664898"/>
                  <a:gd name="connsiteX27" fmla="*/ 110156 w 2191979"/>
                  <a:gd name="connsiteY27" fmla="*/ 832449 h 1664898"/>
                  <a:gd name="connsiteX28" fmla="*/ 0 w 2191979"/>
                  <a:gd name="connsiteY28" fmla="*/ 750498 h 1664898"/>
                  <a:gd name="connsiteX29" fmla="*/ 173702 w 2191979"/>
                  <a:gd name="connsiteY29" fmla="*/ 621271 h 1664898"/>
                  <a:gd name="connsiteX30" fmla="*/ 146835 w 2191979"/>
                  <a:gd name="connsiteY30" fmla="*/ 539151 h 1664898"/>
                  <a:gd name="connsiteX31" fmla="*/ 146835 w 2191979"/>
                  <a:gd name="connsiteY31" fmla="*/ 375249 h 1664898"/>
                  <a:gd name="connsiteX32" fmla="*/ 452398 w 2191979"/>
                  <a:gd name="connsiteY32" fmla="*/ 309788 h 1664898"/>
                  <a:gd name="connsiteX33" fmla="*/ 547995 w 2191979"/>
                  <a:gd name="connsiteY33" fmla="*/ 100548 h 1664898"/>
                  <a:gd name="connsiteX34" fmla="*/ 860419 w 2191979"/>
                  <a:gd name="connsiteY34" fmla="*/ 148476 h 1664898"/>
                  <a:gd name="connsiteX35" fmla="*/ 1095990 w 2191979"/>
                  <a:gd name="connsiteY35" fmla="*/ 0 h 1664898"/>
                  <a:gd name="connsiteX0" fmla="*/ 1095990 w 2191979"/>
                  <a:gd name="connsiteY0" fmla="*/ 0 h 1664898"/>
                  <a:gd name="connsiteX1" fmla="*/ 1331560 w 2191979"/>
                  <a:gd name="connsiteY1" fmla="*/ 148476 h 1664898"/>
                  <a:gd name="connsiteX2" fmla="*/ 1643984 w 2191979"/>
                  <a:gd name="connsiteY2" fmla="*/ 100548 h 1664898"/>
                  <a:gd name="connsiteX3" fmla="*/ 1739581 w 2191979"/>
                  <a:gd name="connsiteY3" fmla="*/ 309788 h 1664898"/>
                  <a:gd name="connsiteX4" fmla="*/ 2045144 w 2191979"/>
                  <a:gd name="connsiteY4" fmla="*/ 375249 h 1664898"/>
                  <a:gd name="connsiteX5" fmla="*/ 2045144 w 2191979"/>
                  <a:gd name="connsiteY5" fmla="*/ 539151 h 1664898"/>
                  <a:gd name="connsiteX6" fmla="*/ 2018277 w 2191979"/>
                  <a:gd name="connsiteY6" fmla="*/ 621271 h 1664898"/>
                  <a:gd name="connsiteX7" fmla="*/ 2191979 w 2191979"/>
                  <a:gd name="connsiteY7" fmla="*/ 750498 h 1664898"/>
                  <a:gd name="connsiteX8" fmla="*/ 2081824 w 2191979"/>
                  <a:gd name="connsiteY8" fmla="*/ 832449 h 1664898"/>
                  <a:gd name="connsiteX9" fmla="*/ 2191979 w 2191979"/>
                  <a:gd name="connsiteY9" fmla="*/ 914400 h 1664898"/>
                  <a:gd name="connsiteX10" fmla="*/ 2018277 w 2191979"/>
                  <a:gd name="connsiteY10" fmla="*/ 1043627 h 1664898"/>
                  <a:gd name="connsiteX11" fmla="*/ 2045144 w 2191979"/>
                  <a:gd name="connsiteY11" fmla="*/ 1125747 h 1664898"/>
                  <a:gd name="connsiteX12" fmla="*/ 1995033 w 2191979"/>
                  <a:gd name="connsiteY12" fmla="*/ 1136483 h 1664898"/>
                  <a:gd name="connsiteX13" fmla="*/ 2045144 w 2191979"/>
                  <a:gd name="connsiteY13" fmla="*/ 1289649 h 1664898"/>
                  <a:gd name="connsiteX14" fmla="*/ 1739581 w 2191979"/>
                  <a:gd name="connsiteY14" fmla="*/ 1355110 h 1664898"/>
                  <a:gd name="connsiteX15" fmla="*/ 1643984 w 2191979"/>
                  <a:gd name="connsiteY15" fmla="*/ 1564350 h 1664898"/>
                  <a:gd name="connsiteX16" fmla="*/ 1331560 w 2191979"/>
                  <a:gd name="connsiteY16" fmla="*/ 1516422 h 1664898"/>
                  <a:gd name="connsiteX17" fmla="*/ 1095990 w 2191979"/>
                  <a:gd name="connsiteY17" fmla="*/ 1664898 h 1664898"/>
                  <a:gd name="connsiteX18" fmla="*/ 860419 w 2191979"/>
                  <a:gd name="connsiteY18" fmla="*/ 1516422 h 1664898"/>
                  <a:gd name="connsiteX19" fmla="*/ 547995 w 2191979"/>
                  <a:gd name="connsiteY19" fmla="*/ 1564350 h 1664898"/>
                  <a:gd name="connsiteX20" fmla="*/ 452398 w 2191979"/>
                  <a:gd name="connsiteY20" fmla="*/ 1355110 h 1664898"/>
                  <a:gd name="connsiteX21" fmla="*/ 146835 w 2191979"/>
                  <a:gd name="connsiteY21" fmla="*/ 1289649 h 1664898"/>
                  <a:gd name="connsiteX22" fmla="*/ 196946 w 2191979"/>
                  <a:gd name="connsiteY22" fmla="*/ 1136483 h 1664898"/>
                  <a:gd name="connsiteX23" fmla="*/ 146835 w 2191979"/>
                  <a:gd name="connsiteY23" fmla="*/ 1125747 h 1664898"/>
                  <a:gd name="connsiteX24" fmla="*/ 173702 w 2191979"/>
                  <a:gd name="connsiteY24" fmla="*/ 1043627 h 1664898"/>
                  <a:gd name="connsiteX25" fmla="*/ 0 w 2191979"/>
                  <a:gd name="connsiteY25" fmla="*/ 914400 h 1664898"/>
                  <a:gd name="connsiteX26" fmla="*/ 110156 w 2191979"/>
                  <a:gd name="connsiteY26" fmla="*/ 832449 h 1664898"/>
                  <a:gd name="connsiteX27" fmla="*/ 0 w 2191979"/>
                  <a:gd name="connsiteY27" fmla="*/ 750498 h 1664898"/>
                  <a:gd name="connsiteX28" fmla="*/ 173702 w 2191979"/>
                  <a:gd name="connsiteY28" fmla="*/ 621271 h 1664898"/>
                  <a:gd name="connsiteX29" fmla="*/ 146835 w 2191979"/>
                  <a:gd name="connsiteY29" fmla="*/ 539151 h 1664898"/>
                  <a:gd name="connsiteX30" fmla="*/ 146835 w 2191979"/>
                  <a:gd name="connsiteY30" fmla="*/ 375249 h 1664898"/>
                  <a:gd name="connsiteX31" fmla="*/ 452398 w 2191979"/>
                  <a:gd name="connsiteY31" fmla="*/ 309788 h 1664898"/>
                  <a:gd name="connsiteX32" fmla="*/ 547995 w 2191979"/>
                  <a:gd name="connsiteY32" fmla="*/ 100548 h 1664898"/>
                  <a:gd name="connsiteX33" fmla="*/ 860419 w 2191979"/>
                  <a:gd name="connsiteY33" fmla="*/ 148476 h 1664898"/>
                  <a:gd name="connsiteX34" fmla="*/ 1095990 w 2191979"/>
                  <a:gd name="connsiteY34" fmla="*/ 0 h 1664898"/>
                  <a:gd name="connsiteX0" fmla="*/ 1095990 w 2191979"/>
                  <a:gd name="connsiteY0" fmla="*/ 0 h 1664898"/>
                  <a:gd name="connsiteX1" fmla="*/ 1331560 w 2191979"/>
                  <a:gd name="connsiteY1" fmla="*/ 148476 h 1664898"/>
                  <a:gd name="connsiteX2" fmla="*/ 1643984 w 2191979"/>
                  <a:gd name="connsiteY2" fmla="*/ 100548 h 1664898"/>
                  <a:gd name="connsiteX3" fmla="*/ 1739581 w 2191979"/>
                  <a:gd name="connsiteY3" fmla="*/ 309788 h 1664898"/>
                  <a:gd name="connsiteX4" fmla="*/ 2045144 w 2191979"/>
                  <a:gd name="connsiteY4" fmla="*/ 375249 h 1664898"/>
                  <a:gd name="connsiteX5" fmla="*/ 2045144 w 2191979"/>
                  <a:gd name="connsiteY5" fmla="*/ 539151 h 1664898"/>
                  <a:gd name="connsiteX6" fmla="*/ 2018277 w 2191979"/>
                  <a:gd name="connsiteY6" fmla="*/ 621271 h 1664898"/>
                  <a:gd name="connsiteX7" fmla="*/ 2191979 w 2191979"/>
                  <a:gd name="connsiteY7" fmla="*/ 750498 h 1664898"/>
                  <a:gd name="connsiteX8" fmla="*/ 2081824 w 2191979"/>
                  <a:gd name="connsiteY8" fmla="*/ 832449 h 1664898"/>
                  <a:gd name="connsiteX9" fmla="*/ 2191979 w 2191979"/>
                  <a:gd name="connsiteY9" fmla="*/ 914400 h 1664898"/>
                  <a:gd name="connsiteX10" fmla="*/ 2018277 w 2191979"/>
                  <a:gd name="connsiteY10" fmla="*/ 1043627 h 1664898"/>
                  <a:gd name="connsiteX11" fmla="*/ 2045144 w 2191979"/>
                  <a:gd name="connsiteY11" fmla="*/ 1125747 h 1664898"/>
                  <a:gd name="connsiteX12" fmla="*/ 1995033 w 2191979"/>
                  <a:gd name="connsiteY12" fmla="*/ 1136483 h 1664898"/>
                  <a:gd name="connsiteX13" fmla="*/ 2045144 w 2191979"/>
                  <a:gd name="connsiteY13" fmla="*/ 1289649 h 1664898"/>
                  <a:gd name="connsiteX14" fmla="*/ 1739581 w 2191979"/>
                  <a:gd name="connsiteY14" fmla="*/ 1355110 h 1664898"/>
                  <a:gd name="connsiteX15" fmla="*/ 1643984 w 2191979"/>
                  <a:gd name="connsiteY15" fmla="*/ 1564350 h 1664898"/>
                  <a:gd name="connsiteX16" fmla="*/ 1331560 w 2191979"/>
                  <a:gd name="connsiteY16" fmla="*/ 1516422 h 1664898"/>
                  <a:gd name="connsiteX17" fmla="*/ 1095990 w 2191979"/>
                  <a:gd name="connsiteY17" fmla="*/ 1664898 h 1664898"/>
                  <a:gd name="connsiteX18" fmla="*/ 860419 w 2191979"/>
                  <a:gd name="connsiteY18" fmla="*/ 1516422 h 1664898"/>
                  <a:gd name="connsiteX19" fmla="*/ 547995 w 2191979"/>
                  <a:gd name="connsiteY19" fmla="*/ 1564350 h 1664898"/>
                  <a:gd name="connsiteX20" fmla="*/ 452398 w 2191979"/>
                  <a:gd name="connsiteY20" fmla="*/ 1355110 h 1664898"/>
                  <a:gd name="connsiteX21" fmla="*/ 146835 w 2191979"/>
                  <a:gd name="connsiteY21" fmla="*/ 1289649 h 1664898"/>
                  <a:gd name="connsiteX22" fmla="*/ 196946 w 2191979"/>
                  <a:gd name="connsiteY22" fmla="*/ 1136483 h 1664898"/>
                  <a:gd name="connsiteX23" fmla="*/ 146835 w 2191979"/>
                  <a:gd name="connsiteY23" fmla="*/ 1125747 h 1664898"/>
                  <a:gd name="connsiteX24" fmla="*/ 173702 w 2191979"/>
                  <a:gd name="connsiteY24" fmla="*/ 1043627 h 1664898"/>
                  <a:gd name="connsiteX25" fmla="*/ 0 w 2191979"/>
                  <a:gd name="connsiteY25" fmla="*/ 914400 h 1664898"/>
                  <a:gd name="connsiteX26" fmla="*/ 0 w 2191979"/>
                  <a:gd name="connsiteY26" fmla="*/ 750498 h 1664898"/>
                  <a:gd name="connsiteX27" fmla="*/ 173702 w 2191979"/>
                  <a:gd name="connsiteY27" fmla="*/ 621271 h 1664898"/>
                  <a:gd name="connsiteX28" fmla="*/ 146835 w 2191979"/>
                  <a:gd name="connsiteY28" fmla="*/ 539151 h 1664898"/>
                  <a:gd name="connsiteX29" fmla="*/ 146835 w 2191979"/>
                  <a:gd name="connsiteY29" fmla="*/ 375249 h 1664898"/>
                  <a:gd name="connsiteX30" fmla="*/ 452398 w 2191979"/>
                  <a:gd name="connsiteY30" fmla="*/ 309788 h 1664898"/>
                  <a:gd name="connsiteX31" fmla="*/ 547995 w 2191979"/>
                  <a:gd name="connsiteY31" fmla="*/ 100548 h 1664898"/>
                  <a:gd name="connsiteX32" fmla="*/ 860419 w 2191979"/>
                  <a:gd name="connsiteY32" fmla="*/ 148476 h 1664898"/>
                  <a:gd name="connsiteX33" fmla="*/ 1095990 w 2191979"/>
                  <a:gd name="connsiteY33" fmla="*/ 0 h 1664898"/>
                  <a:gd name="connsiteX0" fmla="*/ 1095990 w 2191979"/>
                  <a:gd name="connsiteY0" fmla="*/ 0 h 1664898"/>
                  <a:gd name="connsiteX1" fmla="*/ 1331560 w 2191979"/>
                  <a:gd name="connsiteY1" fmla="*/ 148476 h 1664898"/>
                  <a:gd name="connsiteX2" fmla="*/ 1643984 w 2191979"/>
                  <a:gd name="connsiteY2" fmla="*/ 100548 h 1664898"/>
                  <a:gd name="connsiteX3" fmla="*/ 1739581 w 2191979"/>
                  <a:gd name="connsiteY3" fmla="*/ 309788 h 1664898"/>
                  <a:gd name="connsiteX4" fmla="*/ 2045144 w 2191979"/>
                  <a:gd name="connsiteY4" fmla="*/ 375249 h 1664898"/>
                  <a:gd name="connsiteX5" fmla="*/ 2045144 w 2191979"/>
                  <a:gd name="connsiteY5" fmla="*/ 539151 h 1664898"/>
                  <a:gd name="connsiteX6" fmla="*/ 2018277 w 2191979"/>
                  <a:gd name="connsiteY6" fmla="*/ 621271 h 1664898"/>
                  <a:gd name="connsiteX7" fmla="*/ 2191979 w 2191979"/>
                  <a:gd name="connsiteY7" fmla="*/ 750498 h 1664898"/>
                  <a:gd name="connsiteX8" fmla="*/ 2191979 w 2191979"/>
                  <a:gd name="connsiteY8" fmla="*/ 914400 h 1664898"/>
                  <a:gd name="connsiteX9" fmla="*/ 2018277 w 2191979"/>
                  <a:gd name="connsiteY9" fmla="*/ 1043627 h 1664898"/>
                  <a:gd name="connsiteX10" fmla="*/ 2045144 w 2191979"/>
                  <a:gd name="connsiteY10" fmla="*/ 1125747 h 1664898"/>
                  <a:gd name="connsiteX11" fmla="*/ 1995033 w 2191979"/>
                  <a:gd name="connsiteY11" fmla="*/ 1136483 h 1664898"/>
                  <a:gd name="connsiteX12" fmla="*/ 2045144 w 2191979"/>
                  <a:gd name="connsiteY12" fmla="*/ 1289649 h 1664898"/>
                  <a:gd name="connsiteX13" fmla="*/ 1739581 w 2191979"/>
                  <a:gd name="connsiteY13" fmla="*/ 1355110 h 1664898"/>
                  <a:gd name="connsiteX14" fmla="*/ 1643984 w 2191979"/>
                  <a:gd name="connsiteY14" fmla="*/ 1564350 h 1664898"/>
                  <a:gd name="connsiteX15" fmla="*/ 1331560 w 2191979"/>
                  <a:gd name="connsiteY15" fmla="*/ 1516422 h 1664898"/>
                  <a:gd name="connsiteX16" fmla="*/ 1095990 w 2191979"/>
                  <a:gd name="connsiteY16" fmla="*/ 1664898 h 1664898"/>
                  <a:gd name="connsiteX17" fmla="*/ 860419 w 2191979"/>
                  <a:gd name="connsiteY17" fmla="*/ 1516422 h 1664898"/>
                  <a:gd name="connsiteX18" fmla="*/ 547995 w 2191979"/>
                  <a:gd name="connsiteY18" fmla="*/ 1564350 h 1664898"/>
                  <a:gd name="connsiteX19" fmla="*/ 452398 w 2191979"/>
                  <a:gd name="connsiteY19" fmla="*/ 1355110 h 1664898"/>
                  <a:gd name="connsiteX20" fmla="*/ 146835 w 2191979"/>
                  <a:gd name="connsiteY20" fmla="*/ 1289649 h 1664898"/>
                  <a:gd name="connsiteX21" fmla="*/ 196946 w 2191979"/>
                  <a:gd name="connsiteY21" fmla="*/ 1136483 h 1664898"/>
                  <a:gd name="connsiteX22" fmla="*/ 146835 w 2191979"/>
                  <a:gd name="connsiteY22" fmla="*/ 1125747 h 1664898"/>
                  <a:gd name="connsiteX23" fmla="*/ 173702 w 2191979"/>
                  <a:gd name="connsiteY23" fmla="*/ 1043627 h 1664898"/>
                  <a:gd name="connsiteX24" fmla="*/ 0 w 2191979"/>
                  <a:gd name="connsiteY24" fmla="*/ 914400 h 1664898"/>
                  <a:gd name="connsiteX25" fmla="*/ 0 w 2191979"/>
                  <a:gd name="connsiteY25" fmla="*/ 750498 h 1664898"/>
                  <a:gd name="connsiteX26" fmla="*/ 173702 w 2191979"/>
                  <a:gd name="connsiteY26" fmla="*/ 621271 h 1664898"/>
                  <a:gd name="connsiteX27" fmla="*/ 146835 w 2191979"/>
                  <a:gd name="connsiteY27" fmla="*/ 539151 h 1664898"/>
                  <a:gd name="connsiteX28" fmla="*/ 146835 w 2191979"/>
                  <a:gd name="connsiteY28" fmla="*/ 375249 h 1664898"/>
                  <a:gd name="connsiteX29" fmla="*/ 452398 w 2191979"/>
                  <a:gd name="connsiteY29" fmla="*/ 309788 h 1664898"/>
                  <a:gd name="connsiteX30" fmla="*/ 547995 w 2191979"/>
                  <a:gd name="connsiteY30" fmla="*/ 100548 h 1664898"/>
                  <a:gd name="connsiteX31" fmla="*/ 860419 w 2191979"/>
                  <a:gd name="connsiteY31" fmla="*/ 148476 h 1664898"/>
                  <a:gd name="connsiteX32" fmla="*/ 1095990 w 2191979"/>
                  <a:gd name="connsiteY32" fmla="*/ 0 h 1664898"/>
                  <a:gd name="connsiteX0" fmla="*/ 1095990 w 2191979"/>
                  <a:gd name="connsiteY0" fmla="*/ 0 h 1664898"/>
                  <a:gd name="connsiteX1" fmla="*/ 1331560 w 2191979"/>
                  <a:gd name="connsiteY1" fmla="*/ 148476 h 1664898"/>
                  <a:gd name="connsiteX2" fmla="*/ 1643984 w 2191979"/>
                  <a:gd name="connsiteY2" fmla="*/ 100548 h 1664898"/>
                  <a:gd name="connsiteX3" fmla="*/ 1739581 w 2191979"/>
                  <a:gd name="connsiteY3" fmla="*/ 309788 h 1664898"/>
                  <a:gd name="connsiteX4" fmla="*/ 2045144 w 2191979"/>
                  <a:gd name="connsiteY4" fmla="*/ 375249 h 1664898"/>
                  <a:gd name="connsiteX5" fmla="*/ 2045144 w 2191979"/>
                  <a:gd name="connsiteY5" fmla="*/ 539151 h 1664898"/>
                  <a:gd name="connsiteX6" fmla="*/ 2018277 w 2191979"/>
                  <a:gd name="connsiteY6" fmla="*/ 621271 h 1664898"/>
                  <a:gd name="connsiteX7" fmla="*/ 2191979 w 2191979"/>
                  <a:gd name="connsiteY7" fmla="*/ 750498 h 1664898"/>
                  <a:gd name="connsiteX8" fmla="*/ 2191979 w 2191979"/>
                  <a:gd name="connsiteY8" fmla="*/ 914400 h 1664898"/>
                  <a:gd name="connsiteX9" fmla="*/ 2018277 w 2191979"/>
                  <a:gd name="connsiteY9" fmla="*/ 1043627 h 1664898"/>
                  <a:gd name="connsiteX10" fmla="*/ 2045144 w 2191979"/>
                  <a:gd name="connsiteY10" fmla="*/ 1125747 h 1664898"/>
                  <a:gd name="connsiteX11" fmla="*/ 1995033 w 2191979"/>
                  <a:gd name="connsiteY11" fmla="*/ 1136483 h 1664898"/>
                  <a:gd name="connsiteX12" fmla="*/ 2045144 w 2191979"/>
                  <a:gd name="connsiteY12" fmla="*/ 1289649 h 1664898"/>
                  <a:gd name="connsiteX13" fmla="*/ 1739581 w 2191979"/>
                  <a:gd name="connsiteY13" fmla="*/ 1355110 h 1664898"/>
                  <a:gd name="connsiteX14" fmla="*/ 1643984 w 2191979"/>
                  <a:gd name="connsiteY14" fmla="*/ 1564350 h 1664898"/>
                  <a:gd name="connsiteX15" fmla="*/ 1331560 w 2191979"/>
                  <a:gd name="connsiteY15" fmla="*/ 1516422 h 1664898"/>
                  <a:gd name="connsiteX16" fmla="*/ 1095990 w 2191979"/>
                  <a:gd name="connsiteY16" fmla="*/ 1664898 h 1664898"/>
                  <a:gd name="connsiteX17" fmla="*/ 860419 w 2191979"/>
                  <a:gd name="connsiteY17" fmla="*/ 1516422 h 1664898"/>
                  <a:gd name="connsiteX18" fmla="*/ 547995 w 2191979"/>
                  <a:gd name="connsiteY18" fmla="*/ 1564350 h 1664898"/>
                  <a:gd name="connsiteX19" fmla="*/ 452398 w 2191979"/>
                  <a:gd name="connsiteY19" fmla="*/ 1355110 h 1664898"/>
                  <a:gd name="connsiteX20" fmla="*/ 146835 w 2191979"/>
                  <a:gd name="connsiteY20" fmla="*/ 1289649 h 1664898"/>
                  <a:gd name="connsiteX21" fmla="*/ 146835 w 2191979"/>
                  <a:gd name="connsiteY21" fmla="*/ 1125747 h 1664898"/>
                  <a:gd name="connsiteX22" fmla="*/ 173702 w 2191979"/>
                  <a:gd name="connsiteY22" fmla="*/ 1043627 h 1664898"/>
                  <a:gd name="connsiteX23" fmla="*/ 0 w 2191979"/>
                  <a:gd name="connsiteY23" fmla="*/ 914400 h 1664898"/>
                  <a:gd name="connsiteX24" fmla="*/ 0 w 2191979"/>
                  <a:gd name="connsiteY24" fmla="*/ 750498 h 1664898"/>
                  <a:gd name="connsiteX25" fmla="*/ 173702 w 2191979"/>
                  <a:gd name="connsiteY25" fmla="*/ 621271 h 1664898"/>
                  <a:gd name="connsiteX26" fmla="*/ 146835 w 2191979"/>
                  <a:gd name="connsiteY26" fmla="*/ 539151 h 1664898"/>
                  <a:gd name="connsiteX27" fmla="*/ 146835 w 2191979"/>
                  <a:gd name="connsiteY27" fmla="*/ 375249 h 1664898"/>
                  <a:gd name="connsiteX28" fmla="*/ 452398 w 2191979"/>
                  <a:gd name="connsiteY28" fmla="*/ 309788 h 1664898"/>
                  <a:gd name="connsiteX29" fmla="*/ 547995 w 2191979"/>
                  <a:gd name="connsiteY29" fmla="*/ 100548 h 1664898"/>
                  <a:gd name="connsiteX30" fmla="*/ 860419 w 2191979"/>
                  <a:gd name="connsiteY30" fmla="*/ 148476 h 1664898"/>
                  <a:gd name="connsiteX31" fmla="*/ 1095990 w 2191979"/>
                  <a:gd name="connsiteY31" fmla="*/ 0 h 1664898"/>
                  <a:gd name="connsiteX0" fmla="*/ 1095990 w 2191979"/>
                  <a:gd name="connsiteY0" fmla="*/ 0 h 1664898"/>
                  <a:gd name="connsiteX1" fmla="*/ 1331560 w 2191979"/>
                  <a:gd name="connsiteY1" fmla="*/ 148476 h 1664898"/>
                  <a:gd name="connsiteX2" fmla="*/ 1643984 w 2191979"/>
                  <a:gd name="connsiteY2" fmla="*/ 100548 h 1664898"/>
                  <a:gd name="connsiteX3" fmla="*/ 1739581 w 2191979"/>
                  <a:gd name="connsiteY3" fmla="*/ 309788 h 1664898"/>
                  <a:gd name="connsiteX4" fmla="*/ 2045144 w 2191979"/>
                  <a:gd name="connsiteY4" fmla="*/ 375249 h 1664898"/>
                  <a:gd name="connsiteX5" fmla="*/ 2045144 w 2191979"/>
                  <a:gd name="connsiteY5" fmla="*/ 539151 h 1664898"/>
                  <a:gd name="connsiteX6" fmla="*/ 2018277 w 2191979"/>
                  <a:gd name="connsiteY6" fmla="*/ 621271 h 1664898"/>
                  <a:gd name="connsiteX7" fmla="*/ 2191979 w 2191979"/>
                  <a:gd name="connsiteY7" fmla="*/ 750498 h 1664898"/>
                  <a:gd name="connsiteX8" fmla="*/ 2191979 w 2191979"/>
                  <a:gd name="connsiteY8" fmla="*/ 914400 h 1664898"/>
                  <a:gd name="connsiteX9" fmla="*/ 2018277 w 2191979"/>
                  <a:gd name="connsiteY9" fmla="*/ 1043627 h 1664898"/>
                  <a:gd name="connsiteX10" fmla="*/ 2045144 w 2191979"/>
                  <a:gd name="connsiteY10" fmla="*/ 1125747 h 1664898"/>
                  <a:gd name="connsiteX11" fmla="*/ 2045144 w 2191979"/>
                  <a:gd name="connsiteY11" fmla="*/ 1289649 h 1664898"/>
                  <a:gd name="connsiteX12" fmla="*/ 1739581 w 2191979"/>
                  <a:gd name="connsiteY12" fmla="*/ 1355110 h 1664898"/>
                  <a:gd name="connsiteX13" fmla="*/ 1643984 w 2191979"/>
                  <a:gd name="connsiteY13" fmla="*/ 1564350 h 1664898"/>
                  <a:gd name="connsiteX14" fmla="*/ 1331560 w 2191979"/>
                  <a:gd name="connsiteY14" fmla="*/ 1516422 h 1664898"/>
                  <a:gd name="connsiteX15" fmla="*/ 1095990 w 2191979"/>
                  <a:gd name="connsiteY15" fmla="*/ 1664898 h 1664898"/>
                  <a:gd name="connsiteX16" fmla="*/ 860419 w 2191979"/>
                  <a:gd name="connsiteY16" fmla="*/ 1516422 h 1664898"/>
                  <a:gd name="connsiteX17" fmla="*/ 547995 w 2191979"/>
                  <a:gd name="connsiteY17" fmla="*/ 1564350 h 1664898"/>
                  <a:gd name="connsiteX18" fmla="*/ 452398 w 2191979"/>
                  <a:gd name="connsiteY18" fmla="*/ 1355110 h 1664898"/>
                  <a:gd name="connsiteX19" fmla="*/ 146835 w 2191979"/>
                  <a:gd name="connsiteY19" fmla="*/ 1289649 h 1664898"/>
                  <a:gd name="connsiteX20" fmla="*/ 146835 w 2191979"/>
                  <a:gd name="connsiteY20" fmla="*/ 1125747 h 1664898"/>
                  <a:gd name="connsiteX21" fmla="*/ 173702 w 2191979"/>
                  <a:gd name="connsiteY21" fmla="*/ 1043627 h 1664898"/>
                  <a:gd name="connsiteX22" fmla="*/ 0 w 2191979"/>
                  <a:gd name="connsiteY22" fmla="*/ 914400 h 1664898"/>
                  <a:gd name="connsiteX23" fmla="*/ 0 w 2191979"/>
                  <a:gd name="connsiteY23" fmla="*/ 750498 h 1664898"/>
                  <a:gd name="connsiteX24" fmla="*/ 173702 w 2191979"/>
                  <a:gd name="connsiteY24" fmla="*/ 621271 h 1664898"/>
                  <a:gd name="connsiteX25" fmla="*/ 146835 w 2191979"/>
                  <a:gd name="connsiteY25" fmla="*/ 539151 h 1664898"/>
                  <a:gd name="connsiteX26" fmla="*/ 146835 w 2191979"/>
                  <a:gd name="connsiteY26" fmla="*/ 375249 h 1664898"/>
                  <a:gd name="connsiteX27" fmla="*/ 452398 w 2191979"/>
                  <a:gd name="connsiteY27" fmla="*/ 309788 h 1664898"/>
                  <a:gd name="connsiteX28" fmla="*/ 547995 w 2191979"/>
                  <a:gd name="connsiteY28" fmla="*/ 100548 h 1664898"/>
                  <a:gd name="connsiteX29" fmla="*/ 860419 w 2191979"/>
                  <a:gd name="connsiteY29" fmla="*/ 148476 h 1664898"/>
                  <a:gd name="connsiteX30" fmla="*/ 1095990 w 2191979"/>
                  <a:gd name="connsiteY30" fmla="*/ 0 h 16648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2191979" h="1664898">
                    <a:moveTo>
                      <a:pt x="1095990" y="0"/>
                    </a:moveTo>
                    <a:lnTo>
                      <a:pt x="1331560" y="148476"/>
                    </a:lnTo>
                    <a:lnTo>
                      <a:pt x="1643984" y="100548"/>
                    </a:lnTo>
                    <a:lnTo>
                      <a:pt x="1739581" y="309788"/>
                    </a:lnTo>
                    <a:lnTo>
                      <a:pt x="2045144" y="375249"/>
                    </a:lnTo>
                    <a:lnTo>
                      <a:pt x="2045144" y="539151"/>
                    </a:lnTo>
                    <a:lnTo>
                      <a:pt x="2018277" y="621271"/>
                    </a:lnTo>
                    <a:lnTo>
                      <a:pt x="2191979" y="750498"/>
                    </a:lnTo>
                    <a:lnTo>
                      <a:pt x="2191979" y="914400"/>
                    </a:lnTo>
                    <a:lnTo>
                      <a:pt x="2018277" y="1043627"/>
                    </a:lnTo>
                    <a:lnTo>
                      <a:pt x="2045144" y="1125747"/>
                    </a:lnTo>
                    <a:lnTo>
                      <a:pt x="2045144" y="1289649"/>
                    </a:lnTo>
                    <a:lnTo>
                      <a:pt x="1739581" y="1355110"/>
                    </a:lnTo>
                    <a:lnTo>
                      <a:pt x="1643984" y="1564350"/>
                    </a:lnTo>
                    <a:lnTo>
                      <a:pt x="1331560" y="1516422"/>
                    </a:lnTo>
                    <a:lnTo>
                      <a:pt x="1095990" y="1664898"/>
                    </a:lnTo>
                    <a:lnTo>
                      <a:pt x="860419" y="1516422"/>
                    </a:lnTo>
                    <a:lnTo>
                      <a:pt x="547995" y="1564350"/>
                    </a:lnTo>
                    <a:lnTo>
                      <a:pt x="452398" y="1355110"/>
                    </a:lnTo>
                    <a:lnTo>
                      <a:pt x="146835" y="1289649"/>
                    </a:lnTo>
                    <a:lnTo>
                      <a:pt x="146835" y="1125747"/>
                    </a:lnTo>
                    <a:lnTo>
                      <a:pt x="173702" y="1043627"/>
                    </a:lnTo>
                    <a:lnTo>
                      <a:pt x="0" y="914400"/>
                    </a:lnTo>
                    <a:lnTo>
                      <a:pt x="0" y="750498"/>
                    </a:lnTo>
                    <a:lnTo>
                      <a:pt x="173702" y="621271"/>
                    </a:lnTo>
                    <a:lnTo>
                      <a:pt x="146835" y="539151"/>
                    </a:lnTo>
                    <a:lnTo>
                      <a:pt x="146835" y="375249"/>
                    </a:lnTo>
                    <a:lnTo>
                      <a:pt x="452398" y="309788"/>
                    </a:lnTo>
                    <a:lnTo>
                      <a:pt x="547995" y="100548"/>
                    </a:lnTo>
                    <a:lnTo>
                      <a:pt x="860419" y="148476"/>
                    </a:lnTo>
                    <a:lnTo>
                      <a:pt x="1095990" y="0"/>
                    </a:lnTo>
                    <a:close/>
                  </a:path>
                </a:pathLst>
              </a:cu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rgbClr val="ED7D31">
                    <a:lumMod val="20000"/>
                    <a:lumOff val="8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92" name="星: 12 pt 391">
                <a:extLst>
                  <a:ext uri="{FF2B5EF4-FFF2-40B4-BE49-F238E27FC236}">
                    <a16:creationId xmlns:a16="http://schemas.microsoft.com/office/drawing/2014/main" id="{C0B448B3-16AA-42D9-8117-A90F3B52D02B}"/>
                  </a:ext>
                </a:extLst>
              </p:cNvPr>
              <p:cNvSpPr/>
              <p:nvPr/>
            </p:nvSpPr>
            <p:spPr>
              <a:xfrm>
                <a:off x="2408268" y="4908430"/>
                <a:ext cx="2191979" cy="1500996"/>
              </a:xfrm>
              <a:prstGeom prst="star12">
                <a:avLst>
                  <a:gd name="adj" fmla="val 41523"/>
                </a:avLst>
              </a:prstGeom>
              <a:solidFill>
                <a:sysClr val="window" lastClr="FFFFFF"/>
              </a:solidFill>
              <a:ln w="19050" cap="flat" cmpd="sng" algn="ctr">
                <a:solidFill>
                  <a:srgbClr val="ED7D31">
                    <a:lumMod val="20000"/>
                    <a:lumOff val="8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93" name="フリーフォーム: 図形 392">
                <a:extLst>
                  <a:ext uri="{FF2B5EF4-FFF2-40B4-BE49-F238E27FC236}">
                    <a16:creationId xmlns:a16="http://schemas.microsoft.com/office/drawing/2014/main" id="{84D9A8C2-0DA1-4115-8BD6-1758C0BA98DC}"/>
                  </a:ext>
                </a:extLst>
              </p:cNvPr>
              <p:cNvSpPr/>
              <p:nvPr/>
            </p:nvSpPr>
            <p:spPr>
              <a:xfrm rot="10800000">
                <a:off x="2880186" y="5201099"/>
                <a:ext cx="1257847" cy="851010"/>
              </a:xfrm>
              <a:custGeom>
                <a:avLst/>
                <a:gdLst>
                  <a:gd name="connsiteX0" fmla="*/ 2147975 w 4252825"/>
                  <a:gd name="connsiteY0" fmla="*/ 3868838 h 3868947"/>
                  <a:gd name="connsiteX1" fmla="*/ 1075679 w 4252825"/>
                  <a:gd name="connsiteY1" fmla="*/ 3591208 h 3868947"/>
                  <a:gd name="connsiteX2" fmla="*/ 0 w 4252825"/>
                  <a:gd name="connsiteY2" fmla="*/ 1742535 h 3868947"/>
                  <a:gd name="connsiteX3" fmla="*/ 242327 w 4252825"/>
                  <a:gd name="connsiteY3" fmla="*/ 1742535 h 3868947"/>
                  <a:gd name="connsiteX4" fmla="*/ 1195422 w 4252825"/>
                  <a:gd name="connsiteY4" fmla="*/ 3380533 h 3868947"/>
                  <a:gd name="connsiteX5" fmla="*/ 3090431 w 4252825"/>
                  <a:gd name="connsiteY5" fmla="*/ 3361316 h 3868947"/>
                  <a:gd name="connsiteX6" fmla="*/ 4008445 w 4252825"/>
                  <a:gd name="connsiteY6" fmla="*/ 1830779 h 3868947"/>
                  <a:gd name="connsiteX7" fmla="*/ 4010068 w 4252825"/>
                  <a:gd name="connsiteY7" fmla="*/ 1707632 h 3868947"/>
                  <a:gd name="connsiteX8" fmla="*/ 4004079 w 4252825"/>
                  <a:gd name="connsiteY8" fmla="*/ 1589013 h 3868947"/>
                  <a:gd name="connsiteX9" fmla="*/ 2510287 w 4252825"/>
                  <a:gd name="connsiteY9" fmla="*/ 240993 h 3868947"/>
                  <a:gd name="connsiteX10" fmla="*/ 1008743 w 4252825"/>
                  <a:gd name="connsiteY10" fmla="*/ 1742537 h 3868947"/>
                  <a:gd name="connsiteX11" fmla="*/ 1000847 w 4252825"/>
                  <a:gd name="connsiteY11" fmla="*/ 1742537 h 3868947"/>
                  <a:gd name="connsiteX12" fmla="*/ 1004642 w 4252825"/>
                  <a:gd name="connsiteY12" fmla="*/ 1851652 h 3868947"/>
                  <a:gd name="connsiteX13" fmla="*/ 1514915 w 4252825"/>
                  <a:gd name="connsiteY13" fmla="*/ 2658548 h 3868947"/>
                  <a:gd name="connsiteX14" fmla="*/ 2595971 w 4252825"/>
                  <a:gd name="connsiteY14" fmla="*/ 2675964 h 3868947"/>
                  <a:gd name="connsiteX15" fmla="*/ 3141589 w 4252825"/>
                  <a:gd name="connsiteY15" fmla="*/ 1742537 h 3868947"/>
                  <a:gd name="connsiteX16" fmla="*/ 3143842 w 4252825"/>
                  <a:gd name="connsiteY16" fmla="*/ 1742537 h 3868947"/>
                  <a:gd name="connsiteX17" fmla="*/ 3144502 w 4252825"/>
                  <a:gd name="connsiteY17" fmla="*/ 1708855 h 3868947"/>
                  <a:gd name="connsiteX18" fmla="*/ 2835141 w 4252825"/>
                  <a:gd name="connsiteY18" fmla="*/ 1167062 h 3868947"/>
                  <a:gd name="connsiteX19" fmla="*/ 2129501 w 4252825"/>
                  <a:gd name="connsiteY19" fmla="*/ 1136078 h 3868947"/>
                  <a:gd name="connsiteX20" fmla="*/ 1767432 w 4252825"/>
                  <a:gd name="connsiteY20" fmla="*/ 1742538 h 3868947"/>
                  <a:gd name="connsiteX21" fmla="*/ 1539814 w 4252825"/>
                  <a:gd name="connsiteY21" fmla="*/ 1742537 h 3868947"/>
                  <a:gd name="connsiteX22" fmla="*/ 2021507 w 4252825"/>
                  <a:gd name="connsiteY22" fmla="*/ 935709 h 3868947"/>
                  <a:gd name="connsiteX23" fmla="*/ 2960283 w 4252825"/>
                  <a:gd name="connsiteY23" fmla="*/ 976930 h 3868947"/>
                  <a:gd name="connsiteX24" fmla="*/ 3371853 w 4252825"/>
                  <a:gd name="connsiteY24" fmla="*/ 1697726 h 3868947"/>
                  <a:gd name="connsiteX25" fmla="*/ 3370976 w 4252825"/>
                  <a:gd name="connsiteY25" fmla="*/ 1742536 h 3868947"/>
                  <a:gd name="connsiteX26" fmla="*/ 3372928 w 4252825"/>
                  <a:gd name="connsiteY26" fmla="*/ 1742536 h 3868947"/>
                  <a:gd name="connsiteX27" fmla="*/ 3370172 w 4252825"/>
                  <a:gd name="connsiteY27" fmla="*/ 1783624 h 3868947"/>
                  <a:gd name="connsiteX28" fmla="*/ 3369403 w 4252825"/>
                  <a:gd name="connsiteY28" fmla="*/ 1822873 h 3868947"/>
                  <a:gd name="connsiteX29" fmla="*/ 3367549 w 4252825"/>
                  <a:gd name="connsiteY29" fmla="*/ 1822710 h 3868947"/>
                  <a:gd name="connsiteX30" fmla="*/ 3361231 w 4252825"/>
                  <a:gd name="connsiteY30" fmla="*/ 1916887 h 3868947"/>
                  <a:gd name="connsiteX31" fmla="*/ 2709482 w 4252825"/>
                  <a:gd name="connsiteY31" fmla="*/ 2877540 h 3868947"/>
                  <a:gd name="connsiteX32" fmla="*/ 1394968 w 4252825"/>
                  <a:gd name="connsiteY32" fmla="*/ 2856363 h 3868947"/>
                  <a:gd name="connsiteX33" fmla="*/ 774501 w 4252825"/>
                  <a:gd name="connsiteY33" fmla="*/ 1875215 h 3868947"/>
                  <a:gd name="connsiteX34" fmla="*/ 769886 w 4252825"/>
                  <a:gd name="connsiteY34" fmla="*/ 1742537 h 3868947"/>
                  <a:gd name="connsiteX35" fmla="*/ 767751 w 4252825"/>
                  <a:gd name="connsiteY35" fmla="*/ 1742537 h 3868947"/>
                  <a:gd name="connsiteX36" fmla="*/ 769015 w 4252825"/>
                  <a:gd name="connsiteY36" fmla="*/ 1717496 h 3868947"/>
                  <a:gd name="connsiteX37" fmla="*/ 768427 w 4252825"/>
                  <a:gd name="connsiteY37" fmla="*/ 1700577 h 3868947"/>
                  <a:gd name="connsiteX38" fmla="*/ 769867 w 4252825"/>
                  <a:gd name="connsiteY38" fmla="*/ 1700624 h 3868947"/>
                  <a:gd name="connsiteX39" fmla="*/ 776747 w 4252825"/>
                  <a:gd name="connsiteY39" fmla="*/ 1564373 h 3868947"/>
                  <a:gd name="connsiteX40" fmla="*/ 2510288 w 4252825"/>
                  <a:gd name="connsiteY40" fmla="*/ 0 h 3868947"/>
                  <a:gd name="connsiteX41" fmla="*/ 4243829 w 4252825"/>
                  <a:gd name="connsiteY41" fmla="*/ 1564373 h 3868947"/>
                  <a:gd name="connsiteX42" fmla="*/ 4250649 w 4252825"/>
                  <a:gd name="connsiteY42" fmla="*/ 1699447 h 3868947"/>
                  <a:gd name="connsiteX43" fmla="*/ 4252387 w 4252825"/>
                  <a:gd name="connsiteY43" fmla="*/ 1699412 h 3868947"/>
                  <a:gd name="connsiteX44" fmla="*/ 4252027 w 4252825"/>
                  <a:gd name="connsiteY44" fmla="*/ 1726732 h 3868947"/>
                  <a:gd name="connsiteX45" fmla="*/ 4252825 w 4252825"/>
                  <a:gd name="connsiteY45" fmla="*/ 1742537 h 3868947"/>
                  <a:gd name="connsiteX46" fmla="*/ 4251819 w 4252825"/>
                  <a:gd name="connsiteY46" fmla="*/ 1742537 h 3868947"/>
                  <a:gd name="connsiteX47" fmla="*/ 4250506 w 4252825"/>
                  <a:gd name="connsiteY47" fmla="*/ 1842130 h 3868947"/>
                  <a:gd name="connsiteX48" fmla="*/ 3214419 w 4252825"/>
                  <a:gd name="connsiteY48" fmla="*/ 3569519 h 3868947"/>
                  <a:gd name="connsiteX49" fmla="*/ 2147975 w 4252825"/>
                  <a:gd name="connsiteY49" fmla="*/ 3868838 h 38689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4252825" h="3868947">
                    <a:moveTo>
                      <a:pt x="2147975" y="3868838"/>
                    </a:moveTo>
                    <a:cubicBezTo>
                      <a:pt x="1778548" y="3872584"/>
                      <a:pt x="1408146" y="3780172"/>
                      <a:pt x="1075679" y="3591208"/>
                    </a:cubicBezTo>
                    <a:cubicBezTo>
                      <a:pt x="410745" y="3213278"/>
                      <a:pt x="-1" y="2507367"/>
                      <a:pt x="0" y="1742535"/>
                    </a:cubicBezTo>
                    <a:lnTo>
                      <a:pt x="242327" y="1742535"/>
                    </a:lnTo>
                    <a:cubicBezTo>
                      <a:pt x="242327" y="2420207"/>
                      <a:pt x="606264" y="3045672"/>
                      <a:pt x="1195422" y="3380533"/>
                    </a:cubicBezTo>
                    <a:cubicBezTo>
                      <a:pt x="1784580" y="3715394"/>
                      <a:pt x="2508185" y="3708056"/>
                      <a:pt x="3090431" y="3361316"/>
                    </a:cubicBezTo>
                    <a:cubicBezTo>
                      <a:pt x="3636287" y="3036247"/>
                      <a:pt x="3979055" y="2459832"/>
                      <a:pt x="4008445" y="1830779"/>
                    </a:cubicBezTo>
                    <a:lnTo>
                      <a:pt x="4010068" y="1707632"/>
                    </a:lnTo>
                    <a:lnTo>
                      <a:pt x="4004079" y="1589013"/>
                    </a:lnTo>
                    <a:cubicBezTo>
                      <a:pt x="3927185" y="831850"/>
                      <a:pt x="3287737" y="240993"/>
                      <a:pt x="2510287" y="240993"/>
                    </a:cubicBezTo>
                    <a:cubicBezTo>
                      <a:pt x="1681007" y="240993"/>
                      <a:pt x="1008743" y="913257"/>
                      <a:pt x="1008743" y="1742537"/>
                    </a:cubicBezTo>
                    <a:lnTo>
                      <a:pt x="1000847" y="1742537"/>
                    </a:lnTo>
                    <a:lnTo>
                      <a:pt x="1004642" y="1851652"/>
                    </a:lnTo>
                    <a:cubicBezTo>
                      <a:pt x="1038515" y="2182950"/>
                      <a:pt x="1225485" y="2483052"/>
                      <a:pt x="1514915" y="2658548"/>
                    </a:cubicBezTo>
                    <a:cubicBezTo>
                      <a:pt x="1845691" y="2859115"/>
                      <a:pt x="2258906" y="2865772"/>
                      <a:pt x="2595971" y="2675964"/>
                    </a:cubicBezTo>
                    <a:cubicBezTo>
                      <a:pt x="2933036" y="2486156"/>
                      <a:pt x="3141589" y="2129370"/>
                      <a:pt x="3141589" y="1742537"/>
                    </a:cubicBezTo>
                    <a:lnTo>
                      <a:pt x="3143842" y="1742537"/>
                    </a:lnTo>
                    <a:lnTo>
                      <a:pt x="3144502" y="1708855"/>
                    </a:lnTo>
                    <a:cubicBezTo>
                      <a:pt x="3133880" y="1491138"/>
                      <a:pt x="3020312" y="1288938"/>
                      <a:pt x="2835141" y="1167062"/>
                    </a:cubicBezTo>
                    <a:cubicBezTo>
                      <a:pt x="2623517" y="1027774"/>
                      <a:pt x="2352519" y="1015875"/>
                      <a:pt x="2129501" y="1136078"/>
                    </a:cubicBezTo>
                    <a:cubicBezTo>
                      <a:pt x="1906483" y="1256281"/>
                      <a:pt x="1767432" y="1489189"/>
                      <a:pt x="1767432" y="1742538"/>
                    </a:cubicBezTo>
                    <a:lnTo>
                      <a:pt x="1539814" y="1742537"/>
                    </a:lnTo>
                    <a:cubicBezTo>
                      <a:pt x="1539814" y="1405484"/>
                      <a:pt x="1724806" y="1095626"/>
                      <a:pt x="2021507" y="935709"/>
                    </a:cubicBezTo>
                    <a:cubicBezTo>
                      <a:pt x="2318208" y="775793"/>
                      <a:pt x="2678740" y="791623"/>
                      <a:pt x="2960283" y="976930"/>
                    </a:cubicBezTo>
                    <a:cubicBezTo>
                      <a:pt x="3206632" y="1139074"/>
                      <a:pt x="3357722" y="1408078"/>
                      <a:pt x="3371853" y="1697726"/>
                    </a:cubicBezTo>
                    <a:lnTo>
                      <a:pt x="3370976" y="1742536"/>
                    </a:lnTo>
                    <a:lnTo>
                      <a:pt x="3372928" y="1742536"/>
                    </a:lnTo>
                    <a:lnTo>
                      <a:pt x="3370172" y="1783624"/>
                    </a:lnTo>
                    <a:lnTo>
                      <a:pt x="3369403" y="1822873"/>
                    </a:lnTo>
                    <a:lnTo>
                      <a:pt x="3367549" y="1822710"/>
                    </a:lnTo>
                    <a:lnTo>
                      <a:pt x="3361231" y="1916887"/>
                    </a:lnTo>
                    <a:cubicBezTo>
                      <a:pt x="3307089" y="2318194"/>
                      <a:pt x="3068106" y="2675593"/>
                      <a:pt x="2709482" y="2877540"/>
                    </a:cubicBezTo>
                    <a:cubicBezTo>
                      <a:pt x="2299626" y="3108338"/>
                      <a:pt x="1797177" y="3100243"/>
                      <a:pt x="1394968" y="2856363"/>
                    </a:cubicBezTo>
                    <a:cubicBezTo>
                      <a:pt x="1043035" y="2642968"/>
                      <a:pt x="815688" y="2278057"/>
                      <a:pt x="774501" y="1875215"/>
                    </a:cubicBezTo>
                    <a:lnTo>
                      <a:pt x="769886" y="1742537"/>
                    </a:lnTo>
                    <a:lnTo>
                      <a:pt x="767751" y="1742537"/>
                    </a:lnTo>
                    <a:lnTo>
                      <a:pt x="769015" y="1717496"/>
                    </a:lnTo>
                    <a:lnTo>
                      <a:pt x="768427" y="1700577"/>
                    </a:lnTo>
                    <a:lnTo>
                      <a:pt x="769867" y="1700624"/>
                    </a:lnTo>
                    <a:lnTo>
                      <a:pt x="776747" y="1564373"/>
                    </a:lnTo>
                    <a:cubicBezTo>
                      <a:pt x="865983" y="685687"/>
                      <a:pt x="1608060" y="0"/>
                      <a:pt x="2510288" y="0"/>
                    </a:cubicBezTo>
                    <a:cubicBezTo>
                      <a:pt x="3412517" y="0"/>
                      <a:pt x="4154593" y="685688"/>
                      <a:pt x="4243829" y="1564373"/>
                    </a:cubicBezTo>
                    <a:lnTo>
                      <a:pt x="4250649" y="1699447"/>
                    </a:lnTo>
                    <a:lnTo>
                      <a:pt x="4252387" y="1699412"/>
                    </a:lnTo>
                    <a:lnTo>
                      <a:pt x="4252027" y="1726732"/>
                    </a:lnTo>
                    <a:lnTo>
                      <a:pt x="4252825" y="1742537"/>
                    </a:lnTo>
                    <a:lnTo>
                      <a:pt x="4251819" y="1742537"/>
                    </a:lnTo>
                    <a:lnTo>
                      <a:pt x="4250506" y="1842130"/>
                    </a:lnTo>
                    <a:cubicBezTo>
                      <a:pt x="4217336" y="2552088"/>
                      <a:pt x="3830481" y="3202641"/>
                      <a:pt x="3214419" y="3569519"/>
                    </a:cubicBezTo>
                    <a:cubicBezTo>
                      <a:pt x="2885853" y="3765187"/>
                      <a:pt x="2517401" y="3865091"/>
                      <a:pt x="2147975" y="3868838"/>
                    </a:cubicBezTo>
                    <a:close/>
                  </a:path>
                </a:pathLst>
              </a:custGeom>
              <a:solidFill>
                <a:srgbClr val="FF66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  <p:sp>
        <p:nvSpPr>
          <p:cNvPr id="504" name="テキスト ボックス 503">
            <a:extLst>
              <a:ext uri="{FF2B5EF4-FFF2-40B4-BE49-F238E27FC236}">
                <a16:creationId xmlns:a16="http://schemas.microsoft.com/office/drawing/2014/main" id="{DD77BB7D-0D31-4754-A08F-14813A02D3F8}"/>
              </a:ext>
            </a:extLst>
          </p:cNvPr>
          <p:cNvSpPr txBox="1"/>
          <p:nvPr/>
        </p:nvSpPr>
        <p:spPr>
          <a:xfrm>
            <a:off x="6000016" y="2185504"/>
            <a:ext cx="1620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和歌山ラーメン</a:t>
            </a:r>
            <a:endParaRPr kumimoji="1" lang="ja-JP" altLang="en-US" sz="1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505" name="グループ化 504">
            <a:extLst>
              <a:ext uri="{FF2B5EF4-FFF2-40B4-BE49-F238E27FC236}">
                <a16:creationId xmlns:a16="http://schemas.microsoft.com/office/drawing/2014/main" id="{E561E56D-D119-441A-9203-043F8424D228}"/>
              </a:ext>
            </a:extLst>
          </p:cNvPr>
          <p:cNvGrpSpPr/>
          <p:nvPr/>
        </p:nvGrpSpPr>
        <p:grpSpPr>
          <a:xfrm>
            <a:off x="7324732" y="5271866"/>
            <a:ext cx="2315013" cy="1008459"/>
            <a:chOff x="2546881" y="2609028"/>
            <a:chExt cx="4666719" cy="2032903"/>
          </a:xfrm>
        </p:grpSpPr>
        <p:sp>
          <p:nvSpPr>
            <p:cNvPr id="506" name="フリーフォーム: 図形 505">
              <a:extLst>
                <a:ext uri="{FF2B5EF4-FFF2-40B4-BE49-F238E27FC236}">
                  <a16:creationId xmlns:a16="http://schemas.microsoft.com/office/drawing/2014/main" id="{A6B9A32E-8250-49BF-AE4D-780811BFCE8D}"/>
                </a:ext>
              </a:extLst>
            </p:cNvPr>
            <p:cNvSpPr/>
            <p:nvPr/>
          </p:nvSpPr>
          <p:spPr>
            <a:xfrm rot="21210238">
              <a:off x="3858708" y="2609028"/>
              <a:ext cx="1439473" cy="605989"/>
            </a:xfrm>
            <a:custGeom>
              <a:avLst/>
              <a:gdLst>
                <a:gd name="connsiteX0" fmla="*/ 769061 w 1526106"/>
                <a:gd name="connsiteY0" fmla="*/ 33771 h 610436"/>
                <a:gd name="connsiteX1" fmla="*/ 735307 w 1526106"/>
                <a:gd name="connsiteY1" fmla="*/ 162041 h 610436"/>
                <a:gd name="connsiteX2" fmla="*/ 774699 w 1526106"/>
                <a:gd name="connsiteY2" fmla="*/ 128353 h 610436"/>
                <a:gd name="connsiteX3" fmla="*/ 968802 w 1526106"/>
                <a:gd name="connsiteY3" fmla="*/ 75688 h 610436"/>
                <a:gd name="connsiteX4" fmla="*/ 932431 w 1526106"/>
                <a:gd name="connsiteY4" fmla="*/ 213899 h 610436"/>
                <a:gd name="connsiteX5" fmla="*/ 959306 w 1526106"/>
                <a:gd name="connsiteY5" fmla="*/ 190915 h 610436"/>
                <a:gd name="connsiteX6" fmla="*/ 1153409 w 1526106"/>
                <a:gd name="connsiteY6" fmla="*/ 138250 h 610436"/>
                <a:gd name="connsiteX7" fmla="*/ 1123111 w 1526106"/>
                <a:gd name="connsiteY7" fmla="*/ 253384 h 610436"/>
                <a:gd name="connsiteX8" fmla="*/ 1158548 w 1526106"/>
                <a:gd name="connsiteY8" fmla="*/ 233953 h 610436"/>
                <a:gd name="connsiteX9" fmla="*/ 1291696 w 1526106"/>
                <a:gd name="connsiteY9" fmla="*/ 214711 h 610436"/>
                <a:gd name="connsiteX10" fmla="*/ 1259421 w 1526106"/>
                <a:gd name="connsiteY10" fmla="*/ 337362 h 610436"/>
                <a:gd name="connsiteX11" fmla="*/ 1282421 w 1526106"/>
                <a:gd name="connsiteY11" fmla="*/ 324751 h 610436"/>
                <a:gd name="connsiteX12" fmla="*/ 1415569 w 1526106"/>
                <a:gd name="connsiteY12" fmla="*/ 305508 h 610436"/>
                <a:gd name="connsiteX13" fmla="*/ 1384044 w 1526106"/>
                <a:gd name="connsiteY13" fmla="*/ 425308 h 610436"/>
                <a:gd name="connsiteX14" fmla="*/ 1392957 w 1526106"/>
                <a:gd name="connsiteY14" fmla="*/ 420420 h 610436"/>
                <a:gd name="connsiteX15" fmla="*/ 1526106 w 1526106"/>
                <a:gd name="connsiteY15" fmla="*/ 401178 h 610436"/>
                <a:gd name="connsiteX16" fmla="*/ 1471467 w 1526106"/>
                <a:gd name="connsiteY16" fmla="*/ 608812 h 610436"/>
                <a:gd name="connsiteX17" fmla="*/ 1460549 w 1526106"/>
                <a:gd name="connsiteY17" fmla="*/ 604914 h 610436"/>
                <a:gd name="connsiteX18" fmla="*/ 971870 w 1526106"/>
                <a:gd name="connsiteY18" fmla="*/ 501680 h 610436"/>
                <a:gd name="connsiteX19" fmla="*/ 138308 w 1526106"/>
                <a:gd name="connsiteY19" fmla="*/ 577639 h 610436"/>
                <a:gd name="connsiteX20" fmla="*/ 28834 w 1526106"/>
                <a:gd name="connsiteY20" fmla="*/ 610436 h 610436"/>
                <a:gd name="connsiteX21" fmla="*/ 26269 w 1526106"/>
                <a:gd name="connsiteY21" fmla="*/ 604287 h 610436"/>
                <a:gd name="connsiteX22" fmla="*/ 0 w 1526106"/>
                <a:gd name="connsiteY22" fmla="*/ 434975 h 610436"/>
                <a:gd name="connsiteX23" fmla="*/ 334279 w 1526106"/>
                <a:gd name="connsiteY23" fmla="*/ 0 h 610436"/>
                <a:gd name="connsiteX24" fmla="*/ 314893 w 1526106"/>
                <a:gd name="connsiteY24" fmla="*/ 133746 h 610436"/>
                <a:gd name="connsiteX25" fmla="*/ 332219 w 1526106"/>
                <a:gd name="connsiteY25" fmla="*/ 112254 h 610436"/>
                <a:gd name="connsiteX26" fmla="*/ 581486 w 1526106"/>
                <a:gd name="connsiteY26" fmla="*/ 12413 h 610436"/>
                <a:gd name="connsiteX27" fmla="*/ 558245 w 1526106"/>
                <a:gd name="connsiteY27" fmla="*/ 100730 h 610436"/>
                <a:gd name="connsiteX28" fmla="*/ 574959 w 1526106"/>
                <a:gd name="connsiteY28" fmla="*/ 86437 h 610436"/>
                <a:gd name="connsiteX29" fmla="*/ 769061 w 1526106"/>
                <a:gd name="connsiteY29" fmla="*/ 33771 h 6104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1526106" h="610436">
                  <a:moveTo>
                    <a:pt x="769061" y="33771"/>
                  </a:moveTo>
                  <a:lnTo>
                    <a:pt x="735307" y="162041"/>
                  </a:lnTo>
                  <a:lnTo>
                    <a:pt x="774699" y="128353"/>
                  </a:lnTo>
                  <a:cubicBezTo>
                    <a:pt x="833014" y="87789"/>
                    <a:pt x="900015" y="67855"/>
                    <a:pt x="968802" y="75688"/>
                  </a:cubicBezTo>
                  <a:lnTo>
                    <a:pt x="932431" y="213899"/>
                  </a:lnTo>
                  <a:lnTo>
                    <a:pt x="959306" y="190915"/>
                  </a:lnTo>
                  <a:cubicBezTo>
                    <a:pt x="1017621" y="150351"/>
                    <a:pt x="1084622" y="130417"/>
                    <a:pt x="1153409" y="138250"/>
                  </a:cubicBezTo>
                  <a:lnTo>
                    <a:pt x="1123111" y="253384"/>
                  </a:lnTo>
                  <a:lnTo>
                    <a:pt x="1158548" y="233953"/>
                  </a:lnTo>
                  <a:cubicBezTo>
                    <a:pt x="1200774" y="216608"/>
                    <a:pt x="1245839" y="209489"/>
                    <a:pt x="1291696" y="214711"/>
                  </a:cubicBezTo>
                  <a:lnTo>
                    <a:pt x="1259421" y="337362"/>
                  </a:lnTo>
                  <a:lnTo>
                    <a:pt x="1282421" y="324751"/>
                  </a:lnTo>
                  <a:cubicBezTo>
                    <a:pt x="1324647" y="307405"/>
                    <a:pt x="1369712" y="300287"/>
                    <a:pt x="1415569" y="305508"/>
                  </a:cubicBezTo>
                  <a:lnTo>
                    <a:pt x="1384044" y="425308"/>
                  </a:lnTo>
                  <a:lnTo>
                    <a:pt x="1392957" y="420420"/>
                  </a:lnTo>
                  <a:cubicBezTo>
                    <a:pt x="1435183" y="403075"/>
                    <a:pt x="1480247" y="395956"/>
                    <a:pt x="1526106" y="401178"/>
                  </a:cubicBezTo>
                  <a:lnTo>
                    <a:pt x="1471467" y="608812"/>
                  </a:lnTo>
                  <a:lnTo>
                    <a:pt x="1460549" y="604914"/>
                  </a:lnTo>
                  <a:cubicBezTo>
                    <a:pt x="1313398" y="557863"/>
                    <a:pt x="1150232" y="521989"/>
                    <a:pt x="971870" y="501680"/>
                  </a:cubicBezTo>
                  <a:cubicBezTo>
                    <a:pt x="693179" y="469946"/>
                    <a:pt x="406246" y="505514"/>
                    <a:pt x="138308" y="577639"/>
                  </a:cubicBezTo>
                  <a:lnTo>
                    <a:pt x="28834" y="610436"/>
                  </a:lnTo>
                  <a:lnTo>
                    <a:pt x="26269" y="604287"/>
                  </a:lnTo>
                  <a:cubicBezTo>
                    <a:pt x="9354" y="552247"/>
                    <a:pt x="0" y="495033"/>
                    <a:pt x="0" y="434975"/>
                  </a:cubicBezTo>
                  <a:cubicBezTo>
                    <a:pt x="0" y="194745"/>
                    <a:pt x="149662" y="0"/>
                    <a:pt x="334279" y="0"/>
                  </a:cubicBezTo>
                  <a:lnTo>
                    <a:pt x="314893" y="133746"/>
                  </a:lnTo>
                  <a:lnTo>
                    <a:pt x="332219" y="112254"/>
                  </a:lnTo>
                  <a:cubicBezTo>
                    <a:pt x="401228" y="40889"/>
                    <a:pt x="489770" y="1970"/>
                    <a:pt x="581486" y="12413"/>
                  </a:cubicBezTo>
                  <a:lnTo>
                    <a:pt x="558245" y="100730"/>
                  </a:lnTo>
                  <a:lnTo>
                    <a:pt x="574959" y="86437"/>
                  </a:lnTo>
                  <a:cubicBezTo>
                    <a:pt x="633274" y="45873"/>
                    <a:pt x="700274" y="25939"/>
                    <a:pt x="769061" y="33771"/>
                  </a:cubicBezTo>
                  <a:close/>
                </a:path>
              </a:pathLst>
            </a:custGeom>
            <a:pattFill prst="dkVert">
              <a:fgClr>
                <a:srgbClr val="ED7D31">
                  <a:lumMod val="75000"/>
                </a:srgbClr>
              </a:fgClr>
              <a:bgClr>
                <a:srgbClr val="ED7D31">
                  <a:lumMod val="40000"/>
                  <a:lumOff val="60000"/>
                </a:srgb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507" name="グループ化 506">
              <a:extLst>
                <a:ext uri="{FF2B5EF4-FFF2-40B4-BE49-F238E27FC236}">
                  <a16:creationId xmlns:a16="http://schemas.microsoft.com/office/drawing/2014/main" id="{BCA2F7C4-9F73-48F0-B850-7EFCBB9FFDBD}"/>
                </a:ext>
              </a:extLst>
            </p:cNvPr>
            <p:cNvGrpSpPr/>
            <p:nvPr/>
          </p:nvGrpSpPr>
          <p:grpSpPr>
            <a:xfrm>
              <a:off x="3860294" y="2614133"/>
              <a:ext cx="1358122" cy="1043561"/>
              <a:chOff x="3860294" y="2614133"/>
              <a:chExt cx="1358122" cy="1043561"/>
            </a:xfrm>
            <a:solidFill>
              <a:srgbClr val="C00000"/>
            </a:solidFill>
          </p:grpSpPr>
          <p:sp>
            <p:nvSpPr>
              <p:cNvPr id="520" name="月 519">
                <a:extLst>
                  <a:ext uri="{FF2B5EF4-FFF2-40B4-BE49-F238E27FC236}">
                    <a16:creationId xmlns:a16="http://schemas.microsoft.com/office/drawing/2014/main" id="{4D0CD54E-4DD7-4895-ACF4-DE383CFF5DF3}"/>
                  </a:ext>
                </a:extLst>
              </p:cNvPr>
              <p:cNvSpPr/>
              <p:nvPr/>
            </p:nvSpPr>
            <p:spPr>
              <a:xfrm rot="711992">
                <a:off x="3860294" y="2632192"/>
                <a:ext cx="193297" cy="764953"/>
              </a:xfrm>
              <a:prstGeom prst="moon">
                <a:avLst>
                  <a:gd name="adj" fmla="val 21417"/>
                </a:avLst>
              </a:pr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21" name="月 520">
                <a:extLst>
                  <a:ext uri="{FF2B5EF4-FFF2-40B4-BE49-F238E27FC236}">
                    <a16:creationId xmlns:a16="http://schemas.microsoft.com/office/drawing/2014/main" id="{1467BE97-8C46-4730-8427-FE87CDE4718C}"/>
                  </a:ext>
                </a:extLst>
              </p:cNvPr>
              <p:cNvSpPr/>
              <p:nvPr/>
            </p:nvSpPr>
            <p:spPr>
              <a:xfrm rot="711992">
                <a:off x="4052607" y="2614133"/>
                <a:ext cx="229976" cy="764953"/>
              </a:xfrm>
              <a:prstGeom prst="moon">
                <a:avLst>
                  <a:gd name="adj" fmla="val 17696"/>
                </a:avLst>
              </a:pr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22" name="月 521">
                <a:extLst>
                  <a:ext uri="{FF2B5EF4-FFF2-40B4-BE49-F238E27FC236}">
                    <a16:creationId xmlns:a16="http://schemas.microsoft.com/office/drawing/2014/main" id="{44C8730E-111A-4460-90AA-BE3E8088D091}"/>
                  </a:ext>
                </a:extLst>
              </p:cNvPr>
              <p:cNvSpPr/>
              <p:nvPr/>
            </p:nvSpPr>
            <p:spPr>
              <a:xfrm rot="711992">
                <a:off x="4238345" y="2614134"/>
                <a:ext cx="229976" cy="764953"/>
              </a:xfrm>
              <a:prstGeom prst="moon">
                <a:avLst>
                  <a:gd name="adj" fmla="val 17696"/>
                </a:avLst>
              </a:pr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23" name="月 522">
                <a:extLst>
                  <a:ext uri="{FF2B5EF4-FFF2-40B4-BE49-F238E27FC236}">
                    <a16:creationId xmlns:a16="http://schemas.microsoft.com/office/drawing/2014/main" id="{135D708E-37E3-40BE-9A6C-D6059B7DB472}"/>
                  </a:ext>
                </a:extLst>
              </p:cNvPr>
              <p:cNvSpPr/>
              <p:nvPr/>
            </p:nvSpPr>
            <p:spPr>
              <a:xfrm rot="711992">
                <a:off x="4424082" y="2635567"/>
                <a:ext cx="229976" cy="764953"/>
              </a:xfrm>
              <a:prstGeom prst="moon">
                <a:avLst>
                  <a:gd name="adj" fmla="val 17696"/>
                </a:avLst>
              </a:pr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24" name="月 523">
                <a:extLst>
                  <a:ext uri="{FF2B5EF4-FFF2-40B4-BE49-F238E27FC236}">
                    <a16:creationId xmlns:a16="http://schemas.microsoft.com/office/drawing/2014/main" id="{14F2F9A0-FA08-4502-B36A-4DEFC6A88390}"/>
                  </a:ext>
                </a:extLst>
              </p:cNvPr>
              <p:cNvSpPr/>
              <p:nvPr/>
            </p:nvSpPr>
            <p:spPr>
              <a:xfrm rot="711992">
                <a:off x="4612201" y="2668904"/>
                <a:ext cx="229976" cy="764953"/>
              </a:xfrm>
              <a:prstGeom prst="moon">
                <a:avLst>
                  <a:gd name="adj" fmla="val 17696"/>
                </a:avLst>
              </a:pr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25" name="月 524">
                <a:extLst>
                  <a:ext uri="{FF2B5EF4-FFF2-40B4-BE49-F238E27FC236}">
                    <a16:creationId xmlns:a16="http://schemas.microsoft.com/office/drawing/2014/main" id="{1DD1F338-FE5D-47CD-BA12-9407D07E657A}"/>
                  </a:ext>
                </a:extLst>
              </p:cNvPr>
              <p:cNvSpPr/>
              <p:nvPr/>
            </p:nvSpPr>
            <p:spPr>
              <a:xfrm rot="711992">
                <a:off x="4752695" y="2728434"/>
                <a:ext cx="229976" cy="764953"/>
              </a:xfrm>
              <a:prstGeom prst="moon">
                <a:avLst>
                  <a:gd name="adj" fmla="val 17696"/>
                </a:avLst>
              </a:pr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26" name="月 525">
                <a:extLst>
                  <a:ext uri="{FF2B5EF4-FFF2-40B4-BE49-F238E27FC236}">
                    <a16:creationId xmlns:a16="http://schemas.microsoft.com/office/drawing/2014/main" id="{70971A17-106D-4D3A-9767-C5F61A3FC31A}"/>
                  </a:ext>
                </a:extLst>
              </p:cNvPr>
              <p:cNvSpPr/>
              <p:nvPr/>
            </p:nvSpPr>
            <p:spPr>
              <a:xfrm rot="711992">
                <a:off x="4876521" y="2809397"/>
                <a:ext cx="229976" cy="764953"/>
              </a:xfrm>
              <a:prstGeom prst="moon">
                <a:avLst>
                  <a:gd name="adj" fmla="val 17696"/>
                </a:avLst>
              </a:pr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27" name="月 526">
                <a:extLst>
                  <a:ext uri="{FF2B5EF4-FFF2-40B4-BE49-F238E27FC236}">
                    <a16:creationId xmlns:a16="http://schemas.microsoft.com/office/drawing/2014/main" id="{520DCA50-9DDD-46F8-9D22-6A4CAE2A3732}"/>
                  </a:ext>
                </a:extLst>
              </p:cNvPr>
              <p:cNvSpPr/>
              <p:nvPr/>
            </p:nvSpPr>
            <p:spPr>
              <a:xfrm rot="711992">
                <a:off x="4988440" y="2892741"/>
                <a:ext cx="229976" cy="764953"/>
              </a:xfrm>
              <a:prstGeom prst="moon">
                <a:avLst>
                  <a:gd name="adj" fmla="val 17696"/>
                </a:avLst>
              </a:pr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508" name="楕円 17">
              <a:extLst>
                <a:ext uri="{FF2B5EF4-FFF2-40B4-BE49-F238E27FC236}">
                  <a16:creationId xmlns:a16="http://schemas.microsoft.com/office/drawing/2014/main" id="{DD2FB6D4-D1A0-4749-9C03-F1BCC1C6B2C8}"/>
                </a:ext>
              </a:extLst>
            </p:cNvPr>
            <p:cNvSpPr/>
            <p:nvPr/>
          </p:nvSpPr>
          <p:spPr>
            <a:xfrm rot="962514">
              <a:off x="5679086" y="3994849"/>
              <a:ext cx="826197" cy="486462"/>
            </a:xfrm>
            <a:custGeom>
              <a:avLst/>
              <a:gdLst>
                <a:gd name="connsiteX0" fmla="*/ 0 w 484035"/>
                <a:gd name="connsiteY0" fmla="*/ 396875 h 793750"/>
                <a:gd name="connsiteX1" fmla="*/ 242018 w 484035"/>
                <a:gd name="connsiteY1" fmla="*/ 0 h 793750"/>
                <a:gd name="connsiteX2" fmla="*/ 484036 w 484035"/>
                <a:gd name="connsiteY2" fmla="*/ 396875 h 793750"/>
                <a:gd name="connsiteX3" fmla="*/ 242018 w 484035"/>
                <a:gd name="connsiteY3" fmla="*/ 793750 h 793750"/>
                <a:gd name="connsiteX4" fmla="*/ 0 w 484035"/>
                <a:gd name="connsiteY4" fmla="*/ 396875 h 793750"/>
                <a:gd name="connsiteX0" fmla="*/ 0 w 807886"/>
                <a:gd name="connsiteY0" fmla="*/ 390529 h 793758"/>
                <a:gd name="connsiteX1" fmla="*/ 565868 w 807886"/>
                <a:gd name="connsiteY1" fmla="*/ 4 h 793758"/>
                <a:gd name="connsiteX2" fmla="*/ 807886 w 807886"/>
                <a:gd name="connsiteY2" fmla="*/ 396879 h 793758"/>
                <a:gd name="connsiteX3" fmla="*/ 565868 w 807886"/>
                <a:gd name="connsiteY3" fmla="*/ 793754 h 793758"/>
                <a:gd name="connsiteX4" fmla="*/ 0 w 807886"/>
                <a:gd name="connsiteY4" fmla="*/ 390529 h 793758"/>
                <a:gd name="connsiteX0" fmla="*/ 0 w 807886"/>
                <a:gd name="connsiteY0" fmla="*/ 390529 h 793758"/>
                <a:gd name="connsiteX1" fmla="*/ 565868 w 807886"/>
                <a:gd name="connsiteY1" fmla="*/ 4 h 793758"/>
                <a:gd name="connsiteX2" fmla="*/ 807886 w 807886"/>
                <a:gd name="connsiteY2" fmla="*/ 396879 h 793758"/>
                <a:gd name="connsiteX3" fmla="*/ 565868 w 807886"/>
                <a:gd name="connsiteY3" fmla="*/ 793754 h 793758"/>
                <a:gd name="connsiteX4" fmla="*/ 0 w 807886"/>
                <a:gd name="connsiteY4" fmla="*/ 390529 h 793758"/>
                <a:gd name="connsiteX0" fmla="*/ 0 w 807886"/>
                <a:gd name="connsiteY0" fmla="*/ 390529 h 793759"/>
                <a:gd name="connsiteX1" fmla="*/ 565868 w 807886"/>
                <a:gd name="connsiteY1" fmla="*/ 4 h 793759"/>
                <a:gd name="connsiteX2" fmla="*/ 807886 w 807886"/>
                <a:gd name="connsiteY2" fmla="*/ 396879 h 793759"/>
                <a:gd name="connsiteX3" fmla="*/ 565868 w 807886"/>
                <a:gd name="connsiteY3" fmla="*/ 793754 h 793759"/>
                <a:gd name="connsiteX4" fmla="*/ 0 w 807886"/>
                <a:gd name="connsiteY4" fmla="*/ 390529 h 793759"/>
                <a:gd name="connsiteX0" fmla="*/ 0 w 771314"/>
                <a:gd name="connsiteY0" fmla="*/ 390529 h 793759"/>
                <a:gd name="connsiteX1" fmla="*/ 565868 w 771314"/>
                <a:gd name="connsiteY1" fmla="*/ 4 h 793759"/>
                <a:gd name="connsiteX2" fmla="*/ 771314 w 771314"/>
                <a:gd name="connsiteY2" fmla="*/ 396879 h 793759"/>
                <a:gd name="connsiteX3" fmla="*/ 565868 w 771314"/>
                <a:gd name="connsiteY3" fmla="*/ 793754 h 793759"/>
                <a:gd name="connsiteX4" fmla="*/ 0 w 771314"/>
                <a:gd name="connsiteY4" fmla="*/ 390529 h 793759"/>
                <a:gd name="connsiteX0" fmla="*/ 0 w 771314"/>
                <a:gd name="connsiteY0" fmla="*/ 390529 h 793759"/>
                <a:gd name="connsiteX1" fmla="*/ 565868 w 771314"/>
                <a:gd name="connsiteY1" fmla="*/ 4 h 793759"/>
                <a:gd name="connsiteX2" fmla="*/ 771314 w 771314"/>
                <a:gd name="connsiteY2" fmla="*/ 396879 h 793759"/>
                <a:gd name="connsiteX3" fmla="*/ 565868 w 771314"/>
                <a:gd name="connsiteY3" fmla="*/ 793754 h 793759"/>
                <a:gd name="connsiteX4" fmla="*/ 0 w 771314"/>
                <a:gd name="connsiteY4" fmla="*/ 390529 h 793759"/>
                <a:gd name="connsiteX0" fmla="*/ 0 w 771314"/>
                <a:gd name="connsiteY0" fmla="*/ 390529 h 793759"/>
                <a:gd name="connsiteX1" fmla="*/ 565868 w 771314"/>
                <a:gd name="connsiteY1" fmla="*/ 4 h 793759"/>
                <a:gd name="connsiteX2" fmla="*/ 771314 w 771314"/>
                <a:gd name="connsiteY2" fmla="*/ 396879 h 793759"/>
                <a:gd name="connsiteX3" fmla="*/ 565868 w 771314"/>
                <a:gd name="connsiteY3" fmla="*/ 793754 h 793759"/>
                <a:gd name="connsiteX4" fmla="*/ 0 w 771314"/>
                <a:gd name="connsiteY4" fmla="*/ 390529 h 793759"/>
                <a:gd name="connsiteX0" fmla="*/ 0 w 771314"/>
                <a:gd name="connsiteY0" fmla="*/ 390529 h 793759"/>
                <a:gd name="connsiteX1" fmla="*/ 565868 w 771314"/>
                <a:gd name="connsiteY1" fmla="*/ 4 h 793759"/>
                <a:gd name="connsiteX2" fmla="*/ 771314 w 771314"/>
                <a:gd name="connsiteY2" fmla="*/ 396879 h 793759"/>
                <a:gd name="connsiteX3" fmla="*/ 565868 w 771314"/>
                <a:gd name="connsiteY3" fmla="*/ 793754 h 793759"/>
                <a:gd name="connsiteX4" fmla="*/ 0 w 771314"/>
                <a:gd name="connsiteY4" fmla="*/ 390529 h 793759"/>
                <a:gd name="connsiteX0" fmla="*/ 0 w 771314"/>
                <a:gd name="connsiteY0" fmla="*/ 390529 h 793761"/>
                <a:gd name="connsiteX1" fmla="*/ 565868 w 771314"/>
                <a:gd name="connsiteY1" fmla="*/ 4 h 793761"/>
                <a:gd name="connsiteX2" fmla="*/ 771314 w 771314"/>
                <a:gd name="connsiteY2" fmla="*/ 396879 h 793761"/>
                <a:gd name="connsiteX3" fmla="*/ 565868 w 771314"/>
                <a:gd name="connsiteY3" fmla="*/ 793754 h 793761"/>
                <a:gd name="connsiteX4" fmla="*/ 0 w 771314"/>
                <a:gd name="connsiteY4" fmla="*/ 390529 h 793761"/>
                <a:gd name="connsiteX0" fmla="*/ 0 w 771846"/>
                <a:gd name="connsiteY0" fmla="*/ 390529 h 793759"/>
                <a:gd name="connsiteX1" fmla="*/ 565868 w 771846"/>
                <a:gd name="connsiteY1" fmla="*/ 4 h 793759"/>
                <a:gd name="connsiteX2" fmla="*/ 771314 w 771846"/>
                <a:gd name="connsiteY2" fmla="*/ 396879 h 793759"/>
                <a:gd name="connsiteX3" fmla="*/ 565868 w 771846"/>
                <a:gd name="connsiteY3" fmla="*/ 793754 h 793759"/>
                <a:gd name="connsiteX4" fmla="*/ 0 w 771846"/>
                <a:gd name="connsiteY4" fmla="*/ 390529 h 793759"/>
                <a:gd name="connsiteX0" fmla="*/ 0 w 771846"/>
                <a:gd name="connsiteY0" fmla="*/ 390529 h 793759"/>
                <a:gd name="connsiteX1" fmla="*/ 565868 w 771846"/>
                <a:gd name="connsiteY1" fmla="*/ 4 h 793759"/>
                <a:gd name="connsiteX2" fmla="*/ 771314 w 771846"/>
                <a:gd name="connsiteY2" fmla="*/ 396880 h 793759"/>
                <a:gd name="connsiteX3" fmla="*/ 565868 w 771846"/>
                <a:gd name="connsiteY3" fmla="*/ 793754 h 793759"/>
                <a:gd name="connsiteX4" fmla="*/ 0 w 771846"/>
                <a:gd name="connsiteY4" fmla="*/ 390529 h 793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71846" h="793759">
                  <a:moveTo>
                    <a:pt x="0" y="390529"/>
                  </a:moveTo>
                  <a:cubicBezTo>
                    <a:pt x="0" y="171341"/>
                    <a:pt x="437316" y="-1055"/>
                    <a:pt x="565868" y="4"/>
                  </a:cubicBezTo>
                  <a:cubicBezTo>
                    <a:pt x="694420" y="1063"/>
                    <a:pt x="763213" y="158668"/>
                    <a:pt x="771314" y="396880"/>
                  </a:cubicBezTo>
                  <a:cubicBezTo>
                    <a:pt x="779415" y="635092"/>
                    <a:pt x="694420" y="794813"/>
                    <a:pt x="565868" y="793754"/>
                  </a:cubicBezTo>
                  <a:cubicBezTo>
                    <a:pt x="437316" y="792696"/>
                    <a:pt x="0" y="609717"/>
                    <a:pt x="0" y="390529"/>
                  </a:cubicBezTo>
                  <a:close/>
                </a:path>
              </a:pathLst>
            </a:custGeom>
            <a:pattFill prst="wdDnDiag">
              <a:fgClr>
                <a:srgbClr val="ED7D31">
                  <a:lumMod val="75000"/>
                </a:srgbClr>
              </a:fgClr>
              <a:bgClr>
                <a:sysClr val="windowText" lastClr="000000"/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09" name="楕円 17">
              <a:extLst>
                <a:ext uri="{FF2B5EF4-FFF2-40B4-BE49-F238E27FC236}">
                  <a16:creationId xmlns:a16="http://schemas.microsoft.com/office/drawing/2014/main" id="{9A669718-8701-46AB-8FA0-9323298C9CD7}"/>
                </a:ext>
              </a:extLst>
            </p:cNvPr>
            <p:cNvSpPr/>
            <p:nvPr/>
          </p:nvSpPr>
          <p:spPr>
            <a:xfrm rot="1217264">
              <a:off x="4023923" y="4349468"/>
              <a:ext cx="668116" cy="292463"/>
            </a:xfrm>
            <a:custGeom>
              <a:avLst/>
              <a:gdLst>
                <a:gd name="connsiteX0" fmla="*/ 0 w 484035"/>
                <a:gd name="connsiteY0" fmla="*/ 396875 h 793750"/>
                <a:gd name="connsiteX1" fmla="*/ 242018 w 484035"/>
                <a:gd name="connsiteY1" fmla="*/ 0 h 793750"/>
                <a:gd name="connsiteX2" fmla="*/ 484036 w 484035"/>
                <a:gd name="connsiteY2" fmla="*/ 396875 h 793750"/>
                <a:gd name="connsiteX3" fmla="*/ 242018 w 484035"/>
                <a:gd name="connsiteY3" fmla="*/ 793750 h 793750"/>
                <a:gd name="connsiteX4" fmla="*/ 0 w 484035"/>
                <a:gd name="connsiteY4" fmla="*/ 396875 h 793750"/>
                <a:gd name="connsiteX0" fmla="*/ 0 w 807886"/>
                <a:gd name="connsiteY0" fmla="*/ 390529 h 793758"/>
                <a:gd name="connsiteX1" fmla="*/ 565868 w 807886"/>
                <a:gd name="connsiteY1" fmla="*/ 4 h 793758"/>
                <a:gd name="connsiteX2" fmla="*/ 807886 w 807886"/>
                <a:gd name="connsiteY2" fmla="*/ 396879 h 793758"/>
                <a:gd name="connsiteX3" fmla="*/ 565868 w 807886"/>
                <a:gd name="connsiteY3" fmla="*/ 793754 h 793758"/>
                <a:gd name="connsiteX4" fmla="*/ 0 w 807886"/>
                <a:gd name="connsiteY4" fmla="*/ 390529 h 793758"/>
                <a:gd name="connsiteX0" fmla="*/ 0 w 807886"/>
                <a:gd name="connsiteY0" fmla="*/ 390529 h 793758"/>
                <a:gd name="connsiteX1" fmla="*/ 565868 w 807886"/>
                <a:gd name="connsiteY1" fmla="*/ 4 h 793758"/>
                <a:gd name="connsiteX2" fmla="*/ 807886 w 807886"/>
                <a:gd name="connsiteY2" fmla="*/ 396879 h 793758"/>
                <a:gd name="connsiteX3" fmla="*/ 565868 w 807886"/>
                <a:gd name="connsiteY3" fmla="*/ 793754 h 793758"/>
                <a:gd name="connsiteX4" fmla="*/ 0 w 807886"/>
                <a:gd name="connsiteY4" fmla="*/ 390529 h 793758"/>
                <a:gd name="connsiteX0" fmla="*/ 0 w 807886"/>
                <a:gd name="connsiteY0" fmla="*/ 390529 h 793759"/>
                <a:gd name="connsiteX1" fmla="*/ 565868 w 807886"/>
                <a:gd name="connsiteY1" fmla="*/ 4 h 793759"/>
                <a:gd name="connsiteX2" fmla="*/ 807886 w 807886"/>
                <a:gd name="connsiteY2" fmla="*/ 396879 h 793759"/>
                <a:gd name="connsiteX3" fmla="*/ 565868 w 807886"/>
                <a:gd name="connsiteY3" fmla="*/ 793754 h 793759"/>
                <a:gd name="connsiteX4" fmla="*/ 0 w 807886"/>
                <a:gd name="connsiteY4" fmla="*/ 390529 h 793759"/>
                <a:gd name="connsiteX0" fmla="*/ 0 w 771314"/>
                <a:gd name="connsiteY0" fmla="*/ 390529 h 793759"/>
                <a:gd name="connsiteX1" fmla="*/ 565868 w 771314"/>
                <a:gd name="connsiteY1" fmla="*/ 4 h 793759"/>
                <a:gd name="connsiteX2" fmla="*/ 771314 w 771314"/>
                <a:gd name="connsiteY2" fmla="*/ 396879 h 793759"/>
                <a:gd name="connsiteX3" fmla="*/ 565868 w 771314"/>
                <a:gd name="connsiteY3" fmla="*/ 793754 h 793759"/>
                <a:gd name="connsiteX4" fmla="*/ 0 w 771314"/>
                <a:gd name="connsiteY4" fmla="*/ 390529 h 793759"/>
                <a:gd name="connsiteX0" fmla="*/ 0 w 771314"/>
                <a:gd name="connsiteY0" fmla="*/ 390529 h 793759"/>
                <a:gd name="connsiteX1" fmla="*/ 565868 w 771314"/>
                <a:gd name="connsiteY1" fmla="*/ 4 h 793759"/>
                <a:gd name="connsiteX2" fmla="*/ 771314 w 771314"/>
                <a:gd name="connsiteY2" fmla="*/ 396879 h 793759"/>
                <a:gd name="connsiteX3" fmla="*/ 565868 w 771314"/>
                <a:gd name="connsiteY3" fmla="*/ 793754 h 793759"/>
                <a:gd name="connsiteX4" fmla="*/ 0 w 771314"/>
                <a:gd name="connsiteY4" fmla="*/ 390529 h 793759"/>
                <a:gd name="connsiteX0" fmla="*/ 0 w 771314"/>
                <a:gd name="connsiteY0" fmla="*/ 390529 h 793759"/>
                <a:gd name="connsiteX1" fmla="*/ 565868 w 771314"/>
                <a:gd name="connsiteY1" fmla="*/ 4 h 793759"/>
                <a:gd name="connsiteX2" fmla="*/ 771314 w 771314"/>
                <a:gd name="connsiteY2" fmla="*/ 396879 h 793759"/>
                <a:gd name="connsiteX3" fmla="*/ 565868 w 771314"/>
                <a:gd name="connsiteY3" fmla="*/ 793754 h 793759"/>
                <a:gd name="connsiteX4" fmla="*/ 0 w 771314"/>
                <a:gd name="connsiteY4" fmla="*/ 390529 h 793759"/>
                <a:gd name="connsiteX0" fmla="*/ 0 w 771314"/>
                <a:gd name="connsiteY0" fmla="*/ 390529 h 793759"/>
                <a:gd name="connsiteX1" fmla="*/ 565868 w 771314"/>
                <a:gd name="connsiteY1" fmla="*/ 4 h 793759"/>
                <a:gd name="connsiteX2" fmla="*/ 771314 w 771314"/>
                <a:gd name="connsiteY2" fmla="*/ 396879 h 793759"/>
                <a:gd name="connsiteX3" fmla="*/ 565868 w 771314"/>
                <a:gd name="connsiteY3" fmla="*/ 793754 h 793759"/>
                <a:gd name="connsiteX4" fmla="*/ 0 w 771314"/>
                <a:gd name="connsiteY4" fmla="*/ 390529 h 793759"/>
                <a:gd name="connsiteX0" fmla="*/ 0 w 771314"/>
                <a:gd name="connsiteY0" fmla="*/ 390529 h 793761"/>
                <a:gd name="connsiteX1" fmla="*/ 565868 w 771314"/>
                <a:gd name="connsiteY1" fmla="*/ 4 h 793761"/>
                <a:gd name="connsiteX2" fmla="*/ 771314 w 771314"/>
                <a:gd name="connsiteY2" fmla="*/ 396879 h 793761"/>
                <a:gd name="connsiteX3" fmla="*/ 565868 w 771314"/>
                <a:gd name="connsiteY3" fmla="*/ 793754 h 793761"/>
                <a:gd name="connsiteX4" fmla="*/ 0 w 771314"/>
                <a:gd name="connsiteY4" fmla="*/ 390529 h 793761"/>
                <a:gd name="connsiteX0" fmla="*/ 0 w 701954"/>
                <a:gd name="connsiteY0" fmla="*/ 390565 h 793856"/>
                <a:gd name="connsiteX1" fmla="*/ 565868 w 701954"/>
                <a:gd name="connsiteY1" fmla="*/ 40 h 793856"/>
                <a:gd name="connsiteX2" fmla="*/ 701954 w 701954"/>
                <a:gd name="connsiteY2" fmla="*/ 409239 h 793856"/>
                <a:gd name="connsiteX3" fmla="*/ 565868 w 701954"/>
                <a:gd name="connsiteY3" fmla="*/ 793790 h 793856"/>
                <a:gd name="connsiteX4" fmla="*/ 0 w 701954"/>
                <a:gd name="connsiteY4" fmla="*/ 390565 h 793856"/>
                <a:gd name="connsiteX0" fmla="*/ 0 w 701978"/>
                <a:gd name="connsiteY0" fmla="*/ 390565 h 793844"/>
                <a:gd name="connsiteX1" fmla="*/ 565868 w 701978"/>
                <a:gd name="connsiteY1" fmla="*/ 40 h 793844"/>
                <a:gd name="connsiteX2" fmla="*/ 701954 w 701978"/>
                <a:gd name="connsiteY2" fmla="*/ 409239 h 793844"/>
                <a:gd name="connsiteX3" fmla="*/ 565868 w 701978"/>
                <a:gd name="connsiteY3" fmla="*/ 793790 h 793844"/>
                <a:gd name="connsiteX4" fmla="*/ 0 w 701978"/>
                <a:gd name="connsiteY4" fmla="*/ 390565 h 7938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01978" h="793844">
                  <a:moveTo>
                    <a:pt x="0" y="390565"/>
                  </a:moveTo>
                  <a:cubicBezTo>
                    <a:pt x="0" y="171377"/>
                    <a:pt x="448876" y="-3072"/>
                    <a:pt x="565868" y="40"/>
                  </a:cubicBezTo>
                  <a:cubicBezTo>
                    <a:pt x="682860" y="3152"/>
                    <a:pt x="702781" y="152325"/>
                    <a:pt x="701954" y="409239"/>
                  </a:cubicBezTo>
                  <a:cubicBezTo>
                    <a:pt x="701127" y="666153"/>
                    <a:pt x="682860" y="796902"/>
                    <a:pt x="565868" y="793790"/>
                  </a:cubicBezTo>
                  <a:cubicBezTo>
                    <a:pt x="448876" y="790678"/>
                    <a:pt x="0" y="609753"/>
                    <a:pt x="0" y="390565"/>
                  </a:cubicBezTo>
                  <a:close/>
                </a:path>
              </a:pathLst>
            </a:custGeom>
            <a:pattFill prst="wdDnDiag">
              <a:fgClr>
                <a:srgbClr val="ED7D31">
                  <a:lumMod val="75000"/>
                </a:srgbClr>
              </a:fgClr>
              <a:bgClr>
                <a:sysClr val="windowText" lastClr="000000"/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10" name="楕円 17">
              <a:extLst>
                <a:ext uri="{FF2B5EF4-FFF2-40B4-BE49-F238E27FC236}">
                  <a16:creationId xmlns:a16="http://schemas.microsoft.com/office/drawing/2014/main" id="{69E127AC-2316-439E-B8CB-E8314673D92A}"/>
                </a:ext>
              </a:extLst>
            </p:cNvPr>
            <p:cNvSpPr/>
            <p:nvPr/>
          </p:nvSpPr>
          <p:spPr>
            <a:xfrm rot="17859388">
              <a:off x="5447267" y="2780264"/>
              <a:ext cx="564349" cy="956907"/>
            </a:xfrm>
            <a:custGeom>
              <a:avLst/>
              <a:gdLst>
                <a:gd name="connsiteX0" fmla="*/ 0 w 484035"/>
                <a:gd name="connsiteY0" fmla="*/ 396875 h 793750"/>
                <a:gd name="connsiteX1" fmla="*/ 242018 w 484035"/>
                <a:gd name="connsiteY1" fmla="*/ 0 h 793750"/>
                <a:gd name="connsiteX2" fmla="*/ 484036 w 484035"/>
                <a:gd name="connsiteY2" fmla="*/ 396875 h 793750"/>
                <a:gd name="connsiteX3" fmla="*/ 242018 w 484035"/>
                <a:gd name="connsiteY3" fmla="*/ 793750 h 793750"/>
                <a:gd name="connsiteX4" fmla="*/ 0 w 484035"/>
                <a:gd name="connsiteY4" fmla="*/ 396875 h 793750"/>
                <a:gd name="connsiteX0" fmla="*/ 0 w 807886"/>
                <a:gd name="connsiteY0" fmla="*/ 390529 h 793758"/>
                <a:gd name="connsiteX1" fmla="*/ 565868 w 807886"/>
                <a:gd name="connsiteY1" fmla="*/ 4 h 793758"/>
                <a:gd name="connsiteX2" fmla="*/ 807886 w 807886"/>
                <a:gd name="connsiteY2" fmla="*/ 396879 h 793758"/>
                <a:gd name="connsiteX3" fmla="*/ 565868 w 807886"/>
                <a:gd name="connsiteY3" fmla="*/ 793754 h 793758"/>
                <a:gd name="connsiteX4" fmla="*/ 0 w 807886"/>
                <a:gd name="connsiteY4" fmla="*/ 390529 h 793758"/>
                <a:gd name="connsiteX0" fmla="*/ 0 w 807886"/>
                <a:gd name="connsiteY0" fmla="*/ 390529 h 793758"/>
                <a:gd name="connsiteX1" fmla="*/ 565868 w 807886"/>
                <a:gd name="connsiteY1" fmla="*/ 4 h 793758"/>
                <a:gd name="connsiteX2" fmla="*/ 807886 w 807886"/>
                <a:gd name="connsiteY2" fmla="*/ 396879 h 793758"/>
                <a:gd name="connsiteX3" fmla="*/ 565868 w 807886"/>
                <a:gd name="connsiteY3" fmla="*/ 793754 h 793758"/>
                <a:gd name="connsiteX4" fmla="*/ 0 w 807886"/>
                <a:gd name="connsiteY4" fmla="*/ 390529 h 793758"/>
                <a:gd name="connsiteX0" fmla="*/ 0 w 807886"/>
                <a:gd name="connsiteY0" fmla="*/ 390529 h 793759"/>
                <a:gd name="connsiteX1" fmla="*/ 565868 w 807886"/>
                <a:gd name="connsiteY1" fmla="*/ 4 h 793759"/>
                <a:gd name="connsiteX2" fmla="*/ 807886 w 807886"/>
                <a:gd name="connsiteY2" fmla="*/ 396879 h 793759"/>
                <a:gd name="connsiteX3" fmla="*/ 565868 w 807886"/>
                <a:gd name="connsiteY3" fmla="*/ 793754 h 793759"/>
                <a:gd name="connsiteX4" fmla="*/ 0 w 807886"/>
                <a:gd name="connsiteY4" fmla="*/ 390529 h 793759"/>
                <a:gd name="connsiteX0" fmla="*/ 0 w 771314"/>
                <a:gd name="connsiteY0" fmla="*/ 390529 h 793759"/>
                <a:gd name="connsiteX1" fmla="*/ 565868 w 771314"/>
                <a:gd name="connsiteY1" fmla="*/ 4 h 793759"/>
                <a:gd name="connsiteX2" fmla="*/ 771314 w 771314"/>
                <a:gd name="connsiteY2" fmla="*/ 396879 h 793759"/>
                <a:gd name="connsiteX3" fmla="*/ 565868 w 771314"/>
                <a:gd name="connsiteY3" fmla="*/ 793754 h 793759"/>
                <a:gd name="connsiteX4" fmla="*/ 0 w 771314"/>
                <a:gd name="connsiteY4" fmla="*/ 390529 h 793759"/>
                <a:gd name="connsiteX0" fmla="*/ 0 w 771314"/>
                <a:gd name="connsiteY0" fmla="*/ 390529 h 793759"/>
                <a:gd name="connsiteX1" fmla="*/ 565868 w 771314"/>
                <a:gd name="connsiteY1" fmla="*/ 4 h 793759"/>
                <a:gd name="connsiteX2" fmla="*/ 771314 w 771314"/>
                <a:gd name="connsiteY2" fmla="*/ 396879 h 793759"/>
                <a:gd name="connsiteX3" fmla="*/ 565868 w 771314"/>
                <a:gd name="connsiteY3" fmla="*/ 793754 h 793759"/>
                <a:gd name="connsiteX4" fmla="*/ 0 w 771314"/>
                <a:gd name="connsiteY4" fmla="*/ 390529 h 793759"/>
                <a:gd name="connsiteX0" fmla="*/ 0 w 771314"/>
                <a:gd name="connsiteY0" fmla="*/ 390529 h 793759"/>
                <a:gd name="connsiteX1" fmla="*/ 565868 w 771314"/>
                <a:gd name="connsiteY1" fmla="*/ 4 h 793759"/>
                <a:gd name="connsiteX2" fmla="*/ 771314 w 771314"/>
                <a:gd name="connsiteY2" fmla="*/ 396879 h 793759"/>
                <a:gd name="connsiteX3" fmla="*/ 565868 w 771314"/>
                <a:gd name="connsiteY3" fmla="*/ 793754 h 793759"/>
                <a:gd name="connsiteX4" fmla="*/ 0 w 771314"/>
                <a:gd name="connsiteY4" fmla="*/ 390529 h 793759"/>
                <a:gd name="connsiteX0" fmla="*/ 0 w 771314"/>
                <a:gd name="connsiteY0" fmla="*/ 390529 h 793759"/>
                <a:gd name="connsiteX1" fmla="*/ 565868 w 771314"/>
                <a:gd name="connsiteY1" fmla="*/ 4 h 793759"/>
                <a:gd name="connsiteX2" fmla="*/ 771314 w 771314"/>
                <a:gd name="connsiteY2" fmla="*/ 396879 h 793759"/>
                <a:gd name="connsiteX3" fmla="*/ 565868 w 771314"/>
                <a:gd name="connsiteY3" fmla="*/ 793754 h 793759"/>
                <a:gd name="connsiteX4" fmla="*/ 0 w 771314"/>
                <a:gd name="connsiteY4" fmla="*/ 390529 h 793759"/>
                <a:gd name="connsiteX0" fmla="*/ 0 w 771314"/>
                <a:gd name="connsiteY0" fmla="*/ 390529 h 793761"/>
                <a:gd name="connsiteX1" fmla="*/ 565868 w 771314"/>
                <a:gd name="connsiteY1" fmla="*/ 4 h 793761"/>
                <a:gd name="connsiteX2" fmla="*/ 771314 w 771314"/>
                <a:gd name="connsiteY2" fmla="*/ 396879 h 793761"/>
                <a:gd name="connsiteX3" fmla="*/ 565868 w 771314"/>
                <a:gd name="connsiteY3" fmla="*/ 793754 h 793761"/>
                <a:gd name="connsiteX4" fmla="*/ 0 w 771314"/>
                <a:gd name="connsiteY4" fmla="*/ 390529 h 793761"/>
                <a:gd name="connsiteX0" fmla="*/ 0 w 771886"/>
                <a:gd name="connsiteY0" fmla="*/ 390529 h 793762"/>
                <a:gd name="connsiteX1" fmla="*/ 565868 w 771886"/>
                <a:gd name="connsiteY1" fmla="*/ 4 h 793762"/>
                <a:gd name="connsiteX2" fmla="*/ 771314 w 771886"/>
                <a:gd name="connsiteY2" fmla="*/ 396879 h 793762"/>
                <a:gd name="connsiteX3" fmla="*/ 565868 w 771886"/>
                <a:gd name="connsiteY3" fmla="*/ 793754 h 793762"/>
                <a:gd name="connsiteX4" fmla="*/ 0 w 771886"/>
                <a:gd name="connsiteY4" fmla="*/ 390529 h 793762"/>
                <a:gd name="connsiteX0" fmla="*/ 0 w 788972"/>
                <a:gd name="connsiteY0" fmla="*/ 390529 h 793761"/>
                <a:gd name="connsiteX1" fmla="*/ 565868 w 788972"/>
                <a:gd name="connsiteY1" fmla="*/ 4 h 793761"/>
                <a:gd name="connsiteX2" fmla="*/ 771314 w 788972"/>
                <a:gd name="connsiteY2" fmla="*/ 396879 h 793761"/>
                <a:gd name="connsiteX3" fmla="*/ 565868 w 788972"/>
                <a:gd name="connsiteY3" fmla="*/ 793754 h 793761"/>
                <a:gd name="connsiteX4" fmla="*/ 0 w 788972"/>
                <a:gd name="connsiteY4" fmla="*/ 390529 h 793761"/>
                <a:gd name="connsiteX0" fmla="*/ 240 w 772507"/>
                <a:gd name="connsiteY0" fmla="*/ 383194 h 786422"/>
                <a:gd name="connsiteX1" fmla="*/ 499109 w 772507"/>
                <a:gd name="connsiteY1" fmla="*/ 4 h 786422"/>
                <a:gd name="connsiteX2" fmla="*/ 771554 w 772507"/>
                <a:gd name="connsiteY2" fmla="*/ 389544 h 786422"/>
                <a:gd name="connsiteX3" fmla="*/ 566108 w 772507"/>
                <a:gd name="connsiteY3" fmla="*/ 786419 h 786422"/>
                <a:gd name="connsiteX4" fmla="*/ 240 w 772507"/>
                <a:gd name="connsiteY4" fmla="*/ 383194 h 786422"/>
                <a:gd name="connsiteX0" fmla="*/ 240 w 801945"/>
                <a:gd name="connsiteY0" fmla="*/ 383194 h 786426"/>
                <a:gd name="connsiteX1" fmla="*/ 499109 w 801945"/>
                <a:gd name="connsiteY1" fmla="*/ 4 h 786426"/>
                <a:gd name="connsiteX2" fmla="*/ 771554 w 801945"/>
                <a:gd name="connsiteY2" fmla="*/ 389544 h 786426"/>
                <a:gd name="connsiteX3" fmla="*/ 566108 w 801945"/>
                <a:gd name="connsiteY3" fmla="*/ 786419 h 786426"/>
                <a:gd name="connsiteX4" fmla="*/ 240 w 801945"/>
                <a:gd name="connsiteY4" fmla="*/ 383194 h 786426"/>
                <a:gd name="connsiteX0" fmla="*/ 242 w 823508"/>
                <a:gd name="connsiteY0" fmla="*/ 383231 h 786558"/>
                <a:gd name="connsiteX1" fmla="*/ 499111 w 823508"/>
                <a:gd name="connsiteY1" fmla="*/ 41 h 786558"/>
                <a:gd name="connsiteX2" fmla="*/ 795192 w 823508"/>
                <a:gd name="connsiteY2" fmla="*/ 406011 h 786558"/>
                <a:gd name="connsiteX3" fmla="*/ 566110 w 823508"/>
                <a:gd name="connsiteY3" fmla="*/ 786456 h 786558"/>
                <a:gd name="connsiteX4" fmla="*/ 242 w 823508"/>
                <a:gd name="connsiteY4" fmla="*/ 383231 h 786558"/>
                <a:gd name="connsiteX0" fmla="*/ 242 w 809320"/>
                <a:gd name="connsiteY0" fmla="*/ 383231 h 786529"/>
                <a:gd name="connsiteX1" fmla="*/ 499111 w 809320"/>
                <a:gd name="connsiteY1" fmla="*/ 41 h 786529"/>
                <a:gd name="connsiteX2" fmla="*/ 795192 w 809320"/>
                <a:gd name="connsiteY2" fmla="*/ 406011 h 786529"/>
                <a:gd name="connsiteX3" fmla="*/ 566110 w 809320"/>
                <a:gd name="connsiteY3" fmla="*/ 786456 h 786529"/>
                <a:gd name="connsiteX4" fmla="*/ 242 w 809320"/>
                <a:gd name="connsiteY4" fmla="*/ 383231 h 786529"/>
                <a:gd name="connsiteX0" fmla="*/ 871 w 472419"/>
                <a:gd name="connsiteY0" fmla="*/ 336471 h 787497"/>
                <a:gd name="connsiteX1" fmla="*/ 164994 w 472419"/>
                <a:gd name="connsiteY1" fmla="*/ 451 h 787497"/>
                <a:gd name="connsiteX2" fmla="*/ 461075 w 472419"/>
                <a:gd name="connsiteY2" fmla="*/ 406421 h 787497"/>
                <a:gd name="connsiteX3" fmla="*/ 231993 w 472419"/>
                <a:gd name="connsiteY3" fmla="*/ 786866 h 787497"/>
                <a:gd name="connsiteX4" fmla="*/ 871 w 472419"/>
                <a:gd name="connsiteY4" fmla="*/ 336471 h 787497"/>
                <a:gd name="connsiteX0" fmla="*/ 871 w 468105"/>
                <a:gd name="connsiteY0" fmla="*/ 336471 h 788134"/>
                <a:gd name="connsiteX1" fmla="*/ 164994 w 468105"/>
                <a:gd name="connsiteY1" fmla="*/ 451 h 788134"/>
                <a:gd name="connsiteX2" fmla="*/ 461075 w 468105"/>
                <a:gd name="connsiteY2" fmla="*/ 406421 h 788134"/>
                <a:gd name="connsiteX3" fmla="*/ 231993 w 468105"/>
                <a:gd name="connsiteY3" fmla="*/ 786866 h 788134"/>
                <a:gd name="connsiteX4" fmla="*/ 871 w 468105"/>
                <a:gd name="connsiteY4" fmla="*/ 336471 h 788134"/>
                <a:gd name="connsiteX0" fmla="*/ 895 w 486216"/>
                <a:gd name="connsiteY0" fmla="*/ 336727 h 789429"/>
                <a:gd name="connsiteX1" fmla="*/ 165018 w 486216"/>
                <a:gd name="connsiteY1" fmla="*/ 707 h 789429"/>
                <a:gd name="connsiteX2" fmla="*/ 479620 w 486216"/>
                <a:gd name="connsiteY2" fmla="*/ 425285 h 789429"/>
                <a:gd name="connsiteX3" fmla="*/ 232017 w 486216"/>
                <a:gd name="connsiteY3" fmla="*/ 787122 h 789429"/>
                <a:gd name="connsiteX4" fmla="*/ 895 w 486216"/>
                <a:gd name="connsiteY4" fmla="*/ 336727 h 789429"/>
                <a:gd name="connsiteX0" fmla="*/ 895 w 494627"/>
                <a:gd name="connsiteY0" fmla="*/ 336727 h 789362"/>
                <a:gd name="connsiteX1" fmla="*/ 165018 w 494627"/>
                <a:gd name="connsiteY1" fmla="*/ 707 h 789362"/>
                <a:gd name="connsiteX2" fmla="*/ 479620 w 494627"/>
                <a:gd name="connsiteY2" fmla="*/ 425285 h 789362"/>
                <a:gd name="connsiteX3" fmla="*/ 232017 w 494627"/>
                <a:gd name="connsiteY3" fmla="*/ 787122 h 789362"/>
                <a:gd name="connsiteX4" fmla="*/ 895 w 494627"/>
                <a:gd name="connsiteY4" fmla="*/ 336727 h 789362"/>
                <a:gd name="connsiteX0" fmla="*/ 927 w 516433"/>
                <a:gd name="connsiteY0" fmla="*/ 336391 h 787742"/>
                <a:gd name="connsiteX1" fmla="*/ 165050 w 516433"/>
                <a:gd name="connsiteY1" fmla="*/ 371 h 787742"/>
                <a:gd name="connsiteX2" fmla="*/ 502304 w 516433"/>
                <a:gd name="connsiteY2" fmla="*/ 399406 h 787742"/>
                <a:gd name="connsiteX3" fmla="*/ 232049 w 516433"/>
                <a:gd name="connsiteY3" fmla="*/ 786786 h 787742"/>
                <a:gd name="connsiteX4" fmla="*/ 927 w 516433"/>
                <a:gd name="connsiteY4" fmla="*/ 336391 h 787742"/>
                <a:gd name="connsiteX0" fmla="*/ 927 w 513316"/>
                <a:gd name="connsiteY0" fmla="*/ 336391 h 789570"/>
                <a:gd name="connsiteX1" fmla="*/ 165050 w 513316"/>
                <a:gd name="connsiteY1" fmla="*/ 371 h 789570"/>
                <a:gd name="connsiteX2" fmla="*/ 502304 w 513316"/>
                <a:gd name="connsiteY2" fmla="*/ 399406 h 789570"/>
                <a:gd name="connsiteX3" fmla="*/ 232049 w 513316"/>
                <a:gd name="connsiteY3" fmla="*/ 786786 h 789570"/>
                <a:gd name="connsiteX4" fmla="*/ 927 w 513316"/>
                <a:gd name="connsiteY4" fmla="*/ 336391 h 7895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13316" h="789570">
                  <a:moveTo>
                    <a:pt x="927" y="336391"/>
                  </a:moveTo>
                  <a:cubicBezTo>
                    <a:pt x="-10239" y="205322"/>
                    <a:pt x="81487" y="-10131"/>
                    <a:pt x="165050" y="371"/>
                  </a:cubicBezTo>
                  <a:cubicBezTo>
                    <a:pt x="248613" y="10873"/>
                    <a:pt x="435773" y="472"/>
                    <a:pt x="502304" y="399406"/>
                  </a:cubicBezTo>
                  <a:cubicBezTo>
                    <a:pt x="568835" y="798340"/>
                    <a:pt x="315612" y="797288"/>
                    <a:pt x="232049" y="786786"/>
                  </a:cubicBezTo>
                  <a:cubicBezTo>
                    <a:pt x="148486" y="776284"/>
                    <a:pt x="12093" y="467460"/>
                    <a:pt x="927" y="336391"/>
                  </a:cubicBezTo>
                  <a:close/>
                </a:path>
              </a:pathLst>
            </a:custGeom>
            <a:pattFill prst="wdUpDiag">
              <a:fgClr>
                <a:srgbClr val="ED7D31">
                  <a:lumMod val="75000"/>
                </a:srgbClr>
              </a:fgClr>
              <a:bgClr>
                <a:sysClr val="windowText" lastClr="000000"/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11" name="楕円 17">
              <a:extLst>
                <a:ext uri="{FF2B5EF4-FFF2-40B4-BE49-F238E27FC236}">
                  <a16:creationId xmlns:a16="http://schemas.microsoft.com/office/drawing/2014/main" id="{F728E3CF-4508-4752-9A25-E7EBF605AB8F}"/>
                </a:ext>
              </a:extLst>
            </p:cNvPr>
            <p:cNvSpPr/>
            <p:nvPr/>
          </p:nvSpPr>
          <p:spPr>
            <a:xfrm>
              <a:off x="6365604" y="3371850"/>
              <a:ext cx="847996" cy="807591"/>
            </a:xfrm>
            <a:custGeom>
              <a:avLst/>
              <a:gdLst>
                <a:gd name="connsiteX0" fmla="*/ 0 w 484035"/>
                <a:gd name="connsiteY0" fmla="*/ 396875 h 793750"/>
                <a:gd name="connsiteX1" fmla="*/ 242018 w 484035"/>
                <a:gd name="connsiteY1" fmla="*/ 0 h 793750"/>
                <a:gd name="connsiteX2" fmla="*/ 484036 w 484035"/>
                <a:gd name="connsiteY2" fmla="*/ 396875 h 793750"/>
                <a:gd name="connsiteX3" fmla="*/ 242018 w 484035"/>
                <a:gd name="connsiteY3" fmla="*/ 793750 h 793750"/>
                <a:gd name="connsiteX4" fmla="*/ 0 w 484035"/>
                <a:gd name="connsiteY4" fmla="*/ 396875 h 793750"/>
                <a:gd name="connsiteX0" fmla="*/ 0 w 807886"/>
                <a:gd name="connsiteY0" fmla="*/ 390529 h 793758"/>
                <a:gd name="connsiteX1" fmla="*/ 565868 w 807886"/>
                <a:gd name="connsiteY1" fmla="*/ 4 h 793758"/>
                <a:gd name="connsiteX2" fmla="*/ 807886 w 807886"/>
                <a:gd name="connsiteY2" fmla="*/ 396879 h 793758"/>
                <a:gd name="connsiteX3" fmla="*/ 565868 w 807886"/>
                <a:gd name="connsiteY3" fmla="*/ 793754 h 793758"/>
                <a:gd name="connsiteX4" fmla="*/ 0 w 807886"/>
                <a:gd name="connsiteY4" fmla="*/ 390529 h 793758"/>
                <a:gd name="connsiteX0" fmla="*/ 0 w 807886"/>
                <a:gd name="connsiteY0" fmla="*/ 390529 h 793758"/>
                <a:gd name="connsiteX1" fmla="*/ 565868 w 807886"/>
                <a:gd name="connsiteY1" fmla="*/ 4 h 793758"/>
                <a:gd name="connsiteX2" fmla="*/ 807886 w 807886"/>
                <a:gd name="connsiteY2" fmla="*/ 396879 h 793758"/>
                <a:gd name="connsiteX3" fmla="*/ 565868 w 807886"/>
                <a:gd name="connsiteY3" fmla="*/ 793754 h 793758"/>
                <a:gd name="connsiteX4" fmla="*/ 0 w 807886"/>
                <a:gd name="connsiteY4" fmla="*/ 390529 h 793758"/>
                <a:gd name="connsiteX0" fmla="*/ 0 w 807886"/>
                <a:gd name="connsiteY0" fmla="*/ 390529 h 793759"/>
                <a:gd name="connsiteX1" fmla="*/ 565868 w 807886"/>
                <a:gd name="connsiteY1" fmla="*/ 4 h 793759"/>
                <a:gd name="connsiteX2" fmla="*/ 807886 w 807886"/>
                <a:gd name="connsiteY2" fmla="*/ 396879 h 793759"/>
                <a:gd name="connsiteX3" fmla="*/ 565868 w 807886"/>
                <a:gd name="connsiteY3" fmla="*/ 793754 h 793759"/>
                <a:gd name="connsiteX4" fmla="*/ 0 w 807886"/>
                <a:gd name="connsiteY4" fmla="*/ 390529 h 793759"/>
                <a:gd name="connsiteX0" fmla="*/ 0 w 771314"/>
                <a:gd name="connsiteY0" fmla="*/ 390529 h 793759"/>
                <a:gd name="connsiteX1" fmla="*/ 565868 w 771314"/>
                <a:gd name="connsiteY1" fmla="*/ 4 h 793759"/>
                <a:gd name="connsiteX2" fmla="*/ 771314 w 771314"/>
                <a:gd name="connsiteY2" fmla="*/ 396879 h 793759"/>
                <a:gd name="connsiteX3" fmla="*/ 565868 w 771314"/>
                <a:gd name="connsiteY3" fmla="*/ 793754 h 793759"/>
                <a:gd name="connsiteX4" fmla="*/ 0 w 771314"/>
                <a:gd name="connsiteY4" fmla="*/ 390529 h 793759"/>
                <a:gd name="connsiteX0" fmla="*/ 0 w 771314"/>
                <a:gd name="connsiteY0" fmla="*/ 390529 h 793759"/>
                <a:gd name="connsiteX1" fmla="*/ 565868 w 771314"/>
                <a:gd name="connsiteY1" fmla="*/ 4 h 793759"/>
                <a:gd name="connsiteX2" fmla="*/ 771314 w 771314"/>
                <a:gd name="connsiteY2" fmla="*/ 396879 h 793759"/>
                <a:gd name="connsiteX3" fmla="*/ 565868 w 771314"/>
                <a:gd name="connsiteY3" fmla="*/ 793754 h 793759"/>
                <a:gd name="connsiteX4" fmla="*/ 0 w 771314"/>
                <a:gd name="connsiteY4" fmla="*/ 390529 h 793759"/>
                <a:gd name="connsiteX0" fmla="*/ 0 w 771314"/>
                <a:gd name="connsiteY0" fmla="*/ 390529 h 793759"/>
                <a:gd name="connsiteX1" fmla="*/ 565868 w 771314"/>
                <a:gd name="connsiteY1" fmla="*/ 4 h 793759"/>
                <a:gd name="connsiteX2" fmla="*/ 771314 w 771314"/>
                <a:gd name="connsiteY2" fmla="*/ 396879 h 793759"/>
                <a:gd name="connsiteX3" fmla="*/ 565868 w 771314"/>
                <a:gd name="connsiteY3" fmla="*/ 793754 h 793759"/>
                <a:gd name="connsiteX4" fmla="*/ 0 w 771314"/>
                <a:gd name="connsiteY4" fmla="*/ 390529 h 793759"/>
                <a:gd name="connsiteX0" fmla="*/ 0 w 771314"/>
                <a:gd name="connsiteY0" fmla="*/ 390529 h 793759"/>
                <a:gd name="connsiteX1" fmla="*/ 565868 w 771314"/>
                <a:gd name="connsiteY1" fmla="*/ 4 h 793759"/>
                <a:gd name="connsiteX2" fmla="*/ 771314 w 771314"/>
                <a:gd name="connsiteY2" fmla="*/ 396879 h 793759"/>
                <a:gd name="connsiteX3" fmla="*/ 565868 w 771314"/>
                <a:gd name="connsiteY3" fmla="*/ 793754 h 793759"/>
                <a:gd name="connsiteX4" fmla="*/ 0 w 771314"/>
                <a:gd name="connsiteY4" fmla="*/ 390529 h 793759"/>
                <a:gd name="connsiteX0" fmla="*/ 0 w 771314"/>
                <a:gd name="connsiteY0" fmla="*/ 390529 h 793761"/>
                <a:gd name="connsiteX1" fmla="*/ 565868 w 771314"/>
                <a:gd name="connsiteY1" fmla="*/ 4 h 793761"/>
                <a:gd name="connsiteX2" fmla="*/ 771314 w 771314"/>
                <a:gd name="connsiteY2" fmla="*/ 396879 h 793761"/>
                <a:gd name="connsiteX3" fmla="*/ 565868 w 771314"/>
                <a:gd name="connsiteY3" fmla="*/ 793754 h 793761"/>
                <a:gd name="connsiteX4" fmla="*/ 0 w 771314"/>
                <a:gd name="connsiteY4" fmla="*/ 390529 h 7937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71314" h="793761">
                  <a:moveTo>
                    <a:pt x="0" y="390529"/>
                  </a:moveTo>
                  <a:cubicBezTo>
                    <a:pt x="0" y="171341"/>
                    <a:pt x="437316" y="-1054"/>
                    <a:pt x="565868" y="4"/>
                  </a:cubicBezTo>
                  <a:cubicBezTo>
                    <a:pt x="694420" y="1062"/>
                    <a:pt x="740838" y="165209"/>
                    <a:pt x="771314" y="396879"/>
                  </a:cubicBezTo>
                  <a:cubicBezTo>
                    <a:pt x="740838" y="678481"/>
                    <a:pt x="694420" y="794812"/>
                    <a:pt x="565868" y="793754"/>
                  </a:cubicBezTo>
                  <a:cubicBezTo>
                    <a:pt x="437316" y="792696"/>
                    <a:pt x="0" y="609717"/>
                    <a:pt x="0" y="390529"/>
                  </a:cubicBezTo>
                  <a:close/>
                </a:path>
              </a:pathLst>
            </a:custGeom>
            <a:pattFill prst="dkHorz">
              <a:fgClr>
                <a:srgbClr val="ED7D31">
                  <a:lumMod val="75000"/>
                </a:srgbClr>
              </a:fgClr>
              <a:bgClr>
                <a:sysClr val="windowText" lastClr="000000"/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12" name="フリーフォーム: 図形 511">
              <a:extLst>
                <a:ext uri="{FF2B5EF4-FFF2-40B4-BE49-F238E27FC236}">
                  <a16:creationId xmlns:a16="http://schemas.microsoft.com/office/drawing/2014/main" id="{43C42EB2-EA7F-42BE-B04C-98000D2546ED}"/>
                </a:ext>
              </a:extLst>
            </p:cNvPr>
            <p:cNvSpPr/>
            <p:nvPr/>
          </p:nvSpPr>
          <p:spPr>
            <a:xfrm flipH="1">
              <a:off x="2669271" y="2994660"/>
              <a:ext cx="4066356" cy="1455818"/>
            </a:xfrm>
            <a:custGeom>
              <a:avLst/>
              <a:gdLst>
                <a:gd name="connsiteX0" fmla="*/ 2114097 w 4066356"/>
                <a:gd name="connsiteY0" fmla="*/ 0 h 1455818"/>
                <a:gd name="connsiteX1" fmla="*/ 987352 w 4066356"/>
                <a:gd name="connsiteY1" fmla="*/ 285690 h 1455818"/>
                <a:gd name="connsiteX2" fmla="*/ 631834 w 4066356"/>
                <a:gd name="connsiteY2" fmla="*/ 512686 h 1455818"/>
                <a:gd name="connsiteX3" fmla="*/ 283 w 4066356"/>
                <a:gd name="connsiteY3" fmla="*/ 774004 h 1455818"/>
                <a:gd name="connsiteX4" fmla="*/ 600421 w 4066356"/>
                <a:gd name="connsiteY4" fmla="*/ 1014564 h 1455818"/>
                <a:gd name="connsiteX5" fmla="*/ 882350 w 4066356"/>
                <a:gd name="connsiteY5" fmla="*/ 1199313 h 1455818"/>
                <a:gd name="connsiteX6" fmla="*/ 2312217 w 4066356"/>
                <a:gd name="connsiteY6" fmla="*/ 1455420 h 1455818"/>
                <a:gd name="connsiteX7" fmla="*/ 3916015 w 4066356"/>
                <a:gd name="connsiteY7" fmla="*/ 1202372 h 1455818"/>
                <a:gd name="connsiteX8" fmla="*/ 3951395 w 4066356"/>
                <a:gd name="connsiteY8" fmla="*/ 1177918 h 1455818"/>
                <a:gd name="connsiteX9" fmla="*/ 3379851 w 4066356"/>
                <a:gd name="connsiteY9" fmla="*/ 1218279 h 1455818"/>
                <a:gd name="connsiteX10" fmla="*/ 4066356 w 4066356"/>
                <a:gd name="connsiteY10" fmla="*/ 1025570 h 1455818"/>
                <a:gd name="connsiteX11" fmla="*/ 4051754 w 4066356"/>
                <a:gd name="connsiteY11" fmla="*/ 980940 h 1455818"/>
                <a:gd name="connsiteX12" fmla="*/ 2114097 w 4066356"/>
                <a:gd name="connsiteY12" fmla="*/ 0 h 14558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066356" h="1455818">
                  <a:moveTo>
                    <a:pt x="2114097" y="0"/>
                  </a:moveTo>
                  <a:cubicBezTo>
                    <a:pt x="1635391" y="0"/>
                    <a:pt x="1251533" y="122197"/>
                    <a:pt x="987352" y="285690"/>
                  </a:cubicBezTo>
                  <a:lnTo>
                    <a:pt x="631834" y="512686"/>
                  </a:lnTo>
                  <a:cubicBezTo>
                    <a:pt x="245529" y="625964"/>
                    <a:pt x="-9722" y="545578"/>
                    <a:pt x="283" y="774004"/>
                  </a:cubicBezTo>
                  <a:cubicBezTo>
                    <a:pt x="10288" y="1002430"/>
                    <a:pt x="247665" y="939574"/>
                    <a:pt x="600421" y="1014564"/>
                  </a:cubicBezTo>
                  <a:lnTo>
                    <a:pt x="882350" y="1199313"/>
                  </a:lnTo>
                  <a:cubicBezTo>
                    <a:pt x="1193882" y="1358427"/>
                    <a:pt x="1544951" y="1445121"/>
                    <a:pt x="2312217" y="1455420"/>
                  </a:cubicBezTo>
                  <a:cubicBezTo>
                    <a:pt x="2887667" y="1463145"/>
                    <a:pt x="3606496" y="1357841"/>
                    <a:pt x="3916015" y="1202372"/>
                  </a:cubicBezTo>
                  <a:lnTo>
                    <a:pt x="3951395" y="1177918"/>
                  </a:lnTo>
                  <a:lnTo>
                    <a:pt x="3379851" y="1218279"/>
                  </a:lnTo>
                  <a:lnTo>
                    <a:pt x="4066356" y="1025570"/>
                  </a:lnTo>
                  <a:lnTo>
                    <a:pt x="4051754" y="980940"/>
                  </a:lnTo>
                  <a:cubicBezTo>
                    <a:pt x="3915121" y="694283"/>
                    <a:pt x="3011672" y="0"/>
                    <a:pt x="2114097" y="0"/>
                  </a:cubicBezTo>
                  <a:close/>
                </a:path>
              </a:pathLst>
            </a:custGeom>
            <a:gradFill>
              <a:gsLst>
                <a:gs pos="100000">
                  <a:sysClr val="window" lastClr="FFFFFF"/>
                </a:gs>
                <a:gs pos="0">
                  <a:srgbClr val="ED7D31">
                    <a:lumMod val="75000"/>
                  </a:srgbClr>
                </a:gs>
                <a:gs pos="50000">
                  <a:srgbClr val="ED7D31">
                    <a:lumMod val="100000"/>
                  </a:srgbClr>
                </a:gs>
              </a:gsLst>
              <a:lin ang="5400000" scaled="0"/>
            </a:gra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13" name="フリーフォーム: 図形 512">
              <a:extLst>
                <a:ext uri="{FF2B5EF4-FFF2-40B4-BE49-F238E27FC236}">
                  <a16:creationId xmlns:a16="http://schemas.microsoft.com/office/drawing/2014/main" id="{90A4A951-9C44-498C-91C6-649BB849EA0E}"/>
                </a:ext>
              </a:extLst>
            </p:cNvPr>
            <p:cNvSpPr/>
            <p:nvPr/>
          </p:nvSpPr>
          <p:spPr>
            <a:xfrm>
              <a:off x="2546881" y="3940660"/>
              <a:ext cx="924982" cy="354798"/>
            </a:xfrm>
            <a:custGeom>
              <a:avLst/>
              <a:gdLst>
                <a:gd name="connsiteX0" fmla="*/ 113350 w 853214"/>
                <a:gd name="connsiteY0" fmla="*/ 22 h 327270"/>
                <a:gd name="connsiteX1" fmla="*/ 437627 w 853214"/>
                <a:gd name="connsiteY1" fmla="*/ 59405 h 327270"/>
                <a:gd name="connsiteX2" fmla="*/ 817430 w 853214"/>
                <a:gd name="connsiteY2" fmla="*/ 214393 h 327270"/>
                <a:gd name="connsiteX3" fmla="*/ 838619 w 853214"/>
                <a:gd name="connsiteY3" fmla="*/ 232379 h 327270"/>
                <a:gd name="connsiteX4" fmla="*/ 838686 w 853214"/>
                <a:gd name="connsiteY4" fmla="*/ 232410 h 327270"/>
                <a:gd name="connsiteX5" fmla="*/ 838744 w 853214"/>
                <a:gd name="connsiteY5" fmla="*/ 232486 h 327270"/>
                <a:gd name="connsiteX6" fmla="*/ 846454 w 853214"/>
                <a:gd name="connsiteY6" fmla="*/ 239030 h 327270"/>
                <a:gd name="connsiteX7" fmla="*/ 847501 w 853214"/>
                <a:gd name="connsiteY7" fmla="*/ 244000 h 327270"/>
                <a:gd name="connsiteX8" fmla="*/ 853214 w 853214"/>
                <a:gd name="connsiteY8" fmla="*/ 251512 h 327270"/>
                <a:gd name="connsiteX9" fmla="*/ 850209 w 853214"/>
                <a:gd name="connsiteY9" fmla="*/ 256859 h 327270"/>
                <a:gd name="connsiteX10" fmla="*/ 850475 w 853214"/>
                <a:gd name="connsiteY10" fmla="*/ 258121 h 327270"/>
                <a:gd name="connsiteX11" fmla="*/ 849105 w 853214"/>
                <a:gd name="connsiteY11" fmla="*/ 258826 h 327270"/>
                <a:gd name="connsiteX12" fmla="*/ 842057 w 853214"/>
                <a:gd name="connsiteY12" fmla="*/ 271368 h 327270"/>
                <a:gd name="connsiteX13" fmla="*/ 398968 w 853214"/>
                <a:gd name="connsiteY13" fmla="*/ 324790 h 327270"/>
                <a:gd name="connsiteX14" fmla="*/ 1188 w 853214"/>
                <a:gd name="connsiteY14" fmla="*/ 183499 h 327270"/>
                <a:gd name="connsiteX15" fmla="*/ 13591 w 853214"/>
                <a:gd name="connsiteY15" fmla="*/ 157119 h 327270"/>
                <a:gd name="connsiteX16" fmla="*/ 34206 w 853214"/>
                <a:gd name="connsiteY16" fmla="*/ 142350 h 327270"/>
                <a:gd name="connsiteX17" fmla="*/ 747190 w 853214"/>
                <a:gd name="connsiteY17" fmla="*/ 248077 h 327270"/>
                <a:gd name="connsiteX18" fmla="*/ 71342 w 853214"/>
                <a:gd name="connsiteY18" fmla="*/ 113220 h 327270"/>
                <a:gd name="connsiteX19" fmla="*/ 44801 w 853214"/>
                <a:gd name="connsiteY19" fmla="*/ 104534 h 327270"/>
                <a:gd name="connsiteX20" fmla="*/ 6469 w 853214"/>
                <a:gd name="connsiteY20" fmla="*/ 47086 h 327270"/>
                <a:gd name="connsiteX21" fmla="*/ 113350 w 853214"/>
                <a:gd name="connsiteY21" fmla="*/ 22 h 327270"/>
                <a:gd name="connsiteX0" fmla="*/ 113350 w 853214"/>
                <a:gd name="connsiteY0" fmla="*/ 22 h 327270"/>
                <a:gd name="connsiteX1" fmla="*/ 437627 w 853214"/>
                <a:gd name="connsiteY1" fmla="*/ 59405 h 327270"/>
                <a:gd name="connsiteX2" fmla="*/ 817430 w 853214"/>
                <a:gd name="connsiteY2" fmla="*/ 214393 h 327270"/>
                <a:gd name="connsiteX3" fmla="*/ 838619 w 853214"/>
                <a:gd name="connsiteY3" fmla="*/ 232379 h 327270"/>
                <a:gd name="connsiteX4" fmla="*/ 838686 w 853214"/>
                <a:gd name="connsiteY4" fmla="*/ 232410 h 327270"/>
                <a:gd name="connsiteX5" fmla="*/ 838744 w 853214"/>
                <a:gd name="connsiteY5" fmla="*/ 232486 h 327270"/>
                <a:gd name="connsiteX6" fmla="*/ 846454 w 853214"/>
                <a:gd name="connsiteY6" fmla="*/ 239030 h 327270"/>
                <a:gd name="connsiteX7" fmla="*/ 847501 w 853214"/>
                <a:gd name="connsiteY7" fmla="*/ 244000 h 327270"/>
                <a:gd name="connsiteX8" fmla="*/ 853214 w 853214"/>
                <a:gd name="connsiteY8" fmla="*/ 251512 h 327270"/>
                <a:gd name="connsiteX9" fmla="*/ 850209 w 853214"/>
                <a:gd name="connsiteY9" fmla="*/ 256859 h 327270"/>
                <a:gd name="connsiteX10" fmla="*/ 850475 w 853214"/>
                <a:gd name="connsiteY10" fmla="*/ 258121 h 327270"/>
                <a:gd name="connsiteX11" fmla="*/ 849105 w 853214"/>
                <a:gd name="connsiteY11" fmla="*/ 258826 h 327270"/>
                <a:gd name="connsiteX12" fmla="*/ 842057 w 853214"/>
                <a:gd name="connsiteY12" fmla="*/ 271368 h 327270"/>
                <a:gd name="connsiteX13" fmla="*/ 398968 w 853214"/>
                <a:gd name="connsiteY13" fmla="*/ 324790 h 327270"/>
                <a:gd name="connsiteX14" fmla="*/ 1188 w 853214"/>
                <a:gd name="connsiteY14" fmla="*/ 183499 h 327270"/>
                <a:gd name="connsiteX15" fmla="*/ 13591 w 853214"/>
                <a:gd name="connsiteY15" fmla="*/ 157119 h 327270"/>
                <a:gd name="connsiteX16" fmla="*/ 77069 w 853214"/>
                <a:gd name="connsiteY16" fmla="*/ 149494 h 327270"/>
                <a:gd name="connsiteX17" fmla="*/ 747190 w 853214"/>
                <a:gd name="connsiteY17" fmla="*/ 248077 h 327270"/>
                <a:gd name="connsiteX18" fmla="*/ 71342 w 853214"/>
                <a:gd name="connsiteY18" fmla="*/ 113220 h 327270"/>
                <a:gd name="connsiteX19" fmla="*/ 44801 w 853214"/>
                <a:gd name="connsiteY19" fmla="*/ 104534 h 327270"/>
                <a:gd name="connsiteX20" fmla="*/ 6469 w 853214"/>
                <a:gd name="connsiteY20" fmla="*/ 47086 h 327270"/>
                <a:gd name="connsiteX21" fmla="*/ 113350 w 853214"/>
                <a:gd name="connsiteY21" fmla="*/ 22 h 327270"/>
                <a:gd name="connsiteX0" fmla="*/ 113350 w 853214"/>
                <a:gd name="connsiteY0" fmla="*/ 22 h 327270"/>
                <a:gd name="connsiteX1" fmla="*/ 437627 w 853214"/>
                <a:gd name="connsiteY1" fmla="*/ 59405 h 327270"/>
                <a:gd name="connsiteX2" fmla="*/ 817430 w 853214"/>
                <a:gd name="connsiteY2" fmla="*/ 214393 h 327270"/>
                <a:gd name="connsiteX3" fmla="*/ 838619 w 853214"/>
                <a:gd name="connsiteY3" fmla="*/ 232379 h 327270"/>
                <a:gd name="connsiteX4" fmla="*/ 838686 w 853214"/>
                <a:gd name="connsiteY4" fmla="*/ 232410 h 327270"/>
                <a:gd name="connsiteX5" fmla="*/ 838744 w 853214"/>
                <a:gd name="connsiteY5" fmla="*/ 232486 h 327270"/>
                <a:gd name="connsiteX6" fmla="*/ 846454 w 853214"/>
                <a:gd name="connsiteY6" fmla="*/ 239030 h 327270"/>
                <a:gd name="connsiteX7" fmla="*/ 847501 w 853214"/>
                <a:gd name="connsiteY7" fmla="*/ 244000 h 327270"/>
                <a:gd name="connsiteX8" fmla="*/ 853214 w 853214"/>
                <a:gd name="connsiteY8" fmla="*/ 251512 h 327270"/>
                <a:gd name="connsiteX9" fmla="*/ 850209 w 853214"/>
                <a:gd name="connsiteY9" fmla="*/ 256859 h 327270"/>
                <a:gd name="connsiteX10" fmla="*/ 850475 w 853214"/>
                <a:gd name="connsiteY10" fmla="*/ 258121 h 327270"/>
                <a:gd name="connsiteX11" fmla="*/ 849105 w 853214"/>
                <a:gd name="connsiteY11" fmla="*/ 258826 h 327270"/>
                <a:gd name="connsiteX12" fmla="*/ 842057 w 853214"/>
                <a:gd name="connsiteY12" fmla="*/ 271368 h 327270"/>
                <a:gd name="connsiteX13" fmla="*/ 398968 w 853214"/>
                <a:gd name="connsiteY13" fmla="*/ 324790 h 327270"/>
                <a:gd name="connsiteX14" fmla="*/ 1188 w 853214"/>
                <a:gd name="connsiteY14" fmla="*/ 183499 h 327270"/>
                <a:gd name="connsiteX15" fmla="*/ 13591 w 853214"/>
                <a:gd name="connsiteY15" fmla="*/ 157119 h 327270"/>
                <a:gd name="connsiteX16" fmla="*/ 77069 w 853214"/>
                <a:gd name="connsiteY16" fmla="*/ 149494 h 327270"/>
                <a:gd name="connsiteX17" fmla="*/ 747190 w 853214"/>
                <a:gd name="connsiteY17" fmla="*/ 248077 h 327270"/>
                <a:gd name="connsiteX18" fmla="*/ 71342 w 853214"/>
                <a:gd name="connsiteY18" fmla="*/ 113220 h 327270"/>
                <a:gd name="connsiteX19" fmla="*/ 44801 w 853214"/>
                <a:gd name="connsiteY19" fmla="*/ 104534 h 327270"/>
                <a:gd name="connsiteX20" fmla="*/ 6469 w 853214"/>
                <a:gd name="connsiteY20" fmla="*/ 47086 h 327270"/>
                <a:gd name="connsiteX21" fmla="*/ 113350 w 853214"/>
                <a:gd name="connsiteY21" fmla="*/ 22 h 327270"/>
                <a:gd name="connsiteX0" fmla="*/ 113350 w 853214"/>
                <a:gd name="connsiteY0" fmla="*/ 22 h 327270"/>
                <a:gd name="connsiteX1" fmla="*/ 437627 w 853214"/>
                <a:gd name="connsiteY1" fmla="*/ 59405 h 327270"/>
                <a:gd name="connsiteX2" fmla="*/ 817430 w 853214"/>
                <a:gd name="connsiteY2" fmla="*/ 214393 h 327270"/>
                <a:gd name="connsiteX3" fmla="*/ 838619 w 853214"/>
                <a:gd name="connsiteY3" fmla="*/ 232379 h 327270"/>
                <a:gd name="connsiteX4" fmla="*/ 838686 w 853214"/>
                <a:gd name="connsiteY4" fmla="*/ 232410 h 327270"/>
                <a:gd name="connsiteX5" fmla="*/ 838744 w 853214"/>
                <a:gd name="connsiteY5" fmla="*/ 232486 h 327270"/>
                <a:gd name="connsiteX6" fmla="*/ 846454 w 853214"/>
                <a:gd name="connsiteY6" fmla="*/ 239030 h 327270"/>
                <a:gd name="connsiteX7" fmla="*/ 847501 w 853214"/>
                <a:gd name="connsiteY7" fmla="*/ 244000 h 327270"/>
                <a:gd name="connsiteX8" fmla="*/ 853214 w 853214"/>
                <a:gd name="connsiteY8" fmla="*/ 251512 h 327270"/>
                <a:gd name="connsiteX9" fmla="*/ 850209 w 853214"/>
                <a:gd name="connsiteY9" fmla="*/ 256859 h 327270"/>
                <a:gd name="connsiteX10" fmla="*/ 850475 w 853214"/>
                <a:gd name="connsiteY10" fmla="*/ 258121 h 327270"/>
                <a:gd name="connsiteX11" fmla="*/ 849105 w 853214"/>
                <a:gd name="connsiteY11" fmla="*/ 258826 h 327270"/>
                <a:gd name="connsiteX12" fmla="*/ 842057 w 853214"/>
                <a:gd name="connsiteY12" fmla="*/ 271368 h 327270"/>
                <a:gd name="connsiteX13" fmla="*/ 398968 w 853214"/>
                <a:gd name="connsiteY13" fmla="*/ 324790 h 327270"/>
                <a:gd name="connsiteX14" fmla="*/ 1188 w 853214"/>
                <a:gd name="connsiteY14" fmla="*/ 183499 h 327270"/>
                <a:gd name="connsiteX15" fmla="*/ 13591 w 853214"/>
                <a:gd name="connsiteY15" fmla="*/ 157119 h 327270"/>
                <a:gd name="connsiteX16" fmla="*/ 77069 w 853214"/>
                <a:gd name="connsiteY16" fmla="*/ 149494 h 327270"/>
                <a:gd name="connsiteX17" fmla="*/ 747190 w 853214"/>
                <a:gd name="connsiteY17" fmla="*/ 248077 h 327270"/>
                <a:gd name="connsiteX18" fmla="*/ 71342 w 853214"/>
                <a:gd name="connsiteY18" fmla="*/ 113220 h 327270"/>
                <a:gd name="connsiteX19" fmla="*/ 44801 w 853214"/>
                <a:gd name="connsiteY19" fmla="*/ 104534 h 327270"/>
                <a:gd name="connsiteX20" fmla="*/ 6469 w 853214"/>
                <a:gd name="connsiteY20" fmla="*/ 47086 h 327270"/>
                <a:gd name="connsiteX21" fmla="*/ 113350 w 853214"/>
                <a:gd name="connsiteY21" fmla="*/ 22 h 327270"/>
                <a:gd name="connsiteX0" fmla="*/ 113350 w 853214"/>
                <a:gd name="connsiteY0" fmla="*/ 22 h 327270"/>
                <a:gd name="connsiteX1" fmla="*/ 437627 w 853214"/>
                <a:gd name="connsiteY1" fmla="*/ 59405 h 327270"/>
                <a:gd name="connsiteX2" fmla="*/ 817430 w 853214"/>
                <a:gd name="connsiteY2" fmla="*/ 214393 h 327270"/>
                <a:gd name="connsiteX3" fmla="*/ 838619 w 853214"/>
                <a:gd name="connsiteY3" fmla="*/ 232379 h 327270"/>
                <a:gd name="connsiteX4" fmla="*/ 838686 w 853214"/>
                <a:gd name="connsiteY4" fmla="*/ 232410 h 327270"/>
                <a:gd name="connsiteX5" fmla="*/ 838744 w 853214"/>
                <a:gd name="connsiteY5" fmla="*/ 232486 h 327270"/>
                <a:gd name="connsiteX6" fmla="*/ 846454 w 853214"/>
                <a:gd name="connsiteY6" fmla="*/ 239030 h 327270"/>
                <a:gd name="connsiteX7" fmla="*/ 847501 w 853214"/>
                <a:gd name="connsiteY7" fmla="*/ 244000 h 327270"/>
                <a:gd name="connsiteX8" fmla="*/ 853214 w 853214"/>
                <a:gd name="connsiteY8" fmla="*/ 251512 h 327270"/>
                <a:gd name="connsiteX9" fmla="*/ 850209 w 853214"/>
                <a:gd name="connsiteY9" fmla="*/ 256859 h 327270"/>
                <a:gd name="connsiteX10" fmla="*/ 850475 w 853214"/>
                <a:gd name="connsiteY10" fmla="*/ 258121 h 327270"/>
                <a:gd name="connsiteX11" fmla="*/ 849105 w 853214"/>
                <a:gd name="connsiteY11" fmla="*/ 258826 h 327270"/>
                <a:gd name="connsiteX12" fmla="*/ 842057 w 853214"/>
                <a:gd name="connsiteY12" fmla="*/ 271368 h 327270"/>
                <a:gd name="connsiteX13" fmla="*/ 398968 w 853214"/>
                <a:gd name="connsiteY13" fmla="*/ 324790 h 327270"/>
                <a:gd name="connsiteX14" fmla="*/ 1188 w 853214"/>
                <a:gd name="connsiteY14" fmla="*/ 183499 h 327270"/>
                <a:gd name="connsiteX15" fmla="*/ 13591 w 853214"/>
                <a:gd name="connsiteY15" fmla="*/ 157119 h 327270"/>
                <a:gd name="connsiteX16" fmla="*/ 77069 w 853214"/>
                <a:gd name="connsiteY16" fmla="*/ 149494 h 327270"/>
                <a:gd name="connsiteX17" fmla="*/ 747190 w 853214"/>
                <a:gd name="connsiteY17" fmla="*/ 248077 h 327270"/>
                <a:gd name="connsiteX18" fmla="*/ 71342 w 853214"/>
                <a:gd name="connsiteY18" fmla="*/ 113220 h 327270"/>
                <a:gd name="connsiteX19" fmla="*/ 44801 w 853214"/>
                <a:gd name="connsiteY19" fmla="*/ 104534 h 327270"/>
                <a:gd name="connsiteX20" fmla="*/ 6469 w 853214"/>
                <a:gd name="connsiteY20" fmla="*/ 47086 h 327270"/>
                <a:gd name="connsiteX21" fmla="*/ 113350 w 853214"/>
                <a:gd name="connsiteY21" fmla="*/ 22 h 327270"/>
                <a:gd name="connsiteX0" fmla="*/ 113350 w 853214"/>
                <a:gd name="connsiteY0" fmla="*/ 22 h 327270"/>
                <a:gd name="connsiteX1" fmla="*/ 437627 w 853214"/>
                <a:gd name="connsiteY1" fmla="*/ 59405 h 327270"/>
                <a:gd name="connsiteX2" fmla="*/ 817430 w 853214"/>
                <a:gd name="connsiteY2" fmla="*/ 214393 h 327270"/>
                <a:gd name="connsiteX3" fmla="*/ 838619 w 853214"/>
                <a:gd name="connsiteY3" fmla="*/ 232379 h 327270"/>
                <a:gd name="connsiteX4" fmla="*/ 838686 w 853214"/>
                <a:gd name="connsiteY4" fmla="*/ 232410 h 327270"/>
                <a:gd name="connsiteX5" fmla="*/ 838744 w 853214"/>
                <a:gd name="connsiteY5" fmla="*/ 232486 h 327270"/>
                <a:gd name="connsiteX6" fmla="*/ 846454 w 853214"/>
                <a:gd name="connsiteY6" fmla="*/ 239030 h 327270"/>
                <a:gd name="connsiteX7" fmla="*/ 847501 w 853214"/>
                <a:gd name="connsiteY7" fmla="*/ 244000 h 327270"/>
                <a:gd name="connsiteX8" fmla="*/ 853214 w 853214"/>
                <a:gd name="connsiteY8" fmla="*/ 251512 h 327270"/>
                <a:gd name="connsiteX9" fmla="*/ 850209 w 853214"/>
                <a:gd name="connsiteY9" fmla="*/ 256859 h 327270"/>
                <a:gd name="connsiteX10" fmla="*/ 850475 w 853214"/>
                <a:gd name="connsiteY10" fmla="*/ 258121 h 327270"/>
                <a:gd name="connsiteX11" fmla="*/ 849105 w 853214"/>
                <a:gd name="connsiteY11" fmla="*/ 258826 h 327270"/>
                <a:gd name="connsiteX12" fmla="*/ 842057 w 853214"/>
                <a:gd name="connsiteY12" fmla="*/ 271368 h 327270"/>
                <a:gd name="connsiteX13" fmla="*/ 398968 w 853214"/>
                <a:gd name="connsiteY13" fmla="*/ 324790 h 327270"/>
                <a:gd name="connsiteX14" fmla="*/ 1188 w 853214"/>
                <a:gd name="connsiteY14" fmla="*/ 183499 h 327270"/>
                <a:gd name="connsiteX15" fmla="*/ 13591 w 853214"/>
                <a:gd name="connsiteY15" fmla="*/ 157119 h 327270"/>
                <a:gd name="connsiteX16" fmla="*/ 77069 w 853214"/>
                <a:gd name="connsiteY16" fmla="*/ 149494 h 327270"/>
                <a:gd name="connsiteX17" fmla="*/ 747190 w 853214"/>
                <a:gd name="connsiteY17" fmla="*/ 248077 h 327270"/>
                <a:gd name="connsiteX18" fmla="*/ 71342 w 853214"/>
                <a:gd name="connsiteY18" fmla="*/ 113220 h 327270"/>
                <a:gd name="connsiteX19" fmla="*/ 44801 w 853214"/>
                <a:gd name="connsiteY19" fmla="*/ 104534 h 327270"/>
                <a:gd name="connsiteX20" fmla="*/ 6469 w 853214"/>
                <a:gd name="connsiteY20" fmla="*/ 47086 h 327270"/>
                <a:gd name="connsiteX21" fmla="*/ 113350 w 853214"/>
                <a:gd name="connsiteY21" fmla="*/ 22 h 327270"/>
                <a:gd name="connsiteX0" fmla="*/ 113350 w 853214"/>
                <a:gd name="connsiteY0" fmla="*/ 22 h 327270"/>
                <a:gd name="connsiteX1" fmla="*/ 437627 w 853214"/>
                <a:gd name="connsiteY1" fmla="*/ 59405 h 327270"/>
                <a:gd name="connsiteX2" fmla="*/ 817430 w 853214"/>
                <a:gd name="connsiteY2" fmla="*/ 214393 h 327270"/>
                <a:gd name="connsiteX3" fmla="*/ 838619 w 853214"/>
                <a:gd name="connsiteY3" fmla="*/ 232379 h 327270"/>
                <a:gd name="connsiteX4" fmla="*/ 838686 w 853214"/>
                <a:gd name="connsiteY4" fmla="*/ 232410 h 327270"/>
                <a:gd name="connsiteX5" fmla="*/ 838744 w 853214"/>
                <a:gd name="connsiteY5" fmla="*/ 232486 h 327270"/>
                <a:gd name="connsiteX6" fmla="*/ 846454 w 853214"/>
                <a:gd name="connsiteY6" fmla="*/ 239030 h 327270"/>
                <a:gd name="connsiteX7" fmla="*/ 847501 w 853214"/>
                <a:gd name="connsiteY7" fmla="*/ 244000 h 327270"/>
                <a:gd name="connsiteX8" fmla="*/ 853214 w 853214"/>
                <a:gd name="connsiteY8" fmla="*/ 251512 h 327270"/>
                <a:gd name="connsiteX9" fmla="*/ 850209 w 853214"/>
                <a:gd name="connsiteY9" fmla="*/ 256859 h 327270"/>
                <a:gd name="connsiteX10" fmla="*/ 850475 w 853214"/>
                <a:gd name="connsiteY10" fmla="*/ 258121 h 327270"/>
                <a:gd name="connsiteX11" fmla="*/ 849105 w 853214"/>
                <a:gd name="connsiteY11" fmla="*/ 258826 h 327270"/>
                <a:gd name="connsiteX12" fmla="*/ 842057 w 853214"/>
                <a:gd name="connsiteY12" fmla="*/ 271368 h 327270"/>
                <a:gd name="connsiteX13" fmla="*/ 398968 w 853214"/>
                <a:gd name="connsiteY13" fmla="*/ 324790 h 327270"/>
                <a:gd name="connsiteX14" fmla="*/ 1188 w 853214"/>
                <a:gd name="connsiteY14" fmla="*/ 183499 h 327270"/>
                <a:gd name="connsiteX15" fmla="*/ 13591 w 853214"/>
                <a:gd name="connsiteY15" fmla="*/ 157119 h 327270"/>
                <a:gd name="connsiteX16" fmla="*/ 77069 w 853214"/>
                <a:gd name="connsiteY16" fmla="*/ 149494 h 327270"/>
                <a:gd name="connsiteX17" fmla="*/ 747190 w 853214"/>
                <a:gd name="connsiteY17" fmla="*/ 248077 h 327270"/>
                <a:gd name="connsiteX18" fmla="*/ 71342 w 853214"/>
                <a:gd name="connsiteY18" fmla="*/ 113220 h 327270"/>
                <a:gd name="connsiteX19" fmla="*/ 44801 w 853214"/>
                <a:gd name="connsiteY19" fmla="*/ 104534 h 327270"/>
                <a:gd name="connsiteX20" fmla="*/ 6469 w 853214"/>
                <a:gd name="connsiteY20" fmla="*/ 47086 h 327270"/>
                <a:gd name="connsiteX21" fmla="*/ 113350 w 853214"/>
                <a:gd name="connsiteY21" fmla="*/ 22 h 327270"/>
                <a:gd name="connsiteX0" fmla="*/ 113350 w 853214"/>
                <a:gd name="connsiteY0" fmla="*/ 22 h 327270"/>
                <a:gd name="connsiteX1" fmla="*/ 437627 w 853214"/>
                <a:gd name="connsiteY1" fmla="*/ 59405 h 327270"/>
                <a:gd name="connsiteX2" fmla="*/ 817430 w 853214"/>
                <a:gd name="connsiteY2" fmla="*/ 214393 h 327270"/>
                <a:gd name="connsiteX3" fmla="*/ 838619 w 853214"/>
                <a:gd name="connsiteY3" fmla="*/ 232379 h 327270"/>
                <a:gd name="connsiteX4" fmla="*/ 838686 w 853214"/>
                <a:gd name="connsiteY4" fmla="*/ 232410 h 327270"/>
                <a:gd name="connsiteX5" fmla="*/ 838744 w 853214"/>
                <a:gd name="connsiteY5" fmla="*/ 232486 h 327270"/>
                <a:gd name="connsiteX6" fmla="*/ 847501 w 853214"/>
                <a:gd name="connsiteY6" fmla="*/ 244000 h 327270"/>
                <a:gd name="connsiteX7" fmla="*/ 853214 w 853214"/>
                <a:gd name="connsiteY7" fmla="*/ 251512 h 327270"/>
                <a:gd name="connsiteX8" fmla="*/ 850209 w 853214"/>
                <a:gd name="connsiteY8" fmla="*/ 256859 h 327270"/>
                <a:gd name="connsiteX9" fmla="*/ 850475 w 853214"/>
                <a:gd name="connsiteY9" fmla="*/ 258121 h 327270"/>
                <a:gd name="connsiteX10" fmla="*/ 849105 w 853214"/>
                <a:gd name="connsiteY10" fmla="*/ 258826 h 327270"/>
                <a:gd name="connsiteX11" fmla="*/ 842057 w 853214"/>
                <a:gd name="connsiteY11" fmla="*/ 271368 h 327270"/>
                <a:gd name="connsiteX12" fmla="*/ 398968 w 853214"/>
                <a:gd name="connsiteY12" fmla="*/ 324790 h 327270"/>
                <a:gd name="connsiteX13" fmla="*/ 1188 w 853214"/>
                <a:gd name="connsiteY13" fmla="*/ 183499 h 327270"/>
                <a:gd name="connsiteX14" fmla="*/ 13591 w 853214"/>
                <a:gd name="connsiteY14" fmla="*/ 157119 h 327270"/>
                <a:gd name="connsiteX15" fmla="*/ 77069 w 853214"/>
                <a:gd name="connsiteY15" fmla="*/ 149494 h 327270"/>
                <a:gd name="connsiteX16" fmla="*/ 747190 w 853214"/>
                <a:gd name="connsiteY16" fmla="*/ 248077 h 327270"/>
                <a:gd name="connsiteX17" fmla="*/ 71342 w 853214"/>
                <a:gd name="connsiteY17" fmla="*/ 113220 h 327270"/>
                <a:gd name="connsiteX18" fmla="*/ 44801 w 853214"/>
                <a:gd name="connsiteY18" fmla="*/ 104534 h 327270"/>
                <a:gd name="connsiteX19" fmla="*/ 6469 w 853214"/>
                <a:gd name="connsiteY19" fmla="*/ 47086 h 327270"/>
                <a:gd name="connsiteX20" fmla="*/ 113350 w 853214"/>
                <a:gd name="connsiteY20" fmla="*/ 22 h 327270"/>
                <a:gd name="connsiteX0" fmla="*/ 113350 w 853214"/>
                <a:gd name="connsiteY0" fmla="*/ 22 h 327270"/>
                <a:gd name="connsiteX1" fmla="*/ 437627 w 853214"/>
                <a:gd name="connsiteY1" fmla="*/ 59405 h 327270"/>
                <a:gd name="connsiteX2" fmla="*/ 817430 w 853214"/>
                <a:gd name="connsiteY2" fmla="*/ 214393 h 327270"/>
                <a:gd name="connsiteX3" fmla="*/ 838619 w 853214"/>
                <a:gd name="connsiteY3" fmla="*/ 232379 h 327270"/>
                <a:gd name="connsiteX4" fmla="*/ 838686 w 853214"/>
                <a:gd name="connsiteY4" fmla="*/ 232410 h 327270"/>
                <a:gd name="connsiteX5" fmla="*/ 847501 w 853214"/>
                <a:gd name="connsiteY5" fmla="*/ 244000 h 327270"/>
                <a:gd name="connsiteX6" fmla="*/ 853214 w 853214"/>
                <a:gd name="connsiteY6" fmla="*/ 251512 h 327270"/>
                <a:gd name="connsiteX7" fmla="*/ 850209 w 853214"/>
                <a:gd name="connsiteY7" fmla="*/ 256859 h 327270"/>
                <a:gd name="connsiteX8" fmla="*/ 850475 w 853214"/>
                <a:gd name="connsiteY8" fmla="*/ 258121 h 327270"/>
                <a:gd name="connsiteX9" fmla="*/ 849105 w 853214"/>
                <a:gd name="connsiteY9" fmla="*/ 258826 h 327270"/>
                <a:gd name="connsiteX10" fmla="*/ 842057 w 853214"/>
                <a:gd name="connsiteY10" fmla="*/ 271368 h 327270"/>
                <a:gd name="connsiteX11" fmla="*/ 398968 w 853214"/>
                <a:gd name="connsiteY11" fmla="*/ 324790 h 327270"/>
                <a:gd name="connsiteX12" fmla="*/ 1188 w 853214"/>
                <a:gd name="connsiteY12" fmla="*/ 183499 h 327270"/>
                <a:gd name="connsiteX13" fmla="*/ 13591 w 853214"/>
                <a:gd name="connsiteY13" fmla="*/ 157119 h 327270"/>
                <a:gd name="connsiteX14" fmla="*/ 77069 w 853214"/>
                <a:gd name="connsiteY14" fmla="*/ 149494 h 327270"/>
                <a:gd name="connsiteX15" fmla="*/ 747190 w 853214"/>
                <a:gd name="connsiteY15" fmla="*/ 248077 h 327270"/>
                <a:gd name="connsiteX16" fmla="*/ 71342 w 853214"/>
                <a:gd name="connsiteY16" fmla="*/ 113220 h 327270"/>
                <a:gd name="connsiteX17" fmla="*/ 44801 w 853214"/>
                <a:gd name="connsiteY17" fmla="*/ 104534 h 327270"/>
                <a:gd name="connsiteX18" fmla="*/ 6469 w 853214"/>
                <a:gd name="connsiteY18" fmla="*/ 47086 h 327270"/>
                <a:gd name="connsiteX19" fmla="*/ 113350 w 853214"/>
                <a:gd name="connsiteY19" fmla="*/ 22 h 327270"/>
                <a:gd name="connsiteX0" fmla="*/ 113350 w 853214"/>
                <a:gd name="connsiteY0" fmla="*/ 22 h 327270"/>
                <a:gd name="connsiteX1" fmla="*/ 437627 w 853214"/>
                <a:gd name="connsiteY1" fmla="*/ 59405 h 327270"/>
                <a:gd name="connsiteX2" fmla="*/ 817430 w 853214"/>
                <a:gd name="connsiteY2" fmla="*/ 214393 h 327270"/>
                <a:gd name="connsiteX3" fmla="*/ 838619 w 853214"/>
                <a:gd name="connsiteY3" fmla="*/ 232379 h 327270"/>
                <a:gd name="connsiteX4" fmla="*/ 838686 w 853214"/>
                <a:gd name="connsiteY4" fmla="*/ 232410 h 327270"/>
                <a:gd name="connsiteX5" fmla="*/ 853214 w 853214"/>
                <a:gd name="connsiteY5" fmla="*/ 251512 h 327270"/>
                <a:gd name="connsiteX6" fmla="*/ 850209 w 853214"/>
                <a:gd name="connsiteY6" fmla="*/ 256859 h 327270"/>
                <a:gd name="connsiteX7" fmla="*/ 850475 w 853214"/>
                <a:gd name="connsiteY7" fmla="*/ 258121 h 327270"/>
                <a:gd name="connsiteX8" fmla="*/ 849105 w 853214"/>
                <a:gd name="connsiteY8" fmla="*/ 258826 h 327270"/>
                <a:gd name="connsiteX9" fmla="*/ 842057 w 853214"/>
                <a:gd name="connsiteY9" fmla="*/ 271368 h 327270"/>
                <a:gd name="connsiteX10" fmla="*/ 398968 w 853214"/>
                <a:gd name="connsiteY10" fmla="*/ 324790 h 327270"/>
                <a:gd name="connsiteX11" fmla="*/ 1188 w 853214"/>
                <a:gd name="connsiteY11" fmla="*/ 183499 h 327270"/>
                <a:gd name="connsiteX12" fmla="*/ 13591 w 853214"/>
                <a:gd name="connsiteY12" fmla="*/ 157119 h 327270"/>
                <a:gd name="connsiteX13" fmla="*/ 77069 w 853214"/>
                <a:gd name="connsiteY13" fmla="*/ 149494 h 327270"/>
                <a:gd name="connsiteX14" fmla="*/ 747190 w 853214"/>
                <a:gd name="connsiteY14" fmla="*/ 248077 h 327270"/>
                <a:gd name="connsiteX15" fmla="*/ 71342 w 853214"/>
                <a:gd name="connsiteY15" fmla="*/ 113220 h 327270"/>
                <a:gd name="connsiteX16" fmla="*/ 44801 w 853214"/>
                <a:gd name="connsiteY16" fmla="*/ 104534 h 327270"/>
                <a:gd name="connsiteX17" fmla="*/ 6469 w 853214"/>
                <a:gd name="connsiteY17" fmla="*/ 47086 h 327270"/>
                <a:gd name="connsiteX18" fmla="*/ 113350 w 853214"/>
                <a:gd name="connsiteY18" fmla="*/ 22 h 327270"/>
                <a:gd name="connsiteX0" fmla="*/ 113350 w 853214"/>
                <a:gd name="connsiteY0" fmla="*/ 22 h 327270"/>
                <a:gd name="connsiteX1" fmla="*/ 437627 w 853214"/>
                <a:gd name="connsiteY1" fmla="*/ 59405 h 327270"/>
                <a:gd name="connsiteX2" fmla="*/ 817430 w 853214"/>
                <a:gd name="connsiteY2" fmla="*/ 214393 h 327270"/>
                <a:gd name="connsiteX3" fmla="*/ 838619 w 853214"/>
                <a:gd name="connsiteY3" fmla="*/ 232379 h 327270"/>
                <a:gd name="connsiteX4" fmla="*/ 838686 w 853214"/>
                <a:gd name="connsiteY4" fmla="*/ 232410 h 327270"/>
                <a:gd name="connsiteX5" fmla="*/ 853214 w 853214"/>
                <a:gd name="connsiteY5" fmla="*/ 251512 h 327270"/>
                <a:gd name="connsiteX6" fmla="*/ 850209 w 853214"/>
                <a:gd name="connsiteY6" fmla="*/ 256859 h 327270"/>
                <a:gd name="connsiteX7" fmla="*/ 850475 w 853214"/>
                <a:gd name="connsiteY7" fmla="*/ 258121 h 327270"/>
                <a:gd name="connsiteX8" fmla="*/ 842057 w 853214"/>
                <a:gd name="connsiteY8" fmla="*/ 271368 h 327270"/>
                <a:gd name="connsiteX9" fmla="*/ 398968 w 853214"/>
                <a:gd name="connsiteY9" fmla="*/ 324790 h 327270"/>
                <a:gd name="connsiteX10" fmla="*/ 1188 w 853214"/>
                <a:gd name="connsiteY10" fmla="*/ 183499 h 327270"/>
                <a:gd name="connsiteX11" fmla="*/ 13591 w 853214"/>
                <a:gd name="connsiteY11" fmla="*/ 157119 h 327270"/>
                <a:gd name="connsiteX12" fmla="*/ 77069 w 853214"/>
                <a:gd name="connsiteY12" fmla="*/ 149494 h 327270"/>
                <a:gd name="connsiteX13" fmla="*/ 747190 w 853214"/>
                <a:gd name="connsiteY13" fmla="*/ 248077 h 327270"/>
                <a:gd name="connsiteX14" fmla="*/ 71342 w 853214"/>
                <a:gd name="connsiteY14" fmla="*/ 113220 h 327270"/>
                <a:gd name="connsiteX15" fmla="*/ 44801 w 853214"/>
                <a:gd name="connsiteY15" fmla="*/ 104534 h 327270"/>
                <a:gd name="connsiteX16" fmla="*/ 6469 w 853214"/>
                <a:gd name="connsiteY16" fmla="*/ 47086 h 327270"/>
                <a:gd name="connsiteX17" fmla="*/ 113350 w 853214"/>
                <a:gd name="connsiteY17" fmla="*/ 22 h 327270"/>
                <a:gd name="connsiteX0" fmla="*/ 113350 w 877278"/>
                <a:gd name="connsiteY0" fmla="*/ 22 h 327270"/>
                <a:gd name="connsiteX1" fmla="*/ 437627 w 877278"/>
                <a:gd name="connsiteY1" fmla="*/ 59405 h 327270"/>
                <a:gd name="connsiteX2" fmla="*/ 817430 w 877278"/>
                <a:gd name="connsiteY2" fmla="*/ 214393 h 327270"/>
                <a:gd name="connsiteX3" fmla="*/ 838619 w 877278"/>
                <a:gd name="connsiteY3" fmla="*/ 232379 h 327270"/>
                <a:gd name="connsiteX4" fmla="*/ 838686 w 877278"/>
                <a:gd name="connsiteY4" fmla="*/ 232410 h 327270"/>
                <a:gd name="connsiteX5" fmla="*/ 853214 w 877278"/>
                <a:gd name="connsiteY5" fmla="*/ 251512 h 327270"/>
                <a:gd name="connsiteX6" fmla="*/ 850209 w 877278"/>
                <a:gd name="connsiteY6" fmla="*/ 256859 h 327270"/>
                <a:gd name="connsiteX7" fmla="*/ 842057 w 877278"/>
                <a:gd name="connsiteY7" fmla="*/ 271368 h 327270"/>
                <a:gd name="connsiteX8" fmla="*/ 398968 w 877278"/>
                <a:gd name="connsiteY8" fmla="*/ 324790 h 327270"/>
                <a:gd name="connsiteX9" fmla="*/ 1188 w 877278"/>
                <a:gd name="connsiteY9" fmla="*/ 183499 h 327270"/>
                <a:gd name="connsiteX10" fmla="*/ 13591 w 877278"/>
                <a:gd name="connsiteY10" fmla="*/ 157119 h 327270"/>
                <a:gd name="connsiteX11" fmla="*/ 77069 w 877278"/>
                <a:gd name="connsiteY11" fmla="*/ 149494 h 327270"/>
                <a:gd name="connsiteX12" fmla="*/ 747190 w 877278"/>
                <a:gd name="connsiteY12" fmla="*/ 248077 h 327270"/>
                <a:gd name="connsiteX13" fmla="*/ 71342 w 877278"/>
                <a:gd name="connsiteY13" fmla="*/ 113220 h 327270"/>
                <a:gd name="connsiteX14" fmla="*/ 44801 w 877278"/>
                <a:gd name="connsiteY14" fmla="*/ 104534 h 327270"/>
                <a:gd name="connsiteX15" fmla="*/ 6469 w 877278"/>
                <a:gd name="connsiteY15" fmla="*/ 47086 h 327270"/>
                <a:gd name="connsiteX16" fmla="*/ 113350 w 877278"/>
                <a:gd name="connsiteY16" fmla="*/ 22 h 327270"/>
                <a:gd name="connsiteX0" fmla="*/ 113350 w 853214"/>
                <a:gd name="connsiteY0" fmla="*/ 22 h 327270"/>
                <a:gd name="connsiteX1" fmla="*/ 437627 w 853214"/>
                <a:gd name="connsiteY1" fmla="*/ 59405 h 327270"/>
                <a:gd name="connsiteX2" fmla="*/ 817430 w 853214"/>
                <a:gd name="connsiteY2" fmla="*/ 214393 h 327270"/>
                <a:gd name="connsiteX3" fmla="*/ 838619 w 853214"/>
                <a:gd name="connsiteY3" fmla="*/ 232379 h 327270"/>
                <a:gd name="connsiteX4" fmla="*/ 838686 w 853214"/>
                <a:gd name="connsiteY4" fmla="*/ 232410 h 327270"/>
                <a:gd name="connsiteX5" fmla="*/ 853214 w 853214"/>
                <a:gd name="connsiteY5" fmla="*/ 251512 h 327270"/>
                <a:gd name="connsiteX6" fmla="*/ 842057 w 853214"/>
                <a:gd name="connsiteY6" fmla="*/ 271368 h 327270"/>
                <a:gd name="connsiteX7" fmla="*/ 398968 w 853214"/>
                <a:gd name="connsiteY7" fmla="*/ 324790 h 327270"/>
                <a:gd name="connsiteX8" fmla="*/ 1188 w 853214"/>
                <a:gd name="connsiteY8" fmla="*/ 183499 h 327270"/>
                <a:gd name="connsiteX9" fmla="*/ 13591 w 853214"/>
                <a:gd name="connsiteY9" fmla="*/ 157119 h 327270"/>
                <a:gd name="connsiteX10" fmla="*/ 77069 w 853214"/>
                <a:gd name="connsiteY10" fmla="*/ 149494 h 327270"/>
                <a:gd name="connsiteX11" fmla="*/ 747190 w 853214"/>
                <a:gd name="connsiteY11" fmla="*/ 248077 h 327270"/>
                <a:gd name="connsiteX12" fmla="*/ 71342 w 853214"/>
                <a:gd name="connsiteY12" fmla="*/ 113220 h 327270"/>
                <a:gd name="connsiteX13" fmla="*/ 44801 w 853214"/>
                <a:gd name="connsiteY13" fmla="*/ 104534 h 327270"/>
                <a:gd name="connsiteX14" fmla="*/ 6469 w 853214"/>
                <a:gd name="connsiteY14" fmla="*/ 47086 h 327270"/>
                <a:gd name="connsiteX15" fmla="*/ 113350 w 853214"/>
                <a:gd name="connsiteY15" fmla="*/ 22 h 327270"/>
                <a:gd name="connsiteX0" fmla="*/ 113350 w 853214"/>
                <a:gd name="connsiteY0" fmla="*/ 22 h 327270"/>
                <a:gd name="connsiteX1" fmla="*/ 437627 w 853214"/>
                <a:gd name="connsiteY1" fmla="*/ 59405 h 327270"/>
                <a:gd name="connsiteX2" fmla="*/ 817430 w 853214"/>
                <a:gd name="connsiteY2" fmla="*/ 214393 h 327270"/>
                <a:gd name="connsiteX3" fmla="*/ 838619 w 853214"/>
                <a:gd name="connsiteY3" fmla="*/ 232379 h 327270"/>
                <a:gd name="connsiteX4" fmla="*/ 853214 w 853214"/>
                <a:gd name="connsiteY4" fmla="*/ 251512 h 327270"/>
                <a:gd name="connsiteX5" fmla="*/ 842057 w 853214"/>
                <a:gd name="connsiteY5" fmla="*/ 271368 h 327270"/>
                <a:gd name="connsiteX6" fmla="*/ 398968 w 853214"/>
                <a:gd name="connsiteY6" fmla="*/ 324790 h 327270"/>
                <a:gd name="connsiteX7" fmla="*/ 1188 w 853214"/>
                <a:gd name="connsiteY7" fmla="*/ 183499 h 327270"/>
                <a:gd name="connsiteX8" fmla="*/ 13591 w 853214"/>
                <a:gd name="connsiteY8" fmla="*/ 157119 h 327270"/>
                <a:gd name="connsiteX9" fmla="*/ 77069 w 853214"/>
                <a:gd name="connsiteY9" fmla="*/ 149494 h 327270"/>
                <a:gd name="connsiteX10" fmla="*/ 747190 w 853214"/>
                <a:gd name="connsiteY10" fmla="*/ 248077 h 327270"/>
                <a:gd name="connsiteX11" fmla="*/ 71342 w 853214"/>
                <a:gd name="connsiteY11" fmla="*/ 113220 h 327270"/>
                <a:gd name="connsiteX12" fmla="*/ 44801 w 853214"/>
                <a:gd name="connsiteY12" fmla="*/ 104534 h 327270"/>
                <a:gd name="connsiteX13" fmla="*/ 6469 w 853214"/>
                <a:gd name="connsiteY13" fmla="*/ 47086 h 327270"/>
                <a:gd name="connsiteX14" fmla="*/ 113350 w 853214"/>
                <a:gd name="connsiteY14" fmla="*/ 22 h 327270"/>
                <a:gd name="connsiteX0" fmla="*/ 113350 w 853214"/>
                <a:gd name="connsiteY0" fmla="*/ 22 h 327270"/>
                <a:gd name="connsiteX1" fmla="*/ 437627 w 853214"/>
                <a:gd name="connsiteY1" fmla="*/ 59405 h 327270"/>
                <a:gd name="connsiteX2" fmla="*/ 817430 w 853214"/>
                <a:gd name="connsiteY2" fmla="*/ 214393 h 327270"/>
                <a:gd name="connsiteX3" fmla="*/ 853214 w 853214"/>
                <a:gd name="connsiteY3" fmla="*/ 251512 h 327270"/>
                <a:gd name="connsiteX4" fmla="*/ 842057 w 853214"/>
                <a:gd name="connsiteY4" fmla="*/ 271368 h 327270"/>
                <a:gd name="connsiteX5" fmla="*/ 398968 w 853214"/>
                <a:gd name="connsiteY5" fmla="*/ 324790 h 327270"/>
                <a:gd name="connsiteX6" fmla="*/ 1188 w 853214"/>
                <a:gd name="connsiteY6" fmla="*/ 183499 h 327270"/>
                <a:gd name="connsiteX7" fmla="*/ 13591 w 853214"/>
                <a:gd name="connsiteY7" fmla="*/ 157119 h 327270"/>
                <a:gd name="connsiteX8" fmla="*/ 77069 w 853214"/>
                <a:gd name="connsiteY8" fmla="*/ 149494 h 327270"/>
                <a:gd name="connsiteX9" fmla="*/ 747190 w 853214"/>
                <a:gd name="connsiteY9" fmla="*/ 248077 h 327270"/>
                <a:gd name="connsiteX10" fmla="*/ 71342 w 853214"/>
                <a:gd name="connsiteY10" fmla="*/ 113220 h 327270"/>
                <a:gd name="connsiteX11" fmla="*/ 44801 w 853214"/>
                <a:gd name="connsiteY11" fmla="*/ 104534 h 327270"/>
                <a:gd name="connsiteX12" fmla="*/ 6469 w 853214"/>
                <a:gd name="connsiteY12" fmla="*/ 47086 h 327270"/>
                <a:gd name="connsiteX13" fmla="*/ 113350 w 853214"/>
                <a:gd name="connsiteY13" fmla="*/ 22 h 327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853214" h="327270">
                  <a:moveTo>
                    <a:pt x="113350" y="22"/>
                  </a:moveTo>
                  <a:cubicBezTo>
                    <a:pt x="209978" y="1050"/>
                    <a:pt x="349710" y="37423"/>
                    <a:pt x="437627" y="59405"/>
                  </a:cubicBezTo>
                  <a:cubicBezTo>
                    <a:pt x="543128" y="85785"/>
                    <a:pt x="738179" y="160873"/>
                    <a:pt x="817430" y="214393"/>
                  </a:cubicBezTo>
                  <a:lnTo>
                    <a:pt x="853214" y="251512"/>
                  </a:lnTo>
                  <a:lnTo>
                    <a:pt x="842057" y="271368"/>
                  </a:lnTo>
                  <a:cubicBezTo>
                    <a:pt x="784579" y="314479"/>
                    <a:pt x="523222" y="334709"/>
                    <a:pt x="398968" y="324790"/>
                  </a:cubicBezTo>
                  <a:cubicBezTo>
                    <a:pt x="256964" y="313455"/>
                    <a:pt x="-20385" y="295528"/>
                    <a:pt x="1188" y="183499"/>
                  </a:cubicBezTo>
                  <a:cubicBezTo>
                    <a:pt x="3211" y="172996"/>
                    <a:pt x="4185" y="167797"/>
                    <a:pt x="13591" y="157119"/>
                  </a:cubicBezTo>
                  <a:cubicBezTo>
                    <a:pt x="22997" y="146441"/>
                    <a:pt x="38733" y="143899"/>
                    <a:pt x="77069" y="149494"/>
                  </a:cubicBezTo>
                  <a:lnTo>
                    <a:pt x="747190" y="248077"/>
                  </a:lnTo>
                  <a:lnTo>
                    <a:pt x="71342" y="113220"/>
                  </a:lnTo>
                  <a:lnTo>
                    <a:pt x="44801" y="104534"/>
                  </a:lnTo>
                  <a:cubicBezTo>
                    <a:pt x="17380" y="89411"/>
                    <a:pt x="2176" y="70801"/>
                    <a:pt x="6469" y="47086"/>
                  </a:cubicBezTo>
                  <a:cubicBezTo>
                    <a:pt x="12912" y="11512"/>
                    <a:pt x="55373" y="-595"/>
                    <a:pt x="113350" y="22"/>
                  </a:cubicBezTo>
                  <a:close/>
                </a:path>
              </a:pathLst>
            </a:custGeom>
            <a:solidFill>
              <a:srgbClr val="ED7D31">
                <a:lumMod val="60000"/>
                <a:lumOff val="4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14" name="月 513">
              <a:extLst>
                <a:ext uri="{FF2B5EF4-FFF2-40B4-BE49-F238E27FC236}">
                  <a16:creationId xmlns:a16="http://schemas.microsoft.com/office/drawing/2014/main" id="{B9E37AB9-9B60-471D-B93C-AB05213561D4}"/>
                </a:ext>
              </a:extLst>
            </p:cNvPr>
            <p:cNvSpPr/>
            <p:nvPr/>
          </p:nvSpPr>
          <p:spPr>
            <a:xfrm rot="10800000">
              <a:off x="3695699" y="3676649"/>
              <a:ext cx="184149" cy="659266"/>
            </a:xfrm>
            <a:prstGeom prst="moon">
              <a:avLst>
                <a:gd name="adj" fmla="val 41176"/>
              </a:avLst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15" name="フリーフォーム: 図形 514">
              <a:extLst>
                <a:ext uri="{FF2B5EF4-FFF2-40B4-BE49-F238E27FC236}">
                  <a16:creationId xmlns:a16="http://schemas.microsoft.com/office/drawing/2014/main" id="{F4E20B3E-EF46-40FE-9F35-8CCF5F2FDCE7}"/>
                </a:ext>
              </a:extLst>
            </p:cNvPr>
            <p:cNvSpPr/>
            <p:nvPr/>
          </p:nvSpPr>
          <p:spPr>
            <a:xfrm flipH="1">
              <a:off x="3178146" y="2995458"/>
              <a:ext cx="3373306" cy="1453450"/>
            </a:xfrm>
            <a:custGeom>
              <a:avLst/>
              <a:gdLst>
                <a:gd name="connsiteX0" fmla="*/ 292704 w 3373306"/>
                <a:gd name="connsiteY0" fmla="*/ 548027 h 1453450"/>
                <a:gd name="connsiteX1" fmla="*/ 184600 w 3373306"/>
                <a:gd name="connsiteY1" fmla="*/ 567214 h 1453450"/>
                <a:gd name="connsiteX2" fmla="*/ 75432 w 3373306"/>
                <a:gd name="connsiteY2" fmla="*/ 582950 h 1453450"/>
                <a:gd name="connsiteX3" fmla="*/ 54879 w 3373306"/>
                <a:gd name="connsiteY3" fmla="*/ 586349 h 1453450"/>
                <a:gd name="connsiteX4" fmla="*/ 55716 w 3373306"/>
                <a:gd name="connsiteY4" fmla="*/ 622507 h 1453450"/>
                <a:gd name="connsiteX5" fmla="*/ 29034 w 3373306"/>
                <a:gd name="connsiteY5" fmla="*/ 678354 h 1453450"/>
                <a:gd name="connsiteX6" fmla="*/ 87824 w 3373306"/>
                <a:gd name="connsiteY6" fmla="*/ 949183 h 1453450"/>
                <a:gd name="connsiteX7" fmla="*/ 93488 w 3373306"/>
                <a:gd name="connsiteY7" fmla="*/ 966020 h 1453450"/>
                <a:gd name="connsiteX8" fmla="*/ 175063 w 3373306"/>
                <a:gd name="connsiteY8" fmla="*/ 975493 h 1453450"/>
                <a:gd name="connsiteX9" fmla="*/ 289590 w 3373306"/>
                <a:gd name="connsiteY9" fmla="*/ 990096 h 1453450"/>
                <a:gd name="connsiteX10" fmla="*/ 343108 w 3373306"/>
                <a:gd name="connsiteY10" fmla="*/ 999603 h 1453450"/>
                <a:gd name="connsiteX11" fmla="*/ 343431 w 3373306"/>
                <a:gd name="connsiteY11" fmla="*/ 997980 h 1453450"/>
                <a:gd name="connsiteX12" fmla="*/ 338330 w 3373306"/>
                <a:gd name="connsiteY12" fmla="*/ 946886 h 1453450"/>
                <a:gd name="connsiteX13" fmla="*/ 302496 w 3373306"/>
                <a:gd name="connsiteY13" fmla="*/ 883249 h 1453450"/>
                <a:gd name="connsiteX14" fmla="*/ 267125 w 3373306"/>
                <a:gd name="connsiteY14" fmla="*/ 651575 h 1453450"/>
                <a:gd name="connsiteX15" fmla="*/ 293807 w 3373306"/>
                <a:gd name="connsiteY15" fmla="*/ 595728 h 1453450"/>
                <a:gd name="connsiteX16" fmla="*/ 794521 w 3373306"/>
                <a:gd name="connsiteY16" fmla="*/ 289247 h 1453450"/>
                <a:gd name="connsiteX17" fmla="*/ 519662 w 3373306"/>
                <a:gd name="connsiteY17" fmla="*/ 464743 h 1453450"/>
                <a:gd name="connsiteX18" fmla="*/ 510982 w 3373306"/>
                <a:gd name="connsiteY18" fmla="*/ 491952 h 1453450"/>
                <a:gd name="connsiteX19" fmla="*/ 610184 w 3373306"/>
                <a:gd name="connsiteY19" fmla="*/ 1050252 h 1453450"/>
                <a:gd name="connsiteX20" fmla="*/ 596545 w 3373306"/>
                <a:gd name="connsiteY20" fmla="*/ 1096404 h 1453450"/>
                <a:gd name="connsiteX21" fmla="*/ 587121 w 3373306"/>
                <a:gd name="connsiteY21" fmla="*/ 1124569 h 1453450"/>
                <a:gd name="connsiteX22" fmla="*/ 698175 w 3373306"/>
                <a:gd name="connsiteY22" fmla="*/ 1197343 h 1453450"/>
                <a:gd name="connsiteX23" fmla="*/ 813916 w 3373306"/>
                <a:gd name="connsiteY23" fmla="*/ 1251878 h 1453450"/>
                <a:gd name="connsiteX24" fmla="*/ 835567 w 3373306"/>
                <a:gd name="connsiteY24" fmla="*/ 1200829 h 1453450"/>
                <a:gd name="connsiteX25" fmla="*/ 867237 w 3373306"/>
                <a:gd name="connsiteY25" fmla="*/ 918813 h 1453450"/>
                <a:gd name="connsiteX26" fmla="*/ 824392 w 3373306"/>
                <a:gd name="connsiteY26" fmla="*/ 819465 h 1453450"/>
                <a:gd name="connsiteX27" fmla="*/ 773942 w 3373306"/>
                <a:gd name="connsiteY27" fmla="*/ 462375 h 1453450"/>
                <a:gd name="connsiteX28" fmla="*/ 796958 w 3373306"/>
                <a:gd name="connsiteY28" fmla="*/ 297084 h 1453450"/>
                <a:gd name="connsiteX29" fmla="*/ 2838568 w 3373306"/>
                <a:gd name="connsiteY29" fmla="*/ 205916 h 1453450"/>
                <a:gd name="connsiteX30" fmla="*/ 2840527 w 3373306"/>
                <a:gd name="connsiteY30" fmla="*/ 271902 h 1453450"/>
                <a:gd name="connsiteX31" fmla="*/ 3117933 w 3373306"/>
                <a:gd name="connsiteY31" fmla="*/ 638510 h 1453450"/>
                <a:gd name="connsiteX32" fmla="*/ 3121290 w 3373306"/>
                <a:gd name="connsiteY32" fmla="*/ 683033 h 1453450"/>
                <a:gd name="connsiteX33" fmla="*/ 3212187 w 3373306"/>
                <a:gd name="connsiteY33" fmla="*/ 1004814 h 1453450"/>
                <a:gd name="connsiteX34" fmla="*/ 3368346 w 3373306"/>
                <a:gd name="connsiteY34" fmla="*/ 790396 h 1453450"/>
                <a:gd name="connsiteX35" fmla="*/ 3339835 w 3373306"/>
                <a:gd name="connsiteY35" fmla="*/ 493827 h 1453450"/>
                <a:gd name="connsiteX36" fmla="*/ 3332962 w 3373306"/>
                <a:gd name="connsiteY36" fmla="*/ 478402 h 1453450"/>
                <a:gd name="connsiteX37" fmla="*/ 3184104 w 3373306"/>
                <a:gd name="connsiteY37" fmla="*/ 381004 h 1453450"/>
                <a:gd name="connsiteX38" fmla="*/ 2901425 w 3373306"/>
                <a:gd name="connsiteY38" fmla="*/ 232822 h 1453450"/>
                <a:gd name="connsiteX39" fmla="*/ 1261731 w 3373306"/>
                <a:gd name="connsiteY39" fmla="*/ 87047 h 1453450"/>
                <a:gd name="connsiteX40" fmla="*/ 1149560 w 3373306"/>
                <a:gd name="connsiteY40" fmla="*/ 121479 h 1453450"/>
                <a:gd name="connsiteX41" fmla="*/ 1023364 w 3373306"/>
                <a:gd name="connsiteY41" fmla="*/ 170107 h 1453450"/>
                <a:gd name="connsiteX42" fmla="*/ 956691 w 3373306"/>
                <a:gd name="connsiteY42" fmla="*/ 204510 h 1453450"/>
                <a:gd name="connsiteX43" fmla="*/ 956620 w 3373306"/>
                <a:gd name="connsiteY43" fmla="*/ 204787 h 1453450"/>
                <a:gd name="connsiteX44" fmla="*/ 968638 w 3373306"/>
                <a:gd name="connsiteY44" fmla="*/ 521214 h 1453450"/>
                <a:gd name="connsiteX45" fmla="*/ 1032454 w 3373306"/>
                <a:gd name="connsiteY45" fmla="*/ 623692 h 1453450"/>
                <a:gd name="connsiteX46" fmla="*/ 1147578 w 3373306"/>
                <a:gd name="connsiteY46" fmla="*/ 1009274 h 1453450"/>
                <a:gd name="connsiteX47" fmla="*/ 1240964 w 3373306"/>
                <a:gd name="connsiteY47" fmla="*/ 1357795 h 1453450"/>
                <a:gd name="connsiteX48" fmla="*/ 1257594 w 3373306"/>
                <a:gd name="connsiteY48" fmla="*/ 1383673 h 1453450"/>
                <a:gd name="connsiteX49" fmla="*/ 1420588 w 3373306"/>
                <a:gd name="connsiteY49" fmla="*/ 1409844 h 1453450"/>
                <a:gd name="connsiteX50" fmla="*/ 1610778 w 3373306"/>
                <a:gd name="connsiteY50" fmla="*/ 1429985 h 1453450"/>
                <a:gd name="connsiteX51" fmla="*/ 1577365 w 3373306"/>
                <a:gd name="connsiteY51" fmla="*/ 1361042 h 1453450"/>
                <a:gd name="connsiteX52" fmla="*/ 1432781 w 3373306"/>
                <a:gd name="connsiteY52" fmla="*/ 932854 h 1453450"/>
                <a:gd name="connsiteX53" fmla="*/ 1230363 w 3373306"/>
                <a:gd name="connsiteY53" fmla="*/ 333391 h 1453450"/>
                <a:gd name="connsiteX54" fmla="*/ 1237725 w 3373306"/>
                <a:gd name="connsiteY54" fmla="*/ 280200 h 1453450"/>
                <a:gd name="connsiteX55" fmla="*/ 1259526 w 3373306"/>
                <a:gd name="connsiteY55" fmla="*/ 155521 h 1453450"/>
                <a:gd name="connsiteX56" fmla="*/ 2187765 w 3373306"/>
                <a:gd name="connsiteY56" fmla="*/ 17979 h 1453450"/>
                <a:gd name="connsiteX57" fmla="*/ 2188939 w 3373306"/>
                <a:gd name="connsiteY57" fmla="*/ 27006 h 1453450"/>
                <a:gd name="connsiteX58" fmla="*/ 2364184 w 3373306"/>
                <a:gd name="connsiteY58" fmla="*/ 383474 h 1453450"/>
                <a:gd name="connsiteX59" fmla="*/ 2357006 w 3373306"/>
                <a:gd name="connsiteY59" fmla="*/ 427543 h 1453450"/>
                <a:gd name="connsiteX60" fmla="*/ 2369904 w 3373306"/>
                <a:gd name="connsiteY60" fmla="*/ 761668 h 1453450"/>
                <a:gd name="connsiteX61" fmla="*/ 2571993 w 3373306"/>
                <a:gd name="connsiteY61" fmla="*/ 589851 h 1453450"/>
                <a:gd name="connsiteX62" fmla="*/ 2595717 w 3373306"/>
                <a:gd name="connsiteY62" fmla="*/ 224590 h 1453450"/>
                <a:gd name="connsiteX63" fmla="*/ 2541322 w 3373306"/>
                <a:gd name="connsiteY63" fmla="*/ 140770 h 1453450"/>
                <a:gd name="connsiteX64" fmla="*/ 2504088 w 3373306"/>
                <a:gd name="connsiteY64" fmla="*/ 85416 h 1453450"/>
                <a:gd name="connsiteX65" fmla="*/ 2430334 w 3373306"/>
                <a:gd name="connsiteY65" fmla="*/ 63992 h 1453450"/>
                <a:gd name="connsiteX66" fmla="*/ 2265279 w 3373306"/>
                <a:gd name="connsiteY66" fmla="*/ 28423 h 1453450"/>
                <a:gd name="connsiteX67" fmla="*/ 1868040 w 3373306"/>
                <a:gd name="connsiteY67" fmla="*/ 0 h 1453450"/>
                <a:gd name="connsiteX68" fmla="*/ 1754902 w 3373306"/>
                <a:gd name="connsiteY68" fmla="*/ 3600 h 1453450"/>
                <a:gd name="connsiteX69" fmla="*/ 1589065 w 3373306"/>
                <a:gd name="connsiteY69" fmla="*/ 19678 h 1453450"/>
                <a:gd name="connsiteX70" fmla="*/ 1519292 w 3373306"/>
                <a:gd name="connsiteY70" fmla="*/ 31118 h 1453450"/>
                <a:gd name="connsiteX71" fmla="*/ 1573599 w 3373306"/>
                <a:gd name="connsiteY71" fmla="*/ 115290 h 1453450"/>
                <a:gd name="connsiteX72" fmla="*/ 1675933 w 3373306"/>
                <a:gd name="connsiteY72" fmla="*/ 497206 h 1453450"/>
                <a:gd name="connsiteX73" fmla="*/ 1898010 w 3373306"/>
                <a:gd name="connsiteY73" fmla="*/ 1154037 h 1453450"/>
                <a:gd name="connsiteX74" fmla="*/ 1889806 w 3373306"/>
                <a:gd name="connsiteY74" fmla="*/ 1212362 h 1453450"/>
                <a:gd name="connsiteX75" fmla="*/ 1865568 w 3373306"/>
                <a:gd name="connsiteY75" fmla="*/ 1349081 h 1453450"/>
                <a:gd name="connsiteX76" fmla="*/ 1862277 w 3373306"/>
                <a:gd name="connsiteY76" fmla="*/ 1446103 h 1453450"/>
                <a:gd name="connsiteX77" fmla="*/ 2128042 w 3373306"/>
                <a:gd name="connsiteY77" fmla="*/ 1453450 h 1453450"/>
                <a:gd name="connsiteX78" fmla="*/ 2155600 w 3373306"/>
                <a:gd name="connsiteY78" fmla="*/ 1453167 h 1453450"/>
                <a:gd name="connsiteX79" fmla="*/ 2163869 w 3373306"/>
                <a:gd name="connsiteY79" fmla="*/ 1431792 h 1453450"/>
                <a:gd name="connsiteX80" fmla="*/ 2186783 w 3373306"/>
                <a:gd name="connsiteY80" fmla="*/ 947690 h 1453450"/>
                <a:gd name="connsiteX81" fmla="*/ 2116623 w 3373306"/>
                <a:gd name="connsiteY81" fmla="*/ 835454 h 1453450"/>
                <a:gd name="connsiteX82" fmla="*/ 1990394 w 3373306"/>
                <a:gd name="connsiteY82" fmla="*/ 412946 h 1453450"/>
                <a:gd name="connsiteX83" fmla="*/ 1888060 w 3373306"/>
                <a:gd name="connsiteY83" fmla="*/ 31030 h 1453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</a:cxnLst>
              <a:rect l="l" t="t" r="r" b="b"/>
              <a:pathLst>
                <a:path w="3373306" h="1453450">
                  <a:moveTo>
                    <a:pt x="292704" y="548027"/>
                  </a:moveTo>
                  <a:lnTo>
                    <a:pt x="184600" y="567214"/>
                  </a:lnTo>
                  <a:cubicBezTo>
                    <a:pt x="145551" y="573195"/>
                    <a:pt x="109074" y="578113"/>
                    <a:pt x="75432" y="582950"/>
                  </a:cubicBezTo>
                  <a:lnTo>
                    <a:pt x="54879" y="586349"/>
                  </a:lnTo>
                  <a:lnTo>
                    <a:pt x="55716" y="622507"/>
                  </a:lnTo>
                  <a:cubicBezTo>
                    <a:pt x="51989" y="640542"/>
                    <a:pt x="43612" y="659099"/>
                    <a:pt x="29034" y="678354"/>
                  </a:cubicBezTo>
                  <a:cubicBezTo>
                    <a:pt x="-47498" y="779443"/>
                    <a:pt x="46865" y="861310"/>
                    <a:pt x="87824" y="949183"/>
                  </a:cubicBezTo>
                  <a:lnTo>
                    <a:pt x="93488" y="966020"/>
                  </a:lnTo>
                  <a:lnTo>
                    <a:pt x="175063" y="975493"/>
                  </a:lnTo>
                  <a:cubicBezTo>
                    <a:pt x="211071" y="979604"/>
                    <a:pt x="249320" y="984192"/>
                    <a:pt x="289590" y="990096"/>
                  </a:cubicBezTo>
                  <a:lnTo>
                    <a:pt x="343108" y="999603"/>
                  </a:lnTo>
                  <a:lnTo>
                    <a:pt x="343431" y="997980"/>
                  </a:lnTo>
                  <a:cubicBezTo>
                    <a:pt x="344779" y="978523"/>
                    <a:pt x="343161" y="961160"/>
                    <a:pt x="338330" y="946886"/>
                  </a:cubicBezTo>
                  <a:lnTo>
                    <a:pt x="302496" y="883249"/>
                  </a:lnTo>
                  <a:cubicBezTo>
                    <a:pt x="259128" y="800050"/>
                    <a:pt x="194237" y="747850"/>
                    <a:pt x="267125" y="651575"/>
                  </a:cubicBezTo>
                  <a:cubicBezTo>
                    <a:pt x="281703" y="632320"/>
                    <a:pt x="290080" y="613762"/>
                    <a:pt x="293807" y="595728"/>
                  </a:cubicBezTo>
                  <a:close/>
                  <a:moveTo>
                    <a:pt x="794521" y="289247"/>
                  </a:moveTo>
                  <a:lnTo>
                    <a:pt x="519662" y="464743"/>
                  </a:lnTo>
                  <a:lnTo>
                    <a:pt x="510982" y="491952"/>
                  </a:lnTo>
                  <a:cubicBezTo>
                    <a:pt x="404237" y="693777"/>
                    <a:pt x="633041" y="857862"/>
                    <a:pt x="610184" y="1050252"/>
                  </a:cubicBezTo>
                  <a:lnTo>
                    <a:pt x="596545" y="1096404"/>
                  </a:lnTo>
                  <a:lnTo>
                    <a:pt x="587121" y="1124569"/>
                  </a:lnTo>
                  <a:lnTo>
                    <a:pt x="698175" y="1197343"/>
                  </a:lnTo>
                  <a:lnTo>
                    <a:pt x="813916" y="1251878"/>
                  </a:lnTo>
                  <a:lnTo>
                    <a:pt x="835567" y="1200829"/>
                  </a:lnTo>
                  <a:cubicBezTo>
                    <a:pt x="872794" y="1092839"/>
                    <a:pt x="885391" y="985199"/>
                    <a:pt x="867237" y="918813"/>
                  </a:cubicBezTo>
                  <a:lnTo>
                    <a:pt x="824392" y="819465"/>
                  </a:lnTo>
                  <a:cubicBezTo>
                    <a:pt x="772239" y="689745"/>
                    <a:pt x="697696" y="606536"/>
                    <a:pt x="773942" y="462375"/>
                  </a:cubicBezTo>
                  <a:cubicBezTo>
                    <a:pt x="804441" y="404711"/>
                    <a:pt x="807548" y="350127"/>
                    <a:pt x="796958" y="297084"/>
                  </a:cubicBezTo>
                  <a:close/>
                  <a:moveTo>
                    <a:pt x="2838568" y="205916"/>
                  </a:moveTo>
                  <a:lnTo>
                    <a:pt x="2840527" y="271902"/>
                  </a:lnTo>
                  <a:cubicBezTo>
                    <a:pt x="2872723" y="426916"/>
                    <a:pt x="3078783" y="487281"/>
                    <a:pt x="3117933" y="638510"/>
                  </a:cubicBezTo>
                  <a:lnTo>
                    <a:pt x="3121290" y="683033"/>
                  </a:lnTo>
                  <a:cubicBezTo>
                    <a:pt x="3116683" y="827224"/>
                    <a:pt x="3153598" y="963893"/>
                    <a:pt x="3212187" y="1004814"/>
                  </a:cubicBezTo>
                  <a:cubicBezTo>
                    <a:pt x="3279146" y="1051581"/>
                    <a:pt x="3349061" y="955583"/>
                    <a:pt x="3368346" y="790396"/>
                  </a:cubicBezTo>
                  <a:cubicBezTo>
                    <a:pt x="3381001" y="681991"/>
                    <a:pt x="3368706" y="570728"/>
                    <a:pt x="3339835" y="493827"/>
                  </a:cubicBezTo>
                  <a:lnTo>
                    <a:pt x="3332962" y="478402"/>
                  </a:lnTo>
                  <a:lnTo>
                    <a:pt x="3184104" y="381004"/>
                  </a:lnTo>
                  <a:cubicBezTo>
                    <a:pt x="3095319" y="328653"/>
                    <a:pt x="3000590" y="278542"/>
                    <a:pt x="2901425" y="232822"/>
                  </a:cubicBezTo>
                  <a:close/>
                  <a:moveTo>
                    <a:pt x="1261731" y="87047"/>
                  </a:moveTo>
                  <a:lnTo>
                    <a:pt x="1149560" y="121479"/>
                  </a:lnTo>
                  <a:cubicBezTo>
                    <a:pt x="1105754" y="136622"/>
                    <a:pt x="1063673" y="152884"/>
                    <a:pt x="1023364" y="170107"/>
                  </a:cubicBezTo>
                  <a:lnTo>
                    <a:pt x="956691" y="204510"/>
                  </a:lnTo>
                  <a:lnTo>
                    <a:pt x="956620" y="204787"/>
                  </a:lnTo>
                  <a:cubicBezTo>
                    <a:pt x="933529" y="330133"/>
                    <a:pt x="937555" y="450992"/>
                    <a:pt x="968638" y="521214"/>
                  </a:cubicBezTo>
                  <a:lnTo>
                    <a:pt x="1032454" y="623692"/>
                  </a:lnTo>
                  <a:cubicBezTo>
                    <a:pt x="1111595" y="758129"/>
                    <a:pt x="1207696" y="837522"/>
                    <a:pt x="1147578" y="1009274"/>
                  </a:cubicBezTo>
                  <a:cubicBezTo>
                    <a:pt x="1099484" y="1146676"/>
                    <a:pt x="1170224" y="1252235"/>
                    <a:pt x="1240964" y="1357795"/>
                  </a:cubicBezTo>
                  <a:lnTo>
                    <a:pt x="1257594" y="1383673"/>
                  </a:lnTo>
                  <a:lnTo>
                    <a:pt x="1420588" y="1409844"/>
                  </a:lnTo>
                  <a:lnTo>
                    <a:pt x="1610778" y="1429985"/>
                  </a:lnTo>
                  <a:lnTo>
                    <a:pt x="1577365" y="1361042"/>
                  </a:lnTo>
                  <a:cubicBezTo>
                    <a:pt x="1498224" y="1226605"/>
                    <a:pt x="1372663" y="1104606"/>
                    <a:pt x="1432781" y="932854"/>
                  </a:cubicBezTo>
                  <a:cubicBezTo>
                    <a:pt x="1516946" y="692402"/>
                    <a:pt x="1237180" y="549464"/>
                    <a:pt x="1230363" y="333391"/>
                  </a:cubicBezTo>
                  <a:lnTo>
                    <a:pt x="1237725" y="280200"/>
                  </a:lnTo>
                  <a:cubicBezTo>
                    <a:pt x="1248005" y="238305"/>
                    <a:pt x="1255271" y="196175"/>
                    <a:pt x="1259526" y="155521"/>
                  </a:cubicBezTo>
                  <a:close/>
                  <a:moveTo>
                    <a:pt x="2187765" y="17979"/>
                  </a:moveTo>
                  <a:lnTo>
                    <a:pt x="2188939" y="27006"/>
                  </a:lnTo>
                  <a:cubicBezTo>
                    <a:pt x="2224876" y="151851"/>
                    <a:pt x="2361962" y="249595"/>
                    <a:pt x="2364184" y="383474"/>
                  </a:cubicBezTo>
                  <a:lnTo>
                    <a:pt x="2357006" y="427543"/>
                  </a:lnTo>
                  <a:cubicBezTo>
                    <a:pt x="2318712" y="566633"/>
                    <a:pt x="2322545" y="708147"/>
                    <a:pt x="2369904" y="761668"/>
                  </a:cubicBezTo>
                  <a:cubicBezTo>
                    <a:pt x="2424027" y="822834"/>
                    <a:pt x="2514506" y="745909"/>
                    <a:pt x="2571993" y="589851"/>
                  </a:cubicBezTo>
                  <a:cubicBezTo>
                    <a:pt x="2622294" y="453299"/>
                    <a:pt x="2630668" y="301406"/>
                    <a:pt x="2595717" y="224590"/>
                  </a:cubicBezTo>
                  <a:lnTo>
                    <a:pt x="2541322" y="140770"/>
                  </a:lnTo>
                  <a:lnTo>
                    <a:pt x="2504088" y="85416"/>
                  </a:lnTo>
                  <a:lnTo>
                    <a:pt x="2430334" y="63992"/>
                  </a:lnTo>
                  <a:cubicBezTo>
                    <a:pt x="2375796" y="50141"/>
                    <a:pt x="2320715" y="38195"/>
                    <a:pt x="2265279" y="28423"/>
                  </a:cubicBezTo>
                  <a:close/>
                  <a:moveTo>
                    <a:pt x="1868040" y="0"/>
                  </a:moveTo>
                  <a:lnTo>
                    <a:pt x="1754902" y="3600"/>
                  </a:lnTo>
                  <a:cubicBezTo>
                    <a:pt x="1698076" y="7261"/>
                    <a:pt x="1642781" y="12673"/>
                    <a:pt x="1589065" y="19678"/>
                  </a:cubicBezTo>
                  <a:lnTo>
                    <a:pt x="1519292" y="31118"/>
                  </a:lnTo>
                  <a:lnTo>
                    <a:pt x="1573599" y="115290"/>
                  </a:lnTo>
                  <a:cubicBezTo>
                    <a:pt x="1651385" y="230893"/>
                    <a:pt x="1729172" y="346495"/>
                    <a:pt x="1675933" y="497206"/>
                  </a:cubicBezTo>
                  <a:cubicBezTo>
                    <a:pt x="1582764" y="760949"/>
                    <a:pt x="1890862" y="917174"/>
                    <a:pt x="1898010" y="1154037"/>
                  </a:cubicBezTo>
                  <a:lnTo>
                    <a:pt x="1889806" y="1212362"/>
                  </a:lnTo>
                  <a:cubicBezTo>
                    <a:pt x="1878405" y="1258308"/>
                    <a:pt x="1870326" y="1304506"/>
                    <a:pt x="1865568" y="1349081"/>
                  </a:cubicBezTo>
                  <a:lnTo>
                    <a:pt x="1862277" y="1446103"/>
                  </a:lnTo>
                  <a:lnTo>
                    <a:pt x="2128042" y="1453450"/>
                  </a:lnTo>
                  <a:lnTo>
                    <a:pt x="2155600" y="1453167"/>
                  </a:lnTo>
                  <a:lnTo>
                    <a:pt x="2163869" y="1431792"/>
                  </a:lnTo>
                  <a:cubicBezTo>
                    <a:pt x="2224653" y="1251604"/>
                    <a:pt x="2232302" y="1050262"/>
                    <a:pt x="2186783" y="947690"/>
                  </a:cubicBezTo>
                  <a:lnTo>
                    <a:pt x="2116623" y="835454"/>
                  </a:lnTo>
                  <a:cubicBezTo>
                    <a:pt x="2029626" y="688208"/>
                    <a:pt x="1923845" y="601334"/>
                    <a:pt x="1990394" y="412946"/>
                  </a:cubicBezTo>
                  <a:cubicBezTo>
                    <a:pt x="2043633" y="262235"/>
                    <a:pt x="1965847" y="146633"/>
                    <a:pt x="1888060" y="31030"/>
                  </a:cubicBezTo>
                  <a:close/>
                </a:path>
              </a:pathLst>
            </a:custGeom>
            <a:gradFill>
              <a:gsLst>
                <a:gs pos="90000">
                  <a:srgbClr val="ED7D31">
                    <a:lumMod val="75000"/>
                    <a:alpha val="0"/>
                  </a:srgbClr>
                </a:gs>
                <a:gs pos="70000">
                  <a:srgbClr val="ED7D31">
                    <a:lumMod val="75000"/>
                    <a:alpha val="50000"/>
                  </a:srgbClr>
                </a:gs>
                <a:gs pos="0">
                  <a:srgbClr val="ED7D31">
                    <a:lumMod val="50000"/>
                    <a:alpha val="60000"/>
                  </a:srgbClr>
                </a:gs>
              </a:gsLst>
              <a:lin ang="5400000" scaled="0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16" name="フリーフォーム: 図形 515">
              <a:extLst>
                <a:ext uri="{FF2B5EF4-FFF2-40B4-BE49-F238E27FC236}">
                  <a16:creationId xmlns:a16="http://schemas.microsoft.com/office/drawing/2014/main" id="{DAD48994-6DDF-4A85-A628-53C85E8E1DFD}"/>
                </a:ext>
              </a:extLst>
            </p:cNvPr>
            <p:cNvSpPr/>
            <p:nvPr/>
          </p:nvSpPr>
          <p:spPr>
            <a:xfrm>
              <a:off x="4121098" y="3829936"/>
              <a:ext cx="715015" cy="505979"/>
            </a:xfrm>
            <a:custGeom>
              <a:avLst/>
              <a:gdLst>
                <a:gd name="connsiteX0" fmla="*/ 459166 w 663024"/>
                <a:gd name="connsiteY0" fmla="*/ 3 h 477804"/>
                <a:gd name="connsiteX1" fmla="*/ 663024 w 663024"/>
                <a:gd name="connsiteY1" fmla="*/ 238901 h 477804"/>
                <a:gd name="connsiteX2" fmla="*/ 459166 w 663024"/>
                <a:gd name="connsiteY2" fmla="*/ 477800 h 477804"/>
                <a:gd name="connsiteX3" fmla="*/ 41699 w 663024"/>
                <a:gd name="connsiteY3" fmla="*/ 369691 h 477804"/>
                <a:gd name="connsiteX4" fmla="*/ 0 w 663024"/>
                <a:gd name="connsiteY4" fmla="*/ 346595 h 477804"/>
                <a:gd name="connsiteX5" fmla="*/ 22730 w 663024"/>
                <a:gd name="connsiteY5" fmla="*/ 234008 h 477804"/>
                <a:gd name="connsiteX6" fmla="*/ 660 w 663024"/>
                <a:gd name="connsiteY6" fmla="*/ 124690 h 477804"/>
                <a:gd name="connsiteX7" fmla="*/ 41699 w 663024"/>
                <a:gd name="connsiteY7" fmla="*/ 102550 h 477804"/>
                <a:gd name="connsiteX8" fmla="*/ 459166 w 663024"/>
                <a:gd name="connsiteY8" fmla="*/ 3 h 477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63024" h="477804">
                  <a:moveTo>
                    <a:pt x="459166" y="3"/>
                  </a:moveTo>
                  <a:cubicBezTo>
                    <a:pt x="586725" y="639"/>
                    <a:pt x="632784" y="99448"/>
                    <a:pt x="663024" y="238901"/>
                  </a:cubicBezTo>
                  <a:cubicBezTo>
                    <a:pt x="632784" y="408412"/>
                    <a:pt x="586725" y="478437"/>
                    <a:pt x="459166" y="477800"/>
                  </a:cubicBezTo>
                  <a:cubicBezTo>
                    <a:pt x="379442" y="477402"/>
                    <a:pt x="180040" y="434228"/>
                    <a:pt x="41699" y="369691"/>
                  </a:cubicBezTo>
                  <a:lnTo>
                    <a:pt x="0" y="346595"/>
                  </a:lnTo>
                  <a:lnTo>
                    <a:pt x="22730" y="234008"/>
                  </a:lnTo>
                  <a:lnTo>
                    <a:pt x="660" y="124690"/>
                  </a:lnTo>
                  <a:lnTo>
                    <a:pt x="41699" y="102550"/>
                  </a:lnTo>
                  <a:cubicBezTo>
                    <a:pt x="180040" y="39992"/>
                    <a:pt x="379442" y="-396"/>
                    <a:pt x="459166" y="3"/>
                  </a:cubicBezTo>
                  <a:close/>
                </a:path>
              </a:pathLst>
            </a:custGeom>
            <a:pattFill prst="dkHorz">
              <a:fgClr>
                <a:srgbClr val="ED7D31">
                  <a:lumMod val="75000"/>
                </a:srgbClr>
              </a:fgClr>
              <a:bgClr>
                <a:sysClr val="windowText" lastClr="000000"/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17" name="楕円 516">
              <a:extLst>
                <a:ext uri="{FF2B5EF4-FFF2-40B4-BE49-F238E27FC236}">
                  <a16:creationId xmlns:a16="http://schemas.microsoft.com/office/drawing/2014/main" id="{CB07B0DC-D03D-4DBF-B85A-11B698CFF36B}"/>
                </a:ext>
              </a:extLst>
            </p:cNvPr>
            <p:cNvSpPr/>
            <p:nvPr/>
          </p:nvSpPr>
          <p:spPr>
            <a:xfrm>
              <a:off x="3055379" y="3580438"/>
              <a:ext cx="256242" cy="256242"/>
            </a:xfrm>
            <a:prstGeom prst="ellipse">
              <a:avLst/>
            </a:prstGeom>
            <a:gradFill>
              <a:gsLst>
                <a:gs pos="90000">
                  <a:srgbClr val="ED7D31">
                    <a:lumMod val="75000"/>
                    <a:alpha val="0"/>
                  </a:srgbClr>
                </a:gs>
                <a:gs pos="70000">
                  <a:srgbClr val="ED7D31">
                    <a:lumMod val="75000"/>
                  </a:srgbClr>
                </a:gs>
                <a:gs pos="0">
                  <a:srgbClr val="ED7D31">
                    <a:lumMod val="50000"/>
                  </a:srgbClr>
                </a:gs>
              </a:gsLst>
              <a:lin ang="5400000" scaled="0"/>
            </a:gra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18" name="楕円 517">
              <a:extLst>
                <a:ext uri="{FF2B5EF4-FFF2-40B4-BE49-F238E27FC236}">
                  <a16:creationId xmlns:a16="http://schemas.microsoft.com/office/drawing/2014/main" id="{4018C8D7-BD33-46E6-9F98-D4FFA17F13DA}"/>
                </a:ext>
              </a:extLst>
            </p:cNvPr>
            <p:cNvSpPr/>
            <p:nvPr/>
          </p:nvSpPr>
          <p:spPr>
            <a:xfrm>
              <a:off x="3083256" y="3608315"/>
              <a:ext cx="200488" cy="200488"/>
            </a:xfrm>
            <a:prstGeom prst="ellipse">
              <a:avLst/>
            </a:prstGeom>
            <a:solidFill>
              <a:srgbClr val="FFC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19" name="楕円 518">
              <a:extLst>
                <a:ext uri="{FF2B5EF4-FFF2-40B4-BE49-F238E27FC236}">
                  <a16:creationId xmlns:a16="http://schemas.microsoft.com/office/drawing/2014/main" id="{CE69494F-58B6-4945-923D-8EF6EA625588}"/>
                </a:ext>
              </a:extLst>
            </p:cNvPr>
            <p:cNvSpPr/>
            <p:nvPr/>
          </p:nvSpPr>
          <p:spPr>
            <a:xfrm>
              <a:off x="3103076" y="3646415"/>
              <a:ext cx="124288" cy="124288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</p:grpSp>
      <p:sp>
        <p:nvSpPr>
          <p:cNvPr id="528" name="テキスト ボックス 527">
            <a:extLst>
              <a:ext uri="{FF2B5EF4-FFF2-40B4-BE49-F238E27FC236}">
                <a16:creationId xmlns:a16="http://schemas.microsoft.com/office/drawing/2014/main" id="{93C53AAB-5FA7-4F22-B6CA-2965387D2C7B}"/>
              </a:ext>
            </a:extLst>
          </p:cNvPr>
          <p:cNvSpPr txBox="1"/>
          <p:nvPr/>
        </p:nvSpPr>
        <p:spPr>
          <a:xfrm>
            <a:off x="7812040" y="6351441"/>
            <a:ext cx="121058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幻の魚クエ</a:t>
            </a:r>
          </a:p>
        </p:txBody>
      </p:sp>
      <p:sp>
        <p:nvSpPr>
          <p:cNvPr id="529" name="テキスト ボックス 528">
            <a:extLst>
              <a:ext uri="{FF2B5EF4-FFF2-40B4-BE49-F238E27FC236}">
                <a16:creationId xmlns:a16="http://schemas.microsoft.com/office/drawing/2014/main" id="{D9C0DB3B-8373-44A3-924E-FFD214332049}"/>
              </a:ext>
            </a:extLst>
          </p:cNvPr>
          <p:cNvSpPr txBox="1"/>
          <p:nvPr/>
        </p:nvSpPr>
        <p:spPr>
          <a:xfrm rot="20700000">
            <a:off x="6966547" y="6360455"/>
            <a:ext cx="87716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9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クエ鍋も有名</a:t>
            </a:r>
            <a:endParaRPr kumimoji="1" lang="ja-JP" altLang="en-US" sz="9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530" name="グループ化 529">
            <a:extLst>
              <a:ext uri="{FF2B5EF4-FFF2-40B4-BE49-F238E27FC236}">
                <a16:creationId xmlns:a16="http://schemas.microsoft.com/office/drawing/2014/main" id="{0B302589-0E5E-4E8E-8CB1-E1F8696D2312}"/>
              </a:ext>
            </a:extLst>
          </p:cNvPr>
          <p:cNvGrpSpPr/>
          <p:nvPr/>
        </p:nvGrpSpPr>
        <p:grpSpPr>
          <a:xfrm>
            <a:off x="6030665" y="2633307"/>
            <a:ext cx="1694606" cy="1016319"/>
            <a:chOff x="4893887" y="4454849"/>
            <a:chExt cx="2562286" cy="1536699"/>
          </a:xfrm>
        </p:grpSpPr>
        <p:grpSp>
          <p:nvGrpSpPr>
            <p:cNvPr id="531" name="グループ化 530">
              <a:extLst>
                <a:ext uri="{FF2B5EF4-FFF2-40B4-BE49-F238E27FC236}">
                  <a16:creationId xmlns:a16="http://schemas.microsoft.com/office/drawing/2014/main" id="{C8172B43-81A1-4C43-95EC-389EB86887C6}"/>
                </a:ext>
              </a:extLst>
            </p:cNvPr>
            <p:cNvGrpSpPr/>
            <p:nvPr/>
          </p:nvGrpSpPr>
          <p:grpSpPr>
            <a:xfrm>
              <a:off x="4893887" y="4454849"/>
              <a:ext cx="2562286" cy="1536699"/>
              <a:chOff x="746064" y="1894185"/>
              <a:chExt cx="2562286" cy="1536699"/>
            </a:xfrm>
          </p:grpSpPr>
          <p:grpSp>
            <p:nvGrpSpPr>
              <p:cNvPr id="556" name="グループ化 555">
                <a:extLst>
                  <a:ext uri="{FF2B5EF4-FFF2-40B4-BE49-F238E27FC236}">
                    <a16:creationId xmlns:a16="http://schemas.microsoft.com/office/drawing/2014/main" id="{42069EC5-E23C-423E-BAC5-69D305CEF9D6}"/>
                  </a:ext>
                </a:extLst>
              </p:cNvPr>
              <p:cNvGrpSpPr/>
              <p:nvPr/>
            </p:nvGrpSpPr>
            <p:grpSpPr>
              <a:xfrm>
                <a:off x="757705" y="1911350"/>
                <a:ext cx="2539004" cy="1519534"/>
                <a:chOff x="707366" y="1972965"/>
                <a:chExt cx="2639683" cy="1519534"/>
              </a:xfrm>
              <a:pattFill prst="openDmnd">
                <a:fgClr>
                  <a:srgbClr val="FFC000">
                    <a:lumMod val="60000"/>
                    <a:lumOff val="40000"/>
                  </a:srgbClr>
                </a:fgClr>
                <a:bgClr>
                  <a:srgbClr val="FFC000">
                    <a:lumMod val="75000"/>
                  </a:srgbClr>
                </a:bgClr>
              </a:pattFill>
            </p:grpSpPr>
            <p:sp>
              <p:nvSpPr>
                <p:cNvPr id="559" name="フリーフォーム: 図形 558">
                  <a:extLst>
                    <a:ext uri="{FF2B5EF4-FFF2-40B4-BE49-F238E27FC236}">
                      <a16:creationId xmlns:a16="http://schemas.microsoft.com/office/drawing/2014/main" id="{79F6C1B2-158F-4F37-81CA-80D411C72F5E}"/>
                    </a:ext>
                  </a:extLst>
                </p:cNvPr>
                <p:cNvSpPr/>
                <p:nvPr/>
              </p:nvSpPr>
              <p:spPr>
                <a:xfrm>
                  <a:off x="711954" y="2708274"/>
                  <a:ext cx="2630508" cy="784225"/>
                </a:xfrm>
                <a:custGeom>
                  <a:avLst/>
                  <a:gdLst>
                    <a:gd name="connsiteX0" fmla="*/ 0 w 2630508"/>
                    <a:gd name="connsiteY0" fmla="*/ 0 h 711200"/>
                    <a:gd name="connsiteX1" fmla="*/ 2630508 w 2630508"/>
                    <a:gd name="connsiteY1" fmla="*/ 0 h 711200"/>
                    <a:gd name="connsiteX2" fmla="*/ 2608282 w 2630508"/>
                    <a:gd name="connsiteY2" fmla="*/ 123051 h 711200"/>
                    <a:gd name="connsiteX3" fmla="*/ 1315254 w 2630508"/>
                    <a:gd name="connsiteY3" fmla="*/ 711200 h 711200"/>
                    <a:gd name="connsiteX4" fmla="*/ 22227 w 2630508"/>
                    <a:gd name="connsiteY4" fmla="*/ 123051 h 711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630508" h="711200">
                      <a:moveTo>
                        <a:pt x="0" y="0"/>
                      </a:moveTo>
                      <a:lnTo>
                        <a:pt x="2630508" y="0"/>
                      </a:lnTo>
                      <a:lnTo>
                        <a:pt x="2608282" y="123051"/>
                      </a:lnTo>
                      <a:cubicBezTo>
                        <a:pt x="2485211" y="458707"/>
                        <a:pt x="1953067" y="711200"/>
                        <a:pt x="1315254" y="711200"/>
                      </a:cubicBezTo>
                      <a:cubicBezTo>
                        <a:pt x="677441" y="711200"/>
                        <a:pt x="145297" y="458707"/>
                        <a:pt x="22227" y="123051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60" name="楕円 559">
                  <a:extLst>
                    <a:ext uri="{FF2B5EF4-FFF2-40B4-BE49-F238E27FC236}">
                      <a16:creationId xmlns:a16="http://schemas.microsoft.com/office/drawing/2014/main" id="{81906567-633B-4959-88E3-4274CB3D467C}"/>
                    </a:ext>
                  </a:extLst>
                </p:cNvPr>
                <p:cNvSpPr/>
                <p:nvPr/>
              </p:nvSpPr>
              <p:spPr>
                <a:xfrm>
                  <a:off x="707366" y="1972965"/>
                  <a:ext cx="2639683" cy="1252835"/>
                </a:xfrm>
                <a:prstGeom prst="ellipse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557" name="楕円 556">
                <a:extLst>
                  <a:ext uri="{FF2B5EF4-FFF2-40B4-BE49-F238E27FC236}">
                    <a16:creationId xmlns:a16="http://schemas.microsoft.com/office/drawing/2014/main" id="{5D50DF41-AE9B-4D49-A1D4-9D18C5DA0429}"/>
                  </a:ext>
                </a:extLst>
              </p:cNvPr>
              <p:cNvSpPr/>
              <p:nvPr/>
            </p:nvSpPr>
            <p:spPr>
              <a:xfrm>
                <a:off x="777814" y="1907381"/>
                <a:ext cx="2498786" cy="1281708"/>
              </a:xfrm>
              <a:prstGeom prst="ellipse">
                <a:avLst/>
              </a:prstGeom>
              <a:gradFill>
                <a:gsLst>
                  <a:gs pos="20000">
                    <a:sysClr val="windowText" lastClr="000000">
                      <a:alpha val="0"/>
                    </a:sysClr>
                  </a:gs>
                  <a:gs pos="100000">
                    <a:sysClr val="windowText" lastClr="000000">
                      <a:alpha val="50000"/>
                    </a:sysClr>
                  </a:gs>
                </a:gsLst>
                <a:lin ang="5400000" scaled="1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58" name="フリーフォーム: 図形 557">
                <a:extLst>
                  <a:ext uri="{FF2B5EF4-FFF2-40B4-BE49-F238E27FC236}">
                    <a16:creationId xmlns:a16="http://schemas.microsoft.com/office/drawing/2014/main" id="{514787F1-4EC7-474B-92D1-766A9752FE43}"/>
                  </a:ext>
                </a:extLst>
              </p:cNvPr>
              <p:cNvSpPr/>
              <p:nvPr/>
            </p:nvSpPr>
            <p:spPr>
              <a:xfrm>
                <a:off x="746064" y="1894185"/>
                <a:ext cx="2562286" cy="1333500"/>
              </a:xfrm>
              <a:custGeom>
                <a:avLst/>
                <a:gdLst>
                  <a:gd name="connsiteX0" fmla="*/ 1281143 w 2562286"/>
                  <a:gd name="connsiteY0" fmla="*/ 44450 h 1333500"/>
                  <a:gd name="connsiteX1" fmla="*/ 61079 w 2562286"/>
                  <a:gd name="connsiteY1" fmla="*/ 654050 h 1333500"/>
                  <a:gd name="connsiteX2" fmla="*/ 1281143 w 2562286"/>
                  <a:gd name="connsiteY2" fmla="*/ 1263650 h 1333500"/>
                  <a:gd name="connsiteX3" fmla="*/ 2501207 w 2562286"/>
                  <a:gd name="connsiteY3" fmla="*/ 654050 h 1333500"/>
                  <a:gd name="connsiteX4" fmla="*/ 1281143 w 2562286"/>
                  <a:gd name="connsiteY4" fmla="*/ 44450 h 1333500"/>
                  <a:gd name="connsiteX5" fmla="*/ 1281143 w 2562286"/>
                  <a:gd name="connsiteY5" fmla="*/ 0 h 1333500"/>
                  <a:gd name="connsiteX6" fmla="*/ 2562286 w 2562286"/>
                  <a:gd name="connsiteY6" fmla="*/ 666750 h 1333500"/>
                  <a:gd name="connsiteX7" fmla="*/ 1281143 w 2562286"/>
                  <a:gd name="connsiteY7" fmla="*/ 1333500 h 1333500"/>
                  <a:gd name="connsiteX8" fmla="*/ 0 w 2562286"/>
                  <a:gd name="connsiteY8" fmla="*/ 666750 h 1333500"/>
                  <a:gd name="connsiteX9" fmla="*/ 1281143 w 2562286"/>
                  <a:gd name="connsiteY9" fmla="*/ 0 h 1333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562286" h="1333500">
                    <a:moveTo>
                      <a:pt x="1281143" y="44450"/>
                    </a:moveTo>
                    <a:cubicBezTo>
                      <a:pt x="607320" y="44450"/>
                      <a:pt x="61079" y="317377"/>
                      <a:pt x="61079" y="654050"/>
                    </a:cubicBezTo>
                    <a:cubicBezTo>
                      <a:pt x="61079" y="990723"/>
                      <a:pt x="607320" y="1263650"/>
                      <a:pt x="1281143" y="1263650"/>
                    </a:cubicBezTo>
                    <a:cubicBezTo>
                      <a:pt x="1954966" y="1263650"/>
                      <a:pt x="2501207" y="990723"/>
                      <a:pt x="2501207" y="654050"/>
                    </a:cubicBezTo>
                    <a:cubicBezTo>
                      <a:pt x="2501207" y="317377"/>
                      <a:pt x="1954966" y="44450"/>
                      <a:pt x="1281143" y="44450"/>
                    </a:cubicBezTo>
                    <a:close/>
                    <a:moveTo>
                      <a:pt x="1281143" y="0"/>
                    </a:moveTo>
                    <a:cubicBezTo>
                      <a:pt x="1988699" y="0"/>
                      <a:pt x="2562286" y="298514"/>
                      <a:pt x="2562286" y="666750"/>
                    </a:cubicBezTo>
                    <a:cubicBezTo>
                      <a:pt x="2562286" y="1034986"/>
                      <a:pt x="1988699" y="1333500"/>
                      <a:pt x="1281143" y="1333500"/>
                    </a:cubicBezTo>
                    <a:cubicBezTo>
                      <a:pt x="573587" y="1333500"/>
                      <a:pt x="0" y="1034986"/>
                      <a:pt x="0" y="666750"/>
                    </a:cubicBezTo>
                    <a:cubicBezTo>
                      <a:pt x="0" y="298514"/>
                      <a:pt x="573587" y="0"/>
                      <a:pt x="1281143" y="0"/>
                    </a:cubicBezTo>
                    <a:close/>
                  </a:path>
                </a:pathLst>
              </a:custGeom>
              <a:pattFill prst="dkUpDiag">
                <a:fgClr>
                  <a:srgbClr val="FFC000">
                    <a:lumMod val="60000"/>
                    <a:lumOff val="40000"/>
                  </a:srgbClr>
                </a:fgClr>
                <a:bgClr>
                  <a:srgbClr val="FFC000">
                    <a:lumMod val="75000"/>
                  </a:srgbClr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532" name="グループ化 531">
              <a:extLst>
                <a:ext uri="{FF2B5EF4-FFF2-40B4-BE49-F238E27FC236}">
                  <a16:creationId xmlns:a16="http://schemas.microsoft.com/office/drawing/2014/main" id="{A780BE96-FBB8-4EAA-BADC-B217BC55CBEE}"/>
                </a:ext>
              </a:extLst>
            </p:cNvPr>
            <p:cNvGrpSpPr/>
            <p:nvPr/>
          </p:nvGrpSpPr>
          <p:grpSpPr>
            <a:xfrm>
              <a:off x="5949882" y="4461453"/>
              <a:ext cx="678353" cy="644231"/>
              <a:chOff x="1125131" y="1827345"/>
              <a:chExt cx="2622414" cy="2490502"/>
            </a:xfrm>
          </p:grpSpPr>
          <p:sp>
            <p:nvSpPr>
              <p:cNvPr id="553" name="楕円 23">
                <a:extLst>
                  <a:ext uri="{FF2B5EF4-FFF2-40B4-BE49-F238E27FC236}">
                    <a16:creationId xmlns:a16="http://schemas.microsoft.com/office/drawing/2014/main" id="{2809DAD4-F6B8-4BD1-AF74-DD171DAA6B44}"/>
                  </a:ext>
                </a:extLst>
              </p:cNvPr>
              <p:cNvSpPr/>
              <p:nvPr/>
            </p:nvSpPr>
            <p:spPr>
              <a:xfrm rot="900000">
                <a:off x="1125131" y="1841475"/>
                <a:ext cx="2021959" cy="2354510"/>
              </a:xfrm>
              <a:custGeom>
                <a:avLst/>
                <a:gdLst>
                  <a:gd name="connsiteX0" fmla="*/ 0 w 2787650"/>
                  <a:gd name="connsiteY0" fmla="*/ 1261779 h 2523557"/>
                  <a:gd name="connsiteX1" fmla="*/ 1393825 w 2787650"/>
                  <a:gd name="connsiteY1" fmla="*/ 0 h 2523557"/>
                  <a:gd name="connsiteX2" fmla="*/ 2787650 w 2787650"/>
                  <a:gd name="connsiteY2" fmla="*/ 1261779 h 2523557"/>
                  <a:gd name="connsiteX3" fmla="*/ 1393825 w 2787650"/>
                  <a:gd name="connsiteY3" fmla="*/ 2523558 h 2523557"/>
                  <a:gd name="connsiteX4" fmla="*/ 0 w 2787650"/>
                  <a:gd name="connsiteY4" fmla="*/ 1261779 h 2523557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301308"/>
                  <a:gd name="connsiteX1" fmla="*/ 1393825 w 2787650"/>
                  <a:gd name="connsiteY1" fmla="*/ 0 h 2301308"/>
                  <a:gd name="connsiteX2" fmla="*/ 2787650 w 2787650"/>
                  <a:gd name="connsiteY2" fmla="*/ 1261779 h 2301308"/>
                  <a:gd name="connsiteX3" fmla="*/ 1387475 w 2787650"/>
                  <a:gd name="connsiteY3" fmla="*/ 2301308 h 2301308"/>
                  <a:gd name="connsiteX4" fmla="*/ 0 w 2787650"/>
                  <a:gd name="connsiteY4" fmla="*/ 1261779 h 2301308"/>
                  <a:gd name="connsiteX0" fmla="*/ 0 w 2787650"/>
                  <a:gd name="connsiteY0" fmla="*/ 1433229 h 2472758"/>
                  <a:gd name="connsiteX1" fmla="*/ 1400175 w 2787650"/>
                  <a:gd name="connsiteY1" fmla="*/ 0 h 2472758"/>
                  <a:gd name="connsiteX2" fmla="*/ 2787650 w 2787650"/>
                  <a:gd name="connsiteY2" fmla="*/ 1433229 h 2472758"/>
                  <a:gd name="connsiteX3" fmla="*/ 1387475 w 2787650"/>
                  <a:gd name="connsiteY3" fmla="*/ 2472758 h 2472758"/>
                  <a:gd name="connsiteX4" fmla="*/ 0 w 2787650"/>
                  <a:gd name="connsiteY4" fmla="*/ 1433229 h 24727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87650" h="2472758">
                    <a:moveTo>
                      <a:pt x="0" y="1433229"/>
                    </a:moveTo>
                    <a:cubicBezTo>
                      <a:pt x="0" y="736368"/>
                      <a:pt x="630387" y="0"/>
                      <a:pt x="1400175" y="0"/>
                    </a:cubicBezTo>
                    <a:cubicBezTo>
                      <a:pt x="2169963" y="0"/>
                      <a:pt x="2787650" y="736368"/>
                      <a:pt x="2787650" y="1433229"/>
                    </a:cubicBezTo>
                    <a:cubicBezTo>
                      <a:pt x="2787650" y="2130090"/>
                      <a:pt x="2157263" y="2472758"/>
                      <a:pt x="1387475" y="2472758"/>
                    </a:cubicBezTo>
                    <a:cubicBezTo>
                      <a:pt x="617687" y="2472758"/>
                      <a:pt x="0" y="2130090"/>
                      <a:pt x="0" y="1433229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C00000"/>
                  </a:gs>
                  <a:gs pos="59000">
                    <a:srgbClr val="FF0000"/>
                  </a:gs>
                  <a:gs pos="23000">
                    <a:srgbClr val="FFC000"/>
                  </a:gs>
                </a:gsLst>
                <a:path path="circle">
                  <a:fillToRect t="100000" r="100000"/>
                </a:path>
                <a:tileRect l="-100000" b="-100000"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54" name="フリーフォーム: 図形 553">
                <a:extLst>
                  <a:ext uri="{FF2B5EF4-FFF2-40B4-BE49-F238E27FC236}">
                    <a16:creationId xmlns:a16="http://schemas.microsoft.com/office/drawing/2014/main" id="{CD05FC56-4277-4818-BBE4-2A3D64CCB930}"/>
                  </a:ext>
                </a:extLst>
              </p:cNvPr>
              <p:cNvSpPr/>
              <p:nvPr/>
            </p:nvSpPr>
            <p:spPr>
              <a:xfrm rot="20700000">
                <a:off x="1601590" y="1934968"/>
                <a:ext cx="1296728" cy="2382879"/>
              </a:xfrm>
              <a:custGeom>
                <a:avLst/>
                <a:gdLst>
                  <a:gd name="connsiteX0" fmla="*/ 1280651 w 1296728"/>
                  <a:gd name="connsiteY0" fmla="*/ 32247 h 2382879"/>
                  <a:gd name="connsiteX1" fmla="*/ 1296728 w 1296728"/>
                  <a:gd name="connsiteY1" fmla="*/ 38366 h 2382879"/>
                  <a:gd name="connsiteX2" fmla="*/ 1236695 w 1296728"/>
                  <a:gd name="connsiteY2" fmla="*/ 24682 h 2382879"/>
                  <a:gd name="connsiteX3" fmla="*/ 1128167 w 1296728"/>
                  <a:gd name="connsiteY3" fmla="*/ 16435 h 2382879"/>
                  <a:gd name="connsiteX4" fmla="*/ 61336 w 1296728"/>
                  <a:gd name="connsiteY4" fmla="*/ 1416891 h 2382879"/>
                  <a:gd name="connsiteX5" fmla="*/ 705871 w 1296728"/>
                  <a:gd name="connsiteY5" fmla="*/ 2369693 h 2382879"/>
                  <a:gd name="connsiteX6" fmla="*/ 752392 w 1296728"/>
                  <a:gd name="connsiteY6" fmla="*/ 2382879 h 2382879"/>
                  <a:gd name="connsiteX7" fmla="*/ 741797 w 1296728"/>
                  <a:gd name="connsiteY7" fmla="*/ 2380826 h 2382879"/>
                  <a:gd name="connsiteX8" fmla="*/ 0 w 1296728"/>
                  <a:gd name="connsiteY8" fmla="*/ 1400456 h 2382879"/>
                  <a:gd name="connsiteX9" fmla="*/ 1066831 w 1296728"/>
                  <a:gd name="connsiteY9" fmla="*/ 0 h 2382879"/>
                  <a:gd name="connsiteX10" fmla="*/ 1280651 w 1296728"/>
                  <a:gd name="connsiteY10" fmla="*/ 32247 h 2382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296728" h="2382879">
                    <a:moveTo>
                      <a:pt x="1280651" y="32247"/>
                    </a:moveTo>
                    <a:lnTo>
                      <a:pt x="1296728" y="38366"/>
                    </a:lnTo>
                    <a:lnTo>
                      <a:pt x="1236695" y="24682"/>
                    </a:lnTo>
                    <a:cubicBezTo>
                      <a:pt x="1201030" y="19246"/>
                      <a:pt x="1164824" y="16435"/>
                      <a:pt x="1128167" y="16435"/>
                    </a:cubicBezTo>
                    <a:cubicBezTo>
                      <a:pt x="541645" y="16435"/>
                      <a:pt x="61336" y="735965"/>
                      <a:pt x="61336" y="1416891"/>
                    </a:cubicBezTo>
                    <a:cubicBezTo>
                      <a:pt x="61337" y="1927586"/>
                      <a:pt x="326067" y="2243603"/>
                      <a:pt x="705871" y="2369693"/>
                    </a:cubicBezTo>
                    <a:lnTo>
                      <a:pt x="752392" y="2382879"/>
                    </a:lnTo>
                    <a:lnTo>
                      <a:pt x="741797" y="2380826"/>
                    </a:lnTo>
                    <a:cubicBezTo>
                      <a:pt x="310691" y="2278486"/>
                      <a:pt x="0" y="1953709"/>
                      <a:pt x="0" y="1400456"/>
                    </a:cubicBezTo>
                    <a:cubicBezTo>
                      <a:pt x="0" y="719530"/>
                      <a:pt x="480309" y="0"/>
                      <a:pt x="1066831" y="0"/>
                    </a:cubicBezTo>
                    <a:cubicBezTo>
                      <a:pt x="1140146" y="0"/>
                      <a:pt x="1211650" y="11243"/>
                      <a:pt x="1280651" y="32247"/>
                    </a:cubicBezTo>
                    <a:close/>
                  </a:path>
                </a:pathLst>
              </a:custGeom>
              <a:solidFill>
                <a:sysClr val="windowText" lastClr="000000">
                  <a:alpha val="4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55" name="楕円 23">
                <a:extLst>
                  <a:ext uri="{FF2B5EF4-FFF2-40B4-BE49-F238E27FC236}">
                    <a16:creationId xmlns:a16="http://schemas.microsoft.com/office/drawing/2014/main" id="{386ED92B-FCCC-4DE1-B81D-9EADB45DB3A9}"/>
                  </a:ext>
                </a:extLst>
              </p:cNvPr>
              <p:cNvSpPr/>
              <p:nvPr/>
            </p:nvSpPr>
            <p:spPr>
              <a:xfrm rot="20700000">
                <a:off x="1623560" y="1827345"/>
                <a:ext cx="2123985" cy="2416215"/>
              </a:xfrm>
              <a:custGeom>
                <a:avLst/>
                <a:gdLst>
                  <a:gd name="connsiteX0" fmla="*/ 0 w 2787650"/>
                  <a:gd name="connsiteY0" fmla="*/ 1261779 h 2523557"/>
                  <a:gd name="connsiteX1" fmla="*/ 1393825 w 2787650"/>
                  <a:gd name="connsiteY1" fmla="*/ 0 h 2523557"/>
                  <a:gd name="connsiteX2" fmla="*/ 2787650 w 2787650"/>
                  <a:gd name="connsiteY2" fmla="*/ 1261779 h 2523557"/>
                  <a:gd name="connsiteX3" fmla="*/ 1393825 w 2787650"/>
                  <a:gd name="connsiteY3" fmla="*/ 2523558 h 2523557"/>
                  <a:gd name="connsiteX4" fmla="*/ 0 w 2787650"/>
                  <a:gd name="connsiteY4" fmla="*/ 1261779 h 2523557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301308"/>
                  <a:gd name="connsiteX1" fmla="*/ 1393825 w 2787650"/>
                  <a:gd name="connsiteY1" fmla="*/ 0 h 2301308"/>
                  <a:gd name="connsiteX2" fmla="*/ 2787650 w 2787650"/>
                  <a:gd name="connsiteY2" fmla="*/ 1261779 h 2301308"/>
                  <a:gd name="connsiteX3" fmla="*/ 1387475 w 2787650"/>
                  <a:gd name="connsiteY3" fmla="*/ 2301308 h 2301308"/>
                  <a:gd name="connsiteX4" fmla="*/ 0 w 2787650"/>
                  <a:gd name="connsiteY4" fmla="*/ 1261779 h 2301308"/>
                  <a:gd name="connsiteX0" fmla="*/ 0 w 2787650"/>
                  <a:gd name="connsiteY0" fmla="*/ 1433229 h 2472758"/>
                  <a:gd name="connsiteX1" fmla="*/ 1400175 w 2787650"/>
                  <a:gd name="connsiteY1" fmla="*/ 0 h 2472758"/>
                  <a:gd name="connsiteX2" fmla="*/ 2787650 w 2787650"/>
                  <a:gd name="connsiteY2" fmla="*/ 1433229 h 2472758"/>
                  <a:gd name="connsiteX3" fmla="*/ 1387475 w 2787650"/>
                  <a:gd name="connsiteY3" fmla="*/ 2472758 h 2472758"/>
                  <a:gd name="connsiteX4" fmla="*/ 0 w 2787650"/>
                  <a:gd name="connsiteY4" fmla="*/ 1433229 h 24727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87650" h="2472758">
                    <a:moveTo>
                      <a:pt x="0" y="1433229"/>
                    </a:moveTo>
                    <a:cubicBezTo>
                      <a:pt x="0" y="736368"/>
                      <a:pt x="630387" y="0"/>
                      <a:pt x="1400175" y="0"/>
                    </a:cubicBezTo>
                    <a:cubicBezTo>
                      <a:pt x="2169963" y="0"/>
                      <a:pt x="2787650" y="736368"/>
                      <a:pt x="2787650" y="1433229"/>
                    </a:cubicBezTo>
                    <a:cubicBezTo>
                      <a:pt x="2787650" y="2130090"/>
                      <a:pt x="2157263" y="2472758"/>
                      <a:pt x="1387475" y="2472758"/>
                    </a:cubicBezTo>
                    <a:cubicBezTo>
                      <a:pt x="617687" y="2472758"/>
                      <a:pt x="0" y="2130090"/>
                      <a:pt x="0" y="1433229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C00000"/>
                  </a:gs>
                  <a:gs pos="59000">
                    <a:srgbClr val="FF0000"/>
                  </a:gs>
                  <a:gs pos="23000">
                    <a:srgbClr val="FFC000"/>
                  </a:gs>
                </a:gsLst>
                <a:path path="circle">
                  <a:fillToRect t="100000" r="100000"/>
                </a:path>
                <a:tileRect l="-100000" b="-100000"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533" name="グループ化 532">
              <a:extLst>
                <a:ext uri="{FF2B5EF4-FFF2-40B4-BE49-F238E27FC236}">
                  <a16:creationId xmlns:a16="http://schemas.microsoft.com/office/drawing/2014/main" id="{CAA6B3BE-7EAE-46C0-86ED-1874E3F9E63D}"/>
                </a:ext>
              </a:extLst>
            </p:cNvPr>
            <p:cNvGrpSpPr/>
            <p:nvPr/>
          </p:nvGrpSpPr>
          <p:grpSpPr>
            <a:xfrm>
              <a:off x="5300138" y="4537493"/>
              <a:ext cx="678353" cy="644231"/>
              <a:chOff x="1125131" y="1827345"/>
              <a:chExt cx="2622414" cy="2490502"/>
            </a:xfrm>
          </p:grpSpPr>
          <p:sp>
            <p:nvSpPr>
              <p:cNvPr id="550" name="楕円 23">
                <a:extLst>
                  <a:ext uri="{FF2B5EF4-FFF2-40B4-BE49-F238E27FC236}">
                    <a16:creationId xmlns:a16="http://schemas.microsoft.com/office/drawing/2014/main" id="{6DB061E6-EAF0-4E0B-8145-F81FC39513A8}"/>
                  </a:ext>
                </a:extLst>
              </p:cNvPr>
              <p:cNvSpPr/>
              <p:nvPr/>
            </p:nvSpPr>
            <p:spPr>
              <a:xfrm rot="900000">
                <a:off x="1125131" y="1841475"/>
                <a:ext cx="2021959" cy="2354510"/>
              </a:xfrm>
              <a:custGeom>
                <a:avLst/>
                <a:gdLst>
                  <a:gd name="connsiteX0" fmla="*/ 0 w 2787650"/>
                  <a:gd name="connsiteY0" fmla="*/ 1261779 h 2523557"/>
                  <a:gd name="connsiteX1" fmla="*/ 1393825 w 2787650"/>
                  <a:gd name="connsiteY1" fmla="*/ 0 h 2523557"/>
                  <a:gd name="connsiteX2" fmla="*/ 2787650 w 2787650"/>
                  <a:gd name="connsiteY2" fmla="*/ 1261779 h 2523557"/>
                  <a:gd name="connsiteX3" fmla="*/ 1393825 w 2787650"/>
                  <a:gd name="connsiteY3" fmla="*/ 2523558 h 2523557"/>
                  <a:gd name="connsiteX4" fmla="*/ 0 w 2787650"/>
                  <a:gd name="connsiteY4" fmla="*/ 1261779 h 2523557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301308"/>
                  <a:gd name="connsiteX1" fmla="*/ 1393825 w 2787650"/>
                  <a:gd name="connsiteY1" fmla="*/ 0 h 2301308"/>
                  <a:gd name="connsiteX2" fmla="*/ 2787650 w 2787650"/>
                  <a:gd name="connsiteY2" fmla="*/ 1261779 h 2301308"/>
                  <a:gd name="connsiteX3" fmla="*/ 1387475 w 2787650"/>
                  <a:gd name="connsiteY3" fmla="*/ 2301308 h 2301308"/>
                  <a:gd name="connsiteX4" fmla="*/ 0 w 2787650"/>
                  <a:gd name="connsiteY4" fmla="*/ 1261779 h 2301308"/>
                  <a:gd name="connsiteX0" fmla="*/ 0 w 2787650"/>
                  <a:gd name="connsiteY0" fmla="*/ 1433229 h 2472758"/>
                  <a:gd name="connsiteX1" fmla="*/ 1400175 w 2787650"/>
                  <a:gd name="connsiteY1" fmla="*/ 0 h 2472758"/>
                  <a:gd name="connsiteX2" fmla="*/ 2787650 w 2787650"/>
                  <a:gd name="connsiteY2" fmla="*/ 1433229 h 2472758"/>
                  <a:gd name="connsiteX3" fmla="*/ 1387475 w 2787650"/>
                  <a:gd name="connsiteY3" fmla="*/ 2472758 h 2472758"/>
                  <a:gd name="connsiteX4" fmla="*/ 0 w 2787650"/>
                  <a:gd name="connsiteY4" fmla="*/ 1433229 h 24727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87650" h="2472758">
                    <a:moveTo>
                      <a:pt x="0" y="1433229"/>
                    </a:moveTo>
                    <a:cubicBezTo>
                      <a:pt x="0" y="736368"/>
                      <a:pt x="630387" y="0"/>
                      <a:pt x="1400175" y="0"/>
                    </a:cubicBezTo>
                    <a:cubicBezTo>
                      <a:pt x="2169963" y="0"/>
                      <a:pt x="2787650" y="736368"/>
                      <a:pt x="2787650" y="1433229"/>
                    </a:cubicBezTo>
                    <a:cubicBezTo>
                      <a:pt x="2787650" y="2130090"/>
                      <a:pt x="2157263" y="2472758"/>
                      <a:pt x="1387475" y="2472758"/>
                    </a:cubicBezTo>
                    <a:cubicBezTo>
                      <a:pt x="617687" y="2472758"/>
                      <a:pt x="0" y="2130090"/>
                      <a:pt x="0" y="1433229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C00000"/>
                  </a:gs>
                  <a:gs pos="59000">
                    <a:srgbClr val="FF0000"/>
                  </a:gs>
                  <a:gs pos="23000">
                    <a:srgbClr val="FFC000"/>
                  </a:gs>
                </a:gsLst>
                <a:path path="circle">
                  <a:fillToRect t="100000" r="100000"/>
                </a:path>
                <a:tileRect l="-100000" b="-100000"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51" name="フリーフォーム: 図形 550">
                <a:extLst>
                  <a:ext uri="{FF2B5EF4-FFF2-40B4-BE49-F238E27FC236}">
                    <a16:creationId xmlns:a16="http://schemas.microsoft.com/office/drawing/2014/main" id="{8BF609E8-007F-4370-95B9-1FEE0E092087}"/>
                  </a:ext>
                </a:extLst>
              </p:cNvPr>
              <p:cNvSpPr/>
              <p:nvPr/>
            </p:nvSpPr>
            <p:spPr>
              <a:xfrm rot="20700000">
                <a:off x="1601590" y="1934968"/>
                <a:ext cx="1296728" cy="2382879"/>
              </a:xfrm>
              <a:custGeom>
                <a:avLst/>
                <a:gdLst>
                  <a:gd name="connsiteX0" fmla="*/ 1280651 w 1296728"/>
                  <a:gd name="connsiteY0" fmla="*/ 32247 h 2382879"/>
                  <a:gd name="connsiteX1" fmla="*/ 1296728 w 1296728"/>
                  <a:gd name="connsiteY1" fmla="*/ 38366 h 2382879"/>
                  <a:gd name="connsiteX2" fmla="*/ 1236695 w 1296728"/>
                  <a:gd name="connsiteY2" fmla="*/ 24682 h 2382879"/>
                  <a:gd name="connsiteX3" fmla="*/ 1128167 w 1296728"/>
                  <a:gd name="connsiteY3" fmla="*/ 16435 h 2382879"/>
                  <a:gd name="connsiteX4" fmla="*/ 61336 w 1296728"/>
                  <a:gd name="connsiteY4" fmla="*/ 1416891 h 2382879"/>
                  <a:gd name="connsiteX5" fmla="*/ 705871 w 1296728"/>
                  <a:gd name="connsiteY5" fmla="*/ 2369693 h 2382879"/>
                  <a:gd name="connsiteX6" fmla="*/ 752392 w 1296728"/>
                  <a:gd name="connsiteY6" fmla="*/ 2382879 h 2382879"/>
                  <a:gd name="connsiteX7" fmla="*/ 741797 w 1296728"/>
                  <a:gd name="connsiteY7" fmla="*/ 2380826 h 2382879"/>
                  <a:gd name="connsiteX8" fmla="*/ 0 w 1296728"/>
                  <a:gd name="connsiteY8" fmla="*/ 1400456 h 2382879"/>
                  <a:gd name="connsiteX9" fmla="*/ 1066831 w 1296728"/>
                  <a:gd name="connsiteY9" fmla="*/ 0 h 2382879"/>
                  <a:gd name="connsiteX10" fmla="*/ 1280651 w 1296728"/>
                  <a:gd name="connsiteY10" fmla="*/ 32247 h 2382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296728" h="2382879">
                    <a:moveTo>
                      <a:pt x="1280651" y="32247"/>
                    </a:moveTo>
                    <a:lnTo>
                      <a:pt x="1296728" y="38366"/>
                    </a:lnTo>
                    <a:lnTo>
                      <a:pt x="1236695" y="24682"/>
                    </a:lnTo>
                    <a:cubicBezTo>
                      <a:pt x="1201030" y="19246"/>
                      <a:pt x="1164824" y="16435"/>
                      <a:pt x="1128167" y="16435"/>
                    </a:cubicBezTo>
                    <a:cubicBezTo>
                      <a:pt x="541645" y="16435"/>
                      <a:pt x="61336" y="735965"/>
                      <a:pt x="61336" y="1416891"/>
                    </a:cubicBezTo>
                    <a:cubicBezTo>
                      <a:pt x="61337" y="1927586"/>
                      <a:pt x="326067" y="2243603"/>
                      <a:pt x="705871" y="2369693"/>
                    </a:cubicBezTo>
                    <a:lnTo>
                      <a:pt x="752392" y="2382879"/>
                    </a:lnTo>
                    <a:lnTo>
                      <a:pt x="741797" y="2380826"/>
                    </a:lnTo>
                    <a:cubicBezTo>
                      <a:pt x="310691" y="2278486"/>
                      <a:pt x="0" y="1953709"/>
                      <a:pt x="0" y="1400456"/>
                    </a:cubicBezTo>
                    <a:cubicBezTo>
                      <a:pt x="0" y="719530"/>
                      <a:pt x="480309" y="0"/>
                      <a:pt x="1066831" y="0"/>
                    </a:cubicBezTo>
                    <a:cubicBezTo>
                      <a:pt x="1140146" y="0"/>
                      <a:pt x="1211650" y="11243"/>
                      <a:pt x="1280651" y="32247"/>
                    </a:cubicBezTo>
                    <a:close/>
                  </a:path>
                </a:pathLst>
              </a:custGeom>
              <a:solidFill>
                <a:sysClr val="windowText" lastClr="000000">
                  <a:alpha val="4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52" name="楕円 23">
                <a:extLst>
                  <a:ext uri="{FF2B5EF4-FFF2-40B4-BE49-F238E27FC236}">
                    <a16:creationId xmlns:a16="http://schemas.microsoft.com/office/drawing/2014/main" id="{477F50C4-7F81-4BDD-99DB-16D535F3315F}"/>
                  </a:ext>
                </a:extLst>
              </p:cNvPr>
              <p:cNvSpPr/>
              <p:nvPr/>
            </p:nvSpPr>
            <p:spPr>
              <a:xfrm rot="20700000">
                <a:off x="1623560" y="1827345"/>
                <a:ext cx="2123985" cy="2416215"/>
              </a:xfrm>
              <a:custGeom>
                <a:avLst/>
                <a:gdLst>
                  <a:gd name="connsiteX0" fmla="*/ 0 w 2787650"/>
                  <a:gd name="connsiteY0" fmla="*/ 1261779 h 2523557"/>
                  <a:gd name="connsiteX1" fmla="*/ 1393825 w 2787650"/>
                  <a:gd name="connsiteY1" fmla="*/ 0 h 2523557"/>
                  <a:gd name="connsiteX2" fmla="*/ 2787650 w 2787650"/>
                  <a:gd name="connsiteY2" fmla="*/ 1261779 h 2523557"/>
                  <a:gd name="connsiteX3" fmla="*/ 1393825 w 2787650"/>
                  <a:gd name="connsiteY3" fmla="*/ 2523558 h 2523557"/>
                  <a:gd name="connsiteX4" fmla="*/ 0 w 2787650"/>
                  <a:gd name="connsiteY4" fmla="*/ 1261779 h 2523557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301308"/>
                  <a:gd name="connsiteX1" fmla="*/ 1393825 w 2787650"/>
                  <a:gd name="connsiteY1" fmla="*/ 0 h 2301308"/>
                  <a:gd name="connsiteX2" fmla="*/ 2787650 w 2787650"/>
                  <a:gd name="connsiteY2" fmla="*/ 1261779 h 2301308"/>
                  <a:gd name="connsiteX3" fmla="*/ 1387475 w 2787650"/>
                  <a:gd name="connsiteY3" fmla="*/ 2301308 h 2301308"/>
                  <a:gd name="connsiteX4" fmla="*/ 0 w 2787650"/>
                  <a:gd name="connsiteY4" fmla="*/ 1261779 h 2301308"/>
                  <a:gd name="connsiteX0" fmla="*/ 0 w 2787650"/>
                  <a:gd name="connsiteY0" fmla="*/ 1433229 h 2472758"/>
                  <a:gd name="connsiteX1" fmla="*/ 1400175 w 2787650"/>
                  <a:gd name="connsiteY1" fmla="*/ 0 h 2472758"/>
                  <a:gd name="connsiteX2" fmla="*/ 2787650 w 2787650"/>
                  <a:gd name="connsiteY2" fmla="*/ 1433229 h 2472758"/>
                  <a:gd name="connsiteX3" fmla="*/ 1387475 w 2787650"/>
                  <a:gd name="connsiteY3" fmla="*/ 2472758 h 2472758"/>
                  <a:gd name="connsiteX4" fmla="*/ 0 w 2787650"/>
                  <a:gd name="connsiteY4" fmla="*/ 1433229 h 24727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87650" h="2472758">
                    <a:moveTo>
                      <a:pt x="0" y="1433229"/>
                    </a:moveTo>
                    <a:cubicBezTo>
                      <a:pt x="0" y="736368"/>
                      <a:pt x="630387" y="0"/>
                      <a:pt x="1400175" y="0"/>
                    </a:cubicBezTo>
                    <a:cubicBezTo>
                      <a:pt x="2169963" y="0"/>
                      <a:pt x="2787650" y="736368"/>
                      <a:pt x="2787650" y="1433229"/>
                    </a:cubicBezTo>
                    <a:cubicBezTo>
                      <a:pt x="2787650" y="2130090"/>
                      <a:pt x="2157263" y="2472758"/>
                      <a:pt x="1387475" y="2472758"/>
                    </a:cubicBezTo>
                    <a:cubicBezTo>
                      <a:pt x="617687" y="2472758"/>
                      <a:pt x="0" y="2130090"/>
                      <a:pt x="0" y="1433229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C00000"/>
                  </a:gs>
                  <a:gs pos="59000">
                    <a:srgbClr val="FF0000"/>
                  </a:gs>
                  <a:gs pos="23000">
                    <a:srgbClr val="FFC000"/>
                  </a:gs>
                </a:gsLst>
                <a:path path="circle">
                  <a:fillToRect t="100000" r="100000"/>
                </a:path>
                <a:tileRect l="-100000" b="-100000"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534" name="グループ化 533">
              <a:extLst>
                <a:ext uri="{FF2B5EF4-FFF2-40B4-BE49-F238E27FC236}">
                  <a16:creationId xmlns:a16="http://schemas.microsoft.com/office/drawing/2014/main" id="{B1E41EDA-D884-49D7-A89E-DADCBDFF72DF}"/>
                </a:ext>
              </a:extLst>
            </p:cNvPr>
            <p:cNvGrpSpPr/>
            <p:nvPr/>
          </p:nvGrpSpPr>
          <p:grpSpPr>
            <a:xfrm>
              <a:off x="6456078" y="4735900"/>
              <a:ext cx="678353" cy="644231"/>
              <a:chOff x="1125131" y="1827345"/>
              <a:chExt cx="2622414" cy="2490502"/>
            </a:xfrm>
          </p:grpSpPr>
          <p:sp>
            <p:nvSpPr>
              <p:cNvPr id="547" name="楕円 23">
                <a:extLst>
                  <a:ext uri="{FF2B5EF4-FFF2-40B4-BE49-F238E27FC236}">
                    <a16:creationId xmlns:a16="http://schemas.microsoft.com/office/drawing/2014/main" id="{197E8665-BA7A-4A2A-BDF8-4799F7E505F6}"/>
                  </a:ext>
                </a:extLst>
              </p:cNvPr>
              <p:cNvSpPr/>
              <p:nvPr/>
            </p:nvSpPr>
            <p:spPr>
              <a:xfrm rot="900000">
                <a:off x="1125131" y="1841475"/>
                <a:ext cx="2021959" cy="2354510"/>
              </a:xfrm>
              <a:custGeom>
                <a:avLst/>
                <a:gdLst>
                  <a:gd name="connsiteX0" fmla="*/ 0 w 2787650"/>
                  <a:gd name="connsiteY0" fmla="*/ 1261779 h 2523557"/>
                  <a:gd name="connsiteX1" fmla="*/ 1393825 w 2787650"/>
                  <a:gd name="connsiteY1" fmla="*/ 0 h 2523557"/>
                  <a:gd name="connsiteX2" fmla="*/ 2787650 w 2787650"/>
                  <a:gd name="connsiteY2" fmla="*/ 1261779 h 2523557"/>
                  <a:gd name="connsiteX3" fmla="*/ 1393825 w 2787650"/>
                  <a:gd name="connsiteY3" fmla="*/ 2523558 h 2523557"/>
                  <a:gd name="connsiteX4" fmla="*/ 0 w 2787650"/>
                  <a:gd name="connsiteY4" fmla="*/ 1261779 h 2523557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301308"/>
                  <a:gd name="connsiteX1" fmla="*/ 1393825 w 2787650"/>
                  <a:gd name="connsiteY1" fmla="*/ 0 h 2301308"/>
                  <a:gd name="connsiteX2" fmla="*/ 2787650 w 2787650"/>
                  <a:gd name="connsiteY2" fmla="*/ 1261779 h 2301308"/>
                  <a:gd name="connsiteX3" fmla="*/ 1387475 w 2787650"/>
                  <a:gd name="connsiteY3" fmla="*/ 2301308 h 2301308"/>
                  <a:gd name="connsiteX4" fmla="*/ 0 w 2787650"/>
                  <a:gd name="connsiteY4" fmla="*/ 1261779 h 2301308"/>
                  <a:gd name="connsiteX0" fmla="*/ 0 w 2787650"/>
                  <a:gd name="connsiteY0" fmla="*/ 1433229 h 2472758"/>
                  <a:gd name="connsiteX1" fmla="*/ 1400175 w 2787650"/>
                  <a:gd name="connsiteY1" fmla="*/ 0 h 2472758"/>
                  <a:gd name="connsiteX2" fmla="*/ 2787650 w 2787650"/>
                  <a:gd name="connsiteY2" fmla="*/ 1433229 h 2472758"/>
                  <a:gd name="connsiteX3" fmla="*/ 1387475 w 2787650"/>
                  <a:gd name="connsiteY3" fmla="*/ 2472758 h 2472758"/>
                  <a:gd name="connsiteX4" fmla="*/ 0 w 2787650"/>
                  <a:gd name="connsiteY4" fmla="*/ 1433229 h 24727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87650" h="2472758">
                    <a:moveTo>
                      <a:pt x="0" y="1433229"/>
                    </a:moveTo>
                    <a:cubicBezTo>
                      <a:pt x="0" y="736368"/>
                      <a:pt x="630387" y="0"/>
                      <a:pt x="1400175" y="0"/>
                    </a:cubicBezTo>
                    <a:cubicBezTo>
                      <a:pt x="2169963" y="0"/>
                      <a:pt x="2787650" y="736368"/>
                      <a:pt x="2787650" y="1433229"/>
                    </a:cubicBezTo>
                    <a:cubicBezTo>
                      <a:pt x="2787650" y="2130090"/>
                      <a:pt x="2157263" y="2472758"/>
                      <a:pt x="1387475" y="2472758"/>
                    </a:cubicBezTo>
                    <a:cubicBezTo>
                      <a:pt x="617687" y="2472758"/>
                      <a:pt x="0" y="2130090"/>
                      <a:pt x="0" y="1433229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C00000"/>
                  </a:gs>
                  <a:gs pos="59000">
                    <a:srgbClr val="FF0000"/>
                  </a:gs>
                  <a:gs pos="23000">
                    <a:srgbClr val="FFC000"/>
                  </a:gs>
                </a:gsLst>
                <a:path path="circle">
                  <a:fillToRect t="100000" r="100000"/>
                </a:path>
                <a:tileRect l="-100000" b="-100000"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48" name="フリーフォーム: 図形 547">
                <a:extLst>
                  <a:ext uri="{FF2B5EF4-FFF2-40B4-BE49-F238E27FC236}">
                    <a16:creationId xmlns:a16="http://schemas.microsoft.com/office/drawing/2014/main" id="{48BDB4AD-00E3-4E00-A2EF-9EFFD497F12F}"/>
                  </a:ext>
                </a:extLst>
              </p:cNvPr>
              <p:cNvSpPr/>
              <p:nvPr/>
            </p:nvSpPr>
            <p:spPr>
              <a:xfrm rot="20700000">
                <a:off x="1601590" y="1934968"/>
                <a:ext cx="1296728" cy="2382879"/>
              </a:xfrm>
              <a:custGeom>
                <a:avLst/>
                <a:gdLst>
                  <a:gd name="connsiteX0" fmla="*/ 1280651 w 1296728"/>
                  <a:gd name="connsiteY0" fmla="*/ 32247 h 2382879"/>
                  <a:gd name="connsiteX1" fmla="*/ 1296728 w 1296728"/>
                  <a:gd name="connsiteY1" fmla="*/ 38366 h 2382879"/>
                  <a:gd name="connsiteX2" fmla="*/ 1236695 w 1296728"/>
                  <a:gd name="connsiteY2" fmla="*/ 24682 h 2382879"/>
                  <a:gd name="connsiteX3" fmla="*/ 1128167 w 1296728"/>
                  <a:gd name="connsiteY3" fmla="*/ 16435 h 2382879"/>
                  <a:gd name="connsiteX4" fmla="*/ 61336 w 1296728"/>
                  <a:gd name="connsiteY4" fmla="*/ 1416891 h 2382879"/>
                  <a:gd name="connsiteX5" fmla="*/ 705871 w 1296728"/>
                  <a:gd name="connsiteY5" fmla="*/ 2369693 h 2382879"/>
                  <a:gd name="connsiteX6" fmla="*/ 752392 w 1296728"/>
                  <a:gd name="connsiteY6" fmla="*/ 2382879 h 2382879"/>
                  <a:gd name="connsiteX7" fmla="*/ 741797 w 1296728"/>
                  <a:gd name="connsiteY7" fmla="*/ 2380826 h 2382879"/>
                  <a:gd name="connsiteX8" fmla="*/ 0 w 1296728"/>
                  <a:gd name="connsiteY8" fmla="*/ 1400456 h 2382879"/>
                  <a:gd name="connsiteX9" fmla="*/ 1066831 w 1296728"/>
                  <a:gd name="connsiteY9" fmla="*/ 0 h 2382879"/>
                  <a:gd name="connsiteX10" fmla="*/ 1280651 w 1296728"/>
                  <a:gd name="connsiteY10" fmla="*/ 32247 h 2382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296728" h="2382879">
                    <a:moveTo>
                      <a:pt x="1280651" y="32247"/>
                    </a:moveTo>
                    <a:lnTo>
                      <a:pt x="1296728" y="38366"/>
                    </a:lnTo>
                    <a:lnTo>
                      <a:pt x="1236695" y="24682"/>
                    </a:lnTo>
                    <a:cubicBezTo>
                      <a:pt x="1201030" y="19246"/>
                      <a:pt x="1164824" y="16435"/>
                      <a:pt x="1128167" y="16435"/>
                    </a:cubicBezTo>
                    <a:cubicBezTo>
                      <a:pt x="541645" y="16435"/>
                      <a:pt x="61336" y="735965"/>
                      <a:pt x="61336" y="1416891"/>
                    </a:cubicBezTo>
                    <a:cubicBezTo>
                      <a:pt x="61337" y="1927586"/>
                      <a:pt x="326067" y="2243603"/>
                      <a:pt x="705871" y="2369693"/>
                    </a:cubicBezTo>
                    <a:lnTo>
                      <a:pt x="752392" y="2382879"/>
                    </a:lnTo>
                    <a:lnTo>
                      <a:pt x="741797" y="2380826"/>
                    </a:lnTo>
                    <a:cubicBezTo>
                      <a:pt x="310691" y="2278486"/>
                      <a:pt x="0" y="1953709"/>
                      <a:pt x="0" y="1400456"/>
                    </a:cubicBezTo>
                    <a:cubicBezTo>
                      <a:pt x="0" y="719530"/>
                      <a:pt x="480309" y="0"/>
                      <a:pt x="1066831" y="0"/>
                    </a:cubicBezTo>
                    <a:cubicBezTo>
                      <a:pt x="1140146" y="0"/>
                      <a:pt x="1211650" y="11243"/>
                      <a:pt x="1280651" y="32247"/>
                    </a:cubicBezTo>
                    <a:close/>
                  </a:path>
                </a:pathLst>
              </a:custGeom>
              <a:solidFill>
                <a:sysClr val="windowText" lastClr="000000">
                  <a:alpha val="4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49" name="楕円 23">
                <a:extLst>
                  <a:ext uri="{FF2B5EF4-FFF2-40B4-BE49-F238E27FC236}">
                    <a16:creationId xmlns:a16="http://schemas.microsoft.com/office/drawing/2014/main" id="{C955F556-A7E0-4AD8-8645-95E746047110}"/>
                  </a:ext>
                </a:extLst>
              </p:cNvPr>
              <p:cNvSpPr/>
              <p:nvPr/>
            </p:nvSpPr>
            <p:spPr>
              <a:xfrm rot="20700000">
                <a:off x="1623560" y="1827345"/>
                <a:ext cx="2123985" cy="2416215"/>
              </a:xfrm>
              <a:custGeom>
                <a:avLst/>
                <a:gdLst>
                  <a:gd name="connsiteX0" fmla="*/ 0 w 2787650"/>
                  <a:gd name="connsiteY0" fmla="*/ 1261779 h 2523557"/>
                  <a:gd name="connsiteX1" fmla="*/ 1393825 w 2787650"/>
                  <a:gd name="connsiteY1" fmla="*/ 0 h 2523557"/>
                  <a:gd name="connsiteX2" fmla="*/ 2787650 w 2787650"/>
                  <a:gd name="connsiteY2" fmla="*/ 1261779 h 2523557"/>
                  <a:gd name="connsiteX3" fmla="*/ 1393825 w 2787650"/>
                  <a:gd name="connsiteY3" fmla="*/ 2523558 h 2523557"/>
                  <a:gd name="connsiteX4" fmla="*/ 0 w 2787650"/>
                  <a:gd name="connsiteY4" fmla="*/ 1261779 h 2523557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301308"/>
                  <a:gd name="connsiteX1" fmla="*/ 1393825 w 2787650"/>
                  <a:gd name="connsiteY1" fmla="*/ 0 h 2301308"/>
                  <a:gd name="connsiteX2" fmla="*/ 2787650 w 2787650"/>
                  <a:gd name="connsiteY2" fmla="*/ 1261779 h 2301308"/>
                  <a:gd name="connsiteX3" fmla="*/ 1387475 w 2787650"/>
                  <a:gd name="connsiteY3" fmla="*/ 2301308 h 2301308"/>
                  <a:gd name="connsiteX4" fmla="*/ 0 w 2787650"/>
                  <a:gd name="connsiteY4" fmla="*/ 1261779 h 2301308"/>
                  <a:gd name="connsiteX0" fmla="*/ 0 w 2787650"/>
                  <a:gd name="connsiteY0" fmla="*/ 1433229 h 2472758"/>
                  <a:gd name="connsiteX1" fmla="*/ 1400175 w 2787650"/>
                  <a:gd name="connsiteY1" fmla="*/ 0 h 2472758"/>
                  <a:gd name="connsiteX2" fmla="*/ 2787650 w 2787650"/>
                  <a:gd name="connsiteY2" fmla="*/ 1433229 h 2472758"/>
                  <a:gd name="connsiteX3" fmla="*/ 1387475 w 2787650"/>
                  <a:gd name="connsiteY3" fmla="*/ 2472758 h 2472758"/>
                  <a:gd name="connsiteX4" fmla="*/ 0 w 2787650"/>
                  <a:gd name="connsiteY4" fmla="*/ 1433229 h 24727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87650" h="2472758">
                    <a:moveTo>
                      <a:pt x="0" y="1433229"/>
                    </a:moveTo>
                    <a:cubicBezTo>
                      <a:pt x="0" y="736368"/>
                      <a:pt x="630387" y="0"/>
                      <a:pt x="1400175" y="0"/>
                    </a:cubicBezTo>
                    <a:cubicBezTo>
                      <a:pt x="2169963" y="0"/>
                      <a:pt x="2787650" y="736368"/>
                      <a:pt x="2787650" y="1433229"/>
                    </a:cubicBezTo>
                    <a:cubicBezTo>
                      <a:pt x="2787650" y="2130090"/>
                      <a:pt x="2157263" y="2472758"/>
                      <a:pt x="1387475" y="2472758"/>
                    </a:cubicBezTo>
                    <a:cubicBezTo>
                      <a:pt x="617687" y="2472758"/>
                      <a:pt x="0" y="2130090"/>
                      <a:pt x="0" y="1433229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C00000"/>
                  </a:gs>
                  <a:gs pos="59000">
                    <a:srgbClr val="FF0000"/>
                  </a:gs>
                  <a:gs pos="23000">
                    <a:srgbClr val="FFC000"/>
                  </a:gs>
                </a:gsLst>
                <a:path path="circle">
                  <a:fillToRect t="100000" r="100000"/>
                </a:path>
                <a:tileRect l="-100000" b="-100000"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535" name="グループ化 534">
              <a:extLst>
                <a:ext uri="{FF2B5EF4-FFF2-40B4-BE49-F238E27FC236}">
                  <a16:creationId xmlns:a16="http://schemas.microsoft.com/office/drawing/2014/main" id="{D85D2E5F-0476-4F8B-9225-35C873C640B8}"/>
                </a:ext>
              </a:extLst>
            </p:cNvPr>
            <p:cNvGrpSpPr/>
            <p:nvPr/>
          </p:nvGrpSpPr>
          <p:grpSpPr>
            <a:xfrm>
              <a:off x="5826301" y="4641910"/>
              <a:ext cx="678353" cy="644231"/>
              <a:chOff x="1125131" y="1827345"/>
              <a:chExt cx="2622414" cy="2490502"/>
            </a:xfrm>
          </p:grpSpPr>
          <p:sp>
            <p:nvSpPr>
              <p:cNvPr id="544" name="楕円 23">
                <a:extLst>
                  <a:ext uri="{FF2B5EF4-FFF2-40B4-BE49-F238E27FC236}">
                    <a16:creationId xmlns:a16="http://schemas.microsoft.com/office/drawing/2014/main" id="{2415CC4A-AB81-4980-AD96-990925B90324}"/>
                  </a:ext>
                </a:extLst>
              </p:cNvPr>
              <p:cNvSpPr/>
              <p:nvPr/>
            </p:nvSpPr>
            <p:spPr>
              <a:xfrm rot="900000">
                <a:off x="1125131" y="1841475"/>
                <a:ext cx="2021959" cy="2354510"/>
              </a:xfrm>
              <a:custGeom>
                <a:avLst/>
                <a:gdLst>
                  <a:gd name="connsiteX0" fmla="*/ 0 w 2787650"/>
                  <a:gd name="connsiteY0" fmla="*/ 1261779 h 2523557"/>
                  <a:gd name="connsiteX1" fmla="*/ 1393825 w 2787650"/>
                  <a:gd name="connsiteY1" fmla="*/ 0 h 2523557"/>
                  <a:gd name="connsiteX2" fmla="*/ 2787650 w 2787650"/>
                  <a:gd name="connsiteY2" fmla="*/ 1261779 h 2523557"/>
                  <a:gd name="connsiteX3" fmla="*/ 1393825 w 2787650"/>
                  <a:gd name="connsiteY3" fmla="*/ 2523558 h 2523557"/>
                  <a:gd name="connsiteX4" fmla="*/ 0 w 2787650"/>
                  <a:gd name="connsiteY4" fmla="*/ 1261779 h 2523557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301308"/>
                  <a:gd name="connsiteX1" fmla="*/ 1393825 w 2787650"/>
                  <a:gd name="connsiteY1" fmla="*/ 0 h 2301308"/>
                  <a:gd name="connsiteX2" fmla="*/ 2787650 w 2787650"/>
                  <a:gd name="connsiteY2" fmla="*/ 1261779 h 2301308"/>
                  <a:gd name="connsiteX3" fmla="*/ 1387475 w 2787650"/>
                  <a:gd name="connsiteY3" fmla="*/ 2301308 h 2301308"/>
                  <a:gd name="connsiteX4" fmla="*/ 0 w 2787650"/>
                  <a:gd name="connsiteY4" fmla="*/ 1261779 h 2301308"/>
                  <a:gd name="connsiteX0" fmla="*/ 0 w 2787650"/>
                  <a:gd name="connsiteY0" fmla="*/ 1433229 h 2472758"/>
                  <a:gd name="connsiteX1" fmla="*/ 1400175 w 2787650"/>
                  <a:gd name="connsiteY1" fmla="*/ 0 h 2472758"/>
                  <a:gd name="connsiteX2" fmla="*/ 2787650 w 2787650"/>
                  <a:gd name="connsiteY2" fmla="*/ 1433229 h 2472758"/>
                  <a:gd name="connsiteX3" fmla="*/ 1387475 w 2787650"/>
                  <a:gd name="connsiteY3" fmla="*/ 2472758 h 2472758"/>
                  <a:gd name="connsiteX4" fmla="*/ 0 w 2787650"/>
                  <a:gd name="connsiteY4" fmla="*/ 1433229 h 24727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87650" h="2472758">
                    <a:moveTo>
                      <a:pt x="0" y="1433229"/>
                    </a:moveTo>
                    <a:cubicBezTo>
                      <a:pt x="0" y="736368"/>
                      <a:pt x="630387" y="0"/>
                      <a:pt x="1400175" y="0"/>
                    </a:cubicBezTo>
                    <a:cubicBezTo>
                      <a:pt x="2169963" y="0"/>
                      <a:pt x="2787650" y="736368"/>
                      <a:pt x="2787650" y="1433229"/>
                    </a:cubicBezTo>
                    <a:cubicBezTo>
                      <a:pt x="2787650" y="2130090"/>
                      <a:pt x="2157263" y="2472758"/>
                      <a:pt x="1387475" y="2472758"/>
                    </a:cubicBezTo>
                    <a:cubicBezTo>
                      <a:pt x="617687" y="2472758"/>
                      <a:pt x="0" y="2130090"/>
                      <a:pt x="0" y="1433229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C00000"/>
                  </a:gs>
                  <a:gs pos="59000">
                    <a:srgbClr val="FF0000"/>
                  </a:gs>
                  <a:gs pos="23000">
                    <a:srgbClr val="FFC000"/>
                  </a:gs>
                </a:gsLst>
                <a:path path="circle">
                  <a:fillToRect t="100000" r="100000"/>
                </a:path>
                <a:tileRect l="-100000" b="-100000"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45" name="フリーフォーム: 図形 544">
                <a:extLst>
                  <a:ext uri="{FF2B5EF4-FFF2-40B4-BE49-F238E27FC236}">
                    <a16:creationId xmlns:a16="http://schemas.microsoft.com/office/drawing/2014/main" id="{6A948F2A-DE40-4C0F-9D75-DB8F8CB4C4E3}"/>
                  </a:ext>
                </a:extLst>
              </p:cNvPr>
              <p:cNvSpPr/>
              <p:nvPr/>
            </p:nvSpPr>
            <p:spPr>
              <a:xfrm rot="20700000">
                <a:off x="1601590" y="1934968"/>
                <a:ext cx="1296728" cy="2382879"/>
              </a:xfrm>
              <a:custGeom>
                <a:avLst/>
                <a:gdLst>
                  <a:gd name="connsiteX0" fmla="*/ 1280651 w 1296728"/>
                  <a:gd name="connsiteY0" fmla="*/ 32247 h 2382879"/>
                  <a:gd name="connsiteX1" fmla="*/ 1296728 w 1296728"/>
                  <a:gd name="connsiteY1" fmla="*/ 38366 h 2382879"/>
                  <a:gd name="connsiteX2" fmla="*/ 1236695 w 1296728"/>
                  <a:gd name="connsiteY2" fmla="*/ 24682 h 2382879"/>
                  <a:gd name="connsiteX3" fmla="*/ 1128167 w 1296728"/>
                  <a:gd name="connsiteY3" fmla="*/ 16435 h 2382879"/>
                  <a:gd name="connsiteX4" fmla="*/ 61336 w 1296728"/>
                  <a:gd name="connsiteY4" fmla="*/ 1416891 h 2382879"/>
                  <a:gd name="connsiteX5" fmla="*/ 705871 w 1296728"/>
                  <a:gd name="connsiteY5" fmla="*/ 2369693 h 2382879"/>
                  <a:gd name="connsiteX6" fmla="*/ 752392 w 1296728"/>
                  <a:gd name="connsiteY6" fmla="*/ 2382879 h 2382879"/>
                  <a:gd name="connsiteX7" fmla="*/ 741797 w 1296728"/>
                  <a:gd name="connsiteY7" fmla="*/ 2380826 h 2382879"/>
                  <a:gd name="connsiteX8" fmla="*/ 0 w 1296728"/>
                  <a:gd name="connsiteY8" fmla="*/ 1400456 h 2382879"/>
                  <a:gd name="connsiteX9" fmla="*/ 1066831 w 1296728"/>
                  <a:gd name="connsiteY9" fmla="*/ 0 h 2382879"/>
                  <a:gd name="connsiteX10" fmla="*/ 1280651 w 1296728"/>
                  <a:gd name="connsiteY10" fmla="*/ 32247 h 2382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296728" h="2382879">
                    <a:moveTo>
                      <a:pt x="1280651" y="32247"/>
                    </a:moveTo>
                    <a:lnTo>
                      <a:pt x="1296728" y="38366"/>
                    </a:lnTo>
                    <a:lnTo>
                      <a:pt x="1236695" y="24682"/>
                    </a:lnTo>
                    <a:cubicBezTo>
                      <a:pt x="1201030" y="19246"/>
                      <a:pt x="1164824" y="16435"/>
                      <a:pt x="1128167" y="16435"/>
                    </a:cubicBezTo>
                    <a:cubicBezTo>
                      <a:pt x="541645" y="16435"/>
                      <a:pt x="61336" y="735965"/>
                      <a:pt x="61336" y="1416891"/>
                    </a:cubicBezTo>
                    <a:cubicBezTo>
                      <a:pt x="61337" y="1927586"/>
                      <a:pt x="326067" y="2243603"/>
                      <a:pt x="705871" y="2369693"/>
                    </a:cubicBezTo>
                    <a:lnTo>
                      <a:pt x="752392" y="2382879"/>
                    </a:lnTo>
                    <a:lnTo>
                      <a:pt x="741797" y="2380826"/>
                    </a:lnTo>
                    <a:cubicBezTo>
                      <a:pt x="310691" y="2278486"/>
                      <a:pt x="0" y="1953709"/>
                      <a:pt x="0" y="1400456"/>
                    </a:cubicBezTo>
                    <a:cubicBezTo>
                      <a:pt x="0" y="719530"/>
                      <a:pt x="480309" y="0"/>
                      <a:pt x="1066831" y="0"/>
                    </a:cubicBezTo>
                    <a:cubicBezTo>
                      <a:pt x="1140146" y="0"/>
                      <a:pt x="1211650" y="11243"/>
                      <a:pt x="1280651" y="32247"/>
                    </a:cubicBezTo>
                    <a:close/>
                  </a:path>
                </a:pathLst>
              </a:custGeom>
              <a:solidFill>
                <a:sysClr val="windowText" lastClr="000000">
                  <a:alpha val="4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46" name="楕円 23">
                <a:extLst>
                  <a:ext uri="{FF2B5EF4-FFF2-40B4-BE49-F238E27FC236}">
                    <a16:creationId xmlns:a16="http://schemas.microsoft.com/office/drawing/2014/main" id="{5A3BD7EF-7B23-4997-9CCA-1E9A2B0EDE0C}"/>
                  </a:ext>
                </a:extLst>
              </p:cNvPr>
              <p:cNvSpPr/>
              <p:nvPr/>
            </p:nvSpPr>
            <p:spPr>
              <a:xfrm rot="20700000">
                <a:off x="1623560" y="1827345"/>
                <a:ext cx="2123985" cy="2416215"/>
              </a:xfrm>
              <a:custGeom>
                <a:avLst/>
                <a:gdLst>
                  <a:gd name="connsiteX0" fmla="*/ 0 w 2787650"/>
                  <a:gd name="connsiteY0" fmla="*/ 1261779 h 2523557"/>
                  <a:gd name="connsiteX1" fmla="*/ 1393825 w 2787650"/>
                  <a:gd name="connsiteY1" fmla="*/ 0 h 2523557"/>
                  <a:gd name="connsiteX2" fmla="*/ 2787650 w 2787650"/>
                  <a:gd name="connsiteY2" fmla="*/ 1261779 h 2523557"/>
                  <a:gd name="connsiteX3" fmla="*/ 1393825 w 2787650"/>
                  <a:gd name="connsiteY3" fmla="*/ 2523558 h 2523557"/>
                  <a:gd name="connsiteX4" fmla="*/ 0 w 2787650"/>
                  <a:gd name="connsiteY4" fmla="*/ 1261779 h 2523557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301308"/>
                  <a:gd name="connsiteX1" fmla="*/ 1393825 w 2787650"/>
                  <a:gd name="connsiteY1" fmla="*/ 0 h 2301308"/>
                  <a:gd name="connsiteX2" fmla="*/ 2787650 w 2787650"/>
                  <a:gd name="connsiteY2" fmla="*/ 1261779 h 2301308"/>
                  <a:gd name="connsiteX3" fmla="*/ 1387475 w 2787650"/>
                  <a:gd name="connsiteY3" fmla="*/ 2301308 h 2301308"/>
                  <a:gd name="connsiteX4" fmla="*/ 0 w 2787650"/>
                  <a:gd name="connsiteY4" fmla="*/ 1261779 h 2301308"/>
                  <a:gd name="connsiteX0" fmla="*/ 0 w 2787650"/>
                  <a:gd name="connsiteY0" fmla="*/ 1433229 h 2472758"/>
                  <a:gd name="connsiteX1" fmla="*/ 1400175 w 2787650"/>
                  <a:gd name="connsiteY1" fmla="*/ 0 h 2472758"/>
                  <a:gd name="connsiteX2" fmla="*/ 2787650 w 2787650"/>
                  <a:gd name="connsiteY2" fmla="*/ 1433229 h 2472758"/>
                  <a:gd name="connsiteX3" fmla="*/ 1387475 w 2787650"/>
                  <a:gd name="connsiteY3" fmla="*/ 2472758 h 2472758"/>
                  <a:gd name="connsiteX4" fmla="*/ 0 w 2787650"/>
                  <a:gd name="connsiteY4" fmla="*/ 1433229 h 24727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87650" h="2472758">
                    <a:moveTo>
                      <a:pt x="0" y="1433229"/>
                    </a:moveTo>
                    <a:cubicBezTo>
                      <a:pt x="0" y="736368"/>
                      <a:pt x="630387" y="0"/>
                      <a:pt x="1400175" y="0"/>
                    </a:cubicBezTo>
                    <a:cubicBezTo>
                      <a:pt x="2169963" y="0"/>
                      <a:pt x="2787650" y="736368"/>
                      <a:pt x="2787650" y="1433229"/>
                    </a:cubicBezTo>
                    <a:cubicBezTo>
                      <a:pt x="2787650" y="2130090"/>
                      <a:pt x="2157263" y="2472758"/>
                      <a:pt x="1387475" y="2472758"/>
                    </a:cubicBezTo>
                    <a:cubicBezTo>
                      <a:pt x="617687" y="2472758"/>
                      <a:pt x="0" y="2130090"/>
                      <a:pt x="0" y="1433229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C00000"/>
                  </a:gs>
                  <a:gs pos="59000">
                    <a:srgbClr val="FF0000"/>
                  </a:gs>
                  <a:gs pos="23000">
                    <a:srgbClr val="FFC000"/>
                  </a:gs>
                </a:gsLst>
                <a:path path="circle">
                  <a:fillToRect t="100000" r="100000"/>
                </a:path>
                <a:tileRect l="-100000" b="-100000"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536" name="グループ化 535">
              <a:extLst>
                <a:ext uri="{FF2B5EF4-FFF2-40B4-BE49-F238E27FC236}">
                  <a16:creationId xmlns:a16="http://schemas.microsoft.com/office/drawing/2014/main" id="{7BD77A2C-9945-4622-9267-DBD3726BA14F}"/>
                </a:ext>
              </a:extLst>
            </p:cNvPr>
            <p:cNvGrpSpPr/>
            <p:nvPr/>
          </p:nvGrpSpPr>
          <p:grpSpPr>
            <a:xfrm>
              <a:off x="5334644" y="4925681"/>
              <a:ext cx="678353" cy="644231"/>
              <a:chOff x="1125131" y="1827345"/>
              <a:chExt cx="2622414" cy="2490502"/>
            </a:xfrm>
          </p:grpSpPr>
          <p:sp>
            <p:nvSpPr>
              <p:cNvPr id="541" name="楕円 23">
                <a:extLst>
                  <a:ext uri="{FF2B5EF4-FFF2-40B4-BE49-F238E27FC236}">
                    <a16:creationId xmlns:a16="http://schemas.microsoft.com/office/drawing/2014/main" id="{960D5BDC-111D-435E-A8D7-84CB28266B75}"/>
                  </a:ext>
                </a:extLst>
              </p:cNvPr>
              <p:cNvSpPr/>
              <p:nvPr/>
            </p:nvSpPr>
            <p:spPr>
              <a:xfrm rot="900000">
                <a:off x="1125131" y="1841475"/>
                <a:ext cx="2021959" cy="2354510"/>
              </a:xfrm>
              <a:custGeom>
                <a:avLst/>
                <a:gdLst>
                  <a:gd name="connsiteX0" fmla="*/ 0 w 2787650"/>
                  <a:gd name="connsiteY0" fmla="*/ 1261779 h 2523557"/>
                  <a:gd name="connsiteX1" fmla="*/ 1393825 w 2787650"/>
                  <a:gd name="connsiteY1" fmla="*/ 0 h 2523557"/>
                  <a:gd name="connsiteX2" fmla="*/ 2787650 w 2787650"/>
                  <a:gd name="connsiteY2" fmla="*/ 1261779 h 2523557"/>
                  <a:gd name="connsiteX3" fmla="*/ 1393825 w 2787650"/>
                  <a:gd name="connsiteY3" fmla="*/ 2523558 h 2523557"/>
                  <a:gd name="connsiteX4" fmla="*/ 0 w 2787650"/>
                  <a:gd name="connsiteY4" fmla="*/ 1261779 h 2523557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301308"/>
                  <a:gd name="connsiteX1" fmla="*/ 1393825 w 2787650"/>
                  <a:gd name="connsiteY1" fmla="*/ 0 h 2301308"/>
                  <a:gd name="connsiteX2" fmla="*/ 2787650 w 2787650"/>
                  <a:gd name="connsiteY2" fmla="*/ 1261779 h 2301308"/>
                  <a:gd name="connsiteX3" fmla="*/ 1387475 w 2787650"/>
                  <a:gd name="connsiteY3" fmla="*/ 2301308 h 2301308"/>
                  <a:gd name="connsiteX4" fmla="*/ 0 w 2787650"/>
                  <a:gd name="connsiteY4" fmla="*/ 1261779 h 2301308"/>
                  <a:gd name="connsiteX0" fmla="*/ 0 w 2787650"/>
                  <a:gd name="connsiteY0" fmla="*/ 1433229 h 2472758"/>
                  <a:gd name="connsiteX1" fmla="*/ 1400175 w 2787650"/>
                  <a:gd name="connsiteY1" fmla="*/ 0 h 2472758"/>
                  <a:gd name="connsiteX2" fmla="*/ 2787650 w 2787650"/>
                  <a:gd name="connsiteY2" fmla="*/ 1433229 h 2472758"/>
                  <a:gd name="connsiteX3" fmla="*/ 1387475 w 2787650"/>
                  <a:gd name="connsiteY3" fmla="*/ 2472758 h 2472758"/>
                  <a:gd name="connsiteX4" fmla="*/ 0 w 2787650"/>
                  <a:gd name="connsiteY4" fmla="*/ 1433229 h 24727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87650" h="2472758">
                    <a:moveTo>
                      <a:pt x="0" y="1433229"/>
                    </a:moveTo>
                    <a:cubicBezTo>
                      <a:pt x="0" y="736368"/>
                      <a:pt x="630387" y="0"/>
                      <a:pt x="1400175" y="0"/>
                    </a:cubicBezTo>
                    <a:cubicBezTo>
                      <a:pt x="2169963" y="0"/>
                      <a:pt x="2787650" y="736368"/>
                      <a:pt x="2787650" y="1433229"/>
                    </a:cubicBezTo>
                    <a:cubicBezTo>
                      <a:pt x="2787650" y="2130090"/>
                      <a:pt x="2157263" y="2472758"/>
                      <a:pt x="1387475" y="2472758"/>
                    </a:cubicBezTo>
                    <a:cubicBezTo>
                      <a:pt x="617687" y="2472758"/>
                      <a:pt x="0" y="2130090"/>
                      <a:pt x="0" y="1433229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C00000"/>
                  </a:gs>
                  <a:gs pos="59000">
                    <a:srgbClr val="FF0000"/>
                  </a:gs>
                  <a:gs pos="23000">
                    <a:srgbClr val="FFC000"/>
                  </a:gs>
                </a:gsLst>
                <a:path path="circle">
                  <a:fillToRect t="100000" r="100000"/>
                </a:path>
                <a:tileRect l="-100000" b="-100000"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42" name="フリーフォーム: 図形 541">
                <a:extLst>
                  <a:ext uri="{FF2B5EF4-FFF2-40B4-BE49-F238E27FC236}">
                    <a16:creationId xmlns:a16="http://schemas.microsoft.com/office/drawing/2014/main" id="{B7AD3DD6-E9E1-42C1-B1FA-B6FCDC64C93F}"/>
                  </a:ext>
                </a:extLst>
              </p:cNvPr>
              <p:cNvSpPr/>
              <p:nvPr/>
            </p:nvSpPr>
            <p:spPr>
              <a:xfrm rot="20700000">
                <a:off x="1601590" y="1934968"/>
                <a:ext cx="1296728" cy="2382879"/>
              </a:xfrm>
              <a:custGeom>
                <a:avLst/>
                <a:gdLst>
                  <a:gd name="connsiteX0" fmla="*/ 1280651 w 1296728"/>
                  <a:gd name="connsiteY0" fmla="*/ 32247 h 2382879"/>
                  <a:gd name="connsiteX1" fmla="*/ 1296728 w 1296728"/>
                  <a:gd name="connsiteY1" fmla="*/ 38366 h 2382879"/>
                  <a:gd name="connsiteX2" fmla="*/ 1236695 w 1296728"/>
                  <a:gd name="connsiteY2" fmla="*/ 24682 h 2382879"/>
                  <a:gd name="connsiteX3" fmla="*/ 1128167 w 1296728"/>
                  <a:gd name="connsiteY3" fmla="*/ 16435 h 2382879"/>
                  <a:gd name="connsiteX4" fmla="*/ 61336 w 1296728"/>
                  <a:gd name="connsiteY4" fmla="*/ 1416891 h 2382879"/>
                  <a:gd name="connsiteX5" fmla="*/ 705871 w 1296728"/>
                  <a:gd name="connsiteY5" fmla="*/ 2369693 h 2382879"/>
                  <a:gd name="connsiteX6" fmla="*/ 752392 w 1296728"/>
                  <a:gd name="connsiteY6" fmla="*/ 2382879 h 2382879"/>
                  <a:gd name="connsiteX7" fmla="*/ 741797 w 1296728"/>
                  <a:gd name="connsiteY7" fmla="*/ 2380826 h 2382879"/>
                  <a:gd name="connsiteX8" fmla="*/ 0 w 1296728"/>
                  <a:gd name="connsiteY8" fmla="*/ 1400456 h 2382879"/>
                  <a:gd name="connsiteX9" fmla="*/ 1066831 w 1296728"/>
                  <a:gd name="connsiteY9" fmla="*/ 0 h 2382879"/>
                  <a:gd name="connsiteX10" fmla="*/ 1280651 w 1296728"/>
                  <a:gd name="connsiteY10" fmla="*/ 32247 h 2382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296728" h="2382879">
                    <a:moveTo>
                      <a:pt x="1280651" y="32247"/>
                    </a:moveTo>
                    <a:lnTo>
                      <a:pt x="1296728" y="38366"/>
                    </a:lnTo>
                    <a:lnTo>
                      <a:pt x="1236695" y="24682"/>
                    </a:lnTo>
                    <a:cubicBezTo>
                      <a:pt x="1201030" y="19246"/>
                      <a:pt x="1164824" y="16435"/>
                      <a:pt x="1128167" y="16435"/>
                    </a:cubicBezTo>
                    <a:cubicBezTo>
                      <a:pt x="541645" y="16435"/>
                      <a:pt x="61336" y="735965"/>
                      <a:pt x="61336" y="1416891"/>
                    </a:cubicBezTo>
                    <a:cubicBezTo>
                      <a:pt x="61337" y="1927586"/>
                      <a:pt x="326067" y="2243603"/>
                      <a:pt x="705871" y="2369693"/>
                    </a:cubicBezTo>
                    <a:lnTo>
                      <a:pt x="752392" y="2382879"/>
                    </a:lnTo>
                    <a:lnTo>
                      <a:pt x="741797" y="2380826"/>
                    </a:lnTo>
                    <a:cubicBezTo>
                      <a:pt x="310691" y="2278486"/>
                      <a:pt x="0" y="1953709"/>
                      <a:pt x="0" y="1400456"/>
                    </a:cubicBezTo>
                    <a:cubicBezTo>
                      <a:pt x="0" y="719530"/>
                      <a:pt x="480309" y="0"/>
                      <a:pt x="1066831" y="0"/>
                    </a:cubicBezTo>
                    <a:cubicBezTo>
                      <a:pt x="1140146" y="0"/>
                      <a:pt x="1211650" y="11243"/>
                      <a:pt x="1280651" y="32247"/>
                    </a:cubicBezTo>
                    <a:close/>
                  </a:path>
                </a:pathLst>
              </a:custGeom>
              <a:solidFill>
                <a:sysClr val="windowText" lastClr="000000">
                  <a:alpha val="4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43" name="楕円 23">
                <a:extLst>
                  <a:ext uri="{FF2B5EF4-FFF2-40B4-BE49-F238E27FC236}">
                    <a16:creationId xmlns:a16="http://schemas.microsoft.com/office/drawing/2014/main" id="{FE429F04-7546-4F5D-BECA-C665B1B91485}"/>
                  </a:ext>
                </a:extLst>
              </p:cNvPr>
              <p:cNvSpPr/>
              <p:nvPr/>
            </p:nvSpPr>
            <p:spPr>
              <a:xfrm rot="20700000">
                <a:off x="1623560" y="1827345"/>
                <a:ext cx="2123985" cy="2416215"/>
              </a:xfrm>
              <a:custGeom>
                <a:avLst/>
                <a:gdLst>
                  <a:gd name="connsiteX0" fmla="*/ 0 w 2787650"/>
                  <a:gd name="connsiteY0" fmla="*/ 1261779 h 2523557"/>
                  <a:gd name="connsiteX1" fmla="*/ 1393825 w 2787650"/>
                  <a:gd name="connsiteY1" fmla="*/ 0 h 2523557"/>
                  <a:gd name="connsiteX2" fmla="*/ 2787650 w 2787650"/>
                  <a:gd name="connsiteY2" fmla="*/ 1261779 h 2523557"/>
                  <a:gd name="connsiteX3" fmla="*/ 1393825 w 2787650"/>
                  <a:gd name="connsiteY3" fmla="*/ 2523558 h 2523557"/>
                  <a:gd name="connsiteX4" fmla="*/ 0 w 2787650"/>
                  <a:gd name="connsiteY4" fmla="*/ 1261779 h 2523557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301308"/>
                  <a:gd name="connsiteX1" fmla="*/ 1393825 w 2787650"/>
                  <a:gd name="connsiteY1" fmla="*/ 0 h 2301308"/>
                  <a:gd name="connsiteX2" fmla="*/ 2787650 w 2787650"/>
                  <a:gd name="connsiteY2" fmla="*/ 1261779 h 2301308"/>
                  <a:gd name="connsiteX3" fmla="*/ 1387475 w 2787650"/>
                  <a:gd name="connsiteY3" fmla="*/ 2301308 h 2301308"/>
                  <a:gd name="connsiteX4" fmla="*/ 0 w 2787650"/>
                  <a:gd name="connsiteY4" fmla="*/ 1261779 h 2301308"/>
                  <a:gd name="connsiteX0" fmla="*/ 0 w 2787650"/>
                  <a:gd name="connsiteY0" fmla="*/ 1433229 h 2472758"/>
                  <a:gd name="connsiteX1" fmla="*/ 1400175 w 2787650"/>
                  <a:gd name="connsiteY1" fmla="*/ 0 h 2472758"/>
                  <a:gd name="connsiteX2" fmla="*/ 2787650 w 2787650"/>
                  <a:gd name="connsiteY2" fmla="*/ 1433229 h 2472758"/>
                  <a:gd name="connsiteX3" fmla="*/ 1387475 w 2787650"/>
                  <a:gd name="connsiteY3" fmla="*/ 2472758 h 2472758"/>
                  <a:gd name="connsiteX4" fmla="*/ 0 w 2787650"/>
                  <a:gd name="connsiteY4" fmla="*/ 1433229 h 24727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87650" h="2472758">
                    <a:moveTo>
                      <a:pt x="0" y="1433229"/>
                    </a:moveTo>
                    <a:cubicBezTo>
                      <a:pt x="0" y="736368"/>
                      <a:pt x="630387" y="0"/>
                      <a:pt x="1400175" y="0"/>
                    </a:cubicBezTo>
                    <a:cubicBezTo>
                      <a:pt x="2169963" y="0"/>
                      <a:pt x="2787650" y="736368"/>
                      <a:pt x="2787650" y="1433229"/>
                    </a:cubicBezTo>
                    <a:cubicBezTo>
                      <a:pt x="2787650" y="2130090"/>
                      <a:pt x="2157263" y="2472758"/>
                      <a:pt x="1387475" y="2472758"/>
                    </a:cubicBezTo>
                    <a:cubicBezTo>
                      <a:pt x="617687" y="2472758"/>
                      <a:pt x="0" y="2130090"/>
                      <a:pt x="0" y="1433229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C00000"/>
                  </a:gs>
                  <a:gs pos="59000">
                    <a:srgbClr val="FF0000"/>
                  </a:gs>
                  <a:gs pos="23000">
                    <a:srgbClr val="FFC000"/>
                  </a:gs>
                </a:gsLst>
                <a:path path="circle">
                  <a:fillToRect t="100000" r="100000"/>
                </a:path>
                <a:tileRect l="-100000" b="-100000"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537" name="グループ化 536">
              <a:extLst>
                <a:ext uri="{FF2B5EF4-FFF2-40B4-BE49-F238E27FC236}">
                  <a16:creationId xmlns:a16="http://schemas.microsoft.com/office/drawing/2014/main" id="{18F07A66-C1FC-49C7-B7E6-5DF8CB847636}"/>
                </a:ext>
              </a:extLst>
            </p:cNvPr>
            <p:cNvGrpSpPr/>
            <p:nvPr/>
          </p:nvGrpSpPr>
          <p:grpSpPr>
            <a:xfrm>
              <a:off x="6085143" y="5046451"/>
              <a:ext cx="678353" cy="644231"/>
              <a:chOff x="1125131" y="1827345"/>
              <a:chExt cx="2622414" cy="2490502"/>
            </a:xfrm>
          </p:grpSpPr>
          <p:sp>
            <p:nvSpPr>
              <p:cNvPr id="538" name="楕円 23">
                <a:extLst>
                  <a:ext uri="{FF2B5EF4-FFF2-40B4-BE49-F238E27FC236}">
                    <a16:creationId xmlns:a16="http://schemas.microsoft.com/office/drawing/2014/main" id="{92E19AC2-389A-453B-A00E-98E7FF2B75F2}"/>
                  </a:ext>
                </a:extLst>
              </p:cNvPr>
              <p:cNvSpPr/>
              <p:nvPr/>
            </p:nvSpPr>
            <p:spPr>
              <a:xfrm rot="900000">
                <a:off x="1125131" y="1841475"/>
                <a:ext cx="2021959" cy="2354510"/>
              </a:xfrm>
              <a:custGeom>
                <a:avLst/>
                <a:gdLst>
                  <a:gd name="connsiteX0" fmla="*/ 0 w 2787650"/>
                  <a:gd name="connsiteY0" fmla="*/ 1261779 h 2523557"/>
                  <a:gd name="connsiteX1" fmla="*/ 1393825 w 2787650"/>
                  <a:gd name="connsiteY1" fmla="*/ 0 h 2523557"/>
                  <a:gd name="connsiteX2" fmla="*/ 2787650 w 2787650"/>
                  <a:gd name="connsiteY2" fmla="*/ 1261779 h 2523557"/>
                  <a:gd name="connsiteX3" fmla="*/ 1393825 w 2787650"/>
                  <a:gd name="connsiteY3" fmla="*/ 2523558 h 2523557"/>
                  <a:gd name="connsiteX4" fmla="*/ 0 w 2787650"/>
                  <a:gd name="connsiteY4" fmla="*/ 1261779 h 2523557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301308"/>
                  <a:gd name="connsiteX1" fmla="*/ 1393825 w 2787650"/>
                  <a:gd name="connsiteY1" fmla="*/ 0 h 2301308"/>
                  <a:gd name="connsiteX2" fmla="*/ 2787650 w 2787650"/>
                  <a:gd name="connsiteY2" fmla="*/ 1261779 h 2301308"/>
                  <a:gd name="connsiteX3" fmla="*/ 1387475 w 2787650"/>
                  <a:gd name="connsiteY3" fmla="*/ 2301308 h 2301308"/>
                  <a:gd name="connsiteX4" fmla="*/ 0 w 2787650"/>
                  <a:gd name="connsiteY4" fmla="*/ 1261779 h 2301308"/>
                  <a:gd name="connsiteX0" fmla="*/ 0 w 2787650"/>
                  <a:gd name="connsiteY0" fmla="*/ 1433229 h 2472758"/>
                  <a:gd name="connsiteX1" fmla="*/ 1400175 w 2787650"/>
                  <a:gd name="connsiteY1" fmla="*/ 0 h 2472758"/>
                  <a:gd name="connsiteX2" fmla="*/ 2787650 w 2787650"/>
                  <a:gd name="connsiteY2" fmla="*/ 1433229 h 2472758"/>
                  <a:gd name="connsiteX3" fmla="*/ 1387475 w 2787650"/>
                  <a:gd name="connsiteY3" fmla="*/ 2472758 h 2472758"/>
                  <a:gd name="connsiteX4" fmla="*/ 0 w 2787650"/>
                  <a:gd name="connsiteY4" fmla="*/ 1433229 h 24727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87650" h="2472758">
                    <a:moveTo>
                      <a:pt x="0" y="1433229"/>
                    </a:moveTo>
                    <a:cubicBezTo>
                      <a:pt x="0" y="736368"/>
                      <a:pt x="630387" y="0"/>
                      <a:pt x="1400175" y="0"/>
                    </a:cubicBezTo>
                    <a:cubicBezTo>
                      <a:pt x="2169963" y="0"/>
                      <a:pt x="2787650" y="736368"/>
                      <a:pt x="2787650" y="1433229"/>
                    </a:cubicBezTo>
                    <a:cubicBezTo>
                      <a:pt x="2787650" y="2130090"/>
                      <a:pt x="2157263" y="2472758"/>
                      <a:pt x="1387475" y="2472758"/>
                    </a:cubicBezTo>
                    <a:cubicBezTo>
                      <a:pt x="617687" y="2472758"/>
                      <a:pt x="0" y="2130090"/>
                      <a:pt x="0" y="1433229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C00000"/>
                  </a:gs>
                  <a:gs pos="59000">
                    <a:srgbClr val="FF0000"/>
                  </a:gs>
                  <a:gs pos="23000">
                    <a:srgbClr val="FFC000"/>
                  </a:gs>
                </a:gsLst>
                <a:path path="circle">
                  <a:fillToRect t="100000" r="100000"/>
                </a:path>
                <a:tileRect l="-100000" b="-100000"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39" name="フリーフォーム: 図形 538">
                <a:extLst>
                  <a:ext uri="{FF2B5EF4-FFF2-40B4-BE49-F238E27FC236}">
                    <a16:creationId xmlns:a16="http://schemas.microsoft.com/office/drawing/2014/main" id="{E12EAD8D-6A86-47EB-873E-DBBD75C10E38}"/>
                  </a:ext>
                </a:extLst>
              </p:cNvPr>
              <p:cNvSpPr/>
              <p:nvPr/>
            </p:nvSpPr>
            <p:spPr>
              <a:xfrm rot="20700000">
                <a:off x="1601590" y="1934968"/>
                <a:ext cx="1296728" cy="2382879"/>
              </a:xfrm>
              <a:custGeom>
                <a:avLst/>
                <a:gdLst>
                  <a:gd name="connsiteX0" fmla="*/ 1280651 w 1296728"/>
                  <a:gd name="connsiteY0" fmla="*/ 32247 h 2382879"/>
                  <a:gd name="connsiteX1" fmla="*/ 1296728 w 1296728"/>
                  <a:gd name="connsiteY1" fmla="*/ 38366 h 2382879"/>
                  <a:gd name="connsiteX2" fmla="*/ 1236695 w 1296728"/>
                  <a:gd name="connsiteY2" fmla="*/ 24682 h 2382879"/>
                  <a:gd name="connsiteX3" fmla="*/ 1128167 w 1296728"/>
                  <a:gd name="connsiteY3" fmla="*/ 16435 h 2382879"/>
                  <a:gd name="connsiteX4" fmla="*/ 61336 w 1296728"/>
                  <a:gd name="connsiteY4" fmla="*/ 1416891 h 2382879"/>
                  <a:gd name="connsiteX5" fmla="*/ 705871 w 1296728"/>
                  <a:gd name="connsiteY5" fmla="*/ 2369693 h 2382879"/>
                  <a:gd name="connsiteX6" fmla="*/ 752392 w 1296728"/>
                  <a:gd name="connsiteY6" fmla="*/ 2382879 h 2382879"/>
                  <a:gd name="connsiteX7" fmla="*/ 741797 w 1296728"/>
                  <a:gd name="connsiteY7" fmla="*/ 2380826 h 2382879"/>
                  <a:gd name="connsiteX8" fmla="*/ 0 w 1296728"/>
                  <a:gd name="connsiteY8" fmla="*/ 1400456 h 2382879"/>
                  <a:gd name="connsiteX9" fmla="*/ 1066831 w 1296728"/>
                  <a:gd name="connsiteY9" fmla="*/ 0 h 2382879"/>
                  <a:gd name="connsiteX10" fmla="*/ 1280651 w 1296728"/>
                  <a:gd name="connsiteY10" fmla="*/ 32247 h 2382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296728" h="2382879">
                    <a:moveTo>
                      <a:pt x="1280651" y="32247"/>
                    </a:moveTo>
                    <a:lnTo>
                      <a:pt x="1296728" y="38366"/>
                    </a:lnTo>
                    <a:lnTo>
                      <a:pt x="1236695" y="24682"/>
                    </a:lnTo>
                    <a:cubicBezTo>
                      <a:pt x="1201030" y="19246"/>
                      <a:pt x="1164824" y="16435"/>
                      <a:pt x="1128167" y="16435"/>
                    </a:cubicBezTo>
                    <a:cubicBezTo>
                      <a:pt x="541645" y="16435"/>
                      <a:pt x="61336" y="735965"/>
                      <a:pt x="61336" y="1416891"/>
                    </a:cubicBezTo>
                    <a:cubicBezTo>
                      <a:pt x="61337" y="1927586"/>
                      <a:pt x="326067" y="2243603"/>
                      <a:pt x="705871" y="2369693"/>
                    </a:cubicBezTo>
                    <a:lnTo>
                      <a:pt x="752392" y="2382879"/>
                    </a:lnTo>
                    <a:lnTo>
                      <a:pt x="741797" y="2380826"/>
                    </a:lnTo>
                    <a:cubicBezTo>
                      <a:pt x="310691" y="2278486"/>
                      <a:pt x="0" y="1953709"/>
                      <a:pt x="0" y="1400456"/>
                    </a:cubicBezTo>
                    <a:cubicBezTo>
                      <a:pt x="0" y="719530"/>
                      <a:pt x="480309" y="0"/>
                      <a:pt x="1066831" y="0"/>
                    </a:cubicBezTo>
                    <a:cubicBezTo>
                      <a:pt x="1140146" y="0"/>
                      <a:pt x="1211650" y="11243"/>
                      <a:pt x="1280651" y="32247"/>
                    </a:cubicBezTo>
                    <a:close/>
                  </a:path>
                </a:pathLst>
              </a:custGeom>
              <a:solidFill>
                <a:sysClr val="windowText" lastClr="000000">
                  <a:alpha val="4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40" name="楕円 23">
                <a:extLst>
                  <a:ext uri="{FF2B5EF4-FFF2-40B4-BE49-F238E27FC236}">
                    <a16:creationId xmlns:a16="http://schemas.microsoft.com/office/drawing/2014/main" id="{2D6010C5-EBB4-4838-9B66-126B171C9755}"/>
                  </a:ext>
                </a:extLst>
              </p:cNvPr>
              <p:cNvSpPr/>
              <p:nvPr/>
            </p:nvSpPr>
            <p:spPr>
              <a:xfrm rot="20700000">
                <a:off x="1623560" y="1827345"/>
                <a:ext cx="2123985" cy="2416215"/>
              </a:xfrm>
              <a:custGeom>
                <a:avLst/>
                <a:gdLst>
                  <a:gd name="connsiteX0" fmla="*/ 0 w 2787650"/>
                  <a:gd name="connsiteY0" fmla="*/ 1261779 h 2523557"/>
                  <a:gd name="connsiteX1" fmla="*/ 1393825 w 2787650"/>
                  <a:gd name="connsiteY1" fmla="*/ 0 h 2523557"/>
                  <a:gd name="connsiteX2" fmla="*/ 2787650 w 2787650"/>
                  <a:gd name="connsiteY2" fmla="*/ 1261779 h 2523557"/>
                  <a:gd name="connsiteX3" fmla="*/ 1393825 w 2787650"/>
                  <a:gd name="connsiteY3" fmla="*/ 2523558 h 2523557"/>
                  <a:gd name="connsiteX4" fmla="*/ 0 w 2787650"/>
                  <a:gd name="connsiteY4" fmla="*/ 1261779 h 2523557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301308"/>
                  <a:gd name="connsiteX1" fmla="*/ 1393825 w 2787650"/>
                  <a:gd name="connsiteY1" fmla="*/ 0 h 2301308"/>
                  <a:gd name="connsiteX2" fmla="*/ 2787650 w 2787650"/>
                  <a:gd name="connsiteY2" fmla="*/ 1261779 h 2301308"/>
                  <a:gd name="connsiteX3" fmla="*/ 1387475 w 2787650"/>
                  <a:gd name="connsiteY3" fmla="*/ 2301308 h 2301308"/>
                  <a:gd name="connsiteX4" fmla="*/ 0 w 2787650"/>
                  <a:gd name="connsiteY4" fmla="*/ 1261779 h 2301308"/>
                  <a:gd name="connsiteX0" fmla="*/ 0 w 2787650"/>
                  <a:gd name="connsiteY0" fmla="*/ 1433229 h 2472758"/>
                  <a:gd name="connsiteX1" fmla="*/ 1400175 w 2787650"/>
                  <a:gd name="connsiteY1" fmla="*/ 0 h 2472758"/>
                  <a:gd name="connsiteX2" fmla="*/ 2787650 w 2787650"/>
                  <a:gd name="connsiteY2" fmla="*/ 1433229 h 2472758"/>
                  <a:gd name="connsiteX3" fmla="*/ 1387475 w 2787650"/>
                  <a:gd name="connsiteY3" fmla="*/ 2472758 h 2472758"/>
                  <a:gd name="connsiteX4" fmla="*/ 0 w 2787650"/>
                  <a:gd name="connsiteY4" fmla="*/ 1433229 h 24727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87650" h="2472758">
                    <a:moveTo>
                      <a:pt x="0" y="1433229"/>
                    </a:moveTo>
                    <a:cubicBezTo>
                      <a:pt x="0" y="736368"/>
                      <a:pt x="630387" y="0"/>
                      <a:pt x="1400175" y="0"/>
                    </a:cubicBezTo>
                    <a:cubicBezTo>
                      <a:pt x="2169963" y="0"/>
                      <a:pt x="2787650" y="736368"/>
                      <a:pt x="2787650" y="1433229"/>
                    </a:cubicBezTo>
                    <a:cubicBezTo>
                      <a:pt x="2787650" y="2130090"/>
                      <a:pt x="2157263" y="2472758"/>
                      <a:pt x="1387475" y="2472758"/>
                    </a:cubicBezTo>
                    <a:cubicBezTo>
                      <a:pt x="617687" y="2472758"/>
                      <a:pt x="0" y="2130090"/>
                      <a:pt x="0" y="1433229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C00000"/>
                  </a:gs>
                  <a:gs pos="59000">
                    <a:srgbClr val="FF0000"/>
                  </a:gs>
                  <a:gs pos="23000">
                    <a:srgbClr val="FFC000"/>
                  </a:gs>
                </a:gsLst>
                <a:path path="circle">
                  <a:fillToRect t="100000" r="100000"/>
                </a:path>
                <a:tileRect l="-100000" b="-100000"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  <p:grpSp>
        <p:nvGrpSpPr>
          <p:cNvPr id="561" name="グループ化 560">
            <a:extLst>
              <a:ext uri="{FF2B5EF4-FFF2-40B4-BE49-F238E27FC236}">
                <a16:creationId xmlns:a16="http://schemas.microsoft.com/office/drawing/2014/main" id="{C036870A-A0EE-4728-9E00-A64B1A12DCFF}"/>
              </a:ext>
            </a:extLst>
          </p:cNvPr>
          <p:cNvGrpSpPr/>
          <p:nvPr/>
        </p:nvGrpSpPr>
        <p:grpSpPr>
          <a:xfrm>
            <a:off x="7437272" y="3631150"/>
            <a:ext cx="1694606" cy="1250155"/>
            <a:chOff x="808432" y="4260383"/>
            <a:chExt cx="2562286" cy="1890265"/>
          </a:xfrm>
        </p:grpSpPr>
        <p:grpSp>
          <p:nvGrpSpPr>
            <p:cNvPr id="562" name="グループ化 561">
              <a:extLst>
                <a:ext uri="{FF2B5EF4-FFF2-40B4-BE49-F238E27FC236}">
                  <a16:creationId xmlns:a16="http://schemas.microsoft.com/office/drawing/2014/main" id="{EEBDBD10-0A89-4E13-9555-13375F90AF62}"/>
                </a:ext>
              </a:extLst>
            </p:cNvPr>
            <p:cNvGrpSpPr/>
            <p:nvPr/>
          </p:nvGrpSpPr>
          <p:grpSpPr>
            <a:xfrm>
              <a:off x="808432" y="4613949"/>
              <a:ext cx="2562286" cy="1536699"/>
              <a:chOff x="746064" y="1894185"/>
              <a:chExt cx="2562286" cy="1536699"/>
            </a:xfrm>
          </p:grpSpPr>
          <p:grpSp>
            <p:nvGrpSpPr>
              <p:cNvPr id="596" name="グループ化 595">
                <a:extLst>
                  <a:ext uri="{FF2B5EF4-FFF2-40B4-BE49-F238E27FC236}">
                    <a16:creationId xmlns:a16="http://schemas.microsoft.com/office/drawing/2014/main" id="{2279CF66-A872-4939-8DF7-C83EAC3EB07B}"/>
                  </a:ext>
                </a:extLst>
              </p:cNvPr>
              <p:cNvGrpSpPr/>
              <p:nvPr/>
            </p:nvGrpSpPr>
            <p:grpSpPr>
              <a:xfrm>
                <a:off x="757705" y="1911350"/>
                <a:ext cx="2539004" cy="1519534"/>
                <a:chOff x="707366" y="1972965"/>
                <a:chExt cx="2639683" cy="1519534"/>
              </a:xfrm>
              <a:pattFill prst="openDmnd">
                <a:fgClr>
                  <a:srgbClr val="FFC000">
                    <a:lumMod val="60000"/>
                    <a:lumOff val="40000"/>
                  </a:srgbClr>
                </a:fgClr>
                <a:bgClr>
                  <a:srgbClr val="FFC000">
                    <a:lumMod val="75000"/>
                  </a:srgbClr>
                </a:bgClr>
              </a:pattFill>
            </p:grpSpPr>
            <p:sp>
              <p:nvSpPr>
                <p:cNvPr id="599" name="フリーフォーム: 図形 598">
                  <a:extLst>
                    <a:ext uri="{FF2B5EF4-FFF2-40B4-BE49-F238E27FC236}">
                      <a16:creationId xmlns:a16="http://schemas.microsoft.com/office/drawing/2014/main" id="{DA3B5486-3E70-4AE5-ADA6-A9883D68E2E4}"/>
                    </a:ext>
                  </a:extLst>
                </p:cNvPr>
                <p:cNvSpPr/>
                <p:nvPr/>
              </p:nvSpPr>
              <p:spPr>
                <a:xfrm>
                  <a:off x="711954" y="2708274"/>
                  <a:ext cx="2630508" cy="784225"/>
                </a:xfrm>
                <a:custGeom>
                  <a:avLst/>
                  <a:gdLst>
                    <a:gd name="connsiteX0" fmla="*/ 0 w 2630508"/>
                    <a:gd name="connsiteY0" fmla="*/ 0 h 711200"/>
                    <a:gd name="connsiteX1" fmla="*/ 2630508 w 2630508"/>
                    <a:gd name="connsiteY1" fmla="*/ 0 h 711200"/>
                    <a:gd name="connsiteX2" fmla="*/ 2608282 w 2630508"/>
                    <a:gd name="connsiteY2" fmla="*/ 123051 h 711200"/>
                    <a:gd name="connsiteX3" fmla="*/ 1315254 w 2630508"/>
                    <a:gd name="connsiteY3" fmla="*/ 711200 h 711200"/>
                    <a:gd name="connsiteX4" fmla="*/ 22227 w 2630508"/>
                    <a:gd name="connsiteY4" fmla="*/ 123051 h 711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630508" h="711200">
                      <a:moveTo>
                        <a:pt x="0" y="0"/>
                      </a:moveTo>
                      <a:lnTo>
                        <a:pt x="2630508" y="0"/>
                      </a:lnTo>
                      <a:lnTo>
                        <a:pt x="2608282" y="123051"/>
                      </a:lnTo>
                      <a:cubicBezTo>
                        <a:pt x="2485211" y="458707"/>
                        <a:pt x="1953067" y="711200"/>
                        <a:pt x="1315254" y="711200"/>
                      </a:cubicBezTo>
                      <a:cubicBezTo>
                        <a:pt x="677441" y="711200"/>
                        <a:pt x="145297" y="458707"/>
                        <a:pt x="22227" y="123051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00" name="楕円 599">
                  <a:extLst>
                    <a:ext uri="{FF2B5EF4-FFF2-40B4-BE49-F238E27FC236}">
                      <a16:creationId xmlns:a16="http://schemas.microsoft.com/office/drawing/2014/main" id="{8A09C347-C5ED-4ACE-9956-AE325BF64DE5}"/>
                    </a:ext>
                  </a:extLst>
                </p:cNvPr>
                <p:cNvSpPr/>
                <p:nvPr/>
              </p:nvSpPr>
              <p:spPr>
                <a:xfrm>
                  <a:off x="707366" y="1972965"/>
                  <a:ext cx="2639683" cy="1252835"/>
                </a:xfrm>
                <a:prstGeom prst="ellipse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597" name="楕円 596">
                <a:extLst>
                  <a:ext uri="{FF2B5EF4-FFF2-40B4-BE49-F238E27FC236}">
                    <a16:creationId xmlns:a16="http://schemas.microsoft.com/office/drawing/2014/main" id="{2631E502-9B74-40F9-8EB8-EB90CF00EB2C}"/>
                  </a:ext>
                </a:extLst>
              </p:cNvPr>
              <p:cNvSpPr/>
              <p:nvPr/>
            </p:nvSpPr>
            <p:spPr>
              <a:xfrm>
                <a:off x="777814" y="1907381"/>
                <a:ext cx="2498786" cy="1281708"/>
              </a:xfrm>
              <a:prstGeom prst="ellipse">
                <a:avLst/>
              </a:prstGeom>
              <a:gradFill>
                <a:gsLst>
                  <a:gs pos="20000">
                    <a:sysClr val="windowText" lastClr="000000">
                      <a:alpha val="0"/>
                    </a:sysClr>
                  </a:gs>
                  <a:gs pos="100000">
                    <a:sysClr val="windowText" lastClr="000000">
                      <a:alpha val="50000"/>
                    </a:sysClr>
                  </a:gs>
                </a:gsLst>
                <a:lin ang="5400000" scaled="1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98" name="フリーフォーム: 図形 597">
                <a:extLst>
                  <a:ext uri="{FF2B5EF4-FFF2-40B4-BE49-F238E27FC236}">
                    <a16:creationId xmlns:a16="http://schemas.microsoft.com/office/drawing/2014/main" id="{49E66790-F607-4035-91FA-8E67C6DE8C77}"/>
                  </a:ext>
                </a:extLst>
              </p:cNvPr>
              <p:cNvSpPr/>
              <p:nvPr/>
            </p:nvSpPr>
            <p:spPr>
              <a:xfrm>
                <a:off x="746064" y="1894185"/>
                <a:ext cx="2562286" cy="1333500"/>
              </a:xfrm>
              <a:custGeom>
                <a:avLst/>
                <a:gdLst>
                  <a:gd name="connsiteX0" fmla="*/ 1281143 w 2562286"/>
                  <a:gd name="connsiteY0" fmla="*/ 44450 h 1333500"/>
                  <a:gd name="connsiteX1" fmla="*/ 61079 w 2562286"/>
                  <a:gd name="connsiteY1" fmla="*/ 654050 h 1333500"/>
                  <a:gd name="connsiteX2" fmla="*/ 1281143 w 2562286"/>
                  <a:gd name="connsiteY2" fmla="*/ 1263650 h 1333500"/>
                  <a:gd name="connsiteX3" fmla="*/ 2501207 w 2562286"/>
                  <a:gd name="connsiteY3" fmla="*/ 654050 h 1333500"/>
                  <a:gd name="connsiteX4" fmla="*/ 1281143 w 2562286"/>
                  <a:gd name="connsiteY4" fmla="*/ 44450 h 1333500"/>
                  <a:gd name="connsiteX5" fmla="*/ 1281143 w 2562286"/>
                  <a:gd name="connsiteY5" fmla="*/ 0 h 1333500"/>
                  <a:gd name="connsiteX6" fmla="*/ 2562286 w 2562286"/>
                  <a:gd name="connsiteY6" fmla="*/ 666750 h 1333500"/>
                  <a:gd name="connsiteX7" fmla="*/ 1281143 w 2562286"/>
                  <a:gd name="connsiteY7" fmla="*/ 1333500 h 1333500"/>
                  <a:gd name="connsiteX8" fmla="*/ 0 w 2562286"/>
                  <a:gd name="connsiteY8" fmla="*/ 666750 h 1333500"/>
                  <a:gd name="connsiteX9" fmla="*/ 1281143 w 2562286"/>
                  <a:gd name="connsiteY9" fmla="*/ 0 h 1333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562286" h="1333500">
                    <a:moveTo>
                      <a:pt x="1281143" y="44450"/>
                    </a:moveTo>
                    <a:cubicBezTo>
                      <a:pt x="607320" y="44450"/>
                      <a:pt x="61079" y="317377"/>
                      <a:pt x="61079" y="654050"/>
                    </a:cubicBezTo>
                    <a:cubicBezTo>
                      <a:pt x="61079" y="990723"/>
                      <a:pt x="607320" y="1263650"/>
                      <a:pt x="1281143" y="1263650"/>
                    </a:cubicBezTo>
                    <a:cubicBezTo>
                      <a:pt x="1954966" y="1263650"/>
                      <a:pt x="2501207" y="990723"/>
                      <a:pt x="2501207" y="654050"/>
                    </a:cubicBezTo>
                    <a:cubicBezTo>
                      <a:pt x="2501207" y="317377"/>
                      <a:pt x="1954966" y="44450"/>
                      <a:pt x="1281143" y="44450"/>
                    </a:cubicBezTo>
                    <a:close/>
                    <a:moveTo>
                      <a:pt x="1281143" y="0"/>
                    </a:moveTo>
                    <a:cubicBezTo>
                      <a:pt x="1988699" y="0"/>
                      <a:pt x="2562286" y="298514"/>
                      <a:pt x="2562286" y="666750"/>
                    </a:cubicBezTo>
                    <a:cubicBezTo>
                      <a:pt x="2562286" y="1034986"/>
                      <a:pt x="1988699" y="1333500"/>
                      <a:pt x="1281143" y="1333500"/>
                    </a:cubicBezTo>
                    <a:cubicBezTo>
                      <a:pt x="573587" y="1333500"/>
                      <a:pt x="0" y="1034986"/>
                      <a:pt x="0" y="666750"/>
                    </a:cubicBezTo>
                    <a:cubicBezTo>
                      <a:pt x="0" y="298514"/>
                      <a:pt x="573587" y="0"/>
                      <a:pt x="1281143" y="0"/>
                    </a:cubicBezTo>
                    <a:close/>
                  </a:path>
                </a:pathLst>
              </a:custGeom>
              <a:pattFill prst="dkUpDiag">
                <a:fgClr>
                  <a:srgbClr val="FFC000">
                    <a:lumMod val="60000"/>
                    <a:lumOff val="40000"/>
                  </a:srgbClr>
                </a:fgClr>
                <a:bgClr>
                  <a:srgbClr val="FFC000">
                    <a:lumMod val="75000"/>
                  </a:srgbClr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563" name="グループ化 562">
              <a:extLst>
                <a:ext uri="{FF2B5EF4-FFF2-40B4-BE49-F238E27FC236}">
                  <a16:creationId xmlns:a16="http://schemas.microsoft.com/office/drawing/2014/main" id="{48C74E46-C28E-4B80-9691-8B3080D5B253}"/>
                </a:ext>
              </a:extLst>
            </p:cNvPr>
            <p:cNvGrpSpPr/>
            <p:nvPr/>
          </p:nvGrpSpPr>
          <p:grpSpPr>
            <a:xfrm>
              <a:off x="1514318" y="4260383"/>
              <a:ext cx="1208925" cy="1033802"/>
              <a:chOff x="2067681" y="4829175"/>
              <a:chExt cx="1599444" cy="1367751"/>
            </a:xfrm>
          </p:grpSpPr>
          <p:grpSp>
            <p:nvGrpSpPr>
              <p:cNvPr id="586" name="グループ化 585">
                <a:extLst>
                  <a:ext uri="{FF2B5EF4-FFF2-40B4-BE49-F238E27FC236}">
                    <a16:creationId xmlns:a16="http://schemas.microsoft.com/office/drawing/2014/main" id="{7384941F-68AF-4EA9-9F88-C860CBEFE5E5}"/>
                  </a:ext>
                </a:extLst>
              </p:cNvPr>
              <p:cNvGrpSpPr/>
              <p:nvPr/>
            </p:nvGrpSpPr>
            <p:grpSpPr>
              <a:xfrm>
                <a:off x="2067681" y="4829175"/>
                <a:ext cx="1599444" cy="1367751"/>
                <a:chOff x="2067681" y="4686235"/>
                <a:chExt cx="1599444" cy="1510691"/>
              </a:xfrm>
            </p:grpSpPr>
            <p:sp>
              <p:nvSpPr>
                <p:cNvPr id="594" name="楕円 147">
                  <a:extLst>
                    <a:ext uri="{FF2B5EF4-FFF2-40B4-BE49-F238E27FC236}">
                      <a16:creationId xmlns:a16="http://schemas.microsoft.com/office/drawing/2014/main" id="{00CE7ECF-B1F9-4508-832F-F08F72DB8539}"/>
                    </a:ext>
                  </a:extLst>
                </p:cNvPr>
                <p:cNvSpPr/>
                <p:nvPr/>
              </p:nvSpPr>
              <p:spPr bwMode="auto">
                <a:xfrm>
                  <a:off x="2067681" y="4686235"/>
                  <a:ext cx="1599444" cy="1510691"/>
                </a:xfrm>
                <a:custGeom>
                  <a:avLst/>
                  <a:gdLst>
                    <a:gd name="connsiteX0" fmla="*/ 0 w 1243645"/>
                    <a:gd name="connsiteY0" fmla="*/ 575844 h 1151688"/>
                    <a:gd name="connsiteX1" fmla="*/ 621823 w 1243645"/>
                    <a:gd name="connsiteY1" fmla="*/ 0 h 1151688"/>
                    <a:gd name="connsiteX2" fmla="*/ 1243646 w 1243645"/>
                    <a:gd name="connsiteY2" fmla="*/ 575844 h 1151688"/>
                    <a:gd name="connsiteX3" fmla="*/ 621823 w 1243645"/>
                    <a:gd name="connsiteY3" fmla="*/ 1151688 h 1151688"/>
                    <a:gd name="connsiteX4" fmla="*/ 0 w 1243645"/>
                    <a:gd name="connsiteY4" fmla="*/ 575844 h 1151688"/>
                    <a:gd name="connsiteX0" fmla="*/ 0 w 1243646"/>
                    <a:gd name="connsiteY0" fmla="*/ 575844 h 1151688"/>
                    <a:gd name="connsiteX1" fmla="*/ 621823 w 1243646"/>
                    <a:gd name="connsiteY1" fmla="*/ 0 h 1151688"/>
                    <a:gd name="connsiteX2" fmla="*/ 1243646 w 1243646"/>
                    <a:gd name="connsiteY2" fmla="*/ 575844 h 1151688"/>
                    <a:gd name="connsiteX3" fmla="*/ 621823 w 1243646"/>
                    <a:gd name="connsiteY3" fmla="*/ 1151688 h 1151688"/>
                    <a:gd name="connsiteX4" fmla="*/ 0 w 1243646"/>
                    <a:gd name="connsiteY4" fmla="*/ 575844 h 1151688"/>
                    <a:gd name="connsiteX0" fmla="*/ 0 w 1243646"/>
                    <a:gd name="connsiteY0" fmla="*/ 575844 h 1151688"/>
                    <a:gd name="connsiteX1" fmla="*/ 621823 w 1243646"/>
                    <a:gd name="connsiteY1" fmla="*/ 0 h 1151688"/>
                    <a:gd name="connsiteX2" fmla="*/ 1243646 w 1243646"/>
                    <a:gd name="connsiteY2" fmla="*/ 575844 h 1151688"/>
                    <a:gd name="connsiteX3" fmla="*/ 621823 w 1243646"/>
                    <a:gd name="connsiteY3" fmla="*/ 1151688 h 1151688"/>
                    <a:gd name="connsiteX4" fmla="*/ 0 w 1243646"/>
                    <a:gd name="connsiteY4" fmla="*/ 575844 h 1151688"/>
                    <a:gd name="connsiteX0" fmla="*/ 0 w 1243646"/>
                    <a:gd name="connsiteY0" fmla="*/ 575844 h 1151688"/>
                    <a:gd name="connsiteX1" fmla="*/ 621823 w 1243646"/>
                    <a:gd name="connsiteY1" fmla="*/ 0 h 1151688"/>
                    <a:gd name="connsiteX2" fmla="*/ 1243646 w 1243646"/>
                    <a:gd name="connsiteY2" fmla="*/ 575844 h 1151688"/>
                    <a:gd name="connsiteX3" fmla="*/ 621823 w 1243646"/>
                    <a:gd name="connsiteY3" fmla="*/ 1151688 h 1151688"/>
                    <a:gd name="connsiteX4" fmla="*/ 0 w 1243646"/>
                    <a:gd name="connsiteY4" fmla="*/ 575844 h 1151688"/>
                    <a:gd name="connsiteX0" fmla="*/ 0 w 1243646"/>
                    <a:gd name="connsiteY0" fmla="*/ 575844 h 1062788"/>
                    <a:gd name="connsiteX1" fmla="*/ 621823 w 1243646"/>
                    <a:gd name="connsiteY1" fmla="*/ 0 h 1062788"/>
                    <a:gd name="connsiteX2" fmla="*/ 1243646 w 1243646"/>
                    <a:gd name="connsiteY2" fmla="*/ 575844 h 1062788"/>
                    <a:gd name="connsiteX3" fmla="*/ 631348 w 1243646"/>
                    <a:gd name="connsiteY3" fmla="*/ 1062788 h 1062788"/>
                    <a:gd name="connsiteX4" fmla="*/ 0 w 1243646"/>
                    <a:gd name="connsiteY4" fmla="*/ 575844 h 1062788"/>
                    <a:gd name="connsiteX0" fmla="*/ 0 w 1243646"/>
                    <a:gd name="connsiteY0" fmla="*/ 680619 h 1167563"/>
                    <a:gd name="connsiteX1" fmla="*/ 618648 w 1243646"/>
                    <a:gd name="connsiteY1" fmla="*/ 0 h 1167563"/>
                    <a:gd name="connsiteX2" fmla="*/ 1243646 w 1243646"/>
                    <a:gd name="connsiteY2" fmla="*/ 680619 h 1167563"/>
                    <a:gd name="connsiteX3" fmla="*/ 631348 w 1243646"/>
                    <a:gd name="connsiteY3" fmla="*/ 1167563 h 1167563"/>
                    <a:gd name="connsiteX4" fmla="*/ 0 w 1243646"/>
                    <a:gd name="connsiteY4" fmla="*/ 680619 h 1167563"/>
                    <a:gd name="connsiteX0" fmla="*/ 0 w 1243646"/>
                    <a:gd name="connsiteY0" fmla="*/ 680670 h 1167614"/>
                    <a:gd name="connsiteX1" fmla="*/ 618648 w 1243646"/>
                    <a:gd name="connsiteY1" fmla="*/ 51 h 1167614"/>
                    <a:gd name="connsiteX2" fmla="*/ 1243646 w 1243646"/>
                    <a:gd name="connsiteY2" fmla="*/ 680670 h 1167614"/>
                    <a:gd name="connsiteX3" fmla="*/ 631348 w 1243646"/>
                    <a:gd name="connsiteY3" fmla="*/ 1167614 h 1167614"/>
                    <a:gd name="connsiteX4" fmla="*/ 0 w 1243646"/>
                    <a:gd name="connsiteY4" fmla="*/ 680670 h 11676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243646" h="1167614">
                      <a:moveTo>
                        <a:pt x="0" y="680670"/>
                      </a:moveTo>
                      <a:cubicBezTo>
                        <a:pt x="0" y="362640"/>
                        <a:pt x="201163" y="5091"/>
                        <a:pt x="618648" y="51"/>
                      </a:cubicBezTo>
                      <a:cubicBezTo>
                        <a:pt x="1036133" y="-4989"/>
                        <a:pt x="1243646" y="362640"/>
                        <a:pt x="1243646" y="680670"/>
                      </a:cubicBezTo>
                      <a:cubicBezTo>
                        <a:pt x="1243646" y="998700"/>
                        <a:pt x="974771" y="1167614"/>
                        <a:pt x="631348" y="1167614"/>
                      </a:cubicBezTo>
                      <a:cubicBezTo>
                        <a:pt x="287925" y="1167614"/>
                        <a:pt x="0" y="998700"/>
                        <a:pt x="0" y="68067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90000">
                      <a:srgbClr val="FFC000"/>
                    </a:gs>
                    <a:gs pos="0">
                      <a:srgbClr val="FFC000">
                        <a:lumMod val="60000"/>
                        <a:lumOff val="40000"/>
                      </a:srgb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595" name="フリーフォーム: 図形 594">
                  <a:extLst>
                    <a:ext uri="{FF2B5EF4-FFF2-40B4-BE49-F238E27FC236}">
                      <a16:creationId xmlns:a16="http://schemas.microsoft.com/office/drawing/2014/main" id="{A77498A3-7A30-40FA-81C7-289DBBC7FB28}"/>
                    </a:ext>
                  </a:extLst>
                </p:cNvPr>
                <p:cNvSpPr/>
                <p:nvPr/>
              </p:nvSpPr>
              <p:spPr>
                <a:xfrm>
                  <a:off x="2089575" y="4717121"/>
                  <a:ext cx="1528644" cy="1446674"/>
                </a:xfrm>
                <a:custGeom>
                  <a:avLst/>
                  <a:gdLst>
                    <a:gd name="connsiteX0" fmla="*/ 932887 w 1583830"/>
                    <a:gd name="connsiteY0" fmla="*/ 1491760 h 1498900"/>
                    <a:gd name="connsiteX1" fmla="*/ 942645 w 1583830"/>
                    <a:gd name="connsiteY1" fmla="*/ 1496376 h 1498900"/>
                    <a:gd name="connsiteX2" fmla="*/ 943080 w 1583830"/>
                    <a:gd name="connsiteY2" fmla="*/ 1497576 h 1498900"/>
                    <a:gd name="connsiteX3" fmla="*/ 922215 w 1583830"/>
                    <a:gd name="connsiteY3" fmla="*/ 1498900 h 1498900"/>
                    <a:gd name="connsiteX4" fmla="*/ 923131 w 1583830"/>
                    <a:gd name="connsiteY4" fmla="*/ 1496376 h 1498900"/>
                    <a:gd name="connsiteX5" fmla="*/ 932887 w 1583830"/>
                    <a:gd name="connsiteY5" fmla="*/ 1491760 h 1498900"/>
                    <a:gd name="connsiteX6" fmla="*/ 659501 w 1583830"/>
                    <a:gd name="connsiteY6" fmla="*/ 1473628 h 1498900"/>
                    <a:gd name="connsiteX7" fmla="*/ 673299 w 1583830"/>
                    <a:gd name="connsiteY7" fmla="*/ 1489389 h 1498900"/>
                    <a:gd name="connsiteX8" fmla="*/ 670531 w 1583830"/>
                    <a:gd name="connsiteY8" fmla="*/ 1497023 h 1498900"/>
                    <a:gd name="connsiteX9" fmla="*/ 649929 w 1583830"/>
                    <a:gd name="connsiteY9" fmla="*/ 1495724 h 1498900"/>
                    <a:gd name="connsiteX10" fmla="*/ 647848 w 1583830"/>
                    <a:gd name="connsiteY10" fmla="*/ 1495307 h 1498900"/>
                    <a:gd name="connsiteX11" fmla="*/ 645702 w 1583830"/>
                    <a:gd name="connsiteY11" fmla="*/ 1489389 h 1498900"/>
                    <a:gd name="connsiteX12" fmla="*/ 659501 w 1583830"/>
                    <a:gd name="connsiteY12" fmla="*/ 1473628 h 1498900"/>
                    <a:gd name="connsiteX13" fmla="*/ 868147 w 1583830"/>
                    <a:gd name="connsiteY13" fmla="*/ 1430609 h 1498900"/>
                    <a:gd name="connsiteX14" fmla="*/ 881946 w 1583830"/>
                    <a:gd name="connsiteY14" fmla="*/ 1446369 h 1498900"/>
                    <a:gd name="connsiteX15" fmla="*/ 868147 w 1583830"/>
                    <a:gd name="connsiteY15" fmla="*/ 1462130 h 1498900"/>
                    <a:gd name="connsiteX16" fmla="*/ 854349 w 1583830"/>
                    <a:gd name="connsiteY16" fmla="*/ 1446369 h 1498900"/>
                    <a:gd name="connsiteX17" fmla="*/ 868147 w 1583830"/>
                    <a:gd name="connsiteY17" fmla="*/ 1430609 h 1498900"/>
                    <a:gd name="connsiteX18" fmla="*/ 1119849 w 1583830"/>
                    <a:gd name="connsiteY18" fmla="*/ 1425278 h 1498900"/>
                    <a:gd name="connsiteX19" fmla="*/ 1133647 w 1583830"/>
                    <a:gd name="connsiteY19" fmla="*/ 1441039 h 1498900"/>
                    <a:gd name="connsiteX20" fmla="*/ 1119849 w 1583830"/>
                    <a:gd name="connsiteY20" fmla="*/ 1456799 h 1498900"/>
                    <a:gd name="connsiteX21" fmla="*/ 1106050 w 1583830"/>
                    <a:gd name="connsiteY21" fmla="*/ 1441039 h 1498900"/>
                    <a:gd name="connsiteX22" fmla="*/ 1119849 w 1583830"/>
                    <a:gd name="connsiteY22" fmla="*/ 1425278 h 1498900"/>
                    <a:gd name="connsiteX23" fmla="*/ 980510 w 1583830"/>
                    <a:gd name="connsiteY23" fmla="*/ 1417220 h 1498900"/>
                    <a:gd name="connsiteX24" fmla="*/ 994309 w 1583830"/>
                    <a:gd name="connsiteY24" fmla="*/ 1432980 h 1498900"/>
                    <a:gd name="connsiteX25" fmla="*/ 980510 w 1583830"/>
                    <a:gd name="connsiteY25" fmla="*/ 1448741 h 1498900"/>
                    <a:gd name="connsiteX26" fmla="*/ 966711 w 1583830"/>
                    <a:gd name="connsiteY26" fmla="*/ 1432980 h 1498900"/>
                    <a:gd name="connsiteX27" fmla="*/ 980510 w 1583830"/>
                    <a:gd name="connsiteY27" fmla="*/ 1417220 h 1498900"/>
                    <a:gd name="connsiteX28" fmla="*/ 581894 w 1583830"/>
                    <a:gd name="connsiteY28" fmla="*/ 1411176 h 1498900"/>
                    <a:gd name="connsiteX29" fmla="*/ 595693 w 1583830"/>
                    <a:gd name="connsiteY29" fmla="*/ 1426937 h 1498900"/>
                    <a:gd name="connsiteX30" fmla="*/ 581894 w 1583830"/>
                    <a:gd name="connsiteY30" fmla="*/ 1442697 h 1498900"/>
                    <a:gd name="connsiteX31" fmla="*/ 568095 w 1583830"/>
                    <a:gd name="connsiteY31" fmla="*/ 1426937 h 1498900"/>
                    <a:gd name="connsiteX32" fmla="*/ 581894 w 1583830"/>
                    <a:gd name="connsiteY32" fmla="*/ 1411176 h 1498900"/>
                    <a:gd name="connsiteX33" fmla="*/ 775911 w 1583830"/>
                    <a:gd name="connsiteY33" fmla="*/ 1409162 h 1498900"/>
                    <a:gd name="connsiteX34" fmla="*/ 789709 w 1583830"/>
                    <a:gd name="connsiteY34" fmla="*/ 1424922 h 1498900"/>
                    <a:gd name="connsiteX35" fmla="*/ 775911 w 1583830"/>
                    <a:gd name="connsiteY35" fmla="*/ 1440683 h 1498900"/>
                    <a:gd name="connsiteX36" fmla="*/ 762112 w 1583830"/>
                    <a:gd name="connsiteY36" fmla="*/ 1424922 h 1498900"/>
                    <a:gd name="connsiteX37" fmla="*/ 775911 w 1583830"/>
                    <a:gd name="connsiteY37" fmla="*/ 1409162 h 1498900"/>
                    <a:gd name="connsiteX38" fmla="*/ 430209 w 1583830"/>
                    <a:gd name="connsiteY38" fmla="*/ 1409162 h 1498900"/>
                    <a:gd name="connsiteX39" fmla="*/ 444007 w 1583830"/>
                    <a:gd name="connsiteY39" fmla="*/ 1424922 h 1498900"/>
                    <a:gd name="connsiteX40" fmla="*/ 439966 w 1583830"/>
                    <a:gd name="connsiteY40" fmla="*/ 1436067 h 1498900"/>
                    <a:gd name="connsiteX41" fmla="*/ 430480 w 1583830"/>
                    <a:gd name="connsiteY41" fmla="*/ 1440555 h 1498900"/>
                    <a:gd name="connsiteX42" fmla="*/ 428113 w 1583830"/>
                    <a:gd name="connsiteY42" fmla="*/ 1439691 h 1498900"/>
                    <a:gd name="connsiteX43" fmla="*/ 420452 w 1583830"/>
                    <a:gd name="connsiteY43" fmla="*/ 1436067 h 1498900"/>
                    <a:gd name="connsiteX44" fmla="*/ 416410 w 1583830"/>
                    <a:gd name="connsiteY44" fmla="*/ 1424922 h 1498900"/>
                    <a:gd name="connsiteX45" fmla="*/ 430209 w 1583830"/>
                    <a:gd name="connsiteY45" fmla="*/ 1409162 h 1498900"/>
                    <a:gd name="connsiteX46" fmla="*/ 1216548 w 1583830"/>
                    <a:gd name="connsiteY46" fmla="*/ 1404168 h 1498900"/>
                    <a:gd name="connsiteX47" fmla="*/ 1230346 w 1583830"/>
                    <a:gd name="connsiteY47" fmla="*/ 1419928 h 1498900"/>
                    <a:gd name="connsiteX48" fmla="*/ 1228518 w 1583830"/>
                    <a:gd name="connsiteY48" fmla="*/ 1424970 h 1498900"/>
                    <a:gd name="connsiteX49" fmla="*/ 1209213 w 1583830"/>
                    <a:gd name="connsiteY49" fmla="*/ 1432219 h 1498900"/>
                    <a:gd name="connsiteX50" fmla="*/ 1206791 w 1583830"/>
                    <a:gd name="connsiteY50" fmla="*/ 1431073 h 1498900"/>
                    <a:gd name="connsiteX51" fmla="*/ 1202749 w 1583830"/>
                    <a:gd name="connsiteY51" fmla="*/ 1419928 h 1498900"/>
                    <a:gd name="connsiteX52" fmla="*/ 1216548 w 1583830"/>
                    <a:gd name="connsiteY52" fmla="*/ 1404168 h 1498900"/>
                    <a:gd name="connsiteX53" fmla="*/ 659501 w 1583830"/>
                    <a:gd name="connsiteY53" fmla="*/ 1399088 h 1498900"/>
                    <a:gd name="connsiteX54" fmla="*/ 673299 w 1583830"/>
                    <a:gd name="connsiteY54" fmla="*/ 1414849 h 1498900"/>
                    <a:gd name="connsiteX55" fmla="*/ 659501 w 1583830"/>
                    <a:gd name="connsiteY55" fmla="*/ 1430609 h 1498900"/>
                    <a:gd name="connsiteX56" fmla="*/ 645702 w 1583830"/>
                    <a:gd name="connsiteY56" fmla="*/ 1414849 h 1498900"/>
                    <a:gd name="connsiteX57" fmla="*/ 659501 w 1583830"/>
                    <a:gd name="connsiteY57" fmla="*/ 1399088 h 1498900"/>
                    <a:gd name="connsiteX58" fmla="*/ 902903 w 1583830"/>
                    <a:gd name="connsiteY58" fmla="*/ 1354768 h 1498900"/>
                    <a:gd name="connsiteX59" fmla="*/ 916701 w 1583830"/>
                    <a:gd name="connsiteY59" fmla="*/ 1370529 h 1498900"/>
                    <a:gd name="connsiteX60" fmla="*/ 902903 w 1583830"/>
                    <a:gd name="connsiteY60" fmla="*/ 1386289 h 1498900"/>
                    <a:gd name="connsiteX61" fmla="*/ 889105 w 1583830"/>
                    <a:gd name="connsiteY61" fmla="*/ 1370529 h 1498900"/>
                    <a:gd name="connsiteX62" fmla="*/ 902903 w 1583830"/>
                    <a:gd name="connsiteY62" fmla="*/ 1354768 h 1498900"/>
                    <a:gd name="connsiteX63" fmla="*/ 1292391 w 1583830"/>
                    <a:gd name="connsiteY63" fmla="*/ 1345745 h 1498900"/>
                    <a:gd name="connsiteX64" fmla="*/ 1306189 w 1583830"/>
                    <a:gd name="connsiteY64" fmla="*/ 1361506 h 1498900"/>
                    <a:gd name="connsiteX65" fmla="*/ 1292391 w 1583830"/>
                    <a:gd name="connsiteY65" fmla="*/ 1377266 h 1498900"/>
                    <a:gd name="connsiteX66" fmla="*/ 1278592 w 1583830"/>
                    <a:gd name="connsiteY66" fmla="*/ 1361506 h 1498900"/>
                    <a:gd name="connsiteX67" fmla="*/ 1292391 w 1583830"/>
                    <a:gd name="connsiteY67" fmla="*/ 1345745 h 1498900"/>
                    <a:gd name="connsiteX68" fmla="*/ 293214 w 1583830"/>
                    <a:gd name="connsiteY68" fmla="*/ 1341796 h 1498900"/>
                    <a:gd name="connsiteX69" fmla="*/ 307013 w 1583830"/>
                    <a:gd name="connsiteY69" fmla="*/ 1357556 h 1498900"/>
                    <a:gd name="connsiteX70" fmla="*/ 293214 w 1583830"/>
                    <a:gd name="connsiteY70" fmla="*/ 1373317 h 1498900"/>
                    <a:gd name="connsiteX71" fmla="*/ 279416 w 1583830"/>
                    <a:gd name="connsiteY71" fmla="*/ 1357556 h 1498900"/>
                    <a:gd name="connsiteX72" fmla="*/ 293214 w 1583830"/>
                    <a:gd name="connsiteY72" fmla="*/ 1341796 h 1498900"/>
                    <a:gd name="connsiteX73" fmla="*/ 1056740 w 1583830"/>
                    <a:gd name="connsiteY73" fmla="*/ 1335923 h 1498900"/>
                    <a:gd name="connsiteX74" fmla="*/ 1070538 w 1583830"/>
                    <a:gd name="connsiteY74" fmla="*/ 1351683 h 1498900"/>
                    <a:gd name="connsiteX75" fmla="*/ 1056740 w 1583830"/>
                    <a:gd name="connsiteY75" fmla="*/ 1367444 h 1498900"/>
                    <a:gd name="connsiteX76" fmla="*/ 1042942 w 1583830"/>
                    <a:gd name="connsiteY76" fmla="*/ 1351683 h 1498900"/>
                    <a:gd name="connsiteX77" fmla="*/ 1056740 w 1583830"/>
                    <a:gd name="connsiteY77" fmla="*/ 1335923 h 1498900"/>
                    <a:gd name="connsiteX78" fmla="*/ 684193 w 1583830"/>
                    <a:gd name="connsiteY78" fmla="*/ 1324549 h 1498900"/>
                    <a:gd name="connsiteX79" fmla="*/ 697992 w 1583830"/>
                    <a:gd name="connsiteY79" fmla="*/ 1340309 h 1498900"/>
                    <a:gd name="connsiteX80" fmla="*/ 684193 w 1583830"/>
                    <a:gd name="connsiteY80" fmla="*/ 1356070 h 1498900"/>
                    <a:gd name="connsiteX81" fmla="*/ 670395 w 1583830"/>
                    <a:gd name="connsiteY81" fmla="*/ 1340309 h 1498900"/>
                    <a:gd name="connsiteX82" fmla="*/ 684193 w 1583830"/>
                    <a:gd name="connsiteY82" fmla="*/ 1324549 h 1498900"/>
                    <a:gd name="connsiteX83" fmla="*/ 509579 w 1583830"/>
                    <a:gd name="connsiteY83" fmla="*/ 1318505 h 1498900"/>
                    <a:gd name="connsiteX84" fmla="*/ 523377 w 1583830"/>
                    <a:gd name="connsiteY84" fmla="*/ 1334265 h 1498900"/>
                    <a:gd name="connsiteX85" fmla="*/ 509579 w 1583830"/>
                    <a:gd name="connsiteY85" fmla="*/ 1350026 h 1498900"/>
                    <a:gd name="connsiteX86" fmla="*/ 495780 w 1583830"/>
                    <a:gd name="connsiteY86" fmla="*/ 1334265 h 1498900"/>
                    <a:gd name="connsiteX87" fmla="*/ 509579 w 1583830"/>
                    <a:gd name="connsiteY87" fmla="*/ 1318505 h 1498900"/>
                    <a:gd name="connsiteX88" fmla="*/ 980204 w 1583830"/>
                    <a:gd name="connsiteY88" fmla="*/ 1294330 h 1498900"/>
                    <a:gd name="connsiteX89" fmla="*/ 994002 w 1583830"/>
                    <a:gd name="connsiteY89" fmla="*/ 1310091 h 1498900"/>
                    <a:gd name="connsiteX90" fmla="*/ 980204 w 1583830"/>
                    <a:gd name="connsiteY90" fmla="*/ 1325851 h 1498900"/>
                    <a:gd name="connsiteX91" fmla="*/ 966406 w 1583830"/>
                    <a:gd name="connsiteY91" fmla="*/ 1310091 h 1498900"/>
                    <a:gd name="connsiteX92" fmla="*/ 980204 w 1583830"/>
                    <a:gd name="connsiteY92" fmla="*/ 1294330 h 1498900"/>
                    <a:gd name="connsiteX93" fmla="*/ 816477 w 1583830"/>
                    <a:gd name="connsiteY93" fmla="*/ 1290301 h 1498900"/>
                    <a:gd name="connsiteX94" fmla="*/ 830276 w 1583830"/>
                    <a:gd name="connsiteY94" fmla="*/ 1306061 h 1498900"/>
                    <a:gd name="connsiteX95" fmla="*/ 816477 w 1583830"/>
                    <a:gd name="connsiteY95" fmla="*/ 1321822 h 1498900"/>
                    <a:gd name="connsiteX96" fmla="*/ 802679 w 1583830"/>
                    <a:gd name="connsiteY96" fmla="*/ 1306061 h 1498900"/>
                    <a:gd name="connsiteX97" fmla="*/ 816477 w 1583830"/>
                    <a:gd name="connsiteY97" fmla="*/ 1290301 h 1498900"/>
                    <a:gd name="connsiteX98" fmla="*/ 1361178 w 1583830"/>
                    <a:gd name="connsiteY98" fmla="*/ 1289337 h 1498900"/>
                    <a:gd name="connsiteX99" fmla="*/ 1374977 w 1583830"/>
                    <a:gd name="connsiteY99" fmla="*/ 1305097 h 1498900"/>
                    <a:gd name="connsiteX100" fmla="*/ 1361178 w 1583830"/>
                    <a:gd name="connsiteY100" fmla="*/ 1320858 h 1498900"/>
                    <a:gd name="connsiteX101" fmla="*/ 1347379 w 1583830"/>
                    <a:gd name="connsiteY101" fmla="*/ 1305097 h 1498900"/>
                    <a:gd name="connsiteX102" fmla="*/ 1361178 w 1583830"/>
                    <a:gd name="connsiteY102" fmla="*/ 1289337 h 1498900"/>
                    <a:gd name="connsiteX103" fmla="*/ 1209493 w 1583830"/>
                    <a:gd name="connsiteY103" fmla="*/ 1287322 h 1498900"/>
                    <a:gd name="connsiteX104" fmla="*/ 1223291 w 1583830"/>
                    <a:gd name="connsiteY104" fmla="*/ 1303083 h 1498900"/>
                    <a:gd name="connsiteX105" fmla="*/ 1209493 w 1583830"/>
                    <a:gd name="connsiteY105" fmla="*/ 1318843 h 1498900"/>
                    <a:gd name="connsiteX106" fmla="*/ 1195694 w 1583830"/>
                    <a:gd name="connsiteY106" fmla="*/ 1303083 h 1498900"/>
                    <a:gd name="connsiteX107" fmla="*/ 1209493 w 1583830"/>
                    <a:gd name="connsiteY107" fmla="*/ 1287322 h 1498900"/>
                    <a:gd name="connsiteX108" fmla="*/ 606587 w 1583830"/>
                    <a:gd name="connsiteY108" fmla="*/ 1262096 h 1498900"/>
                    <a:gd name="connsiteX109" fmla="*/ 620386 w 1583830"/>
                    <a:gd name="connsiteY109" fmla="*/ 1277857 h 1498900"/>
                    <a:gd name="connsiteX110" fmla="*/ 606587 w 1583830"/>
                    <a:gd name="connsiteY110" fmla="*/ 1293617 h 1498900"/>
                    <a:gd name="connsiteX111" fmla="*/ 592789 w 1583830"/>
                    <a:gd name="connsiteY111" fmla="*/ 1277857 h 1498900"/>
                    <a:gd name="connsiteX112" fmla="*/ 606587 w 1583830"/>
                    <a:gd name="connsiteY112" fmla="*/ 1262096 h 1498900"/>
                    <a:gd name="connsiteX113" fmla="*/ 280831 w 1583830"/>
                    <a:gd name="connsiteY113" fmla="*/ 1240009 h 1498900"/>
                    <a:gd name="connsiteX114" fmla="*/ 294629 w 1583830"/>
                    <a:gd name="connsiteY114" fmla="*/ 1255770 h 1498900"/>
                    <a:gd name="connsiteX115" fmla="*/ 280831 w 1583830"/>
                    <a:gd name="connsiteY115" fmla="*/ 1271530 h 1498900"/>
                    <a:gd name="connsiteX116" fmla="*/ 267033 w 1583830"/>
                    <a:gd name="connsiteY116" fmla="*/ 1255770 h 1498900"/>
                    <a:gd name="connsiteX117" fmla="*/ 280831 w 1583830"/>
                    <a:gd name="connsiteY117" fmla="*/ 1240009 h 1498900"/>
                    <a:gd name="connsiteX118" fmla="*/ 738871 w 1583830"/>
                    <a:gd name="connsiteY118" fmla="*/ 1227849 h 1498900"/>
                    <a:gd name="connsiteX119" fmla="*/ 752669 w 1583830"/>
                    <a:gd name="connsiteY119" fmla="*/ 1243609 h 1498900"/>
                    <a:gd name="connsiteX120" fmla="*/ 738871 w 1583830"/>
                    <a:gd name="connsiteY120" fmla="*/ 1259370 h 1498900"/>
                    <a:gd name="connsiteX121" fmla="*/ 725073 w 1583830"/>
                    <a:gd name="connsiteY121" fmla="*/ 1243609 h 1498900"/>
                    <a:gd name="connsiteX122" fmla="*/ 738871 w 1583830"/>
                    <a:gd name="connsiteY122" fmla="*/ 1227849 h 1498900"/>
                    <a:gd name="connsiteX123" fmla="*/ 1283572 w 1583830"/>
                    <a:gd name="connsiteY123" fmla="*/ 1226884 h 1498900"/>
                    <a:gd name="connsiteX124" fmla="*/ 1297370 w 1583830"/>
                    <a:gd name="connsiteY124" fmla="*/ 1242645 h 1498900"/>
                    <a:gd name="connsiteX125" fmla="*/ 1283572 w 1583830"/>
                    <a:gd name="connsiteY125" fmla="*/ 1258405 h 1498900"/>
                    <a:gd name="connsiteX126" fmla="*/ 1269773 w 1583830"/>
                    <a:gd name="connsiteY126" fmla="*/ 1242645 h 1498900"/>
                    <a:gd name="connsiteX127" fmla="*/ 1283572 w 1583830"/>
                    <a:gd name="connsiteY127" fmla="*/ 1226884 h 1498900"/>
                    <a:gd name="connsiteX128" fmla="*/ 1477588 w 1583830"/>
                    <a:gd name="connsiteY128" fmla="*/ 1224870 h 1498900"/>
                    <a:gd name="connsiteX129" fmla="*/ 1484826 w 1583830"/>
                    <a:gd name="connsiteY129" fmla="*/ 1228295 h 1498900"/>
                    <a:gd name="connsiteX130" fmla="*/ 1468905 w 1583830"/>
                    <a:gd name="connsiteY130" fmla="*/ 1252283 h 1498900"/>
                    <a:gd name="connsiteX131" fmla="*/ 1467831 w 1583830"/>
                    <a:gd name="connsiteY131" fmla="*/ 1251775 h 1498900"/>
                    <a:gd name="connsiteX132" fmla="*/ 1463789 w 1583830"/>
                    <a:gd name="connsiteY132" fmla="*/ 1240631 h 1498900"/>
                    <a:gd name="connsiteX133" fmla="*/ 1477588 w 1583830"/>
                    <a:gd name="connsiteY133" fmla="*/ 1224870 h 1498900"/>
                    <a:gd name="connsiteX134" fmla="*/ 1131886 w 1583830"/>
                    <a:gd name="connsiteY134" fmla="*/ 1224870 h 1498900"/>
                    <a:gd name="connsiteX135" fmla="*/ 1145685 w 1583830"/>
                    <a:gd name="connsiteY135" fmla="*/ 1240631 h 1498900"/>
                    <a:gd name="connsiteX136" fmla="*/ 1131886 w 1583830"/>
                    <a:gd name="connsiteY136" fmla="*/ 1256391 h 1498900"/>
                    <a:gd name="connsiteX137" fmla="*/ 1118087 w 1583830"/>
                    <a:gd name="connsiteY137" fmla="*/ 1240631 h 1498900"/>
                    <a:gd name="connsiteX138" fmla="*/ 1131886 w 1583830"/>
                    <a:gd name="connsiteY138" fmla="*/ 1224870 h 1498900"/>
                    <a:gd name="connsiteX139" fmla="*/ 166185 w 1583830"/>
                    <a:gd name="connsiteY139" fmla="*/ 1223892 h 1498900"/>
                    <a:gd name="connsiteX140" fmla="*/ 179984 w 1583830"/>
                    <a:gd name="connsiteY140" fmla="*/ 1239653 h 1498900"/>
                    <a:gd name="connsiteX141" fmla="*/ 166185 w 1583830"/>
                    <a:gd name="connsiteY141" fmla="*/ 1255413 h 1498900"/>
                    <a:gd name="connsiteX142" fmla="*/ 152386 w 1583830"/>
                    <a:gd name="connsiteY142" fmla="*/ 1239653 h 1498900"/>
                    <a:gd name="connsiteX143" fmla="*/ 166185 w 1583830"/>
                    <a:gd name="connsiteY143" fmla="*/ 1223892 h 1498900"/>
                    <a:gd name="connsiteX144" fmla="*/ 1361178 w 1583830"/>
                    <a:gd name="connsiteY144" fmla="*/ 1214796 h 1498900"/>
                    <a:gd name="connsiteX145" fmla="*/ 1374977 w 1583830"/>
                    <a:gd name="connsiteY145" fmla="*/ 1230557 h 1498900"/>
                    <a:gd name="connsiteX146" fmla="*/ 1361178 w 1583830"/>
                    <a:gd name="connsiteY146" fmla="*/ 1246317 h 1498900"/>
                    <a:gd name="connsiteX147" fmla="*/ 1347379 w 1583830"/>
                    <a:gd name="connsiteY147" fmla="*/ 1230557 h 1498900"/>
                    <a:gd name="connsiteX148" fmla="*/ 1361178 w 1583830"/>
                    <a:gd name="connsiteY148" fmla="*/ 1214796 h 1498900"/>
                    <a:gd name="connsiteX149" fmla="*/ 414879 w 1583830"/>
                    <a:gd name="connsiteY149" fmla="*/ 1205761 h 1498900"/>
                    <a:gd name="connsiteX150" fmla="*/ 428677 w 1583830"/>
                    <a:gd name="connsiteY150" fmla="*/ 1221522 h 1498900"/>
                    <a:gd name="connsiteX151" fmla="*/ 414879 w 1583830"/>
                    <a:gd name="connsiteY151" fmla="*/ 1237282 h 1498900"/>
                    <a:gd name="connsiteX152" fmla="*/ 401080 w 1583830"/>
                    <a:gd name="connsiteY152" fmla="*/ 1221522 h 1498900"/>
                    <a:gd name="connsiteX153" fmla="*/ 414879 w 1583830"/>
                    <a:gd name="connsiteY153" fmla="*/ 1205761 h 1498900"/>
                    <a:gd name="connsiteX154" fmla="*/ 879974 w 1583830"/>
                    <a:gd name="connsiteY154" fmla="*/ 1201660 h 1498900"/>
                    <a:gd name="connsiteX155" fmla="*/ 893772 w 1583830"/>
                    <a:gd name="connsiteY155" fmla="*/ 1217420 h 1498900"/>
                    <a:gd name="connsiteX156" fmla="*/ 879974 w 1583830"/>
                    <a:gd name="connsiteY156" fmla="*/ 1233181 h 1498900"/>
                    <a:gd name="connsiteX157" fmla="*/ 866175 w 1583830"/>
                    <a:gd name="connsiteY157" fmla="*/ 1217420 h 1498900"/>
                    <a:gd name="connsiteX158" fmla="*/ 879974 w 1583830"/>
                    <a:gd name="connsiteY158" fmla="*/ 1201660 h 1498900"/>
                    <a:gd name="connsiteX159" fmla="*/ 521926 w 1583830"/>
                    <a:gd name="connsiteY159" fmla="*/ 1199644 h 1498900"/>
                    <a:gd name="connsiteX160" fmla="*/ 535724 w 1583830"/>
                    <a:gd name="connsiteY160" fmla="*/ 1215405 h 1498900"/>
                    <a:gd name="connsiteX161" fmla="*/ 521926 w 1583830"/>
                    <a:gd name="connsiteY161" fmla="*/ 1231165 h 1498900"/>
                    <a:gd name="connsiteX162" fmla="*/ 508127 w 1583830"/>
                    <a:gd name="connsiteY162" fmla="*/ 1215405 h 1498900"/>
                    <a:gd name="connsiteX163" fmla="*/ 521926 w 1583830"/>
                    <a:gd name="connsiteY163" fmla="*/ 1199644 h 1498900"/>
                    <a:gd name="connsiteX164" fmla="*/ 83821 w 1583830"/>
                    <a:gd name="connsiteY164" fmla="*/ 1175651 h 1498900"/>
                    <a:gd name="connsiteX165" fmla="*/ 93350 w 1583830"/>
                    <a:gd name="connsiteY165" fmla="*/ 1180159 h 1498900"/>
                    <a:gd name="connsiteX166" fmla="*/ 97391 w 1583830"/>
                    <a:gd name="connsiteY166" fmla="*/ 1191303 h 1498900"/>
                    <a:gd name="connsiteX167" fmla="*/ 96499 w 1583830"/>
                    <a:gd name="connsiteY167" fmla="*/ 1193763 h 1498900"/>
                    <a:gd name="connsiteX168" fmla="*/ 989022 w 1583830"/>
                    <a:gd name="connsiteY168" fmla="*/ 1173455 h 1498900"/>
                    <a:gd name="connsiteX169" fmla="*/ 1002821 w 1583830"/>
                    <a:gd name="connsiteY169" fmla="*/ 1189215 h 1498900"/>
                    <a:gd name="connsiteX170" fmla="*/ 989022 w 1583830"/>
                    <a:gd name="connsiteY170" fmla="*/ 1204976 h 1498900"/>
                    <a:gd name="connsiteX171" fmla="*/ 975224 w 1583830"/>
                    <a:gd name="connsiteY171" fmla="*/ 1189215 h 1498900"/>
                    <a:gd name="connsiteX172" fmla="*/ 989022 w 1583830"/>
                    <a:gd name="connsiteY172" fmla="*/ 1173455 h 1498900"/>
                    <a:gd name="connsiteX173" fmla="*/ 657737 w 1583830"/>
                    <a:gd name="connsiteY173" fmla="*/ 1159352 h 1498900"/>
                    <a:gd name="connsiteX174" fmla="*/ 671535 w 1583830"/>
                    <a:gd name="connsiteY174" fmla="*/ 1175113 h 1498900"/>
                    <a:gd name="connsiteX175" fmla="*/ 657737 w 1583830"/>
                    <a:gd name="connsiteY175" fmla="*/ 1190873 h 1498900"/>
                    <a:gd name="connsiteX176" fmla="*/ 643939 w 1583830"/>
                    <a:gd name="connsiteY176" fmla="*/ 1175113 h 1498900"/>
                    <a:gd name="connsiteX177" fmla="*/ 657737 w 1583830"/>
                    <a:gd name="connsiteY177" fmla="*/ 1159352 h 1498900"/>
                    <a:gd name="connsiteX178" fmla="*/ 245861 w 1583830"/>
                    <a:gd name="connsiteY178" fmla="*/ 1157412 h 1498900"/>
                    <a:gd name="connsiteX179" fmla="*/ 259659 w 1583830"/>
                    <a:gd name="connsiteY179" fmla="*/ 1173172 h 1498900"/>
                    <a:gd name="connsiteX180" fmla="*/ 245861 w 1583830"/>
                    <a:gd name="connsiteY180" fmla="*/ 1188933 h 1498900"/>
                    <a:gd name="connsiteX181" fmla="*/ 232063 w 1583830"/>
                    <a:gd name="connsiteY181" fmla="*/ 1173172 h 1498900"/>
                    <a:gd name="connsiteX182" fmla="*/ 245861 w 1583830"/>
                    <a:gd name="connsiteY182" fmla="*/ 1157412 h 1498900"/>
                    <a:gd name="connsiteX183" fmla="*/ 337578 w 1583830"/>
                    <a:gd name="connsiteY183" fmla="*/ 1151368 h 1498900"/>
                    <a:gd name="connsiteX184" fmla="*/ 351376 w 1583830"/>
                    <a:gd name="connsiteY184" fmla="*/ 1167129 h 1498900"/>
                    <a:gd name="connsiteX185" fmla="*/ 337578 w 1583830"/>
                    <a:gd name="connsiteY185" fmla="*/ 1182889 h 1498900"/>
                    <a:gd name="connsiteX186" fmla="*/ 323780 w 1583830"/>
                    <a:gd name="connsiteY186" fmla="*/ 1167129 h 1498900"/>
                    <a:gd name="connsiteX187" fmla="*/ 337578 w 1583830"/>
                    <a:gd name="connsiteY187" fmla="*/ 1151368 h 1498900"/>
                    <a:gd name="connsiteX188" fmla="*/ 1385871 w 1583830"/>
                    <a:gd name="connsiteY188" fmla="*/ 1140257 h 1498900"/>
                    <a:gd name="connsiteX189" fmla="*/ 1399670 w 1583830"/>
                    <a:gd name="connsiteY189" fmla="*/ 1156017 h 1498900"/>
                    <a:gd name="connsiteX190" fmla="*/ 1385871 w 1583830"/>
                    <a:gd name="connsiteY190" fmla="*/ 1171778 h 1498900"/>
                    <a:gd name="connsiteX191" fmla="*/ 1372073 w 1583830"/>
                    <a:gd name="connsiteY191" fmla="*/ 1156017 h 1498900"/>
                    <a:gd name="connsiteX192" fmla="*/ 1385871 w 1583830"/>
                    <a:gd name="connsiteY192" fmla="*/ 1140257 h 1498900"/>
                    <a:gd name="connsiteX193" fmla="*/ 1211256 w 1583830"/>
                    <a:gd name="connsiteY193" fmla="*/ 1134213 h 1498900"/>
                    <a:gd name="connsiteX194" fmla="*/ 1225055 w 1583830"/>
                    <a:gd name="connsiteY194" fmla="*/ 1149974 h 1498900"/>
                    <a:gd name="connsiteX195" fmla="*/ 1211256 w 1583830"/>
                    <a:gd name="connsiteY195" fmla="*/ 1165734 h 1498900"/>
                    <a:gd name="connsiteX196" fmla="*/ 1197457 w 1583830"/>
                    <a:gd name="connsiteY196" fmla="*/ 1149974 h 1498900"/>
                    <a:gd name="connsiteX197" fmla="*/ 1211256 w 1583830"/>
                    <a:gd name="connsiteY197" fmla="*/ 1134213 h 1498900"/>
                    <a:gd name="connsiteX198" fmla="*/ 791785 w 1583830"/>
                    <a:gd name="connsiteY198" fmla="*/ 1123090 h 1498900"/>
                    <a:gd name="connsiteX199" fmla="*/ 805583 w 1583830"/>
                    <a:gd name="connsiteY199" fmla="*/ 1138850 h 1498900"/>
                    <a:gd name="connsiteX200" fmla="*/ 791785 w 1583830"/>
                    <a:gd name="connsiteY200" fmla="*/ 1154611 h 1498900"/>
                    <a:gd name="connsiteX201" fmla="*/ 777987 w 1583830"/>
                    <a:gd name="connsiteY201" fmla="*/ 1138850 h 1498900"/>
                    <a:gd name="connsiteX202" fmla="*/ 791785 w 1583830"/>
                    <a:gd name="connsiteY202" fmla="*/ 1123090 h 1498900"/>
                    <a:gd name="connsiteX203" fmla="*/ 1518155 w 1583830"/>
                    <a:gd name="connsiteY203" fmla="*/ 1106009 h 1498900"/>
                    <a:gd name="connsiteX204" fmla="*/ 1531954 w 1583830"/>
                    <a:gd name="connsiteY204" fmla="*/ 1121769 h 1498900"/>
                    <a:gd name="connsiteX205" fmla="*/ 1518155 w 1583830"/>
                    <a:gd name="connsiteY205" fmla="*/ 1137530 h 1498900"/>
                    <a:gd name="connsiteX206" fmla="*/ 1504357 w 1583830"/>
                    <a:gd name="connsiteY206" fmla="*/ 1121769 h 1498900"/>
                    <a:gd name="connsiteX207" fmla="*/ 1518155 w 1583830"/>
                    <a:gd name="connsiteY207" fmla="*/ 1106009 h 1498900"/>
                    <a:gd name="connsiteX208" fmla="*/ 432822 w 1583830"/>
                    <a:gd name="connsiteY208" fmla="*/ 1098989 h 1498900"/>
                    <a:gd name="connsiteX209" fmla="*/ 446621 w 1583830"/>
                    <a:gd name="connsiteY209" fmla="*/ 1114749 h 1498900"/>
                    <a:gd name="connsiteX210" fmla="*/ 432822 w 1583830"/>
                    <a:gd name="connsiteY210" fmla="*/ 1130510 h 1498900"/>
                    <a:gd name="connsiteX211" fmla="*/ 419024 w 1583830"/>
                    <a:gd name="connsiteY211" fmla="*/ 1114749 h 1498900"/>
                    <a:gd name="connsiteX212" fmla="*/ 432822 w 1583830"/>
                    <a:gd name="connsiteY212" fmla="*/ 1098989 h 1498900"/>
                    <a:gd name="connsiteX213" fmla="*/ 168255 w 1583830"/>
                    <a:gd name="connsiteY213" fmla="*/ 1094959 h 1498900"/>
                    <a:gd name="connsiteX214" fmla="*/ 182053 w 1583830"/>
                    <a:gd name="connsiteY214" fmla="*/ 1110720 h 1498900"/>
                    <a:gd name="connsiteX215" fmla="*/ 168255 w 1583830"/>
                    <a:gd name="connsiteY215" fmla="*/ 1126480 h 1498900"/>
                    <a:gd name="connsiteX216" fmla="*/ 154456 w 1583830"/>
                    <a:gd name="connsiteY216" fmla="*/ 1110720 h 1498900"/>
                    <a:gd name="connsiteX217" fmla="*/ 168255 w 1583830"/>
                    <a:gd name="connsiteY217" fmla="*/ 1094959 h 1498900"/>
                    <a:gd name="connsiteX218" fmla="*/ 1308264 w 1583830"/>
                    <a:gd name="connsiteY218" fmla="*/ 1077805 h 1498900"/>
                    <a:gd name="connsiteX219" fmla="*/ 1322063 w 1583830"/>
                    <a:gd name="connsiteY219" fmla="*/ 1093565 h 1498900"/>
                    <a:gd name="connsiteX220" fmla="*/ 1308264 w 1583830"/>
                    <a:gd name="connsiteY220" fmla="*/ 1109326 h 1498900"/>
                    <a:gd name="connsiteX221" fmla="*/ 1294466 w 1583830"/>
                    <a:gd name="connsiteY221" fmla="*/ 1093565 h 1498900"/>
                    <a:gd name="connsiteX222" fmla="*/ 1308264 w 1583830"/>
                    <a:gd name="connsiteY222" fmla="*/ 1077805 h 1498900"/>
                    <a:gd name="connsiteX223" fmla="*/ 965417 w 1583830"/>
                    <a:gd name="connsiteY223" fmla="*/ 1071668 h 1498900"/>
                    <a:gd name="connsiteX224" fmla="*/ 979215 w 1583830"/>
                    <a:gd name="connsiteY224" fmla="*/ 1087429 h 1498900"/>
                    <a:gd name="connsiteX225" fmla="*/ 965417 w 1583830"/>
                    <a:gd name="connsiteY225" fmla="*/ 1103189 h 1498900"/>
                    <a:gd name="connsiteX226" fmla="*/ 951619 w 1583830"/>
                    <a:gd name="connsiteY226" fmla="*/ 1087429 h 1498900"/>
                    <a:gd name="connsiteX227" fmla="*/ 965417 w 1583830"/>
                    <a:gd name="connsiteY227" fmla="*/ 1071668 h 1498900"/>
                    <a:gd name="connsiteX228" fmla="*/ 850771 w 1583830"/>
                    <a:gd name="connsiteY228" fmla="*/ 1055552 h 1498900"/>
                    <a:gd name="connsiteX229" fmla="*/ 864570 w 1583830"/>
                    <a:gd name="connsiteY229" fmla="*/ 1071313 h 1498900"/>
                    <a:gd name="connsiteX230" fmla="*/ 850771 w 1583830"/>
                    <a:gd name="connsiteY230" fmla="*/ 1087073 h 1498900"/>
                    <a:gd name="connsiteX231" fmla="*/ 836972 w 1583830"/>
                    <a:gd name="connsiteY231" fmla="*/ 1071313 h 1498900"/>
                    <a:gd name="connsiteX232" fmla="*/ 850771 w 1583830"/>
                    <a:gd name="connsiteY232" fmla="*/ 1055552 h 1498900"/>
                    <a:gd name="connsiteX233" fmla="*/ 1440548 w 1583830"/>
                    <a:gd name="connsiteY233" fmla="*/ 1043556 h 1498900"/>
                    <a:gd name="connsiteX234" fmla="*/ 1454347 w 1583830"/>
                    <a:gd name="connsiteY234" fmla="*/ 1059317 h 1498900"/>
                    <a:gd name="connsiteX235" fmla="*/ 1440548 w 1583830"/>
                    <a:gd name="connsiteY235" fmla="*/ 1075077 h 1498900"/>
                    <a:gd name="connsiteX236" fmla="*/ 1426750 w 1583830"/>
                    <a:gd name="connsiteY236" fmla="*/ 1059317 h 1498900"/>
                    <a:gd name="connsiteX237" fmla="*/ 1440548 w 1583830"/>
                    <a:gd name="connsiteY237" fmla="*/ 1043556 h 1498900"/>
                    <a:gd name="connsiteX238" fmla="*/ 1099465 w 1583830"/>
                    <a:gd name="connsiteY238" fmla="*/ 1037420 h 1498900"/>
                    <a:gd name="connsiteX239" fmla="*/ 1113264 w 1583830"/>
                    <a:gd name="connsiteY239" fmla="*/ 1053181 h 1498900"/>
                    <a:gd name="connsiteX240" fmla="*/ 1099465 w 1583830"/>
                    <a:gd name="connsiteY240" fmla="*/ 1068941 h 1498900"/>
                    <a:gd name="connsiteX241" fmla="*/ 1085666 w 1583830"/>
                    <a:gd name="connsiteY241" fmla="*/ 1053181 h 1498900"/>
                    <a:gd name="connsiteX242" fmla="*/ 1099465 w 1583830"/>
                    <a:gd name="connsiteY242" fmla="*/ 1037420 h 1498900"/>
                    <a:gd name="connsiteX243" fmla="*/ 265263 w 1583830"/>
                    <a:gd name="connsiteY243" fmla="*/ 1034521 h 1498900"/>
                    <a:gd name="connsiteX244" fmla="*/ 279062 w 1583830"/>
                    <a:gd name="connsiteY244" fmla="*/ 1050282 h 1498900"/>
                    <a:gd name="connsiteX245" fmla="*/ 265263 w 1583830"/>
                    <a:gd name="connsiteY245" fmla="*/ 1066042 h 1498900"/>
                    <a:gd name="connsiteX246" fmla="*/ 251464 w 1583830"/>
                    <a:gd name="connsiteY246" fmla="*/ 1050282 h 1498900"/>
                    <a:gd name="connsiteX247" fmla="*/ 265263 w 1583830"/>
                    <a:gd name="connsiteY247" fmla="*/ 1034521 h 1498900"/>
                    <a:gd name="connsiteX248" fmla="*/ 683211 w 1583830"/>
                    <a:gd name="connsiteY248" fmla="*/ 1027348 h 1498900"/>
                    <a:gd name="connsiteX249" fmla="*/ 697009 w 1583830"/>
                    <a:gd name="connsiteY249" fmla="*/ 1043108 h 1498900"/>
                    <a:gd name="connsiteX250" fmla="*/ 683211 w 1583830"/>
                    <a:gd name="connsiteY250" fmla="*/ 1058869 h 1498900"/>
                    <a:gd name="connsiteX251" fmla="*/ 669413 w 1583830"/>
                    <a:gd name="connsiteY251" fmla="*/ 1043108 h 1498900"/>
                    <a:gd name="connsiteX252" fmla="*/ 683211 w 1583830"/>
                    <a:gd name="connsiteY252" fmla="*/ 1027348 h 1498900"/>
                    <a:gd name="connsiteX253" fmla="*/ 353452 w 1583830"/>
                    <a:gd name="connsiteY253" fmla="*/ 1026463 h 1498900"/>
                    <a:gd name="connsiteX254" fmla="*/ 367250 w 1583830"/>
                    <a:gd name="connsiteY254" fmla="*/ 1042223 h 1498900"/>
                    <a:gd name="connsiteX255" fmla="*/ 353452 w 1583830"/>
                    <a:gd name="connsiteY255" fmla="*/ 1057984 h 1498900"/>
                    <a:gd name="connsiteX256" fmla="*/ 339654 w 1583830"/>
                    <a:gd name="connsiteY256" fmla="*/ 1042223 h 1498900"/>
                    <a:gd name="connsiteX257" fmla="*/ 353452 w 1583830"/>
                    <a:gd name="connsiteY257" fmla="*/ 1026463 h 1498900"/>
                    <a:gd name="connsiteX258" fmla="*/ 88885 w 1583830"/>
                    <a:gd name="connsiteY258" fmla="*/ 1022434 h 1498900"/>
                    <a:gd name="connsiteX259" fmla="*/ 102683 w 1583830"/>
                    <a:gd name="connsiteY259" fmla="*/ 1038194 h 1498900"/>
                    <a:gd name="connsiteX260" fmla="*/ 88885 w 1583830"/>
                    <a:gd name="connsiteY260" fmla="*/ 1053955 h 1498900"/>
                    <a:gd name="connsiteX261" fmla="*/ 75086 w 1583830"/>
                    <a:gd name="connsiteY261" fmla="*/ 1038194 h 1498900"/>
                    <a:gd name="connsiteX262" fmla="*/ 88885 w 1583830"/>
                    <a:gd name="connsiteY262" fmla="*/ 1022434 h 1498900"/>
                    <a:gd name="connsiteX263" fmla="*/ 1581652 w 1583830"/>
                    <a:gd name="connsiteY263" fmla="*/ 1017367 h 1498900"/>
                    <a:gd name="connsiteX264" fmla="*/ 1583830 w 1583830"/>
                    <a:gd name="connsiteY264" fmla="*/ 1018398 h 1498900"/>
                    <a:gd name="connsiteX265" fmla="*/ 1583378 w 1583830"/>
                    <a:gd name="connsiteY265" fmla="*/ 1021107 h 1498900"/>
                    <a:gd name="connsiteX266" fmla="*/ 1574654 w 1583830"/>
                    <a:gd name="connsiteY266" fmla="*/ 1045578 h 1498900"/>
                    <a:gd name="connsiteX267" fmla="*/ 1571895 w 1583830"/>
                    <a:gd name="connsiteY267" fmla="*/ 1044272 h 1498900"/>
                    <a:gd name="connsiteX268" fmla="*/ 1567853 w 1583830"/>
                    <a:gd name="connsiteY268" fmla="*/ 1033128 h 1498900"/>
                    <a:gd name="connsiteX269" fmla="*/ 1581652 w 1583830"/>
                    <a:gd name="connsiteY269" fmla="*/ 1017367 h 1498900"/>
                    <a:gd name="connsiteX270" fmla="*/ 1223603 w 1583830"/>
                    <a:gd name="connsiteY270" fmla="*/ 1015353 h 1498900"/>
                    <a:gd name="connsiteX271" fmla="*/ 1237401 w 1583830"/>
                    <a:gd name="connsiteY271" fmla="*/ 1031113 h 1498900"/>
                    <a:gd name="connsiteX272" fmla="*/ 1223603 w 1583830"/>
                    <a:gd name="connsiteY272" fmla="*/ 1046874 h 1498900"/>
                    <a:gd name="connsiteX273" fmla="*/ 1209804 w 1583830"/>
                    <a:gd name="connsiteY273" fmla="*/ 1031113 h 1498900"/>
                    <a:gd name="connsiteX274" fmla="*/ 1223603 w 1583830"/>
                    <a:gd name="connsiteY274" fmla="*/ 1015353 h 1498900"/>
                    <a:gd name="connsiteX275" fmla="*/ 520706 w 1583830"/>
                    <a:gd name="connsiteY275" fmla="*/ 1008331 h 1498900"/>
                    <a:gd name="connsiteX276" fmla="*/ 534504 w 1583830"/>
                    <a:gd name="connsiteY276" fmla="*/ 1024092 h 1498900"/>
                    <a:gd name="connsiteX277" fmla="*/ 520706 w 1583830"/>
                    <a:gd name="connsiteY277" fmla="*/ 1039852 h 1498900"/>
                    <a:gd name="connsiteX278" fmla="*/ 506908 w 1583830"/>
                    <a:gd name="connsiteY278" fmla="*/ 1024092 h 1498900"/>
                    <a:gd name="connsiteX279" fmla="*/ 520706 w 1583830"/>
                    <a:gd name="connsiteY279" fmla="*/ 1008331 h 1498900"/>
                    <a:gd name="connsiteX280" fmla="*/ 768179 w 1583830"/>
                    <a:gd name="connsiteY280" fmla="*/ 1007202 h 1498900"/>
                    <a:gd name="connsiteX281" fmla="*/ 781978 w 1583830"/>
                    <a:gd name="connsiteY281" fmla="*/ 1022962 h 1498900"/>
                    <a:gd name="connsiteX282" fmla="*/ 768179 w 1583830"/>
                    <a:gd name="connsiteY282" fmla="*/ 1038723 h 1498900"/>
                    <a:gd name="connsiteX283" fmla="*/ 754380 w 1583830"/>
                    <a:gd name="connsiteY283" fmla="*/ 1022962 h 1498900"/>
                    <a:gd name="connsiteX284" fmla="*/ 768179 w 1583830"/>
                    <a:gd name="connsiteY284" fmla="*/ 1007202 h 1498900"/>
                    <a:gd name="connsiteX285" fmla="*/ 930447 w 1583830"/>
                    <a:gd name="connsiteY285" fmla="*/ 989071 h 1498900"/>
                    <a:gd name="connsiteX286" fmla="*/ 944245 w 1583830"/>
                    <a:gd name="connsiteY286" fmla="*/ 1004831 h 1498900"/>
                    <a:gd name="connsiteX287" fmla="*/ 930447 w 1583830"/>
                    <a:gd name="connsiteY287" fmla="*/ 1020592 h 1498900"/>
                    <a:gd name="connsiteX288" fmla="*/ 916649 w 1583830"/>
                    <a:gd name="connsiteY288" fmla="*/ 1004831 h 1498900"/>
                    <a:gd name="connsiteX289" fmla="*/ 930447 w 1583830"/>
                    <a:gd name="connsiteY289" fmla="*/ 989071 h 1498900"/>
                    <a:gd name="connsiteX290" fmla="*/ 431058 w 1583830"/>
                    <a:gd name="connsiteY290" fmla="*/ 984157 h 1498900"/>
                    <a:gd name="connsiteX291" fmla="*/ 444857 w 1583830"/>
                    <a:gd name="connsiteY291" fmla="*/ 999917 h 1498900"/>
                    <a:gd name="connsiteX292" fmla="*/ 431058 w 1583830"/>
                    <a:gd name="connsiteY292" fmla="*/ 1015678 h 1498900"/>
                    <a:gd name="connsiteX293" fmla="*/ 417260 w 1583830"/>
                    <a:gd name="connsiteY293" fmla="*/ 999917 h 1498900"/>
                    <a:gd name="connsiteX294" fmla="*/ 431058 w 1583830"/>
                    <a:gd name="connsiteY294" fmla="*/ 984157 h 1498900"/>
                    <a:gd name="connsiteX295" fmla="*/ 1022164 w 1583830"/>
                    <a:gd name="connsiteY295" fmla="*/ 983027 h 1498900"/>
                    <a:gd name="connsiteX296" fmla="*/ 1035962 w 1583830"/>
                    <a:gd name="connsiteY296" fmla="*/ 998788 h 1498900"/>
                    <a:gd name="connsiteX297" fmla="*/ 1022164 w 1583830"/>
                    <a:gd name="connsiteY297" fmla="*/ 1014548 h 1498900"/>
                    <a:gd name="connsiteX298" fmla="*/ 1008366 w 1583830"/>
                    <a:gd name="connsiteY298" fmla="*/ 998788 h 1498900"/>
                    <a:gd name="connsiteX299" fmla="*/ 1022164 w 1583830"/>
                    <a:gd name="connsiteY299" fmla="*/ 983027 h 1498900"/>
                    <a:gd name="connsiteX300" fmla="*/ 1359415 w 1583830"/>
                    <a:gd name="connsiteY300" fmla="*/ 975061 h 1498900"/>
                    <a:gd name="connsiteX301" fmla="*/ 1373213 w 1583830"/>
                    <a:gd name="connsiteY301" fmla="*/ 990821 h 1498900"/>
                    <a:gd name="connsiteX302" fmla="*/ 1359415 w 1583830"/>
                    <a:gd name="connsiteY302" fmla="*/ 1006582 h 1498900"/>
                    <a:gd name="connsiteX303" fmla="*/ 1345616 w 1583830"/>
                    <a:gd name="connsiteY303" fmla="*/ 990821 h 1498900"/>
                    <a:gd name="connsiteX304" fmla="*/ 1359415 w 1583830"/>
                    <a:gd name="connsiteY304" fmla="*/ 975061 h 1498900"/>
                    <a:gd name="connsiteX305" fmla="*/ 11278 w 1583830"/>
                    <a:gd name="connsiteY305" fmla="*/ 959982 h 1498900"/>
                    <a:gd name="connsiteX306" fmla="*/ 25076 w 1583830"/>
                    <a:gd name="connsiteY306" fmla="*/ 975743 h 1498900"/>
                    <a:gd name="connsiteX307" fmla="*/ 11278 w 1583830"/>
                    <a:gd name="connsiteY307" fmla="*/ 991503 h 1498900"/>
                    <a:gd name="connsiteX308" fmla="*/ 11154 w 1583830"/>
                    <a:gd name="connsiteY308" fmla="*/ 991444 h 1498900"/>
                    <a:gd name="connsiteX309" fmla="*/ 6002 w 1583830"/>
                    <a:gd name="connsiteY309" fmla="*/ 962478 h 1498900"/>
                    <a:gd name="connsiteX310" fmla="*/ 160419 w 1583830"/>
                    <a:gd name="connsiteY310" fmla="*/ 952200 h 1498900"/>
                    <a:gd name="connsiteX311" fmla="*/ 174218 w 1583830"/>
                    <a:gd name="connsiteY311" fmla="*/ 967960 h 1498900"/>
                    <a:gd name="connsiteX312" fmla="*/ 160419 w 1583830"/>
                    <a:gd name="connsiteY312" fmla="*/ 983721 h 1498900"/>
                    <a:gd name="connsiteX313" fmla="*/ 146621 w 1583830"/>
                    <a:gd name="connsiteY313" fmla="*/ 967960 h 1498900"/>
                    <a:gd name="connsiteX314" fmla="*/ 160419 w 1583830"/>
                    <a:gd name="connsiteY314" fmla="*/ 952200 h 1498900"/>
                    <a:gd name="connsiteX315" fmla="*/ 596786 w 1583830"/>
                    <a:gd name="connsiteY315" fmla="*/ 946764 h 1498900"/>
                    <a:gd name="connsiteX316" fmla="*/ 610584 w 1583830"/>
                    <a:gd name="connsiteY316" fmla="*/ 962525 h 1498900"/>
                    <a:gd name="connsiteX317" fmla="*/ 596786 w 1583830"/>
                    <a:gd name="connsiteY317" fmla="*/ 978285 h 1498900"/>
                    <a:gd name="connsiteX318" fmla="*/ 582987 w 1583830"/>
                    <a:gd name="connsiteY318" fmla="*/ 962525 h 1498900"/>
                    <a:gd name="connsiteX319" fmla="*/ 596786 w 1583830"/>
                    <a:gd name="connsiteY319" fmla="*/ 946764 h 1498900"/>
                    <a:gd name="connsiteX320" fmla="*/ 255199 w 1583830"/>
                    <a:gd name="connsiteY320" fmla="*/ 939123 h 1498900"/>
                    <a:gd name="connsiteX321" fmla="*/ 268998 w 1583830"/>
                    <a:gd name="connsiteY321" fmla="*/ 954883 h 1498900"/>
                    <a:gd name="connsiteX322" fmla="*/ 255199 w 1583830"/>
                    <a:gd name="connsiteY322" fmla="*/ 970644 h 1498900"/>
                    <a:gd name="connsiteX323" fmla="*/ 241401 w 1583830"/>
                    <a:gd name="connsiteY323" fmla="*/ 954883 h 1498900"/>
                    <a:gd name="connsiteX324" fmla="*/ 255199 w 1583830"/>
                    <a:gd name="connsiteY324" fmla="*/ 939123 h 1498900"/>
                    <a:gd name="connsiteX325" fmla="*/ 1493462 w 1583830"/>
                    <a:gd name="connsiteY325" fmla="*/ 938798 h 1498900"/>
                    <a:gd name="connsiteX326" fmla="*/ 1507261 w 1583830"/>
                    <a:gd name="connsiteY326" fmla="*/ 954559 h 1498900"/>
                    <a:gd name="connsiteX327" fmla="*/ 1493462 w 1583830"/>
                    <a:gd name="connsiteY327" fmla="*/ 970319 h 1498900"/>
                    <a:gd name="connsiteX328" fmla="*/ 1479664 w 1583830"/>
                    <a:gd name="connsiteY328" fmla="*/ 954559 h 1498900"/>
                    <a:gd name="connsiteX329" fmla="*/ 1493462 w 1583830"/>
                    <a:gd name="connsiteY329" fmla="*/ 938798 h 1498900"/>
                    <a:gd name="connsiteX330" fmla="*/ 1117409 w 1583830"/>
                    <a:gd name="connsiteY330" fmla="*/ 930648 h 1498900"/>
                    <a:gd name="connsiteX331" fmla="*/ 1131207 w 1583830"/>
                    <a:gd name="connsiteY331" fmla="*/ 946408 h 1498900"/>
                    <a:gd name="connsiteX332" fmla="*/ 1117409 w 1583830"/>
                    <a:gd name="connsiteY332" fmla="*/ 962169 h 1498900"/>
                    <a:gd name="connsiteX333" fmla="*/ 1103610 w 1583830"/>
                    <a:gd name="connsiteY333" fmla="*/ 946408 h 1498900"/>
                    <a:gd name="connsiteX334" fmla="*/ 1117409 w 1583830"/>
                    <a:gd name="connsiteY334" fmla="*/ 930648 h 1498900"/>
                    <a:gd name="connsiteX335" fmla="*/ 852841 w 1583830"/>
                    <a:gd name="connsiteY335" fmla="*/ 926619 h 1498900"/>
                    <a:gd name="connsiteX336" fmla="*/ 866639 w 1583830"/>
                    <a:gd name="connsiteY336" fmla="*/ 942380 h 1498900"/>
                    <a:gd name="connsiteX337" fmla="*/ 852841 w 1583830"/>
                    <a:gd name="connsiteY337" fmla="*/ 958140 h 1498900"/>
                    <a:gd name="connsiteX338" fmla="*/ 839042 w 1583830"/>
                    <a:gd name="connsiteY338" fmla="*/ 942380 h 1498900"/>
                    <a:gd name="connsiteX339" fmla="*/ 852841 w 1583830"/>
                    <a:gd name="connsiteY339" fmla="*/ 926619 h 1498900"/>
                    <a:gd name="connsiteX340" fmla="*/ 353452 w 1583830"/>
                    <a:gd name="connsiteY340" fmla="*/ 921705 h 1498900"/>
                    <a:gd name="connsiteX341" fmla="*/ 367250 w 1583830"/>
                    <a:gd name="connsiteY341" fmla="*/ 937466 h 1498900"/>
                    <a:gd name="connsiteX342" fmla="*/ 353452 w 1583830"/>
                    <a:gd name="connsiteY342" fmla="*/ 953226 h 1498900"/>
                    <a:gd name="connsiteX343" fmla="*/ 339654 w 1583830"/>
                    <a:gd name="connsiteY343" fmla="*/ 937466 h 1498900"/>
                    <a:gd name="connsiteX344" fmla="*/ 353452 w 1583830"/>
                    <a:gd name="connsiteY344" fmla="*/ 921705 h 1498900"/>
                    <a:gd name="connsiteX345" fmla="*/ 465310 w 1583830"/>
                    <a:gd name="connsiteY345" fmla="*/ 915580 h 1498900"/>
                    <a:gd name="connsiteX346" fmla="*/ 479108 w 1583830"/>
                    <a:gd name="connsiteY346" fmla="*/ 931340 h 1498900"/>
                    <a:gd name="connsiteX347" fmla="*/ 465310 w 1583830"/>
                    <a:gd name="connsiteY347" fmla="*/ 947101 h 1498900"/>
                    <a:gd name="connsiteX348" fmla="*/ 451512 w 1583830"/>
                    <a:gd name="connsiteY348" fmla="*/ 931340 h 1498900"/>
                    <a:gd name="connsiteX349" fmla="*/ 465310 w 1583830"/>
                    <a:gd name="connsiteY349" fmla="*/ 915580 h 1498900"/>
                    <a:gd name="connsiteX350" fmla="*/ 700843 w 1583830"/>
                    <a:gd name="connsiteY350" fmla="*/ 914887 h 1498900"/>
                    <a:gd name="connsiteX351" fmla="*/ 714641 w 1583830"/>
                    <a:gd name="connsiteY351" fmla="*/ 930648 h 1498900"/>
                    <a:gd name="connsiteX352" fmla="*/ 700843 w 1583830"/>
                    <a:gd name="connsiteY352" fmla="*/ 946408 h 1498900"/>
                    <a:gd name="connsiteX353" fmla="*/ 687045 w 1583830"/>
                    <a:gd name="connsiteY353" fmla="*/ 930648 h 1498900"/>
                    <a:gd name="connsiteX354" fmla="*/ 700843 w 1583830"/>
                    <a:gd name="connsiteY354" fmla="*/ 914887 h 1498900"/>
                    <a:gd name="connsiteX355" fmla="*/ 80065 w 1583830"/>
                    <a:gd name="connsiteY355" fmla="*/ 903573 h 1498900"/>
                    <a:gd name="connsiteX356" fmla="*/ 93864 w 1583830"/>
                    <a:gd name="connsiteY356" fmla="*/ 919333 h 1498900"/>
                    <a:gd name="connsiteX357" fmla="*/ 80065 w 1583830"/>
                    <a:gd name="connsiteY357" fmla="*/ 935094 h 1498900"/>
                    <a:gd name="connsiteX358" fmla="*/ 66266 w 1583830"/>
                    <a:gd name="connsiteY358" fmla="*/ 919333 h 1498900"/>
                    <a:gd name="connsiteX359" fmla="*/ 80065 w 1583830"/>
                    <a:gd name="connsiteY359" fmla="*/ 903573 h 1498900"/>
                    <a:gd name="connsiteX360" fmla="*/ 1559525 w 1583830"/>
                    <a:gd name="connsiteY360" fmla="*/ 876437 h 1498900"/>
                    <a:gd name="connsiteX361" fmla="*/ 1573324 w 1583830"/>
                    <a:gd name="connsiteY361" fmla="*/ 892198 h 1498900"/>
                    <a:gd name="connsiteX362" fmla="*/ 1559525 w 1583830"/>
                    <a:gd name="connsiteY362" fmla="*/ 907959 h 1498900"/>
                    <a:gd name="connsiteX363" fmla="*/ 1545726 w 1583830"/>
                    <a:gd name="connsiteY363" fmla="*/ 892198 h 1498900"/>
                    <a:gd name="connsiteX364" fmla="*/ 1559525 w 1583830"/>
                    <a:gd name="connsiteY364" fmla="*/ 876437 h 1498900"/>
                    <a:gd name="connsiteX365" fmla="*/ 949849 w 1583830"/>
                    <a:gd name="connsiteY365" fmla="*/ 866181 h 1498900"/>
                    <a:gd name="connsiteX366" fmla="*/ 963648 w 1583830"/>
                    <a:gd name="connsiteY366" fmla="*/ 881941 h 1498900"/>
                    <a:gd name="connsiteX367" fmla="*/ 949849 w 1583830"/>
                    <a:gd name="connsiteY367" fmla="*/ 897702 h 1498900"/>
                    <a:gd name="connsiteX368" fmla="*/ 936050 w 1583830"/>
                    <a:gd name="connsiteY368" fmla="*/ 881941 h 1498900"/>
                    <a:gd name="connsiteX369" fmla="*/ 949849 w 1583830"/>
                    <a:gd name="connsiteY369" fmla="*/ 866181 h 1498900"/>
                    <a:gd name="connsiteX370" fmla="*/ 288711 w 1583830"/>
                    <a:gd name="connsiteY370" fmla="*/ 860553 h 1498900"/>
                    <a:gd name="connsiteX371" fmla="*/ 302510 w 1583830"/>
                    <a:gd name="connsiteY371" fmla="*/ 876314 h 1498900"/>
                    <a:gd name="connsiteX372" fmla="*/ 288711 w 1583830"/>
                    <a:gd name="connsiteY372" fmla="*/ 892074 h 1498900"/>
                    <a:gd name="connsiteX373" fmla="*/ 274913 w 1583830"/>
                    <a:gd name="connsiteY373" fmla="*/ 876314 h 1498900"/>
                    <a:gd name="connsiteX374" fmla="*/ 288711 w 1583830"/>
                    <a:gd name="connsiteY374" fmla="*/ 860553 h 1498900"/>
                    <a:gd name="connsiteX375" fmla="*/ 1038039 w 1583830"/>
                    <a:gd name="connsiteY375" fmla="*/ 858122 h 1498900"/>
                    <a:gd name="connsiteX376" fmla="*/ 1051836 w 1583830"/>
                    <a:gd name="connsiteY376" fmla="*/ 873883 h 1498900"/>
                    <a:gd name="connsiteX377" fmla="*/ 1038039 w 1583830"/>
                    <a:gd name="connsiteY377" fmla="*/ 889643 h 1498900"/>
                    <a:gd name="connsiteX378" fmla="*/ 1024240 w 1583830"/>
                    <a:gd name="connsiteY378" fmla="*/ 873883 h 1498900"/>
                    <a:gd name="connsiteX379" fmla="*/ 1038039 w 1583830"/>
                    <a:gd name="connsiteY379" fmla="*/ 858122 h 1498900"/>
                    <a:gd name="connsiteX380" fmla="*/ 540414 w 1583830"/>
                    <a:gd name="connsiteY380" fmla="*/ 855224 h 1498900"/>
                    <a:gd name="connsiteX381" fmla="*/ 554212 w 1583830"/>
                    <a:gd name="connsiteY381" fmla="*/ 870984 h 1498900"/>
                    <a:gd name="connsiteX382" fmla="*/ 540414 w 1583830"/>
                    <a:gd name="connsiteY382" fmla="*/ 886745 h 1498900"/>
                    <a:gd name="connsiteX383" fmla="*/ 526615 w 1583830"/>
                    <a:gd name="connsiteY383" fmla="*/ 870984 h 1498900"/>
                    <a:gd name="connsiteX384" fmla="*/ 540414 w 1583830"/>
                    <a:gd name="connsiteY384" fmla="*/ 855224 h 1498900"/>
                    <a:gd name="connsiteX385" fmla="*/ 773471 w 1583830"/>
                    <a:gd name="connsiteY385" fmla="*/ 854093 h 1498900"/>
                    <a:gd name="connsiteX386" fmla="*/ 787269 w 1583830"/>
                    <a:gd name="connsiteY386" fmla="*/ 869854 h 1498900"/>
                    <a:gd name="connsiteX387" fmla="*/ 773471 w 1583830"/>
                    <a:gd name="connsiteY387" fmla="*/ 885614 h 1498900"/>
                    <a:gd name="connsiteX388" fmla="*/ 759672 w 1583830"/>
                    <a:gd name="connsiteY388" fmla="*/ 869854 h 1498900"/>
                    <a:gd name="connsiteX389" fmla="*/ 773471 w 1583830"/>
                    <a:gd name="connsiteY389" fmla="*/ 854093 h 1498900"/>
                    <a:gd name="connsiteX390" fmla="*/ 620021 w 1583830"/>
                    <a:gd name="connsiteY390" fmla="*/ 850064 h 1498900"/>
                    <a:gd name="connsiteX391" fmla="*/ 633819 w 1583830"/>
                    <a:gd name="connsiteY391" fmla="*/ 865824 h 1498900"/>
                    <a:gd name="connsiteX392" fmla="*/ 620021 w 1583830"/>
                    <a:gd name="connsiteY392" fmla="*/ 881585 h 1498900"/>
                    <a:gd name="connsiteX393" fmla="*/ 606222 w 1583830"/>
                    <a:gd name="connsiteY393" fmla="*/ 865824 h 1498900"/>
                    <a:gd name="connsiteX394" fmla="*/ 620021 w 1583830"/>
                    <a:gd name="connsiteY394" fmla="*/ 850064 h 1498900"/>
                    <a:gd name="connsiteX395" fmla="*/ 1391966 w 1583830"/>
                    <a:gd name="connsiteY395" fmla="*/ 848233 h 1498900"/>
                    <a:gd name="connsiteX396" fmla="*/ 1405763 w 1583830"/>
                    <a:gd name="connsiteY396" fmla="*/ 863994 h 1498900"/>
                    <a:gd name="connsiteX397" fmla="*/ 1391966 w 1583830"/>
                    <a:gd name="connsiteY397" fmla="*/ 879754 h 1498900"/>
                    <a:gd name="connsiteX398" fmla="*/ 1378167 w 1583830"/>
                    <a:gd name="connsiteY398" fmla="*/ 863994 h 1498900"/>
                    <a:gd name="connsiteX399" fmla="*/ 1391966 w 1583830"/>
                    <a:gd name="connsiteY399" fmla="*/ 848233 h 1498900"/>
                    <a:gd name="connsiteX400" fmla="*/ 401074 w 1583830"/>
                    <a:gd name="connsiteY400" fmla="*/ 847165 h 1498900"/>
                    <a:gd name="connsiteX401" fmla="*/ 414873 w 1583830"/>
                    <a:gd name="connsiteY401" fmla="*/ 862925 h 1498900"/>
                    <a:gd name="connsiteX402" fmla="*/ 401074 w 1583830"/>
                    <a:gd name="connsiteY402" fmla="*/ 878686 h 1498900"/>
                    <a:gd name="connsiteX403" fmla="*/ 387276 w 1583830"/>
                    <a:gd name="connsiteY403" fmla="*/ 862925 h 1498900"/>
                    <a:gd name="connsiteX404" fmla="*/ 401074 w 1583830"/>
                    <a:gd name="connsiteY404" fmla="*/ 847165 h 1498900"/>
                    <a:gd name="connsiteX405" fmla="*/ 2458 w 1583830"/>
                    <a:gd name="connsiteY405" fmla="*/ 841121 h 1498900"/>
                    <a:gd name="connsiteX406" fmla="*/ 16257 w 1583830"/>
                    <a:gd name="connsiteY406" fmla="*/ 856881 h 1498900"/>
                    <a:gd name="connsiteX407" fmla="*/ 2458 w 1583830"/>
                    <a:gd name="connsiteY407" fmla="*/ 872642 h 1498900"/>
                    <a:gd name="connsiteX408" fmla="*/ 0 w 1583830"/>
                    <a:gd name="connsiteY408" fmla="*/ 871479 h 1498900"/>
                    <a:gd name="connsiteX409" fmla="*/ 2369 w 1583830"/>
                    <a:gd name="connsiteY409" fmla="*/ 841164 h 1498900"/>
                    <a:gd name="connsiteX410" fmla="*/ 1205292 w 1583830"/>
                    <a:gd name="connsiteY410" fmla="*/ 839991 h 1498900"/>
                    <a:gd name="connsiteX411" fmla="*/ 1219090 w 1583830"/>
                    <a:gd name="connsiteY411" fmla="*/ 855752 h 1498900"/>
                    <a:gd name="connsiteX412" fmla="*/ 1205292 w 1583830"/>
                    <a:gd name="connsiteY412" fmla="*/ 871512 h 1498900"/>
                    <a:gd name="connsiteX413" fmla="*/ 1191494 w 1583830"/>
                    <a:gd name="connsiteY413" fmla="*/ 855752 h 1498900"/>
                    <a:gd name="connsiteX414" fmla="*/ 1205292 w 1583830"/>
                    <a:gd name="connsiteY414" fmla="*/ 839991 h 1498900"/>
                    <a:gd name="connsiteX415" fmla="*/ 196475 w 1583830"/>
                    <a:gd name="connsiteY415" fmla="*/ 839106 h 1498900"/>
                    <a:gd name="connsiteX416" fmla="*/ 210274 w 1583830"/>
                    <a:gd name="connsiteY416" fmla="*/ 854867 h 1498900"/>
                    <a:gd name="connsiteX417" fmla="*/ 196475 w 1583830"/>
                    <a:gd name="connsiteY417" fmla="*/ 870627 h 1498900"/>
                    <a:gd name="connsiteX418" fmla="*/ 182676 w 1583830"/>
                    <a:gd name="connsiteY418" fmla="*/ 854867 h 1498900"/>
                    <a:gd name="connsiteX419" fmla="*/ 196475 w 1583830"/>
                    <a:gd name="connsiteY419" fmla="*/ 839106 h 1498900"/>
                    <a:gd name="connsiteX420" fmla="*/ 80065 w 1583830"/>
                    <a:gd name="connsiteY420" fmla="*/ 829033 h 1498900"/>
                    <a:gd name="connsiteX421" fmla="*/ 93864 w 1583830"/>
                    <a:gd name="connsiteY421" fmla="*/ 844793 h 1498900"/>
                    <a:gd name="connsiteX422" fmla="*/ 80065 w 1583830"/>
                    <a:gd name="connsiteY422" fmla="*/ 860554 h 1498900"/>
                    <a:gd name="connsiteX423" fmla="*/ 66266 w 1583830"/>
                    <a:gd name="connsiteY423" fmla="*/ 844793 h 1498900"/>
                    <a:gd name="connsiteX424" fmla="*/ 80065 w 1583830"/>
                    <a:gd name="connsiteY424" fmla="*/ 829033 h 1498900"/>
                    <a:gd name="connsiteX425" fmla="*/ 1476933 w 1583830"/>
                    <a:gd name="connsiteY425" fmla="*/ 828087 h 1498900"/>
                    <a:gd name="connsiteX426" fmla="*/ 1490732 w 1583830"/>
                    <a:gd name="connsiteY426" fmla="*/ 843848 h 1498900"/>
                    <a:gd name="connsiteX427" fmla="*/ 1476933 w 1583830"/>
                    <a:gd name="connsiteY427" fmla="*/ 859609 h 1498900"/>
                    <a:gd name="connsiteX428" fmla="*/ 1463134 w 1583830"/>
                    <a:gd name="connsiteY428" fmla="*/ 843848 h 1498900"/>
                    <a:gd name="connsiteX429" fmla="*/ 1476933 w 1583830"/>
                    <a:gd name="connsiteY429" fmla="*/ 828087 h 1498900"/>
                    <a:gd name="connsiteX430" fmla="*/ 1115644 w 1583830"/>
                    <a:gd name="connsiteY430" fmla="*/ 815816 h 1498900"/>
                    <a:gd name="connsiteX431" fmla="*/ 1129443 w 1583830"/>
                    <a:gd name="connsiteY431" fmla="*/ 831577 h 1498900"/>
                    <a:gd name="connsiteX432" fmla="*/ 1115644 w 1583830"/>
                    <a:gd name="connsiteY432" fmla="*/ 847337 h 1498900"/>
                    <a:gd name="connsiteX433" fmla="*/ 1101846 w 1583830"/>
                    <a:gd name="connsiteY433" fmla="*/ 831577 h 1498900"/>
                    <a:gd name="connsiteX434" fmla="*/ 1115644 w 1583830"/>
                    <a:gd name="connsiteY434" fmla="*/ 815816 h 1498900"/>
                    <a:gd name="connsiteX435" fmla="*/ 695864 w 1583830"/>
                    <a:gd name="connsiteY435" fmla="*/ 791641 h 1498900"/>
                    <a:gd name="connsiteX436" fmla="*/ 709662 w 1583830"/>
                    <a:gd name="connsiteY436" fmla="*/ 807402 h 1498900"/>
                    <a:gd name="connsiteX437" fmla="*/ 695864 w 1583830"/>
                    <a:gd name="connsiteY437" fmla="*/ 823162 h 1498900"/>
                    <a:gd name="connsiteX438" fmla="*/ 682065 w 1583830"/>
                    <a:gd name="connsiteY438" fmla="*/ 807402 h 1498900"/>
                    <a:gd name="connsiteX439" fmla="*/ 695864 w 1583830"/>
                    <a:gd name="connsiteY439" fmla="*/ 791641 h 1498900"/>
                    <a:gd name="connsiteX440" fmla="*/ 323468 w 1583830"/>
                    <a:gd name="connsiteY440" fmla="*/ 784713 h 1498900"/>
                    <a:gd name="connsiteX441" fmla="*/ 337266 w 1583830"/>
                    <a:gd name="connsiteY441" fmla="*/ 800473 h 1498900"/>
                    <a:gd name="connsiteX442" fmla="*/ 323468 w 1583830"/>
                    <a:gd name="connsiteY442" fmla="*/ 816234 h 1498900"/>
                    <a:gd name="connsiteX443" fmla="*/ 309669 w 1583830"/>
                    <a:gd name="connsiteY443" fmla="*/ 800473 h 1498900"/>
                    <a:gd name="connsiteX444" fmla="*/ 323468 w 1583830"/>
                    <a:gd name="connsiteY444" fmla="*/ 784713 h 1498900"/>
                    <a:gd name="connsiteX445" fmla="*/ 845005 w 1583830"/>
                    <a:gd name="connsiteY445" fmla="*/ 783859 h 1498900"/>
                    <a:gd name="connsiteX446" fmla="*/ 858804 w 1583830"/>
                    <a:gd name="connsiteY446" fmla="*/ 799620 h 1498900"/>
                    <a:gd name="connsiteX447" fmla="*/ 845005 w 1583830"/>
                    <a:gd name="connsiteY447" fmla="*/ 815380 h 1498900"/>
                    <a:gd name="connsiteX448" fmla="*/ 831208 w 1583830"/>
                    <a:gd name="connsiteY448" fmla="*/ 799620 h 1498900"/>
                    <a:gd name="connsiteX449" fmla="*/ 845005 w 1583830"/>
                    <a:gd name="connsiteY449" fmla="*/ 783859 h 1498900"/>
                    <a:gd name="connsiteX450" fmla="*/ 939785 w 1583830"/>
                    <a:gd name="connsiteY450" fmla="*/ 770783 h 1498900"/>
                    <a:gd name="connsiteX451" fmla="*/ 953584 w 1583830"/>
                    <a:gd name="connsiteY451" fmla="*/ 786543 h 1498900"/>
                    <a:gd name="connsiteX452" fmla="*/ 939785 w 1583830"/>
                    <a:gd name="connsiteY452" fmla="*/ 802304 h 1498900"/>
                    <a:gd name="connsiteX453" fmla="*/ 925987 w 1583830"/>
                    <a:gd name="connsiteY453" fmla="*/ 786543 h 1498900"/>
                    <a:gd name="connsiteX454" fmla="*/ 939785 w 1583830"/>
                    <a:gd name="connsiteY454" fmla="*/ 770783 h 1498900"/>
                    <a:gd name="connsiteX455" fmla="*/ 1305540 w 1583830"/>
                    <a:gd name="connsiteY455" fmla="*/ 767650 h 1498900"/>
                    <a:gd name="connsiteX456" fmla="*/ 1319338 w 1583830"/>
                    <a:gd name="connsiteY456" fmla="*/ 783410 h 1498900"/>
                    <a:gd name="connsiteX457" fmla="*/ 1305540 w 1583830"/>
                    <a:gd name="connsiteY457" fmla="*/ 799171 h 1498900"/>
                    <a:gd name="connsiteX458" fmla="*/ 1291741 w 1583830"/>
                    <a:gd name="connsiteY458" fmla="*/ 783410 h 1498900"/>
                    <a:gd name="connsiteX459" fmla="*/ 1305540 w 1583830"/>
                    <a:gd name="connsiteY459" fmla="*/ 767650 h 1498900"/>
                    <a:gd name="connsiteX460" fmla="*/ 477304 w 1583830"/>
                    <a:gd name="connsiteY460" fmla="*/ 765868 h 1498900"/>
                    <a:gd name="connsiteX461" fmla="*/ 491103 w 1583830"/>
                    <a:gd name="connsiteY461" fmla="*/ 781629 h 1498900"/>
                    <a:gd name="connsiteX462" fmla="*/ 477304 w 1583830"/>
                    <a:gd name="connsiteY462" fmla="*/ 797389 h 1498900"/>
                    <a:gd name="connsiteX463" fmla="*/ 463506 w 1583830"/>
                    <a:gd name="connsiteY463" fmla="*/ 781629 h 1498900"/>
                    <a:gd name="connsiteX464" fmla="*/ 477304 w 1583830"/>
                    <a:gd name="connsiteY464" fmla="*/ 765868 h 1498900"/>
                    <a:gd name="connsiteX465" fmla="*/ 104758 w 1583830"/>
                    <a:gd name="connsiteY465" fmla="*/ 754494 h 1498900"/>
                    <a:gd name="connsiteX466" fmla="*/ 118557 w 1583830"/>
                    <a:gd name="connsiteY466" fmla="*/ 770254 h 1498900"/>
                    <a:gd name="connsiteX467" fmla="*/ 104758 w 1583830"/>
                    <a:gd name="connsiteY467" fmla="*/ 786015 h 1498900"/>
                    <a:gd name="connsiteX468" fmla="*/ 90960 w 1583830"/>
                    <a:gd name="connsiteY468" fmla="*/ 770254 h 1498900"/>
                    <a:gd name="connsiteX469" fmla="*/ 104758 w 1583830"/>
                    <a:gd name="connsiteY469" fmla="*/ 754494 h 1498900"/>
                    <a:gd name="connsiteX470" fmla="*/ 1038038 w 1583830"/>
                    <a:gd name="connsiteY470" fmla="*/ 753364 h 1498900"/>
                    <a:gd name="connsiteX471" fmla="*/ 1051836 w 1583830"/>
                    <a:gd name="connsiteY471" fmla="*/ 769125 h 1498900"/>
                    <a:gd name="connsiteX472" fmla="*/ 1038038 w 1583830"/>
                    <a:gd name="connsiteY472" fmla="*/ 784885 h 1498900"/>
                    <a:gd name="connsiteX473" fmla="*/ 1024240 w 1583830"/>
                    <a:gd name="connsiteY473" fmla="*/ 769125 h 1498900"/>
                    <a:gd name="connsiteX474" fmla="*/ 1038038 w 1583830"/>
                    <a:gd name="connsiteY474" fmla="*/ 753364 h 1498900"/>
                    <a:gd name="connsiteX475" fmla="*/ 1561595 w 1583830"/>
                    <a:gd name="connsiteY475" fmla="*/ 747504 h 1498900"/>
                    <a:gd name="connsiteX476" fmla="*/ 1575393 w 1583830"/>
                    <a:gd name="connsiteY476" fmla="*/ 763265 h 1498900"/>
                    <a:gd name="connsiteX477" fmla="*/ 1561595 w 1583830"/>
                    <a:gd name="connsiteY477" fmla="*/ 779025 h 1498900"/>
                    <a:gd name="connsiteX478" fmla="*/ 1547796 w 1583830"/>
                    <a:gd name="connsiteY478" fmla="*/ 763265 h 1498900"/>
                    <a:gd name="connsiteX479" fmla="*/ 1561595 w 1583830"/>
                    <a:gd name="connsiteY479" fmla="*/ 747504 h 1498900"/>
                    <a:gd name="connsiteX480" fmla="*/ 1149897 w 1583830"/>
                    <a:gd name="connsiteY480" fmla="*/ 747240 h 1498900"/>
                    <a:gd name="connsiteX481" fmla="*/ 1163694 w 1583830"/>
                    <a:gd name="connsiteY481" fmla="*/ 763000 h 1498900"/>
                    <a:gd name="connsiteX482" fmla="*/ 1149897 w 1583830"/>
                    <a:gd name="connsiteY482" fmla="*/ 778761 h 1498900"/>
                    <a:gd name="connsiteX483" fmla="*/ 1136098 w 1583830"/>
                    <a:gd name="connsiteY483" fmla="*/ 763000 h 1498900"/>
                    <a:gd name="connsiteX484" fmla="*/ 1149897 w 1583830"/>
                    <a:gd name="connsiteY484" fmla="*/ 747240 h 1498900"/>
                    <a:gd name="connsiteX485" fmla="*/ 1409597 w 1583830"/>
                    <a:gd name="connsiteY485" fmla="*/ 735773 h 1498900"/>
                    <a:gd name="connsiteX486" fmla="*/ 1423395 w 1583830"/>
                    <a:gd name="connsiteY486" fmla="*/ 751533 h 1498900"/>
                    <a:gd name="connsiteX487" fmla="*/ 1409597 w 1583830"/>
                    <a:gd name="connsiteY487" fmla="*/ 767294 h 1498900"/>
                    <a:gd name="connsiteX488" fmla="*/ 1395799 w 1583830"/>
                    <a:gd name="connsiteY488" fmla="*/ 751533 h 1498900"/>
                    <a:gd name="connsiteX489" fmla="*/ 1409597 w 1583830"/>
                    <a:gd name="connsiteY489" fmla="*/ 735773 h 1498900"/>
                    <a:gd name="connsiteX490" fmla="*/ 764651 w 1583830"/>
                    <a:gd name="connsiteY490" fmla="*/ 735233 h 1498900"/>
                    <a:gd name="connsiteX491" fmla="*/ 778450 w 1583830"/>
                    <a:gd name="connsiteY491" fmla="*/ 750993 h 1498900"/>
                    <a:gd name="connsiteX492" fmla="*/ 764651 w 1583830"/>
                    <a:gd name="connsiteY492" fmla="*/ 766754 h 1498900"/>
                    <a:gd name="connsiteX493" fmla="*/ 750852 w 1583830"/>
                    <a:gd name="connsiteY493" fmla="*/ 750993 h 1498900"/>
                    <a:gd name="connsiteX494" fmla="*/ 764651 w 1583830"/>
                    <a:gd name="connsiteY494" fmla="*/ 735233 h 1498900"/>
                    <a:gd name="connsiteX495" fmla="*/ 612966 w 1583830"/>
                    <a:gd name="connsiteY495" fmla="*/ 733218 h 1498900"/>
                    <a:gd name="connsiteX496" fmla="*/ 626764 w 1583830"/>
                    <a:gd name="connsiteY496" fmla="*/ 748979 h 1498900"/>
                    <a:gd name="connsiteX497" fmla="*/ 612966 w 1583830"/>
                    <a:gd name="connsiteY497" fmla="*/ 764739 h 1498900"/>
                    <a:gd name="connsiteX498" fmla="*/ 599167 w 1583830"/>
                    <a:gd name="connsiteY498" fmla="*/ 748979 h 1498900"/>
                    <a:gd name="connsiteX499" fmla="*/ 612966 w 1583830"/>
                    <a:gd name="connsiteY499" fmla="*/ 733218 h 1498900"/>
                    <a:gd name="connsiteX500" fmla="*/ 400768 w 1583830"/>
                    <a:gd name="connsiteY500" fmla="*/ 724275 h 1498900"/>
                    <a:gd name="connsiteX501" fmla="*/ 414567 w 1583830"/>
                    <a:gd name="connsiteY501" fmla="*/ 740035 h 1498900"/>
                    <a:gd name="connsiteX502" fmla="*/ 400768 w 1583830"/>
                    <a:gd name="connsiteY502" fmla="*/ 755796 h 1498900"/>
                    <a:gd name="connsiteX503" fmla="*/ 386970 w 1583830"/>
                    <a:gd name="connsiteY503" fmla="*/ 740035 h 1498900"/>
                    <a:gd name="connsiteX504" fmla="*/ 400768 w 1583830"/>
                    <a:gd name="connsiteY504" fmla="*/ 724275 h 1498900"/>
                    <a:gd name="connsiteX505" fmla="*/ 237042 w 1583830"/>
                    <a:gd name="connsiteY505" fmla="*/ 720246 h 1498900"/>
                    <a:gd name="connsiteX506" fmla="*/ 250841 w 1583830"/>
                    <a:gd name="connsiteY506" fmla="*/ 736006 h 1498900"/>
                    <a:gd name="connsiteX507" fmla="*/ 237042 w 1583830"/>
                    <a:gd name="connsiteY507" fmla="*/ 751767 h 1498900"/>
                    <a:gd name="connsiteX508" fmla="*/ 223244 w 1583830"/>
                    <a:gd name="connsiteY508" fmla="*/ 736006 h 1498900"/>
                    <a:gd name="connsiteX509" fmla="*/ 237042 w 1583830"/>
                    <a:gd name="connsiteY509" fmla="*/ 720246 h 1498900"/>
                    <a:gd name="connsiteX510" fmla="*/ 973297 w 1583830"/>
                    <a:gd name="connsiteY510" fmla="*/ 692213 h 1498900"/>
                    <a:gd name="connsiteX511" fmla="*/ 987096 w 1583830"/>
                    <a:gd name="connsiteY511" fmla="*/ 707974 h 1498900"/>
                    <a:gd name="connsiteX512" fmla="*/ 973297 w 1583830"/>
                    <a:gd name="connsiteY512" fmla="*/ 723734 h 1498900"/>
                    <a:gd name="connsiteX513" fmla="*/ 959500 w 1583830"/>
                    <a:gd name="connsiteY513" fmla="*/ 707974 h 1498900"/>
                    <a:gd name="connsiteX514" fmla="*/ 973297 w 1583830"/>
                    <a:gd name="connsiteY514" fmla="*/ 692213 h 1498900"/>
                    <a:gd name="connsiteX515" fmla="*/ 27151 w 1583830"/>
                    <a:gd name="connsiteY515" fmla="*/ 692042 h 1498900"/>
                    <a:gd name="connsiteX516" fmla="*/ 40950 w 1583830"/>
                    <a:gd name="connsiteY516" fmla="*/ 707802 h 1498900"/>
                    <a:gd name="connsiteX517" fmla="*/ 27151 w 1583830"/>
                    <a:gd name="connsiteY517" fmla="*/ 723563 h 1498900"/>
                    <a:gd name="connsiteX518" fmla="*/ 17395 w 1583830"/>
                    <a:gd name="connsiteY518" fmla="*/ 718947 h 1498900"/>
                    <a:gd name="connsiteX519" fmla="*/ 14202 w 1583830"/>
                    <a:gd name="connsiteY519" fmla="*/ 710143 h 1498900"/>
                    <a:gd name="connsiteX520" fmla="*/ 17400 w 1583830"/>
                    <a:gd name="connsiteY520" fmla="*/ 696656 h 1498900"/>
                    <a:gd name="connsiteX521" fmla="*/ 1225000 w 1583830"/>
                    <a:gd name="connsiteY521" fmla="*/ 686883 h 1498900"/>
                    <a:gd name="connsiteX522" fmla="*/ 1238798 w 1583830"/>
                    <a:gd name="connsiteY522" fmla="*/ 702643 h 1498900"/>
                    <a:gd name="connsiteX523" fmla="*/ 1225000 w 1583830"/>
                    <a:gd name="connsiteY523" fmla="*/ 718404 h 1498900"/>
                    <a:gd name="connsiteX524" fmla="*/ 1211201 w 1583830"/>
                    <a:gd name="connsiteY524" fmla="*/ 702643 h 1498900"/>
                    <a:gd name="connsiteX525" fmla="*/ 1225000 w 1583830"/>
                    <a:gd name="connsiteY525" fmla="*/ 686883 h 1498900"/>
                    <a:gd name="connsiteX526" fmla="*/ 1085661 w 1583830"/>
                    <a:gd name="connsiteY526" fmla="*/ 678824 h 1498900"/>
                    <a:gd name="connsiteX527" fmla="*/ 1099459 w 1583830"/>
                    <a:gd name="connsiteY527" fmla="*/ 694585 h 1498900"/>
                    <a:gd name="connsiteX528" fmla="*/ 1085661 w 1583830"/>
                    <a:gd name="connsiteY528" fmla="*/ 710345 h 1498900"/>
                    <a:gd name="connsiteX529" fmla="*/ 1071862 w 1583830"/>
                    <a:gd name="connsiteY529" fmla="*/ 694585 h 1498900"/>
                    <a:gd name="connsiteX530" fmla="*/ 1085661 w 1583830"/>
                    <a:gd name="connsiteY530" fmla="*/ 678824 h 1498900"/>
                    <a:gd name="connsiteX531" fmla="*/ 1482225 w 1583830"/>
                    <a:gd name="connsiteY531" fmla="*/ 674978 h 1498900"/>
                    <a:gd name="connsiteX532" fmla="*/ 1496023 w 1583830"/>
                    <a:gd name="connsiteY532" fmla="*/ 690739 h 1498900"/>
                    <a:gd name="connsiteX533" fmla="*/ 1482225 w 1583830"/>
                    <a:gd name="connsiteY533" fmla="*/ 706499 h 1498900"/>
                    <a:gd name="connsiteX534" fmla="*/ 1468426 w 1583830"/>
                    <a:gd name="connsiteY534" fmla="*/ 690739 h 1498900"/>
                    <a:gd name="connsiteX535" fmla="*/ 1482225 w 1583830"/>
                    <a:gd name="connsiteY535" fmla="*/ 674978 h 1498900"/>
                    <a:gd name="connsiteX536" fmla="*/ 687045 w 1583830"/>
                    <a:gd name="connsiteY536" fmla="*/ 672781 h 1498900"/>
                    <a:gd name="connsiteX537" fmla="*/ 700843 w 1583830"/>
                    <a:gd name="connsiteY537" fmla="*/ 688541 h 1498900"/>
                    <a:gd name="connsiteX538" fmla="*/ 687045 w 1583830"/>
                    <a:gd name="connsiteY538" fmla="*/ 704302 h 1498900"/>
                    <a:gd name="connsiteX539" fmla="*/ 673246 w 1583830"/>
                    <a:gd name="connsiteY539" fmla="*/ 688541 h 1498900"/>
                    <a:gd name="connsiteX540" fmla="*/ 687045 w 1583830"/>
                    <a:gd name="connsiteY540" fmla="*/ 672781 h 1498900"/>
                    <a:gd name="connsiteX541" fmla="*/ 1328775 w 1583830"/>
                    <a:gd name="connsiteY541" fmla="*/ 670949 h 1498900"/>
                    <a:gd name="connsiteX542" fmla="*/ 1342573 w 1583830"/>
                    <a:gd name="connsiteY542" fmla="*/ 686710 h 1498900"/>
                    <a:gd name="connsiteX543" fmla="*/ 1328775 w 1583830"/>
                    <a:gd name="connsiteY543" fmla="*/ 702470 h 1498900"/>
                    <a:gd name="connsiteX544" fmla="*/ 1314976 w 1583830"/>
                    <a:gd name="connsiteY544" fmla="*/ 686710 h 1498900"/>
                    <a:gd name="connsiteX545" fmla="*/ 1328775 w 1583830"/>
                    <a:gd name="connsiteY545" fmla="*/ 670949 h 1498900"/>
                    <a:gd name="connsiteX546" fmla="*/ 881061 w 1583830"/>
                    <a:gd name="connsiteY546" fmla="*/ 670766 h 1498900"/>
                    <a:gd name="connsiteX547" fmla="*/ 894860 w 1583830"/>
                    <a:gd name="connsiteY547" fmla="*/ 686527 h 1498900"/>
                    <a:gd name="connsiteX548" fmla="*/ 881061 w 1583830"/>
                    <a:gd name="connsiteY548" fmla="*/ 702287 h 1498900"/>
                    <a:gd name="connsiteX549" fmla="*/ 867262 w 1583830"/>
                    <a:gd name="connsiteY549" fmla="*/ 686527 h 1498900"/>
                    <a:gd name="connsiteX550" fmla="*/ 881061 w 1583830"/>
                    <a:gd name="connsiteY550" fmla="*/ 670766 h 1498900"/>
                    <a:gd name="connsiteX551" fmla="*/ 535359 w 1583830"/>
                    <a:gd name="connsiteY551" fmla="*/ 670766 h 1498900"/>
                    <a:gd name="connsiteX552" fmla="*/ 549158 w 1583830"/>
                    <a:gd name="connsiteY552" fmla="*/ 686527 h 1498900"/>
                    <a:gd name="connsiteX553" fmla="*/ 535359 w 1583830"/>
                    <a:gd name="connsiteY553" fmla="*/ 702287 h 1498900"/>
                    <a:gd name="connsiteX554" fmla="*/ 521560 w 1583830"/>
                    <a:gd name="connsiteY554" fmla="*/ 686527 h 1498900"/>
                    <a:gd name="connsiteX555" fmla="*/ 535359 w 1583830"/>
                    <a:gd name="connsiteY555" fmla="*/ 670766 h 1498900"/>
                    <a:gd name="connsiteX556" fmla="*/ 764651 w 1583830"/>
                    <a:gd name="connsiteY556" fmla="*/ 660693 h 1498900"/>
                    <a:gd name="connsiteX557" fmla="*/ 778450 w 1583830"/>
                    <a:gd name="connsiteY557" fmla="*/ 676453 h 1498900"/>
                    <a:gd name="connsiteX558" fmla="*/ 764651 w 1583830"/>
                    <a:gd name="connsiteY558" fmla="*/ 692214 h 1498900"/>
                    <a:gd name="connsiteX559" fmla="*/ 750852 w 1583830"/>
                    <a:gd name="connsiteY559" fmla="*/ 676453 h 1498900"/>
                    <a:gd name="connsiteX560" fmla="*/ 764651 w 1583830"/>
                    <a:gd name="connsiteY560" fmla="*/ 660693 h 1498900"/>
                    <a:gd name="connsiteX561" fmla="*/ 159435 w 1583830"/>
                    <a:gd name="connsiteY561" fmla="*/ 657793 h 1498900"/>
                    <a:gd name="connsiteX562" fmla="*/ 173234 w 1583830"/>
                    <a:gd name="connsiteY562" fmla="*/ 673554 h 1498900"/>
                    <a:gd name="connsiteX563" fmla="*/ 159435 w 1583830"/>
                    <a:gd name="connsiteY563" fmla="*/ 689314 h 1498900"/>
                    <a:gd name="connsiteX564" fmla="*/ 145637 w 1583830"/>
                    <a:gd name="connsiteY564" fmla="*/ 673554 h 1498900"/>
                    <a:gd name="connsiteX565" fmla="*/ 159435 w 1583830"/>
                    <a:gd name="connsiteY565" fmla="*/ 657793 h 1498900"/>
                    <a:gd name="connsiteX566" fmla="*/ 300539 w 1583830"/>
                    <a:gd name="connsiteY566" fmla="*/ 631604 h 1498900"/>
                    <a:gd name="connsiteX567" fmla="*/ 314337 w 1583830"/>
                    <a:gd name="connsiteY567" fmla="*/ 647365 h 1498900"/>
                    <a:gd name="connsiteX568" fmla="*/ 300539 w 1583830"/>
                    <a:gd name="connsiteY568" fmla="*/ 663125 h 1498900"/>
                    <a:gd name="connsiteX569" fmla="*/ 286740 w 1583830"/>
                    <a:gd name="connsiteY569" fmla="*/ 647365 h 1498900"/>
                    <a:gd name="connsiteX570" fmla="*/ 300539 w 1583830"/>
                    <a:gd name="connsiteY570" fmla="*/ 631604 h 1498900"/>
                    <a:gd name="connsiteX571" fmla="*/ 1008054 w 1583830"/>
                    <a:gd name="connsiteY571" fmla="*/ 616373 h 1498900"/>
                    <a:gd name="connsiteX572" fmla="*/ 1021852 w 1583830"/>
                    <a:gd name="connsiteY572" fmla="*/ 632133 h 1498900"/>
                    <a:gd name="connsiteX573" fmla="*/ 1008054 w 1583830"/>
                    <a:gd name="connsiteY573" fmla="*/ 647894 h 1498900"/>
                    <a:gd name="connsiteX574" fmla="*/ 994255 w 1583830"/>
                    <a:gd name="connsiteY574" fmla="*/ 632133 h 1498900"/>
                    <a:gd name="connsiteX575" fmla="*/ 1008054 w 1583830"/>
                    <a:gd name="connsiteY575" fmla="*/ 616373 h 1498900"/>
                    <a:gd name="connsiteX576" fmla="*/ 1404618 w 1583830"/>
                    <a:gd name="connsiteY576" fmla="*/ 612527 h 1498900"/>
                    <a:gd name="connsiteX577" fmla="*/ 1418416 w 1583830"/>
                    <a:gd name="connsiteY577" fmla="*/ 628287 h 1498900"/>
                    <a:gd name="connsiteX578" fmla="*/ 1404618 w 1583830"/>
                    <a:gd name="connsiteY578" fmla="*/ 644048 h 1498900"/>
                    <a:gd name="connsiteX579" fmla="*/ 1390819 w 1583830"/>
                    <a:gd name="connsiteY579" fmla="*/ 628287 h 1498900"/>
                    <a:gd name="connsiteX580" fmla="*/ 1404618 w 1583830"/>
                    <a:gd name="connsiteY580" fmla="*/ 612527 h 1498900"/>
                    <a:gd name="connsiteX581" fmla="*/ 1553760 w 1583830"/>
                    <a:gd name="connsiteY581" fmla="*/ 604744 h 1498900"/>
                    <a:gd name="connsiteX582" fmla="*/ 1559541 w 1583830"/>
                    <a:gd name="connsiteY582" fmla="*/ 607480 h 1498900"/>
                    <a:gd name="connsiteX583" fmla="*/ 1564629 w 1583830"/>
                    <a:gd name="connsiteY583" fmla="*/ 628583 h 1498900"/>
                    <a:gd name="connsiteX584" fmla="*/ 1563517 w 1583830"/>
                    <a:gd name="connsiteY584" fmla="*/ 631649 h 1498900"/>
                    <a:gd name="connsiteX585" fmla="*/ 1553760 w 1583830"/>
                    <a:gd name="connsiteY585" fmla="*/ 636265 h 1498900"/>
                    <a:gd name="connsiteX586" fmla="*/ 1539962 w 1583830"/>
                    <a:gd name="connsiteY586" fmla="*/ 620505 h 1498900"/>
                    <a:gd name="connsiteX587" fmla="*/ 1553760 w 1583830"/>
                    <a:gd name="connsiteY587" fmla="*/ 604744 h 1498900"/>
                    <a:gd name="connsiteX588" fmla="*/ 409587 w 1583830"/>
                    <a:gd name="connsiteY588" fmla="*/ 603400 h 1498900"/>
                    <a:gd name="connsiteX589" fmla="*/ 423386 w 1583830"/>
                    <a:gd name="connsiteY589" fmla="*/ 619161 h 1498900"/>
                    <a:gd name="connsiteX590" fmla="*/ 409587 w 1583830"/>
                    <a:gd name="connsiteY590" fmla="*/ 634921 h 1498900"/>
                    <a:gd name="connsiteX591" fmla="*/ 395789 w 1583830"/>
                    <a:gd name="connsiteY591" fmla="*/ 619161 h 1498900"/>
                    <a:gd name="connsiteX592" fmla="*/ 409587 w 1583830"/>
                    <a:gd name="connsiteY592" fmla="*/ 603400 h 1498900"/>
                    <a:gd name="connsiteX593" fmla="*/ 1161890 w 1583830"/>
                    <a:gd name="connsiteY593" fmla="*/ 597527 h 1498900"/>
                    <a:gd name="connsiteX594" fmla="*/ 1175689 w 1583830"/>
                    <a:gd name="connsiteY594" fmla="*/ 613288 h 1498900"/>
                    <a:gd name="connsiteX595" fmla="*/ 1161890 w 1583830"/>
                    <a:gd name="connsiteY595" fmla="*/ 629048 h 1498900"/>
                    <a:gd name="connsiteX596" fmla="*/ 1148092 w 1583830"/>
                    <a:gd name="connsiteY596" fmla="*/ 613288 h 1498900"/>
                    <a:gd name="connsiteX597" fmla="*/ 1161890 w 1583830"/>
                    <a:gd name="connsiteY597" fmla="*/ 597527 h 1498900"/>
                    <a:gd name="connsiteX598" fmla="*/ 78302 w 1583830"/>
                    <a:gd name="connsiteY598" fmla="*/ 589298 h 1498900"/>
                    <a:gd name="connsiteX599" fmla="*/ 92100 w 1583830"/>
                    <a:gd name="connsiteY599" fmla="*/ 605058 h 1498900"/>
                    <a:gd name="connsiteX600" fmla="*/ 78302 w 1583830"/>
                    <a:gd name="connsiteY600" fmla="*/ 620819 h 1498900"/>
                    <a:gd name="connsiteX601" fmla="*/ 64503 w 1583830"/>
                    <a:gd name="connsiteY601" fmla="*/ 605058 h 1498900"/>
                    <a:gd name="connsiteX602" fmla="*/ 78302 w 1583830"/>
                    <a:gd name="connsiteY602" fmla="*/ 589298 h 1498900"/>
                    <a:gd name="connsiteX603" fmla="*/ 789344 w 1583830"/>
                    <a:gd name="connsiteY603" fmla="*/ 586153 h 1498900"/>
                    <a:gd name="connsiteX604" fmla="*/ 803143 w 1583830"/>
                    <a:gd name="connsiteY604" fmla="*/ 601914 h 1498900"/>
                    <a:gd name="connsiteX605" fmla="*/ 789344 w 1583830"/>
                    <a:gd name="connsiteY605" fmla="*/ 617674 h 1498900"/>
                    <a:gd name="connsiteX606" fmla="*/ 775546 w 1583830"/>
                    <a:gd name="connsiteY606" fmla="*/ 601914 h 1498900"/>
                    <a:gd name="connsiteX607" fmla="*/ 789344 w 1583830"/>
                    <a:gd name="connsiteY607" fmla="*/ 586153 h 1498900"/>
                    <a:gd name="connsiteX608" fmla="*/ 614729 w 1583830"/>
                    <a:gd name="connsiteY608" fmla="*/ 580109 h 1498900"/>
                    <a:gd name="connsiteX609" fmla="*/ 628528 w 1583830"/>
                    <a:gd name="connsiteY609" fmla="*/ 595870 h 1498900"/>
                    <a:gd name="connsiteX610" fmla="*/ 614729 w 1583830"/>
                    <a:gd name="connsiteY610" fmla="*/ 611630 h 1498900"/>
                    <a:gd name="connsiteX611" fmla="*/ 600930 w 1583830"/>
                    <a:gd name="connsiteY611" fmla="*/ 595870 h 1498900"/>
                    <a:gd name="connsiteX612" fmla="*/ 614729 w 1583830"/>
                    <a:gd name="connsiteY612" fmla="*/ 580109 h 1498900"/>
                    <a:gd name="connsiteX613" fmla="*/ 1473405 w 1583830"/>
                    <a:gd name="connsiteY613" fmla="*/ 556118 h 1498900"/>
                    <a:gd name="connsiteX614" fmla="*/ 1487204 w 1583830"/>
                    <a:gd name="connsiteY614" fmla="*/ 571879 h 1498900"/>
                    <a:gd name="connsiteX615" fmla="*/ 1473405 w 1583830"/>
                    <a:gd name="connsiteY615" fmla="*/ 587639 h 1498900"/>
                    <a:gd name="connsiteX616" fmla="*/ 1459607 w 1583830"/>
                    <a:gd name="connsiteY616" fmla="*/ 571879 h 1498900"/>
                    <a:gd name="connsiteX617" fmla="*/ 1473405 w 1583830"/>
                    <a:gd name="connsiteY617" fmla="*/ 556118 h 1498900"/>
                    <a:gd name="connsiteX618" fmla="*/ 1085354 w 1583830"/>
                    <a:gd name="connsiteY618" fmla="*/ 555935 h 1498900"/>
                    <a:gd name="connsiteX619" fmla="*/ 1099153 w 1583830"/>
                    <a:gd name="connsiteY619" fmla="*/ 571695 h 1498900"/>
                    <a:gd name="connsiteX620" fmla="*/ 1085354 w 1583830"/>
                    <a:gd name="connsiteY620" fmla="*/ 587456 h 1498900"/>
                    <a:gd name="connsiteX621" fmla="*/ 1071556 w 1583830"/>
                    <a:gd name="connsiteY621" fmla="*/ 571695 h 1498900"/>
                    <a:gd name="connsiteX622" fmla="*/ 1085354 w 1583830"/>
                    <a:gd name="connsiteY622" fmla="*/ 555935 h 1498900"/>
                    <a:gd name="connsiteX623" fmla="*/ 1321720 w 1583830"/>
                    <a:gd name="connsiteY623" fmla="*/ 554104 h 1498900"/>
                    <a:gd name="connsiteX624" fmla="*/ 1335518 w 1583830"/>
                    <a:gd name="connsiteY624" fmla="*/ 569864 h 1498900"/>
                    <a:gd name="connsiteX625" fmla="*/ 1321720 w 1583830"/>
                    <a:gd name="connsiteY625" fmla="*/ 585625 h 1498900"/>
                    <a:gd name="connsiteX626" fmla="*/ 1307921 w 1583830"/>
                    <a:gd name="connsiteY626" fmla="*/ 569864 h 1498900"/>
                    <a:gd name="connsiteX627" fmla="*/ 1321720 w 1583830"/>
                    <a:gd name="connsiteY627" fmla="*/ 554104 h 1498900"/>
                    <a:gd name="connsiteX628" fmla="*/ 212349 w 1583830"/>
                    <a:gd name="connsiteY628" fmla="*/ 553035 h 1498900"/>
                    <a:gd name="connsiteX629" fmla="*/ 226148 w 1583830"/>
                    <a:gd name="connsiteY629" fmla="*/ 568796 h 1498900"/>
                    <a:gd name="connsiteX630" fmla="*/ 212349 w 1583830"/>
                    <a:gd name="connsiteY630" fmla="*/ 584556 h 1498900"/>
                    <a:gd name="connsiteX631" fmla="*/ 198551 w 1583830"/>
                    <a:gd name="connsiteY631" fmla="*/ 568796 h 1498900"/>
                    <a:gd name="connsiteX632" fmla="*/ 212349 w 1583830"/>
                    <a:gd name="connsiteY632" fmla="*/ 553035 h 1498900"/>
                    <a:gd name="connsiteX633" fmla="*/ 921628 w 1583830"/>
                    <a:gd name="connsiteY633" fmla="*/ 551905 h 1498900"/>
                    <a:gd name="connsiteX634" fmla="*/ 935427 w 1583830"/>
                    <a:gd name="connsiteY634" fmla="*/ 567666 h 1498900"/>
                    <a:gd name="connsiteX635" fmla="*/ 921628 w 1583830"/>
                    <a:gd name="connsiteY635" fmla="*/ 583426 h 1498900"/>
                    <a:gd name="connsiteX636" fmla="*/ 907830 w 1583830"/>
                    <a:gd name="connsiteY636" fmla="*/ 567666 h 1498900"/>
                    <a:gd name="connsiteX637" fmla="*/ 921628 w 1583830"/>
                    <a:gd name="connsiteY637" fmla="*/ 551905 h 1498900"/>
                    <a:gd name="connsiteX638" fmla="*/ 711737 w 1583830"/>
                    <a:gd name="connsiteY638" fmla="*/ 523701 h 1498900"/>
                    <a:gd name="connsiteX639" fmla="*/ 725536 w 1583830"/>
                    <a:gd name="connsiteY639" fmla="*/ 539461 h 1498900"/>
                    <a:gd name="connsiteX640" fmla="*/ 711737 w 1583830"/>
                    <a:gd name="connsiteY640" fmla="*/ 555222 h 1498900"/>
                    <a:gd name="connsiteX641" fmla="*/ 697939 w 1583830"/>
                    <a:gd name="connsiteY641" fmla="*/ 539461 h 1498900"/>
                    <a:gd name="connsiteX642" fmla="*/ 711737 w 1583830"/>
                    <a:gd name="connsiteY642" fmla="*/ 523701 h 1498900"/>
                    <a:gd name="connsiteX643" fmla="*/ 393058 w 1583830"/>
                    <a:gd name="connsiteY643" fmla="*/ 506791 h 1498900"/>
                    <a:gd name="connsiteX644" fmla="*/ 406856 w 1583830"/>
                    <a:gd name="connsiteY644" fmla="*/ 522551 h 1498900"/>
                    <a:gd name="connsiteX645" fmla="*/ 393058 w 1583830"/>
                    <a:gd name="connsiteY645" fmla="*/ 538312 h 1498900"/>
                    <a:gd name="connsiteX646" fmla="*/ 379260 w 1583830"/>
                    <a:gd name="connsiteY646" fmla="*/ 522551 h 1498900"/>
                    <a:gd name="connsiteX647" fmla="*/ 393058 w 1583830"/>
                    <a:gd name="connsiteY647" fmla="*/ 506791 h 1498900"/>
                    <a:gd name="connsiteX648" fmla="*/ 1395799 w 1583830"/>
                    <a:gd name="connsiteY648" fmla="*/ 493666 h 1498900"/>
                    <a:gd name="connsiteX649" fmla="*/ 1409597 w 1583830"/>
                    <a:gd name="connsiteY649" fmla="*/ 509427 h 1498900"/>
                    <a:gd name="connsiteX650" fmla="*/ 1395799 w 1583830"/>
                    <a:gd name="connsiteY650" fmla="*/ 525187 h 1498900"/>
                    <a:gd name="connsiteX651" fmla="*/ 1382000 w 1583830"/>
                    <a:gd name="connsiteY651" fmla="*/ 509427 h 1498900"/>
                    <a:gd name="connsiteX652" fmla="*/ 1395799 w 1583830"/>
                    <a:gd name="connsiteY652" fmla="*/ 493666 h 1498900"/>
                    <a:gd name="connsiteX653" fmla="*/ 1244113 w 1583830"/>
                    <a:gd name="connsiteY653" fmla="*/ 491652 h 1498900"/>
                    <a:gd name="connsiteX654" fmla="*/ 1257912 w 1583830"/>
                    <a:gd name="connsiteY654" fmla="*/ 507412 h 1498900"/>
                    <a:gd name="connsiteX655" fmla="*/ 1244113 w 1583830"/>
                    <a:gd name="connsiteY655" fmla="*/ 523173 h 1498900"/>
                    <a:gd name="connsiteX656" fmla="*/ 1230314 w 1583830"/>
                    <a:gd name="connsiteY656" fmla="*/ 507412 h 1498900"/>
                    <a:gd name="connsiteX657" fmla="*/ 1244113 w 1583830"/>
                    <a:gd name="connsiteY657" fmla="*/ 491652 h 1498900"/>
                    <a:gd name="connsiteX658" fmla="*/ 278412 w 1583830"/>
                    <a:gd name="connsiteY658" fmla="*/ 490674 h 1498900"/>
                    <a:gd name="connsiteX659" fmla="*/ 292211 w 1583830"/>
                    <a:gd name="connsiteY659" fmla="*/ 506435 h 1498900"/>
                    <a:gd name="connsiteX660" fmla="*/ 278412 w 1583830"/>
                    <a:gd name="connsiteY660" fmla="*/ 522196 h 1498900"/>
                    <a:gd name="connsiteX661" fmla="*/ 264613 w 1583830"/>
                    <a:gd name="connsiteY661" fmla="*/ 506435 h 1498900"/>
                    <a:gd name="connsiteX662" fmla="*/ 278412 w 1583830"/>
                    <a:gd name="connsiteY662" fmla="*/ 490674 h 1498900"/>
                    <a:gd name="connsiteX663" fmla="*/ 844021 w 1583830"/>
                    <a:gd name="connsiteY663" fmla="*/ 489453 h 1498900"/>
                    <a:gd name="connsiteX664" fmla="*/ 857820 w 1583830"/>
                    <a:gd name="connsiteY664" fmla="*/ 505213 h 1498900"/>
                    <a:gd name="connsiteX665" fmla="*/ 844021 w 1583830"/>
                    <a:gd name="connsiteY665" fmla="*/ 520974 h 1498900"/>
                    <a:gd name="connsiteX666" fmla="*/ 830223 w 1583830"/>
                    <a:gd name="connsiteY666" fmla="*/ 505213 h 1498900"/>
                    <a:gd name="connsiteX667" fmla="*/ 844021 w 1583830"/>
                    <a:gd name="connsiteY667" fmla="*/ 489453 h 1498900"/>
                    <a:gd name="connsiteX668" fmla="*/ 1473405 w 1583830"/>
                    <a:gd name="connsiteY668" fmla="*/ 481578 h 1498900"/>
                    <a:gd name="connsiteX669" fmla="*/ 1487204 w 1583830"/>
                    <a:gd name="connsiteY669" fmla="*/ 497339 h 1498900"/>
                    <a:gd name="connsiteX670" fmla="*/ 1473405 w 1583830"/>
                    <a:gd name="connsiteY670" fmla="*/ 513099 h 1498900"/>
                    <a:gd name="connsiteX671" fmla="*/ 1459607 w 1583830"/>
                    <a:gd name="connsiteY671" fmla="*/ 497339 h 1498900"/>
                    <a:gd name="connsiteX672" fmla="*/ 1473405 w 1583830"/>
                    <a:gd name="connsiteY672" fmla="*/ 481578 h 1498900"/>
                    <a:gd name="connsiteX673" fmla="*/ 527106 w 1583830"/>
                    <a:gd name="connsiteY673" fmla="*/ 472543 h 1498900"/>
                    <a:gd name="connsiteX674" fmla="*/ 540905 w 1583830"/>
                    <a:gd name="connsiteY674" fmla="*/ 488303 h 1498900"/>
                    <a:gd name="connsiteX675" fmla="*/ 527106 w 1583830"/>
                    <a:gd name="connsiteY675" fmla="*/ 504064 h 1498900"/>
                    <a:gd name="connsiteX676" fmla="*/ 513307 w 1583830"/>
                    <a:gd name="connsiteY676" fmla="*/ 488303 h 1498900"/>
                    <a:gd name="connsiteX677" fmla="*/ 527106 w 1583830"/>
                    <a:gd name="connsiteY677" fmla="*/ 472543 h 1498900"/>
                    <a:gd name="connsiteX678" fmla="*/ 985125 w 1583830"/>
                    <a:gd name="connsiteY678" fmla="*/ 463264 h 1498900"/>
                    <a:gd name="connsiteX679" fmla="*/ 998923 w 1583830"/>
                    <a:gd name="connsiteY679" fmla="*/ 479024 h 1498900"/>
                    <a:gd name="connsiteX680" fmla="*/ 985125 w 1583830"/>
                    <a:gd name="connsiteY680" fmla="*/ 494785 h 1498900"/>
                    <a:gd name="connsiteX681" fmla="*/ 971326 w 1583830"/>
                    <a:gd name="connsiteY681" fmla="*/ 479024 h 1498900"/>
                    <a:gd name="connsiteX682" fmla="*/ 985125 w 1583830"/>
                    <a:gd name="connsiteY682" fmla="*/ 463264 h 1498900"/>
                    <a:gd name="connsiteX683" fmla="*/ 110852 w 1583830"/>
                    <a:gd name="connsiteY683" fmla="*/ 462470 h 1498900"/>
                    <a:gd name="connsiteX684" fmla="*/ 124650 w 1583830"/>
                    <a:gd name="connsiteY684" fmla="*/ 478231 h 1498900"/>
                    <a:gd name="connsiteX685" fmla="*/ 110852 w 1583830"/>
                    <a:gd name="connsiteY685" fmla="*/ 493991 h 1498900"/>
                    <a:gd name="connsiteX686" fmla="*/ 97054 w 1583830"/>
                    <a:gd name="connsiteY686" fmla="*/ 478231 h 1498900"/>
                    <a:gd name="connsiteX687" fmla="*/ 110852 w 1583830"/>
                    <a:gd name="connsiteY687" fmla="*/ 462470 h 1498900"/>
                    <a:gd name="connsiteX688" fmla="*/ 627076 w 1583830"/>
                    <a:gd name="connsiteY688" fmla="*/ 461248 h 1498900"/>
                    <a:gd name="connsiteX689" fmla="*/ 640874 w 1583830"/>
                    <a:gd name="connsiteY689" fmla="*/ 477009 h 1498900"/>
                    <a:gd name="connsiteX690" fmla="*/ 627076 w 1583830"/>
                    <a:gd name="connsiteY690" fmla="*/ 492769 h 1498900"/>
                    <a:gd name="connsiteX691" fmla="*/ 613277 w 1583830"/>
                    <a:gd name="connsiteY691" fmla="*/ 477009 h 1498900"/>
                    <a:gd name="connsiteX692" fmla="*/ 627076 w 1583830"/>
                    <a:gd name="connsiteY692" fmla="*/ 461248 h 1498900"/>
                    <a:gd name="connsiteX693" fmla="*/ 195820 w 1583830"/>
                    <a:gd name="connsiteY693" fmla="*/ 442324 h 1498900"/>
                    <a:gd name="connsiteX694" fmla="*/ 209619 w 1583830"/>
                    <a:gd name="connsiteY694" fmla="*/ 458085 h 1498900"/>
                    <a:gd name="connsiteX695" fmla="*/ 195820 w 1583830"/>
                    <a:gd name="connsiteY695" fmla="*/ 473846 h 1498900"/>
                    <a:gd name="connsiteX696" fmla="*/ 182021 w 1583830"/>
                    <a:gd name="connsiteY696" fmla="*/ 458085 h 1498900"/>
                    <a:gd name="connsiteX697" fmla="*/ 195820 w 1583830"/>
                    <a:gd name="connsiteY697" fmla="*/ 442324 h 1498900"/>
                    <a:gd name="connsiteX698" fmla="*/ 1094173 w 1583830"/>
                    <a:gd name="connsiteY698" fmla="*/ 435059 h 1498900"/>
                    <a:gd name="connsiteX699" fmla="*/ 1107972 w 1583830"/>
                    <a:gd name="connsiteY699" fmla="*/ 450819 h 1498900"/>
                    <a:gd name="connsiteX700" fmla="*/ 1094173 w 1583830"/>
                    <a:gd name="connsiteY700" fmla="*/ 466580 h 1498900"/>
                    <a:gd name="connsiteX701" fmla="*/ 1080375 w 1583830"/>
                    <a:gd name="connsiteY701" fmla="*/ 450819 h 1498900"/>
                    <a:gd name="connsiteX702" fmla="*/ 1094173 w 1583830"/>
                    <a:gd name="connsiteY702" fmla="*/ 435059 h 1498900"/>
                    <a:gd name="connsiteX703" fmla="*/ 358088 w 1583830"/>
                    <a:gd name="connsiteY703" fmla="*/ 424194 h 1498900"/>
                    <a:gd name="connsiteX704" fmla="*/ 371886 w 1583830"/>
                    <a:gd name="connsiteY704" fmla="*/ 439954 h 1498900"/>
                    <a:gd name="connsiteX705" fmla="*/ 358088 w 1583830"/>
                    <a:gd name="connsiteY705" fmla="*/ 455715 h 1498900"/>
                    <a:gd name="connsiteX706" fmla="*/ 344290 w 1583830"/>
                    <a:gd name="connsiteY706" fmla="*/ 439954 h 1498900"/>
                    <a:gd name="connsiteX707" fmla="*/ 358088 w 1583830"/>
                    <a:gd name="connsiteY707" fmla="*/ 424194 h 1498900"/>
                    <a:gd name="connsiteX708" fmla="*/ 762888 w 1583830"/>
                    <a:gd name="connsiteY708" fmla="*/ 420957 h 1498900"/>
                    <a:gd name="connsiteX709" fmla="*/ 776686 w 1583830"/>
                    <a:gd name="connsiteY709" fmla="*/ 436717 h 1498900"/>
                    <a:gd name="connsiteX710" fmla="*/ 762888 w 1583830"/>
                    <a:gd name="connsiteY710" fmla="*/ 452478 h 1498900"/>
                    <a:gd name="connsiteX711" fmla="*/ 749089 w 1583830"/>
                    <a:gd name="connsiteY711" fmla="*/ 436717 h 1498900"/>
                    <a:gd name="connsiteX712" fmla="*/ 762888 w 1583830"/>
                    <a:gd name="connsiteY712" fmla="*/ 420957 h 1498900"/>
                    <a:gd name="connsiteX713" fmla="*/ 449805 w 1583830"/>
                    <a:gd name="connsiteY713" fmla="*/ 418150 h 1498900"/>
                    <a:gd name="connsiteX714" fmla="*/ 463604 w 1583830"/>
                    <a:gd name="connsiteY714" fmla="*/ 433910 h 1498900"/>
                    <a:gd name="connsiteX715" fmla="*/ 449805 w 1583830"/>
                    <a:gd name="connsiteY715" fmla="*/ 449671 h 1498900"/>
                    <a:gd name="connsiteX716" fmla="*/ 436007 w 1583830"/>
                    <a:gd name="connsiteY716" fmla="*/ 433910 h 1498900"/>
                    <a:gd name="connsiteX717" fmla="*/ 449805 w 1583830"/>
                    <a:gd name="connsiteY717" fmla="*/ 418150 h 1498900"/>
                    <a:gd name="connsiteX718" fmla="*/ 1486818 w 1583830"/>
                    <a:gd name="connsiteY718" fmla="*/ 415857 h 1498900"/>
                    <a:gd name="connsiteX719" fmla="*/ 1495931 w 1583830"/>
                    <a:gd name="connsiteY719" fmla="*/ 437534 h 1498900"/>
                    <a:gd name="connsiteX720" fmla="*/ 1488342 w 1583830"/>
                    <a:gd name="connsiteY720" fmla="*/ 433943 h 1498900"/>
                    <a:gd name="connsiteX721" fmla="*/ 1484300 w 1583830"/>
                    <a:gd name="connsiteY721" fmla="*/ 422799 h 1498900"/>
                    <a:gd name="connsiteX722" fmla="*/ 1323483 w 1583830"/>
                    <a:gd name="connsiteY722" fmla="*/ 400995 h 1498900"/>
                    <a:gd name="connsiteX723" fmla="*/ 1337282 w 1583830"/>
                    <a:gd name="connsiteY723" fmla="*/ 416755 h 1498900"/>
                    <a:gd name="connsiteX724" fmla="*/ 1323483 w 1583830"/>
                    <a:gd name="connsiteY724" fmla="*/ 432516 h 1498900"/>
                    <a:gd name="connsiteX725" fmla="*/ 1309684 w 1583830"/>
                    <a:gd name="connsiteY725" fmla="*/ 416755 h 1498900"/>
                    <a:gd name="connsiteX726" fmla="*/ 1323483 w 1583830"/>
                    <a:gd name="connsiteY726" fmla="*/ 400995 h 1498900"/>
                    <a:gd name="connsiteX727" fmla="*/ 896935 w 1583830"/>
                    <a:gd name="connsiteY727" fmla="*/ 384694 h 1498900"/>
                    <a:gd name="connsiteX728" fmla="*/ 910734 w 1583830"/>
                    <a:gd name="connsiteY728" fmla="*/ 400454 h 1498900"/>
                    <a:gd name="connsiteX729" fmla="*/ 896935 w 1583830"/>
                    <a:gd name="connsiteY729" fmla="*/ 416215 h 1498900"/>
                    <a:gd name="connsiteX730" fmla="*/ 883137 w 1583830"/>
                    <a:gd name="connsiteY730" fmla="*/ 400454 h 1498900"/>
                    <a:gd name="connsiteX731" fmla="*/ 896935 w 1583830"/>
                    <a:gd name="connsiteY731" fmla="*/ 384694 h 1498900"/>
                    <a:gd name="connsiteX732" fmla="*/ 140748 w 1583830"/>
                    <a:gd name="connsiteY732" fmla="*/ 370000 h 1498900"/>
                    <a:gd name="connsiteX733" fmla="*/ 138241 w 1583830"/>
                    <a:gd name="connsiteY733" fmla="*/ 376915 h 1498900"/>
                    <a:gd name="connsiteX734" fmla="*/ 135466 w 1583830"/>
                    <a:gd name="connsiteY734" fmla="*/ 378228 h 1498900"/>
                    <a:gd name="connsiteX735" fmla="*/ 545050 w 1583830"/>
                    <a:gd name="connsiteY735" fmla="*/ 365770 h 1498900"/>
                    <a:gd name="connsiteX736" fmla="*/ 558848 w 1583830"/>
                    <a:gd name="connsiteY736" fmla="*/ 381531 h 1498900"/>
                    <a:gd name="connsiteX737" fmla="*/ 545050 w 1583830"/>
                    <a:gd name="connsiteY737" fmla="*/ 397291 h 1498900"/>
                    <a:gd name="connsiteX738" fmla="*/ 531251 w 1583830"/>
                    <a:gd name="connsiteY738" fmla="*/ 381531 h 1498900"/>
                    <a:gd name="connsiteX739" fmla="*/ 545050 w 1583830"/>
                    <a:gd name="connsiteY739" fmla="*/ 365770 h 1498900"/>
                    <a:gd name="connsiteX740" fmla="*/ 280482 w 1583830"/>
                    <a:gd name="connsiteY740" fmla="*/ 361741 h 1498900"/>
                    <a:gd name="connsiteX741" fmla="*/ 294280 w 1583830"/>
                    <a:gd name="connsiteY741" fmla="*/ 377502 h 1498900"/>
                    <a:gd name="connsiteX742" fmla="*/ 280482 w 1583830"/>
                    <a:gd name="connsiteY742" fmla="*/ 393262 h 1498900"/>
                    <a:gd name="connsiteX743" fmla="*/ 266683 w 1583830"/>
                    <a:gd name="connsiteY743" fmla="*/ 377502 h 1498900"/>
                    <a:gd name="connsiteX744" fmla="*/ 280482 w 1583830"/>
                    <a:gd name="connsiteY744" fmla="*/ 361741 h 1498900"/>
                    <a:gd name="connsiteX745" fmla="*/ 1420491 w 1583830"/>
                    <a:gd name="connsiteY745" fmla="*/ 344586 h 1498900"/>
                    <a:gd name="connsiteX746" fmla="*/ 1434290 w 1583830"/>
                    <a:gd name="connsiteY746" fmla="*/ 360347 h 1498900"/>
                    <a:gd name="connsiteX747" fmla="*/ 1420491 w 1583830"/>
                    <a:gd name="connsiteY747" fmla="*/ 376107 h 1498900"/>
                    <a:gd name="connsiteX748" fmla="*/ 1406693 w 1583830"/>
                    <a:gd name="connsiteY748" fmla="*/ 360347 h 1498900"/>
                    <a:gd name="connsiteX749" fmla="*/ 1420491 w 1583830"/>
                    <a:gd name="connsiteY749" fmla="*/ 344586 h 1498900"/>
                    <a:gd name="connsiteX750" fmla="*/ 1088866 w 1583830"/>
                    <a:gd name="connsiteY750" fmla="*/ 338451 h 1498900"/>
                    <a:gd name="connsiteX751" fmla="*/ 1102665 w 1583830"/>
                    <a:gd name="connsiteY751" fmla="*/ 354211 h 1498900"/>
                    <a:gd name="connsiteX752" fmla="*/ 1088866 w 1583830"/>
                    <a:gd name="connsiteY752" fmla="*/ 369972 h 1498900"/>
                    <a:gd name="connsiteX753" fmla="*/ 1075068 w 1583830"/>
                    <a:gd name="connsiteY753" fmla="*/ 354211 h 1498900"/>
                    <a:gd name="connsiteX754" fmla="*/ 1088866 w 1583830"/>
                    <a:gd name="connsiteY754" fmla="*/ 338451 h 1498900"/>
                    <a:gd name="connsiteX755" fmla="*/ 974220 w 1583830"/>
                    <a:gd name="connsiteY755" fmla="*/ 322334 h 1498900"/>
                    <a:gd name="connsiteX756" fmla="*/ 988019 w 1583830"/>
                    <a:gd name="connsiteY756" fmla="*/ 338094 h 1498900"/>
                    <a:gd name="connsiteX757" fmla="*/ 974220 w 1583830"/>
                    <a:gd name="connsiteY757" fmla="*/ 353855 h 1498900"/>
                    <a:gd name="connsiteX758" fmla="*/ 960422 w 1583830"/>
                    <a:gd name="connsiteY758" fmla="*/ 338094 h 1498900"/>
                    <a:gd name="connsiteX759" fmla="*/ 974220 w 1583830"/>
                    <a:gd name="connsiteY759" fmla="*/ 322334 h 1498900"/>
                    <a:gd name="connsiteX760" fmla="*/ 1222914 w 1583830"/>
                    <a:gd name="connsiteY760" fmla="*/ 304203 h 1498900"/>
                    <a:gd name="connsiteX761" fmla="*/ 1236713 w 1583830"/>
                    <a:gd name="connsiteY761" fmla="*/ 319963 h 1498900"/>
                    <a:gd name="connsiteX762" fmla="*/ 1222914 w 1583830"/>
                    <a:gd name="connsiteY762" fmla="*/ 335724 h 1498900"/>
                    <a:gd name="connsiteX763" fmla="*/ 1209116 w 1583830"/>
                    <a:gd name="connsiteY763" fmla="*/ 319963 h 1498900"/>
                    <a:gd name="connsiteX764" fmla="*/ 1222914 w 1583830"/>
                    <a:gd name="connsiteY764" fmla="*/ 304203 h 1498900"/>
                    <a:gd name="connsiteX765" fmla="*/ 377490 w 1583830"/>
                    <a:gd name="connsiteY765" fmla="*/ 301303 h 1498900"/>
                    <a:gd name="connsiteX766" fmla="*/ 391289 w 1583830"/>
                    <a:gd name="connsiteY766" fmla="*/ 317063 h 1498900"/>
                    <a:gd name="connsiteX767" fmla="*/ 377490 w 1583830"/>
                    <a:gd name="connsiteY767" fmla="*/ 332824 h 1498900"/>
                    <a:gd name="connsiteX768" fmla="*/ 363691 w 1583830"/>
                    <a:gd name="connsiteY768" fmla="*/ 317063 h 1498900"/>
                    <a:gd name="connsiteX769" fmla="*/ 377490 w 1583830"/>
                    <a:gd name="connsiteY769" fmla="*/ 301303 h 1498900"/>
                    <a:gd name="connsiteX770" fmla="*/ 806661 w 1583830"/>
                    <a:gd name="connsiteY770" fmla="*/ 294129 h 1498900"/>
                    <a:gd name="connsiteX771" fmla="*/ 820459 w 1583830"/>
                    <a:gd name="connsiteY771" fmla="*/ 309890 h 1498900"/>
                    <a:gd name="connsiteX772" fmla="*/ 806661 w 1583830"/>
                    <a:gd name="connsiteY772" fmla="*/ 325650 h 1498900"/>
                    <a:gd name="connsiteX773" fmla="*/ 792862 w 1583830"/>
                    <a:gd name="connsiteY773" fmla="*/ 309890 h 1498900"/>
                    <a:gd name="connsiteX774" fmla="*/ 806661 w 1583830"/>
                    <a:gd name="connsiteY774" fmla="*/ 294129 h 1498900"/>
                    <a:gd name="connsiteX775" fmla="*/ 465680 w 1583830"/>
                    <a:gd name="connsiteY775" fmla="*/ 293245 h 1498900"/>
                    <a:gd name="connsiteX776" fmla="*/ 479478 w 1583830"/>
                    <a:gd name="connsiteY776" fmla="*/ 309005 h 1498900"/>
                    <a:gd name="connsiteX777" fmla="*/ 465680 w 1583830"/>
                    <a:gd name="connsiteY777" fmla="*/ 324766 h 1498900"/>
                    <a:gd name="connsiteX778" fmla="*/ 451881 w 1583830"/>
                    <a:gd name="connsiteY778" fmla="*/ 309005 h 1498900"/>
                    <a:gd name="connsiteX779" fmla="*/ 465680 w 1583830"/>
                    <a:gd name="connsiteY779" fmla="*/ 293245 h 1498900"/>
                    <a:gd name="connsiteX780" fmla="*/ 201112 w 1583830"/>
                    <a:gd name="connsiteY780" fmla="*/ 289215 h 1498900"/>
                    <a:gd name="connsiteX781" fmla="*/ 214910 w 1583830"/>
                    <a:gd name="connsiteY781" fmla="*/ 304976 h 1498900"/>
                    <a:gd name="connsiteX782" fmla="*/ 201112 w 1583830"/>
                    <a:gd name="connsiteY782" fmla="*/ 320736 h 1498900"/>
                    <a:gd name="connsiteX783" fmla="*/ 187313 w 1583830"/>
                    <a:gd name="connsiteY783" fmla="*/ 304976 h 1498900"/>
                    <a:gd name="connsiteX784" fmla="*/ 201112 w 1583830"/>
                    <a:gd name="connsiteY784" fmla="*/ 289215 h 1498900"/>
                    <a:gd name="connsiteX785" fmla="*/ 1335830 w 1583830"/>
                    <a:gd name="connsiteY785" fmla="*/ 282134 h 1498900"/>
                    <a:gd name="connsiteX786" fmla="*/ 1349628 w 1583830"/>
                    <a:gd name="connsiteY786" fmla="*/ 297895 h 1498900"/>
                    <a:gd name="connsiteX787" fmla="*/ 1335830 w 1583830"/>
                    <a:gd name="connsiteY787" fmla="*/ 313655 h 1498900"/>
                    <a:gd name="connsiteX788" fmla="*/ 1322032 w 1583830"/>
                    <a:gd name="connsiteY788" fmla="*/ 297895 h 1498900"/>
                    <a:gd name="connsiteX789" fmla="*/ 1335830 w 1583830"/>
                    <a:gd name="connsiteY789" fmla="*/ 282134 h 1498900"/>
                    <a:gd name="connsiteX790" fmla="*/ 632933 w 1583830"/>
                    <a:gd name="connsiteY790" fmla="*/ 275113 h 1498900"/>
                    <a:gd name="connsiteX791" fmla="*/ 646732 w 1583830"/>
                    <a:gd name="connsiteY791" fmla="*/ 290874 h 1498900"/>
                    <a:gd name="connsiteX792" fmla="*/ 632933 w 1583830"/>
                    <a:gd name="connsiteY792" fmla="*/ 306634 h 1498900"/>
                    <a:gd name="connsiteX793" fmla="*/ 619135 w 1583830"/>
                    <a:gd name="connsiteY793" fmla="*/ 290874 h 1498900"/>
                    <a:gd name="connsiteX794" fmla="*/ 632933 w 1583830"/>
                    <a:gd name="connsiteY794" fmla="*/ 275113 h 1498900"/>
                    <a:gd name="connsiteX795" fmla="*/ 891628 w 1583830"/>
                    <a:gd name="connsiteY795" fmla="*/ 273984 h 1498900"/>
                    <a:gd name="connsiteX796" fmla="*/ 905427 w 1583830"/>
                    <a:gd name="connsiteY796" fmla="*/ 289745 h 1498900"/>
                    <a:gd name="connsiteX797" fmla="*/ 891628 w 1583830"/>
                    <a:gd name="connsiteY797" fmla="*/ 305506 h 1498900"/>
                    <a:gd name="connsiteX798" fmla="*/ 877830 w 1583830"/>
                    <a:gd name="connsiteY798" fmla="*/ 289745 h 1498900"/>
                    <a:gd name="connsiteX799" fmla="*/ 891628 w 1583830"/>
                    <a:gd name="connsiteY799" fmla="*/ 273984 h 1498900"/>
                    <a:gd name="connsiteX800" fmla="*/ 1053897 w 1583830"/>
                    <a:gd name="connsiteY800" fmla="*/ 255853 h 1498900"/>
                    <a:gd name="connsiteX801" fmla="*/ 1067695 w 1583830"/>
                    <a:gd name="connsiteY801" fmla="*/ 271613 h 1498900"/>
                    <a:gd name="connsiteX802" fmla="*/ 1053897 w 1583830"/>
                    <a:gd name="connsiteY802" fmla="*/ 287374 h 1498900"/>
                    <a:gd name="connsiteX803" fmla="*/ 1040098 w 1583830"/>
                    <a:gd name="connsiteY803" fmla="*/ 271613 h 1498900"/>
                    <a:gd name="connsiteX804" fmla="*/ 1053897 w 1583830"/>
                    <a:gd name="connsiteY804" fmla="*/ 255853 h 1498900"/>
                    <a:gd name="connsiteX805" fmla="*/ 543285 w 1583830"/>
                    <a:gd name="connsiteY805" fmla="*/ 250939 h 1498900"/>
                    <a:gd name="connsiteX806" fmla="*/ 557084 w 1583830"/>
                    <a:gd name="connsiteY806" fmla="*/ 266699 h 1498900"/>
                    <a:gd name="connsiteX807" fmla="*/ 543285 w 1583830"/>
                    <a:gd name="connsiteY807" fmla="*/ 282460 h 1498900"/>
                    <a:gd name="connsiteX808" fmla="*/ 529487 w 1583830"/>
                    <a:gd name="connsiteY808" fmla="*/ 266699 h 1498900"/>
                    <a:gd name="connsiteX809" fmla="*/ 543285 w 1583830"/>
                    <a:gd name="connsiteY809" fmla="*/ 250939 h 1498900"/>
                    <a:gd name="connsiteX810" fmla="*/ 1145613 w 1583830"/>
                    <a:gd name="connsiteY810" fmla="*/ 249810 h 1498900"/>
                    <a:gd name="connsiteX811" fmla="*/ 1159412 w 1583830"/>
                    <a:gd name="connsiteY811" fmla="*/ 265570 h 1498900"/>
                    <a:gd name="connsiteX812" fmla="*/ 1145613 w 1583830"/>
                    <a:gd name="connsiteY812" fmla="*/ 281331 h 1498900"/>
                    <a:gd name="connsiteX813" fmla="*/ 1131815 w 1583830"/>
                    <a:gd name="connsiteY813" fmla="*/ 265570 h 1498900"/>
                    <a:gd name="connsiteX814" fmla="*/ 1145613 w 1583830"/>
                    <a:gd name="connsiteY814" fmla="*/ 249810 h 1498900"/>
                    <a:gd name="connsiteX815" fmla="*/ 272647 w 1583830"/>
                    <a:gd name="connsiteY815" fmla="*/ 218981 h 1498900"/>
                    <a:gd name="connsiteX816" fmla="*/ 286445 w 1583830"/>
                    <a:gd name="connsiteY816" fmla="*/ 234742 h 1498900"/>
                    <a:gd name="connsiteX817" fmla="*/ 272647 w 1583830"/>
                    <a:gd name="connsiteY817" fmla="*/ 250502 h 1498900"/>
                    <a:gd name="connsiteX818" fmla="*/ 258849 w 1583830"/>
                    <a:gd name="connsiteY818" fmla="*/ 234742 h 1498900"/>
                    <a:gd name="connsiteX819" fmla="*/ 272647 w 1583830"/>
                    <a:gd name="connsiteY819" fmla="*/ 218981 h 1498900"/>
                    <a:gd name="connsiteX820" fmla="*/ 720236 w 1583830"/>
                    <a:gd name="connsiteY820" fmla="*/ 213547 h 1498900"/>
                    <a:gd name="connsiteX821" fmla="*/ 734034 w 1583830"/>
                    <a:gd name="connsiteY821" fmla="*/ 229307 h 1498900"/>
                    <a:gd name="connsiteX822" fmla="*/ 720236 w 1583830"/>
                    <a:gd name="connsiteY822" fmla="*/ 245068 h 1498900"/>
                    <a:gd name="connsiteX823" fmla="*/ 706437 w 1583830"/>
                    <a:gd name="connsiteY823" fmla="*/ 229307 h 1498900"/>
                    <a:gd name="connsiteX824" fmla="*/ 720236 w 1583830"/>
                    <a:gd name="connsiteY824" fmla="*/ 213547 h 1498900"/>
                    <a:gd name="connsiteX825" fmla="*/ 367426 w 1583830"/>
                    <a:gd name="connsiteY825" fmla="*/ 205905 h 1498900"/>
                    <a:gd name="connsiteX826" fmla="*/ 381225 w 1583830"/>
                    <a:gd name="connsiteY826" fmla="*/ 221665 h 1498900"/>
                    <a:gd name="connsiteX827" fmla="*/ 367426 w 1583830"/>
                    <a:gd name="connsiteY827" fmla="*/ 237426 h 1498900"/>
                    <a:gd name="connsiteX828" fmla="*/ 353628 w 1583830"/>
                    <a:gd name="connsiteY828" fmla="*/ 221665 h 1498900"/>
                    <a:gd name="connsiteX829" fmla="*/ 367426 w 1583830"/>
                    <a:gd name="connsiteY829" fmla="*/ 205905 h 1498900"/>
                    <a:gd name="connsiteX830" fmla="*/ 1240858 w 1583830"/>
                    <a:gd name="connsiteY830" fmla="*/ 197430 h 1498900"/>
                    <a:gd name="connsiteX831" fmla="*/ 1254657 w 1583830"/>
                    <a:gd name="connsiteY831" fmla="*/ 213191 h 1498900"/>
                    <a:gd name="connsiteX832" fmla="*/ 1240858 w 1583830"/>
                    <a:gd name="connsiteY832" fmla="*/ 228951 h 1498900"/>
                    <a:gd name="connsiteX833" fmla="*/ 1227059 w 1583830"/>
                    <a:gd name="connsiteY833" fmla="*/ 213191 h 1498900"/>
                    <a:gd name="connsiteX834" fmla="*/ 1240858 w 1583830"/>
                    <a:gd name="connsiteY834" fmla="*/ 197430 h 1498900"/>
                    <a:gd name="connsiteX835" fmla="*/ 976290 w 1583830"/>
                    <a:gd name="connsiteY835" fmla="*/ 193401 h 1498900"/>
                    <a:gd name="connsiteX836" fmla="*/ 990088 w 1583830"/>
                    <a:gd name="connsiteY836" fmla="*/ 209161 h 1498900"/>
                    <a:gd name="connsiteX837" fmla="*/ 976290 w 1583830"/>
                    <a:gd name="connsiteY837" fmla="*/ 224922 h 1498900"/>
                    <a:gd name="connsiteX838" fmla="*/ 962491 w 1583830"/>
                    <a:gd name="connsiteY838" fmla="*/ 209161 h 1498900"/>
                    <a:gd name="connsiteX839" fmla="*/ 976290 w 1583830"/>
                    <a:gd name="connsiteY839" fmla="*/ 193401 h 1498900"/>
                    <a:gd name="connsiteX840" fmla="*/ 465679 w 1583830"/>
                    <a:gd name="connsiteY840" fmla="*/ 188487 h 1498900"/>
                    <a:gd name="connsiteX841" fmla="*/ 479478 w 1583830"/>
                    <a:gd name="connsiteY841" fmla="*/ 204247 h 1498900"/>
                    <a:gd name="connsiteX842" fmla="*/ 465679 w 1583830"/>
                    <a:gd name="connsiteY842" fmla="*/ 220008 h 1498900"/>
                    <a:gd name="connsiteX843" fmla="*/ 451881 w 1583830"/>
                    <a:gd name="connsiteY843" fmla="*/ 204247 h 1498900"/>
                    <a:gd name="connsiteX844" fmla="*/ 465679 w 1583830"/>
                    <a:gd name="connsiteY844" fmla="*/ 188487 h 1498900"/>
                    <a:gd name="connsiteX845" fmla="*/ 577538 w 1583830"/>
                    <a:gd name="connsiteY845" fmla="*/ 182362 h 1498900"/>
                    <a:gd name="connsiteX846" fmla="*/ 591336 w 1583830"/>
                    <a:gd name="connsiteY846" fmla="*/ 198123 h 1498900"/>
                    <a:gd name="connsiteX847" fmla="*/ 577538 w 1583830"/>
                    <a:gd name="connsiteY847" fmla="*/ 213883 h 1498900"/>
                    <a:gd name="connsiteX848" fmla="*/ 563739 w 1583830"/>
                    <a:gd name="connsiteY848" fmla="*/ 198123 h 1498900"/>
                    <a:gd name="connsiteX849" fmla="*/ 577538 w 1583830"/>
                    <a:gd name="connsiteY849" fmla="*/ 182362 h 1498900"/>
                    <a:gd name="connsiteX850" fmla="*/ 824292 w 1583830"/>
                    <a:gd name="connsiteY850" fmla="*/ 181670 h 1498900"/>
                    <a:gd name="connsiteX851" fmla="*/ 838091 w 1583830"/>
                    <a:gd name="connsiteY851" fmla="*/ 197430 h 1498900"/>
                    <a:gd name="connsiteX852" fmla="*/ 824292 w 1583830"/>
                    <a:gd name="connsiteY852" fmla="*/ 213191 h 1498900"/>
                    <a:gd name="connsiteX853" fmla="*/ 810494 w 1583830"/>
                    <a:gd name="connsiteY853" fmla="*/ 197430 h 1498900"/>
                    <a:gd name="connsiteX854" fmla="*/ 824292 w 1583830"/>
                    <a:gd name="connsiteY854" fmla="*/ 181670 h 1498900"/>
                    <a:gd name="connsiteX855" fmla="*/ 1073298 w 1583830"/>
                    <a:gd name="connsiteY855" fmla="*/ 132963 h 1498900"/>
                    <a:gd name="connsiteX856" fmla="*/ 1087097 w 1583830"/>
                    <a:gd name="connsiteY856" fmla="*/ 148723 h 1498900"/>
                    <a:gd name="connsiteX857" fmla="*/ 1073298 w 1583830"/>
                    <a:gd name="connsiteY857" fmla="*/ 164484 h 1498900"/>
                    <a:gd name="connsiteX858" fmla="*/ 1059500 w 1583830"/>
                    <a:gd name="connsiteY858" fmla="*/ 148723 h 1498900"/>
                    <a:gd name="connsiteX859" fmla="*/ 1073298 w 1583830"/>
                    <a:gd name="connsiteY859" fmla="*/ 132963 h 1498900"/>
                    <a:gd name="connsiteX860" fmla="*/ 400939 w 1583830"/>
                    <a:gd name="connsiteY860" fmla="*/ 127336 h 1498900"/>
                    <a:gd name="connsiteX861" fmla="*/ 414737 w 1583830"/>
                    <a:gd name="connsiteY861" fmla="*/ 143096 h 1498900"/>
                    <a:gd name="connsiteX862" fmla="*/ 400939 w 1583830"/>
                    <a:gd name="connsiteY862" fmla="*/ 158857 h 1498900"/>
                    <a:gd name="connsiteX863" fmla="*/ 387141 w 1583830"/>
                    <a:gd name="connsiteY863" fmla="*/ 143096 h 1498900"/>
                    <a:gd name="connsiteX864" fmla="*/ 400939 w 1583830"/>
                    <a:gd name="connsiteY864" fmla="*/ 127336 h 1498900"/>
                    <a:gd name="connsiteX865" fmla="*/ 1161488 w 1583830"/>
                    <a:gd name="connsiteY865" fmla="*/ 124905 h 1498900"/>
                    <a:gd name="connsiteX866" fmla="*/ 1175286 w 1583830"/>
                    <a:gd name="connsiteY866" fmla="*/ 140665 h 1498900"/>
                    <a:gd name="connsiteX867" fmla="*/ 1161488 w 1583830"/>
                    <a:gd name="connsiteY867" fmla="*/ 156426 h 1498900"/>
                    <a:gd name="connsiteX868" fmla="*/ 1147689 w 1583830"/>
                    <a:gd name="connsiteY868" fmla="*/ 140665 h 1498900"/>
                    <a:gd name="connsiteX869" fmla="*/ 1161488 w 1583830"/>
                    <a:gd name="connsiteY869" fmla="*/ 124905 h 1498900"/>
                    <a:gd name="connsiteX870" fmla="*/ 652641 w 1583830"/>
                    <a:gd name="connsiteY870" fmla="*/ 122005 h 1498900"/>
                    <a:gd name="connsiteX871" fmla="*/ 666439 w 1583830"/>
                    <a:gd name="connsiteY871" fmla="*/ 137766 h 1498900"/>
                    <a:gd name="connsiteX872" fmla="*/ 652641 w 1583830"/>
                    <a:gd name="connsiteY872" fmla="*/ 153526 h 1498900"/>
                    <a:gd name="connsiteX873" fmla="*/ 638842 w 1583830"/>
                    <a:gd name="connsiteY873" fmla="*/ 137766 h 1498900"/>
                    <a:gd name="connsiteX874" fmla="*/ 652641 w 1583830"/>
                    <a:gd name="connsiteY874" fmla="*/ 122005 h 1498900"/>
                    <a:gd name="connsiteX875" fmla="*/ 896920 w 1583830"/>
                    <a:gd name="connsiteY875" fmla="*/ 120875 h 1498900"/>
                    <a:gd name="connsiteX876" fmla="*/ 910718 w 1583830"/>
                    <a:gd name="connsiteY876" fmla="*/ 136636 h 1498900"/>
                    <a:gd name="connsiteX877" fmla="*/ 896920 w 1583830"/>
                    <a:gd name="connsiteY877" fmla="*/ 152396 h 1498900"/>
                    <a:gd name="connsiteX878" fmla="*/ 883121 w 1583830"/>
                    <a:gd name="connsiteY878" fmla="*/ 136636 h 1498900"/>
                    <a:gd name="connsiteX879" fmla="*/ 896920 w 1583830"/>
                    <a:gd name="connsiteY879" fmla="*/ 120875 h 1498900"/>
                    <a:gd name="connsiteX880" fmla="*/ 743470 w 1583830"/>
                    <a:gd name="connsiteY880" fmla="*/ 116845 h 1498900"/>
                    <a:gd name="connsiteX881" fmla="*/ 757268 w 1583830"/>
                    <a:gd name="connsiteY881" fmla="*/ 132606 h 1498900"/>
                    <a:gd name="connsiteX882" fmla="*/ 743470 w 1583830"/>
                    <a:gd name="connsiteY882" fmla="*/ 148366 h 1498900"/>
                    <a:gd name="connsiteX883" fmla="*/ 729672 w 1583830"/>
                    <a:gd name="connsiteY883" fmla="*/ 132606 h 1498900"/>
                    <a:gd name="connsiteX884" fmla="*/ 743470 w 1583830"/>
                    <a:gd name="connsiteY884" fmla="*/ 116845 h 1498900"/>
                    <a:gd name="connsiteX885" fmla="*/ 513302 w 1583830"/>
                    <a:gd name="connsiteY885" fmla="*/ 113947 h 1498900"/>
                    <a:gd name="connsiteX886" fmla="*/ 527100 w 1583830"/>
                    <a:gd name="connsiteY886" fmla="*/ 129707 h 1498900"/>
                    <a:gd name="connsiteX887" fmla="*/ 513302 w 1583830"/>
                    <a:gd name="connsiteY887" fmla="*/ 145468 h 1498900"/>
                    <a:gd name="connsiteX888" fmla="*/ 499503 w 1583830"/>
                    <a:gd name="connsiteY888" fmla="*/ 129707 h 1498900"/>
                    <a:gd name="connsiteX889" fmla="*/ 513302 w 1583830"/>
                    <a:gd name="connsiteY889" fmla="*/ 113947 h 1498900"/>
                    <a:gd name="connsiteX890" fmla="*/ 445908 w 1583830"/>
                    <a:gd name="connsiteY890" fmla="*/ 77143 h 1498900"/>
                    <a:gd name="connsiteX891" fmla="*/ 445452 w 1583830"/>
                    <a:gd name="connsiteY891" fmla="*/ 78400 h 1498900"/>
                    <a:gd name="connsiteX892" fmla="*/ 435695 w 1583830"/>
                    <a:gd name="connsiteY892" fmla="*/ 83016 h 1498900"/>
                    <a:gd name="connsiteX893" fmla="*/ 435573 w 1583830"/>
                    <a:gd name="connsiteY893" fmla="*/ 82958 h 1498900"/>
                    <a:gd name="connsiteX894" fmla="*/ 444460 w 1583830"/>
                    <a:gd name="connsiteY894" fmla="*/ 77775 h 1498900"/>
                    <a:gd name="connsiteX895" fmla="*/ 819314 w 1583830"/>
                    <a:gd name="connsiteY895" fmla="*/ 58424 h 1498900"/>
                    <a:gd name="connsiteX896" fmla="*/ 833112 w 1583830"/>
                    <a:gd name="connsiteY896" fmla="*/ 74184 h 1498900"/>
                    <a:gd name="connsiteX897" fmla="*/ 819314 w 1583830"/>
                    <a:gd name="connsiteY897" fmla="*/ 89945 h 1498900"/>
                    <a:gd name="connsiteX898" fmla="*/ 805515 w 1583830"/>
                    <a:gd name="connsiteY898" fmla="*/ 74184 h 1498900"/>
                    <a:gd name="connsiteX899" fmla="*/ 819314 w 1583830"/>
                    <a:gd name="connsiteY899" fmla="*/ 58424 h 1498900"/>
                    <a:gd name="connsiteX900" fmla="*/ 968455 w 1583830"/>
                    <a:gd name="connsiteY900" fmla="*/ 50641 h 1498900"/>
                    <a:gd name="connsiteX901" fmla="*/ 982254 w 1583830"/>
                    <a:gd name="connsiteY901" fmla="*/ 66402 h 1498900"/>
                    <a:gd name="connsiteX902" fmla="*/ 968455 w 1583830"/>
                    <a:gd name="connsiteY902" fmla="*/ 82162 h 1498900"/>
                    <a:gd name="connsiteX903" fmla="*/ 954657 w 1583830"/>
                    <a:gd name="connsiteY903" fmla="*/ 66402 h 1498900"/>
                    <a:gd name="connsiteX904" fmla="*/ 968455 w 1583830"/>
                    <a:gd name="connsiteY904" fmla="*/ 50641 h 1498900"/>
                    <a:gd name="connsiteX905" fmla="*/ 1063235 w 1583830"/>
                    <a:gd name="connsiteY905" fmla="*/ 37564 h 1498900"/>
                    <a:gd name="connsiteX906" fmla="*/ 1077033 w 1583830"/>
                    <a:gd name="connsiteY906" fmla="*/ 53325 h 1498900"/>
                    <a:gd name="connsiteX907" fmla="*/ 1063235 w 1583830"/>
                    <a:gd name="connsiteY907" fmla="*/ 69085 h 1498900"/>
                    <a:gd name="connsiteX908" fmla="*/ 1049437 w 1583830"/>
                    <a:gd name="connsiteY908" fmla="*/ 53325 h 1498900"/>
                    <a:gd name="connsiteX909" fmla="*/ 1063235 w 1583830"/>
                    <a:gd name="connsiteY909" fmla="*/ 37564 h 1498900"/>
                    <a:gd name="connsiteX910" fmla="*/ 589531 w 1583830"/>
                    <a:gd name="connsiteY910" fmla="*/ 32650 h 1498900"/>
                    <a:gd name="connsiteX911" fmla="*/ 603330 w 1583830"/>
                    <a:gd name="connsiteY911" fmla="*/ 48410 h 1498900"/>
                    <a:gd name="connsiteX912" fmla="*/ 589531 w 1583830"/>
                    <a:gd name="connsiteY912" fmla="*/ 64171 h 1498900"/>
                    <a:gd name="connsiteX913" fmla="*/ 575733 w 1583830"/>
                    <a:gd name="connsiteY913" fmla="*/ 48410 h 1498900"/>
                    <a:gd name="connsiteX914" fmla="*/ 589531 w 1583830"/>
                    <a:gd name="connsiteY914" fmla="*/ 32650 h 1498900"/>
                    <a:gd name="connsiteX915" fmla="*/ 888101 w 1583830"/>
                    <a:gd name="connsiteY915" fmla="*/ 2014 h 1498900"/>
                    <a:gd name="connsiteX916" fmla="*/ 901899 w 1583830"/>
                    <a:gd name="connsiteY916" fmla="*/ 17775 h 1498900"/>
                    <a:gd name="connsiteX917" fmla="*/ 888101 w 1583830"/>
                    <a:gd name="connsiteY917" fmla="*/ 33535 h 1498900"/>
                    <a:gd name="connsiteX918" fmla="*/ 874302 w 1583830"/>
                    <a:gd name="connsiteY918" fmla="*/ 17775 h 1498900"/>
                    <a:gd name="connsiteX919" fmla="*/ 888101 w 1583830"/>
                    <a:gd name="connsiteY919" fmla="*/ 2014 h 1498900"/>
                    <a:gd name="connsiteX920" fmla="*/ 736415 w 1583830"/>
                    <a:gd name="connsiteY920" fmla="*/ 0 h 1498900"/>
                    <a:gd name="connsiteX921" fmla="*/ 750214 w 1583830"/>
                    <a:gd name="connsiteY921" fmla="*/ 15760 h 1498900"/>
                    <a:gd name="connsiteX922" fmla="*/ 736415 w 1583830"/>
                    <a:gd name="connsiteY922" fmla="*/ 31521 h 1498900"/>
                    <a:gd name="connsiteX923" fmla="*/ 722616 w 1583830"/>
                    <a:gd name="connsiteY923" fmla="*/ 15760 h 1498900"/>
                    <a:gd name="connsiteX924" fmla="*/ 736415 w 1583830"/>
                    <a:gd name="connsiteY924" fmla="*/ 0 h 14989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  <a:cxn ang="0">
                      <a:pos x="connsiteX228" y="connsiteY228"/>
                    </a:cxn>
                    <a:cxn ang="0">
                      <a:pos x="connsiteX229" y="connsiteY229"/>
                    </a:cxn>
                    <a:cxn ang="0">
                      <a:pos x="connsiteX230" y="connsiteY230"/>
                    </a:cxn>
                    <a:cxn ang="0">
                      <a:pos x="connsiteX231" y="connsiteY231"/>
                    </a:cxn>
                    <a:cxn ang="0">
                      <a:pos x="connsiteX232" y="connsiteY232"/>
                    </a:cxn>
                    <a:cxn ang="0">
                      <a:pos x="connsiteX233" y="connsiteY233"/>
                    </a:cxn>
                    <a:cxn ang="0">
                      <a:pos x="connsiteX234" y="connsiteY234"/>
                    </a:cxn>
                    <a:cxn ang="0">
                      <a:pos x="connsiteX235" y="connsiteY235"/>
                    </a:cxn>
                    <a:cxn ang="0">
                      <a:pos x="connsiteX236" y="connsiteY236"/>
                    </a:cxn>
                    <a:cxn ang="0">
                      <a:pos x="connsiteX237" y="connsiteY237"/>
                    </a:cxn>
                    <a:cxn ang="0">
                      <a:pos x="connsiteX238" y="connsiteY238"/>
                    </a:cxn>
                    <a:cxn ang="0">
                      <a:pos x="connsiteX239" y="connsiteY239"/>
                    </a:cxn>
                    <a:cxn ang="0">
                      <a:pos x="connsiteX240" y="connsiteY240"/>
                    </a:cxn>
                    <a:cxn ang="0">
                      <a:pos x="connsiteX241" y="connsiteY241"/>
                    </a:cxn>
                    <a:cxn ang="0">
                      <a:pos x="connsiteX242" y="connsiteY242"/>
                    </a:cxn>
                    <a:cxn ang="0">
                      <a:pos x="connsiteX243" y="connsiteY243"/>
                    </a:cxn>
                    <a:cxn ang="0">
                      <a:pos x="connsiteX244" y="connsiteY244"/>
                    </a:cxn>
                    <a:cxn ang="0">
                      <a:pos x="connsiteX245" y="connsiteY245"/>
                    </a:cxn>
                    <a:cxn ang="0">
                      <a:pos x="connsiteX246" y="connsiteY246"/>
                    </a:cxn>
                    <a:cxn ang="0">
                      <a:pos x="connsiteX247" y="connsiteY247"/>
                    </a:cxn>
                    <a:cxn ang="0">
                      <a:pos x="connsiteX248" y="connsiteY248"/>
                    </a:cxn>
                    <a:cxn ang="0">
                      <a:pos x="connsiteX249" y="connsiteY249"/>
                    </a:cxn>
                    <a:cxn ang="0">
                      <a:pos x="connsiteX250" y="connsiteY250"/>
                    </a:cxn>
                    <a:cxn ang="0">
                      <a:pos x="connsiteX251" y="connsiteY251"/>
                    </a:cxn>
                    <a:cxn ang="0">
                      <a:pos x="connsiteX252" y="connsiteY252"/>
                    </a:cxn>
                    <a:cxn ang="0">
                      <a:pos x="connsiteX253" y="connsiteY253"/>
                    </a:cxn>
                    <a:cxn ang="0">
                      <a:pos x="connsiteX254" y="connsiteY254"/>
                    </a:cxn>
                    <a:cxn ang="0">
                      <a:pos x="connsiteX255" y="connsiteY255"/>
                    </a:cxn>
                    <a:cxn ang="0">
                      <a:pos x="connsiteX256" y="connsiteY256"/>
                    </a:cxn>
                    <a:cxn ang="0">
                      <a:pos x="connsiteX257" y="connsiteY257"/>
                    </a:cxn>
                    <a:cxn ang="0">
                      <a:pos x="connsiteX258" y="connsiteY258"/>
                    </a:cxn>
                    <a:cxn ang="0">
                      <a:pos x="connsiteX259" y="connsiteY259"/>
                    </a:cxn>
                    <a:cxn ang="0">
                      <a:pos x="connsiteX260" y="connsiteY260"/>
                    </a:cxn>
                    <a:cxn ang="0">
                      <a:pos x="connsiteX261" y="connsiteY261"/>
                    </a:cxn>
                    <a:cxn ang="0">
                      <a:pos x="connsiteX262" y="connsiteY262"/>
                    </a:cxn>
                    <a:cxn ang="0">
                      <a:pos x="connsiteX263" y="connsiteY263"/>
                    </a:cxn>
                    <a:cxn ang="0">
                      <a:pos x="connsiteX264" y="connsiteY264"/>
                    </a:cxn>
                    <a:cxn ang="0">
                      <a:pos x="connsiteX265" y="connsiteY265"/>
                    </a:cxn>
                    <a:cxn ang="0">
                      <a:pos x="connsiteX266" y="connsiteY266"/>
                    </a:cxn>
                    <a:cxn ang="0">
                      <a:pos x="connsiteX267" y="connsiteY267"/>
                    </a:cxn>
                    <a:cxn ang="0">
                      <a:pos x="connsiteX268" y="connsiteY268"/>
                    </a:cxn>
                    <a:cxn ang="0">
                      <a:pos x="connsiteX269" y="connsiteY269"/>
                    </a:cxn>
                    <a:cxn ang="0">
                      <a:pos x="connsiteX270" y="connsiteY270"/>
                    </a:cxn>
                    <a:cxn ang="0">
                      <a:pos x="connsiteX271" y="connsiteY271"/>
                    </a:cxn>
                    <a:cxn ang="0">
                      <a:pos x="connsiteX272" y="connsiteY272"/>
                    </a:cxn>
                    <a:cxn ang="0">
                      <a:pos x="connsiteX273" y="connsiteY273"/>
                    </a:cxn>
                    <a:cxn ang="0">
                      <a:pos x="connsiteX274" y="connsiteY274"/>
                    </a:cxn>
                    <a:cxn ang="0">
                      <a:pos x="connsiteX275" y="connsiteY275"/>
                    </a:cxn>
                    <a:cxn ang="0">
                      <a:pos x="connsiteX276" y="connsiteY276"/>
                    </a:cxn>
                    <a:cxn ang="0">
                      <a:pos x="connsiteX277" y="connsiteY277"/>
                    </a:cxn>
                    <a:cxn ang="0">
                      <a:pos x="connsiteX278" y="connsiteY278"/>
                    </a:cxn>
                    <a:cxn ang="0">
                      <a:pos x="connsiteX279" y="connsiteY279"/>
                    </a:cxn>
                    <a:cxn ang="0">
                      <a:pos x="connsiteX280" y="connsiteY280"/>
                    </a:cxn>
                    <a:cxn ang="0">
                      <a:pos x="connsiteX281" y="connsiteY281"/>
                    </a:cxn>
                    <a:cxn ang="0">
                      <a:pos x="connsiteX282" y="connsiteY282"/>
                    </a:cxn>
                    <a:cxn ang="0">
                      <a:pos x="connsiteX283" y="connsiteY283"/>
                    </a:cxn>
                    <a:cxn ang="0">
                      <a:pos x="connsiteX284" y="connsiteY284"/>
                    </a:cxn>
                    <a:cxn ang="0">
                      <a:pos x="connsiteX285" y="connsiteY285"/>
                    </a:cxn>
                    <a:cxn ang="0">
                      <a:pos x="connsiteX286" y="connsiteY286"/>
                    </a:cxn>
                    <a:cxn ang="0">
                      <a:pos x="connsiteX287" y="connsiteY287"/>
                    </a:cxn>
                    <a:cxn ang="0">
                      <a:pos x="connsiteX288" y="connsiteY288"/>
                    </a:cxn>
                    <a:cxn ang="0">
                      <a:pos x="connsiteX289" y="connsiteY289"/>
                    </a:cxn>
                    <a:cxn ang="0">
                      <a:pos x="connsiteX290" y="connsiteY290"/>
                    </a:cxn>
                    <a:cxn ang="0">
                      <a:pos x="connsiteX291" y="connsiteY291"/>
                    </a:cxn>
                    <a:cxn ang="0">
                      <a:pos x="connsiteX292" y="connsiteY292"/>
                    </a:cxn>
                    <a:cxn ang="0">
                      <a:pos x="connsiteX293" y="connsiteY293"/>
                    </a:cxn>
                    <a:cxn ang="0">
                      <a:pos x="connsiteX294" y="connsiteY294"/>
                    </a:cxn>
                    <a:cxn ang="0">
                      <a:pos x="connsiteX295" y="connsiteY295"/>
                    </a:cxn>
                    <a:cxn ang="0">
                      <a:pos x="connsiteX296" y="connsiteY296"/>
                    </a:cxn>
                    <a:cxn ang="0">
                      <a:pos x="connsiteX297" y="connsiteY297"/>
                    </a:cxn>
                    <a:cxn ang="0">
                      <a:pos x="connsiteX298" y="connsiteY298"/>
                    </a:cxn>
                    <a:cxn ang="0">
                      <a:pos x="connsiteX299" y="connsiteY299"/>
                    </a:cxn>
                    <a:cxn ang="0">
                      <a:pos x="connsiteX300" y="connsiteY300"/>
                    </a:cxn>
                    <a:cxn ang="0">
                      <a:pos x="connsiteX301" y="connsiteY301"/>
                    </a:cxn>
                    <a:cxn ang="0">
                      <a:pos x="connsiteX302" y="connsiteY302"/>
                    </a:cxn>
                    <a:cxn ang="0">
                      <a:pos x="connsiteX303" y="connsiteY303"/>
                    </a:cxn>
                    <a:cxn ang="0">
                      <a:pos x="connsiteX304" y="connsiteY304"/>
                    </a:cxn>
                    <a:cxn ang="0">
                      <a:pos x="connsiteX305" y="connsiteY305"/>
                    </a:cxn>
                    <a:cxn ang="0">
                      <a:pos x="connsiteX306" y="connsiteY306"/>
                    </a:cxn>
                    <a:cxn ang="0">
                      <a:pos x="connsiteX307" y="connsiteY307"/>
                    </a:cxn>
                    <a:cxn ang="0">
                      <a:pos x="connsiteX308" y="connsiteY308"/>
                    </a:cxn>
                    <a:cxn ang="0">
                      <a:pos x="connsiteX309" y="connsiteY309"/>
                    </a:cxn>
                    <a:cxn ang="0">
                      <a:pos x="connsiteX310" y="connsiteY310"/>
                    </a:cxn>
                    <a:cxn ang="0">
                      <a:pos x="connsiteX311" y="connsiteY311"/>
                    </a:cxn>
                    <a:cxn ang="0">
                      <a:pos x="connsiteX312" y="connsiteY312"/>
                    </a:cxn>
                    <a:cxn ang="0">
                      <a:pos x="connsiteX313" y="connsiteY313"/>
                    </a:cxn>
                    <a:cxn ang="0">
                      <a:pos x="connsiteX314" y="connsiteY314"/>
                    </a:cxn>
                    <a:cxn ang="0">
                      <a:pos x="connsiteX315" y="connsiteY315"/>
                    </a:cxn>
                    <a:cxn ang="0">
                      <a:pos x="connsiteX316" y="connsiteY316"/>
                    </a:cxn>
                    <a:cxn ang="0">
                      <a:pos x="connsiteX317" y="connsiteY317"/>
                    </a:cxn>
                    <a:cxn ang="0">
                      <a:pos x="connsiteX318" y="connsiteY318"/>
                    </a:cxn>
                    <a:cxn ang="0">
                      <a:pos x="connsiteX319" y="connsiteY319"/>
                    </a:cxn>
                    <a:cxn ang="0">
                      <a:pos x="connsiteX320" y="connsiteY320"/>
                    </a:cxn>
                    <a:cxn ang="0">
                      <a:pos x="connsiteX321" y="connsiteY321"/>
                    </a:cxn>
                    <a:cxn ang="0">
                      <a:pos x="connsiteX322" y="connsiteY322"/>
                    </a:cxn>
                    <a:cxn ang="0">
                      <a:pos x="connsiteX323" y="connsiteY323"/>
                    </a:cxn>
                    <a:cxn ang="0">
                      <a:pos x="connsiteX324" y="connsiteY324"/>
                    </a:cxn>
                    <a:cxn ang="0">
                      <a:pos x="connsiteX325" y="connsiteY325"/>
                    </a:cxn>
                    <a:cxn ang="0">
                      <a:pos x="connsiteX326" y="connsiteY326"/>
                    </a:cxn>
                    <a:cxn ang="0">
                      <a:pos x="connsiteX327" y="connsiteY327"/>
                    </a:cxn>
                    <a:cxn ang="0">
                      <a:pos x="connsiteX328" y="connsiteY328"/>
                    </a:cxn>
                    <a:cxn ang="0">
                      <a:pos x="connsiteX329" y="connsiteY329"/>
                    </a:cxn>
                    <a:cxn ang="0">
                      <a:pos x="connsiteX330" y="connsiteY330"/>
                    </a:cxn>
                    <a:cxn ang="0">
                      <a:pos x="connsiteX331" y="connsiteY331"/>
                    </a:cxn>
                    <a:cxn ang="0">
                      <a:pos x="connsiteX332" y="connsiteY332"/>
                    </a:cxn>
                    <a:cxn ang="0">
                      <a:pos x="connsiteX333" y="connsiteY333"/>
                    </a:cxn>
                    <a:cxn ang="0">
                      <a:pos x="connsiteX334" y="connsiteY334"/>
                    </a:cxn>
                    <a:cxn ang="0">
                      <a:pos x="connsiteX335" y="connsiteY335"/>
                    </a:cxn>
                    <a:cxn ang="0">
                      <a:pos x="connsiteX336" y="connsiteY336"/>
                    </a:cxn>
                    <a:cxn ang="0">
                      <a:pos x="connsiteX337" y="connsiteY337"/>
                    </a:cxn>
                    <a:cxn ang="0">
                      <a:pos x="connsiteX338" y="connsiteY338"/>
                    </a:cxn>
                    <a:cxn ang="0">
                      <a:pos x="connsiteX339" y="connsiteY339"/>
                    </a:cxn>
                    <a:cxn ang="0">
                      <a:pos x="connsiteX340" y="connsiteY340"/>
                    </a:cxn>
                    <a:cxn ang="0">
                      <a:pos x="connsiteX341" y="connsiteY341"/>
                    </a:cxn>
                    <a:cxn ang="0">
                      <a:pos x="connsiteX342" y="connsiteY342"/>
                    </a:cxn>
                    <a:cxn ang="0">
                      <a:pos x="connsiteX343" y="connsiteY343"/>
                    </a:cxn>
                    <a:cxn ang="0">
                      <a:pos x="connsiteX344" y="connsiteY344"/>
                    </a:cxn>
                    <a:cxn ang="0">
                      <a:pos x="connsiteX345" y="connsiteY345"/>
                    </a:cxn>
                    <a:cxn ang="0">
                      <a:pos x="connsiteX346" y="connsiteY346"/>
                    </a:cxn>
                    <a:cxn ang="0">
                      <a:pos x="connsiteX347" y="connsiteY347"/>
                    </a:cxn>
                    <a:cxn ang="0">
                      <a:pos x="connsiteX348" y="connsiteY348"/>
                    </a:cxn>
                    <a:cxn ang="0">
                      <a:pos x="connsiteX349" y="connsiteY349"/>
                    </a:cxn>
                    <a:cxn ang="0">
                      <a:pos x="connsiteX350" y="connsiteY350"/>
                    </a:cxn>
                    <a:cxn ang="0">
                      <a:pos x="connsiteX351" y="connsiteY351"/>
                    </a:cxn>
                    <a:cxn ang="0">
                      <a:pos x="connsiteX352" y="connsiteY352"/>
                    </a:cxn>
                    <a:cxn ang="0">
                      <a:pos x="connsiteX353" y="connsiteY353"/>
                    </a:cxn>
                    <a:cxn ang="0">
                      <a:pos x="connsiteX354" y="connsiteY354"/>
                    </a:cxn>
                    <a:cxn ang="0">
                      <a:pos x="connsiteX355" y="connsiteY355"/>
                    </a:cxn>
                    <a:cxn ang="0">
                      <a:pos x="connsiteX356" y="connsiteY356"/>
                    </a:cxn>
                    <a:cxn ang="0">
                      <a:pos x="connsiteX357" y="connsiteY357"/>
                    </a:cxn>
                    <a:cxn ang="0">
                      <a:pos x="connsiteX358" y="connsiteY358"/>
                    </a:cxn>
                    <a:cxn ang="0">
                      <a:pos x="connsiteX359" y="connsiteY359"/>
                    </a:cxn>
                    <a:cxn ang="0">
                      <a:pos x="connsiteX360" y="connsiteY360"/>
                    </a:cxn>
                    <a:cxn ang="0">
                      <a:pos x="connsiteX361" y="connsiteY361"/>
                    </a:cxn>
                    <a:cxn ang="0">
                      <a:pos x="connsiteX362" y="connsiteY362"/>
                    </a:cxn>
                    <a:cxn ang="0">
                      <a:pos x="connsiteX363" y="connsiteY363"/>
                    </a:cxn>
                    <a:cxn ang="0">
                      <a:pos x="connsiteX364" y="connsiteY364"/>
                    </a:cxn>
                    <a:cxn ang="0">
                      <a:pos x="connsiteX365" y="connsiteY365"/>
                    </a:cxn>
                    <a:cxn ang="0">
                      <a:pos x="connsiteX366" y="connsiteY366"/>
                    </a:cxn>
                    <a:cxn ang="0">
                      <a:pos x="connsiteX367" y="connsiteY367"/>
                    </a:cxn>
                    <a:cxn ang="0">
                      <a:pos x="connsiteX368" y="connsiteY368"/>
                    </a:cxn>
                    <a:cxn ang="0">
                      <a:pos x="connsiteX369" y="connsiteY369"/>
                    </a:cxn>
                    <a:cxn ang="0">
                      <a:pos x="connsiteX370" y="connsiteY370"/>
                    </a:cxn>
                    <a:cxn ang="0">
                      <a:pos x="connsiteX371" y="connsiteY371"/>
                    </a:cxn>
                    <a:cxn ang="0">
                      <a:pos x="connsiteX372" y="connsiteY372"/>
                    </a:cxn>
                    <a:cxn ang="0">
                      <a:pos x="connsiteX373" y="connsiteY373"/>
                    </a:cxn>
                    <a:cxn ang="0">
                      <a:pos x="connsiteX374" y="connsiteY374"/>
                    </a:cxn>
                    <a:cxn ang="0">
                      <a:pos x="connsiteX375" y="connsiteY375"/>
                    </a:cxn>
                    <a:cxn ang="0">
                      <a:pos x="connsiteX376" y="connsiteY376"/>
                    </a:cxn>
                    <a:cxn ang="0">
                      <a:pos x="connsiteX377" y="connsiteY377"/>
                    </a:cxn>
                    <a:cxn ang="0">
                      <a:pos x="connsiteX378" y="connsiteY378"/>
                    </a:cxn>
                    <a:cxn ang="0">
                      <a:pos x="connsiteX379" y="connsiteY379"/>
                    </a:cxn>
                    <a:cxn ang="0">
                      <a:pos x="connsiteX380" y="connsiteY380"/>
                    </a:cxn>
                    <a:cxn ang="0">
                      <a:pos x="connsiteX381" y="connsiteY381"/>
                    </a:cxn>
                    <a:cxn ang="0">
                      <a:pos x="connsiteX382" y="connsiteY382"/>
                    </a:cxn>
                    <a:cxn ang="0">
                      <a:pos x="connsiteX383" y="connsiteY383"/>
                    </a:cxn>
                    <a:cxn ang="0">
                      <a:pos x="connsiteX384" y="connsiteY384"/>
                    </a:cxn>
                    <a:cxn ang="0">
                      <a:pos x="connsiteX385" y="connsiteY385"/>
                    </a:cxn>
                    <a:cxn ang="0">
                      <a:pos x="connsiteX386" y="connsiteY386"/>
                    </a:cxn>
                    <a:cxn ang="0">
                      <a:pos x="connsiteX387" y="connsiteY387"/>
                    </a:cxn>
                    <a:cxn ang="0">
                      <a:pos x="connsiteX388" y="connsiteY388"/>
                    </a:cxn>
                    <a:cxn ang="0">
                      <a:pos x="connsiteX389" y="connsiteY389"/>
                    </a:cxn>
                    <a:cxn ang="0">
                      <a:pos x="connsiteX390" y="connsiteY390"/>
                    </a:cxn>
                    <a:cxn ang="0">
                      <a:pos x="connsiteX391" y="connsiteY391"/>
                    </a:cxn>
                    <a:cxn ang="0">
                      <a:pos x="connsiteX392" y="connsiteY392"/>
                    </a:cxn>
                    <a:cxn ang="0">
                      <a:pos x="connsiteX393" y="connsiteY393"/>
                    </a:cxn>
                    <a:cxn ang="0">
                      <a:pos x="connsiteX394" y="connsiteY394"/>
                    </a:cxn>
                    <a:cxn ang="0">
                      <a:pos x="connsiteX395" y="connsiteY395"/>
                    </a:cxn>
                    <a:cxn ang="0">
                      <a:pos x="connsiteX396" y="connsiteY396"/>
                    </a:cxn>
                    <a:cxn ang="0">
                      <a:pos x="connsiteX397" y="connsiteY397"/>
                    </a:cxn>
                    <a:cxn ang="0">
                      <a:pos x="connsiteX398" y="connsiteY398"/>
                    </a:cxn>
                    <a:cxn ang="0">
                      <a:pos x="connsiteX399" y="connsiteY399"/>
                    </a:cxn>
                    <a:cxn ang="0">
                      <a:pos x="connsiteX400" y="connsiteY400"/>
                    </a:cxn>
                    <a:cxn ang="0">
                      <a:pos x="connsiteX401" y="connsiteY401"/>
                    </a:cxn>
                    <a:cxn ang="0">
                      <a:pos x="connsiteX402" y="connsiteY402"/>
                    </a:cxn>
                    <a:cxn ang="0">
                      <a:pos x="connsiteX403" y="connsiteY403"/>
                    </a:cxn>
                    <a:cxn ang="0">
                      <a:pos x="connsiteX404" y="connsiteY404"/>
                    </a:cxn>
                    <a:cxn ang="0">
                      <a:pos x="connsiteX405" y="connsiteY405"/>
                    </a:cxn>
                    <a:cxn ang="0">
                      <a:pos x="connsiteX406" y="connsiteY406"/>
                    </a:cxn>
                    <a:cxn ang="0">
                      <a:pos x="connsiteX407" y="connsiteY407"/>
                    </a:cxn>
                    <a:cxn ang="0">
                      <a:pos x="connsiteX408" y="connsiteY408"/>
                    </a:cxn>
                    <a:cxn ang="0">
                      <a:pos x="connsiteX409" y="connsiteY409"/>
                    </a:cxn>
                    <a:cxn ang="0">
                      <a:pos x="connsiteX410" y="connsiteY410"/>
                    </a:cxn>
                    <a:cxn ang="0">
                      <a:pos x="connsiteX411" y="connsiteY411"/>
                    </a:cxn>
                    <a:cxn ang="0">
                      <a:pos x="connsiteX412" y="connsiteY412"/>
                    </a:cxn>
                    <a:cxn ang="0">
                      <a:pos x="connsiteX413" y="connsiteY413"/>
                    </a:cxn>
                    <a:cxn ang="0">
                      <a:pos x="connsiteX414" y="connsiteY414"/>
                    </a:cxn>
                    <a:cxn ang="0">
                      <a:pos x="connsiteX415" y="connsiteY415"/>
                    </a:cxn>
                    <a:cxn ang="0">
                      <a:pos x="connsiteX416" y="connsiteY416"/>
                    </a:cxn>
                    <a:cxn ang="0">
                      <a:pos x="connsiteX417" y="connsiteY417"/>
                    </a:cxn>
                    <a:cxn ang="0">
                      <a:pos x="connsiteX418" y="connsiteY418"/>
                    </a:cxn>
                    <a:cxn ang="0">
                      <a:pos x="connsiteX419" y="connsiteY419"/>
                    </a:cxn>
                    <a:cxn ang="0">
                      <a:pos x="connsiteX420" y="connsiteY420"/>
                    </a:cxn>
                    <a:cxn ang="0">
                      <a:pos x="connsiteX421" y="connsiteY421"/>
                    </a:cxn>
                    <a:cxn ang="0">
                      <a:pos x="connsiteX422" y="connsiteY422"/>
                    </a:cxn>
                    <a:cxn ang="0">
                      <a:pos x="connsiteX423" y="connsiteY423"/>
                    </a:cxn>
                    <a:cxn ang="0">
                      <a:pos x="connsiteX424" y="connsiteY424"/>
                    </a:cxn>
                    <a:cxn ang="0">
                      <a:pos x="connsiteX425" y="connsiteY425"/>
                    </a:cxn>
                    <a:cxn ang="0">
                      <a:pos x="connsiteX426" y="connsiteY426"/>
                    </a:cxn>
                    <a:cxn ang="0">
                      <a:pos x="connsiteX427" y="connsiteY427"/>
                    </a:cxn>
                    <a:cxn ang="0">
                      <a:pos x="connsiteX428" y="connsiteY428"/>
                    </a:cxn>
                    <a:cxn ang="0">
                      <a:pos x="connsiteX429" y="connsiteY429"/>
                    </a:cxn>
                    <a:cxn ang="0">
                      <a:pos x="connsiteX430" y="connsiteY430"/>
                    </a:cxn>
                    <a:cxn ang="0">
                      <a:pos x="connsiteX431" y="connsiteY431"/>
                    </a:cxn>
                    <a:cxn ang="0">
                      <a:pos x="connsiteX432" y="connsiteY432"/>
                    </a:cxn>
                    <a:cxn ang="0">
                      <a:pos x="connsiteX433" y="connsiteY433"/>
                    </a:cxn>
                    <a:cxn ang="0">
                      <a:pos x="connsiteX434" y="connsiteY434"/>
                    </a:cxn>
                    <a:cxn ang="0">
                      <a:pos x="connsiteX435" y="connsiteY435"/>
                    </a:cxn>
                    <a:cxn ang="0">
                      <a:pos x="connsiteX436" y="connsiteY436"/>
                    </a:cxn>
                    <a:cxn ang="0">
                      <a:pos x="connsiteX437" y="connsiteY437"/>
                    </a:cxn>
                    <a:cxn ang="0">
                      <a:pos x="connsiteX438" y="connsiteY438"/>
                    </a:cxn>
                    <a:cxn ang="0">
                      <a:pos x="connsiteX439" y="connsiteY439"/>
                    </a:cxn>
                    <a:cxn ang="0">
                      <a:pos x="connsiteX440" y="connsiteY440"/>
                    </a:cxn>
                    <a:cxn ang="0">
                      <a:pos x="connsiteX441" y="connsiteY441"/>
                    </a:cxn>
                    <a:cxn ang="0">
                      <a:pos x="connsiteX442" y="connsiteY442"/>
                    </a:cxn>
                    <a:cxn ang="0">
                      <a:pos x="connsiteX443" y="connsiteY443"/>
                    </a:cxn>
                    <a:cxn ang="0">
                      <a:pos x="connsiteX444" y="connsiteY444"/>
                    </a:cxn>
                    <a:cxn ang="0">
                      <a:pos x="connsiteX445" y="connsiteY445"/>
                    </a:cxn>
                    <a:cxn ang="0">
                      <a:pos x="connsiteX446" y="connsiteY446"/>
                    </a:cxn>
                    <a:cxn ang="0">
                      <a:pos x="connsiteX447" y="connsiteY447"/>
                    </a:cxn>
                    <a:cxn ang="0">
                      <a:pos x="connsiteX448" y="connsiteY448"/>
                    </a:cxn>
                    <a:cxn ang="0">
                      <a:pos x="connsiteX449" y="connsiteY449"/>
                    </a:cxn>
                    <a:cxn ang="0">
                      <a:pos x="connsiteX450" y="connsiteY450"/>
                    </a:cxn>
                    <a:cxn ang="0">
                      <a:pos x="connsiteX451" y="connsiteY451"/>
                    </a:cxn>
                    <a:cxn ang="0">
                      <a:pos x="connsiteX452" y="connsiteY452"/>
                    </a:cxn>
                    <a:cxn ang="0">
                      <a:pos x="connsiteX453" y="connsiteY453"/>
                    </a:cxn>
                    <a:cxn ang="0">
                      <a:pos x="connsiteX454" y="connsiteY454"/>
                    </a:cxn>
                    <a:cxn ang="0">
                      <a:pos x="connsiteX455" y="connsiteY455"/>
                    </a:cxn>
                    <a:cxn ang="0">
                      <a:pos x="connsiteX456" y="connsiteY456"/>
                    </a:cxn>
                    <a:cxn ang="0">
                      <a:pos x="connsiteX457" y="connsiteY457"/>
                    </a:cxn>
                    <a:cxn ang="0">
                      <a:pos x="connsiteX458" y="connsiteY458"/>
                    </a:cxn>
                    <a:cxn ang="0">
                      <a:pos x="connsiteX459" y="connsiteY459"/>
                    </a:cxn>
                    <a:cxn ang="0">
                      <a:pos x="connsiteX460" y="connsiteY460"/>
                    </a:cxn>
                    <a:cxn ang="0">
                      <a:pos x="connsiteX461" y="connsiteY461"/>
                    </a:cxn>
                    <a:cxn ang="0">
                      <a:pos x="connsiteX462" y="connsiteY462"/>
                    </a:cxn>
                    <a:cxn ang="0">
                      <a:pos x="connsiteX463" y="connsiteY463"/>
                    </a:cxn>
                    <a:cxn ang="0">
                      <a:pos x="connsiteX464" y="connsiteY464"/>
                    </a:cxn>
                    <a:cxn ang="0">
                      <a:pos x="connsiteX465" y="connsiteY465"/>
                    </a:cxn>
                    <a:cxn ang="0">
                      <a:pos x="connsiteX466" y="connsiteY466"/>
                    </a:cxn>
                    <a:cxn ang="0">
                      <a:pos x="connsiteX467" y="connsiteY467"/>
                    </a:cxn>
                    <a:cxn ang="0">
                      <a:pos x="connsiteX468" y="connsiteY468"/>
                    </a:cxn>
                    <a:cxn ang="0">
                      <a:pos x="connsiteX469" y="connsiteY469"/>
                    </a:cxn>
                    <a:cxn ang="0">
                      <a:pos x="connsiteX470" y="connsiteY470"/>
                    </a:cxn>
                    <a:cxn ang="0">
                      <a:pos x="connsiteX471" y="connsiteY471"/>
                    </a:cxn>
                    <a:cxn ang="0">
                      <a:pos x="connsiteX472" y="connsiteY472"/>
                    </a:cxn>
                    <a:cxn ang="0">
                      <a:pos x="connsiteX473" y="connsiteY473"/>
                    </a:cxn>
                    <a:cxn ang="0">
                      <a:pos x="connsiteX474" y="connsiteY474"/>
                    </a:cxn>
                    <a:cxn ang="0">
                      <a:pos x="connsiteX475" y="connsiteY475"/>
                    </a:cxn>
                    <a:cxn ang="0">
                      <a:pos x="connsiteX476" y="connsiteY476"/>
                    </a:cxn>
                    <a:cxn ang="0">
                      <a:pos x="connsiteX477" y="connsiteY477"/>
                    </a:cxn>
                    <a:cxn ang="0">
                      <a:pos x="connsiteX478" y="connsiteY478"/>
                    </a:cxn>
                    <a:cxn ang="0">
                      <a:pos x="connsiteX479" y="connsiteY479"/>
                    </a:cxn>
                    <a:cxn ang="0">
                      <a:pos x="connsiteX480" y="connsiteY480"/>
                    </a:cxn>
                    <a:cxn ang="0">
                      <a:pos x="connsiteX481" y="connsiteY481"/>
                    </a:cxn>
                    <a:cxn ang="0">
                      <a:pos x="connsiteX482" y="connsiteY482"/>
                    </a:cxn>
                    <a:cxn ang="0">
                      <a:pos x="connsiteX483" y="connsiteY483"/>
                    </a:cxn>
                    <a:cxn ang="0">
                      <a:pos x="connsiteX484" y="connsiteY484"/>
                    </a:cxn>
                    <a:cxn ang="0">
                      <a:pos x="connsiteX485" y="connsiteY485"/>
                    </a:cxn>
                    <a:cxn ang="0">
                      <a:pos x="connsiteX486" y="connsiteY486"/>
                    </a:cxn>
                    <a:cxn ang="0">
                      <a:pos x="connsiteX487" y="connsiteY487"/>
                    </a:cxn>
                    <a:cxn ang="0">
                      <a:pos x="connsiteX488" y="connsiteY488"/>
                    </a:cxn>
                    <a:cxn ang="0">
                      <a:pos x="connsiteX489" y="connsiteY489"/>
                    </a:cxn>
                    <a:cxn ang="0">
                      <a:pos x="connsiteX490" y="connsiteY490"/>
                    </a:cxn>
                    <a:cxn ang="0">
                      <a:pos x="connsiteX491" y="connsiteY491"/>
                    </a:cxn>
                    <a:cxn ang="0">
                      <a:pos x="connsiteX492" y="connsiteY492"/>
                    </a:cxn>
                    <a:cxn ang="0">
                      <a:pos x="connsiteX493" y="connsiteY493"/>
                    </a:cxn>
                    <a:cxn ang="0">
                      <a:pos x="connsiteX494" y="connsiteY494"/>
                    </a:cxn>
                    <a:cxn ang="0">
                      <a:pos x="connsiteX495" y="connsiteY495"/>
                    </a:cxn>
                    <a:cxn ang="0">
                      <a:pos x="connsiteX496" y="connsiteY496"/>
                    </a:cxn>
                    <a:cxn ang="0">
                      <a:pos x="connsiteX497" y="connsiteY497"/>
                    </a:cxn>
                    <a:cxn ang="0">
                      <a:pos x="connsiteX498" y="connsiteY498"/>
                    </a:cxn>
                    <a:cxn ang="0">
                      <a:pos x="connsiteX499" y="connsiteY499"/>
                    </a:cxn>
                    <a:cxn ang="0">
                      <a:pos x="connsiteX500" y="connsiteY500"/>
                    </a:cxn>
                    <a:cxn ang="0">
                      <a:pos x="connsiteX501" y="connsiteY501"/>
                    </a:cxn>
                    <a:cxn ang="0">
                      <a:pos x="connsiteX502" y="connsiteY502"/>
                    </a:cxn>
                    <a:cxn ang="0">
                      <a:pos x="connsiteX503" y="connsiteY503"/>
                    </a:cxn>
                    <a:cxn ang="0">
                      <a:pos x="connsiteX504" y="connsiteY504"/>
                    </a:cxn>
                    <a:cxn ang="0">
                      <a:pos x="connsiteX505" y="connsiteY505"/>
                    </a:cxn>
                    <a:cxn ang="0">
                      <a:pos x="connsiteX506" y="connsiteY506"/>
                    </a:cxn>
                    <a:cxn ang="0">
                      <a:pos x="connsiteX507" y="connsiteY507"/>
                    </a:cxn>
                    <a:cxn ang="0">
                      <a:pos x="connsiteX508" y="connsiteY508"/>
                    </a:cxn>
                    <a:cxn ang="0">
                      <a:pos x="connsiteX509" y="connsiteY509"/>
                    </a:cxn>
                    <a:cxn ang="0">
                      <a:pos x="connsiteX510" y="connsiteY510"/>
                    </a:cxn>
                    <a:cxn ang="0">
                      <a:pos x="connsiteX511" y="connsiteY511"/>
                    </a:cxn>
                    <a:cxn ang="0">
                      <a:pos x="connsiteX512" y="connsiteY512"/>
                    </a:cxn>
                    <a:cxn ang="0">
                      <a:pos x="connsiteX513" y="connsiteY513"/>
                    </a:cxn>
                    <a:cxn ang="0">
                      <a:pos x="connsiteX514" y="connsiteY514"/>
                    </a:cxn>
                    <a:cxn ang="0">
                      <a:pos x="connsiteX515" y="connsiteY515"/>
                    </a:cxn>
                    <a:cxn ang="0">
                      <a:pos x="connsiteX516" y="connsiteY516"/>
                    </a:cxn>
                    <a:cxn ang="0">
                      <a:pos x="connsiteX517" y="connsiteY517"/>
                    </a:cxn>
                    <a:cxn ang="0">
                      <a:pos x="connsiteX518" y="connsiteY518"/>
                    </a:cxn>
                    <a:cxn ang="0">
                      <a:pos x="connsiteX519" y="connsiteY519"/>
                    </a:cxn>
                    <a:cxn ang="0">
                      <a:pos x="connsiteX520" y="connsiteY520"/>
                    </a:cxn>
                    <a:cxn ang="0">
                      <a:pos x="connsiteX521" y="connsiteY521"/>
                    </a:cxn>
                    <a:cxn ang="0">
                      <a:pos x="connsiteX522" y="connsiteY522"/>
                    </a:cxn>
                    <a:cxn ang="0">
                      <a:pos x="connsiteX523" y="connsiteY523"/>
                    </a:cxn>
                    <a:cxn ang="0">
                      <a:pos x="connsiteX524" y="connsiteY524"/>
                    </a:cxn>
                    <a:cxn ang="0">
                      <a:pos x="connsiteX525" y="connsiteY525"/>
                    </a:cxn>
                    <a:cxn ang="0">
                      <a:pos x="connsiteX526" y="connsiteY526"/>
                    </a:cxn>
                    <a:cxn ang="0">
                      <a:pos x="connsiteX527" y="connsiteY527"/>
                    </a:cxn>
                    <a:cxn ang="0">
                      <a:pos x="connsiteX528" y="connsiteY528"/>
                    </a:cxn>
                    <a:cxn ang="0">
                      <a:pos x="connsiteX529" y="connsiteY529"/>
                    </a:cxn>
                    <a:cxn ang="0">
                      <a:pos x="connsiteX530" y="connsiteY530"/>
                    </a:cxn>
                    <a:cxn ang="0">
                      <a:pos x="connsiteX531" y="connsiteY531"/>
                    </a:cxn>
                    <a:cxn ang="0">
                      <a:pos x="connsiteX532" y="connsiteY532"/>
                    </a:cxn>
                    <a:cxn ang="0">
                      <a:pos x="connsiteX533" y="connsiteY533"/>
                    </a:cxn>
                    <a:cxn ang="0">
                      <a:pos x="connsiteX534" y="connsiteY534"/>
                    </a:cxn>
                    <a:cxn ang="0">
                      <a:pos x="connsiteX535" y="connsiteY535"/>
                    </a:cxn>
                    <a:cxn ang="0">
                      <a:pos x="connsiteX536" y="connsiteY536"/>
                    </a:cxn>
                    <a:cxn ang="0">
                      <a:pos x="connsiteX537" y="connsiteY537"/>
                    </a:cxn>
                    <a:cxn ang="0">
                      <a:pos x="connsiteX538" y="connsiteY538"/>
                    </a:cxn>
                    <a:cxn ang="0">
                      <a:pos x="connsiteX539" y="connsiteY539"/>
                    </a:cxn>
                    <a:cxn ang="0">
                      <a:pos x="connsiteX540" y="connsiteY540"/>
                    </a:cxn>
                    <a:cxn ang="0">
                      <a:pos x="connsiteX541" y="connsiteY541"/>
                    </a:cxn>
                    <a:cxn ang="0">
                      <a:pos x="connsiteX542" y="connsiteY542"/>
                    </a:cxn>
                    <a:cxn ang="0">
                      <a:pos x="connsiteX543" y="connsiteY543"/>
                    </a:cxn>
                    <a:cxn ang="0">
                      <a:pos x="connsiteX544" y="connsiteY544"/>
                    </a:cxn>
                    <a:cxn ang="0">
                      <a:pos x="connsiteX545" y="connsiteY545"/>
                    </a:cxn>
                    <a:cxn ang="0">
                      <a:pos x="connsiteX546" y="connsiteY546"/>
                    </a:cxn>
                    <a:cxn ang="0">
                      <a:pos x="connsiteX547" y="connsiteY547"/>
                    </a:cxn>
                    <a:cxn ang="0">
                      <a:pos x="connsiteX548" y="connsiteY548"/>
                    </a:cxn>
                    <a:cxn ang="0">
                      <a:pos x="connsiteX549" y="connsiteY549"/>
                    </a:cxn>
                    <a:cxn ang="0">
                      <a:pos x="connsiteX550" y="connsiteY550"/>
                    </a:cxn>
                    <a:cxn ang="0">
                      <a:pos x="connsiteX551" y="connsiteY551"/>
                    </a:cxn>
                    <a:cxn ang="0">
                      <a:pos x="connsiteX552" y="connsiteY552"/>
                    </a:cxn>
                    <a:cxn ang="0">
                      <a:pos x="connsiteX553" y="connsiteY553"/>
                    </a:cxn>
                    <a:cxn ang="0">
                      <a:pos x="connsiteX554" y="connsiteY554"/>
                    </a:cxn>
                    <a:cxn ang="0">
                      <a:pos x="connsiteX555" y="connsiteY555"/>
                    </a:cxn>
                    <a:cxn ang="0">
                      <a:pos x="connsiteX556" y="connsiteY556"/>
                    </a:cxn>
                    <a:cxn ang="0">
                      <a:pos x="connsiteX557" y="connsiteY557"/>
                    </a:cxn>
                    <a:cxn ang="0">
                      <a:pos x="connsiteX558" y="connsiteY558"/>
                    </a:cxn>
                    <a:cxn ang="0">
                      <a:pos x="connsiteX559" y="connsiteY559"/>
                    </a:cxn>
                    <a:cxn ang="0">
                      <a:pos x="connsiteX560" y="connsiteY560"/>
                    </a:cxn>
                    <a:cxn ang="0">
                      <a:pos x="connsiteX561" y="connsiteY561"/>
                    </a:cxn>
                    <a:cxn ang="0">
                      <a:pos x="connsiteX562" y="connsiteY562"/>
                    </a:cxn>
                    <a:cxn ang="0">
                      <a:pos x="connsiteX563" y="connsiteY563"/>
                    </a:cxn>
                    <a:cxn ang="0">
                      <a:pos x="connsiteX564" y="connsiteY564"/>
                    </a:cxn>
                    <a:cxn ang="0">
                      <a:pos x="connsiteX565" y="connsiteY565"/>
                    </a:cxn>
                    <a:cxn ang="0">
                      <a:pos x="connsiteX566" y="connsiteY566"/>
                    </a:cxn>
                    <a:cxn ang="0">
                      <a:pos x="connsiteX567" y="connsiteY567"/>
                    </a:cxn>
                    <a:cxn ang="0">
                      <a:pos x="connsiteX568" y="connsiteY568"/>
                    </a:cxn>
                    <a:cxn ang="0">
                      <a:pos x="connsiteX569" y="connsiteY569"/>
                    </a:cxn>
                    <a:cxn ang="0">
                      <a:pos x="connsiteX570" y="connsiteY570"/>
                    </a:cxn>
                    <a:cxn ang="0">
                      <a:pos x="connsiteX571" y="connsiteY571"/>
                    </a:cxn>
                    <a:cxn ang="0">
                      <a:pos x="connsiteX572" y="connsiteY572"/>
                    </a:cxn>
                    <a:cxn ang="0">
                      <a:pos x="connsiteX573" y="connsiteY573"/>
                    </a:cxn>
                    <a:cxn ang="0">
                      <a:pos x="connsiteX574" y="connsiteY574"/>
                    </a:cxn>
                    <a:cxn ang="0">
                      <a:pos x="connsiteX575" y="connsiteY575"/>
                    </a:cxn>
                    <a:cxn ang="0">
                      <a:pos x="connsiteX576" y="connsiteY576"/>
                    </a:cxn>
                    <a:cxn ang="0">
                      <a:pos x="connsiteX577" y="connsiteY577"/>
                    </a:cxn>
                    <a:cxn ang="0">
                      <a:pos x="connsiteX578" y="connsiteY578"/>
                    </a:cxn>
                    <a:cxn ang="0">
                      <a:pos x="connsiteX579" y="connsiteY579"/>
                    </a:cxn>
                    <a:cxn ang="0">
                      <a:pos x="connsiteX580" y="connsiteY580"/>
                    </a:cxn>
                    <a:cxn ang="0">
                      <a:pos x="connsiteX581" y="connsiteY581"/>
                    </a:cxn>
                    <a:cxn ang="0">
                      <a:pos x="connsiteX582" y="connsiteY582"/>
                    </a:cxn>
                    <a:cxn ang="0">
                      <a:pos x="connsiteX583" y="connsiteY583"/>
                    </a:cxn>
                    <a:cxn ang="0">
                      <a:pos x="connsiteX584" y="connsiteY584"/>
                    </a:cxn>
                    <a:cxn ang="0">
                      <a:pos x="connsiteX585" y="connsiteY585"/>
                    </a:cxn>
                    <a:cxn ang="0">
                      <a:pos x="connsiteX586" y="connsiteY586"/>
                    </a:cxn>
                    <a:cxn ang="0">
                      <a:pos x="connsiteX587" y="connsiteY587"/>
                    </a:cxn>
                    <a:cxn ang="0">
                      <a:pos x="connsiteX588" y="connsiteY588"/>
                    </a:cxn>
                    <a:cxn ang="0">
                      <a:pos x="connsiteX589" y="connsiteY589"/>
                    </a:cxn>
                    <a:cxn ang="0">
                      <a:pos x="connsiteX590" y="connsiteY590"/>
                    </a:cxn>
                    <a:cxn ang="0">
                      <a:pos x="connsiteX591" y="connsiteY591"/>
                    </a:cxn>
                    <a:cxn ang="0">
                      <a:pos x="connsiteX592" y="connsiteY592"/>
                    </a:cxn>
                    <a:cxn ang="0">
                      <a:pos x="connsiteX593" y="connsiteY593"/>
                    </a:cxn>
                    <a:cxn ang="0">
                      <a:pos x="connsiteX594" y="connsiteY594"/>
                    </a:cxn>
                    <a:cxn ang="0">
                      <a:pos x="connsiteX595" y="connsiteY595"/>
                    </a:cxn>
                    <a:cxn ang="0">
                      <a:pos x="connsiteX596" y="connsiteY596"/>
                    </a:cxn>
                    <a:cxn ang="0">
                      <a:pos x="connsiteX597" y="connsiteY597"/>
                    </a:cxn>
                    <a:cxn ang="0">
                      <a:pos x="connsiteX598" y="connsiteY598"/>
                    </a:cxn>
                    <a:cxn ang="0">
                      <a:pos x="connsiteX599" y="connsiteY599"/>
                    </a:cxn>
                    <a:cxn ang="0">
                      <a:pos x="connsiteX600" y="connsiteY600"/>
                    </a:cxn>
                    <a:cxn ang="0">
                      <a:pos x="connsiteX601" y="connsiteY601"/>
                    </a:cxn>
                    <a:cxn ang="0">
                      <a:pos x="connsiteX602" y="connsiteY602"/>
                    </a:cxn>
                    <a:cxn ang="0">
                      <a:pos x="connsiteX603" y="connsiteY603"/>
                    </a:cxn>
                    <a:cxn ang="0">
                      <a:pos x="connsiteX604" y="connsiteY604"/>
                    </a:cxn>
                    <a:cxn ang="0">
                      <a:pos x="connsiteX605" y="connsiteY605"/>
                    </a:cxn>
                    <a:cxn ang="0">
                      <a:pos x="connsiteX606" y="connsiteY606"/>
                    </a:cxn>
                    <a:cxn ang="0">
                      <a:pos x="connsiteX607" y="connsiteY607"/>
                    </a:cxn>
                    <a:cxn ang="0">
                      <a:pos x="connsiteX608" y="connsiteY608"/>
                    </a:cxn>
                    <a:cxn ang="0">
                      <a:pos x="connsiteX609" y="connsiteY609"/>
                    </a:cxn>
                    <a:cxn ang="0">
                      <a:pos x="connsiteX610" y="connsiteY610"/>
                    </a:cxn>
                    <a:cxn ang="0">
                      <a:pos x="connsiteX611" y="connsiteY611"/>
                    </a:cxn>
                    <a:cxn ang="0">
                      <a:pos x="connsiteX612" y="connsiteY612"/>
                    </a:cxn>
                    <a:cxn ang="0">
                      <a:pos x="connsiteX613" y="connsiteY613"/>
                    </a:cxn>
                    <a:cxn ang="0">
                      <a:pos x="connsiteX614" y="connsiteY614"/>
                    </a:cxn>
                    <a:cxn ang="0">
                      <a:pos x="connsiteX615" y="connsiteY615"/>
                    </a:cxn>
                    <a:cxn ang="0">
                      <a:pos x="connsiteX616" y="connsiteY616"/>
                    </a:cxn>
                    <a:cxn ang="0">
                      <a:pos x="connsiteX617" y="connsiteY617"/>
                    </a:cxn>
                    <a:cxn ang="0">
                      <a:pos x="connsiteX618" y="connsiteY618"/>
                    </a:cxn>
                    <a:cxn ang="0">
                      <a:pos x="connsiteX619" y="connsiteY619"/>
                    </a:cxn>
                    <a:cxn ang="0">
                      <a:pos x="connsiteX620" y="connsiteY620"/>
                    </a:cxn>
                    <a:cxn ang="0">
                      <a:pos x="connsiteX621" y="connsiteY621"/>
                    </a:cxn>
                    <a:cxn ang="0">
                      <a:pos x="connsiteX622" y="connsiteY622"/>
                    </a:cxn>
                    <a:cxn ang="0">
                      <a:pos x="connsiteX623" y="connsiteY623"/>
                    </a:cxn>
                    <a:cxn ang="0">
                      <a:pos x="connsiteX624" y="connsiteY624"/>
                    </a:cxn>
                    <a:cxn ang="0">
                      <a:pos x="connsiteX625" y="connsiteY625"/>
                    </a:cxn>
                    <a:cxn ang="0">
                      <a:pos x="connsiteX626" y="connsiteY626"/>
                    </a:cxn>
                    <a:cxn ang="0">
                      <a:pos x="connsiteX627" y="connsiteY627"/>
                    </a:cxn>
                    <a:cxn ang="0">
                      <a:pos x="connsiteX628" y="connsiteY628"/>
                    </a:cxn>
                    <a:cxn ang="0">
                      <a:pos x="connsiteX629" y="connsiteY629"/>
                    </a:cxn>
                    <a:cxn ang="0">
                      <a:pos x="connsiteX630" y="connsiteY630"/>
                    </a:cxn>
                    <a:cxn ang="0">
                      <a:pos x="connsiteX631" y="connsiteY631"/>
                    </a:cxn>
                    <a:cxn ang="0">
                      <a:pos x="connsiteX632" y="connsiteY632"/>
                    </a:cxn>
                    <a:cxn ang="0">
                      <a:pos x="connsiteX633" y="connsiteY633"/>
                    </a:cxn>
                    <a:cxn ang="0">
                      <a:pos x="connsiteX634" y="connsiteY634"/>
                    </a:cxn>
                    <a:cxn ang="0">
                      <a:pos x="connsiteX635" y="connsiteY635"/>
                    </a:cxn>
                    <a:cxn ang="0">
                      <a:pos x="connsiteX636" y="connsiteY636"/>
                    </a:cxn>
                    <a:cxn ang="0">
                      <a:pos x="connsiteX637" y="connsiteY637"/>
                    </a:cxn>
                    <a:cxn ang="0">
                      <a:pos x="connsiteX638" y="connsiteY638"/>
                    </a:cxn>
                    <a:cxn ang="0">
                      <a:pos x="connsiteX639" y="connsiteY639"/>
                    </a:cxn>
                    <a:cxn ang="0">
                      <a:pos x="connsiteX640" y="connsiteY640"/>
                    </a:cxn>
                    <a:cxn ang="0">
                      <a:pos x="connsiteX641" y="connsiteY641"/>
                    </a:cxn>
                    <a:cxn ang="0">
                      <a:pos x="connsiteX642" y="connsiteY642"/>
                    </a:cxn>
                    <a:cxn ang="0">
                      <a:pos x="connsiteX643" y="connsiteY643"/>
                    </a:cxn>
                    <a:cxn ang="0">
                      <a:pos x="connsiteX644" y="connsiteY644"/>
                    </a:cxn>
                    <a:cxn ang="0">
                      <a:pos x="connsiteX645" y="connsiteY645"/>
                    </a:cxn>
                    <a:cxn ang="0">
                      <a:pos x="connsiteX646" y="connsiteY646"/>
                    </a:cxn>
                    <a:cxn ang="0">
                      <a:pos x="connsiteX647" y="connsiteY647"/>
                    </a:cxn>
                    <a:cxn ang="0">
                      <a:pos x="connsiteX648" y="connsiteY648"/>
                    </a:cxn>
                    <a:cxn ang="0">
                      <a:pos x="connsiteX649" y="connsiteY649"/>
                    </a:cxn>
                    <a:cxn ang="0">
                      <a:pos x="connsiteX650" y="connsiteY650"/>
                    </a:cxn>
                    <a:cxn ang="0">
                      <a:pos x="connsiteX651" y="connsiteY651"/>
                    </a:cxn>
                    <a:cxn ang="0">
                      <a:pos x="connsiteX652" y="connsiteY652"/>
                    </a:cxn>
                    <a:cxn ang="0">
                      <a:pos x="connsiteX653" y="connsiteY653"/>
                    </a:cxn>
                    <a:cxn ang="0">
                      <a:pos x="connsiteX654" y="connsiteY654"/>
                    </a:cxn>
                    <a:cxn ang="0">
                      <a:pos x="connsiteX655" y="connsiteY655"/>
                    </a:cxn>
                    <a:cxn ang="0">
                      <a:pos x="connsiteX656" y="connsiteY656"/>
                    </a:cxn>
                    <a:cxn ang="0">
                      <a:pos x="connsiteX657" y="connsiteY657"/>
                    </a:cxn>
                    <a:cxn ang="0">
                      <a:pos x="connsiteX658" y="connsiteY658"/>
                    </a:cxn>
                    <a:cxn ang="0">
                      <a:pos x="connsiteX659" y="connsiteY659"/>
                    </a:cxn>
                    <a:cxn ang="0">
                      <a:pos x="connsiteX660" y="connsiteY660"/>
                    </a:cxn>
                    <a:cxn ang="0">
                      <a:pos x="connsiteX661" y="connsiteY661"/>
                    </a:cxn>
                    <a:cxn ang="0">
                      <a:pos x="connsiteX662" y="connsiteY662"/>
                    </a:cxn>
                    <a:cxn ang="0">
                      <a:pos x="connsiteX663" y="connsiteY663"/>
                    </a:cxn>
                    <a:cxn ang="0">
                      <a:pos x="connsiteX664" y="connsiteY664"/>
                    </a:cxn>
                    <a:cxn ang="0">
                      <a:pos x="connsiteX665" y="connsiteY665"/>
                    </a:cxn>
                    <a:cxn ang="0">
                      <a:pos x="connsiteX666" y="connsiteY666"/>
                    </a:cxn>
                    <a:cxn ang="0">
                      <a:pos x="connsiteX667" y="connsiteY667"/>
                    </a:cxn>
                    <a:cxn ang="0">
                      <a:pos x="connsiteX668" y="connsiteY668"/>
                    </a:cxn>
                    <a:cxn ang="0">
                      <a:pos x="connsiteX669" y="connsiteY669"/>
                    </a:cxn>
                    <a:cxn ang="0">
                      <a:pos x="connsiteX670" y="connsiteY670"/>
                    </a:cxn>
                    <a:cxn ang="0">
                      <a:pos x="connsiteX671" y="connsiteY671"/>
                    </a:cxn>
                    <a:cxn ang="0">
                      <a:pos x="connsiteX672" y="connsiteY672"/>
                    </a:cxn>
                    <a:cxn ang="0">
                      <a:pos x="connsiteX673" y="connsiteY673"/>
                    </a:cxn>
                    <a:cxn ang="0">
                      <a:pos x="connsiteX674" y="connsiteY674"/>
                    </a:cxn>
                    <a:cxn ang="0">
                      <a:pos x="connsiteX675" y="connsiteY675"/>
                    </a:cxn>
                    <a:cxn ang="0">
                      <a:pos x="connsiteX676" y="connsiteY676"/>
                    </a:cxn>
                    <a:cxn ang="0">
                      <a:pos x="connsiteX677" y="connsiteY677"/>
                    </a:cxn>
                    <a:cxn ang="0">
                      <a:pos x="connsiteX678" y="connsiteY678"/>
                    </a:cxn>
                    <a:cxn ang="0">
                      <a:pos x="connsiteX679" y="connsiteY679"/>
                    </a:cxn>
                    <a:cxn ang="0">
                      <a:pos x="connsiteX680" y="connsiteY680"/>
                    </a:cxn>
                    <a:cxn ang="0">
                      <a:pos x="connsiteX681" y="connsiteY681"/>
                    </a:cxn>
                    <a:cxn ang="0">
                      <a:pos x="connsiteX682" y="connsiteY682"/>
                    </a:cxn>
                    <a:cxn ang="0">
                      <a:pos x="connsiteX683" y="connsiteY683"/>
                    </a:cxn>
                    <a:cxn ang="0">
                      <a:pos x="connsiteX684" y="connsiteY684"/>
                    </a:cxn>
                    <a:cxn ang="0">
                      <a:pos x="connsiteX685" y="connsiteY685"/>
                    </a:cxn>
                    <a:cxn ang="0">
                      <a:pos x="connsiteX686" y="connsiteY686"/>
                    </a:cxn>
                    <a:cxn ang="0">
                      <a:pos x="connsiteX687" y="connsiteY687"/>
                    </a:cxn>
                    <a:cxn ang="0">
                      <a:pos x="connsiteX688" y="connsiteY688"/>
                    </a:cxn>
                    <a:cxn ang="0">
                      <a:pos x="connsiteX689" y="connsiteY689"/>
                    </a:cxn>
                    <a:cxn ang="0">
                      <a:pos x="connsiteX690" y="connsiteY690"/>
                    </a:cxn>
                    <a:cxn ang="0">
                      <a:pos x="connsiteX691" y="connsiteY691"/>
                    </a:cxn>
                    <a:cxn ang="0">
                      <a:pos x="connsiteX692" y="connsiteY692"/>
                    </a:cxn>
                    <a:cxn ang="0">
                      <a:pos x="connsiteX693" y="connsiteY693"/>
                    </a:cxn>
                    <a:cxn ang="0">
                      <a:pos x="connsiteX694" y="connsiteY694"/>
                    </a:cxn>
                    <a:cxn ang="0">
                      <a:pos x="connsiteX695" y="connsiteY695"/>
                    </a:cxn>
                    <a:cxn ang="0">
                      <a:pos x="connsiteX696" y="connsiteY696"/>
                    </a:cxn>
                    <a:cxn ang="0">
                      <a:pos x="connsiteX697" y="connsiteY697"/>
                    </a:cxn>
                    <a:cxn ang="0">
                      <a:pos x="connsiteX698" y="connsiteY698"/>
                    </a:cxn>
                    <a:cxn ang="0">
                      <a:pos x="connsiteX699" y="connsiteY699"/>
                    </a:cxn>
                    <a:cxn ang="0">
                      <a:pos x="connsiteX700" y="connsiteY700"/>
                    </a:cxn>
                    <a:cxn ang="0">
                      <a:pos x="connsiteX701" y="connsiteY701"/>
                    </a:cxn>
                    <a:cxn ang="0">
                      <a:pos x="connsiteX702" y="connsiteY702"/>
                    </a:cxn>
                    <a:cxn ang="0">
                      <a:pos x="connsiteX703" y="connsiteY703"/>
                    </a:cxn>
                    <a:cxn ang="0">
                      <a:pos x="connsiteX704" y="connsiteY704"/>
                    </a:cxn>
                    <a:cxn ang="0">
                      <a:pos x="connsiteX705" y="connsiteY705"/>
                    </a:cxn>
                    <a:cxn ang="0">
                      <a:pos x="connsiteX706" y="connsiteY706"/>
                    </a:cxn>
                    <a:cxn ang="0">
                      <a:pos x="connsiteX707" y="connsiteY707"/>
                    </a:cxn>
                    <a:cxn ang="0">
                      <a:pos x="connsiteX708" y="connsiteY708"/>
                    </a:cxn>
                    <a:cxn ang="0">
                      <a:pos x="connsiteX709" y="connsiteY709"/>
                    </a:cxn>
                    <a:cxn ang="0">
                      <a:pos x="connsiteX710" y="connsiteY710"/>
                    </a:cxn>
                    <a:cxn ang="0">
                      <a:pos x="connsiteX711" y="connsiteY711"/>
                    </a:cxn>
                    <a:cxn ang="0">
                      <a:pos x="connsiteX712" y="connsiteY712"/>
                    </a:cxn>
                    <a:cxn ang="0">
                      <a:pos x="connsiteX713" y="connsiteY713"/>
                    </a:cxn>
                    <a:cxn ang="0">
                      <a:pos x="connsiteX714" y="connsiteY714"/>
                    </a:cxn>
                    <a:cxn ang="0">
                      <a:pos x="connsiteX715" y="connsiteY715"/>
                    </a:cxn>
                    <a:cxn ang="0">
                      <a:pos x="connsiteX716" y="connsiteY716"/>
                    </a:cxn>
                    <a:cxn ang="0">
                      <a:pos x="connsiteX717" y="connsiteY717"/>
                    </a:cxn>
                    <a:cxn ang="0">
                      <a:pos x="connsiteX718" y="connsiteY718"/>
                    </a:cxn>
                    <a:cxn ang="0">
                      <a:pos x="connsiteX719" y="connsiteY719"/>
                    </a:cxn>
                    <a:cxn ang="0">
                      <a:pos x="connsiteX720" y="connsiteY720"/>
                    </a:cxn>
                    <a:cxn ang="0">
                      <a:pos x="connsiteX721" y="connsiteY721"/>
                    </a:cxn>
                    <a:cxn ang="0">
                      <a:pos x="connsiteX722" y="connsiteY722"/>
                    </a:cxn>
                    <a:cxn ang="0">
                      <a:pos x="connsiteX723" y="connsiteY723"/>
                    </a:cxn>
                    <a:cxn ang="0">
                      <a:pos x="connsiteX724" y="connsiteY724"/>
                    </a:cxn>
                    <a:cxn ang="0">
                      <a:pos x="connsiteX725" y="connsiteY725"/>
                    </a:cxn>
                    <a:cxn ang="0">
                      <a:pos x="connsiteX726" y="connsiteY726"/>
                    </a:cxn>
                    <a:cxn ang="0">
                      <a:pos x="connsiteX727" y="connsiteY727"/>
                    </a:cxn>
                    <a:cxn ang="0">
                      <a:pos x="connsiteX728" y="connsiteY728"/>
                    </a:cxn>
                    <a:cxn ang="0">
                      <a:pos x="connsiteX729" y="connsiteY729"/>
                    </a:cxn>
                    <a:cxn ang="0">
                      <a:pos x="connsiteX730" y="connsiteY730"/>
                    </a:cxn>
                    <a:cxn ang="0">
                      <a:pos x="connsiteX731" y="connsiteY731"/>
                    </a:cxn>
                    <a:cxn ang="0">
                      <a:pos x="connsiteX732" y="connsiteY732"/>
                    </a:cxn>
                    <a:cxn ang="0">
                      <a:pos x="connsiteX733" y="connsiteY733"/>
                    </a:cxn>
                    <a:cxn ang="0">
                      <a:pos x="connsiteX734" y="connsiteY734"/>
                    </a:cxn>
                    <a:cxn ang="0">
                      <a:pos x="connsiteX735" y="connsiteY735"/>
                    </a:cxn>
                    <a:cxn ang="0">
                      <a:pos x="connsiteX736" y="connsiteY736"/>
                    </a:cxn>
                    <a:cxn ang="0">
                      <a:pos x="connsiteX737" y="connsiteY737"/>
                    </a:cxn>
                    <a:cxn ang="0">
                      <a:pos x="connsiteX738" y="connsiteY738"/>
                    </a:cxn>
                    <a:cxn ang="0">
                      <a:pos x="connsiteX739" y="connsiteY739"/>
                    </a:cxn>
                    <a:cxn ang="0">
                      <a:pos x="connsiteX740" y="connsiteY740"/>
                    </a:cxn>
                    <a:cxn ang="0">
                      <a:pos x="connsiteX741" y="connsiteY741"/>
                    </a:cxn>
                    <a:cxn ang="0">
                      <a:pos x="connsiteX742" y="connsiteY742"/>
                    </a:cxn>
                    <a:cxn ang="0">
                      <a:pos x="connsiteX743" y="connsiteY743"/>
                    </a:cxn>
                    <a:cxn ang="0">
                      <a:pos x="connsiteX744" y="connsiteY744"/>
                    </a:cxn>
                    <a:cxn ang="0">
                      <a:pos x="connsiteX745" y="connsiteY745"/>
                    </a:cxn>
                    <a:cxn ang="0">
                      <a:pos x="connsiteX746" y="connsiteY746"/>
                    </a:cxn>
                    <a:cxn ang="0">
                      <a:pos x="connsiteX747" y="connsiteY747"/>
                    </a:cxn>
                    <a:cxn ang="0">
                      <a:pos x="connsiteX748" y="connsiteY748"/>
                    </a:cxn>
                    <a:cxn ang="0">
                      <a:pos x="connsiteX749" y="connsiteY749"/>
                    </a:cxn>
                    <a:cxn ang="0">
                      <a:pos x="connsiteX750" y="connsiteY750"/>
                    </a:cxn>
                    <a:cxn ang="0">
                      <a:pos x="connsiteX751" y="connsiteY751"/>
                    </a:cxn>
                    <a:cxn ang="0">
                      <a:pos x="connsiteX752" y="connsiteY752"/>
                    </a:cxn>
                    <a:cxn ang="0">
                      <a:pos x="connsiteX753" y="connsiteY753"/>
                    </a:cxn>
                    <a:cxn ang="0">
                      <a:pos x="connsiteX754" y="connsiteY754"/>
                    </a:cxn>
                    <a:cxn ang="0">
                      <a:pos x="connsiteX755" y="connsiteY755"/>
                    </a:cxn>
                    <a:cxn ang="0">
                      <a:pos x="connsiteX756" y="connsiteY756"/>
                    </a:cxn>
                    <a:cxn ang="0">
                      <a:pos x="connsiteX757" y="connsiteY757"/>
                    </a:cxn>
                    <a:cxn ang="0">
                      <a:pos x="connsiteX758" y="connsiteY758"/>
                    </a:cxn>
                    <a:cxn ang="0">
                      <a:pos x="connsiteX759" y="connsiteY759"/>
                    </a:cxn>
                    <a:cxn ang="0">
                      <a:pos x="connsiteX760" y="connsiteY760"/>
                    </a:cxn>
                    <a:cxn ang="0">
                      <a:pos x="connsiteX761" y="connsiteY761"/>
                    </a:cxn>
                    <a:cxn ang="0">
                      <a:pos x="connsiteX762" y="connsiteY762"/>
                    </a:cxn>
                    <a:cxn ang="0">
                      <a:pos x="connsiteX763" y="connsiteY763"/>
                    </a:cxn>
                    <a:cxn ang="0">
                      <a:pos x="connsiteX764" y="connsiteY764"/>
                    </a:cxn>
                    <a:cxn ang="0">
                      <a:pos x="connsiteX765" y="connsiteY765"/>
                    </a:cxn>
                    <a:cxn ang="0">
                      <a:pos x="connsiteX766" y="connsiteY766"/>
                    </a:cxn>
                    <a:cxn ang="0">
                      <a:pos x="connsiteX767" y="connsiteY767"/>
                    </a:cxn>
                    <a:cxn ang="0">
                      <a:pos x="connsiteX768" y="connsiteY768"/>
                    </a:cxn>
                    <a:cxn ang="0">
                      <a:pos x="connsiteX769" y="connsiteY769"/>
                    </a:cxn>
                    <a:cxn ang="0">
                      <a:pos x="connsiteX770" y="connsiteY770"/>
                    </a:cxn>
                    <a:cxn ang="0">
                      <a:pos x="connsiteX771" y="connsiteY771"/>
                    </a:cxn>
                    <a:cxn ang="0">
                      <a:pos x="connsiteX772" y="connsiteY772"/>
                    </a:cxn>
                    <a:cxn ang="0">
                      <a:pos x="connsiteX773" y="connsiteY773"/>
                    </a:cxn>
                    <a:cxn ang="0">
                      <a:pos x="connsiteX774" y="connsiteY774"/>
                    </a:cxn>
                    <a:cxn ang="0">
                      <a:pos x="connsiteX775" y="connsiteY775"/>
                    </a:cxn>
                    <a:cxn ang="0">
                      <a:pos x="connsiteX776" y="connsiteY776"/>
                    </a:cxn>
                    <a:cxn ang="0">
                      <a:pos x="connsiteX777" y="connsiteY777"/>
                    </a:cxn>
                    <a:cxn ang="0">
                      <a:pos x="connsiteX778" y="connsiteY778"/>
                    </a:cxn>
                    <a:cxn ang="0">
                      <a:pos x="connsiteX779" y="connsiteY779"/>
                    </a:cxn>
                    <a:cxn ang="0">
                      <a:pos x="connsiteX780" y="connsiteY780"/>
                    </a:cxn>
                    <a:cxn ang="0">
                      <a:pos x="connsiteX781" y="connsiteY781"/>
                    </a:cxn>
                    <a:cxn ang="0">
                      <a:pos x="connsiteX782" y="connsiteY782"/>
                    </a:cxn>
                    <a:cxn ang="0">
                      <a:pos x="connsiteX783" y="connsiteY783"/>
                    </a:cxn>
                    <a:cxn ang="0">
                      <a:pos x="connsiteX784" y="connsiteY784"/>
                    </a:cxn>
                    <a:cxn ang="0">
                      <a:pos x="connsiteX785" y="connsiteY785"/>
                    </a:cxn>
                    <a:cxn ang="0">
                      <a:pos x="connsiteX786" y="connsiteY786"/>
                    </a:cxn>
                    <a:cxn ang="0">
                      <a:pos x="connsiteX787" y="connsiteY787"/>
                    </a:cxn>
                    <a:cxn ang="0">
                      <a:pos x="connsiteX788" y="connsiteY788"/>
                    </a:cxn>
                    <a:cxn ang="0">
                      <a:pos x="connsiteX789" y="connsiteY789"/>
                    </a:cxn>
                    <a:cxn ang="0">
                      <a:pos x="connsiteX790" y="connsiteY790"/>
                    </a:cxn>
                    <a:cxn ang="0">
                      <a:pos x="connsiteX791" y="connsiteY791"/>
                    </a:cxn>
                    <a:cxn ang="0">
                      <a:pos x="connsiteX792" y="connsiteY792"/>
                    </a:cxn>
                    <a:cxn ang="0">
                      <a:pos x="connsiteX793" y="connsiteY793"/>
                    </a:cxn>
                    <a:cxn ang="0">
                      <a:pos x="connsiteX794" y="connsiteY794"/>
                    </a:cxn>
                    <a:cxn ang="0">
                      <a:pos x="connsiteX795" y="connsiteY795"/>
                    </a:cxn>
                    <a:cxn ang="0">
                      <a:pos x="connsiteX796" y="connsiteY796"/>
                    </a:cxn>
                    <a:cxn ang="0">
                      <a:pos x="connsiteX797" y="connsiteY797"/>
                    </a:cxn>
                    <a:cxn ang="0">
                      <a:pos x="connsiteX798" y="connsiteY798"/>
                    </a:cxn>
                    <a:cxn ang="0">
                      <a:pos x="connsiteX799" y="connsiteY799"/>
                    </a:cxn>
                    <a:cxn ang="0">
                      <a:pos x="connsiteX800" y="connsiteY800"/>
                    </a:cxn>
                    <a:cxn ang="0">
                      <a:pos x="connsiteX801" y="connsiteY801"/>
                    </a:cxn>
                    <a:cxn ang="0">
                      <a:pos x="connsiteX802" y="connsiteY802"/>
                    </a:cxn>
                    <a:cxn ang="0">
                      <a:pos x="connsiteX803" y="connsiteY803"/>
                    </a:cxn>
                    <a:cxn ang="0">
                      <a:pos x="connsiteX804" y="connsiteY804"/>
                    </a:cxn>
                    <a:cxn ang="0">
                      <a:pos x="connsiteX805" y="connsiteY805"/>
                    </a:cxn>
                    <a:cxn ang="0">
                      <a:pos x="connsiteX806" y="connsiteY806"/>
                    </a:cxn>
                    <a:cxn ang="0">
                      <a:pos x="connsiteX807" y="connsiteY807"/>
                    </a:cxn>
                    <a:cxn ang="0">
                      <a:pos x="connsiteX808" y="connsiteY808"/>
                    </a:cxn>
                    <a:cxn ang="0">
                      <a:pos x="connsiteX809" y="connsiteY809"/>
                    </a:cxn>
                    <a:cxn ang="0">
                      <a:pos x="connsiteX810" y="connsiteY810"/>
                    </a:cxn>
                    <a:cxn ang="0">
                      <a:pos x="connsiteX811" y="connsiteY811"/>
                    </a:cxn>
                    <a:cxn ang="0">
                      <a:pos x="connsiteX812" y="connsiteY812"/>
                    </a:cxn>
                    <a:cxn ang="0">
                      <a:pos x="connsiteX813" y="connsiteY813"/>
                    </a:cxn>
                    <a:cxn ang="0">
                      <a:pos x="connsiteX814" y="connsiteY814"/>
                    </a:cxn>
                    <a:cxn ang="0">
                      <a:pos x="connsiteX815" y="connsiteY815"/>
                    </a:cxn>
                    <a:cxn ang="0">
                      <a:pos x="connsiteX816" y="connsiteY816"/>
                    </a:cxn>
                    <a:cxn ang="0">
                      <a:pos x="connsiteX817" y="connsiteY817"/>
                    </a:cxn>
                    <a:cxn ang="0">
                      <a:pos x="connsiteX818" y="connsiteY818"/>
                    </a:cxn>
                    <a:cxn ang="0">
                      <a:pos x="connsiteX819" y="connsiteY819"/>
                    </a:cxn>
                    <a:cxn ang="0">
                      <a:pos x="connsiteX820" y="connsiteY820"/>
                    </a:cxn>
                    <a:cxn ang="0">
                      <a:pos x="connsiteX821" y="connsiteY821"/>
                    </a:cxn>
                    <a:cxn ang="0">
                      <a:pos x="connsiteX822" y="connsiteY822"/>
                    </a:cxn>
                    <a:cxn ang="0">
                      <a:pos x="connsiteX823" y="connsiteY823"/>
                    </a:cxn>
                    <a:cxn ang="0">
                      <a:pos x="connsiteX824" y="connsiteY824"/>
                    </a:cxn>
                    <a:cxn ang="0">
                      <a:pos x="connsiteX825" y="connsiteY825"/>
                    </a:cxn>
                    <a:cxn ang="0">
                      <a:pos x="connsiteX826" y="connsiteY826"/>
                    </a:cxn>
                    <a:cxn ang="0">
                      <a:pos x="connsiteX827" y="connsiteY827"/>
                    </a:cxn>
                    <a:cxn ang="0">
                      <a:pos x="connsiteX828" y="connsiteY828"/>
                    </a:cxn>
                    <a:cxn ang="0">
                      <a:pos x="connsiteX829" y="connsiteY829"/>
                    </a:cxn>
                    <a:cxn ang="0">
                      <a:pos x="connsiteX830" y="connsiteY830"/>
                    </a:cxn>
                    <a:cxn ang="0">
                      <a:pos x="connsiteX831" y="connsiteY831"/>
                    </a:cxn>
                    <a:cxn ang="0">
                      <a:pos x="connsiteX832" y="connsiteY832"/>
                    </a:cxn>
                    <a:cxn ang="0">
                      <a:pos x="connsiteX833" y="connsiteY833"/>
                    </a:cxn>
                    <a:cxn ang="0">
                      <a:pos x="connsiteX834" y="connsiteY834"/>
                    </a:cxn>
                    <a:cxn ang="0">
                      <a:pos x="connsiteX835" y="connsiteY835"/>
                    </a:cxn>
                    <a:cxn ang="0">
                      <a:pos x="connsiteX836" y="connsiteY836"/>
                    </a:cxn>
                    <a:cxn ang="0">
                      <a:pos x="connsiteX837" y="connsiteY837"/>
                    </a:cxn>
                    <a:cxn ang="0">
                      <a:pos x="connsiteX838" y="connsiteY838"/>
                    </a:cxn>
                    <a:cxn ang="0">
                      <a:pos x="connsiteX839" y="connsiteY839"/>
                    </a:cxn>
                    <a:cxn ang="0">
                      <a:pos x="connsiteX840" y="connsiteY840"/>
                    </a:cxn>
                    <a:cxn ang="0">
                      <a:pos x="connsiteX841" y="connsiteY841"/>
                    </a:cxn>
                    <a:cxn ang="0">
                      <a:pos x="connsiteX842" y="connsiteY842"/>
                    </a:cxn>
                    <a:cxn ang="0">
                      <a:pos x="connsiteX843" y="connsiteY843"/>
                    </a:cxn>
                    <a:cxn ang="0">
                      <a:pos x="connsiteX844" y="connsiteY844"/>
                    </a:cxn>
                    <a:cxn ang="0">
                      <a:pos x="connsiteX845" y="connsiteY845"/>
                    </a:cxn>
                    <a:cxn ang="0">
                      <a:pos x="connsiteX846" y="connsiteY846"/>
                    </a:cxn>
                    <a:cxn ang="0">
                      <a:pos x="connsiteX847" y="connsiteY847"/>
                    </a:cxn>
                    <a:cxn ang="0">
                      <a:pos x="connsiteX848" y="connsiteY848"/>
                    </a:cxn>
                    <a:cxn ang="0">
                      <a:pos x="connsiteX849" y="connsiteY849"/>
                    </a:cxn>
                    <a:cxn ang="0">
                      <a:pos x="connsiteX850" y="connsiteY850"/>
                    </a:cxn>
                    <a:cxn ang="0">
                      <a:pos x="connsiteX851" y="connsiteY851"/>
                    </a:cxn>
                    <a:cxn ang="0">
                      <a:pos x="connsiteX852" y="connsiteY852"/>
                    </a:cxn>
                    <a:cxn ang="0">
                      <a:pos x="connsiteX853" y="connsiteY853"/>
                    </a:cxn>
                    <a:cxn ang="0">
                      <a:pos x="connsiteX854" y="connsiteY854"/>
                    </a:cxn>
                    <a:cxn ang="0">
                      <a:pos x="connsiteX855" y="connsiteY855"/>
                    </a:cxn>
                    <a:cxn ang="0">
                      <a:pos x="connsiteX856" y="connsiteY856"/>
                    </a:cxn>
                    <a:cxn ang="0">
                      <a:pos x="connsiteX857" y="connsiteY857"/>
                    </a:cxn>
                    <a:cxn ang="0">
                      <a:pos x="connsiteX858" y="connsiteY858"/>
                    </a:cxn>
                    <a:cxn ang="0">
                      <a:pos x="connsiteX859" y="connsiteY859"/>
                    </a:cxn>
                    <a:cxn ang="0">
                      <a:pos x="connsiteX860" y="connsiteY860"/>
                    </a:cxn>
                    <a:cxn ang="0">
                      <a:pos x="connsiteX861" y="connsiteY861"/>
                    </a:cxn>
                    <a:cxn ang="0">
                      <a:pos x="connsiteX862" y="connsiteY862"/>
                    </a:cxn>
                    <a:cxn ang="0">
                      <a:pos x="connsiteX863" y="connsiteY863"/>
                    </a:cxn>
                    <a:cxn ang="0">
                      <a:pos x="connsiteX864" y="connsiteY864"/>
                    </a:cxn>
                    <a:cxn ang="0">
                      <a:pos x="connsiteX865" y="connsiteY865"/>
                    </a:cxn>
                    <a:cxn ang="0">
                      <a:pos x="connsiteX866" y="connsiteY866"/>
                    </a:cxn>
                    <a:cxn ang="0">
                      <a:pos x="connsiteX867" y="connsiteY867"/>
                    </a:cxn>
                    <a:cxn ang="0">
                      <a:pos x="connsiteX868" y="connsiteY868"/>
                    </a:cxn>
                    <a:cxn ang="0">
                      <a:pos x="connsiteX869" y="connsiteY869"/>
                    </a:cxn>
                    <a:cxn ang="0">
                      <a:pos x="connsiteX870" y="connsiteY870"/>
                    </a:cxn>
                    <a:cxn ang="0">
                      <a:pos x="connsiteX871" y="connsiteY871"/>
                    </a:cxn>
                    <a:cxn ang="0">
                      <a:pos x="connsiteX872" y="connsiteY872"/>
                    </a:cxn>
                    <a:cxn ang="0">
                      <a:pos x="connsiteX873" y="connsiteY873"/>
                    </a:cxn>
                    <a:cxn ang="0">
                      <a:pos x="connsiteX874" y="connsiteY874"/>
                    </a:cxn>
                    <a:cxn ang="0">
                      <a:pos x="connsiteX875" y="connsiteY875"/>
                    </a:cxn>
                    <a:cxn ang="0">
                      <a:pos x="connsiteX876" y="connsiteY876"/>
                    </a:cxn>
                    <a:cxn ang="0">
                      <a:pos x="connsiteX877" y="connsiteY877"/>
                    </a:cxn>
                    <a:cxn ang="0">
                      <a:pos x="connsiteX878" y="connsiteY878"/>
                    </a:cxn>
                    <a:cxn ang="0">
                      <a:pos x="connsiteX879" y="connsiteY879"/>
                    </a:cxn>
                    <a:cxn ang="0">
                      <a:pos x="connsiteX880" y="connsiteY880"/>
                    </a:cxn>
                    <a:cxn ang="0">
                      <a:pos x="connsiteX881" y="connsiteY881"/>
                    </a:cxn>
                    <a:cxn ang="0">
                      <a:pos x="connsiteX882" y="connsiteY882"/>
                    </a:cxn>
                    <a:cxn ang="0">
                      <a:pos x="connsiteX883" y="connsiteY883"/>
                    </a:cxn>
                    <a:cxn ang="0">
                      <a:pos x="connsiteX884" y="connsiteY884"/>
                    </a:cxn>
                    <a:cxn ang="0">
                      <a:pos x="connsiteX885" y="connsiteY885"/>
                    </a:cxn>
                    <a:cxn ang="0">
                      <a:pos x="connsiteX886" y="connsiteY886"/>
                    </a:cxn>
                    <a:cxn ang="0">
                      <a:pos x="connsiteX887" y="connsiteY887"/>
                    </a:cxn>
                    <a:cxn ang="0">
                      <a:pos x="connsiteX888" y="connsiteY888"/>
                    </a:cxn>
                    <a:cxn ang="0">
                      <a:pos x="connsiteX889" y="connsiteY889"/>
                    </a:cxn>
                    <a:cxn ang="0">
                      <a:pos x="connsiteX890" y="connsiteY890"/>
                    </a:cxn>
                    <a:cxn ang="0">
                      <a:pos x="connsiteX891" y="connsiteY891"/>
                    </a:cxn>
                    <a:cxn ang="0">
                      <a:pos x="connsiteX892" y="connsiteY892"/>
                    </a:cxn>
                    <a:cxn ang="0">
                      <a:pos x="connsiteX893" y="connsiteY893"/>
                    </a:cxn>
                    <a:cxn ang="0">
                      <a:pos x="connsiteX894" y="connsiteY894"/>
                    </a:cxn>
                    <a:cxn ang="0">
                      <a:pos x="connsiteX895" y="connsiteY895"/>
                    </a:cxn>
                    <a:cxn ang="0">
                      <a:pos x="connsiteX896" y="connsiteY896"/>
                    </a:cxn>
                    <a:cxn ang="0">
                      <a:pos x="connsiteX897" y="connsiteY897"/>
                    </a:cxn>
                    <a:cxn ang="0">
                      <a:pos x="connsiteX898" y="connsiteY898"/>
                    </a:cxn>
                    <a:cxn ang="0">
                      <a:pos x="connsiteX899" y="connsiteY899"/>
                    </a:cxn>
                    <a:cxn ang="0">
                      <a:pos x="connsiteX900" y="connsiteY900"/>
                    </a:cxn>
                    <a:cxn ang="0">
                      <a:pos x="connsiteX901" y="connsiteY901"/>
                    </a:cxn>
                    <a:cxn ang="0">
                      <a:pos x="connsiteX902" y="connsiteY902"/>
                    </a:cxn>
                    <a:cxn ang="0">
                      <a:pos x="connsiteX903" y="connsiteY903"/>
                    </a:cxn>
                    <a:cxn ang="0">
                      <a:pos x="connsiteX904" y="connsiteY904"/>
                    </a:cxn>
                    <a:cxn ang="0">
                      <a:pos x="connsiteX905" y="connsiteY905"/>
                    </a:cxn>
                    <a:cxn ang="0">
                      <a:pos x="connsiteX906" y="connsiteY906"/>
                    </a:cxn>
                    <a:cxn ang="0">
                      <a:pos x="connsiteX907" y="connsiteY907"/>
                    </a:cxn>
                    <a:cxn ang="0">
                      <a:pos x="connsiteX908" y="connsiteY908"/>
                    </a:cxn>
                    <a:cxn ang="0">
                      <a:pos x="connsiteX909" y="connsiteY909"/>
                    </a:cxn>
                    <a:cxn ang="0">
                      <a:pos x="connsiteX910" y="connsiteY910"/>
                    </a:cxn>
                    <a:cxn ang="0">
                      <a:pos x="connsiteX911" y="connsiteY911"/>
                    </a:cxn>
                    <a:cxn ang="0">
                      <a:pos x="connsiteX912" y="connsiteY912"/>
                    </a:cxn>
                    <a:cxn ang="0">
                      <a:pos x="connsiteX913" y="connsiteY913"/>
                    </a:cxn>
                    <a:cxn ang="0">
                      <a:pos x="connsiteX914" y="connsiteY914"/>
                    </a:cxn>
                    <a:cxn ang="0">
                      <a:pos x="connsiteX915" y="connsiteY915"/>
                    </a:cxn>
                    <a:cxn ang="0">
                      <a:pos x="connsiteX916" y="connsiteY916"/>
                    </a:cxn>
                    <a:cxn ang="0">
                      <a:pos x="connsiteX917" y="connsiteY917"/>
                    </a:cxn>
                    <a:cxn ang="0">
                      <a:pos x="connsiteX918" y="connsiteY918"/>
                    </a:cxn>
                    <a:cxn ang="0">
                      <a:pos x="connsiteX919" y="connsiteY919"/>
                    </a:cxn>
                    <a:cxn ang="0">
                      <a:pos x="connsiteX920" y="connsiteY920"/>
                    </a:cxn>
                    <a:cxn ang="0">
                      <a:pos x="connsiteX921" y="connsiteY921"/>
                    </a:cxn>
                    <a:cxn ang="0">
                      <a:pos x="connsiteX922" y="connsiteY922"/>
                    </a:cxn>
                    <a:cxn ang="0">
                      <a:pos x="connsiteX923" y="connsiteY923"/>
                    </a:cxn>
                    <a:cxn ang="0">
                      <a:pos x="connsiteX924" y="connsiteY924"/>
                    </a:cxn>
                  </a:cxnLst>
                  <a:rect l="l" t="t" r="r" b="b"/>
                  <a:pathLst>
                    <a:path w="1583830" h="1498900">
                      <a:moveTo>
                        <a:pt x="932887" y="1491760"/>
                      </a:moveTo>
                      <a:cubicBezTo>
                        <a:pt x="936698" y="1491760"/>
                        <a:pt x="940148" y="1493524"/>
                        <a:pt x="942645" y="1496376"/>
                      </a:cubicBezTo>
                      <a:lnTo>
                        <a:pt x="943080" y="1497576"/>
                      </a:lnTo>
                      <a:lnTo>
                        <a:pt x="922215" y="1498900"/>
                      </a:lnTo>
                      <a:lnTo>
                        <a:pt x="923131" y="1496376"/>
                      </a:lnTo>
                      <a:cubicBezTo>
                        <a:pt x="925628" y="1493524"/>
                        <a:pt x="929077" y="1491760"/>
                        <a:pt x="932887" y="1491760"/>
                      </a:cubicBezTo>
                      <a:close/>
                      <a:moveTo>
                        <a:pt x="659501" y="1473628"/>
                      </a:moveTo>
                      <a:cubicBezTo>
                        <a:pt x="667122" y="1473628"/>
                        <a:pt x="673299" y="1480684"/>
                        <a:pt x="673299" y="1489389"/>
                      </a:cubicBezTo>
                      <a:lnTo>
                        <a:pt x="670531" y="1497023"/>
                      </a:lnTo>
                      <a:lnTo>
                        <a:pt x="649929" y="1495724"/>
                      </a:lnTo>
                      <a:lnTo>
                        <a:pt x="647848" y="1495307"/>
                      </a:lnTo>
                      <a:lnTo>
                        <a:pt x="645702" y="1489389"/>
                      </a:lnTo>
                      <a:cubicBezTo>
                        <a:pt x="645702" y="1480684"/>
                        <a:pt x="651880" y="1473628"/>
                        <a:pt x="659501" y="1473628"/>
                      </a:cubicBezTo>
                      <a:close/>
                      <a:moveTo>
                        <a:pt x="868147" y="1430609"/>
                      </a:moveTo>
                      <a:cubicBezTo>
                        <a:pt x="875768" y="1430609"/>
                        <a:pt x="881946" y="1437665"/>
                        <a:pt x="881946" y="1446369"/>
                      </a:cubicBezTo>
                      <a:cubicBezTo>
                        <a:pt x="881946" y="1455074"/>
                        <a:pt x="875768" y="1462130"/>
                        <a:pt x="868147" y="1462130"/>
                      </a:cubicBezTo>
                      <a:cubicBezTo>
                        <a:pt x="860526" y="1462130"/>
                        <a:pt x="854349" y="1455074"/>
                        <a:pt x="854349" y="1446369"/>
                      </a:cubicBezTo>
                      <a:cubicBezTo>
                        <a:pt x="854349" y="1437665"/>
                        <a:pt x="860526" y="1430609"/>
                        <a:pt x="868147" y="1430609"/>
                      </a:cubicBezTo>
                      <a:close/>
                      <a:moveTo>
                        <a:pt x="1119849" y="1425278"/>
                      </a:moveTo>
                      <a:cubicBezTo>
                        <a:pt x="1127469" y="1425278"/>
                        <a:pt x="1133647" y="1432335"/>
                        <a:pt x="1133647" y="1441039"/>
                      </a:cubicBezTo>
                      <a:cubicBezTo>
                        <a:pt x="1133647" y="1449743"/>
                        <a:pt x="1127469" y="1456799"/>
                        <a:pt x="1119849" y="1456799"/>
                      </a:cubicBezTo>
                      <a:cubicBezTo>
                        <a:pt x="1112228" y="1456799"/>
                        <a:pt x="1106050" y="1449743"/>
                        <a:pt x="1106050" y="1441039"/>
                      </a:cubicBezTo>
                      <a:cubicBezTo>
                        <a:pt x="1106050" y="1432335"/>
                        <a:pt x="1112228" y="1425278"/>
                        <a:pt x="1119849" y="1425278"/>
                      </a:cubicBezTo>
                      <a:close/>
                      <a:moveTo>
                        <a:pt x="980510" y="1417220"/>
                      </a:moveTo>
                      <a:cubicBezTo>
                        <a:pt x="988131" y="1417220"/>
                        <a:pt x="994309" y="1424276"/>
                        <a:pt x="994309" y="1432980"/>
                      </a:cubicBezTo>
                      <a:cubicBezTo>
                        <a:pt x="994309" y="1441685"/>
                        <a:pt x="988131" y="1448741"/>
                        <a:pt x="980510" y="1448741"/>
                      </a:cubicBezTo>
                      <a:cubicBezTo>
                        <a:pt x="972889" y="1448741"/>
                        <a:pt x="966711" y="1441685"/>
                        <a:pt x="966711" y="1432980"/>
                      </a:cubicBezTo>
                      <a:cubicBezTo>
                        <a:pt x="966711" y="1424276"/>
                        <a:pt x="972889" y="1417220"/>
                        <a:pt x="980510" y="1417220"/>
                      </a:cubicBezTo>
                      <a:close/>
                      <a:moveTo>
                        <a:pt x="581894" y="1411176"/>
                      </a:moveTo>
                      <a:cubicBezTo>
                        <a:pt x="589515" y="1411176"/>
                        <a:pt x="595693" y="1418233"/>
                        <a:pt x="595693" y="1426937"/>
                      </a:cubicBezTo>
                      <a:cubicBezTo>
                        <a:pt x="595693" y="1435641"/>
                        <a:pt x="589515" y="1442697"/>
                        <a:pt x="581894" y="1442697"/>
                      </a:cubicBezTo>
                      <a:cubicBezTo>
                        <a:pt x="574273" y="1442697"/>
                        <a:pt x="568095" y="1435641"/>
                        <a:pt x="568095" y="1426937"/>
                      </a:cubicBezTo>
                      <a:cubicBezTo>
                        <a:pt x="568095" y="1418233"/>
                        <a:pt x="574273" y="1411176"/>
                        <a:pt x="581894" y="1411176"/>
                      </a:cubicBezTo>
                      <a:close/>
                      <a:moveTo>
                        <a:pt x="775911" y="1409162"/>
                      </a:moveTo>
                      <a:cubicBezTo>
                        <a:pt x="783531" y="1409162"/>
                        <a:pt x="789709" y="1416218"/>
                        <a:pt x="789709" y="1424922"/>
                      </a:cubicBezTo>
                      <a:cubicBezTo>
                        <a:pt x="789709" y="1433627"/>
                        <a:pt x="783531" y="1440683"/>
                        <a:pt x="775911" y="1440683"/>
                      </a:cubicBezTo>
                      <a:cubicBezTo>
                        <a:pt x="768290" y="1440683"/>
                        <a:pt x="762112" y="1433627"/>
                        <a:pt x="762112" y="1424922"/>
                      </a:cubicBezTo>
                      <a:cubicBezTo>
                        <a:pt x="762112" y="1416218"/>
                        <a:pt x="768290" y="1409162"/>
                        <a:pt x="775911" y="1409162"/>
                      </a:cubicBezTo>
                      <a:close/>
                      <a:moveTo>
                        <a:pt x="430209" y="1409162"/>
                      </a:moveTo>
                      <a:cubicBezTo>
                        <a:pt x="437829" y="1409162"/>
                        <a:pt x="444007" y="1416218"/>
                        <a:pt x="444007" y="1424922"/>
                      </a:cubicBezTo>
                      <a:cubicBezTo>
                        <a:pt x="444007" y="1429275"/>
                        <a:pt x="442463" y="1433215"/>
                        <a:pt x="439966" y="1436067"/>
                      </a:cubicBezTo>
                      <a:lnTo>
                        <a:pt x="430480" y="1440555"/>
                      </a:lnTo>
                      <a:lnTo>
                        <a:pt x="428113" y="1439691"/>
                      </a:lnTo>
                      <a:lnTo>
                        <a:pt x="420452" y="1436067"/>
                      </a:lnTo>
                      <a:cubicBezTo>
                        <a:pt x="417955" y="1433215"/>
                        <a:pt x="416410" y="1429275"/>
                        <a:pt x="416410" y="1424922"/>
                      </a:cubicBezTo>
                      <a:cubicBezTo>
                        <a:pt x="416410" y="1416218"/>
                        <a:pt x="422588" y="1409162"/>
                        <a:pt x="430209" y="1409162"/>
                      </a:cubicBezTo>
                      <a:close/>
                      <a:moveTo>
                        <a:pt x="1216548" y="1404168"/>
                      </a:moveTo>
                      <a:cubicBezTo>
                        <a:pt x="1224169" y="1404168"/>
                        <a:pt x="1230346" y="1411224"/>
                        <a:pt x="1230346" y="1419928"/>
                      </a:cubicBezTo>
                      <a:lnTo>
                        <a:pt x="1228518" y="1424970"/>
                      </a:lnTo>
                      <a:lnTo>
                        <a:pt x="1209213" y="1432219"/>
                      </a:lnTo>
                      <a:lnTo>
                        <a:pt x="1206791" y="1431073"/>
                      </a:lnTo>
                      <a:cubicBezTo>
                        <a:pt x="1204294" y="1428221"/>
                        <a:pt x="1202749" y="1424281"/>
                        <a:pt x="1202749" y="1419928"/>
                      </a:cubicBezTo>
                      <a:cubicBezTo>
                        <a:pt x="1202749" y="1411224"/>
                        <a:pt x="1208927" y="1404168"/>
                        <a:pt x="1216548" y="1404168"/>
                      </a:cubicBezTo>
                      <a:close/>
                      <a:moveTo>
                        <a:pt x="659501" y="1399088"/>
                      </a:moveTo>
                      <a:cubicBezTo>
                        <a:pt x="667122" y="1399088"/>
                        <a:pt x="673299" y="1406145"/>
                        <a:pt x="673299" y="1414849"/>
                      </a:cubicBezTo>
                      <a:cubicBezTo>
                        <a:pt x="673299" y="1423553"/>
                        <a:pt x="667122" y="1430609"/>
                        <a:pt x="659501" y="1430609"/>
                      </a:cubicBezTo>
                      <a:cubicBezTo>
                        <a:pt x="651880" y="1430609"/>
                        <a:pt x="645702" y="1423553"/>
                        <a:pt x="645702" y="1414849"/>
                      </a:cubicBezTo>
                      <a:cubicBezTo>
                        <a:pt x="645702" y="1406145"/>
                        <a:pt x="651880" y="1399088"/>
                        <a:pt x="659501" y="1399088"/>
                      </a:cubicBezTo>
                      <a:close/>
                      <a:moveTo>
                        <a:pt x="902903" y="1354768"/>
                      </a:moveTo>
                      <a:cubicBezTo>
                        <a:pt x="910524" y="1354768"/>
                        <a:pt x="916701" y="1361824"/>
                        <a:pt x="916701" y="1370529"/>
                      </a:cubicBezTo>
                      <a:cubicBezTo>
                        <a:pt x="916701" y="1379233"/>
                        <a:pt x="910524" y="1386289"/>
                        <a:pt x="902903" y="1386289"/>
                      </a:cubicBezTo>
                      <a:cubicBezTo>
                        <a:pt x="895283" y="1386289"/>
                        <a:pt x="889105" y="1379233"/>
                        <a:pt x="889105" y="1370529"/>
                      </a:cubicBezTo>
                      <a:cubicBezTo>
                        <a:pt x="889105" y="1361824"/>
                        <a:pt x="895283" y="1354768"/>
                        <a:pt x="902903" y="1354768"/>
                      </a:cubicBezTo>
                      <a:close/>
                      <a:moveTo>
                        <a:pt x="1292391" y="1345745"/>
                      </a:moveTo>
                      <a:cubicBezTo>
                        <a:pt x="1300011" y="1345745"/>
                        <a:pt x="1306189" y="1352801"/>
                        <a:pt x="1306189" y="1361506"/>
                      </a:cubicBezTo>
                      <a:cubicBezTo>
                        <a:pt x="1306189" y="1370210"/>
                        <a:pt x="1300011" y="1377266"/>
                        <a:pt x="1292391" y="1377266"/>
                      </a:cubicBezTo>
                      <a:cubicBezTo>
                        <a:pt x="1284770" y="1377266"/>
                        <a:pt x="1278592" y="1370210"/>
                        <a:pt x="1278592" y="1361506"/>
                      </a:cubicBezTo>
                      <a:cubicBezTo>
                        <a:pt x="1278592" y="1352801"/>
                        <a:pt x="1284770" y="1345745"/>
                        <a:pt x="1292391" y="1345745"/>
                      </a:cubicBezTo>
                      <a:close/>
                      <a:moveTo>
                        <a:pt x="293214" y="1341796"/>
                      </a:moveTo>
                      <a:cubicBezTo>
                        <a:pt x="300835" y="1341796"/>
                        <a:pt x="307013" y="1348852"/>
                        <a:pt x="307013" y="1357556"/>
                      </a:cubicBezTo>
                      <a:cubicBezTo>
                        <a:pt x="307013" y="1366260"/>
                        <a:pt x="300835" y="1373317"/>
                        <a:pt x="293214" y="1373317"/>
                      </a:cubicBezTo>
                      <a:cubicBezTo>
                        <a:pt x="285594" y="1373317"/>
                        <a:pt x="279416" y="1366260"/>
                        <a:pt x="279416" y="1357556"/>
                      </a:cubicBezTo>
                      <a:cubicBezTo>
                        <a:pt x="279416" y="1348852"/>
                        <a:pt x="285594" y="1341796"/>
                        <a:pt x="293214" y="1341796"/>
                      </a:cubicBezTo>
                      <a:close/>
                      <a:moveTo>
                        <a:pt x="1056740" y="1335923"/>
                      </a:moveTo>
                      <a:cubicBezTo>
                        <a:pt x="1064361" y="1335923"/>
                        <a:pt x="1070538" y="1342979"/>
                        <a:pt x="1070538" y="1351683"/>
                      </a:cubicBezTo>
                      <a:cubicBezTo>
                        <a:pt x="1070538" y="1360387"/>
                        <a:pt x="1064361" y="1367444"/>
                        <a:pt x="1056740" y="1367444"/>
                      </a:cubicBezTo>
                      <a:cubicBezTo>
                        <a:pt x="1049120" y="1367444"/>
                        <a:pt x="1042942" y="1360387"/>
                        <a:pt x="1042942" y="1351683"/>
                      </a:cubicBezTo>
                      <a:cubicBezTo>
                        <a:pt x="1042942" y="1342979"/>
                        <a:pt x="1049120" y="1335923"/>
                        <a:pt x="1056740" y="1335923"/>
                      </a:cubicBezTo>
                      <a:close/>
                      <a:moveTo>
                        <a:pt x="684193" y="1324549"/>
                      </a:moveTo>
                      <a:cubicBezTo>
                        <a:pt x="691814" y="1324549"/>
                        <a:pt x="697992" y="1331605"/>
                        <a:pt x="697992" y="1340309"/>
                      </a:cubicBezTo>
                      <a:cubicBezTo>
                        <a:pt x="697992" y="1349013"/>
                        <a:pt x="691814" y="1356070"/>
                        <a:pt x="684193" y="1356070"/>
                      </a:cubicBezTo>
                      <a:cubicBezTo>
                        <a:pt x="676573" y="1356070"/>
                        <a:pt x="670395" y="1349013"/>
                        <a:pt x="670395" y="1340309"/>
                      </a:cubicBezTo>
                      <a:cubicBezTo>
                        <a:pt x="670395" y="1331605"/>
                        <a:pt x="676573" y="1324549"/>
                        <a:pt x="684193" y="1324549"/>
                      </a:cubicBezTo>
                      <a:close/>
                      <a:moveTo>
                        <a:pt x="509579" y="1318505"/>
                      </a:moveTo>
                      <a:cubicBezTo>
                        <a:pt x="517199" y="1318505"/>
                        <a:pt x="523377" y="1325561"/>
                        <a:pt x="523377" y="1334265"/>
                      </a:cubicBezTo>
                      <a:cubicBezTo>
                        <a:pt x="523377" y="1342969"/>
                        <a:pt x="517199" y="1350026"/>
                        <a:pt x="509579" y="1350026"/>
                      </a:cubicBezTo>
                      <a:cubicBezTo>
                        <a:pt x="501958" y="1350026"/>
                        <a:pt x="495780" y="1342969"/>
                        <a:pt x="495780" y="1334265"/>
                      </a:cubicBezTo>
                      <a:cubicBezTo>
                        <a:pt x="495780" y="1325561"/>
                        <a:pt x="501958" y="1318505"/>
                        <a:pt x="509579" y="1318505"/>
                      </a:cubicBezTo>
                      <a:close/>
                      <a:moveTo>
                        <a:pt x="980204" y="1294330"/>
                      </a:moveTo>
                      <a:cubicBezTo>
                        <a:pt x="987825" y="1294330"/>
                        <a:pt x="994002" y="1301386"/>
                        <a:pt x="994002" y="1310091"/>
                      </a:cubicBezTo>
                      <a:cubicBezTo>
                        <a:pt x="994002" y="1318795"/>
                        <a:pt x="987825" y="1325851"/>
                        <a:pt x="980204" y="1325851"/>
                      </a:cubicBezTo>
                      <a:cubicBezTo>
                        <a:pt x="972584" y="1325851"/>
                        <a:pt x="966406" y="1318795"/>
                        <a:pt x="966406" y="1310091"/>
                      </a:cubicBezTo>
                      <a:cubicBezTo>
                        <a:pt x="966406" y="1301386"/>
                        <a:pt x="972584" y="1294330"/>
                        <a:pt x="980204" y="1294330"/>
                      </a:cubicBezTo>
                      <a:close/>
                      <a:moveTo>
                        <a:pt x="816477" y="1290301"/>
                      </a:moveTo>
                      <a:cubicBezTo>
                        <a:pt x="824098" y="1290301"/>
                        <a:pt x="830276" y="1297357"/>
                        <a:pt x="830276" y="1306061"/>
                      </a:cubicBezTo>
                      <a:cubicBezTo>
                        <a:pt x="830276" y="1314766"/>
                        <a:pt x="824098" y="1321822"/>
                        <a:pt x="816477" y="1321822"/>
                      </a:cubicBezTo>
                      <a:cubicBezTo>
                        <a:pt x="808857" y="1321822"/>
                        <a:pt x="802679" y="1314766"/>
                        <a:pt x="802679" y="1306061"/>
                      </a:cubicBezTo>
                      <a:cubicBezTo>
                        <a:pt x="802679" y="1297357"/>
                        <a:pt x="808857" y="1290301"/>
                        <a:pt x="816477" y="1290301"/>
                      </a:cubicBezTo>
                      <a:close/>
                      <a:moveTo>
                        <a:pt x="1361178" y="1289337"/>
                      </a:moveTo>
                      <a:cubicBezTo>
                        <a:pt x="1368799" y="1289337"/>
                        <a:pt x="1374977" y="1296393"/>
                        <a:pt x="1374977" y="1305097"/>
                      </a:cubicBezTo>
                      <a:cubicBezTo>
                        <a:pt x="1374977" y="1313801"/>
                        <a:pt x="1368799" y="1320858"/>
                        <a:pt x="1361178" y="1320858"/>
                      </a:cubicBezTo>
                      <a:cubicBezTo>
                        <a:pt x="1353557" y="1320858"/>
                        <a:pt x="1347379" y="1313801"/>
                        <a:pt x="1347379" y="1305097"/>
                      </a:cubicBezTo>
                      <a:cubicBezTo>
                        <a:pt x="1347379" y="1296393"/>
                        <a:pt x="1353557" y="1289337"/>
                        <a:pt x="1361178" y="1289337"/>
                      </a:cubicBezTo>
                      <a:close/>
                      <a:moveTo>
                        <a:pt x="1209493" y="1287322"/>
                      </a:moveTo>
                      <a:cubicBezTo>
                        <a:pt x="1217113" y="1287322"/>
                        <a:pt x="1223291" y="1294378"/>
                        <a:pt x="1223291" y="1303083"/>
                      </a:cubicBezTo>
                      <a:cubicBezTo>
                        <a:pt x="1223291" y="1311787"/>
                        <a:pt x="1217113" y="1318843"/>
                        <a:pt x="1209493" y="1318843"/>
                      </a:cubicBezTo>
                      <a:cubicBezTo>
                        <a:pt x="1201872" y="1318843"/>
                        <a:pt x="1195694" y="1311787"/>
                        <a:pt x="1195694" y="1303083"/>
                      </a:cubicBezTo>
                      <a:cubicBezTo>
                        <a:pt x="1195694" y="1294378"/>
                        <a:pt x="1201872" y="1287322"/>
                        <a:pt x="1209493" y="1287322"/>
                      </a:cubicBezTo>
                      <a:close/>
                      <a:moveTo>
                        <a:pt x="606587" y="1262096"/>
                      </a:moveTo>
                      <a:cubicBezTo>
                        <a:pt x="614208" y="1262096"/>
                        <a:pt x="620386" y="1269153"/>
                        <a:pt x="620386" y="1277857"/>
                      </a:cubicBezTo>
                      <a:cubicBezTo>
                        <a:pt x="620386" y="1286561"/>
                        <a:pt x="614208" y="1293617"/>
                        <a:pt x="606587" y="1293617"/>
                      </a:cubicBezTo>
                      <a:cubicBezTo>
                        <a:pt x="598967" y="1293617"/>
                        <a:pt x="592789" y="1286561"/>
                        <a:pt x="592789" y="1277857"/>
                      </a:cubicBezTo>
                      <a:cubicBezTo>
                        <a:pt x="592789" y="1269153"/>
                        <a:pt x="598967" y="1262096"/>
                        <a:pt x="606587" y="1262096"/>
                      </a:cubicBezTo>
                      <a:close/>
                      <a:moveTo>
                        <a:pt x="280831" y="1240009"/>
                      </a:moveTo>
                      <a:cubicBezTo>
                        <a:pt x="288451" y="1240009"/>
                        <a:pt x="294629" y="1247065"/>
                        <a:pt x="294629" y="1255770"/>
                      </a:cubicBezTo>
                      <a:cubicBezTo>
                        <a:pt x="294629" y="1264474"/>
                        <a:pt x="288451" y="1271530"/>
                        <a:pt x="280831" y="1271530"/>
                      </a:cubicBezTo>
                      <a:cubicBezTo>
                        <a:pt x="273211" y="1271530"/>
                        <a:pt x="267033" y="1264474"/>
                        <a:pt x="267033" y="1255770"/>
                      </a:cubicBezTo>
                      <a:cubicBezTo>
                        <a:pt x="267033" y="1247065"/>
                        <a:pt x="273211" y="1240009"/>
                        <a:pt x="280831" y="1240009"/>
                      </a:cubicBezTo>
                      <a:close/>
                      <a:moveTo>
                        <a:pt x="738871" y="1227849"/>
                      </a:moveTo>
                      <a:cubicBezTo>
                        <a:pt x="746492" y="1227849"/>
                        <a:pt x="752669" y="1234905"/>
                        <a:pt x="752669" y="1243609"/>
                      </a:cubicBezTo>
                      <a:cubicBezTo>
                        <a:pt x="752669" y="1252314"/>
                        <a:pt x="746492" y="1259370"/>
                        <a:pt x="738871" y="1259370"/>
                      </a:cubicBezTo>
                      <a:cubicBezTo>
                        <a:pt x="731251" y="1259370"/>
                        <a:pt x="725073" y="1252314"/>
                        <a:pt x="725073" y="1243609"/>
                      </a:cubicBezTo>
                      <a:cubicBezTo>
                        <a:pt x="725073" y="1234905"/>
                        <a:pt x="731251" y="1227849"/>
                        <a:pt x="738871" y="1227849"/>
                      </a:cubicBezTo>
                      <a:close/>
                      <a:moveTo>
                        <a:pt x="1283572" y="1226884"/>
                      </a:moveTo>
                      <a:cubicBezTo>
                        <a:pt x="1291192" y="1226884"/>
                        <a:pt x="1297370" y="1233940"/>
                        <a:pt x="1297370" y="1242645"/>
                      </a:cubicBezTo>
                      <a:cubicBezTo>
                        <a:pt x="1297370" y="1251349"/>
                        <a:pt x="1291192" y="1258405"/>
                        <a:pt x="1283572" y="1258405"/>
                      </a:cubicBezTo>
                      <a:cubicBezTo>
                        <a:pt x="1275951" y="1258405"/>
                        <a:pt x="1269773" y="1251349"/>
                        <a:pt x="1269773" y="1242645"/>
                      </a:cubicBezTo>
                      <a:cubicBezTo>
                        <a:pt x="1269773" y="1233940"/>
                        <a:pt x="1275951" y="1226884"/>
                        <a:pt x="1283572" y="1226884"/>
                      </a:cubicBezTo>
                      <a:close/>
                      <a:moveTo>
                        <a:pt x="1477588" y="1224870"/>
                      </a:moveTo>
                      <a:lnTo>
                        <a:pt x="1484826" y="1228295"/>
                      </a:lnTo>
                      <a:lnTo>
                        <a:pt x="1468905" y="1252283"/>
                      </a:lnTo>
                      <a:lnTo>
                        <a:pt x="1467831" y="1251775"/>
                      </a:lnTo>
                      <a:cubicBezTo>
                        <a:pt x="1465334" y="1248923"/>
                        <a:pt x="1463789" y="1244983"/>
                        <a:pt x="1463789" y="1240631"/>
                      </a:cubicBezTo>
                      <a:cubicBezTo>
                        <a:pt x="1463789" y="1231926"/>
                        <a:pt x="1469967" y="1224870"/>
                        <a:pt x="1477588" y="1224870"/>
                      </a:cubicBezTo>
                      <a:close/>
                      <a:moveTo>
                        <a:pt x="1131886" y="1224870"/>
                      </a:moveTo>
                      <a:cubicBezTo>
                        <a:pt x="1139507" y="1224870"/>
                        <a:pt x="1145685" y="1231926"/>
                        <a:pt x="1145685" y="1240631"/>
                      </a:cubicBezTo>
                      <a:cubicBezTo>
                        <a:pt x="1145685" y="1249335"/>
                        <a:pt x="1139507" y="1256391"/>
                        <a:pt x="1131886" y="1256391"/>
                      </a:cubicBezTo>
                      <a:cubicBezTo>
                        <a:pt x="1124265" y="1256391"/>
                        <a:pt x="1118087" y="1249335"/>
                        <a:pt x="1118087" y="1240631"/>
                      </a:cubicBezTo>
                      <a:cubicBezTo>
                        <a:pt x="1118087" y="1231926"/>
                        <a:pt x="1124265" y="1224870"/>
                        <a:pt x="1131886" y="1224870"/>
                      </a:cubicBezTo>
                      <a:close/>
                      <a:moveTo>
                        <a:pt x="166185" y="1223892"/>
                      </a:moveTo>
                      <a:cubicBezTo>
                        <a:pt x="173806" y="1223892"/>
                        <a:pt x="179984" y="1230949"/>
                        <a:pt x="179984" y="1239653"/>
                      </a:cubicBezTo>
                      <a:cubicBezTo>
                        <a:pt x="179984" y="1248357"/>
                        <a:pt x="173806" y="1255413"/>
                        <a:pt x="166185" y="1255413"/>
                      </a:cubicBezTo>
                      <a:cubicBezTo>
                        <a:pt x="158564" y="1255413"/>
                        <a:pt x="152386" y="1248357"/>
                        <a:pt x="152386" y="1239653"/>
                      </a:cubicBezTo>
                      <a:cubicBezTo>
                        <a:pt x="152386" y="1230949"/>
                        <a:pt x="158564" y="1223892"/>
                        <a:pt x="166185" y="1223892"/>
                      </a:cubicBezTo>
                      <a:close/>
                      <a:moveTo>
                        <a:pt x="1361178" y="1214796"/>
                      </a:moveTo>
                      <a:cubicBezTo>
                        <a:pt x="1368799" y="1214796"/>
                        <a:pt x="1374977" y="1221853"/>
                        <a:pt x="1374977" y="1230557"/>
                      </a:cubicBezTo>
                      <a:cubicBezTo>
                        <a:pt x="1374977" y="1239261"/>
                        <a:pt x="1368799" y="1246317"/>
                        <a:pt x="1361178" y="1246317"/>
                      </a:cubicBezTo>
                      <a:cubicBezTo>
                        <a:pt x="1353557" y="1246317"/>
                        <a:pt x="1347379" y="1239261"/>
                        <a:pt x="1347379" y="1230557"/>
                      </a:cubicBezTo>
                      <a:cubicBezTo>
                        <a:pt x="1347379" y="1221853"/>
                        <a:pt x="1353557" y="1214796"/>
                        <a:pt x="1361178" y="1214796"/>
                      </a:cubicBezTo>
                      <a:close/>
                      <a:moveTo>
                        <a:pt x="414879" y="1205761"/>
                      </a:moveTo>
                      <a:cubicBezTo>
                        <a:pt x="422500" y="1205761"/>
                        <a:pt x="428677" y="1212817"/>
                        <a:pt x="428677" y="1221522"/>
                      </a:cubicBezTo>
                      <a:cubicBezTo>
                        <a:pt x="428677" y="1230226"/>
                        <a:pt x="422500" y="1237282"/>
                        <a:pt x="414879" y="1237282"/>
                      </a:cubicBezTo>
                      <a:cubicBezTo>
                        <a:pt x="407258" y="1237282"/>
                        <a:pt x="401080" y="1230226"/>
                        <a:pt x="401080" y="1221522"/>
                      </a:cubicBezTo>
                      <a:cubicBezTo>
                        <a:pt x="401080" y="1212817"/>
                        <a:pt x="407258" y="1205761"/>
                        <a:pt x="414879" y="1205761"/>
                      </a:cubicBezTo>
                      <a:close/>
                      <a:moveTo>
                        <a:pt x="879974" y="1201660"/>
                      </a:moveTo>
                      <a:cubicBezTo>
                        <a:pt x="887594" y="1201660"/>
                        <a:pt x="893772" y="1208716"/>
                        <a:pt x="893772" y="1217420"/>
                      </a:cubicBezTo>
                      <a:cubicBezTo>
                        <a:pt x="893772" y="1226124"/>
                        <a:pt x="887594" y="1233181"/>
                        <a:pt x="879974" y="1233181"/>
                      </a:cubicBezTo>
                      <a:cubicBezTo>
                        <a:pt x="872353" y="1233181"/>
                        <a:pt x="866175" y="1226124"/>
                        <a:pt x="866175" y="1217420"/>
                      </a:cubicBezTo>
                      <a:cubicBezTo>
                        <a:pt x="866175" y="1208716"/>
                        <a:pt x="872353" y="1201660"/>
                        <a:pt x="879974" y="1201660"/>
                      </a:cubicBezTo>
                      <a:close/>
                      <a:moveTo>
                        <a:pt x="521926" y="1199644"/>
                      </a:moveTo>
                      <a:cubicBezTo>
                        <a:pt x="529546" y="1199644"/>
                        <a:pt x="535724" y="1206700"/>
                        <a:pt x="535724" y="1215405"/>
                      </a:cubicBezTo>
                      <a:cubicBezTo>
                        <a:pt x="535724" y="1224109"/>
                        <a:pt x="529546" y="1231165"/>
                        <a:pt x="521926" y="1231165"/>
                      </a:cubicBezTo>
                      <a:cubicBezTo>
                        <a:pt x="514305" y="1231165"/>
                        <a:pt x="508127" y="1224109"/>
                        <a:pt x="508127" y="1215405"/>
                      </a:cubicBezTo>
                      <a:cubicBezTo>
                        <a:pt x="508127" y="1206700"/>
                        <a:pt x="514305" y="1199644"/>
                        <a:pt x="521926" y="1199644"/>
                      </a:cubicBezTo>
                      <a:close/>
                      <a:moveTo>
                        <a:pt x="83821" y="1175651"/>
                      </a:moveTo>
                      <a:lnTo>
                        <a:pt x="93350" y="1180159"/>
                      </a:lnTo>
                      <a:cubicBezTo>
                        <a:pt x="95847" y="1183011"/>
                        <a:pt x="97391" y="1186951"/>
                        <a:pt x="97391" y="1191303"/>
                      </a:cubicBezTo>
                      <a:lnTo>
                        <a:pt x="96499" y="1193763"/>
                      </a:lnTo>
                      <a:close/>
                      <a:moveTo>
                        <a:pt x="989022" y="1173455"/>
                      </a:moveTo>
                      <a:cubicBezTo>
                        <a:pt x="996643" y="1173455"/>
                        <a:pt x="1002821" y="1180511"/>
                        <a:pt x="1002821" y="1189215"/>
                      </a:cubicBezTo>
                      <a:cubicBezTo>
                        <a:pt x="1002821" y="1197919"/>
                        <a:pt x="996643" y="1204976"/>
                        <a:pt x="989022" y="1204976"/>
                      </a:cubicBezTo>
                      <a:cubicBezTo>
                        <a:pt x="981402" y="1204976"/>
                        <a:pt x="975224" y="1197919"/>
                        <a:pt x="975224" y="1189215"/>
                      </a:cubicBezTo>
                      <a:cubicBezTo>
                        <a:pt x="975224" y="1180511"/>
                        <a:pt x="981402" y="1173455"/>
                        <a:pt x="989022" y="1173455"/>
                      </a:cubicBezTo>
                      <a:close/>
                      <a:moveTo>
                        <a:pt x="657737" y="1159352"/>
                      </a:moveTo>
                      <a:cubicBezTo>
                        <a:pt x="665358" y="1159352"/>
                        <a:pt x="671535" y="1166409"/>
                        <a:pt x="671535" y="1175113"/>
                      </a:cubicBezTo>
                      <a:cubicBezTo>
                        <a:pt x="671535" y="1183817"/>
                        <a:pt x="665358" y="1190873"/>
                        <a:pt x="657737" y="1190873"/>
                      </a:cubicBezTo>
                      <a:cubicBezTo>
                        <a:pt x="650116" y="1190873"/>
                        <a:pt x="643939" y="1183817"/>
                        <a:pt x="643939" y="1175113"/>
                      </a:cubicBezTo>
                      <a:cubicBezTo>
                        <a:pt x="643939" y="1166409"/>
                        <a:pt x="650116" y="1159352"/>
                        <a:pt x="657737" y="1159352"/>
                      </a:cubicBezTo>
                      <a:close/>
                      <a:moveTo>
                        <a:pt x="245861" y="1157412"/>
                      </a:moveTo>
                      <a:cubicBezTo>
                        <a:pt x="253482" y="1157412"/>
                        <a:pt x="259659" y="1164468"/>
                        <a:pt x="259659" y="1173172"/>
                      </a:cubicBezTo>
                      <a:cubicBezTo>
                        <a:pt x="259659" y="1181876"/>
                        <a:pt x="253482" y="1188933"/>
                        <a:pt x="245861" y="1188933"/>
                      </a:cubicBezTo>
                      <a:cubicBezTo>
                        <a:pt x="238240" y="1188933"/>
                        <a:pt x="232063" y="1181876"/>
                        <a:pt x="232063" y="1173172"/>
                      </a:cubicBezTo>
                      <a:cubicBezTo>
                        <a:pt x="232063" y="1164468"/>
                        <a:pt x="238240" y="1157412"/>
                        <a:pt x="245861" y="1157412"/>
                      </a:cubicBezTo>
                      <a:close/>
                      <a:moveTo>
                        <a:pt x="337578" y="1151368"/>
                      </a:moveTo>
                      <a:cubicBezTo>
                        <a:pt x="345199" y="1151368"/>
                        <a:pt x="351376" y="1158424"/>
                        <a:pt x="351376" y="1167129"/>
                      </a:cubicBezTo>
                      <a:cubicBezTo>
                        <a:pt x="351376" y="1175833"/>
                        <a:pt x="345199" y="1182889"/>
                        <a:pt x="337578" y="1182889"/>
                      </a:cubicBezTo>
                      <a:cubicBezTo>
                        <a:pt x="329958" y="1182889"/>
                        <a:pt x="323780" y="1175833"/>
                        <a:pt x="323780" y="1167129"/>
                      </a:cubicBezTo>
                      <a:cubicBezTo>
                        <a:pt x="323780" y="1158424"/>
                        <a:pt x="329958" y="1151368"/>
                        <a:pt x="337578" y="1151368"/>
                      </a:cubicBezTo>
                      <a:close/>
                      <a:moveTo>
                        <a:pt x="1385871" y="1140257"/>
                      </a:moveTo>
                      <a:cubicBezTo>
                        <a:pt x="1393492" y="1140257"/>
                        <a:pt x="1399670" y="1147313"/>
                        <a:pt x="1399670" y="1156017"/>
                      </a:cubicBezTo>
                      <a:cubicBezTo>
                        <a:pt x="1399670" y="1164721"/>
                        <a:pt x="1393492" y="1171778"/>
                        <a:pt x="1385871" y="1171778"/>
                      </a:cubicBezTo>
                      <a:cubicBezTo>
                        <a:pt x="1378251" y="1171778"/>
                        <a:pt x="1372073" y="1164721"/>
                        <a:pt x="1372073" y="1156017"/>
                      </a:cubicBezTo>
                      <a:cubicBezTo>
                        <a:pt x="1372073" y="1147313"/>
                        <a:pt x="1378251" y="1140257"/>
                        <a:pt x="1385871" y="1140257"/>
                      </a:cubicBezTo>
                      <a:close/>
                      <a:moveTo>
                        <a:pt x="1211256" y="1134213"/>
                      </a:moveTo>
                      <a:cubicBezTo>
                        <a:pt x="1218877" y="1134213"/>
                        <a:pt x="1225055" y="1141269"/>
                        <a:pt x="1225055" y="1149974"/>
                      </a:cubicBezTo>
                      <a:cubicBezTo>
                        <a:pt x="1225055" y="1158678"/>
                        <a:pt x="1218877" y="1165734"/>
                        <a:pt x="1211256" y="1165734"/>
                      </a:cubicBezTo>
                      <a:cubicBezTo>
                        <a:pt x="1203635" y="1165734"/>
                        <a:pt x="1197457" y="1158678"/>
                        <a:pt x="1197457" y="1149974"/>
                      </a:cubicBezTo>
                      <a:cubicBezTo>
                        <a:pt x="1197457" y="1141269"/>
                        <a:pt x="1203635" y="1134213"/>
                        <a:pt x="1211256" y="1134213"/>
                      </a:cubicBezTo>
                      <a:close/>
                      <a:moveTo>
                        <a:pt x="791785" y="1123090"/>
                      </a:moveTo>
                      <a:cubicBezTo>
                        <a:pt x="799405" y="1123090"/>
                        <a:pt x="805583" y="1130146"/>
                        <a:pt x="805583" y="1138850"/>
                      </a:cubicBezTo>
                      <a:cubicBezTo>
                        <a:pt x="805583" y="1147555"/>
                        <a:pt x="799405" y="1154611"/>
                        <a:pt x="791785" y="1154611"/>
                      </a:cubicBezTo>
                      <a:cubicBezTo>
                        <a:pt x="784165" y="1154611"/>
                        <a:pt x="777987" y="1147555"/>
                        <a:pt x="777987" y="1138850"/>
                      </a:cubicBezTo>
                      <a:cubicBezTo>
                        <a:pt x="777987" y="1130146"/>
                        <a:pt x="784165" y="1123090"/>
                        <a:pt x="791785" y="1123090"/>
                      </a:cubicBezTo>
                      <a:close/>
                      <a:moveTo>
                        <a:pt x="1518155" y="1106009"/>
                      </a:moveTo>
                      <a:cubicBezTo>
                        <a:pt x="1525776" y="1106009"/>
                        <a:pt x="1531954" y="1113065"/>
                        <a:pt x="1531954" y="1121769"/>
                      </a:cubicBezTo>
                      <a:cubicBezTo>
                        <a:pt x="1531954" y="1130474"/>
                        <a:pt x="1525776" y="1137530"/>
                        <a:pt x="1518155" y="1137530"/>
                      </a:cubicBezTo>
                      <a:cubicBezTo>
                        <a:pt x="1510535" y="1137530"/>
                        <a:pt x="1504357" y="1130474"/>
                        <a:pt x="1504357" y="1121769"/>
                      </a:cubicBezTo>
                      <a:cubicBezTo>
                        <a:pt x="1504357" y="1113065"/>
                        <a:pt x="1510535" y="1106009"/>
                        <a:pt x="1518155" y="1106009"/>
                      </a:cubicBezTo>
                      <a:close/>
                      <a:moveTo>
                        <a:pt x="432822" y="1098989"/>
                      </a:moveTo>
                      <a:cubicBezTo>
                        <a:pt x="440443" y="1098989"/>
                        <a:pt x="446621" y="1106045"/>
                        <a:pt x="446621" y="1114749"/>
                      </a:cubicBezTo>
                      <a:cubicBezTo>
                        <a:pt x="446621" y="1123453"/>
                        <a:pt x="440443" y="1130510"/>
                        <a:pt x="432822" y="1130510"/>
                      </a:cubicBezTo>
                      <a:cubicBezTo>
                        <a:pt x="425202" y="1130510"/>
                        <a:pt x="419024" y="1123453"/>
                        <a:pt x="419024" y="1114749"/>
                      </a:cubicBezTo>
                      <a:cubicBezTo>
                        <a:pt x="419024" y="1106045"/>
                        <a:pt x="425202" y="1098989"/>
                        <a:pt x="432822" y="1098989"/>
                      </a:cubicBezTo>
                      <a:close/>
                      <a:moveTo>
                        <a:pt x="168255" y="1094959"/>
                      </a:moveTo>
                      <a:cubicBezTo>
                        <a:pt x="175875" y="1094959"/>
                        <a:pt x="182053" y="1102015"/>
                        <a:pt x="182053" y="1110720"/>
                      </a:cubicBezTo>
                      <a:cubicBezTo>
                        <a:pt x="182053" y="1119424"/>
                        <a:pt x="175875" y="1126480"/>
                        <a:pt x="168255" y="1126480"/>
                      </a:cubicBezTo>
                      <a:cubicBezTo>
                        <a:pt x="160634" y="1126480"/>
                        <a:pt x="154456" y="1119424"/>
                        <a:pt x="154456" y="1110720"/>
                      </a:cubicBezTo>
                      <a:cubicBezTo>
                        <a:pt x="154456" y="1102015"/>
                        <a:pt x="160634" y="1094959"/>
                        <a:pt x="168255" y="1094959"/>
                      </a:cubicBezTo>
                      <a:close/>
                      <a:moveTo>
                        <a:pt x="1308264" y="1077805"/>
                      </a:moveTo>
                      <a:cubicBezTo>
                        <a:pt x="1315885" y="1077805"/>
                        <a:pt x="1322063" y="1084861"/>
                        <a:pt x="1322063" y="1093565"/>
                      </a:cubicBezTo>
                      <a:cubicBezTo>
                        <a:pt x="1322063" y="1102270"/>
                        <a:pt x="1315885" y="1109326"/>
                        <a:pt x="1308264" y="1109326"/>
                      </a:cubicBezTo>
                      <a:cubicBezTo>
                        <a:pt x="1300644" y="1109326"/>
                        <a:pt x="1294466" y="1102270"/>
                        <a:pt x="1294466" y="1093565"/>
                      </a:cubicBezTo>
                      <a:cubicBezTo>
                        <a:pt x="1294466" y="1084861"/>
                        <a:pt x="1300644" y="1077805"/>
                        <a:pt x="1308264" y="1077805"/>
                      </a:cubicBezTo>
                      <a:close/>
                      <a:moveTo>
                        <a:pt x="965417" y="1071668"/>
                      </a:moveTo>
                      <a:cubicBezTo>
                        <a:pt x="973037" y="1071668"/>
                        <a:pt x="979215" y="1078725"/>
                        <a:pt x="979215" y="1087429"/>
                      </a:cubicBezTo>
                      <a:cubicBezTo>
                        <a:pt x="979215" y="1096133"/>
                        <a:pt x="973037" y="1103189"/>
                        <a:pt x="965417" y="1103189"/>
                      </a:cubicBezTo>
                      <a:cubicBezTo>
                        <a:pt x="957797" y="1103189"/>
                        <a:pt x="951619" y="1096133"/>
                        <a:pt x="951619" y="1087429"/>
                      </a:cubicBezTo>
                      <a:cubicBezTo>
                        <a:pt x="951619" y="1078725"/>
                        <a:pt x="957797" y="1071668"/>
                        <a:pt x="965417" y="1071668"/>
                      </a:cubicBezTo>
                      <a:close/>
                      <a:moveTo>
                        <a:pt x="850771" y="1055552"/>
                      </a:moveTo>
                      <a:cubicBezTo>
                        <a:pt x="858392" y="1055552"/>
                        <a:pt x="864570" y="1062608"/>
                        <a:pt x="864570" y="1071313"/>
                      </a:cubicBezTo>
                      <a:cubicBezTo>
                        <a:pt x="864570" y="1080017"/>
                        <a:pt x="858392" y="1087073"/>
                        <a:pt x="850771" y="1087073"/>
                      </a:cubicBezTo>
                      <a:cubicBezTo>
                        <a:pt x="843150" y="1087073"/>
                        <a:pt x="836972" y="1080017"/>
                        <a:pt x="836972" y="1071313"/>
                      </a:cubicBezTo>
                      <a:cubicBezTo>
                        <a:pt x="836972" y="1062608"/>
                        <a:pt x="843150" y="1055552"/>
                        <a:pt x="850771" y="1055552"/>
                      </a:cubicBezTo>
                      <a:close/>
                      <a:moveTo>
                        <a:pt x="1440548" y="1043556"/>
                      </a:moveTo>
                      <a:cubicBezTo>
                        <a:pt x="1448169" y="1043556"/>
                        <a:pt x="1454347" y="1050613"/>
                        <a:pt x="1454347" y="1059317"/>
                      </a:cubicBezTo>
                      <a:cubicBezTo>
                        <a:pt x="1454347" y="1068021"/>
                        <a:pt x="1448169" y="1075077"/>
                        <a:pt x="1440548" y="1075077"/>
                      </a:cubicBezTo>
                      <a:cubicBezTo>
                        <a:pt x="1432928" y="1075077"/>
                        <a:pt x="1426750" y="1068021"/>
                        <a:pt x="1426750" y="1059317"/>
                      </a:cubicBezTo>
                      <a:cubicBezTo>
                        <a:pt x="1426750" y="1050613"/>
                        <a:pt x="1432928" y="1043556"/>
                        <a:pt x="1440548" y="1043556"/>
                      </a:cubicBezTo>
                      <a:close/>
                      <a:moveTo>
                        <a:pt x="1099465" y="1037420"/>
                      </a:moveTo>
                      <a:cubicBezTo>
                        <a:pt x="1107086" y="1037420"/>
                        <a:pt x="1113264" y="1044476"/>
                        <a:pt x="1113264" y="1053181"/>
                      </a:cubicBezTo>
                      <a:cubicBezTo>
                        <a:pt x="1113264" y="1061885"/>
                        <a:pt x="1107086" y="1068941"/>
                        <a:pt x="1099465" y="1068941"/>
                      </a:cubicBezTo>
                      <a:cubicBezTo>
                        <a:pt x="1091844" y="1068941"/>
                        <a:pt x="1085666" y="1061885"/>
                        <a:pt x="1085666" y="1053181"/>
                      </a:cubicBezTo>
                      <a:cubicBezTo>
                        <a:pt x="1085666" y="1044476"/>
                        <a:pt x="1091844" y="1037420"/>
                        <a:pt x="1099465" y="1037420"/>
                      </a:cubicBezTo>
                      <a:close/>
                      <a:moveTo>
                        <a:pt x="265263" y="1034521"/>
                      </a:moveTo>
                      <a:cubicBezTo>
                        <a:pt x="272884" y="1034521"/>
                        <a:pt x="279062" y="1041578"/>
                        <a:pt x="279062" y="1050282"/>
                      </a:cubicBezTo>
                      <a:cubicBezTo>
                        <a:pt x="279062" y="1058986"/>
                        <a:pt x="272884" y="1066042"/>
                        <a:pt x="265263" y="1066042"/>
                      </a:cubicBezTo>
                      <a:cubicBezTo>
                        <a:pt x="257642" y="1066042"/>
                        <a:pt x="251464" y="1058986"/>
                        <a:pt x="251464" y="1050282"/>
                      </a:cubicBezTo>
                      <a:cubicBezTo>
                        <a:pt x="251464" y="1041578"/>
                        <a:pt x="257642" y="1034521"/>
                        <a:pt x="265263" y="1034521"/>
                      </a:cubicBezTo>
                      <a:close/>
                      <a:moveTo>
                        <a:pt x="683211" y="1027348"/>
                      </a:moveTo>
                      <a:cubicBezTo>
                        <a:pt x="690831" y="1027348"/>
                        <a:pt x="697009" y="1034404"/>
                        <a:pt x="697009" y="1043108"/>
                      </a:cubicBezTo>
                      <a:cubicBezTo>
                        <a:pt x="697009" y="1051813"/>
                        <a:pt x="690831" y="1058869"/>
                        <a:pt x="683211" y="1058869"/>
                      </a:cubicBezTo>
                      <a:cubicBezTo>
                        <a:pt x="675591" y="1058869"/>
                        <a:pt x="669413" y="1051813"/>
                        <a:pt x="669413" y="1043108"/>
                      </a:cubicBezTo>
                      <a:cubicBezTo>
                        <a:pt x="669413" y="1034404"/>
                        <a:pt x="675591" y="1027348"/>
                        <a:pt x="683211" y="1027348"/>
                      </a:cubicBezTo>
                      <a:close/>
                      <a:moveTo>
                        <a:pt x="353452" y="1026463"/>
                      </a:moveTo>
                      <a:cubicBezTo>
                        <a:pt x="361073" y="1026463"/>
                        <a:pt x="367250" y="1033519"/>
                        <a:pt x="367250" y="1042223"/>
                      </a:cubicBezTo>
                      <a:cubicBezTo>
                        <a:pt x="367250" y="1050928"/>
                        <a:pt x="361073" y="1057984"/>
                        <a:pt x="353452" y="1057984"/>
                      </a:cubicBezTo>
                      <a:cubicBezTo>
                        <a:pt x="345832" y="1057984"/>
                        <a:pt x="339654" y="1050928"/>
                        <a:pt x="339654" y="1042223"/>
                      </a:cubicBezTo>
                      <a:cubicBezTo>
                        <a:pt x="339654" y="1033519"/>
                        <a:pt x="345832" y="1026463"/>
                        <a:pt x="353452" y="1026463"/>
                      </a:cubicBezTo>
                      <a:close/>
                      <a:moveTo>
                        <a:pt x="88885" y="1022434"/>
                      </a:moveTo>
                      <a:cubicBezTo>
                        <a:pt x="96505" y="1022434"/>
                        <a:pt x="102683" y="1029490"/>
                        <a:pt x="102683" y="1038194"/>
                      </a:cubicBezTo>
                      <a:cubicBezTo>
                        <a:pt x="102683" y="1046899"/>
                        <a:pt x="96505" y="1053955"/>
                        <a:pt x="88885" y="1053955"/>
                      </a:cubicBezTo>
                      <a:cubicBezTo>
                        <a:pt x="81264" y="1053955"/>
                        <a:pt x="75086" y="1046899"/>
                        <a:pt x="75086" y="1038194"/>
                      </a:cubicBezTo>
                      <a:cubicBezTo>
                        <a:pt x="75086" y="1029490"/>
                        <a:pt x="81264" y="1022434"/>
                        <a:pt x="88885" y="1022434"/>
                      </a:cubicBezTo>
                      <a:close/>
                      <a:moveTo>
                        <a:pt x="1581652" y="1017367"/>
                      </a:moveTo>
                      <a:lnTo>
                        <a:pt x="1583830" y="1018398"/>
                      </a:lnTo>
                      <a:lnTo>
                        <a:pt x="1583378" y="1021107"/>
                      </a:lnTo>
                      <a:lnTo>
                        <a:pt x="1574654" y="1045578"/>
                      </a:lnTo>
                      <a:lnTo>
                        <a:pt x="1571895" y="1044272"/>
                      </a:lnTo>
                      <a:cubicBezTo>
                        <a:pt x="1569398" y="1041420"/>
                        <a:pt x="1567853" y="1037480"/>
                        <a:pt x="1567853" y="1033128"/>
                      </a:cubicBezTo>
                      <a:cubicBezTo>
                        <a:pt x="1567853" y="1024423"/>
                        <a:pt x="1574031" y="1017367"/>
                        <a:pt x="1581652" y="1017367"/>
                      </a:cubicBezTo>
                      <a:close/>
                      <a:moveTo>
                        <a:pt x="1223603" y="1015353"/>
                      </a:moveTo>
                      <a:cubicBezTo>
                        <a:pt x="1231223" y="1015353"/>
                        <a:pt x="1237401" y="1022409"/>
                        <a:pt x="1237401" y="1031113"/>
                      </a:cubicBezTo>
                      <a:cubicBezTo>
                        <a:pt x="1237401" y="1039817"/>
                        <a:pt x="1231223" y="1046874"/>
                        <a:pt x="1223603" y="1046874"/>
                      </a:cubicBezTo>
                      <a:cubicBezTo>
                        <a:pt x="1215982" y="1046874"/>
                        <a:pt x="1209804" y="1039817"/>
                        <a:pt x="1209804" y="1031113"/>
                      </a:cubicBezTo>
                      <a:cubicBezTo>
                        <a:pt x="1209804" y="1022409"/>
                        <a:pt x="1215982" y="1015353"/>
                        <a:pt x="1223603" y="1015353"/>
                      </a:cubicBezTo>
                      <a:close/>
                      <a:moveTo>
                        <a:pt x="520706" y="1008331"/>
                      </a:moveTo>
                      <a:cubicBezTo>
                        <a:pt x="528327" y="1008331"/>
                        <a:pt x="534504" y="1015388"/>
                        <a:pt x="534504" y="1024092"/>
                      </a:cubicBezTo>
                      <a:cubicBezTo>
                        <a:pt x="534504" y="1032796"/>
                        <a:pt x="528327" y="1039852"/>
                        <a:pt x="520706" y="1039852"/>
                      </a:cubicBezTo>
                      <a:cubicBezTo>
                        <a:pt x="513086" y="1039852"/>
                        <a:pt x="506908" y="1032796"/>
                        <a:pt x="506908" y="1024092"/>
                      </a:cubicBezTo>
                      <a:cubicBezTo>
                        <a:pt x="506908" y="1015388"/>
                        <a:pt x="513086" y="1008331"/>
                        <a:pt x="520706" y="1008331"/>
                      </a:cubicBezTo>
                      <a:close/>
                      <a:moveTo>
                        <a:pt x="768179" y="1007202"/>
                      </a:moveTo>
                      <a:cubicBezTo>
                        <a:pt x="775800" y="1007202"/>
                        <a:pt x="781978" y="1014258"/>
                        <a:pt x="781978" y="1022962"/>
                      </a:cubicBezTo>
                      <a:cubicBezTo>
                        <a:pt x="781978" y="1031667"/>
                        <a:pt x="775800" y="1038723"/>
                        <a:pt x="768179" y="1038723"/>
                      </a:cubicBezTo>
                      <a:cubicBezTo>
                        <a:pt x="760558" y="1038723"/>
                        <a:pt x="754380" y="1031667"/>
                        <a:pt x="754380" y="1022962"/>
                      </a:cubicBezTo>
                      <a:cubicBezTo>
                        <a:pt x="754380" y="1014258"/>
                        <a:pt x="760558" y="1007202"/>
                        <a:pt x="768179" y="1007202"/>
                      </a:cubicBezTo>
                      <a:close/>
                      <a:moveTo>
                        <a:pt x="930447" y="989071"/>
                      </a:moveTo>
                      <a:cubicBezTo>
                        <a:pt x="938068" y="989071"/>
                        <a:pt x="944245" y="996127"/>
                        <a:pt x="944245" y="1004831"/>
                      </a:cubicBezTo>
                      <a:cubicBezTo>
                        <a:pt x="944245" y="1013536"/>
                        <a:pt x="938068" y="1020592"/>
                        <a:pt x="930447" y="1020592"/>
                      </a:cubicBezTo>
                      <a:cubicBezTo>
                        <a:pt x="922826" y="1020592"/>
                        <a:pt x="916649" y="1013536"/>
                        <a:pt x="916649" y="1004831"/>
                      </a:cubicBezTo>
                      <a:cubicBezTo>
                        <a:pt x="916649" y="996127"/>
                        <a:pt x="922826" y="989071"/>
                        <a:pt x="930447" y="989071"/>
                      </a:cubicBezTo>
                      <a:close/>
                      <a:moveTo>
                        <a:pt x="431058" y="984157"/>
                      </a:moveTo>
                      <a:cubicBezTo>
                        <a:pt x="438679" y="984157"/>
                        <a:pt x="444857" y="991213"/>
                        <a:pt x="444857" y="999917"/>
                      </a:cubicBezTo>
                      <a:cubicBezTo>
                        <a:pt x="444857" y="1008622"/>
                        <a:pt x="438679" y="1015678"/>
                        <a:pt x="431058" y="1015678"/>
                      </a:cubicBezTo>
                      <a:cubicBezTo>
                        <a:pt x="423438" y="1015678"/>
                        <a:pt x="417260" y="1008622"/>
                        <a:pt x="417260" y="999917"/>
                      </a:cubicBezTo>
                      <a:cubicBezTo>
                        <a:pt x="417260" y="991213"/>
                        <a:pt x="423438" y="984157"/>
                        <a:pt x="431058" y="984157"/>
                      </a:cubicBezTo>
                      <a:close/>
                      <a:moveTo>
                        <a:pt x="1022164" y="983027"/>
                      </a:moveTo>
                      <a:cubicBezTo>
                        <a:pt x="1029785" y="983027"/>
                        <a:pt x="1035962" y="990083"/>
                        <a:pt x="1035962" y="998788"/>
                      </a:cubicBezTo>
                      <a:cubicBezTo>
                        <a:pt x="1035962" y="1007492"/>
                        <a:pt x="1029785" y="1014548"/>
                        <a:pt x="1022164" y="1014548"/>
                      </a:cubicBezTo>
                      <a:cubicBezTo>
                        <a:pt x="1014544" y="1014548"/>
                        <a:pt x="1008366" y="1007492"/>
                        <a:pt x="1008366" y="998788"/>
                      </a:cubicBezTo>
                      <a:cubicBezTo>
                        <a:pt x="1008366" y="990083"/>
                        <a:pt x="1014544" y="983027"/>
                        <a:pt x="1022164" y="983027"/>
                      </a:cubicBezTo>
                      <a:close/>
                      <a:moveTo>
                        <a:pt x="1359415" y="975061"/>
                      </a:moveTo>
                      <a:cubicBezTo>
                        <a:pt x="1367036" y="975061"/>
                        <a:pt x="1373213" y="982117"/>
                        <a:pt x="1373213" y="990821"/>
                      </a:cubicBezTo>
                      <a:cubicBezTo>
                        <a:pt x="1373213" y="999525"/>
                        <a:pt x="1367036" y="1006582"/>
                        <a:pt x="1359415" y="1006582"/>
                      </a:cubicBezTo>
                      <a:cubicBezTo>
                        <a:pt x="1351794" y="1006582"/>
                        <a:pt x="1345616" y="999525"/>
                        <a:pt x="1345616" y="990821"/>
                      </a:cubicBezTo>
                      <a:cubicBezTo>
                        <a:pt x="1345616" y="982117"/>
                        <a:pt x="1351794" y="975061"/>
                        <a:pt x="1359415" y="975061"/>
                      </a:cubicBezTo>
                      <a:close/>
                      <a:moveTo>
                        <a:pt x="11278" y="959982"/>
                      </a:moveTo>
                      <a:cubicBezTo>
                        <a:pt x="18898" y="959982"/>
                        <a:pt x="25076" y="967038"/>
                        <a:pt x="25076" y="975743"/>
                      </a:cubicBezTo>
                      <a:cubicBezTo>
                        <a:pt x="25076" y="984447"/>
                        <a:pt x="18898" y="991503"/>
                        <a:pt x="11278" y="991503"/>
                      </a:cubicBezTo>
                      <a:lnTo>
                        <a:pt x="11154" y="991444"/>
                      </a:lnTo>
                      <a:lnTo>
                        <a:pt x="6002" y="962478"/>
                      </a:lnTo>
                      <a:close/>
                      <a:moveTo>
                        <a:pt x="160419" y="952200"/>
                      </a:moveTo>
                      <a:cubicBezTo>
                        <a:pt x="168040" y="952200"/>
                        <a:pt x="174218" y="959256"/>
                        <a:pt x="174218" y="967960"/>
                      </a:cubicBezTo>
                      <a:cubicBezTo>
                        <a:pt x="174218" y="976665"/>
                        <a:pt x="168040" y="983721"/>
                        <a:pt x="160419" y="983721"/>
                      </a:cubicBezTo>
                      <a:cubicBezTo>
                        <a:pt x="152799" y="983721"/>
                        <a:pt x="146621" y="976665"/>
                        <a:pt x="146621" y="967960"/>
                      </a:cubicBezTo>
                      <a:cubicBezTo>
                        <a:pt x="146621" y="959256"/>
                        <a:pt x="152799" y="952200"/>
                        <a:pt x="160419" y="952200"/>
                      </a:cubicBezTo>
                      <a:close/>
                      <a:moveTo>
                        <a:pt x="596786" y="946764"/>
                      </a:moveTo>
                      <a:cubicBezTo>
                        <a:pt x="604406" y="946764"/>
                        <a:pt x="610584" y="953820"/>
                        <a:pt x="610584" y="962525"/>
                      </a:cubicBezTo>
                      <a:cubicBezTo>
                        <a:pt x="610584" y="971229"/>
                        <a:pt x="604406" y="978285"/>
                        <a:pt x="596786" y="978285"/>
                      </a:cubicBezTo>
                      <a:cubicBezTo>
                        <a:pt x="589165" y="978285"/>
                        <a:pt x="582987" y="971229"/>
                        <a:pt x="582987" y="962525"/>
                      </a:cubicBezTo>
                      <a:cubicBezTo>
                        <a:pt x="582987" y="953820"/>
                        <a:pt x="589165" y="946764"/>
                        <a:pt x="596786" y="946764"/>
                      </a:cubicBezTo>
                      <a:close/>
                      <a:moveTo>
                        <a:pt x="255199" y="939123"/>
                      </a:moveTo>
                      <a:cubicBezTo>
                        <a:pt x="262820" y="939123"/>
                        <a:pt x="268998" y="946179"/>
                        <a:pt x="268998" y="954883"/>
                      </a:cubicBezTo>
                      <a:cubicBezTo>
                        <a:pt x="268998" y="963587"/>
                        <a:pt x="262820" y="970644"/>
                        <a:pt x="255199" y="970644"/>
                      </a:cubicBezTo>
                      <a:cubicBezTo>
                        <a:pt x="247579" y="970644"/>
                        <a:pt x="241401" y="963587"/>
                        <a:pt x="241401" y="954883"/>
                      </a:cubicBezTo>
                      <a:cubicBezTo>
                        <a:pt x="241401" y="946179"/>
                        <a:pt x="247579" y="939123"/>
                        <a:pt x="255199" y="939123"/>
                      </a:cubicBezTo>
                      <a:close/>
                      <a:moveTo>
                        <a:pt x="1493462" y="938798"/>
                      </a:moveTo>
                      <a:cubicBezTo>
                        <a:pt x="1501083" y="938798"/>
                        <a:pt x="1507261" y="945854"/>
                        <a:pt x="1507261" y="954559"/>
                      </a:cubicBezTo>
                      <a:cubicBezTo>
                        <a:pt x="1507261" y="963263"/>
                        <a:pt x="1501083" y="970319"/>
                        <a:pt x="1493462" y="970319"/>
                      </a:cubicBezTo>
                      <a:cubicBezTo>
                        <a:pt x="1485842" y="970319"/>
                        <a:pt x="1479664" y="963263"/>
                        <a:pt x="1479664" y="954559"/>
                      </a:cubicBezTo>
                      <a:cubicBezTo>
                        <a:pt x="1479664" y="945854"/>
                        <a:pt x="1485842" y="938798"/>
                        <a:pt x="1493462" y="938798"/>
                      </a:cubicBezTo>
                      <a:close/>
                      <a:moveTo>
                        <a:pt x="1117409" y="930648"/>
                      </a:moveTo>
                      <a:cubicBezTo>
                        <a:pt x="1125029" y="930648"/>
                        <a:pt x="1131207" y="937704"/>
                        <a:pt x="1131207" y="946408"/>
                      </a:cubicBezTo>
                      <a:cubicBezTo>
                        <a:pt x="1131207" y="955112"/>
                        <a:pt x="1125029" y="962169"/>
                        <a:pt x="1117409" y="962169"/>
                      </a:cubicBezTo>
                      <a:cubicBezTo>
                        <a:pt x="1109788" y="962169"/>
                        <a:pt x="1103610" y="955112"/>
                        <a:pt x="1103610" y="946408"/>
                      </a:cubicBezTo>
                      <a:cubicBezTo>
                        <a:pt x="1103610" y="937704"/>
                        <a:pt x="1109788" y="930648"/>
                        <a:pt x="1117409" y="930648"/>
                      </a:cubicBezTo>
                      <a:close/>
                      <a:moveTo>
                        <a:pt x="852841" y="926619"/>
                      </a:moveTo>
                      <a:cubicBezTo>
                        <a:pt x="860462" y="926619"/>
                        <a:pt x="866639" y="933675"/>
                        <a:pt x="866639" y="942380"/>
                      </a:cubicBezTo>
                      <a:cubicBezTo>
                        <a:pt x="866639" y="951084"/>
                        <a:pt x="860462" y="958140"/>
                        <a:pt x="852841" y="958140"/>
                      </a:cubicBezTo>
                      <a:cubicBezTo>
                        <a:pt x="845220" y="958140"/>
                        <a:pt x="839042" y="951084"/>
                        <a:pt x="839042" y="942380"/>
                      </a:cubicBezTo>
                      <a:cubicBezTo>
                        <a:pt x="839042" y="933675"/>
                        <a:pt x="845220" y="926619"/>
                        <a:pt x="852841" y="926619"/>
                      </a:cubicBezTo>
                      <a:close/>
                      <a:moveTo>
                        <a:pt x="353452" y="921705"/>
                      </a:moveTo>
                      <a:cubicBezTo>
                        <a:pt x="361073" y="921705"/>
                        <a:pt x="367250" y="928761"/>
                        <a:pt x="367250" y="937466"/>
                      </a:cubicBezTo>
                      <a:cubicBezTo>
                        <a:pt x="367250" y="946170"/>
                        <a:pt x="361073" y="953226"/>
                        <a:pt x="353452" y="953226"/>
                      </a:cubicBezTo>
                      <a:cubicBezTo>
                        <a:pt x="345832" y="953226"/>
                        <a:pt x="339654" y="946170"/>
                        <a:pt x="339654" y="937466"/>
                      </a:cubicBezTo>
                      <a:cubicBezTo>
                        <a:pt x="339654" y="928761"/>
                        <a:pt x="345832" y="921705"/>
                        <a:pt x="353452" y="921705"/>
                      </a:cubicBezTo>
                      <a:close/>
                      <a:moveTo>
                        <a:pt x="465310" y="915580"/>
                      </a:moveTo>
                      <a:cubicBezTo>
                        <a:pt x="472931" y="915580"/>
                        <a:pt x="479108" y="922636"/>
                        <a:pt x="479108" y="931340"/>
                      </a:cubicBezTo>
                      <a:cubicBezTo>
                        <a:pt x="479108" y="940045"/>
                        <a:pt x="472931" y="947101"/>
                        <a:pt x="465310" y="947101"/>
                      </a:cubicBezTo>
                      <a:cubicBezTo>
                        <a:pt x="457690" y="947101"/>
                        <a:pt x="451512" y="940045"/>
                        <a:pt x="451512" y="931340"/>
                      </a:cubicBezTo>
                      <a:cubicBezTo>
                        <a:pt x="451512" y="922636"/>
                        <a:pt x="457690" y="915580"/>
                        <a:pt x="465310" y="915580"/>
                      </a:cubicBezTo>
                      <a:close/>
                      <a:moveTo>
                        <a:pt x="700843" y="914887"/>
                      </a:moveTo>
                      <a:cubicBezTo>
                        <a:pt x="708463" y="914887"/>
                        <a:pt x="714641" y="921943"/>
                        <a:pt x="714641" y="930648"/>
                      </a:cubicBezTo>
                      <a:cubicBezTo>
                        <a:pt x="714641" y="939352"/>
                        <a:pt x="708463" y="946408"/>
                        <a:pt x="700843" y="946408"/>
                      </a:cubicBezTo>
                      <a:cubicBezTo>
                        <a:pt x="693222" y="946408"/>
                        <a:pt x="687045" y="939352"/>
                        <a:pt x="687045" y="930648"/>
                      </a:cubicBezTo>
                      <a:cubicBezTo>
                        <a:pt x="687045" y="921943"/>
                        <a:pt x="693222" y="914887"/>
                        <a:pt x="700843" y="914887"/>
                      </a:cubicBezTo>
                      <a:close/>
                      <a:moveTo>
                        <a:pt x="80065" y="903573"/>
                      </a:moveTo>
                      <a:cubicBezTo>
                        <a:pt x="87686" y="903573"/>
                        <a:pt x="93864" y="910629"/>
                        <a:pt x="93864" y="919333"/>
                      </a:cubicBezTo>
                      <a:cubicBezTo>
                        <a:pt x="93864" y="928038"/>
                        <a:pt x="87686" y="935094"/>
                        <a:pt x="80065" y="935094"/>
                      </a:cubicBezTo>
                      <a:cubicBezTo>
                        <a:pt x="72444" y="935094"/>
                        <a:pt x="66266" y="928038"/>
                        <a:pt x="66266" y="919333"/>
                      </a:cubicBezTo>
                      <a:cubicBezTo>
                        <a:pt x="66266" y="910629"/>
                        <a:pt x="72444" y="903573"/>
                        <a:pt x="80065" y="903573"/>
                      </a:cubicBezTo>
                      <a:close/>
                      <a:moveTo>
                        <a:pt x="1559525" y="876437"/>
                      </a:moveTo>
                      <a:cubicBezTo>
                        <a:pt x="1567146" y="876437"/>
                        <a:pt x="1573324" y="883494"/>
                        <a:pt x="1573324" y="892198"/>
                      </a:cubicBezTo>
                      <a:cubicBezTo>
                        <a:pt x="1573324" y="900902"/>
                        <a:pt x="1567146" y="907959"/>
                        <a:pt x="1559525" y="907959"/>
                      </a:cubicBezTo>
                      <a:cubicBezTo>
                        <a:pt x="1551904" y="907959"/>
                        <a:pt x="1545726" y="900902"/>
                        <a:pt x="1545726" y="892198"/>
                      </a:cubicBezTo>
                      <a:cubicBezTo>
                        <a:pt x="1545726" y="883494"/>
                        <a:pt x="1551904" y="876437"/>
                        <a:pt x="1559525" y="876437"/>
                      </a:cubicBezTo>
                      <a:close/>
                      <a:moveTo>
                        <a:pt x="949849" y="866181"/>
                      </a:moveTo>
                      <a:cubicBezTo>
                        <a:pt x="957470" y="866181"/>
                        <a:pt x="963648" y="873237"/>
                        <a:pt x="963648" y="881941"/>
                      </a:cubicBezTo>
                      <a:cubicBezTo>
                        <a:pt x="963648" y="890646"/>
                        <a:pt x="957470" y="897702"/>
                        <a:pt x="949849" y="897702"/>
                      </a:cubicBezTo>
                      <a:cubicBezTo>
                        <a:pt x="942228" y="897702"/>
                        <a:pt x="936050" y="890646"/>
                        <a:pt x="936050" y="881941"/>
                      </a:cubicBezTo>
                      <a:cubicBezTo>
                        <a:pt x="936050" y="873237"/>
                        <a:pt x="942228" y="866181"/>
                        <a:pt x="949849" y="866181"/>
                      </a:cubicBezTo>
                      <a:close/>
                      <a:moveTo>
                        <a:pt x="288711" y="860553"/>
                      </a:moveTo>
                      <a:cubicBezTo>
                        <a:pt x="296332" y="860553"/>
                        <a:pt x="302510" y="867610"/>
                        <a:pt x="302510" y="876314"/>
                      </a:cubicBezTo>
                      <a:cubicBezTo>
                        <a:pt x="302510" y="885018"/>
                        <a:pt x="296332" y="892074"/>
                        <a:pt x="288711" y="892074"/>
                      </a:cubicBezTo>
                      <a:cubicBezTo>
                        <a:pt x="281091" y="892074"/>
                        <a:pt x="274913" y="885018"/>
                        <a:pt x="274913" y="876314"/>
                      </a:cubicBezTo>
                      <a:cubicBezTo>
                        <a:pt x="274913" y="867610"/>
                        <a:pt x="281091" y="860553"/>
                        <a:pt x="288711" y="860553"/>
                      </a:cubicBezTo>
                      <a:close/>
                      <a:moveTo>
                        <a:pt x="1038039" y="858122"/>
                      </a:moveTo>
                      <a:cubicBezTo>
                        <a:pt x="1045659" y="858122"/>
                        <a:pt x="1051836" y="865179"/>
                        <a:pt x="1051836" y="873883"/>
                      </a:cubicBezTo>
                      <a:cubicBezTo>
                        <a:pt x="1051836" y="882587"/>
                        <a:pt x="1045659" y="889643"/>
                        <a:pt x="1038039" y="889643"/>
                      </a:cubicBezTo>
                      <a:cubicBezTo>
                        <a:pt x="1030418" y="889643"/>
                        <a:pt x="1024240" y="882587"/>
                        <a:pt x="1024240" y="873883"/>
                      </a:cubicBezTo>
                      <a:cubicBezTo>
                        <a:pt x="1024240" y="865179"/>
                        <a:pt x="1030418" y="858122"/>
                        <a:pt x="1038039" y="858122"/>
                      </a:cubicBezTo>
                      <a:close/>
                      <a:moveTo>
                        <a:pt x="540414" y="855224"/>
                      </a:moveTo>
                      <a:cubicBezTo>
                        <a:pt x="548034" y="855224"/>
                        <a:pt x="554212" y="862280"/>
                        <a:pt x="554212" y="870984"/>
                      </a:cubicBezTo>
                      <a:cubicBezTo>
                        <a:pt x="554212" y="879689"/>
                        <a:pt x="548034" y="886745"/>
                        <a:pt x="540414" y="886745"/>
                      </a:cubicBezTo>
                      <a:cubicBezTo>
                        <a:pt x="532793" y="886745"/>
                        <a:pt x="526615" y="879689"/>
                        <a:pt x="526615" y="870984"/>
                      </a:cubicBezTo>
                      <a:cubicBezTo>
                        <a:pt x="526615" y="862280"/>
                        <a:pt x="532793" y="855224"/>
                        <a:pt x="540414" y="855224"/>
                      </a:cubicBezTo>
                      <a:close/>
                      <a:moveTo>
                        <a:pt x="773471" y="854093"/>
                      </a:moveTo>
                      <a:cubicBezTo>
                        <a:pt x="781091" y="854093"/>
                        <a:pt x="787269" y="861149"/>
                        <a:pt x="787269" y="869854"/>
                      </a:cubicBezTo>
                      <a:cubicBezTo>
                        <a:pt x="787269" y="878558"/>
                        <a:pt x="781091" y="885614"/>
                        <a:pt x="773471" y="885614"/>
                      </a:cubicBezTo>
                      <a:cubicBezTo>
                        <a:pt x="765850" y="885614"/>
                        <a:pt x="759672" y="878558"/>
                        <a:pt x="759672" y="869854"/>
                      </a:cubicBezTo>
                      <a:cubicBezTo>
                        <a:pt x="759672" y="861149"/>
                        <a:pt x="765850" y="854093"/>
                        <a:pt x="773471" y="854093"/>
                      </a:cubicBezTo>
                      <a:close/>
                      <a:moveTo>
                        <a:pt x="620021" y="850064"/>
                      </a:moveTo>
                      <a:cubicBezTo>
                        <a:pt x="627642" y="850064"/>
                        <a:pt x="633819" y="857120"/>
                        <a:pt x="633819" y="865824"/>
                      </a:cubicBezTo>
                      <a:cubicBezTo>
                        <a:pt x="633819" y="874529"/>
                        <a:pt x="627642" y="881585"/>
                        <a:pt x="620021" y="881585"/>
                      </a:cubicBezTo>
                      <a:cubicBezTo>
                        <a:pt x="612400" y="881585"/>
                        <a:pt x="606222" y="874529"/>
                        <a:pt x="606222" y="865824"/>
                      </a:cubicBezTo>
                      <a:cubicBezTo>
                        <a:pt x="606222" y="857120"/>
                        <a:pt x="612400" y="850064"/>
                        <a:pt x="620021" y="850064"/>
                      </a:cubicBezTo>
                      <a:close/>
                      <a:moveTo>
                        <a:pt x="1391966" y="848233"/>
                      </a:moveTo>
                      <a:cubicBezTo>
                        <a:pt x="1399586" y="848233"/>
                        <a:pt x="1405763" y="855290"/>
                        <a:pt x="1405763" y="863994"/>
                      </a:cubicBezTo>
                      <a:cubicBezTo>
                        <a:pt x="1405763" y="872698"/>
                        <a:pt x="1399586" y="879754"/>
                        <a:pt x="1391966" y="879754"/>
                      </a:cubicBezTo>
                      <a:cubicBezTo>
                        <a:pt x="1384345" y="879754"/>
                        <a:pt x="1378167" y="872698"/>
                        <a:pt x="1378167" y="863994"/>
                      </a:cubicBezTo>
                      <a:cubicBezTo>
                        <a:pt x="1378167" y="855290"/>
                        <a:pt x="1384345" y="848233"/>
                        <a:pt x="1391966" y="848233"/>
                      </a:cubicBezTo>
                      <a:close/>
                      <a:moveTo>
                        <a:pt x="401074" y="847165"/>
                      </a:moveTo>
                      <a:cubicBezTo>
                        <a:pt x="408695" y="847165"/>
                        <a:pt x="414873" y="854221"/>
                        <a:pt x="414873" y="862925"/>
                      </a:cubicBezTo>
                      <a:cubicBezTo>
                        <a:pt x="414873" y="871630"/>
                        <a:pt x="408695" y="878686"/>
                        <a:pt x="401074" y="878686"/>
                      </a:cubicBezTo>
                      <a:cubicBezTo>
                        <a:pt x="393454" y="878686"/>
                        <a:pt x="387276" y="871630"/>
                        <a:pt x="387276" y="862925"/>
                      </a:cubicBezTo>
                      <a:cubicBezTo>
                        <a:pt x="387276" y="854221"/>
                        <a:pt x="393454" y="847165"/>
                        <a:pt x="401074" y="847165"/>
                      </a:cubicBezTo>
                      <a:close/>
                      <a:moveTo>
                        <a:pt x="2458" y="841121"/>
                      </a:moveTo>
                      <a:cubicBezTo>
                        <a:pt x="10079" y="841121"/>
                        <a:pt x="16257" y="848177"/>
                        <a:pt x="16257" y="856881"/>
                      </a:cubicBezTo>
                      <a:cubicBezTo>
                        <a:pt x="16257" y="865586"/>
                        <a:pt x="10079" y="872642"/>
                        <a:pt x="2458" y="872642"/>
                      </a:cubicBezTo>
                      <a:lnTo>
                        <a:pt x="0" y="871479"/>
                      </a:lnTo>
                      <a:lnTo>
                        <a:pt x="2369" y="841164"/>
                      </a:lnTo>
                      <a:close/>
                      <a:moveTo>
                        <a:pt x="1205292" y="839991"/>
                      </a:moveTo>
                      <a:cubicBezTo>
                        <a:pt x="1212913" y="839991"/>
                        <a:pt x="1219090" y="847048"/>
                        <a:pt x="1219090" y="855752"/>
                      </a:cubicBezTo>
                      <a:cubicBezTo>
                        <a:pt x="1219090" y="864456"/>
                        <a:pt x="1212913" y="871512"/>
                        <a:pt x="1205292" y="871512"/>
                      </a:cubicBezTo>
                      <a:cubicBezTo>
                        <a:pt x="1197672" y="871512"/>
                        <a:pt x="1191494" y="864456"/>
                        <a:pt x="1191494" y="855752"/>
                      </a:cubicBezTo>
                      <a:cubicBezTo>
                        <a:pt x="1191494" y="847048"/>
                        <a:pt x="1197672" y="839991"/>
                        <a:pt x="1205292" y="839991"/>
                      </a:cubicBezTo>
                      <a:close/>
                      <a:moveTo>
                        <a:pt x="196475" y="839106"/>
                      </a:moveTo>
                      <a:cubicBezTo>
                        <a:pt x="204096" y="839106"/>
                        <a:pt x="210274" y="846163"/>
                        <a:pt x="210274" y="854867"/>
                      </a:cubicBezTo>
                      <a:cubicBezTo>
                        <a:pt x="210274" y="863571"/>
                        <a:pt x="204096" y="870627"/>
                        <a:pt x="196475" y="870627"/>
                      </a:cubicBezTo>
                      <a:cubicBezTo>
                        <a:pt x="188854" y="870627"/>
                        <a:pt x="182676" y="863571"/>
                        <a:pt x="182676" y="854867"/>
                      </a:cubicBezTo>
                      <a:cubicBezTo>
                        <a:pt x="182676" y="846163"/>
                        <a:pt x="188854" y="839106"/>
                        <a:pt x="196475" y="839106"/>
                      </a:cubicBezTo>
                      <a:close/>
                      <a:moveTo>
                        <a:pt x="80065" y="829033"/>
                      </a:moveTo>
                      <a:cubicBezTo>
                        <a:pt x="87686" y="829033"/>
                        <a:pt x="93864" y="836089"/>
                        <a:pt x="93864" y="844793"/>
                      </a:cubicBezTo>
                      <a:cubicBezTo>
                        <a:pt x="93864" y="853498"/>
                        <a:pt x="87686" y="860554"/>
                        <a:pt x="80065" y="860554"/>
                      </a:cubicBezTo>
                      <a:cubicBezTo>
                        <a:pt x="72444" y="860554"/>
                        <a:pt x="66266" y="853498"/>
                        <a:pt x="66266" y="844793"/>
                      </a:cubicBezTo>
                      <a:cubicBezTo>
                        <a:pt x="66266" y="836089"/>
                        <a:pt x="72444" y="829033"/>
                        <a:pt x="80065" y="829033"/>
                      </a:cubicBezTo>
                      <a:close/>
                      <a:moveTo>
                        <a:pt x="1476933" y="828087"/>
                      </a:moveTo>
                      <a:cubicBezTo>
                        <a:pt x="1484554" y="828087"/>
                        <a:pt x="1490732" y="835144"/>
                        <a:pt x="1490732" y="843848"/>
                      </a:cubicBezTo>
                      <a:cubicBezTo>
                        <a:pt x="1490732" y="852552"/>
                        <a:pt x="1484554" y="859609"/>
                        <a:pt x="1476933" y="859609"/>
                      </a:cubicBezTo>
                      <a:cubicBezTo>
                        <a:pt x="1469312" y="859609"/>
                        <a:pt x="1463134" y="852552"/>
                        <a:pt x="1463134" y="843848"/>
                      </a:cubicBezTo>
                      <a:cubicBezTo>
                        <a:pt x="1463134" y="835144"/>
                        <a:pt x="1469312" y="828087"/>
                        <a:pt x="1476933" y="828087"/>
                      </a:cubicBezTo>
                      <a:close/>
                      <a:moveTo>
                        <a:pt x="1115644" y="815816"/>
                      </a:moveTo>
                      <a:cubicBezTo>
                        <a:pt x="1123265" y="815816"/>
                        <a:pt x="1129443" y="822872"/>
                        <a:pt x="1129443" y="831577"/>
                      </a:cubicBezTo>
                      <a:cubicBezTo>
                        <a:pt x="1129443" y="840281"/>
                        <a:pt x="1123265" y="847337"/>
                        <a:pt x="1115644" y="847337"/>
                      </a:cubicBezTo>
                      <a:cubicBezTo>
                        <a:pt x="1108024" y="847337"/>
                        <a:pt x="1101846" y="840281"/>
                        <a:pt x="1101846" y="831577"/>
                      </a:cubicBezTo>
                      <a:cubicBezTo>
                        <a:pt x="1101846" y="822872"/>
                        <a:pt x="1108024" y="815816"/>
                        <a:pt x="1115644" y="815816"/>
                      </a:cubicBezTo>
                      <a:close/>
                      <a:moveTo>
                        <a:pt x="695864" y="791641"/>
                      </a:moveTo>
                      <a:cubicBezTo>
                        <a:pt x="703484" y="791641"/>
                        <a:pt x="709662" y="798697"/>
                        <a:pt x="709662" y="807402"/>
                      </a:cubicBezTo>
                      <a:cubicBezTo>
                        <a:pt x="709662" y="816106"/>
                        <a:pt x="703484" y="823162"/>
                        <a:pt x="695864" y="823162"/>
                      </a:cubicBezTo>
                      <a:cubicBezTo>
                        <a:pt x="688243" y="823162"/>
                        <a:pt x="682065" y="816106"/>
                        <a:pt x="682065" y="807402"/>
                      </a:cubicBezTo>
                      <a:cubicBezTo>
                        <a:pt x="682065" y="798697"/>
                        <a:pt x="688243" y="791641"/>
                        <a:pt x="695864" y="791641"/>
                      </a:cubicBezTo>
                      <a:close/>
                      <a:moveTo>
                        <a:pt x="323468" y="784713"/>
                      </a:moveTo>
                      <a:cubicBezTo>
                        <a:pt x="331089" y="784713"/>
                        <a:pt x="337266" y="791769"/>
                        <a:pt x="337266" y="800473"/>
                      </a:cubicBezTo>
                      <a:cubicBezTo>
                        <a:pt x="337266" y="809177"/>
                        <a:pt x="331089" y="816234"/>
                        <a:pt x="323468" y="816234"/>
                      </a:cubicBezTo>
                      <a:cubicBezTo>
                        <a:pt x="315847" y="816234"/>
                        <a:pt x="309669" y="809177"/>
                        <a:pt x="309669" y="800473"/>
                      </a:cubicBezTo>
                      <a:cubicBezTo>
                        <a:pt x="309669" y="791769"/>
                        <a:pt x="315847" y="784713"/>
                        <a:pt x="323468" y="784713"/>
                      </a:cubicBezTo>
                      <a:close/>
                      <a:moveTo>
                        <a:pt x="845005" y="783859"/>
                      </a:moveTo>
                      <a:cubicBezTo>
                        <a:pt x="852626" y="783859"/>
                        <a:pt x="858804" y="790916"/>
                        <a:pt x="858804" y="799620"/>
                      </a:cubicBezTo>
                      <a:cubicBezTo>
                        <a:pt x="858804" y="808324"/>
                        <a:pt x="852626" y="815380"/>
                        <a:pt x="845005" y="815380"/>
                      </a:cubicBezTo>
                      <a:cubicBezTo>
                        <a:pt x="837385" y="815380"/>
                        <a:pt x="831208" y="808324"/>
                        <a:pt x="831208" y="799620"/>
                      </a:cubicBezTo>
                      <a:cubicBezTo>
                        <a:pt x="831208" y="790916"/>
                        <a:pt x="837385" y="783859"/>
                        <a:pt x="845005" y="783859"/>
                      </a:cubicBezTo>
                      <a:close/>
                      <a:moveTo>
                        <a:pt x="939785" y="770783"/>
                      </a:moveTo>
                      <a:cubicBezTo>
                        <a:pt x="947406" y="770783"/>
                        <a:pt x="953584" y="777839"/>
                        <a:pt x="953584" y="786543"/>
                      </a:cubicBezTo>
                      <a:cubicBezTo>
                        <a:pt x="953584" y="795247"/>
                        <a:pt x="947406" y="802304"/>
                        <a:pt x="939785" y="802304"/>
                      </a:cubicBezTo>
                      <a:cubicBezTo>
                        <a:pt x="932165" y="802304"/>
                        <a:pt x="925987" y="795247"/>
                        <a:pt x="925987" y="786543"/>
                      </a:cubicBezTo>
                      <a:cubicBezTo>
                        <a:pt x="925987" y="777839"/>
                        <a:pt x="932165" y="770783"/>
                        <a:pt x="939785" y="770783"/>
                      </a:cubicBezTo>
                      <a:close/>
                      <a:moveTo>
                        <a:pt x="1305540" y="767650"/>
                      </a:moveTo>
                      <a:cubicBezTo>
                        <a:pt x="1313160" y="767650"/>
                        <a:pt x="1319338" y="774706"/>
                        <a:pt x="1319338" y="783410"/>
                      </a:cubicBezTo>
                      <a:cubicBezTo>
                        <a:pt x="1319338" y="792114"/>
                        <a:pt x="1313160" y="799171"/>
                        <a:pt x="1305540" y="799171"/>
                      </a:cubicBezTo>
                      <a:cubicBezTo>
                        <a:pt x="1297919" y="799171"/>
                        <a:pt x="1291741" y="792114"/>
                        <a:pt x="1291741" y="783410"/>
                      </a:cubicBezTo>
                      <a:cubicBezTo>
                        <a:pt x="1291741" y="774706"/>
                        <a:pt x="1297919" y="767650"/>
                        <a:pt x="1305540" y="767650"/>
                      </a:cubicBezTo>
                      <a:close/>
                      <a:moveTo>
                        <a:pt x="477304" y="765868"/>
                      </a:moveTo>
                      <a:cubicBezTo>
                        <a:pt x="484925" y="765868"/>
                        <a:pt x="491103" y="772924"/>
                        <a:pt x="491103" y="781629"/>
                      </a:cubicBezTo>
                      <a:cubicBezTo>
                        <a:pt x="491103" y="790333"/>
                        <a:pt x="484925" y="797389"/>
                        <a:pt x="477304" y="797389"/>
                      </a:cubicBezTo>
                      <a:cubicBezTo>
                        <a:pt x="469684" y="797389"/>
                        <a:pt x="463506" y="790333"/>
                        <a:pt x="463506" y="781629"/>
                      </a:cubicBezTo>
                      <a:cubicBezTo>
                        <a:pt x="463506" y="772924"/>
                        <a:pt x="469684" y="765868"/>
                        <a:pt x="477304" y="765868"/>
                      </a:cubicBezTo>
                      <a:close/>
                      <a:moveTo>
                        <a:pt x="104758" y="754494"/>
                      </a:moveTo>
                      <a:cubicBezTo>
                        <a:pt x="112379" y="754494"/>
                        <a:pt x="118557" y="761550"/>
                        <a:pt x="118557" y="770254"/>
                      </a:cubicBezTo>
                      <a:cubicBezTo>
                        <a:pt x="118557" y="778958"/>
                        <a:pt x="112379" y="786015"/>
                        <a:pt x="104758" y="786015"/>
                      </a:cubicBezTo>
                      <a:cubicBezTo>
                        <a:pt x="97138" y="786015"/>
                        <a:pt x="90960" y="778958"/>
                        <a:pt x="90960" y="770254"/>
                      </a:cubicBezTo>
                      <a:cubicBezTo>
                        <a:pt x="90960" y="761550"/>
                        <a:pt x="97138" y="754494"/>
                        <a:pt x="104758" y="754494"/>
                      </a:cubicBezTo>
                      <a:close/>
                      <a:moveTo>
                        <a:pt x="1038038" y="753364"/>
                      </a:moveTo>
                      <a:cubicBezTo>
                        <a:pt x="1045659" y="753364"/>
                        <a:pt x="1051836" y="760420"/>
                        <a:pt x="1051836" y="769125"/>
                      </a:cubicBezTo>
                      <a:cubicBezTo>
                        <a:pt x="1051836" y="777829"/>
                        <a:pt x="1045659" y="784885"/>
                        <a:pt x="1038038" y="784885"/>
                      </a:cubicBezTo>
                      <a:cubicBezTo>
                        <a:pt x="1030418" y="784885"/>
                        <a:pt x="1024240" y="777829"/>
                        <a:pt x="1024240" y="769125"/>
                      </a:cubicBezTo>
                      <a:cubicBezTo>
                        <a:pt x="1024240" y="760420"/>
                        <a:pt x="1030418" y="753364"/>
                        <a:pt x="1038038" y="753364"/>
                      </a:cubicBezTo>
                      <a:close/>
                      <a:moveTo>
                        <a:pt x="1561595" y="747504"/>
                      </a:moveTo>
                      <a:cubicBezTo>
                        <a:pt x="1569216" y="747504"/>
                        <a:pt x="1575393" y="754561"/>
                        <a:pt x="1575393" y="763265"/>
                      </a:cubicBezTo>
                      <a:cubicBezTo>
                        <a:pt x="1575393" y="771969"/>
                        <a:pt x="1569216" y="779025"/>
                        <a:pt x="1561595" y="779025"/>
                      </a:cubicBezTo>
                      <a:cubicBezTo>
                        <a:pt x="1553974" y="779025"/>
                        <a:pt x="1547796" y="771969"/>
                        <a:pt x="1547796" y="763265"/>
                      </a:cubicBezTo>
                      <a:cubicBezTo>
                        <a:pt x="1547796" y="754561"/>
                        <a:pt x="1553974" y="747504"/>
                        <a:pt x="1561595" y="747504"/>
                      </a:cubicBezTo>
                      <a:close/>
                      <a:moveTo>
                        <a:pt x="1149897" y="747240"/>
                      </a:moveTo>
                      <a:cubicBezTo>
                        <a:pt x="1157517" y="747240"/>
                        <a:pt x="1163694" y="754296"/>
                        <a:pt x="1163694" y="763000"/>
                      </a:cubicBezTo>
                      <a:cubicBezTo>
                        <a:pt x="1163694" y="771705"/>
                        <a:pt x="1157517" y="778761"/>
                        <a:pt x="1149897" y="778761"/>
                      </a:cubicBezTo>
                      <a:cubicBezTo>
                        <a:pt x="1142276" y="778761"/>
                        <a:pt x="1136098" y="771705"/>
                        <a:pt x="1136098" y="763000"/>
                      </a:cubicBezTo>
                      <a:cubicBezTo>
                        <a:pt x="1136098" y="754296"/>
                        <a:pt x="1142276" y="747240"/>
                        <a:pt x="1149897" y="747240"/>
                      </a:cubicBezTo>
                      <a:close/>
                      <a:moveTo>
                        <a:pt x="1409597" y="735773"/>
                      </a:moveTo>
                      <a:cubicBezTo>
                        <a:pt x="1417217" y="735773"/>
                        <a:pt x="1423395" y="742829"/>
                        <a:pt x="1423395" y="751533"/>
                      </a:cubicBezTo>
                      <a:cubicBezTo>
                        <a:pt x="1423395" y="760238"/>
                        <a:pt x="1417217" y="767294"/>
                        <a:pt x="1409597" y="767294"/>
                      </a:cubicBezTo>
                      <a:cubicBezTo>
                        <a:pt x="1401976" y="767294"/>
                        <a:pt x="1395799" y="760238"/>
                        <a:pt x="1395799" y="751533"/>
                      </a:cubicBezTo>
                      <a:cubicBezTo>
                        <a:pt x="1395799" y="742829"/>
                        <a:pt x="1401976" y="735773"/>
                        <a:pt x="1409597" y="735773"/>
                      </a:cubicBezTo>
                      <a:close/>
                      <a:moveTo>
                        <a:pt x="764651" y="735233"/>
                      </a:moveTo>
                      <a:cubicBezTo>
                        <a:pt x="772272" y="735233"/>
                        <a:pt x="778450" y="742289"/>
                        <a:pt x="778450" y="750993"/>
                      </a:cubicBezTo>
                      <a:cubicBezTo>
                        <a:pt x="778450" y="759698"/>
                        <a:pt x="772272" y="766754"/>
                        <a:pt x="764651" y="766754"/>
                      </a:cubicBezTo>
                      <a:cubicBezTo>
                        <a:pt x="757030" y="766754"/>
                        <a:pt x="750852" y="759698"/>
                        <a:pt x="750852" y="750993"/>
                      </a:cubicBezTo>
                      <a:cubicBezTo>
                        <a:pt x="750852" y="742289"/>
                        <a:pt x="757030" y="735233"/>
                        <a:pt x="764651" y="735233"/>
                      </a:cubicBezTo>
                      <a:close/>
                      <a:moveTo>
                        <a:pt x="612966" y="733218"/>
                      </a:moveTo>
                      <a:cubicBezTo>
                        <a:pt x="620586" y="733218"/>
                        <a:pt x="626764" y="740274"/>
                        <a:pt x="626764" y="748979"/>
                      </a:cubicBezTo>
                      <a:cubicBezTo>
                        <a:pt x="626764" y="757683"/>
                        <a:pt x="620586" y="764739"/>
                        <a:pt x="612966" y="764739"/>
                      </a:cubicBezTo>
                      <a:cubicBezTo>
                        <a:pt x="605345" y="764739"/>
                        <a:pt x="599167" y="757683"/>
                        <a:pt x="599167" y="748979"/>
                      </a:cubicBezTo>
                      <a:cubicBezTo>
                        <a:pt x="599167" y="740274"/>
                        <a:pt x="605345" y="733218"/>
                        <a:pt x="612966" y="733218"/>
                      </a:cubicBezTo>
                      <a:close/>
                      <a:moveTo>
                        <a:pt x="400768" y="724275"/>
                      </a:moveTo>
                      <a:cubicBezTo>
                        <a:pt x="408389" y="724275"/>
                        <a:pt x="414567" y="731331"/>
                        <a:pt x="414567" y="740035"/>
                      </a:cubicBezTo>
                      <a:cubicBezTo>
                        <a:pt x="414567" y="748740"/>
                        <a:pt x="408389" y="755796"/>
                        <a:pt x="400768" y="755796"/>
                      </a:cubicBezTo>
                      <a:cubicBezTo>
                        <a:pt x="393148" y="755796"/>
                        <a:pt x="386970" y="748740"/>
                        <a:pt x="386970" y="740035"/>
                      </a:cubicBezTo>
                      <a:cubicBezTo>
                        <a:pt x="386970" y="731331"/>
                        <a:pt x="393148" y="724275"/>
                        <a:pt x="400768" y="724275"/>
                      </a:cubicBezTo>
                      <a:close/>
                      <a:moveTo>
                        <a:pt x="237042" y="720246"/>
                      </a:moveTo>
                      <a:cubicBezTo>
                        <a:pt x="244663" y="720246"/>
                        <a:pt x="250841" y="727302"/>
                        <a:pt x="250841" y="736006"/>
                      </a:cubicBezTo>
                      <a:cubicBezTo>
                        <a:pt x="250841" y="744711"/>
                        <a:pt x="244663" y="751767"/>
                        <a:pt x="237042" y="751767"/>
                      </a:cubicBezTo>
                      <a:cubicBezTo>
                        <a:pt x="229422" y="751767"/>
                        <a:pt x="223244" y="744711"/>
                        <a:pt x="223244" y="736006"/>
                      </a:cubicBezTo>
                      <a:cubicBezTo>
                        <a:pt x="223244" y="727302"/>
                        <a:pt x="229422" y="720246"/>
                        <a:pt x="237042" y="720246"/>
                      </a:cubicBezTo>
                      <a:close/>
                      <a:moveTo>
                        <a:pt x="973297" y="692213"/>
                      </a:moveTo>
                      <a:cubicBezTo>
                        <a:pt x="980918" y="692213"/>
                        <a:pt x="987096" y="699270"/>
                        <a:pt x="987096" y="707974"/>
                      </a:cubicBezTo>
                      <a:cubicBezTo>
                        <a:pt x="987096" y="716678"/>
                        <a:pt x="980918" y="723734"/>
                        <a:pt x="973297" y="723734"/>
                      </a:cubicBezTo>
                      <a:cubicBezTo>
                        <a:pt x="965677" y="723734"/>
                        <a:pt x="959500" y="716678"/>
                        <a:pt x="959500" y="707974"/>
                      </a:cubicBezTo>
                      <a:cubicBezTo>
                        <a:pt x="959500" y="699270"/>
                        <a:pt x="965677" y="692213"/>
                        <a:pt x="973297" y="692213"/>
                      </a:cubicBezTo>
                      <a:close/>
                      <a:moveTo>
                        <a:pt x="27151" y="692042"/>
                      </a:moveTo>
                      <a:cubicBezTo>
                        <a:pt x="34772" y="692042"/>
                        <a:pt x="40950" y="699098"/>
                        <a:pt x="40950" y="707802"/>
                      </a:cubicBezTo>
                      <a:cubicBezTo>
                        <a:pt x="40950" y="716507"/>
                        <a:pt x="34772" y="723563"/>
                        <a:pt x="27151" y="723563"/>
                      </a:cubicBezTo>
                      <a:cubicBezTo>
                        <a:pt x="23341" y="723563"/>
                        <a:pt x="19892" y="721799"/>
                        <a:pt x="17395" y="718947"/>
                      </a:cubicBezTo>
                      <a:lnTo>
                        <a:pt x="14202" y="710143"/>
                      </a:lnTo>
                      <a:lnTo>
                        <a:pt x="17400" y="696656"/>
                      </a:lnTo>
                      <a:close/>
                      <a:moveTo>
                        <a:pt x="1225000" y="686883"/>
                      </a:moveTo>
                      <a:cubicBezTo>
                        <a:pt x="1232620" y="686883"/>
                        <a:pt x="1238798" y="693939"/>
                        <a:pt x="1238798" y="702643"/>
                      </a:cubicBezTo>
                      <a:cubicBezTo>
                        <a:pt x="1238798" y="711348"/>
                        <a:pt x="1232620" y="718404"/>
                        <a:pt x="1225000" y="718404"/>
                      </a:cubicBezTo>
                      <a:cubicBezTo>
                        <a:pt x="1217379" y="718404"/>
                        <a:pt x="1211201" y="711348"/>
                        <a:pt x="1211201" y="702643"/>
                      </a:cubicBezTo>
                      <a:cubicBezTo>
                        <a:pt x="1211201" y="693939"/>
                        <a:pt x="1217379" y="686883"/>
                        <a:pt x="1225000" y="686883"/>
                      </a:cubicBezTo>
                      <a:close/>
                      <a:moveTo>
                        <a:pt x="1085661" y="678824"/>
                      </a:moveTo>
                      <a:cubicBezTo>
                        <a:pt x="1093281" y="678824"/>
                        <a:pt x="1099459" y="685881"/>
                        <a:pt x="1099459" y="694585"/>
                      </a:cubicBezTo>
                      <a:cubicBezTo>
                        <a:pt x="1099459" y="703289"/>
                        <a:pt x="1093281" y="710345"/>
                        <a:pt x="1085661" y="710345"/>
                      </a:cubicBezTo>
                      <a:cubicBezTo>
                        <a:pt x="1078040" y="710345"/>
                        <a:pt x="1071862" y="703289"/>
                        <a:pt x="1071862" y="694585"/>
                      </a:cubicBezTo>
                      <a:cubicBezTo>
                        <a:pt x="1071862" y="685881"/>
                        <a:pt x="1078040" y="678824"/>
                        <a:pt x="1085661" y="678824"/>
                      </a:cubicBezTo>
                      <a:close/>
                      <a:moveTo>
                        <a:pt x="1482225" y="674978"/>
                      </a:moveTo>
                      <a:cubicBezTo>
                        <a:pt x="1489845" y="674978"/>
                        <a:pt x="1496023" y="682035"/>
                        <a:pt x="1496023" y="690739"/>
                      </a:cubicBezTo>
                      <a:cubicBezTo>
                        <a:pt x="1496023" y="699443"/>
                        <a:pt x="1489845" y="706499"/>
                        <a:pt x="1482225" y="706499"/>
                      </a:cubicBezTo>
                      <a:cubicBezTo>
                        <a:pt x="1474604" y="706499"/>
                        <a:pt x="1468426" y="699443"/>
                        <a:pt x="1468426" y="690739"/>
                      </a:cubicBezTo>
                      <a:cubicBezTo>
                        <a:pt x="1468426" y="682035"/>
                        <a:pt x="1474604" y="674978"/>
                        <a:pt x="1482225" y="674978"/>
                      </a:cubicBezTo>
                      <a:close/>
                      <a:moveTo>
                        <a:pt x="687045" y="672781"/>
                      </a:moveTo>
                      <a:cubicBezTo>
                        <a:pt x="694665" y="672781"/>
                        <a:pt x="700843" y="679837"/>
                        <a:pt x="700843" y="688541"/>
                      </a:cubicBezTo>
                      <a:cubicBezTo>
                        <a:pt x="700843" y="697246"/>
                        <a:pt x="694665" y="704302"/>
                        <a:pt x="687045" y="704302"/>
                      </a:cubicBezTo>
                      <a:cubicBezTo>
                        <a:pt x="679424" y="704302"/>
                        <a:pt x="673246" y="697246"/>
                        <a:pt x="673246" y="688541"/>
                      </a:cubicBezTo>
                      <a:cubicBezTo>
                        <a:pt x="673246" y="679837"/>
                        <a:pt x="679424" y="672781"/>
                        <a:pt x="687045" y="672781"/>
                      </a:cubicBezTo>
                      <a:close/>
                      <a:moveTo>
                        <a:pt x="1328775" y="670949"/>
                      </a:moveTo>
                      <a:cubicBezTo>
                        <a:pt x="1336396" y="670949"/>
                        <a:pt x="1342573" y="678006"/>
                        <a:pt x="1342573" y="686710"/>
                      </a:cubicBezTo>
                      <a:cubicBezTo>
                        <a:pt x="1342573" y="695414"/>
                        <a:pt x="1336396" y="702470"/>
                        <a:pt x="1328775" y="702470"/>
                      </a:cubicBezTo>
                      <a:cubicBezTo>
                        <a:pt x="1321154" y="702470"/>
                        <a:pt x="1314976" y="695414"/>
                        <a:pt x="1314976" y="686710"/>
                      </a:cubicBezTo>
                      <a:cubicBezTo>
                        <a:pt x="1314976" y="678006"/>
                        <a:pt x="1321154" y="670949"/>
                        <a:pt x="1328775" y="670949"/>
                      </a:cubicBezTo>
                      <a:close/>
                      <a:moveTo>
                        <a:pt x="881061" y="670766"/>
                      </a:moveTo>
                      <a:cubicBezTo>
                        <a:pt x="888682" y="670766"/>
                        <a:pt x="894860" y="677823"/>
                        <a:pt x="894860" y="686527"/>
                      </a:cubicBezTo>
                      <a:cubicBezTo>
                        <a:pt x="894860" y="695231"/>
                        <a:pt x="888682" y="702287"/>
                        <a:pt x="881061" y="702287"/>
                      </a:cubicBezTo>
                      <a:cubicBezTo>
                        <a:pt x="873440" y="702287"/>
                        <a:pt x="867262" y="695231"/>
                        <a:pt x="867262" y="686527"/>
                      </a:cubicBezTo>
                      <a:cubicBezTo>
                        <a:pt x="867262" y="677823"/>
                        <a:pt x="873440" y="670766"/>
                        <a:pt x="881061" y="670766"/>
                      </a:cubicBezTo>
                      <a:close/>
                      <a:moveTo>
                        <a:pt x="535359" y="670766"/>
                      </a:moveTo>
                      <a:cubicBezTo>
                        <a:pt x="542980" y="670766"/>
                        <a:pt x="549158" y="677823"/>
                        <a:pt x="549158" y="686527"/>
                      </a:cubicBezTo>
                      <a:cubicBezTo>
                        <a:pt x="549158" y="695231"/>
                        <a:pt x="542980" y="702287"/>
                        <a:pt x="535359" y="702287"/>
                      </a:cubicBezTo>
                      <a:cubicBezTo>
                        <a:pt x="527738" y="702287"/>
                        <a:pt x="521560" y="695231"/>
                        <a:pt x="521560" y="686527"/>
                      </a:cubicBezTo>
                      <a:cubicBezTo>
                        <a:pt x="521560" y="677823"/>
                        <a:pt x="527738" y="670766"/>
                        <a:pt x="535359" y="670766"/>
                      </a:cubicBezTo>
                      <a:close/>
                      <a:moveTo>
                        <a:pt x="764651" y="660693"/>
                      </a:moveTo>
                      <a:cubicBezTo>
                        <a:pt x="772272" y="660693"/>
                        <a:pt x="778450" y="667749"/>
                        <a:pt x="778450" y="676453"/>
                      </a:cubicBezTo>
                      <a:cubicBezTo>
                        <a:pt x="778450" y="685158"/>
                        <a:pt x="772272" y="692214"/>
                        <a:pt x="764651" y="692214"/>
                      </a:cubicBezTo>
                      <a:cubicBezTo>
                        <a:pt x="757030" y="692214"/>
                        <a:pt x="750852" y="685158"/>
                        <a:pt x="750852" y="676453"/>
                      </a:cubicBezTo>
                      <a:cubicBezTo>
                        <a:pt x="750852" y="667749"/>
                        <a:pt x="757030" y="660693"/>
                        <a:pt x="764651" y="660693"/>
                      </a:cubicBezTo>
                      <a:close/>
                      <a:moveTo>
                        <a:pt x="159435" y="657793"/>
                      </a:moveTo>
                      <a:cubicBezTo>
                        <a:pt x="167056" y="657793"/>
                        <a:pt x="173234" y="664850"/>
                        <a:pt x="173234" y="673554"/>
                      </a:cubicBezTo>
                      <a:cubicBezTo>
                        <a:pt x="173234" y="682258"/>
                        <a:pt x="167056" y="689314"/>
                        <a:pt x="159435" y="689314"/>
                      </a:cubicBezTo>
                      <a:cubicBezTo>
                        <a:pt x="151815" y="689314"/>
                        <a:pt x="145637" y="682258"/>
                        <a:pt x="145637" y="673554"/>
                      </a:cubicBezTo>
                      <a:cubicBezTo>
                        <a:pt x="145637" y="664850"/>
                        <a:pt x="151815" y="657793"/>
                        <a:pt x="159435" y="657793"/>
                      </a:cubicBezTo>
                      <a:close/>
                      <a:moveTo>
                        <a:pt x="300539" y="631604"/>
                      </a:moveTo>
                      <a:cubicBezTo>
                        <a:pt x="308159" y="631604"/>
                        <a:pt x="314337" y="638660"/>
                        <a:pt x="314337" y="647365"/>
                      </a:cubicBezTo>
                      <a:cubicBezTo>
                        <a:pt x="314337" y="656069"/>
                        <a:pt x="308159" y="663125"/>
                        <a:pt x="300539" y="663125"/>
                      </a:cubicBezTo>
                      <a:cubicBezTo>
                        <a:pt x="292918" y="663125"/>
                        <a:pt x="286740" y="656069"/>
                        <a:pt x="286740" y="647365"/>
                      </a:cubicBezTo>
                      <a:cubicBezTo>
                        <a:pt x="286740" y="638660"/>
                        <a:pt x="292918" y="631604"/>
                        <a:pt x="300539" y="631604"/>
                      </a:cubicBezTo>
                      <a:close/>
                      <a:moveTo>
                        <a:pt x="1008054" y="616373"/>
                      </a:moveTo>
                      <a:cubicBezTo>
                        <a:pt x="1015675" y="616373"/>
                        <a:pt x="1021852" y="623429"/>
                        <a:pt x="1021852" y="632133"/>
                      </a:cubicBezTo>
                      <a:cubicBezTo>
                        <a:pt x="1021852" y="640837"/>
                        <a:pt x="1015675" y="647894"/>
                        <a:pt x="1008054" y="647894"/>
                      </a:cubicBezTo>
                      <a:cubicBezTo>
                        <a:pt x="1000433" y="647894"/>
                        <a:pt x="994255" y="640837"/>
                        <a:pt x="994255" y="632133"/>
                      </a:cubicBezTo>
                      <a:cubicBezTo>
                        <a:pt x="994255" y="623429"/>
                        <a:pt x="1000433" y="616373"/>
                        <a:pt x="1008054" y="616373"/>
                      </a:cubicBezTo>
                      <a:close/>
                      <a:moveTo>
                        <a:pt x="1404618" y="612527"/>
                      </a:moveTo>
                      <a:cubicBezTo>
                        <a:pt x="1412238" y="612527"/>
                        <a:pt x="1418416" y="619583"/>
                        <a:pt x="1418416" y="628287"/>
                      </a:cubicBezTo>
                      <a:cubicBezTo>
                        <a:pt x="1418416" y="636991"/>
                        <a:pt x="1412238" y="644048"/>
                        <a:pt x="1404618" y="644048"/>
                      </a:cubicBezTo>
                      <a:cubicBezTo>
                        <a:pt x="1396997" y="644048"/>
                        <a:pt x="1390819" y="636991"/>
                        <a:pt x="1390819" y="628287"/>
                      </a:cubicBezTo>
                      <a:cubicBezTo>
                        <a:pt x="1390819" y="619583"/>
                        <a:pt x="1396997" y="612527"/>
                        <a:pt x="1404618" y="612527"/>
                      </a:cubicBezTo>
                      <a:close/>
                      <a:moveTo>
                        <a:pt x="1553760" y="604744"/>
                      </a:moveTo>
                      <a:lnTo>
                        <a:pt x="1559541" y="607480"/>
                      </a:lnTo>
                      <a:lnTo>
                        <a:pt x="1564629" y="628583"/>
                      </a:lnTo>
                      <a:lnTo>
                        <a:pt x="1563517" y="631649"/>
                      </a:lnTo>
                      <a:cubicBezTo>
                        <a:pt x="1561020" y="634501"/>
                        <a:pt x="1557570" y="636265"/>
                        <a:pt x="1553760" y="636265"/>
                      </a:cubicBezTo>
                      <a:cubicBezTo>
                        <a:pt x="1546140" y="636265"/>
                        <a:pt x="1539962" y="629209"/>
                        <a:pt x="1539962" y="620505"/>
                      </a:cubicBezTo>
                      <a:cubicBezTo>
                        <a:pt x="1539962" y="611801"/>
                        <a:pt x="1546140" y="604744"/>
                        <a:pt x="1553760" y="604744"/>
                      </a:cubicBezTo>
                      <a:close/>
                      <a:moveTo>
                        <a:pt x="409587" y="603400"/>
                      </a:moveTo>
                      <a:cubicBezTo>
                        <a:pt x="417208" y="603400"/>
                        <a:pt x="423386" y="610456"/>
                        <a:pt x="423386" y="619161"/>
                      </a:cubicBezTo>
                      <a:cubicBezTo>
                        <a:pt x="423386" y="627865"/>
                        <a:pt x="417208" y="634921"/>
                        <a:pt x="409587" y="634921"/>
                      </a:cubicBezTo>
                      <a:cubicBezTo>
                        <a:pt x="401967" y="634921"/>
                        <a:pt x="395789" y="627865"/>
                        <a:pt x="395789" y="619161"/>
                      </a:cubicBezTo>
                      <a:cubicBezTo>
                        <a:pt x="395789" y="610456"/>
                        <a:pt x="401967" y="603400"/>
                        <a:pt x="409587" y="603400"/>
                      </a:cubicBezTo>
                      <a:close/>
                      <a:moveTo>
                        <a:pt x="1161890" y="597527"/>
                      </a:moveTo>
                      <a:cubicBezTo>
                        <a:pt x="1169511" y="597527"/>
                        <a:pt x="1175689" y="604583"/>
                        <a:pt x="1175689" y="613288"/>
                      </a:cubicBezTo>
                      <a:cubicBezTo>
                        <a:pt x="1175689" y="621992"/>
                        <a:pt x="1169511" y="629048"/>
                        <a:pt x="1161890" y="629048"/>
                      </a:cubicBezTo>
                      <a:cubicBezTo>
                        <a:pt x="1154270" y="629048"/>
                        <a:pt x="1148092" y="621992"/>
                        <a:pt x="1148092" y="613288"/>
                      </a:cubicBezTo>
                      <a:cubicBezTo>
                        <a:pt x="1148092" y="604583"/>
                        <a:pt x="1154270" y="597527"/>
                        <a:pt x="1161890" y="597527"/>
                      </a:cubicBezTo>
                      <a:close/>
                      <a:moveTo>
                        <a:pt x="78302" y="589298"/>
                      </a:moveTo>
                      <a:cubicBezTo>
                        <a:pt x="85922" y="589298"/>
                        <a:pt x="92100" y="596354"/>
                        <a:pt x="92100" y="605058"/>
                      </a:cubicBezTo>
                      <a:cubicBezTo>
                        <a:pt x="92100" y="613762"/>
                        <a:pt x="85922" y="620819"/>
                        <a:pt x="78302" y="620819"/>
                      </a:cubicBezTo>
                      <a:cubicBezTo>
                        <a:pt x="70681" y="620819"/>
                        <a:pt x="64503" y="613762"/>
                        <a:pt x="64503" y="605058"/>
                      </a:cubicBezTo>
                      <a:cubicBezTo>
                        <a:pt x="64503" y="596354"/>
                        <a:pt x="70681" y="589298"/>
                        <a:pt x="78302" y="589298"/>
                      </a:cubicBezTo>
                      <a:close/>
                      <a:moveTo>
                        <a:pt x="789344" y="586153"/>
                      </a:moveTo>
                      <a:cubicBezTo>
                        <a:pt x="796965" y="586153"/>
                        <a:pt x="803143" y="593209"/>
                        <a:pt x="803143" y="601914"/>
                      </a:cubicBezTo>
                      <a:cubicBezTo>
                        <a:pt x="803143" y="610618"/>
                        <a:pt x="796965" y="617674"/>
                        <a:pt x="789344" y="617674"/>
                      </a:cubicBezTo>
                      <a:cubicBezTo>
                        <a:pt x="781724" y="617674"/>
                        <a:pt x="775546" y="610618"/>
                        <a:pt x="775546" y="601914"/>
                      </a:cubicBezTo>
                      <a:cubicBezTo>
                        <a:pt x="775546" y="593209"/>
                        <a:pt x="781724" y="586153"/>
                        <a:pt x="789344" y="586153"/>
                      </a:cubicBezTo>
                      <a:close/>
                      <a:moveTo>
                        <a:pt x="614729" y="580109"/>
                      </a:moveTo>
                      <a:cubicBezTo>
                        <a:pt x="622350" y="580109"/>
                        <a:pt x="628528" y="587165"/>
                        <a:pt x="628528" y="595870"/>
                      </a:cubicBezTo>
                      <a:cubicBezTo>
                        <a:pt x="628528" y="604574"/>
                        <a:pt x="622350" y="611630"/>
                        <a:pt x="614729" y="611630"/>
                      </a:cubicBezTo>
                      <a:cubicBezTo>
                        <a:pt x="607108" y="611630"/>
                        <a:pt x="600930" y="604574"/>
                        <a:pt x="600930" y="595870"/>
                      </a:cubicBezTo>
                      <a:cubicBezTo>
                        <a:pt x="600930" y="587165"/>
                        <a:pt x="607108" y="580109"/>
                        <a:pt x="614729" y="580109"/>
                      </a:cubicBezTo>
                      <a:close/>
                      <a:moveTo>
                        <a:pt x="1473405" y="556118"/>
                      </a:moveTo>
                      <a:cubicBezTo>
                        <a:pt x="1481026" y="556118"/>
                        <a:pt x="1487204" y="563174"/>
                        <a:pt x="1487204" y="571879"/>
                      </a:cubicBezTo>
                      <a:cubicBezTo>
                        <a:pt x="1487204" y="580583"/>
                        <a:pt x="1481026" y="587639"/>
                        <a:pt x="1473405" y="587639"/>
                      </a:cubicBezTo>
                      <a:cubicBezTo>
                        <a:pt x="1465784" y="587639"/>
                        <a:pt x="1459607" y="580583"/>
                        <a:pt x="1459607" y="571879"/>
                      </a:cubicBezTo>
                      <a:cubicBezTo>
                        <a:pt x="1459607" y="563174"/>
                        <a:pt x="1465784" y="556118"/>
                        <a:pt x="1473405" y="556118"/>
                      </a:cubicBezTo>
                      <a:close/>
                      <a:moveTo>
                        <a:pt x="1085354" y="555935"/>
                      </a:moveTo>
                      <a:cubicBezTo>
                        <a:pt x="1092975" y="555935"/>
                        <a:pt x="1099153" y="562991"/>
                        <a:pt x="1099153" y="571695"/>
                      </a:cubicBezTo>
                      <a:cubicBezTo>
                        <a:pt x="1099153" y="580400"/>
                        <a:pt x="1092975" y="587456"/>
                        <a:pt x="1085354" y="587456"/>
                      </a:cubicBezTo>
                      <a:cubicBezTo>
                        <a:pt x="1077734" y="587456"/>
                        <a:pt x="1071556" y="580400"/>
                        <a:pt x="1071556" y="571695"/>
                      </a:cubicBezTo>
                      <a:cubicBezTo>
                        <a:pt x="1071556" y="562991"/>
                        <a:pt x="1077734" y="555935"/>
                        <a:pt x="1085354" y="555935"/>
                      </a:cubicBezTo>
                      <a:close/>
                      <a:moveTo>
                        <a:pt x="1321720" y="554104"/>
                      </a:moveTo>
                      <a:cubicBezTo>
                        <a:pt x="1329341" y="554104"/>
                        <a:pt x="1335518" y="561160"/>
                        <a:pt x="1335518" y="569864"/>
                      </a:cubicBezTo>
                      <a:cubicBezTo>
                        <a:pt x="1335518" y="578569"/>
                        <a:pt x="1329341" y="585625"/>
                        <a:pt x="1321720" y="585625"/>
                      </a:cubicBezTo>
                      <a:cubicBezTo>
                        <a:pt x="1314099" y="585625"/>
                        <a:pt x="1307921" y="578569"/>
                        <a:pt x="1307921" y="569864"/>
                      </a:cubicBezTo>
                      <a:cubicBezTo>
                        <a:pt x="1307921" y="561160"/>
                        <a:pt x="1314099" y="554104"/>
                        <a:pt x="1321720" y="554104"/>
                      </a:cubicBezTo>
                      <a:close/>
                      <a:moveTo>
                        <a:pt x="212349" y="553035"/>
                      </a:moveTo>
                      <a:cubicBezTo>
                        <a:pt x="219970" y="553035"/>
                        <a:pt x="226148" y="560091"/>
                        <a:pt x="226148" y="568796"/>
                      </a:cubicBezTo>
                      <a:cubicBezTo>
                        <a:pt x="226148" y="577500"/>
                        <a:pt x="219970" y="584556"/>
                        <a:pt x="212349" y="584556"/>
                      </a:cubicBezTo>
                      <a:cubicBezTo>
                        <a:pt x="204729" y="584556"/>
                        <a:pt x="198551" y="577500"/>
                        <a:pt x="198551" y="568796"/>
                      </a:cubicBezTo>
                      <a:cubicBezTo>
                        <a:pt x="198551" y="560091"/>
                        <a:pt x="204729" y="553035"/>
                        <a:pt x="212349" y="553035"/>
                      </a:cubicBezTo>
                      <a:close/>
                      <a:moveTo>
                        <a:pt x="921628" y="551905"/>
                      </a:moveTo>
                      <a:cubicBezTo>
                        <a:pt x="929249" y="551905"/>
                        <a:pt x="935427" y="558961"/>
                        <a:pt x="935427" y="567666"/>
                      </a:cubicBezTo>
                      <a:cubicBezTo>
                        <a:pt x="935427" y="576370"/>
                        <a:pt x="929249" y="583426"/>
                        <a:pt x="921628" y="583426"/>
                      </a:cubicBezTo>
                      <a:cubicBezTo>
                        <a:pt x="914008" y="583426"/>
                        <a:pt x="907830" y="576370"/>
                        <a:pt x="907830" y="567666"/>
                      </a:cubicBezTo>
                      <a:cubicBezTo>
                        <a:pt x="907830" y="558961"/>
                        <a:pt x="914008" y="551905"/>
                        <a:pt x="921628" y="551905"/>
                      </a:cubicBezTo>
                      <a:close/>
                      <a:moveTo>
                        <a:pt x="711737" y="523701"/>
                      </a:moveTo>
                      <a:cubicBezTo>
                        <a:pt x="719358" y="523701"/>
                        <a:pt x="725536" y="530757"/>
                        <a:pt x="725536" y="539461"/>
                      </a:cubicBezTo>
                      <a:cubicBezTo>
                        <a:pt x="725536" y="548165"/>
                        <a:pt x="719358" y="555222"/>
                        <a:pt x="711737" y="555222"/>
                      </a:cubicBezTo>
                      <a:cubicBezTo>
                        <a:pt x="704117" y="555222"/>
                        <a:pt x="697939" y="548165"/>
                        <a:pt x="697939" y="539461"/>
                      </a:cubicBezTo>
                      <a:cubicBezTo>
                        <a:pt x="697939" y="530757"/>
                        <a:pt x="704117" y="523701"/>
                        <a:pt x="711737" y="523701"/>
                      </a:cubicBezTo>
                      <a:close/>
                      <a:moveTo>
                        <a:pt x="393058" y="506791"/>
                      </a:moveTo>
                      <a:cubicBezTo>
                        <a:pt x="400679" y="506791"/>
                        <a:pt x="406856" y="513847"/>
                        <a:pt x="406856" y="522551"/>
                      </a:cubicBezTo>
                      <a:cubicBezTo>
                        <a:pt x="406856" y="531256"/>
                        <a:pt x="400679" y="538312"/>
                        <a:pt x="393058" y="538312"/>
                      </a:cubicBezTo>
                      <a:cubicBezTo>
                        <a:pt x="385438" y="538312"/>
                        <a:pt x="379260" y="531256"/>
                        <a:pt x="379260" y="522551"/>
                      </a:cubicBezTo>
                      <a:cubicBezTo>
                        <a:pt x="379260" y="513847"/>
                        <a:pt x="385438" y="506791"/>
                        <a:pt x="393058" y="506791"/>
                      </a:cubicBezTo>
                      <a:close/>
                      <a:moveTo>
                        <a:pt x="1395799" y="493666"/>
                      </a:moveTo>
                      <a:cubicBezTo>
                        <a:pt x="1403420" y="493666"/>
                        <a:pt x="1409597" y="500722"/>
                        <a:pt x="1409597" y="509427"/>
                      </a:cubicBezTo>
                      <a:cubicBezTo>
                        <a:pt x="1409597" y="518131"/>
                        <a:pt x="1403420" y="525187"/>
                        <a:pt x="1395799" y="525187"/>
                      </a:cubicBezTo>
                      <a:cubicBezTo>
                        <a:pt x="1388178" y="525187"/>
                        <a:pt x="1382000" y="518131"/>
                        <a:pt x="1382000" y="509427"/>
                      </a:cubicBezTo>
                      <a:cubicBezTo>
                        <a:pt x="1382000" y="500722"/>
                        <a:pt x="1388178" y="493666"/>
                        <a:pt x="1395799" y="493666"/>
                      </a:cubicBezTo>
                      <a:close/>
                      <a:moveTo>
                        <a:pt x="1244113" y="491652"/>
                      </a:moveTo>
                      <a:cubicBezTo>
                        <a:pt x="1251734" y="491652"/>
                        <a:pt x="1257912" y="498708"/>
                        <a:pt x="1257912" y="507412"/>
                      </a:cubicBezTo>
                      <a:cubicBezTo>
                        <a:pt x="1257912" y="516117"/>
                        <a:pt x="1251734" y="523173"/>
                        <a:pt x="1244113" y="523173"/>
                      </a:cubicBezTo>
                      <a:cubicBezTo>
                        <a:pt x="1236492" y="523173"/>
                        <a:pt x="1230314" y="516117"/>
                        <a:pt x="1230314" y="507412"/>
                      </a:cubicBezTo>
                      <a:cubicBezTo>
                        <a:pt x="1230314" y="498708"/>
                        <a:pt x="1236492" y="491652"/>
                        <a:pt x="1244113" y="491652"/>
                      </a:cubicBezTo>
                      <a:close/>
                      <a:moveTo>
                        <a:pt x="278412" y="490674"/>
                      </a:moveTo>
                      <a:cubicBezTo>
                        <a:pt x="286033" y="490674"/>
                        <a:pt x="292211" y="497731"/>
                        <a:pt x="292211" y="506435"/>
                      </a:cubicBezTo>
                      <a:cubicBezTo>
                        <a:pt x="292211" y="515139"/>
                        <a:pt x="286033" y="522196"/>
                        <a:pt x="278412" y="522196"/>
                      </a:cubicBezTo>
                      <a:cubicBezTo>
                        <a:pt x="270791" y="522196"/>
                        <a:pt x="264613" y="515139"/>
                        <a:pt x="264613" y="506435"/>
                      </a:cubicBezTo>
                      <a:cubicBezTo>
                        <a:pt x="264613" y="497731"/>
                        <a:pt x="270791" y="490674"/>
                        <a:pt x="278412" y="490674"/>
                      </a:cubicBezTo>
                      <a:close/>
                      <a:moveTo>
                        <a:pt x="844021" y="489453"/>
                      </a:moveTo>
                      <a:cubicBezTo>
                        <a:pt x="851642" y="489453"/>
                        <a:pt x="857820" y="496509"/>
                        <a:pt x="857820" y="505213"/>
                      </a:cubicBezTo>
                      <a:cubicBezTo>
                        <a:pt x="857820" y="513918"/>
                        <a:pt x="851642" y="520974"/>
                        <a:pt x="844021" y="520974"/>
                      </a:cubicBezTo>
                      <a:cubicBezTo>
                        <a:pt x="836401" y="520974"/>
                        <a:pt x="830223" y="513918"/>
                        <a:pt x="830223" y="505213"/>
                      </a:cubicBezTo>
                      <a:cubicBezTo>
                        <a:pt x="830223" y="496509"/>
                        <a:pt x="836401" y="489453"/>
                        <a:pt x="844021" y="489453"/>
                      </a:cubicBezTo>
                      <a:close/>
                      <a:moveTo>
                        <a:pt x="1473405" y="481578"/>
                      </a:moveTo>
                      <a:cubicBezTo>
                        <a:pt x="1481026" y="481578"/>
                        <a:pt x="1487204" y="488635"/>
                        <a:pt x="1487204" y="497339"/>
                      </a:cubicBezTo>
                      <a:cubicBezTo>
                        <a:pt x="1487204" y="506043"/>
                        <a:pt x="1481026" y="513099"/>
                        <a:pt x="1473405" y="513099"/>
                      </a:cubicBezTo>
                      <a:cubicBezTo>
                        <a:pt x="1465784" y="513099"/>
                        <a:pt x="1459607" y="506043"/>
                        <a:pt x="1459607" y="497339"/>
                      </a:cubicBezTo>
                      <a:cubicBezTo>
                        <a:pt x="1459607" y="488635"/>
                        <a:pt x="1465784" y="481578"/>
                        <a:pt x="1473405" y="481578"/>
                      </a:cubicBezTo>
                      <a:close/>
                      <a:moveTo>
                        <a:pt x="527106" y="472543"/>
                      </a:moveTo>
                      <a:cubicBezTo>
                        <a:pt x="534727" y="472543"/>
                        <a:pt x="540905" y="479599"/>
                        <a:pt x="540905" y="488303"/>
                      </a:cubicBezTo>
                      <a:cubicBezTo>
                        <a:pt x="540905" y="497008"/>
                        <a:pt x="534727" y="504064"/>
                        <a:pt x="527106" y="504064"/>
                      </a:cubicBezTo>
                      <a:cubicBezTo>
                        <a:pt x="519485" y="504064"/>
                        <a:pt x="513307" y="497008"/>
                        <a:pt x="513307" y="488303"/>
                      </a:cubicBezTo>
                      <a:cubicBezTo>
                        <a:pt x="513307" y="479599"/>
                        <a:pt x="519485" y="472543"/>
                        <a:pt x="527106" y="472543"/>
                      </a:cubicBezTo>
                      <a:close/>
                      <a:moveTo>
                        <a:pt x="985125" y="463264"/>
                      </a:moveTo>
                      <a:cubicBezTo>
                        <a:pt x="992745" y="463264"/>
                        <a:pt x="998923" y="470320"/>
                        <a:pt x="998923" y="479024"/>
                      </a:cubicBezTo>
                      <a:cubicBezTo>
                        <a:pt x="998923" y="487728"/>
                        <a:pt x="992745" y="494785"/>
                        <a:pt x="985125" y="494785"/>
                      </a:cubicBezTo>
                      <a:cubicBezTo>
                        <a:pt x="977504" y="494785"/>
                        <a:pt x="971326" y="487728"/>
                        <a:pt x="971326" y="479024"/>
                      </a:cubicBezTo>
                      <a:cubicBezTo>
                        <a:pt x="971326" y="470320"/>
                        <a:pt x="977504" y="463264"/>
                        <a:pt x="985125" y="463264"/>
                      </a:cubicBezTo>
                      <a:close/>
                      <a:moveTo>
                        <a:pt x="110852" y="462470"/>
                      </a:moveTo>
                      <a:cubicBezTo>
                        <a:pt x="118472" y="462470"/>
                        <a:pt x="124650" y="469527"/>
                        <a:pt x="124650" y="478231"/>
                      </a:cubicBezTo>
                      <a:cubicBezTo>
                        <a:pt x="124650" y="486935"/>
                        <a:pt x="118472" y="493991"/>
                        <a:pt x="110852" y="493991"/>
                      </a:cubicBezTo>
                      <a:cubicBezTo>
                        <a:pt x="103232" y="493991"/>
                        <a:pt x="97054" y="486935"/>
                        <a:pt x="97054" y="478231"/>
                      </a:cubicBezTo>
                      <a:cubicBezTo>
                        <a:pt x="97054" y="469527"/>
                        <a:pt x="103232" y="462470"/>
                        <a:pt x="110852" y="462470"/>
                      </a:cubicBezTo>
                      <a:close/>
                      <a:moveTo>
                        <a:pt x="627076" y="461248"/>
                      </a:moveTo>
                      <a:cubicBezTo>
                        <a:pt x="634696" y="461248"/>
                        <a:pt x="640874" y="468304"/>
                        <a:pt x="640874" y="477009"/>
                      </a:cubicBezTo>
                      <a:cubicBezTo>
                        <a:pt x="640874" y="485713"/>
                        <a:pt x="634696" y="492769"/>
                        <a:pt x="627076" y="492769"/>
                      </a:cubicBezTo>
                      <a:cubicBezTo>
                        <a:pt x="619455" y="492769"/>
                        <a:pt x="613277" y="485713"/>
                        <a:pt x="613277" y="477009"/>
                      </a:cubicBezTo>
                      <a:cubicBezTo>
                        <a:pt x="613277" y="468304"/>
                        <a:pt x="619455" y="461248"/>
                        <a:pt x="627076" y="461248"/>
                      </a:cubicBezTo>
                      <a:close/>
                      <a:moveTo>
                        <a:pt x="195820" y="442324"/>
                      </a:moveTo>
                      <a:cubicBezTo>
                        <a:pt x="203441" y="442324"/>
                        <a:pt x="209619" y="449381"/>
                        <a:pt x="209619" y="458085"/>
                      </a:cubicBezTo>
                      <a:cubicBezTo>
                        <a:pt x="209619" y="466789"/>
                        <a:pt x="203441" y="473846"/>
                        <a:pt x="195820" y="473846"/>
                      </a:cubicBezTo>
                      <a:cubicBezTo>
                        <a:pt x="188199" y="473846"/>
                        <a:pt x="182021" y="466789"/>
                        <a:pt x="182021" y="458085"/>
                      </a:cubicBezTo>
                      <a:cubicBezTo>
                        <a:pt x="182021" y="449381"/>
                        <a:pt x="188199" y="442324"/>
                        <a:pt x="195820" y="442324"/>
                      </a:cubicBezTo>
                      <a:close/>
                      <a:moveTo>
                        <a:pt x="1094173" y="435059"/>
                      </a:moveTo>
                      <a:cubicBezTo>
                        <a:pt x="1101794" y="435059"/>
                        <a:pt x="1107972" y="442115"/>
                        <a:pt x="1107972" y="450819"/>
                      </a:cubicBezTo>
                      <a:cubicBezTo>
                        <a:pt x="1107972" y="459523"/>
                        <a:pt x="1101794" y="466580"/>
                        <a:pt x="1094173" y="466580"/>
                      </a:cubicBezTo>
                      <a:cubicBezTo>
                        <a:pt x="1086553" y="466580"/>
                        <a:pt x="1080375" y="459523"/>
                        <a:pt x="1080375" y="450819"/>
                      </a:cubicBezTo>
                      <a:cubicBezTo>
                        <a:pt x="1080375" y="442115"/>
                        <a:pt x="1086553" y="435059"/>
                        <a:pt x="1094173" y="435059"/>
                      </a:cubicBezTo>
                      <a:close/>
                      <a:moveTo>
                        <a:pt x="358088" y="424194"/>
                      </a:moveTo>
                      <a:cubicBezTo>
                        <a:pt x="365709" y="424194"/>
                        <a:pt x="371886" y="431250"/>
                        <a:pt x="371886" y="439954"/>
                      </a:cubicBezTo>
                      <a:cubicBezTo>
                        <a:pt x="371886" y="448658"/>
                        <a:pt x="365709" y="455715"/>
                        <a:pt x="358088" y="455715"/>
                      </a:cubicBezTo>
                      <a:cubicBezTo>
                        <a:pt x="350468" y="455715"/>
                        <a:pt x="344290" y="448658"/>
                        <a:pt x="344290" y="439954"/>
                      </a:cubicBezTo>
                      <a:cubicBezTo>
                        <a:pt x="344290" y="431250"/>
                        <a:pt x="350468" y="424194"/>
                        <a:pt x="358088" y="424194"/>
                      </a:cubicBezTo>
                      <a:close/>
                      <a:moveTo>
                        <a:pt x="762888" y="420957"/>
                      </a:moveTo>
                      <a:cubicBezTo>
                        <a:pt x="770509" y="420957"/>
                        <a:pt x="776686" y="428013"/>
                        <a:pt x="776686" y="436717"/>
                      </a:cubicBezTo>
                      <a:cubicBezTo>
                        <a:pt x="776686" y="445422"/>
                        <a:pt x="770509" y="452478"/>
                        <a:pt x="762888" y="452478"/>
                      </a:cubicBezTo>
                      <a:cubicBezTo>
                        <a:pt x="755267" y="452478"/>
                        <a:pt x="749089" y="445422"/>
                        <a:pt x="749089" y="436717"/>
                      </a:cubicBezTo>
                      <a:cubicBezTo>
                        <a:pt x="749089" y="428013"/>
                        <a:pt x="755267" y="420957"/>
                        <a:pt x="762888" y="420957"/>
                      </a:cubicBezTo>
                      <a:close/>
                      <a:moveTo>
                        <a:pt x="449805" y="418150"/>
                      </a:moveTo>
                      <a:cubicBezTo>
                        <a:pt x="457426" y="418150"/>
                        <a:pt x="463604" y="425206"/>
                        <a:pt x="463604" y="433910"/>
                      </a:cubicBezTo>
                      <a:cubicBezTo>
                        <a:pt x="463604" y="442614"/>
                        <a:pt x="457426" y="449671"/>
                        <a:pt x="449805" y="449671"/>
                      </a:cubicBezTo>
                      <a:cubicBezTo>
                        <a:pt x="442185" y="449671"/>
                        <a:pt x="436007" y="442614"/>
                        <a:pt x="436007" y="433910"/>
                      </a:cubicBezTo>
                      <a:cubicBezTo>
                        <a:pt x="436007" y="425206"/>
                        <a:pt x="442185" y="418150"/>
                        <a:pt x="449805" y="418150"/>
                      </a:cubicBezTo>
                      <a:close/>
                      <a:moveTo>
                        <a:pt x="1486818" y="415857"/>
                      </a:moveTo>
                      <a:lnTo>
                        <a:pt x="1495931" y="437534"/>
                      </a:lnTo>
                      <a:lnTo>
                        <a:pt x="1488342" y="433943"/>
                      </a:lnTo>
                      <a:cubicBezTo>
                        <a:pt x="1485845" y="431091"/>
                        <a:pt x="1484300" y="427151"/>
                        <a:pt x="1484300" y="422799"/>
                      </a:cubicBezTo>
                      <a:close/>
                      <a:moveTo>
                        <a:pt x="1323483" y="400995"/>
                      </a:moveTo>
                      <a:cubicBezTo>
                        <a:pt x="1331104" y="400995"/>
                        <a:pt x="1337282" y="408051"/>
                        <a:pt x="1337282" y="416755"/>
                      </a:cubicBezTo>
                      <a:cubicBezTo>
                        <a:pt x="1337282" y="425459"/>
                        <a:pt x="1331104" y="432516"/>
                        <a:pt x="1323483" y="432516"/>
                      </a:cubicBezTo>
                      <a:cubicBezTo>
                        <a:pt x="1315862" y="432516"/>
                        <a:pt x="1309684" y="425459"/>
                        <a:pt x="1309684" y="416755"/>
                      </a:cubicBezTo>
                      <a:cubicBezTo>
                        <a:pt x="1309684" y="408051"/>
                        <a:pt x="1315862" y="400995"/>
                        <a:pt x="1323483" y="400995"/>
                      </a:cubicBezTo>
                      <a:close/>
                      <a:moveTo>
                        <a:pt x="896935" y="384694"/>
                      </a:moveTo>
                      <a:cubicBezTo>
                        <a:pt x="904556" y="384694"/>
                        <a:pt x="910734" y="391750"/>
                        <a:pt x="910734" y="400454"/>
                      </a:cubicBezTo>
                      <a:cubicBezTo>
                        <a:pt x="910734" y="409159"/>
                        <a:pt x="904556" y="416215"/>
                        <a:pt x="896935" y="416215"/>
                      </a:cubicBezTo>
                      <a:cubicBezTo>
                        <a:pt x="889315" y="416215"/>
                        <a:pt x="883137" y="409159"/>
                        <a:pt x="883137" y="400454"/>
                      </a:cubicBezTo>
                      <a:cubicBezTo>
                        <a:pt x="883137" y="391750"/>
                        <a:pt x="889315" y="384694"/>
                        <a:pt x="896935" y="384694"/>
                      </a:cubicBezTo>
                      <a:close/>
                      <a:moveTo>
                        <a:pt x="140748" y="370000"/>
                      </a:moveTo>
                      <a:lnTo>
                        <a:pt x="138241" y="376915"/>
                      </a:lnTo>
                      <a:lnTo>
                        <a:pt x="135466" y="378228"/>
                      </a:lnTo>
                      <a:close/>
                      <a:moveTo>
                        <a:pt x="545050" y="365770"/>
                      </a:moveTo>
                      <a:cubicBezTo>
                        <a:pt x="552671" y="365770"/>
                        <a:pt x="558848" y="372826"/>
                        <a:pt x="558848" y="381531"/>
                      </a:cubicBezTo>
                      <a:cubicBezTo>
                        <a:pt x="558848" y="390235"/>
                        <a:pt x="552671" y="397291"/>
                        <a:pt x="545050" y="397291"/>
                      </a:cubicBezTo>
                      <a:cubicBezTo>
                        <a:pt x="537429" y="397291"/>
                        <a:pt x="531251" y="390235"/>
                        <a:pt x="531251" y="381531"/>
                      </a:cubicBezTo>
                      <a:cubicBezTo>
                        <a:pt x="531251" y="372826"/>
                        <a:pt x="537429" y="365770"/>
                        <a:pt x="545050" y="365770"/>
                      </a:cubicBezTo>
                      <a:close/>
                      <a:moveTo>
                        <a:pt x="280482" y="361741"/>
                      </a:moveTo>
                      <a:cubicBezTo>
                        <a:pt x="288103" y="361741"/>
                        <a:pt x="294280" y="368798"/>
                        <a:pt x="294280" y="377502"/>
                      </a:cubicBezTo>
                      <a:cubicBezTo>
                        <a:pt x="294280" y="386206"/>
                        <a:pt x="288103" y="393262"/>
                        <a:pt x="280482" y="393262"/>
                      </a:cubicBezTo>
                      <a:cubicBezTo>
                        <a:pt x="272861" y="393262"/>
                        <a:pt x="266683" y="386206"/>
                        <a:pt x="266683" y="377502"/>
                      </a:cubicBezTo>
                      <a:cubicBezTo>
                        <a:pt x="266683" y="368798"/>
                        <a:pt x="272861" y="361741"/>
                        <a:pt x="280482" y="361741"/>
                      </a:cubicBezTo>
                      <a:close/>
                      <a:moveTo>
                        <a:pt x="1420491" y="344586"/>
                      </a:moveTo>
                      <a:cubicBezTo>
                        <a:pt x="1428112" y="344586"/>
                        <a:pt x="1434290" y="351643"/>
                        <a:pt x="1434290" y="360347"/>
                      </a:cubicBezTo>
                      <a:cubicBezTo>
                        <a:pt x="1434290" y="369051"/>
                        <a:pt x="1428112" y="376107"/>
                        <a:pt x="1420491" y="376107"/>
                      </a:cubicBezTo>
                      <a:cubicBezTo>
                        <a:pt x="1412871" y="376107"/>
                        <a:pt x="1406693" y="369051"/>
                        <a:pt x="1406693" y="360347"/>
                      </a:cubicBezTo>
                      <a:cubicBezTo>
                        <a:pt x="1406693" y="351643"/>
                        <a:pt x="1412871" y="344586"/>
                        <a:pt x="1420491" y="344586"/>
                      </a:cubicBezTo>
                      <a:close/>
                      <a:moveTo>
                        <a:pt x="1088866" y="338451"/>
                      </a:moveTo>
                      <a:cubicBezTo>
                        <a:pt x="1096487" y="338451"/>
                        <a:pt x="1102665" y="345507"/>
                        <a:pt x="1102665" y="354211"/>
                      </a:cubicBezTo>
                      <a:cubicBezTo>
                        <a:pt x="1102665" y="362916"/>
                        <a:pt x="1096487" y="369972"/>
                        <a:pt x="1088866" y="369972"/>
                      </a:cubicBezTo>
                      <a:cubicBezTo>
                        <a:pt x="1081246" y="369972"/>
                        <a:pt x="1075068" y="362916"/>
                        <a:pt x="1075068" y="354211"/>
                      </a:cubicBezTo>
                      <a:cubicBezTo>
                        <a:pt x="1075068" y="345507"/>
                        <a:pt x="1081246" y="338451"/>
                        <a:pt x="1088866" y="338451"/>
                      </a:cubicBezTo>
                      <a:close/>
                      <a:moveTo>
                        <a:pt x="974220" y="322334"/>
                      </a:moveTo>
                      <a:cubicBezTo>
                        <a:pt x="981841" y="322334"/>
                        <a:pt x="988019" y="329390"/>
                        <a:pt x="988019" y="338094"/>
                      </a:cubicBezTo>
                      <a:cubicBezTo>
                        <a:pt x="988019" y="346799"/>
                        <a:pt x="981841" y="353855"/>
                        <a:pt x="974220" y="353855"/>
                      </a:cubicBezTo>
                      <a:cubicBezTo>
                        <a:pt x="966600" y="353855"/>
                        <a:pt x="960422" y="346799"/>
                        <a:pt x="960422" y="338094"/>
                      </a:cubicBezTo>
                      <a:cubicBezTo>
                        <a:pt x="960422" y="329390"/>
                        <a:pt x="966600" y="322334"/>
                        <a:pt x="974220" y="322334"/>
                      </a:cubicBezTo>
                      <a:close/>
                      <a:moveTo>
                        <a:pt x="1222914" y="304203"/>
                      </a:moveTo>
                      <a:cubicBezTo>
                        <a:pt x="1230535" y="304203"/>
                        <a:pt x="1236713" y="311259"/>
                        <a:pt x="1236713" y="319963"/>
                      </a:cubicBezTo>
                      <a:cubicBezTo>
                        <a:pt x="1236713" y="328668"/>
                        <a:pt x="1230535" y="335724"/>
                        <a:pt x="1222914" y="335724"/>
                      </a:cubicBezTo>
                      <a:cubicBezTo>
                        <a:pt x="1215293" y="335724"/>
                        <a:pt x="1209116" y="328668"/>
                        <a:pt x="1209116" y="319963"/>
                      </a:cubicBezTo>
                      <a:cubicBezTo>
                        <a:pt x="1209116" y="311259"/>
                        <a:pt x="1215293" y="304203"/>
                        <a:pt x="1222914" y="304203"/>
                      </a:cubicBezTo>
                      <a:close/>
                      <a:moveTo>
                        <a:pt x="377490" y="301303"/>
                      </a:moveTo>
                      <a:cubicBezTo>
                        <a:pt x="385111" y="301303"/>
                        <a:pt x="391289" y="308359"/>
                        <a:pt x="391289" y="317063"/>
                      </a:cubicBezTo>
                      <a:cubicBezTo>
                        <a:pt x="391289" y="325768"/>
                        <a:pt x="385111" y="332824"/>
                        <a:pt x="377490" y="332824"/>
                      </a:cubicBezTo>
                      <a:cubicBezTo>
                        <a:pt x="369869" y="332824"/>
                        <a:pt x="363691" y="325768"/>
                        <a:pt x="363691" y="317063"/>
                      </a:cubicBezTo>
                      <a:cubicBezTo>
                        <a:pt x="363691" y="308359"/>
                        <a:pt x="369869" y="301303"/>
                        <a:pt x="377490" y="301303"/>
                      </a:cubicBezTo>
                      <a:close/>
                      <a:moveTo>
                        <a:pt x="806661" y="294129"/>
                      </a:moveTo>
                      <a:cubicBezTo>
                        <a:pt x="814281" y="294129"/>
                        <a:pt x="820459" y="301186"/>
                        <a:pt x="820459" y="309890"/>
                      </a:cubicBezTo>
                      <a:cubicBezTo>
                        <a:pt x="820459" y="318594"/>
                        <a:pt x="814281" y="325650"/>
                        <a:pt x="806661" y="325650"/>
                      </a:cubicBezTo>
                      <a:cubicBezTo>
                        <a:pt x="799040" y="325650"/>
                        <a:pt x="792862" y="318594"/>
                        <a:pt x="792862" y="309890"/>
                      </a:cubicBezTo>
                      <a:cubicBezTo>
                        <a:pt x="792862" y="301186"/>
                        <a:pt x="799040" y="294129"/>
                        <a:pt x="806661" y="294129"/>
                      </a:cubicBezTo>
                      <a:close/>
                      <a:moveTo>
                        <a:pt x="465680" y="293245"/>
                      </a:moveTo>
                      <a:cubicBezTo>
                        <a:pt x="473300" y="293245"/>
                        <a:pt x="479478" y="300301"/>
                        <a:pt x="479478" y="309005"/>
                      </a:cubicBezTo>
                      <a:cubicBezTo>
                        <a:pt x="479478" y="317710"/>
                        <a:pt x="473300" y="324766"/>
                        <a:pt x="465680" y="324766"/>
                      </a:cubicBezTo>
                      <a:cubicBezTo>
                        <a:pt x="458059" y="324766"/>
                        <a:pt x="451881" y="317710"/>
                        <a:pt x="451881" y="309005"/>
                      </a:cubicBezTo>
                      <a:cubicBezTo>
                        <a:pt x="451881" y="300301"/>
                        <a:pt x="458059" y="293245"/>
                        <a:pt x="465680" y="293245"/>
                      </a:cubicBezTo>
                      <a:close/>
                      <a:moveTo>
                        <a:pt x="201112" y="289215"/>
                      </a:moveTo>
                      <a:cubicBezTo>
                        <a:pt x="208732" y="289215"/>
                        <a:pt x="214910" y="296272"/>
                        <a:pt x="214910" y="304976"/>
                      </a:cubicBezTo>
                      <a:cubicBezTo>
                        <a:pt x="214910" y="313680"/>
                        <a:pt x="208732" y="320736"/>
                        <a:pt x="201112" y="320736"/>
                      </a:cubicBezTo>
                      <a:cubicBezTo>
                        <a:pt x="193491" y="320736"/>
                        <a:pt x="187313" y="313680"/>
                        <a:pt x="187313" y="304976"/>
                      </a:cubicBezTo>
                      <a:cubicBezTo>
                        <a:pt x="187313" y="296272"/>
                        <a:pt x="193491" y="289215"/>
                        <a:pt x="201112" y="289215"/>
                      </a:cubicBezTo>
                      <a:close/>
                      <a:moveTo>
                        <a:pt x="1335830" y="282134"/>
                      </a:moveTo>
                      <a:cubicBezTo>
                        <a:pt x="1343450" y="282134"/>
                        <a:pt x="1349628" y="289190"/>
                        <a:pt x="1349628" y="297895"/>
                      </a:cubicBezTo>
                      <a:cubicBezTo>
                        <a:pt x="1349628" y="306599"/>
                        <a:pt x="1343450" y="313655"/>
                        <a:pt x="1335830" y="313655"/>
                      </a:cubicBezTo>
                      <a:cubicBezTo>
                        <a:pt x="1328209" y="313655"/>
                        <a:pt x="1322032" y="306599"/>
                        <a:pt x="1322032" y="297895"/>
                      </a:cubicBezTo>
                      <a:cubicBezTo>
                        <a:pt x="1322032" y="289190"/>
                        <a:pt x="1328209" y="282134"/>
                        <a:pt x="1335830" y="282134"/>
                      </a:cubicBezTo>
                      <a:close/>
                      <a:moveTo>
                        <a:pt x="632933" y="275113"/>
                      </a:moveTo>
                      <a:cubicBezTo>
                        <a:pt x="640554" y="275113"/>
                        <a:pt x="646732" y="282170"/>
                        <a:pt x="646732" y="290874"/>
                      </a:cubicBezTo>
                      <a:cubicBezTo>
                        <a:pt x="646732" y="299578"/>
                        <a:pt x="640554" y="306634"/>
                        <a:pt x="632933" y="306634"/>
                      </a:cubicBezTo>
                      <a:cubicBezTo>
                        <a:pt x="625313" y="306634"/>
                        <a:pt x="619135" y="299578"/>
                        <a:pt x="619135" y="290874"/>
                      </a:cubicBezTo>
                      <a:cubicBezTo>
                        <a:pt x="619135" y="282170"/>
                        <a:pt x="625313" y="275113"/>
                        <a:pt x="632933" y="275113"/>
                      </a:cubicBezTo>
                      <a:close/>
                      <a:moveTo>
                        <a:pt x="891628" y="273984"/>
                      </a:moveTo>
                      <a:cubicBezTo>
                        <a:pt x="899249" y="273984"/>
                        <a:pt x="905427" y="281041"/>
                        <a:pt x="905427" y="289745"/>
                      </a:cubicBezTo>
                      <a:cubicBezTo>
                        <a:pt x="905427" y="298449"/>
                        <a:pt x="899249" y="305506"/>
                        <a:pt x="891628" y="305506"/>
                      </a:cubicBezTo>
                      <a:cubicBezTo>
                        <a:pt x="884008" y="305506"/>
                        <a:pt x="877830" y="298449"/>
                        <a:pt x="877830" y="289745"/>
                      </a:cubicBezTo>
                      <a:cubicBezTo>
                        <a:pt x="877830" y="281041"/>
                        <a:pt x="884008" y="273984"/>
                        <a:pt x="891628" y="273984"/>
                      </a:cubicBezTo>
                      <a:close/>
                      <a:moveTo>
                        <a:pt x="1053897" y="255853"/>
                      </a:moveTo>
                      <a:cubicBezTo>
                        <a:pt x="1061518" y="255853"/>
                        <a:pt x="1067695" y="262909"/>
                        <a:pt x="1067695" y="271613"/>
                      </a:cubicBezTo>
                      <a:cubicBezTo>
                        <a:pt x="1067695" y="280317"/>
                        <a:pt x="1061518" y="287374"/>
                        <a:pt x="1053897" y="287374"/>
                      </a:cubicBezTo>
                      <a:cubicBezTo>
                        <a:pt x="1046276" y="287374"/>
                        <a:pt x="1040098" y="280317"/>
                        <a:pt x="1040098" y="271613"/>
                      </a:cubicBezTo>
                      <a:cubicBezTo>
                        <a:pt x="1040098" y="262909"/>
                        <a:pt x="1046276" y="255853"/>
                        <a:pt x="1053897" y="255853"/>
                      </a:cubicBezTo>
                      <a:close/>
                      <a:moveTo>
                        <a:pt x="543285" y="250939"/>
                      </a:moveTo>
                      <a:cubicBezTo>
                        <a:pt x="550906" y="250939"/>
                        <a:pt x="557084" y="257995"/>
                        <a:pt x="557084" y="266699"/>
                      </a:cubicBezTo>
                      <a:cubicBezTo>
                        <a:pt x="557084" y="275403"/>
                        <a:pt x="550906" y="282460"/>
                        <a:pt x="543285" y="282460"/>
                      </a:cubicBezTo>
                      <a:cubicBezTo>
                        <a:pt x="535665" y="282460"/>
                        <a:pt x="529487" y="275403"/>
                        <a:pt x="529487" y="266699"/>
                      </a:cubicBezTo>
                      <a:cubicBezTo>
                        <a:pt x="529487" y="257995"/>
                        <a:pt x="535665" y="250939"/>
                        <a:pt x="543285" y="250939"/>
                      </a:cubicBezTo>
                      <a:close/>
                      <a:moveTo>
                        <a:pt x="1145613" y="249810"/>
                      </a:moveTo>
                      <a:cubicBezTo>
                        <a:pt x="1153234" y="249810"/>
                        <a:pt x="1159412" y="256866"/>
                        <a:pt x="1159412" y="265570"/>
                      </a:cubicBezTo>
                      <a:cubicBezTo>
                        <a:pt x="1159412" y="274274"/>
                        <a:pt x="1153234" y="281331"/>
                        <a:pt x="1145613" y="281331"/>
                      </a:cubicBezTo>
                      <a:cubicBezTo>
                        <a:pt x="1137993" y="281331"/>
                        <a:pt x="1131815" y="274274"/>
                        <a:pt x="1131815" y="265570"/>
                      </a:cubicBezTo>
                      <a:cubicBezTo>
                        <a:pt x="1131815" y="256866"/>
                        <a:pt x="1137993" y="249810"/>
                        <a:pt x="1145613" y="249810"/>
                      </a:cubicBezTo>
                      <a:close/>
                      <a:moveTo>
                        <a:pt x="272647" y="218981"/>
                      </a:moveTo>
                      <a:cubicBezTo>
                        <a:pt x="280267" y="218981"/>
                        <a:pt x="286445" y="226038"/>
                        <a:pt x="286445" y="234742"/>
                      </a:cubicBezTo>
                      <a:cubicBezTo>
                        <a:pt x="286445" y="243446"/>
                        <a:pt x="280267" y="250502"/>
                        <a:pt x="272647" y="250502"/>
                      </a:cubicBezTo>
                      <a:cubicBezTo>
                        <a:pt x="265027" y="250502"/>
                        <a:pt x="258849" y="243446"/>
                        <a:pt x="258849" y="234742"/>
                      </a:cubicBezTo>
                      <a:cubicBezTo>
                        <a:pt x="258849" y="226038"/>
                        <a:pt x="265027" y="218981"/>
                        <a:pt x="272647" y="218981"/>
                      </a:cubicBezTo>
                      <a:close/>
                      <a:moveTo>
                        <a:pt x="720236" y="213547"/>
                      </a:moveTo>
                      <a:cubicBezTo>
                        <a:pt x="727856" y="213547"/>
                        <a:pt x="734034" y="220603"/>
                        <a:pt x="734034" y="229307"/>
                      </a:cubicBezTo>
                      <a:cubicBezTo>
                        <a:pt x="734034" y="238011"/>
                        <a:pt x="727856" y="245068"/>
                        <a:pt x="720236" y="245068"/>
                      </a:cubicBezTo>
                      <a:cubicBezTo>
                        <a:pt x="712615" y="245068"/>
                        <a:pt x="706437" y="238011"/>
                        <a:pt x="706437" y="229307"/>
                      </a:cubicBezTo>
                      <a:cubicBezTo>
                        <a:pt x="706437" y="220603"/>
                        <a:pt x="712615" y="213547"/>
                        <a:pt x="720236" y="213547"/>
                      </a:cubicBezTo>
                      <a:close/>
                      <a:moveTo>
                        <a:pt x="367426" y="205905"/>
                      </a:moveTo>
                      <a:cubicBezTo>
                        <a:pt x="375047" y="205905"/>
                        <a:pt x="381225" y="212961"/>
                        <a:pt x="381225" y="221665"/>
                      </a:cubicBezTo>
                      <a:cubicBezTo>
                        <a:pt x="381225" y="230369"/>
                        <a:pt x="375047" y="237426"/>
                        <a:pt x="367426" y="237426"/>
                      </a:cubicBezTo>
                      <a:cubicBezTo>
                        <a:pt x="359806" y="237426"/>
                        <a:pt x="353628" y="230369"/>
                        <a:pt x="353628" y="221665"/>
                      </a:cubicBezTo>
                      <a:cubicBezTo>
                        <a:pt x="353628" y="212961"/>
                        <a:pt x="359806" y="205905"/>
                        <a:pt x="367426" y="205905"/>
                      </a:cubicBezTo>
                      <a:close/>
                      <a:moveTo>
                        <a:pt x="1240858" y="197430"/>
                      </a:moveTo>
                      <a:cubicBezTo>
                        <a:pt x="1248479" y="197430"/>
                        <a:pt x="1254657" y="204486"/>
                        <a:pt x="1254657" y="213191"/>
                      </a:cubicBezTo>
                      <a:cubicBezTo>
                        <a:pt x="1254657" y="221895"/>
                        <a:pt x="1248479" y="228951"/>
                        <a:pt x="1240858" y="228951"/>
                      </a:cubicBezTo>
                      <a:cubicBezTo>
                        <a:pt x="1233237" y="228951"/>
                        <a:pt x="1227059" y="221895"/>
                        <a:pt x="1227059" y="213191"/>
                      </a:cubicBezTo>
                      <a:cubicBezTo>
                        <a:pt x="1227059" y="204486"/>
                        <a:pt x="1233237" y="197430"/>
                        <a:pt x="1240858" y="197430"/>
                      </a:cubicBezTo>
                      <a:close/>
                      <a:moveTo>
                        <a:pt x="976290" y="193401"/>
                      </a:moveTo>
                      <a:cubicBezTo>
                        <a:pt x="983911" y="193401"/>
                        <a:pt x="990088" y="200457"/>
                        <a:pt x="990088" y="209161"/>
                      </a:cubicBezTo>
                      <a:cubicBezTo>
                        <a:pt x="990088" y="217866"/>
                        <a:pt x="983911" y="224922"/>
                        <a:pt x="976290" y="224922"/>
                      </a:cubicBezTo>
                      <a:cubicBezTo>
                        <a:pt x="968669" y="224922"/>
                        <a:pt x="962491" y="217866"/>
                        <a:pt x="962491" y="209161"/>
                      </a:cubicBezTo>
                      <a:cubicBezTo>
                        <a:pt x="962491" y="200457"/>
                        <a:pt x="968669" y="193401"/>
                        <a:pt x="976290" y="193401"/>
                      </a:cubicBezTo>
                      <a:close/>
                      <a:moveTo>
                        <a:pt x="465679" y="188487"/>
                      </a:moveTo>
                      <a:cubicBezTo>
                        <a:pt x="473300" y="188487"/>
                        <a:pt x="479478" y="195543"/>
                        <a:pt x="479478" y="204247"/>
                      </a:cubicBezTo>
                      <a:cubicBezTo>
                        <a:pt x="479478" y="212952"/>
                        <a:pt x="473300" y="220008"/>
                        <a:pt x="465679" y="220008"/>
                      </a:cubicBezTo>
                      <a:cubicBezTo>
                        <a:pt x="458059" y="220008"/>
                        <a:pt x="451881" y="212952"/>
                        <a:pt x="451881" y="204247"/>
                      </a:cubicBezTo>
                      <a:cubicBezTo>
                        <a:pt x="451881" y="195543"/>
                        <a:pt x="458059" y="188487"/>
                        <a:pt x="465679" y="188487"/>
                      </a:cubicBezTo>
                      <a:close/>
                      <a:moveTo>
                        <a:pt x="577538" y="182362"/>
                      </a:moveTo>
                      <a:cubicBezTo>
                        <a:pt x="585158" y="182362"/>
                        <a:pt x="591336" y="189419"/>
                        <a:pt x="591336" y="198123"/>
                      </a:cubicBezTo>
                      <a:cubicBezTo>
                        <a:pt x="591336" y="206827"/>
                        <a:pt x="585158" y="213883"/>
                        <a:pt x="577538" y="213883"/>
                      </a:cubicBezTo>
                      <a:cubicBezTo>
                        <a:pt x="569917" y="213883"/>
                        <a:pt x="563739" y="206827"/>
                        <a:pt x="563739" y="198123"/>
                      </a:cubicBezTo>
                      <a:cubicBezTo>
                        <a:pt x="563739" y="189419"/>
                        <a:pt x="569917" y="182362"/>
                        <a:pt x="577538" y="182362"/>
                      </a:cubicBezTo>
                      <a:close/>
                      <a:moveTo>
                        <a:pt x="824292" y="181670"/>
                      </a:moveTo>
                      <a:cubicBezTo>
                        <a:pt x="831913" y="181670"/>
                        <a:pt x="838091" y="188726"/>
                        <a:pt x="838091" y="197430"/>
                      </a:cubicBezTo>
                      <a:cubicBezTo>
                        <a:pt x="838091" y="206135"/>
                        <a:pt x="831913" y="213191"/>
                        <a:pt x="824292" y="213191"/>
                      </a:cubicBezTo>
                      <a:cubicBezTo>
                        <a:pt x="816671" y="213191"/>
                        <a:pt x="810494" y="206135"/>
                        <a:pt x="810494" y="197430"/>
                      </a:cubicBezTo>
                      <a:cubicBezTo>
                        <a:pt x="810494" y="188726"/>
                        <a:pt x="816671" y="181670"/>
                        <a:pt x="824292" y="181670"/>
                      </a:cubicBezTo>
                      <a:close/>
                      <a:moveTo>
                        <a:pt x="1073298" y="132963"/>
                      </a:moveTo>
                      <a:cubicBezTo>
                        <a:pt x="1080919" y="132963"/>
                        <a:pt x="1087097" y="140019"/>
                        <a:pt x="1087097" y="148723"/>
                      </a:cubicBezTo>
                      <a:cubicBezTo>
                        <a:pt x="1087097" y="157428"/>
                        <a:pt x="1080919" y="164484"/>
                        <a:pt x="1073298" y="164484"/>
                      </a:cubicBezTo>
                      <a:cubicBezTo>
                        <a:pt x="1065678" y="164484"/>
                        <a:pt x="1059500" y="157428"/>
                        <a:pt x="1059500" y="148723"/>
                      </a:cubicBezTo>
                      <a:cubicBezTo>
                        <a:pt x="1059500" y="140019"/>
                        <a:pt x="1065678" y="132963"/>
                        <a:pt x="1073298" y="132963"/>
                      </a:cubicBezTo>
                      <a:close/>
                      <a:moveTo>
                        <a:pt x="400939" y="127336"/>
                      </a:moveTo>
                      <a:cubicBezTo>
                        <a:pt x="408559" y="127336"/>
                        <a:pt x="414737" y="134392"/>
                        <a:pt x="414737" y="143096"/>
                      </a:cubicBezTo>
                      <a:cubicBezTo>
                        <a:pt x="414737" y="151801"/>
                        <a:pt x="408559" y="158857"/>
                        <a:pt x="400939" y="158857"/>
                      </a:cubicBezTo>
                      <a:cubicBezTo>
                        <a:pt x="393318" y="158857"/>
                        <a:pt x="387141" y="151801"/>
                        <a:pt x="387141" y="143096"/>
                      </a:cubicBezTo>
                      <a:cubicBezTo>
                        <a:pt x="387141" y="134392"/>
                        <a:pt x="393318" y="127336"/>
                        <a:pt x="400939" y="127336"/>
                      </a:cubicBezTo>
                      <a:close/>
                      <a:moveTo>
                        <a:pt x="1161488" y="124905"/>
                      </a:moveTo>
                      <a:cubicBezTo>
                        <a:pt x="1169109" y="124905"/>
                        <a:pt x="1175286" y="131961"/>
                        <a:pt x="1175286" y="140665"/>
                      </a:cubicBezTo>
                      <a:cubicBezTo>
                        <a:pt x="1175286" y="149370"/>
                        <a:pt x="1169109" y="156426"/>
                        <a:pt x="1161488" y="156426"/>
                      </a:cubicBezTo>
                      <a:cubicBezTo>
                        <a:pt x="1153867" y="156426"/>
                        <a:pt x="1147689" y="149370"/>
                        <a:pt x="1147689" y="140665"/>
                      </a:cubicBezTo>
                      <a:cubicBezTo>
                        <a:pt x="1147689" y="131961"/>
                        <a:pt x="1153867" y="124905"/>
                        <a:pt x="1161488" y="124905"/>
                      </a:cubicBezTo>
                      <a:close/>
                      <a:moveTo>
                        <a:pt x="652641" y="122005"/>
                      </a:moveTo>
                      <a:cubicBezTo>
                        <a:pt x="660261" y="122005"/>
                        <a:pt x="666439" y="129062"/>
                        <a:pt x="666439" y="137766"/>
                      </a:cubicBezTo>
                      <a:cubicBezTo>
                        <a:pt x="666439" y="146470"/>
                        <a:pt x="660261" y="153526"/>
                        <a:pt x="652641" y="153526"/>
                      </a:cubicBezTo>
                      <a:cubicBezTo>
                        <a:pt x="645020" y="153526"/>
                        <a:pt x="638842" y="146470"/>
                        <a:pt x="638842" y="137766"/>
                      </a:cubicBezTo>
                      <a:cubicBezTo>
                        <a:pt x="638842" y="129062"/>
                        <a:pt x="645020" y="122005"/>
                        <a:pt x="652641" y="122005"/>
                      </a:cubicBezTo>
                      <a:close/>
                      <a:moveTo>
                        <a:pt x="896920" y="120875"/>
                      </a:moveTo>
                      <a:cubicBezTo>
                        <a:pt x="904540" y="120875"/>
                        <a:pt x="910718" y="127932"/>
                        <a:pt x="910718" y="136636"/>
                      </a:cubicBezTo>
                      <a:cubicBezTo>
                        <a:pt x="910718" y="145340"/>
                        <a:pt x="904540" y="152396"/>
                        <a:pt x="896920" y="152396"/>
                      </a:cubicBezTo>
                      <a:cubicBezTo>
                        <a:pt x="889299" y="152396"/>
                        <a:pt x="883121" y="145340"/>
                        <a:pt x="883121" y="136636"/>
                      </a:cubicBezTo>
                      <a:cubicBezTo>
                        <a:pt x="883121" y="127932"/>
                        <a:pt x="889299" y="120875"/>
                        <a:pt x="896920" y="120875"/>
                      </a:cubicBezTo>
                      <a:close/>
                      <a:moveTo>
                        <a:pt x="743470" y="116845"/>
                      </a:moveTo>
                      <a:cubicBezTo>
                        <a:pt x="751091" y="116845"/>
                        <a:pt x="757268" y="123902"/>
                        <a:pt x="757268" y="132606"/>
                      </a:cubicBezTo>
                      <a:cubicBezTo>
                        <a:pt x="757268" y="141310"/>
                        <a:pt x="751091" y="148366"/>
                        <a:pt x="743470" y="148366"/>
                      </a:cubicBezTo>
                      <a:cubicBezTo>
                        <a:pt x="735850" y="148366"/>
                        <a:pt x="729672" y="141310"/>
                        <a:pt x="729672" y="132606"/>
                      </a:cubicBezTo>
                      <a:cubicBezTo>
                        <a:pt x="729672" y="123902"/>
                        <a:pt x="735850" y="116845"/>
                        <a:pt x="743470" y="116845"/>
                      </a:cubicBezTo>
                      <a:close/>
                      <a:moveTo>
                        <a:pt x="513302" y="113947"/>
                      </a:moveTo>
                      <a:cubicBezTo>
                        <a:pt x="520922" y="113947"/>
                        <a:pt x="527100" y="121003"/>
                        <a:pt x="527100" y="129707"/>
                      </a:cubicBezTo>
                      <a:cubicBezTo>
                        <a:pt x="527100" y="138412"/>
                        <a:pt x="520922" y="145468"/>
                        <a:pt x="513302" y="145468"/>
                      </a:cubicBezTo>
                      <a:cubicBezTo>
                        <a:pt x="505681" y="145468"/>
                        <a:pt x="499503" y="138412"/>
                        <a:pt x="499503" y="129707"/>
                      </a:cubicBezTo>
                      <a:cubicBezTo>
                        <a:pt x="499503" y="121003"/>
                        <a:pt x="505681" y="113947"/>
                        <a:pt x="513302" y="113947"/>
                      </a:cubicBezTo>
                      <a:close/>
                      <a:moveTo>
                        <a:pt x="445908" y="77143"/>
                      </a:moveTo>
                      <a:lnTo>
                        <a:pt x="445452" y="78400"/>
                      </a:lnTo>
                      <a:cubicBezTo>
                        <a:pt x="442955" y="81252"/>
                        <a:pt x="439506" y="83016"/>
                        <a:pt x="435695" y="83016"/>
                      </a:cubicBezTo>
                      <a:lnTo>
                        <a:pt x="435573" y="82958"/>
                      </a:lnTo>
                      <a:lnTo>
                        <a:pt x="444460" y="77775"/>
                      </a:lnTo>
                      <a:close/>
                      <a:moveTo>
                        <a:pt x="819314" y="58424"/>
                      </a:moveTo>
                      <a:cubicBezTo>
                        <a:pt x="826934" y="58424"/>
                        <a:pt x="833112" y="65480"/>
                        <a:pt x="833112" y="74184"/>
                      </a:cubicBezTo>
                      <a:cubicBezTo>
                        <a:pt x="833112" y="82888"/>
                        <a:pt x="826934" y="89945"/>
                        <a:pt x="819314" y="89945"/>
                      </a:cubicBezTo>
                      <a:cubicBezTo>
                        <a:pt x="811693" y="89945"/>
                        <a:pt x="805515" y="82888"/>
                        <a:pt x="805515" y="74184"/>
                      </a:cubicBezTo>
                      <a:cubicBezTo>
                        <a:pt x="805515" y="65480"/>
                        <a:pt x="811693" y="58424"/>
                        <a:pt x="819314" y="58424"/>
                      </a:cubicBezTo>
                      <a:close/>
                      <a:moveTo>
                        <a:pt x="968455" y="50641"/>
                      </a:moveTo>
                      <a:cubicBezTo>
                        <a:pt x="976076" y="50641"/>
                        <a:pt x="982254" y="57697"/>
                        <a:pt x="982254" y="66402"/>
                      </a:cubicBezTo>
                      <a:cubicBezTo>
                        <a:pt x="982254" y="75106"/>
                        <a:pt x="976076" y="82162"/>
                        <a:pt x="968455" y="82162"/>
                      </a:cubicBezTo>
                      <a:cubicBezTo>
                        <a:pt x="960835" y="82162"/>
                        <a:pt x="954657" y="75106"/>
                        <a:pt x="954657" y="66402"/>
                      </a:cubicBezTo>
                      <a:cubicBezTo>
                        <a:pt x="954657" y="57697"/>
                        <a:pt x="960835" y="50641"/>
                        <a:pt x="968455" y="50641"/>
                      </a:cubicBezTo>
                      <a:close/>
                      <a:moveTo>
                        <a:pt x="1063235" y="37564"/>
                      </a:moveTo>
                      <a:cubicBezTo>
                        <a:pt x="1070856" y="37564"/>
                        <a:pt x="1077033" y="44620"/>
                        <a:pt x="1077033" y="53325"/>
                      </a:cubicBezTo>
                      <a:cubicBezTo>
                        <a:pt x="1077033" y="62029"/>
                        <a:pt x="1070856" y="69085"/>
                        <a:pt x="1063235" y="69085"/>
                      </a:cubicBezTo>
                      <a:cubicBezTo>
                        <a:pt x="1055615" y="69085"/>
                        <a:pt x="1049437" y="62029"/>
                        <a:pt x="1049437" y="53325"/>
                      </a:cubicBezTo>
                      <a:cubicBezTo>
                        <a:pt x="1049437" y="44620"/>
                        <a:pt x="1055615" y="37564"/>
                        <a:pt x="1063235" y="37564"/>
                      </a:cubicBezTo>
                      <a:close/>
                      <a:moveTo>
                        <a:pt x="589531" y="32650"/>
                      </a:moveTo>
                      <a:cubicBezTo>
                        <a:pt x="597152" y="32650"/>
                        <a:pt x="603330" y="39706"/>
                        <a:pt x="603330" y="48410"/>
                      </a:cubicBezTo>
                      <a:cubicBezTo>
                        <a:pt x="603330" y="57114"/>
                        <a:pt x="597152" y="64171"/>
                        <a:pt x="589531" y="64171"/>
                      </a:cubicBezTo>
                      <a:cubicBezTo>
                        <a:pt x="581911" y="64171"/>
                        <a:pt x="575733" y="57114"/>
                        <a:pt x="575733" y="48410"/>
                      </a:cubicBezTo>
                      <a:cubicBezTo>
                        <a:pt x="575733" y="39706"/>
                        <a:pt x="581911" y="32650"/>
                        <a:pt x="589531" y="32650"/>
                      </a:cubicBezTo>
                      <a:close/>
                      <a:moveTo>
                        <a:pt x="888101" y="2014"/>
                      </a:moveTo>
                      <a:cubicBezTo>
                        <a:pt x="895722" y="2014"/>
                        <a:pt x="901899" y="9070"/>
                        <a:pt x="901899" y="17775"/>
                      </a:cubicBezTo>
                      <a:cubicBezTo>
                        <a:pt x="901899" y="26479"/>
                        <a:pt x="895722" y="33535"/>
                        <a:pt x="888101" y="33535"/>
                      </a:cubicBezTo>
                      <a:cubicBezTo>
                        <a:pt x="880480" y="33535"/>
                        <a:pt x="874302" y="26479"/>
                        <a:pt x="874302" y="17775"/>
                      </a:cubicBezTo>
                      <a:cubicBezTo>
                        <a:pt x="874302" y="9070"/>
                        <a:pt x="880480" y="2014"/>
                        <a:pt x="888101" y="2014"/>
                      </a:cubicBezTo>
                      <a:close/>
                      <a:moveTo>
                        <a:pt x="736415" y="0"/>
                      </a:moveTo>
                      <a:cubicBezTo>
                        <a:pt x="744036" y="0"/>
                        <a:pt x="750214" y="7056"/>
                        <a:pt x="750214" y="15760"/>
                      </a:cubicBezTo>
                      <a:cubicBezTo>
                        <a:pt x="750214" y="24465"/>
                        <a:pt x="744036" y="31521"/>
                        <a:pt x="736415" y="31521"/>
                      </a:cubicBezTo>
                      <a:cubicBezTo>
                        <a:pt x="728794" y="31521"/>
                        <a:pt x="722616" y="24465"/>
                        <a:pt x="722616" y="15760"/>
                      </a:cubicBezTo>
                      <a:cubicBezTo>
                        <a:pt x="722616" y="7056"/>
                        <a:pt x="728794" y="0"/>
                        <a:pt x="736415" y="0"/>
                      </a:cubicBezTo>
                      <a:close/>
                    </a:path>
                  </a:pathLst>
                </a:custGeom>
                <a:solidFill>
                  <a:srgbClr val="FF6600">
                    <a:alpha val="2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587" name="フリーフォーム: 図形 586">
                <a:extLst>
                  <a:ext uri="{FF2B5EF4-FFF2-40B4-BE49-F238E27FC236}">
                    <a16:creationId xmlns:a16="http://schemas.microsoft.com/office/drawing/2014/main" id="{BBEB2A3A-CBEC-43B6-9F11-CCE51DCA5D78}"/>
                  </a:ext>
                </a:extLst>
              </p:cNvPr>
              <p:cNvSpPr/>
              <p:nvPr/>
            </p:nvSpPr>
            <p:spPr>
              <a:xfrm>
                <a:off x="3250461" y="5000784"/>
                <a:ext cx="251563" cy="333216"/>
              </a:xfrm>
              <a:custGeom>
                <a:avLst/>
                <a:gdLst>
                  <a:gd name="connsiteX0" fmla="*/ 108924 w 194483"/>
                  <a:gd name="connsiteY0" fmla="*/ 89753 h 252745"/>
                  <a:gd name="connsiteX1" fmla="*/ 170659 w 194483"/>
                  <a:gd name="connsiteY1" fmla="*/ 152304 h 252745"/>
                  <a:gd name="connsiteX2" fmla="*/ 184374 w 194483"/>
                  <a:gd name="connsiteY2" fmla="*/ 250657 h 252745"/>
                  <a:gd name="connsiteX3" fmla="*/ 106570 w 194483"/>
                  <a:gd name="connsiteY3" fmla="*/ 188949 h 252745"/>
                  <a:gd name="connsiteX4" fmla="*/ 92855 w 194483"/>
                  <a:gd name="connsiteY4" fmla="*/ 90596 h 252745"/>
                  <a:gd name="connsiteX5" fmla="*/ 108924 w 194483"/>
                  <a:gd name="connsiteY5" fmla="*/ 89753 h 252745"/>
                  <a:gd name="connsiteX6" fmla="*/ 36913 w 194483"/>
                  <a:gd name="connsiteY6" fmla="*/ 0 h 252745"/>
                  <a:gd name="connsiteX7" fmla="*/ 73826 w 194483"/>
                  <a:gd name="connsiteY7" fmla="*/ 36913 h 252745"/>
                  <a:gd name="connsiteX8" fmla="*/ 36913 w 194483"/>
                  <a:gd name="connsiteY8" fmla="*/ 73826 h 252745"/>
                  <a:gd name="connsiteX9" fmla="*/ 0 w 194483"/>
                  <a:gd name="connsiteY9" fmla="*/ 36913 h 252745"/>
                  <a:gd name="connsiteX10" fmla="*/ 36913 w 194483"/>
                  <a:gd name="connsiteY10" fmla="*/ 0 h 2527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94483" h="252745">
                    <a:moveTo>
                      <a:pt x="108924" y="89753"/>
                    </a:moveTo>
                    <a:cubicBezTo>
                      <a:pt x="127372" y="95326"/>
                      <a:pt x="151705" y="119154"/>
                      <a:pt x="170659" y="152304"/>
                    </a:cubicBezTo>
                    <a:cubicBezTo>
                      <a:pt x="195932" y="196504"/>
                      <a:pt x="202071" y="240538"/>
                      <a:pt x="184374" y="250657"/>
                    </a:cubicBezTo>
                    <a:cubicBezTo>
                      <a:pt x="166677" y="260776"/>
                      <a:pt x="131842" y="233149"/>
                      <a:pt x="106570" y="188949"/>
                    </a:cubicBezTo>
                    <a:cubicBezTo>
                      <a:pt x="81297" y="144749"/>
                      <a:pt x="75157" y="100715"/>
                      <a:pt x="92855" y="90596"/>
                    </a:cubicBezTo>
                    <a:cubicBezTo>
                      <a:pt x="97279" y="88066"/>
                      <a:pt x="102775" y="87895"/>
                      <a:pt x="108924" y="89753"/>
                    </a:cubicBezTo>
                    <a:close/>
                    <a:moveTo>
                      <a:pt x="36913" y="0"/>
                    </a:moveTo>
                    <a:cubicBezTo>
                      <a:pt x="57299" y="0"/>
                      <a:pt x="73826" y="16527"/>
                      <a:pt x="73826" y="36913"/>
                    </a:cubicBezTo>
                    <a:cubicBezTo>
                      <a:pt x="73826" y="57299"/>
                      <a:pt x="57299" y="73826"/>
                      <a:pt x="36913" y="73826"/>
                    </a:cubicBezTo>
                    <a:cubicBezTo>
                      <a:pt x="16527" y="73826"/>
                      <a:pt x="0" y="57299"/>
                      <a:pt x="0" y="36913"/>
                    </a:cubicBezTo>
                    <a:cubicBezTo>
                      <a:pt x="0" y="16527"/>
                      <a:pt x="16527" y="0"/>
                      <a:pt x="36913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588" name="グループ化 587">
                <a:extLst>
                  <a:ext uri="{FF2B5EF4-FFF2-40B4-BE49-F238E27FC236}">
                    <a16:creationId xmlns:a16="http://schemas.microsoft.com/office/drawing/2014/main" id="{EA2FA78A-AC11-4537-80AB-7B7D7358A651}"/>
                  </a:ext>
                </a:extLst>
              </p:cNvPr>
              <p:cNvGrpSpPr/>
              <p:nvPr/>
            </p:nvGrpSpPr>
            <p:grpSpPr>
              <a:xfrm>
                <a:off x="2715381" y="4842502"/>
                <a:ext cx="304044" cy="156694"/>
                <a:chOff x="2715381" y="4695390"/>
                <a:chExt cx="304044" cy="156694"/>
              </a:xfrm>
            </p:grpSpPr>
            <p:sp>
              <p:nvSpPr>
                <p:cNvPr id="589" name="楕円 588">
                  <a:extLst>
                    <a:ext uri="{FF2B5EF4-FFF2-40B4-BE49-F238E27FC236}">
                      <a16:creationId xmlns:a16="http://schemas.microsoft.com/office/drawing/2014/main" id="{1F5C7C85-DD8F-48B3-A803-F2970869F917}"/>
                    </a:ext>
                  </a:extLst>
                </p:cNvPr>
                <p:cNvSpPr/>
                <p:nvPr/>
              </p:nvSpPr>
              <p:spPr>
                <a:xfrm>
                  <a:off x="2717384" y="4724895"/>
                  <a:ext cx="300038" cy="111919"/>
                </a:xfrm>
                <a:prstGeom prst="ellipse">
                  <a:avLst/>
                </a:prstGeom>
                <a:solidFill>
                  <a:srgbClr val="FF6600">
                    <a:alpha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90" name="月 589">
                  <a:extLst>
                    <a:ext uri="{FF2B5EF4-FFF2-40B4-BE49-F238E27FC236}">
                      <a16:creationId xmlns:a16="http://schemas.microsoft.com/office/drawing/2014/main" id="{E9926BF0-02F2-4077-B0B8-9F6B352293A4}"/>
                    </a:ext>
                  </a:extLst>
                </p:cNvPr>
                <p:cNvSpPr/>
                <p:nvPr/>
              </p:nvSpPr>
              <p:spPr>
                <a:xfrm rot="16200000">
                  <a:off x="2830003" y="4662662"/>
                  <a:ext cx="74800" cy="304044"/>
                </a:xfrm>
                <a:prstGeom prst="moon">
                  <a:avLst>
                    <a:gd name="adj" fmla="val 28210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591" name="グループ化 590">
                  <a:extLst>
                    <a:ext uri="{FF2B5EF4-FFF2-40B4-BE49-F238E27FC236}">
                      <a16:creationId xmlns:a16="http://schemas.microsoft.com/office/drawing/2014/main" id="{BD8931AB-FDDA-44D3-B158-3CD1DDE27F37}"/>
                    </a:ext>
                  </a:extLst>
                </p:cNvPr>
                <p:cNvGrpSpPr/>
                <p:nvPr/>
              </p:nvGrpSpPr>
              <p:grpSpPr>
                <a:xfrm>
                  <a:off x="2757183" y="4695390"/>
                  <a:ext cx="220440" cy="145691"/>
                  <a:chOff x="5040535" y="4895851"/>
                  <a:chExt cx="220440" cy="158412"/>
                </a:xfrm>
              </p:grpSpPr>
              <p:sp>
                <p:nvSpPr>
                  <p:cNvPr id="592" name="星: 8 pt 591">
                    <a:extLst>
                      <a:ext uri="{FF2B5EF4-FFF2-40B4-BE49-F238E27FC236}">
                        <a16:creationId xmlns:a16="http://schemas.microsoft.com/office/drawing/2014/main" id="{B5700708-5D57-4F1F-8717-A6CBEE806A2E}"/>
                      </a:ext>
                    </a:extLst>
                  </p:cNvPr>
                  <p:cNvSpPr/>
                  <p:nvPr/>
                </p:nvSpPr>
                <p:spPr>
                  <a:xfrm>
                    <a:off x="5040535" y="4895851"/>
                    <a:ext cx="220440" cy="158412"/>
                  </a:xfrm>
                  <a:prstGeom prst="star8">
                    <a:avLst>
                      <a:gd name="adj" fmla="val 39722"/>
                    </a:avLst>
                  </a:prstGeom>
                  <a:solidFill>
                    <a:srgbClr val="92D05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593" name="楕円 592">
                    <a:extLst>
                      <a:ext uri="{FF2B5EF4-FFF2-40B4-BE49-F238E27FC236}">
                        <a16:creationId xmlns:a16="http://schemas.microsoft.com/office/drawing/2014/main" id="{D5CDEA72-99A1-41C7-8ADA-FBD0CE0A631A}"/>
                      </a:ext>
                    </a:extLst>
                  </p:cNvPr>
                  <p:cNvSpPr/>
                  <p:nvPr/>
                </p:nvSpPr>
                <p:spPr>
                  <a:xfrm>
                    <a:off x="5084642" y="4915694"/>
                    <a:ext cx="128708" cy="90246"/>
                  </a:xfrm>
                  <a:prstGeom prst="ellipse">
                    <a:avLst/>
                  </a:prstGeom>
                  <a:solidFill>
                    <a:srgbClr val="FFC000">
                      <a:lumMod val="60000"/>
                      <a:lumOff val="40000"/>
                    </a:srgbClr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</p:grpSp>
          </p:grpSp>
        </p:grpSp>
        <p:grpSp>
          <p:nvGrpSpPr>
            <p:cNvPr id="564" name="グループ化 563">
              <a:extLst>
                <a:ext uri="{FF2B5EF4-FFF2-40B4-BE49-F238E27FC236}">
                  <a16:creationId xmlns:a16="http://schemas.microsoft.com/office/drawing/2014/main" id="{901058EF-E64E-49E6-A0BD-316906E5DDE8}"/>
                </a:ext>
              </a:extLst>
            </p:cNvPr>
            <p:cNvGrpSpPr/>
            <p:nvPr/>
          </p:nvGrpSpPr>
          <p:grpSpPr>
            <a:xfrm>
              <a:off x="938055" y="4584233"/>
              <a:ext cx="1208925" cy="1033802"/>
              <a:chOff x="2067681" y="4829175"/>
              <a:chExt cx="1599444" cy="1367751"/>
            </a:xfrm>
          </p:grpSpPr>
          <p:grpSp>
            <p:nvGrpSpPr>
              <p:cNvPr id="576" name="グループ化 575">
                <a:extLst>
                  <a:ext uri="{FF2B5EF4-FFF2-40B4-BE49-F238E27FC236}">
                    <a16:creationId xmlns:a16="http://schemas.microsoft.com/office/drawing/2014/main" id="{143766E9-FB39-4A67-82D5-C6353E23DEB0}"/>
                  </a:ext>
                </a:extLst>
              </p:cNvPr>
              <p:cNvGrpSpPr/>
              <p:nvPr/>
            </p:nvGrpSpPr>
            <p:grpSpPr>
              <a:xfrm>
                <a:off x="2067681" y="4829175"/>
                <a:ext cx="1599444" cy="1367751"/>
                <a:chOff x="2067681" y="4686235"/>
                <a:chExt cx="1599444" cy="1510691"/>
              </a:xfrm>
            </p:grpSpPr>
            <p:sp>
              <p:nvSpPr>
                <p:cNvPr id="584" name="楕円 147">
                  <a:extLst>
                    <a:ext uri="{FF2B5EF4-FFF2-40B4-BE49-F238E27FC236}">
                      <a16:creationId xmlns:a16="http://schemas.microsoft.com/office/drawing/2014/main" id="{E8719A4E-F609-4F7C-B476-F594E0EB77AF}"/>
                    </a:ext>
                  </a:extLst>
                </p:cNvPr>
                <p:cNvSpPr/>
                <p:nvPr/>
              </p:nvSpPr>
              <p:spPr bwMode="auto">
                <a:xfrm>
                  <a:off x="2067681" y="4686235"/>
                  <a:ext cx="1599444" cy="1510691"/>
                </a:xfrm>
                <a:custGeom>
                  <a:avLst/>
                  <a:gdLst>
                    <a:gd name="connsiteX0" fmla="*/ 0 w 1243645"/>
                    <a:gd name="connsiteY0" fmla="*/ 575844 h 1151688"/>
                    <a:gd name="connsiteX1" fmla="*/ 621823 w 1243645"/>
                    <a:gd name="connsiteY1" fmla="*/ 0 h 1151688"/>
                    <a:gd name="connsiteX2" fmla="*/ 1243646 w 1243645"/>
                    <a:gd name="connsiteY2" fmla="*/ 575844 h 1151688"/>
                    <a:gd name="connsiteX3" fmla="*/ 621823 w 1243645"/>
                    <a:gd name="connsiteY3" fmla="*/ 1151688 h 1151688"/>
                    <a:gd name="connsiteX4" fmla="*/ 0 w 1243645"/>
                    <a:gd name="connsiteY4" fmla="*/ 575844 h 1151688"/>
                    <a:gd name="connsiteX0" fmla="*/ 0 w 1243646"/>
                    <a:gd name="connsiteY0" fmla="*/ 575844 h 1151688"/>
                    <a:gd name="connsiteX1" fmla="*/ 621823 w 1243646"/>
                    <a:gd name="connsiteY1" fmla="*/ 0 h 1151688"/>
                    <a:gd name="connsiteX2" fmla="*/ 1243646 w 1243646"/>
                    <a:gd name="connsiteY2" fmla="*/ 575844 h 1151688"/>
                    <a:gd name="connsiteX3" fmla="*/ 621823 w 1243646"/>
                    <a:gd name="connsiteY3" fmla="*/ 1151688 h 1151688"/>
                    <a:gd name="connsiteX4" fmla="*/ 0 w 1243646"/>
                    <a:gd name="connsiteY4" fmla="*/ 575844 h 1151688"/>
                    <a:gd name="connsiteX0" fmla="*/ 0 w 1243646"/>
                    <a:gd name="connsiteY0" fmla="*/ 575844 h 1151688"/>
                    <a:gd name="connsiteX1" fmla="*/ 621823 w 1243646"/>
                    <a:gd name="connsiteY1" fmla="*/ 0 h 1151688"/>
                    <a:gd name="connsiteX2" fmla="*/ 1243646 w 1243646"/>
                    <a:gd name="connsiteY2" fmla="*/ 575844 h 1151688"/>
                    <a:gd name="connsiteX3" fmla="*/ 621823 w 1243646"/>
                    <a:gd name="connsiteY3" fmla="*/ 1151688 h 1151688"/>
                    <a:gd name="connsiteX4" fmla="*/ 0 w 1243646"/>
                    <a:gd name="connsiteY4" fmla="*/ 575844 h 1151688"/>
                    <a:gd name="connsiteX0" fmla="*/ 0 w 1243646"/>
                    <a:gd name="connsiteY0" fmla="*/ 575844 h 1151688"/>
                    <a:gd name="connsiteX1" fmla="*/ 621823 w 1243646"/>
                    <a:gd name="connsiteY1" fmla="*/ 0 h 1151688"/>
                    <a:gd name="connsiteX2" fmla="*/ 1243646 w 1243646"/>
                    <a:gd name="connsiteY2" fmla="*/ 575844 h 1151688"/>
                    <a:gd name="connsiteX3" fmla="*/ 621823 w 1243646"/>
                    <a:gd name="connsiteY3" fmla="*/ 1151688 h 1151688"/>
                    <a:gd name="connsiteX4" fmla="*/ 0 w 1243646"/>
                    <a:gd name="connsiteY4" fmla="*/ 575844 h 1151688"/>
                    <a:gd name="connsiteX0" fmla="*/ 0 w 1243646"/>
                    <a:gd name="connsiteY0" fmla="*/ 575844 h 1062788"/>
                    <a:gd name="connsiteX1" fmla="*/ 621823 w 1243646"/>
                    <a:gd name="connsiteY1" fmla="*/ 0 h 1062788"/>
                    <a:gd name="connsiteX2" fmla="*/ 1243646 w 1243646"/>
                    <a:gd name="connsiteY2" fmla="*/ 575844 h 1062788"/>
                    <a:gd name="connsiteX3" fmla="*/ 631348 w 1243646"/>
                    <a:gd name="connsiteY3" fmla="*/ 1062788 h 1062788"/>
                    <a:gd name="connsiteX4" fmla="*/ 0 w 1243646"/>
                    <a:gd name="connsiteY4" fmla="*/ 575844 h 1062788"/>
                    <a:gd name="connsiteX0" fmla="*/ 0 w 1243646"/>
                    <a:gd name="connsiteY0" fmla="*/ 680619 h 1167563"/>
                    <a:gd name="connsiteX1" fmla="*/ 618648 w 1243646"/>
                    <a:gd name="connsiteY1" fmla="*/ 0 h 1167563"/>
                    <a:gd name="connsiteX2" fmla="*/ 1243646 w 1243646"/>
                    <a:gd name="connsiteY2" fmla="*/ 680619 h 1167563"/>
                    <a:gd name="connsiteX3" fmla="*/ 631348 w 1243646"/>
                    <a:gd name="connsiteY3" fmla="*/ 1167563 h 1167563"/>
                    <a:gd name="connsiteX4" fmla="*/ 0 w 1243646"/>
                    <a:gd name="connsiteY4" fmla="*/ 680619 h 1167563"/>
                    <a:gd name="connsiteX0" fmla="*/ 0 w 1243646"/>
                    <a:gd name="connsiteY0" fmla="*/ 680670 h 1167614"/>
                    <a:gd name="connsiteX1" fmla="*/ 618648 w 1243646"/>
                    <a:gd name="connsiteY1" fmla="*/ 51 h 1167614"/>
                    <a:gd name="connsiteX2" fmla="*/ 1243646 w 1243646"/>
                    <a:gd name="connsiteY2" fmla="*/ 680670 h 1167614"/>
                    <a:gd name="connsiteX3" fmla="*/ 631348 w 1243646"/>
                    <a:gd name="connsiteY3" fmla="*/ 1167614 h 1167614"/>
                    <a:gd name="connsiteX4" fmla="*/ 0 w 1243646"/>
                    <a:gd name="connsiteY4" fmla="*/ 680670 h 11676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243646" h="1167614">
                      <a:moveTo>
                        <a:pt x="0" y="680670"/>
                      </a:moveTo>
                      <a:cubicBezTo>
                        <a:pt x="0" y="362640"/>
                        <a:pt x="201163" y="5091"/>
                        <a:pt x="618648" y="51"/>
                      </a:cubicBezTo>
                      <a:cubicBezTo>
                        <a:pt x="1036133" y="-4989"/>
                        <a:pt x="1243646" y="362640"/>
                        <a:pt x="1243646" y="680670"/>
                      </a:cubicBezTo>
                      <a:cubicBezTo>
                        <a:pt x="1243646" y="998700"/>
                        <a:pt x="974771" y="1167614"/>
                        <a:pt x="631348" y="1167614"/>
                      </a:cubicBezTo>
                      <a:cubicBezTo>
                        <a:pt x="287925" y="1167614"/>
                        <a:pt x="0" y="998700"/>
                        <a:pt x="0" y="68067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90000">
                      <a:srgbClr val="FFC000"/>
                    </a:gs>
                    <a:gs pos="0">
                      <a:srgbClr val="FFC000">
                        <a:lumMod val="60000"/>
                        <a:lumOff val="40000"/>
                      </a:srgb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585" name="フリーフォーム: 図形 584">
                  <a:extLst>
                    <a:ext uri="{FF2B5EF4-FFF2-40B4-BE49-F238E27FC236}">
                      <a16:creationId xmlns:a16="http://schemas.microsoft.com/office/drawing/2014/main" id="{E00DC2AA-FACB-442A-BFA8-13D6F6D31B59}"/>
                    </a:ext>
                  </a:extLst>
                </p:cNvPr>
                <p:cNvSpPr/>
                <p:nvPr/>
              </p:nvSpPr>
              <p:spPr>
                <a:xfrm>
                  <a:off x="2089575" y="4717121"/>
                  <a:ext cx="1528644" cy="1446674"/>
                </a:xfrm>
                <a:custGeom>
                  <a:avLst/>
                  <a:gdLst>
                    <a:gd name="connsiteX0" fmla="*/ 932887 w 1583830"/>
                    <a:gd name="connsiteY0" fmla="*/ 1491760 h 1498900"/>
                    <a:gd name="connsiteX1" fmla="*/ 942645 w 1583830"/>
                    <a:gd name="connsiteY1" fmla="*/ 1496376 h 1498900"/>
                    <a:gd name="connsiteX2" fmla="*/ 943080 w 1583830"/>
                    <a:gd name="connsiteY2" fmla="*/ 1497576 h 1498900"/>
                    <a:gd name="connsiteX3" fmla="*/ 922215 w 1583830"/>
                    <a:gd name="connsiteY3" fmla="*/ 1498900 h 1498900"/>
                    <a:gd name="connsiteX4" fmla="*/ 923131 w 1583830"/>
                    <a:gd name="connsiteY4" fmla="*/ 1496376 h 1498900"/>
                    <a:gd name="connsiteX5" fmla="*/ 932887 w 1583830"/>
                    <a:gd name="connsiteY5" fmla="*/ 1491760 h 1498900"/>
                    <a:gd name="connsiteX6" fmla="*/ 659501 w 1583830"/>
                    <a:gd name="connsiteY6" fmla="*/ 1473628 h 1498900"/>
                    <a:gd name="connsiteX7" fmla="*/ 673299 w 1583830"/>
                    <a:gd name="connsiteY7" fmla="*/ 1489389 h 1498900"/>
                    <a:gd name="connsiteX8" fmla="*/ 670531 w 1583830"/>
                    <a:gd name="connsiteY8" fmla="*/ 1497023 h 1498900"/>
                    <a:gd name="connsiteX9" fmla="*/ 649929 w 1583830"/>
                    <a:gd name="connsiteY9" fmla="*/ 1495724 h 1498900"/>
                    <a:gd name="connsiteX10" fmla="*/ 647848 w 1583830"/>
                    <a:gd name="connsiteY10" fmla="*/ 1495307 h 1498900"/>
                    <a:gd name="connsiteX11" fmla="*/ 645702 w 1583830"/>
                    <a:gd name="connsiteY11" fmla="*/ 1489389 h 1498900"/>
                    <a:gd name="connsiteX12" fmla="*/ 659501 w 1583830"/>
                    <a:gd name="connsiteY12" fmla="*/ 1473628 h 1498900"/>
                    <a:gd name="connsiteX13" fmla="*/ 868147 w 1583830"/>
                    <a:gd name="connsiteY13" fmla="*/ 1430609 h 1498900"/>
                    <a:gd name="connsiteX14" fmla="*/ 881946 w 1583830"/>
                    <a:gd name="connsiteY14" fmla="*/ 1446369 h 1498900"/>
                    <a:gd name="connsiteX15" fmla="*/ 868147 w 1583830"/>
                    <a:gd name="connsiteY15" fmla="*/ 1462130 h 1498900"/>
                    <a:gd name="connsiteX16" fmla="*/ 854349 w 1583830"/>
                    <a:gd name="connsiteY16" fmla="*/ 1446369 h 1498900"/>
                    <a:gd name="connsiteX17" fmla="*/ 868147 w 1583830"/>
                    <a:gd name="connsiteY17" fmla="*/ 1430609 h 1498900"/>
                    <a:gd name="connsiteX18" fmla="*/ 1119849 w 1583830"/>
                    <a:gd name="connsiteY18" fmla="*/ 1425278 h 1498900"/>
                    <a:gd name="connsiteX19" fmla="*/ 1133647 w 1583830"/>
                    <a:gd name="connsiteY19" fmla="*/ 1441039 h 1498900"/>
                    <a:gd name="connsiteX20" fmla="*/ 1119849 w 1583830"/>
                    <a:gd name="connsiteY20" fmla="*/ 1456799 h 1498900"/>
                    <a:gd name="connsiteX21" fmla="*/ 1106050 w 1583830"/>
                    <a:gd name="connsiteY21" fmla="*/ 1441039 h 1498900"/>
                    <a:gd name="connsiteX22" fmla="*/ 1119849 w 1583830"/>
                    <a:gd name="connsiteY22" fmla="*/ 1425278 h 1498900"/>
                    <a:gd name="connsiteX23" fmla="*/ 980510 w 1583830"/>
                    <a:gd name="connsiteY23" fmla="*/ 1417220 h 1498900"/>
                    <a:gd name="connsiteX24" fmla="*/ 994309 w 1583830"/>
                    <a:gd name="connsiteY24" fmla="*/ 1432980 h 1498900"/>
                    <a:gd name="connsiteX25" fmla="*/ 980510 w 1583830"/>
                    <a:gd name="connsiteY25" fmla="*/ 1448741 h 1498900"/>
                    <a:gd name="connsiteX26" fmla="*/ 966711 w 1583830"/>
                    <a:gd name="connsiteY26" fmla="*/ 1432980 h 1498900"/>
                    <a:gd name="connsiteX27" fmla="*/ 980510 w 1583830"/>
                    <a:gd name="connsiteY27" fmla="*/ 1417220 h 1498900"/>
                    <a:gd name="connsiteX28" fmla="*/ 581894 w 1583830"/>
                    <a:gd name="connsiteY28" fmla="*/ 1411176 h 1498900"/>
                    <a:gd name="connsiteX29" fmla="*/ 595693 w 1583830"/>
                    <a:gd name="connsiteY29" fmla="*/ 1426937 h 1498900"/>
                    <a:gd name="connsiteX30" fmla="*/ 581894 w 1583830"/>
                    <a:gd name="connsiteY30" fmla="*/ 1442697 h 1498900"/>
                    <a:gd name="connsiteX31" fmla="*/ 568095 w 1583830"/>
                    <a:gd name="connsiteY31" fmla="*/ 1426937 h 1498900"/>
                    <a:gd name="connsiteX32" fmla="*/ 581894 w 1583830"/>
                    <a:gd name="connsiteY32" fmla="*/ 1411176 h 1498900"/>
                    <a:gd name="connsiteX33" fmla="*/ 775911 w 1583830"/>
                    <a:gd name="connsiteY33" fmla="*/ 1409162 h 1498900"/>
                    <a:gd name="connsiteX34" fmla="*/ 789709 w 1583830"/>
                    <a:gd name="connsiteY34" fmla="*/ 1424922 h 1498900"/>
                    <a:gd name="connsiteX35" fmla="*/ 775911 w 1583830"/>
                    <a:gd name="connsiteY35" fmla="*/ 1440683 h 1498900"/>
                    <a:gd name="connsiteX36" fmla="*/ 762112 w 1583830"/>
                    <a:gd name="connsiteY36" fmla="*/ 1424922 h 1498900"/>
                    <a:gd name="connsiteX37" fmla="*/ 775911 w 1583830"/>
                    <a:gd name="connsiteY37" fmla="*/ 1409162 h 1498900"/>
                    <a:gd name="connsiteX38" fmla="*/ 430209 w 1583830"/>
                    <a:gd name="connsiteY38" fmla="*/ 1409162 h 1498900"/>
                    <a:gd name="connsiteX39" fmla="*/ 444007 w 1583830"/>
                    <a:gd name="connsiteY39" fmla="*/ 1424922 h 1498900"/>
                    <a:gd name="connsiteX40" fmla="*/ 439966 w 1583830"/>
                    <a:gd name="connsiteY40" fmla="*/ 1436067 h 1498900"/>
                    <a:gd name="connsiteX41" fmla="*/ 430480 w 1583830"/>
                    <a:gd name="connsiteY41" fmla="*/ 1440555 h 1498900"/>
                    <a:gd name="connsiteX42" fmla="*/ 428113 w 1583830"/>
                    <a:gd name="connsiteY42" fmla="*/ 1439691 h 1498900"/>
                    <a:gd name="connsiteX43" fmla="*/ 420452 w 1583830"/>
                    <a:gd name="connsiteY43" fmla="*/ 1436067 h 1498900"/>
                    <a:gd name="connsiteX44" fmla="*/ 416410 w 1583830"/>
                    <a:gd name="connsiteY44" fmla="*/ 1424922 h 1498900"/>
                    <a:gd name="connsiteX45" fmla="*/ 430209 w 1583830"/>
                    <a:gd name="connsiteY45" fmla="*/ 1409162 h 1498900"/>
                    <a:gd name="connsiteX46" fmla="*/ 1216548 w 1583830"/>
                    <a:gd name="connsiteY46" fmla="*/ 1404168 h 1498900"/>
                    <a:gd name="connsiteX47" fmla="*/ 1230346 w 1583830"/>
                    <a:gd name="connsiteY47" fmla="*/ 1419928 h 1498900"/>
                    <a:gd name="connsiteX48" fmla="*/ 1228518 w 1583830"/>
                    <a:gd name="connsiteY48" fmla="*/ 1424970 h 1498900"/>
                    <a:gd name="connsiteX49" fmla="*/ 1209213 w 1583830"/>
                    <a:gd name="connsiteY49" fmla="*/ 1432219 h 1498900"/>
                    <a:gd name="connsiteX50" fmla="*/ 1206791 w 1583830"/>
                    <a:gd name="connsiteY50" fmla="*/ 1431073 h 1498900"/>
                    <a:gd name="connsiteX51" fmla="*/ 1202749 w 1583830"/>
                    <a:gd name="connsiteY51" fmla="*/ 1419928 h 1498900"/>
                    <a:gd name="connsiteX52" fmla="*/ 1216548 w 1583830"/>
                    <a:gd name="connsiteY52" fmla="*/ 1404168 h 1498900"/>
                    <a:gd name="connsiteX53" fmla="*/ 659501 w 1583830"/>
                    <a:gd name="connsiteY53" fmla="*/ 1399088 h 1498900"/>
                    <a:gd name="connsiteX54" fmla="*/ 673299 w 1583830"/>
                    <a:gd name="connsiteY54" fmla="*/ 1414849 h 1498900"/>
                    <a:gd name="connsiteX55" fmla="*/ 659501 w 1583830"/>
                    <a:gd name="connsiteY55" fmla="*/ 1430609 h 1498900"/>
                    <a:gd name="connsiteX56" fmla="*/ 645702 w 1583830"/>
                    <a:gd name="connsiteY56" fmla="*/ 1414849 h 1498900"/>
                    <a:gd name="connsiteX57" fmla="*/ 659501 w 1583830"/>
                    <a:gd name="connsiteY57" fmla="*/ 1399088 h 1498900"/>
                    <a:gd name="connsiteX58" fmla="*/ 902903 w 1583830"/>
                    <a:gd name="connsiteY58" fmla="*/ 1354768 h 1498900"/>
                    <a:gd name="connsiteX59" fmla="*/ 916701 w 1583830"/>
                    <a:gd name="connsiteY59" fmla="*/ 1370529 h 1498900"/>
                    <a:gd name="connsiteX60" fmla="*/ 902903 w 1583830"/>
                    <a:gd name="connsiteY60" fmla="*/ 1386289 h 1498900"/>
                    <a:gd name="connsiteX61" fmla="*/ 889105 w 1583830"/>
                    <a:gd name="connsiteY61" fmla="*/ 1370529 h 1498900"/>
                    <a:gd name="connsiteX62" fmla="*/ 902903 w 1583830"/>
                    <a:gd name="connsiteY62" fmla="*/ 1354768 h 1498900"/>
                    <a:gd name="connsiteX63" fmla="*/ 1292391 w 1583830"/>
                    <a:gd name="connsiteY63" fmla="*/ 1345745 h 1498900"/>
                    <a:gd name="connsiteX64" fmla="*/ 1306189 w 1583830"/>
                    <a:gd name="connsiteY64" fmla="*/ 1361506 h 1498900"/>
                    <a:gd name="connsiteX65" fmla="*/ 1292391 w 1583830"/>
                    <a:gd name="connsiteY65" fmla="*/ 1377266 h 1498900"/>
                    <a:gd name="connsiteX66" fmla="*/ 1278592 w 1583830"/>
                    <a:gd name="connsiteY66" fmla="*/ 1361506 h 1498900"/>
                    <a:gd name="connsiteX67" fmla="*/ 1292391 w 1583830"/>
                    <a:gd name="connsiteY67" fmla="*/ 1345745 h 1498900"/>
                    <a:gd name="connsiteX68" fmla="*/ 293214 w 1583830"/>
                    <a:gd name="connsiteY68" fmla="*/ 1341796 h 1498900"/>
                    <a:gd name="connsiteX69" fmla="*/ 307013 w 1583830"/>
                    <a:gd name="connsiteY69" fmla="*/ 1357556 h 1498900"/>
                    <a:gd name="connsiteX70" fmla="*/ 293214 w 1583830"/>
                    <a:gd name="connsiteY70" fmla="*/ 1373317 h 1498900"/>
                    <a:gd name="connsiteX71" fmla="*/ 279416 w 1583830"/>
                    <a:gd name="connsiteY71" fmla="*/ 1357556 h 1498900"/>
                    <a:gd name="connsiteX72" fmla="*/ 293214 w 1583830"/>
                    <a:gd name="connsiteY72" fmla="*/ 1341796 h 1498900"/>
                    <a:gd name="connsiteX73" fmla="*/ 1056740 w 1583830"/>
                    <a:gd name="connsiteY73" fmla="*/ 1335923 h 1498900"/>
                    <a:gd name="connsiteX74" fmla="*/ 1070538 w 1583830"/>
                    <a:gd name="connsiteY74" fmla="*/ 1351683 h 1498900"/>
                    <a:gd name="connsiteX75" fmla="*/ 1056740 w 1583830"/>
                    <a:gd name="connsiteY75" fmla="*/ 1367444 h 1498900"/>
                    <a:gd name="connsiteX76" fmla="*/ 1042942 w 1583830"/>
                    <a:gd name="connsiteY76" fmla="*/ 1351683 h 1498900"/>
                    <a:gd name="connsiteX77" fmla="*/ 1056740 w 1583830"/>
                    <a:gd name="connsiteY77" fmla="*/ 1335923 h 1498900"/>
                    <a:gd name="connsiteX78" fmla="*/ 684193 w 1583830"/>
                    <a:gd name="connsiteY78" fmla="*/ 1324549 h 1498900"/>
                    <a:gd name="connsiteX79" fmla="*/ 697992 w 1583830"/>
                    <a:gd name="connsiteY79" fmla="*/ 1340309 h 1498900"/>
                    <a:gd name="connsiteX80" fmla="*/ 684193 w 1583830"/>
                    <a:gd name="connsiteY80" fmla="*/ 1356070 h 1498900"/>
                    <a:gd name="connsiteX81" fmla="*/ 670395 w 1583830"/>
                    <a:gd name="connsiteY81" fmla="*/ 1340309 h 1498900"/>
                    <a:gd name="connsiteX82" fmla="*/ 684193 w 1583830"/>
                    <a:gd name="connsiteY82" fmla="*/ 1324549 h 1498900"/>
                    <a:gd name="connsiteX83" fmla="*/ 509579 w 1583830"/>
                    <a:gd name="connsiteY83" fmla="*/ 1318505 h 1498900"/>
                    <a:gd name="connsiteX84" fmla="*/ 523377 w 1583830"/>
                    <a:gd name="connsiteY84" fmla="*/ 1334265 h 1498900"/>
                    <a:gd name="connsiteX85" fmla="*/ 509579 w 1583830"/>
                    <a:gd name="connsiteY85" fmla="*/ 1350026 h 1498900"/>
                    <a:gd name="connsiteX86" fmla="*/ 495780 w 1583830"/>
                    <a:gd name="connsiteY86" fmla="*/ 1334265 h 1498900"/>
                    <a:gd name="connsiteX87" fmla="*/ 509579 w 1583830"/>
                    <a:gd name="connsiteY87" fmla="*/ 1318505 h 1498900"/>
                    <a:gd name="connsiteX88" fmla="*/ 980204 w 1583830"/>
                    <a:gd name="connsiteY88" fmla="*/ 1294330 h 1498900"/>
                    <a:gd name="connsiteX89" fmla="*/ 994002 w 1583830"/>
                    <a:gd name="connsiteY89" fmla="*/ 1310091 h 1498900"/>
                    <a:gd name="connsiteX90" fmla="*/ 980204 w 1583830"/>
                    <a:gd name="connsiteY90" fmla="*/ 1325851 h 1498900"/>
                    <a:gd name="connsiteX91" fmla="*/ 966406 w 1583830"/>
                    <a:gd name="connsiteY91" fmla="*/ 1310091 h 1498900"/>
                    <a:gd name="connsiteX92" fmla="*/ 980204 w 1583830"/>
                    <a:gd name="connsiteY92" fmla="*/ 1294330 h 1498900"/>
                    <a:gd name="connsiteX93" fmla="*/ 816477 w 1583830"/>
                    <a:gd name="connsiteY93" fmla="*/ 1290301 h 1498900"/>
                    <a:gd name="connsiteX94" fmla="*/ 830276 w 1583830"/>
                    <a:gd name="connsiteY94" fmla="*/ 1306061 h 1498900"/>
                    <a:gd name="connsiteX95" fmla="*/ 816477 w 1583830"/>
                    <a:gd name="connsiteY95" fmla="*/ 1321822 h 1498900"/>
                    <a:gd name="connsiteX96" fmla="*/ 802679 w 1583830"/>
                    <a:gd name="connsiteY96" fmla="*/ 1306061 h 1498900"/>
                    <a:gd name="connsiteX97" fmla="*/ 816477 w 1583830"/>
                    <a:gd name="connsiteY97" fmla="*/ 1290301 h 1498900"/>
                    <a:gd name="connsiteX98" fmla="*/ 1361178 w 1583830"/>
                    <a:gd name="connsiteY98" fmla="*/ 1289337 h 1498900"/>
                    <a:gd name="connsiteX99" fmla="*/ 1374977 w 1583830"/>
                    <a:gd name="connsiteY99" fmla="*/ 1305097 h 1498900"/>
                    <a:gd name="connsiteX100" fmla="*/ 1361178 w 1583830"/>
                    <a:gd name="connsiteY100" fmla="*/ 1320858 h 1498900"/>
                    <a:gd name="connsiteX101" fmla="*/ 1347379 w 1583830"/>
                    <a:gd name="connsiteY101" fmla="*/ 1305097 h 1498900"/>
                    <a:gd name="connsiteX102" fmla="*/ 1361178 w 1583830"/>
                    <a:gd name="connsiteY102" fmla="*/ 1289337 h 1498900"/>
                    <a:gd name="connsiteX103" fmla="*/ 1209493 w 1583830"/>
                    <a:gd name="connsiteY103" fmla="*/ 1287322 h 1498900"/>
                    <a:gd name="connsiteX104" fmla="*/ 1223291 w 1583830"/>
                    <a:gd name="connsiteY104" fmla="*/ 1303083 h 1498900"/>
                    <a:gd name="connsiteX105" fmla="*/ 1209493 w 1583830"/>
                    <a:gd name="connsiteY105" fmla="*/ 1318843 h 1498900"/>
                    <a:gd name="connsiteX106" fmla="*/ 1195694 w 1583830"/>
                    <a:gd name="connsiteY106" fmla="*/ 1303083 h 1498900"/>
                    <a:gd name="connsiteX107" fmla="*/ 1209493 w 1583830"/>
                    <a:gd name="connsiteY107" fmla="*/ 1287322 h 1498900"/>
                    <a:gd name="connsiteX108" fmla="*/ 606587 w 1583830"/>
                    <a:gd name="connsiteY108" fmla="*/ 1262096 h 1498900"/>
                    <a:gd name="connsiteX109" fmla="*/ 620386 w 1583830"/>
                    <a:gd name="connsiteY109" fmla="*/ 1277857 h 1498900"/>
                    <a:gd name="connsiteX110" fmla="*/ 606587 w 1583830"/>
                    <a:gd name="connsiteY110" fmla="*/ 1293617 h 1498900"/>
                    <a:gd name="connsiteX111" fmla="*/ 592789 w 1583830"/>
                    <a:gd name="connsiteY111" fmla="*/ 1277857 h 1498900"/>
                    <a:gd name="connsiteX112" fmla="*/ 606587 w 1583830"/>
                    <a:gd name="connsiteY112" fmla="*/ 1262096 h 1498900"/>
                    <a:gd name="connsiteX113" fmla="*/ 280831 w 1583830"/>
                    <a:gd name="connsiteY113" fmla="*/ 1240009 h 1498900"/>
                    <a:gd name="connsiteX114" fmla="*/ 294629 w 1583830"/>
                    <a:gd name="connsiteY114" fmla="*/ 1255770 h 1498900"/>
                    <a:gd name="connsiteX115" fmla="*/ 280831 w 1583830"/>
                    <a:gd name="connsiteY115" fmla="*/ 1271530 h 1498900"/>
                    <a:gd name="connsiteX116" fmla="*/ 267033 w 1583830"/>
                    <a:gd name="connsiteY116" fmla="*/ 1255770 h 1498900"/>
                    <a:gd name="connsiteX117" fmla="*/ 280831 w 1583830"/>
                    <a:gd name="connsiteY117" fmla="*/ 1240009 h 1498900"/>
                    <a:gd name="connsiteX118" fmla="*/ 738871 w 1583830"/>
                    <a:gd name="connsiteY118" fmla="*/ 1227849 h 1498900"/>
                    <a:gd name="connsiteX119" fmla="*/ 752669 w 1583830"/>
                    <a:gd name="connsiteY119" fmla="*/ 1243609 h 1498900"/>
                    <a:gd name="connsiteX120" fmla="*/ 738871 w 1583830"/>
                    <a:gd name="connsiteY120" fmla="*/ 1259370 h 1498900"/>
                    <a:gd name="connsiteX121" fmla="*/ 725073 w 1583830"/>
                    <a:gd name="connsiteY121" fmla="*/ 1243609 h 1498900"/>
                    <a:gd name="connsiteX122" fmla="*/ 738871 w 1583830"/>
                    <a:gd name="connsiteY122" fmla="*/ 1227849 h 1498900"/>
                    <a:gd name="connsiteX123" fmla="*/ 1283572 w 1583830"/>
                    <a:gd name="connsiteY123" fmla="*/ 1226884 h 1498900"/>
                    <a:gd name="connsiteX124" fmla="*/ 1297370 w 1583830"/>
                    <a:gd name="connsiteY124" fmla="*/ 1242645 h 1498900"/>
                    <a:gd name="connsiteX125" fmla="*/ 1283572 w 1583830"/>
                    <a:gd name="connsiteY125" fmla="*/ 1258405 h 1498900"/>
                    <a:gd name="connsiteX126" fmla="*/ 1269773 w 1583830"/>
                    <a:gd name="connsiteY126" fmla="*/ 1242645 h 1498900"/>
                    <a:gd name="connsiteX127" fmla="*/ 1283572 w 1583830"/>
                    <a:gd name="connsiteY127" fmla="*/ 1226884 h 1498900"/>
                    <a:gd name="connsiteX128" fmla="*/ 1477588 w 1583830"/>
                    <a:gd name="connsiteY128" fmla="*/ 1224870 h 1498900"/>
                    <a:gd name="connsiteX129" fmla="*/ 1484826 w 1583830"/>
                    <a:gd name="connsiteY129" fmla="*/ 1228295 h 1498900"/>
                    <a:gd name="connsiteX130" fmla="*/ 1468905 w 1583830"/>
                    <a:gd name="connsiteY130" fmla="*/ 1252283 h 1498900"/>
                    <a:gd name="connsiteX131" fmla="*/ 1467831 w 1583830"/>
                    <a:gd name="connsiteY131" fmla="*/ 1251775 h 1498900"/>
                    <a:gd name="connsiteX132" fmla="*/ 1463789 w 1583830"/>
                    <a:gd name="connsiteY132" fmla="*/ 1240631 h 1498900"/>
                    <a:gd name="connsiteX133" fmla="*/ 1477588 w 1583830"/>
                    <a:gd name="connsiteY133" fmla="*/ 1224870 h 1498900"/>
                    <a:gd name="connsiteX134" fmla="*/ 1131886 w 1583830"/>
                    <a:gd name="connsiteY134" fmla="*/ 1224870 h 1498900"/>
                    <a:gd name="connsiteX135" fmla="*/ 1145685 w 1583830"/>
                    <a:gd name="connsiteY135" fmla="*/ 1240631 h 1498900"/>
                    <a:gd name="connsiteX136" fmla="*/ 1131886 w 1583830"/>
                    <a:gd name="connsiteY136" fmla="*/ 1256391 h 1498900"/>
                    <a:gd name="connsiteX137" fmla="*/ 1118087 w 1583830"/>
                    <a:gd name="connsiteY137" fmla="*/ 1240631 h 1498900"/>
                    <a:gd name="connsiteX138" fmla="*/ 1131886 w 1583830"/>
                    <a:gd name="connsiteY138" fmla="*/ 1224870 h 1498900"/>
                    <a:gd name="connsiteX139" fmla="*/ 166185 w 1583830"/>
                    <a:gd name="connsiteY139" fmla="*/ 1223892 h 1498900"/>
                    <a:gd name="connsiteX140" fmla="*/ 179984 w 1583830"/>
                    <a:gd name="connsiteY140" fmla="*/ 1239653 h 1498900"/>
                    <a:gd name="connsiteX141" fmla="*/ 166185 w 1583830"/>
                    <a:gd name="connsiteY141" fmla="*/ 1255413 h 1498900"/>
                    <a:gd name="connsiteX142" fmla="*/ 152386 w 1583830"/>
                    <a:gd name="connsiteY142" fmla="*/ 1239653 h 1498900"/>
                    <a:gd name="connsiteX143" fmla="*/ 166185 w 1583830"/>
                    <a:gd name="connsiteY143" fmla="*/ 1223892 h 1498900"/>
                    <a:gd name="connsiteX144" fmla="*/ 1361178 w 1583830"/>
                    <a:gd name="connsiteY144" fmla="*/ 1214796 h 1498900"/>
                    <a:gd name="connsiteX145" fmla="*/ 1374977 w 1583830"/>
                    <a:gd name="connsiteY145" fmla="*/ 1230557 h 1498900"/>
                    <a:gd name="connsiteX146" fmla="*/ 1361178 w 1583830"/>
                    <a:gd name="connsiteY146" fmla="*/ 1246317 h 1498900"/>
                    <a:gd name="connsiteX147" fmla="*/ 1347379 w 1583830"/>
                    <a:gd name="connsiteY147" fmla="*/ 1230557 h 1498900"/>
                    <a:gd name="connsiteX148" fmla="*/ 1361178 w 1583830"/>
                    <a:gd name="connsiteY148" fmla="*/ 1214796 h 1498900"/>
                    <a:gd name="connsiteX149" fmla="*/ 414879 w 1583830"/>
                    <a:gd name="connsiteY149" fmla="*/ 1205761 h 1498900"/>
                    <a:gd name="connsiteX150" fmla="*/ 428677 w 1583830"/>
                    <a:gd name="connsiteY150" fmla="*/ 1221522 h 1498900"/>
                    <a:gd name="connsiteX151" fmla="*/ 414879 w 1583830"/>
                    <a:gd name="connsiteY151" fmla="*/ 1237282 h 1498900"/>
                    <a:gd name="connsiteX152" fmla="*/ 401080 w 1583830"/>
                    <a:gd name="connsiteY152" fmla="*/ 1221522 h 1498900"/>
                    <a:gd name="connsiteX153" fmla="*/ 414879 w 1583830"/>
                    <a:gd name="connsiteY153" fmla="*/ 1205761 h 1498900"/>
                    <a:gd name="connsiteX154" fmla="*/ 879974 w 1583830"/>
                    <a:gd name="connsiteY154" fmla="*/ 1201660 h 1498900"/>
                    <a:gd name="connsiteX155" fmla="*/ 893772 w 1583830"/>
                    <a:gd name="connsiteY155" fmla="*/ 1217420 h 1498900"/>
                    <a:gd name="connsiteX156" fmla="*/ 879974 w 1583830"/>
                    <a:gd name="connsiteY156" fmla="*/ 1233181 h 1498900"/>
                    <a:gd name="connsiteX157" fmla="*/ 866175 w 1583830"/>
                    <a:gd name="connsiteY157" fmla="*/ 1217420 h 1498900"/>
                    <a:gd name="connsiteX158" fmla="*/ 879974 w 1583830"/>
                    <a:gd name="connsiteY158" fmla="*/ 1201660 h 1498900"/>
                    <a:gd name="connsiteX159" fmla="*/ 521926 w 1583830"/>
                    <a:gd name="connsiteY159" fmla="*/ 1199644 h 1498900"/>
                    <a:gd name="connsiteX160" fmla="*/ 535724 w 1583830"/>
                    <a:gd name="connsiteY160" fmla="*/ 1215405 h 1498900"/>
                    <a:gd name="connsiteX161" fmla="*/ 521926 w 1583830"/>
                    <a:gd name="connsiteY161" fmla="*/ 1231165 h 1498900"/>
                    <a:gd name="connsiteX162" fmla="*/ 508127 w 1583830"/>
                    <a:gd name="connsiteY162" fmla="*/ 1215405 h 1498900"/>
                    <a:gd name="connsiteX163" fmla="*/ 521926 w 1583830"/>
                    <a:gd name="connsiteY163" fmla="*/ 1199644 h 1498900"/>
                    <a:gd name="connsiteX164" fmla="*/ 83821 w 1583830"/>
                    <a:gd name="connsiteY164" fmla="*/ 1175651 h 1498900"/>
                    <a:gd name="connsiteX165" fmla="*/ 93350 w 1583830"/>
                    <a:gd name="connsiteY165" fmla="*/ 1180159 h 1498900"/>
                    <a:gd name="connsiteX166" fmla="*/ 97391 w 1583830"/>
                    <a:gd name="connsiteY166" fmla="*/ 1191303 h 1498900"/>
                    <a:gd name="connsiteX167" fmla="*/ 96499 w 1583830"/>
                    <a:gd name="connsiteY167" fmla="*/ 1193763 h 1498900"/>
                    <a:gd name="connsiteX168" fmla="*/ 989022 w 1583830"/>
                    <a:gd name="connsiteY168" fmla="*/ 1173455 h 1498900"/>
                    <a:gd name="connsiteX169" fmla="*/ 1002821 w 1583830"/>
                    <a:gd name="connsiteY169" fmla="*/ 1189215 h 1498900"/>
                    <a:gd name="connsiteX170" fmla="*/ 989022 w 1583830"/>
                    <a:gd name="connsiteY170" fmla="*/ 1204976 h 1498900"/>
                    <a:gd name="connsiteX171" fmla="*/ 975224 w 1583830"/>
                    <a:gd name="connsiteY171" fmla="*/ 1189215 h 1498900"/>
                    <a:gd name="connsiteX172" fmla="*/ 989022 w 1583830"/>
                    <a:gd name="connsiteY172" fmla="*/ 1173455 h 1498900"/>
                    <a:gd name="connsiteX173" fmla="*/ 657737 w 1583830"/>
                    <a:gd name="connsiteY173" fmla="*/ 1159352 h 1498900"/>
                    <a:gd name="connsiteX174" fmla="*/ 671535 w 1583830"/>
                    <a:gd name="connsiteY174" fmla="*/ 1175113 h 1498900"/>
                    <a:gd name="connsiteX175" fmla="*/ 657737 w 1583830"/>
                    <a:gd name="connsiteY175" fmla="*/ 1190873 h 1498900"/>
                    <a:gd name="connsiteX176" fmla="*/ 643939 w 1583830"/>
                    <a:gd name="connsiteY176" fmla="*/ 1175113 h 1498900"/>
                    <a:gd name="connsiteX177" fmla="*/ 657737 w 1583830"/>
                    <a:gd name="connsiteY177" fmla="*/ 1159352 h 1498900"/>
                    <a:gd name="connsiteX178" fmla="*/ 245861 w 1583830"/>
                    <a:gd name="connsiteY178" fmla="*/ 1157412 h 1498900"/>
                    <a:gd name="connsiteX179" fmla="*/ 259659 w 1583830"/>
                    <a:gd name="connsiteY179" fmla="*/ 1173172 h 1498900"/>
                    <a:gd name="connsiteX180" fmla="*/ 245861 w 1583830"/>
                    <a:gd name="connsiteY180" fmla="*/ 1188933 h 1498900"/>
                    <a:gd name="connsiteX181" fmla="*/ 232063 w 1583830"/>
                    <a:gd name="connsiteY181" fmla="*/ 1173172 h 1498900"/>
                    <a:gd name="connsiteX182" fmla="*/ 245861 w 1583830"/>
                    <a:gd name="connsiteY182" fmla="*/ 1157412 h 1498900"/>
                    <a:gd name="connsiteX183" fmla="*/ 337578 w 1583830"/>
                    <a:gd name="connsiteY183" fmla="*/ 1151368 h 1498900"/>
                    <a:gd name="connsiteX184" fmla="*/ 351376 w 1583830"/>
                    <a:gd name="connsiteY184" fmla="*/ 1167129 h 1498900"/>
                    <a:gd name="connsiteX185" fmla="*/ 337578 w 1583830"/>
                    <a:gd name="connsiteY185" fmla="*/ 1182889 h 1498900"/>
                    <a:gd name="connsiteX186" fmla="*/ 323780 w 1583830"/>
                    <a:gd name="connsiteY186" fmla="*/ 1167129 h 1498900"/>
                    <a:gd name="connsiteX187" fmla="*/ 337578 w 1583830"/>
                    <a:gd name="connsiteY187" fmla="*/ 1151368 h 1498900"/>
                    <a:gd name="connsiteX188" fmla="*/ 1385871 w 1583830"/>
                    <a:gd name="connsiteY188" fmla="*/ 1140257 h 1498900"/>
                    <a:gd name="connsiteX189" fmla="*/ 1399670 w 1583830"/>
                    <a:gd name="connsiteY189" fmla="*/ 1156017 h 1498900"/>
                    <a:gd name="connsiteX190" fmla="*/ 1385871 w 1583830"/>
                    <a:gd name="connsiteY190" fmla="*/ 1171778 h 1498900"/>
                    <a:gd name="connsiteX191" fmla="*/ 1372073 w 1583830"/>
                    <a:gd name="connsiteY191" fmla="*/ 1156017 h 1498900"/>
                    <a:gd name="connsiteX192" fmla="*/ 1385871 w 1583830"/>
                    <a:gd name="connsiteY192" fmla="*/ 1140257 h 1498900"/>
                    <a:gd name="connsiteX193" fmla="*/ 1211256 w 1583830"/>
                    <a:gd name="connsiteY193" fmla="*/ 1134213 h 1498900"/>
                    <a:gd name="connsiteX194" fmla="*/ 1225055 w 1583830"/>
                    <a:gd name="connsiteY194" fmla="*/ 1149974 h 1498900"/>
                    <a:gd name="connsiteX195" fmla="*/ 1211256 w 1583830"/>
                    <a:gd name="connsiteY195" fmla="*/ 1165734 h 1498900"/>
                    <a:gd name="connsiteX196" fmla="*/ 1197457 w 1583830"/>
                    <a:gd name="connsiteY196" fmla="*/ 1149974 h 1498900"/>
                    <a:gd name="connsiteX197" fmla="*/ 1211256 w 1583830"/>
                    <a:gd name="connsiteY197" fmla="*/ 1134213 h 1498900"/>
                    <a:gd name="connsiteX198" fmla="*/ 791785 w 1583830"/>
                    <a:gd name="connsiteY198" fmla="*/ 1123090 h 1498900"/>
                    <a:gd name="connsiteX199" fmla="*/ 805583 w 1583830"/>
                    <a:gd name="connsiteY199" fmla="*/ 1138850 h 1498900"/>
                    <a:gd name="connsiteX200" fmla="*/ 791785 w 1583830"/>
                    <a:gd name="connsiteY200" fmla="*/ 1154611 h 1498900"/>
                    <a:gd name="connsiteX201" fmla="*/ 777987 w 1583830"/>
                    <a:gd name="connsiteY201" fmla="*/ 1138850 h 1498900"/>
                    <a:gd name="connsiteX202" fmla="*/ 791785 w 1583830"/>
                    <a:gd name="connsiteY202" fmla="*/ 1123090 h 1498900"/>
                    <a:gd name="connsiteX203" fmla="*/ 1518155 w 1583830"/>
                    <a:gd name="connsiteY203" fmla="*/ 1106009 h 1498900"/>
                    <a:gd name="connsiteX204" fmla="*/ 1531954 w 1583830"/>
                    <a:gd name="connsiteY204" fmla="*/ 1121769 h 1498900"/>
                    <a:gd name="connsiteX205" fmla="*/ 1518155 w 1583830"/>
                    <a:gd name="connsiteY205" fmla="*/ 1137530 h 1498900"/>
                    <a:gd name="connsiteX206" fmla="*/ 1504357 w 1583830"/>
                    <a:gd name="connsiteY206" fmla="*/ 1121769 h 1498900"/>
                    <a:gd name="connsiteX207" fmla="*/ 1518155 w 1583830"/>
                    <a:gd name="connsiteY207" fmla="*/ 1106009 h 1498900"/>
                    <a:gd name="connsiteX208" fmla="*/ 432822 w 1583830"/>
                    <a:gd name="connsiteY208" fmla="*/ 1098989 h 1498900"/>
                    <a:gd name="connsiteX209" fmla="*/ 446621 w 1583830"/>
                    <a:gd name="connsiteY209" fmla="*/ 1114749 h 1498900"/>
                    <a:gd name="connsiteX210" fmla="*/ 432822 w 1583830"/>
                    <a:gd name="connsiteY210" fmla="*/ 1130510 h 1498900"/>
                    <a:gd name="connsiteX211" fmla="*/ 419024 w 1583830"/>
                    <a:gd name="connsiteY211" fmla="*/ 1114749 h 1498900"/>
                    <a:gd name="connsiteX212" fmla="*/ 432822 w 1583830"/>
                    <a:gd name="connsiteY212" fmla="*/ 1098989 h 1498900"/>
                    <a:gd name="connsiteX213" fmla="*/ 168255 w 1583830"/>
                    <a:gd name="connsiteY213" fmla="*/ 1094959 h 1498900"/>
                    <a:gd name="connsiteX214" fmla="*/ 182053 w 1583830"/>
                    <a:gd name="connsiteY214" fmla="*/ 1110720 h 1498900"/>
                    <a:gd name="connsiteX215" fmla="*/ 168255 w 1583830"/>
                    <a:gd name="connsiteY215" fmla="*/ 1126480 h 1498900"/>
                    <a:gd name="connsiteX216" fmla="*/ 154456 w 1583830"/>
                    <a:gd name="connsiteY216" fmla="*/ 1110720 h 1498900"/>
                    <a:gd name="connsiteX217" fmla="*/ 168255 w 1583830"/>
                    <a:gd name="connsiteY217" fmla="*/ 1094959 h 1498900"/>
                    <a:gd name="connsiteX218" fmla="*/ 1308264 w 1583830"/>
                    <a:gd name="connsiteY218" fmla="*/ 1077805 h 1498900"/>
                    <a:gd name="connsiteX219" fmla="*/ 1322063 w 1583830"/>
                    <a:gd name="connsiteY219" fmla="*/ 1093565 h 1498900"/>
                    <a:gd name="connsiteX220" fmla="*/ 1308264 w 1583830"/>
                    <a:gd name="connsiteY220" fmla="*/ 1109326 h 1498900"/>
                    <a:gd name="connsiteX221" fmla="*/ 1294466 w 1583830"/>
                    <a:gd name="connsiteY221" fmla="*/ 1093565 h 1498900"/>
                    <a:gd name="connsiteX222" fmla="*/ 1308264 w 1583830"/>
                    <a:gd name="connsiteY222" fmla="*/ 1077805 h 1498900"/>
                    <a:gd name="connsiteX223" fmla="*/ 965417 w 1583830"/>
                    <a:gd name="connsiteY223" fmla="*/ 1071668 h 1498900"/>
                    <a:gd name="connsiteX224" fmla="*/ 979215 w 1583830"/>
                    <a:gd name="connsiteY224" fmla="*/ 1087429 h 1498900"/>
                    <a:gd name="connsiteX225" fmla="*/ 965417 w 1583830"/>
                    <a:gd name="connsiteY225" fmla="*/ 1103189 h 1498900"/>
                    <a:gd name="connsiteX226" fmla="*/ 951619 w 1583830"/>
                    <a:gd name="connsiteY226" fmla="*/ 1087429 h 1498900"/>
                    <a:gd name="connsiteX227" fmla="*/ 965417 w 1583830"/>
                    <a:gd name="connsiteY227" fmla="*/ 1071668 h 1498900"/>
                    <a:gd name="connsiteX228" fmla="*/ 850771 w 1583830"/>
                    <a:gd name="connsiteY228" fmla="*/ 1055552 h 1498900"/>
                    <a:gd name="connsiteX229" fmla="*/ 864570 w 1583830"/>
                    <a:gd name="connsiteY229" fmla="*/ 1071313 h 1498900"/>
                    <a:gd name="connsiteX230" fmla="*/ 850771 w 1583830"/>
                    <a:gd name="connsiteY230" fmla="*/ 1087073 h 1498900"/>
                    <a:gd name="connsiteX231" fmla="*/ 836972 w 1583830"/>
                    <a:gd name="connsiteY231" fmla="*/ 1071313 h 1498900"/>
                    <a:gd name="connsiteX232" fmla="*/ 850771 w 1583830"/>
                    <a:gd name="connsiteY232" fmla="*/ 1055552 h 1498900"/>
                    <a:gd name="connsiteX233" fmla="*/ 1440548 w 1583830"/>
                    <a:gd name="connsiteY233" fmla="*/ 1043556 h 1498900"/>
                    <a:gd name="connsiteX234" fmla="*/ 1454347 w 1583830"/>
                    <a:gd name="connsiteY234" fmla="*/ 1059317 h 1498900"/>
                    <a:gd name="connsiteX235" fmla="*/ 1440548 w 1583830"/>
                    <a:gd name="connsiteY235" fmla="*/ 1075077 h 1498900"/>
                    <a:gd name="connsiteX236" fmla="*/ 1426750 w 1583830"/>
                    <a:gd name="connsiteY236" fmla="*/ 1059317 h 1498900"/>
                    <a:gd name="connsiteX237" fmla="*/ 1440548 w 1583830"/>
                    <a:gd name="connsiteY237" fmla="*/ 1043556 h 1498900"/>
                    <a:gd name="connsiteX238" fmla="*/ 1099465 w 1583830"/>
                    <a:gd name="connsiteY238" fmla="*/ 1037420 h 1498900"/>
                    <a:gd name="connsiteX239" fmla="*/ 1113264 w 1583830"/>
                    <a:gd name="connsiteY239" fmla="*/ 1053181 h 1498900"/>
                    <a:gd name="connsiteX240" fmla="*/ 1099465 w 1583830"/>
                    <a:gd name="connsiteY240" fmla="*/ 1068941 h 1498900"/>
                    <a:gd name="connsiteX241" fmla="*/ 1085666 w 1583830"/>
                    <a:gd name="connsiteY241" fmla="*/ 1053181 h 1498900"/>
                    <a:gd name="connsiteX242" fmla="*/ 1099465 w 1583830"/>
                    <a:gd name="connsiteY242" fmla="*/ 1037420 h 1498900"/>
                    <a:gd name="connsiteX243" fmla="*/ 265263 w 1583830"/>
                    <a:gd name="connsiteY243" fmla="*/ 1034521 h 1498900"/>
                    <a:gd name="connsiteX244" fmla="*/ 279062 w 1583830"/>
                    <a:gd name="connsiteY244" fmla="*/ 1050282 h 1498900"/>
                    <a:gd name="connsiteX245" fmla="*/ 265263 w 1583830"/>
                    <a:gd name="connsiteY245" fmla="*/ 1066042 h 1498900"/>
                    <a:gd name="connsiteX246" fmla="*/ 251464 w 1583830"/>
                    <a:gd name="connsiteY246" fmla="*/ 1050282 h 1498900"/>
                    <a:gd name="connsiteX247" fmla="*/ 265263 w 1583830"/>
                    <a:gd name="connsiteY247" fmla="*/ 1034521 h 1498900"/>
                    <a:gd name="connsiteX248" fmla="*/ 683211 w 1583830"/>
                    <a:gd name="connsiteY248" fmla="*/ 1027348 h 1498900"/>
                    <a:gd name="connsiteX249" fmla="*/ 697009 w 1583830"/>
                    <a:gd name="connsiteY249" fmla="*/ 1043108 h 1498900"/>
                    <a:gd name="connsiteX250" fmla="*/ 683211 w 1583830"/>
                    <a:gd name="connsiteY250" fmla="*/ 1058869 h 1498900"/>
                    <a:gd name="connsiteX251" fmla="*/ 669413 w 1583830"/>
                    <a:gd name="connsiteY251" fmla="*/ 1043108 h 1498900"/>
                    <a:gd name="connsiteX252" fmla="*/ 683211 w 1583830"/>
                    <a:gd name="connsiteY252" fmla="*/ 1027348 h 1498900"/>
                    <a:gd name="connsiteX253" fmla="*/ 353452 w 1583830"/>
                    <a:gd name="connsiteY253" fmla="*/ 1026463 h 1498900"/>
                    <a:gd name="connsiteX254" fmla="*/ 367250 w 1583830"/>
                    <a:gd name="connsiteY254" fmla="*/ 1042223 h 1498900"/>
                    <a:gd name="connsiteX255" fmla="*/ 353452 w 1583830"/>
                    <a:gd name="connsiteY255" fmla="*/ 1057984 h 1498900"/>
                    <a:gd name="connsiteX256" fmla="*/ 339654 w 1583830"/>
                    <a:gd name="connsiteY256" fmla="*/ 1042223 h 1498900"/>
                    <a:gd name="connsiteX257" fmla="*/ 353452 w 1583830"/>
                    <a:gd name="connsiteY257" fmla="*/ 1026463 h 1498900"/>
                    <a:gd name="connsiteX258" fmla="*/ 88885 w 1583830"/>
                    <a:gd name="connsiteY258" fmla="*/ 1022434 h 1498900"/>
                    <a:gd name="connsiteX259" fmla="*/ 102683 w 1583830"/>
                    <a:gd name="connsiteY259" fmla="*/ 1038194 h 1498900"/>
                    <a:gd name="connsiteX260" fmla="*/ 88885 w 1583830"/>
                    <a:gd name="connsiteY260" fmla="*/ 1053955 h 1498900"/>
                    <a:gd name="connsiteX261" fmla="*/ 75086 w 1583830"/>
                    <a:gd name="connsiteY261" fmla="*/ 1038194 h 1498900"/>
                    <a:gd name="connsiteX262" fmla="*/ 88885 w 1583830"/>
                    <a:gd name="connsiteY262" fmla="*/ 1022434 h 1498900"/>
                    <a:gd name="connsiteX263" fmla="*/ 1581652 w 1583830"/>
                    <a:gd name="connsiteY263" fmla="*/ 1017367 h 1498900"/>
                    <a:gd name="connsiteX264" fmla="*/ 1583830 w 1583830"/>
                    <a:gd name="connsiteY264" fmla="*/ 1018398 h 1498900"/>
                    <a:gd name="connsiteX265" fmla="*/ 1583378 w 1583830"/>
                    <a:gd name="connsiteY265" fmla="*/ 1021107 h 1498900"/>
                    <a:gd name="connsiteX266" fmla="*/ 1574654 w 1583830"/>
                    <a:gd name="connsiteY266" fmla="*/ 1045578 h 1498900"/>
                    <a:gd name="connsiteX267" fmla="*/ 1571895 w 1583830"/>
                    <a:gd name="connsiteY267" fmla="*/ 1044272 h 1498900"/>
                    <a:gd name="connsiteX268" fmla="*/ 1567853 w 1583830"/>
                    <a:gd name="connsiteY268" fmla="*/ 1033128 h 1498900"/>
                    <a:gd name="connsiteX269" fmla="*/ 1581652 w 1583830"/>
                    <a:gd name="connsiteY269" fmla="*/ 1017367 h 1498900"/>
                    <a:gd name="connsiteX270" fmla="*/ 1223603 w 1583830"/>
                    <a:gd name="connsiteY270" fmla="*/ 1015353 h 1498900"/>
                    <a:gd name="connsiteX271" fmla="*/ 1237401 w 1583830"/>
                    <a:gd name="connsiteY271" fmla="*/ 1031113 h 1498900"/>
                    <a:gd name="connsiteX272" fmla="*/ 1223603 w 1583830"/>
                    <a:gd name="connsiteY272" fmla="*/ 1046874 h 1498900"/>
                    <a:gd name="connsiteX273" fmla="*/ 1209804 w 1583830"/>
                    <a:gd name="connsiteY273" fmla="*/ 1031113 h 1498900"/>
                    <a:gd name="connsiteX274" fmla="*/ 1223603 w 1583830"/>
                    <a:gd name="connsiteY274" fmla="*/ 1015353 h 1498900"/>
                    <a:gd name="connsiteX275" fmla="*/ 520706 w 1583830"/>
                    <a:gd name="connsiteY275" fmla="*/ 1008331 h 1498900"/>
                    <a:gd name="connsiteX276" fmla="*/ 534504 w 1583830"/>
                    <a:gd name="connsiteY276" fmla="*/ 1024092 h 1498900"/>
                    <a:gd name="connsiteX277" fmla="*/ 520706 w 1583830"/>
                    <a:gd name="connsiteY277" fmla="*/ 1039852 h 1498900"/>
                    <a:gd name="connsiteX278" fmla="*/ 506908 w 1583830"/>
                    <a:gd name="connsiteY278" fmla="*/ 1024092 h 1498900"/>
                    <a:gd name="connsiteX279" fmla="*/ 520706 w 1583830"/>
                    <a:gd name="connsiteY279" fmla="*/ 1008331 h 1498900"/>
                    <a:gd name="connsiteX280" fmla="*/ 768179 w 1583830"/>
                    <a:gd name="connsiteY280" fmla="*/ 1007202 h 1498900"/>
                    <a:gd name="connsiteX281" fmla="*/ 781978 w 1583830"/>
                    <a:gd name="connsiteY281" fmla="*/ 1022962 h 1498900"/>
                    <a:gd name="connsiteX282" fmla="*/ 768179 w 1583830"/>
                    <a:gd name="connsiteY282" fmla="*/ 1038723 h 1498900"/>
                    <a:gd name="connsiteX283" fmla="*/ 754380 w 1583830"/>
                    <a:gd name="connsiteY283" fmla="*/ 1022962 h 1498900"/>
                    <a:gd name="connsiteX284" fmla="*/ 768179 w 1583830"/>
                    <a:gd name="connsiteY284" fmla="*/ 1007202 h 1498900"/>
                    <a:gd name="connsiteX285" fmla="*/ 930447 w 1583830"/>
                    <a:gd name="connsiteY285" fmla="*/ 989071 h 1498900"/>
                    <a:gd name="connsiteX286" fmla="*/ 944245 w 1583830"/>
                    <a:gd name="connsiteY286" fmla="*/ 1004831 h 1498900"/>
                    <a:gd name="connsiteX287" fmla="*/ 930447 w 1583830"/>
                    <a:gd name="connsiteY287" fmla="*/ 1020592 h 1498900"/>
                    <a:gd name="connsiteX288" fmla="*/ 916649 w 1583830"/>
                    <a:gd name="connsiteY288" fmla="*/ 1004831 h 1498900"/>
                    <a:gd name="connsiteX289" fmla="*/ 930447 w 1583830"/>
                    <a:gd name="connsiteY289" fmla="*/ 989071 h 1498900"/>
                    <a:gd name="connsiteX290" fmla="*/ 431058 w 1583830"/>
                    <a:gd name="connsiteY290" fmla="*/ 984157 h 1498900"/>
                    <a:gd name="connsiteX291" fmla="*/ 444857 w 1583830"/>
                    <a:gd name="connsiteY291" fmla="*/ 999917 h 1498900"/>
                    <a:gd name="connsiteX292" fmla="*/ 431058 w 1583830"/>
                    <a:gd name="connsiteY292" fmla="*/ 1015678 h 1498900"/>
                    <a:gd name="connsiteX293" fmla="*/ 417260 w 1583830"/>
                    <a:gd name="connsiteY293" fmla="*/ 999917 h 1498900"/>
                    <a:gd name="connsiteX294" fmla="*/ 431058 w 1583830"/>
                    <a:gd name="connsiteY294" fmla="*/ 984157 h 1498900"/>
                    <a:gd name="connsiteX295" fmla="*/ 1022164 w 1583830"/>
                    <a:gd name="connsiteY295" fmla="*/ 983027 h 1498900"/>
                    <a:gd name="connsiteX296" fmla="*/ 1035962 w 1583830"/>
                    <a:gd name="connsiteY296" fmla="*/ 998788 h 1498900"/>
                    <a:gd name="connsiteX297" fmla="*/ 1022164 w 1583830"/>
                    <a:gd name="connsiteY297" fmla="*/ 1014548 h 1498900"/>
                    <a:gd name="connsiteX298" fmla="*/ 1008366 w 1583830"/>
                    <a:gd name="connsiteY298" fmla="*/ 998788 h 1498900"/>
                    <a:gd name="connsiteX299" fmla="*/ 1022164 w 1583830"/>
                    <a:gd name="connsiteY299" fmla="*/ 983027 h 1498900"/>
                    <a:gd name="connsiteX300" fmla="*/ 1359415 w 1583830"/>
                    <a:gd name="connsiteY300" fmla="*/ 975061 h 1498900"/>
                    <a:gd name="connsiteX301" fmla="*/ 1373213 w 1583830"/>
                    <a:gd name="connsiteY301" fmla="*/ 990821 h 1498900"/>
                    <a:gd name="connsiteX302" fmla="*/ 1359415 w 1583830"/>
                    <a:gd name="connsiteY302" fmla="*/ 1006582 h 1498900"/>
                    <a:gd name="connsiteX303" fmla="*/ 1345616 w 1583830"/>
                    <a:gd name="connsiteY303" fmla="*/ 990821 h 1498900"/>
                    <a:gd name="connsiteX304" fmla="*/ 1359415 w 1583830"/>
                    <a:gd name="connsiteY304" fmla="*/ 975061 h 1498900"/>
                    <a:gd name="connsiteX305" fmla="*/ 11278 w 1583830"/>
                    <a:gd name="connsiteY305" fmla="*/ 959982 h 1498900"/>
                    <a:gd name="connsiteX306" fmla="*/ 25076 w 1583830"/>
                    <a:gd name="connsiteY306" fmla="*/ 975743 h 1498900"/>
                    <a:gd name="connsiteX307" fmla="*/ 11278 w 1583830"/>
                    <a:gd name="connsiteY307" fmla="*/ 991503 h 1498900"/>
                    <a:gd name="connsiteX308" fmla="*/ 11154 w 1583830"/>
                    <a:gd name="connsiteY308" fmla="*/ 991444 h 1498900"/>
                    <a:gd name="connsiteX309" fmla="*/ 6002 w 1583830"/>
                    <a:gd name="connsiteY309" fmla="*/ 962478 h 1498900"/>
                    <a:gd name="connsiteX310" fmla="*/ 160419 w 1583830"/>
                    <a:gd name="connsiteY310" fmla="*/ 952200 h 1498900"/>
                    <a:gd name="connsiteX311" fmla="*/ 174218 w 1583830"/>
                    <a:gd name="connsiteY311" fmla="*/ 967960 h 1498900"/>
                    <a:gd name="connsiteX312" fmla="*/ 160419 w 1583830"/>
                    <a:gd name="connsiteY312" fmla="*/ 983721 h 1498900"/>
                    <a:gd name="connsiteX313" fmla="*/ 146621 w 1583830"/>
                    <a:gd name="connsiteY313" fmla="*/ 967960 h 1498900"/>
                    <a:gd name="connsiteX314" fmla="*/ 160419 w 1583830"/>
                    <a:gd name="connsiteY314" fmla="*/ 952200 h 1498900"/>
                    <a:gd name="connsiteX315" fmla="*/ 596786 w 1583830"/>
                    <a:gd name="connsiteY315" fmla="*/ 946764 h 1498900"/>
                    <a:gd name="connsiteX316" fmla="*/ 610584 w 1583830"/>
                    <a:gd name="connsiteY316" fmla="*/ 962525 h 1498900"/>
                    <a:gd name="connsiteX317" fmla="*/ 596786 w 1583830"/>
                    <a:gd name="connsiteY317" fmla="*/ 978285 h 1498900"/>
                    <a:gd name="connsiteX318" fmla="*/ 582987 w 1583830"/>
                    <a:gd name="connsiteY318" fmla="*/ 962525 h 1498900"/>
                    <a:gd name="connsiteX319" fmla="*/ 596786 w 1583830"/>
                    <a:gd name="connsiteY319" fmla="*/ 946764 h 1498900"/>
                    <a:gd name="connsiteX320" fmla="*/ 255199 w 1583830"/>
                    <a:gd name="connsiteY320" fmla="*/ 939123 h 1498900"/>
                    <a:gd name="connsiteX321" fmla="*/ 268998 w 1583830"/>
                    <a:gd name="connsiteY321" fmla="*/ 954883 h 1498900"/>
                    <a:gd name="connsiteX322" fmla="*/ 255199 w 1583830"/>
                    <a:gd name="connsiteY322" fmla="*/ 970644 h 1498900"/>
                    <a:gd name="connsiteX323" fmla="*/ 241401 w 1583830"/>
                    <a:gd name="connsiteY323" fmla="*/ 954883 h 1498900"/>
                    <a:gd name="connsiteX324" fmla="*/ 255199 w 1583830"/>
                    <a:gd name="connsiteY324" fmla="*/ 939123 h 1498900"/>
                    <a:gd name="connsiteX325" fmla="*/ 1493462 w 1583830"/>
                    <a:gd name="connsiteY325" fmla="*/ 938798 h 1498900"/>
                    <a:gd name="connsiteX326" fmla="*/ 1507261 w 1583830"/>
                    <a:gd name="connsiteY326" fmla="*/ 954559 h 1498900"/>
                    <a:gd name="connsiteX327" fmla="*/ 1493462 w 1583830"/>
                    <a:gd name="connsiteY327" fmla="*/ 970319 h 1498900"/>
                    <a:gd name="connsiteX328" fmla="*/ 1479664 w 1583830"/>
                    <a:gd name="connsiteY328" fmla="*/ 954559 h 1498900"/>
                    <a:gd name="connsiteX329" fmla="*/ 1493462 w 1583830"/>
                    <a:gd name="connsiteY329" fmla="*/ 938798 h 1498900"/>
                    <a:gd name="connsiteX330" fmla="*/ 1117409 w 1583830"/>
                    <a:gd name="connsiteY330" fmla="*/ 930648 h 1498900"/>
                    <a:gd name="connsiteX331" fmla="*/ 1131207 w 1583830"/>
                    <a:gd name="connsiteY331" fmla="*/ 946408 h 1498900"/>
                    <a:gd name="connsiteX332" fmla="*/ 1117409 w 1583830"/>
                    <a:gd name="connsiteY332" fmla="*/ 962169 h 1498900"/>
                    <a:gd name="connsiteX333" fmla="*/ 1103610 w 1583830"/>
                    <a:gd name="connsiteY333" fmla="*/ 946408 h 1498900"/>
                    <a:gd name="connsiteX334" fmla="*/ 1117409 w 1583830"/>
                    <a:gd name="connsiteY334" fmla="*/ 930648 h 1498900"/>
                    <a:gd name="connsiteX335" fmla="*/ 852841 w 1583830"/>
                    <a:gd name="connsiteY335" fmla="*/ 926619 h 1498900"/>
                    <a:gd name="connsiteX336" fmla="*/ 866639 w 1583830"/>
                    <a:gd name="connsiteY336" fmla="*/ 942380 h 1498900"/>
                    <a:gd name="connsiteX337" fmla="*/ 852841 w 1583830"/>
                    <a:gd name="connsiteY337" fmla="*/ 958140 h 1498900"/>
                    <a:gd name="connsiteX338" fmla="*/ 839042 w 1583830"/>
                    <a:gd name="connsiteY338" fmla="*/ 942380 h 1498900"/>
                    <a:gd name="connsiteX339" fmla="*/ 852841 w 1583830"/>
                    <a:gd name="connsiteY339" fmla="*/ 926619 h 1498900"/>
                    <a:gd name="connsiteX340" fmla="*/ 353452 w 1583830"/>
                    <a:gd name="connsiteY340" fmla="*/ 921705 h 1498900"/>
                    <a:gd name="connsiteX341" fmla="*/ 367250 w 1583830"/>
                    <a:gd name="connsiteY341" fmla="*/ 937466 h 1498900"/>
                    <a:gd name="connsiteX342" fmla="*/ 353452 w 1583830"/>
                    <a:gd name="connsiteY342" fmla="*/ 953226 h 1498900"/>
                    <a:gd name="connsiteX343" fmla="*/ 339654 w 1583830"/>
                    <a:gd name="connsiteY343" fmla="*/ 937466 h 1498900"/>
                    <a:gd name="connsiteX344" fmla="*/ 353452 w 1583830"/>
                    <a:gd name="connsiteY344" fmla="*/ 921705 h 1498900"/>
                    <a:gd name="connsiteX345" fmla="*/ 465310 w 1583830"/>
                    <a:gd name="connsiteY345" fmla="*/ 915580 h 1498900"/>
                    <a:gd name="connsiteX346" fmla="*/ 479108 w 1583830"/>
                    <a:gd name="connsiteY346" fmla="*/ 931340 h 1498900"/>
                    <a:gd name="connsiteX347" fmla="*/ 465310 w 1583830"/>
                    <a:gd name="connsiteY347" fmla="*/ 947101 h 1498900"/>
                    <a:gd name="connsiteX348" fmla="*/ 451512 w 1583830"/>
                    <a:gd name="connsiteY348" fmla="*/ 931340 h 1498900"/>
                    <a:gd name="connsiteX349" fmla="*/ 465310 w 1583830"/>
                    <a:gd name="connsiteY349" fmla="*/ 915580 h 1498900"/>
                    <a:gd name="connsiteX350" fmla="*/ 700843 w 1583830"/>
                    <a:gd name="connsiteY350" fmla="*/ 914887 h 1498900"/>
                    <a:gd name="connsiteX351" fmla="*/ 714641 w 1583830"/>
                    <a:gd name="connsiteY351" fmla="*/ 930648 h 1498900"/>
                    <a:gd name="connsiteX352" fmla="*/ 700843 w 1583830"/>
                    <a:gd name="connsiteY352" fmla="*/ 946408 h 1498900"/>
                    <a:gd name="connsiteX353" fmla="*/ 687045 w 1583830"/>
                    <a:gd name="connsiteY353" fmla="*/ 930648 h 1498900"/>
                    <a:gd name="connsiteX354" fmla="*/ 700843 w 1583830"/>
                    <a:gd name="connsiteY354" fmla="*/ 914887 h 1498900"/>
                    <a:gd name="connsiteX355" fmla="*/ 80065 w 1583830"/>
                    <a:gd name="connsiteY355" fmla="*/ 903573 h 1498900"/>
                    <a:gd name="connsiteX356" fmla="*/ 93864 w 1583830"/>
                    <a:gd name="connsiteY356" fmla="*/ 919333 h 1498900"/>
                    <a:gd name="connsiteX357" fmla="*/ 80065 w 1583830"/>
                    <a:gd name="connsiteY357" fmla="*/ 935094 h 1498900"/>
                    <a:gd name="connsiteX358" fmla="*/ 66266 w 1583830"/>
                    <a:gd name="connsiteY358" fmla="*/ 919333 h 1498900"/>
                    <a:gd name="connsiteX359" fmla="*/ 80065 w 1583830"/>
                    <a:gd name="connsiteY359" fmla="*/ 903573 h 1498900"/>
                    <a:gd name="connsiteX360" fmla="*/ 1559525 w 1583830"/>
                    <a:gd name="connsiteY360" fmla="*/ 876437 h 1498900"/>
                    <a:gd name="connsiteX361" fmla="*/ 1573324 w 1583830"/>
                    <a:gd name="connsiteY361" fmla="*/ 892198 h 1498900"/>
                    <a:gd name="connsiteX362" fmla="*/ 1559525 w 1583830"/>
                    <a:gd name="connsiteY362" fmla="*/ 907959 h 1498900"/>
                    <a:gd name="connsiteX363" fmla="*/ 1545726 w 1583830"/>
                    <a:gd name="connsiteY363" fmla="*/ 892198 h 1498900"/>
                    <a:gd name="connsiteX364" fmla="*/ 1559525 w 1583830"/>
                    <a:gd name="connsiteY364" fmla="*/ 876437 h 1498900"/>
                    <a:gd name="connsiteX365" fmla="*/ 949849 w 1583830"/>
                    <a:gd name="connsiteY365" fmla="*/ 866181 h 1498900"/>
                    <a:gd name="connsiteX366" fmla="*/ 963648 w 1583830"/>
                    <a:gd name="connsiteY366" fmla="*/ 881941 h 1498900"/>
                    <a:gd name="connsiteX367" fmla="*/ 949849 w 1583830"/>
                    <a:gd name="connsiteY367" fmla="*/ 897702 h 1498900"/>
                    <a:gd name="connsiteX368" fmla="*/ 936050 w 1583830"/>
                    <a:gd name="connsiteY368" fmla="*/ 881941 h 1498900"/>
                    <a:gd name="connsiteX369" fmla="*/ 949849 w 1583830"/>
                    <a:gd name="connsiteY369" fmla="*/ 866181 h 1498900"/>
                    <a:gd name="connsiteX370" fmla="*/ 288711 w 1583830"/>
                    <a:gd name="connsiteY370" fmla="*/ 860553 h 1498900"/>
                    <a:gd name="connsiteX371" fmla="*/ 302510 w 1583830"/>
                    <a:gd name="connsiteY371" fmla="*/ 876314 h 1498900"/>
                    <a:gd name="connsiteX372" fmla="*/ 288711 w 1583830"/>
                    <a:gd name="connsiteY372" fmla="*/ 892074 h 1498900"/>
                    <a:gd name="connsiteX373" fmla="*/ 274913 w 1583830"/>
                    <a:gd name="connsiteY373" fmla="*/ 876314 h 1498900"/>
                    <a:gd name="connsiteX374" fmla="*/ 288711 w 1583830"/>
                    <a:gd name="connsiteY374" fmla="*/ 860553 h 1498900"/>
                    <a:gd name="connsiteX375" fmla="*/ 1038039 w 1583830"/>
                    <a:gd name="connsiteY375" fmla="*/ 858122 h 1498900"/>
                    <a:gd name="connsiteX376" fmla="*/ 1051836 w 1583830"/>
                    <a:gd name="connsiteY376" fmla="*/ 873883 h 1498900"/>
                    <a:gd name="connsiteX377" fmla="*/ 1038039 w 1583830"/>
                    <a:gd name="connsiteY377" fmla="*/ 889643 h 1498900"/>
                    <a:gd name="connsiteX378" fmla="*/ 1024240 w 1583830"/>
                    <a:gd name="connsiteY378" fmla="*/ 873883 h 1498900"/>
                    <a:gd name="connsiteX379" fmla="*/ 1038039 w 1583830"/>
                    <a:gd name="connsiteY379" fmla="*/ 858122 h 1498900"/>
                    <a:gd name="connsiteX380" fmla="*/ 540414 w 1583830"/>
                    <a:gd name="connsiteY380" fmla="*/ 855224 h 1498900"/>
                    <a:gd name="connsiteX381" fmla="*/ 554212 w 1583830"/>
                    <a:gd name="connsiteY381" fmla="*/ 870984 h 1498900"/>
                    <a:gd name="connsiteX382" fmla="*/ 540414 w 1583830"/>
                    <a:gd name="connsiteY382" fmla="*/ 886745 h 1498900"/>
                    <a:gd name="connsiteX383" fmla="*/ 526615 w 1583830"/>
                    <a:gd name="connsiteY383" fmla="*/ 870984 h 1498900"/>
                    <a:gd name="connsiteX384" fmla="*/ 540414 w 1583830"/>
                    <a:gd name="connsiteY384" fmla="*/ 855224 h 1498900"/>
                    <a:gd name="connsiteX385" fmla="*/ 773471 w 1583830"/>
                    <a:gd name="connsiteY385" fmla="*/ 854093 h 1498900"/>
                    <a:gd name="connsiteX386" fmla="*/ 787269 w 1583830"/>
                    <a:gd name="connsiteY386" fmla="*/ 869854 h 1498900"/>
                    <a:gd name="connsiteX387" fmla="*/ 773471 w 1583830"/>
                    <a:gd name="connsiteY387" fmla="*/ 885614 h 1498900"/>
                    <a:gd name="connsiteX388" fmla="*/ 759672 w 1583830"/>
                    <a:gd name="connsiteY388" fmla="*/ 869854 h 1498900"/>
                    <a:gd name="connsiteX389" fmla="*/ 773471 w 1583830"/>
                    <a:gd name="connsiteY389" fmla="*/ 854093 h 1498900"/>
                    <a:gd name="connsiteX390" fmla="*/ 620021 w 1583830"/>
                    <a:gd name="connsiteY390" fmla="*/ 850064 h 1498900"/>
                    <a:gd name="connsiteX391" fmla="*/ 633819 w 1583830"/>
                    <a:gd name="connsiteY391" fmla="*/ 865824 h 1498900"/>
                    <a:gd name="connsiteX392" fmla="*/ 620021 w 1583830"/>
                    <a:gd name="connsiteY392" fmla="*/ 881585 h 1498900"/>
                    <a:gd name="connsiteX393" fmla="*/ 606222 w 1583830"/>
                    <a:gd name="connsiteY393" fmla="*/ 865824 h 1498900"/>
                    <a:gd name="connsiteX394" fmla="*/ 620021 w 1583830"/>
                    <a:gd name="connsiteY394" fmla="*/ 850064 h 1498900"/>
                    <a:gd name="connsiteX395" fmla="*/ 1391966 w 1583830"/>
                    <a:gd name="connsiteY395" fmla="*/ 848233 h 1498900"/>
                    <a:gd name="connsiteX396" fmla="*/ 1405763 w 1583830"/>
                    <a:gd name="connsiteY396" fmla="*/ 863994 h 1498900"/>
                    <a:gd name="connsiteX397" fmla="*/ 1391966 w 1583830"/>
                    <a:gd name="connsiteY397" fmla="*/ 879754 h 1498900"/>
                    <a:gd name="connsiteX398" fmla="*/ 1378167 w 1583830"/>
                    <a:gd name="connsiteY398" fmla="*/ 863994 h 1498900"/>
                    <a:gd name="connsiteX399" fmla="*/ 1391966 w 1583830"/>
                    <a:gd name="connsiteY399" fmla="*/ 848233 h 1498900"/>
                    <a:gd name="connsiteX400" fmla="*/ 401074 w 1583830"/>
                    <a:gd name="connsiteY400" fmla="*/ 847165 h 1498900"/>
                    <a:gd name="connsiteX401" fmla="*/ 414873 w 1583830"/>
                    <a:gd name="connsiteY401" fmla="*/ 862925 h 1498900"/>
                    <a:gd name="connsiteX402" fmla="*/ 401074 w 1583830"/>
                    <a:gd name="connsiteY402" fmla="*/ 878686 h 1498900"/>
                    <a:gd name="connsiteX403" fmla="*/ 387276 w 1583830"/>
                    <a:gd name="connsiteY403" fmla="*/ 862925 h 1498900"/>
                    <a:gd name="connsiteX404" fmla="*/ 401074 w 1583830"/>
                    <a:gd name="connsiteY404" fmla="*/ 847165 h 1498900"/>
                    <a:gd name="connsiteX405" fmla="*/ 2458 w 1583830"/>
                    <a:gd name="connsiteY405" fmla="*/ 841121 h 1498900"/>
                    <a:gd name="connsiteX406" fmla="*/ 16257 w 1583830"/>
                    <a:gd name="connsiteY406" fmla="*/ 856881 h 1498900"/>
                    <a:gd name="connsiteX407" fmla="*/ 2458 w 1583830"/>
                    <a:gd name="connsiteY407" fmla="*/ 872642 h 1498900"/>
                    <a:gd name="connsiteX408" fmla="*/ 0 w 1583830"/>
                    <a:gd name="connsiteY408" fmla="*/ 871479 h 1498900"/>
                    <a:gd name="connsiteX409" fmla="*/ 2369 w 1583830"/>
                    <a:gd name="connsiteY409" fmla="*/ 841164 h 1498900"/>
                    <a:gd name="connsiteX410" fmla="*/ 1205292 w 1583830"/>
                    <a:gd name="connsiteY410" fmla="*/ 839991 h 1498900"/>
                    <a:gd name="connsiteX411" fmla="*/ 1219090 w 1583830"/>
                    <a:gd name="connsiteY411" fmla="*/ 855752 h 1498900"/>
                    <a:gd name="connsiteX412" fmla="*/ 1205292 w 1583830"/>
                    <a:gd name="connsiteY412" fmla="*/ 871512 h 1498900"/>
                    <a:gd name="connsiteX413" fmla="*/ 1191494 w 1583830"/>
                    <a:gd name="connsiteY413" fmla="*/ 855752 h 1498900"/>
                    <a:gd name="connsiteX414" fmla="*/ 1205292 w 1583830"/>
                    <a:gd name="connsiteY414" fmla="*/ 839991 h 1498900"/>
                    <a:gd name="connsiteX415" fmla="*/ 196475 w 1583830"/>
                    <a:gd name="connsiteY415" fmla="*/ 839106 h 1498900"/>
                    <a:gd name="connsiteX416" fmla="*/ 210274 w 1583830"/>
                    <a:gd name="connsiteY416" fmla="*/ 854867 h 1498900"/>
                    <a:gd name="connsiteX417" fmla="*/ 196475 w 1583830"/>
                    <a:gd name="connsiteY417" fmla="*/ 870627 h 1498900"/>
                    <a:gd name="connsiteX418" fmla="*/ 182676 w 1583830"/>
                    <a:gd name="connsiteY418" fmla="*/ 854867 h 1498900"/>
                    <a:gd name="connsiteX419" fmla="*/ 196475 w 1583830"/>
                    <a:gd name="connsiteY419" fmla="*/ 839106 h 1498900"/>
                    <a:gd name="connsiteX420" fmla="*/ 80065 w 1583830"/>
                    <a:gd name="connsiteY420" fmla="*/ 829033 h 1498900"/>
                    <a:gd name="connsiteX421" fmla="*/ 93864 w 1583830"/>
                    <a:gd name="connsiteY421" fmla="*/ 844793 h 1498900"/>
                    <a:gd name="connsiteX422" fmla="*/ 80065 w 1583830"/>
                    <a:gd name="connsiteY422" fmla="*/ 860554 h 1498900"/>
                    <a:gd name="connsiteX423" fmla="*/ 66266 w 1583830"/>
                    <a:gd name="connsiteY423" fmla="*/ 844793 h 1498900"/>
                    <a:gd name="connsiteX424" fmla="*/ 80065 w 1583830"/>
                    <a:gd name="connsiteY424" fmla="*/ 829033 h 1498900"/>
                    <a:gd name="connsiteX425" fmla="*/ 1476933 w 1583830"/>
                    <a:gd name="connsiteY425" fmla="*/ 828087 h 1498900"/>
                    <a:gd name="connsiteX426" fmla="*/ 1490732 w 1583830"/>
                    <a:gd name="connsiteY426" fmla="*/ 843848 h 1498900"/>
                    <a:gd name="connsiteX427" fmla="*/ 1476933 w 1583830"/>
                    <a:gd name="connsiteY427" fmla="*/ 859609 h 1498900"/>
                    <a:gd name="connsiteX428" fmla="*/ 1463134 w 1583830"/>
                    <a:gd name="connsiteY428" fmla="*/ 843848 h 1498900"/>
                    <a:gd name="connsiteX429" fmla="*/ 1476933 w 1583830"/>
                    <a:gd name="connsiteY429" fmla="*/ 828087 h 1498900"/>
                    <a:gd name="connsiteX430" fmla="*/ 1115644 w 1583830"/>
                    <a:gd name="connsiteY430" fmla="*/ 815816 h 1498900"/>
                    <a:gd name="connsiteX431" fmla="*/ 1129443 w 1583830"/>
                    <a:gd name="connsiteY431" fmla="*/ 831577 h 1498900"/>
                    <a:gd name="connsiteX432" fmla="*/ 1115644 w 1583830"/>
                    <a:gd name="connsiteY432" fmla="*/ 847337 h 1498900"/>
                    <a:gd name="connsiteX433" fmla="*/ 1101846 w 1583830"/>
                    <a:gd name="connsiteY433" fmla="*/ 831577 h 1498900"/>
                    <a:gd name="connsiteX434" fmla="*/ 1115644 w 1583830"/>
                    <a:gd name="connsiteY434" fmla="*/ 815816 h 1498900"/>
                    <a:gd name="connsiteX435" fmla="*/ 695864 w 1583830"/>
                    <a:gd name="connsiteY435" fmla="*/ 791641 h 1498900"/>
                    <a:gd name="connsiteX436" fmla="*/ 709662 w 1583830"/>
                    <a:gd name="connsiteY436" fmla="*/ 807402 h 1498900"/>
                    <a:gd name="connsiteX437" fmla="*/ 695864 w 1583830"/>
                    <a:gd name="connsiteY437" fmla="*/ 823162 h 1498900"/>
                    <a:gd name="connsiteX438" fmla="*/ 682065 w 1583830"/>
                    <a:gd name="connsiteY438" fmla="*/ 807402 h 1498900"/>
                    <a:gd name="connsiteX439" fmla="*/ 695864 w 1583830"/>
                    <a:gd name="connsiteY439" fmla="*/ 791641 h 1498900"/>
                    <a:gd name="connsiteX440" fmla="*/ 323468 w 1583830"/>
                    <a:gd name="connsiteY440" fmla="*/ 784713 h 1498900"/>
                    <a:gd name="connsiteX441" fmla="*/ 337266 w 1583830"/>
                    <a:gd name="connsiteY441" fmla="*/ 800473 h 1498900"/>
                    <a:gd name="connsiteX442" fmla="*/ 323468 w 1583830"/>
                    <a:gd name="connsiteY442" fmla="*/ 816234 h 1498900"/>
                    <a:gd name="connsiteX443" fmla="*/ 309669 w 1583830"/>
                    <a:gd name="connsiteY443" fmla="*/ 800473 h 1498900"/>
                    <a:gd name="connsiteX444" fmla="*/ 323468 w 1583830"/>
                    <a:gd name="connsiteY444" fmla="*/ 784713 h 1498900"/>
                    <a:gd name="connsiteX445" fmla="*/ 845005 w 1583830"/>
                    <a:gd name="connsiteY445" fmla="*/ 783859 h 1498900"/>
                    <a:gd name="connsiteX446" fmla="*/ 858804 w 1583830"/>
                    <a:gd name="connsiteY446" fmla="*/ 799620 h 1498900"/>
                    <a:gd name="connsiteX447" fmla="*/ 845005 w 1583830"/>
                    <a:gd name="connsiteY447" fmla="*/ 815380 h 1498900"/>
                    <a:gd name="connsiteX448" fmla="*/ 831208 w 1583830"/>
                    <a:gd name="connsiteY448" fmla="*/ 799620 h 1498900"/>
                    <a:gd name="connsiteX449" fmla="*/ 845005 w 1583830"/>
                    <a:gd name="connsiteY449" fmla="*/ 783859 h 1498900"/>
                    <a:gd name="connsiteX450" fmla="*/ 939785 w 1583830"/>
                    <a:gd name="connsiteY450" fmla="*/ 770783 h 1498900"/>
                    <a:gd name="connsiteX451" fmla="*/ 953584 w 1583830"/>
                    <a:gd name="connsiteY451" fmla="*/ 786543 h 1498900"/>
                    <a:gd name="connsiteX452" fmla="*/ 939785 w 1583830"/>
                    <a:gd name="connsiteY452" fmla="*/ 802304 h 1498900"/>
                    <a:gd name="connsiteX453" fmla="*/ 925987 w 1583830"/>
                    <a:gd name="connsiteY453" fmla="*/ 786543 h 1498900"/>
                    <a:gd name="connsiteX454" fmla="*/ 939785 w 1583830"/>
                    <a:gd name="connsiteY454" fmla="*/ 770783 h 1498900"/>
                    <a:gd name="connsiteX455" fmla="*/ 1305540 w 1583830"/>
                    <a:gd name="connsiteY455" fmla="*/ 767650 h 1498900"/>
                    <a:gd name="connsiteX456" fmla="*/ 1319338 w 1583830"/>
                    <a:gd name="connsiteY456" fmla="*/ 783410 h 1498900"/>
                    <a:gd name="connsiteX457" fmla="*/ 1305540 w 1583830"/>
                    <a:gd name="connsiteY457" fmla="*/ 799171 h 1498900"/>
                    <a:gd name="connsiteX458" fmla="*/ 1291741 w 1583830"/>
                    <a:gd name="connsiteY458" fmla="*/ 783410 h 1498900"/>
                    <a:gd name="connsiteX459" fmla="*/ 1305540 w 1583830"/>
                    <a:gd name="connsiteY459" fmla="*/ 767650 h 1498900"/>
                    <a:gd name="connsiteX460" fmla="*/ 477304 w 1583830"/>
                    <a:gd name="connsiteY460" fmla="*/ 765868 h 1498900"/>
                    <a:gd name="connsiteX461" fmla="*/ 491103 w 1583830"/>
                    <a:gd name="connsiteY461" fmla="*/ 781629 h 1498900"/>
                    <a:gd name="connsiteX462" fmla="*/ 477304 w 1583830"/>
                    <a:gd name="connsiteY462" fmla="*/ 797389 h 1498900"/>
                    <a:gd name="connsiteX463" fmla="*/ 463506 w 1583830"/>
                    <a:gd name="connsiteY463" fmla="*/ 781629 h 1498900"/>
                    <a:gd name="connsiteX464" fmla="*/ 477304 w 1583830"/>
                    <a:gd name="connsiteY464" fmla="*/ 765868 h 1498900"/>
                    <a:gd name="connsiteX465" fmla="*/ 104758 w 1583830"/>
                    <a:gd name="connsiteY465" fmla="*/ 754494 h 1498900"/>
                    <a:gd name="connsiteX466" fmla="*/ 118557 w 1583830"/>
                    <a:gd name="connsiteY466" fmla="*/ 770254 h 1498900"/>
                    <a:gd name="connsiteX467" fmla="*/ 104758 w 1583830"/>
                    <a:gd name="connsiteY467" fmla="*/ 786015 h 1498900"/>
                    <a:gd name="connsiteX468" fmla="*/ 90960 w 1583830"/>
                    <a:gd name="connsiteY468" fmla="*/ 770254 h 1498900"/>
                    <a:gd name="connsiteX469" fmla="*/ 104758 w 1583830"/>
                    <a:gd name="connsiteY469" fmla="*/ 754494 h 1498900"/>
                    <a:gd name="connsiteX470" fmla="*/ 1038038 w 1583830"/>
                    <a:gd name="connsiteY470" fmla="*/ 753364 h 1498900"/>
                    <a:gd name="connsiteX471" fmla="*/ 1051836 w 1583830"/>
                    <a:gd name="connsiteY471" fmla="*/ 769125 h 1498900"/>
                    <a:gd name="connsiteX472" fmla="*/ 1038038 w 1583830"/>
                    <a:gd name="connsiteY472" fmla="*/ 784885 h 1498900"/>
                    <a:gd name="connsiteX473" fmla="*/ 1024240 w 1583830"/>
                    <a:gd name="connsiteY473" fmla="*/ 769125 h 1498900"/>
                    <a:gd name="connsiteX474" fmla="*/ 1038038 w 1583830"/>
                    <a:gd name="connsiteY474" fmla="*/ 753364 h 1498900"/>
                    <a:gd name="connsiteX475" fmla="*/ 1561595 w 1583830"/>
                    <a:gd name="connsiteY475" fmla="*/ 747504 h 1498900"/>
                    <a:gd name="connsiteX476" fmla="*/ 1575393 w 1583830"/>
                    <a:gd name="connsiteY476" fmla="*/ 763265 h 1498900"/>
                    <a:gd name="connsiteX477" fmla="*/ 1561595 w 1583830"/>
                    <a:gd name="connsiteY477" fmla="*/ 779025 h 1498900"/>
                    <a:gd name="connsiteX478" fmla="*/ 1547796 w 1583830"/>
                    <a:gd name="connsiteY478" fmla="*/ 763265 h 1498900"/>
                    <a:gd name="connsiteX479" fmla="*/ 1561595 w 1583830"/>
                    <a:gd name="connsiteY479" fmla="*/ 747504 h 1498900"/>
                    <a:gd name="connsiteX480" fmla="*/ 1149897 w 1583830"/>
                    <a:gd name="connsiteY480" fmla="*/ 747240 h 1498900"/>
                    <a:gd name="connsiteX481" fmla="*/ 1163694 w 1583830"/>
                    <a:gd name="connsiteY481" fmla="*/ 763000 h 1498900"/>
                    <a:gd name="connsiteX482" fmla="*/ 1149897 w 1583830"/>
                    <a:gd name="connsiteY482" fmla="*/ 778761 h 1498900"/>
                    <a:gd name="connsiteX483" fmla="*/ 1136098 w 1583830"/>
                    <a:gd name="connsiteY483" fmla="*/ 763000 h 1498900"/>
                    <a:gd name="connsiteX484" fmla="*/ 1149897 w 1583830"/>
                    <a:gd name="connsiteY484" fmla="*/ 747240 h 1498900"/>
                    <a:gd name="connsiteX485" fmla="*/ 1409597 w 1583830"/>
                    <a:gd name="connsiteY485" fmla="*/ 735773 h 1498900"/>
                    <a:gd name="connsiteX486" fmla="*/ 1423395 w 1583830"/>
                    <a:gd name="connsiteY486" fmla="*/ 751533 h 1498900"/>
                    <a:gd name="connsiteX487" fmla="*/ 1409597 w 1583830"/>
                    <a:gd name="connsiteY487" fmla="*/ 767294 h 1498900"/>
                    <a:gd name="connsiteX488" fmla="*/ 1395799 w 1583830"/>
                    <a:gd name="connsiteY488" fmla="*/ 751533 h 1498900"/>
                    <a:gd name="connsiteX489" fmla="*/ 1409597 w 1583830"/>
                    <a:gd name="connsiteY489" fmla="*/ 735773 h 1498900"/>
                    <a:gd name="connsiteX490" fmla="*/ 764651 w 1583830"/>
                    <a:gd name="connsiteY490" fmla="*/ 735233 h 1498900"/>
                    <a:gd name="connsiteX491" fmla="*/ 778450 w 1583830"/>
                    <a:gd name="connsiteY491" fmla="*/ 750993 h 1498900"/>
                    <a:gd name="connsiteX492" fmla="*/ 764651 w 1583830"/>
                    <a:gd name="connsiteY492" fmla="*/ 766754 h 1498900"/>
                    <a:gd name="connsiteX493" fmla="*/ 750852 w 1583830"/>
                    <a:gd name="connsiteY493" fmla="*/ 750993 h 1498900"/>
                    <a:gd name="connsiteX494" fmla="*/ 764651 w 1583830"/>
                    <a:gd name="connsiteY494" fmla="*/ 735233 h 1498900"/>
                    <a:gd name="connsiteX495" fmla="*/ 612966 w 1583830"/>
                    <a:gd name="connsiteY495" fmla="*/ 733218 h 1498900"/>
                    <a:gd name="connsiteX496" fmla="*/ 626764 w 1583830"/>
                    <a:gd name="connsiteY496" fmla="*/ 748979 h 1498900"/>
                    <a:gd name="connsiteX497" fmla="*/ 612966 w 1583830"/>
                    <a:gd name="connsiteY497" fmla="*/ 764739 h 1498900"/>
                    <a:gd name="connsiteX498" fmla="*/ 599167 w 1583830"/>
                    <a:gd name="connsiteY498" fmla="*/ 748979 h 1498900"/>
                    <a:gd name="connsiteX499" fmla="*/ 612966 w 1583830"/>
                    <a:gd name="connsiteY499" fmla="*/ 733218 h 1498900"/>
                    <a:gd name="connsiteX500" fmla="*/ 400768 w 1583830"/>
                    <a:gd name="connsiteY500" fmla="*/ 724275 h 1498900"/>
                    <a:gd name="connsiteX501" fmla="*/ 414567 w 1583830"/>
                    <a:gd name="connsiteY501" fmla="*/ 740035 h 1498900"/>
                    <a:gd name="connsiteX502" fmla="*/ 400768 w 1583830"/>
                    <a:gd name="connsiteY502" fmla="*/ 755796 h 1498900"/>
                    <a:gd name="connsiteX503" fmla="*/ 386970 w 1583830"/>
                    <a:gd name="connsiteY503" fmla="*/ 740035 h 1498900"/>
                    <a:gd name="connsiteX504" fmla="*/ 400768 w 1583830"/>
                    <a:gd name="connsiteY504" fmla="*/ 724275 h 1498900"/>
                    <a:gd name="connsiteX505" fmla="*/ 237042 w 1583830"/>
                    <a:gd name="connsiteY505" fmla="*/ 720246 h 1498900"/>
                    <a:gd name="connsiteX506" fmla="*/ 250841 w 1583830"/>
                    <a:gd name="connsiteY506" fmla="*/ 736006 h 1498900"/>
                    <a:gd name="connsiteX507" fmla="*/ 237042 w 1583830"/>
                    <a:gd name="connsiteY507" fmla="*/ 751767 h 1498900"/>
                    <a:gd name="connsiteX508" fmla="*/ 223244 w 1583830"/>
                    <a:gd name="connsiteY508" fmla="*/ 736006 h 1498900"/>
                    <a:gd name="connsiteX509" fmla="*/ 237042 w 1583830"/>
                    <a:gd name="connsiteY509" fmla="*/ 720246 h 1498900"/>
                    <a:gd name="connsiteX510" fmla="*/ 973297 w 1583830"/>
                    <a:gd name="connsiteY510" fmla="*/ 692213 h 1498900"/>
                    <a:gd name="connsiteX511" fmla="*/ 987096 w 1583830"/>
                    <a:gd name="connsiteY511" fmla="*/ 707974 h 1498900"/>
                    <a:gd name="connsiteX512" fmla="*/ 973297 w 1583830"/>
                    <a:gd name="connsiteY512" fmla="*/ 723734 h 1498900"/>
                    <a:gd name="connsiteX513" fmla="*/ 959500 w 1583830"/>
                    <a:gd name="connsiteY513" fmla="*/ 707974 h 1498900"/>
                    <a:gd name="connsiteX514" fmla="*/ 973297 w 1583830"/>
                    <a:gd name="connsiteY514" fmla="*/ 692213 h 1498900"/>
                    <a:gd name="connsiteX515" fmla="*/ 27151 w 1583830"/>
                    <a:gd name="connsiteY515" fmla="*/ 692042 h 1498900"/>
                    <a:gd name="connsiteX516" fmla="*/ 40950 w 1583830"/>
                    <a:gd name="connsiteY516" fmla="*/ 707802 h 1498900"/>
                    <a:gd name="connsiteX517" fmla="*/ 27151 w 1583830"/>
                    <a:gd name="connsiteY517" fmla="*/ 723563 h 1498900"/>
                    <a:gd name="connsiteX518" fmla="*/ 17395 w 1583830"/>
                    <a:gd name="connsiteY518" fmla="*/ 718947 h 1498900"/>
                    <a:gd name="connsiteX519" fmla="*/ 14202 w 1583830"/>
                    <a:gd name="connsiteY519" fmla="*/ 710143 h 1498900"/>
                    <a:gd name="connsiteX520" fmla="*/ 17400 w 1583830"/>
                    <a:gd name="connsiteY520" fmla="*/ 696656 h 1498900"/>
                    <a:gd name="connsiteX521" fmla="*/ 1225000 w 1583830"/>
                    <a:gd name="connsiteY521" fmla="*/ 686883 h 1498900"/>
                    <a:gd name="connsiteX522" fmla="*/ 1238798 w 1583830"/>
                    <a:gd name="connsiteY522" fmla="*/ 702643 h 1498900"/>
                    <a:gd name="connsiteX523" fmla="*/ 1225000 w 1583830"/>
                    <a:gd name="connsiteY523" fmla="*/ 718404 h 1498900"/>
                    <a:gd name="connsiteX524" fmla="*/ 1211201 w 1583830"/>
                    <a:gd name="connsiteY524" fmla="*/ 702643 h 1498900"/>
                    <a:gd name="connsiteX525" fmla="*/ 1225000 w 1583830"/>
                    <a:gd name="connsiteY525" fmla="*/ 686883 h 1498900"/>
                    <a:gd name="connsiteX526" fmla="*/ 1085661 w 1583830"/>
                    <a:gd name="connsiteY526" fmla="*/ 678824 h 1498900"/>
                    <a:gd name="connsiteX527" fmla="*/ 1099459 w 1583830"/>
                    <a:gd name="connsiteY527" fmla="*/ 694585 h 1498900"/>
                    <a:gd name="connsiteX528" fmla="*/ 1085661 w 1583830"/>
                    <a:gd name="connsiteY528" fmla="*/ 710345 h 1498900"/>
                    <a:gd name="connsiteX529" fmla="*/ 1071862 w 1583830"/>
                    <a:gd name="connsiteY529" fmla="*/ 694585 h 1498900"/>
                    <a:gd name="connsiteX530" fmla="*/ 1085661 w 1583830"/>
                    <a:gd name="connsiteY530" fmla="*/ 678824 h 1498900"/>
                    <a:gd name="connsiteX531" fmla="*/ 1482225 w 1583830"/>
                    <a:gd name="connsiteY531" fmla="*/ 674978 h 1498900"/>
                    <a:gd name="connsiteX532" fmla="*/ 1496023 w 1583830"/>
                    <a:gd name="connsiteY532" fmla="*/ 690739 h 1498900"/>
                    <a:gd name="connsiteX533" fmla="*/ 1482225 w 1583830"/>
                    <a:gd name="connsiteY533" fmla="*/ 706499 h 1498900"/>
                    <a:gd name="connsiteX534" fmla="*/ 1468426 w 1583830"/>
                    <a:gd name="connsiteY534" fmla="*/ 690739 h 1498900"/>
                    <a:gd name="connsiteX535" fmla="*/ 1482225 w 1583830"/>
                    <a:gd name="connsiteY535" fmla="*/ 674978 h 1498900"/>
                    <a:gd name="connsiteX536" fmla="*/ 687045 w 1583830"/>
                    <a:gd name="connsiteY536" fmla="*/ 672781 h 1498900"/>
                    <a:gd name="connsiteX537" fmla="*/ 700843 w 1583830"/>
                    <a:gd name="connsiteY537" fmla="*/ 688541 h 1498900"/>
                    <a:gd name="connsiteX538" fmla="*/ 687045 w 1583830"/>
                    <a:gd name="connsiteY538" fmla="*/ 704302 h 1498900"/>
                    <a:gd name="connsiteX539" fmla="*/ 673246 w 1583830"/>
                    <a:gd name="connsiteY539" fmla="*/ 688541 h 1498900"/>
                    <a:gd name="connsiteX540" fmla="*/ 687045 w 1583830"/>
                    <a:gd name="connsiteY540" fmla="*/ 672781 h 1498900"/>
                    <a:gd name="connsiteX541" fmla="*/ 1328775 w 1583830"/>
                    <a:gd name="connsiteY541" fmla="*/ 670949 h 1498900"/>
                    <a:gd name="connsiteX542" fmla="*/ 1342573 w 1583830"/>
                    <a:gd name="connsiteY542" fmla="*/ 686710 h 1498900"/>
                    <a:gd name="connsiteX543" fmla="*/ 1328775 w 1583830"/>
                    <a:gd name="connsiteY543" fmla="*/ 702470 h 1498900"/>
                    <a:gd name="connsiteX544" fmla="*/ 1314976 w 1583830"/>
                    <a:gd name="connsiteY544" fmla="*/ 686710 h 1498900"/>
                    <a:gd name="connsiteX545" fmla="*/ 1328775 w 1583830"/>
                    <a:gd name="connsiteY545" fmla="*/ 670949 h 1498900"/>
                    <a:gd name="connsiteX546" fmla="*/ 881061 w 1583830"/>
                    <a:gd name="connsiteY546" fmla="*/ 670766 h 1498900"/>
                    <a:gd name="connsiteX547" fmla="*/ 894860 w 1583830"/>
                    <a:gd name="connsiteY547" fmla="*/ 686527 h 1498900"/>
                    <a:gd name="connsiteX548" fmla="*/ 881061 w 1583830"/>
                    <a:gd name="connsiteY548" fmla="*/ 702287 h 1498900"/>
                    <a:gd name="connsiteX549" fmla="*/ 867262 w 1583830"/>
                    <a:gd name="connsiteY549" fmla="*/ 686527 h 1498900"/>
                    <a:gd name="connsiteX550" fmla="*/ 881061 w 1583830"/>
                    <a:gd name="connsiteY550" fmla="*/ 670766 h 1498900"/>
                    <a:gd name="connsiteX551" fmla="*/ 535359 w 1583830"/>
                    <a:gd name="connsiteY551" fmla="*/ 670766 h 1498900"/>
                    <a:gd name="connsiteX552" fmla="*/ 549158 w 1583830"/>
                    <a:gd name="connsiteY552" fmla="*/ 686527 h 1498900"/>
                    <a:gd name="connsiteX553" fmla="*/ 535359 w 1583830"/>
                    <a:gd name="connsiteY553" fmla="*/ 702287 h 1498900"/>
                    <a:gd name="connsiteX554" fmla="*/ 521560 w 1583830"/>
                    <a:gd name="connsiteY554" fmla="*/ 686527 h 1498900"/>
                    <a:gd name="connsiteX555" fmla="*/ 535359 w 1583830"/>
                    <a:gd name="connsiteY555" fmla="*/ 670766 h 1498900"/>
                    <a:gd name="connsiteX556" fmla="*/ 764651 w 1583830"/>
                    <a:gd name="connsiteY556" fmla="*/ 660693 h 1498900"/>
                    <a:gd name="connsiteX557" fmla="*/ 778450 w 1583830"/>
                    <a:gd name="connsiteY557" fmla="*/ 676453 h 1498900"/>
                    <a:gd name="connsiteX558" fmla="*/ 764651 w 1583830"/>
                    <a:gd name="connsiteY558" fmla="*/ 692214 h 1498900"/>
                    <a:gd name="connsiteX559" fmla="*/ 750852 w 1583830"/>
                    <a:gd name="connsiteY559" fmla="*/ 676453 h 1498900"/>
                    <a:gd name="connsiteX560" fmla="*/ 764651 w 1583830"/>
                    <a:gd name="connsiteY560" fmla="*/ 660693 h 1498900"/>
                    <a:gd name="connsiteX561" fmla="*/ 159435 w 1583830"/>
                    <a:gd name="connsiteY561" fmla="*/ 657793 h 1498900"/>
                    <a:gd name="connsiteX562" fmla="*/ 173234 w 1583830"/>
                    <a:gd name="connsiteY562" fmla="*/ 673554 h 1498900"/>
                    <a:gd name="connsiteX563" fmla="*/ 159435 w 1583830"/>
                    <a:gd name="connsiteY563" fmla="*/ 689314 h 1498900"/>
                    <a:gd name="connsiteX564" fmla="*/ 145637 w 1583830"/>
                    <a:gd name="connsiteY564" fmla="*/ 673554 h 1498900"/>
                    <a:gd name="connsiteX565" fmla="*/ 159435 w 1583830"/>
                    <a:gd name="connsiteY565" fmla="*/ 657793 h 1498900"/>
                    <a:gd name="connsiteX566" fmla="*/ 300539 w 1583830"/>
                    <a:gd name="connsiteY566" fmla="*/ 631604 h 1498900"/>
                    <a:gd name="connsiteX567" fmla="*/ 314337 w 1583830"/>
                    <a:gd name="connsiteY567" fmla="*/ 647365 h 1498900"/>
                    <a:gd name="connsiteX568" fmla="*/ 300539 w 1583830"/>
                    <a:gd name="connsiteY568" fmla="*/ 663125 h 1498900"/>
                    <a:gd name="connsiteX569" fmla="*/ 286740 w 1583830"/>
                    <a:gd name="connsiteY569" fmla="*/ 647365 h 1498900"/>
                    <a:gd name="connsiteX570" fmla="*/ 300539 w 1583830"/>
                    <a:gd name="connsiteY570" fmla="*/ 631604 h 1498900"/>
                    <a:gd name="connsiteX571" fmla="*/ 1008054 w 1583830"/>
                    <a:gd name="connsiteY571" fmla="*/ 616373 h 1498900"/>
                    <a:gd name="connsiteX572" fmla="*/ 1021852 w 1583830"/>
                    <a:gd name="connsiteY572" fmla="*/ 632133 h 1498900"/>
                    <a:gd name="connsiteX573" fmla="*/ 1008054 w 1583830"/>
                    <a:gd name="connsiteY573" fmla="*/ 647894 h 1498900"/>
                    <a:gd name="connsiteX574" fmla="*/ 994255 w 1583830"/>
                    <a:gd name="connsiteY574" fmla="*/ 632133 h 1498900"/>
                    <a:gd name="connsiteX575" fmla="*/ 1008054 w 1583830"/>
                    <a:gd name="connsiteY575" fmla="*/ 616373 h 1498900"/>
                    <a:gd name="connsiteX576" fmla="*/ 1404618 w 1583830"/>
                    <a:gd name="connsiteY576" fmla="*/ 612527 h 1498900"/>
                    <a:gd name="connsiteX577" fmla="*/ 1418416 w 1583830"/>
                    <a:gd name="connsiteY577" fmla="*/ 628287 h 1498900"/>
                    <a:gd name="connsiteX578" fmla="*/ 1404618 w 1583830"/>
                    <a:gd name="connsiteY578" fmla="*/ 644048 h 1498900"/>
                    <a:gd name="connsiteX579" fmla="*/ 1390819 w 1583830"/>
                    <a:gd name="connsiteY579" fmla="*/ 628287 h 1498900"/>
                    <a:gd name="connsiteX580" fmla="*/ 1404618 w 1583830"/>
                    <a:gd name="connsiteY580" fmla="*/ 612527 h 1498900"/>
                    <a:gd name="connsiteX581" fmla="*/ 1553760 w 1583830"/>
                    <a:gd name="connsiteY581" fmla="*/ 604744 h 1498900"/>
                    <a:gd name="connsiteX582" fmla="*/ 1559541 w 1583830"/>
                    <a:gd name="connsiteY582" fmla="*/ 607480 h 1498900"/>
                    <a:gd name="connsiteX583" fmla="*/ 1564629 w 1583830"/>
                    <a:gd name="connsiteY583" fmla="*/ 628583 h 1498900"/>
                    <a:gd name="connsiteX584" fmla="*/ 1563517 w 1583830"/>
                    <a:gd name="connsiteY584" fmla="*/ 631649 h 1498900"/>
                    <a:gd name="connsiteX585" fmla="*/ 1553760 w 1583830"/>
                    <a:gd name="connsiteY585" fmla="*/ 636265 h 1498900"/>
                    <a:gd name="connsiteX586" fmla="*/ 1539962 w 1583830"/>
                    <a:gd name="connsiteY586" fmla="*/ 620505 h 1498900"/>
                    <a:gd name="connsiteX587" fmla="*/ 1553760 w 1583830"/>
                    <a:gd name="connsiteY587" fmla="*/ 604744 h 1498900"/>
                    <a:gd name="connsiteX588" fmla="*/ 409587 w 1583830"/>
                    <a:gd name="connsiteY588" fmla="*/ 603400 h 1498900"/>
                    <a:gd name="connsiteX589" fmla="*/ 423386 w 1583830"/>
                    <a:gd name="connsiteY589" fmla="*/ 619161 h 1498900"/>
                    <a:gd name="connsiteX590" fmla="*/ 409587 w 1583830"/>
                    <a:gd name="connsiteY590" fmla="*/ 634921 h 1498900"/>
                    <a:gd name="connsiteX591" fmla="*/ 395789 w 1583830"/>
                    <a:gd name="connsiteY591" fmla="*/ 619161 h 1498900"/>
                    <a:gd name="connsiteX592" fmla="*/ 409587 w 1583830"/>
                    <a:gd name="connsiteY592" fmla="*/ 603400 h 1498900"/>
                    <a:gd name="connsiteX593" fmla="*/ 1161890 w 1583830"/>
                    <a:gd name="connsiteY593" fmla="*/ 597527 h 1498900"/>
                    <a:gd name="connsiteX594" fmla="*/ 1175689 w 1583830"/>
                    <a:gd name="connsiteY594" fmla="*/ 613288 h 1498900"/>
                    <a:gd name="connsiteX595" fmla="*/ 1161890 w 1583830"/>
                    <a:gd name="connsiteY595" fmla="*/ 629048 h 1498900"/>
                    <a:gd name="connsiteX596" fmla="*/ 1148092 w 1583830"/>
                    <a:gd name="connsiteY596" fmla="*/ 613288 h 1498900"/>
                    <a:gd name="connsiteX597" fmla="*/ 1161890 w 1583830"/>
                    <a:gd name="connsiteY597" fmla="*/ 597527 h 1498900"/>
                    <a:gd name="connsiteX598" fmla="*/ 78302 w 1583830"/>
                    <a:gd name="connsiteY598" fmla="*/ 589298 h 1498900"/>
                    <a:gd name="connsiteX599" fmla="*/ 92100 w 1583830"/>
                    <a:gd name="connsiteY599" fmla="*/ 605058 h 1498900"/>
                    <a:gd name="connsiteX600" fmla="*/ 78302 w 1583830"/>
                    <a:gd name="connsiteY600" fmla="*/ 620819 h 1498900"/>
                    <a:gd name="connsiteX601" fmla="*/ 64503 w 1583830"/>
                    <a:gd name="connsiteY601" fmla="*/ 605058 h 1498900"/>
                    <a:gd name="connsiteX602" fmla="*/ 78302 w 1583830"/>
                    <a:gd name="connsiteY602" fmla="*/ 589298 h 1498900"/>
                    <a:gd name="connsiteX603" fmla="*/ 789344 w 1583830"/>
                    <a:gd name="connsiteY603" fmla="*/ 586153 h 1498900"/>
                    <a:gd name="connsiteX604" fmla="*/ 803143 w 1583830"/>
                    <a:gd name="connsiteY604" fmla="*/ 601914 h 1498900"/>
                    <a:gd name="connsiteX605" fmla="*/ 789344 w 1583830"/>
                    <a:gd name="connsiteY605" fmla="*/ 617674 h 1498900"/>
                    <a:gd name="connsiteX606" fmla="*/ 775546 w 1583830"/>
                    <a:gd name="connsiteY606" fmla="*/ 601914 h 1498900"/>
                    <a:gd name="connsiteX607" fmla="*/ 789344 w 1583830"/>
                    <a:gd name="connsiteY607" fmla="*/ 586153 h 1498900"/>
                    <a:gd name="connsiteX608" fmla="*/ 614729 w 1583830"/>
                    <a:gd name="connsiteY608" fmla="*/ 580109 h 1498900"/>
                    <a:gd name="connsiteX609" fmla="*/ 628528 w 1583830"/>
                    <a:gd name="connsiteY609" fmla="*/ 595870 h 1498900"/>
                    <a:gd name="connsiteX610" fmla="*/ 614729 w 1583830"/>
                    <a:gd name="connsiteY610" fmla="*/ 611630 h 1498900"/>
                    <a:gd name="connsiteX611" fmla="*/ 600930 w 1583830"/>
                    <a:gd name="connsiteY611" fmla="*/ 595870 h 1498900"/>
                    <a:gd name="connsiteX612" fmla="*/ 614729 w 1583830"/>
                    <a:gd name="connsiteY612" fmla="*/ 580109 h 1498900"/>
                    <a:gd name="connsiteX613" fmla="*/ 1473405 w 1583830"/>
                    <a:gd name="connsiteY613" fmla="*/ 556118 h 1498900"/>
                    <a:gd name="connsiteX614" fmla="*/ 1487204 w 1583830"/>
                    <a:gd name="connsiteY614" fmla="*/ 571879 h 1498900"/>
                    <a:gd name="connsiteX615" fmla="*/ 1473405 w 1583830"/>
                    <a:gd name="connsiteY615" fmla="*/ 587639 h 1498900"/>
                    <a:gd name="connsiteX616" fmla="*/ 1459607 w 1583830"/>
                    <a:gd name="connsiteY616" fmla="*/ 571879 h 1498900"/>
                    <a:gd name="connsiteX617" fmla="*/ 1473405 w 1583830"/>
                    <a:gd name="connsiteY617" fmla="*/ 556118 h 1498900"/>
                    <a:gd name="connsiteX618" fmla="*/ 1085354 w 1583830"/>
                    <a:gd name="connsiteY618" fmla="*/ 555935 h 1498900"/>
                    <a:gd name="connsiteX619" fmla="*/ 1099153 w 1583830"/>
                    <a:gd name="connsiteY619" fmla="*/ 571695 h 1498900"/>
                    <a:gd name="connsiteX620" fmla="*/ 1085354 w 1583830"/>
                    <a:gd name="connsiteY620" fmla="*/ 587456 h 1498900"/>
                    <a:gd name="connsiteX621" fmla="*/ 1071556 w 1583830"/>
                    <a:gd name="connsiteY621" fmla="*/ 571695 h 1498900"/>
                    <a:gd name="connsiteX622" fmla="*/ 1085354 w 1583830"/>
                    <a:gd name="connsiteY622" fmla="*/ 555935 h 1498900"/>
                    <a:gd name="connsiteX623" fmla="*/ 1321720 w 1583830"/>
                    <a:gd name="connsiteY623" fmla="*/ 554104 h 1498900"/>
                    <a:gd name="connsiteX624" fmla="*/ 1335518 w 1583830"/>
                    <a:gd name="connsiteY624" fmla="*/ 569864 h 1498900"/>
                    <a:gd name="connsiteX625" fmla="*/ 1321720 w 1583830"/>
                    <a:gd name="connsiteY625" fmla="*/ 585625 h 1498900"/>
                    <a:gd name="connsiteX626" fmla="*/ 1307921 w 1583830"/>
                    <a:gd name="connsiteY626" fmla="*/ 569864 h 1498900"/>
                    <a:gd name="connsiteX627" fmla="*/ 1321720 w 1583830"/>
                    <a:gd name="connsiteY627" fmla="*/ 554104 h 1498900"/>
                    <a:gd name="connsiteX628" fmla="*/ 212349 w 1583830"/>
                    <a:gd name="connsiteY628" fmla="*/ 553035 h 1498900"/>
                    <a:gd name="connsiteX629" fmla="*/ 226148 w 1583830"/>
                    <a:gd name="connsiteY629" fmla="*/ 568796 h 1498900"/>
                    <a:gd name="connsiteX630" fmla="*/ 212349 w 1583830"/>
                    <a:gd name="connsiteY630" fmla="*/ 584556 h 1498900"/>
                    <a:gd name="connsiteX631" fmla="*/ 198551 w 1583830"/>
                    <a:gd name="connsiteY631" fmla="*/ 568796 h 1498900"/>
                    <a:gd name="connsiteX632" fmla="*/ 212349 w 1583830"/>
                    <a:gd name="connsiteY632" fmla="*/ 553035 h 1498900"/>
                    <a:gd name="connsiteX633" fmla="*/ 921628 w 1583830"/>
                    <a:gd name="connsiteY633" fmla="*/ 551905 h 1498900"/>
                    <a:gd name="connsiteX634" fmla="*/ 935427 w 1583830"/>
                    <a:gd name="connsiteY634" fmla="*/ 567666 h 1498900"/>
                    <a:gd name="connsiteX635" fmla="*/ 921628 w 1583830"/>
                    <a:gd name="connsiteY635" fmla="*/ 583426 h 1498900"/>
                    <a:gd name="connsiteX636" fmla="*/ 907830 w 1583830"/>
                    <a:gd name="connsiteY636" fmla="*/ 567666 h 1498900"/>
                    <a:gd name="connsiteX637" fmla="*/ 921628 w 1583830"/>
                    <a:gd name="connsiteY637" fmla="*/ 551905 h 1498900"/>
                    <a:gd name="connsiteX638" fmla="*/ 711737 w 1583830"/>
                    <a:gd name="connsiteY638" fmla="*/ 523701 h 1498900"/>
                    <a:gd name="connsiteX639" fmla="*/ 725536 w 1583830"/>
                    <a:gd name="connsiteY639" fmla="*/ 539461 h 1498900"/>
                    <a:gd name="connsiteX640" fmla="*/ 711737 w 1583830"/>
                    <a:gd name="connsiteY640" fmla="*/ 555222 h 1498900"/>
                    <a:gd name="connsiteX641" fmla="*/ 697939 w 1583830"/>
                    <a:gd name="connsiteY641" fmla="*/ 539461 h 1498900"/>
                    <a:gd name="connsiteX642" fmla="*/ 711737 w 1583830"/>
                    <a:gd name="connsiteY642" fmla="*/ 523701 h 1498900"/>
                    <a:gd name="connsiteX643" fmla="*/ 393058 w 1583830"/>
                    <a:gd name="connsiteY643" fmla="*/ 506791 h 1498900"/>
                    <a:gd name="connsiteX644" fmla="*/ 406856 w 1583830"/>
                    <a:gd name="connsiteY644" fmla="*/ 522551 h 1498900"/>
                    <a:gd name="connsiteX645" fmla="*/ 393058 w 1583830"/>
                    <a:gd name="connsiteY645" fmla="*/ 538312 h 1498900"/>
                    <a:gd name="connsiteX646" fmla="*/ 379260 w 1583830"/>
                    <a:gd name="connsiteY646" fmla="*/ 522551 h 1498900"/>
                    <a:gd name="connsiteX647" fmla="*/ 393058 w 1583830"/>
                    <a:gd name="connsiteY647" fmla="*/ 506791 h 1498900"/>
                    <a:gd name="connsiteX648" fmla="*/ 1395799 w 1583830"/>
                    <a:gd name="connsiteY648" fmla="*/ 493666 h 1498900"/>
                    <a:gd name="connsiteX649" fmla="*/ 1409597 w 1583830"/>
                    <a:gd name="connsiteY649" fmla="*/ 509427 h 1498900"/>
                    <a:gd name="connsiteX650" fmla="*/ 1395799 w 1583830"/>
                    <a:gd name="connsiteY650" fmla="*/ 525187 h 1498900"/>
                    <a:gd name="connsiteX651" fmla="*/ 1382000 w 1583830"/>
                    <a:gd name="connsiteY651" fmla="*/ 509427 h 1498900"/>
                    <a:gd name="connsiteX652" fmla="*/ 1395799 w 1583830"/>
                    <a:gd name="connsiteY652" fmla="*/ 493666 h 1498900"/>
                    <a:gd name="connsiteX653" fmla="*/ 1244113 w 1583830"/>
                    <a:gd name="connsiteY653" fmla="*/ 491652 h 1498900"/>
                    <a:gd name="connsiteX654" fmla="*/ 1257912 w 1583830"/>
                    <a:gd name="connsiteY654" fmla="*/ 507412 h 1498900"/>
                    <a:gd name="connsiteX655" fmla="*/ 1244113 w 1583830"/>
                    <a:gd name="connsiteY655" fmla="*/ 523173 h 1498900"/>
                    <a:gd name="connsiteX656" fmla="*/ 1230314 w 1583830"/>
                    <a:gd name="connsiteY656" fmla="*/ 507412 h 1498900"/>
                    <a:gd name="connsiteX657" fmla="*/ 1244113 w 1583830"/>
                    <a:gd name="connsiteY657" fmla="*/ 491652 h 1498900"/>
                    <a:gd name="connsiteX658" fmla="*/ 278412 w 1583830"/>
                    <a:gd name="connsiteY658" fmla="*/ 490674 h 1498900"/>
                    <a:gd name="connsiteX659" fmla="*/ 292211 w 1583830"/>
                    <a:gd name="connsiteY659" fmla="*/ 506435 h 1498900"/>
                    <a:gd name="connsiteX660" fmla="*/ 278412 w 1583830"/>
                    <a:gd name="connsiteY660" fmla="*/ 522196 h 1498900"/>
                    <a:gd name="connsiteX661" fmla="*/ 264613 w 1583830"/>
                    <a:gd name="connsiteY661" fmla="*/ 506435 h 1498900"/>
                    <a:gd name="connsiteX662" fmla="*/ 278412 w 1583830"/>
                    <a:gd name="connsiteY662" fmla="*/ 490674 h 1498900"/>
                    <a:gd name="connsiteX663" fmla="*/ 844021 w 1583830"/>
                    <a:gd name="connsiteY663" fmla="*/ 489453 h 1498900"/>
                    <a:gd name="connsiteX664" fmla="*/ 857820 w 1583830"/>
                    <a:gd name="connsiteY664" fmla="*/ 505213 h 1498900"/>
                    <a:gd name="connsiteX665" fmla="*/ 844021 w 1583830"/>
                    <a:gd name="connsiteY665" fmla="*/ 520974 h 1498900"/>
                    <a:gd name="connsiteX666" fmla="*/ 830223 w 1583830"/>
                    <a:gd name="connsiteY666" fmla="*/ 505213 h 1498900"/>
                    <a:gd name="connsiteX667" fmla="*/ 844021 w 1583830"/>
                    <a:gd name="connsiteY667" fmla="*/ 489453 h 1498900"/>
                    <a:gd name="connsiteX668" fmla="*/ 1473405 w 1583830"/>
                    <a:gd name="connsiteY668" fmla="*/ 481578 h 1498900"/>
                    <a:gd name="connsiteX669" fmla="*/ 1487204 w 1583830"/>
                    <a:gd name="connsiteY669" fmla="*/ 497339 h 1498900"/>
                    <a:gd name="connsiteX670" fmla="*/ 1473405 w 1583830"/>
                    <a:gd name="connsiteY670" fmla="*/ 513099 h 1498900"/>
                    <a:gd name="connsiteX671" fmla="*/ 1459607 w 1583830"/>
                    <a:gd name="connsiteY671" fmla="*/ 497339 h 1498900"/>
                    <a:gd name="connsiteX672" fmla="*/ 1473405 w 1583830"/>
                    <a:gd name="connsiteY672" fmla="*/ 481578 h 1498900"/>
                    <a:gd name="connsiteX673" fmla="*/ 527106 w 1583830"/>
                    <a:gd name="connsiteY673" fmla="*/ 472543 h 1498900"/>
                    <a:gd name="connsiteX674" fmla="*/ 540905 w 1583830"/>
                    <a:gd name="connsiteY674" fmla="*/ 488303 h 1498900"/>
                    <a:gd name="connsiteX675" fmla="*/ 527106 w 1583830"/>
                    <a:gd name="connsiteY675" fmla="*/ 504064 h 1498900"/>
                    <a:gd name="connsiteX676" fmla="*/ 513307 w 1583830"/>
                    <a:gd name="connsiteY676" fmla="*/ 488303 h 1498900"/>
                    <a:gd name="connsiteX677" fmla="*/ 527106 w 1583830"/>
                    <a:gd name="connsiteY677" fmla="*/ 472543 h 1498900"/>
                    <a:gd name="connsiteX678" fmla="*/ 985125 w 1583830"/>
                    <a:gd name="connsiteY678" fmla="*/ 463264 h 1498900"/>
                    <a:gd name="connsiteX679" fmla="*/ 998923 w 1583830"/>
                    <a:gd name="connsiteY679" fmla="*/ 479024 h 1498900"/>
                    <a:gd name="connsiteX680" fmla="*/ 985125 w 1583830"/>
                    <a:gd name="connsiteY680" fmla="*/ 494785 h 1498900"/>
                    <a:gd name="connsiteX681" fmla="*/ 971326 w 1583830"/>
                    <a:gd name="connsiteY681" fmla="*/ 479024 h 1498900"/>
                    <a:gd name="connsiteX682" fmla="*/ 985125 w 1583830"/>
                    <a:gd name="connsiteY682" fmla="*/ 463264 h 1498900"/>
                    <a:gd name="connsiteX683" fmla="*/ 110852 w 1583830"/>
                    <a:gd name="connsiteY683" fmla="*/ 462470 h 1498900"/>
                    <a:gd name="connsiteX684" fmla="*/ 124650 w 1583830"/>
                    <a:gd name="connsiteY684" fmla="*/ 478231 h 1498900"/>
                    <a:gd name="connsiteX685" fmla="*/ 110852 w 1583830"/>
                    <a:gd name="connsiteY685" fmla="*/ 493991 h 1498900"/>
                    <a:gd name="connsiteX686" fmla="*/ 97054 w 1583830"/>
                    <a:gd name="connsiteY686" fmla="*/ 478231 h 1498900"/>
                    <a:gd name="connsiteX687" fmla="*/ 110852 w 1583830"/>
                    <a:gd name="connsiteY687" fmla="*/ 462470 h 1498900"/>
                    <a:gd name="connsiteX688" fmla="*/ 627076 w 1583830"/>
                    <a:gd name="connsiteY688" fmla="*/ 461248 h 1498900"/>
                    <a:gd name="connsiteX689" fmla="*/ 640874 w 1583830"/>
                    <a:gd name="connsiteY689" fmla="*/ 477009 h 1498900"/>
                    <a:gd name="connsiteX690" fmla="*/ 627076 w 1583830"/>
                    <a:gd name="connsiteY690" fmla="*/ 492769 h 1498900"/>
                    <a:gd name="connsiteX691" fmla="*/ 613277 w 1583830"/>
                    <a:gd name="connsiteY691" fmla="*/ 477009 h 1498900"/>
                    <a:gd name="connsiteX692" fmla="*/ 627076 w 1583830"/>
                    <a:gd name="connsiteY692" fmla="*/ 461248 h 1498900"/>
                    <a:gd name="connsiteX693" fmla="*/ 195820 w 1583830"/>
                    <a:gd name="connsiteY693" fmla="*/ 442324 h 1498900"/>
                    <a:gd name="connsiteX694" fmla="*/ 209619 w 1583830"/>
                    <a:gd name="connsiteY694" fmla="*/ 458085 h 1498900"/>
                    <a:gd name="connsiteX695" fmla="*/ 195820 w 1583830"/>
                    <a:gd name="connsiteY695" fmla="*/ 473846 h 1498900"/>
                    <a:gd name="connsiteX696" fmla="*/ 182021 w 1583830"/>
                    <a:gd name="connsiteY696" fmla="*/ 458085 h 1498900"/>
                    <a:gd name="connsiteX697" fmla="*/ 195820 w 1583830"/>
                    <a:gd name="connsiteY697" fmla="*/ 442324 h 1498900"/>
                    <a:gd name="connsiteX698" fmla="*/ 1094173 w 1583830"/>
                    <a:gd name="connsiteY698" fmla="*/ 435059 h 1498900"/>
                    <a:gd name="connsiteX699" fmla="*/ 1107972 w 1583830"/>
                    <a:gd name="connsiteY699" fmla="*/ 450819 h 1498900"/>
                    <a:gd name="connsiteX700" fmla="*/ 1094173 w 1583830"/>
                    <a:gd name="connsiteY700" fmla="*/ 466580 h 1498900"/>
                    <a:gd name="connsiteX701" fmla="*/ 1080375 w 1583830"/>
                    <a:gd name="connsiteY701" fmla="*/ 450819 h 1498900"/>
                    <a:gd name="connsiteX702" fmla="*/ 1094173 w 1583830"/>
                    <a:gd name="connsiteY702" fmla="*/ 435059 h 1498900"/>
                    <a:gd name="connsiteX703" fmla="*/ 358088 w 1583830"/>
                    <a:gd name="connsiteY703" fmla="*/ 424194 h 1498900"/>
                    <a:gd name="connsiteX704" fmla="*/ 371886 w 1583830"/>
                    <a:gd name="connsiteY704" fmla="*/ 439954 h 1498900"/>
                    <a:gd name="connsiteX705" fmla="*/ 358088 w 1583830"/>
                    <a:gd name="connsiteY705" fmla="*/ 455715 h 1498900"/>
                    <a:gd name="connsiteX706" fmla="*/ 344290 w 1583830"/>
                    <a:gd name="connsiteY706" fmla="*/ 439954 h 1498900"/>
                    <a:gd name="connsiteX707" fmla="*/ 358088 w 1583830"/>
                    <a:gd name="connsiteY707" fmla="*/ 424194 h 1498900"/>
                    <a:gd name="connsiteX708" fmla="*/ 762888 w 1583830"/>
                    <a:gd name="connsiteY708" fmla="*/ 420957 h 1498900"/>
                    <a:gd name="connsiteX709" fmla="*/ 776686 w 1583830"/>
                    <a:gd name="connsiteY709" fmla="*/ 436717 h 1498900"/>
                    <a:gd name="connsiteX710" fmla="*/ 762888 w 1583830"/>
                    <a:gd name="connsiteY710" fmla="*/ 452478 h 1498900"/>
                    <a:gd name="connsiteX711" fmla="*/ 749089 w 1583830"/>
                    <a:gd name="connsiteY711" fmla="*/ 436717 h 1498900"/>
                    <a:gd name="connsiteX712" fmla="*/ 762888 w 1583830"/>
                    <a:gd name="connsiteY712" fmla="*/ 420957 h 1498900"/>
                    <a:gd name="connsiteX713" fmla="*/ 449805 w 1583830"/>
                    <a:gd name="connsiteY713" fmla="*/ 418150 h 1498900"/>
                    <a:gd name="connsiteX714" fmla="*/ 463604 w 1583830"/>
                    <a:gd name="connsiteY714" fmla="*/ 433910 h 1498900"/>
                    <a:gd name="connsiteX715" fmla="*/ 449805 w 1583830"/>
                    <a:gd name="connsiteY715" fmla="*/ 449671 h 1498900"/>
                    <a:gd name="connsiteX716" fmla="*/ 436007 w 1583830"/>
                    <a:gd name="connsiteY716" fmla="*/ 433910 h 1498900"/>
                    <a:gd name="connsiteX717" fmla="*/ 449805 w 1583830"/>
                    <a:gd name="connsiteY717" fmla="*/ 418150 h 1498900"/>
                    <a:gd name="connsiteX718" fmla="*/ 1486818 w 1583830"/>
                    <a:gd name="connsiteY718" fmla="*/ 415857 h 1498900"/>
                    <a:gd name="connsiteX719" fmla="*/ 1495931 w 1583830"/>
                    <a:gd name="connsiteY719" fmla="*/ 437534 h 1498900"/>
                    <a:gd name="connsiteX720" fmla="*/ 1488342 w 1583830"/>
                    <a:gd name="connsiteY720" fmla="*/ 433943 h 1498900"/>
                    <a:gd name="connsiteX721" fmla="*/ 1484300 w 1583830"/>
                    <a:gd name="connsiteY721" fmla="*/ 422799 h 1498900"/>
                    <a:gd name="connsiteX722" fmla="*/ 1323483 w 1583830"/>
                    <a:gd name="connsiteY722" fmla="*/ 400995 h 1498900"/>
                    <a:gd name="connsiteX723" fmla="*/ 1337282 w 1583830"/>
                    <a:gd name="connsiteY723" fmla="*/ 416755 h 1498900"/>
                    <a:gd name="connsiteX724" fmla="*/ 1323483 w 1583830"/>
                    <a:gd name="connsiteY724" fmla="*/ 432516 h 1498900"/>
                    <a:gd name="connsiteX725" fmla="*/ 1309684 w 1583830"/>
                    <a:gd name="connsiteY725" fmla="*/ 416755 h 1498900"/>
                    <a:gd name="connsiteX726" fmla="*/ 1323483 w 1583830"/>
                    <a:gd name="connsiteY726" fmla="*/ 400995 h 1498900"/>
                    <a:gd name="connsiteX727" fmla="*/ 896935 w 1583830"/>
                    <a:gd name="connsiteY727" fmla="*/ 384694 h 1498900"/>
                    <a:gd name="connsiteX728" fmla="*/ 910734 w 1583830"/>
                    <a:gd name="connsiteY728" fmla="*/ 400454 h 1498900"/>
                    <a:gd name="connsiteX729" fmla="*/ 896935 w 1583830"/>
                    <a:gd name="connsiteY729" fmla="*/ 416215 h 1498900"/>
                    <a:gd name="connsiteX730" fmla="*/ 883137 w 1583830"/>
                    <a:gd name="connsiteY730" fmla="*/ 400454 h 1498900"/>
                    <a:gd name="connsiteX731" fmla="*/ 896935 w 1583830"/>
                    <a:gd name="connsiteY731" fmla="*/ 384694 h 1498900"/>
                    <a:gd name="connsiteX732" fmla="*/ 140748 w 1583830"/>
                    <a:gd name="connsiteY732" fmla="*/ 370000 h 1498900"/>
                    <a:gd name="connsiteX733" fmla="*/ 138241 w 1583830"/>
                    <a:gd name="connsiteY733" fmla="*/ 376915 h 1498900"/>
                    <a:gd name="connsiteX734" fmla="*/ 135466 w 1583830"/>
                    <a:gd name="connsiteY734" fmla="*/ 378228 h 1498900"/>
                    <a:gd name="connsiteX735" fmla="*/ 545050 w 1583830"/>
                    <a:gd name="connsiteY735" fmla="*/ 365770 h 1498900"/>
                    <a:gd name="connsiteX736" fmla="*/ 558848 w 1583830"/>
                    <a:gd name="connsiteY736" fmla="*/ 381531 h 1498900"/>
                    <a:gd name="connsiteX737" fmla="*/ 545050 w 1583830"/>
                    <a:gd name="connsiteY737" fmla="*/ 397291 h 1498900"/>
                    <a:gd name="connsiteX738" fmla="*/ 531251 w 1583830"/>
                    <a:gd name="connsiteY738" fmla="*/ 381531 h 1498900"/>
                    <a:gd name="connsiteX739" fmla="*/ 545050 w 1583830"/>
                    <a:gd name="connsiteY739" fmla="*/ 365770 h 1498900"/>
                    <a:gd name="connsiteX740" fmla="*/ 280482 w 1583830"/>
                    <a:gd name="connsiteY740" fmla="*/ 361741 h 1498900"/>
                    <a:gd name="connsiteX741" fmla="*/ 294280 w 1583830"/>
                    <a:gd name="connsiteY741" fmla="*/ 377502 h 1498900"/>
                    <a:gd name="connsiteX742" fmla="*/ 280482 w 1583830"/>
                    <a:gd name="connsiteY742" fmla="*/ 393262 h 1498900"/>
                    <a:gd name="connsiteX743" fmla="*/ 266683 w 1583830"/>
                    <a:gd name="connsiteY743" fmla="*/ 377502 h 1498900"/>
                    <a:gd name="connsiteX744" fmla="*/ 280482 w 1583830"/>
                    <a:gd name="connsiteY744" fmla="*/ 361741 h 1498900"/>
                    <a:gd name="connsiteX745" fmla="*/ 1420491 w 1583830"/>
                    <a:gd name="connsiteY745" fmla="*/ 344586 h 1498900"/>
                    <a:gd name="connsiteX746" fmla="*/ 1434290 w 1583830"/>
                    <a:gd name="connsiteY746" fmla="*/ 360347 h 1498900"/>
                    <a:gd name="connsiteX747" fmla="*/ 1420491 w 1583830"/>
                    <a:gd name="connsiteY747" fmla="*/ 376107 h 1498900"/>
                    <a:gd name="connsiteX748" fmla="*/ 1406693 w 1583830"/>
                    <a:gd name="connsiteY748" fmla="*/ 360347 h 1498900"/>
                    <a:gd name="connsiteX749" fmla="*/ 1420491 w 1583830"/>
                    <a:gd name="connsiteY749" fmla="*/ 344586 h 1498900"/>
                    <a:gd name="connsiteX750" fmla="*/ 1088866 w 1583830"/>
                    <a:gd name="connsiteY750" fmla="*/ 338451 h 1498900"/>
                    <a:gd name="connsiteX751" fmla="*/ 1102665 w 1583830"/>
                    <a:gd name="connsiteY751" fmla="*/ 354211 h 1498900"/>
                    <a:gd name="connsiteX752" fmla="*/ 1088866 w 1583830"/>
                    <a:gd name="connsiteY752" fmla="*/ 369972 h 1498900"/>
                    <a:gd name="connsiteX753" fmla="*/ 1075068 w 1583830"/>
                    <a:gd name="connsiteY753" fmla="*/ 354211 h 1498900"/>
                    <a:gd name="connsiteX754" fmla="*/ 1088866 w 1583830"/>
                    <a:gd name="connsiteY754" fmla="*/ 338451 h 1498900"/>
                    <a:gd name="connsiteX755" fmla="*/ 974220 w 1583830"/>
                    <a:gd name="connsiteY755" fmla="*/ 322334 h 1498900"/>
                    <a:gd name="connsiteX756" fmla="*/ 988019 w 1583830"/>
                    <a:gd name="connsiteY756" fmla="*/ 338094 h 1498900"/>
                    <a:gd name="connsiteX757" fmla="*/ 974220 w 1583830"/>
                    <a:gd name="connsiteY757" fmla="*/ 353855 h 1498900"/>
                    <a:gd name="connsiteX758" fmla="*/ 960422 w 1583830"/>
                    <a:gd name="connsiteY758" fmla="*/ 338094 h 1498900"/>
                    <a:gd name="connsiteX759" fmla="*/ 974220 w 1583830"/>
                    <a:gd name="connsiteY759" fmla="*/ 322334 h 1498900"/>
                    <a:gd name="connsiteX760" fmla="*/ 1222914 w 1583830"/>
                    <a:gd name="connsiteY760" fmla="*/ 304203 h 1498900"/>
                    <a:gd name="connsiteX761" fmla="*/ 1236713 w 1583830"/>
                    <a:gd name="connsiteY761" fmla="*/ 319963 h 1498900"/>
                    <a:gd name="connsiteX762" fmla="*/ 1222914 w 1583830"/>
                    <a:gd name="connsiteY762" fmla="*/ 335724 h 1498900"/>
                    <a:gd name="connsiteX763" fmla="*/ 1209116 w 1583830"/>
                    <a:gd name="connsiteY763" fmla="*/ 319963 h 1498900"/>
                    <a:gd name="connsiteX764" fmla="*/ 1222914 w 1583830"/>
                    <a:gd name="connsiteY764" fmla="*/ 304203 h 1498900"/>
                    <a:gd name="connsiteX765" fmla="*/ 377490 w 1583830"/>
                    <a:gd name="connsiteY765" fmla="*/ 301303 h 1498900"/>
                    <a:gd name="connsiteX766" fmla="*/ 391289 w 1583830"/>
                    <a:gd name="connsiteY766" fmla="*/ 317063 h 1498900"/>
                    <a:gd name="connsiteX767" fmla="*/ 377490 w 1583830"/>
                    <a:gd name="connsiteY767" fmla="*/ 332824 h 1498900"/>
                    <a:gd name="connsiteX768" fmla="*/ 363691 w 1583830"/>
                    <a:gd name="connsiteY768" fmla="*/ 317063 h 1498900"/>
                    <a:gd name="connsiteX769" fmla="*/ 377490 w 1583830"/>
                    <a:gd name="connsiteY769" fmla="*/ 301303 h 1498900"/>
                    <a:gd name="connsiteX770" fmla="*/ 806661 w 1583830"/>
                    <a:gd name="connsiteY770" fmla="*/ 294129 h 1498900"/>
                    <a:gd name="connsiteX771" fmla="*/ 820459 w 1583830"/>
                    <a:gd name="connsiteY771" fmla="*/ 309890 h 1498900"/>
                    <a:gd name="connsiteX772" fmla="*/ 806661 w 1583830"/>
                    <a:gd name="connsiteY772" fmla="*/ 325650 h 1498900"/>
                    <a:gd name="connsiteX773" fmla="*/ 792862 w 1583830"/>
                    <a:gd name="connsiteY773" fmla="*/ 309890 h 1498900"/>
                    <a:gd name="connsiteX774" fmla="*/ 806661 w 1583830"/>
                    <a:gd name="connsiteY774" fmla="*/ 294129 h 1498900"/>
                    <a:gd name="connsiteX775" fmla="*/ 465680 w 1583830"/>
                    <a:gd name="connsiteY775" fmla="*/ 293245 h 1498900"/>
                    <a:gd name="connsiteX776" fmla="*/ 479478 w 1583830"/>
                    <a:gd name="connsiteY776" fmla="*/ 309005 h 1498900"/>
                    <a:gd name="connsiteX777" fmla="*/ 465680 w 1583830"/>
                    <a:gd name="connsiteY777" fmla="*/ 324766 h 1498900"/>
                    <a:gd name="connsiteX778" fmla="*/ 451881 w 1583830"/>
                    <a:gd name="connsiteY778" fmla="*/ 309005 h 1498900"/>
                    <a:gd name="connsiteX779" fmla="*/ 465680 w 1583830"/>
                    <a:gd name="connsiteY779" fmla="*/ 293245 h 1498900"/>
                    <a:gd name="connsiteX780" fmla="*/ 201112 w 1583830"/>
                    <a:gd name="connsiteY780" fmla="*/ 289215 h 1498900"/>
                    <a:gd name="connsiteX781" fmla="*/ 214910 w 1583830"/>
                    <a:gd name="connsiteY781" fmla="*/ 304976 h 1498900"/>
                    <a:gd name="connsiteX782" fmla="*/ 201112 w 1583830"/>
                    <a:gd name="connsiteY782" fmla="*/ 320736 h 1498900"/>
                    <a:gd name="connsiteX783" fmla="*/ 187313 w 1583830"/>
                    <a:gd name="connsiteY783" fmla="*/ 304976 h 1498900"/>
                    <a:gd name="connsiteX784" fmla="*/ 201112 w 1583830"/>
                    <a:gd name="connsiteY784" fmla="*/ 289215 h 1498900"/>
                    <a:gd name="connsiteX785" fmla="*/ 1335830 w 1583830"/>
                    <a:gd name="connsiteY785" fmla="*/ 282134 h 1498900"/>
                    <a:gd name="connsiteX786" fmla="*/ 1349628 w 1583830"/>
                    <a:gd name="connsiteY786" fmla="*/ 297895 h 1498900"/>
                    <a:gd name="connsiteX787" fmla="*/ 1335830 w 1583830"/>
                    <a:gd name="connsiteY787" fmla="*/ 313655 h 1498900"/>
                    <a:gd name="connsiteX788" fmla="*/ 1322032 w 1583830"/>
                    <a:gd name="connsiteY788" fmla="*/ 297895 h 1498900"/>
                    <a:gd name="connsiteX789" fmla="*/ 1335830 w 1583830"/>
                    <a:gd name="connsiteY789" fmla="*/ 282134 h 1498900"/>
                    <a:gd name="connsiteX790" fmla="*/ 632933 w 1583830"/>
                    <a:gd name="connsiteY790" fmla="*/ 275113 h 1498900"/>
                    <a:gd name="connsiteX791" fmla="*/ 646732 w 1583830"/>
                    <a:gd name="connsiteY791" fmla="*/ 290874 h 1498900"/>
                    <a:gd name="connsiteX792" fmla="*/ 632933 w 1583830"/>
                    <a:gd name="connsiteY792" fmla="*/ 306634 h 1498900"/>
                    <a:gd name="connsiteX793" fmla="*/ 619135 w 1583830"/>
                    <a:gd name="connsiteY793" fmla="*/ 290874 h 1498900"/>
                    <a:gd name="connsiteX794" fmla="*/ 632933 w 1583830"/>
                    <a:gd name="connsiteY794" fmla="*/ 275113 h 1498900"/>
                    <a:gd name="connsiteX795" fmla="*/ 891628 w 1583830"/>
                    <a:gd name="connsiteY795" fmla="*/ 273984 h 1498900"/>
                    <a:gd name="connsiteX796" fmla="*/ 905427 w 1583830"/>
                    <a:gd name="connsiteY796" fmla="*/ 289745 h 1498900"/>
                    <a:gd name="connsiteX797" fmla="*/ 891628 w 1583830"/>
                    <a:gd name="connsiteY797" fmla="*/ 305506 h 1498900"/>
                    <a:gd name="connsiteX798" fmla="*/ 877830 w 1583830"/>
                    <a:gd name="connsiteY798" fmla="*/ 289745 h 1498900"/>
                    <a:gd name="connsiteX799" fmla="*/ 891628 w 1583830"/>
                    <a:gd name="connsiteY799" fmla="*/ 273984 h 1498900"/>
                    <a:gd name="connsiteX800" fmla="*/ 1053897 w 1583830"/>
                    <a:gd name="connsiteY800" fmla="*/ 255853 h 1498900"/>
                    <a:gd name="connsiteX801" fmla="*/ 1067695 w 1583830"/>
                    <a:gd name="connsiteY801" fmla="*/ 271613 h 1498900"/>
                    <a:gd name="connsiteX802" fmla="*/ 1053897 w 1583830"/>
                    <a:gd name="connsiteY802" fmla="*/ 287374 h 1498900"/>
                    <a:gd name="connsiteX803" fmla="*/ 1040098 w 1583830"/>
                    <a:gd name="connsiteY803" fmla="*/ 271613 h 1498900"/>
                    <a:gd name="connsiteX804" fmla="*/ 1053897 w 1583830"/>
                    <a:gd name="connsiteY804" fmla="*/ 255853 h 1498900"/>
                    <a:gd name="connsiteX805" fmla="*/ 543285 w 1583830"/>
                    <a:gd name="connsiteY805" fmla="*/ 250939 h 1498900"/>
                    <a:gd name="connsiteX806" fmla="*/ 557084 w 1583830"/>
                    <a:gd name="connsiteY806" fmla="*/ 266699 h 1498900"/>
                    <a:gd name="connsiteX807" fmla="*/ 543285 w 1583830"/>
                    <a:gd name="connsiteY807" fmla="*/ 282460 h 1498900"/>
                    <a:gd name="connsiteX808" fmla="*/ 529487 w 1583830"/>
                    <a:gd name="connsiteY808" fmla="*/ 266699 h 1498900"/>
                    <a:gd name="connsiteX809" fmla="*/ 543285 w 1583830"/>
                    <a:gd name="connsiteY809" fmla="*/ 250939 h 1498900"/>
                    <a:gd name="connsiteX810" fmla="*/ 1145613 w 1583830"/>
                    <a:gd name="connsiteY810" fmla="*/ 249810 h 1498900"/>
                    <a:gd name="connsiteX811" fmla="*/ 1159412 w 1583830"/>
                    <a:gd name="connsiteY811" fmla="*/ 265570 h 1498900"/>
                    <a:gd name="connsiteX812" fmla="*/ 1145613 w 1583830"/>
                    <a:gd name="connsiteY812" fmla="*/ 281331 h 1498900"/>
                    <a:gd name="connsiteX813" fmla="*/ 1131815 w 1583830"/>
                    <a:gd name="connsiteY813" fmla="*/ 265570 h 1498900"/>
                    <a:gd name="connsiteX814" fmla="*/ 1145613 w 1583830"/>
                    <a:gd name="connsiteY814" fmla="*/ 249810 h 1498900"/>
                    <a:gd name="connsiteX815" fmla="*/ 272647 w 1583830"/>
                    <a:gd name="connsiteY815" fmla="*/ 218981 h 1498900"/>
                    <a:gd name="connsiteX816" fmla="*/ 286445 w 1583830"/>
                    <a:gd name="connsiteY816" fmla="*/ 234742 h 1498900"/>
                    <a:gd name="connsiteX817" fmla="*/ 272647 w 1583830"/>
                    <a:gd name="connsiteY817" fmla="*/ 250502 h 1498900"/>
                    <a:gd name="connsiteX818" fmla="*/ 258849 w 1583830"/>
                    <a:gd name="connsiteY818" fmla="*/ 234742 h 1498900"/>
                    <a:gd name="connsiteX819" fmla="*/ 272647 w 1583830"/>
                    <a:gd name="connsiteY819" fmla="*/ 218981 h 1498900"/>
                    <a:gd name="connsiteX820" fmla="*/ 720236 w 1583830"/>
                    <a:gd name="connsiteY820" fmla="*/ 213547 h 1498900"/>
                    <a:gd name="connsiteX821" fmla="*/ 734034 w 1583830"/>
                    <a:gd name="connsiteY821" fmla="*/ 229307 h 1498900"/>
                    <a:gd name="connsiteX822" fmla="*/ 720236 w 1583830"/>
                    <a:gd name="connsiteY822" fmla="*/ 245068 h 1498900"/>
                    <a:gd name="connsiteX823" fmla="*/ 706437 w 1583830"/>
                    <a:gd name="connsiteY823" fmla="*/ 229307 h 1498900"/>
                    <a:gd name="connsiteX824" fmla="*/ 720236 w 1583830"/>
                    <a:gd name="connsiteY824" fmla="*/ 213547 h 1498900"/>
                    <a:gd name="connsiteX825" fmla="*/ 367426 w 1583830"/>
                    <a:gd name="connsiteY825" fmla="*/ 205905 h 1498900"/>
                    <a:gd name="connsiteX826" fmla="*/ 381225 w 1583830"/>
                    <a:gd name="connsiteY826" fmla="*/ 221665 h 1498900"/>
                    <a:gd name="connsiteX827" fmla="*/ 367426 w 1583830"/>
                    <a:gd name="connsiteY827" fmla="*/ 237426 h 1498900"/>
                    <a:gd name="connsiteX828" fmla="*/ 353628 w 1583830"/>
                    <a:gd name="connsiteY828" fmla="*/ 221665 h 1498900"/>
                    <a:gd name="connsiteX829" fmla="*/ 367426 w 1583830"/>
                    <a:gd name="connsiteY829" fmla="*/ 205905 h 1498900"/>
                    <a:gd name="connsiteX830" fmla="*/ 1240858 w 1583830"/>
                    <a:gd name="connsiteY830" fmla="*/ 197430 h 1498900"/>
                    <a:gd name="connsiteX831" fmla="*/ 1254657 w 1583830"/>
                    <a:gd name="connsiteY831" fmla="*/ 213191 h 1498900"/>
                    <a:gd name="connsiteX832" fmla="*/ 1240858 w 1583830"/>
                    <a:gd name="connsiteY832" fmla="*/ 228951 h 1498900"/>
                    <a:gd name="connsiteX833" fmla="*/ 1227059 w 1583830"/>
                    <a:gd name="connsiteY833" fmla="*/ 213191 h 1498900"/>
                    <a:gd name="connsiteX834" fmla="*/ 1240858 w 1583830"/>
                    <a:gd name="connsiteY834" fmla="*/ 197430 h 1498900"/>
                    <a:gd name="connsiteX835" fmla="*/ 976290 w 1583830"/>
                    <a:gd name="connsiteY835" fmla="*/ 193401 h 1498900"/>
                    <a:gd name="connsiteX836" fmla="*/ 990088 w 1583830"/>
                    <a:gd name="connsiteY836" fmla="*/ 209161 h 1498900"/>
                    <a:gd name="connsiteX837" fmla="*/ 976290 w 1583830"/>
                    <a:gd name="connsiteY837" fmla="*/ 224922 h 1498900"/>
                    <a:gd name="connsiteX838" fmla="*/ 962491 w 1583830"/>
                    <a:gd name="connsiteY838" fmla="*/ 209161 h 1498900"/>
                    <a:gd name="connsiteX839" fmla="*/ 976290 w 1583830"/>
                    <a:gd name="connsiteY839" fmla="*/ 193401 h 1498900"/>
                    <a:gd name="connsiteX840" fmla="*/ 465679 w 1583830"/>
                    <a:gd name="connsiteY840" fmla="*/ 188487 h 1498900"/>
                    <a:gd name="connsiteX841" fmla="*/ 479478 w 1583830"/>
                    <a:gd name="connsiteY841" fmla="*/ 204247 h 1498900"/>
                    <a:gd name="connsiteX842" fmla="*/ 465679 w 1583830"/>
                    <a:gd name="connsiteY842" fmla="*/ 220008 h 1498900"/>
                    <a:gd name="connsiteX843" fmla="*/ 451881 w 1583830"/>
                    <a:gd name="connsiteY843" fmla="*/ 204247 h 1498900"/>
                    <a:gd name="connsiteX844" fmla="*/ 465679 w 1583830"/>
                    <a:gd name="connsiteY844" fmla="*/ 188487 h 1498900"/>
                    <a:gd name="connsiteX845" fmla="*/ 577538 w 1583830"/>
                    <a:gd name="connsiteY845" fmla="*/ 182362 h 1498900"/>
                    <a:gd name="connsiteX846" fmla="*/ 591336 w 1583830"/>
                    <a:gd name="connsiteY846" fmla="*/ 198123 h 1498900"/>
                    <a:gd name="connsiteX847" fmla="*/ 577538 w 1583830"/>
                    <a:gd name="connsiteY847" fmla="*/ 213883 h 1498900"/>
                    <a:gd name="connsiteX848" fmla="*/ 563739 w 1583830"/>
                    <a:gd name="connsiteY848" fmla="*/ 198123 h 1498900"/>
                    <a:gd name="connsiteX849" fmla="*/ 577538 w 1583830"/>
                    <a:gd name="connsiteY849" fmla="*/ 182362 h 1498900"/>
                    <a:gd name="connsiteX850" fmla="*/ 824292 w 1583830"/>
                    <a:gd name="connsiteY850" fmla="*/ 181670 h 1498900"/>
                    <a:gd name="connsiteX851" fmla="*/ 838091 w 1583830"/>
                    <a:gd name="connsiteY851" fmla="*/ 197430 h 1498900"/>
                    <a:gd name="connsiteX852" fmla="*/ 824292 w 1583830"/>
                    <a:gd name="connsiteY852" fmla="*/ 213191 h 1498900"/>
                    <a:gd name="connsiteX853" fmla="*/ 810494 w 1583830"/>
                    <a:gd name="connsiteY853" fmla="*/ 197430 h 1498900"/>
                    <a:gd name="connsiteX854" fmla="*/ 824292 w 1583830"/>
                    <a:gd name="connsiteY854" fmla="*/ 181670 h 1498900"/>
                    <a:gd name="connsiteX855" fmla="*/ 1073298 w 1583830"/>
                    <a:gd name="connsiteY855" fmla="*/ 132963 h 1498900"/>
                    <a:gd name="connsiteX856" fmla="*/ 1087097 w 1583830"/>
                    <a:gd name="connsiteY856" fmla="*/ 148723 h 1498900"/>
                    <a:gd name="connsiteX857" fmla="*/ 1073298 w 1583830"/>
                    <a:gd name="connsiteY857" fmla="*/ 164484 h 1498900"/>
                    <a:gd name="connsiteX858" fmla="*/ 1059500 w 1583830"/>
                    <a:gd name="connsiteY858" fmla="*/ 148723 h 1498900"/>
                    <a:gd name="connsiteX859" fmla="*/ 1073298 w 1583830"/>
                    <a:gd name="connsiteY859" fmla="*/ 132963 h 1498900"/>
                    <a:gd name="connsiteX860" fmla="*/ 400939 w 1583830"/>
                    <a:gd name="connsiteY860" fmla="*/ 127336 h 1498900"/>
                    <a:gd name="connsiteX861" fmla="*/ 414737 w 1583830"/>
                    <a:gd name="connsiteY861" fmla="*/ 143096 h 1498900"/>
                    <a:gd name="connsiteX862" fmla="*/ 400939 w 1583830"/>
                    <a:gd name="connsiteY862" fmla="*/ 158857 h 1498900"/>
                    <a:gd name="connsiteX863" fmla="*/ 387141 w 1583830"/>
                    <a:gd name="connsiteY863" fmla="*/ 143096 h 1498900"/>
                    <a:gd name="connsiteX864" fmla="*/ 400939 w 1583830"/>
                    <a:gd name="connsiteY864" fmla="*/ 127336 h 1498900"/>
                    <a:gd name="connsiteX865" fmla="*/ 1161488 w 1583830"/>
                    <a:gd name="connsiteY865" fmla="*/ 124905 h 1498900"/>
                    <a:gd name="connsiteX866" fmla="*/ 1175286 w 1583830"/>
                    <a:gd name="connsiteY866" fmla="*/ 140665 h 1498900"/>
                    <a:gd name="connsiteX867" fmla="*/ 1161488 w 1583830"/>
                    <a:gd name="connsiteY867" fmla="*/ 156426 h 1498900"/>
                    <a:gd name="connsiteX868" fmla="*/ 1147689 w 1583830"/>
                    <a:gd name="connsiteY868" fmla="*/ 140665 h 1498900"/>
                    <a:gd name="connsiteX869" fmla="*/ 1161488 w 1583830"/>
                    <a:gd name="connsiteY869" fmla="*/ 124905 h 1498900"/>
                    <a:gd name="connsiteX870" fmla="*/ 652641 w 1583830"/>
                    <a:gd name="connsiteY870" fmla="*/ 122005 h 1498900"/>
                    <a:gd name="connsiteX871" fmla="*/ 666439 w 1583830"/>
                    <a:gd name="connsiteY871" fmla="*/ 137766 h 1498900"/>
                    <a:gd name="connsiteX872" fmla="*/ 652641 w 1583830"/>
                    <a:gd name="connsiteY872" fmla="*/ 153526 h 1498900"/>
                    <a:gd name="connsiteX873" fmla="*/ 638842 w 1583830"/>
                    <a:gd name="connsiteY873" fmla="*/ 137766 h 1498900"/>
                    <a:gd name="connsiteX874" fmla="*/ 652641 w 1583830"/>
                    <a:gd name="connsiteY874" fmla="*/ 122005 h 1498900"/>
                    <a:gd name="connsiteX875" fmla="*/ 896920 w 1583830"/>
                    <a:gd name="connsiteY875" fmla="*/ 120875 h 1498900"/>
                    <a:gd name="connsiteX876" fmla="*/ 910718 w 1583830"/>
                    <a:gd name="connsiteY876" fmla="*/ 136636 h 1498900"/>
                    <a:gd name="connsiteX877" fmla="*/ 896920 w 1583830"/>
                    <a:gd name="connsiteY877" fmla="*/ 152396 h 1498900"/>
                    <a:gd name="connsiteX878" fmla="*/ 883121 w 1583830"/>
                    <a:gd name="connsiteY878" fmla="*/ 136636 h 1498900"/>
                    <a:gd name="connsiteX879" fmla="*/ 896920 w 1583830"/>
                    <a:gd name="connsiteY879" fmla="*/ 120875 h 1498900"/>
                    <a:gd name="connsiteX880" fmla="*/ 743470 w 1583830"/>
                    <a:gd name="connsiteY880" fmla="*/ 116845 h 1498900"/>
                    <a:gd name="connsiteX881" fmla="*/ 757268 w 1583830"/>
                    <a:gd name="connsiteY881" fmla="*/ 132606 h 1498900"/>
                    <a:gd name="connsiteX882" fmla="*/ 743470 w 1583830"/>
                    <a:gd name="connsiteY882" fmla="*/ 148366 h 1498900"/>
                    <a:gd name="connsiteX883" fmla="*/ 729672 w 1583830"/>
                    <a:gd name="connsiteY883" fmla="*/ 132606 h 1498900"/>
                    <a:gd name="connsiteX884" fmla="*/ 743470 w 1583830"/>
                    <a:gd name="connsiteY884" fmla="*/ 116845 h 1498900"/>
                    <a:gd name="connsiteX885" fmla="*/ 513302 w 1583830"/>
                    <a:gd name="connsiteY885" fmla="*/ 113947 h 1498900"/>
                    <a:gd name="connsiteX886" fmla="*/ 527100 w 1583830"/>
                    <a:gd name="connsiteY886" fmla="*/ 129707 h 1498900"/>
                    <a:gd name="connsiteX887" fmla="*/ 513302 w 1583830"/>
                    <a:gd name="connsiteY887" fmla="*/ 145468 h 1498900"/>
                    <a:gd name="connsiteX888" fmla="*/ 499503 w 1583830"/>
                    <a:gd name="connsiteY888" fmla="*/ 129707 h 1498900"/>
                    <a:gd name="connsiteX889" fmla="*/ 513302 w 1583830"/>
                    <a:gd name="connsiteY889" fmla="*/ 113947 h 1498900"/>
                    <a:gd name="connsiteX890" fmla="*/ 445908 w 1583830"/>
                    <a:gd name="connsiteY890" fmla="*/ 77143 h 1498900"/>
                    <a:gd name="connsiteX891" fmla="*/ 445452 w 1583830"/>
                    <a:gd name="connsiteY891" fmla="*/ 78400 h 1498900"/>
                    <a:gd name="connsiteX892" fmla="*/ 435695 w 1583830"/>
                    <a:gd name="connsiteY892" fmla="*/ 83016 h 1498900"/>
                    <a:gd name="connsiteX893" fmla="*/ 435573 w 1583830"/>
                    <a:gd name="connsiteY893" fmla="*/ 82958 h 1498900"/>
                    <a:gd name="connsiteX894" fmla="*/ 444460 w 1583830"/>
                    <a:gd name="connsiteY894" fmla="*/ 77775 h 1498900"/>
                    <a:gd name="connsiteX895" fmla="*/ 819314 w 1583830"/>
                    <a:gd name="connsiteY895" fmla="*/ 58424 h 1498900"/>
                    <a:gd name="connsiteX896" fmla="*/ 833112 w 1583830"/>
                    <a:gd name="connsiteY896" fmla="*/ 74184 h 1498900"/>
                    <a:gd name="connsiteX897" fmla="*/ 819314 w 1583830"/>
                    <a:gd name="connsiteY897" fmla="*/ 89945 h 1498900"/>
                    <a:gd name="connsiteX898" fmla="*/ 805515 w 1583830"/>
                    <a:gd name="connsiteY898" fmla="*/ 74184 h 1498900"/>
                    <a:gd name="connsiteX899" fmla="*/ 819314 w 1583830"/>
                    <a:gd name="connsiteY899" fmla="*/ 58424 h 1498900"/>
                    <a:gd name="connsiteX900" fmla="*/ 968455 w 1583830"/>
                    <a:gd name="connsiteY900" fmla="*/ 50641 h 1498900"/>
                    <a:gd name="connsiteX901" fmla="*/ 982254 w 1583830"/>
                    <a:gd name="connsiteY901" fmla="*/ 66402 h 1498900"/>
                    <a:gd name="connsiteX902" fmla="*/ 968455 w 1583830"/>
                    <a:gd name="connsiteY902" fmla="*/ 82162 h 1498900"/>
                    <a:gd name="connsiteX903" fmla="*/ 954657 w 1583830"/>
                    <a:gd name="connsiteY903" fmla="*/ 66402 h 1498900"/>
                    <a:gd name="connsiteX904" fmla="*/ 968455 w 1583830"/>
                    <a:gd name="connsiteY904" fmla="*/ 50641 h 1498900"/>
                    <a:gd name="connsiteX905" fmla="*/ 1063235 w 1583830"/>
                    <a:gd name="connsiteY905" fmla="*/ 37564 h 1498900"/>
                    <a:gd name="connsiteX906" fmla="*/ 1077033 w 1583830"/>
                    <a:gd name="connsiteY906" fmla="*/ 53325 h 1498900"/>
                    <a:gd name="connsiteX907" fmla="*/ 1063235 w 1583830"/>
                    <a:gd name="connsiteY907" fmla="*/ 69085 h 1498900"/>
                    <a:gd name="connsiteX908" fmla="*/ 1049437 w 1583830"/>
                    <a:gd name="connsiteY908" fmla="*/ 53325 h 1498900"/>
                    <a:gd name="connsiteX909" fmla="*/ 1063235 w 1583830"/>
                    <a:gd name="connsiteY909" fmla="*/ 37564 h 1498900"/>
                    <a:gd name="connsiteX910" fmla="*/ 589531 w 1583830"/>
                    <a:gd name="connsiteY910" fmla="*/ 32650 h 1498900"/>
                    <a:gd name="connsiteX911" fmla="*/ 603330 w 1583830"/>
                    <a:gd name="connsiteY911" fmla="*/ 48410 h 1498900"/>
                    <a:gd name="connsiteX912" fmla="*/ 589531 w 1583830"/>
                    <a:gd name="connsiteY912" fmla="*/ 64171 h 1498900"/>
                    <a:gd name="connsiteX913" fmla="*/ 575733 w 1583830"/>
                    <a:gd name="connsiteY913" fmla="*/ 48410 h 1498900"/>
                    <a:gd name="connsiteX914" fmla="*/ 589531 w 1583830"/>
                    <a:gd name="connsiteY914" fmla="*/ 32650 h 1498900"/>
                    <a:gd name="connsiteX915" fmla="*/ 888101 w 1583830"/>
                    <a:gd name="connsiteY915" fmla="*/ 2014 h 1498900"/>
                    <a:gd name="connsiteX916" fmla="*/ 901899 w 1583830"/>
                    <a:gd name="connsiteY916" fmla="*/ 17775 h 1498900"/>
                    <a:gd name="connsiteX917" fmla="*/ 888101 w 1583830"/>
                    <a:gd name="connsiteY917" fmla="*/ 33535 h 1498900"/>
                    <a:gd name="connsiteX918" fmla="*/ 874302 w 1583830"/>
                    <a:gd name="connsiteY918" fmla="*/ 17775 h 1498900"/>
                    <a:gd name="connsiteX919" fmla="*/ 888101 w 1583830"/>
                    <a:gd name="connsiteY919" fmla="*/ 2014 h 1498900"/>
                    <a:gd name="connsiteX920" fmla="*/ 736415 w 1583830"/>
                    <a:gd name="connsiteY920" fmla="*/ 0 h 1498900"/>
                    <a:gd name="connsiteX921" fmla="*/ 750214 w 1583830"/>
                    <a:gd name="connsiteY921" fmla="*/ 15760 h 1498900"/>
                    <a:gd name="connsiteX922" fmla="*/ 736415 w 1583830"/>
                    <a:gd name="connsiteY922" fmla="*/ 31521 h 1498900"/>
                    <a:gd name="connsiteX923" fmla="*/ 722616 w 1583830"/>
                    <a:gd name="connsiteY923" fmla="*/ 15760 h 1498900"/>
                    <a:gd name="connsiteX924" fmla="*/ 736415 w 1583830"/>
                    <a:gd name="connsiteY924" fmla="*/ 0 h 14989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  <a:cxn ang="0">
                      <a:pos x="connsiteX228" y="connsiteY228"/>
                    </a:cxn>
                    <a:cxn ang="0">
                      <a:pos x="connsiteX229" y="connsiteY229"/>
                    </a:cxn>
                    <a:cxn ang="0">
                      <a:pos x="connsiteX230" y="connsiteY230"/>
                    </a:cxn>
                    <a:cxn ang="0">
                      <a:pos x="connsiteX231" y="connsiteY231"/>
                    </a:cxn>
                    <a:cxn ang="0">
                      <a:pos x="connsiteX232" y="connsiteY232"/>
                    </a:cxn>
                    <a:cxn ang="0">
                      <a:pos x="connsiteX233" y="connsiteY233"/>
                    </a:cxn>
                    <a:cxn ang="0">
                      <a:pos x="connsiteX234" y="connsiteY234"/>
                    </a:cxn>
                    <a:cxn ang="0">
                      <a:pos x="connsiteX235" y="connsiteY235"/>
                    </a:cxn>
                    <a:cxn ang="0">
                      <a:pos x="connsiteX236" y="connsiteY236"/>
                    </a:cxn>
                    <a:cxn ang="0">
                      <a:pos x="connsiteX237" y="connsiteY237"/>
                    </a:cxn>
                    <a:cxn ang="0">
                      <a:pos x="connsiteX238" y="connsiteY238"/>
                    </a:cxn>
                    <a:cxn ang="0">
                      <a:pos x="connsiteX239" y="connsiteY239"/>
                    </a:cxn>
                    <a:cxn ang="0">
                      <a:pos x="connsiteX240" y="connsiteY240"/>
                    </a:cxn>
                    <a:cxn ang="0">
                      <a:pos x="connsiteX241" y="connsiteY241"/>
                    </a:cxn>
                    <a:cxn ang="0">
                      <a:pos x="connsiteX242" y="connsiteY242"/>
                    </a:cxn>
                    <a:cxn ang="0">
                      <a:pos x="connsiteX243" y="connsiteY243"/>
                    </a:cxn>
                    <a:cxn ang="0">
                      <a:pos x="connsiteX244" y="connsiteY244"/>
                    </a:cxn>
                    <a:cxn ang="0">
                      <a:pos x="connsiteX245" y="connsiteY245"/>
                    </a:cxn>
                    <a:cxn ang="0">
                      <a:pos x="connsiteX246" y="connsiteY246"/>
                    </a:cxn>
                    <a:cxn ang="0">
                      <a:pos x="connsiteX247" y="connsiteY247"/>
                    </a:cxn>
                    <a:cxn ang="0">
                      <a:pos x="connsiteX248" y="connsiteY248"/>
                    </a:cxn>
                    <a:cxn ang="0">
                      <a:pos x="connsiteX249" y="connsiteY249"/>
                    </a:cxn>
                    <a:cxn ang="0">
                      <a:pos x="connsiteX250" y="connsiteY250"/>
                    </a:cxn>
                    <a:cxn ang="0">
                      <a:pos x="connsiteX251" y="connsiteY251"/>
                    </a:cxn>
                    <a:cxn ang="0">
                      <a:pos x="connsiteX252" y="connsiteY252"/>
                    </a:cxn>
                    <a:cxn ang="0">
                      <a:pos x="connsiteX253" y="connsiteY253"/>
                    </a:cxn>
                    <a:cxn ang="0">
                      <a:pos x="connsiteX254" y="connsiteY254"/>
                    </a:cxn>
                    <a:cxn ang="0">
                      <a:pos x="connsiteX255" y="connsiteY255"/>
                    </a:cxn>
                    <a:cxn ang="0">
                      <a:pos x="connsiteX256" y="connsiteY256"/>
                    </a:cxn>
                    <a:cxn ang="0">
                      <a:pos x="connsiteX257" y="connsiteY257"/>
                    </a:cxn>
                    <a:cxn ang="0">
                      <a:pos x="connsiteX258" y="connsiteY258"/>
                    </a:cxn>
                    <a:cxn ang="0">
                      <a:pos x="connsiteX259" y="connsiteY259"/>
                    </a:cxn>
                    <a:cxn ang="0">
                      <a:pos x="connsiteX260" y="connsiteY260"/>
                    </a:cxn>
                    <a:cxn ang="0">
                      <a:pos x="connsiteX261" y="connsiteY261"/>
                    </a:cxn>
                    <a:cxn ang="0">
                      <a:pos x="connsiteX262" y="connsiteY262"/>
                    </a:cxn>
                    <a:cxn ang="0">
                      <a:pos x="connsiteX263" y="connsiteY263"/>
                    </a:cxn>
                    <a:cxn ang="0">
                      <a:pos x="connsiteX264" y="connsiteY264"/>
                    </a:cxn>
                    <a:cxn ang="0">
                      <a:pos x="connsiteX265" y="connsiteY265"/>
                    </a:cxn>
                    <a:cxn ang="0">
                      <a:pos x="connsiteX266" y="connsiteY266"/>
                    </a:cxn>
                    <a:cxn ang="0">
                      <a:pos x="connsiteX267" y="connsiteY267"/>
                    </a:cxn>
                    <a:cxn ang="0">
                      <a:pos x="connsiteX268" y="connsiteY268"/>
                    </a:cxn>
                    <a:cxn ang="0">
                      <a:pos x="connsiteX269" y="connsiteY269"/>
                    </a:cxn>
                    <a:cxn ang="0">
                      <a:pos x="connsiteX270" y="connsiteY270"/>
                    </a:cxn>
                    <a:cxn ang="0">
                      <a:pos x="connsiteX271" y="connsiteY271"/>
                    </a:cxn>
                    <a:cxn ang="0">
                      <a:pos x="connsiteX272" y="connsiteY272"/>
                    </a:cxn>
                    <a:cxn ang="0">
                      <a:pos x="connsiteX273" y="connsiteY273"/>
                    </a:cxn>
                    <a:cxn ang="0">
                      <a:pos x="connsiteX274" y="connsiteY274"/>
                    </a:cxn>
                    <a:cxn ang="0">
                      <a:pos x="connsiteX275" y="connsiteY275"/>
                    </a:cxn>
                    <a:cxn ang="0">
                      <a:pos x="connsiteX276" y="connsiteY276"/>
                    </a:cxn>
                    <a:cxn ang="0">
                      <a:pos x="connsiteX277" y="connsiteY277"/>
                    </a:cxn>
                    <a:cxn ang="0">
                      <a:pos x="connsiteX278" y="connsiteY278"/>
                    </a:cxn>
                    <a:cxn ang="0">
                      <a:pos x="connsiteX279" y="connsiteY279"/>
                    </a:cxn>
                    <a:cxn ang="0">
                      <a:pos x="connsiteX280" y="connsiteY280"/>
                    </a:cxn>
                    <a:cxn ang="0">
                      <a:pos x="connsiteX281" y="connsiteY281"/>
                    </a:cxn>
                    <a:cxn ang="0">
                      <a:pos x="connsiteX282" y="connsiteY282"/>
                    </a:cxn>
                    <a:cxn ang="0">
                      <a:pos x="connsiteX283" y="connsiteY283"/>
                    </a:cxn>
                    <a:cxn ang="0">
                      <a:pos x="connsiteX284" y="connsiteY284"/>
                    </a:cxn>
                    <a:cxn ang="0">
                      <a:pos x="connsiteX285" y="connsiteY285"/>
                    </a:cxn>
                    <a:cxn ang="0">
                      <a:pos x="connsiteX286" y="connsiteY286"/>
                    </a:cxn>
                    <a:cxn ang="0">
                      <a:pos x="connsiteX287" y="connsiteY287"/>
                    </a:cxn>
                    <a:cxn ang="0">
                      <a:pos x="connsiteX288" y="connsiteY288"/>
                    </a:cxn>
                    <a:cxn ang="0">
                      <a:pos x="connsiteX289" y="connsiteY289"/>
                    </a:cxn>
                    <a:cxn ang="0">
                      <a:pos x="connsiteX290" y="connsiteY290"/>
                    </a:cxn>
                    <a:cxn ang="0">
                      <a:pos x="connsiteX291" y="connsiteY291"/>
                    </a:cxn>
                    <a:cxn ang="0">
                      <a:pos x="connsiteX292" y="connsiteY292"/>
                    </a:cxn>
                    <a:cxn ang="0">
                      <a:pos x="connsiteX293" y="connsiteY293"/>
                    </a:cxn>
                    <a:cxn ang="0">
                      <a:pos x="connsiteX294" y="connsiteY294"/>
                    </a:cxn>
                    <a:cxn ang="0">
                      <a:pos x="connsiteX295" y="connsiteY295"/>
                    </a:cxn>
                    <a:cxn ang="0">
                      <a:pos x="connsiteX296" y="connsiteY296"/>
                    </a:cxn>
                    <a:cxn ang="0">
                      <a:pos x="connsiteX297" y="connsiteY297"/>
                    </a:cxn>
                    <a:cxn ang="0">
                      <a:pos x="connsiteX298" y="connsiteY298"/>
                    </a:cxn>
                    <a:cxn ang="0">
                      <a:pos x="connsiteX299" y="connsiteY299"/>
                    </a:cxn>
                    <a:cxn ang="0">
                      <a:pos x="connsiteX300" y="connsiteY300"/>
                    </a:cxn>
                    <a:cxn ang="0">
                      <a:pos x="connsiteX301" y="connsiteY301"/>
                    </a:cxn>
                    <a:cxn ang="0">
                      <a:pos x="connsiteX302" y="connsiteY302"/>
                    </a:cxn>
                    <a:cxn ang="0">
                      <a:pos x="connsiteX303" y="connsiteY303"/>
                    </a:cxn>
                    <a:cxn ang="0">
                      <a:pos x="connsiteX304" y="connsiteY304"/>
                    </a:cxn>
                    <a:cxn ang="0">
                      <a:pos x="connsiteX305" y="connsiteY305"/>
                    </a:cxn>
                    <a:cxn ang="0">
                      <a:pos x="connsiteX306" y="connsiteY306"/>
                    </a:cxn>
                    <a:cxn ang="0">
                      <a:pos x="connsiteX307" y="connsiteY307"/>
                    </a:cxn>
                    <a:cxn ang="0">
                      <a:pos x="connsiteX308" y="connsiteY308"/>
                    </a:cxn>
                    <a:cxn ang="0">
                      <a:pos x="connsiteX309" y="connsiteY309"/>
                    </a:cxn>
                    <a:cxn ang="0">
                      <a:pos x="connsiteX310" y="connsiteY310"/>
                    </a:cxn>
                    <a:cxn ang="0">
                      <a:pos x="connsiteX311" y="connsiteY311"/>
                    </a:cxn>
                    <a:cxn ang="0">
                      <a:pos x="connsiteX312" y="connsiteY312"/>
                    </a:cxn>
                    <a:cxn ang="0">
                      <a:pos x="connsiteX313" y="connsiteY313"/>
                    </a:cxn>
                    <a:cxn ang="0">
                      <a:pos x="connsiteX314" y="connsiteY314"/>
                    </a:cxn>
                    <a:cxn ang="0">
                      <a:pos x="connsiteX315" y="connsiteY315"/>
                    </a:cxn>
                    <a:cxn ang="0">
                      <a:pos x="connsiteX316" y="connsiteY316"/>
                    </a:cxn>
                    <a:cxn ang="0">
                      <a:pos x="connsiteX317" y="connsiteY317"/>
                    </a:cxn>
                    <a:cxn ang="0">
                      <a:pos x="connsiteX318" y="connsiteY318"/>
                    </a:cxn>
                    <a:cxn ang="0">
                      <a:pos x="connsiteX319" y="connsiteY319"/>
                    </a:cxn>
                    <a:cxn ang="0">
                      <a:pos x="connsiteX320" y="connsiteY320"/>
                    </a:cxn>
                    <a:cxn ang="0">
                      <a:pos x="connsiteX321" y="connsiteY321"/>
                    </a:cxn>
                    <a:cxn ang="0">
                      <a:pos x="connsiteX322" y="connsiteY322"/>
                    </a:cxn>
                    <a:cxn ang="0">
                      <a:pos x="connsiteX323" y="connsiteY323"/>
                    </a:cxn>
                    <a:cxn ang="0">
                      <a:pos x="connsiteX324" y="connsiteY324"/>
                    </a:cxn>
                    <a:cxn ang="0">
                      <a:pos x="connsiteX325" y="connsiteY325"/>
                    </a:cxn>
                    <a:cxn ang="0">
                      <a:pos x="connsiteX326" y="connsiteY326"/>
                    </a:cxn>
                    <a:cxn ang="0">
                      <a:pos x="connsiteX327" y="connsiteY327"/>
                    </a:cxn>
                    <a:cxn ang="0">
                      <a:pos x="connsiteX328" y="connsiteY328"/>
                    </a:cxn>
                    <a:cxn ang="0">
                      <a:pos x="connsiteX329" y="connsiteY329"/>
                    </a:cxn>
                    <a:cxn ang="0">
                      <a:pos x="connsiteX330" y="connsiteY330"/>
                    </a:cxn>
                    <a:cxn ang="0">
                      <a:pos x="connsiteX331" y="connsiteY331"/>
                    </a:cxn>
                    <a:cxn ang="0">
                      <a:pos x="connsiteX332" y="connsiteY332"/>
                    </a:cxn>
                    <a:cxn ang="0">
                      <a:pos x="connsiteX333" y="connsiteY333"/>
                    </a:cxn>
                    <a:cxn ang="0">
                      <a:pos x="connsiteX334" y="connsiteY334"/>
                    </a:cxn>
                    <a:cxn ang="0">
                      <a:pos x="connsiteX335" y="connsiteY335"/>
                    </a:cxn>
                    <a:cxn ang="0">
                      <a:pos x="connsiteX336" y="connsiteY336"/>
                    </a:cxn>
                    <a:cxn ang="0">
                      <a:pos x="connsiteX337" y="connsiteY337"/>
                    </a:cxn>
                    <a:cxn ang="0">
                      <a:pos x="connsiteX338" y="connsiteY338"/>
                    </a:cxn>
                    <a:cxn ang="0">
                      <a:pos x="connsiteX339" y="connsiteY339"/>
                    </a:cxn>
                    <a:cxn ang="0">
                      <a:pos x="connsiteX340" y="connsiteY340"/>
                    </a:cxn>
                    <a:cxn ang="0">
                      <a:pos x="connsiteX341" y="connsiteY341"/>
                    </a:cxn>
                    <a:cxn ang="0">
                      <a:pos x="connsiteX342" y="connsiteY342"/>
                    </a:cxn>
                    <a:cxn ang="0">
                      <a:pos x="connsiteX343" y="connsiteY343"/>
                    </a:cxn>
                    <a:cxn ang="0">
                      <a:pos x="connsiteX344" y="connsiteY344"/>
                    </a:cxn>
                    <a:cxn ang="0">
                      <a:pos x="connsiteX345" y="connsiteY345"/>
                    </a:cxn>
                    <a:cxn ang="0">
                      <a:pos x="connsiteX346" y="connsiteY346"/>
                    </a:cxn>
                    <a:cxn ang="0">
                      <a:pos x="connsiteX347" y="connsiteY347"/>
                    </a:cxn>
                    <a:cxn ang="0">
                      <a:pos x="connsiteX348" y="connsiteY348"/>
                    </a:cxn>
                    <a:cxn ang="0">
                      <a:pos x="connsiteX349" y="connsiteY349"/>
                    </a:cxn>
                    <a:cxn ang="0">
                      <a:pos x="connsiteX350" y="connsiteY350"/>
                    </a:cxn>
                    <a:cxn ang="0">
                      <a:pos x="connsiteX351" y="connsiteY351"/>
                    </a:cxn>
                    <a:cxn ang="0">
                      <a:pos x="connsiteX352" y="connsiteY352"/>
                    </a:cxn>
                    <a:cxn ang="0">
                      <a:pos x="connsiteX353" y="connsiteY353"/>
                    </a:cxn>
                    <a:cxn ang="0">
                      <a:pos x="connsiteX354" y="connsiteY354"/>
                    </a:cxn>
                    <a:cxn ang="0">
                      <a:pos x="connsiteX355" y="connsiteY355"/>
                    </a:cxn>
                    <a:cxn ang="0">
                      <a:pos x="connsiteX356" y="connsiteY356"/>
                    </a:cxn>
                    <a:cxn ang="0">
                      <a:pos x="connsiteX357" y="connsiteY357"/>
                    </a:cxn>
                    <a:cxn ang="0">
                      <a:pos x="connsiteX358" y="connsiteY358"/>
                    </a:cxn>
                    <a:cxn ang="0">
                      <a:pos x="connsiteX359" y="connsiteY359"/>
                    </a:cxn>
                    <a:cxn ang="0">
                      <a:pos x="connsiteX360" y="connsiteY360"/>
                    </a:cxn>
                    <a:cxn ang="0">
                      <a:pos x="connsiteX361" y="connsiteY361"/>
                    </a:cxn>
                    <a:cxn ang="0">
                      <a:pos x="connsiteX362" y="connsiteY362"/>
                    </a:cxn>
                    <a:cxn ang="0">
                      <a:pos x="connsiteX363" y="connsiteY363"/>
                    </a:cxn>
                    <a:cxn ang="0">
                      <a:pos x="connsiteX364" y="connsiteY364"/>
                    </a:cxn>
                    <a:cxn ang="0">
                      <a:pos x="connsiteX365" y="connsiteY365"/>
                    </a:cxn>
                    <a:cxn ang="0">
                      <a:pos x="connsiteX366" y="connsiteY366"/>
                    </a:cxn>
                    <a:cxn ang="0">
                      <a:pos x="connsiteX367" y="connsiteY367"/>
                    </a:cxn>
                    <a:cxn ang="0">
                      <a:pos x="connsiteX368" y="connsiteY368"/>
                    </a:cxn>
                    <a:cxn ang="0">
                      <a:pos x="connsiteX369" y="connsiteY369"/>
                    </a:cxn>
                    <a:cxn ang="0">
                      <a:pos x="connsiteX370" y="connsiteY370"/>
                    </a:cxn>
                    <a:cxn ang="0">
                      <a:pos x="connsiteX371" y="connsiteY371"/>
                    </a:cxn>
                    <a:cxn ang="0">
                      <a:pos x="connsiteX372" y="connsiteY372"/>
                    </a:cxn>
                    <a:cxn ang="0">
                      <a:pos x="connsiteX373" y="connsiteY373"/>
                    </a:cxn>
                    <a:cxn ang="0">
                      <a:pos x="connsiteX374" y="connsiteY374"/>
                    </a:cxn>
                    <a:cxn ang="0">
                      <a:pos x="connsiteX375" y="connsiteY375"/>
                    </a:cxn>
                    <a:cxn ang="0">
                      <a:pos x="connsiteX376" y="connsiteY376"/>
                    </a:cxn>
                    <a:cxn ang="0">
                      <a:pos x="connsiteX377" y="connsiteY377"/>
                    </a:cxn>
                    <a:cxn ang="0">
                      <a:pos x="connsiteX378" y="connsiteY378"/>
                    </a:cxn>
                    <a:cxn ang="0">
                      <a:pos x="connsiteX379" y="connsiteY379"/>
                    </a:cxn>
                    <a:cxn ang="0">
                      <a:pos x="connsiteX380" y="connsiteY380"/>
                    </a:cxn>
                    <a:cxn ang="0">
                      <a:pos x="connsiteX381" y="connsiteY381"/>
                    </a:cxn>
                    <a:cxn ang="0">
                      <a:pos x="connsiteX382" y="connsiteY382"/>
                    </a:cxn>
                    <a:cxn ang="0">
                      <a:pos x="connsiteX383" y="connsiteY383"/>
                    </a:cxn>
                    <a:cxn ang="0">
                      <a:pos x="connsiteX384" y="connsiteY384"/>
                    </a:cxn>
                    <a:cxn ang="0">
                      <a:pos x="connsiteX385" y="connsiteY385"/>
                    </a:cxn>
                    <a:cxn ang="0">
                      <a:pos x="connsiteX386" y="connsiteY386"/>
                    </a:cxn>
                    <a:cxn ang="0">
                      <a:pos x="connsiteX387" y="connsiteY387"/>
                    </a:cxn>
                    <a:cxn ang="0">
                      <a:pos x="connsiteX388" y="connsiteY388"/>
                    </a:cxn>
                    <a:cxn ang="0">
                      <a:pos x="connsiteX389" y="connsiteY389"/>
                    </a:cxn>
                    <a:cxn ang="0">
                      <a:pos x="connsiteX390" y="connsiteY390"/>
                    </a:cxn>
                    <a:cxn ang="0">
                      <a:pos x="connsiteX391" y="connsiteY391"/>
                    </a:cxn>
                    <a:cxn ang="0">
                      <a:pos x="connsiteX392" y="connsiteY392"/>
                    </a:cxn>
                    <a:cxn ang="0">
                      <a:pos x="connsiteX393" y="connsiteY393"/>
                    </a:cxn>
                    <a:cxn ang="0">
                      <a:pos x="connsiteX394" y="connsiteY394"/>
                    </a:cxn>
                    <a:cxn ang="0">
                      <a:pos x="connsiteX395" y="connsiteY395"/>
                    </a:cxn>
                    <a:cxn ang="0">
                      <a:pos x="connsiteX396" y="connsiteY396"/>
                    </a:cxn>
                    <a:cxn ang="0">
                      <a:pos x="connsiteX397" y="connsiteY397"/>
                    </a:cxn>
                    <a:cxn ang="0">
                      <a:pos x="connsiteX398" y="connsiteY398"/>
                    </a:cxn>
                    <a:cxn ang="0">
                      <a:pos x="connsiteX399" y="connsiteY399"/>
                    </a:cxn>
                    <a:cxn ang="0">
                      <a:pos x="connsiteX400" y="connsiteY400"/>
                    </a:cxn>
                    <a:cxn ang="0">
                      <a:pos x="connsiteX401" y="connsiteY401"/>
                    </a:cxn>
                    <a:cxn ang="0">
                      <a:pos x="connsiteX402" y="connsiteY402"/>
                    </a:cxn>
                    <a:cxn ang="0">
                      <a:pos x="connsiteX403" y="connsiteY403"/>
                    </a:cxn>
                    <a:cxn ang="0">
                      <a:pos x="connsiteX404" y="connsiteY404"/>
                    </a:cxn>
                    <a:cxn ang="0">
                      <a:pos x="connsiteX405" y="connsiteY405"/>
                    </a:cxn>
                    <a:cxn ang="0">
                      <a:pos x="connsiteX406" y="connsiteY406"/>
                    </a:cxn>
                    <a:cxn ang="0">
                      <a:pos x="connsiteX407" y="connsiteY407"/>
                    </a:cxn>
                    <a:cxn ang="0">
                      <a:pos x="connsiteX408" y="connsiteY408"/>
                    </a:cxn>
                    <a:cxn ang="0">
                      <a:pos x="connsiteX409" y="connsiteY409"/>
                    </a:cxn>
                    <a:cxn ang="0">
                      <a:pos x="connsiteX410" y="connsiteY410"/>
                    </a:cxn>
                    <a:cxn ang="0">
                      <a:pos x="connsiteX411" y="connsiteY411"/>
                    </a:cxn>
                    <a:cxn ang="0">
                      <a:pos x="connsiteX412" y="connsiteY412"/>
                    </a:cxn>
                    <a:cxn ang="0">
                      <a:pos x="connsiteX413" y="connsiteY413"/>
                    </a:cxn>
                    <a:cxn ang="0">
                      <a:pos x="connsiteX414" y="connsiteY414"/>
                    </a:cxn>
                    <a:cxn ang="0">
                      <a:pos x="connsiteX415" y="connsiteY415"/>
                    </a:cxn>
                    <a:cxn ang="0">
                      <a:pos x="connsiteX416" y="connsiteY416"/>
                    </a:cxn>
                    <a:cxn ang="0">
                      <a:pos x="connsiteX417" y="connsiteY417"/>
                    </a:cxn>
                    <a:cxn ang="0">
                      <a:pos x="connsiteX418" y="connsiteY418"/>
                    </a:cxn>
                    <a:cxn ang="0">
                      <a:pos x="connsiteX419" y="connsiteY419"/>
                    </a:cxn>
                    <a:cxn ang="0">
                      <a:pos x="connsiteX420" y="connsiteY420"/>
                    </a:cxn>
                    <a:cxn ang="0">
                      <a:pos x="connsiteX421" y="connsiteY421"/>
                    </a:cxn>
                    <a:cxn ang="0">
                      <a:pos x="connsiteX422" y="connsiteY422"/>
                    </a:cxn>
                    <a:cxn ang="0">
                      <a:pos x="connsiteX423" y="connsiteY423"/>
                    </a:cxn>
                    <a:cxn ang="0">
                      <a:pos x="connsiteX424" y="connsiteY424"/>
                    </a:cxn>
                    <a:cxn ang="0">
                      <a:pos x="connsiteX425" y="connsiteY425"/>
                    </a:cxn>
                    <a:cxn ang="0">
                      <a:pos x="connsiteX426" y="connsiteY426"/>
                    </a:cxn>
                    <a:cxn ang="0">
                      <a:pos x="connsiteX427" y="connsiteY427"/>
                    </a:cxn>
                    <a:cxn ang="0">
                      <a:pos x="connsiteX428" y="connsiteY428"/>
                    </a:cxn>
                    <a:cxn ang="0">
                      <a:pos x="connsiteX429" y="connsiteY429"/>
                    </a:cxn>
                    <a:cxn ang="0">
                      <a:pos x="connsiteX430" y="connsiteY430"/>
                    </a:cxn>
                    <a:cxn ang="0">
                      <a:pos x="connsiteX431" y="connsiteY431"/>
                    </a:cxn>
                    <a:cxn ang="0">
                      <a:pos x="connsiteX432" y="connsiteY432"/>
                    </a:cxn>
                    <a:cxn ang="0">
                      <a:pos x="connsiteX433" y="connsiteY433"/>
                    </a:cxn>
                    <a:cxn ang="0">
                      <a:pos x="connsiteX434" y="connsiteY434"/>
                    </a:cxn>
                    <a:cxn ang="0">
                      <a:pos x="connsiteX435" y="connsiteY435"/>
                    </a:cxn>
                    <a:cxn ang="0">
                      <a:pos x="connsiteX436" y="connsiteY436"/>
                    </a:cxn>
                    <a:cxn ang="0">
                      <a:pos x="connsiteX437" y="connsiteY437"/>
                    </a:cxn>
                    <a:cxn ang="0">
                      <a:pos x="connsiteX438" y="connsiteY438"/>
                    </a:cxn>
                    <a:cxn ang="0">
                      <a:pos x="connsiteX439" y="connsiteY439"/>
                    </a:cxn>
                    <a:cxn ang="0">
                      <a:pos x="connsiteX440" y="connsiteY440"/>
                    </a:cxn>
                    <a:cxn ang="0">
                      <a:pos x="connsiteX441" y="connsiteY441"/>
                    </a:cxn>
                    <a:cxn ang="0">
                      <a:pos x="connsiteX442" y="connsiteY442"/>
                    </a:cxn>
                    <a:cxn ang="0">
                      <a:pos x="connsiteX443" y="connsiteY443"/>
                    </a:cxn>
                    <a:cxn ang="0">
                      <a:pos x="connsiteX444" y="connsiteY444"/>
                    </a:cxn>
                    <a:cxn ang="0">
                      <a:pos x="connsiteX445" y="connsiteY445"/>
                    </a:cxn>
                    <a:cxn ang="0">
                      <a:pos x="connsiteX446" y="connsiteY446"/>
                    </a:cxn>
                    <a:cxn ang="0">
                      <a:pos x="connsiteX447" y="connsiteY447"/>
                    </a:cxn>
                    <a:cxn ang="0">
                      <a:pos x="connsiteX448" y="connsiteY448"/>
                    </a:cxn>
                    <a:cxn ang="0">
                      <a:pos x="connsiteX449" y="connsiteY449"/>
                    </a:cxn>
                    <a:cxn ang="0">
                      <a:pos x="connsiteX450" y="connsiteY450"/>
                    </a:cxn>
                    <a:cxn ang="0">
                      <a:pos x="connsiteX451" y="connsiteY451"/>
                    </a:cxn>
                    <a:cxn ang="0">
                      <a:pos x="connsiteX452" y="connsiteY452"/>
                    </a:cxn>
                    <a:cxn ang="0">
                      <a:pos x="connsiteX453" y="connsiteY453"/>
                    </a:cxn>
                    <a:cxn ang="0">
                      <a:pos x="connsiteX454" y="connsiteY454"/>
                    </a:cxn>
                    <a:cxn ang="0">
                      <a:pos x="connsiteX455" y="connsiteY455"/>
                    </a:cxn>
                    <a:cxn ang="0">
                      <a:pos x="connsiteX456" y="connsiteY456"/>
                    </a:cxn>
                    <a:cxn ang="0">
                      <a:pos x="connsiteX457" y="connsiteY457"/>
                    </a:cxn>
                    <a:cxn ang="0">
                      <a:pos x="connsiteX458" y="connsiteY458"/>
                    </a:cxn>
                    <a:cxn ang="0">
                      <a:pos x="connsiteX459" y="connsiteY459"/>
                    </a:cxn>
                    <a:cxn ang="0">
                      <a:pos x="connsiteX460" y="connsiteY460"/>
                    </a:cxn>
                    <a:cxn ang="0">
                      <a:pos x="connsiteX461" y="connsiteY461"/>
                    </a:cxn>
                    <a:cxn ang="0">
                      <a:pos x="connsiteX462" y="connsiteY462"/>
                    </a:cxn>
                    <a:cxn ang="0">
                      <a:pos x="connsiteX463" y="connsiteY463"/>
                    </a:cxn>
                    <a:cxn ang="0">
                      <a:pos x="connsiteX464" y="connsiteY464"/>
                    </a:cxn>
                    <a:cxn ang="0">
                      <a:pos x="connsiteX465" y="connsiteY465"/>
                    </a:cxn>
                    <a:cxn ang="0">
                      <a:pos x="connsiteX466" y="connsiteY466"/>
                    </a:cxn>
                    <a:cxn ang="0">
                      <a:pos x="connsiteX467" y="connsiteY467"/>
                    </a:cxn>
                    <a:cxn ang="0">
                      <a:pos x="connsiteX468" y="connsiteY468"/>
                    </a:cxn>
                    <a:cxn ang="0">
                      <a:pos x="connsiteX469" y="connsiteY469"/>
                    </a:cxn>
                    <a:cxn ang="0">
                      <a:pos x="connsiteX470" y="connsiteY470"/>
                    </a:cxn>
                    <a:cxn ang="0">
                      <a:pos x="connsiteX471" y="connsiteY471"/>
                    </a:cxn>
                    <a:cxn ang="0">
                      <a:pos x="connsiteX472" y="connsiteY472"/>
                    </a:cxn>
                    <a:cxn ang="0">
                      <a:pos x="connsiteX473" y="connsiteY473"/>
                    </a:cxn>
                    <a:cxn ang="0">
                      <a:pos x="connsiteX474" y="connsiteY474"/>
                    </a:cxn>
                    <a:cxn ang="0">
                      <a:pos x="connsiteX475" y="connsiteY475"/>
                    </a:cxn>
                    <a:cxn ang="0">
                      <a:pos x="connsiteX476" y="connsiteY476"/>
                    </a:cxn>
                    <a:cxn ang="0">
                      <a:pos x="connsiteX477" y="connsiteY477"/>
                    </a:cxn>
                    <a:cxn ang="0">
                      <a:pos x="connsiteX478" y="connsiteY478"/>
                    </a:cxn>
                    <a:cxn ang="0">
                      <a:pos x="connsiteX479" y="connsiteY479"/>
                    </a:cxn>
                    <a:cxn ang="0">
                      <a:pos x="connsiteX480" y="connsiteY480"/>
                    </a:cxn>
                    <a:cxn ang="0">
                      <a:pos x="connsiteX481" y="connsiteY481"/>
                    </a:cxn>
                    <a:cxn ang="0">
                      <a:pos x="connsiteX482" y="connsiteY482"/>
                    </a:cxn>
                    <a:cxn ang="0">
                      <a:pos x="connsiteX483" y="connsiteY483"/>
                    </a:cxn>
                    <a:cxn ang="0">
                      <a:pos x="connsiteX484" y="connsiteY484"/>
                    </a:cxn>
                    <a:cxn ang="0">
                      <a:pos x="connsiteX485" y="connsiteY485"/>
                    </a:cxn>
                    <a:cxn ang="0">
                      <a:pos x="connsiteX486" y="connsiteY486"/>
                    </a:cxn>
                    <a:cxn ang="0">
                      <a:pos x="connsiteX487" y="connsiteY487"/>
                    </a:cxn>
                    <a:cxn ang="0">
                      <a:pos x="connsiteX488" y="connsiteY488"/>
                    </a:cxn>
                    <a:cxn ang="0">
                      <a:pos x="connsiteX489" y="connsiteY489"/>
                    </a:cxn>
                    <a:cxn ang="0">
                      <a:pos x="connsiteX490" y="connsiteY490"/>
                    </a:cxn>
                    <a:cxn ang="0">
                      <a:pos x="connsiteX491" y="connsiteY491"/>
                    </a:cxn>
                    <a:cxn ang="0">
                      <a:pos x="connsiteX492" y="connsiteY492"/>
                    </a:cxn>
                    <a:cxn ang="0">
                      <a:pos x="connsiteX493" y="connsiteY493"/>
                    </a:cxn>
                    <a:cxn ang="0">
                      <a:pos x="connsiteX494" y="connsiteY494"/>
                    </a:cxn>
                    <a:cxn ang="0">
                      <a:pos x="connsiteX495" y="connsiteY495"/>
                    </a:cxn>
                    <a:cxn ang="0">
                      <a:pos x="connsiteX496" y="connsiteY496"/>
                    </a:cxn>
                    <a:cxn ang="0">
                      <a:pos x="connsiteX497" y="connsiteY497"/>
                    </a:cxn>
                    <a:cxn ang="0">
                      <a:pos x="connsiteX498" y="connsiteY498"/>
                    </a:cxn>
                    <a:cxn ang="0">
                      <a:pos x="connsiteX499" y="connsiteY499"/>
                    </a:cxn>
                    <a:cxn ang="0">
                      <a:pos x="connsiteX500" y="connsiteY500"/>
                    </a:cxn>
                    <a:cxn ang="0">
                      <a:pos x="connsiteX501" y="connsiteY501"/>
                    </a:cxn>
                    <a:cxn ang="0">
                      <a:pos x="connsiteX502" y="connsiteY502"/>
                    </a:cxn>
                    <a:cxn ang="0">
                      <a:pos x="connsiteX503" y="connsiteY503"/>
                    </a:cxn>
                    <a:cxn ang="0">
                      <a:pos x="connsiteX504" y="connsiteY504"/>
                    </a:cxn>
                    <a:cxn ang="0">
                      <a:pos x="connsiteX505" y="connsiteY505"/>
                    </a:cxn>
                    <a:cxn ang="0">
                      <a:pos x="connsiteX506" y="connsiteY506"/>
                    </a:cxn>
                    <a:cxn ang="0">
                      <a:pos x="connsiteX507" y="connsiteY507"/>
                    </a:cxn>
                    <a:cxn ang="0">
                      <a:pos x="connsiteX508" y="connsiteY508"/>
                    </a:cxn>
                    <a:cxn ang="0">
                      <a:pos x="connsiteX509" y="connsiteY509"/>
                    </a:cxn>
                    <a:cxn ang="0">
                      <a:pos x="connsiteX510" y="connsiteY510"/>
                    </a:cxn>
                    <a:cxn ang="0">
                      <a:pos x="connsiteX511" y="connsiteY511"/>
                    </a:cxn>
                    <a:cxn ang="0">
                      <a:pos x="connsiteX512" y="connsiteY512"/>
                    </a:cxn>
                    <a:cxn ang="0">
                      <a:pos x="connsiteX513" y="connsiteY513"/>
                    </a:cxn>
                    <a:cxn ang="0">
                      <a:pos x="connsiteX514" y="connsiteY514"/>
                    </a:cxn>
                    <a:cxn ang="0">
                      <a:pos x="connsiteX515" y="connsiteY515"/>
                    </a:cxn>
                    <a:cxn ang="0">
                      <a:pos x="connsiteX516" y="connsiteY516"/>
                    </a:cxn>
                    <a:cxn ang="0">
                      <a:pos x="connsiteX517" y="connsiteY517"/>
                    </a:cxn>
                    <a:cxn ang="0">
                      <a:pos x="connsiteX518" y="connsiteY518"/>
                    </a:cxn>
                    <a:cxn ang="0">
                      <a:pos x="connsiteX519" y="connsiteY519"/>
                    </a:cxn>
                    <a:cxn ang="0">
                      <a:pos x="connsiteX520" y="connsiteY520"/>
                    </a:cxn>
                    <a:cxn ang="0">
                      <a:pos x="connsiteX521" y="connsiteY521"/>
                    </a:cxn>
                    <a:cxn ang="0">
                      <a:pos x="connsiteX522" y="connsiteY522"/>
                    </a:cxn>
                    <a:cxn ang="0">
                      <a:pos x="connsiteX523" y="connsiteY523"/>
                    </a:cxn>
                    <a:cxn ang="0">
                      <a:pos x="connsiteX524" y="connsiteY524"/>
                    </a:cxn>
                    <a:cxn ang="0">
                      <a:pos x="connsiteX525" y="connsiteY525"/>
                    </a:cxn>
                    <a:cxn ang="0">
                      <a:pos x="connsiteX526" y="connsiteY526"/>
                    </a:cxn>
                    <a:cxn ang="0">
                      <a:pos x="connsiteX527" y="connsiteY527"/>
                    </a:cxn>
                    <a:cxn ang="0">
                      <a:pos x="connsiteX528" y="connsiteY528"/>
                    </a:cxn>
                    <a:cxn ang="0">
                      <a:pos x="connsiteX529" y="connsiteY529"/>
                    </a:cxn>
                    <a:cxn ang="0">
                      <a:pos x="connsiteX530" y="connsiteY530"/>
                    </a:cxn>
                    <a:cxn ang="0">
                      <a:pos x="connsiteX531" y="connsiteY531"/>
                    </a:cxn>
                    <a:cxn ang="0">
                      <a:pos x="connsiteX532" y="connsiteY532"/>
                    </a:cxn>
                    <a:cxn ang="0">
                      <a:pos x="connsiteX533" y="connsiteY533"/>
                    </a:cxn>
                    <a:cxn ang="0">
                      <a:pos x="connsiteX534" y="connsiteY534"/>
                    </a:cxn>
                    <a:cxn ang="0">
                      <a:pos x="connsiteX535" y="connsiteY535"/>
                    </a:cxn>
                    <a:cxn ang="0">
                      <a:pos x="connsiteX536" y="connsiteY536"/>
                    </a:cxn>
                    <a:cxn ang="0">
                      <a:pos x="connsiteX537" y="connsiteY537"/>
                    </a:cxn>
                    <a:cxn ang="0">
                      <a:pos x="connsiteX538" y="connsiteY538"/>
                    </a:cxn>
                    <a:cxn ang="0">
                      <a:pos x="connsiteX539" y="connsiteY539"/>
                    </a:cxn>
                    <a:cxn ang="0">
                      <a:pos x="connsiteX540" y="connsiteY540"/>
                    </a:cxn>
                    <a:cxn ang="0">
                      <a:pos x="connsiteX541" y="connsiteY541"/>
                    </a:cxn>
                    <a:cxn ang="0">
                      <a:pos x="connsiteX542" y="connsiteY542"/>
                    </a:cxn>
                    <a:cxn ang="0">
                      <a:pos x="connsiteX543" y="connsiteY543"/>
                    </a:cxn>
                    <a:cxn ang="0">
                      <a:pos x="connsiteX544" y="connsiteY544"/>
                    </a:cxn>
                    <a:cxn ang="0">
                      <a:pos x="connsiteX545" y="connsiteY545"/>
                    </a:cxn>
                    <a:cxn ang="0">
                      <a:pos x="connsiteX546" y="connsiteY546"/>
                    </a:cxn>
                    <a:cxn ang="0">
                      <a:pos x="connsiteX547" y="connsiteY547"/>
                    </a:cxn>
                    <a:cxn ang="0">
                      <a:pos x="connsiteX548" y="connsiteY548"/>
                    </a:cxn>
                    <a:cxn ang="0">
                      <a:pos x="connsiteX549" y="connsiteY549"/>
                    </a:cxn>
                    <a:cxn ang="0">
                      <a:pos x="connsiteX550" y="connsiteY550"/>
                    </a:cxn>
                    <a:cxn ang="0">
                      <a:pos x="connsiteX551" y="connsiteY551"/>
                    </a:cxn>
                    <a:cxn ang="0">
                      <a:pos x="connsiteX552" y="connsiteY552"/>
                    </a:cxn>
                    <a:cxn ang="0">
                      <a:pos x="connsiteX553" y="connsiteY553"/>
                    </a:cxn>
                    <a:cxn ang="0">
                      <a:pos x="connsiteX554" y="connsiteY554"/>
                    </a:cxn>
                    <a:cxn ang="0">
                      <a:pos x="connsiteX555" y="connsiteY555"/>
                    </a:cxn>
                    <a:cxn ang="0">
                      <a:pos x="connsiteX556" y="connsiteY556"/>
                    </a:cxn>
                    <a:cxn ang="0">
                      <a:pos x="connsiteX557" y="connsiteY557"/>
                    </a:cxn>
                    <a:cxn ang="0">
                      <a:pos x="connsiteX558" y="connsiteY558"/>
                    </a:cxn>
                    <a:cxn ang="0">
                      <a:pos x="connsiteX559" y="connsiteY559"/>
                    </a:cxn>
                    <a:cxn ang="0">
                      <a:pos x="connsiteX560" y="connsiteY560"/>
                    </a:cxn>
                    <a:cxn ang="0">
                      <a:pos x="connsiteX561" y="connsiteY561"/>
                    </a:cxn>
                    <a:cxn ang="0">
                      <a:pos x="connsiteX562" y="connsiteY562"/>
                    </a:cxn>
                    <a:cxn ang="0">
                      <a:pos x="connsiteX563" y="connsiteY563"/>
                    </a:cxn>
                    <a:cxn ang="0">
                      <a:pos x="connsiteX564" y="connsiteY564"/>
                    </a:cxn>
                    <a:cxn ang="0">
                      <a:pos x="connsiteX565" y="connsiteY565"/>
                    </a:cxn>
                    <a:cxn ang="0">
                      <a:pos x="connsiteX566" y="connsiteY566"/>
                    </a:cxn>
                    <a:cxn ang="0">
                      <a:pos x="connsiteX567" y="connsiteY567"/>
                    </a:cxn>
                    <a:cxn ang="0">
                      <a:pos x="connsiteX568" y="connsiteY568"/>
                    </a:cxn>
                    <a:cxn ang="0">
                      <a:pos x="connsiteX569" y="connsiteY569"/>
                    </a:cxn>
                    <a:cxn ang="0">
                      <a:pos x="connsiteX570" y="connsiteY570"/>
                    </a:cxn>
                    <a:cxn ang="0">
                      <a:pos x="connsiteX571" y="connsiteY571"/>
                    </a:cxn>
                    <a:cxn ang="0">
                      <a:pos x="connsiteX572" y="connsiteY572"/>
                    </a:cxn>
                    <a:cxn ang="0">
                      <a:pos x="connsiteX573" y="connsiteY573"/>
                    </a:cxn>
                    <a:cxn ang="0">
                      <a:pos x="connsiteX574" y="connsiteY574"/>
                    </a:cxn>
                    <a:cxn ang="0">
                      <a:pos x="connsiteX575" y="connsiteY575"/>
                    </a:cxn>
                    <a:cxn ang="0">
                      <a:pos x="connsiteX576" y="connsiteY576"/>
                    </a:cxn>
                    <a:cxn ang="0">
                      <a:pos x="connsiteX577" y="connsiteY577"/>
                    </a:cxn>
                    <a:cxn ang="0">
                      <a:pos x="connsiteX578" y="connsiteY578"/>
                    </a:cxn>
                    <a:cxn ang="0">
                      <a:pos x="connsiteX579" y="connsiteY579"/>
                    </a:cxn>
                    <a:cxn ang="0">
                      <a:pos x="connsiteX580" y="connsiteY580"/>
                    </a:cxn>
                    <a:cxn ang="0">
                      <a:pos x="connsiteX581" y="connsiteY581"/>
                    </a:cxn>
                    <a:cxn ang="0">
                      <a:pos x="connsiteX582" y="connsiteY582"/>
                    </a:cxn>
                    <a:cxn ang="0">
                      <a:pos x="connsiteX583" y="connsiteY583"/>
                    </a:cxn>
                    <a:cxn ang="0">
                      <a:pos x="connsiteX584" y="connsiteY584"/>
                    </a:cxn>
                    <a:cxn ang="0">
                      <a:pos x="connsiteX585" y="connsiteY585"/>
                    </a:cxn>
                    <a:cxn ang="0">
                      <a:pos x="connsiteX586" y="connsiteY586"/>
                    </a:cxn>
                    <a:cxn ang="0">
                      <a:pos x="connsiteX587" y="connsiteY587"/>
                    </a:cxn>
                    <a:cxn ang="0">
                      <a:pos x="connsiteX588" y="connsiteY588"/>
                    </a:cxn>
                    <a:cxn ang="0">
                      <a:pos x="connsiteX589" y="connsiteY589"/>
                    </a:cxn>
                    <a:cxn ang="0">
                      <a:pos x="connsiteX590" y="connsiteY590"/>
                    </a:cxn>
                    <a:cxn ang="0">
                      <a:pos x="connsiteX591" y="connsiteY591"/>
                    </a:cxn>
                    <a:cxn ang="0">
                      <a:pos x="connsiteX592" y="connsiteY592"/>
                    </a:cxn>
                    <a:cxn ang="0">
                      <a:pos x="connsiteX593" y="connsiteY593"/>
                    </a:cxn>
                    <a:cxn ang="0">
                      <a:pos x="connsiteX594" y="connsiteY594"/>
                    </a:cxn>
                    <a:cxn ang="0">
                      <a:pos x="connsiteX595" y="connsiteY595"/>
                    </a:cxn>
                    <a:cxn ang="0">
                      <a:pos x="connsiteX596" y="connsiteY596"/>
                    </a:cxn>
                    <a:cxn ang="0">
                      <a:pos x="connsiteX597" y="connsiteY597"/>
                    </a:cxn>
                    <a:cxn ang="0">
                      <a:pos x="connsiteX598" y="connsiteY598"/>
                    </a:cxn>
                    <a:cxn ang="0">
                      <a:pos x="connsiteX599" y="connsiteY599"/>
                    </a:cxn>
                    <a:cxn ang="0">
                      <a:pos x="connsiteX600" y="connsiteY600"/>
                    </a:cxn>
                    <a:cxn ang="0">
                      <a:pos x="connsiteX601" y="connsiteY601"/>
                    </a:cxn>
                    <a:cxn ang="0">
                      <a:pos x="connsiteX602" y="connsiteY602"/>
                    </a:cxn>
                    <a:cxn ang="0">
                      <a:pos x="connsiteX603" y="connsiteY603"/>
                    </a:cxn>
                    <a:cxn ang="0">
                      <a:pos x="connsiteX604" y="connsiteY604"/>
                    </a:cxn>
                    <a:cxn ang="0">
                      <a:pos x="connsiteX605" y="connsiteY605"/>
                    </a:cxn>
                    <a:cxn ang="0">
                      <a:pos x="connsiteX606" y="connsiteY606"/>
                    </a:cxn>
                    <a:cxn ang="0">
                      <a:pos x="connsiteX607" y="connsiteY607"/>
                    </a:cxn>
                    <a:cxn ang="0">
                      <a:pos x="connsiteX608" y="connsiteY608"/>
                    </a:cxn>
                    <a:cxn ang="0">
                      <a:pos x="connsiteX609" y="connsiteY609"/>
                    </a:cxn>
                    <a:cxn ang="0">
                      <a:pos x="connsiteX610" y="connsiteY610"/>
                    </a:cxn>
                    <a:cxn ang="0">
                      <a:pos x="connsiteX611" y="connsiteY611"/>
                    </a:cxn>
                    <a:cxn ang="0">
                      <a:pos x="connsiteX612" y="connsiteY612"/>
                    </a:cxn>
                    <a:cxn ang="0">
                      <a:pos x="connsiteX613" y="connsiteY613"/>
                    </a:cxn>
                    <a:cxn ang="0">
                      <a:pos x="connsiteX614" y="connsiteY614"/>
                    </a:cxn>
                    <a:cxn ang="0">
                      <a:pos x="connsiteX615" y="connsiteY615"/>
                    </a:cxn>
                    <a:cxn ang="0">
                      <a:pos x="connsiteX616" y="connsiteY616"/>
                    </a:cxn>
                    <a:cxn ang="0">
                      <a:pos x="connsiteX617" y="connsiteY617"/>
                    </a:cxn>
                    <a:cxn ang="0">
                      <a:pos x="connsiteX618" y="connsiteY618"/>
                    </a:cxn>
                    <a:cxn ang="0">
                      <a:pos x="connsiteX619" y="connsiteY619"/>
                    </a:cxn>
                    <a:cxn ang="0">
                      <a:pos x="connsiteX620" y="connsiteY620"/>
                    </a:cxn>
                    <a:cxn ang="0">
                      <a:pos x="connsiteX621" y="connsiteY621"/>
                    </a:cxn>
                    <a:cxn ang="0">
                      <a:pos x="connsiteX622" y="connsiteY622"/>
                    </a:cxn>
                    <a:cxn ang="0">
                      <a:pos x="connsiteX623" y="connsiteY623"/>
                    </a:cxn>
                    <a:cxn ang="0">
                      <a:pos x="connsiteX624" y="connsiteY624"/>
                    </a:cxn>
                    <a:cxn ang="0">
                      <a:pos x="connsiteX625" y="connsiteY625"/>
                    </a:cxn>
                    <a:cxn ang="0">
                      <a:pos x="connsiteX626" y="connsiteY626"/>
                    </a:cxn>
                    <a:cxn ang="0">
                      <a:pos x="connsiteX627" y="connsiteY627"/>
                    </a:cxn>
                    <a:cxn ang="0">
                      <a:pos x="connsiteX628" y="connsiteY628"/>
                    </a:cxn>
                    <a:cxn ang="0">
                      <a:pos x="connsiteX629" y="connsiteY629"/>
                    </a:cxn>
                    <a:cxn ang="0">
                      <a:pos x="connsiteX630" y="connsiteY630"/>
                    </a:cxn>
                    <a:cxn ang="0">
                      <a:pos x="connsiteX631" y="connsiteY631"/>
                    </a:cxn>
                    <a:cxn ang="0">
                      <a:pos x="connsiteX632" y="connsiteY632"/>
                    </a:cxn>
                    <a:cxn ang="0">
                      <a:pos x="connsiteX633" y="connsiteY633"/>
                    </a:cxn>
                    <a:cxn ang="0">
                      <a:pos x="connsiteX634" y="connsiteY634"/>
                    </a:cxn>
                    <a:cxn ang="0">
                      <a:pos x="connsiteX635" y="connsiteY635"/>
                    </a:cxn>
                    <a:cxn ang="0">
                      <a:pos x="connsiteX636" y="connsiteY636"/>
                    </a:cxn>
                    <a:cxn ang="0">
                      <a:pos x="connsiteX637" y="connsiteY637"/>
                    </a:cxn>
                    <a:cxn ang="0">
                      <a:pos x="connsiteX638" y="connsiteY638"/>
                    </a:cxn>
                    <a:cxn ang="0">
                      <a:pos x="connsiteX639" y="connsiteY639"/>
                    </a:cxn>
                    <a:cxn ang="0">
                      <a:pos x="connsiteX640" y="connsiteY640"/>
                    </a:cxn>
                    <a:cxn ang="0">
                      <a:pos x="connsiteX641" y="connsiteY641"/>
                    </a:cxn>
                    <a:cxn ang="0">
                      <a:pos x="connsiteX642" y="connsiteY642"/>
                    </a:cxn>
                    <a:cxn ang="0">
                      <a:pos x="connsiteX643" y="connsiteY643"/>
                    </a:cxn>
                    <a:cxn ang="0">
                      <a:pos x="connsiteX644" y="connsiteY644"/>
                    </a:cxn>
                    <a:cxn ang="0">
                      <a:pos x="connsiteX645" y="connsiteY645"/>
                    </a:cxn>
                    <a:cxn ang="0">
                      <a:pos x="connsiteX646" y="connsiteY646"/>
                    </a:cxn>
                    <a:cxn ang="0">
                      <a:pos x="connsiteX647" y="connsiteY647"/>
                    </a:cxn>
                    <a:cxn ang="0">
                      <a:pos x="connsiteX648" y="connsiteY648"/>
                    </a:cxn>
                    <a:cxn ang="0">
                      <a:pos x="connsiteX649" y="connsiteY649"/>
                    </a:cxn>
                    <a:cxn ang="0">
                      <a:pos x="connsiteX650" y="connsiteY650"/>
                    </a:cxn>
                    <a:cxn ang="0">
                      <a:pos x="connsiteX651" y="connsiteY651"/>
                    </a:cxn>
                    <a:cxn ang="0">
                      <a:pos x="connsiteX652" y="connsiteY652"/>
                    </a:cxn>
                    <a:cxn ang="0">
                      <a:pos x="connsiteX653" y="connsiteY653"/>
                    </a:cxn>
                    <a:cxn ang="0">
                      <a:pos x="connsiteX654" y="connsiteY654"/>
                    </a:cxn>
                    <a:cxn ang="0">
                      <a:pos x="connsiteX655" y="connsiteY655"/>
                    </a:cxn>
                    <a:cxn ang="0">
                      <a:pos x="connsiteX656" y="connsiteY656"/>
                    </a:cxn>
                    <a:cxn ang="0">
                      <a:pos x="connsiteX657" y="connsiteY657"/>
                    </a:cxn>
                    <a:cxn ang="0">
                      <a:pos x="connsiteX658" y="connsiteY658"/>
                    </a:cxn>
                    <a:cxn ang="0">
                      <a:pos x="connsiteX659" y="connsiteY659"/>
                    </a:cxn>
                    <a:cxn ang="0">
                      <a:pos x="connsiteX660" y="connsiteY660"/>
                    </a:cxn>
                    <a:cxn ang="0">
                      <a:pos x="connsiteX661" y="connsiteY661"/>
                    </a:cxn>
                    <a:cxn ang="0">
                      <a:pos x="connsiteX662" y="connsiteY662"/>
                    </a:cxn>
                    <a:cxn ang="0">
                      <a:pos x="connsiteX663" y="connsiteY663"/>
                    </a:cxn>
                    <a:cxn ang="0">
                      <a:pos x="connsiteX664" y="connsiteY664"/>
                    </a:cxn>
                    <a:cxn ang="0">
                      <a:pos x="connsiteX665" y="connsiteY665"/>
                    </a:cxn>
                    <a:cxn ang="0">
                      <a:pos x="connsiteX666" y="connsiteY666"/>
                    </a:cxn>
                    <a:cxn ang="0">
                      <a:pos x="connsiteX667" y="connsiteY667"/>
                    </a:cxn>
                    <a:cxn ang="0">
                      <a:pos x="connsiteX668" y="connsiteY668"/>
                    </a:cxn>
                    <a:cxn ang="0">
                      <a:pos x="connsiteX669" y="connsiteY669"/>
                    </a:cxn>
                    <a:cxn ang="0">
                      <a:pos x="connsiteX670" y="connsiteY670"/>
                    </a:cxn>
                    <a:cxn ang="0">
                      <a:pos x="connsiteX671" y="connsiteY671"/>
                    </a:cxn>
                    <a:cxn ang="0">
                      <a:pos x="connsiteX672" y="connsiteY672"/>
                    </a:cxn>
                    <a:cxn ang="0">
                      <a:pos x="connsiteX673" y="connsiteY673"/>
                    </a:cxn>
                    <a:cxn ang="0">
                      <a:pos x="connsiteX674" y="connsiteY674"/>
                    </a:cxn>
                    <a:cxn ang="0">
                      <a:pos x="connsiteX675" y="connsiteY675"/>
                    </a:cxn>
                    <a:cxn ang="0">
                      <a:pos x="connsiteX676" y="connsiteY676"/>
                    </a:cxn>
                    <a:cxn ang="0">
                      <a:pos x="connsiteX677" y="connsiteY677"/>
                    </a:cxn>
                    <a:cxn ang="0">
                      <a:pos x="connsiteX678" y="connsiteY678"/>
                    </a:cxn>
                    <a:cxn ang="0">
                      <a:pos x="connsiteX679" y="connsiteY679"/>
                    </a:cxn>
                    <a:cxn ang="0">
                      <a:pos x="connsiteX680" y="connsiteY680"/>
                    </a:cxn>
                    <a:cxn ang="0">
                      <a:pos x="connsiteX681" y="connsiteY681"/>
                    </a:cxn>
                    <a:cxn ang="0">
                      <a:pos x="connsiteX682" y="connsiteY682"/>
                    </a:cxn>
                    <a:cxn ang="0">
                      <a:pos x="connsiteX683" y="connsiteY683"/>
                    </a:cxn>
                    <a:cxn ang="0">
                      <a:pos x="connsiteX684" y="connsiteY684"/>
                    </a:cxn>
                    <a:cxn ang="0">
                      <a:pos x="connsiteX685" y="connsiteY685"/>
                    </a:cxn>
                    <a:cxn ang="0">
                      <a:pos x="connsiteX686" y="connsiteY686"/>
                    </a:cxn>
                    <a:cxn ang="0">
                      <a:pos x="connsiteX687" y="connsiteY687"/>
                    </a:cxn>
                    <a:cxn ang="0">
                      <a:pos x="connsiteX688" y="connsiteY688"/>
                    </a:cxn>
                    <a:cxn ang="0">
                      <a:pos x="connsiteX689" y="connsiteY689"/>
                    </a:cxn>
                    <a:cxn ang="0">
                      <a:pos x="connsiteX690" y="connsiteY690"/>
                    </a:cxn>
                    <a:cxn ang="0">
                      <a:pos x="connsiteX691" y="connsiteY691"/>
                    </a:cxn>
                    <a:cxn ang="0">
                      <a:pos x="connsiteX692" y="connsiteY692"/>
                    </a:cxn>
                    <a:cxn ang="0">
                      <a:pos x="connsiteX693" y="connsiteY693"/>
                    </a:cxn>
                    <a:cxn ang="0">
                      <a:pos x="connsiteX694" y="connsiteY694"/>
                    </a:cxn>
                    <a:cxn ang="0">
                      <a:pos x="connsiteX695" y="connsiteY695"/>
                    </a:cxn>
                    <a:cxn ang="0">
                      <a:pos x="connsiteX696" y="connsiteY696"/>
                    </a:cxn>
                    <a:cxn ang="0">
                      <a:pos x="connsiteX697" y="connsiteY697"/>
                    </a:cxn>
                    <a:cxn ang="0">
                      <a:pos x="connsiteX698" y="connsiteY698"/>
                    </a:cxn>
                    <a:cxn ang="0">
                      <a:pos x="connsiteX699" y="connsiteY699"/>
                    </a:cxn>
                    <a:cxn ang="0">
                      <a:pos x="connsiteX700" y="connsiteY700"/>
                    </a:cxn>
                    <a:cxn ang="0">
                      <a:pos x="connsiteX701" y="connsiteY701"/>
                    </a:cxn>
                    <a:cxn ang="0">
                      <a:pos x="connsiteX702" y="connsiteY702"/>
                    </a:cxn>
                    <a:cxn ang="0">
                      <a:pos x="connsiteX703" y="connsiteY703"/>
                    </a:cxn>
                    <a:cxn ang="0">
                      <a:pos x="connsiteX704" y="connsiteY704"/>
                    </a:cxn>
                    <a:cxn ang="0">
                      <a:pos x="connsiteX705" y="connsiteY705"/>
                    </a:cxn>
                    <a:cxn ang="0">
                      <a:pos x="connsiteX706" y="connsiteY706"/>
                    </a:cxn>
                    <a:cxn ang="0">
                      <a:pos x="connsiteX707" y="connsiteY707"/>
                    </a:cxn>
                    <a:cxn ang="0">
                      <a:pos x="connsiteX708" y="connsiteY708"/>
                    </a:cxn>
                    <a:cxn ang="0">
                      <a:pos x="connsiteX709" y="connsiteY709"/>
                    </a:cxn>
                    <a:cxn ang="0">
                      <a:pos x="connsiteX710" y="connsiteY710"/>
                    </a:cxn>
                    <a:cxn ang="0">
                      <a:pos x="connsiteX711" y="connsiteY711"/>
                    </a:cxn>
                    <a:cxn ang="0">
                      <a:pos x="connsiteX712" y="connsiteY712"/>
                    </a:cxn>
                    <a:cxn ang="0">
                      <a:pos x="connsiteX713" y="connsiteY713"/>
                    </a:cxn>
                    <a:cxn ang="0">
                      <a:pos x="connsiteX714" y="connsiteY714"/>
                    </a:cxn>
                    <a:cxn ang="0">
                      <a:pos x="connsiteX715" y="connsiteY715"/>
                    </a:cxn>
                    <a:cxn ang="0">
                      <a:pos x="connsiteX716" y="connsiteY716"/>
                    </a:cxn>
                    <a:cxn ang="0">
                      <a:pos x="connsiteX717" y="connsiteY717"/>
                    </a:cxn>
                    <a:cxn ang="0">
                      <a:pos x="connsiteX718" y="connsiteY718"/>
                    </a:cxn>
                    <a:cxn ang="0">
                      <a:pos x="connsiteX719" y="connsiteY719"/>
                    </a:cxn>
                    <a:cxn ang="0">
                      <a:pos x="connsiteX720" y="connsiteY720"/>
                    </a:cxn>
                    <a:cxn ang="0">
                      <a:pos x="connsiteX721" y="connsiteY721"/>
                    </a:cxn>
                    <a:cxn ang="0">
                      <a:pos x="connsiteX722" y="connsiteY722"/>
                    </a:cxn>
                    <a:cxn ang="0">
                      <a:pos x="connsiteX723" y="connsiteY723"/>
                    </a:cxn>
                    <a:cxn ang="0">
                      <a:pos x="connsiteX724" y="connsiteY724"/>
                    </a:cxn>
                    <a:cxn ang="0">
                      <a:pos x="connsiteX725" y="connsiteY725"/>
                    </a:cxn>
                    <a:cxn ang="0">
                      <a:pos x="connsiteX726" y="connsiteY726"/>
                    </a:cxn>
                    <a:cxn ang="0">
                      <a:pos x="connsiteX727" y="connsiteY727"/>
                    </a:cxn>
                    <a:cxn ang="0">
                      <a:pos x="connsiteX728" y="connsiteY728"/>
                    </a:cxn>
                    <a:cxn ang="0">
                      <a:pos x="connsiteX729" y="connsiteY729"/>
                    </a:cxn>
                    <a:cxn ang="0">
                      <a:pos x="connsiteX730" y="connsiteY730"/>
                    </a:cxn>
                    <a:cxn ang="0">
                      <a:pos x="connsiteX731" y="connsiteY731"/>
                    </a:cxn>
                    <a:cxn ang="0">
                      <a:pos x="connsiteX732" y="connsiteY732"/>
                    </a:cxn>
                    <a:cxn ang="0">
                      <a:pos x="connsiteX733" y="connsiteY733"/>
                    </a:cxn>
                    <a:cxn ang="0">
                      <a:pos x="connsiteX734" y="connsiteY734"/>
                    </a:cxn>
                    <a:cxn ang="0">
                      <a:pos x="connsiteX735" y="connsiteY735"/>
                    </a:cxn>
                    <a:cxn ang="0">
                      <a:pos x="connsiteX736" y="connsiteY736"/>
                    </a:cxn>
                    <a:cxn ang="0">
                      <a:pos x="connsiteX737" y="connsiteY737"/>
                    </a:cxn>
                    <a:cxn ang="0">
                      <a:pos x="connsiteX738" y="connsiteY738"/>
                    </a:cxn>
                    <a:cxn ang="0">
                      <a:pos x="connsiteX739" y="connsiteY739"/>
                    </a:cxn>
                    <a:cxn ang="0">
                      <a:pos x="connsiteX740" y="connsiteY740"/>
                    </a:cxn>
                    <a:cxn ang="0">
                      <a:pos x="connsiteX741" y="connsiteY741"/>
                    </a:cxn>
                    <a:cxn ang="0">
                      <a:pos x="connsiteX742" y="connsiteY742"/>
                    </a:cxn>
                    <a:cxn ang="0">
                      <a:pos x="connsiteX743" y="connsiteY743"/>
                    </a:cxn>
                    <a:cxn ang="0">
                      <a:pos x="connsiteX744" y="connsiteY744"/>
                    </a:cxn>
                    <a:cxn ang="0">
                      <a:pos x="connsiteX745" y="connsiteY745"/>
                    </a:cxn>
                    <a:cxn ang="0">
                      <a:pos x="connsiteX746" y="connsiteY746"/>
                    </a:cxn>
                    <a:cxn ang="0">
                      <a:pos x="connsiteX747" y="connsiteY747"/>
                    </a:cxn>
                    <a:cxn ang="0">
                      <a:pos x="connsiteX748" y="connsiteY748"/>
                    </a:cxn>
                    <a:cxn ang="0">
                      <a:pos x="connsiteX749" y="connsiteY749"/>
                    </a:cxn>
                    <a:cxn ang="0">
                      <a:pos x="connsiteX750" y="connsiteY750"/>
                    </a:cxn>
                    <a:cxn ang="0">
                      <a:pos x="connsiteX751" y="connsiteY751"/>
                    </a:cxn>
                    <a:cxn ang="0">
                      <a:pos x="connsiteX752" y="connsiteY752"/>
                    </a:cxn>
                    <a:cxn ang="0">
                      <a:pos x="connsiteX753" y="connsiteY753"/>
                    </a:cxn>
                    <a:cxn ang="0">
                      <a:pos x="connsiteX754" y="connsiteY754"/>
                    </a:cxn>
                    <a:cxn ang="0">
                      <a:pos x="connsiteX755" y="connsiteY755"/>
                    </a:cxn>
                    <a:cxn ang="0">
                      <a:pos x="connsiteX756" y="connsiteY756"/>
                    </a:cxn>
                    <a:cxn ang="0">
                      <a:pos x="connsiteX757" y="connsiteY757"/>
                    </a:cxn>
                    <a:cxn ang="0">
                      <a:pos x="connsiteX758" y="connsiteY758"/>
                    </a:cxn>
                    <a:cxn ang="0">
                      <a:pos x="connsiteX759" y="connsiteY759"/>
                    </a:cxn>
                    <a:cxn ang="0">
                      <a:pos x="connsiteX760" y="connsiteY760"/>
                    </a:cxn>
                    <a:cxn ang="0">
                      <a:pos x="connsiteX761" y="connsiteY761"/>
                    </a:cxn>
                    <a:cxn ang="0">
                      <a:pos x="connsiteX762" y="connsiteY762"/>
                    </a:cxn>
                    <a:cxn ang="0">
                      <a:pos x="connsiteX763" y="connsiteY763"/>
                    </a:cxn>
                    <a:cxn ang="0">
                      <a:pos x="connsiteX764" y="connsiteY764"/>
                    </a:cxn>
                    <a:cxn ang="0">
                      <a:pos x="connsiteX765" y="connsiteY765"/>
                    </a:cxn>
                    <a:cxn ang="0">
                      <a:pos x="connsiteX766" y="connsiteY766"/>
                    </a:cxn>
                    <a:cxn ang="0">
                      <a:pos x="connsiteX767" y="connsiteY767"/>
                    </a:cxn>
                    <a:cxn ang="0">
                      <a:pos x="connsiteX768" y="connsiteY768"/>
                    </a:cxn>
                    <a:cxn ang="0">
                      <a:pos x="connsiteX769" y="connsiteY769"/>
                    </a:cxn>
                    <a:cxn ang="0">
                      <a:pos x="connsiteX770" y="connsiteY770"/>
                    </a:cxn>
                    <a:cxn ang="0">
                      <a:pos x="connsiteX771" y="connsiteY771"/>
                    </a:cxn>
                    <a:cxn ang="0">
                      <a:pos x="connsiteX772" y="connsiteY772"/>
                    </a:cxn>
                    <a:cxn ang="0">
                      <a:pos x="connsiteX773" y="connsiteY773"/>
                    </a:cxn>
                    <a:cxn ang="0">
                      <a:pos x="connsiteX774" y="connsiteY774"/>
                    </a:cxn>
                    <a:cxn ang="0">
                      <a:pos x="connsiteX775" y="connsiteY775"/>
                    </a:cxn>
                    <a:cxn ang="0">
                      <a:pos x="connsiteX776" y="connsiteY776"/>
                    </a:cxn>
                    <a:cxn ang="0">
                      <a:pos x="connsiteX777" y="connsiteY777"/>
                    </a:cxn>
                    <a:cxn ang="0">
                      <a:pos x="connsiteX778" y="connsiteY778"/>
                    </a:cxn>
                    <a:cxn ang="0">
                      <a:pos x="connsiteX779" y="connsiteY779"/>
                    </a:cxn>
                    <a:cxn ang="0">
                      <a:pos x="connsiteX780" y="connsiteY780"/>
                    </a:cxn>
                    <a:cxn ang="0">
                      <a:pos x="connsiteX781" y="connsiteY781"/>
                    </a:cxn>
                    <a:cxn ang="0">
                      <a:pos x="connsiteX782" y="connsiteY782"/>
                    </a:cxn>
                    <a:cxn ang="0">
                      <a:pos x="connsiteX783" y="connsiteY783"/>
                    </a:cxn>
                    <a:cxn ang="0">
                      <a:pos x="connsiteX784" y="connsiteY784"/>
                    </a:cxn>
                    <a:cxn ang="0">
                      <a:pos x="connsiteX785" y="connsiteY785"/>
                    </a:cxn>
                    <a:cxn ang="0">
                      <a:pos x="connsiteX786" y="connsiteY786"/>
                    </a:cxn>
                    <a:cxn ang="0">
                      <a:pos x="connsiteX787" y="connsiteY787"/>
                    </a:cxn>
                    <a:cxn ang="0">
                      <a:pos x="connsiteX788" y="connsiteY788"/>
                    </a:cxn>
                    <a:cxn ang="0">
                      <a:pos x="connsiteX789" y="connsiteY789"/>
                    </a:cxn>
                    <a:cxn ang="0">
                      <a:pos x="connsiteX790" y="connsiteY790"/>
                    </a:cxn>
                    <a:cxn ang="0">
                      <a:pos x="connsiteX791" y="connsiteY791"/>
                    </a:cxn>
                    <a:cxn ang="0">
                      <a:pos x="connsiteX792" y="connsiteY792"/>
                    </a:cxn>
                    <a:cxn ang="0">
                      <a:pos x="connsiteX793" y="connsiteY793"/>
                    </a:cxn>
                    <a:cxn ang="0">
                      <a:pos x="connsiteX794" y="connsiteY794"/>
                    </a:cxn>
                    <a:cxn ang="0">
                      <a:pos x="connsiteX795" y="connsiteY795"/>
                    </a:cxn>
                    <a:cxn ang="0">
                      <a:pos x="connsiteX796" y="connsiteY796"/>
                    </a:cxn>
                    <a:cxn ang="0">
                      <a:pos x="connsiteX797" y="connsiteY797"/>
                    </a:cxn>
                    <a:cxn ang="0">
                      <a:pos x="connsiteX798" y="connsiteY798"/>
                    </a:cxn>
                    <a:cxn ang="0">
                      <a:pos x="connsiteX799" y="connsiteY799"/>
                    </a:cxn>
                    <a:cxn ang="0">
                      <a:pos x="connsiteX800" y="connsiteY800"/>
                    </a:cxn>
                    <a:cxn ang="0">
                      <a:pos x="connsiteX801" y="connsiteY801"/>
                    </a:cxn>
                    <a:cxn ang="0">
                      <a:pos x="connsiteX802" y="connsiteY802"/>
                    </a:cxn>
                    <a:cxn ang="0">
                      <a:pos x="connsiteX803" y="connsiteY803"/>
                    </a:cxn>
                    <a:cxn ang="0">
                      <a:pos x="connsiteX804" y="connsiteY804"/>
                    </a:cxn>
                    <a:cxn ang="0">
                      <a:pos x="connsiteX805" y="connsiteY805"/>
                    </a:cxn>
                    <a:cxn ang="0">
                      <a:pos x="connsiteX806" y="connsiteY806"/>
                    </a:cxn>
                    <a:cxn ang="0">
                      <a:pos x="connsiteX807" y="connsiteY807"/>
                    </a:cxn>
                    <a:cxn ang="0">
                      <a:pos x="connsiteX808" y="connsiteY808"/>
                    </a:cxn>
                    <a:cxn ang="0">
                      <a:pos x="connsiteX809" y="connsiteY809"/>
                    </a:cxn>
                    <a:cxn ang="0">
                      <a:pos x="connsiteX810" y="connsiteY810"/>
                    </a:cxn>
                    <a:cxn ang="0">
                      <a:pos x="connsiteX811" y="connsiteY811"/>
                    </a:cxn>
                    <a:cxn ang="0">
                      <a:pos x="connsiteX812" y="connsiteY812"/>
                    </a:cxn>
                    <a:cxn ang="0">
                      <a:pos x="connsiteX813" y="connsiteY813"/>
                    </a:cxn>
                    <a:cxn ang="0">
                      <a:pos x="connsiteX814" y="connsiteY814"/>
                    </a:cxn>
                    <a:cxn ang="0">
                      <a:pos x="connsiteX815" y="connsiteY815"/>
                    </a:cxn>
                    <a:cxn ang="0">
                      <a:pos x="connsiteX816" y="connsiteY816"/>
                    </a:cxn>
                    <a:cxn ang="0">
                      <a:pos x="connsiteX817" y="connsiteY817"/>
                    </a:cxn>
                    <a:cxn ang="0">
                      <a:pos x="connsiteX818" y="connsiteY818"/>
                    </a:cxn>
                    <a:cxn ang="0">
                      <a:pos x="connsiteX819" y="connsiteY819"/>
                    </a:cxn>
                    <a:cxn ang="0">
                      <a:pos x="connsiteX820" y="connsiteY820"/>
                    </a:cxn>
                    <a:cxn ang="0">
                      <a:pos x="connsiteX821" y="connsiteY821"/>
                    </a:cxn>
                    <a:cxn ang="0">
                      <a:pos x="connsiteX822" y="connsiteY822"/>
                    </a:cxn>
                    <a:cxn ang="0">
                      <a:pos x="connsiteX823" y="connsiteY823"/>
                    </a:cxn>
                    <a:cxn ang="0">
                      <a:pos x="connsiteX824" y="connsiteY824"/>
                    </a:cxn>
                    <a:cxn ang="0">
                      <a:pos x="connsiteX825" y="connsiteY825"/>
                    </a:cxn>
                    <a:cxn ang="0">
                      <a:pos x="connsiteX826" y="connsiteY826"/>
                    </a:cxn>
                    <a:cxn ang="0">
                      <a:pos x="connsiteX827" y="connsiteY827"/>
                    </a:cxn>
                    <a:cxn ang="0">
                      <a:pos x="connsiteX828" y="connsiteY828"/>
                    </a:cxn>
                    <a:cxn ang="0">
                      <a:pos x="connsiteX829" y="connsiteY829"/>
                    </a:cxn>
                    <a:cxn ang="0">
                      <a:pos x="connsiteX830" y="connsiteY830"/>
                    </a:cxn>
                    <a:cxn ang="0">
                      <a:pos x="connsiteX831" y="connsiteY831"/>
                    </a:cxn>
                    <a:cxn ang="0">
                      <a:pos x="connsiteX832" y="connsiteY832"/>
                    </a:cxn>
                    <a:cxn ang="0">
                      <a:pos x="connsiteX833" y="connsiteY833"/>
                    </a:cxn>
                    <a:cxn ang="0">
                      <a:pos x="connsiteX834" y="connsiteY834"/>
                    </a:cxn>
                    <a:cxn ang="0">
                      <a:pos x="connsiteX835" y="connsiteY835"/>
                    </a:cxn>
                    <a:cxn ang="0">
                      <a:pos x="connsiteX836" y="connsiteY836"/>
                    </a:cxn>
                    <a:cxn ang="0">
                      <a:pos x="connsiteX837" y="connsiteY837"/>
                    </a:cxn>
                    <a:cxn ang="0">
                      <a:pos x="connsiteX838" y="connsiteY838"/>
                    </a:cxn>
                    <a:cxn ang="0">
                      <a:pos x="connsiteX839" y="connsiteY839"/>
                    </a:cxn>
                    <a:cxn ang="0">
                      <a:pos x="connsiteX840" y="connsiteY840"/>
                    </a:cxn>
                    <a:cxn ang="0">
                      <a:pos x="connsiteX841" y="connsiteY841"/>
                    </a:cxn>
                    <a:cxn ang="0">
                      <a:pos x="connsiteX842" y="connsiteY842"/>
                    </a:cxn>
                    <a:cxn ang="0">
                      <a:pos x="connsiteX843" y="connsiteY843"/>
                    </a:cxn>
                    <a:cxn ang="0">
                      <a:pos x="connsiteX844" y="connsiteY844"/>
                    </a:cxn>
                    <a:cxn ang="0">
                      <a:pos x="connsiteX845" y="connsiteY845"/>
                    </a:cxn>
                    <a:cxn ang="0">
                      <a:pos x="connsiteX846" y="connsiteY846"/>
                    </a:cxn>
                    <a:cxn ang="0">
                      <a:pos x="connsiteX847" y="connsiteY847"/>
                    </a:cxn>
                    <a:cxn ang="0">
                      <a:pos x="connsiteX848" y="connsiteY848"/>
                    </a:cxn>
                    <a:cxn ang="0">
                      <a:pos x="connsiteX849" y="connsiteY849"/>
                    </a:cxn>
                    <a:cxn ang="0">
                      <a:pos x="connsiteX850" y="connsiteY850"/>
                    </a:cxn>
                    <a:cxn ang="0">
                      <a:pos x="connsiteX851" y="connsiteY851"/>
                    </a:cxn>
                    <a:cxn ang="0">
                      <a:pos x="connsiteX852" y="connsiteY852"/>
                    </a:cxn>
                    <a:cxn ang="0">
                      <a:pos x="connsiteX853" y="connsiteY853"/>
                    </a:cxn>
                    <a:cxn ang="0">
                      <a:pos x="connsiteX854" y="connsiteY854"/>
                    </a:cxn>
                    <a:cxn ang="0">
                      <a:pos x="connsiteX855" y="connsiteY855"/>
                    </a:cxn>
                    <a:cxn ang="0">
                      <a:pos x="connsiteX856" y="connsiteY856"/>
                    </a:cxn>
                    <a:cxn ang="0">
                      <a:pos x="connsiteX857" y="connsiteY857"/>
                    </a:cxn>
                    <a:cxn ang="0">
                      <a:pos x="connsiteX858" y="connsiteY858"/>
                    </a:cxn>
                    <a:cxn ang="0">
                      <a:pos x="connsiteX859" y="connsiteY859"/>
                    </a:cxn>
                    <a:cxn ang="0">
                      <a:pos x="connsiteX860" y="connsiteY860"/>
                    </a:cxn>
                    <a:cxn ang="0">
                      <a:pos x="connsiteX861" y="connsiteY861"/>
                    </a:cxn>
                    <a:cxn ang="0">
                      <a:pos x="connsiteX862" y="connsiteY862"/>
                    </a:cxn>
                    <a:cxn ang="0">
                      <a:pos x="connsiteX863" y="connsiteY863"/>
                    </a:cxn>
                    <a:cxn ang="0">
                      <a:pos x="connsiteX864" y="connsiteY864"/>
                    </a:cxn>
                    <a:cxn ang="0">
                      <a:pos x="connsiteX865" y="connsiteY865"/>
                    </a:cxn>
                    <a:cxn ang="0">
                      <a:pos x="connsiteX866" y="connsiteY866"/>
                    </a:cxn>
                    <a:cxn ang="0">
                      <a:pos x="connsiteX867" y="connsiteY867"/>
                    </a:cxn>
                    <a:cxn ang="0">
                      <a:pos x="connsiteX868" y="connsiteY868"/>
                    </a:cxn>
                    <a:cxn ang="0">
                      <a:pos x="connsiteX869" y="connsiteY869"/>
                    </a:cxn>
                    <a:cxn ang="0">
                      <a:pos x="connsiteX870" y="connsiteY870"/>
                    </a:cxn>
                    <a:cxn ang="0">
                      <a:pos x="connsiteX871" y="connsiteY871"/>
                    </a:cxn>
                    <a:cxn ang="0">
                      <a:pos x="connsiteX872" y="connsiteY872"/>
                    </a:cxn>
                    <a:cxn ang="0">
                      <a:pos x="connsiteX873" y="connsiteY873"/>
                    </a:cxn>
                    <a:cxn ang="0">
                      <a:pos x="connsiteX874" y="connsiteY874"/>
                    </a:cxn>
                    <a:cxn ang="0">
                      <a:pos x="connsiteX875" y="connsiteY875"/>
                    </a:cxn>
                    <a:cxn ang="0">
                      <a:pos x="connsiteX876" y="connsiteY876"/>
                    </a:cxn>
                    <a:cxn ang="0">
                      <a:pos x="connsiteX877" y="connsiteY877"/>
                    </a:cxn>
                    <a:cxn ang="0">
                      <a:pos x="connsiteX878" y="connsiteY878"/>
                    </a:cxn>
                    <a:cxn ang="0">
                      <a:pos x="connsiteX879" y="connsiteY879"/>
                    </a:cxn>
                    <a:cxn ang="0">
                      <a:pos x="connsiteX880" y="connsiteY880"/>
                    </a:cxn>
                    <a:cxn ang="0">
                      <a:pos x="connsiteX881" y="connsiteY881"/>
                    </a:cxn>
                    <a:cxn ang="0">
                      <a:pos x="connsiteX882" y="connsiteY882"/>
                    </a:cxn>
                    <a:cxn ang="0">
                      <a:pos x="connsiteX883" y="connsiteY883"/>
                    </a:cxn>
                    <a:cxn ang="0">
                      <a:pos x="connsiteX884" y="connsiteY884"/>
                    </a:cxn>
                    <a:cxn ang="0">
                      <a:pos x="connsiteX885" y="connsiteY885"/>
                    </a:cxn>
                    <a:cxn ang="0">
                      <a:pos x="connsiteX886" y="connsiteY886"/>
                    </a:cxn>
                    <a:cxn ang="0">
                      <a:pos x="connsiteX887" y="connsiteY887"/>
                    </a:cxn>
                    <a:cxn ang="0">
                      <a:pos x="connsiteX888" y="connsiteY888"/>
                    </a:cxn>
                    <a:cxn ang="0">
                      <a:pos x="connsiteX889" y="connsiteY889"/>
                    </a:cxn>
                    <a:cxn ang="0">
                      <a:pos x="connsiteX890" y="connsiteY890"/>
                    </a:cxn>
                    <a:cxn ang="0">
                      <a:pos x="connsiteX891" y="connsiteY891"/>
                    </a:cxn>
                    <a:cxn ang="0">
                      <a:pos x="connsiteX892" y="connsiteY892"/>
                    </a:cxn>
                    <a:cxn ang="0">
                      <a:pos x="connsiteX893" y="connsiteY893"/>
                    </a:cxn>
                    <a:cxn ang="0">
                      <a:pos x="connsiteX894" y="connsiteY894"/>
                    </a:cxn>
                    <a:cxn ang="0">
                      <a:pos x="connsiteX895" y="connsiteY895"/>
                    </a:cxn>
                    <a:cxn ang="0">
                      <a:pos x="connsiteX896" y="connsiteY896"/>
                    </a:cxn>
                    <a:cxn ang="0">
                      <a:pos x="connsiteX897" y="connsiteY897"/>
                    </a:cxn>
                    <a:cxn ang="0">
                      <a:pos x="connsiteX898" y="connsiteY898"/>
                    </a:cxn>
                    <a:cxn ang="0">
                      <a:pos x="connsiteX899" y="connsiteY899"/>
                    </a:cxn>
                    <a:cxn ang="0">
                      <a:pos x="connsiteX900" y="connsiteY900"/>
                    </a:cxn>
                    <a:cxn ang="0">
                      <a:pos x="connsiteX901" y="connsiteY901"/>
                    </a:cxn>
                    <a:cxn ang="0">
                      <a:pos x="connsiteX902" y="connsiteY902"/>
                    </a:cxn>
                    <a:cxn ang="0">
                      <a:pos x="connsiteX903" y="connsiteY903"/>
                    </a:cxn>
                    <a:cxn ang="0">
                      <a:pos x="connsiteX904" y="connsiteY904"/>
                    </a:cxn>
                    <a:cxn ang="0">
                      <a:pos x="connsiteX905" y="connsiteY905"/>
                    </a:cxn>
                    <a:cxn ang="0">
                      <a:pos x="connsiteX906" y="connsiteY906"/>
                    </a:cxn>
                    <a:cxn ang="0">
                      <a:pos x="connsiteX907" y="connsiteY907"/>
                    </a:cxn>
                    <a:cxn ang="0">
                      <a:pos x="connsiteX908" y="connsiteY908"/>
                    </a:cxn>
                    <a:cxn ang="0">
                      <a:pos x="connsiteX909" y="connsiteY909"/>
                    </a:cxn>
                    <a:cxn ang="0">
                      <a:pos x="connsiteX910" y="connsiteY910"/>
                    </a:cxn>
                    <a:cxn ang="0">
                      <a:pos x="connsiteX911" y="connsiteY911"/>
                    </a:cxn>
                    <a:cxn ang="0">
                      <a:pos x="connsiteX912" y="connsiteY912"/>
                    </a:cxn>
                    <a:cxn ang="0">
                      <a:pos x="connsiteX913" y="connsiteY913"/>
                    </a:cxn>
                    <a:cxn ang="0">
                      <a:pos x="connsiteX914" y="connsiteY914"/>
                    </a:cxn>
                    <a:cxn ang="0">
                      <a:pos x="connsiteX915" y="connsiteY915"/>
                    </a:cxn>
                    <a:cxn ang="0">
                      <a:pos x="connsiteX916" y="connsiteY916"/>
                    </a:cxn>
                    <a:cxn ang="0">
                      <a:pos x="connsiteX917" y="connsiteY917"/>
                    </a:cxn>
                    <a:cxn ang="0">
                      <a:pos x="connsiteX918" y="connsiteY918"/>
                    </a:cxn>
                    <a:cxn ang="0">
                      <a:pos x="connsiteX919" y="connsiteY919"/>
                    </a:cxn>
                    <a:cxn ang="0">
                      <a:pos x="connsiteX920" y="connsiteY920"/>
                    </a:cxn>
                    <a:cxn ang="0">
                      <a:pos x="connsiteX921" y="connsiteY921"/>
                    </a:cxn>
                    <a:cxn ang="0">
                      <a:pos x="connsiteX922" y="connsiteY922"/>
                    </a:cxn>
                    <a:cxn ang="0">
                      <a:pos x="connsiteX923" y="connsiteY923"/>
                    </a:cxn>
                    <a:cxn ang="0">
                      <a:pos x="connsiteX924" y="connsiteY924"/>
                    </a:cxn>
                  </a:cxnLst>
                  <a:rect l="l" t="t" r="r" b="b"/>
                  <a:pathLst>
                    <a:path w="1583830" h="1498900">
                      <a:moveTo>
                        <a:pt x="932887" y="1491760"/>
                      </a:moveTo>
                      <a:cubicBezTo>
                        <a:pt x="936698" y="1491760"/>
                        <a:pt x="940148" y="1493524"/>
                        <a:pt x="942645" y="1496376"/>
                      </a:cubicBezTo>
                      <a:lnTo>
                        <a:pt x="943080" y="1497576"/>
                      </a:lnTo>
                      <a:lnTo>
                        <a:pt x="922215" y="1498900"/>
                      </a:lnTo>
                      <a:lnTo>
                        <a:pt x="923131" y="1496376"/>
                      </a:lnTo>
                      <a:cubicBezTo>
                        <a:pt x="925628" y="1493524"/>
                        <a:pt x="929077" y="1491760"/>
                        <a:pt x="932887" y="1491760"/>
                      </a:cubicBezTo>
                      <a:close/>
                      <a:moveTo>
                        <a:pt x="659501" y="1473628"/>
                      </a:moveTo>
                      <a:cubicBezTo>
                        <a:pt x="667122" y="1473628"/>
                        <a:pt x="673299" y="1480684"/>
                        <a:pt x="673299" y="1489389"/>
                      </a:cubicBezTo>
                      <a:lnTo>
                        <a:pt x="670531" y="1497023"/>
                      </a:lnTo>
                      <a:lnTo>
                        <a:pt x="649929" y="1495724"/>
                      </a:lnTo>
                      <a:lnTo>
                        <a:pt x="647848" y="1495307"/>
                      </a:lnTo>
                      <a:lnTo>
                        <a:pt x="645702" y="1489389"/>
                      </a:lnTo>
                      <a:cubicBezTo>
                        <a:pt x="645702" y="1480684"/>
                        <a:pt x="651880" y="1473628"/>
                        <a:pt x="659501" y="1473628"/>
                      </a:cubicBezTo>
                      <a:close/>
                      <a:moveTo>
                        <a:pt x="868147" y="1430609"/>
                      </a:moveTo>
                      <a:cubicBezTo>
                        <a:pt x="875768" y="1430609"/>
                        <a:pt x="881946" y="1437665"/>
                        <a:pt x="881946" y="1446369"/>
                      </a:cubicBezTo>
                      <a:cubicBezTo>
                        <a:pt x="881946" y="1455074"/>
                        <a:pt x="875768" y="1462130"/>
                        <a:pt x="868147" y="1462130"/>
                      </a:cubicBezTo>
                      <a:cubicBezTo>
                        <a:pt x="860526" y="1462130"/>
                        <a:pt x="854349" y="1455074"/>
                        <a:pt x="854349" y="1446369"/>
                      </a:cubicBezTo>
                      <a:cubicBezTo>
                        <a:pt x="854349" y="1437665"/>
                        <a:pt x="860526" y="1430609"/>
                        <a:pt x="868147" y="1430609"/>
                      </a:cubicBezTo>
                      <a:close/>
                      <a:moveTo>
                        <a:pt x="1119849" y="1425278"/>
                      </a:moveTo>
                      <a:cubicBezTo>
                        <a:pt x="1127469" y="1425278"/>
                        <a:pt x="1133647" y="1432335"/>
                        <a:pt x="1133647" y="1441039"/>
                      </a:cubicBezTo>
                      <a:cubicBezTo>
                        <a:pt x="1133647" y="1449743"/>
                        <a:pt x="1127469" y="1456799"/>
                        <a:pt x="1119849" y="1456799"/>
                      </a:cubicBezTo>
                      <a:cubicBezTo>
                        <a:pt x="1112228" y="1456799"/>
                        <a:pt x="1106050" y="1449743"/>
                        <a:pt x="1106050" y="1441039"/>
                      </a:cubicBezTo>
                      <a:cubicBezTo>
                        <a:pt x="1106050" y="1432335"/>
                        <a:pt x="1112228" y="1425278"/>
                        <a:pt x="1119849" y="1425278"/>
                      </a:cubicBezTo>
                      <a:close/>
                      <a:moveTo>
                        <a:pt x="980510" y="1417220"/>
                      </a:moveTo>
                      <a:cubicBezTo>
                        <a:pt x="988131" y="1417220"/>
                        <a:pt x="994309" y="1424276"/>
                        <a:pt x="994309" y="1432980"/>
                      </a:cubicBezTo>
                      <a:cubicBezTo>
                        <a:pt x="994309" y="1441685"/>
                        <a:pt x="988131" y="1448741"/>
                        <a:pt x="980510" y="1448741"/>
                      </a:cubicBezTo>
                      <a:cubicBezTo>
                        <a:pt x="972889" y="1448741"/>
                        <a:pt x="966711" y="1441685"/>
                        <a:pt x="966711" y="1432980"/>
                      </a:cubicBezTo>
                      <a:cubicBezTo>
                        <a:pt x="966711" y="1424276"/>
                        <a:pt x="972889" y="1417220"/>
                        <a:pt x="980510" y="1417220"/>
                      </a:cubicBezTo>
                      <a:close/>
                      <a:moveTo>
                        <a:pt x="581894" y="1411176"/>
                      </a:moveTo>
                      <a:cubicBezTo>
                        <a:pt x="589515" y="1411176"/>
                        <a:pt x="595693" y="1418233"/>
                        <a:pt x="595693" y="1426937"/>
                      </a:cubicBezTo>
                      <a:cubicBezTo>
                        <a:pt x="595693" y="1435641"/>
                        <a:pt x="589515" y="1442697"/>
                        <a:pt x="581894" y="1442697"/>
                      </a:cubicBezTo>
                      <a:cubicBezTo>
                        <a:pt x="574273" y="1442697"/>
                        <a:pt x="568095" y="1435641"/>
                        <a:pt x="568095" y="1426937"/>
                      </a:cubicBezTo>
                      <a:cubicBezTo>
                        <a:pt x="568095" y="1418233"/>
                        <a:pt x="574273" y="1411176"/>
                        <a:pt x="581894" y="1411176"/>
                      </a:cubicBezTo>
                      <a:close/>
                      <a:moveTo>
                        <a:pt x="775911" y="1409162"/>
                      </a:moveTo>
                      <a:cubicBezTo>
                        <a:pt x="783531" y="1409162"/>
                        <a:pt x="789709" y="1416218"/>
                        <a:pt x="789709" y="1424922"/>
                      </a:cubicBezTo>
                      <a:cubicBezTo>
                        <a:pt x="789709" y="1433627"/>
                        <a:pt x="783531" y="1440683"/>
                        <a:pt x="775911" y="1440683"/>
                      </a:cubicBezTo>
                      <a:cubicBezTo>
                        <a:pt x="768290" y="1440683"/>
                        <a:pt x="762112" y="1433627"/>
                        <a:pt x="762112" y="1424922"/>
                      </a:cubicBezTo>
                      <a:cubicBezTo>
                        <a:pt x="762112" y="1416218"/>
                        <a:pt x="768290" y="1409162"/>
                        <a:pt x="775911" y="1409162"/>
                      </a:cubicBezTo>
                      <a:close/>
                      <a:moveTo>
                        <a:pt x="430209" y="1409162"/>
                      </a:moveTo>
                      <a:cubicBezTo>
                        <a:pt x="437829" y="1409162"/>
                        <a:pt x="444007" y="1416218"/>
                        <a:pt x="444007" y="1424922"/>
                      </a:cubicBezTo>
                      <a:cubicBezTo>
                        <a:pt x="444007" y="1429275"/>
                        <a:pt x="442463" y="1433215"/>
                        <a:pt x="439966" y="1436067"/>
                      </a:cubicBezTo>
                      <a:lnTo>
                        <a:pt x="430480" y="1440555"/>
                      </a:lnTo>
                      <a:lnTo>
                        <a:pt x="428113" y="1439691"/>
                      </a:lnTo>
                      <a:lnTo>
                        <a:pt x="420452" y="1436067"/>
                      </a:lnTo>
                      <a:cubicBezTo>
                        <a:pt x="417955" y="1433215"/>
                        <a:pt x="416410" y="1429275"/>
                        <a:pt x="416410" y="1424922"/>
                      </a:cubicBezTo>
                      <a:cubicBezTo>
                        <a:pt x="416410" y="1416218"/>
                        <a:pt x="422588" y="1409162"/>
                        <a:pt x="430209" y="1409162"/>
                      </a:cubicBezTo>
                      <a:close/>
                      <a:moveTo>
                        <a:pt x="1216548" y="1404168"/>
                      </a:moveTo>
                      <a:cubicBezTo>
                        <a:pt x="1224169" y="1404168"/>
                        <a:pt x="1230346" y="1411224"/>
                        <a:pt x="1230346" y="1419928"/>
                      </a:cubicBezTo>
                      <a:lnTo>
                        <a:pt x="1228518" y="1424970"/>
                      </a:lnTo>
                      <a:lnTo>
                        <a:pt x="1209213" y="1432219"/>
                      </a:lnTo>
                      <a:lnTo>
                        <a:pt x="1206791" y="1431073"/>
                      </a:lnTo>
                      <a:cubicBezTo>
                        <a:pt x="1204294" y="1428221"/>
                        <a:pt x="1202749" y="1424281"/>
                        <a:pt x="1202749" y="1419928"/>
                      </a:cubicBezTo>
                      <a:cubicBezTo>
                        <a:pt x="1202749" y="1411224"/>
                        <a:pt x="1208927" y="1404168"/>
                        <a:pt x="1216548" y="1404168"/>
                      </a:cubicBezTo>
                      <a:close/>
                      <a:moveTo>
                        <a:pt x="659501" y="1399088"/>
                      </a:moveTo>
                      <a:cubicBezTo>
                        <a:pt x="667122" y="1399088"/>
                        <a:pt x="673299" y="1406145"/>
                        <a:pt x="673299" y="1414849"/>
                      </a:cubicBezTo>
                      <a:cubicBezTo>
                        <a:pt x="673299" y="1423553"/>
                        <a:pt x="667122" y="1430609"/>
                        <a:pt x="659501" y="1430609"/>
                      </a:cubicBezTo>
                      <a:cubicBezTo>
                        <a:pt x="651880" y="1430609"/>
                        <a:pt x="645702" y="1423553"/>
                        <a:pt x="645702" y="1414849"/>
                      </a:cubicBezTo>
                      <a:cubicBezTo>
                        <a:pt x="645702" y="1406145"/>
                        <a:pt x="651880" y="1399088"/>
                        <a:pt x="659501" y="1399088"/>
                      </a:cubicBezTo>
                      <a:close/>
                      <a:moveTo>
                        <a:pt x="902903" y="1354768"/>
                      </a:moveTo>
                      <a:cubicBezTo>
                        <a:pt x="910524" y="1354768"/>
                        <a:pt x="916701" y="1361824"/>
                        <a:pt x="916701" y="1370529"/>
                      </a:cubicBezTo>
                      <a:cubicBezTo>
                        <a:pt x="916701" y="1379233"/>
                        <a:pt x="910524" y="1386289"/>
                        <a:pt x="902903" y="1386289"/>
                      </a:cubicBezTo>
                      <a:cubicBezTo>
                        <a:pt x="895283" y="1386289"/>
                        <a:pt x="889105" y="1379233"/>
                        <a:pt x="889105" y="1370529"/>
                      </a:cubicBezTo>
                      <a:cubicBezTo>
                        <a:pt x="889105" y="1361824"/>
                        <a:pt x="895283" y="1354768"/>
                        <a:pt x="902903" y="1354768"/>
                      </a:cubicBezTo>
                      <a:close/>
                      <a:moveTo>
                        <a:pt x="1292391" y="1345745"/>
                      </a:moveTo>
                      <a:cubicBezTo>
                        <a:pt x="1300011" y="1345745"/>
                        <a:pt x="1306189" y="1352801"/>
                        <a:pt x="1306189" y="1361506"/>
                      </a:cubicBezTo>
                      <a:cubicBezTo>
                        <a:pt x="1306189" y="1370210"/>
                        <a:pt x="1300011" y="1377266"/>
                        <a:pt x="1292391" y="1377266"/>
                      </a:cubicBezTo>
                      <a:cubicBezTo>
                        <a:pt x="1284770" y="1377266"/>
                        <a:pt x="1278592" y="1370210"/>
                        <a:pt x="1278592" y="1361506"/>
                      </a:cubicBezTo>
                      <a:cubicBezTo>
                        <a:pt x="1278592" y="1352801"/>
                        <a:pt x="1284770" y="1345745"/>
                        <a:pt x="1292391" y="1345745"/>
                      </a:cubicBezTo>
                      <a:close/>
                      <a:moveTo>
                        <a:pt x="293214" y="1341796"/>
                      </a:moveTo>
                      <a:cubicBezTo>
                        <a:pt x="300835" y="1341796"/>
                        <a:pt x="307013" y="1348852"/>
                        <a:pt x="307013" y="1357556"/>
                      </a:cubicBezTo>
                      <a:cubicBezTo>
                        <a:pt x="307013" y="1366260"/>
                        <a:pt x="300835" y="1373317"/>
                        <a:pt x="293214" y="1373317"/>
                      </a:cubicBezTo>
                      <a:cubicBezTo>
                        <a:pt x="285594" y="1373317"/>
                        <a:pt x="279416" y="1366260"/>
                        <a:pt x="279416" y="1357556"/>
                      </a:cubicBezTo>
                      <a:cubicBezTo>
                        <a:pt x="279416" y="1348852"/>
                        <a:pt x="285594" y="1341796"/>
                        <a:pt x="293214" y="1341796"/>
                      </a:cubicBezTo>
                      <a:close/>
                      <a:moveTo>
                        <a:pt x="1056740" y="1335923"/>
                      </a:moveTo>
                      <a:cubicBezTo>
                        <a:pt x="1064361" y="1335923"/>
                        <a:pt x="1070538" y="1342979"/>
                        <a:pt x="1070538" y="1351683"/>
                      </a:cubicBezTo>
                      <a:cubicBezTo>
                        <a:pt x="1070538" y="1360387"/>
                        <a:pt x="1064361" y="1367444"/>
                        <a:pt x="1056740" y="1367444"/>
                      </a:cubicBezTo>
                      <a:cubicBezTo>
                        <a:pt x="1049120" y="1367444"/>
                        <a:pt x="1042942" y="1360387"/>
                        <a:pt x="1042942" y="1351683"/>
                      </a:cubicBezTo>
                      <a:cubicBezTo>
                        <a:pt x="1042942" y="1342979"/>
                        <a:pt x="1049120" y="1335923"/>
                        <a:pt x="1056740" y="1335923"/>
                      </a:cubicBezTo>
                      <a:close/>
                      <a:moveTo>
                        <a:pt x="684193" y="1324549"/>
                      </a:moveTo>
                      <a:cubicBezTo>
                        <a:pt x="691814" y="1324549"/>
                        <a:pt x="697992" y="1331605"/>
                        <a:pt x="697992" y="1340309"/>
                      </a:cubicBezTo>
                      <a:cubicBezTo>
                        <a:pt x="697992" y="1349013"/>
                        <a:pt x="691814" y="1356070"/>
                        <a:pt x="684193" y="1356070"/>
                      </a:cubicBezTo>
                      <a:cubicBezTo>
                        <a:pt x="676573" y="1356070"/>
                        <a:pt x="670395" y="1349013"/>
                        <a:pt x="670395" y="1340309"/>
                      </a:cubicBezTo>
                      <a:cubicBezTo>
                        <a:pt x="670395" y="1331605"/>
                        <a:pt x="676573" y="1324549"/>
                        <a:pt x="684193" y="1324549"/>
                      </a:cubicBezTo>
                      <a:close/>
                      <a:moveTo>
                        <a:pt x="509579" y="1318505"/>
                      </a:moveTo>
                      <a:cubicBezTo>
                        <a:pt x="517199" y="1318505"/>
                        <a:pt x="523377" y="1325561"/>
                        <a:pt x="523377" y="1334265"/>
                      </a:cubicBezTo>
                      <a:cubicBezTo>
                        <a:pt x="523377" y="1342969"/>
                        <a:pt x="517199" y="1350026"/>
                        <a:pt x="509579" y="1350026"/>
                      </a:cubicBezTo>
                      <a:cubicBezTo>
                        <a:pt x="501958" y="1350026"/>
                        <a:pt x="495780" y="1342969"/>
                        <a:pt x="495780" y="1334265"/>
                      </a:cubicBezTo>
                      <a:cubicBezTo>
                        <a:pt x="495780" y="1325561"/>
                        <a:pt x="501958" y="1318505"/>
                        <a:pt x="509579" y="1318505"/>
                      </a:cubicBezTo>
                      <a:close/>
                      <a:moveTo>
                        <a:pt x="980204" y="1294330"/>
                      </a:moveTo>
                      <a:cubicBezTo>
                        <a:pt x="987825" y="1294330"/>
                        <a:pt x="994002" y="1301386"/>
                        <a:pt x="994002" y="1310091"/>
                      </a:cubicBezTo>
                      <a:cubicBezTo>
                        <a:pt x="994002" y="1318795"/>
                        <a:pt x="987825" y="1325851"/>
                        <a:pt x="980204" y="1325851"/>
                      </a:cubicBezTo>
                      <a:cubicBezTo>
                        <a:pt x="972584" y="1325851"/>
                        <a:pt x="966406" y="1318795"/>
                        <a:pt x="966406" y="1310091"/>
                      </a:cubicBezTo>
                      <a:cubicBezTo>
                        <a:pt x="966406" y="1301386"/>
                        <a:pt x="972584" y="1294330"/>
                        <a:pt x="980204" y="1294330"/>
                      </a:cubicBezTo>
                      <a:close/>
                      <a:moveTo>
                        <a:pt x="816477" y="1290301"/>
                      </a:moveTo>
                      <a:cubicBezTo>
                        <a:pt x="824098" y="1290301"/>
                        <a:pt x="830276" y="1297357"/>
                        <a:pt x="830276" y="1306061"/>
                      </a:cubicBezTo>
                      <a:cubicBezTo>
                        <a:pt x="830276" y="1314766"/>
                        <a:pt x="824098" y="1321822"/>
                        <a:pt x="816477" y="1321822"/>
                      </a:cubicBezTo>
                      <a:cubicBezTo>
                        <a:pt x="808857" y="1321822"/>
                        <a:pt x="802679" y="1314766"/>
                        <a:pt x="802679" y="1306061"/>
                      </a:cubicBezTo>
                      <a:cubicBezTo>
                        <a:pt x="802679" y="1297357"/>
                        <a:pt x="808857" y="1290301"/>
                        <a:pt x="816477" y="1290301"/>
                      </a:cubicBezTo>
                      <a:close/>
                      <a:moveTo>
                        <a:pt x="1361178" y="1289337"/>
                      </a:moveTo>
                      <a:cubicBezTo>
                        <a:pt x="1368799" y="1289337"/>
                        <a:pt x="1374977" y="1296393"/>
                        <a:pt x="1374977" y="1305097"/>
                      </a:cubicBezTo>
                      <a:cubicBezTo>
                        <a:pt x="1374977" y="1313801"/>
                        <a:pt x="1368799" y="1320858"/>
                        <a:pt x="1361178" y="1320858"/>
                      </a:cubicBezTo>
                      <a:cubicBezTo>
                        <a:pt x="1353557" y="1320858"/>
                        <a:pt x="1347379" y="1313801"/>
                        <a:pt x="1347379" y="1305097"/>
                      </a:cubicBezTo>
                      <a:cubicBezTo>
                        <a:pt x="1347379" y="1296393"/>
                        <a:pt x="1353557" y="1289337"/>
                        <a:pt x="1361178" y="1289337"/>
                      </a:cubicBezTo>
                      <a:close/>
                      <a:moveTo>
                        <a:pt x="1209493" y="1287322"/>
                      </a:moveTo>
                      <a:cubicBezTo>
                        <a:pt x="1217113" y="1287322"/>
                        <a:pt x="1223291" y="1294378"/>
                        <a:pt x="1223291" y="1303083"/>
                      </a:cubicBezTo>
                      <a:cubicBezTo>
                        <a:pt x="1223291" y="1311787"/>
                        <a:pt x="1217113" y="1318843"/>
                        <a:pt x="1209493" y="1318843"/>
                      </a:cubicBezTo>
                      <a:cubicBezTo>
                        <a:pt x="1201872" y="1318843"/>
                        <a:pt x="1195694" y="1311787"/>
                        <a:pt x="1195694" y="1303083"/>
                      </a:cubicBezTo>
                      <a:cubicBezTo>
                        <a:pt x="1195694" y="1294378"/>
                        <a:pt x="1201872" y="1287322"/>
                        <a:pt x="1209493" y="1287322"/>
                      </a:cubicBezTo>
                      <a:close/>
                      <a:moveTo>
                        <a:pt x="606587" y="1262096"/>
                      </a:moveTo>
                      <a:cubicBezTo>
                        <a:pt x="614208" y="1262096"/>
                        <a:pt x="620386" y="1269153"/>
                        <a:pt x="620386" y="1277857"/>
                      </a:cubicBezTo>
                      <a:cubicBezTo>
                        <a:pt x="620386" y="1286561"/>
                        <a:pt x="614208" y="1293617"/>
                        <a:pt x="606587" y="1293617"/>
                      </a:cubicBezTo>
                      <a:cubicBezTo>
                        <a:pt x="598967" y="1293617"/>
                        <a:pt x="592789" y="1286561"/>
                        <a:pt x="592789" y="1277857"/>
                      </a:cubicBezTo>
                      <a:cubicBezTo>
                        <a:pt x="592789" y="1269153"/>
                        <a:pt x="598967" y="1262096"/>
                        <a:pt x="606587" y="1262096"/>
                      </a:cubicBezTo>
                      <a:close/>
                      <a:moveTo>
                        <a:pt x="280831" y="1240009"/>
                      </a:moveTo>
                      <a:cubicBezTo>
                        <a:pt x="288451" y="1240009"/>
                        <a:pt x="294629" y="1247065"/>
                        <a:pt x="294629" y="1255770"/>
                      </a:cubicBezTo>
                      <a:cubicBezTo>
                        <a:pt x="294629" y="1264474"/>
                        <a:pt x="288451" y="1271530"/>
                        <a:pt x="280831" y="1271530"/>
                      </a:cubicBezTo>
                      <a:cubicBezTo>
                        <a:pt x="273211" y="1271530"/>
                        <a:pt x="267033" y="1264474"/>
                        <a:pt x="267033" y="1255770"/>
                      </a:cubicBezTo>
                      <a:cubicBezTo>
                        <a:pt x="267033" y="1247065"/>
                        <a:pt x="273211" y="1240009"/>
                        <a:pt x="280831" y="1240009"/>
                      </a:cubicBezTo>
                      <a:close/>
                      <a:moveTo>
                        <a:pt x="738871" y="1227849"/>
                      </a:moveTo>
                      <a:cubicBezTo>
                        <a:pt x="746492" y="1227849"/>
                        <a:pt x="752669" y="1234905"/>
                        <a:pt x="752669" y="1243609"/>
                      </a:cubicBezTo>
                      <a:cubicBezTo>
                        <a:pt x="752669" y="1252314"/>
                        <a:pt x="746492" y="1259370"/>
                        <a:pt x="738871" y="1259370"/>
                      </a:cubicBezTo>
                      <a:cubicBezTo>
                        <a:pt x="731251" y="1259370"/>
                        <a:pt x="725073" y="1252314"/>
                        <a:pt x="725073" y="1243609"/>
                      </a:cubicBezTo>
                      <a:cubicBezTo>
                        <a:pt x="725073" y="1234905"/>
                        <a:pt x="731251" y="1227849"/>
                        <a:pt x="738871" y="1227849"/>
                      </a:cubicBezTo>
                      <a:close/>
                      <a:moveTo>
                        <a:pt x="1283572" y="1226884"/>
                      </a:moveTo>
                      <a:cubicBezTo>
                        <a:pt x="1291192" y="1226884"/>
                        <a:pt x="1297370" y="1233940"/>
                        <a:pt x="1297370" y="1242645"/>
                      </a:cubicBezTo>
                      <a:cubicBezTo>
                        <a:pt x="1297370" y="1251349"/>
                        <a:pt x="1291192" y="1258405"/>
                        <a:pt x="1283572" y="1258405"/>
                      </a:cubicBezTo>
                      <a:cubicBezTo>
                        <a:pt x="1275951" y="1258405"/>
                        <a:pt x="1269773" y="1251349"/>
                        <a:pt x="1269773" y="1242645"/>
                      </a:cubicBezTo>
                      <a:cubicBezTo>
                        <a:pt x="1269773" y="1233940"/>
                        <a:pt x="1275951" y="1226884"/>
                        <a:pt x="1283572" y="1226884"/>
                      </a:cubicBezTo>
                      <a:close/>
                      <a:moveTo>
                        <a:pt x="1477588" y="1224870"/>
                      </a:moveTo>
                      <a:lnTo>
                        <a:pt x="1484826" y="1228295"/>
                      </a:lnTo>
                      <a:lnTo>
                        <a:pt x="1468905" y="1252283"/>
                      </a:lnTo>
                      <a:lnTo>
                        <a:pt x="1467831" y="1251775"/>
                      </a:lnTo>
                      <a:cubicBezTo>
                        <a:pt x="1465334" y="1248923"/>
                        <a:pt x="1463789" y="1244983"/>
                        <a:pt x="1463789" y="1240631"/>
                      </a:cubicBezTo>
                      <a:cubicBezTo>
                        <a:pt x="1463789" y="1231926"/>
                        <a:pt x="1469967" y="1224870"/>
                        <a:pt x="1477588" y="1224870"/>
                      </a:cubicBezTo>
                      <a:close/>
                      <a:moveTo>
                        <a:pt x="1131886" y="1224870"/>
                      </a:moveTo>
                      <a:cubicBezTo>
                        <a:pt x="1139507" y="1224870"/>
                        <a:pt x="1145685" y="1231926"/>
                        <a:pt x="1145685" y="1240631"/>
                      </a:cubicBezTo>
                      <a:cubicBezTo>
                        <a:pt x="1145685" y="1249335"/>
                        <a:pt x="1139507" y="1256391"/>
                        <a:pt x="1131886" y="1256391"/>
                      </a:cubicBezTo>
                      <a:cubicBezTo>
                        <a:pt x="1124265" y="1256391"/>
                        <a:pt x="1118087" y="1249335"/>
                        <a:pt x="1118087" y="1240631"/>
                      </a:cubicBezTo>
                      <a:cubicBezTo>
                        <a:pt x="1118087" y="1231926"/>
                        <a:pt x="1124265" y="1224870"/>
                        <a:pt x="1131886" y="1224870"/>
                      </a:cubicBezTo>
                      <a:close/>
                      <a:moveTo>
                        <a:pt x="166185" y="1223892"/>
                      </a:moveTo>
                      <a:cubicBezTo>
                        <a:pt x="173806" y="1223892"/>
                        <a:pt x="179984" y="1230949"/>
                        <a:pt x="179984" y="1239653"/>
                      </a:cubicBezTo>
                      <a:cubicBezTo>
                        <a:pt x="179984" y="1248357"/>
                        <a:pt x="173806" y="1255413"/>
                        <a:pt x="166185" y="1255413"/>
                      </a:cubicBezTo>
                      <a:cubicBezTo>
                        <a:pt x="158564" y="1255413"/>
                        <a:pt x="152386" y="1248357"/>
                        <a:pt x="152386" y="1239653"/>
                      </a:cubicBezTo>
                      <a:cubicBezTo>
                        <a:pt x="152386" y="1230949"/>
                        <a:pt x="158564" y="1223892"/>
                        <a:pt x="166185" y="1223892"/>
                      </a:cubicBezTo>
                      <a:close/>
                      <a:moveTo>
                        <a:pt x="1361178" y="1214796"/>
                      </a:moveTo>
                      <a:cubicBezTo>
                        <a:pt x="1368799" y="1214796"/>
                        <a:pt x="1374977" y="1221853"/>
                        <a:pt x="1374977" y="1230557"/>
                      </a:cubicBezTo>
                      <a:cubicBezTo>
                        <a:pt x="1374977" y="1239261"/>
                        <a:pt x="1368799" y="1246317"/>
                        <a:pt x="1361178" y="1246317"/>
                      </a:cubicBezTo>
                      <a:cubicBezTo>
                        <a:pt x="1353557" y="1246317"/>
                        <a:pt x="1347379" y="1239261"/>
                        <a:pt x="1347379" y="1230557"/>
                      </a:cubicBezTo>
                      <a:cubicBezTo>
                        <a:pt x="1347379" y="1221853"/>
                        <a:pt x="1353557" y="1214796"/>
                        <a:pt x="1361178" y="1214796"/>
                      </a:cubicBezTo>
                      <a:close/>
                      <a:moveTo>
                        <a:pt x="414879" y="1205761"/>
                      </a:moveTo>
                      <a:cubicBezTo>
                        <a:pt x="422500" y="1205761"/>
                        <a:pt x="428677" y="1212817"/>
                        <a:pt x="428677" y="1221522"/>
                      </a:cubicBezTo>
                      <a:cubicBezTo>
                        <a:pt x="428677" y="1230226"/>
                        <a:pt x="422500" y="1237282"/>
                        <a:pt x="414879" y="1237282"/>
                      </a:cubicBezTo>
                      <a:cubicBezTo>
                        <a:pt x="407258" y="1237282"/>
                        <a:pt x="401080" y="1230226"/>
                        <a:pt x="401080" y="1221522"/>
                      </a:cubicBezTo>
                      <a:cubicBezTo>
                        <a:pt x="401080" y="1212817"/>
                        <a:pt x="407258" y="1205761"/>
                        <a:pt x="414879" y="1205761"/>
                      </a:cubicBezTo>
                      <a:close/>
                      <a:moveTo>
                        <a:pt x="879974" y="1201660"/>
                      </a:moveTo>
                      <a:cubicBezTo>
                        <a:pt x="887594" y="1201660"/>
                        <a:pt x="893772" y="1208716"/>
                        <a:pt x="893772" y="1217420"/>
                      </a:cubicBezTo>
                      <a:cubicBezTo>
                        <a:pt x="893772" y="1226124"/>
                        <a:pt x="887594" y="1233181"/>
                        <a:pt x="879974" y="1233181"/>
                      </a:cubicBezTo>
                      <a:cubicBezTo>
                        <a:pt x="872353" y="1233181"/>
                        <a:pt x="866175" y="1226124"/>
                        <a:pt x="866175" y="1217420"/>
                      </a:cubicBezTo>
                      <a:cubicBezTo>
                        <a:pt x="866175" y="1208716"/>
                        <a:pt x="872353" y="1201660"/>
                        <a:pt x="879974" y="1201660"/>
                      </a:cubicBezTo>
                      <a:close/>
                      <a:moveTo>
                        <a:pt x="521926" y="1199644"/>
                      </a:moveTo>
                      <a:cubicBezTo>
                        <a:pt x="529546" y="1199644"/>
                        <a:pt x="535724" y="1206700"/>
                        <a:pt x="535724" y="1215405"/>
                      </a:cubicBezTo>
                      <a:cubicBezTo>
                        <a:pt x="535724" y="1224109"/>
                        <a:pt x="529546" y="1231165"/>
                        <a:pt x="521926" y="1231165"/>
                      </a:cubicBezTo>
                      <a:cubicBezTo>
                        <a:pt x="514305" y="1231165"/>
                        <a:pt x="508127" y="1224109"/>
                        <a:pt x="508127" y="1215405"/>
                      </a:cubicBezTo>
                      <a:cubicBezTo>
                        <a:pt x="508127" y="1206700"/>
                        <a:pt x="514305" y="1199644"/>
                        <a:pt x="521926" y="1199644"/>
                      </a:cubicBezTo>
                      <a:close/>
                      <a:moveTo>
                        <a:pt x="83821" y="1175651"/>
                      </a:moveTo>
                      <a:lnTo>
                        <a:pt x="93350" y="1180159"/>
                      </a:lnTo>
                      <a:cubicBezTo>
                        <a:pt x="95847" y="1183011"/>
                        <a:pt x="97391" y="1186951"/>
                        <a:pt x="97391" y="1191303"/>
                      </a:cubicBezTo>
                      <a:lnTo>
                        <a:pt x="96499" y="1193763"/>
                      </a:lnTo>
                      <a:close/>
                      <a:moveTo>
                        <a:pt x="989022" y="1173455"/>
                      </a:moveTo>
                      <a:cubicBezTo>
                        <a:pt x="996643" y="1173455"/>
                        <a:pt x="1002821" y="1180511"/>
                        <a:pt x="1002821" y="1189215"/>
                      </a:cubicBezTo>
                      <a:cubicBezTo>
                        <a:pt x="1002821" y="1197919"/>
                        <a:pt x="996643" y="1204976"/>
                        <a:pt x="989022" y="1204976"/>
                      </a:cubicBezTo>
                      <a:cubicBezTo>
                        <a:pt x="981402" y="1204976"/>
                        <a:pt x="975224" y="1197919"/>
                        <a:pt x="975224" y="1189215"/>
                      </a:cubicBezTo>
                      <a:cubicBezTo>
                        <a:pt x="975224" y="1180511"/>
                        <a:pt x="981402" y="1173455"/>
                        <a:pt x="989022" y="1173455"/>
                      </a:cubicBezTo>
                      <a:close/>
                      <a:moveTo>
                        <a:pt x="657737" y="1159352"/>
                      </a:moveTo>
                      <a:cubicBezTo>
                        <a:pt x="665358" y="1159352"/>
                        <a:pt x="671535" y="1166409"/>
                        <a:pt x="671535" y="1175113"/>
                      </a:cubicBezTo>
                      <a:cubicBezTo>
                        <a:pt x="671535" y="1183817"/>
                        <a:pt x="665358" y="1190873"/>
                        <a:pt x="657737" y="1190873"/>
                      </a:cubicBezTo>
                      <a:cubicBezTo>
                        <a:pt x="650116" y="1190873"/>
                        <a:pt x="643939" y="1183817"/>
                        <a:pt x="643939" y="1175113"/>
                      </a:cubicBezTo>
                      <a:cubicBezTo>
                        <a:pt x="643939" y="1166409"/>
                        <a:pt x="650116" y="1159352"/>
                        <a:pt x="657737" y="1159352"/>
                      </a:cubicBezTo>
                      <a:close/>
                      <a:moveTo>
                        <a:pt x="245861" y="1157412"/>
                      </a:moveTo>
                      <a:cubicBezTo>
                        <a:pt x="253482" y="1157412"/>
                        <a:pt x="259659" y="1164468"/>
                        <a:pt x="259659" y="1173172"/>
                      </a:cubicBezTo>
                      <a:cubicBezTo>
                        <a:pt x="259659" y="1181876"/>
                        <a:pt x="253482" y="1188933"/>
                        <a:pt x="245861" y="1188933"/>
                      </a:cubicBezTo>
                      <a:cubicBezTo>
                        <a:pt x="238240" y="1188933"/>
                        <a:pt x="232063" y="1181876"/>
                        <a:pt x="232063" y="1173172"/>
                      </a:cubicBezTo>
                      <a:cubicBezTo>
                        <a:pt x="232063" y="1164468"/>
                        <a:pt x="238240" y="1157412"/>
                        <a:pt x="245861" y="1157412"/>
                      </a:cubicBezTo>
                      <a:close/>
                      <a:moveTo>
                        <a:pt x="337578" y="1151368"/>
                      </a:moveTo>
                      <a:cubicBezTo>
                        <a:pt x="345199" y="1151368"/>
                        <a:pt x="351376" y="1158424"/>
                        <a:pt x="351376" y="1167129"/>
                      </a:cubicBezTo>
                      <a:cubicBezTo>
                        <a:pt x="351376" y="1175833"/>
                        <a:pt x="345199" y="1182889"/>
                        <a:pt x="337578" y="1182889"/>
                      </a:cubicBezTo>
                      <a:cubicBezTo>
                        <a:pt x="329958" y="1182889"/>
                        <a:pt x="323780" y="1175833"/>
                        <a:pt x="323780" y="1167129"/>
                      </a:cubicBezTo>
                      <a:cubicBezTo>
                        <a:pt x="323780" y="1158424"/>
                        <a:pt x="329958" y="1151368"/>
                        <a:pt x="337578" y="1151368"/>
                      </a:cubicBezTo>
                      <a:close/>
                      <a:moveTo>
                        <a:pt x="1385871" y="1140257"/>
                      </a:moveTo>
                      <a:cubicBezTo>
                        <a:pt x="1393492" y="1140257"/>
                        <a:pt x="1399670" y="1147313"/>
                        <a:pt x="1399670" y="1156017"/>
                      </a:cubicBezTo>
                      <a:cubicBezTo>
                        <a:pt x="1399670" y="1164721"/>
                        <a:pt x="1393492" y="1171778"/>
                        <a:pt x="1385871" y="1171778"/>
                      </a:cubicBezTo>
                      <a:cubicBezTo>
                        <a:pt x="1378251" y="1171778"/>
                        <a:pt x="1372073" y="1164721"/>
                        <a:pt x="1372073" y="1156017"/>
                      </a:cubicBezTo>
                      <a:cubicBezTo>
                        <a:pt x="1372073" y="1147313"/>
                        <a:pt x="1378251" y="1140257"/>
                        <a:pt x="1385871" y="1140257"/>
                      </a:cubicBezTo>
                      <a:close/>
                      <a:moveTo>
                        <a:pt x="1211256" y="1134213"/>
                      </a:moveTo>
                      <a:cubicBezTo>
                        <a:pt x="1218877" y="1134213"/>
                        <a:pt x="1225055" y="1141269"/>
                        <a:pt x="1225055" y="1149974"/>
                      </a:cubicBezTo>
                      <a:cubicBezTo>
                        <a:pt x="1225055" y="1158678"/>
                        <a:pt x="1218877" y="1165734"/>
                        <a:pt x="1211256" y="1165734"/>
                      </a:cubicBezTo>
                      <a:cubicBezTo>
                        <a:pt x="1203635" y="1165734"/>
                        <a:pt x="1197457" y="1158678"/>
                        <a:pt x="1197457" y="1149974"/>
                      </a:cubicBezTo>
                      <a:cubicBezTo>
                        <a:pt x="1197457" y="1141269"/>
                        <a:pt x="1203635" y="1134213"/>
                        <a:pt x="1211256" y="1134213"/>
                      </a:cubicBezTo>
                      <a:close/>
                      <a:moveTo>
                        <a:pt x="791785" y="1123090"/>
                      </a:moveTo>
                      <a:cubicBezTo>
                        <a:pt x="799405" y="1123090"/>
                        <a:pt x="805583" y="1130146"/>
                        <a:pt x="805583" y="1138850"/>
                      </a:cubicBezTo>
                      <a:cubicBezTo>
                        <a:pt x="805583" y="1147555"/>
                        <a:pt x="799405" y="1154611"/>
                        <a:pt x="791785" y="1154611"/>
                      </a:cubicBezTo>
                      <a:cubicBezTo>
                        <a:pt x="784165" y="1154611"/>
                        <a:pt x="777987" y="1147555"/>
                        <a:pt x="777987" y="1138850"/>
                      </a:cubicBezTo>
                      <a:cubicBezTo>
                        <a:pt x="777987" y="1130146"/>
                        <a:pt x="784165" y="1123090"/>
                        <a:pt x="791785" y="1123090"/>
                      </a:cubicBezTo>
                      <a:close/>
                      <a:moveTo>
                        <a:pt x="1518155" y="1106009"/>
                      </a:moveTo>
                      <a:cubicBezTo>
                        <a:pt x="1525776" y="1106009"/>
                        <a:pt x="1531954" y="1113065"/>
                        <a:pt x="1531954" y="1121769"/>
                      </a:cubicBezTo>
                      <a:cubicBezTo>
                        <a:pt x="1531954" y="1130474"/>
                        <a:pt x="1525776" y="1137530"/>
                        <a:pt x="1518155" y="1137530"/>
                      </a:cubicBezTo>
                      <a:cubicBezTo>
                        <a:pt x="1510535" y="1137530"/>
                        <a:pt x="1504357" y="1130474"/>
                        <a:pt x="1504357" y="1121769"/>
                      </a:cubicBezTo>
                      <a:cubicBezTo>
                        <a:pt x="1504357" y="1113065"/>
                        <a:pt x="1510535" y="1106009"/>
                        <a:pt x="1518155" y="1106009"/>
                      </a:cubicBezTo>
                      <a:close/>
                      <a:moveTo>
                        <a:pt x="432822" y="1098989"/>
                      </a:moveTo>
                      <a:cubicBezTo>
                        <a:pt x="440443" y="1098989"/>
                        <a:pt x="446621" y="1106045"/>
                        <a:pt x="446621" y="1114749"/>
                      </a:cubicBezTo>
                      <a:cubicBezTo>
                        <a:pt x="446621" y="1123453"/>
                        <a:pt x="440443" y="1130510"/>
                        <a:pt x="432822" y="1130510"/>
                      </a:cubicBezTo>
                      <a:cubicBezTo>
                        <a:pt x="425202" y="1130510"/>
                        <a:pt x="419024" y="1123453"/>
                        <a:pt x="419024" y="1114749"/>
                      </a:cubicBezTo>
                      <a:cubicBezTo>
                        <a:pt x="419024" y="1106045"/>
                        <a:pt x="425202" y="1098989"/>
                        <a:pt x="432822" y="1098989"/>
                      </a:cubicBezTo>
                      <a:close/>
                      <a:moveTo>
                        <a:pt x="168255" y="1094959"/>
                      </a:moveTo>
                      <a:cubicBezTo>
                        <a:pt x="175875" y="1094959"/>
                        <a:pt x="182053" y="1102015"/>
                        <a:pt x="182053" y="1110720"/>
                      </a:cubicBezTo>
                      <a:cubicBezTo>
                        <a:pt x="182053" y="1119424"/>
                        <a:pt x="175875" y="1126480"/>
                        <a:pt x="168255" y="1126480"/>
                      </a:cubicBezTo>
                      <a:cubicBezTo>
                        <a:pt x="160634" y="1126480"/>
                        <a:pt x="154456" y="1119424"/>
                        <a:pt x="154456" y="1110720"/>
                      </a:cubicBezTo>
                      <a:cubicBezTo>
                        <a:pt x="154456" y="1102015"/>
                        <a:pt x="160634" y="1094959"/>
                        <a:pt x="168255" y="1094959"/>
                      </a:cubicBezTo>
                      <a:close/>
                      <a:moveTo>
                        <a:pt x="1308264" y="1077805"/>
                      </a:moveTo>
                      <a:cubicBezTo>
                        <a:pt x="1315885" y="1077805"/>
                        <a:pt x="1322063" y="1084861"/>
                        <a:pt x="1322063" y="1093565"/>
                      </a:cubicBezTo>
                      <a:cubicBezTo>
                        <a:pt x="1322063" y="1102270"/>
                        <a:pt x="1315885" y="1109326"/>
                        <a:pt x="1308264" y="1109326"/>
                      </a:cubicBezTo>
                      <a:cubicBezTo>
                        <a:pt x="1300644" y="1109326"/>
                        <a:pt x="1294466" y="1102270"/>
                        <a:pt x="1294466" y="1093565"/>
                      </a:cubicBezTo>
                      <a:cubicBezTo>
                        <a:pt x="1294466" y="1084861"/>
                        <a:pt x="1300644" y="1077805"/>
                        <a:pt x="1308264" y="1077805"/>
                      </a:cubicBezTo>
                      <a:close/>
                      <a:moveTo>
                        <a:pt x="965417" y="1071668"/>
                      </a:moveTo>
                      <a:cubicBezTo>
                        <a:pt x="973037" y="1071668"/>
                        <a:pt x="979215" y="1078725"/>
                        <a:pt x="979215" y="1087429"/>
                      </a:cubicBezTo>
                      <a:cubicBezTo>
                        <a:pt x="979215" y="1096133"/>
                        <a:pt x="973037" y="1103189"/>
                        <a:pt x="965417" y="1103189"/>
                      </a:cubicBezTo>
                      <a:cubicBezTo>
                        <a:pt x="957797" y="1103189"/>
                        <a:pt x="951619" y="1096133"/>
                        <a:pt x="951619" y="1087429"/>
                      </a:cubicBezTo>
                      <a:cubicBezTo>
                        <a:pt x="951619" y="1078725"/>
                        <a:pt x="957797" y="1071668"/>
                        <a:pt x="965417" y="1071668"/>
                      </a:cubicBezTo>
                      <a:close/>
                      <a:moveTo>
                        <a:pt x="850771" y="1055552"/>
                      </a:moveTo>
                      <a:cubicBezTo>
                        <a:pt x="858392" y="1055552"/>
                        <a:pt x="864570" y="1062608"/>
                        <a:pt x="864570" y="1071313"/>
                      </a:cubicBezTo>
                      <a:cubicBezTo>
                        <a:pt x="864570" y="1080017"/>
                        <a:pt x="858392" y="1087073"/>
                        <a:pt x="850771" y="1087073"/>
                      </a:cubicBezTo>
                      <a:cubicBezTo>
                        <a:pt x="843150" y="1087073"/>
                        <a:pt x="836972" y="1080017"/>
                        <a:pt x="836972" y="1071313"/>
                      </a:cubicBezTo>
                      <a:cubicBezTo>
                        <a:pt x="836972" y="1062608"/>
                        <a:pt x="843150" y="1055552"/>
                        <a:pt x="850771" y="1055552"/>
                      </a:cubicBezTo>
                      <a:close/>
                      <a:moveTo>
                        <a:pt x="1440548" y="1043556"/>
                      </a:moveTo>
                      <a:cubicBezTo>
                        <a:pt x="1448169" y="1043556"/>
                        <a:pt x="1454347" y="1050613"/>
                        <a:pt x="1454347" y="1059317"/>
                      </a:cubicBezTo>
                      <a:cubicBezTo>
                        <a:pt x="1454347" y="1068021"/>
                        <a:pt x="1448169" y="1075077"/>
                        <a:pt x="1440548" y="1075077"/>
                      </a:cubicBezTo>
                      <a:cubicBezTo>
                        <a:pt x="1432928" y="1075077"/>
                        <a:pt x="1426750" y="1068021"/>
                        <a:pt x="1426750" y="1059317"/>
                      </a:cubicBezTo>
                      <a:cubicBezTo>
                        <a:pt x="1426750" y="1050613"/>
                        <a:pt x="1432928" y="1043556"/>
                        <a:pt x="1440548" y="1043556"/>
                      </a:cubicBezTo>
                      <a:close/>
                      <a:moveTo>
                        <a:pt x="1099465" y="1037420"/>
                      </a:moveTo>
                      <a:cubicBezTo>
                        <a:pt x="1107086" y="1037420"/>
                        <a:pt x="1113264" y="1044476"/>
                        <a:pt x="1113264" y="1053181"/>
                      </a:cubicBezTo>
                      <a:cubicBezTo>
                        <a:pt x="1113264" y="1061885"/>
                        <a:pt x="1107086" y="1068941"/>
                        <a:pt x="1099465" y="1068941"/>
                      </a:cubicBezTo>
                      <a:cubicBezTo>
                        <a:pt x="1091844" y="1068941"/>
                        <a:pt x="1085666" y="1061885"/>
                        <a:pt x="1085666" y="1053181"/>
                      </a:cubicBezTo>
                      <a:cubicBezTo>
                        <a:pt x="1085666" y="1044476"/>
                        <a:pt x="1091844" y="1037420"/>
                        <a:pt x="1099465" y="1037420"/>
                      </a:cubicBezTo>
                      <a:close/>
                      <a:moveTo>
                        <a:pt x="265263" y="1034521"/>
                      </a:moveTo>
                      <a:cubicBezTo>
                        <a:pt x="272884" y="1034521"/>
                        <a:pt x="279062" y="1041578"/>
                        <a:pt x="279062" y="1050282"/>
                      </a:cubicBezTo>
                      <a:cubicBezTo>
                        <a:pt x="279062" y="1058986"/>
                        <a:pt x="272884" y="1066042"/>
                        <a:pt x="265263" y="1066042"/>
                      </a:cubicBezTo>
                      <a:cubicBezTo>
                        <a:pt x="257642" y="1066042"/>
                        <a:pt x="251464" y="1058986"/>
                        <a:pt x="251464" y="1050282"/>
                      </a:cubicBezTo>
                      <a:cubicBezTo>
                        <a:pt x="251464" y="1041578"/>
                        <a:pt x="257642" y="1034521"/>
                        <a:pt x="265263" y="1034521"/>
                      </a:cubicBezTo>
                      <a:close/>
                      <a:moveTo>
                        <a:pt x="683211" y="1027348"/>
                      </a:moveTo>
                      <a:cubicBezTo>
                        <a:pt x="690831" y="1027348"/>
                        <a:pt x="697009" y="1034404"/>
                        <a:pt x="697009" y="1043108"/>
                      </a:cubicBezTo>
                      <a:cubicBezTo>
                        <a:pt x="697009" y="1051813"/>
                        <a:pt x="690831" y="1058869"/>
                        <a:pt x="683211" y="1058869"/>
                      </a:cubicBezTo>
                      <a:cubicBezTo>
                        <a:pt x="675591" y="1058869"/>
                        <a:pt x="669413" y="1051813"/>
                        <a:pt x="669413" y="1043108"/>
                      </a:cubicBezTo>
                      <a:cubicBezTo>
                        <a:pt x="669413" y="1034404"/>
                        <a:pt x="675591" y="1027348"/>
                        <a:pt x="683211" y="1027348"/>
                      </a:cubicBezTo>
                      <a:close/>
                      <a:moveTo>
                        <a:pt x="353452" y="1026463"/>
                      </a:moveTo>
                      <a:cubicBezTo>
                        <a:pt x="361073" y="1026463"/>
                        <a:pt x="367250" y="1033519"/>
                        <a:pt x="367250" y="1042223"/>
                      </a:cubicBezTo>
                      <a:cubicBezTo>
                        <a:pt x="367250" y="1050928"/>
                        <a:pt x="361073" y="1057984"/>
                        <a:pt x="353452" y="1057984"/>
                      </a:cubicBezTo>
                      <a:cubicBezTo>
                        <a:pt x="345832" y="1057984"/>
                        <a:pt x="339654" y="1050928"/>
                        <a:pt x="339654" y="1042223"/>
                      </a:cubicBezTo>
                      <a:cubicBezTo>
                        <a:pt x="339654" y="1033519"/>
                        <a:pt x="345832" y="1026463"/>
                        <a:pt x="353452" y="1026463"/>
                      </a:cubicBezTo>
                      <a:close/>
                      <a:moveTo>
                        <a:pt x="88885" y="1022434"/>
                      </a:moveTo>
                      <a:cubicBezTo>
                        <a:pt x="96505" y="1022434"/>
                        <a:pt x="102683" y="1029490"/>
                        <a:pt x="102683" y="1038194"/>
                      </a:cubicBezTo>
                      <a:cubicBezTo>
                        <a:pt x="102683" y="1046899"/>
                        <a:pt x="96505" y="1053955"/>
                        <a:pt x="88885" y="1053955"/>
                      </a:cubicBezTo>
                      <a:cubicBezTo>
                        <a:pt x="81264" y="1053955"/>
                        <a:pt x="75086" y="1046899"/>
                        <a:pt x="75086" y="1038194"/>
                      </a:cubicBezTo>
                      <a:cubicBezTo>
                        <a:pt x="75086" y="1029490"/>
                        <a:pt x="81264" y="1022434"/>
                        <a:pt x="88885" y="1022434"/>
                      </a:cubicBezTo>
                      <a:close/>
                      <a:moveTo>
                        <a:pt x="1581652" y="1017367"/>
                      </a:moveTo>
                      <a:lnTo>
                        <a:pt x="1583830" y="1018398"/>
                      </a:lnTo>
                      <a:lnTo>
                        <a:pt x="1583378" y="1021107"/>
                      </a:lnTo>
                      <a:lnTo>
                        <a:pt x="1574654" y="1045578"/>
                      </a:lnTo>
                      <a:lnTo>
                        <a:pt x="1571895" y="1044272"/>
                      </a:lnTo>
                      <a:cubicBezTo>
                        <a:pt x="1569398" y="1041420"/>
                        <a:pt x="1567853" y="1037480"/>
                        <a:pt x="1567853" y="1033128"/>
                      </a:cubicBezTo>
                      <a:cubicBezTo>
                        <a:pt x="1567853" y="1024423"/>
                        <a:pt x="1574031" y="1017367"/>
                        <a:pt x="1581652" y="1017367"/>
                      </a:cubicBezTo>
                      <a:close/>
                      <a:moveTo>
                        <a:pt x="1223603" y="1015353"/>
                      </a:moveTo>
                      <a:cubicBezTo>
                        <a:pt x="1231223" y="1015353"/>
                        <a:pt x="1237401" y="1022409"/>
                        <a:pt x="1237401" y="1031113"/>
                      </a:cubicBezTo>
                      <a:cubicBezTo>
                        <a:pt x="1237401" y="1039817"/>
                        <a:pt x="1231223" y="1046874"/>
                        <a:pt x="1223603" y="1046874"/>
                      </a:cubicBezTo>
                      <a:cubicBezTo>
                        <a:pt x="1215982" y="1046874"/>
                        <a:pt x="1209804" y="1039817"/>
                        <a:pt x="1209804" y="1031113"/>
                      </a:cubicBezTo>
                      <a:cubicBezTo>
                        <a:pt x="1209804" y="1022409"/>
                        <a:pt x="1215982" y="1015353"/>
                        <a:pt x="1223603" y="1015353"/>
                      </a:cubicBezTo>
                      <a:close/>
                      <a:moveTo>
                        <a:pt x="520706" y="1008331"/>
                      </a:moveTo>
                      <a:cubicBezTo>
                        <a:pt x="528327" y="1008331"/>
                        <a:pt x="534504" y="1015388"/>
                        <a:pt x="534504" y="1024092"/>
                      </a:cubicBezTo>
                      <a:cubicBezTo>
                        <a:pt x="534504" y="1032796"/>
                        <a:pt x="528327" y="1039852"/>
                        <a:pt x="520706" y="1039852"/>
                      </a:cubicBezTo>
                      <a:cubicBezTo>
                        <a:pt x="513086" y="1039852"/>
                        <a:pt x="506908" y="1032796"/>
                        <a:pt x="506908" y="1024092"/>
                      </a:cubicBezTo>
                      <a:cubicBezTo>
                        <a:pt x="506908" y="1015388"/>
                        <a:pt x="513086" y="1008331"/>
                        <a:pt x="520706" y="1008331"/>
                      </a:cubicBezTo>
                      <a:close/>
                      <a:moveTo>
                        <a:pt x="768179" y="1007202"/>
                      </a:moveTo>
                      <a:cubicBezTo>
                        <a:pt x="775800" y="1007202"/>
                        <a:pt x="781978" y="1014258"/>
                        <a:pt x="781978" y="1022962"/>
                      </a:cubicBezTo>
                      <a:cubicBezTo>
                        <a:pt x="781978" y="1031667"/>
                        <a:pt x="775800" y="1038723"/>
                        <a:pt x="768179" y="1038723"/>
                      </a:cubicBezTo>
                      <a:cubicBezTo>
                        <a:pt x="760558" y="1038723"/>
                        <a:pt x="754380" y="1031667"/>
                        <a:pt x="754380" y="1022962"/>
                      </a:cubicBezTo>
                      <a:cubicBezTo>
                        <a:pt x="754380" y="1014258"/>
                        <a:pt x="760558" y="1007202"/>
                        <a:pt x="768179" y="1007202"/>
                      </a:cubicBezTo>
                      <a:close/>
                      <a:moveTo>
                        <a:pt x="930447" y="989071"/>
                      </a:moveTo>
                      <a:cubicBezTo>
                        <a:pt x="938068" y="989071"/>
                        <a:pt x="944245" y="996127"/>
                        <a:pt x="944245" y="1004831"/>
                      </a:cubicBezTo>
                      <a:cubicBezTo>
                        <a:pt x="944245" y="1013536"/>
                        <a:pt x="938068" y="1020592"/>
                        <a:pt x="930447" y="1020592"/>
                      </a:cubicBezTo>
                      <a:cubicBezTo>
                        <a:pt x="922826" y="1020592"/>
                        <a:pt x="916649" y="1013536"/>
                        <a:pt x="916649" y="1004831"/>
                      </a:cubicBezTo>
                      <a:cubicBezTo>
                        <a:pt x="916649" y="996127"/>
                        <a:pt x="922826" y="989071"/>
                        <a:pt x="930447" y="989071"/>
                      </a:cubicBezTo>
                      <a:close/>
                      <a:moveTo>
                        <a:pt x="431058" y="984157"/>
                      </a:moveTo>
                      <a:cubicBezTo>
                        <a:pt x="438679" y="984157"/>
                        <a:pt x="444857" y="991213"/>
                        <a:pt x="444857" y="999917"/>
                      </a:cubicBezTo>
                      <a:cubicBezTo>
                        <a:pt x="444857" y="1008622"/>
                        <a:pt x="438679" y="1015678"/>
                        <a:pt x="431058" y="1015678"/>
                      </a:cubicBezTo>
                      <a:cubicBezTo>
                        <a:pt x="423438" y="1015678"/>
                        <a:pt x="417260" y="1008622"/>
                        <a:pt x="417260" y="999917"/>
                      </a:cubicBezTo>
                      <a:cubicBezTo>
                        <a:pt x="417260" y="991213"/>
                        <a:pt x="423438" y="984157"/>
                        <a:pt x="431058" y="984157"/>
                      </a:cubicBezTo>
                      <a:close/>
                      <a:moveTo>
                        <a:pt x="1022164" y="983027"/>
                      </a:moveTo>
                      <a:cubicBezTo>
                        <a:pt x="1029785" y="983027"/>
                        <a:pt x="1035962" y="990083"/>
                        <a:pt x="1035962" y="998788"/>
                      </a:cubicBezTo>
                      <a:cubicBezTo>
                        <a:pt x="1035962" y="1007492"/>
                        <a:pt x="1029785" y="1014548"/>
                        <a:pt x="1022164" y="1014548"/>
                      </a:cubicBezTo>
                      <a:cubicBezTo>
                        <a:pt x="1014544" y="1014548"/>
                        <a:pt x="1008366" y="1007492"/>
                        <a:pt x="1008366" y="998788"/>
                      </a:cubicBezTo>
                      <a:cubicBezTo>
                        <a:pt x="1008366" y="990083"/>
                        <a:pt x="1014544" y="983027"/>
                        <a:pt x="1022164" y="983027"/>
                      </a:cubicBezTo>
                      <a:close/>
                      <a:moveTo>
                        <a:pt x="1359415" y="975061"/>
                      </a:moveTo>
                      <a:cubicBezTo>
                        <a:pt x="1367036" y="975061"/>
                        <a:pt x="1373213" y="982117"/>
                        <a:pt x="1373213" y="990821"/>
                      </a:cubicBezTo>
                      <a:cubicBezTo>
                        <a:pt x="1373213" y="999525"/>
                        <a:pt x="1367036" y="1006582"/>
                        <a:pt x="1359415" y="1006582"/>
                      </a:cubicBezTo>
                      <a:cubicBezTo>
                        <a:pt x="1351794" y="1006582"/>
                        <a:pt x="1345616" y="999525"/>
                        <a:pt x="1345616" y="990821"/>
                      </a:cubicBezTo>
                      <a:cubicBezTo>
                        <a:pt x="1345616" y="982117"/>
                        <a:pt x="1351794" y="975061"/>
                        <a:pt x="1359415" y="975061"/>
                      </a:cubicBezTo>
                      <a:close/>
                      <a:moveTo>
                        <a:pt x="11278" y="959982"/>
                      </a:moveTo>
                      <a:cubicBezTo>
                        <a:pt x="18898" y="959982"/>
                        <a:pt x="25076" y="967038"/>
                        <a:pt x="25076" y="975743"/>
                      </a:cubicBezTo>
                      <a:cubicBezTo>
                        <a:pt x="25076" y="984447"/>
                        <a:pt x="18898" y="991503"/>
                        <a:pt x="11278" y="991503"/>
                      </a:cubicBezTo>
                      <a:lnTo>
                        <a:pt x="11154" y="991444"/>
                      </a:lnTo>
                      <a:lnTo>
                        <a:pt x="6002" y="962478"/>
                      </a:lnTo>
                      <a:close/>
                      <a:moveTo>
                        <a:pt x="160419" y="952200"/>
                      </a:moveTo>
                      <a:cubicBezTo>
                        <a:pt x="168040" y="952200"/>
                        <a:pt x="174218" y="959256"/>
                        <a:pt x="174218" y="967960"/>
                      </a:cubicBezTo>
                      <a:cubicBezTo>
                        <a:pt x="174218" y="976665"/>
                        <a:pt x="168040" y="983721"/>
                        <a:pt x="160419" y="983721"/>
                      </a:cubicBezTo>
                      <a:cubicBezTo>
                        <a:pt x="152799" y="983721"/>
                        <a:pt x="146621" y="976665"/>
                        <a:pt x="146621" y="967960"/>
                      </a:cubicBezTo>
                      <a:cubicBezTo>
                        <a:pt x="146621" y="959256"/>
                        <a:pt x="152799" y="952200"/>
                        <a:pt x="160419" y="952200"/>
                      </a:cubicBezTo>
                      <a:close/>
                      <a:moveTo>
                        <a:pt x="596786" y="946764"/>
                      </a:moveTo>
                      <a:cubicBezTo>
                        <a:pt x="604406" y="946764"/>
                        <a:pt x="610584" y="953820"/>
                        <a:pt x="610584" y="962525"/>
                      </a:cubicBezTo>
                      <a:cubicBezTo>
                        <a:pt x="610584" y="971229"/>
                        <a:pt x="604406" y="978285"/>
                        <a:pt x="596786" y="978285"/>
                      </a:cubicBezTo>
                      <a:cubicBezTo>
                        <a:pt x="589165" y="978285"/>
                        <a:pt x="582987" y="971229"/>
                        <a:pt x="582987" y="962525"/>
                      </a:cubicBezTo>
                      <a:cubicBezTo>
                        <a:pt x="582987" y="953820"/>
                        <a:pt x="589165" y="946764"/>
                        <a:pt x="596786" y="946764"/>
                      </a:cubicBezTo>
                      <a:close/>
                      <a:moveTo>
                        <a:pt x="255199" y="939123"/>
                      </a:moveTo>
                      <a:cubicBezTo>
                        <a:pt x="262820" y="939123"/>
                        <a:pt x="268998" y="946179"/>
                        <a:pt x="268998" y="954883"/>
                      </a:cubicBezTo>
                      <a:cubicBezTo>
                        <a:pt x="268998" y="963587"/>
                        <a:pt x="262820" y="970644"/>
                        <a:pt x="255199" y="970644"/>
                      </a:cubicBezTo>
                      <a:cubicBezTo>
                        <a:pt x="247579" y="970644"/>
                        <a:pt x="241401" y="963587"/>
                        <a:pt x="241401" y="954883"/>
                      </a:cubicBezTo>
                      <a:cubicBezTo>
                        <a:pt x="241401" y="946179"/>
                        <a:pt x="247579" y="939123"/>
                        <a:pt x="255199" y="939123"/>
                      </a:cubicBezTo>
                      <a:close/>
                      <a:moveTo>
                        <a:pt x="1493462" y="938798"/>
                      </a:moveTo>
                      <a:cubicBezTo>
                        <a:pt x="1501083" y="938798"/>
                        <a:pt x="1507261" y="945854"/>
                        <a:pt x="1507261" y="954559"/>
                      </a:cubicBezTo>
                      <a:cubicBezTo>
                        <a:pt x="1507261" y="963263"/>
                        <a:pt x="1501083" y="970319"/>
                        <a:pt x="1493462" y="970319"/>
                      </a:cubicBezTo>
                      <a:cubicBezTo>
                        <a:pt x="1485842" y="970319"/>
                        <a:pt x="1479664" y="963263"/>
                        <a:pt x="1479664" y="954559"/>
                      </a:cubicBezTo>
                      <a:cubicBezTo>
                        <a:pt x="1479664" y="945854"/>
                        <a:pt x="1485842" y="938798"/>
                        <a:pt x="1493462" y="938798"/>
                      </a:cubicBezTo>
                      <a:close/>
                      <a:moveTo>
                        <a:pt x="1117409" y="930648"/>
                      </a:moveTo>
                      <a:cubicBezTo>
                        <a:pt x="1125029" y="930648"/>
                        <a:pt x="1131207" y="937704"/>
                        <a:pt x="1131207" y="946408"/>
                      </a:cubicBezTo>
                      <a:cubicBezTo>
                        <a:pt x="1131207" y="955112"/>
                        <a:pt x="1125029" y="962169"/>
                        <a:pt x="1117409" y="962169"/>
                      </a:cubicBezTo>
                      <a:cubicBezTo>
                        <a:pt x="1109788" y="962169"/>
                        <a:pt x="1103610" y="955112"/>
                        <a:pt x="1103610" y="946408"/>
                      </a:cubicBezTo>
                      <a:cubicBezTo>
                        <a:pt x="1103610" y="937704"/>
                        <a:pt x="1109788" y="930648"/>
                        <a:pt x="1117409" y="930648"/>
                      </a:cubicBezTo>
                      <a:close/>
                      <a:moveTo>
                        <a:pt x="852841" y="926619"/>
                      </a:moveTo>
                      <a:cubicBezTo>
                        <a:pt x="860462" y="926619"/>
                        <a:pt x="866639" y="933675"/>
                        <a:pt x="866639" y="942380"/>
                      </a:cubicBezTo>
                      <a:cubicBezTo>
                        <a:pt x="866639" y="951084"/>
                        <a:pt x="860462" y="958140"/>
                        <a:pt x="852841" y="958140"/>
                      </a:cubicBezTo>
                      <a:cubicBezTo>
                        <a:pt x="845220" y="958140"/>
                        <a:pt x="839042" y="951084"/>
                        <a:pt x="839042" y="942380"/>
                      </a:cubicBezTo>
                      <a:cubicBezTo>
                        <a:pt x="839042" y="933675"/>
                        <a:pt x="845220" y="926619"/>
                        <a:pt x="852841" y="926619"/>
                      </a:cubicBezTo>
                      <a:close/>
                      <a:moveTo>
                        <a:pt x="353452" y="921705"/>
                      </a:moveTo>
                      <a:cubicBezTo>
                        <a:pt x="361073" y="921705"/>
                        <a:pt x="367250" y="928761"/>
                        <a:pt x="367250" y="937466"/>
                      </a:cubicBezTo>
                      <a:cubicBezTo>
                        <a:pt x="367250" y="946170"/>
                        <a:pt x="361073" y="953226"/>
                        <a:pt x="353452" y="953226"/>
                      </a:cubicBezTo>
                      <a:cubicBezTo>
                        <a:pt x="345832" y="953226"/>
                        <a:pt x="339654" y="946170"/>
                        <a:pt x="339654" y="937466"/>
                      </a:cubicBezTo>
                      <a:cubicBezTo>
                        <a:pt x="339654" y="928761"/>
                        <a:pt x="345832" y="921705"/>
                        <a:pt x="353452" y="921705"/>
                      </a:cubicBezTo>
                      <a:close/>
                      <a:moveTo>
                        <a:pt x="465310" y="915580"/>
                      </a:moveTo>
                      <a:cubicBezTo>
                        <a:pt x="472931" y="915580"/>
                        <a:pt x="479108" y="922636"/>
                        <a:pt x="479108" y="931340"/>
                      </a:cubicBezTo>
                      <a:cubicBezTo>
                        <a:pt x="479108" y="940045"/>
                        <a:pt x="472931" y="947101"/>
                        <a:pt x="465310" y="947101"/>
                      </a:cubicBezTo>
                      <a:cubicBezTo>
                        <a:pt x="457690" y="947101"/>
                        <a:pt x="451512" y="940045"/>
                        <a:pt x="451512" y="931340"/>
                      </a:cubicBezTo>
                      <a:cubicBezTo>
                        <a:pt x="451512" y="922636"/>
                        <a:pt x="457690" y="915580"/>
                        <a:pt x="465310" y="915580"/>
                      </a:cubicBezTo>
                      <a:close/>
                      <a:moveTo>
                        <a:pt x="700843" y="914887"/>
                      </a:moveTo>
                      <a:cubicBezTo>
                        <a:pt x="708463" y="914887"/>
                        <a:pt x="714641" y="921943"/>
                        <a:pt x="714641" y="930648"/>
                      </a:cubicBezTo>
                      <a:cubicBezTo>
                        <a:pt x="714641" y="939352"/>
                        <a:pt x="708463" y="946408"/>
                        <a:pt x="700843" y="946408"/>
                      </a:cubicBezTo>
                      <a:cubicBezTo>
                        <a:pt x="693222" y="946408"/>
                        <a:pt x="687045" y="939352"/>
                        <a:pt x="687045" y="930648"/>
                      </a:cubicBezTo>
                      <a:cubicBezTo>
                        <a:pt x="687045" y="921943"/>
                        <a:pt x="693222" y="914887"/>
                        <a:pt x="700843" y="914887"/>
                      </a:cubicBezTo>
                      <a:close/>
                      <a:moveTo>
                        <a:pt x="80065" y="903573"/>
                      </a:moveTo>
                      <a:cubicBezTo>
                        <a:pt x="87686" y="903573"/>
                        <a:pt x="93864" y="910629"/>
                        <a:pt x="93864" y="919333"/>
                      </a:cubicBezTo>
                      <a:cubicBezTo>
                        <a:pt x="93864" y="928038"/>
                        <a:pt x="87686" y="935094"/>
                        <a:pt x="80065" y="935094"/>
                      </a:cubicBezTo>
                      <a:cubicBezTo>
                        <a:pt x="72444" y="935094"/>
                        <a:pt x="66266" y="928038"/>
                        <a:pt x="66266" y="919333"/>
                      </a:cubicBezTo>
                      <a:cubicBezTo>
                        <a:pt x="66266" y="910629"/>
                        <a:pt x="72444" y="903573"/>
                        <a:pt x="80065" y="903573"/>
                      </a:cubicBezTo>
                      <a:close/>
                      <a:moveTo>
                        <a:pt x="1559525" y="876437"/>
                      </a:moveTo>
                      <a:cubicBezTo>
                        <a:pt x="1567146" y="876437"/>
                        <a:pt x="1573324" y="883494"/>
                        <a:pt x="1573324" y="892198"/>
                      </a:cubicBezTo>
                      <a:cubicBezTo>
                        <a:pt x="1573324" y="900902"/>
                        <a:pt x="1567146" y="907959"/>
                        <a:pt x="1559525" y="907959"/>
                      </a:cubicBezTo>
                      <a:cubicBezTo>
                        <a:pt x="1551904" y="907959"/>
                        <a:pt x="1545726" y="900902"/>
                        <a:pt x="1545726" y="892198"/>
                      </a:cubicBezTo>
                      <a:cubicBezTo>
                        <a:pt x="1545726" y="883494"/>
                        <a:pt x="1551904" y="876437"/>
                        <a:pt x="1559525" y="876437"/>
                      </a:cubicBezTo>
                      <a:close/>
                      <a:moveTo>
                        <a:pt x="949849" y="866181"/>
                      </a:moveTo>
                      <a:cubicBezTo>
                        <a:pt x="957470" y="866181"/>
                        <a:pt x="963648" y="873237"/>
                        <a:pt x="963648" y="881941"/>
                      </a:cubicBezTo>
                      <a:cubicBezTo>
                        <a:pt x="963648" y="890646"/>
                        <a:pt x="957470" y="897702"/>
                        <a:pt x="949849" y="897702"/>
                      </a:cubicBezTo>
                      <a:cubicBezTo>
                        <a:pt x="942228" y="897702"/>
                        <a:pt x="936050" y="890646"/>
                        <a:pt x="936050" y="881941"/>
                      </a:cubicBezTo>
                      <a:cubicBezTo>
                        <a:pt x="936050" y="873237"/>
                        <a:pt x="942228" y="866181"/>
                        <a:pt x="949849" y="866181"/>
                      </a:cubicBezTo>
                      <a:close/>
                      <a:moveTo>
                        <a:pt x="288711" y="860553"/>
                      </a:moveTo>
                      <a:cubicBezTo>
                        <a:pt x="296332" y="860553"/>
                        <a:pt x="302510" y="867610"/>
                        <a:pt x="302510" y="876314"/>
                      </a:cubicBezTo>
                      <a:cubicBezTo>
                        <a:pt x="302510" y="885018"/>
                        <a:pt x="296332" y="892074"/>
                        <a:pt x="288711" y="892074"/>
                      </a:cubicBezTo>
                      <a:cubicBezTo>
                        <a:pt x="281091" y="892074"/>
                        <a:pt x="274913" y="885018"/>
                        <a:pt x="274913" y="876314"/>
                      </a:cubicBezTo>
                      <a:cubicBezTo>
                        <a:pt x="274913" y="867610"/>
                        <a:pt x="281091" y="860553"/>
                        <a:pt x="288711" y="860553"/>
                      </a:cubicBezTo>
                      <a:close/>
                      <a:moveTo>
                        <a:pt x="1038039" y="858122"/>
                      </a:moveTo>
                      <a:cubicBezTo>
                        <a:pt x="1045659" y="858122"/>
                        <a:pt x="1051836" y="865179"/>
                        <a:pt x="1051836" y="873883"/>
                      </a:cubicBezTo>
                      <a:cubicBezTo>
                        <a:pt x="1051836" y="882587"/>
                        <a:pt x="1045659" y="889643"/>
                        <a:pt x="1038039" y="889643"/>
                      </a:cubicBezTo>
                      <a:cubicBezTo>
                        <a:pt x="1030418" y="889643"/>
                        <a:pt x="1024240" y="882587"/>
                        <a:pt x="1024240" y="873883"/>
                      </a:cubicBezTo>
                      <a:cubicBezTo>
                        <a:pt x="1024240" y="865179"/>
                        <a:pt x="1030418" y="858122"/>
                        <a:pt x="1038039" y="858122"/>
                      </a:cubicBezTo>
                      <a:close/>
                      <a:moveTo>
                        <a:pt x="540414" y="855224"/>
                      </a:moveTo>
                      <a:cubicBezTo>
                        <a:pt x="548034" y="855224"/>
                        <a:pt x="554212" y="862280"/>
                        <a:pt x="554212" y="870984"/>
                      </a:cubicBezTo>
                      <a:cubicBezTo>
                        <a:pt x="554212" y="879689"/>
                        <a:pt x="548034" y="886745"/>
                        <a:pt x="540414" y="886745"/>
                      </a:cubicBezTo>
                      <a:cubicBezTo>
                        <a:pt x="532793" y="886745"/>
                        <a:pt x="526615" y="879689"/>
                        <a:pt x="526615" y="870984"/>
                      </a:cubicBezTo>
                      <a:cubicBezTo>
                        <a:pt x="526615" y="862280"/>
                        <a:pt x="532793" y="855224"/>
                        <a:pt x="540414" y="855224"/>
                      </a:cubicBezTo>
                      <a:close/>
                      <a:moveTo>
                        <a:pt x="773471" y="854093"/>
                      </a:moveTo>
                      <a:cubicBezTo>
                        <a:pt x="781091" y="854093"/>
                        <a:pt x="787269" y="861149"/>
                        <a:pt x="787269" y="869854"/>
                      </a:cubicBezTo>
                      <a:cubicBezTo>
                        <a:pt x="787269" y="878558"/>
                        <a:pt x="781091" y="885614"/>
                        <a:pt x="773471" y="885614"/>
                      </a:cubicBezTo>
                      <a:cubicBezTo>
                        <a:pt x="765850" y="885614"/>
                        <a:pt x="759672" y="878558"/>
                        <a:pt x="759672" y="869854"/>
                      </a:cubicBezTo>
                      <a:cubicBezTo>
                        <a:pt x="759672" y="861149"/>
                        <a:pt x="765850" y="854093"/>
                        <a:pt x="773471" y="854093"/>
                      </a:cubicBezTo>
                      <a:close/>
                      <a:moveTo>
                        <a:pt x="620021" y="850064"/>
                      </a:moveTo>
                      <a:cubicBezTo>
                        <a:pt x="627642" y="850064"/>
                        <a:pt x="633819" y="857120"/>
                        <a:pt x="633819" y="865824"/>
                      </a:cubicBezTo>
                      <a:cubicBezTo>
                        <a:pt x="633819" y="874529"/>
                        <a:pt x="627642" y="881585"/>
                        <a:pt x="620021" y="881585"/>
                      </a:cubicBezTo>
                      <a:cubicBezTo>
                        <a:pt x="612400" y="881585"/>
                        <a:pt x="606222" y="874529"/>
                        <a:pt x="606222" y="865824"/>
                      </a:cubicBezTo>
                      <a:cubicBezTo>
                        <a:pt x="606222" y="857120"/>
                        <a:pt x="612400" y="850064"/>
                        <a:pt x="620021" y="850064"/>
                      </a:cubicBezTo>
                      <a:close/>
                      <a:moveTo>
                        <a:pt x="1391966" y="848233"/>
                      </a:moveTo>
                      <a:cubicBezTo>
                        <a:pt x="1399586" y="848233"/>
                        <a:pt x="1405763" y="855290"/>
                        <a:pt x="1405763" y="863994"/>
                      </a:cubicBezTo>
                      <a:cubicBezTo>
                        <a:pt x="1405763" y="872698"/>
                        <a:pt x="1399586" y="879754"/>
                        <a:pt x="1391966" y="879754"/>
                      </a:cubicBezTo>
                      <a:cubicBezTo>
                        <a:pt x="1384345" y="879754"/>
                        <a:pt x="1378167" y="872698"/>
                        <a:pt x="1378167" y="863994"/>
                      </a:cubicBezTo>
                      <a:cubicBezTo>
                        <a:pt x="1378167" y="855290"/>
                        <a:pt x="1384345" y="848233"/>
                        <a:pt x="1391966" y="848233"/>
                      </a:cubicBezTo>
                      <a:close/>
                      <a:moveTo>
                        <a:pt x="401074" y="847165"/>
                      </a:moveTo>
                      <a:cubicBezTo>
                        <a:pt x="408695" y="847165"/>
                        <a:pt x="414873" y="854221"/>
                        <a:pt x="414873" y="862925"/>
                      </a:cubicBezTo>
                      <a:cubicBezTo>
                        <a:pt x="414873" y="871630"/>
                        <a:pt x="408695" y="878686"/>
                        <a:pt x="401074" y="878686"/>
                      </a:cubicBezTo>
                      <a:cubicBezTo>
                        <a:pt x="393454" y="878686"/>
                        <a:pt x="387276" y="871630"/>
                        <a:pt x="387276" y="862925"/>
                      </a:cubicBezTo>
                      <a:cubicBezTo>
                        <a:pt x="387276" y="854221"/>
                        <a:pt x="393454" y="847165"/>
                        <a:pt x="401074" y="847165"/>
                      </a:cubicBezTo>
                      <a:close/>
                      <a:moveTo>
                        <a:pt x="2458" y="841121"/>
                      </a:moveTo>
                      <a:cubicBezTo>
                        <a:pt x="10079" y="841121"/>
                        <a:pt x="16257" y="848177"/>
                        <a:pt x="16257" y="856881"/>
                      </a:cubicBezTo>
                      <a:cubicBezTo>
                        <a:pt x="16257" y="865586"/>
                        <a:pt x="10079" y="872642"/>
                        <a:pt x="2458" y="872642"/>
                      </a:cubicBezTo>
                      <a:lnTo>
                        <a:pt x="0" y="871479"/>
                      </a:lnTo>
                      <a:lnTo>
                        <a:pt x="2369" y="841164"/>
                      </a:lnTo>
                      <a:close/>
                      <a:moveTo>
                        <a:pt x="1205292" y="839991"/>
                      </a:moveTo>
                      <a:cubicBezTo>
                        <a:pt x="1212913" y="839991"/>
                        <a:pt x="1219090" y="847048"/>
                        <a:pt x="1219090" y="855752"/>
                      </a:cubicBezTo>
                      <a:cubicBezTo>
                        <a:pt x="1219090" y="864456"/>
                        <a:pt x="1212913" y="871512"/>
                        <a:pt x="1205292" y="871512"/>
                      </a:cubicBezTo>
                      <a:cubicBezTo>
                        <a:pt x="1197672" y="871512"/>
                        <a:pt x="1191494" y="864456"/>
                        <a:pt x="1191494" y="855752"/>
                      </a:cubicBezTo>
                      <a:cubicBezTo>
                        <a:pt x="1191494" y="847048"/>
                        <a:pt x="1197672" y="839991"/>
                        <a:pt x="1205292" y="839991"/>
                      </a:cubicBezTo>
                      <a:close/>
                      <a:moveTo>
                        <a:pt x="196475" y="839106"/>
                      </a:moveTo>
                      <a:cubicBezTo>
                        <a:pt x="204096" y="839106"/>
                        <a:pt x="210274" y="846163"/>
                        <a:pt x="210274" y="854867"/>
                      </a:cubicBezTo>
                      <a:cubicBezTo>
                        <a:pt x="210274" y="863571"/>
                        <a:pt x="204096" y="870627"/>
                        <a:pt x="196475" y="870627"/>
                      </a:cubicBezTo>
                      <a:cubicBezTo>
                        <a:pt x="188854" y="870627"/>
                        <a:pt x="182676" y="863571"/>
                        <a:pt x="182676" y="854867"/>
                      </a:cubicBezTo>
                      <a:cubicBezTo>
                        <a:pt x="182676" y="846163"/>
                        <a:pt x="188854" y="839106"/>
                        <a:pt x="196475" y="839106"/>
                      </a:cubicBezTo>
                      <a:close/>
                      <a:moveTo>
                        <a:pt x="80065" y="829033"/>
                      </a:moveTo>
                      <a:cubicBezTo>
                        <a:pt x="87686" y="829033"/>
                        <a:pt x="93864" y="836089"/>
                        <a:pt x="93864" y="844793"/>
                      </a:cubicBezTo>
                      <a:cubicBezTo>
                        <a:pt x="93864" y="853498"/>
                        <a:pt x="87686" y="860554"/>
                        <a:pt x="80065" y="860554"/>
                      </a:cubicBezTo>
                      <a:cubicBezTo>
                        <a:pt x="72444" y="860554"/>
                        <a:pt x="66266" y="853498"/>
                        <a:pt x="66266" y="844793"/>
                      </a:cubicBezTo>
                      <a:cubicBezTo>
                        <a:pt x="66266" y="836089"/>
                        <a:pt x="72444" y="829033"/>
                        <a:pt x="80065" y="829033"/>
                      </a:cubicBezTo>
                      <a:close/>
                      <a:moveTo>
                        <a:pt x="1476933" y="828087"/>
                      </a:moveTo>
                      <a:cubicBezTo>
                        <a:pt x="1484554" y="828087"/>
                        <a:pt x="1490732" y="835144"/>
                        <a:pt x="1490732" y="843848"/>
                      </a:cubicBezTo>
                      <a:cubicBezTo>
                        <a:pt x="1490732" y="852552"/>
                        <a:pt x="1484554" y="859609"/>
                        <a:pt x="1476933" y="859609"/>
                      </a:cubicBezTo>
                      <a:cubicBezTo>
                        <a:pt x="1469312" y="859609"/>
                        <a:pt x="1463134" y="852552"/>
                        <a:pt x="1463134" y="843848"/>
                      </a:cubicBezTo>
                      <a:cubicBezTo>
                        <a:pt x="1463134" y="835144"/>
                        <a:pt x="1469312" y="828087"/>
                        <a:pt x="1476933" y="828087"/>
                      </a:cubicBezTo>
                      <a:close/>
                      <a:moveTo>
                        <a:pt x="1115644" y="815816"/>
                      </a:moveTo>
                      <a:cubicBezTo>
                        <a:pt x="1123265" y="815816"/>
                        <a:pt x="1129443" y="822872"/>
                        <a:pt x="1129443" y="831577"/>
                      </a:cubicBezTo>
                      <a:cubicBezTo>
                        <a:pt x="1129443" y="840281"/>
                        <a:pt x="1123265" y="847337"/>
                        <a:pt x="1115644" y="847337"/>
                      </a:cubicBezTo>
                      <a:cubicBezTo>
                        <a:pt x="1108024" y="847337"/>
                        <a:pt x="1101846" y="840281"/>
                        <a:pt x="1101846" y="831577"/>
                      </a:cubicBezTo>
                      <a:cubicBezTo>
                        <a:pt x="1101846" y="822872"/>
                        <a:pt x="1108024" y="815816"/>
                        <a:pt x="1115644" y="815816"/>
                      </a:cubicBezTo>
                      <a:close/>
                      <a:moveTo>
                        <a:pt x="695864" y="791641"/>
                      </a:moveTo>
                      <a:cubicBezTo>
                        <a:pt x="703484" y="791641"/>
                        <a:pt x="709662" y="798697"/>
                        <a:pt x="709662" y="807402"/>
                      </a:cubicBezTo>
                      <a:cubicBezTo>
                        <a:pt x="709662" y="816106"/>
                        <a:pt x="703484" y="823162"/>
                        <a:pt x="695864" y="823162"/>
                      </a:cubicBezTo>
                      <a:cubicBezTo>
                        <a:pt x="688243" y="823162"/>
                        <a:pt x="682065" y="816106"/>
                        <a:pt x="682065" y="807402"/>
                      </a:cubicBezTo>
                      <a:cubicBezTo>
                        <a:pt x="682065" y="798697"/>
                        <a:pt x="688243" y="791641"/>
                        <a:pt x="695864" y="791641"/>
                      </a:cubicBezTo>
                      <a:close/>
                      <a:moveTo>
                        <a:pt x="323468" y="784713"/>
                      </a:moveTo>
                      <a:cubicBezTo>
                        <a:pt x="331089" y="784713"/>
                        <a:pt x="337266" y="791769"/>
                        <a:pt x="337266" y="800473"/>
                      </a:cubicBezTo>
                      <a:cubicBezTo>
                        <a:pt x="337266" y="809177"/>
                        <a:pt x="331089" y="816234"/>
                        <a:pt x="323468" y="816234"/>
                      </a:cubicBezTo>
                      <a:cubicBezTo>
                        <a:pt x="315847" y="816234"/>
                        <a:pt x="309669" y="809177"/>
                        <a:pt x="309669" y="800473"/>
                      </a:cubicBezTo>
                      <a:cubicBezTo>
                        <a:pt x="309669" y="791769"/>
                        <a:pt x="315847" y="784713"/>
                        <a:pt x="323468" y="784713"/>
                      </a:cubicBezTo>
                      <a:close/>
                      <a:moveTo>
                        <a:pt x="845005" y="783859"/>
                      </a:moveTo>
                      <a:cubicBezTo>
                        <a:pt x="852626" y="783859"/>
                        <a:pt x="858804" y="790916"/>
                        <a:pt x="858804" y="799620"/>
                      </a:cubicBezTo>
                      <a:cubicBezTo>
                        <a:pt x="858804" y="808324"/>
                        <a:pt x="852626" y="815380"/>
                        <a:pt x="845005" y="815380"/>
                      </a:cubicBezTo>
                      <a:cubicBezTo>
                        <a:pt x="837385" y="815380"/>
                        <a:pt x="831208" y="808324"/>
                        <a:pt x="831208" y="799620"/>
                      </a:cubicBezTo>
                      <a:cubicBezTo>
                        <a:pt x="831208" y="790916"/>
                        <a:pt x="837385" y="783859"/>
                        <a:pt x="845005" y="783859"/>
                      </a:cubicBezTo>
                      <a:close/>
                      <a:moveTo>
                        <a:pt x="939785" y="770783"/>
                      </a:moveTo>
                      <a:cubicBezTo>
                        <a:pt x="947406" y="770783"/>
                        <a:pt x="953584" y="777839"/>
                        <a:pt x="953584" y="786543"/>
                      </a:cubicBezTo>
                      <a:cubicBezTo>
                        <a:pt x="953584" y="795247"/>
                        <a:pt x="947406" y="802304"/>
                        <a:pt x="939785" y="802304"/>
                      </a:cubicBezTo>
                      <a:cubicBezTo>
                        <a:pt x="932165" y="802304"/>
                        <a:pt x="925987" y="795247"/>
                        <a:pt x="925987" y="786543"/>
                      </a:cubicBezTo>
                      <a:cubicBezTo>
                        <a:pt x="925987" y="777839"/>
                        <a:pt x="932165" y="770783"/>
                        <a:pt x="939785" y="770783"/>
                      </a:cubicBezTo>
                      <a:close/>
                      <a:moveTo>
                        <a:pt x="1305540" y="767650"/>
                      </a:moveTo>
                      <a:cubicBezTo>
                        <a:pt x="1313160" y="767650"/>
                        <a:pt x="1319338" y="774706"/>
                        <a:pt x="1319338" y="783410"/>
                      </a:cubicBezTo>
                      <a:cubicBezTo>
                        <a:pt x="1319338" y="792114"/>
                        <a:pt x="1313160" y="799171"/>
                        <a:pt x="1305540" y="799171"/>
                      </a:cubicBezTo>
                      <a:cubicBezTo>
                        <a:pt x="1297919" y="799171"/>
                        <a:pt x="1291741" y="792114"/>
                        <a:pt x="1291741" y="783410"/>
                      </a:cubicBezTo>
                      <a:cubicBezTo>
                        <a:pt x="1291741" y="774706"/>
                        <a:pt x="1297919" y="767650"/>
                        <a:pt x="1305540" y="767650"/>
                      </a:cubicBezTo>
                      <a:close/>
                      <a:moveTo>
                        <a:pt x="477304" y="765868"/>
                      </a:moveTo>
                      <a:cubicBezTo>
                        <a:pt x="484925" y="765868"/>
                        <a:pt x="491103" y="772924"/>
                        <a:pt x="491103" y="781629"/>
                      </a:cubicBezTo>
                      <a:cubicBezTo>
                        <a:pt x="491103" y="790333"/>
                        <a:pt x="484925" y="797389"/>
                        <a:pt x="477304" y="797389"/>
                      </a:cubicBezTo>
                      <a:cubicBezTo>
                        <a:pt x="469684" y="797389"/>
                        <a:pt x="463506" y="790333"/>
                        <a:pt x="463506" y="781629"/>
                      </a:cubicBezTo>
                      <a:cubicBezTo>
                        <a:pt x="463506" y="772924"/>
                        <a:pt x="469684" y="765868"/>
                        <a:pt x="477304" y="765868"/>
                      </a:cubicBezTo>
                      <a:close/>
                      <a:moveTo>
                        <a:pt x="104758" y="754494"/>
                      </a:moveTo>
                      <a:cubicBezTo>
                        <a:pt x="112379" y="754494"/>
                        <a:pt x="118557" y="761550"/>
                        <a:pt x="118557" y="770254"/>
                      </a:cubicBezTo>
                      <a:cubicBezTo>
                        <a:pt x="118557" y="778958"/>
                        <a:pt x="112379" y="786015"/>
                        <a:pt x="104758" y="786015"/>
                      </a:cubicBezTo>
                      <a:cubicBezTo>
                        <a:pt x="97138" y="786015"/>
                        <a:pt x="90960" y="778958"/>
                        <a:pt x="90960" y="770254"/>
                      </a:cubicBezTo>
                      <a:cubicBezTo>
                        <a:pt x="90960" y="761550"/>
                        <a:pt x="97138" y="754494"/>
                        <a:pt x="104758" y="754494"/>
                      </a:cubicBezTo>
                      <a:close/>
                      <a:moveTo>
                        <a:pt x="1038038" y="753364"/>
                      </a:moveTo>
                      <a:cubicBezTo>
                        <a:pt x="1045659" y="753364"/>
                        <a:pt x="1051836" y="760420"/>
                        <a:pt x="1051836" y="769125"/>
                      </a:cubicBezTo>
                      <a:cubicBezTo>
                        <a:pt x="1051836" y="777829"/>
                        <a:pt x="1045659" y="784885"/>
                        <a:pt x="1038038" y="784885"/>
                      </a:cubicBezTo>
                      <a:cubicBezTo>
                        <a:pt x="1030418" y="784885"/>
                        <a:pt x="1024240" y="777829"/>
                        <a:pt x="1024240" y="769125"/>
                      </a:cubicBezTo>
                      <a:cubicBezTo>
                        <a:pt x="1024240" y="760420"/>
                        <a:pt x="1030418" y="753364"/>
                        <a:pt x="1038038" y="753364"/>
                      </a:cubicBezTo>
                      <a:close/>
                      <a:moveTo>
                        <a:pt x="1561595" y="747504"/>
                      </a:moveTo>
                      <a:cubicBezTo>
                        <a:pt x="1569216" y="747504"/>
                        <a:pt x="1575393" y="754561"/>
                        <a:pt x="1575393" y="763265"/>
                      </a:cubicBezTo>
                      <a:cubicBezTo>
                        <a:pt x="1575393" y="771969"/>
                        <a:pt x="1569216" y="779025"/>
                        <a:pt x="1561595" y="779025"/>
                      </a:cubicBezTo>
                      <a:cubicBezTo>
                        <a:pt x="1553974" y="779025"/>
                        <a:pt x="1547796" y="771969"/>
                        <a:pt x="1547796" y="763265"/>
                      </a:cubicBezTo>
                      <a:cubicBezTo>
                        <a:pt x="1547796" y="754561"/>
                        <a:pt x="1553974" y="747504"/>
                        <a:pt x="1561595" y="747504"/>
                      </a:cubicBezTo>
                      <a:close/>
                      <a:moveTo>
                        <a:pt x="1149897" y="747240"/>
                      </a:moveTo>
                      <a:cubicBezTo>
                        <a:pt x="1157517" y="747240"/>
                        <a:pt x="1163694" y="754296"/>
                        <a:pt x="1163694" y="763000"/>
                      </a:cubicBezTo>
                      <a:cubicBezTo>
                        <a:pt x="1163694" y="771705"/>
                        <a:pt x="1157517" y="778761"/>
                        <a:pt x="1149897" y="778761"/>
                      </a:cubicBezTo>
                      <a:cubicBezTo>
                        <a:pt x="1142276" y="778761"/>
                        <a:pt x="1136098" y="771705"/>
                        <a:pt x="1136098" y="763000"/>
                      </a:cubicBezTo>
                      <a:cubicBezTo>
                        <a:pt x="1136098" y="754296"/>
                        <a:pt x="1142276" y="747240"/>
                        <a:pt x="1149897" y="747240"/>
                      </a:cubicBezTo>
                      <a:close/>
                      <a:moveTo>
                        <a:pt x="1409597" y="735773"/>
                      </a:moveTo>
                      <a:cubicBezTo>
                        <a:pt x="1417217" y="735773"/>
                        <a:pt x="1423395" y="742829"/>
                        <a:pt x="1423395" y="751533"/>
                      </a:cubicBezTo>
                      <a:cubicBezTo>
                        <a:pt x="1423395" y="760238"/>
                        <a:pt x="1417217" y="767294"/>
                        <a:pt x="1409597" y="767294"/>
                      </a:cubicBezTo>
                      <a:cubicBezTo>
                        <a:pt x="1401976" y="767294"/>
                        <a:pt x="1395799" y="760238"/>
                        <a:pt x="1395799" y="751533"/>
                      </a:cubicBezTo>
                      <a:cubicBezTo>
                        <a:pt x="1395799" y="742829"/>
                        <a:pt x="1401976" y="735773"/>
                        <a:pt x="1409597" y="735773"/>
                      </a:cubicBezTo>
                      <a:close/>
                      <a:moveTo>
                        <a:pt x="764651" y="735233"/>
                      </a:moveTo>
                      <a:cubicBezTo>
                        <a:pt x="772272" y="735233"/>
                        <a:pt x="778450" y="742289"/>
                        <a:pt x="778450" y="750993"/>
                      </a:cubicBezTo>
                      <a:cubicBezTo>
                        <a:pt x="778450" y="759698"/>
                        <a:pt x="772272" y="766754"/>
                        <a:pt x="764651" y="766754"/>
                      </a:cubicBezTo>
                      <a:cubicBezTo>
                        <a:pt x="757030" y="766754"/>
                        <a:pt x="750852" y="759698"/>
                        <a:pt x="750852" y="750993"/>
                      </a:cubicBezTo>
                      <a:cubicBezTo>
                        <a:pt x="750852" y="742289"/>
                        <a:pt x="757030" y="735233"/>
                        <a:pt x="764651" y="735233"/>
                      </a:cubicBezTo>
                      <a:close/>
                      <a:moveTo>
                        <a:pt x="612966" y="733218"/>
                      </a:moveTo>
                      <a:cubicBezTo>
                        <a:pt x="620586" y="733218"/>
                        <a:pt x="626764" y="740274"/>
                        <a:pt x="626764" y="748979"/>
                      </a:cubicBezTo>
                      <a:cubicBezTo>
                        <a:pt x="626764" y="757683"/>
                        <a:pt x="620586" y="764739"/>
                        <a:pt x="612966" y="764739"/>
                      </a:cubicBezTo>
                      <a:cubicBezTo>
                        <a:pt x="605345" y="764739"/>
                        <a:pt x="599167" y="757683"/>
                        <a:pt x="599167" y="748979"/>
                      </a:cubicBezTo>
                      <a:cubicBezTo>
                        <a:pt x="599167" y="740274"/>
                        <a:pt x="605345" y="733218"/>
                        <a:pt x="612966" y="733218"/>
                      </a:cubicBezTo>
                      <a:close/>
                      <a:moveTo>
                        <a:pt x="400768" y="724275"/>
                      </a:moveTo>
                      <a:cubicBezTo>
                        <a:pt x="408389" y="724275"/>
                        <a:pt x="414567" y="731331"/>
                        <a:pt x="414567" y="740035"/>
                      </a:cubicBezTo>
                      <a:cubicBezTo>
                        <a:pt x="414567" y="748740"/>
                        <a:pt x="408389" y="755796"/>
                        <a:pt x="400768" y="755796"/>
                      </a:cubicBezTo>
                      <a:cubicBezTo>
                        <a:pt x="393148" y="755796"/>
                        <a:pt x="386970" y="748740"/>
                        <a:pt x="386970" y="740035"/>
                      </a:cubicBezTo>
                      <a:cubicBezTo>
                        <a:pt x="386970" y="731331"/>
                        <a:pt x="393148" y="724275"/>
                        <a:pt x="400768" y="724275"/>
                      </a:cubicBezTo>
                      <a:close/>
                      <a:moveTo>
                        <a:pt x="237042" y="720246"/>
                      </a:moveTo>
                      <a:cubicBezTo>
                        <a:pt x="244663" y="720246"/>
                        <a:pt x="250841" y="727302"/>
                        <a:pt x="250841" y="736006"/>
                      </a:cubicBezTo>
                      <a:cubicBezTo>
                        <a:pt x="250841" y="744711"/>
                        <a:pt x="244663" y="751767"/>
                        <a:pt x="237042" y="751767"/>
                      </a:cubicBezTo>
                      <a:cubicBezTo>
                        <a:pt x="229422" y="751767"/>
                        <a:pt x="223244" y="744711"/>
                        <a:pt x="223244" y="736006"/>
                      </a:cubicBezTo>
                      <a:cubicBezTo>
                        <a:pt x="223244" y="727302"/>
                        <a:pt x="229422" y="720246"/>
                        <a:pt x="237042" y="720246"/>
                      </a:cubicBezTo>
                      <a:close/>
                      <a:moveTo>
                        <a:pt x="973297" y="692213"/>
                      </a:moveTo>
                      <a:cubicBezTo>
                        <a:pt x="980918" y="692213"/>
                        <a:pt x="987096" y="699270"/>
                        <a:pt x="987096" y="707974"/>
                      </a:cubicBezTo>
                      <a:cubicBezTo>
                        <a:pt x="987096" y="716678"/>
                        <a:pt x="980918" y="723734"/>
                        <a:pt x="973297" y="723734"/>
                      </a:cubicBezTo>
                      <a:cubicBezTo>
                        <a:pt x="965677" y="723734"/>
                        <a:pt x="959500" y="716678"/>
                        <a:pt x="959500" y="707974"/>
                      </a:cubicBezTo>
                      <a:cubicBezTo>
                        <a:pt x="959500" y="699270"/>
                        <a:pt x="965677" y="692213"/>
                        <a:pt x="973297" y="692213"/>
                      </a:cubicBezTo>
                      <a:close/>
                      <a:moveTo>
                        <a:pt x="27151" y="692042"/>
                      </a:moveTo>
                      <a:cubicBezTo>
                        <a:pt x="34772" y="692042"/>
                        <a:pt x="40950" y="699098"/>
                        <a:pt x="40950" y="707802"/>
                      </a:cubicBezTo>
                      <a:cubicBezTo>
                        <a:pt x="40950" y="716507"/>
                        <a:pt x="34772" y="723563"/>
                        <a:pt x="27151" y="723563"/>
                      </a:cubicBezTo>
                      <a:cubicBezTo>
                        <a:pt x="23341" y="723563"/>
                        <a:pt x="19892" y="721799"/>
                        <a:pt x="17395" y="718947"/>
                      </a:cubicBezTo>
                      <a:lnTo>
                        <a:pt x="14202" y="710143"/>
                      </a:lnTo>
                      <a:lnTo>
                        <a:pt x="17400" y="696656"/>
                      </a:lnTo>
                      <a:close/>
                      <a:moveTo>
                        <a:pt x="1225000" y="686883"/>
                      </a:moveTo>
                      <a:cubicBezTo>
                        <a:pt x="1232620" y="686883"/>
                        <a:pt x="1238798" y="693939"/>
                        <a:pt x="1238798" y="702643"/>
                      </a:cubicBezTo>
                      <a:cubicBezTo>
                        <a:pt x="1238798" y="711348"/>
                        <a:pt x="1232620" y="718404"/>
                        <a:pt x="1225000" y="718404"/>
                      </a:cubicBezTo>
                      <a:cubicBezTo>
                        <a:pt x="1217379" y="718404"/>
                        <a:pt x="1211201" y="711348"/>
                        <a:pt x="1211201" y="702643"/>
                      </a:cubicBezTo>
                      <a:cubicBezTo>
                        <a:pt x="1211201" y="693939"/>
                        <a:pt x="1217379" y="686883"/>
                        <a:pt x="1225000" y="686883"/>
                      </a:cubicBezTo>
                      <a:close/>
                      <a:moveTo>
                        <a:pt x="1085661" y="678824"/>
                      </a:moveTo>
                      <a:cubicBezTo>
                        <a:pt x="1093281" y="678824"/>
                        <a:pt x="1099459" y="685881"/>
                        <a:pt x="1099459" y="694585"/>
                      </a:cubicBezTo>
                      <a:cubicBezTo>
                        <a:pt x="1099459" y="703289"/>
                        <a:pt x="1093281" y="710345"/>
                        <a:pt x="1085661" y="710345"/>
                      </a:cubicBezTo>
                      <a:cubicBezTo>
                        <a:pt x="1078040" y="710345"/>
                        <a:pt x="1071862" y="703289"/>
                        <a:pt x="1071862" y="694585"/>
                      </a:cubicBezTo>
                      <a:cubicBezTo>
                        <a:pt x="1071862" y="685881"/>
                        <a:pt x="1078040" y="678824"/>
                        <a:pt x="1085661" y="678824"/>
                      </a:cubicBezTo>
                      <a:close/>
                      <a:moveTo>
                        <a:pt x="1482225" y="674978"/>
                      </a:moveTo>
                      <a:cubicBezTo>
                        <a:pt x="1489845" y="674978"/>
                        <a:pt x="1496023" y="682035"/>
                        <a:pt x="1496023" y="690739"/>
                      </a:cubicBezTo>
                      <a:cubicBezTo>
                        <a:pt x="1496023" y="699443"/>
                        <a:pt x="1489845" y="706499"/>
                        <a:pt x="1482225" y="706499"/>
                      </a:cubicBezTo>
                      <a:cubicBezTo>
                        <a:pt x="1474604" y="706499"/>
                        <a:pt x="1468426" y="699443"/>
                        <a:pt x="1468426" y="690739"/>
                      </a:cubicBezTo>
                      <a:cubicBezTo>
                        <a:pt x="1468426" y="682035"/>
                        <a:pt x="1474604" y="674978"/>
                        <a:pt x="1482225" y="674978"/>
                      </a:cubicBezTo>
                      <a:close/>
                      <a:moveTo>
                        <a:pt x="687045" y="672781"/>
                      </a:moveTo>
                      <a:cubicBezTo>
                        <a:pt x="694665" y="672781"/>
                        <a:pt x="700843" y="679837"/>
                        <a:pt x="700843" y="688541"/>
                      </a:cubicBezTo>
                      <a:cubicBezTo>
                        <a:pt x="700843" y="697246"/>
                        <a:pt x="694665" y="704302"/>
                        <a:pt x="687045" y="704302"/>
                      </a:cubicBezTo>
                      <a:cubicBezTo>
                        <a:pt x="679424" y="704302"/>
                        <a:pt x="673246" y="697246"/>
                        <a:pt x="673246" y="688541"/>
                      </a:cubicBezTo>
                      <a:cubicBezTo>
                        <a:pt x="673246" y="679837"/>
                        <a:pt x="679424" y="672781"/>
                        <a:pt x="687045" y="672781"/>
                      </a:cubicBezTo>
                      <a:close/>
                      <a:moveTo>
                        <a:pt x="1328775" y="670949"/>
                      </a:moveTo>
                      <a:cubicBezTo>
                        <a:pt x="1336396" y="670949"/>
                        <a:pt x="1342573" y="678006"/>
                        <a:pt x="1342573" y="686710"/>
                      </a:cubicBezTo>
                      <a:cubicBezTo>
                        <a:pt x="1342573" y="695414"/>
                        <a:pt x="1336396" y="702470"/>
                        <a:pt x="1328775" y="702470"/>
                      </a:cubicBezTo>
                      <a:cubicBezTo>
                        <a:pt x="1321154" y="702470"/>
                        <a:pt x="1314976" y="695414"/>
                        <a:pt x="1314976" y="686710"/>
                      </a:cubicBezTo>
                      <a:cubicBezTo>
                        <a:pt x="1314976" y="678006"/>
                        <a:pt x="1321154" y="670949"/>
                        <a:pt x="1328775" y="670949"/>
                      </a:cubicBezTo>
                      <a:close/>
                      <a:moveTo>
                        <a:pt x="881061" y="670766"/>
                      </a:moveTo>
                      <a:cubicBezTo>
                        <a:pt x="888682" y="670766"/>
                        <a:pt x="894860" y="677823"/>
                        <a:pt x="894860" y="686527"/>
                      </a:cubicBezTo>
                      <a:cubicBezTo>
                        <a:pt x="894860" y="695231"/>
                        <a:pt x="888682" y="702287"/>
                        <a:pt x="881061" y="702287"/>
                      </a:cubicBezTo>
                      <a:cubicBezTo>
                        <a:pt x="873440" y="702287"/>
                        <a:pt x="867262" y="695231"/>
                        <a:pt x="867262" y="686527"/>
                      </a:cubicBezTo>
                      <a:cubicBezTo>
                        <a:pt x="867262" y="677823"/>
                        <a:pt x="873440" y="670766"/>
                        <a:pt x="881061" y="670766"/>
                      </a:cubicBezTo>
                      <a:close/>
                      <a:moveTo>
                        <a:pt x="535359" y="670766"/>
                      </a:moveTo>
                      <a:cubicBezTo>
                        <a:pt x="542980" y="670766"/>
                        <a:pt x="549158" y="677823"/>
                        <a:pt x="549158" y="686527"/>
                      </a:cubicBezTo>
                      <a:cubicBezTo>
                        <a:pt x="549158" y="695231"/>
                        <a:pt x="542980" y="702287"/>
                        <a:pt x="535359" y="702287"/>
                      </a:cubicBezTo>
                      <a:cubicBezTo>
                        <a:pt x="527738" y="702287"/>
                        <a:pt x="521560" y="695231"/>
                        <a:pt x="521560" y="686527"/>
                      </a:cubicBezTo>
                      <a:cubicBezTo>
                        <a:pt x="521560" y="677823"/>
                        <a:pt x="527738" y="670766"/>
                        <a:pt x="535359" y="670766"/>
                      </a:cubicBezTo>
                      <a:close/>
                      <a:moveTo>
                        <a:pt x="764651" y="660693"/>
                      </a:moveTo>
                      <a:cubicBezTo>
                        <a:pt x="772272" y="660693"/>
                        <a:pt x="778450" y="667749"/>
                        <a:pt x="778450" y="676453"/>
                      </a:cubicBezTo>
                      <a:cubicBezTo>
                        <a:pt x="778450" y="685158"/>
                        <a:pt x="772272" y="692214"/>
                        <a:pt x="764651" y="692214"/>
                      </a:cubicBezTo>
                      <a:cubicBezTo>
                        <a:pt x="757030" y="692214"/>
                        <a:pt x="750852" y="685158"/>
                        <a:pt x="750852" y="676453"/>
                      </a:cubicBezTo>
                      <a:cubicBezTo>
                        <a:pt x="750852" y="667749"/>
                        <a:pt x="757030" y="660693"/>
                        <a:pt x="764651" y="660693"/>
                      </a:cubicBezTo>
                      <a:close/>
                      <a:moveTo>
                        <a:pt x="159435" y="657793"/>
                      </a:moveTo>
                      <a:cubicBezTo>
                        <a:pt x="167056" y="657793"/>
                        <a:pt x="173234" y="664850"/>
                        <a:pt x="173234" y="673554"/>
                      </a:cubicBezTo>
                      <a:cubicBezTo>
                        <a:pt x="173234" y="682258"/>
                        <a:pt x="167056" y="689314"/>
                        <a:pt x="159435" y="689314"/>
                      </a:cubicBezTo>
                      <a:cubicBezTo>
                        <a:pt x="151815" y="689314"/>
                        <a:pt x="145637" y="682258"/>
                        <a:pt x="145637" y="673554"/>
                      </a:cubicBezTo>
                      <a:cubicBezTo>
                        <a:pt x="145637" y="664850"/>
                        <a:pt x="151815" y="657793"/>
                        <a:pt x="159435" y="657793"/>
                      </a:cubicBezTo>
                      <a:close/>
                      <a:moveTo>
                        <a:pt x="300539" y="631604"/>
                      </a:moveTo>
                      <a:cubicBezTo>
                        <a:pt x="308159" y="631604"/>
                        <a:pt x="314337" y="638660"/>
                        <a:pt x="314337" y="647365"/>
                      </a:cubicBezTo>
                      <a:cubicBezTo>
                        <a:pt x="314337" y="656069"/>
                        <a:pt x="308159" y="663125"/>
                        <a:pt x="300539" y="663125"/>
                      </a:cubicBezTo>
                      <a:cubicBezTo>
                        <a:pt x="292918" y="663125"/>
                        <a:pt x="286740" y="656069"/>
                        <a:pt x="286740" y="647365"/>
                      </a:cubicBezTo>
                      <a:cubicBezTo>
                        <a:pt x="286740" y="638660"/>
                        <a:pt x="292918" y="631604"/>
                        <a:pt x="300539" y="631604"/>
                      </a:cubicBezTo>
                      <a:close/>
                      <a:moveTo>
                        <a:pt x="1008054" y="616373"/>
                      </a:moveTo>
                      <a:cubicBezTo>
                        <a:pt x="1015675" y="616373"/>
                        <a:pt x="1021852" y="623429"/>
                        <a:pt x="1021852" y="632133"/>
                      </a:cubicBezTo>
                      <a:cubicBezTo>
                        <a:pt x="1021852" y="640837"/>
                        <a:pt x="1015675" y="647894"/>
                        <a:pt x="1008054" y="647894"/>
                      </a:cubicBezTo>
                      <a:cubicBezTo>
                        <a:pt x="1000433" y="647894"/>
                        <a:pt x="994255" y="640837"/>
                        <a:pt x="994255" y="632133"/>
                      </a:cubicBezTo>
                      <a:cubicBezTo>
                        <a:pt x="994255" y="623429"/>
                        <a:pt x="1000433" y="616373"/>
                        <a:pt x="1008054" y="616373"/>
                      </a:cubicBezTo>
                      <a:close/>
                      <a:moveTo>
                        <a:pt x="1404618" y="612527"/>
                      </a:moveTo>
                      <a:cubicBezTo>
                        <a:pt x="1412238" y="612527"/>
                        <a:pt x="1418416" y="619583"/>
                        <a:pt x="1418416" y="628287"/>
                      </a:cubicBezTo>
                      <a:cubicBezTo>
                        <a:pt x="1418416" y="636991"/>
                        <a:pt x="1412238" y="644048"/>
                        <a:pt x="1404618" y="644048"/>
                      </a:cubicBezTo>
                      <a:cubicBezTo>
                        <a:pt x="1396997" y="644048"/>
                        <a:pt x="1390819" y="636991"/>
                        <a:pt x="1390819" y="628287"/>
                      </a:cubicBezTo>
                      <a:cubicBezTo>
                        <a:pt x="1390819" y="619583"/>
                        <a:pt x="1396997" y="612527"/>
                        <a:pt x="1404618" y="612527"/>
                      </a:cubicBezTo>
                      <a:close/>
                      <a:moveTo>
                        <a:pt x="1553760" y="604744"/>
                      </a:moveTo>
                      <a:lnTo>
                        <a:pt x="1559541" y="607480"/>
                      </a:lnTo>
                      <a:lnTo>
                        <a:pt x="1564629" y="628583"/>
                      </a:lnTo>
                      <a:lnTo>
                        <a:pt x="1563517" y="631649"/>
                      </a:lnTo>
                      <a:cubicBezTo>
                        <a:pt x="1561020" y="634501"/>
                        <a:pt x="1557570" y="636265"/>
                        <a:pt x="1553760" y="636265"/>
                      </a:cubicBezTo>
                      <a:cubicBezTo>
                        <a:pt x="1546140" y="636265"/>
                        <a:pt x="1539962" y="629209"/>
                        <a:pt x="1539962" y="620505"/>
                      </a:cubicBezTo>
                      <a:cubicBezTo>
                        <a:pt x="1539962" y="611801"/>
                        <a:pt x="1546140" y="604744"/>
                        <a:pt x="1553760" y="604744"/>
                      </a:cubicBezTo>
                      <a:close/>
                      <a:moveTo>
                        <a:pt x="409587" y="603400"/>
                      </a:moveTo>
                      <a:cubicBezTo>
                        <a:pt x="417208" y="603400"/>
                        <a:pt x="423386" y="610456"/>
                        <a:pt x="423386" y="619161"/>
                      </a:cubicBezTo>
                      <a:cubicBezTo>
                        <a:pt x="423386" y="627865"/>
                        <a:pt x="417208" y="634921"/>
                        <a:pt x="409587" y="634921"/>
                      </a:cubicBezTo>
                      <a:cubicBezTo>
                        <a:pt x="401967" y="634921"/>
                        <a:pt x="395789" y="627865"/>
                        <a:pt x="395789" y="619161"/>
                      </a:cubicBezTo>
                      <a:cubicBezTo>
                        <a:pt x="395789" y="610456"/>
                        <a:pt x="401967" y="603400"/>
                        <a:pt x="409587" y="603400"/>
                      </a:cubicBezTo>
                      <a:close/>
                      <a:moveTo>
                        <a:pt x="1161890" y="597527"/>
                      </a:moveTo>
                      <a:cubicBezTo>
                        <a:pt x="1169511" y="597527"/>
                        <a:pt x="1175689" y="604583"/>
                        <a:pt x="1175689" y="613288"/>
                      </a:cubicBezTo>
                      <a:cubicBezTo>
                        <a:pt x="1175689" y="621992"/>
                        <a:pt x="1169511" y="629048"/>
                        <a:pt x="1161890" y="629048"/>
                      </a:cubicBezTo>
                      <a:cubicBezTo>
                        <a:pt x="1154270" y="629048"/>
                        <a:pt x="1148092" y="621992"/>
                        <a:pt x="1148092" y="613288"/>
                      </a:cubicBezTo>
                      <a:cubicBezTo>
                        <a:pt x="1148092" y="604583"/>
                        <a:pt x="1154270" y="597527"/>
                        <a:pt x="1161890" y="597527"/>
                      </a:cubicBezTo>
                      <a:close/>
                      <a:moveTo>
                        <a:pt x="78302" y="589298"/>
                      </a:moveTo>
                      <a:cubicBezTo>
                        <a:pt x="85922" y="589298"/>
                        <a:pt x="92100" y="596354"/>
                        <a:pt x="92100" y="605058"/>
                      </a:cubicBezTo>
                      <a:cubicBezTo>
                        <a:pt x="92100" y="613762"/>
                        <a:pt x="85922" y="620819"/>
                        <a:pt x="78302" y="620819"/>
                      </a:cubicBezTo>
                      <a:cubicBezTo>
                        <a:pt x="70681" y="620819"/>
                        <a:pt x="64503" y="613762"/>
                        <a:pt x="64503" y="605058"/>
                      </a:cubicBezTo>
                      <a:cubicBezTo>
                        <a:pt x="64503" y="596354"/>
                        <a:pt x="70681" y="589298"/>
                        <a:pt x="78302" y="589298"/>
                      </a:cubicBezTo>
                      <a:close/>
                      <a:moveTo>
                        <a:pt x="789344" y="586153"/>
                      </a:moveTo>
                      <a:cubicBezTo>
                        <a:pt x="796965" y="586153"/>
                        <a:pt x="803143" y="593209"/>
                        <a:pt x="803143" y="601914"/>
                      </a:cubicBezTo>
                      <a:cubicBezTo>
                        <a:pt x="803143" y="610618"/>
                        <a:pt x="796965" y="617674"/>
                        <a:pt x="789344" y="617674"/>
                      </a:cubicBezTo>
                      <a:cubicBezTo>
                        <a:pt x="781724" y="617674"/>
                        <a:pt x="775546" y="610618"/>
                        <a:pt x="775546" y="601914"/>
                      </a:cubicBezTo>
                      <a:cubicBezTo>
                        <a:pt x="775546" y="593209"/>
                        <a:pt x="781724" y="586153"/>
                        <a:pt x="789344" y="586153"/>
                      </a:cubicBezTo>
                      <a:close/>
                      <a:moveTo>
                        <a:pt x="614729" y="580109"/>
                      </a:moveTo>
                      <a:cubicBezTo>
                        <a:pt x="622350" y="580109"/>
                        <a:pt x="628528" y="587165"/>
                        <a:pt x="628528" y="595870"/>
                      </a:cubicBezTo>
                      <a:cubicBezTo>
                        <a:pt x="628528" y="604574"/>
                        <a:pt x="622350" y="611630"/>
                        <a:pt x="614729" y="611630"/>
                      </a:cubicBezTo>
                      <a:cubicBezTo>
                        <a:pt x="607108" y="611630"/>
                        <a:pt x="600930" y="604574"/>
                        <a:pt x="600930" y="595870"/>
                      </a:cubicBezTo>
                      <a:cubicBezTo>
                        <a:pt x="600930" y="587165"/>
                        <a:pt x="607108" y="580109"/>
                        <a:pt x="614729" y="580109"/>
                      </a:cubicBezTo>
                      <a:close/>
                      <a:moveTo>
                        <a:pt x="1473405" y="556118"/>
                      </a:moveTo>
                      <a:cubicBezTo>
                        <a:pt x="1481026" y="556118"/>
                        <a:pt x="1487204" y="563174"/>
                        <a:pt x="1487204" y="571879"/>
                      </a:cubicBezTo>
                      <a:cubicBezTo>
                        <a:pt x="1487204" y="580583"/>
                        <a:pt x="1481026" y="587639"/>
                        <a:pt x="1473405" y="587639"/>
                      </a:cubicBezTo>
                      <a:cubicBezTo>
                        <a:pt x="1465784" y="587639"/>
                        <a:pt x="1459607" y="580583"/>
                        <a:pt x="1459607" y="571879"/>
                      </a:cubicBezTo>
                      <a:cubicBezTo>
                        <a:pt x="1459607" y="563174"/>
                        <a:pt x="1465784" y="556118"/>
                        <a:pt x="1473405" y="556118"/>
                      </a:cubicBezTo>
                      <a:close/>
                      <a:moveTo>
                        <a:pt x="1085354" y="555935"/>
                      </a:moveTo>
                      <a:cubicBezTo>
                        <a:pt x="1092975" y="555935"/>
                        <a:pt x="1099153" y="562991"/>
                        <a:pt x="1099153" y="571695"/>
                      </a:cubicBezTo>
                      <a:cubicBezTo>
                        <a:pt x="1099153" y="580400"/>
                        <a:pt x="1092975" y="587456"/>
                        <a:pt x="1085354" y="587456"/>
                      </a:cubicBezTo>
                      <a:cubicBezTo>
                        <a:pt x="1077734" y="587456"/>
                        <a:pt x="1071556" y="580400"/>
                        <a:pt x="1071556" y="571695"/>
                      </a:cubicBezTo>
                      <a:cubicBezTo>
                        <a:pt x="1071556" y="562991"/>
                        <a:pt x="1077734" y="555935"/>
                        <a:pt x="1085354" y="555935"/>
                      </a:cubicBezTo>
                      <a:close/>
                      <a:moveTo>
                        <a:pt x="1321720" y="554104"/>
                      </a:moveTo>
                      <a:cubicBezTo>
                        <a:pt x="1329341" y="554104"/>
                        <a:pt x="1335518" y="561160"/>
                        <a:pt x="1335518" y="569864"/>
                      </a:cubicBezTo>
                      <a:cubicBezTo>
                        <a:pt x="1335518" y="578569"/>
                        <a:pt x="1329341" y="585625"/>
                        <a:pt x="1321720" y="585625"/>
                      </a:cubicBezTo>
                      <a:cubicBezTo>
                        <a:pt x="1314099" y="585625"/>
                        <a:pt x="1307921" y="578569"/>
                        <a:pt x="1307921" y="569864"/>
                      </a:cubicBezTo>
                      <a:cubicBezTo>
                        <a:pt x="1307921" y="561160"/>
                        <a:pt x="1314099" y="554104"/>
                        <a:pt x="1321720" y="554104"/>
                      </a:cubicBezTo>
                      <a:close/>
                      <a:moveTo>
                        <a:pt x="212349" y="553035"/>
                      </a:moveTo>
                      <a:cubicBezTo>
                        <a:pt x="219970" y="553035"/>
                        <a:pt x="226148" y="560091"/>
                        <a:pt x="226148" y="568796"/>
                      </a:cubicBezTo>
                      <a:cubicBezTo>
                        <a:pt x="226148" y="577500"/>
                        <a:pt x="219970" y="584556"/>
                        <a:pt x="212349" y="584556"/>
                      </a:cubicBezTo>
                      <a:cubicBezTo>
                        <a:pt x="204729" y="584556"/>
                        <a:pt x="198551" y="577500"/>
                        <a:pt x="198551" y="568796"/>
                      </a:cubicBezTo>
                      <a:cubicBezTo>
                        <a:pt x="198551" y="560091"/>
                        <a:pt x="204729" y="553035"/>
                        <a:pt x="212349" y="553035"/>
                      </a:cubicBezTo>
                      <a:close/>
                      <a:moveTo>
                        <a:pt x="921628" y="551905"/>
                      </a:moveTo>
                      <a:cubicBezTo>
                        <a:pt x="929249" y="551905"/>
                        <a:pt x="935427" y="558961"/>
                        <a:pt x="935427" y="567666"/>
                      </a:cubicBezTo>
                      <a:cubicBezTo>
                        <a:pt x="935427" y="576370"/>
                        <a:pt x="929249" y="583426"/>
                        <a:pt x="921628" y="583426"/>
                      </a:cubicBezTo>
                      <a:cubicBezTo>
                        <a:pt x="914008" y="583426"/>
                        <a:pt x="907830" y="576370"/>
                        <a:pt x="907830" y="567666"/>
                      </a:cubicBezTo>
                      <a:cubicBezTo>
                        <a:pt x="907830" y="558961"/>
                        <a:pt x="914008" y="551905"/>
                        <a:pt x="921628" y="551905"/>
                      </a:cubicBezTo>
                      <a:close/>
                      <a:moveTo>
                        <a:pt x="711737" y="523701"/>
                      </a:moveTo>
                      <a:cubicBezTo>
                        <a:pt x="719358" y="523701"/>
                        <a:pt x="725536" y="530757"/>
                        <a:pt x="725536" y="539461"/>
                      </a:cubicBezTo>
                      <a:cubicBezTo>
                        <a:pt x="725536" y="548165"/>
                        <a:pt x="719358" y="555222"/>
                        <a:pt x="711737" y="555222"/>
                      </a:cubicBezTo>
                      <a:cubicBezTo>
                        <a:pt x="704117" y="555222"/>
                        <a:pt x="697939" y="548165"/>
                        <a:pt x="697939" y="539461"/>
                      </a:cubicBezTo>
                      <a:cubicBezTo>
                        <a:pt x="697939" y="530757"/>
                        <a:pt x="704117" y="523701"/>
                        <a:pt x="711737" y="523701"/>
                      </a:cubicBezTo>
                      <a:close/>
                      <a:moveTo>
                        <a:pt x="393058" y="506791"/>
                      </a:moveTo>
                      <a:cubicBezTo>
                        <a:pt x="400679" y="506791"/>
                        <a:pt x="406856" y="513847"/>
                        <a:pt x="406856" y="522551"/>
                      </a:cubicBezTo>
                      <a:cubicBezTo>
                        <a:pt x="406856" y="531256"/>
                        <a:pt x="400679" y="538312"/>
                        <a:pt x="393058" y="538312"/>
                      </a:cubicBezTo>
                      <a:cubicBezTo>
                        <a:pt x="385438" y="538312"/>
                        <a:pt x="379260" y="531256"/>
                        <a:pt x="379260" y="522551"/>
                      </a:cubicBezTo>
                      <a:cubicBezTo>
                        <a:pt x="379260" y="513847"/>
                        <a:pt x="385438" y="506791"/>
                        <a:pt x="393058" y="506791"/>
                      </a:cubicBezTo>
                      <a:close/>
                      <a:moveTo>
                        <a:pt x="1395799" y="493666"/>
                      </a:moveTo>
                      <a:cubicBezTo>
                        <a:pt x="1403420" y="493666"/>
                        <a:pt x="1409597" y="500722"/>
                        <a:pt x="1409597" y="509427"/>
                      </a:cubicBezTo>
                      <a:cubicBezTo>
                        <a:pt x="1409597" y="518131"/>
                        <a:pt x="1403420" y="525187"/>
                        <a:pt x="1395799" y="525187"/>
                      </a:cubicBezTo>
                      <a:cubicBezTo>
                        <a:pt x="1388178" y="525187"/>
                        <a:pt x="1382000" y="518131"/>
                        <a:pt x="1382000" y="509427"/>
                      </a:cubicBezTo>
                      <a:cubicBezTo>
                        <a:pt x="1382000" y="500722"/>
                        <a:pt x="1388178" y="493666"/>
                        <a:pt x="1395799" y="493666"/>
                      </a:cubicBezTo>
                      <a:close/>
                      <a:moveTo>
                        <a:pt x="1244113" y="491652"/>
                      </a:moveTo>
                      <a:cubicBezTo>
                        <a:pt x="1251734" y="491652"/>
                        <a:pt x="1257912" y="498708"/>
                        <a:pt x="1257912" y="507412"/>
                      </a:cubicBezTo>
                      <a:cubicBezTo>
                        <a:pt x="1257912" y="516117"/>
                        <a:pt x="1251734" y="523173"/>
                        <a:pt x="1244113" y="523173"/>
                      </a:cubicBezTo>
                      <a:cubicBezTo>
                        <a:pt x="1236492" y="523173"/>
                        <a:pt x="1230314" y="516117"/>
                        <a:pt x="1230314" y="507412"/>
                      </a:cubicBezTo>
                      <a:cubicBezTo>
                        <a:pt x="1230314" y="498708"/>
                        <a:pt x="1236492" y="491652"/>
                        <a:pt x="1244113" y="491652"/>
                      </a:cubicBezTo>
                      <a:close/>
                      <a:moveTo>
                        <a:pt x="278412" y="490674"/>
                      </a:moveTo>
                      <a:cubicBezTo>
                        <a:pt x="286033" y="490674"/>
                        <a:pt x="292211" y="497731"/>
                        <a:pt x="292211" y="506435"/>
                      </a:cubicBezTo>
                      <a:cubicBezTo>
                        <a:pt x="292211" y="515139"/>
                        <a:pt x="286033" y="522196"/>
                        <a:pt x="278412" y="522196"/>
                      </a:cubicBezTo>
                      <a:cubicBezTo>
                        <a:pt x="270791" y="522196"/>
                        <a:pt x="264613" y="515139"/>
                        <a:pt x="264613" y="506435"/>
                      </a:cubicBezTo>
                      <a:cubicBezTo>
                        <a:pt x="264613" y="497731"/>
                        <a:pt x="270791" y="490674"/>
                        <a:pt x="278412" y="490674"/>
                      </a:cubicBezTo>
                      <a:close/>
                      <a:moveTo>
                        <a:pt x="844021" y="489453"/>
                      </a:moveTo>
                      <a:cubicBezTo>
                        <a:pt x="851642" y="489453"/>
                        <a:pt x="857820" y="496509"/>
                        <a:pt x="857820" y="505213"/>
                      </a:cubicBezTo>
                      <a:cubicBezTo>
                        <a:pt x="857820" y="513918"/>
                        <a:pt x="851642" y="520974"/>
                        <a:pt x="844021" y="520974"/>
                      </a:cubicBezTo>
                      <a:cubicBezTo>
                        <a:pt x="836401" y="520974"/>
                        <a:pt x="830223" y="513918"/>
                        <a:pt x="830223" y="505213"/>
                      </a:cubicBezTo>
                      <a:cubicBezTo>
                        <a:pt x="830223" y="496509"/>
                        <a:pt x="836401" y="489453"/>
                        <a:pt x="844021" y="489453"/>
                      </a:cubicBezTo>
                      <a:close/>
                      <a:moveTo>
                        <a:pt x="1473405" y="481578"/>
                      </a:moveTo>
                      <a:cubicBezTo>
                        <a:pt x="1481026" y="481578"/>
                        <a:pt x="1487204" y="488635"/>
                        <a:pt x="1487204" y="497339"/>
                      </a:cubicBezTo>
                      <a:cubicBezTo>
                        <a:pt x="1487204" y="506043"/>
                        <a:pt x="1481026" y="513099"/>
                        <a:pt x="1473405" y="513099"/>
                      </a:cubicBezTo>
                      <a:cubicBezTo>
                        <a:pt x="1465784" y="513099"/>
                        <a:pt x="1459607" y="506043"/>
                        <a:pt x="1459607" y="497339"/>
                      </a:cubicBezTo>
                      <a:cubicBezTo>
                        <a:pt x="1459607" y="488635"/>
                        <a:pt x="1465784" y="481578"/>
                        <a:pt x="1473405" y="481578"/>
                      </a:cubicBezTo>
                      <a:close/>
                      <a:moveTo>
                        <a:pt x="527106" y="472543"/>
                      </a:moveTo>
                      <a:cubicBezTo>
                        <a:pt x="534727" y="472543"/>
                        <a:pt x="540905" y="479599"/>
                        <a:pt x="540905" y="488303"/>
                      </a:cubicBezTo>
                      <a:cubicBezTo>
                        <a:pt x="540905" y="497008"/>
                        <a:pt x="534727" y="504064"/>
                        <a:pt x="527106" y="504064"/>
                      </a:cubicBezTo>
                      <a:cubicBezTo>
                        <a:pt x="519485" y="504064"/>
                        <a:pt x="513307" y="497008"/>
                        <a:pt x="513307" y="488303"/>
                      </a:cubicBezTo>
                      <a:cubicBezTo>
                        <a:pt x="513307" y="479599"/>
                        <a:pt x="519485" y="472543"/>
                        <a:pt x="527106" y="472543"/>
                      </a:cubicBezTo>
                      <a:close/>
                      <a:moveTo>
                        <a:pt x="985125" y="463264"/>
                      </a:moveTo>
                      <a:cubicBezTo>
                        <a:pt x="992745" y="463264"/>
                        <a:pt x="998923" y="470320"/>
                        <a:pt x="998923" y="479024"/>
                      </a:cubicBezTo>
                      <a:cubicBezTo>
                        <a:pt x="998923" y="487728"/>
                        <a:pt x="992745" y="494785"/>
                        <a:pt x="985125" y="494785"/>
                      </a:cubicBezTo>
                      <a:cubicBezTo>
                        <a:pt x="977504" y="494785"/>
                        <a:pt x="971326" y="487728"/>
                        <a:pt x="971326" y="479024"/>
                      </a:cubicBezTo>
                      <a:cubicBezTo>
                        <a:pt x="971326" y="470320"/>
                        <a:pt x="977504" y="463264"/>
                        <a:pt x="985125" y="463264"/>
                      </a:cubicBezTo>
                      <a:close/>
                      <a:moveTo>
                        <a:pt x="110852" y="462470"/>
                      </a:moveTo>
                      <a:cubicBezTo>
                        <a:pt x="118472" y="462470"/>
                        <a:pt x="124650" y="469527"/>
                        <a:pt x="124650" y="478231"/>
                      </a:cubicBezTo>
                      <a:cubicBezTo>
                        <a:pt x="124650" y="486935"/>
                        <a:pt x="118472" y="493991"/>
                        <a:pt x="110852" y="493991"/>
                      </a:cubicBezTo>
                      <a:cubicBezTo>
                        <a:pt x="103232" y="493991"/>
                        <a:pt x="97054" y="486935"/>
                        <a:pt x="97054" y="478231"/>
                      </a:cubicBezTo>
                      <a:cubicBezTo>
                        <a:pt x="97054" y="469527"/>
                        <a:pt x="103232" y="462470"/>
                        <a:pt x="110852" y="462470"/>
                      </a:cubicBezTo>
                      <a:close/>
                      <a:moveTo>
                        <a:pt x="627076" y="461248"/>
                      </a:moveTo>
                      <a:cubicBezTo>
                        <a:pt x="634696" y="461248"/>
                        <a:pt x="640874" y="468304"/>
                        <a:pt x="640874" y="477009"/>
                      </a:cubicBezTo>
                      <a:cubicBezTo>
                        <a:pt x="640874" y="485713"/>
                        <a:pt x="634696" y="492769"/>
                        <a:pt x="627076" y="492769"/>
                      </a:cubicBezTo>
                      <a:cubicBezTo>
                        <a:pt x="619455" y="492769"/>
                        <a:pt x="613277" y="485713"/>
                        <a:pt x="613277" y="477009"/>
                      </a:cubicBezTo>
                      <a:cubicBezTo>
                        <a:pt x="613277" y="468304"/>
                        <a:pt x="619455" y="461248"/>
                        <a:pt x="627076" y="461248"/>
                      </a:cubicBezTo>
                      <a:close/>
                      <a:moveTo>
                        <a:pt x="195820" y="442324"/>
                      </a:moveTo>
                      <a:cubicBezTo>
                        <a:pt x="203441" y="442324"/>
                        <a:pt x="209619" y="449381"/>
                        <a:pt x="209619" y="458085"/>
                      </a:cubicBezTo>
                      <a:cubicBezTo>
                        <a:pt x="209619" y="466789"/>
                        <a:pt x="203441" y="473846"/>
                        <a:pt x="195820" y="473846"/>
                      </a:cubicBezTo>
                      <a:cubicBezTo>
                        <a:pt x="188199" y="473846"/>
                        <a:pt x="182021" y="466789"/>
                        <a:pt x="182021" y="458085"/>
                      </a:cubicBezTo>
                      <a:cubicBezTo>
                        <a:pt x="182021" y="449381"/>
                        <a:pt x="188199" y="442324"/>
                        <a:pt x="195820" y="442324"/>
                      </a:cubicBezTo>
                      <a:close/>
                      <a:moveTo>
                        <a:pt x="1094173" y="435059"/>
                      </a:moveTo>
                      <a:cubicBezTo>
                        <a:pt x="1101794" y="435059"/>
                        <a:pt x="1107972" y="442115"/>
                        <a:pt x="1107972" y="450819"/>
                      </a:cubicBezTo>
                      <a:cubicBezTo>
                        <a:pt x="1107972" y="459523"/>
                        <a:pt x="1101794" y="466580"/>
                        <a:pt x="1094173" y="466580"/>
                      </a:cubicBezTo>
                      <a:cubicBezTo>
                        <a:pt x="1086553" y="466580"/>
                        <a:pt x="1080375" y="459523"/>
                        <a:pt x="1080375" y="450819"/>
                      </a:cubicBezTo>
                      <a:cubicBezTo>
                        <a:pt x="1080375" y="442115"/>
                        <a:pt x="1086553" y="435059"/>
                        <a:pt x="1094173" y="435059"/>
                      </a:cubicBezTo>
                      <a:close/>
                      <a:moveTo>
                        <a:pt x="358088" y="424194"/>
                      </a:moveTo>
                      <a:cubicBezTo>
                        <a:pt x="365709" y="424194"/>
                        <a:pt x="371886" y="431250"/>
                        <a:pt x="371886" y="439954"/>
                      </a:cubicBezTo>
                      <a:cubicBezTo>
                        <a:pt x="371886" y="448658"/>
                        <a:pt x="365709" y="455715"/>
                        <a:pt x="358088" y="455715"/>
                      </a:cubicBezTo>
                      <a:cubicBezTo>
                        <a:pt x="350468" y="455715"/>
                        <a:pt x="344290" y="448658"/>
                        <a:pt x="344290" y="439954"/>
                      </a:cubicBezTo>
                      <a:cubicBezTo>
                        <a:pt x="344290" y="431250"/>
                        <a:pt x="350468" y="424194"/>
                        <a:pt x="358088" y="424194"/>
                      </a:cubicBezTo>
                      <a:close/>
                      <a:moveTo>
                        <a:pt x="762888" y="420957"/>
                      </a:moveTo>
                      <a:cubicBezTo>
                        <a:pt x="770509" y="420957"/>
                        <a:pt x="776686" y="428013"/>
                        <a:pt x="776686" y="436717"/>
                      </a:cubicBezTo>
                      <a:cubicBezTo>
                        <a:pt x="776686" y="445422"/>
                        <a:pt x="770509" y="452478"/>
                        <a:pt x="762888" y="452478"/>
                      </a:cubicBezTo>
                      <a:cubicBezTo>
                        <a:pt x="755267" y="452478"/>
                        <a:pt x="749089" y="445422"/>
                        <a:pt x="749089" y="436717"/>
                      </a:cubicBezTo>
                      <a:cubicBezTo>
                        <a:pt x="749089" y="428013"/>
                        <a:pt x="755267" y="420957"/>
                        <a:pt x="762888" y="420957"/>
                      </a:cubicBezTo>
                      <a:close/>
                      <a:moveTo>
                        <a:pt x="449805" y="418150"/>
                      </a:moveTo>
                      <a:cubicBezTo>
                        <a:pt x="457426" y="418150"/>
                        <a:pt x="463604" y="425206"/>
                        <a:pt x="463604" y="433910"/>
                      </a:cubicBezTo>
                      <a:cubicBezTo>
                        <a:pt x="463604" y="442614"/>
                        <a:pt x="457426" y="449671"/>
                        <a:pt x="449805" y="449671"/>
                      </a:cubicBezTo>
                      <a:cubicBezTo>
                        <a:pt x="442185" y="449671"/>
                        <a:pt x="436007" y="442614"/>
                        <a:pt x="436007" y="433910"/>
                      </a:cubicBezTo>
                      <a:cubicBezTo>
                        <a:pt x="436007" y="425206"/>
                        <a:pt x="442185" y="418150"/>
                        <a:pt x="449805" y="418150"/>
                      </a:cubicBezTo>
                      <a:close/>
                      <a:moveTo>
                        <a:pt x="1486818" y="415857"/>
                      </a:moveTo>
                      <a:lnTo>
                        <a:pt x="1495931" y="437534"/>
                      </a:lnTo>
                      <a:lnTo>
                        <a:pt x="1488342" y="433943"/>
                      </a:lnTo>
                      <a:cubicBezTo>
                        <a:pt x="1485845" y="431091"/>
                        <a:pt x="1484300" y="427151"/>
                        <a:pt x="1484300" y="422799"/>
                      </a:cubicBezTo>
                      <a:close/>
                      <a:moveTo>
                        <a:pt x="1323483" y="400995"/>
                      </a:moveTo>
                      <a:cubicBezTo>
                        <a:pt x="1331104" y="400995"/>
                        <a:pt x="1337282" y="408051"/>
                        <a:pt x="1337282" y="416755"/>
                      </a:cubicBezTo>
                      <a:cubicBezTo>
                        <a:pt x="1337282" y="425459"/>
                        <a:pt x="1331104" y="432516"/>
                        <a:pt x="1323483" y="432516"/>
                      </a:cubicBezTo>
                      <a:cubicBezTo>
                        <a:pt x="1315862" y="432516"/>
                        <a:pt x="1309684" y="425459"/>
                        <a:pt x="1309684" y="416755"/>
                      </a:cubicBezTo>
                      <a:cubicBezTo>
                        <a:pt x="1309684" y="408051"/>
                        <a:pt x="1315862" y="400995"/>
                        <a:pt x="1323483" y="400995"/>
                      </a:cubicBezTo>
                      <a:close/>
                      <a:moveTo>
                        <a:pt x="896935" y="384694"/>
                      </a:moveTo>
                      <a:cubicBezTo>
                        <a:pt x="904556" y="384694"/>
                        <a:pt x="910734" y="391750"/>
                        <a:pt x="910734" y="400454"/>
                      </a:cubicBezTo>
                      <a:cubicBezTo>
                        <a:pt x="910734" y="409159"/>
                        <a:pt x="904556" y="416215"/>
                        <a:pt x="896935" y="416215"/>
                      </a:cubicBezTo>
                      <a:cubicBezTo>
                        <a:pt x="889315" y="416215"/>
                        <a:pt x="883137" y="409159"/>
                        <a:pt x="883137" y="400454"/>
                      </a:cubicBezTo>
                      <a:cubicBezTo>
                        <a:pt x="883137" y="391750"/>
                        <a:pt x="889315" y="384694"/>
                        <a:pt x="896935" y="384694"/>
                      </a:cubicBezTo>
                      <a:close/>
                      <a:moveTo>
                        <a:pt x="140748" y="370000"/>
                      </a:moveTo>
                      <a:lnTo>
                        <a:pt x="138241" y="376915"/>
                      </a:lnTo>
                      <a:lnTo>
                        <a:pt x="135466" y="378228"/>
                      </a:lnTo>
                      <a:close/>
                      <a:moveTo>
                        <a:pt x="545050" y="365770"/>
                      </a:moveTo>
                      <a:cubicBezTo>
                        <a:pt x="552671" y="365770"/>
                        <a:pt x="558848" y="372826"/>
                        <a:pt x="558848" y="381531"/>
                      </a:cubicBezTo>
                      <a:cubicBezTo>
                        <a:pt x="558848" y="390235"/>
                        <a:pt x="552671" y="397291"/>
                        <a:pt x="545050" y="397291"/>
                      </a:cubicBezTo>
                      <a:cubicBezTo>
                        <a:pt x="537429" y="397291"/>
                        <a:pt x="531251" y="390235"/>
                        <a:pt x="531251" y="381531"/>
                      </a:cubicBezTo>
                      <a:cubicBezTo>
                        <a:pt x="531251" y="372826"/>
                        <a:pt x="537429" y="365770"/>
                        <a:pt x="545050" y="365770"/>
                      </a:cubicBezTo>
                      <a:close/>
                      <a:moveTo>
                        <a:pt x="280482" y="361741"/>
                      </a:moveTo>
                      <a:cubicBezTo>
                        <a:pt x="288103" y="361741"/>
                        <a:pt x="294280" y="368798"/>
                        <a:pt x="294280" y="377502"/>
                      </a:cubicBezTo>
                      <a:cubicBezTo>
                        <a:pt x="294280" y="386206"/>
                        <a:pt x="288103" y="393262"/>
                        <a:pt x="280482" y="393262"/>
                      </a:cubicBezTo>
                      <a:cubicBezTo>
                        <a:pt x="272861" y="393262"/>
                        <a:pt x="266683" y="386206"/>
                        <a:pt x="266683" y="377502"/>
                      </a:cubicBezTo>
                      <a:cubicBezTo>
                        <a:pt x="266683" y="368798"/>
                        <a:pt x="272861" y="361741"/>
                        <a:pt x="280482" y="361741"/>
                      </a:cubicBezTo>
                      <a:close/>
                      <a:moveTo>
                        <a:pt x="1420491" y="344586"/>
                      </a:moveTo>
                      <a:cubicBezTo>
                        <a:pt x="1428112" y="344586"/>
                        <a:pt x="1434290" y="351643"/>
                        <a:pt x="1434290" y="360347"/>
                      </a:cubicBezTo>
                      <a:cubicBezTo>
                        <a:pt x="1434290" y="369051"/>
                        <a:pt x="1428112" y="376107"/>
                        <a:pt x="1420491" y="376107"/>
                      </a:cubicBezTo>
                      <a:cubicBezTo>
                        <a:pt x="1412871" y="376107"/>
                        <a:pt x="1406693" y="369051"/>
                        <a:pt x="1406693" y="360347"/>
                      </a:cubicBezTo>
                      <a:cubicBezTo>
                        <a:pt x="1406693" y="351643"/>
                        <a:pt x="1412871" y="344586"/>
                        <a:pt x="1420491" y="344586"/>
                      </a:cubicBezTo>
                      <a:close/>
                      <a:moveTo>
                        <a:pt x="1088866" y="338451"/>
                      </a:moveTo>
                      <a:cubicBezTo>
                        <a:pt x="1096487" y="338451"/>
                        <a:pt x="1102665" y="345507"/>
                        <a:pt x="1102665" y="354211"/>
                      </a:cubicBezTo>
                      <a:cubicBezTo>
                        <a:pt x="1102665" y="362916"/>
                        <a:pt x="1096487" y="369972"/>
                        <a:pt x="1088866" y="369972"/>
                      </a:cubicBezTo>
                      <a:cubicBezTo>
                        <a:pt x="1081246" y="369972"/>
                        <a:pt x="1075068" y="362916"/>
                        <a:pt x="1075068" y="354211"/>
                      </a:cubicBezTo>
                      <a:cubicBezTo>
                        <a:pt x="1075068" y="345507"/>
                        <a:pt x="1081246" y="338451"/>
                        <a:pt x="1088866" y="338451"/>
                      </a:cubicBezTo>
                      <a:close/>
                      <a:moveTo>
                        <a:pt x="974220" y="322334"/>
                      </a:moveTo>
                      <a:cubicBezTo>
                        <a:pt x="981841" y="322334"/>
                        <a:pt x="988019" y="329390"/>
                        <a:pt x="988019" y="338094"/>
                      </a:cubicBezTo>
                      <a:cubicBezTo>
                        <a:pt x="988019" y="346799"/>
                        <a:pt x="981841" y="353855"/>
                        <a:pt x="974220" y="353855"/>
                      </a:cubicBezTo>
                      <a:cubicBezTo>
                        <a:pt x="966600" y="353855"/>
                        <a:pt x="960422" y="346799"/>
                        <a:pt x="960422" y="338094"/>
                      </a:cubicBezTo>
                      <a:cubicBezTo>
                        <a:pt x="960422" y="329390"/>
                        <a:pt x="966600" y="322334"/>
                        <a:pt x="974220" y="322334"/>
                      </a:cubicBezTo>
                      <a:close/>
                      <a:moveTo>
                        <a:pt x="1222914" y="304203"/>
                      </a:moveTo>
                      <a:cubicBezTo>
                        <a:pt x="1230535" y="304203"/>
                        <a:pt x="1236713" y="311259"/>
                        <a:pt x="1236713" y="319963"/>
                      </a:cubicBezTo>
                      <a:cubicBezTo>
                        <a:pt x="1236713" y="328668"/>
                        <a:pt x="1230535" y="335724"/>
                        <a:pt x="1222914" y="335724"/>
                      </a:cubicBezTo>
                      <a:cubicBezTo>
                        <a:pt x="1215293" y="335724"/>
                        <a:pt x="1209116" y="328668"/>
                        <a:pt x="1209116" y="319963"/>
                      </a:cubicBezTo>
                      <a:cubicBezTo>
                        <a:pt x="1209116" y="311259"/>
                        <a:pt x="1215293" y="304203"/>
                        <a:pt x="1222914" y="304203"/>
                      </a:cubicBezTo>
                      <a:close/>
                      <a:moveTo>
                        <a:pt x="377490" y="301303"/>
                      </a:moveTo>
                      <a:cubicBezTo>
                        <a:pt x="385111" y="301303"/>
                        <a:pt x="391289" y="308359"/>
                        <a:pt x="391289" y="317063"/>
                      </a:cubicBezTo>
                      <a:cubicBezTo>
                        <a:pt x="391289" y="325768"/>
                        <a:pt x="385111" y="332824"/>
                        <a:pt x="377490" y="332824"/>
                      </a:cubicBezTo>
                      <a:cubicBezTo>
                        <a:pt x="369869" y="332824"/>
                        <a:pt x="363691" y="325768"/>
                        <a:pt x="363691" y="317063"/>
                      </a:cubicBezTo>
                      <a:cubicBezTo>
                        <a:pt x="363691" y="308359"/>
                        <a:pt x="369869" y="301303"/>
                        <a:pt x="377490" y="301303"/>
                      </a:cubicBezTo>
                      <a:close/>
                      <a:moveTo>
                        <a:pt x="806661" y="294129"/>
                      </a:moveTo>
                      <a:cubicBezTo>
                        <a:pt x="814281" y="294129"/>
                        <a:pt x="820459" y="301186"/>
                        <a:pt x="820459" y="309890"/>
                      </a:cubicBezTo>
                      <a:cubicBezTo>
                        <a:pt x="820459" y="318594"/>
                        <a:pt x="814281" y="325650"/>
                        <a:pt x="806661" y="325650"/>
                      </a:cubicBezTo>
                      <a:cubicBezTo>
                        <a:pt x="799040" y="325650"/>
                        <a:pt x="792862" y="318594"/>
                        <a:pt x="792862" y="309890"/>
                      </a:cubicBezTo>
                      <a:cubicBezTo>
                        <a:pt x="792862" y="301186"/>
                        <a:pt x="799040" y="294129"/>
                        <a:pt x="806661" y="294129"/>
                      </a:cubicBezTo>
                      <a:close/>
                      <a:moveTo>
                        <a:pt x="465680" y="293245"/>
                      </a:moveTo>
                      <a:cubicBezTo>
                        <a:pt x="473300" y="293245"/>
                        <a:pt x="479478" y="300301"/>
                        <a:pt x="479478" y="309005"/>
                      </a:cubicBezTo>
                      <a:cubicBezTo>
                        <a:pt x="479478" y="317710"/>
                        <a:pt x="473300" y="324766"/>
                        <a:pt x="465680" y="324766"/>
                      </a:cubicBezTo>
                      <a:cubicBezTo>
                        <a:pt x="458059" y="324766"/>
                        <a:pt x="451881" y="317710"/>
                        <a:pt x="451881" y="309005"/>
                      </a:cubicBezTo>
                      <a:cubicBezTo>
                        <a:pt x="451881" y="300301"/>
                        <a:pt x="458059" y="293245"/>
                        <a:pt x="465680" y="293245"/>
                      </a:cubicBezTo>
                      <a:close/>
                      <a:moveTo>
                        <a:pt x="201112" y="289215"/>
                      </a:moveTo>
                      <a:cubicBezTo>
                        <a:pt x="208732" y="289215"/>
                        <a:pt x="214910" y="296272"/>
                        <a:pt x="214910" y="304976"/>
                      </a:cubicBezTo>
                      <a:cubicBezTo>
                        <a:pt x="214910" y="313680"/>
                        <a:pt x="208732" y="320736"/>
                        <a:pt x="201112" y="320736"/>
                      </a:cubicBezTo>
                      <a:cubicBezTo>
                        <a:pt x="193491" y="320736"/>
                        <a:pt x="187313" y="313680"/>
                        <a:pt x="187313" y="304976"/>
                      </a:cubicBezTo>
                      <a:cubicBezTo>
                        <a:pt x="187313" y="296272"/>
                        <a:pt x="193491" y="289215"/>
                        <a:pt x="201112" y="289215"/>
                      </a:cubicBezTo>
                      <a:close/>
                      <a:moveTo>
                        <a:pt x="1335830" y="282134"/>
                      </a:moveTo>
                      <a:cubicBezTo>
                        <a:pt x="1343450" y="282134"/>
                        <a:pt x="1349628" y="289190"/>
                        <a:pt x="1349628" y="297895"/>
                      </a:cubicBezTo>
                      <a:cubicBezTo>
                        <a:pt x="1349628" y="306599"/>
                        <a:pt x="1343450" y="313655"/>
                        <a:pt x="1335830" y="313655"/>
                      </a:cubicBezTo>
                      <a:cubicBezTo>
                        <a:pt x="1328209" y="313655"/>
                        <a:pt x="1322032" y="306599"/>
                        <a:pt x="1322032" y="297895"/>
                      </a:cubicBezTo>
                      <a:cubicBezTo>
                        <a:pt x="1322032" y="289190"/>
                        <a:pt x="1328209" y="282134"/>
                        <a:pt x="1335830" y="282134"/>
                      </a:cubicBezTo>
                      <a:close/>
                      <a:moveTo>
                        <a:pt x="632933" y="275113"/>
                      </a:moveTo>
                      <a:cubicBezTo>
                        <a:pt x="640554" y="275113"/>
                        <a:pt x="646732" y="282170"/>
                        <a:pt x="646732" y="290874"/>
                      </a:cubicBezTo>
                      <a:cubicBezTo>
                        <a:pt x="646732" y="299578"/>
                        <a:pt x="640554" y="306634"/>
                        <a:pt x="632933" y="306634"/>
                      </a:cubicBezTo>
                      <a:cubicBezTo>
                        <a:pt x="625313" y="306634"/>
                        <a:pt x="619135" y="299578"/>
                        <a:pt x="619135" y="290874"/>
                      </a:cubicBezTo>
                      <a:cubicBezTo>
                        <a:pt x="619135" y="282170"/>
                        <a:pt x="625313" y="275113"/>
                        <a:pt x="632933" y="275113"/>
                      </a:cubicBezTo>
                      <a:close/>
                      <a:moveTo>
                        <a:pt x="891628" y="273984"/>
                      </a:moveTo>
                      <a:cubicBezTo>
                        <a:pt x="899249" y="273984"/>
                        <a:pt x="905427" y="281041"/>
                        <a:pt x="905427" y="289745"/>
                      </a:cubicBezTo>
                      <a:cubicBezTo>
                        <a:pt x="905427" y="298449"/>
                        <a:pt x="899249" y="305506"/>
                        <a:pt x="891628" y="305506"/>
                      </a:cubicBezTo>
                      <a:cubicBezTo>
                        <a:pt x="884008" y="305506"/>
                        <a:pt x="877830" y="298449"/>
                        <a:pt x="877830" y="289745"/>
                      </a:cubicBezTo>
                      <a:cubicBezTo>
                        <a:pt x="877830" y="281041"/>
                        <a:pt x="884008" y="273984"/>
                        <a:pt x="891628" y="273984"/>
                      </a:cubicBezTo>
                      <a:close/>
                      <a:moveTo>
                        <a:pt x="1053897" y="255853"/>
                      </a:moveTo>
                      <a:cubicBezTo>
                        <a:pt x="1061518" y="255853"/>
                        <a:pt x="1067695" y="262909"/>
                        <a:pt x="1067695" y="271613"/>
                      </a:cubicBezTo>
                      <a:cubicBezTo>
                        <a:pt x="1067695" y="280317"/>
                        <a:pt x="1061518" y="287374"/>
                        <a:pt x="1053897" y="287374"/>
                      </a:cubicBezTo>
                      <a:cubicBezTo>
                        <a:pt x="1046276" y="287374"/>
                        <a:pt x="1040098" y="280317"/>
                        <a:pt x="1040098" y="271613"/>
                      </a:cubicBezTo>
                      <a:cubicBezTo>
                        <a:pt x="1040098" y="262909"/>
                        <a:pt x="1046276" y="255853"/>
                        <a:pt x="1053897" y="255853"/>
                      </a:cubicBezTo>
                      <a:close/>
                      <a:moveTo>
                        <a:pt x="543285" y="250939"/>
                      </a:moveTo>
                      <a:cubicBezTo>
                        <a:pt x="550906" y="250939"/>
                        <a:pt x="557084" y="257995"/>
                        <a:pt x="557084" y="266699"/>
                      </a:cubicBezTo>
                      <a:cubicBezTo>
                        <a:pt x="557084" y="275403"/>
                        <a:pt x="550906" y="282460"/>
                        <a:pt x="543285" y="282460"/>
                      </a:cubicBezTo>
                      <a:cubicBezTo>
                        <a:pt x="535665" y="282460"/>
                        <a:pt x="529487" y="275403"/>
                        <a:pt x="529487" y="266699"/>
                      </a:cubicBezTo>
                      <a:cubicBezTo>
                        <a:pt x="529487" y="257995"/>
                        <a:pt x="535665" y="250939"/>
                        <a:pt x="543285" y="250939"/>
                      </a:cubicBezTo>
                      <a:close/>
                      <a:moveTo>
                        <a:pt x="1145613" y="249810"/>
                      </a:moveTo>
                      <a:cubicBezTo>
                        <a:pt x="1153234" y="249810"/>
                        <a:pt x="1159412" y="256866"/>
                        <a:pt x="1159412" y="265570"/>
                      </a:cubicBezTo>
                      <a:cubicBezTo>
                        <a:pt x="1159412" y="274274"/>
                        <a:pt x="1153234" y="281331"/>
                        <a:pt x="1145613" y="281331"/>
                      </a:cubicBezTo>
                      <a:cubicBezTo>
                        <a:pt x="1137993" y="281331"/>
                        <a:pt x="1131815" y="274274"/>
                        <a:pt x="1131815" y="265570"/>
                      </a:cubicBezTo>
                      <a:cubicBezTo>
                        <a:pt x="1131815" y="256866"/>
                        <a:pt x="1137993" y="249810"/>
                        <a:pt x="1145613" y="249810"/>
                      </a:cubicBezTo>
                      <a:close/>
                      <a:moveTo>
                        <a:pt x="272647" y="218981"/>
                      </a:moveTo>
                      <a:cubicBezTo>
                        <a:pt x="280267" y="218981"/>
                        <a:pt x="286445" y="226038"/>
                        <a:pt x="286445" y="234742"/>
                      </a:cubicBezTo>
                      <a:cubicBezTo>
                        <a:pt x="286445" y="243446"/>
                        <a:pt x="280267" y="250502"/>
                        <a:pt x="272647" y="250502"/>
                      </a:cubicBezTo>
                      <a:cubicBezTo>
                        <a:pt x="265027" y="250502"/>
                        <a:pt x="258849" y="243446"/>
                        <a:pt x="258849" y="234742"/>
                      </a:cubicBezTo>
                      <a:cubicBezTo>
                        <a:pt x="258849" y="226038"/>
                        <a:pt x="265027" y="218981"/>
                        <a:pt x="272647" y="218981"/>
                      </a:cubicBezTo>
                      <a:close/>
                      <a:moveTo>
                        <a:pt x="720236" y="213547"/>
                      </a:moveTo>
                      <a:cubicBezTo>
                        <a:pt x="727856" y="213547"/>
                        <a:pt x="734034" y="220603"/>
                        <a:pt x="734034" y="229307"/>
                      </a:cubicBezTo>
                      <a:cubicBezTo>
                        <a:pt x="734034" y="238011"/>
                        <a:pt x="727856" y="245068"/>
                        <a:pt x="720236" y="245068"/>
                      </a:cubicBezTo>
                      <a:cubicBezTo>
                        <a:pt x="712615" y="245068"/>
                        <a:pt x="706437" y="238011"/>
                        <a:pt x="706437" y="229307"/>
                      </a:cubicBezTo>
                      <a:cubicBezTo>
                        <a:pt x="706437" y="220603"/>
                        <a:pt x="712615" y="213547"/>
                        <a:pt x="720236" y="213547"/>
                      </a:cubicBezTo>
                      <a:close/>
                      <a:moveTo>
                        <a:pt x="367426" y="205905"/>
                      </a:moveTo>
                      <a:cubicBezTo>
                        <a:pt x="375047" y="205905"/>
                        <a:pt x="381225" y="212961"/>
                        <a:pt x="381225" y="221665"/>
                      </a:cubicBezTo>
                      <a:cubicBezTo>
                        <a:pt x="381225" y="230369"/>
                        <a:pt x="375047" y="237426"/>
                        <a:pt x="367426" y="237426"/>
                      </a:cubicBezTo>
                      <a:cubicBezTo>
                        <a:pt x="359806" y="237426"/>
                        <a:pt x="353628" y="230369"/>
                        <a:pt x="353628" y="221665"/>
                      </a:cubicBezTo>
                      <a:cubicBezTo>
                        <a:pt x="353628" y="212961"/>
                        <a:pt x="359806" y="205905"/>
                        <a:pt x="367426" y="205905"/>
                      </a:cubicBezTo>
                      <a:close/>
                      <a:moveTo>
                        <a:pt x="1240858" y="197430"/>
                      </a:moveTo>
                      <a:cubicBezTo>
                        <a:pt x="1248479" y="197430"/>
                        <a:pt x="1254657" y="204486"/>
                        <a:pt x="1254657" y="213191"/>
                      </a:cubicBezTo>
                      <a:cubicBezTo>
                        <a:pt x="1254657" y="221895"/>
                        <a:pt x="1248479" y="228951"/>
                        <a:pt x="1240858" y="228951"/>
                      </a:cubicBezTo>
                      <a:cubicBezTo>
                        <a:pt x="1233237" y="228951"/>
                        <a:pt x="1227059" y="221895"/>
                        <a:pt x="1227059" y="213191"/>
                      </a:cubicBezTo>
                      <a:cubicBezTo>
                        <a:pt x="1227059" y="204486"/>
                        <a:pt x="1233237" y="197430"/>
                        <a:pt x="1240858" y="197430"/>
                      </a:cubicBezTo>
                      <a:close/>
                      <a:moveTo>
                        <a:pt x="976290" y="193401"/>
                      </a:moveTo>
                      <a:cubicBezTo>
                        <a:pt x="983911" y="193401"/>
                        <a:pt x="990088" y="200457"/>
                        <a:pt x="990088" y="209161"/>
                      </a:cubicBezTo>
                      <a:cubicBezTo>
                        <a:pt x="990088" y="217866"/>
                        <a:pt x="983911" y="224922"/>
                        <a:pt x="976290" y="224922"/>
                      </a:cubicBezTo>
                      <a:cubicBezTo>
                        <a:pt x="968669" y="224922"/>
                        <a:pt x="962491" y="217866"/>
                        <a:pt x="962491" y="209161"/>
                      </a:cubicBezTo>
                      <a:cubicBezTo>
                        <a:pt x="962491" y="200457"/>
                        <a:pt x="968669" y="193401"/>
                        <a:pt x="976290" y="193401"/>
                      </a:cubicBezTo>
                      <a:close/>
                      <a:moveTo>
                        <a:pt x="465679" y="188487"/>
                      </a:moveTo>
                      <a:cubicBezTo>
                        <a:pt x="473300" y="188487"/>
                        <a:pt x="479478" y="195543"/>
                        <a:pt x="479478" y="204247"/>
                      </a:cubicBezTo>
                      <a:cubicBezTo>
                        <a:pt x="479478" y="212952"/>
                        <a:pt x="473300" y="220008"/>
                        <a:pt x="465679" y="220008"/>
                      </a:cubicBezTo>
                      <a:cubicBezTo>
                        <a:pt x="458059" y="220008"/>
                        <a:pt x="451881" y="212952"/>
                        <a:pt x="451881" y="204247"/>
                      </a:cubicBezTo>
                      <a:cubicBezTo>
                        <a:pt x="451881" y="195543"/>
                        <a:pt x="458059" y="188487"/>
                        <a:pt x="465679" y="188487"/>
                      </a:cubicBezTo>
                      <a:close/>
                      <a:moveTo>
                        <a:pt x="577538" y="182362"/>
                      </a:moveTo>
                      <a:cubicBezTo>
                        <a:pt x="585158" y="182362"/>
                        <a:pt x="591336" y="189419"/>
                        <a:pt x="591336" y="198123"/>
                      </a:cubicBezTo>
                      <a:cubicBezTo>
                        <a:pt x="591336" y="206827"/>
                        <a:pt x="585158" y="213883"/>
                        <a:pt x="577538" y="213883"/>
                      </a:cubicBezTo>
                      <a:cubicBezTo>
                        <a:pt x="569917" y="213883"/>
                        <a:pt x="563739" y="206827"/>
                        <a:pt x="563739" y="198123"/>
                      </a:cubicBezTo>
                      <a:cubicBezTo>
                        <a:pt x="563739" y="189419"/>
                        <a:pt x="569917" y="182362"/>
                        <a:pt x="577538" y="182362"/>
                      </a:cubicBezTo>
                      <a:close/>
                      <a:moveTo>
                        <a:pt x="824292" y="181670"/>
                      </a:moveTo>
                      <a:cubicBezTo>
                        <a:pt x="831913" y="181670"/>
                        <a:pt x="838091" y="188726"/>
                        <a:pt x="838091" y="197430"/>
                      </a:cubicBezTo>
                      <a:cubicBezTo>
                        <a:pt x="838091" y="206135"/>
                        <a:pt x="831913" y="213191"/>
                        <a:pt x="824292" y="213191"/>
                      </a:cubicBezTo>
                      <a:cubicBezTo>
                        <a:pt x="816671" y="213191"/>
                        <a:pt x="810494" y="206135"/>
                        <a:pt x="810494" y="197430"/>
                      </a:cubicBezTo>
                      <a:cubicBezTo>
                        <a:pt x="810494" y="188726"/>
                        <a:pt x="816671" y="181670"/>
                        <a:pt x="824292" y="181670"/>
                      </a:cubicBezTo>
                      <a:close/>
                      <a:moveTo>
                        <a:pt x="1073298" y="132963"/>
                      </a:moveTo>
                      <a:cubicBezTo>
                        <a:pt x="1080919" y="132963"/>
                        <a:pt x="1087097" y="140019"/>
                        <a:pt x="1087097" y="148723"/>
                      </a:cubicBezTo>
                      <a:cubicBezTo>
                        <a:pt x="1087097" y="157428"/>
                        <a:pt x="1080919" y="164484"/>
                        <a:pt x="1073298" y="164484"/>
                      </a:cubicBezTo>
                      <a:cubicBezTo>
                        <a:pt x="1065678" y="164484"/>
                        <a:pt x="1059500" y="157428"/>
                        <a:pt x="1059500" y="148723"/>
                      </a:cubicBezTo>
                      <a:cubicBezTo>
                        <a:pt x="1059500" y="140019"/>
                        <a:pt x="1065678" y="132963"/>
                        <a:pt x="1073298" y="132963"/>
                      </a:cubicBezTo>
                      <a:close/>
                      <a:moveTo>
                        <a:pt x="400939" y="127336"/>
                      </a:moveTo>
                      <a:cubicBezTo>
                        <a:pt x="408559" y="127336"/>
                        <a:pt x="414737" y="134392"/>
                        <a:pt x="414737" y="143096"/>
                      </a:cubicBezTo>
                      <a:cubicBezTo>
                        <a:pt x="414737" y="151801"/>
                        <a:pt x="408559" y="158857"/>
                        <a:pt x="400939" y="158857"/>
                      </a:cubicBezTo>
                      <a:cubicBezTo>
                        <a:pt x="393318" y="158857"/>
                        <a:pt x="387141" y="151801"/>
                        <a:pt x="387141" y="143096"/>
                      </a:cubicBezTo>
                      <a:cubicBezTo>
                        <a:pt x="387141" y="134392"/>
                        <a:pt x="393318" y="127336"/>
                        <a:pt x="400939" y="127336"/>
                      </a:cubicBezTo>
                      <a:close/>
                      <a:moveTo>
                        <a:pt x="1161488" y="124905"/>
                      </a:moveTo>
                      <a:cubicBezTo>
                        <a:pt x="1169109" y="124905"/>
                        <a:pt x="1175286" y="131961"/>
                        <a:pt x="1175286" y="140665"/>
                      </a:cubicBezTo>
                      <a:cubicBezTo>
                        <a:pt x="1175286" y="149370"/>
                        <a:pt x="1169109" y="156426"/>
                        <a:pt x="1161488" y="156426"/>
                      </a:cubicBezTo>
                      <a:cubicBezTo>
                        <a:pt x="1153867" y="156426"/>
                        <a:pt x="1147689" y="149370"/>
                        <a:pt x="1147689" y="140665"/>
                      </a:cubicBezTo>
                      <a:cubicBezTo>
                        <a:pt x="1147689" y="131961"/>
                        <a:pt x="1153867" y="124905"/>
                        <a:pt x="1161488" y="124905"/>
                      </a:cubicBezTo>
                      <a:close/>
                      <a:moveTo>
                        <a:pt x="652641" y="122005"/>
                      </a:moveTo>
                      <a:cubicBezTo>
                        <a:pt x="660261" y="122005"/>
                        <a:pt x="666439" y="129062"/>
                        <a:pt x="666439" y="137766"/>
                      </a:cubicBezTo>
                      <a:cubicBezTo>
                        <a:pt x="666439" y="146470"/>
                        <a:pt x="660261" y="153526"/>
                        <a:pt x="652641" y="153526"/>
                      </a:cubicBezTo>
                      <a:cubicBezTo>
                        <a:pt x="645020" y="153526"/>
                        <a:pt x="638842" y="146470"/>
                        <a:pt x="638842" y="137766"/>
                      </a:cubicBezTo>
                      <a:cubicBezTo>
                        <a:pt x="638842" y="129062"/>
                        <a:pt x="645020" y="122005"/>
                        <a:pt x="652641" y="122005"/>
                      </a:cubicBezTo>
                      <a:close/>
                      <a:moveTo>
                        <a:pt x="896920" y="120875"/>
                      </a:moveTo>
                      <a:cubicBezTo>
                        <a:pt x="904540" y="120875"/>
                        <a:pt x="910718" y="127932"/>
                        <a:pt x="910718" y="136636"/>
                      </a:cubicBezTo>
                      <a:cubicBezTo>
                        <a:pt x="910718" y="145340"/>
                        <a:pt x="904540" y="152396"/>
                        <a:pt x="896920" y="152396"/>
                      </a:cubicBezTo>
                      <a:cubicBezTo>
                        <a:pt x="889299" y="152396"/>
                        <a:pt x="883121" y="145340"/>
                        <a:pt x="883121" y="136636"/>
                      </a:cubicBezTo>
                      <a:cubicBezTo>
                        <a:pt x="883121" y="127932"/>
                        <a:pt x="889299" y="120875"/>
                        <a:pt x="896920" y="120875"/>
                      </a:cubicBezTo>
                      <a:close/>
                      <a:moveTo>
                        <a:pt x="743470" y="116845"/>
                      </a:moveTo>
                      <a:cubicBezTo>
                        <a:pt x="751091" y="116845"/>
                        <a:pt x="757268" y="123902"/>
                        <a:pt x="757268" y="132606"/>
                      </a:cubicBezTo>
                      <a:cubicBezTo>
                        <a:pt x="757268" y="141310"/>
                        <a:pt x="751091" y="148366"/>
                        <a:pt x="743470" y="148366"/>
                      </a:cubicBezTo>
                      <a:cubicBezTo>
                        <a:pt x="735850" y="148366"/>
                        <a:pt x="729672" y="141310"/>
                        <a:pt x="729672" y="132606"/>
                      </a:cubicBezTo>
                      <a:cubicBezTo>
                        <a:pt x="729672" y="123902"/>
                        <a:pt x="735850" y="116845"/>
                        <a:pt x="743470" y="116845"/>
                      </a:cubicBezTo>
                      <a:close/>
                      <a:moveTo>
                        <a:pt x="513302" y="113947"/>
                      </a:moveTo>
                      <a:cubicBezTo>
                        <a:pt x="520922" y="113947"/>
                        <a:pt x="527100" y="121003"/>
                        <a:pt x="527100" y="129707"/>
                      </a:cubicBezTo>
                      <a:cubicBezTo>
                        <a:pt x="527100" y="138412"/>
                        <a:pt x="520922" y="145468"/>
                        <a:pt x="513302" y="145468"/>
                      </a:cubicBezTo>
                      <a:cubicBezTo>
                        <a:pt x="505681" y="145468"/>
                        <a:pt x="499503" y="138412"/>
                        <a:pt x="499503" y="129707"/>
                      </a:cubicBezTo>
                      <a:cubicBezTo>
                        <a:pt x="499503" y="121003"/>
                        <a:pt x="505681" y="113947"/>
                        <a:pt x="513302" y="113947"/>
                      </a:cubicBezTo>
                      <a:close/>
                      <a:moveTo>
                        <a:pt x="445908" y="77143"/>
                      </a:moveTo>
                      <a:lnTo>
                        <a:pt x="445452" y="78400"/>
                      </a:lnTo>
                      <a:cubicBezTo>
                        <a:pt x="442955" y="81252"/>
                        <a:pt x="439506" y="83016"/>
                        <a:pt x="435695" y="83016"/>
                      </a:cubicBezTo>
                      <a:lnTo>
                        <a:pt x="435573" y="82958"/>
                      </a:lnTo>
                      <a:lnTo>
                        <a:pt x="444460" y="77775"/>
                      </a:lnTo>
                      <a:close/>
                      <a:moveTo>
                        <a:pt x="819314" y="58424"/>
                      </a:moveTo>
                      <a:cubicBezTo>
                        <a:pt x="826934" y="58424"/>
                        <a:pt x="833112" y="65480"/>
                        <a:pt x="833112" y="74184"/>
                      </a:cubicBezTo>
                      <a:cubicBezTo>
                        <a:pt x="833112" y="82888"/>
                        <a:pt x="826934" y="89945"/>
                        <a:pt x="819314" y="89945"/>
                      </a:cubicBezTo>
                      <a:cubicBezTo>
                        <a:pt x="811693" y="89945"/>
                        <a:pt x="805515" y="82888"/>
                        <a:pt x="805515" y="74184"/>
                      </a:cubicBezTo>
                      <a:cubicBezTo>
                        <a:pt x="805515" y="65480"/>
                        <a:pt x="811693" y="58424"/>
                        <a:pt x="819314" y="58424"/>
                      </a:cubicBezTo>
                      <a:close/>
                      <a:moveTo>
                        <a:pt x="968455" y="50641"/>
                      </a:moveTo>
                      <a:cubicBezTo>
                        <a:pt x="976076" y="50641"/>
                        <a:pt x="982254" y="57697"/>
                        <a:pt x="982254" y="66402"/>
                      </a:cubicBezTo>
                      <a:cubicBezTo>
                        <a:pt x="982254" y="75106"/>
                        <a:pt x="976076" y="82162"/>
                        <a:pt x="968455" y="82162"/>
                      </a:cubicBezTo>
                      <a:cubicBezTo>
                        <a:pt x="960835" y="82162"/>
                        <a:pt x="954657" y="75106"/>
                        <a:pt x="954657" y="66402"/>
                      </a:cubicBezTo>
                      <a:cubicBezTo>
                        <a:pt x="954657" y="57697"/>
                        <a:pt x="960835" y="50641"/>
                        <a:pt x="968455" y="50641"/>
                      </a:cubicBezTo>
                      <a:close/>
                      <a:moveTo>
                        <a:pt x="1063235" y="37564"/>
                      </a:moveTo>
                      <a:cubicBezTo>
                        <a:pt x="1070856" y="37564"/>
                        <a:pt x="1077033" y="44620"/>
                        <a:pt x="1077033" y="53325"/>
                      </a:cubicBezTo>
                      <a:cubicBezTo>
                        <a:pt x="1077033" y="62029"/>
                        <a:pt x="1070856" y="69085"/>
                        <a:pt x="1063235" y="69085"/>
                      </a:cubicBezTo>
                      <a:cubicBezTo>
                        <a:pt x="1055615" y="69085"/>
                        <a:pt x="1049437" y="62029"/>
                        <a:pt x="1049437" y="53325"/>
                      </a:cubicBezTo>
                      <a:cubicBezTo>
                        <a:pt x="1049437" y="44620"/>
                        <a:pt x="1055615" y="37564"/>
                        <a:pt x="1063235" y="37564"/>
                      </a:cubicBezTo>
                      <a:close/>
                      <a:moveTo>
                        <a:pt x="589531" y="32650"/>
                      </a:moveTo>
                      <a:cubicBezTo>
                        <a:pt x="597152" y="32650"/>
                        <a:pt x="603330" y="39706"/>
                        <a:pt x="603330" y="48410"/>
                      </a:cubicBezTo>
                      <a:cubicBezTo>
                        <a:pt x="603330" y="57114"/>
                        <a:pt x="597152" y="64171"/>
                        <a:pt x="589531" y="64171"/>
                      </a:cubicBezTo>
                      <a:cubicBezTo>
                        <a:pt x="581911" y="64171"/>
                        <a:pt x="575733" y="57114"/>
                        <a:pt x="575733" y="48410"/>
                      </a:cubicBezTo>
                      <a:cubicBezTo>
                        <a:pt x="575733" y="39706"/>
                        <a:pt x="581911" y="32650"/>
                        <a:pt x="589531" y="32650"/>
                      </a:cubicBezTo>
                      <a:close/>
                      <a:moveTo>
                        <a:pt x="888101" y="2014"/>
                      </a:moveTo>
                      <a:cubicBezTo>
                        <a:pt x="895722" y="2014"/>
                        <a:pt x="901899" y="9070"/>
                        <a:pt x="901899" y="17775"/>
                      </a:cubicBezTo>
                      <a:cubicBezTo>
                        <a:pt x="901899" y="26479"/>
                        <a:pt x="895722" y="33535"/>
                        <a:pt x="888101" y="33535"/>
                      </a:cubicBezTo>
                      <a:cubicBezTo>
                        <a:pt x="880480" y="33535"/>
                        <a:pt x="874302" y="26479"/>
                        <a:pt x="874302" y="17775"/>
                      </a:cubicBezTo>
                      <a:cubicBezTo>
                        <a:pt x="874302" y="9070"/>
                        <a:pt x="880480" y="2014"/>
                        <a:pt x="888101" y="2014"/>
                      </a:cubicBezTo>
                      <a:close/>
                      <a:moveTo>
                        <a:pt x="736415" y="0"/>
                      </a:moveTo>
                      <a:cubicBezTo>
                        <a:pt x="744036" y="0"/>
                        <a:pt x="750214" y="7056"/>
                        <a:pt x="750214" y="15760"/>
                      </a:cubicBezTo>
                      <a:cubicBezTo>
                        <a:pt x="750214" y="24465"/>
                        <a:pt x="744036" y="31521"/>
                        <a:pt x="736415" y="31521"/>
                      </a:cubicBezTo>
                      <a:cubicBezTo>
                        <a:pt x="728794" y="31521"/>
                        <a:pt x="722616" y="24465"/>
                        <a:pt x="722616" y="15760"/>
                      </a:cubicBezTo>
                      <a:cubicBezTo>
                        <a:pt x="722616" y="7056"/>
                        <a:pt x="728794" y="0"/>
                        <a:pt x="736415" y="0"/>
                      </a:cubicBezTo>
                      <a:close/>
                    </a:path>
                  </a:pathLst>
                </a:custGeom>
                <a:solidFill>
                  <a:srgbClr val="FF6600">
                    <a:alpha val="2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577" name="フリーフォーム: 図形 576">
                <a:extLst>
                  <a:ext uri="{FF2B5EF4-FFF2-40B4-BE49-F238E27FC236}">
                    <a16:creationId xmlns:a16="http://schemas.microsoft.com/office/drawing/2014/main" id="{8ABA244A-29EA-4756-8E78-DAAB8104DE56}"/>
                  </a:ext>
                </a:extLst>
              </p:cNvPr>
              <p:cNvSpPr/>
              <p:nvPr/>
            </p:nvSpPr>
            <p:spPr>
              <a:xfrm>
                <a:off x="3250461" y="5000784"/>
                <a:ext cx="251563" cy="333216"/>
              </a:xfrm>
              <a:custGeom>
                <a:avLst/>
                <a:gdLst>
                  <a:gd name="connsiteX0" fmla="*/ 108924 w 194483"/>
                  <a:gd name="connsiteY0" fmla="*/ 89753 h 252745"/>
                  <a:gd name="connsiteX1" fmla="*/ 170659 w 194483"/>
                  <a:gd name="connsiteY1" fmla="*/ 152304 h 252745"/>
                  <a:gd name="connsiteX2" fmla="*/ 184374 w 194483"/>
                  <a:gd name="connsiteY2" fmla="*/ 250657 h 252745"/>
                  <a:gd name="connsiteX3" fmla="*/ 106570 w 194483"/>
                  <a:gd name="connsiteY3" fmla="*/ 188949 h 252745"/>
                  <a:gd name="connsiteX4" fmla="*/ 92855 w 194483"/>
                  <a:gd name="connsiteY4" fmla="*/ 90596 h 252745"/>
                  <a:gd name="connsiteX5" fmla="*/ 108924 w 194483"/>
                  <a:gd name="connsiteY5" fmla="*/ 89753 h 252745"/>
                  <a:gd name="connsiteX6" fmla="*/ 36913 w 194483"/>
                  <a:gd name="connsiteY6" fmla="*/ 0 h 252745"/>
                  <a:gd name="connsiteX7" fmla="*/ 73826 w 194483"/>
                  <a:gd name="connsiteY7" fmla="*/ 36913 h 252745"/>
                  <a:gd name="connsiteX8" fmla="*/ 36913 w 194483"/>
                  <a:gd name="connsiteY8" fmla="*/ 73826 h 252745"/>
                  <a:gd name="connsiteX9" fmla="*/ 0 w 194483"/>
                  <a:gd name="connsiteY9" fmla="*/ 36913 h 252745"/>
                  <a:gd name="connsiteX10" fmla="*/ 36913 w 194483"/>
                  <a:gd name="connsiteY10" fmla="*/ 0 h 2527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94483" h="252745">
                    <a:moveTo>
                      <a:pt x="108924" y="89753"/>
                    </a:moveTo>
                    <a:cubicBezTo>
                      <a:pt x="127372" y="95326"/>
                      <a:pt x="151705" y="119154"/>
                      <a:pt x="170659" y="152304"/>
                    </a:cubicBezTo>
                    <a:cubicBezTo>
                      <a:pt x="195932" y="196504"/>
                      <a:pt x="202071" y="240538"/>
                      <a:pt x="184374" y="250657"/>
                    </a:cubicBezTo>
                    <a:cubicBezTo>
                      <a:pt x="166677" y="260776"/>
                      <a:pt x="131842" y="233149"/>
                      <a:pt x="106570" y="188949"/>
                    </a:cubicBezTo>
                    <a:cubicBezTo>
                      <a:pt x="81297" y="144749"/>
                      <a:pt x="75157" y="100715"/>
                      <a:pt x="92855" y="90596"/>
                    </a:cubicBezTo>
                    <a:cubicBezTo>
                      <a:pt x="97279" y="88066"/>
                      <a:pt x="102775" y="87895"/>
                      <a:pt x="108924" y="89753"/>
                    </a:cubicBezTo>
                    <a:close/>
                    <a:moveTo>
                      <a:pt x="36913" y="0"/>
                    </a:moveTo>
                    <a:cubicBezTo>
                      <a:pt x="57299" y="0"/>
                      <a:pt x="73826" y="16527"/>
                      <a:pt x="73826" y="36913"/>
                    </a:cubicBezTo>
                    <a:cubicBezTo>
                      <a:pt x="73826" y="57299"/>
                      <a:pt x="57299" y="73826"/>
                      <a:pt x="36913" y="73826"/>
                    </a:cubicBezTo>
                    <a:cubicBezTo>
                      <a:pt x="16527" y="73826"/>
                      <a:pt x="0" y="57299"/>
                      <a:pt x="0" y="36913"/>
                    </a:cubicBezTo>
                    <a:cubicBezTo>
                      <a:pt x="0" y="16527"/>
                      <a:pt x="16527" y="0"/>
                      <a:pt x="36913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578" name="グループ化 577">
                <a:extLst>
                  <a:ext uri="{FF2B5EF4-FFF2-40B4-BE49-F238E27FC236}">
                    <a16:creationId xmlns:a16="http://schemas.microsoft.com/office/drawing/2014/main" id="{846ECAA6-DED2-44C9-BC9F-2383CFB7A9EB}"/>
                  </a:ext>
                </a:extLst>
              </p:cNvPr>
              <p:cNvGrpSpPr/>
              <p:nvPr/>
            </p:nvGrpSpPr>
            <p:grpSpPr>
              <a:xfrm>
                <a:off x="2715381" y="4842502"/>
                <a:ext cx="304044" cy="156694"/>
                <a:chOff x="2715381" y="4695390"/>
                <a:chExt cx="304044" cy="156694"/>
              </a:xfrm>
            </p:grpSpPr>
            <p:sp>
              <p:nvSpPr>
                <p:cNvPr id="579" name="楕円 578">
                  <a:extLst>
                    <a:ext uri="{FF2B5EF4-FFF2-40B4-BE49-F238E27FC236}">
                      <a16:creationId xmlns:a16="http://schemas.microsoft.com/office/drawing/2014/main" id="{F7AE4E45-B8B5-417E-804B-02E268CF2C43}"/>
                    </a:ext>
                  </a:extLst>
                </p:cNvPr>
                <p:cNvSpPr/>
                <p:nvPr/>
              </p:nvSpPr>
              <p:spPr>
                <a:xfrm>
                  <a:off x="2717384" y="4724895"/>
                  <a:ext cx="300038" cy="111919"/>
                </a:xfrm>
                <a:prstGeom prst="ellipse">
                  <a:avLst/>
                </a:prstGeom>
                <a:solidFill>
                  <a:srgbClr val="FF6600">
                    <a:alpha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80" name="月 579">
                  <a:extLst>
                    <a:ext uri="{FF2B5EF4-FFF2-40B4-BE49-F238E27FC236}">
                      <a16:creationId xmlns:a16="http://schemas.microsoft.com/office/drawing/2014/main" id="{7354BBC3-13D1-48A4-9917-BAB596317337}"/>
                    </a:ext>
                  </a:extLst>
                </p:cNvPr>
                <p:cNvSpPr/>
                <p:nvPr/>
              </p:nvSpPr>
              <p:spPr>
                <a:xfrm rot="16200000">
                  <a:off x="2830003" y="4662662"/>
                  <a:ext cx="74800" cy="304044"/>
                </a:xfrm>
                <a:prstGeom prst="moon">
                  <a:avLst>
                    <a:gd name="adj" fmla="val 28210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581" name="グループ化 580">
                  <a:extLst>
                    <a:ext uri="{FF2B5EF4-FFF2-40B4-BE49-F238E27FC236}">
                      <a16:creationId xmlns:a16="http://schemas.microsoft.com/office/drawing/2014/main" id="{1CCB24C9-E4EC-44C5-99FB-93AD64AFA21C}"/>
                    </a:ext>
                  </a:extLst>
                </p:cNvPr>
                <p:cNvGrpSpPr/>
                <p:nvPr/>
              </p:nvGrpSpPr>
              <p:grpSpPr>
                <a:xfrm>
                  <a:off x="2757183" y="4695390"/>
                  <a:ext cx="220440" cy="145691"/>
                  <a:chOff x="5040535" y="4895851"/>
                  <a:chExt cx="220440" cy="158412"/>
                </a:xfrm>
              </p:grpSpPr>
              <p:sp>
                <p:nvSpPr>
                  <p:cNvPr id="582" name="星: 8 pt 581">
                    <a:extLst>
                      <a:ext uri="{FF2B5EF4-FFF2-40B4-BE49-F238E27FC236}">
                        <a16:creationId xmlns:a16="http://schemas.microsoft.com/office/drawing/2014/main" id="{E5BA941D-245F-471D-9CBA-B483DF53EFE3}"/>
                      </a:ext>
                    </a:extLst>
                  </p:cNvPr>
                  <p:cNvSpPr/>
                  <p:nvPr/>
                </p:nvSpPr>
                <p:spPr>
                  <a:xfrm>
                    <a:off x="5040535" y="4895851"/>
                    <a:ext cx="220440" cy="158412"/>
                  </a:xfrm>
                  <a:prstGeom prst="star8">
                    <a:avLst>
                      <a:gd name="adj" fmla="val 39722"/>
                    </a:avLst>
                  </a:prstGeom>
                  <a:solidFill>
                    <a:srgbClr val="92D05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583" name="楕円 582">
                    <a:extLst>
                      <a:ext uri="{FF2B5EF4-FFF2-40B4-BE49-F238E27FC236}">
                        <a16:creationId xmlns:a16="http://schemas.microsoft.com/office/drawing/2014/main" id="{0E022BED-AD7F-4E6C-928E-024D63B2BD13}"/>
                      </a:ext>
                    </a:extLst>
                  </p:cNvPr>
                  <p:cNvSpPr/>
                  <p:nvPr/>
                </p:nvSpPr>
                <p:spPr>
                  <a:xfrm>
                    <a:off x="5084642" y="4915694"/>
                    <a:ext cx="128708" cy="90246"/>
                  </a:xfrm>
                  <a:prstGeom prst="ellipse">
                    <a:avLst/>
                  </a:prstGeom>
                  <a:solidFill>
                    <a:srgbClr val="FFC000">
                      <a:lumMod val="60000"/>
                      <a:lumOff val="40000"/>
                    </a:srgbClr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</p:grpSp>
          </p:grpSp>
        </p:grpSp>
        <p:grpSp>
          <p:nvGrpSpPr>
            <p:cNvPr id="565" name="グループ化 564">
              <a:extLst>
                <a:ext uri="{FF2B5EF4-FFF2-40B4-BE49-F238E27FC236}">
                  <a16:creationId xmlns:a16="http://schemas.microsoft.com/office/drawing/2014/main" id="{90FAF28A-83D7-4761-BC76-4F91575180F7}"/>
                </a:ext>
              </a:extLst>
            </p:cNvPr>
            <p:cNvGrpSpPr/>
            <p:nvPr/>
          </p:nvGrpSpPr>
          <p:grpSpPr>
            <a:xfrm>
              <a:off x="1860662" y="4765150"/>
              <a:ext cx="1208925" cy="1033802"/>
              <a:chOff x="2067681" y="4829175"/>
              <a:chExt cx="1599444" cy="1367751"/>
            </a:xfrm>
          </p:grpSpPr>
          <p:grpSp>
            <p:nvGrpSpPr>
              <p:cNvPr id="566" name="グループ化 565">
                <a:extLst>
                  <a:ext uri="{FF2B5EF4-FFF2-40B4-BE49-F238E27FC236}">
                    <a16:creationId xmlns:a16="http://schemas.microsoft.com/office/drawing/2014/main" id="{8434D492-552C-4605-AC75-1646048E731C}"/>
                  </a:ext>
                </a:extLst>
              </p:cNvPr>
              <p:cNvGrpSpPr/>
              <p:nvPr/>
            </p:nvGrpSpPr>
            <p:grpSpPr>
              <a:xfrm>
                <a:off x="2067681" y="4829175"/>
                <a:ext cx="1599444" cy="1367751"/>
                <a:chOff x="2067681" y="4686235"/>
                <a:chExt cx="1599444" cy="1510691"/>
              </a:xfrm>
            </p:grpSpPr>
            <p:sp>
              <p:nvSpPr>
                <p:cNvPr id="574" name="楕円 147">
                  <a:extLst>
                    <a:ext uri="{FF2B5EF4-FFF2-40B4-BE49-F238E27FC236}">
                      <a16:creationId xmlns:a16="http://schemas.microsoft.com/office/drawing/2014/main" id="{B701705F-0234-4C74-8B89-4F13B3DB07F7}"/>
                    </a:ext>
                  </a:extLst>
                </p:cNvPr>
                <p:cNvSpPr/>
                <p:nvPr/>
              </p:nvSpPr>
              <p:spPr bwMode="auto">
                <a:xfrm>
                  <a:off x="2067681" y="4686235"/>
                  <a:ext cx="1599444" cy="1510691"/>
                </a:xfrm>
                <a:custGeom>
                  <a:avLst/>
                  <a:gdLst>
                    <a:gd name="connsiteX0" fmla="*/ 0 w 1243645"/>
                    <a:gd name="connsiteY0" fmla="*/ 575844 h 1151688"/>
                    <a:gd name="connsiteX1" fmla="*/ 621823 w 1243645"/>
                    <a:gd name="connsiteY1" fmla="*/ 0 h 1151688"/>
                    <a:gd name="connsiteX2" fmla="*/ 1243646 w 1243645"/>
                    <a:gd name="connsiteY2" fmla="*/ 575844 h 1151688"/>
                    <a:gd name="connsiteX3" fmla="*/ 621823 w 1243645"/>
                    <a:gd name="connsiteY3" fmla="*/ 1151688 h 1151688"/>
                    <a:gd name="connsiteX4" fmla="*/ 0 w 1243645"/>
                    <a:gd name="connsiteY4" fmla="*/ 575844 h 1151688"/>
                    <a:gd name="connsiteX0" fmla="*/ 0 w 1243646"/>
                    <a:gd name="connsiteY0" fmla="*/ 575844 h 1151688"/>
                    <a:gd name="connsiteX1" fmla="*/ 621823 w 1243646"/>
                    <a:gd name="connsiteY1" fmla="*/ 0 h 1151688"/>
                    <a:gd name="connsiteX2" fmla="*/ 1243646 w 1243646"/>
                    <a:gd name="connsiteY2" fmla="*/ 575844 h 1151688"/>
                    <a:gd name="connsiteX3" fmla="*/ 621823 w 1243646"/>
                    <a:gd name="connsiteY3" fmla="*/ 1151688 h 1151688"/>
                    <a:gd name="connsiteX4" fmla="*/ 0 w 1243646"/>
                    <a:gd name="connsiteY4" fmla="*/ 575844 h 1151688"/>
                    <a:gd name="connsiteX0" fmla="*/ 0 w 1243646"/>
                    <a:gd name="connsiteY0" fmla="*/ 575844 h 1151688"/>
                    <a:gd name="connsiteX1" fmla="*/ 621823 w 1243646"/>
                    <a:gd name="connsiteY1" fmla="*/ 0 h 1151688"/>
                    <a:gd name="connsiteX2" fmla="*/ 1243646 w 1243646"/>
                    <a:gd name="connsiteY2" fmla="*/ 575844 h 1151688"/>
                    <a:gd name="connsiteX3" fmla="*/ 621823 w 1243646"/>
                    <a:gd name="connsiteY3" fmla="*/ 1151688 h 1151688"/>
                    <a:gd name="connsiteX4" fmla="*/ 0 w 1243646"/>
                    <a:gd name="connsiteY4" fmla="*/ 575844 h 1151688"/>
                    <a:gd name="connsiteX0" fmla="*/ 0 w 1243646"/>
                    <a:gd name="connsiteY0" fmla="*/ 575844 h 1151688"/>
                    <a:gd name="connsiteX1" fmla="*/ 621823 w 1243646"/>
                    <a:gd name="connsiteY1" fmla="*/ 0 h 1151688"/>
                    <a:gd name="connsiteX2" fmla="*/ 1243646 w 1243646"/>
                    <a:gd name="connsiteY2" fmla="*/ 575844 h 1151688"/>
                    <a:gd name="connsiteX3" fmla="*/ 621823 w 1243646"/>
                    <a:gd name="connsiteY3" fmla="*/ 1151688 h 1151688"/>
                    <a:gd name="connsiteX4" fmla="*/ 0 w 1243646"/>
                    <a:gd name="connsiteY4" fmla="*/ 575844 h 1151688"/>
                    <a:gd name="connsiteX0" fmla="*/ 0 w 1243646"/>
                    <a:gd name="connsiteY0" fmla="*/ 575844 h 1062788"/>
                    <a:gd name="connsiteX1" fmla="*/ 621823 w 1243646"/>
                    <a:gd name="connsiteY1" fmla="*/ 0 h 1062788"/>
                    <a:gd name="connsiteX2" fmla="*/ 1243646 w 1243646"/>
                    <a:gd name="connsiteY2" fmla="*/ 575844 h 1062788"/>
                    <a:gd name="connsiteX3" fmla="*/ 631348 w 1243646"/>
                    <a:gd name="connsiteY3" fmla="*/ 1062788 h 1062788"/>
                    <a:gd name="connsiteX4" fmla="*/ 0 w 1243646"/>
                    <a:gd name="connsiteY4" fmla="*/ 575844 h 1062788"/>
                    <a:gd name="connsiteX0" fmla="*/ 0 w 1243646"/>
                    <a:gd name="connsiteY0" fmla="*/ 680619 h 1167563"/>
                    <a:gd name="connsiteX1" fmla="*/ 618648 w 1243646"/>
                    <a:gd name="connsiteY1" fmla="*/ 0 h 1167563"/>
                    <a:gd name="connsiteX2" fmla="*/ 1243646 w 1243646"/>
                    <a:gd name="connsiteY2" fmla="*/ 680619 h 1167563"/>
                    <a:gd name="connsiteX3" fmla="*/ 631348 w 1243646"/>
                    <a:gd name="connsiteY3" fmla="*/ 1167563 h 1167563"/>
                    <a:gd name="connsiteX4" fmla="*/ 0 w 1243646"/>
                    <a:gd name="connsiteY4" fmla="*/ 680619 h 1167563"/>
                    <a:gd name="connsiteX0" fmla="*/ 0 w 1243646"/>
                    <a:gd name="connsiteY0" fmla="*/ 680670 h 1167614"/>
                    <a:gd name="connsiteX1" fmla="*/ 618648 w 1243646"/>
                    <a:gd name="connsiteY1" fmla="*/ 51 h 1167614"/>
                    <a:gd name="connsiteX2" fmla="*/ 1243646 w 1243646"/>
                    <a:gd name="connsiteY2" fmla="*/ 680670 h 1167614"/>
                    <a:gd name="connsiteX3" fmla="*/ 631348 w 1243646"/>
                    <a:gd name="connsiteY3" fmla="*/ 1167614 h 1167614"/>
                    <a:gd name="connsiteX4" fmla="*/ 0 w 1243646"/>
                    <a:gd name="connsiteY4" fmla="*/ 680670 h 11676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243646" h="1167614">
                      <a:moveTo>
                        <a:pt x="0" y="680670"/>
                      </a:moveTo>
                      <a:cubicBezTo>
                        <a:pt x="0" y="362640"/>
                        <a:pt x="201163" y="5091"/>
                        <a:pt x="618648" y="51"/>
                      </a:cubicBezTo>
                      <a:cubicBezTo>
                        <a:pt x="1036133" y="-4989"/>
                        <a:pt x="1243646" y="362640"/>
                        <a:pt x="1243646" y="680670"/>
                      </a:cubicBezTo>
                      <a:cubicBezTo>
                        <a:pt x="1243646" y="998700"/>
                        <a:pt x="974771" y="1167614"/>
                        <a:pt x="631348" y="1167614"/>
                      </a:cubicBezTo>
                      <a:cubicBezTo>
                        <a:pt x="287925" y="1167614"/>
                        <a:pt x="0" y="998700"/>
                        <a:pt x="0" y="68067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90000">
                      <a:srgbClr val="FFC000"/>
                    </a:gs>
                    <a:gs pos="0">
                      <a:srgbClr val="FFC000">
                        <a:lumMod val="60000"/>
                        <a:lumOff val="40000"/>
                      </a:srgb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575" name="フリーフォーム: 図形 574">
                  <a:extLst>
                    <a:ext uri="{FF2B5EF4-FFF2-40B4-BE49-F238E27FC236}">
                      <a16:creationId xmlns:a16="http://schemas.microsoft.com/office/drawing/2014/main" id="{813F12C1-36C3-4D19-80AE-471E143641A2}"/>
                    </a:ext>
                  </a:extLst>
                </p:cNvPr>
                <p:cNvSpPr/>
                <p:nvPr/>
              </p:nvSpPr>
              <p:spPr>
                <a:xfrm>
                  <a:off x="2089575" y="4717121"/>
                  <a:ext cx="1528644" cy="1446674"/>
                </a:xfrm>
                <a:custGeom>
                  <a:avLst/>
                  <a:gdLst>
                    <a:gd name="connsiteX0" fmla="*/ 932887 w 1583830"/>
                    <a:gd name="connsiteY0" fmla="*/ 1491760 h 1498900"/>
                    <a:gd name="connsiteX1" fmla="*/ 942645 w 1583830"/>
                    <a:gd name="connsiteY1" fmla="*/ 1496376 h 1498900"/>
                    <a:gd name="connsiteX2" fmla="*/ 943080 w 1583830"/>
                    <a:gd name="connsiteY2" fmla="*/ 1497576 h 1498900"/>
                    <a:gd name="connsiteX3" fmla="*/ 922215 w 1583830"/>
                    <a:gd name="connsiteY3" fmla="*/ 1498900 h 1498900"/>
                    <a:gd name="connsiteX4" fmla="*/ 923131 w 1583830"/>
                    <a:gd name="connsiteY4" fmla="*/ 1496376 h 1498900"/>
                    <a:gd name="connsiteX5" fmla="*/ 932887 w 1583830"/>
                    <a:gd name="connsiteY5" fmla="*/ 1491760 h 1498900"/>
                    <a:gd name="connsiteX6" fmla="*/ 659501 w 1583830"/>
                    <a:gd name="connsiteY6" fmla="*/ 1473628 h 1498900"/>
                    <a:gd name="connsiteX7" fmla="*/ 673299 w 1583830"/>
                    <a:gd name="connsiteY7" fmla="*/ 1489389 h 1498900"/>
                    <a:gd name="connsiteX8" fmla="*/ 670531 w 1583830"/>
                    <a:gd name="connsiteY8" fmla="*/ 1497023 h 1498900"/>
                    <a:gd name="connsiteX9" fmla="*/ 649929 w 1583830"/>
                    <a:gd name="connsiteY9" fmla="*/ 1495724 h 1498900"/>
                    <a:gd name="connsiteX10" fmla="*/ 647848 w 1583830"/>
                    <a:gd name="connsiteY10" fmla="*/ 1495307 h 1498900"/>
                    <a:gd name="connsiteX11" fmla="*/ 645702 w 1583830"/>
                    <a:gd name="connsiteY11" fmla="*/ 1489389 h 1498900"/>
                    <a:gd name="connsiteX12" fmla="*/ 659501 w 1583830"/>
                    <a:gd name="connsiteY12" fmla="*/ 1473628 h 1498900"/>
                    <a:gd name="connsiteX13" fmla="*/ 868147 w 1583830"/>
                    <a:gd name="connsiteY13" fmla="*/ 1430609 h 1498900"/>
                    <a:gd name="connsiteX14" fmla="*/ 881946 w 1583830"/>
                    <a:gd name="connsiteY14" fmla="*/ 1446369 h 1498900"/>
                    <a:gd name="connsiteX15" fmla="*/ 868147 w 1583830"/>
                    <a:gd name="connsiteY15" fmla="*/ 1462130 h 1498900"/>
                    <a:gd name="connsiteX16" fmla="*/ 854349 w 1583830"/>
                    <a:gd name="connsiteY16" fmla="*/ 1446369 h 1498900"/>
                    <a:gd name="connsiteX17" fmla="*/ 868147 w 1583830"/>
                    <a:gd name="connsiteY17" fmla="*/ 1430609 h 1498900"/>
                    <a:gd name="connsiteX18" fmla="*/ 1119849 w 1583830"/>
                    <a:gd name="connsiteY18" fmla="*/ 1425278 h 1498900"/>
                    <a:gd name="connsiteX19" fmla="*/ 1133647 w 1583830"/>
                    <a:gd name="connsiteY19" fmla="*/ 1441039 h 1498900"/>
                    <a:gd name="connsiteX20" fmla="*/ 1119849 w 1583830"/>
                    <a:gd name="connsiteY20" fmla="*/ 1456799 h 1498900"/>
                    <a:gd name="connsiteX21" fmla="*/ 1106050 w 1583830"/>
                    <a:gd name="connsiteY21" fmla="*/ 1441039 h 1498900"/>
                    <a:gd name="connsiteX22" fmla="*/ 1119849 w 1583830"/>
                    <a:gd name="connsiteY22" fmla="*/ 1425278 h 1498900"/>
                    <a:gd name="connsiteX23" fmla="*/ 980510 w 1583830"/>
                    <a:gd name="connsiteY23" fmla="*/ 1417220 h 1498900"/>
                    <a:gd name="connsiteX24" fmla="*/ 994309 w 1583830"/>
                    <a:gd name="connsiteY24" fmla="*/ 1432980 h 1498900"/>
                    <a:gd name="connsiteX25" fmla="*/ 980510 w 1583830"/>
                    <a:gd name="connsiteY25" fmla="*/ 1448741 h 1498900"/>
                    <a:gd name="connsiteX26" fmla="*/ 966711 w 1583830"/>
                    <a:gd name="connsiteY26" fmla="*/ 1432980 h 1498900"/>
                    <a:gd name="connsiteX27" fmla="*/ 980510 w 1583830"/>
                    <a:gd name="connsiteY27" fmla="*/ 1417220 h 1498900"/>
                    <a:gd name="connsiteX28" fmla="*/ 581894 w 1583830"/>
                    <a:gd name="connsiteY28" fmla="*/ 1411176 h 1498900"/>
                    <a:gd name="connsiteX29" fmla="*/ 595693 w 1583830"/>
                    <a:gd name="connsiteY29" fmla="*/ 1426937 h 1498900"/>
                    <a:gd name="connsiteX30" fmla="*/ 581894 w 1583830"/>
                    <a:gd name="connsiteY30" fmla="*/ 1442697 h 1498900"/>
                    <a:gd name="connsiteX31" fmla="*/ 568095 w 1583830"/>
                    <a:gd name="connsiteY31" fmla="*/ 1426937 h 1498900"/>
                    <a:gd name="connsiteX32" fmla="*/ 581894 w 1583830"/>
                    <a:gd name="connsiteY32" fmla="*/ 1411176 h 1498900"/>
                    <a:gd name="connsiteX33" fmla="*/ 775911 w 1583830"/>
                    <a:gd name="connsiteY33" fmla="*/ 1409162 h 1498900"/>
                    <a:gd name="connsiteX34" fmla="*/ 789709 w 1583830"/>
                    <a:gd name="connsiteY34" fmla="*/ 1424922 h 1498900"/>
                    <a:gd name="connsiteX35" fmla="*/ 775911 w 1583830"/>
                    <a:gd name="connsiteY35" fmla="*/ 1440683 h 1498900"/>
                    <a:gd name="connsiteX36" fmla="*/ 762112 w 1583830"/>
                    <a:gd name="connsiteY36" fmla="*/ 1424922 h 1498900"/>
                    <a:gd name="connsiteX37" fmla="*/ 775911 w 1583830"/>
                    <a:gd name="connsiteY37" fmla="*/ 1409162 h 1498900"/>
                    <a:gd name="connsiteX38" fmla="*/ 430209 w 1583830"/>
                    <a:gd name="connsiteY38" fmla="*/ 1409162 h 1498900"/>
                    <a:gd name="connsiteX39" fmla="*/ 444007 w 1583830"/>
                    <a:gd name="connsiteY39" fmla="*/ 1424922 h 1498900"/>
                    <a:gd name="connsiteX40" fmla="*/ 439966 w 1583830"/>
                    <a:gd name="connsiteY40" fmla="*/ 1436067 h 1498900"/>
                    <a:gd name="connsiteX41" fmla="*/ 430480 w 1583830"/>
                    <a:gd name="connsiteY41" fmla="*/ 1440555 h 1498900"/>
                    <a:gd name="connsiteX42" fmla="*/ 428113 w 1583830"/>
                    <a:gd name="connsiteY42" fmla="*/ 1439691 h 1498900"/>
                    <a:gd name="connsiteX43" fmla="*/ 420452 w 1583830"/>
                    <a:gd name="connsiteY43" fmla="*/ 1436067 h 1498900"/>
                    <a:gd name="connsiteX44" fmla="*/ 416410 w 1583830"/>
                    <a:gd name="connsiteY44" fmla="*/ 1424922 h 1498900"/>
                    <a:gd name="connsiteX45" fmla="*/ 430209 w 1583830"/>
                    <a:gd name="connsiteY45" fmla="*/ 1409162 h 1498900"/>
                    <a:gd name="connsiteX46" fmla="*/ 1216548 w 1583830"/>
                    <a:gd name="connsiteY46" fmla="*/ 1404168 h 1498900"/>
                    <a:gd name="connsiteX47" fmla="*/ 1230346 w 1583830"/>
                    <a:gd name="connsiteY47" fmla="*/ 1419928 h 1498900"/>
                    <a:gd name="connsiteX48" fmla="*/ 1228518 w 1583830"/>
                    <a:gd name="connsiteY48" fmla="*/ 1424970 h 1498900"/>
                    <a:gd name="connsiteX49" fmla="*/ 1209213 w 1583830"/>
                    <a:gd name="connsiteY49" fmla="*/ 1432219 h 1498900"/>
                    <a:gd name="connsiteX50" fmla="*/ 1206791 w 1583830"/>
                    <a:gd name="connsiteY50" fmla="*/ 1431073 h 1498900"/>
                    <a:gd name="connsiteX51" fmla="*/ 1202749 w 1583830"/>
                    <a:gd name="connsiteY51" fmla="*/ 1419928 h 1498900"/>
                    <a:gd name="connsiteX52" fmla="*/ 1216548 w 1583830"/>
                    <a:gd name="connsiteY52" fmla="*/ 1404168 h 1498900"/>
                    <a:gd name="connsiteX53" fmla="*/ 659501 w 1583830"/>
                    <a:gd name="connsiteY53" fmla="*/ 1399088 h 1498900"/>
                    <a:gd name="connsiteX54" fmla="*/ 673299 w 1583830"/>
                    <a:gd name="connsiteY54" fmla="*/ 1414849 h 1498900"/>
                    <a:gd name="connsiteX55" fmla="*/ 659501 w 1583830"/>
                    <a:gd name="connsiteY55" fmla="*/ 1430609 h 1498900"/>
                    <a:gd name="connsiteX56" fmla="*/ 645702 w 1583830"/>
                    <a:gd name="connsiteY56" fmla="*/ 1414849 h 1498900"/>
                    <a:gd name="connsiteX57" fmla="*/ 659501 w 1583830"/>
                    <a:gd name="connsiteY57" fmla="*/ 1399088 h 1498900"/>
                    <a:gd name="connsiteX58" fmla="*/ 902903 w 1583830"/>
                    <a:gd name="connsiteY58" fmla="*/ 1354768 h 1498900"/>
                    <a:gd name="connsiteX59" fmla="*/ 916701 w 1583830"/>
                    <a:gd name="connsiteY59" fmla="*/ 1370529 h 1498900"/>
                    <a:gd name="connsiteX60" fmla="*/ 902903 w 1583830"/>
                    <a:gd name="connsiteY60" fmla="*/ 1386289 h 1498900"/>
                    <a:gd name="connsiteX61" fmla="*/ 889105 w 1583830"/>
                    <a:gd name="connsiteY61" fmla="*/ 1370529 h 1498900"/>
                    <a:gd name="connsiteX62" fmla="*/ 902903 w 1583830"/>
                    <a:gd name="connsiteY62" fmla="*/ 1354768 h 1498900"/>
                    <a:gd name="connsiteX63" fmla="*/ 1292391 w 1583830"/>
                    <a:gd name="connsiteY63" fmla="*/ 1345745 h 1498900"/>
                    <a:gd name="connsiteX64" fmla="*/ 1306189 w 1583830"/>
                    <a:gd name="connsiteY64" fmla="*/ 1361506 h 1498900"/>
                    <a:gd name="connsiteX65" fmla="*/ 1292391 w 1583830"/>
                    <a:gd name="connsiteY65" fmla="*/ 1377266 h 1498900"/>
                    <a:gd name="connsiteX66" fmla="*/ 1278592 w 1583830"/>
                    <a:gd name="connsiteY66" fmla="*/ 1361506 h 1498900"/>
                    <a:gd name="connsiteX67" fmla="*/ 1292391 w 1583830"/>
                    <a:gd name="connsiteY67" fmla="*/ 1345745 h 1498900"/>
                    <a:gd name="connsiteX68" fmla="*/ 293214 w 1583830"/>
                    <a:gd name="connsiteY68" fmla="*/ 1341796 h 1498900"/>
                    <a:gd name="connsiteX69" fmla="*/ 307013 w 1583830"/>
                    <a:gd name="connsiteY69" fmla="*/ 1357556 h 1498900"/>
                    <a:gd name="connsiteX70" fmla="*/ 293214 w 1583830"/>
                    <a:gd name="connsiteY70" fmla="*/ 1373317 h 1498900"/>
                    <a:gd name="connsiteX71" fmla="*/ 279416 w 1583830"/>
                    <a:gd name="connsiteY71" fmla="*/ 1357556 h 1498900"/>
                    <a:gd name="connsiteX72" fmla="*/ 293214 w 1583830"/>
                    <a:gd name="connsiteY72" fmla="*/ 1341796 h 1498900"/>
                    <a:gd name="connsiteX73" fmla="*/ 1056740 w 1583830"/>
                    <a:gd name="connsiteY73" fmla="*/ 1335923 h 1498900"/>
                    <a:gd name="connsiteX74" fmla="*/ 1070538 w 1583830"/>
                    <a:gd name="connsiteY74" fmla="*/ 1351683 h 1498900"/>
                    <a:gd name="connsiteX75" fmla="*/ 1056740 w 1583830"/>
                    <a:gd name="connsiteY75" fmla="*/ 1367444 h 1498900"/>
                    <a:gd name="connsiteX76" fmla="*/ 1042942 w 1583830"/>
                    <a:gd name="connsiteY76" fmla="*/ 1351683 h 1498900"/>
                    <a:gd name="connsiteX77" fmla="*/ 1056740 w 1583830"/>
                    <a:gd name="connsiteY77" fmla="*/ 1335923 h 1498900"/>
                    <a:gd name="connsiteX78" fmla="*/ 684193 w 1583830"/>
                    <a:gd name="connsiteY78" fmla="*/ 1324549 h 1498900"/>
                    <a:gd name="connsiteX79" fmla="*/ 697992 w 1583830"/>
                    <a:gd name="connsiteY79" fmla="*/ 1340309 h 1498900"/>
                    <a:gd name="connsiteX80" fmla="*/ 684193 w 1583830"/>
                    <a:gd name="connsiteY80" fmla="*/ 1356070 h 1498900"/>
                    <a:gd name="connsiteX81" fmla="*/ 670395 w 1583830"/>
                    <a:gd name="connsiteY81" fmla="*/ 1340309 h 1498900"/>
                    <a:gd name="connsiteX82" fmla="*/ 684193 w 1583830"/>
                    <a:gd name="connsiteY82" fmla="*/ 1324549 h 1498900"/>
                    <a:gd name="connsiteX83" fmla="*/ 509579 w 1583830"/>
                    <a:gd name="connsiteY83" fmla="*/ 1318505 h 1498900"/>
                    <a:gd name="connsiteX84" fmla="*/ 523377 w 1583830"/>
                    <a:gd name="connsiteY84" fmla="*/ 1334265 h 1498900"/>
                    <a:gd name="connsiteX85" fmla="*/ 509579 w 1583830"/>
                    <a:gd name="connsiteY85" fmla="*/ 1350026 h 1498900"/>
                    <a:gd name="connsiteX86" fmla="*/ 495780 w 1583830"/>
                    <a:gd name="connsiteY86" fmla="*/ 1334265 h 1498900"/>
                    <a:gd name="connsiteX87" fmla="*/ 509579 w 1583830"/>
                    <a:gd name="connsiteY87" fmla="*/ 1318505 h 1498900"/>
                    <a:gd name="connsiteX88" fmla="*/ 980204 w 1583830"/>
                    <a:gd name="connsiteY88" fmla="*/ 1294330 h 1498900"/>
                    <a:gd name="connsiteX89" fmla="*/ 994002 w 1583830"/>
                    <a:gd name="connsiteY89" fmla="*/ 1310091 h 1498900"/>
                    <a:gd name="connsiteX90" fmla="*/ 980204 w 1583830"/>
                    <a:gd name="connsiteY90" fmla="*/ 1325851 h 1498900"/>
                    <a:gd name="connsiteX91" fmla="*/ 966406 w 1583830"/>
                    <a:gd name="connsiteY91" fmla="*/ 1310091 h 1498900"/>
                    <a:gd name="connsiteX92" fmla="*/ 980204 w 1583830"/>
                    <a:gd name="connsiteY92" fmla="*/ 1294330 h 1498900"/>
                    <a:gd name="connsiteX93" fmla="*/ 816477 w 1583830"/>
                    <a:gd name="connsiteY93" fmla="*/ 1290301 h 1498900"/>
                    <a:gd name="connsiteX94" fmla="*/ 830276 w 1583830"/>
                    <a:gd name="connsiteY94" fmla="*/ 1306061 h 1498900"/>
                    <a:gd name="connsiteX95" fmla="*/ 816477 w 1583830"/>
                    <a:gd name="connsiteY95" fmla="*/ 1321822 h 1498900"/>
                    <a:gd name="connsiteX96" fmla="*/ 802679 w 1583830"/>
                    <a:gd name="connsiteY96" fmla="*/ 1306061 h 1498900"/>
                    <a:gd name="connsiteX97" fmla="*/ 816477 w 1583830"/>
                    <a:gd name="connsiteY97" fmla="*/ 1290301 h 1498900"/>
                    <a:gd name="connsiteX98" fmla="*/ 1361178 w 1583830"/>
                    <a:gd name="connsiteY98" fmla="*/ 1289337 h 1498900"/>
                    <a:gd name="connsiteX99" fmla="*/ 1374977 w 1583830"/>
                    <a:gd name="connsiteY99" fmla="*/ 1305097 h 1498900"/>
                    <a:gd name="connsiteX100" fmla="*/ 1361178 w 1583830"/>
                    <a:gd name="connsiteY100" fmla="*/ 1320858 h 1498900"/>
                    <a:gd name="connsiteX101" fmla="*/ 1347379 w 1583830"/>
                    <a:gd name="connsiteY101" fmla="*/ 1305097 h 1498900"/>
                    <a:gd name="connsiteX102" fmla="*/ 1361178 w 1583830"/>
                    <a:gd name="connsiteY102" fmla="*/ 1289337 h 1498900"/>
                    <a:gd name="connsiteX103" fmla="*/ 1209493 w 1583830"/>
                    <a:gd name="connsiteY103" fmla="*/ 1287322 h 1498900"/>
                    <a:gd name="connsiteX104" fmla="*/ 1223291 w 1583830"/>
                    <a:gd name="connsiteY104" fmla="*/ 1303083 h 1498900"/>
                    <a:gd name="connsiteX105" fmla="*/ 1209493 w 1583830"/>
                    <a:gd name="connsiteY105" fmla="*/ 1318843 h 1498900"/>
                    <a:gd name="connsiteX106" fmla="*/ 1195694 w 1583830"/>
                    <a:gd name="connsiteY106" fmla="*/ 1303083 h 1498900"/>
                    <a:gd name="connsiteX107" fmla="*/ 1209493 w 1583830"/>
                    <a:gd name="connsiteY107" fmla="*/ 1287322 h 1498900"/>
                    <a:gd name="connsiteX108" fmla="*/ 606587 w 1583830"/>
                    <a:gd name="connsiteY108" fmla="*/ 1262096 h 1498900"/>
                    <a:gd name="connsiteX109" fmla="*/ 620386 w 1583830"/>
                    <a:gd name="connsiteY109" fmla="*/ 1277857 h 1498900"/>
                    <a:gd name="connsiteX110" fmla="*/ 606587 w 1583830"/>
                    <a:gd name="connsiteY110" fmla="*/ 1293617 h 1498900"/>
                    <a:gd name="connsiteX111" fmla="*/ 592789 w 1583830"/>
                    <a:gd name="connsiteY111" fmla="*/ 1277857 h 1498900"/>
                    <a:gd name="connsiteX112" fmla="*/ 606587 w 1583830"/>
                    <a:gd name="connsiteY112" fmla="*/ 1262096 h 1498900"/>
                    <a:gd name="connsiteX113" fmla="*/ 280831 w 1583830"/>
                    <a:gd name="connsiteY113" fmla="*/ 1240009 h 1498900"/>
                    <a:gd name="connsiteX114" fmla="*/ 294629 w 1583830"/>
                    <a:gd name="connsiteY114" fmla="*/ 1255770 h 1498900"/>
                    <a:gd name="connsiteX115" fmla="*/ 280831 w 1583830"/>
                    <a:gd name="connsiteY115" fmla="*/ 1271530 h 1498900"/>
                    <a:gd name="connsiteX116" fmla="*/ 267033 w 1583830"/>
                    <a:gd name="connsiteY116" fmla="*/ 1255770 h 1498900"/>
                    <a:gd name="connsiteX117" fmla="*/ 280831 w 1583830"/>
                    <a:gd name="connsiteY117" fmla="*/ 1240009 h 1498900"/>
                    <a:gd name="connsiteX118" fmla="*/ 738871 w 1583830"/>
                    <a:gd name="connsiteY118" fmla="*/ 1227849 h 1498900"/>
                    <a:gd name="connsiteX119" fmla="*/ 752669 w 1583830"/>
                    <a:gd name="connsiteY119" fmla="*/ 1243609 h 1498900"/>
                    <a:gd name="connsiteX120" fmla="*/ 738871 w 1583830"/>
                    <a:gd name="connsiteY120" fmla="*/ 1259370 h 1498900"/>
                    <a:gd name="connsiteX121" fmla="*/ 725073 w 1583830"/>
                    <a:gd name="connsiteY121" fmla="*/ 1243609 h 1498900"/>
                    <a:gd name="connsiteX122" fmla="*/ 738871 w 1583830"/>
                    <a:gd name="connsiteY122" fmla="*/ 1227849 h 1498900"/>
                    <a:gd name="connsiteX123" fmla="*/ 1283572 w 1583830"/>
                    <a:gd name="connsiteY123" fmla="*/ 1226884 h 1498900"/>
                    <a:gd name="connsiteX124" fmla="*/ 1297370 w 1583830"/>
                    <a:gd name="connsiteY124" fmla="*/ 1242645 h 1498900"/>
                    <a:gd name="connsiteX125" fmla="*/ 1283572 w 1583830"/>
                    <a:gd name="connsiteY125" fmla="*/ 1258405 h 1498900"/>
                    <a:gd name="connsiteX126" fmla="*/ 1269773 w 1583830"/>
                    <a:gd name="connsiteY126" fmla="*/ 1242645 h 1498900"/>
                    <a:gd name="connsiteX127" fmla="*/ 1283572 w 1583830"/>
                    <a:gd name="connsiteY127" fmla="*/ 1226884 h 1498900"/>
                    <a:gd name="connsiteX128" fmla="*/ 1477588 w 1583830"/>
                    <a:gd name="connsiteY128" fmla="*/ 1224870 h 1498900"/>
                    <a:gd name="connsiteX129" fmla="*/ 1484826 w 1583830"/>
                    <a:gd name="connsiteY129" fmla="*/ 1228295 h 1498900"/>
                    <a:gd name="connsiteX130" fmla="*/ 1468905 w 1583830"/>
                    <a:gd name="connsiteY130" fmla="*/ 1252283 h 1498900"/>
                    <a:gd name="connsiteX131" fmla="*/ 1467831 w 1583830"/>
                    <a:gd name="connsiteY131" fmla="*/ 1251775 h 1498900"/>
                    <a:gd name="connsiteX132" fmla="*/ 1463789 w 1583830"/>
                    <a:gd name="connsiteY132" fmla="*/ 1240631 h 1498900"/>
                    <a:gd name="connsiteX133" fmla="*/ 1477588 w 1583830"/>
                    <a:gd name="connsiteY133" fmla="*/ 1224870 h 1498900"/>
                    <a:gd name="connsiteX134" fmla="*/ 1131886 w 1583830"/>
                    <a:gd name="connsiteY134" fmla="*/ 1224870 h 1498900"/>
                    <a:gd name="connsiteX135" fmla="*/ 1145685 w 1583830"/>
                    <a:gd name="connsiteY135" fmla="*/ 1240631 h 1498900"/>
                    <a:gd name="connsiteX136" fmla="*/ 1131886 w 1583830"/>
                    <a:gd name="connsiteY136" fmla="*/ 1256391 h 1498900"/>
                    <a:gd name="connsiteX137" fmla="*/ 1118087 w 1583830"/>
                    <a:gd name="connsiteY137" fmla="*/ 1240631 h 1498900"/>
                    <a:gd name="connsiteX138" fmla="*/ 1131886 w 1583830"/>
                    <a:gd name="connsiteY138" fmla="*/ 1224870 h 1498900"/>
                    <a:gd name="connsiteX139" fmla="*/ 166185 w 1583830"/>
                    <a:gd name="connsiteY139" fmla="*/ 1223892 h 1498900"/>
                    <a:gd name="connsiteX140" fmla="*/ 179984 w 1583830"/>
                    <a:gd name="connsiteY140" fmla="*/ 1239653 h 1498900"/>
                    <a:gd name="connsiteX141" fmla="*/ 166185 w 1583830"/>
                    <a:gd name="connsiteY141" fmla="*/ 1255413 h 1498900"/>
                    <a:gd name="connsiteX142" fmla="*/ 152386 w 1583830"/>
                    <a:gd name="connsiteY142" fmla="*/ 1239653 h 1498900"/>
                    <a:gd name="connsiteX143" fmla="*/ 166185 w 1583830"/>
                    <a:gd name="connsiteY143" fmla="*/ 1223892 h 1498900"/>
                    <a:gd name="connsiteX144" fmla="*/ 1361178 w 1583830"/>
                    <a:gd name="connsiteY144" fmla="*/ 1214796 h 1498900"/>
                    <a:gd name="connsiteX145" fmla="*/ 1374977 w 1583830"/>
                    <a:gd name="connsiteY145" fmla="*/ 1230557 h 1498900"/>
                    <a:gd name="connsiteX146" fmla="*/ 1361178 w 1583830"/>
                    <a:gd name="connsiteY146" fmla="*/ 1246317 h 1498900"/>
                    <a:gd name="connsiteX147" fmla="*/ 1347379 w 1583830"/>
                    <a:gd name="connsiteY147" fmla="*/ 1230557 h 1498900"/>
                    <a:gd name="connsiteX148" fmla="*/ 1361178 w 1583830"/>
                    <a:gd name="connsiteY148" fmla="*/ 1214796 h 1498900"/>
                    <a:gd name="connsiteX149" fmla="*/ 414879 w 1583830"/>
                    <a:gd name="connsiteY149" fmla="*/ 1205761 h 1498900"/>
                    <a:gd name="connsiteX150" fmla="*/ 428677 w 1583830"/>
                    <a:gd name="connsiteY150" fmla="*/ 1221522 h 1498900"/>
                    <a:gd name="connsiteX151" fmla="*/ 414879 w 1583830"/>
                    <a:gd name="connsiteY151" fmla="*/ 1237282 h 1498900"/>
                    <a:gd name="connsiteX152" fmla="*/ 401080 w 1583830"/>
                    <a:gd name="connsiteY152" fmla="*/ 1221522 h 1498900"/>
                    <a:gd name="connsiteX153" fmla="*/ 414879 w 1583830"/>
                    <a:gd name="connsiteY153" fmla="*/ 1205761 h 1498900"/>
                    <a:gd name="connsiteX154" fmla="*/ 879974 w 1583830"/>
                    <a:gd name="connsiteY154" fmla="*/ 1201660 h 1498900"/>
                    <a:gd name="connsiteX155" fmla="*/ 893772 w 1583830"/>
                    <a:gd name="connsiteY155" fmla="*/ 1217420 h 1498900"/>
                    <a:gd name="connsiteX156" fmla="*/ 879974 w 1583830"/>
                    <a:gd name="connsiteY156" fmla="*/ 1233181 h 1498900"/>
                    <a:gd name="connsiteX157" fmla="*/ 866175 w 1583830"/>
                    <a:gd name="connsiteY157" fmla="*/ 1217420 h 1498900"/>
                    <a:gd name="connsiteX158" fmla="*/ 879974 w 1583830"/>
                    <a:gd name="connsiteY158" fmla="*/ 1201660 h 1498900"/>
                    <a:gd name="connsiteX159" fmla="*/ 521926 w 1583830"/>
                    <a:gd name="connsiteY159" fmla="*/ 1199644 h 1498900"/>
                    <a:gd name="connsiteX160" fmla="*/ 535724 w 1583830"/>
                    <a:gd name="connsiteY160" fmla="*/ 1215405 h 1498900"/>
                    <a:gd name="connsiteX161" fmla="*/ 521926 w 1583830"/>
                    <a:gd name="connsiteY161" fmla="*/ 1231165 h 1498900"/>
                    <a:gd name="connsiteX162" fmla="*/ 508127 w 1583830"/>
                    <a:gd name="connsiteY162" fmla="*/ 1215405 h 1498900"/>
                    <a:gd name="connsiteX163" fmla="*/ 521926 w 1583830"/>
                    <a:gd name="connsiteY163" fmla="*/ 1199644 h 1498900"/>
                    <a:gd name="connsiteX164" fmla="*/ 83821 w 1583830"/>
                    <a:gd name="connsiteY164" fmla="*/ 1175651 h 1498900"/>
                    <a:gd name="connsiteX165" fmla="*/ 93350 w 1583830"/>
                    <a:gd name="connsiteY165" fmla="*/ 1180159 h 1498900"/>
                    <a:gd name="connsiteX166" fmla="*/ 97391 w 1583830"/>
                    <a:gd name="connsiteY166" fmla="*/ 1191303 h 1498900"/>
                    <a:gd name="connsiteX167" fmla="*/ 96499 w 1583830"/>
                    <a:gd name="connsiteY167" fmla="*/ 1193763 h 1498900"/>
                    <a:gd name="connsiteX168" fmla="*/ 989022 w 1583830"/>
                    <a:gd name="connsiteY168" fmla="*/ 1173455 h 1498900"/>
                    <a:gd name="connsiteX169" fmla="*/ 1002821 w 1583830"/>
                    <a:gd name="connsiteY169" fmla="*/ 1189215 h 1498900"/>
                    <a:gd name="connsiteX170" fmla="*/ 989022 w 1583830"/>
                    <a:gd name="connsiteY170" fmla="*/ 1204976 h 1498900"/>
                    <a:gd name="connsiteX171" fmla="*/ 975224 w 1583830"/>
                    <a:gd name="connsiteY171" fmla="*/ 1189215 h 1498900"/>
                    <a:gd name="connsiteX172" fmla="*/ 989022 w 1583830"/>
                    <a:gd name="connsiteY172" fmla="*/ 1173455 h 1498900"/>
                    <a:gd name="connsiteX173" fmla="*/ 657737 w 1583830"/>
                    <a:gd name="connsiteY173" fmla="*/ 1159352 h 1498900"/>
                    <a:gd name="connsiteX174" fmla="*/ 671535 w 1583830"/>
                    <a:gd name="connsiteY174" fmla="*/ 1175113 h 1498900"/>
                    <a:gd name="connsiteX175" fmla="*/ 657737 w 1583830"/>
                    <a:gd name="connsiteY175" fmla="*/ 1190873 h 1498900"/>
                    <a:gd name="connsiteX176" fmla="*/ 643939 w 1583830"/>
                    <a:gd name="connsiteY176" fmla="*/ 1175113 h 1498900"/>
                    <a:gd name="connsiteX177" fmla="*/ 657737 w 1583830"/>
                    <a:gd name="connsiteY177" fmla="*/ 1159352 h 1498900"/>
                    <a:gd name="connsiteX178" fmla="*/ 245861 w 1583830"/>
                    <a:gd name="connsiteY178" fmla="*/ 1157412 h 1498900"/>
                    <a:gd name="connsiteX179" fmla="*/ 259659 w 1583830"/>
                    <a:gd name="connsiteY179" fmla="*/ 1173172 h 1498900"/>
                    <a:gd name="connsiteX180" fmla="*/ 245861 w 1583830"/>
                    <a:gd name="connsiteY180" fmla="*/ 1188933 h 1498900"/>
                    <a:gd name="connsiteX181" fmla="*/ 232063 w 1583830"/>
                    <a:gd name="connsiteY181" fmla="*/ 1173172 h 1498900"/>
                    <a:gd name="connsiteX182" fmla="*/ 245861 w 1583830"/>
                    <a:gd name="connsiteY182" fmla="*/ 1157412 h 1498900"/>
                    <a:gd name="connsiteX183" fmla="*/ 337578 w 1583830"/>
                    <a:gd name="connsiteY183" fmla="*/ 1151368 h 1498900"/>
                    <a:gd name="connsiteX184" fmla="*/ 351376 w 1583830"/>
                    <a:gd name="connsiteY184" fmla="*/ 1167129 h 1498900"/>
                    <a:gd name="connsiteX185" fmla="*/ 337578 w 1583830"/>
                    <a:gd name="connsiteY185" fmla="*/ 1182889 h 1498900"/>
                    <a:gd name="connsiteX186" fmla="*/ 323780 w 1583830"/>
                    <a:gd name="connsiteY186" fmla="*/ 1167129 h 1498900"/>
                    <a:gd name="connsiteX187" fmla="*/ 337578 w 1583830"/>
                    <a:gd name="connsiteY187" fmla="*/ 1151368 h 1498900"/>
                    <a:gd name="connsiteX188" fmla="*/ 1385871 w 1583830"/>
                    <a:gd name="connsiteY188" fmla="*/ 1140257 h 1498900"/>
                    <a:gd name="connsiteX189" fmla="*/ 1399670 w 1583830"/>
                    <a:gd name="connsiteY189" fmla="*/ 1156017 h 1498900"/>
                    <a:gd name="connsiteX190" fmla="*/ 1385871 w 1583830"/>
                    <a:gd name="connsiteY190" fmla="*/ 1171778 h 1498900"/>
                    <a:gd name="connsiteX191" fmla="*/ 1372073 w 1583830"/>
                    <a:gd name="connsiteY191" fmla="*/ 1156017 h 1498900"/>
                    <a:gd name="connsiteX192" fmla="*/ 1385871 w 1583830"/>
                    <a:gd name="connsiteY192" fmla="*/ 1140257 h 1498900"/>
                    <a:gd name="connsiteX193" fmla="*/ 1211256 w 1583830"/>
                    <a:gd name="connsiteY193" fmla="*/ 1134213 h 1498900"/>
                    <a:gd name="connsiteX194" fmla="*/ 1225055 w 1583830"/>
                    <a:gd name="connsiteY194" fmla="*/ 1149974 h 1498900"/>
                    <a:gd name="connsiteX195" fmla="*/ 1211256 w 1583830"/>
                    <a:gd name="connsiteY195" fmla="*/ 1165734 h 1498900"/>
                    <a:gd name="connsiteX196" fmla="*/ 1197457 w 1583830"/>
                    <a:gd name="connsiteY196" fmla="*/ 1149974 h 1498900"/>
                    <a:gd name="connsiteX197" fmla="*/ 1211256 w 1583830"/>
                    <a:gd name="connsiteY197" fmla="*/ 1134213 h 1498900"/>
                    <a:gd name="connsiteX198" fmla="*/ 791785 w 1583830"/>
                    <a:gd name="connsiteY198" fmla="*/ 1123090 h 1498900"/>
                    <a:gd name="connsiteX199" fmla="*/ 805583 w 1583830"/>
                    <a:gd name="connsiteY199" fmla="*/ 1138850 h 1498900"/>
                    <a:gd name="connsiteX200" fmla="*/ 791785 w 1583830"/>
                    <a:gd name="connsiteY200" fmla="*/ 1154611 h 1498900"/>
                    <a:gd name="connsiteX201" fmla="*/ 777987 w 1583830"/>
                    <a:gd name="connsiteY201" fmla="*/ 1138850 h 1498900"/>
                    <a:gd name="connsiteX202" fmla="*/ 791785 w 1583830"/>
                    <a:gd name="connsiteY202" fmla="*/ 1123090 h 1498900"/>
                    <a:gd name="connsiteX203" fmla="*/ 1518155 w 1583830"/>
                    <a:gd name="connsiteY203" fmla="*/ 1106009 h 1498900"/>
                    <a:gd name="connsiteX204" fmla="*/ 1531954 w 1583830"/>
                    <a:gd name="connsiteY204" fmla="*/ 1121769 h 1498900"/>
                    <a:gd name="connsiteX205" fmla="*/ 1518155 w 1583830"/>
                    <a:gd name="connsiteY205" fmla="*/ 1137530 h 1498900"/>
                    <a:gd name="connsiteX206" fmla="*/ 1504357 w 1583830"/>
                    <a:gd name="connsiteY206" fmla="*/ 1121769 h 1498900"/>
                    <a:gd name="connsiteX207" fmla="*/ 1518155 w 1583830"/>
                    <a:gd name="connsiteY207" fmla="*/ 1106009 h 1498900"/>
                    <a:gd name="connsiteX208" fmla="*/ 432822 w 1583830"/>
                    <a:gd name="connsiteY208" fmla="*/ 1098989 h 1498900"/>
                    <a:gd name="connsiteX209" fmla="*/ 446621 w 1583830"/>
                    <a:gd name="connsiteY209" fmla="*/ 1114749 h 1498900"/>
                    <a:gd name="connsiteX210" fmla="*/ 432822 w 1583830"/>
                    <a:gd name="connsiteY210" fmla="*/ 1130510 h 1498900"/>
                    <a:gd name="connsiteX211" fmla="*/ 419024 w 1583830"/>
                    <a:gd name="connsiteY211" fmla="*/ 1114749 h 1498900"/>
                    <a:gd name="connsiteX212" fmla="*/ 432822 w 1583830"/>
                    <a:gd name="connsiteY212" fmla="*/ 1098989 h 1498900"/>
                    <a:gd name="connsiteX213" fmla="*/ 168255 w 1583830"/>
                    <a:gd name="connsiteY213" fmla="*/ 1094959 h 1498900"/>
                    <a:gd name="connsiteX214" fmla="*/ 182053 w 1583830"/>
                    <a:gd name="connsiteY214" fmla="*/ 1110720 h 1498900"/>
                    <a:gd name="connsiteX215" fmla="*/ 168255 w 1583830"/>
                    <a:gd name="connsiteY215" fmla="*/ 1126480 h 1498900"/>
                    <a:gd name="connsiteX216" fmla="*/ 154456 w 1583830"/>
                    <a:gd name="connsiteY216" fmla="*/ 1110720 h 1498900"/>
                    <a:gd name="connsiteX217" fmla="*/ 168255 w 1583830"/>
                    <a:gd name="connsiteY217" fmla="*/ 1094959 h 1498900"/>
                    <a:gd name="connsiteX218" fmla="*/ 1308264 w 1583830"/>
                    <a:gd name="connsiteY218" fmla="*/ 1077805 h 1498900"/>
                    <a:gd name="connsiteX219" fmla="*/ 1322063 w 1583830"/>
                    <a:gd name="connsiteY219" fmla="*/ 1093565 h 1498900"/>
                    <a:gd name="connsiteX220" fmla="*/ 1308264 w 1583830"/>
                    <a:gd name="connsiteY220" fmla="*/ 1109326 h 1498900"/>
                    <a:gd name="connsiteX221" fmla="*/ 1294466 w 1583830"/>
                    <a:gd name="connsiteY221" fmla="*/ 1093565 h 1498900"/>
                    <a:gd name="connsiteX222" fmla="*/ 1308264 w 1583830"/>
                    <a:gd name="connsiteY222" fmla="*/ 1077805 h 1498900"/>
                    <a:gd name="connsiteX223" fmla="*/ 965417 w 1583830"/>
                    <a:gd name="connsiteY223" fmla="*/ 1071668 h 1498900"/>
                    <a:gd name="connsiteX224" fmla="*/ 979215 w 1583830"/>
                    <a:gd name="connsiteY224" fmla="*/ 1087429 h 1498900"/>
                    <a:gd name="connsiteX225" fmla="*/ 965417 w 1583830"/>
                    <a:gd name="connsiteY225" fmla="*/ 1103189 h 1498900"/>
                    <a:gd name="connsiteX226" fmla="*/ 951619 w 1583830"/>
                    <a:gd name="connsiteY226" fmla="*/ 1087429 h 1498900"/>
                    <a:gd name="connsiteX227" fmla="*/ 965417 w 1583830"/>
                    <a:gd name="connsiteY227" fmla="*/ 1071668 h 1498900"/>
                    <a:gd name="connsiteX228" fmla="*/ 850771 w 1583830"/>
                    <a:gd name="connsiteY228" fmla="*/ 1055552 h 1498900"/>
                    <a:gd name="connsiteX229" fmla="*/ 864570 w 1583830"/>
                    <a:gd name="connsiteY229" fmla="*/ 1071313 h 1498900"/>
                    <a:gd name="connsiteX230" fmla="*/ 850771 w 1583830"/>
                    <a:gd name="connsiteY230" fmla="*/ 1087073 h 1498900"/>
                    <a:gd name="connsiteX231" fmla="*/ 836972 w 1583830"/>
                    <a:gd name="connsiteY231" fmla="*/ 1071313 h 1498900"/>
                    <a:gd name="connsiteX232" fmla="*/ 850771 w 1583830"/>
                    <a:gd name="connsiteY232" fmla="*/ 1055552 h 1498900"/>
                    <a:gd name="connsiteX233" fmla="*/ 1440548 w 1583830"/>
                    <a:gd name="connsiteY233" fmla="*/ 1043556 h 1498900"/>
                    <a:gd name="connsiteX234" fmla="*/ 1454347 w 1583830"/>
                    <a:gd name="connsiteY234" fmla="*/ 1059317 h 1498900"/>
                    <a:gd name="connsiteX235" fmla="*/ 1440548 w 1583830"/>
                    <a:gd name="connsiteY235" fmla="*/ 1075077 h 1498900"/>
                    <a:gd name="connsiteX236" fmla="*/ 1426750 w 1583830"/>
                    <a:gd name="connsiteY236" fmla="*/ 1059317 h 1498900"/>
                    <a:gd name="connsiteX237" fmla="*/ 1440548 w 1583830"/>
                    <a:gd name="connsiteY237" fmla="*/ 1043556 h 1498900"/>
                    <a:gd name="connsiteX238" fmla="*/ 1099465 w 1583830"/>
                    <a:gd name="connsiteY238" fmla="*/ 1037420 h 1498900"/>
                    <a:gd name="connsiteX239" fmla="*/ 1113264 w 1583830"/>
                    <a:gd name="connsiteY239" fmla="*/ 1053181 h 1498900"/>
                    <a:gd name="connsiteX240" fmla="*/ 1099465 w 1583830"/>
                    <a:gd name="connsiteY240" fmla="*/ 1068941 h 1498900"/>
                    <a:gd name="connsiteX241" fmla="*/ 1085666 w 1583830"/>
                    <a:gd name="connsiteY241" fmla="*/ 1053181 h 1498900"/>
                    <a:gd name="connsiteX242" fmla="*/ 1099465 w 1583830"/>
                    <a:gd name="connsiteY242" fmla="*/ 1037420 h 1498900"/>
                    <a:gd name="connsiteX243" fmla="*/ 265263 w 1583830"/>
                    <a:gd name="connsiteY243" fmla="*/ 1034521 h 1498900"/>
                    <a:gd name="connsiteX244" fmla="*/ 279062 w 1583830"/>
                    <a:gd name="connsiteY244" fmla="*/ 1050282 h 1498900"/>
                    <a:gd name="connsiteX245" fmla="*/ 265263 w 1583830"/>
                    <a:gd name="connsiteY245" fmla="*/ 1066042 h 1498900"/>
                    <a:gd name="connsiteX246" fmla="*/ 251464 w 1583830"/>
                    <a:gd name="connsiteY246" fmla="*/ 1050282 h 1498900"/>
                    <a:gd name="connsiteX247" fmla="*/ 265263 w 1583830"/>
                    <a:gd name="connsiteY247" fmla="*/ 1034521 h 1498900"/>
                    <a:gd name="connsiteX248" fmla="*/ 683211 w 1583830"/>
                    <a:gd name="connsiteY248" fmla="*/ 1027348 h 1498900"/>
                    <a:gd name="connsiteX249" fmla="*/ 697009 w 1583830"/>
                    <a:gd name="connsiteY249" fmla="*/ 1043108 h 1498900"/>
                    <a:gd name="connsiteX250" fmla="*/ 683211 w 1583830"/>
                    <a:gd name="connsiteY250" fmla="*/ 1058869 h 1498900"/>
                    <a:gd name="connsiteX251" fmla="*/ 669413 w 1583830"/>
                    <a:gd name="connsiteY251" fmla="*/ 1043108 h 1498900"/>
                    <a:gd name="connsiteX252" fmla="*/ 683211 w 1583830"/>
                    <a:gd name="connsiteY252" fmla="*/ 1027348 h 1498900"/>
                    <a:gd name="connsiteX253" fmla="*/ 353452 w 1583830"/>
                    <a:gd name="connsiteY253" fmla="*/ 1026463 h 1498900"/>
                    <a:gd name="connsiteX254" fmla="*/ 367250 w 1583830"/>
                    <a:gd name="connsiteY254" fmla="*/ 1042223 h 1498900"/>
                    <a:gd name="connsiteX255" fmla="*/ 353452 w 1583830"/>
                    <a:gd name="connsiteY255" fmla="*/ 1057984 h 1498900"/>
                    <a:gd name="connsiteX256" fmla="*/ 339654 w 1583830"/>
                    <a:gd name="connsiteY256" fmla="*/ 1042223 h 1498900"/>
                    <a:gd name="connsiteX257" fmla="*/ 353452 w 1583830"/>
                    <a:gd name="connsiteY257" fmla="*/ 1026463 h 1498900"/>
                    <a:gd name="connsiteX258" fmla="*/ 88885 w 1583830"/>
                    <a:gd name="connsiteY258" fmla="*/ 1022434 h 1498900"/>
                    <a:gd name="connsiteX259" fmla="*/ 102683 w 1583830"/>
                    <a:gd name="connsiteY259" fmla="*/ 1038194 h 1498900"/>
                    <a:gd name="connsiteX260" fmla="*/ 88885 w 1583830"/>
                    <a:gd name="connsiteY260" fmla="*/ 1053955 h 1498900"/>
                    <a:gd name="connsiteX261" fmla="*/ 75086 w 1583830"/>
                    <a:gd name="connsiteY261" fmla="*/ 1038194 h 1498900"/>
                    <a:gd name="connsiteX262" fmla="*/ 88885 w 1583830"/>
                    <a:gd name="connsiteY262" fmla="*/ 1022434 h 1498900"/>
                    <a:gd name="connsiteX263" fmla="*/ 1581652 w 1583830"/>
                    <a:gd name="connsiteY263" fmla="*/ 1017367 h 1498900"/>
                    <a:gd name="connsiteX264" fmla="*/ 1583830 w 1583830"/>
                    <a:gd name="connsiteY264" fmla="*/ 1018398 h 1498900"/>
                    <a:gd name="connsiteX265" fmla="*/ 1583378 w 1583830"/>
                    <a:gd name="connsiteY265" fmla="*/ 1021107 h 1498900"/>
                    <a:gd name="connsiteX266" fmla="*/ 1574654 w 1583830"/>
                    <a:gd name="connsiteY266" fmla="*/ 1045578 h 1498900"/>
                    <a:gd name="connsiteX267" fmla="*/ 1571895 w 1583830"/>
                    <a:gd name="connsiteY267" fmla="*/ 1044272 h 1498900"/>
                    <a:gd name="connsiteX268" fmla="*/ 1567853 w 1583830"/>
                    <a:gd name="connsiteY268" fmla="*/ 1033128 h 1498900"/>
                    <a:gd name="connsiteX269" fmla="*/ 1581652 w 1583830"/>
                    <a:gd name="connsiteY269" fmla="*/ 1017367 h 1498900"/>
                    <a:gd name="connsiteX270" fmla="*/ 1223603 w 1583830"/>
                    <a:gd name="connsiteY270" fmla="*/ 1015353 h 1498900"/>
                    <a:gd name="connsiteX271" fmla="*/ 1237401 w 1583830"/>
                    <a:gd name="connsiteY271" fmla="*/ 1031113 h 1498900"/>
                    <a:gd name="connsiteX272" fmla="*/ 1223603 w 1583830"/>
                    <a:gd name="connsiteY272" fmla="*/ 1046874 h 1498900"/>
                    <a:gd name="connsiteX273" fmla="*/ 1209804 w 1583830"/>
                    <a:gd name="connsiteY273" fmla="*/ 1031113 h 1498900"/>
                    <a:gd name="connsiteX274" fmla="*/ 1223603 w 1583830"/>
                    <a:gd name="connsiteY274" fmla="*/ 1015353 h 1498900"/>
                    <a:gd name="connsiteX275" fmla="*/ 520706 w 1583830"/>
                    <a:gd name="connsiteY275" fmla="*/ 1008331 h 1498900"/>
                    <a:gd name="connsiteX276" fmla="*/ 534504 w 1583830"/>
                    <a:gd name="connsiteY276" fmla="*/ 1024092 h 1498900"/>
                    <a:gd name="connsiteX277" fmla="*/ 520706 w 1583830"/>
                    <a:gd name="connsiteY277" fmla="*/ 1039852 h 1498900"/>
                    <a:gd name="connsiteX278" fmla="*/ 506908 w 1583830"/>
                    <a:gd name="connsiteY278" fmla="*/ 1024092 h 1498900"/>
                    <a:gd name="connsiteX279" fmla="*/ 520706 w 1583830"/>
                    <a:gd name="connsiteY279" fmla="*/ 1008331 h 1498900"/>
                    <a:gd name="connsiteX280" fmla="*/ 768179 w 1583830"/>
                    <a:gd name="connsiteY280" fmla="*/ 1007202 h 1498900"/>
                    <a:gd name="connsiteX281" fmla="*/ 781978 w 1583830"/>
                    <a:gd name="connsiteY281" fmla="*/ 1022962 h 1498900"/>
                    <a:gd name="connsiteX282" fmla="*/ 768179 w 1583830"/>
                    <a:gd name="connsiteY282" fmla="*/ 1038723 h 1498900"/>
                    <a:gd name="connsiteX283" fmla="*/ 754380 w 1583830"/>
                    <a:gd name="connsiteY283" fmla="*/ 1022962 h 1498900"/>
                    <a:gd name="connsiteX284" fmla="*/ 768179 w 1583830"/>
                    <a:gd name="connsiteY284" fmla="*/ 1007202 h 1498900"/>
                    <a:gd name="connsiteX285" fmla="*/ 930447 w 1583830"/>
                    <a:gd name="connsiteY285" fmla="*/ 989071 h 1498900"/>
                    <a:gd name="connsiteX286" fmla="*/ 944245 w 1583830"/>
                    <a:gd name="connsiteY286" fmla="*/ 1004831 h 1498900"/>
                    <a:gd name="connsiteX287" fmla="*/ 930447 w 1583830"/>
                    <a:gd name="connsiteY287" fmla="*/ 1020592 h 1498900"/>
                    <a:gd name="connsiteX288" fmla="*/ 916649 w 1583830"/>
                    <a:gd name="connsiteY288" fmla="*/ 1004831 h 1498900"/>
                    <a:gd name="connsiteX289" fmla="*/ 930447 w 1583830"/>
                    <a:gd name="connsiteY289" fmla="*/ 989071 h 1498900"/>
                    <a:gd name="connsiteX290" fmla="*/ 431058 w 1583830"/>
                    <a:gd name="connsiteY290" fmla="*/ 984157 h 1498900"/>
                    <a:gd name="connsiteX291" fmla="*/ 444857 w 1583830"/>
                    <a:gd name="connsiteY291" fmla="*/ 999917 h 1498900"/>
                    <a:gd name="connsiteX292" fmla="*/ 431058 w 1583830"/>
                    <a:gd name="connsiteY292" fmla="*/ 1015678 h 1498900"/>
                    <a:gd name="connsiteX293" fmla="*/ 417260 w 1583830"/>
                    <a:gd name="connsiteY293" fmla="*/ 999917 h 1498900"/>
                    <a:gd name="connsiteX294" fmla="*/ 431058 w 1583830"/>
                    <a:gd name="connsiteY294" fmla="*/ 984157 h 1498900"/>
                    <a:gd name="connsiteX295" fmla="*/ 1022164 w 1583830"/>
                    <a:gd name="connsiteY295" fmla="*/ 983027 h 1498900"/>
                    <a:gd name="connsiteX296" fmla="*/ 1035962 w 1583830"/>
                    <a:gd name="connsiteY296" fmla="*/ 998788 h 1498900"/>
                    <a:gd name="connsiteX297" fmla="*/ 1022164 w 1583830"/>
                    <a:gd name="connsiteY297" fmla="*/ 1014548 h 1498900"/>
                    <a:gd name="connsiteX298" fmla="*/ 1008366 w 1583830"/>
                    <a:gd name="connsiteY298" fmla="*/ 998788 h 1498900"/>
                    <a:gd name="connsiteX299" fmla="*/ 1022164 w 1583830"/>
                    <a:gd name="connsiteY299" fmla="*/ 983027 h 1498900"/>
                    <a:gd name="connsiteX300" fmla="*/ 1359415 w 1583830"/>
                    <a:gd name="connsiteY300" fmla="*/ 975061 h 1498900"/>
                    <a:gd name="connsiteX301" fmla="*/ 1373213 w 1583830"/>
                    <a:gd name="connsiteY301" fmla="*/ 990821 h 1498900"/>
                    <a:gd name="connsiteX302" fmla="*/ 1359415 w 1583830"/>
                    <a:gd name="connsiteY302" fmla="*/ 1006582 h 1498900"/>
                    <a:gd name="connsiteX303" fmla="*/ 1345616 w 1583830"/>
                    <a:gd name="connsiteY303" fmla="*/ 990821 h 1498900"/>
                    <a:gd name="connsiteX304" fmla="*/ 1359415 w 1583830"/>
                    <a:gd name="connsiteY304" fmla="*/ 975061 h 1498900"/>
                    <a:gd name="connsiteX305" fmla="*/ 11278 w 1583830"/>
                    <a:gd name="connsiteY305" fmla="*/ 959982 h 1498900"/>
                    <a:gd name="connsiteX306" fmla="*/ 25076 w 1583830"/>
                    <a:gd name="connsiteY306" fmla="*/ 975743 h 1498900"/>
                    <a:gd name="connsiteX307" fmla="*/ 11278 w 1583830"/>
                    <a:gd name="connsiteY307" fmla="*/ 991503 h 1498900"/>
                    <a:gd name="connsiteX308" fmla="*/ 11154 w 1583830"/>
                    <a:gd name="connsiteY308" fmla="*/ 991444 h 1498900"/>
                    <a:gd name="connsiteX309" fmla="*/ 6002 w 1583830"/>
                    <a:gd name="connsiteY309" fmla="*/ 962478 h 1498900"/>
                    <a:gd name="connsiteX310" fmla="*/ 160419 w 1583830"/>
                    <a:gd name="connsiteY310" fmla="*/ 952200 h 1498900"/>
                    <a:gd name="connsiteX311" fmla="*/ 174218 w 1583830"/>
                    <a:gd name="connsiteY311" fmla="*/ 967960 h 1498900"/>
                    <a:gd name="connsiteX312" fmla="*/ 160419 w 1583830"/>
                    <a:gd name="connsiteY312" fmla="*/ 983721 h 1498900"/>
                    <a:gd name="connsiteX313" fmla="*/ 146621 w 1583830"/>
                    <a:gd name="connsiteY313" fmla="*/ 967960 h 1498900"/>
                    <a:gd name="connsiteX314" fmla="*/ 160419 w 1583830"/>
                    <a:gd name="connsiteY314" fmla="*/ 952200 h 1498900"/>
                    <a:gd name="connsiteX315" fmla="*/ 596786 w 1583830"/>
                    <a:gd name="connsiteY315" fmla="*/ 946764 h 1498900"/>
                    <a:gd name="connsiteX316" fmla="*/ 610584 w 1583830"/>
                    <a:gd name="connsiteY316" fmla="*/ 962525 h 1498900"/>
                    <a:gd name="connsiteX317" fmla="*/ 596786 w 1583830"/>
                    <a:gd name="connsiteY317" fmla="*/ 978285 h 1498900"/>
                    <a:gd name="connsiteX318" fmla="*/ 582987 w 1583830"/>
                    <a:gd name="connsiteY318" fmla="*/ 962525 h 1498900"/>
                    <a:gd name="connsiteX319" fmla="*/ 596786 w 1583830"/>
                    <a:gd name="connsiteY319" fmla="*/ 946764 h 1498900"/>
                    <a:gd name="connsiteX320" fmla="*/ 255199 w 1583830"/>
                    <a:gd name="connsiteY320" fmla="*/ 939123 h 1498900"/>
                    <a:gd name="connsiteX321" fmla="*/ 268998 w 1583830"/>
                    <a:gd name="connsiteY321" fmla="*/ 954883 h 1498900"/>
                    <a:gd name="connsiteX322" fmla="*/ 255199 w 1583830"/>
                    <a:gd name="connsiteY322" fmla="*/ 970644 h 1498900"/>
                    <a:gd name="connsiteX323" fmla="*/ 241401 w 1583830"/>
                    <a:gd name="connsiteY323" fmla="*/ 954883 h 1498900"/>
                    <a:gd name="connsiteX324" fmla="*/ 255199 w 1583830"/>
                    <a:gd name="connsiteY324" fmla="*/ 939123 h 1498900"/>
                    <a:gd name="connsiteX325" fmla="*/ 1493462 w 1583830"/>
                    <a:gd name="connsiteY325" fmla="*/ 938798 h 1498900"/>
                    <a:gd name="connsiteX326" fmla="*/ 1507261 w 1583830"/>
                    <a:gd name="connsiteY326" fmla="*/ 954559 h 1498900"/>
                    <a:gd name="connsiteX327" fmla="*/ 1493462 w 1583830"/>
                    <a:gd name="connsiteY327" fmla="*/ 970319 h 1498900"/>
                    <a:gd name="connsiteX328" fmla="*/ 1479664 w 1583830"/>
                    <a:gd name="connsiteY328" fmla="*/ 954559 h 1498900"/>
                    <a:gd name="connsiteX329" fmla="*/ 1493462 w 1583830"/>
                    <a:gd name="connsiteY329" fmla="*/ 938798 h 1498900"/>
                    <a:gd name="connsiteX330" fmla="*/ 1117409 w 1583830"/>
                    <a:gd name="connsiteY330" fmla="*/ 930648 h 1498900"/>
                    <a:gd name="connsiteX331" fmla="*/ 1131207 w 1583830"/>
                    <a:gd name="connsiteY331" fmla="*/ 946408 h 1498900"/>
                    <a:gd name="connsiteX332" fmla="*/ 1117409 w 1583830"/>
                    <a:gd name="connsiteY332" fmla="*/ 962169 h 1498900"/>
                    <a:gd name="connsiteX333" fmla="*/ 1103610 w 1583830"/>
                    <a:gd name="connsiteY333" fmla="*/ 946408 h 1498900"/>
                    <a:gd name="connsiteX334" fmla="*/ 1117409 w 1583830"/>
                    <a:gd name="connsiteY334" fmla="*/ 930648 h 1498900"/>
                    <a:gd name="connsiteX335" fmla="*/ 852841 w 1583830"/>
                    <a:gd name="connsiteY335" fmla="*/ 926619 h 1498900"/>
                    <a:gd name="connsiteX336" fmla="*/ 866639 w 1583830"/>
                    <a:gd name="connsiteY336" fmla="*/ 942380 h 1498900"/>
                    <a:gd name="connsiteX337" fmla="*/ 852841 w 1583830"/>
                    <a:gd name="connsiteY337" fmla="*/ 958140 h 1498900"/>
                    <a:gd name="connsiteX338" fmla="*/ 839042 w 1583830"/>
                    <a:gd name="connsiteY338" fmla="*/ 942380 h 1498900"/>
                    <a:gd name="connsiteX339" fmla="*/ 852841 w 1583830"/>
                    <a:gd name="connsiteY339" fmla="*/ 926619 h 1498900"/>
                    <a:gd name="connsiteX340" fmla="*/ 353452 w 1583830"/>
                    <a:gd name="connsiteY340" fmla="*/ 921705 h 1498900"/>
                    <a:gd name="connsiteX341" fmla="*/ 367250 w 1583830"/>
                    <a:gd name="connsiteY341" fmla="*/ 937466 h 1498900"/>
                    <a:gd name="connsiteX342" fmla="*/ 353452 w 1583830"/>
                    <a:gd name="connsiteY342" fmla="*/ 953226 h 1498900"/>
                    <a:gd name="connsiteX343" fmla="*/ 339654 w 1583830"/>
                    <a:gd name="connsiteY343" fmla="*/ 937466 h 1498900"/>
                    <a:gd name="connsiteX344" fmla="*/ 353452 w 1583830"/>
                    <a:gd name="connsiteY344" fmla="*/ 921705 h 1498900"/>
                    <a:gd name="connsiteX345" fmla="*/ 465310 w 1583830"/>
                    <a:gd name="connsiteY345" fmla="*/ 915580 h 1498900"/>
                    <a:gd name="connsiteX346" fmla="*/ 479108 w 1583830"/>
                    <a:gd name="connsiteY346" fmla="*/ 931340 h 1498900"/>
                    <a:gd name="connsiteX347" fmla="*/ 465310 w 1583830"/>
                    <a:gd name="connsiteY347" fmla="*/ 947101 h 1498900"/>
                    <a:gd name="connsiteX348" fmla="*/ 451512 w 1583830"/>
                    <a:gd name="connsiteY348" fmla="*/ 931340 h 1498900"/>
                    <a:gd name="connsiteX349" fmla="*/ 465310 w 1583830"/>
                    <a:gd name="connsiteY349" fmla="*/ 915580 h 1498900"/>
                    <a:gd name="connsiteX350" fmla="*/ 700843 w 1583830"/>
                    <a:gd name="connsiteY350" fmla="*/ 914887 h 1498900"/>
                    <a:gd name="connsiteX351" fmla="*/ 714641 w 1583830"/>
                    <a:gd name="connsiteY351" fmla="*/ 930648 h 1498900"/>
                    <a:gd name="connsiteX352" fmla="*/ 700843 w 1583830"/>
                    <a:gd name="connsiteY352" fmla="*/ 946408 h 1498900"/>
                    <a:gd name="connsiteX353" fmla="*/ 687045 w 1583830"/>
                    <a:gd name="connsiteY353" fmla="*/ 930648 h 1498900"/>
                    <a:gd name="connsiteX354" fmla="*/ 700843 w 1583830"/>
                    <a:gd name="connsiteY354" fmla="*/ 914887 h 1498900"/>
                    <a:gd name="connsiteX355" fmla="*/ 80065 w 1583830"/>
                    <a:gd name="connsiteY355" fmla="*/ 903573 h 1498900"/>
                    <a:gd name="connsiteX356" fmla="*/ 93864 w 1583830"/>
                    <a:gd name="connsiteY356" fmla="*/ 919333 h 1498900"/>
                    <a:gd name="connsiteX357" fmla="*/ 80065 w 1583830"/>
                    <a:gd name="connsiteY357" fmla="*/ 935094 h 1498900"/>
                    <a:gd name="connsiteX358" fmla="*/ 66266 w 1583830"/>
                    <a:gd name="connsiteY358" fmla="*/ 919333 h 1498900"/>
                    <a:gd name="connsiteX359" fmla="*/ 80065 w 1583830"/>
                    <a:gd name="connsiteY359" fmla="*/ 903573 h 1498900"/>
                    <a:gd name="connsiteX360" fmla="*/ 1559525 w 1583830"/>
                    <a:gd name="connsiteY360" fmla="*/ 876437 h 1498900"/>
                    <a:gd name="connsiteX361" fmla="*/ 1573324 w 1583830"/>
                    <a:gd name="connsiteY361" fmla="*/ 892198 h 1498900"/>
                    <a:gd name="connsiteX362" fmla="*/ 1559525 w 1583830"/>
                    <a:gd name="connsiteY362" fmla="*/ 907959 h 1498900"/>
                    <a:gd name="connsiteX363" fmla="*/ 1545726 w 1583830"/>
                    <a:gd name="connsiteY363" fmla="*/ 892198 h 1498900"/>
                    <a:gd name="connsiteX364" fmla="*/ 1559525 w 1583830"/>
                    <a:gd name="connsiteY364" fmla="*/ 876437 h 1498900"/>
                    <a:gd name="connsiteX365" fmla="*/ 949849 w 1583830"/>
                    <a:gd name="connsiteY365" fmla="*/ 866181 h 1498900"/>
                    <a:gd name="connsiteX366" fmla="*/ 963648 w 1583830"/>
                    <a:gd name="connsiteY366" fmla="*/ 881941 h 1498900"/>
                    <a:gd name="connsiteX367" fmla="*/ 949849 w 1583830"/>
                    <a:gd name="connsiteY367" fmla="*/ 897702 h 1498900"/>
                    <a:gd name="connsiteX368" fmla="*/ 936050 w 1583830"/>
                    <a:gd name="connsiteY368" fmla="*/ 881941 h 1498900"/>
                    <a:gd name="connsiteX369" fmla="*/ 949849 w 1583830"/>
                    <a:gd name="connsiteY369" fmla="*/ 866181 h 1498900"/>
                    <a:gd name="connsiteX370" fmla="*/ 288711 w 1583830"/>
                    <a:gd name="connsiteY370" fmla="*/ 860553 h 1498900"/>
                    <a:gd name="connsiteX371" fmla="*/ 302510 w 1583830"/>
                    <a:gd name="connsiteY371" fmla="*/ 876314 h 1498900"/>
                    <a:gd name="connsiteX372" fmla="*/ 288711 w 1583830"/>
                    <a:gd name="connsiteY372" fmla="*/ 892074 h 1498900"/>
                    <a:gd name="connsiteX373" fmla="*/ 274913 w 1583830"/>
                    <a:gd name="connsiteY373" fmla="*/ 876314 h 1498900"/>
                    <a:gd name="connsiteX374" fmla="*/ 288711 w 1583830"/>
                    <a:gd name="connsiteY374" fmla="*/ 860553 h 1498900"/>
                    <a:gd name="connsiteX375" fmla="*/ 1038039 w 1583830"/>
                    <a:gd name="connsiteY375" fmla="*/ 858122 h 1498900"/>
                    <a:gd name="connsiteX376" fmla="*/ 1051836 w 1583830"/>
                    <a:gd name="connsiteY376" fmla="*/ 873883 h 1498900"/>
                    <a:gd name="connsiteX377" fmla="*/ 1038039 w 1583830"/>
                    <a:gd name="connsiteY377" fmla="*/ 889643 h 1498900"/>
                    <a:gd name="connsiteX378" fmla="*/ 1024240 w 1583830"/>
                    <a:gd name="connsiteY378" fmla="*/ 873883 h 1498900"/>
                    <a:gd name="connsiteX379" fmla="*/ 1038039 w 1583830"/>
                    <a:gd name="connsiteY379" fmla="*/ 858122 h 1498900"/>
                    <a:gd name="connsiteX380" fmla="*/ 540414 w 1583830"/>
                    <a:gd name="connsiteY380" fmla="*/ 855224 h 1498900"/>
                    <a:gd name="connsiteX381" fmla="*/ 554212 w 1583830"/>
                    <a:gd name="connsiteY381" fmla="*/ 870984 h 1498900"/>
                    <a:gd name="connsiteX382" fmla="*/ 540414 w 1583830"/>
                    <a:gd name="connsiteY382" fmla="*/ 886745 h 1498900"/>
                    <a:gd name="connsiteX383" fmla="*/ 526615 w 1583830"/>
                    <a:gd name="connsiteY383" fmla="*/ 870984 h 1498900"/>
                    <a:gd name="connsiteX384" fmla="*/ 540414 w 1583830"/>
                    <a:gd name="connsiteY384" fmla="*/ 855224 h 1498900"/>
                    <a:gd name="connsiteX385" fmla="*/ 773471 w 1583830"/>
                    <a:gd name="connsiteY385" fmla="*/ 854093 h 1498900"/>
                    <a:gd name="connsiteX386" fmla="*/ 787269 w 1583830"/>
                    <a:gd name="connsiteY386" fmla="*/ 869854 h 1498900"/>
                    <a:gd name="connsiteX387" fmla="*/ 773471 w 1583830"/>
                    <a:gd name="connsiteY387" fmla="*/ 885614 h 1498900"/>
                    <a:gd name="connsiteX388" fmla="*/ 759672 w 1583830"/>
                    <a:gd name="connsiteY388" fmla="*/ 869854 h 1498900"/>
                    <a:gd name="connsiteX389" fmla="*/ 773471 w 1583830"/>
                    <a:gd name="connsiteY389" fmla="*/ 854093 h 1498900"/>
                    <a:gd name="connsiteX390" fmla="*/ 620021 w 1583830"/>
                    <a:gd name="connsiteY390" fmla="*/ 850064 h 1498900"/>
                    <a:gd name="connsiteX391" fmla="*/ 633819 w 1583830"/>
                    <a:gd name="connsiteY391" fmla="*/ 865824 h 1498900"/>
                    <a:gd name="connsiteX392" fmla="*/ 620021 w 1583830"/>
                    <a:gd name="connsiteY392" fmla="*/ 881585 h 1498900"/>
                    <a:gd name="connsiteX393" fmla="*/ 606222 w 1583830"/>
                    <a:gd name="connsiteY393" fmla="*/ 865824 h 1498900"/>
                    <a:gd name="connsiteX394" fmla="*/ 620021 w 1583830"/>
                    <a:gd name="connsiteY394" fmla="*/ 850064 h 1498900"/>
                    <a:gd name="connsiteX395" fmla="*/ 1391966 w 1583830"/>
                    <a:gd name="connsiteY395" fmla="*/ 848233 h 1498900"/>
                    <a:gd name="connsiteX396" fmla="*/ 1405763 w 1583830"/>
                    <a:gd name="connsiteY396" fmla="*/ 863994 h 1498900"/>
                    <a:gd name="connsiteX397" fmla="*/ 1391966 w 1583830"/>
                    <a:gd name="connsiteY397" fmla="*/ 879754 h 1498900"/>
                    <a:gd name="connsiteX398" fmla="*/ 1378167 w 1583830"/>
                    <a:gd name="connsiteY398" fmla="*/ 863994 h 1498900"/>
                    <a:gd name="connsiteX399" fmla="*/ 1391966 w 1583830"/>
                    <a:gd name="connsiteY399" fmla="*/ 848233 h 1498900"/>
                    <a:gd name="connsiteX400" fmla="*/ 401074 w 1583830"/>
                    <a:gd name="connsiteY400" fmla="*/ 847165 h 1498900"/>
                    <a:gd name="connsiteX401" fmla="*/ 414873 w 1583830"/>
                    <a:gd name="connsiteY401" fmla="*/ 862925 h 1498900"/>
                    <a:gd name="connsiteX402" fmla="*/ 401074 w 1583830"/>
                    <a:gd name="connsiteY402" fmla="*/ 878686 h 1498900"/>
                    <a:gd name="connsiteX403" fmla="*/ 387276 w 1583830"/>
                    <a:gd name="connsiteY403" fmla="*/ 862925 h 1498900"/>
                    <a:gd name="connsiteX404" fmla="*/ 401074 w 1583830"/>
                    <a:gd name="connsiteY404" fmla="*/ 847165 h 1498900"/>
                    <a:gd name="connsiteX405" fmla="*/ 2458 w 1583830"/>
                    <a:gd name="connsiteY405" fmla="*/ 841121 h 1498900"/>
                    <a:gd name="connsiteX406" fmla="*/ 16257 w 1583830"/>
                    <a:gd name="connsiteY406" fmla="*/ 856881 h 1498900"/>
                    <a:gd name="connsiteX407" fmla="*/ 2458 w 1583830"/>
                    <a:gd name="connsiteY407" fmla="*/ 872642 h 1498900"/>
                    <a:gd name="connsiteX408" fmla="*/ 0 w 1583830"/>
                    <a:gd name="connsiteY408" fmla="*/ 871479 h 1498900"/>
                    <a:gd name="connsiteX409" fmla="*/ 2369 w 1583830"/>
                    <a:gd name="connsiteY409" fmla="*/ 841164 h 1498900"/>
                    <a:gd name="connsiteX410" fmla="*/ 1205292 w 1583830"/>
                    <a:gd name="connsiteY410" fmla="*/ 839991 h 1498900"/>
                    <a:gd name="connsiteX411" fmla="*/ 1219090 w 1583830"/>
                    <a:gd name="connsiteY411" fmla="*/ 855752 h 1498900"/>
                    <a:gd name="connsiteX412" fmla="*/ 1205292 w 1583830"/>
                    <a:gd name="connsiteY412" fmla="*/ 871512 h 1498900"/>
                    <a:gd name="connsiteX413" fmla="*/ 1191494 w 1583830"/>
                    <a:gd name="connsiteY413" fmla="*/ 855752 h 1498900"/>
                    <a:gd name="connsiteX414" fmla="*/ 1205292 w 1583830"/>
                    <a:gd name="connsiteY414" fmla="*/ 839991 h 1498900"/>
                    <a:gd name="connsiteX415" fmla="*/ 196475 w 1583830"/>
                    <a:gd name="connsiteY415" fmla="*/ 839106 h 1498900"/>
                    <a:gd name="connsiteX416" fmla="*/ 210274 w 1583830"/>
                    <a:gd name="connsiteY416" fmla="*/ 854867 h 1498900"/>
                    <a:gd name="connsiteX417" fmla="*/ 196475 w 1583830"/>
                    <a:gd name="connsiteY417" fmla="*/ 870627 h 1498900"/>
                    <a:gd name="connsiteX418" fmla="*/ 182676 w 1583830"/>
                    <a:gd name="connsiteY418" fmla="*/ 854867 h 1498900"/>
                    <a:gd name="connsiteX419" fmla="*/ 196475 w 1583830"/>
                    <a:gd name="connsiteY419" fmla="*/ 839106 h 1498900"/>
                    <a:gd name="connsiteX420" fmla="*/ 80065 w 1583830"/>
                    <a:gd name="connsiteY420" fmla="*/ 829033 h 1498900"/>
                    <a:gd name="connsiteX421" fmla="*/ 93864 w 1583830"/>
                    <a:gd name="connsiteY421" fmla="*/ 844793 h 1498900"/>
                    <a:gd name="connsiteX422" fmla="*/ 80065 w 1583830"/>
                    <a:gd name="connsiteY422" fmla="*/ 860554 h 1498900"/>
                    <a:gd name="connsiteX423" fmla="*/ 66266 w 1583830"/>
                    <a:gd name="connsiteY423" fmla="*/ 844793 h 1498900"/>
                    <a:gd name="connsiteX424" fmla="*/ 80065 w 1583830"/>
                    <a:gd name="connsiteY424" fmla="*/ 829033 h 1498900"/>
                    <a:gd name="connsiteX425" fmla="*/ 1476933 w 1583830"/>
                    <a:gd name="connsiteY425" fmla="*/ 828087 h 1498900"/>
                    <a:gd name="connsiteX426" fmla="*/ 1490732 w 1583830"/>
                    <a:gd name="connsiteY426" fmla="*/ 843848 h 1498900"/>
                    <a:gd name="connsiteX427" fmla="*/ 1476933 w 1583830"/>
                    <a:gd name="connsiteY427" fmla="*/ 859609 h 1498900"/>
                    <a:gd name="connsiteX428" fmla="*/ 1463134 w 1583830"/>
                    <a:gd name="connsiteY428" fmla="*/ 843848 h 1498900"/>
                    <a:gd name="connsiteX429" fmla="*/ 1476933 w 1583830"/>
                    <a:gd name="connsiteY429" fmla="*/ 828087 h 1498900"/>
                    <a:gd name="connsiteX430" fmla="*/ 1115644 w 1583830"/>
                    <a:gd name="connsiteY430" fmla="*/ 815816 h 1498900"/>
                    <a:gd name="connsiteX431" fmla="*/ 1129443 w 1583830"/>
                    <a:gd name="connsiteY431" fmla="*/ 831577 h 1498900"/>
                    <a:gd name="connsiteX432" fmla="*/ 1115644 w 1583830"/>
                    <a:gd name="connsiteY432" fmla="*/ 847337 h 1498900"/>
                    <a:gd name="connsiteX433" fmla="*/ 1101846 w 1583830"/>
                    <a:gd name="connsiteY433" fmla="*/ 831577 h 1498900"/>
                    <a:gd name="connsiteX434" fmla="*/ 1115644 w 1583830"/>
                    <a:gd name="connsiteY434" fmla="*/ 815816 h 1498900"/>
                    <a:gd name="connsiteX435" fmla="*/ 695864 w 1583830"/>
                    <a:gd name="connsiteY435" fmla="*/ 791641 h 1498900"/>
                    <a:gd name="connsiteX436" fmla="*/ 709662 w 1583830"/>
                    <a:gd name="connsiteY436" fmla="*/ 807402 h 1498900"/>
                    <a:gd name="connsiteX437" fmla="*/ 695864 w 1583830"/>
                    <a:gd name="connsiteY437" fmla="*/ 823162 h 1498900"/>
                    <a:gd name="connsiteX438" fmla="*/ 682065 w 1583830"/>
                    <a:gd name="connsiteY438" fmla="*/ 807402 h 1498900"/>
                    <a:gd name="connsiteX439" fmla="*/ 695864 w 1583830"/>
                    <a:gd name="connsiteY439" fmla="*/ 791641 h 1498900"/>
                    <a:gd name="connsiteX440" fmla="*/ 323468 w 1583830"/>
                    <a:gd name="connsiteY440" fmla="*/ 784713 h 1498900"/>
                    <a:gd name="connsiteX441" fmla="*/ 337266 w 1583830"/>
                    <a:gd name="connsiteY441" fmla="*/ 800473 h 1498900"/>
                    <a:gd name="connsiteX442" fmla="*/ 323468 w 1583830"/>
                    <a:gd name="connsiteY442" fmla="*/ 816234 h 1498900"/>
                    <a:gd name="connsiteX443" fmla="*/ 309669 w 1583830"/>
                    <a:gd name="connsiteY443" fmla="*/ 800473 h 1498900"/>
                    <a:gd name="connsiteX444" fmla="*/ 323468 w 1583830"/>
                    <a:gd name="connsiteY444" fmla="*/ 784713 h 1498900"/>
                    <a:gd name="connsiteX445" fmla="*/ 845005 w 1583830"/>
                    <a:gd name="connsiteY445" fmla="*/ 783859 h 1498900"/>
                    <a:gd name="connsiteX446" fmla="*/ 858804 w 1583830"/>
                    <a:gd name="connsiteY446" fmla="*/ 799620 h 1498900"/>
                    <a:gd name="connsiteX447" fmla="*/ 845005 w 1583830"/>
                    <a:gd name="connsiteY447" fmla="*/ 815380 h 1498900"/>
                    <a:gd name="connsiteX448" fmla="*/ 831208 w 1583830"/>
                    <a:gd name="connsiteY448" fmla="*/ 799620 h 1498900"/>
                    <a:gd name="connsiteX449" fmla="*/ 845005 w 1583830"/>
                    <a:gd name="connsiteY449" fmla="*/ 783859 h 1498900"/>
                    <a:gd name="connsiteX450" fmla="*/ 939785 w 1583830"/>
                    <a:gd name="connsiteY450" fmla="*/ 770783 h 1498900"/>
                    <a:gd name="connsiteX451" fmla="*/ 953584 w 1583830"/>
                    <a:gd name="connsiteY451" fmla="*/ 786543 h 1498900"/>
                    <a:gd name="connsiteX452" fmla="*/ 939785 w 1583830"/>
                    <a:gd name="connsiteY452" fmla="*/ 802304 h 1498900"/>
                    <a:gd name="connsiteX453" fmla="*/ 925987 w 1583830"/>
                    <a:gd name="connsiteY453" fmla="*/ 786543 h 1498900"/>
                    <a:gd name="connsiteX454" fmla="*/ 939785 w 1583830"/>
                    <a:gd name="connsiteY454" fmla="*/ 770783 h 1498900"/>
                    <a:gd name="connsiteX455" fmla="*/ 1305540 w 1583830"/>
                    <a:gd name="connsiteY455" fmla="*/ 767650 h 1498900"/>
                    <a:gd name="connsiteX456" fmla="*/ 1319338 w 1583830"/>
                    <a:gd name="connsiteY456" fmla="*/ 783410 h 1498900"/>
                    <a:gd name="connsiteX457" fmla="*/ 1305540 w 1583830"/>
                    <a:gd name="connsiteY457" fmla="*/ 799171 h 1498900"/>
                    <a:gd name="connsiteX458" fmla="*/ 1291741 w 1583830"/>
                    <a:gd name="connsiteY458" fmla="*/ 783410 h 1498900"/>
                    <a:gd name="connsiteX459" fmla="*/ 1305540 w 1583830"/>
                    <a:gd name="connsiteY459" fmla="*/ 767650 h 1498900"/>
                    <a:gd name="connsiteX460" fmla="*/ 477304 w 1583830"/>
                    <a:gd name="connsiteY460" fmla="*/ 765868 h 1498900"/>
                    <a:gd name="connsiteX461" fmla="*/ 491103 w 1583830"/>
                    <a:gd name="connsiteY461" fmla="*/ 781629 h 1498900"/>
                    <a:gd name="connsiteX462" fmla="*/ 477304 w 1583830"/>
                    <a:gd name="connsiteY462" fmla="*/ 797389 h 1498900"/>
                    <a:gd name="connsiteX463" fmla="*/ 463506 w 1583830"/>
                    <a:gd name="connsiteY463" fmla="*/ 781629 h 1498900"/>
                    <a:gd name="connsiteX464" fmla="*/ 477304 w 1583830"/>
                    <a:gd name="connsiteY464" fmla="*/ 765868 h 1498900"/>
                    <a:gd name="connsiteX465" fmla="*/ 104758 w 1583830"/>
                    <a:gd name="connsiteY465" fmla="*/ 754494 h 1498900"/>
                    <a:gd name="connsiteX466" fmla="*/ 118557 w 1583830"/>
                    <a:gd name="connsiteY466" fmla="*/ 770254 h 1498900"/>
                    <a:gd name="connsiteX467" fmla="*/ 104758 w 1583830"/>
                    <a:gd name="connsiteY467" fmla="*/ 786015 h 1498900"/>
                    <a:gd name="connsiteX468" fmla="*/ 90960 w 1583830"/>
                    <a:gd name="connsiteY468" fmla="*/ 770254 h 1498900"/>
                    <a:gd name="connsiteX469" fmla="*/ 104758 w 1583830"/>
                    <a:gd name="connsiteY469" fmla="*/ 754494 h 1498900"/>
                    <a:gd name="connsiteX470" fmla="*/ 1038038 w 1583830"/>
                    <a:gd name="connsiteY470" fmla="*/ 753364 h 1498900"/>
                    <a:gd name="connsiteX471" fmla="*/ 1051836 w 1583830"/>
                    <a:gd name="connsiteY471" fmla="*/ 769125 h 1498900"/>
                    <a:gd name="connsiteX472" fmla="*/ 1038038 w 1583830"/>
                    <a:gd name="connsiteY472" fmla="*/ 784885 h 1498900"/>
                    <a:gd name="connsiteX473" fmla="*/ 1024240 w 1583830"/>
                    <a:gd name="connsiteY473" fmla="*/ 769125 h 1498900"/>
                    <a:gd name="connsiteX474" fmla="*/ 1038038 w 1583830"/>
                    <a:gd name="connsiteY474" fmla="*/ 753364 h 1498900"/>
                    <a:gd name="connsiteX475" fmla="*/ 1561595 w 1583830"/>
                    <a:gd name="connsiteY475" fmla="*/ 747504 h 1498900"/>
                    <a:gd name="connsiteX476" fmla="*/ 1575393 w 1583830"/>
                    <a:gd name="connsiteY476" fmla="*/ 763265 h 1498900"/>
                    <a:gd name="connsiteX477" fmla="*/ 1561595 w 1583830"/>
                    <a:gd name="connsiteY477" fmla="*/ 779025 h 1498900"/>
                    <a:gd name="connsiteX478" fmla="*/ 1547796 w 1583830"/>
                    <a:gd name="connsiteY478" fmla="*/ 763265 h 1498900"/>
                    <a:gd name="connsiteX479" fmla="*/ 1561595 w 1583830"/>
                    <a:gd name="connsiteY479" fmla="*/ 747504 h 1498900"/>
                    <a:gd name="connsiteX480" fmla="*/ 1149897 w 1583830"/>
                    <a:gd name="connsiteY480" fmla="*/ 747240 h 1498900"/>
                    <a:gd name="connsiteX481" fmla="*/ 1163694 w 1583830"/>
                    <a:gd name="connsiteY481" fmla="*/ 763000 h 1498900"/>
                    <a:gd name="connsiteX482" fmla="*/ 1149897 w 1583830"/>
                    <a:gd name="connsiteY482" fmla="*/ 778761 h 1498900"/>
                    <a:gd name="connsiteX483" fmla="*/ 1136098 w 1583830"/>
                    <a:gd name="connsiteY483" fmla="*/ 763000 h 1498900"/>
                    <a:gd name="connsiteX484" fmla="*/ 1149897 w 1583830"/>
                    <a:gd name="connsiteY484" fmla="*/ 747240 h 1498900"/>
                    <a:gd name="connsiteX485" fmla="*/ 1409597 w 1583830"/>
                    <a:gd name="connsiteY485" fmla="*/ 735773 h 1498900"/>
                    <a:gd name="connsiteX486" fmla="*/ 1423395 w 1583830"/>
                    <a:gd name="connsiteY486" fmla="*/ 751533 h 1498900"/>
                    <a:gd name="connsiteX487" fmla="*/ 1409597 w 1583830"/>
                    <a:gd name="connsiteY487" fmla="*/ 767294 h 1498900"/>
                    <a:gd name="connsiteX488" fmla="*/ 1395799 w 1583830"/>
                    <a:gd name="connsiteY488" fmla="*/ 751533 h 1498900"/>
                    <a:gd name="connsiteX489" fmla="*/ 1409597 w 1583830"/>
                    <a:gd name="connsiteY489" fmla="*/ 735773 h 1498900"/>
                    <a:gd name="connsiteX490" fmla="*/ 764651 w 1583830"/>
                    <a:gd name="connsiteY490" fmla="*/ 735233 h 1498900"/>
                    <a:gd name="connsiteX491" fmla="*/ 778450 w 1583830"/>
                    <a:gd name="connsiteY491" fmla="*/ 750993 h 1498900"/>
                    <a:gd name="connsiteX492" fmla="*/ 764651 w 1583830"/>
                    <a:gd name="connsiteY492" fmla="*/ 766754 h 1498900"/>
                    <a:gd name="connsiteX493" fmla="*/ 750852 w 1583830"/>
                    <a:gd name="connsiteY493" fmla="*/ 750993 h 1498900"/>
                    <a:gd name="connsiteX494" fmla="*/ 764651 w 1583830"/>
                    <a:gd name="connsiteY494" fmla="*/ 735233 h 1498900"/>
                    <a:gd name="connsiteX495" fmla="*/ 612966 w 1583830"/>
                    <a:gd name="connsiteY495" fmla="*/ 733218 h 1498900"/>
                    <a:gd name="connsiteX496" fmla="*/ 626764 w 1583830"/>
                    <a:gd name="connsiteY496" fmla="*/ 748979 h 1498900"/>
                    <a:gd name="connsiteX497" fmla="*/ 612966 w 1583830"/>
                    <a:gd name="connsiteY497" fmla="*/ 764739 h 1498900"/>
                    <a:gd name="connsiteX498" fmla="*/ 599167 w 1583830"/>
                    <a:gd name="connsiteY498" fmla="*/ 748979 h 1498900"/>
                    <a:gd name="connsiteX499" fmla="*/ 612966 w 1583830"/>
                    <a:gd name="connsiteY499" fmla="*/ 733218 h 1498900"/>
                    <a:gd name="connsiteX500" fmla="*/ 400768 w 1583830"/>
                    <a:gd name="connsiteY500" fmla="*/ 724275 h 1498900"/>
                    <a:gd name="connsiteX501" fmla="*/ 414567 w 1583830"/>
                    <a:gd name="connsiteY501" fmla="*/ 740035 h 1498900"/>
                    <a:gd name="connsiteX502" fmla="*/ 400768 w 1583830"/>
                    <a:gd name="connsiteY502" fmla="*/ 755796 h 1498900"/>
                    <a:gd name="connsiteX503" fmla="*/ 386970 w 1583830"/>
                    <a:gd name="connsiteY503" fmla="*/ 740035 h 1498900"/>
                    <a:gd name="connsiteX504" fmla="*/ 400768 w 1583830"/>
                    <a:gd name="connsiteY504" fmla="*/ 724275 h 1498900"/>
                    <a:gd name="connsiteX505" fmla="*/ 237042 w 1583830"/>
                    <a:gd name="connsiteY505" fmla="*/ 720246 h 1498900"/>
                    <a:gd name="connsiteX506" fmla="*/ 250841 w 1583830"/>
                    <a:gd name="connsiteY506" fmla="*/ 736006 h 1498900"/>
                    <a:gd name="connsiteX507" fmla="*/ 237042 w 1583830"/>
                    <a:gd name="connsiteY507" fmla="*/ 751767 h 1498900"/>
                    <a:gd name="connsiteX508" fmla="*/ 223244 w 1583830"/>
                    <a:gd name="connsiteY508" fmla="*/ 736006 h 1498900"/>
                    <a:gd name="connsiteX509" fmla="*/ 237042 w 1583830"/>
                    <a:gd name="connsiteY509" fmla="*/ 720246 h 1498900"/>
                    <a:gd name="connsiteX510" fmla="*/ 973297 w 1583830"/>
                    <a:gd name="connsiteY510" fmla="*/ 692213 h 1498900"/>
                    <a:gd name="connsiteX511" fmla="*/ 987096 w 1583830"/>
                    <a:gd name="connsiteY511" fmla="*/ 707974 h 1498900"/>
                    <a:gd name="connsiteX512" fmla="*/ 973297 w 1583830"/>
                    <a:gd name="connsiteY512" fmla="*/ 723734 h 1498900"/>
                    <a:gd name="connsiteX513" fmla="*/ 959500 w 1583830"/>
                    <a:gd name="connsiteY513" fmla="*/ 707974 h 1498900"/>
                    <a:gd name="connsiteX514" fmla="*/ 973297 w 1583830"/>
                    <a:gd name="connsiteY514" fmla="*/ 692213 h 1498900"/>
                    <a:gd name="connsiteX515" fmla="*/ 27151 w 1583830"/>
                    <a:gd name="connsiteY515" fmla="*/ 692042 h 1498900"/>
                    <a:gd name="connsiteX516" fmla="*/ 40950 w 1583830"/>
                    <a:gd name="connsiteY516" fmla="*/ 707802 h 1498900"/>
                    <a:gd name="connsiteX517" fmla="*/ 27151 w 1583830"/>
                    <a:gd name="connsiteY517" fmla="*/ 723563 h 1498900"/>
                    <a:gd name="connsiteX518" fmla="*/ 17395 w 1583830"/>
                    <a:gd name="connsiteY518" fmla="*/ 718947 h 1498900"/>
                    <a:gd name="connsiteX519" fmla="*/ 14202 w 1583830"/>
                    <a:gd name="connsiteY519" fmla="*/ 710143 h 1498900"/>
                    <a:gd name="connsiteX520" fmla="*/ 17400 w 1583830"/>
                    <a:gd name="connsiteY520" fmla="*/ 696656 h 1498900"/>
                    <a:gd name="connsiteX521" fmla="*/ 1225000 w 1583830"/>
                    <a:gd name="connsiteY521" fmla="*/ 686883 h 1498900"/>
                    <a:gd name="connsiteX522" fmla="*/ 1238798 w 1583830"/>
                    <a:gd name="connsiteY522" fmla="*/ 702643 h 1498900"/>
                    <a:gd name="connsiteX523" fmla="*/ 1225000 w 1583830"/>
                    <a:gd name="connsiteY523" fmla="*/ 718404 h 1498900"/>
                    <a:gd name="connsiteX524" fmla="*/ 1211201 w 1583830"/>
                    <a:gd name="connsiteY524" fmla="*/ 702643 h 1498900"/>
                    <a:gd name="connsiteX525" fmla="*/ 1225000 w 1583830"/>
                    <a:gd name="connsiteY525" fmla="*/ 686883 h 1498900"/>
                    <a:gd name="connsiteX526" fmla="*/ 1085661 w 1583830"/>
                    <a:gd name="connsiteY526" fmla="*/ 678824 h 1498900"/>
                    <a:gd name="connsiteX527" fmla="*/ 1099459 w 1583830"/>
                    <a:gd name="connsiteY527" fmla="*/ 694585 h 1498900"/>
                    <a:gd name="connsiteX528" fmla="*/ 1085661 w 1583830"/>
                    <a:gd name="connsiteY528" fmla="*/ 710345 h 1498900"/>
                    <a:gd name="connsiteX529" fmla="*/ 1071862 w 1583830"/>
                    <a:gd name="connsiteY529" fmla="*/ 694585 h 1498900"/>
                    <a:gd name="connsiteX530" fmla="*/ 1085661 w 1583830"/>
                    <a:gd name="connsiteY530" fmla="*/ 678824 h 1498900"/>
                    <a:gd name="connsiteX531" fmla="*/ 1482225 w 1583830"/>
                    <a:gd name="connsiteY531" fmla="*/ 674978 h 1498900"/>
                    <a:gd name="connsiteX532" fmla="*/ 1496023 w 1583830"/>
                    <a:gd name="connsiteY532" fmla="*/ 690739 h 1498900"/>
                    <a:gd name="connsiteX533" fmla="*/ 1482225 w 1583830"/>
                    <a:gd name="connsiteY533" fmla="*/ 706499 h 1498900"/>
                    <a:gd name="connsiteX534" fmla="*/ 1468426 w 1583830"/>
                    <a:gd name="connsiteY534" fmla="*/ 690739 h 1498900"/>
                    <a:gd name="connsiteX535" fmla="*/ 1482225 w 1583830"/>
                    <a:gd name="connsiteY535" fmla="*/ 674978 h 1498900"/>
                    <a:gd name="connsiteX536" fmla="*/ 687045 w 1583830"/>
                    <a:gd name="connsiteY536" fmla="*/ 672781 h 1498900"/>
                    <a:gd name="connsiteX537" fmla="*/ 700843 w 1583830"/>
                    <a:gd name="connsiteY537" fmla="*/ 688541 h 1498900"/>
                    <a:gd name="connsiteX538" fmla="*/ 687045 w 1583830"/>
                    <a:gd name="connsiteY538" fmla="*/ 704302 h 1498900"/>
                    <a:gd name="connsiteX539" fmla="*/ 673246 w 1583830"/>
                    <a:gd name="connsiteY539" fmla="*/ 688541 h 1498900"/>
                    <a:gd name="connsiteX540" fmla="*/ 687045 w 1583830"/>
                    <a:gd name="connsiteY540" fmla="*/ 672781 h 1498900"/>
                    <a:gd name="connsiteX541" fmla="*/ 1328775 w 1583830"/>
                    <a:gd name="connsiteY541" fmla="*/ 670949 h 1498900"/>
                    <a:gd name="connsiteX542" fmla="*/ 1342573 w 1583830"/>
                    <a:gd name="connsiteY542" fmla="*/ 686710 h 1498900"/>
                    <a:gd name="connsiteX543" fmla="*/ 1328775 w 1583830"/>
                    <a:gd name="connsiteY543" fmla="*/ 702470 h 1498900"/>
                    <a:gd name="connsiteX544" fmla="*/ 1314976 w 1583830"/>
                    <a:gd name="connsiteY544" fmla="*/ 686710 h 1498900"/>
                    <a:gd name="connsiteX545" fmla="*/ 1328775 w 1583830"/>
                    <a:gd name="connsiteY545" fmla="*/ 670949 h 1498900"/>
                    <a:gd name="connsiteX546" fmla="*/ 881061 w 1583830"/>
                    <a:gd name="connsiteY546" fmla="*/ 670766 h 1498900"/>
                    <a:gd name="connsiteX547" fmla="*/ 894860 w 1583830"/>
                    <a:gd name="connsiteY547" fmla="*/ 686527 h 1498900"/>
                    <a:gd name="connsiteX548" fmla="*/ 881061 w 1583830"/>
                    <a:gd name="connsiteY548" fmla="*/ 702287 h 1498900"/>
                    <a:gd name="connsiteX549" fmla="*/ 867262 w 1583830"/>
                    <a:gd name="connsiteY549" fmla="*/ 686527 h 1498900"/>
                    <a:gd name="connsiteX550" fmla="*/ 881061 w 1583830"/>
                    <a:gd name="connsiteY550" fmla="*/ 670766 h 1498900"/>
                    <a:gd name="connsiteX551" fmla="*/ 535359 w 1583830"/>
                    <a:gd name="connsiteY551" fmla="*/ 670766 h 1498900"/>
                    <a:gd name="connsiteX552" fmla="*/ 549158 w 1583830"/>
                    <a:gd name="connsiteY552" fmla="*/ 686527 h 1498900"/>
                    <a:gd name="connsiteX553" fmla="*/ 535359 w 1583830"/>
                    <a:gd name="connsiteY553" fmla="*/ 702287 h 1498900"/>
                    <a:gd name="connsiteX554" fmla="*/ 521560 w 1583830"/>
                    <a:gd name="connsiteY554" fmla="*/ 686527 h 1498900"/>
                    <a:gd name="connsiteX555" fmla="*/ 535359 w 1583830"/>
                    <a:gd name="connsiteY555" fmla="*/ 670766 h 1498900"/>
                    <a:gd name="connsiteX556" fmla="*/ 764651 w 1583830"/>
                    <a:gd name="connsiteY556" fmla="*/ 660693 h 1498900"/>
                    <a:gd name="connsiteX557" fmla="*/ 778450 w 1583830"/>
                    <a:gd name="connsiteY557" fmla="*/ 676453 h 1498900"/>
                    <a:gd name="connsiteX558" fmla="*/ 764651 w 1583830"/>
                    <a:gd name="connsiteY558" fmla="*/ 692214 h 1498900"/>
                    <a:gd name="connsiteX559" fmla="*/ 750852 w 1583830"/>
                    <a:gd name="connsiteY559" fmla="*/ 676453 h 1498900"/>
                    <a:gd name="connsiteX560" fmla="*/ 764651 w 1583830"/>
                    <a:gd name="connsiteY560" fmla="*/ 660693 h 1498900"/>
                    <a:gd name="connsiteX561" fmla="*/ 159435 w 1583830"/>
                    <a:gd name="connsiteY561" fmla="*/ 657793 h 1498900"/>
                    <a:gd name="connsiteX562" fmla="*/ 173234 w 1583830"/>
                    <a:gd name="connsiteY562" fmla="*/ 673554 h 1498900"/>
                    <a:gd name="connsiteX563" fmla="*/ 159435 w 1583830"/>
                    <a:gd name="connsiteY563" fmla="*/ 689314 h 1498900"/>
                    <a:gd name="connsiteX564" fmla="*/ 145637 w 1583830"/>
                    <a:gd name="connsiteY564" fmla="*/ 673554 h 1498900"/>
                    <a:gd name="connsiteX565" fmla="*/ 159435 w 1583830"/>
                    <a:gd name="connsiteY565" fmla="*/ 657793 h 1498900"/>
                    <a:gd name="connsiteX566" fmla="*/ 300539 w 1583830"/>
                    <a:gd name="connsiteY566" fmla="*/ 631604 h 1498900"/>
                    <a:gd name="connsiteX567" fmla="*/ 314337 w 1583830"/>
                    <a:gd name="connsiteY567" fmla="*/ 647365 h 1498900"/>
                    <a:gd name="connsiteX568" fmla="*/ 300539 w 1583830"/>
                    <a:gd name="connsiteY568" fmla="*/ 663125 h 1498900"/>
                    <a:gd name="connsiteX569" fmla="*/ 286740 w 1583830"/>
                    <a:gd name="connsiteY569" fmla="*/ 647365 h 1498900"/>
                    <a:gd name="connsiteX570" fmla="*/ 300539 w 1583830"/>
                    <a:gd name="connsiteY570" fmla="*/ 631604 h 1498900"/>
                    <a:gd name="connsiteX571" fmla="*/ 1008054 w 1583830"/>
                    <a:gd name="connsiteY571" fmla="*/ 616373 h 1498900"/>
                    <a:gd name="connsiteX572" fmla="*/ 1021852 w 1583830"/>
                    <a:gd name="connsiteY572" fmla="*/ 632133 h 1498900"/>
                    <a:gd name="connsiteX573" fmla="*/ 1008054 w 1583830"/>
                    <a:gd name="connsiteY573" fmla="*/ 647894 h 1498900"/>
                    <a:gd name="connsiteX574" fmla="*/ 994255 w 1583830"/>
                    <a:gd name="connsiteY574" fmla="*/ 632133 h 1498900"/>
                    <a:gd name="connsiteX575" fmla="*/ 1008054 w 1583830"/>
                    <a:gd name="connsiteY575" fmla="*/ 616373 h 1498900"/>
                    <a:gd name="connsiteX576" fmla="*/ 1404618 w 1583830"/>
                    <a:gd name="connsiteY576" fmla="*/ 612527 h 1498900"/>
                    <a:gd name="connsiteX577" fmla="*/ 1418416 w 1583830"/>
                    <a:gd name="connsiteY577" fmla="*/ 628287 h 1498900"/>
                    <a:gd name="connsiteX578" fmla="*/ 1404618 w 1583830"/>
                    <a:gd name="connsiteY578" fmla="*/ 644048 h 1498900"/>
                    <a:gd name="connsiteX579" fmla="*/ 1390819 w 1583830"/>
                    <a:gd name="connsiteY579" fmla="*/ 628287 h 1498900"/>
                    <a:gd name="connsiteX580" fmla="*/ 1404618 w 1583830"/>
                    <a:gd name="connsiteY580" fmla="*/ 612527 h 1498900"/>
                    <a:gd name="connsiteX581" fmla="*/ 1553760 w 1583830"/>
                    <a:gd name="connsiteY581" fmla="*/ 604744 h 1498900"/>
                    <a:gd name="connsiteX582" fmla="*/ 1559541 w 1583830"/>
                    <a:gd name="connsiteY582" fmla="*/ 607480 h 1498900"/>
                    <a:gd name="connsiteX583" fmla="*/ 1564629 w 1583830"/>
                    <a:gd name="connsiteY583" fmla="*/ 628583 h 1498900"/>
                    <a:gd name="connsiteX584" fmla="*/ 1563517 w 1583830"/>
                    <a:gd name="connsiteY584" fmla="*/ 631649 h 1498900"/>
                    <a:gd name="connsiteX585" fmla="*/ 1553760 w 1583830"/>
                    <a:gd name="connsiteY585" fmla="*/ 636265 h 1498900"/>
                    <a:gd name="connsiteX586" fmla="*/ 1539962 w 1583830"/>
                    <a:gd name="connsiteY586" fmla="*/ 620505 h 1498900"/>
                    <a:gd name="connsiteX587" fmla="*/ 1553760 w 1583830"/>
                    <a:gd name="connsiteY587" fmla="*/ 604744 h 1498900"/>
                    <a:gd name="connsiteX588" fmla="*/ 409587 w 1583830"/>
                    <a:gd name="connsiteY588" fmla="*/ 603400 h 1498900"/>
                    <a:gd name="connsiteX589" fmla="*/ 423386 w 1583830"/>
                    <a:gd name="connsiteY589" fmla="*/ 619161 h 1498900"/>
                    <a:gd name="connsiteX590" fmla="*/ 409587 w 1583830"/>
                    <a:gd name="connsiteY590" fmla="*/ 634921 h 1498900"/>
                    <a:gd name="connsiteX591" fmla="*/ 395789 w 1583830"/>
                    <a:gd name="connsiteY591" fmla="*/ 619161 h 1498900"/>
                    <a:gd name="connsiteX592" fmla="*/ 409587 w 1583830"/>
                    <a:gd name="connsiteY592" fmla="*/ 603400 h 1498900"/>
                    <a:gd name="connsiteX593" fmla="*/ 1161890 w 1583830"/>
                    <a:gd name="connsiteY593" fmla="*/ 597527 h 1498900"/>
                    <a:gd name="connsiteX594" fmla="*/ 1175689 w 1583830"/>
                    <a:gd name="connsiteY594" fmla="*/ 613288 h 1498900"/>
                    <a:gd name="connsiteX595" fmla="*/ 1161890 w 1583830"/>
                    <a:gd name="connsiteY595" fmla="*/ 629048 h 1498900"/>
                    <a:gd name="connsiteX596" fmla="*/ 1148092 w 1583830"/>
                    <a:gd name="connsiteY596" fmla="*/ 613288 h 1498900"/>
                    <a:gd name="connsiteX597" fmla="*/ 1161890 w 1583830"/>
                    <a:gd name="connsiteY597" fmla="*/ 597527 h 1498900"/>
                    <a:gd name="connsiteX598" fmla="*/ 78302 w 1583830"/>
                    <a:gd name="connsiteY598" fmla="*/ 589298 h 1498900"/>
                    <a:gd name="connsiteX599" fmla="*/ 92100 w 1583830"/>
                    <a:gd name="connsiteY599" fmla="*/ 605058 h 1498900"/>
                    <a:gd name="connsiteX600" fmla="*/ 78302 w 1583830"/>
                    <a:gd name="connsiteY600" fmla="*/ 620819 h 1498900"/>
                    <a:gd name="connsiteX601" fmla="*/ 64503 w 1583830"/>
                    <a:gd name="connsiteY601" fmla="*/ 605058 h 1498900"/>
                    <a:gd name="connsiteX602" fmla="*/ 78302 w 1583830"/>
                    <a:gd name="connsiteY602" fmla="*/ 589298 h 1498900"/>
                    <a:gd name="connsiteX603" fmla="*/ 789344 w 1583830"/>
                    <a:gd name="connsiteY603" fmla="*/ 586153 h 1498900"/>
                    <a:gd name="connsiteX604" fmla="*/ 803143 w 1583830"/>
                    <a:gd name="connsiteY604" fmla="*/ 601914 h 1498900"/>
                    <a:gd name="connsiteX605" fmla="*/ 789344 w 1583830"/>
                    <a:gd name="connsiteY605" fmla="*/ 617674 h 1498900"/>
                    <a:gd name="connsiteX606" fmla="*/ 775546 w 1583830"/>
                    <a:gd name="connsiteY606" fmla="*/ 601914 h 1498900"/>
                    <a:gd name="connsiteX607" fmla="*/ 789344 w 1583830"/>
                    <a:gd name="connsiteY607" fmla="*/ 586153 h 1498900"/>
                    <a:gd name="connsiteX608" fmla="*/ 614729 w 1583830"/>
                    <a:gd name="connsiteY608" fmla="*/ 580109 h 1498900"/>
                    <a:gd name="connsiteX609" fmla="*/ 628528 w 1583830"/>
                    <a:gd name="connsiteY609" fmla="*/ 595870 h 1498900"/>
                    <a:gd name="connsiteX610" fmla="*/ 614729 w 1583830"/>
                    <a:gd name="connsiteY610" fmla="*/ 611630 h 1498900"/>
                    <a:gd name="connsiteX611" fmla="*/ 600930 w 1583830"/>
                    <a:gd name="connsiteY611" fmla="*/ 595870 h 1498900"/>
                    <a:gd name="connsiteX612" fmla="*/ 614729 w 1583830"/>
                    <a:gd name="connsiteY612" fmla="*/ 580109 h 1498900"/>
                    <a:gd name="connsiteX613" fmla="*/ 1473405 w 1583830"/>
                    <a:gd name="connsiteY613" fmla="*/ 556118 h 1498900"/>
                    <a:gd name="connsiteX614" fmla="*/ 1487204 w 1583830"/>
                    <a:gd name="connsiteY614" fmla="*/ 571879 h 1498900"/>
                    <a:gd name="connsiteX615" fmla="*/ 1473405 w 1583830"/>
                    <a:gd name="connsiteY615" fmla="*/ 587639 h 1498900"/>
                    <a:gd name="connsiteX616" fmla="*/ 1459607 w 1583830"/>
                    <a:gd name="connsiteY616" fmla="*/ 571879 h 1498900"/>
                    <a:gd name="connsiteX617" fmla="*/ 1473405 w 1583830"/>
                    <a:gd name="connsiteY617" fmla="*/ 556118 h 1498900"/>
                    <a:gd name="connsiteX618" fmla="*/ 1085354 w 1583830"/>
                    <a:gd name="connsiteY618" fmla="*/ 555935 h 1498900"/>
                    <a:gd name="connsiteX619" fmla="*/ 1099153 w 1583830"/>
                    <a:gd name="connsiteY619" fmla="*/ 571695 h 1498900"/>
                    <a:gd name="connsiteX620" fmla="*/ 1085354 w 1583830"/>
                    <a:gd name="connsiteY620" fmla="*/ 587456 h 1498900"/>
                    <a:gd name="connsiteX621" fmla="*/ 1071556 w 1583830"/>
                    <a:gd name="connsiteY621" fmla="*/ 571695 h 1498900"/>
                    <a:gd name="connsiteX622" fmla="*/ 1085354 w 1583830"/>
                    <a:gd name="connsiteY622" fmla="*/ 555935 h 1498900"/>
                    <a:gd name="connsiteX623" fmla="*/ 1321720 w 1583830"/>
                    <a:gd name="connsiteY623" fmla="*/ 554104 h 1498900"/>
                    <a:gd name="connsiteX624" fmla="*/ 1335518 w 1583830"/>
                    <a:gd name="connsiteY624" fmla="*/ 569864 h 1498900"/>
                    <a:gd name="connsiteX625" fmla="*/ 1321720 w 1583830"/>
                    <a:gd name="connsiteY625" fmla="*/ 585625 h 1498900"/>
                    <a:gd name="connsiteX626" fmla="*/ 1307921 w 1583830"/>
                    <a:gd name="connsiteY626" fmla="*/ 569864 h 1498900"/>
                    <a:gd name="connsiteX627" fmla="*/ 1321720 w 1583830"/>
                    <a:gd name="connsiteY627" fmla="*/ 554104 h 1498900"/>
                    <a:gd name="connsiteX628" fmla="*/ 212349 w 1583830"/>
                    <a:gd name="connsiteY628" fmla="*/ 553035 h 1498900"/>
                    <a:gd name="connsiteX629" fmla="*/ 226148 w 1583830"/>
                    <a:gd name="connsiteY629" fmla="*/ 568796 h 1498900"/>
                    <a:gd name="connsiteX630" fmla="*/ 212349 w 1583830"/>
                    <a:gd name="connsiteY630" fmla="*/ 584556 h 1498900"/>
                    <a:gd name="connsiteX631" fmla="*/ 198551 w 1583830"/>
                    <a:gd name="connsiteY631" fmla="*/ 568796 h 1498900"/>
                    <a:gd name="connsiteX632" fmla="*/ 212349 w 1583830"/>
                    <a:gd name="connsiteY632" fmla="*/ 553035 h 1498900"/>
                    <a:gd name="connsiteX633" fmla="*/ 921628 w 1583830"/>
                    <a:gd name="connsiteY633" fmla="*/ 551905 h 1498900"/>
                    <a:gd name="connsiteX634" fmla="*/ 935427 w 1583830"/>
                    <a:gd name="connsiteY634" fmla="*/ 567666 h 1498900"/>
                    <a:gd name="connsiteX635" fmla="*/ 921628 w 1583830"/>
                    <a:gd name="connsiteY635" fmla="*/ 583426 h 1498900"/>
                    <a:gd name="connsiteX636" fmla="*/ 907830 w 1583830"/>
                    <a:gd name="connsiteY636" fmla="*/ 567666 h 1498900"/>
                    <a:gd name="connsiteX637" fmla="*/ 921628 w 1583830"/>
                    <a:gd name="connsiteY637" fmla="*/ 551905 h 1498900"/>
                    <a:gd name="connsiteX638" fmla="*/ 711737 w 1583830"/>
                    <a:gd name="connsiteY638" fmla="*/ 523701 h 1498900"/>
                    <a:gd name="connsiteX639" fmla="*/ 725536 w 1583830"/>
                    <a:gd name="connsiteY639" fmla="*/ 539461 h 1498900"/>
                    <a:gd name="connsiteX640" fmla="*/ 711737 w 1583830"/>
                    <a:gd name="connsiteY640" fmla="*/ 555222 h 1498900"/>
                    <a:gd name="connsiteX641" fmla="*/ 697939 w 1583830"/>
                    <a:gd name="connsiteY641" fmla="*/ 539461 h 1498900"/>
                    <a:gd name="connsiteX642" fmla="*/ 711737 w 1583830"/>
                    <a:gd name="connsiteY642" fmla="*/ 523701 h 1498900"/>
                    <a:gd name="connsiteX643" fmla="*/ 393058 w 1583830"/>
                    <a:gd name="connsiteY643" fmla="*/ 506791 h 1498900"/>
                    <a:gd name="connsiteX644" fmla="*/ 406856 w 1583830"/>
                    <a:gd name="connsiteY644" fmla="*/ 522551 h 1498900"/>
                    <a:gd name="connsiteX645" fmla="*/ 393058 w 1583830"/>
                    <a:gd name="connsiteY645" fmla="*/ 538312 h 1498900"/>
                    <a:gd name="connsiteX646" fmla="*/ 379260 w 1583830"/>
                    <a:gd name="connsiteY646" fmla="*/ 522551 h 1498900"/>
                    <a:gd name="connsiteX647" fmla="*/ 393058 w 1583830"/>
                    <a:gd name="connsiteY647" fmla="*/ 506791 h 1498900"/>
                    <a:gd name="connsiteX648" fmla="*/ 1395799 w 1583830"/>
                    <a:gd name="connsiteY648" fmla="*/ 493666 h 1498900"/>
                    <a:gd name="connsiteX649" fmla="*/ 1409597 w 1583830"/>
                    <a:gd name="connsiteY649" fmla="*/ 509427 h 1498900"/>
                    <a:gd name="connsiteX650" fmla="*/ 1395799 w 1583830"/>
                    <a:gd name="connsiteY650" fmla="*/ 525187 h 1498900"/>
                    <a:gd name="connsiteX651" fmla="*/ 1382000 w 1583830"/>
                    <a:gd name="connsiteY651" fmla="*/ 509427 h 1498900"/>
                    <a:gd name="connsiteX652" fmla="*/ 1395799 w 1583830"/>
                    <a:gd name="connsiteY652" fmla="*/ 493666 h 1498900"/>
                    <a:gd name="connsiteX653" fmla="*/ 1244113 w 1583830"/>
                    <a:gd name="connsiteY653" fmla="*/ 491652 h 1498900"/>
                    <a:gd name="connsiteX654" fmla="*/ 1257912 w 1583830"/>
                    <a:gd name="connsiteY654" fmla="*/ 507412 h 1498900"/>
                    <a:gd name="connsiteX655" fmla="*/ 1244113 w 1583830"/>
                    <a:gd name="connsiteY655" fmla="*/ 523173 h 1498900"/>
                    <a:gd name="connsiteX656" fmla="*/ 1230314 w 1583830"/>
                    <a:gd name="connsiteY656" fmla="*/ 507412 h 1498900"/>
                    <a:gd name="connsiteX657" fmla="*/ 1244113 w 1583830"/>
                    <a:gd name="connsiteY657" fmla="*/ 491652 h 1498900"/>
                    <a:gd name="connsiteX658" fmla="*/ 278412 w 1583830"/>
                    <a:gd name="connsiteY658" fmla="*/ 490674 h 1498900"/>
                    <a:gd name="connsiteX659" fmla="*/ 292211 w 1583830"/>
                    <a:gd name="connsiteY659" fmla="*/ 506435 h 1498900"/>
                    <a:gd name="connsiteX660" fmla="*/ 278412 w 1583830"/>
                    <a:gd name="connsiteY660" fmla="*/ 522196 h 1498900"/>
                    <a:gd name="connsiteX661" fmla="*/ 264613 w 1583830"/>
                    <a:gd name="connsiteY661" fmla="*/ 506435 h 1498900"/>
                    <a:gd name="connsiteX662" fmla="*/ 278412 w 1583830"/>
                    <a:gd name="connsiteY662" fmla="*/ 490674 h 1498900"/>
                    <a:gd name="connsiteX663" fmla="*/ 844021 w 1583830"/>
                    <a:gd name="connsiteY663" fmla="*/ 489453 h 1498900"/>
                    <a:gd name="connsiteX664" fmla="*/ 857820 w 1583830"/>
                    <a:gd name="connsiteY664" fmla="*/ 505213 h 1498900"/>
                    <a:gd name="connsiteX665" fmla="*/ 844021 w 1583830"/>
                    <a:gd name="connsiteY665" fmla="*/ 520974 h 1498900"/>
                    <a:gd name="connsiteX666" fmla="*/ 830223 w 1583830"/>
                    <a:gd name="connsiteY666" fmla="*/ 505213 h 1498900"/>
                    <a:gd name="connsiteX667" fmla="*/ 844021 w 1583830"/>
                    <a:gd name="connsiteY667" fmla="*/ 489453 h 1498900"/>
                    <a:gd name="connsiteX668" fmla="*/ 1473405 w 1583830"/>
                    <a:gd name="connsiteY668" fmla="*/ 481578 h 1498900"/>
                    <a:gd name="connsiteX669" fmla="*/ 1487204 w 1583830"/>
                    <a:gd name="connsiteY669" fmla="*/ 497339 h 1498900"/>
                    <a:gd name="connsiteX670" fmla="*/ 1473405 w 1583830"/>
                    <a:gd name="connsiteY670" fmla="*/ 513099 h 1498900"/>
                    <a:gd name="connsiteX671" fmla="*/ 1459607 w 1583830"/>
                    <a:gd name="connsiteY671" fmla="*/ 497339 h 1498900"/>
                    <a:gd name="connsiteX672" fmla="*/ 1473405 w 1583830"/>
                    <a:gd name="connsiteY672" fmla="*/ 481578 h 1498900"/>
                    <a:gd name="connsiteX673" fmla="*/ 527106 w 1583830"/>
                    <a:gd name="connsiteY673" fmla="*/ 472543 h 1498900"/>
                    <a:gd name="connsiteX674" fmla="*/ 540905 w 1583830"/>
                    <a:gd name="connsiteY674" fmla="*/ 488303 h 1498900"/>
                    <a:gd name="connsiteX675" fmla="*/ 527106 w 1583830"/>
                    <a:gd name="connsiteY675" fmla="*/ 504064 h 1498900"/>
                    <a:gd name="connsiteX676" fmla="*/ 513307 w 1583830"/>
                    <a:gd name="connsiteY676" fmla="*/ 488303 h 1498900"/>
                    <a:gd name="connsiteX677" fmla="*/ 527106 w 1583830"/>
                    <a:gd name="connsiteY677" fmla="*/ 472543 h 1498900"/>
                    <a:gd name="connsiteX678" fmla="*/ 985125 w 1583830"/>
                    <a:gd name="connsiteY678" fmla="*/ 463264 h 1498900"/>
                    <a:gd name="connsiteX679" fmla="*/ 998923 w 1583830"/>
                    <a:gd name="connsiteY679" fmla="*/ 479024 h 1498900"/>
                    <a:gd name="connsiteX680" fmla="*/ 985125 w 1583830"/>
                    <a:gd name="connsiteY680" fmla="*/ 494785 h 1498900"/>
                    <a:gd name="connsiteX681" fmla="*/ 971326 w 1583830"/>
                    <a:gd name="connsiteY681" fmla="*/ 479024 h 1498900"/>
                    <a:gd name="connsiteX682" fmla="*/ 985125 w 1583830"/>
                    <a:gd name="connsiteY682" fmla="*/ 463264 h 1498900"/>
                    <a:gd name="connsiteX683" fmla="*/ 110852 w 1583830"/>
                    <a:gd name="connsiteY683" fmla="*/ 462470 h 1498900"/>
                    <a:gd name="connsiteX684" fmla="*/ 124650 w 1583830"/>
                    <a:gd name="connsiteY684" fmla="*/ 478231 h 1498900"/>
                    <a:gd name="connsiteX685" fmla="*/ 110852 w 1583830"/>
                    <a:gd name="connsiteY685" fmla="*/ 493991 h 1498900"/>
                    <a:gd name="connsiteX686" fmla="*/ 97054 w 1583830"/>
                    <a:gd name="connsiteY686" fmla="*/ 478231 h 1498900"/>
                    <a:gd name="connsiteX687" fmla="*/ 110852 w 1583830"/>
                    <a:gd name="connsiteY687" fmla="*/ 462470 h 1498900"/>
                    <a:gd name="connsiteX688" fmla="*/ 627076 w 1583830"/>
                    <a:gd name="connsiteY688" fmla="*/ 461248 h 1498900"/>
                    <a:gd name="connsiteX689" fmla="*/ 640874 w 1583830"/>
                    <a:gd name="connsiteY689" fmla="*/ 477009 h 1498900"/>
                    <a:gd name="connsiteX690" fmla="*/ 627076 w 1583830"/>
                    <a:gd name="connsiteY690" fmla="*/ 492769 h 1498900"/>
                    <a:gd name="connsiteX691" fmla="*/ 613277 w 1583830"/>
                    <a:gd name="connsiteY691" fmla="*/ 477009 h 1498900"/>
                    <a:gd name="connsiteX692" fmla="*/ 627076 w 1583830"/>
                    <a:gd name="connsiteY692" fmla="*/ 461248 h 1498900"/>
                    <a:gd name="connsiteX693" fmla="*/ 195820 w 1583830"/>
                    <a:gd name="connsiteY693" fmla="*/ 442324 h 1498900"/>
                    <a:gd name="connsiteX694" fmla="*/ 209619 w 1583830"/>
                    <a:gd name="connsiteY694" fmla="*/ 458085 h 1498900"/>
                    <a:gd name="connsiteX695" fmla="*/ 195820 w 1583830"/>
                    <a:gd name="connsiteY695" fmla="*/ 473846 h 1498900"/>
                    <a:gd name="connsiteX696" fmla="*/ 182021 w 1583830"/>
                    <a:gd name="connsiteY696" fmla="*/ 458085 h 1498900"/>
                    <a:gd name="connsiteX697" fmla="*/ 195820 w 1583830"/>
                    <a:gd name="connsiteY697" fmla="*/ 442324 h 1498900"/>
                    <a:gd name="connsiteX698" fmla="*/ 1094173 w 1583830"/>
                    <a:gd name="connsiteY698" fmla="*/ 435059 h 1498900"/>
                    <a:gd name="connsiteX699" fmla="*/ 1107972 w 1583830"/>
                    <a:gd name="connsiteY699" fmla="*/ 450819 h 1498900"/>
                    <a:gd name="connsiteX700" fmla="*/ 1094173 w 1583830"/>
                    <a:gd name="connsiteY700" fmla="*/ 466580 h 1498900"/>
                    <a:gd name="connsiteX701" fmla="*/ 1080375 w 1583830"/>
                    <a:gd name="connsiteY701" fmla="*/ 450819 h 1498900"/>
                    <a:gd name="connsiteX702" fmla="*/ 1094173 w 1583830"/>
                    <a:gd name="connsiteY702" fmla="*/ 435059 h 1498900"/>
                    <a:gd name="connsiteX703" fmla="*/ 358088 w 1583830"/>
                    <a:gd name="connsiteY703" fmla="*/ 424194 h 1498900"/>
                    <a:gd name="connsiteX704" fmla="*/ 371886 w 1583830"/>
                    <a:gd name="connsiteY704" fmla="*/ 439954 h 1498900"/>
                    <a:gd name="connsiteX705" fmla="*/ 358088 w 1583830"/>
                    <a:gd name="connsiteY705" fmla="*/ 455715 h 1498900"/>
                    <a:gd name="connsiteX706" fmla="*/ 344290 w 1583830"/>
                    <a:gd name="connsiteY706" fmla="*/ 439954 h 1498900"/>
                    <a:gd name="connsiteX707" fmla="*/ 358088 w 1583830"/>
                    <a:gd name="connsiteY707" fmla="*/ 424194 h 1498900"/>
                    <a:gd name="connsiteX708" fmla="*/ 762888 w 1583830"/>
                    <a:gd name="connsiteY708" fmla="*/ 420957 h 1498900"/>
                    <a:gd name="connsiteX709" fmla="*/ 776686 w 1583830"/>
                    <a:gd name="connsiteY709" fmla="*/ 436717 h 1498900"/>
                    <a:gd name="connsiteX710" fmla="*/ 762888 w 1583830"/>
                    <a:gd name="connsiteY710" fmla="*/ 452478 h 1498900"/>
                    <a:gd name="connsiteX711" fmla="*/ 749089 w 1583830"/>
                    <a:gd name="connsiteY711" fmla="*/ 436717 h 1498900"/>
                    <a:gd name="connsiteX712" fmla="*/ 762888 w 1583830"/>
                    <a:gd name="connsiteY712" fmla="*/ 420957 h 1498900"/>
                    <a:gd name="connsiteX713" fmla="*/ 449805 w 1583830"/>
                    <a:gd name="connsiteY713" fmla="*/ 418150 h 1498900"/>
                    <a:gd name="connsiteX714" fmla="*/ 463604 w 1583830"/>
                    <a:gd name="connsiteY714" fmla="*/ 433910 h 1498900"/>
                    <a:gd name="connsiteX715" fmla="*/ 449805 w 1583830"/>
                    <a:gd name="connsiteY715" fmla="*/ 449671 h 1498900"/>
                    <a:gd name="connsiteX716" fmla="*/ 436007 w 1583830"/>
                    <a:gd name="connsiteY716" fmla="*/ 433910 h 1498900"/>
                    <a:gd name="connsiteX717" fmla="*/ 449805 w 1583830"/>
                    <a:gd name="connsiteY717" fmla="*/ 418150 h 1498900"/>
                    <a:gd name="connsiteX718" fmla="*/ 1486818 w 1583830"/>
                    <a:gd name="connsiteY718" fmla="*/ 415857 h 1498900"/>
                    <a:gd name="connsiteX719" fmla="*/ 1495931 w 1583830"/>
                    <a:gd name="connsiteY719" fmla="*/ 437534 h 1498900"/>
                    <a:gd name="connsiteX720" fmla="*/ 1488342 w 1583830"/>
                    <a:gd name="connsiteY720" fmla="*/ 433943 h 1498900"/>
                    <a:gd name="connsiteX721" fmla="*/ 1484300 w 1583830"/>
                    <a:gd name="connsiteY721" fmla="*/ 422799 h 1498900"/>
                    <a:gd name="connsiteX722" fmla="*/ 1323483 w 1583830"/>
                    <a:gd name="connsiteY722" fmla="*/ 400995 h 1498900"/>
                    <a:gd name="connsiteX723" fmla="*/ 1337282 w 1583830"/>
                    <a:gd name="connsiteY723" fmla="*/ 416755 h 1498900"/>
                    <a:gd name="connsiteX724" fmla="*/ 1323483 w 1583830"/>
                    <a:gd name="connsiteY724" fmla="*/ 432516 h 1498900"/>
                    <a:gd name="connsiteX725" fmla="*/ 1309684 w 1583830"/>
                    <a:gd name="connsiteY725" fmla="*/ 416755 h 1498900"/>
                    <a:gd name="connsiteX726" fmla="*/ 1323483 w 1583830"/>
                    <a:gd name="connsiteY726" fmla="*/ 400995 h 1498900"/>
                    <a:gd name="connsiteX727" fmla="*/ 896935 w 1583830"/>
                    <a:gd name="connsiteY727" fmla="*/ 384694 h 1498900"/>
                    <a:gd name="connsiteX728" fmla="*/ 910734 w 1583830"/>
                    <a:gd name="connsiteY728" fmla="*/ 400454 h 1498900"/>
                    <a:gd name="connsiteX729" fmla="*/ 896935 w 1583830"/>
                    <a:gd name="connsiteY729" fmla="*/ 416215 h 1498900"/>
                    <a:gd name="connsiteX730" fmla="*/ 883137 w 1583830"/>
                    <a:gd name="connsiteY730" fmla="*/ 400454 h 1498900"/>
                    <a:gd name="connsiteX731" fmla="*/ 896935 w 1583830"/>
                    <a:gd name="connsiteY731" fmla="*/ 384694 h 1498900"/>
                    <a:gd name="connsiteX732" fmla="*/ 140748 w 1583830"/>
                    <a:gd name="connsiteY732" fmla="*/ 370000 h 1498900"/>
                    <a:gd name="connsiteX733" fmla="*/ 138241 w 1583830"/>
                    <a:gd name="connsiteY733" fmla="*/ 376915 h 1498900"/>
                    <a:gd name="connsiteX734" fmla="*/ 135466 w 1583830"/>
                    <a:gd name="connsiteY734" fmla="*/ 378228 h 1498900"/>
                    <a:gd name="connsiteX735" fmla="*/ 545050 w 1583830"/>
                    <a:gd name="connsiteY735" fmla="*/ 365770 h 1498900"/>
                    <a:gd name="connsiteX736" fmla="*/ 558848 w 1583830"/>
                    <a:gd name="connsiteY736" fmla="*/ 381531 h 1498900"/>
                    <a:gd name="connsiteX737" fmla="*/ 545050 w 1583830"/>
                    <a:gd name="connsiteY737" fmla="*/ 397291 h 1498900"/>
                    <a:gd name="connsiteX738" fmla="*/ 531251 w 1583830"/>
                    <a:gd name="connsiteY738" fmla="*/ 381531 h 1498900"/>
                    <a:gd name="connsiteX739" fmla="*/ 545050 w 1583830"/>
                    <a:gd name="connsiteY739" fmla="*/ 365770 h 1498900"/>
                    <a:gd name="connsiteX740" fmla="*/ 280482 w 1583830"/>
                    <a:gd name="connsiteY740" fmla="*/ 361741 h 1498900"/>
                    <a:gd name="connsiteX741" fmla="*/ 294280 w 1583830"/>
                    <a:gd name="connsiteY741" fmla="*/ 377502 h 1498900"/>
                    <a:gd name="connsiteX742" fmla="*/ 280482 w 1583830"/>
                    <a:gd name="connsiteY742" fmla="*/ 393262 h 1498900"/>
                    <a:gd name="connsiteX743" fmla="*/ 266683 w 1583830"/>
                    <a:gd name="connsiteY743" fmla="*/ 377502 h 1498900"/>
                    <a:gd name="connsiteX744" fmla="*/ 280482 w 1583830"/>
                    <a:gd name="connsiteY744" fmla="*/ 361741 h 1498900"/>
                    <a:gd name="connsiteX745" fmla="*/ 1420491 w 1583830"/>
                    <a:gd name="connsiteY745" fmla="*/ 344586 h 1498900"/>
                    <a:gd name="connsiteX746" fmla="*/ 1434290 w 1583830"/>
                    <a:gd name="connsiteY746" fmla="*/ 360347 h 1498900"/>
                    <a:gd name="connsiteX747" fmla="*/ 1420491 w 1583830"/>
                    <a:gd name="connsiteY747" fmla="*/ 376107 h 1498900"/>
                    <a:gd name="connsiteX748" fmla="*/ 1406693 w 1583830"/>
                    <a:gd name="connsiteY748" fmla="*/ 360347 h 1498900"/>
                    <a:gd name="connsiteX749" fmla="*/ 1420491 w 1583830"/>
                    <a:gd name="connsiteY749" fmla="*/ 344586 h 1498900"/>
                    <a:gd name="connsiteX750" fmla="*/ 1088866 w 1583830"/>
                    <a:gd name="connsiteY750" fmla="*/ 338451 h 1498900"/>
                    <a:gd name="connsiteX751" fmla="*/ 1102665 w 1583830"/>
                    <a:gd name="connsiteY751" fmla="*/ 354211 h 1498900"/>
                    <a:gd name="connsiteX752" fmla="*/ 1088866 w 1583830"/>
                    <a:gd name="connsiteY752" fmla="*/ 369972 h 1498900"/>
                    <a:gd name="connsiteX753" fmla="*/ 1075068 w 1583830"/>
                    <a:gd name="connsiteY753" fmla="*/ 354211 h 1498900"/>
                    <a:gd name="connsiteX754" fmla="*/ 1088866 w 1583830"/>
                    <a:gd name="connsiteY754" fmla="*/ 338451 h 1498900"/>
                    <a:gd name="connsiteX755" fmla="*/ 974220 w 1583830"/>
                    <a:gd name="connsiteY755" fmla="*/ 322334 h 1498900"/>
                    <a:gd name="connsiteX756" fmla="*/ 988019 w 1583830"/>
                    <a:gd name="connsiteY756" fmla="*/ 338094 h 1498900"/>
                    <a:gd name="connsiteX757" fmla="*/ 974220 w 1583830"/>
                    <a:gd name="connsiteY757" fmla="*/ 353855 h 1498900"/>
                    <a:gd name="connsiteX758" fmla="*/ 960422 w 1583830"/>
                    <a:gd name="connsiteY758" fmla="*/ 338094 h 1498900"/>
                    <a:gd name="connsiteX759" fmla="*/ 974220 w 1583830"/>
                    <a:gd name="connsiteY759" fmla="*/ 322334 h 1498900"/>
                    <a:gd name="connsiteX760" fmla="*/ 1222914 w 1583830"/>
                    <a:gd name="connsiteY760" fmla="*/ 304203 h 1498900"/>
                    <a:gd name="connsiteX761" fmla="*/ 1236713 w 1583830"/>
                    <a:gd name="connsiteY761" fmla="*/ 319963 h 1498900"/>
                    <a:gd name="connsiteX762" fmla="*/ 1222914 w 1583830"/>
                    <a:gd name="connsiteY762" fmla="*/ 335724 h 1498900"/>
                    <a:gd name="connsiteX763" fmla="*/ 1209116 w 1583830"/>
                    <a:gd name="connsiteY763" fmla="*/ 319963 h 1498900"/>
                    <a:gd name="connsiteX764" fmla="*/ 1222914 w 1583830"/>
                    <a:gd name="connsiteY764" fmla="*/ 304203 h 1498900"/>
                    <a:gd name="connsiteX765" fmla="*/ 377490 w 1583830"/>
                    <a:gd name="connsiteY765" fmla="*/ 301303 h 1498900"/>
                    <a:gd name="connsiteX766" fmla="*/ 391289 w 1583830"/>
                    <a:gd name="connsiteY766" fmla="*/ 317063 h 1498900"/>
                    <a:gd name="connsiteX767" fmla="*/ 377490 w 1583830"/>
                    <a:gd name="connsiteY767" fmla="*/ 332824 h 1498900"/>
                    <a:gd name="connsiteX768" fmla="*/ 363691 w 1583830"/>
                    <a:gd name="connsiteY768" fmla="*/ 317063 h 1498900"/>
                    <a:gd name="connsiteX769" fmla="*/ 377490 w 1583830"/>
                    <a:gd name="connsiteY769" fmla="*/ 301303 h 1498900"/>
                    <a:gd name="connsiteX770" fmla="*/ 806661 w 1583830"/>
                    <a:gd name="connsiteY770" fmla="*/ 294129 h 1498900"/>
                    <a:gd name="connsiteX771" fmla="*/ 820459 w 1583830"/>
                    <a:gd name="connsiteY771" fmla="*/ 309890 h 1498900"/>
                    <a:gd name="connsiteX772" fmla="*/ 806661 w 1583830"/>
                    <a:gd name="connsiteY772" fmla="*/ 325650 h 1498900"/>
                    <a:gd name="connsiteX773" fmla="*/ 792862 w 1583830"/>
                    <a:gd name="connsiteY773" fmla="*/ 309890 h 1498900"/>
                    <a:gd name="connsiteX774" fmla="*/ 806661 w 1583830"/>
                    <a:gd name="connsiteY774" fmla="*/ 294129 h 1498900"/>
                    <a:gd name="connsiteX775" fmla="*/ 465680 w 1583830"/>
                    <a:gd name="connsiteY775" fmla="*/ 293245 h 1498900"/>
                    <a:gd name="connsiteX776" fmla="*/ 479478 w 1583830"/>
                    <a:gd name="connsiteY776" fmla="*/ 309005 h 1498900"/>
                    <a:gd name="connsiteX777" fmla="*/ 465680 w 1583830"/>
                    <a:gd name="connsiteY777" fmla="*/ 324766 h 1498900"/>
                    <a:gd name="connsiteX778" fmla="*/ 451881 w 1583830"/>
                    <a:gd name="connsiteY778" fmla="*/ 309005 h 1498900"/>
                    <a:gd name="connsiteX779" fmla="*/ 465680 w 1583830"/>
                    <a:gd name="connsiteY779" fmla="*/ 293245 h 1498900"/>
                    <a:gd name="connsiteX780" fmla="*/ 201112 w 1583830"/>
                    <a:gd name="connsiteY780" fmla="*/ 289215 h 1498900"/>
                    <a:gd name="connsiteX781" fmla="*/ 214910 w 1583830"/>
                    <a:gd name="connsiteY781" fmla="*/ 304976 h 1498900"/>
                    <a:gd name="connsiteX782" fmla="*/ 201112 w 1583830"/>
                    <a:gd name="connsiteY782" fmla="*/ 320736 h 1498900"/>
                    <a:gd name="connsiteX783" fmla="*/ 187313 w 1583830"/>
                    <a:gd name="connsiteY783" fmla="*/ 304976 h 1498900"/>
                    <a:gd name="connsiteX784" fmla="*/ 201112 w 1583830"/>
                    <a:gd name="connsiteY784" fmla="*/ 289215 h 1498900"/>
                    <a:gd name="connsiteX785" fmla="*/ 1335830 w 1583830"/>
                    <a:gd name="connsiteY785" fmla="*/ 282134 h 1498900"/>
                    <a:gd name="connsiteX786" fmla="*/ 1349628 w 1583830"/>
                    <a:gd name="connsiteY786" fmla="*/ 297895 h 1498900"/>
                    <a:gd name="connsiteX787" fmla="*/ 1335830 w 1583830"/>
                    <a:gd name="connsiteY787" fmla="*/ 313655 h 1498900"/>
                    <a:gd name="connsiteX788" fmla="*/ 1322032 w 1583830"/>
                    <a:gd name="connsiteY788" fmla="*/ 297895 h 1498900"/>
                    <a:gd name="connsiteX789" fmla="*/ 1335830 w 1583830"/>
                    <a:gd name="connsiteY789" fmla="*/ 282134 h 1498900"/>
                    <a:gd name="connsiteX790" fmla="*/ 632933 w 1583830"/>
                    <a:gd name="connsiteY790" fmla="*/ 275113 h 1498900"/>
                    <a:gd name="connsiteX791" fmla="*/ 646732 w 1583830"/>
                    <a:gd name="connsiteY791" fmla="*/ 290874 h 1498900"/>
                    <a:gd name="connsiteX792" fmla="*/ 632933 w 1583830"/>
                    <a:gd name="connsiteY792" fmla="*/ 306634 h 1498900"/>
                    <a:gd name="connsiteX793" fmla="*/ 619135 w 1583830"/>
                    <a:gd name="connsiteY793" fmla="*/ 290874 h 1498900"/>
                    <a:gd name="connsiteX794" fmla="*/ 632933 w 1583830"/>
                    <a:gd name="connsiteY794" fmla="*/ 275113 h 1498900"/>
                    <a:gd name="connsiteX795" fmla="*/ 891628 w 1583830"/>
                    <a:gd name="connsiteY795" fmla="*/ 273984 h 1498900"/>
                    <a:gd name="connsiteX796" fmla="*/ 905427 w 1583830"/>
                    <a:gd name="connsiteY796" fmla="*/ 289745 h 1498900"/>
                    <a:gd name="connsiteX797" fmla="*/ 891628 w 1583830"/>
                    <a:gd name="connsiteY797" fmla="*/ 305506 h 1498900"/>
                    <a:gd name="connsiteX798" fmla="*/ 877830 w 1583830"/>
                    <a:gd name="connsiteY798" fmla="*/ 289745 h 1498900"/>
                    <a:gd name="connsiteX799" fmla="*/ 891628 w 1583830"/>
                    <a:gd name="connsiteY799" fmla="*/ 273984 h 1498900"/>
                    <a:gd name="connsiteX800" fmla="*/ 1053897 w 1583830"/>
                    <a:gd name="connsiteY800" fmla="*/ 255853 h 1498900"/>
                    <a:gd name="connsiteX801" fmla="*/ 1067695 w 1583830"/>
                    <a:gd name="connsiteY801" fmla="*/ 271613 h 1498900"/>
                    <a:gd name="connsiteX802" fmla="*/ 1053897 w 1583830"/>
                    <a:gd name="connsiteY802" fmla="*/ 287374 h 1498900"/>
                    <a:gd name="connsiteX803" fmla="*/ 1040098 w 1583830"/>
                    <a:gd name="connsiteY803" fmla="*/ 271613 h 1498900"/>
                    <a:gd name="connsiteX804" fmla="*/ 1053897 w 1583830"/>
                    <a:gd name="connsiteY804" fmla="*/ 255853 h 1498900"/>
                    <a:gd name="connsiteX805" fmla="*/ 543285 w 1583830"/>
                    <a:gd name="connsiteY805" fmla="*/ 250939 h 1498900"/>
                    <a:gd name="connsiteX806" fmla="*/ 557084 w 1583830"/>
                    <a:gd name="connsiteY806" fmla="*/ 266699 h 1498900"/>
                    <a:gd name="connsiteX807" fmla="*/ 543285 w 1583830"/>
                    <a:gd name="connsiteY807" fmla="*/ 282460 h 1498900"/>
                    <a:gd name="connsiteX808" fmla="*/ 529487 w 1583830"/>
                    <a:gd name="connsiteY808" fmla="*/ 266699 h 1498900"/>
                    <a:gd name="connsiteX809" fmla="*/ 543285 w 1583830"/>
                    <a:gd name="connsiteY809" fmla="*/ 250939 h 1498900"/>
                    <a:gd name="connsiteX810" fmla="*/ 1145613 w 1583830"/>
                    <a:gd name="connsiteY810" fmla="*/ 249810 h 1498900"/>
                    <a:gd name="connsiteX811" fmla="*/ 1159412 w 1583830"/>
                    <a:gd name="connsiteY811" fmla="*/ 265570 h 1498900"/>
                    <a:gd name="connsiteX812" fmla="*/ 1145613 w 1583830"/>
                    <a:gd name="connsiteY812" fmla="*/ 281331 h 1498900"/>
                    <a:gd name="connsiteX813" fmla="*/ 1131815 w 1583830"/>
                    <a:gd name="connsiteY813" fmla="*/ 265570 h 1498900"/>
                    <a:gd name="connsiteX814" fmla="*/ 1145613 w 1583830"/>
                    <a:gd name="connsiteY814" fmla="*/ 249810 h 1498900"/>
                    <a:gd name="connsiteX815" fmla="*/ 272647 w 1583830"/>
                    <a:gd name="connsiteY815" fmla="*/ 218981 h 1498900"/>
                    <a:gd name="connsiteX816" fmla="*/ 286445 w 1583830"/>
                    <a:gd name="connsiteY816" fmla="*/ 234742 h 1498900"/>
                    <a:gd name="connsiteX817" fmla="*/ 272647 w 1583830"/>
                    <a:gd name="connsiteY817" fmla="*/ 250502 h 1498900"/>
                    <a:gd name="connsiteX818" fmla="*/ 258849 w 1583830"/>
                    <a:gd name="connsiteY818" fmla="*/ 234742 h 1498900"/>
                    <a:gd name="connsiteX819" fmla="*/ 272647 w 1583830"/>
                    <a:gd name="connsiteY819" fmla="*/ 218981 h 1498900"/>
                    <a:gd name="connsiteX820" fmla="*/ 720236 w 1583830"/>
                    <a:gd name="connsiteY820" fmla="*/ 213547 h 1498900"/>
                    <a:gd name="connsiteX821" fmla="*/ 734034 w 1583830"/>
                    <a:gd name="connsiteY821" fmla="*/ 229307 h 1498900"/>
                    <a:gd name="connsiteX822" fmla="*/ 720236 w 1583830"/>
                    <a:gd name="connsiteY822" fmla="*/ 245068 h 1498900"/>
                    <a:gd name="connsiteX823" fmla="*/ 706437 w 1583830"/>
                    <a:gd name="connsiteY823" fmla="*/ 229307 h 1498900"/>
                    <a:gd name="connsiteX824" fmla="*/ 720236 w 1583830"/>
                    <a:gd name="connsiteY824" fmla="*/ 213547 h 1498900"/>
                    <a:gd name="connsiteX825" fmla="*/ 367426 w 1583830"/>
                    <a:gd name="connsiteY825" fmla="*/ 205905 h 1498900"/>
                    <a:gd name="connsiteX826" fmla="*/ 381225 w 1583830"/>
                    <a:gd name="connsiteY826" fmla="*/ 221665 h 1498900"/>
                    <a:gd name="connsiteX827" fmla="*/ 367426 w 1583830"/>
                    <a:gd name="connsiteY827" fmla="*/ 237426 h 1498900"/>
                    <a:gd name="connsiteX828" fmla="*/ 353628 w 1583830"/>
                    <a:gd name="connsiteY828" fmla="*/ 221665 h 1498900"/>
                    <a:gd name="connsiteX829" fmla="*/ 367426 w 1583830"/>
                    <a:gd name="connsiteY829" fmla="*/ 205905 h 1498900"/>
                    <a:gd name="connsiteX830" fmla="*/ 1240858 w 1583830"/>
                    <a:gd name="connsiteY830" fmla="*/ 197430 h 1498900"/>
                    <a:gd name="connsiteX831" fmla="*/ 1254657 w 1583830"/>
                    <a:gd name="connsiteY831" fmla="*/ 213191 h 1498900"/>
                    <a:gd name="connsiteX832" fmla="*/ 1240858 w 1583830"/>
                    <a:gd name="connsiteY832" fmla="*/ 228951 h 1498900"/>
                    <a:gd name="connsiteX833" fmla="*/ 1227059 w 1583830"/>
                    <a:gd name="connsiteY833" fmla="*/ 213191 h 1498900"/>
                    <a:gd name="connsiteX834" fmla="*/ 1240858 w 1583830"/>
                    <a:gd name="connsiteY834" fmla="*/ 197430 h 1498900"/>
                    <a:gd name="connsiteX835" fmla="*/ 976290 w 1583830"/>
                    <a:gd name="connsiteY835" fmla="*/ 193401 h 1498900"/>
                    <a:gd name="connsiteX836" fmla="*/ 990088 w 1583830"/>
                    <a:gd name="connsiteY836" fmla="*/ 209161 h 1498900"/>
                    <a:gd name="connsiteX837" fmla="*/ 976290 w 1583830"/>
                    <a:gd name="connsiteY837" fmla="*/ 224922 h 1498900"/>
                    <a:gd name="connsiteX838" fmla="*/ 962491 w 1583830"/>
                    <a:gd name="connsiteY838" fmla="*/ 209161 h 1498900"/>
                    <a:gd name="connsiteX839" fmla="*/ 976290 w 1583830"/>
                    <a:gd name="connsiteY839" fmla="*/ 193401 h 1498900"/>
                    <a:gd name="connsiteX840" fmla="*/ 465679 w 1583830"/>
                    <a:gd name="connsiteY840" fmla="*/ 188487 h 1498900"/>
                    <a:gd name="connsiteX841" fmla="*/ 479478 w 1583830"/>
                    <a:gd name="connsiteY841" fmla="*/ 204247 h 1498900"/>
                    <a:gd name="connsiteX842" fmla="*/ 465679 w 1583830"/>
                    <a:gd name="connsiteY842" fmla="*/ 220008 h 1498900"/>
                    <a:gd name="connsiteX843" fmla="*/ 451881 w 1583830"/>
                    <a:gd name="connsiteY843" fmla="*/ 204247 h 1498900"/>
                    <a:gd name="connsiteX844" fmla="*/ 465679 w 1583830"/>
                    <a:gd name="connsiteY844" fmla="*/ 188487 h 1498900"/>
                    <a:gd name="connsiteX845" fmla="*/ 577538 w 1583830"/>
                    <a:gd name="connsiteY845" fmla="*/ 182362 h 1498900"/>
                    <a:gd name="connsiteX846" fmla="*/ 591336 w 1583830"/>
                    <a:gd name="connsiteY846" fmla="*/ 198123 h 1498900"/>
                    <a:gd name="connsiteX847" fmla="*/ 577538 w 1583830"/>
                    <a:gd name="connsiteY847" fmla="*/ 213883 h 1498900"/>
                    <a:gd name="connsiteX848" fmla="*/ 563739 w 1583830"/>
                    <a:gd name="connsiteY848" fmla="*/ 198123 h 1498900"/>
                    <a:gd name="connsiteX849" fmla="*/ 577538 w 1583830"/>
                    <a:gd name="connsiteY849" fmla="*/ 182362 h 1498900"/>
                    <a:gd name="connsiteX850" fmla="*/ 824292 w 1583830"/>
                    <a:gd name="connsiteY850" fmla="*/ 181670 h 1498900"/>
                    <a:gd name="connsiteX851" fmla="*/ 838091 w 1583830"/>
                    <a:gd name="connsiteY851" fmla="*/ 197430 h 1498900"/>
                    <a:gd name="connsiteX852" fmla="*/ 824292 w 1583830"/>
                    <a:gd name="connsiteY852" fmla="*/ 213191 h 1498900"/>
                    <a:gd name="connsiteX853" fmla="*/ 810494 w 1583830"/>
                    <a:gd name="connsiteY853" fmla="*/ 197430 h 1498900"/>
                    <a:gd name="connsiteX854" fmla="*/ 824292 w 1583830"/>
                    <a:gd name="connsiteY854" fmla="*/ 181670 h 1498900"/>
                    <a:gd name="connsiteX855" fmla="*/ 1073298 w 1583830"/>
                    <a:gd name="connsiteY855" fmla="*/ 132963 h 1498900"/>
                    <a:gd name="connsiteX856" fmla="*/ 1087097 w 1583830"/>
                    <a:gd name="connsiteY856" fmla="*/ 148723 h 1498900"/>
                    <a:gd name="connsiteX857" fmla="*/ 1073298 w 1583830"/>
                    <a:gd name="connsiteY857" fmla="*/ 164484 h 1498900"/>
                    <a:gd name="connsiteX858" fmla="*/ 1059500 w 1583830"/>
                    <a:gd name="connsiteY858" fmla="*/ 148723 h 1498900"/>
                    <a:gd name="connsiteX859" fmla="*/ 1073298 w 1583830"/>
                    <a:gd name="connsiteY859" fmla="*/ 132963 h 1498900"/>
                    <a:gd name="connsiteX860" fmla="*/ 400939 w 1583830"/>
                    <a:gd name="connsiteY860" fmla="*/ 127336 h 1498900"/>
                    <a:gd name="connsiteX861" fmla="*/ 414737 w 1583830"/>
                    <a:gd name="connsiteY861" fmla="*/ 143096 h 1498900"/>
                    <a:gd name="connsiteX862" fmla="*/ 400939 w 1583830"/>
                    <a:gd name="connsiteY862" fmla="*/ 158857 h 1498900"/>
                    <a:gd name="connsiteX863" fmla="*/ 387141 w 1583830"/>
                    <a:gd name="connsiteY863" fmla="*/ 143096 h 1498900"/>
                    <a:gd name="connsiteX864" fmla="*/ 400939 w 1583830"/>
                    <a:gd name="connsiteY864" fmla="*/ 127336 h 1498900"/>
                    <a:gd name="connsiteX865" fmla="*/ 1161488 w 1583830"/>
                    <a:gd name="connsiteY865" fmla="*/ 124905 h 1498900"/>
                    <a:gd name="connsiteX866" fmla="*/ 1175286 w 1583830"/>
                    <a:gd name="connsiteY866" fmla="*/ 140665 h 1498900"/>
                    <a:gd name="connsiteX867" fmla="*/ 1161488 w 1583830"/>
                    <a:gd name="connsiteY867" fmla="*/ 156426 h 1498900"/>
                    <a:gd name="connsiteX868" fmla="*/ 1147689 w 1583830"/>
                    <a:gd name="connsiteY868" fmla="*/ 140665 h 1498900"/>
                    <a:gd name="connsiteX869" fmla="*/ 1161488 w 1583830"/>
                    <a:gd name="connsiteY869" fmla="*/ 124905 h 1498900"/>
                    <a:gd name="connsiteX870" fmla="*/ 652641 w 1583830"/>
                    <a:gd name="connsiteY870" fmla="*/ 122005 h 1498900"/>
                    <a:gd name="connsiteX871" fmla="*/ 666439 w 1583830"/>
                    <a:gd name="connsiteY871" fmla="*/ 137766 h 1498900"/>
                    <a:gd name="connsiteX872" fmla="*/ 652641 w 1583830"/>
                    <a:gd name="connsiteY872" fmla="*/ 153526 h 1498900"/>
                    <a:gd name="connsiteX873" fmla="*/ 638842 w 1583830"/>
                    <a:gd name="connsiteY873" fmla="*/ 137766 h 1498900"/>
                    <a:gd name="connsiteX874" fmla="*/ 652641 w 1583830"/>
                    <a:gd name="connsiteY874" fmla="*/ 122005 h 1498900"/>
                    <a:gd name="connsiteX875" fmla="*/ 896920 w 1583830"/>
                    <a:gd name="connsiteY875" fmla="*/ 120875 h 1498900"/>
                    <a:gd name="connsiteX876" fmla="*/ 910718 w 1583830"/>
                    <a:gd name="connsiteY876" fmla="*/ 136636 h 1498900"/>
                    <a:gd name="connsiteX877" fmla="*/ 896920 w 1583830"/>
                    <a:gd name="connsiteY877" fmla="*/ 152396 h 1498900"/>
                    <a:gd name="connsiteX878" fmla="*/ 883121 w 1583830"/>
                    <a:gd name="connsiteY878" fmla="*/ 136636 h 1498900"/>
                    <a:gd name="connsiteX879" fmla="*/ 896920 w 1583830"/>
                    <a:gd name="connsiteY879" fmla="*/ 120875 h 1498900"/>
                    <a:gd name="connsiteX880" fmla="*/ 743470 w 1583830"/>
                    <a:gd name="connsiteY880" fmla="*/ 116845 h 1498900"/>
                    <a:gd name="connsiteX881" fmla="*/ 757268 w 1583830"/>
                    <a:gd name="connsiteY881" fmla="*/ 132606 h 1498900"/>
                    <a:gd name="connsiteX882" fmla="*/ 743470 w 1583830"/>
                    <a:gd name="connsiteY882" fmla="*/ 148366 h 1498900"/>
                    <a:gd name="connsiteX883" fmla="*/ 729672 w 1583830"/>
                    <a:gd name="connsiteY883" fmla="*/ 132606 h 1498900"/>
                    <a:gd name="connsiteX884" fmla="*/ 743470 w 1583830"/>
                    <a:gd name="connsiteY884" fmla="*/ 116845 h 1498900"/>
                    <a:gd name="connsiteX885" fmla="*/ 513302 w 1583830"/>
                    <a:gd name="connsiteY885" fmla="*/ 113947 h 1498900"/>
                    <a:gd name="connsiteX886" fmla="*/ 527100 w 1583830"/>
                    <a:gd name="connsiteY886" fmla="*/ 129707 h 1498900"/>
                    <a:gd name="connsiteX887" fmla="*/ 513302 w 1583830"/>
                    <a:gd name="connsiteY887" fmla="*/ 145468 h 1498900"/>
                    <a:gd name="connsiteX888" fmla="*/ 499503 w 1583830"/>
                    <a:gd name="connsiteY888" fmla="*/ 129707 h 1498900"/>
                    <a:gd name="connsiteX889" fmla="*/ 513302 w 1583830"/>
                    <a:gd name="connsiteY889" fmla="*/ 113947 h 1498900"/>
                    <a:gd name="connsiteX890" fmla="*/ 445908 w 1583830"/>
                    <a:gd name="connsiteY890" fmla="*/ 77143 h 1498900"/>
                    <a:gd name="connsiteX891" fmla="*/ 445452 w 1583830"/>
                    <a:gd name="connsiteY891" fmla="*/ 78400 h 1498900"/>
                    <a:gd name="connsiteX892" fmla="*/ 435695 w 1583830"/>
                    <a:gd name="connsiteY892" fmla="*/ 83016 h 1498900"/>
                    <a:gd name="connsiteX893" fmla="*/ 435573 w 1583830"/>
                    <a:gd name="connsiteY893" fmla="*/ 82958 h 1498900"/>
                    <a:gd name="connsiteX894" fmla="*/ 444460 w 1583830"/>
                    <a:gd name="connsiteY894" fmla="*/ 77775 h 1498900"/>
                    <a:gd name="connsiteX895" fmla="*/ 819314 w 1583830"/>
                    <a:gd name="connsiteY895" fmla="*/ 58424 h 1498900"/>
                    <a:gd name="connsiteX896" fmla="*/ 833112 w 1583830"/>
                    <a:gd name="connsiteY896" fmla="*/ 74184 h 1498900"/>
                    <a:gd name="connsiteX897" fmla="*/ 819314 w 1583830"/>
                    <a:gd name="connsiteY897" fmla="*/ 89945 h 1498900"/>
                    <a:gd name="connsiteX898" fmla="*/ 805515 w 1583830"/>
                    <a:gd name="connsiteY898" fmla="*/ 74184 h 1498900"/>
                    <a:gd name="connsiteX899" fmla="*/ 819314 w 1583830"/>
                    <a:gd name="connsiteY899" fmla="*/ 58424 h 1498900"/>
                    <a:gd name="connsiteX900" fmla="*/ 968455 w 1583830"/>
                    <a:gd name="connsiteY900" fmla="*/ 50641 h 1498900"/>
                    <a:gd name="connsiteX901" fmla="*/ 982254 w 1583830"/>
                    <a:gd name="connsiteY901" fmla="*/ 66402 h 1498900"/>
                    <a:gd name="connsiteX902" fmla="*/ 968455 w 1583830"/>
                    <a:gd name="connsiteY902" fmla="*/ 82162 h 1498900"/>
                    <a:gd name="connsiteX903" fmla="*/ 954657 w 1583830"/>
                    <a:gd name="connsiteY903" fmla="*/ 66402 h 1498900"/>
                    <a:gd name="connsiteX904" fmla="*/ 968455 w 1583830"/>
                    <a:gd name="connsiteY904" fmla="*/ 50641 h 1498900"/>
                    <a:gd name="connsiteX905" fmla="*/ 1063235 w 1583830"/>
                    <a:gd name="connsiteY905" fmla="*/ 37564 h 1498900"/>
                    <a:gd name="connsiteX906" fmla="*/ 1077033 w 1583830"/>
                    <a:gd name="connsiteY906" fmla="*/ 53325 h 1498900"/>
                    <a:gd name="connsiteX907" fmla="*/ 1063235 w 1583830"/>
                    <a:gd name="connsiteY907" fmla="*/ 69085 h 1498900"/>
                    <a:gd name="connsiteX908" fmla="*/ 1049437 w 1583830"/>
                    <a:gd name="connsiteY908" fmla="*/ 53325 h 1498900"/>
                    <a:gd name="connsiteX909" fmla="*/ 1063235 w 1583830"/>
                    <a:gd name="connsiteY909" fmla="*/ 37564 h 1498900"/>
                    <a:gd name="connsiteX910" fmla="*/ 589531 w 1583830"/>
                    <a:gd name="connsiteY910" fmla="*/ 32650 h 1498900"/>
                    <a:gd name="connsiteX911" fmla="*/ 603330 w 1583830"/>
                    <a:gd name="connsiteY911" fmla="*/ 48410 h 1498900"/>
                    <a:gd name="connsiteX912" fmla="*/ 589531 w 1583830"/>
                    <a:gd name="connsiteY912" fmla="*/ 64171 h 1498900"/>
                    <a:gd name="connsiteX913" fmla="*/ 575733 w 1583830"/>
                    <a:gd name="connsiteY913" fmla="*/ 48410 h 1498900"/>
                    <a:gd name="connsiteX914" fmla="*/ 589531 w 1583830"/>
                    <a:gd name="connsiteY914" fmla="*/ 32650 h 1498900"/>
                    <a:gd name="connsiteX915" fmla="*/ 888101 w 1583830"/>
                    <a:gd name="connsiteY915" fmla="*/ 2014 h 1498900"/>
                    <a:gd name="connsiteX916" fmla="*/ 901899 w 1583830"/>
                    <a:gd name="connsiteY916" fmla="*/ 17775 h 1498900"/>
                    <a:gd name="connsiteX917" fmla="*/ 888101 w 1583830"/>
                    <a:gd name="connsiteY917" fmla="*/ 33535 h 1498900"/>
                    <a:gd name="connsiteX918" fmla="*/ 874302 w 1583830"/>
                    <a:gd name="connsiteY918" fmla="*/ 17775 h 1498900"/>
                    <a:gd name="connsiteX919" fmla="*/ 888101 w 1583830"/>
                    <a:gd name="connsiteY919" fmla="*/ 2014 h 1498900"/>
                    <a:gd name="connsiteX920" fmla="*/ 736415 w 1583830"/>
                    <a:gd name="connsiteY920" fmla="*/ 0 h 1498900"/>
                    <a:gd name="connsiteX921" fmla="*/ 750214 w 1583830"/>
                    <a:gd name="connsiteY921" fmla="*/ 15760 h 1498900"/>
                    <a:gd name="connsiteX922" fmla="*/ 736415 w 1583830"/>
                    <a:gd name="connsiteY922" fmla="*/ 31521 h 1498900"/>
                    <a:gd name="connsiteX923" fmla="*/ 722616 w 1583830"/>
                    <a:gd name="connsiteY923" fmla="*/ 15760 h 1498900"/>
                    <a:gd name="connsiteX924" fmla="*/ 736415 w 1583830"/>
                    <a:gd name="connsiteY924" fmla="*/ 0 h 14989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  <a:cxn ang="0">
                      <a:pos x="connsiteX228" y="connsiteY228"/>
                    </a:cxn>
                    <a:cxn ang="0">
                      <a:pos x="connsiteX229" y="connsiteY229"/>
                    </a:cxn>
                    <a:cxn ang="0">
                      <a:pos x="connsiteX230" y="connsiteY230"/>
                    </a:cxn>
                    <a:cxn ang="0">
                      <a:pos x="connsiteX231" y="connsiteY231"/>
                    </a:cxn>
                    <a:cxn ang="0">
                      <a:pos x="connsiteX232" y="connsiteY232"/>
                    </a:cxn>
                    <a:cxn ang="0">
                      <a:pos x="connsiteX233" y="connsiteY233"/>
                    </a:cxn>
                    <a:cxn ang="0">
                      <a:pos x="connsiteX234" y="connsiteY234"/>
                    </a:cxn>
                    <a:cxn ang="0">
                      <a:pos x="connsiteX235" y="connsiteY235"/>
                    </a:cxn>
                    <a:cxn ang="0">
                      <a:pos x="connsiteX236" y="connsiteY236"/>
                    </a:cxn>
                    <a:cxn ang="0">
                      <a:pos x="connsiteX237" y="connsiteY237"/>
                    </a:cxn>
                    <a:cxn ang="0">
                      <a:pos x="connsiteX238" y="connsiteY238"/>
                    </a:cxn>
                    <a:cxn ang="0">
                      <a:pos x="connsiteX239" y="connsiteY239"/>
                    </a:cxn>
                    <a:cxn ang="0">
                      <a:pos x="connsiteX240" y="connsiteY240"/>
                    </a:cxn>
                    <a:cxn ang="0">
                      <a:pos x="connsiteX241" y="connsiteY241"/>
                    </a:cxn>
                    <a:cxn ang="0">
                      <a:pos x="connsiteX242" y="connsiteY242"/>
                    </a:cxn>
                    <a:cxn ang="0">
                      <a:pos x="connsiteX243" y="connsiteY243"/>
                    </a:cxn>
                    <a:cxn ang="0">
                      <a:pos x="connsiteX244" y="connsiteY244"/>
                    </a:cxn>
                    <a:cxn ang="0">
                      <a:pos x="connsiteX245" y="connsiteY245"/>
                    </a:cxn>
                    <a:cxn ang="0">
                      <a:pos x="connsiteX246" y="connsiteY246"/>
                    </a:cxn>
                    <a:cxn ang="0">
                      <a:pos x="connsiteX247" y="connsiteY247"/>
                    </a:cxn>
                    <a:cxn ang="0">
                      <a:pos x="connsiteX248" y="connsiteY248"/>
                    </a:cxn>
                    <a:cxn ang="0">
                      <a:pos x="connsiteX249" y="connsiteY249"/>
                    </a:cxn>
                    <a:cxn ang="0">
                      <a:pos x="connsiteX250" y="connsiteY250"/>
                    </a:cxn>
                    <a:cxn ang="0">
                      <a:pos x="connsiteX251" y="connsiteY251"/>
                    </a:cxn>
                    <a:cxn ang="0">
                      <a:pos x="connsiteX252" y="connsiteY252"/>
                    </a:cxn>
                    <a:cxn ang="0">
                      <a:pos x="connsiteX253" y="connsiteY253"/>
                    </a:cxn>
                    <a:cxn ang="0">
                      <a:pos x="connsiteX254" y="connsiteY254"/>
                    </a:cxn>
                    <a:cxn ang="0">
                      <a:pos x="connsiteX255" y="connsiteY255"/>
                    </a:cxn>
                    <a:cxn ang="0">
                      <a:pos x="connsiteX256" y="connsiteY256"/>
                    </a:cxn>
                    <a:cxn ang="0">
                      <a:pos x="connsiteX257" y="connsiteY257"/>
                    </a:cxn>
                    <a:cxn ang="0">
                      <a:pos x="connsiteX258" y="connsiteY258"/>
                    </a:cxn>
                    <a:cxn ang="0">
                      <a:pos x="connsiteX259" y="connsiteY259"/>
                    </a:cxn>
                    <a:cxn ang="0">
                      <a:pos x="connsiteX260" y="connsiteY260"/>
                    </a:cxn>
                    <a:cxn ang="0">
                      <a:pos x="connsiteX261" y="connsiteY261"/>
                    </a:cxn>
                    <a:cxn ang="0">
                      <a:pos x="connsiteX262" y="connsiteY262"/>
                    </a:cxn>
                    <a:cxn ang="0">
                      <a:pos x="connsiteX263" y="connsiteY263"/>
                    </a:cxn>
                    <a:cxn ang="0">
                      <a:pos x="connsiteX264" y="connsiteY264"/>
                    </a:cxn>
                    <a:cxn ang="0">
                      <a:pos x="connsiteX265" y="connsiteY265"/>
                    </a:cxn>
                    <a:cxn ang="0">
                      <a:pos x="connsiteX266" y="connsiteY266"/>
                    </a:cxn>
                    <a:cxn ang="0">
                      <a:pos x="connsiteX267" y="connsiteY267"/>
                    </a:cxn>
                    <a:cxn ang="0">
                      <a:pos x="connsiteX268" y="connsiteY268"/>
                    </a:cxn>
                    <a:cxn ang="0">
                      <a:pos x="connsiteX269" y="connsiteY269"/>
                    </a:cxn>
                    <a:cxn ang="0">
                      <a:pos x="connsiteX270" y="connsiteY270"/>
                    </a:cxn>
                    <a:cxn ang="0">
                      <a:pos x="connsiteX271" y="connsiteY271"/>
                    </a:cxn>
                    <a:cxn ang="0">
                      <a:pos x="connsiteX272" y="connsiteY272"/>
                    </a:cxn>
                    <a:cxn ang="0">
                      <a:pos x="connsiteX273" y="connsiteY273"/>
                    </a:cxn>
                    <a:cxn ang="0">
                      <a:pos x="connsiteX274" y="connsiteY274"/>
                    </a:cxn>
                    <a:cxn ang="0">
                      <a:pos x="connsiteX275" y="connsiteY275"/>
                    </a:cxn>
                    <a:cxn ang="0">
                      <a:pos x="connsiteX276" y="connsiteY276"/>
                    </a:cxn>
                    <a:cxn ang="0">
                      <a:pos x="connsiteX277" y="connsiteY277"/>
                    </a:cxn>
                    <a:cxn ang="0">
                      <a:pos x="connsiteX278" y="connsiteY278"/>
                    </a:cxn>
                    <a:cxn ang="0">
                      <a:pos x="connsiteX279" y="connsiteY279"/>
                    </a:cxn>
                    <a:cxn ang="0">
                      <a:pos x="connsiteX280" y="connsiteY280"/>
                    </a:cxn>
                    <a:cxn ang="0">
                      <a:pos x="connsiteX281" y="connsiteY281"/>
                    </a:cxn>
                    <a:cxn ang="0">
                      <a:pos x="connsiteX282" y="connsiteY282"/>
                    </a:cxn>
                    <a:cxn ang="0">
                      <a:pos x="connsiteX283" y="connsiteY283"/>
                    </a:cxn>
                    <a:cxn ang="0">
                      <a:pos x="connsiteX284" y="connsiteY284"/>
                    </a:cxn>
                    <a:cxn ang="0">
                      <a:pos x="connsiteX285" y="connsiteY285"/>
                    </a:cxn>
                    <a:cxn ang="0">
                      <a:pos x="connsiteX286" y="connsiteY286"/>
                    </a:cxn>
                    <a:cxn ang="0">
                      <a:pos x="connsiteX287" y="connsiteY287"/>
                    </a:cxn>
                    <a:cxn ang="0">
                      <a:pos x="connsiteX288" y="connsiteY288"/>
                    </a:cxn>
                    <a:cxn ang="0">
                      <a:pos x="connsiteX289" y="connsiteY289"/>
                    </a:cxn>
                    <a:cxn ang="0">
                      <a:pos x="connsiteX290" y="connsiteY290"/>
                    </a:cxn>
                    <a:cxn ang="0">
                      <a:pos x="connsiteX291" y="connsiteY291"/>
                    </a:cxn>
                    <a:cxn ang="0">
                      <a:pos x="connsiteX292" y="connsiteY292"/>
                    </a:cxn>
                    <a:cxn ang="0">
                      <a:pos x="connsiteX293" y="connsiteY293"/>
                    </a:cxn>
                    <a:cxn ang="0">
                      <a:pos x="connsiteX294" y="connsiteY294"/>
                    </a:cxn>
                    <a:cxn ang="0">
                      <a:pos x="connsiteX295" y="connsiteY295"/>
                    </a:cxn>
                    <a:cxn ang="0">
                      <a:pos x="connsiteX296" y="connsiteY296"/>
                    </a:cxn>
                    <a:cxn ang="0">
                      <a:pos x="connsiteX297" y="connsiteY297"/>
                    </a:cxn>
                    <a:cxn ang="0">
                      <a:pos x="connsiteX298" y="connsiteY298"/>
                    </a:cxn>
                    <a:cxn ang="0">
                      <a:pos x="connsiteX299" y="connsiteY299"/>
                    </a:cxn>
                    <a:cxn ang="0">
                      <a:pos x="connsiteX300" y="connsiteY300"/>
                    </a:cxn>
                    <a:cxn ang="0">
                      <a:pos x="connsiteX301" y="connsiteY301"/>
                    </a:cxn>
                    <a:cxn ang="0">
                      <a:pos x="connsiteX302" y="connsiteY302"/>
                    </a:cxn>
                    <a:cxn ang="0">
                      <a:pos x="connsiteX303" y="connsiteY303"/>
                    </a:cxn>
                    <a:cxn ang="0">
                      <a:pos x="connsiteX304" y="connsiteY304"/>
                    </a:cxn>
                    <a:cxn ang="0">
                      <a:pos x="connsiteX305" y="connsiteY305"/>
                    </a:cxn>
                    <a:cxn ang="0">
                      <a:pos x="connsiteX306" y="connsiteY306"/>
                    </a:cxn>
                    <a:cxn ang="0">
                      <a:pos x="connsiteX307" y="connsiteY307"/>
                    </a:cxn>
                    <a:cxn ang="0">
                      <a:pos x="connsiteX308" y="connsiteY308"/>
                    </a:cxn>
                    <a:cxn ang="0">
                      <a:pos x="connsiteX309" y="connsiteY309"/>
                    </a:cxn>
                    <a:cxn ang="0">
                      <a:pos x="connsiteX310" y="connsiteY310"/>
                    </a:cxn>
                    <a:cxn ang="0">
                      <a:pos x="connsiteX311" y="connsiteY311"/>
                    </a:cxn>
                    <a:cxn ang="0">
                      <a:pos x="connsiteX312" y="connsiteY312"/>
                    </a:cxn>
                    <a:cxn ang="0">
                      <a:pos x="connsiteX313" y="connsiteY313"/>
                    </a:cxn>
                    <a:cxn ang="0">
                      <a:pos x="connsiteX314" y="connsiteY314"/>
                    </a:cxn>
                    <a:cxn ang="0">
                      <a:pos x="connsiteX315" y="connsiteY315"/>
                    </a:cxn>
                    <a:cxn ang="0">
                      <a:pos x="connsiteX316" y="connsiteY316"/>
                    </a:cxn>
                    <a:cxn ang="0">
                      <a:pos x="connsiteX317" y="connsiteY317"/>
                    </a:cxn>
                    <a:cxn ang="0">
                      <a:pos x="connsiteX318" y="connsiteY318"/>
                    </a:cxn>
                    <a:cxn ang="0">
                      <a:pos x="connsiteX319" y="connsiteY319"/>
                    </a:cxn>
                    <a:cxn ang="0">
                      <a:pos x="connsiteX320" y="connsiteY320"/>
                    </a:cxn>
                    <a:cxn ang="0">
                      <a:pos x="connsiteX321" y="connsiteY321"/>
                    </a:cxn>
                    <a:cxn ang="0">
                      <a:pos x="connsiteX322" y="connsiteY322"/>
                    </a:cxn>
                    <a:cxn ang="0">
                      <a:pos x="connsiteX323" y="connsiteY323"/>
                    </a:cxn>
                    <a:cxn ang="0">
                      <a:pos x="connsiteX324" y="connsiteY324"/>
                    </a:cxn>
                    <a:cxn ang="0">
                      <a:pos x="connsiteX325" y="connsiteY325"/>
                    </a:cxn>
                    <a:cxn ang="0">
                      <a:pos x="connsiteX326" y="connsiteY326"/>
                    </a:cxn>
                    <a:cxn ang="0">
                      <a:pos x="connsiteX327" y="connsiteY327"/>
                    </a:cxn>
                    <a:cxn ang="0">
                      <a:pos x="connsiteX328" y="connsiteY328"/>
                    </a:cxn>
                    <a:cxn ang="0">
                      <a:pos x="connsiteX329" y="connsiteY329"/>
                    </a:cxn>
                    <a:cxn ang="0">
                      <a:pos x="connsiteX330" y="connsiteY330"/>
                    </a:cxn>
                    <a:cxn ang="0">
                      <a:pos x="connsiteX331" y="connsiteY331"/>
                    </a:cxn>
                    <a:cxn ang="0">
                      <a:pos x="connsiteX332" y="connsiteY332"/>
                    </a:cxn>
                    <a:cxn ang="0">
                      <a:pos x="connsiteX333" y="connsiteY333"/>
                    </a:cxn>
                    <a:cxn ang="0">
                      <a:pos x="connsiteX334" y="connsiteY334"/>
                    </a:cxn>
                    <a:cxn ang="0">
                      <a:pos x="connsiteX335" y="connsiteY335"/>
                    </a:cxn>
                    <a:cxn ang="0">
                      <a:pos x="connsiteX336" y="connsiteY336"/>
                    </a:cxn>
                    <a:cxn ang="0">
                      <a:pos x="connsiteX337" y="connsiteY337"/>
                    </a:cxn>
                    <a:cxn ang="0">
                      <a:pos x="connsiteX338" y="connsiteY338"/>
                    </a:cxn>
                    <a:cxn ang="0">
                      <a:pos x="connsiteX339" y="connsiteY339"/>
                    </a:cxn>
                    <a:cxn ang="0">
                      <a:pos x="connsiteX340" y="connsiteY340"/>
                    </a:cxn>
                    <a:cxn ang="0">
                      <a:pos x="connsiteX341" y="connsiteY341"/>
                    </a:cxn>
                    <a:cxn ang="0">
                      <a:pos x="connsiteX342" y="connsiteY342"/>
                    </a:cxn>
                    <a:cxn ang="0">
                      <a:pos x="connsiteX343" y="connsiteY343"/>
                    </a:cxn>
                    <a:cxn ang="0">
                      <a:pos x="connsiteX344" y="connsiteY344"/>
                    </a:cxn>
                    <a:cxn ang="0">
                      <a:pos x="connsiteX345" y="connsiteY345"/>
                    </a:cxn>
                    <a:cxn ang="0">
                      <a:pos x="connsiteX346" y="connsiteY346"/>
                    </a:cxn>
                    <a:cxn ang="0">
                      <a:pos x="connsiteX347" y="connsiteY347"/>
                    </a:cxn>
                    <a:cxn ang="0">
                      <a:pos x="connsiteX348" y="connsiteY348"/>
                    </a:cxn>
                    <a:cxn ang="0">
                      <a:pos x="connsiteX349" y="connsiteY349"/>
                    </a:cxn>
                    <a:cxn ang="0">
                      <a:pos x="connsiteX350" y="connsiteY350"/>
                    </a:cxn>
                    <a:cxn ang="0">
                      <a:pos x="connsiteX351" y="connsiteY351"/>
                    </a:cxn>
                    <a:cxn ang="0">
                      <a:pos x="connsiteX352" y="connsiteY352"/>
                    </a:cxn>
                    <a:cxn ang="0">
                      <a:pos x="connsiteX353" y="connsiteY353"/>
                    </a:cxn>
                    <a:cxn ang="0">
                      <a:pos x="connsiteX354" y="connsiteY354"/>
                    </a:cxn>
                    <a:cxn ang="0">
                      <a:pos x="connsiteX355" y="connsiteY355"/>
                    </a:cxn>
                    <a:cxn ang="0">
                      <a:pos x="connsiteX356" y="connsiteY356"/>
                    </a:cxn>
                    <a:cxn ang="0">
                      <a:pos x="connsiteX357" y="connsiteY357"/>
                    </a:cxn>
                    <a:cxn ang="0">
                      <a:pos x="connsiteX358" y="connsiteY358"/>
                    </a:cxn>
                    <a:cxn ang="0">
                      <a:pos x="connsiteX359" y="connsiteY359"/>
                    </a:cxn>
                    <a:cxn ang="0">
                      <a:pos x="connsiteX360" y="connsiteY360"/>
                    </a:cxn>
                    <a:cxn ang="0">
                      <a:pos x="connsiteX361" y="connsiteY361"/>
                    </a:cxn>
                    <a:cxn ang="0">
                      <a:pos x="connsiteX362" y="connsiteY362"/>
                    </a:cxn>
                    <a:cxn ang="0">
                      <a:pos x="connsiteX363" y="connsiteY363"/>
                    </a:cxn>
                    <a:cxn ang="0">
                      <a:pos x="connsiteX364" y="connsiteY364"/>
                    </a:cxn>
                    <a:cxn ang="0">
                      <a:pos x="connsiteX365" y="connsiteY365"/>
                    </a:cxn>
                    <a:cxn ang="0">
                      <a:pos x="connsiteX366" y="connsiteY366"/>
                    </a:cxn>
                    <a:cxn ang="0">
                      <a:pos x="connsiteX367" y="connsiteY367"/>
                    </a:cxn>
                    <a:cxn ang="0">
                      <a:pos x="connsiteX368" y="connsiteY368"/>
                    </a:cxn>
                    <a:cxn ang="0">
                      <a:pos x="connsiteX369" y="connsiteY369"/>
                    </a:cxn>
                    <a:cxn ang="0">
                      <a:pos x="connsiteX370" y="connsiteY370"/>
                    </a:cxn>
                    <a:cxn ang="0">
                      <a:pos x="connsiteX371" y="connsiteY371"/>
                    </a:cxn>
                    <a:cxn ang="0">
                      <a:pos x="connsiteX372" y="connsiteY372"/>
                    </a:cxn>
                    <a:cxn ang="0">
                      <a:pos x="connsiteX373" y="connsiteY373"/>
                    </a:cxn>
                    <a:cxn ang="0">
                      <a:pos x="connsiteX374" y="connsiteY374"/>
                    </a:cxn>
                    <a:cxn ang="0">
                      <a:pos x="connsiteX375" y="connsiteY375"/>
                    </a:cxn>
                    <a:cxn ang="0">
                      <a:pos x="connsiteX376" y="connsiteY376"/>
                    </a:cxn>
                    <a:cxn ang="0">
                      <a:pos x="connsiteX377" y="connsiteY377"/>
                    </a:cxn>
                    <a:cxn ang="0">
                      <a:pos x="connsiteX378" y="connsiteY378"/>
                    </a:cxn>
                    <a:cxn ang="0">
                      <a:pos x="connsiteX379" y="connsiteY379"/>
                    </a:cxn>
                    <a:cxn ang="0">
                      <a:pos x="connsiteX380" y="connsiteY380"/>
                    </a:cxn>
                    <a:cxn ang="0">
                      <a:pos x="connsiteX381" y="connsiteY381"/>
                    </a:cxn>
                    <a:cxn ang="0">
                      <a:pos x="connsiteX382" y="connsiteY382"/>
                    </a:cxn>
                    <a:cxn ang="0">
                      <a:pos x="connsiteX383" y="connsiteY383"/>
                    </a:cxn>
                    <a:cxn ang="0">
                      <a:pos x="connsiteX384" y="connsiteY384"/>
                    </a:cxn>
                    <a:cxn ang="0">
                      <a:pos x="connsiteX385" y="connsiteY385"/>
                    </a:cxn>
                    <a:cxn ang="0">
                      <a:pos x="connsiteX386" y="connsiteY386"/>
                    </a:cxn>
                    <a:cxn ang="0">
                      <a:pos x="connsiteX387" y="connsiteY387"/>
                    </a:cxn>
                    <a:cxn ang="0">
                      <a:pos x="connsiteX388" y="connsiteY388"/>
                    </a:cxn>
                    <a:cxn ang="0">
                      <a:pos x="connsiteX389" y="connsiteY389"/>
                    </a:cxn>
                    <a:cxn ang="0">
                      <a:pos x="connsiteX390" y="connsiteY390"/>
                    </a:cxn>
                    <a:cxn ang="0">
                      <a:pos x="connsiteX391" y="connsiteY391"/>
                    </a:cxn>
                    <a:cxn ang="0">
                      <a:pos x="connsiteX392" y="connsiteY392"/>
                    </a:cxn>
                    <a:cxn ang="0">
                      <a:pos x="connsiteX393" y="connsiteY393"/>
                    </a:cxn>
                    <a:cxn ang="0">
                      <a:pos x="connsiteX394" y="connsiteY394"/>
                    </a:cxn>
                    <a:cxn ang="0">
                      <a:pos x="connsiteX395" y="connsiteY395"/>
                    </a:cxn>
                    <a:cxn ang="0">
                      <a:pos x="connsiteX396" y="connsiteY396"/>
                    </a:cxn>
                    <a:cxn ang="0">
                      <a:pos x="connsiteX397" y="connsiteY397"/>
                    </a:cxn>
                    <a:cxn ang="0">
                      <a:pos x="connsiteX398" y="connsiteY398"/>
                    </a:cxn>
                    <a:cxn ang="0">
                      <a:pos x="connsiteX399" y="connsiteY399"/>
                    </a:cxn>
                    <a:cxn ang="0">
                      <a:pos x="connsiteX400" y="connsiteY400"/>
                    </a:cxn>
                    <a:cxn ang="0">
                      <a:pos x="connsiteX401" y="connsiteY401"/>
                    </a:cxn>
                    <a:cxn ang="0">
                      <a:pos x="connsiteX402" y="connsiteY402"/>
                    </a:cxn>
                    <a:cxn ang="0">
                      <a:pos x="connsiteX403" y="connsiteY403"/>
                    </a:cxn>
                    <a:cxn ang="0">
                      <a:pos x="connsiteX404" y="connsiteY404"/>
                    </a:cxn>
                    <a:cxn ang="0">
                      <a:pos x="connsiteX405" y="connsiteY405"/>
                    </a:cxn>
                    <a:cxn ang="0">
                      <a:pos x="connsiteX406" y="connsiteY406"/>
                    </a:cxn>
                    <a:cxn ang="0">
                      <a:pos x="connsiteX407" y="connsiteY407"/>
                    </a:cxn>
                    <a:cxn ang="0">
                      <a:pos x="connsiteX408" y="connsiteY408"/>
                    </a:cxn>
                    <a:cxn ang="0">
                      <a:pos x="connsiteX409" y="connsiteY409"/>
                    </a:cxn>
                    <a:cxn ang="0">
                      <a:pos x="connsiteX410" y="connsiteY410"/>
                    </a:cxn>
                    <a:cxn ang="0">
                      <a:pos x="connsiteX411" y="connsiteY411"/>
                    </a:cxn>
                    <a:cxn ang="0">
                      <a:pos x="connsiteX412" y="connsiteY412"/>
                    </a:cxn>
                    <a:cxn ang="0">
                      <a:pos x="connsiteX413" y="connsiteY413"/>
                    </a:cxn>
                    <a:cxn ang="0">
                      <a:pos x="connsiteX414" y="connsiteY414"/>
                    </a:cxn>
                    <a:cxn ang="0">
                      <a:pos x="connsiteX415" y="connsiteY415"/>
                    </a:cxn>
                    <a:cxn ang="0">
                      <a:pos x="connsiteX416" y="connsiteY416"/>
                    </a:cxn>
                    <a:cxn ang="0">
                      <a:pos x="connsiteX417" y="connsiteY417"/>
                    </a:cxn>
                    <a:cxn ang="0">
                      <a:pos x="connsiteX418" y="connsiteY418"/>
                    </a:cxn>
                    <a:cxn ang="0">
                      <a:pos x="connsiteX419" y="connsiteY419"/>
                    </a:cxn>
                    <a:cxn ang="0">
                      <a:pos x="connsiteX420" y="connsiteY420"/>
                    </a:cxn>
                    <a:cxn ang="0">
                      <a:pos x="connsiteX421" y="connsiteY421"/>
                    </a:cxn>
                    <a:cxn ang="0">
                      <a:pos x="connsiteX422" y="connsiteY422"/>
                    </a:cxn>
                    <a:cxn ang="0">
                      <a:pos x="connsiteX423" y="connsiteY423"/>
                    </a:cxn>
                    <a:cxn ang="0">
                      <a:pos x="connsiteX424" y="connsiteY424"/>
                    </a:cxn>
                    <a:cxn ang="0">
                      <a:pos x="connsiteX425" y="connsiteY425"/>
                    </a:cxn>
                    <a:cxn ang="0">
                      <a:pos x="connsiteX426" y="connsiteY426"/>
                    </a:cxn>
                    <a:cxn ang="0">
                      <a:pos x="connsiteX427" y="connsiteY427"/>
                    </a:cxn>
                    <a:cxn ang="0">
                      <a:pos x="connsiteX428" y="connsiteY428"/>
                    </a:cxn>
                    <a:cxn ang="0">
                      <a:pos x="connsiteX429" y="connsiteY429"/>
                    </a:cxn>
                    <a:cxn ang="0">
                      <a:pos x="connsiteX430" y="connsiteY430"/>
                    </a:cxn>
                    <a:cxn ang="0">
                      <a:pos x="connsiteX431" y="connsiteY431"/>
                    </a:cxn>
                    <a:cxn ang="0">
                      <a:pos x="connsiteX432" y="connsiteY432"/>
                    </a:cxn>
                    <a:cxn ang="0">
                      <a:pos x="connsiteX433" y="connsiteY433"/>
                    </a:cxn>
                    <a:cxn ang="0">
                      <a:pos x="connsiteX434" y="connsiteY434"/>
                    </a:cxn>
                    <a:cxn ang="0">
                      <a:pos x="connsiteX435" y="connsiteY435"/>
                    </a:cxn>
                    <a:cxn ang="0">
                      <a:pos x="connsiteX436" y="connsiteY436"/>
                    </a:cxn>
                    <a:cxn ang="0">
                      <a:pos x="connsiteX437" y="connsiteY437"/>
                    </a:cxn>
                    <a:cxn ang="0">
                      <a:pos x="connsiteX438" y="connsiteY438"/>
                    </a:cxn>
                    <a:cxn ang="0">
                      <a:pos x="connsiteX439" y="connsiteY439"/>
                    </a:cxn>
                    <a:cxn ang="0">
                      <a:pos x="connsiteX440" y="connsiteY440"/>
                    </a:cxn>
                    <a:cxn ang="0">
                      <a:pos x="connsiteX441" y="connsiteY441"/>
                    </a:cxn>
                    <a:cxn ang="0">
                      <a:pos x="connsiteX442" y="connsiteY442"/>
                    </a:cxn>
                    <a:cxn ang="0">
                      <a:pos x="connsiteX443" y="connsiteY443"/>
                    </a:cxn>
                    <a:cxn ang="0">
                      <a:pos x="connsiteX444" y="connsiteY444"/>
                    </a:cxn>
                    <a:cxn ang="0">
                      <a:pos x="connsiteX445" y="connsiteY445"/>
                    </a:cxn>
                    <a:cxn ang="0">
                      <a:pos x="connsiteX446" y="connsiteY446"/>
                    </a:cxn>
                    <a:cxn ang="0">
                      <a:pos x="connsiteX447" y="connsiteY447"/>
                    </a:cxn>
                    <a:cxn ang="0">
                      <a:pos x="connsiteX448" y="connsiteY448"/>
                    </a:cxn>
                    <a:cxn ang="0">
                      <a:pos x="connsiteX449" y="connsiteY449"/>
                    </a:cxn>
                    <a:cxn ang="0">
                      <a:pos x="connsiteX450" y="connsiteY450"/>
                    </a:cxn>
                    <a:cxn ang="0">
                      <a:pos x="connsiteX451" y="connsiteY451"/>
                    </a:cxn>
                    <a:cxn ang="0">
                      <a:pos x="connsiteX452" y="connsiteY452"/>
                    </a:cxn>
                    <a:cxn ang="0">
                      <a:pos x="connsiteX453" y="connsiteY453"/>
                    </a:cxn>
                    <a:cxn ang="0">
                      <a:pos x="connsiteX454" y="connsiteY454"/>
                    </a:cxn>
                    <a:cxn ang="0">
                      <a:pos x="connsiteX455" y="connsiteY455"/>
                    </a:cxn>
                    <a:cxn ang="0">
                      <a:pos x="connsiteX456" y="connsiteY456"/>
                    </a:cxn>
                    <a:cxn ang="0">
                      <a:pos x="connsiteX457" y="connsiteY457"/>
                    </a:cxn>
                    <a:cxn ang="0">
                      <a:pos x="connsiteX458" y="connsiteY458"/>
                    </a:cxn>
                    <a:cxn ang="0">
                      <a:pos x="connsiteX459" y="connsiteY459"/>
                    </a:cxn>
                    <a:cxn ang="0">
                      <a:pos x="connsiteX460" y="connsiteY460"/>
                    </a:cxn>
                    <a:cxn ang="0">
                      <a:pos x="connsiteX461" y="connsiteY461"/>
                    </a:cxn>
                    <a:cxn ang="0">
                      <a:pos x="connsiteX462" y="connsiteY462"/>
                    </a:cxn>
                    <a:cxn ang="0">
                      <a:pos x="connsiteX463" y="connsiteY463"/>
                    </a:cxn>
                    <a:cxn ang="0">
                      <a:pos x="connsiteX464" y="connsiteY464"/>
                    </a:cxn>
                    <a:cxn ang="0">
                      <a:pos x="connsiteX465" y="connsiteY465"/>
                    </a:cxn>
                    <a:cxn ang="0">
                      <a:pos x="connsiteX466" y="connsiteY466"/>
                    </a:cxn>
                    <a:cxn ang="0">
                      <a:pos x="connsiteX467" y="connsiteY467"/>
                    </a:cxn>
                    <a:cxn ang="0">
                      <a:pos x="connsiteX468" y="connsiteY468"/>
                    </a:cxn>
                    <a:cxn ang="0">
                      <a:pos x="connsiteX469" y="connsiteY469"/>
                    </a:cxn>
                    <a:cxn ang="0">
                      <a:pos x="connsiteX470" y="connsiteY470"/>
                    </a:cxn>
                    <a:cxn ang="0">
                      <a:pos x="connsiteX471" y="connsiteY471"/>
                    </a:cxn>
                    <a:cxn ang="0">
                      <a:pos x="connsiteX472" y="connsiteY472"/>
                    </a:cxn>
                    <a:cxn ang="0">
                      <a:pos x="connsiteX473" y="connsiteY473"/>
                    </a:cxn>
                    <a:cxn ang="0">
                      <a:pos x="connsiteX474" y="connsiteY474"/>
                    </a:cxn>
                    <a:cxn ang="0">
                      <a:pos x="connsiteX475" y="connsiteY475"/>
                    </a:cxn>
                    <a:cxn ang="0">
                      <a:pos x="connsiteX476" y="connsiteY476"/>
                    </a:cxn>
                    <a:cxn ang="0">
                      <a:pos x="connsiteX477" y="connsiteY477"/>
                    </a:cxn>
                    <a:cxn ang="0">
                      <a:pos x="connsiteX478" y="connsiteY478"/>
                    </a:cxn>
                    <a:cxn ang="0">
                      <a:pos x="connsiteX479" y="connsiteY479"/>
                    </a:cxn>
                    <a:cxn ang="0">
                      <a:pos x="connsiteX480" y="connsiteY480"/>
                    </a:cxn>
                    <a:cxn ang="0">
                      <a:pos x="connsiteX481" y="connsiteY481"/>
                    </a:cxn>
                    <a:cxn ang="0">
                      <a:pos x="connsiteX482" y="connsiteY482"/>
                    </a:cxn>
                    <a:cxn ang="0">
                      <a:pos x="connsiteX483" y="connsiteY483"/>
                    </a:cxn>
                    <a:cxn ang="0">
                      <a:pos x="connsiteX484" y="connsiteY484"/>
                    </a:cxn>
                    <a:cxn ang="0">
                      <a:pos x="connsiteX485" y="connsiteY485"/>
                    </a:cxn>
                    <a:cxn ang="0">
                      <a:pos x="connsiteX486" y="connsiteY486"/>
                    </a:cxn>
                    <a:cxn ang="0">
                      <a:pos x="connsiteX487" y="connsiteY487"/>
                    </a:cxn>
                    <a:cxn ang="0">
                      <a:pos x="connsiteX488" y="connsiteY488"/>
                    </a:cxn>
                    <a:cxn ang="0">
                      <a:pos x="connsiteX489" y="connsiteY489"/>
                    </a:cxn>
                    <a:cxn ang="0">
                      <a:pos x="connsiteX490" y="connsiteY490"/>
                    </a:cxn>
                    <a:cxn ang="0">
                      <a:pos x="connsiteX491" y="connsiteY491"/>
                    </a:cxn>
                    <a:cxn ang="0">
                      <a:pos x="connsiteX492" y="connsiteY492"/>
                    </a:cxn>
                    <a:cxn ang="0">
                      <a:pos x="connsiteX493" y="connsiteY493"/>
                    </a:cxn>
                    <a:cxn ang="0">
                      <a:pos x="connsiteX494" y="connsiteY494"/>
                    </a:cxn>
                    <a:cxn ang="0">
                      <a:pos x="connsiteX495" y="connsiteY495"/>
                    </a:cxn>
                    <a:cxn ang="0">
                      <a:pos x="connsiteX496" y="connsiteY496"/>
                    </a:cxn>
                    <a:cxn ang="0">
                      <a:pos x="connsiteX497" y="connsiteY497"/>
                    </a:cxn>
                    <a:cxn ang="0">
                      <a:pos x="connsiteX498" y="connsiteY498"/>
                    </a:cxn>
                    <a:cxn ang="0">
                      <a:pos x="connsiteX499" y="connsiteY499"/>
                    </a:cxn>
                    <a:cxn ang="0">
                      <a:pos x="connsiteX500" y="connsiteY500"/>
                    </a:cxn>
                    <a:cxn ang="0">
                      <a:pos x="connsiteX501" y="connsiteY501"/>
                    </a:cxn>
                    <a:cxn ang="0">
                      <a:pos x="connsiteX502" y="connsiteY502"/>
                    </a:cxn>
                    <a:cxn ang="0">
                      <a:pos x="connsiteX503" y="connsiteY503"/>
                    </a:cxn>
                    <a:cxn ang="0">
                      <a:pos x="connsiteX504" y="connsiteY504"/>
                    </a:cxn>
                    <a:cxn ang="0">
                      <a:pos x="connsiteX505" y="connsiteY505"/>
                    </a:cxn>
                    <a:cxn ang="0">
                      <a:pos x="connsiteX506" y="connsiteY506"/>
                    </a:cxn>
                    <a:cxn ang="0">
                      <a:pos x="connsiteX507" y="connsiteY507"/>
                    </a:cxn>
                    <a:cxn ang="0">
                      <a:pos x="connsiteX508" y="connsiteY508"/>
                    </a:cxn>
                    <a:cxn ang="0">
                      <a:pos x="connsiteX509" y="connsiteY509"/>
                    </a:cxn>
                    <a:cxn ang="0">
                      <a:pos x="connsiteX510" y="connsiteY510"/>
                    </a:cxn>
                    <a:cxn ang="0">
                      <a:pos x="connsiteX511" y="connsiteY511"/>
                    </a:cxn>
                    <a:cxn ang="0">
                      <a:pos x="connsiteX512" y="connsiteY512"/>
                    </a:cxn>
                    <a:cxn ang="0">
                      <a:pos x="connsiteX513" y="connsiteY513"/>
                    </a:cxn>
                    <a:cxn ang="0">
                      <a:pos x="connsiteX514" y="connsiteY514"/>
                    </a:cxn>
                    <a:cxn ang="0">
                      <a:pos x="connsiteX515" y="connsiteY515"/>
                    </a:cxn>
                    <a:cxn ang="0">
                      <a:pos x="connsiteX516" y="connsiteY516"/>
                    </a:cxn>
                    <a:cxn ang="0">
                      <a:pos x="connsiteX517" y="connsiteY517"/>
                    </a:cxn>
                    <a:cxn ang="0">
                      <a:pos x="connsiteX518" y="connsiteY518"/>
                    </a:cxn>
                    <a:cxn ang="0">
                      <a:pos x="connsiteX519" y="connsiteY519"/>
                    </a:cxn>
                    <a:cxn ang="0">
                      <a:pos x="connsiteX520" y="connsiteY520"/>
                    </a:cxn>
                    <a:cxn ang="0">
                      <a:pos x="connsiteX521" y="connsiteY521"/>
                    </a:cxn>
                    <a:cxn ang="0">
                      <a:pos x="connsiteX522" y="connsiteY522"/>
                    </a:cxn>
                    <a:cxn ang="0">
                      <a:pos x="connsiteX523" y="connsiteY523"/>
                    </a:cxn>
                    <a:cxn ang="0">
                      <a:pos x="connsiteX524" y="connsiteY524"/>
                    </a:cxn>
                    <a:cxn ang="0">
                      <a:pos x="connsiteX525" y="connsiteY525"/>
                    </a:cxn>
                    <a:cxn ang="0">
                      <a:pos x="connsiteX526" y="connsiteY526"/>
                    </a:cxn>
                    <a:cxn ang="0">
                      <a:pos x="connsiteX527" y="connsiteY527"/>
                    </a:cxn>
                    <a:cxn ang="0">
                      <a:pos x="connsiteX528" y="connsiteY528"/>
                    </a:cxn>
                    <a:cxn ang="0">
                      <a:pos x="connsiteX529" y="connsiteY529"/>
                    </a:cxn>
                    <a:cxn ang="0">
                      <a:pos x="connsiteX530" y="connsiteY530"/>
                    </a:cxn>
                    <a:cxn ang="0">
                      <a:pos x="connsiteX531" y="connsiteY531"/>
                    </a:cxn>
                    <a:cxn ang="0">
                      <a:pos x="connsiteX532" y="connsiteY532"/>
                    </a:cxn>
                    <a:cxn ang="0">
                      <a:pos x="connsiteX533" y="connsiteY533"/>
                    </a:cxn>
                    <a:cxn ang="0">
                      <a:pos x="connsiteX534" y="connsiteY534"/>
                    </a:cxn>
                    <a:cxn ang="0">
                      <a:pos x="connsiteX535" y="connsiteY535"/>
                    </a:cxn>
                    <a:cxn ang="0">
                      <a:pos x="connsiteX536" y="connsiteY536"/>
                    </a:cxn>
                    <a:cxn ang="0">
                      <a:pos x="connsiteX537" y="connsiteY537"/>
                    </a:cxn>
                    <a:cxn ang="0">
                      <a:pos x="connsiteX538" y="connsiteY538"/>
                    </a:cxn>
                    <a:cxn ang="0">
                      <a:pos x="connsiteX539" y="connsiteY539"/>
                    </a:cxn>
                    <a:cxn ang="0">
                      <a:pos x="connsiteX540" y="connsiteY540"/>
                    </a:cxn>
                    <a:cxn ang="0">
                      <a:pos x="connsiteX541" y="connsiteY541"/>
                    </a:cxn>
                    <a:cxn ang="0">
                      <a:pos x="connsiteX542" y="connsiteY542"/>
                    </a:cxn>
                    <a:cxn ang="0">
                      <a:pos x="connsiteX543" y="connsiteY543"/>
                    </a:cxn>
                    <a:cxn ang="0">
                      <a:pos x="connsiteX544" y="connsiteY544"/>
                    </a:cxn>
                    <a:cxn ang="0">
                      <a:pos x="connsiteX545" y="connsiteY545"/>
                    </a:cxn>
                    <a:cxn ang="0">
                      <a:pos x="connsiteX546" y="connsiteY546"/>
                    </a:cxn>
                    <a:cxn ang="0">
                      <a:pos x="connsiteX547" y="connsiteY547"/>
                    </a:cxn>
                    <a:cxn ang="0">
                      <a:pos x="connsiteX548" y="connsiteY548"/>
                    </a:cxn>
                    <a:cxn ang="0">
                      <a:pos x="connsiteX549" y="connsiteY549"/>
                    </a:cxn>
                    <a:cxn ang="0">
                      <a:pos x="connsiteX550" y="connsiteY550"/>
                    </a:cxn>
                    <a:cxn ang="0">
                      <a:pos x="connsiteX551" y="connsiteY551"/>
                    </a:cxn>
                    <a:cxn ang="0">
                      <a:pos x="connsiteX552" y="connsiteY552"/>
                    </a:cxn>
                    <a:cxn ang="0">
                      <a:pos x="connsiteX553" y="connsiteY553"/>
                    </a:cxn>
                    <a:cxn ang="0">
                      <a:pos x="connsiteX554" y="connsiteY554"/>
                    </a:cxn>
                    <a:cxn ang="0">
                      <a:pos x="connsiteX555" y="connsiteY555"/>
                    </a:cxn>
                    <a:cxn ang="0">
                      <a:pos x="connsiteX556" y="connsiteY556"/>
                    </a:cxn>
                    <a:cxn ang="0">
                      <a:pos x="connsiteX557" y="connsiteY557"/>
                    </a:cxn>
                    <a:cxn ang="0">
                      <a:pos x="connsiteX558" y="connsiteY558"/>
                    </a:cxn>
                    <a:cxn ang="0">
                      <a:pos x="connsiteX559" y="connsiteY559"/>
                    </a:cxn>
                    <a:cxn ang="0">
                      <a:pos x="connsiteX560" y="connsiteY560"/>
                    </a:cxn>
                    <a:cxn ang="0">
                      <a:pos x="connsiteX561" y="connsiteY561"/>
                    </a:cxn>
                    <a:cxn ang="0">
                      <a:pos x="connsiteX562" y="connsiteY562"/>
                    </a:cxn>
                    <a:cxn ang="0">
                      <a:pos x="connsiteX563" y="connsiteY563"/>
                    </a:cxn>
                    <a:cxn ang="0">
                      <a:pos x="connsiteX564" y="connsiteY564"/>
                    </a:cxn>
                    <a:cxn ang="0">
                      <a:pos x="connsiteX565" y="connsiteY565"/>
                    </a:cxn>
                    <a:cxn ang="0">
                      <a:pos x="connsiteX566" y="connsiteY566"/>
                    </a:cxn>
                    <a:cxn ang="0">
                      <a:pos x="connsiteX567" y="connsiteY567"/>
                    </a:cxn>
                    <a:cxn ang="0">
                      <a:pos x="connsiteX568" y="connsiteY568"/>
                    </a:cxn>
                    <a:cxn ang="0">
                      <a:pos x="connsiteX569" y="connsiteY569"/>
                    </a:cxn>
                    <a:cxn ang="0">
                      <a:pos x="connsiteX570" y="connsiteY570"/>
                    </a:cxn>
                    <a:cxn ang="0">
                      <a:pos x="connsiteX571" y="connsiteY571"/>
                    </a:cxn>
                    <a:cxn ang="0">
                      <a:pos x="connsiteX572" y="connsiteY572"/>
                    </a:cxn>
                    <a:cxn ang="0">
                      <a:pos x="connsiteX573" y="connsiteY573"/>
                    </a:cxn>
                    <a:cxn ang="0">
                      <a:pos x="connsiteX574" y="connsiteY574"/>
                    </a:cxn>
                    <a:cxn ang="0">
                      <a:pos x="connsiteX575" y="connsiteY575"/>
                    </a:cxn>
                    <a:cxn ang="0">
                      <a:pos x="connsiteX576" y="connsiteY576"/>
                    </a:cxn>
                    <a:cxn ang="0">
                      <a:pos x="connsiteX577" y="connsiteY577"/>
                    </a:cxn>
                    <a:cxn ang="0">
                      <a:pos x="connsiteX578" y="connsiteY578"/>
                    </a:cxn>
                    <a:cxn ang="0">
                      <a:pos x="connsiteX579" y="connsiteY579"/>
                    </a:cxn>
                    <a:cxn ang="0">
                      <a:pos x="connsiteX580" y="connsiteY580"/>
                    </a:cxn>
                    <a:cxn ang="0">
                      <a:pos x="connsiteX581" y="connsiteY581"/>
                    </a:cxn>
                    <a:cxn ang="0">
                      <a:pos x="connsiteX582" y="connsiteY582"/>
                    </a:cxn>
                    <a:cxn ang="0">
                      <a:pos x="connsiteX583" y="connsiteY583"/>
                    </a:cxn>
                    <a:cxn ang="0">
                      <a:pos x="connsiteX584" y="connsiteY584"/>
                    </a:cxn>
                    <a:cxn ang="0">
                      <a:pos x="connsiteX585" y="connsiteY585"/>
                    </a:cxn>
                    <a:cxn ang="0">
                      <a:pos x="connsiteX586" y="connsiteY586"/>
                    </a:cxn>
                    <a:cxn ang="0">
                      <a:pos x="connsiteX587" y="connsiteY587"/>
                    </a:cxn>
                    <a:cxn ang="0">
                      <a:pos x="connsiteX588" y="connsiteY588"/>
                    </a:cxn>
                    <a:cxn ang="0">
                      <a:pos x="connsiteX589" y="connsiteY589"/>
                    </a:cxn>
                    <a:cxn ang="0">
                      <a:pos x="connsiteX590" y="connsiteY590"/>
                    </a:cxn>
                    <a:cxn ang="0">
                      <a:pos x="connsiteX591" y="connsiteY591"/>
                    </a:cxn>
                    <a:cxn ang="0">
                      <a:pos x="connsiteX592" y="connsiteY592"/>
                    </a:cxn>
                    <a:cxn ang="0">
                      <a:pos x="connsiteX593" y="connsiteY593"/>
                    </a:cxn>
                    <a:cxn ang="0">
                      <a:pos x="connsiteX594" y="connsiteY594"/>
                    </a:cxn>
                    <a:cxn ang="0">
                      <a:pos x="connsiteX595" y="connsiteY595"/>
                    </a:cxn>
                    <a:cxn ang="0">
                      <a:pos x="connsiteX596" y="connsiteY596"/>
                    </a:cxn>
                    <a:cxn ang="0">
                      <a:pos x="connsiteX597" y="connsiteY597"/>
                    </a:cxn>
                    <a:cxn ang="0">
                      <a:pos x="connsiteX598" y="connsiteY598"/>
                    </a:cxn>
                    <a:cxn ang="0">
                      <a:pos x="connsiteX599" y="connsiteY599"/>
                    </a:cxn>
                    <a:cxn ang="0">
                      <a:pos x="connsiteX600" y="connsiteY600"/>
                    </a:cxn>
                    <a:cxn ang="0">
                      <a:pos x="connsiteX601" y="connsiteY601"/>
                    </a:cxn>
                    <a:cxn ang="0">
                      <a:pos x="connsiteX602" y="connsiteY602"/>
                    </a:cxn>
                    <a:cxn ang="0">
                      <a:pos x="connsiteX603" y="connsiteY603"/>
                    </a:cxn>
                    <a:cxn ang="0">
                      <a:pos x="connsiteX604" y="connsiteY604"/>
                    </a:cxn>
                    <a:cxn ang="0">
                      <a:pos x="connsiteX605" y="connsiteY605"/>
                    </a:cxn>
                    <a:cxn ang="0">
                      <a:pos x="connsiteX606" y="connsiteY606"/>
                    </a:cxn>
                    <a:cxn ang="0">
                      <a:pos x="connsiteX607" y="connsiteY607"/>
                    </a:cxn>
                    <a:cxn ang="0">
                      <a:pos x="connsiteX608" y="connsiteY608"/>
                    </a:cxn>
                    <a:cxn ang="0">
                      <a:pos x="connsiteX609" y="connsiteY609"/>
                    </a:cxn>
                    <a:cxn ang="0">
                      <a:pos x="connsiteX610" y="connsiteY610"/>
                    </a:cxn>
                    <a:cxn ang="0">
                      <a:pos x="connsiteX611" y="connsiteY611"/>
                    </a:cxn>
                    <a:cxn ang="0">
                      <a:pos x="connsiteX612" y="connsiteY612"/>
                    </a:cxn>
                    <a:cxn ang="0">
                      <a:pos x="connsiteX613" y="connsiteY613"/>
                    </a:cxn>
                    <a:cxn ang="0">
                      <a:pos x="connsiteX614" y="connsiteY614"/>
                    </a:cxn>
                    <a:cxn ang="0">
                      <a:pos x="connsiteX615" y="connsiteY615"/>
                    </a:cxn>
                    <a:cxn ang="0">
                      <a:pos x="connsiteX616" y="connsiteY616"/>
                    </a:cxn>
                    <a:cxn ang="0">
                      <a:pos x="connsiteX617" y="connsiteY617"/>
                    </a:cxn>
                    <a:cxn ang="0">
                      <a:pos x="connsiteX618" y="connsiteY618"/>
                    </a:cxn>
                    <a:cxn ang="0">
                      <a:pos x="connsiteX619" y="connsiteY619"/>
                    </a:cxn>
                    <a:cxn ang="0">
                      <a:pos x="connsiteX620" y="connsiteY620"/>
                    </a:cxn>
                    <a:cxn ang="0">
                      <a:pos x="connsiteX621" y="connsiteY621"/>
                    </a:cxn>
                    <a:cxn ang="0">
                      <a:pos x="connsiteX622" y="connsiteY622"/>
                    </a:cxn>
                    <a:cxn ang="0">
                      <a:pos x="connsiteX623" y="connsiteY623"/>
                    </a:cxn>
                    <a:cxn ang="0">
                      <a:pos x="connsiteX624" y="connsiteY624"/>
                    </a:cxn>
                    <a:cxn ang="0">
                      <a:pos x="connsiteX625" y="connsiteY625"/>
                    </a:cxn>
                    <a:cxn ang="0">
                      <a:pos x="connsiteX626" y="connsiteY626"/>
                    </a:cxn>
                    <a:cxn ang="0">
                      <a:pos x="connsiteX627" y="connsiteY627"/>
                    </a:cxn>
                    <a:cxn ang="0">
                      <a:pos x="connsiteX628" y="connsiteY628"/>
                    </a:cxn>
                    <a:cxn ang="0">
                      <a:pos x="connsiteX629" y="connsiteY629"/>
                    </a:cxn>
                    <a:cxn ang="0">
                      <a:pos x="connsiteX630" y="connsiteY630"/>
                    </a:cxn>
                    <a:cxn ang="0">
                      <a:pos x="connsiteX631" y="connsiteY631"/>
                    </a:cxn>
                    <a:cxn ang="0">
                      <a:pos x="connsiteX632" y="connsiteY632"/>
                    </a:cxn>
                    <a:cxn ang="0">
                      <a:pos x="connsiteX633" y="connsiteY633"/>
                    </a:cxn>
                    <a:cxn ang="0">
                      <a:pos x="connsiteX634" y="connsiteY634"/>
                    </a:cxn>
                    <a:cxn ang="0">
                      <a:pos x="connsiteX635" y="connsiteY635"/>
                    </a:cxn>
                    <a:cxn ang="0">
                      <a:pos x="connsiteX636" y="connsiteY636"/>
                    </a:cxn>
                    <a:cxn ang="0">
                      <a:pos x="connsiteX637" y="connsiteY637"/>
                    </a:cxn>
                    <a:cxn ang="0">
                      <a:pos x="connsiteX638" y="connsiteY638"/>
                    </a:cxn>
                    <a:cxn ang="0">
                      <a:pos x="connsiteX639" y="connsiteY639"/>
                    </a:cxn>
                    <a:cxn ang="0">
                      <a:pos x="connsiteX640" y="connsiteY640"/>
                    </a:cxn>
                    <a:cxn ang="0">
                      <a:pos x="connsiteX641" y="connsiteY641"/>
                    </a:cxn>
                    <a:cxn ang="0">
                      <a:pos x="connsiteX642" y="connsiteY642"/>
                    </a:cxn>
                    <a:cxn ang="0">
                      <a:pos x="connsiteX643" y="connsiteY643"/>
                    </a:cxn>
                    <a:cxn ang="0">
                      <a:pos x="connsiteX644" y="connsiteY644"/>
                    </a:cxn>
                    <a:cxn ang="0">
                      <a:pos x="connsiteX645" y="connsiteY645"/>
                    </a:cxn>
                    <a:cxn ang="0">
                      <a:pos x="connsiteX646" y="connsiteY646"/>
                    </a:cxn>
                    <a:cxn ang="0">
                      <a:pos x="connsiteX647" y="connsiteY647"/>
                    </a:cxn>
                    <a:cxn ang="0">
                      <a:pos x="connsiteX648" y="connsiteY648"/>
                    </a:cxn>
                    <a:cxn ang="0">
                      <a:pos x="connsiteX649" y="connsiteY649"/>
                    </a:cxn>
                    <a:cxn ang="0">
                      <a:pos x="connsiteX650" y="connsiteY650"/>
                    </a:cxn>
                    <a:cxn ang="0">
                      <a:pos x="connsiteX651" y="connsiteY651"/>
                    </a:cxn>
                    <a:cxn ang="0">
                      <a:pos x="connsiteX652" y="connsiteY652"/>
                    </a:cxn>
                    <a:cxn ang="0">
                      <a:pos x="connsiteX653" y="connsiteY653"/>
                    </a:cxn>
                    <a:cxn ang="0">
                      <a:pos x="connsiteX654" y="connsiteY654"/>
                    </a:cxn>
                    <a:cxn ang="0">
                      <a:pos x="connsiteX655" y="connsiteY655"/>
                    </a:cxn>
                    <a:cxn ang="0">
                      <a:pos x="connsiteX656" y="connsiteY656"/>
                    </a:cxn>
                    <a:cxn ang="0">
                      <a:pos x="connsiteX657" y="connsiteY657"/>
                    </a:cxn>
                    <a:cxn ang="0">
                      <a:pos x="connsiteX658" y="connsiteY658"/>
                    </a:cxn>
                    <a:cxn ang="0">
                      <a:pos x="connsiteX659" y="connsiteY659"/>
                    </a:cxn>
                    <a:cxn ang="0">
                      <a:pos x="connsiteX660" y="connsiteY660"/>
                    </a:cxn>
                    <a:cxn ang="0">
                      <a:pos x="connsiteX661" y="connsiteY661"/>
                    </a:cxn>
                    <a:cxn ang="0">
                      <a:pos x="connsiteX662" y="connsiteY662"/>
                    </a:cxn>
                    <a:cxn ang="0">
                      <a:pos x="connsiteX663" y="connsiteY663"/>
                    </a:cxn>
                    <a:cxn ang="0">
                      <a:pos x="connsiteX664" y="connsiteY664"/>
                    </a:cxn>
                    <a:cxn ang="0">
                      <a:pos x="connsiteX665" y="connsiteY665"/>
                    </a:cxn>
                    <a:cxn ang="0">
                      <a:pos x="connsiteX666" y="connsiteY666"/>
                    </a:cxn>
                    <a:cxn ang="0">
                      <a:pos x="connsiteX667" y="connsiteY667"/>
                    </a:cxn>
                    <a:cxn ang="0">
                      <a:pos x="connsiteX668" y="connsiteY668"/>
                    </a:cxn>
                    <a:cxn ang="0">
                      <a:pos x="connsiteX669" y="connsiteY669"/>
                    </a:cxn>
                    <a:cxn ang="0">
                      <a:pos x="connsiteX670" y="connsiteY670"/>
                    </a:cxn>
                    <a:cxn ang="0">
                      <a:pos x="connsiteX671" y="connsiteY671"/>
                    </a:cxn>
                    <a:cxn ang="0">
                      <a:pos x="connsiteX672" y="connsiteY672"/>
                    </a:cxn>
                    <a:cxn ang="0">
                      <a:pos x="connsiteX673" y="connsiteY673"/>
                    </a:cxn>
                    <a:cxn ang="0">
                      <a:pos x="connsiteX674" y="connsiteY674"/>
                    </a:cxn>
                    <a:cxn ang="0">
                      <a:pos x="connsiteX675" y="connsiteY675"/>
                    </a:cxn>
                    <a:cxn ang="0">
                      <a:pos x="connsiteX676" y="connsiteY676"/>
                    </a:cxn>
                    <a:cxn ang="0">
                      <a:pos x="connsiteX677" y="connsiteY677"/>
                    </a:cxn>
                    <a:cxn ang="0">
                      <a:pos x="connsiteX678" y="connsiteY678"/>
                    </a:cxn>
                    <a:cxn ang="0">
                      <a:pos x="connsiteX679" y="connsiteY679"/>
                    </a:cxn>
                    <a:cxn ang="0">
                      <a:pos x="connsiteX680" y="connsiteY680"/>
                    </a:cxn>
                    <a:cxn ang="0">
                      <a:pos x="connsiteX681" y="connsiteY681"/>
                    </a:cxn>
                    <a:cxn ang="0">
                      <a:pos x="connsiteX682" y="connsiteY682"/>
                    </a:cxn>
                    <a:cxn ang="0">
                      <a:pos x="connsiteX683" y="connsiteY683"/>
                    </a:cxn>
                    <a:cxn ang="0">
                      <a:pos x="connsiteX684" y="connsiteY684"/>
                    </a:cxn>
                    <a:cxn ang="0">
                      <a:pos x="connsiteX685" y="connsiteY685"/>
                    </a:cxn>
                    <a:cxn ang="0">
                      <a:pos x="connsiteX686" y="connsiteY686"/>
                    </a:cxn>
                    <a:cxn ang="0">
                      <a:pos x="connsiteX687" y="connsiteY687"/>
                    </a:cxn>
                    <a:cxn ang="0">
                      <a:pos x="connsiteX688" y="connsiteY688"/>
                    </a:cxn>
                    <a:cxn ang="0">
                      <a:pos x="connsiteX689" y="connsiteY689"/>
                    </a:cxn>
                    <a:cxn ang="0">
                      <a:pos x="connsiteX690" y="connsiteY690"/>
                    </a:cxn>
                    <a:cxn ang="0">
                      <a:pos x="connsiteX691" y="connsiteY691"/>
                    </a:cxn>
                    <a:cxn ang="0">
                      <a:pos x="connsiteX692" y="connsiteY692"/>
                    </a:cxn>
                    <a:cxn ang="0">
                      <a:pos x="connsiteX693" y="connsiteY693"/>
                    </a:cxn>
                    <a:cxn ang="0">
                      <a:pos x="connsiteX694" y="connsiteY694"/>
                    </a:cxn>
                    <a:cxn ang="0">
                      <a:pos x="connsiteX695" y="connsiteY695"/>
                    </a:cxn>
                    <a:cxn ang="0">
                      <a:pos x="connsiteX696" y="connsiteY696"/>
                    </a:cxn>
                    <a:cxn ang="0">
                      <a:pos x="connsiteX697" y="connsiteY697"/>
                    </a:cxn>
                    <a:cxn ang="0">
                      <a:pos x="connsiteX698" y="connsiteY698"/>
                    </a:cxn>
                    <a:cxn ang="0">
                      <a:pos x="connsiteX699" y="connsiteY699"/>
                    </a:cxn>
                    <a:cxn ang="0">
                      <a:pos x="connsiteX700" y="connsiteY700"/>
                    </a:cxn>
                    <a:cxn ang="0">
                      <a:pos x="connsiteX701" y="connsiteY701"/>
                    </a:cxn>
                    <a:cxn ang="0">
                      <a:pos x="connsiteX702" y="connsiteY702"/>
                    </a:cxn>
                    <a:cxn ang="0">
                      <a:pos x="connsiteX703" y="connsiteY703"/>
                    </a:cxn>
                    <a:cxn ang="0">
                      <a:pos x="connsiteX704" y="connsiteY704"/>
                    </a:cxn>
                    <a:cxn ang="0">
                      <a:pos x="connsiteX705" y="connsiteY705"/>
                    </a:cxn>
                    <a:cxn ang="0">
                      <a:pos x="connsiteX706" y="connsiteY706"/>
                    </a:cxn>
                    <a:cxn ang="0">
                      <a:pos x="connsiteX707" y="connsiteY707"/>
                    </a:cxn>
                    <a:cxn ang="0">
                      <a:pos x="connsiteX708" y="connsiteY708"/>
                    </a:cxn>
                    <a:cxn ang="0">
                      <a:pos x="connsiteX709" y="connsiteY709"/>
                    </a:cxn>
                    <a:cxn ang="0">
                      <a:pos x="connsiteX710" y="connsiteY710"/>
                    </a:cxn>
                    <a:cxn ang="0">
                      <a:pos x="connsiteX711" y="connsiteY711"/>
                    </a:cxn>
                    <a:cxn ang="0">
                      <a:pos x="connsiteX712" y="connsiteY712"/>
                    </a:cxn>
                    <a:cxn ang="0">
                      <a:pos x="connsiteX713" y="connsiteY713"/>
                    </a:cxn>
                    <a:cxn ang="0">
                      <a:pos x="connsiteX714" y="connsiteY714"/>
                    </a:cxn>
                    <a:cxn ang="0">
                      <a:pos x="connsiteX715" y="connsiteY715"/>
                    </a:cxn>
                    <a:cxn ang="0">
                      <a:pos x="connsiteX716" y="connsiteY716"/>
                    </a:cxn>
                    <a:cxn ang="0">
                      <a:pos x="connsiteX717" y="connsiteY717"/>
                    </a:cxn>
                    <a:cxn ang="0">
                      <a:pos x="connsiteX718" y="connsiteY718"/>
                    </a:cxn>
                    <a:cxn ang="0">
                      <a:pos x="connsiteX719" y="connsiteY719"/>
                    </a:cxn>
                    <a:cxn ang="0">
                      <a:pos x="connsiteX720" y="connsiteY720"/>
                    </a:cxn>
                    <a:cxn ang="0">
                      <a:pos x="connsiteX721" y="connsiteY721"/>
                    </a:cxn>
                    <a:cxn ang="0">
                      <a:pos x="connsiteX722" y="connsiteY722"/>
                    </a:cxn>
                    <a:cxn ang="0">
                      <a:pos x="connsiteX723" y="connsiteY723"/>
                    </a:cxn>
                    <a:cxn ang="0">
                      <a:pos x="connsiteX724" y="connsiteY724"/>
                    </a:cxn>
                    <a:cxn ang="0">
                      <a:pos x="connsiteX725" y="connsiteY725"/>
                    </a:cxn>
                    <a:cxn ang="0">
                      <a:pos x="connsiteX726" y="connsiteY726"/>
                    </a:cxn>
                    <a:cxn ang="0">
                      <a:pos x="connsiteX727" y="connsiteY727"/>
                    </a:cxn>
                    <a:cxn ang="0">
                      <a:pos x="connsiteX728" y="connsiteY728"/>
                    </a:cxn>
                    <a:cxn ang="0">
                      <a:pos x="connsiteX729" y="connsiteY729"/>
                    </a:cxn>
                    <a:cxn ang="0">
                      <a:pos x="connsiteX730" y="connsiteY730"/>
                    </a:cxn>
                    <a:cxn ang="0">
                      <a:pos x="connsiteX731" y="connsiteY731"/>
                    </a:cxn>
                    <a:cxn ang="0">
                      <a:pos x="connsiteX732" y="connsiteY732"/>
                    </a:cxn>
                    <a:cxn ang="0">
                      <a:pos x="connsiteX733" y="connsiteY733"/>
                    </a:cxn>
                    <a:cxn ang="0">
                      <a:pos x="connsiteX734" y="connsiteY734"/>
                    </a:cxn>
                    <a:cxn ang="0">
                      <a:pos x="connsiteX735" y="connsiteY735"/>
                    </a:cxn>
                    <a:cxn ang="0">
                      <a:pos x="connsiteX736" y="connsiteY736"/>
                    </a:cxn>
                    <a:cxn ang="0">
                      <a:pos x="connsiteX737" y="connsiteY737"/>
                    </a:cxn>
                    <a:cxn ang="0">
                      <a:pos x="connsiteX738" y="connsiteY738"/>
                    </a:cxn>
                    <a:cxn ang="0">
                      <a:pos x="connsiteX739" y="connsiteY739"/>
                    </a:cxn>
                    <a:cxn ang="0">
                      <a:pos x="connsiteX740" y="connsiteY740"/>
                    </a:cxn>
                    <a:cxn ang="0">
                      <a:pos x="connsiteX741" y="connsiteY741"/>
                    </a:cxn>
                    <a:cxn ang="0">
                      <a:pos x="connsiteX742" y="connsiteY742"/>
                    </a:cxn>
                    <a:cxn ang="0">
                      <a:pos x="connsiteX743" y="connsiteY743"/>
                    </a:cxn>
                    <a:cxn ang="0">
                      <a:pos x="connsiteX744" y="connsiteY744"/>
                    </a:cxn>
                    <a:cxn ang="0">
                      <a:pos x="connsiteX745" y="connsiteY745"/>
                    </a:cxn>
                    <a:cxn ang="0">
                      <a:pos x="connsiteX746" y="connsiteY746"/>
                    </a:cxn>
                    <a:cxn ang="0">
                      <a:pos x="connsiteX747" y="connsiteY747"/>
                    </a:cxn>
                    <a:cxn ang="0">
                      <a:pos x="connsiteX748" y="connsiteY748"/>
                    </a:cxn>
                    <a:cxn ang="0">
                      <a:pos x="connsiteX749" y="connsiteY749"/>
                    </a:cxn>
                    <a:cxn ang="0">
                      <a:pos x="connsiteX750" y="connsiteY750"/>
                    </a:cxn>
                    <a:cxn ang="0">
                      <a:pos x="connsiteX751" y="connsiteY751"/>
                    </a:cxn>
                    <a:cxn ang="0">
                      <a:pos x="connsiteX752" y="connsiteY752"/>
                    </a:cxn>
                    <a:cxn ang="0">
                      <a:pos x="connsiteX753" y="connsiteY753"/>
                    </a:cxn>
                    <a:cxn ang="0">
                      <a:pos x="connsiteX754" y="connsiteY754"/>
                    </a:cxn>
                    <a:cxn ang="0">
                      <a:pos x="connsiteX755" y="connsiteY755"/>
                    </a:cxn>
                    <a:cxn ang="0">
                      <a:pos x="connsiteX756" y="connsiteY756"/>
                    </a:cxn>
                    <a:cxn ang="0">
                      <a:pos x="connsiteX757" y="connsiteY757"/>
                    </a:cxn>
                    <a:cxn ang="0">
                      <a:pos x="connsiteX758" y="connsiteY758"/>
                    </a:cxn>
                    <a:cxn ang="0">
                      <a:pos x="connsiteX759" y="connsiteY759"/>
                    </a:cxn>
                    <a:cxn ang="0">
                      <a:pos x="connsiteX760" y="connsiteY760"/>
                    </a:cxn>
                    <a:cxn ang="0">
                      <a:pos x="connsiteX761" y="connsiteY761"/>
                    </a:cxn>
                    <a:cxn ang="0">
                      <a:pos x="connsiteX762" y="connsiteY762"/>
                    </a:cxn>
                    <a:cxn ang="0">
                      <a:pos x="connsiteX763" y="connsiteY763"/>
                    </a:cxn>
                    <a:cxn ang="0">
                      <a:pos x="connsiteX764" y="connsiteY764"/>
                    </a:cxn>
                    <a:cxn ang="0">
                      <a:pos x="connsiteX765" y="connsiteY765"/>
                    </a:cxn>
                    <a:cxn ang="0">
                      <a:pos x="connsiteX766" y="connsiteY766"/>
                    </a:cxn>
                    <a:cxn ang="0">
                      <a:pos x="connsiteX767" y="connsiteY767"/>
                    </a:cxn>
                    <a:cxn ang="0">
                      <a:pos x="connsiteX768" y="connsiteY768"/>
                    </a:cxn>
                    <a:cxn ang="0">
                      <a:pos x="connsiteX769" y="connsiteY769"/>
                    </a:cxn>
                    <a:cxn ang="0">
                      <a:pos x="connsiteX770" y="connsiteY770"/>
                    </a:cxn>
                    <a:cxn ang="0">
                      <a:pos x="connsiteX771" y="connsiteY771"/>
                    </a:cxn>
                    <a:cxn ang="0">
                      <a:pos x="connsiteX772" y="connsiteY772"/>
                    </a:cxn>
                    <a:cxn ang="0">
                      <a:pos x="connsiteX773" y="connsiteY773"/>
                    </a:cxn>
                    <a:cxn ang="0">
                      <a:pos x="connsiteX774" y="connsiteY774"/>
                    </a:cxn>
                    <a:cxn ang="0">
                      <a:pos x="connsiteX775" y="connsiteY775"/>
                    </a:cxn>
                    <a:cxn ang="0">
                      <a:pos x="connsiteX776" y="connsiteY776"/>
                    </a:cxn>
                    <a:cxn ang="0">
                      <a:pos x="connsiteX777" y="connsiteY777"/>
                    </a:cxn>
                    <a:cxn ang="0">
                      <a:pos x="connsiteX778" y="connsiteY778"/>
                    </a:cxn>
                    <a:cxn ang="0">
                      <a:pos x="connsiteX779" y="connsiteY779"/>
                    </a:cxn>
                    <a:cxn ang="0">
                      <a:pos x="connsiteX780" y="connsiteY780"/>
                    </a:cxn>
                    <a:cxn ang="0">
                      <a:pos x="connsiteX781" y="connsiteY781"/>
                    </a:cxn>
                    <a:cxn ang="0">
                      <a:pos x="connsiteX782" y="connsiteY782"/>
                    </a:cxn>
                    <a:cxn ang="0">
                      <a:pos x="connsiteX783" y="connsiteY783"/>
                    </a:cxn>
                    <a:cxn ang="0">
                      <a:pos x="connsiteX784" y="connsiteY784"/>
                    </a:cxn>
                    <a:cxn ang="0">
                      <a:pos x="connsiteX785" y="connsiteY785"/>
                    </a:cxn>
                    <a:cxn ang="0">
                      <a:pos x="connsiteX786" y="connsiteY786"/>
                    </a:cxn>
                    <a:cxn ang="0">
                      <a:pos x="connsiteX787" y="connsiteY787"/>
                    </a:cxn>
                    <a:cxn ang="0">
                      <a:pos x="connsiteX788" y="connsiteY788"/>
                    </a:cxn>
                    <a:cxn ang="0">
                      <a:pos x="connsiteX789" y="connsiteY789"/>
                    </a:cxn>
                    <a:cxn ang="0">
                      <a:pos x="connsiteX790" y="connsiteY790"/>
                    </a:cxn>
                    <a:cxn ang="0">
                      <a:pos x="connsiteX791" y="connsiteY791"/>
                    </a:cxn>
                    <a:cxn ang="0">
                      <a:pos x="connsiteX792" y="connsiteY792"/>
                    </a:cxn>
                    <a:cxn ang="0">
                      <a:pos x="connsiteX793" y="connsiteY793"/>
                    </a:cxn>
                    <a:cxn ang="0">
                      <a:pos x="connsiteX794" y="connsiteY794"/>
                    </a:cxn>
                    <a:cxn ang="0">
                      <a:pos x="connsiteX795" y="connsiteY795"/>
                    </a:cxn>
                    <a:cxn ang="0">
                      <a:pos x="connsiteX796" y="connsiteY796"/>
                    </a:cxn>
                    <a:cxn ang="0">
                      <a:pos x="connsiteX797" y="connsiteY797"/>
                    </a:cxn>
                    <a:cxn ang="0">
                      <a:pos x="connsiteX798" y="connsiteY798"/>
                    </a:cxn>
                    <a:cxn ang="0">
                      <a:pos x="connsiteX799" y="connsiteY799"/>
                    </a:cxn>
                    <a:cxn ang="0">
                      <a:pos x="connsiteX800" y="connsiteY800"/>
                    </a:cxn>
                    <a:cxn ang="0">
                      <a:pos x="connsiteX801" y="connsiteY801"/>
                    </a:cxn>
                    <a:cxn ang="0">
                      <a:pos x="connsiteX802" y="connsiteY802"/>
                    </a:cxn>
                    <a:cxn ang="0">
                      <a:pos x="connsiteX803" y="connsiteY803"/>
                    </a:cxn>
                    <a:cxn ang="0">
                      <a:pos x="connsiteX804" y="connsiteY804"/>
                    </a:cxn>
                    <a:cxn ang="0">
                      <a:pos x="connsiteX805" y="connsiteY805"/>
                    </a:cxn>
                    <a:cxn ang="0">
                      <a:pos x="connsiteX806" y="connsiteY806"/>
                    </a:cxn>
                    <a:cxn ang="0">
                      <a:pos x="connsiteX807" y="connsiteY807"/>
                    </a:cxn>
                    <a:cxn ang="0">
                      <a:pos x="connsiteX808" y="connsiteY808"/>
                    </a:cxn>
                    <a:cxn ang="0">
                      <a:pos x="connsiteX809" y="connsiteY809"/>
                    </a:cxn>
                    <a:cxn ang="0">
                      <a:pos x="connsiteX810" y="connsiteY810"/>
                    </a:cxn>
                    <a:cxn ang="0">
                      <a:pos x="connsiteX811" y="connsiteY811"/>
                    </a:cxn>
                    <a:cxn ang="0">
                      <a:pos x="connsiteX812" y="connsiteY812"/>
                    </a:cxn>
                    <a:cxn ang="0">
                      <a:pos x="connsiteX813" y="connsiteY813"/>
                    </a:cxn>
                    <a:cxn ang="0">
                      <a:pos x="connsiteX814" y="connsiteY814"/>
                    </a:cxn>
                    <a:cxn ang="0">
                      <a:pos x="connsiteX815" y="connsiteY815"/>
                    </a:cxn>
                    <a:cxn ang="0">
                      <a:pos x="connsiteX816" y="connsiteY816"/>
                    </a:cxn>
                    <a:cxn ang="0">
                      <a:pos x="connsiteX817" y="connsiteY817"/>
                    </a:cxn>
                    <a:cxn ang="0">
                      <a:pos x="connsiteX818" y="connsiteY818"/>
                    </a:cxn>
                    <a:cxn ang="0">
                      <a:pos x="connsiteX819" y="connsiteY819"/>
                    </a:cxn>
                    <a:cxn ang="0">
                      <a:pos x="connsiteX820" y="connsiteY820"/>
                    </a:cxn>
                    <a:cxn ang="0">
                      <a:pos x="connsiteX821" y="connsiteY821"/>
                    </a:cxn>
                    <a:cxn ang="0">
                      <a:pos x="connsiteX822" y="connsiteY822"/>
                    </a:cxn>
                    <a:cxn ang="0">
                      <a:pos x="connsiteX823" y="connsiteY823"/>
                    </a:cxn>
                    <a:cxn ang="0">
                      <a:pos x="connsiteX824" y="connsiteY824"/>
                    </a:cxn>
                    <a:cxn ang="0">
                      <a:pos x="connsiteX825" y="connsiteY825"/>
                    </a:cxn>
                    <a:cxn ang="0">
                      <a:pos x="connsiteX826" y="connsiteY826"/>
                    </a:cxn>
                    <a:cxn ang="0">
                      <a:pos x="connsiteX827" y="connsiteY827"/>
                    </a:cxn>
                    <a:cxn ang="0">
                      <a:pos x="connsiteX828" y="connsiteY828"/>
                    </a:cxn>
                    <a:cxn ang="0">
                      <a:pos x="connsiteX829" y="connsiteY829"/>
                    </a:cxn>
                    <a:cxn ang="0">
                      <a:pos x="connsiteX830" y="connsiteY830"/>
                    </a:cxn>
                    <a:cxn ang="0">
                      <a:pos x="connsiteX831" y="connsiteY831"/>
                    </a:cxn>
                    <a:cxn ang="0">
                      <a:pos x="connsiteX832" y="connsiteY832"/>
                    </a:cxn>
                    <a:cxn ang="0">
                      <a:pos x="connsiteX833" y="connsiteY833"/>
                    </a:cxn>
                    <a:cxn ang="0">
                      <a:pos x="connsiteX834" y="connsiteY834"/>
                    </a:cxn>
                    <a:cxn ang="0">
                      <a:pos x="connsiteX835" y="connsiteY835"/>
                    </a:cxn>
                    <a:cxn ang="0">
                      <a:pos x="connsiteX836" y="connsiteY836"/>
                    </a:cxn>
                    <a:cxn ang="0">
                      <a:pos x="connsiteX837" y="connsiteY837"/>
                    </a:cxn>
                    <a:cxn ang="0">
                      <a:pos x="connsiteX838" y="connsiteY838"/>
                    </a:cxn>
                    <a:cxn ang="0">
                      <a:pos x="connsiteX839" y="connsiteY839"/>
                    </a:cxn>
                    <a:cxn ang="0">
                      <a:pos x="connsiteX840" y="connsiteY840"/>
                    </a:cxn>
                    <a:cxn ang="0">
                      <a:pos x="connsiteX841" y="connsiteY841"/>
                    </a:cxn>
                    <a:cxn ang="0">
                      <a:pos x="connsiteX842" y="connsiteY842"/>
                    </a:cxn>
                    <a:cxn ang="0">
                      <a:pos x="connsiteX843" y="connsiteY843"/>
                    </a:cxn>
                    <a:cxn ang="0">
                      <a:pos x="connsiteX844" y="connsiteY844"/>
                    </a:cxn>
                    <a:cxn ang="0">
                      <a:pos x="connsiteX845" y="connsiteY845"/>
                    </a:cxn>
                    <a:cxn ang="0">
                      <a:pos x="connsiteX846" y="connsiteY846"/>
                    </a:cxn>
                    <a:cxn ang="0">
                      <a:pos x="connsiteX847" y="connsiteY847"/>
                    </a:cxn>
                    <a:cxn ang="0">
                      <a:pos x="connsiteX848" y="connsiteY848"/>
                    </a:cxn>
                    <a:cxn ang="0">
                      <a:pos x="connsiteX849" y="connsiteY849"/>
                    </a:cxn>
                    <a:cxn ang="0">
                      <a:pos x="connsiteX850" y="connsiteY850"/>
                    </a:cxn>
                    <a:cxn ang="0">
                      <a:pos x="connsiteX851" y="connsiteY851"/>
                    </a:cxn>
                    <a:cxn ang="0">
                      <a:pos x="connsiteX852" y="connsiteY852"/>
                    </a:cxn>
                    <a:cxn ang="0">
                      <a:pos x="connsiteX853" y="connsiteY853"/>
                    </a:cxn>
                    <a:cxn ang="0">
                      <a:pos x="connsiteX854" y="connsiteY854"/>
                    </a:cxn>
                    <a:cxn ang="0">
                      <a:pos x="connsiteX855" y="connsiteY855"/>
                    </a:cxn>
                    <a:cxn ang="0">
                      <a:pos x="connsiteX856" y="connsiteY856"/>
                    </a:cxn>
                    <a:cxn ang="0">
                      <a:pos x="connsiteX857" y="connsiteY857"/>
                    </a:cxn>
                    <a:cxn ang="0">
                      <a:pos x="connsiteX858" y="connsiteY858"/>
                    </a:cxn>
                    <a:cxn ang="0">
                      <a:pos x="connsiteX859" y="connsiteY859"/>
                    </a:cxn>
                    <a:cxn ang="0">
                      <a:pos x="connsiteX860" y="connsiteY860"/>
                    </a:cxn>
                    <a:cxn ang="0">
                      <a:pos x="connsiteX861" y="connsiteY861"/>
                    </a:cxn>
                    <a:cxn ang="0">
                      <a:pos x="connsiteX862" y="connsiteY862"/>
                    </a:cxn>
                    <a:cxn ang="0">
                      <a:pos x="connsiteX863" y="connsiteY863"/>
                    </a:cxn>
                    <a:cxn ang="0">
                      <a:pos x="connsiteX864" y="connsiteY864"/>
                    </a:cxn>
                    <a:cxn ang="0">
                      <a:pos x="connsiteX865" y="connsiteY865"/>
                    </a:cxn>
                    <a:cxn ang="0">
                      <a:pos x="connsiteX866" y="connsiteY866"/>
                    </a:cxn>
                    <a:cxn ang="0">
                      <a:pos x="connsiteX867" y="connsiteY867"/>
                    </a:cxn>
                    <a:cxn ang="0">
                      <a:pos x="connsiteX868" y="connsiteY868"/>
                    </a:cxn>
                    <a:cxn ang="0">
                      <a:pos x="connsiteX869" y="connsiteY869"/>
                    </a:cxn>
                    <a:cxn ang="0">
                      <a:pos x="connsiteX870" y="connsiteY870"/>
                    </a:cxn>
                    <a:cxn ang="0">
                      <a:pos x="connsiteX871" y="connsiteY871"/>
                    </a:cxn>
                    <a:cxn ang="0">
                      <a:pos x="connsiteX872" y="connsiteY872"/>
                    </a:cxn>
                    <a:cxn ang="0">
                      <a:pos x="connsiteX873" y="connsiteY873"/>
                    </a:cxn>
                    <a:cxn ang="0">
                      <a:pos x="connsiteX874" y="connsiteY874"/>
                    </a:cxn>
                    <a:cxn ang="0">
                      <a:pos x="connsiteX875" y="connsiteY875"/>
                    </a:cxn>
                    <a:cxn ang="0">
                      <a:pos x="connsiteX876" y="connsiteY876"/>
                    </a:cxn>
                    <a:cxn ang="0">
                      <a:pos x="connsiteX877" y="connsiteY877"/>
                    </a:cxn>
                    <a:cxn ang="0">
                      <a:pos x="connsiteX878" y="connsiteY878"/>
                    </a:cxn>
                    <a:cxn ang="0">
                      <a:pos x="connsiteX879" y="connsiteY879"/>
                    </a:cxn>
                    <a:cxn ang="0">
                      <a:pos x="connsiteX880" y="connsiteY880"/>
                    </a:cxn>
                    <a:cxn ang="0">
                      <a:pos x="connsiteX881" y="connsiteY881"/>
                    </a:cxn>
                    <a:cxn ang="0">
                      <a:pos x="connsiteX882" y="connsiteY882"/>
                    </a:cxn>
                    <a:cxn ang="0">
                      <a:pos x="connsiteX883" y="connsiteY883"/>
                    </a:cxn>
                    <a:cxn ang="0">
                      <a:pos x="connsiteX884" y="connsiteY884"/>
                    </a:cxn>
                    <a:cxn ang="0">
                      <a:pos x="connsiteX885" y="connsiteY885"/>
                    </a:cxn>
                    <a:cxn ang="0">
                      <a:pos x="connsiteX886" y="connsiteY886"/>
                    </a:cxn>
                    <a:cxn ang="0">
                      <a:pos x="connsiteX887" y="connsiteY887"/>
                    </a:cxn>
                    <a:cxn ang="0">
                      <a:pos x="connsiteX888" y="connsiteY888"/>
                    </a:cxn>
                    <a:cxn ang="0">
                      <a:pos x="connsiteX889" y="connsiteY889"/>
                    </a:cxn>
                    <a:cxn ang="0">
                      <a:pos x="connsiteX890" y="connsiteY890"/>
                    </a:cxn>
                    <a:cxn ang="0">
                      <a:pos x="connsiteX891" y="connsiteY891"/>
                    </a:cxn>
                    <a:cxn ang="0">
                      <a:pos x="connsiteX892" y="connsiteY892"/>
                    </a:cxn>
                    <a:cxn ang="0">
                      <a:pos x="connsiteX893" y="connsiteY893"/>
                    </a:cxn>
                    <a:cxn ang="0">
                      <a:pos x="connsiteX894" y="connsiteY894"/>
                    </a:cxn>
                    <a:cxn ang="0">
                      <a:pos x="connsiteX895" y="connsiteY895"/>
                    </a:cxn>
                    <a:cxn ang="0">
                      <a:pos x="connsiteX896" y="connsiteY896"/>
                    </a:cxn>
                    <a:cxn ang="0">
                      <a:pos x="connsiteX897" y="connsiteY897"/>
                    </a:cxn>
                    <a:cxn ang="0">
                      <a:pos x="connsiteX898" y="connsiteY898"/>
                    </a:cxn>
                    <a:cxn ang="0">
                      <a:pos x="connsiteX899" y="connsiteY899"/>
                    </a:cxn>
                    <a:cxn ang="0">
                      <a:pos x="connsiteX900" y="connsiteY900"/>
                    </a:cxn>
                    <a:cxn ang="0">
                      <a:pos x="connsiteX901" y="connsiteY901"/>
                    </a:cxn>
                    <a:cxn ang="0">
                      <a:pos x="connsiteX902" y="connsiteY902"/>
                    </a:cxn>
                    <a:cxn ang="0">
                      <a:pos x="connsiteX903" y="connsiteY903"/>
                    </a:cxn>
                    <a:cxn ang="0">
                      <a:pos x="connsiteX904" y="connsiteY904"/>
                    </a:cxn>
                    <a:cxn ang="0">
                      <a:pos x="connsiteX905" y="connsiteY905"/>
                    </a:cxn>
                    <a:cxn ang="0">
                      <a:pos x="connsiteX906" y="connsiteY906"/>
                    </a:cxn>
                    <a:cxn ang="0">
                      <a:pos x="connsiteX907" y="connsiteY907"/>
                    </a:cxn>
                    <a:cxn ang="0">
                      <a:pos x="connsiteX908" y="connsiteY908"/>
                    </a:cxn>
                    <a:cxn ang="0">
                      <a:pos x="connsiteX909" y="connsiteY909"/>
                    </a:cxn>
                    <a:cxn ang="0">
                      <a:pos x="connsiteX910" y="connsiteY910"/>
                    </a:cxn>
                    <a:cxn ang="0">
                      <a:pos x="connsiteX911" y="connsiteY911"/>
                    </a:cxn>
                    <a:cxn ang="0">
                      <a:pos x="connsiteX912" y="connsiteY912"/>
                    </a:cxn>
                    <a:cxn ang="0">
                      <a:pos x="connsiteX913" y="connsiteY913"/>
                    </a:cxn>
                    <a:cxn ang="0">
                      <a:pos x="connsiteX914" y="connsiteY914"/>
                    </a:cxn>
                    <a:cxn ang="0">
                      <a:pos x="connsiteX915" y="connsiteY915"/>
                    </a:cxn>
                    <a:cxn ang="0">
                      <a:pos x="connsiteX916" y="connsiteY916"/>
                    </a:cxn>
                    <a:cxn ang="0">
                      <a:pos x="connsiteX917" y="connsiteY917"/>
                    </a:cxn>
                    <a:cxn ang="0">
                      <a:pos x="connsiteX918" y="connsiteY918"/>
                    </a:cxn>
                    <a:cxn ang="0">
                      <a:pos x="connsiteX919" y="connsiteY919"/>
                    </a:cxn>
                    <a:cxn ang="0">
                      <a:pos x="connsiteX920" y="connsiteY920"/>
                    </a:cxn>
                    <a:cxn ang="0">
                      <a:pos x="connsiteX921" y="connsiteY921"/>
                    </a:cxn>
                    <a:cxn ang="0">
                      <a:pos x="connsiteX922" y="connsiteY922"/>
                    </a:cxn>
                    <a:cxn ang="0">
                      <a:pos x="connsiteX923" y="connsiteY923"/>
                    </a:cxn>
                    <a:cxn ang="0">
                      <a:pos x="connsiteX924" y="connsiteY924"/>
                    </a:cxn>
                  </a:cxnLst>
                  <a:rect l="l" t="t" r="r" b="b"/>
                  <a:pathLst>
                    <a:path w="1583830" h="1498900">
                      <a:moveTo>
                        <a:pt x="932887" y="1491760"/>
                      </a:moveTo>
                      <a:cubicBezTo>
                        <a:pt x="936698" y="1491760"/>
                        <a:pt x="940148" y="1493524"/>
                        <a:pt x="942645" y="1496376"/>
                      </a:cubicBezTo>
                      <a:lnTo>
                        <a:pt x="943080" y="1497576"/>
                      </a:lnTo>
                      <a:lnTo>
                        <a:pt x="922215" y="1498900"/>
                      </a:lnTo>
                      <a:lnTo>
                        <a:pt x="923131" y="1496376"/>
                      </a:lnTo>
                      <a:cubicBezTo>
                        <a:pt x="925628" y="1493524"/>
                        <a:pt x="929077" y="1491760"/>
                        <a:pt x="932887" y="1491760"/>
                      </a:cubicBezTo>
                      <a:close/>
                      <a:moveTo>
                        <a:pt x="659501" y="1473628"/>
                      </a:moveTo>
                      <a:cubicBezTo>
                        <a:pt x="667122" y="1473628"/>
                        <a:pt x="673299" y="1480684"/>
                        <a:pt x="673299" y="1489389"/>
                      </a:cubicBezTo>
                      <a:lnTo>
                        <a:pt x="670531" y="1497023"/>
                      </a:lnTo>
                      <a:lnTo>
                        <a:pt x="649929" y="1495724"/>
                      </a:lnTo>
                      <a:lnTo>
                        <a:pt x="647848" y="1495307"/>
                      </a:lnTo>
                      <a:lnTo>
                        <a:pt x="645702" y="1489389"/>
                      </a:lnTo>
                      <a:cubicBezTo>
                        <a:pt x="645702" y="1480684"/>
                        <a:pt x="651880" y="1473628"/>
                        <a:pt x="659501" y="1473628"/>
                      </a:cubicBezTo>
                      <a:close/>
                      <a:moveTo>
                        <a:pt x="868147" y="1430609"/>
                      </a:moveTo>
                      <a:cubicBezTo>
                        <a:pt x="875768" y="1430609"/>
                        <a:pt x="881946" y="1437665"/>
                        <a:pt x="881946" y="1446369"/>
                      </a:cubicBezTo>
                      <a:cubicBezTo>
                        <a:pt x="881946" y="1455074"/>
                        <a:pt x="875768" y="1462130"/>
                        <a:pt x="868147" y="1462130"/>
                      </a:cubicBezTo>
                      <a:cubicBezTo>
                        <a:pt x="860526" y="1462130"/>
                        <a:pt x="854349" y="1455074"/>
                        <a:pt x="854349" y="1446369"/>
                      </a:cubicBezTo>
                      <a:cubicBezTo>
                        <a:pt x="854349" y="1437665"/>
                        <a:pt x="860526" y="1430609"/>
                        <a:pt x="868147" y="1430609"/>
                      </a:cubicBezTo>
                      <a:close/>
                      <a:moveTo>
                        <a:pt x="1119849" y="1425278"/>
                      </a:moveTo>
                      <a:cubicBezTo>
                        <a:pt x="1127469" y="1425278"/>
                        <a:pt x="1133647" y="1432335"/>
                        <a:pt x="1133647" y="1441039"/>
                      </a:cubicBezTo>
                      <a:cubicBezTo>
                        <a:pt x="1133647" y="1449743"/>
                        <a:pt x="1127469" y="1456799"/>
                        <a:pt x="1119849" y="1456799"/>
                      </a:cubicBezTo>
                      <a:cubicBezTo>
                        <a:pt x="1112228" y="1456799"/>
                        <a:pt x="1106050" y="1449743"/>
                        <a:pt x="1106050" y="1441039"/>
                      </a:cubicBezTo>
                      <a:cubicBezTo>
                        <a:pt x="1106050" y="1432335"/>
                        <a:pt x="1112228" y="1425278"/>
                        <a:pt x="1119849" y="1425278"/>
                      </a:cubicBezTo>
                      <a:close/>
                      <a:moveTo>
                        <a:pt x="980510" y="1417220"/>
                      </a:moveTo>
                      <a:cubicBezTo>
                        <a:pt x="988131" y="1417220"/>
                        <a:pt x="994309" y="1424276"/>
                        <a:pt x="994309" y="1432980"/>
                      </a:cubicBezTo>
                      <a:cubicBezTo>
                        <a:pt x="994309" y="1441685"/>
                        <a:pt x="988131" y="1448741"/>
                        <a:pt x="980510" y="1448741"/>
                      </a:cubicBezTo>
                      <a:cubicBezTo>
                        <a:pt x="972889" y="1448741"/>
                        <a:pt x="966711" y="1441685"/>
                        <a:pt x="966711" y="1432980"/>
                      </a:cubicBezTo>
                      <a:cubicBezTo>
                        <a:pt x="966711" y="1424276"/>
                        <a:pt x="972889" y="1417220"/>
                        <a:pt x="980510" y="1417220"/>
                      </a:cubicBezTo>
                      <a:close/>
                      <a:moveTo>
                        <a:pt x="581894" y="1411176"/>
                      </a:moveTo>
                      <a:cubicBezTo>
                        <a:pt x="589515" y="1411176"/>
                        <a:pt x="595693" y="1418233"/>
                        <a:pt x="595693" y="1426937"/>
                      </a:cubicBezTo>
                      <a:cubicBezTo>
                        <a:pt x="595693" y="1435641"/>
                        <a:pt x="589515" y="1442697"/>
                        <a:pt x="581894" y="1442697"/>
                      </a:cubicBezTo>
                      <a:cubicBezTo>
                        <a:pt x="574273" y="1442697"/>
                        <a:pt x="568095" y="1435641"/>
                        <a:pt x="568095" y="1426937"/>
                      </a:cubicBezTo>
                      <a:cubicBezTo>
                        <a:pt x="568095" y="1418233"/>
                        <a:pt x="574273" y="1411176"/>
                        <a:pt x="581894" y="1411176"/>
                      </a:cubicBezTo>
                      <a:close/>
                      <a:moveTo>
                        <a:pt x="775911" y="1409162"/>
                      </a:moveTo>
                      <a:cubicBezTo>
                        <a:pt x="783531" y="1409162"/>
                        <a:pt x="789709" y="1416218"/>
                        <a:pt x="789709" y="1424922"/>
                      </a:cubicBezTo>
                      <a:cubicBezTo>
                        <a:pt x="789709" y="1433627"/>
                        <a:pt x="783531" y="1440683"/>
                        <a:pt x="775911" y="1440683"/>
                      </a:cubicBezTo>
                      <a:cubicBezTo>
                        <a:pt x="768290" y="1440683"/>
                        <a:pt x="762112" y="1433627"/>
                        <a:pt x="762112" y="1424922"/>
                      </a:cubicBezTo>
                      <a:cubicBezTo>
                        <a:pt x="762112" y="1416218"/>
                        <a:pt x="768290" y="1409162"/>
                        <a:pt x="775911" y="1409162"/>
                      </a:cubicBezTo>
                      <a:close/>
                      <a:moveTo>
                        <a:pt x="430209" y="1409162"/>
                      </a:moveTo>
                      <a:cubicBezTo>
                        <a:pt x="437829" y="1409162"/>
                        <a:pt x="444007" y="1416218"/>
                        <a:pt x="444007" y="1424922"/>
                      </a:cubicBezTo>
                      <a:cubicBezTo>
                        <a:pt x="444007" y="1429275"/>
                        <a:pt x="442463" y="1433215"/>
                        <a:pt x="439966" y="1436067"/>
                      </a:cubicBezTo>
                      <a:lnTo>
                        <a:pt x="430480" y="1440555"/>
                      </a:lnTo>
                      <a:lnTo>
                        <a:pt x="428113" y="1439691"/>
                      </a:lnTo>
                      <a:lnTo>
                        <a:pt x="420452" y="1436067"/>
                      </a:lnTo>
                      <a:cubicBezTo>
                        <a:pt x="417955" y="1433215"/>
                        <a:pt x="416410" y="1429275"/>
                        <a:pt x="416410" y="1424922"/>
                      </a:cubicBezTo>
                      <a:cubicBezTo>
                        <a:pt x="416410" y="1416218"/>
                        <a:pt x="422588" y="1409162"/>
                        <a:pt x="430209" y="1409162"/>
                      </a:cubicBezTo>
                      <a:close/>
                      <a:moveTo>
                        <a:pt x="1216548" y="1404168"/>
                      </a:moveTo>
                      <a:cubicBezTo>
                        <a:pt x="1224169" y="1404168"/>
                        <a:pt x="1230346" y="1411224"/>
                        <a:pt x="1230346" y="1419928"/>
                      </a:cubicBezTo>
                      <a:lnTo>
                        <a:pt x="1228518" y="1424970"/>
                      </a:lnTo>
                      <a:lnTo>
                        <a:pt x="1209213" y="1432219"/>
                      </a:lnTo>
                      <a:lnTo>
                        <a:pt x="1206791" y="1431073"/>
                      </a:lnTo>
                      <a:cubicBezTo>
                        <a:pt x="1204294" y="1428221"/>
                        <a:pt x="1202749" y="1424281"/>
                        <a:pt x="1202749" y="1419928"/>
                      </a:cubicBezTo>
                      <a:cubicBezTo>
                        <a:pt x="1202749" y="1411224"/>
                        <a:pt x="1208927" y="1404168"/>
                        <a:pt x="1216548" y="1404168"/>
                      </a:cubicBezTo>
                      <a:close/>
                      <a:moveTo>
                        <a:pt x="659501" y="1399088"/>
                      </a:moveTo>
                      <a:cubicBezTo>
                        <a:pt x="667122" y="1399088"/>
                        <a:pt x="673299" y="1406145"/>
                        <a:pt x="673299" y="1414849"/>
                      </a:cubicBezTo>
                      <a:cubicBezTo>
                        <a:pt x="673299" y="1423553"/>
                        <a:pt x="667122" y="1430609"/>
                        <a:pt x="659501" y="1430609"/>
                      </a:cubicBezTo>
                      <a:cubicBezTo>
                        <a:pt x="651880" y="1430609"/>
                        <a:pt x="645702" y="1423553"/>
                        <a:pt x="645702" y="1414849"/>
                      </a:cubicBezTo>
                      <a:cubicBezTo>
                        <a:pt x="645702" y="1406145"/>
                        <a:pt x="651880" y="1399088"/>
                        <a:pt x="659501" y="1399088"/>
                      </a:cubicBezTo>
                      <a:close/>
                      <a:moveTo>
                        <a:pt x="902903" y="1354768"/>
                      </a:moveTo>
                      <a:cubicBezTo>
                        <a:pt x="910524" y="1354768"/>
                        <a:pt x="916701" y="1361824"/>
                        <a:pt x="916701" y="1370529"/>
                      </a:cubicBezTo>
                      <a:cubicBezTo>
                        <a:pt x="916701" y="1379233"/>
                        <a:pt x="910524" y="1386289"/>
                        <a:pt x="902903" y="1386289"/>
                      </a:cubicBezTo>
                      <a:cubicBezTo>
                        <a:pt x="895283" y="1386289"/>
                        <a:pt x="889105" y="1379233"/>
                        <a:pt x="889105" y="1370529"/>
                      </a:cubicBezTo>
                      <a:cubicBezTo>
                        <a:pt x="889105" y="1361824"/>
                        <a:pt x="895283" y="1354768"/>
                        <a:pt x="902903" y="1354768"/>
                      </a:cubicBezTo>
                      <a:close/>
                      <a:moveTo>
                        <a:pt x="1292391" y="1345745"/>
                      </a:moveTo>
                      <a:cubicBezTo>
                        <a:pt x="1300011" y="1345745"/>
                        <a:pt x="1306189" y="1352801"/>
                        <a:pt x="1306189" y="1361506"/>
                      </a:cubicBezTo>
                      <a:cubicBezTo>
                        <a:pt x="1306189" y="1370210"/>
                        <a:pt x="1300011" y="1377266"/>
                        <a:pt x="1292391" y="1377266"/>
                      </a:cubicBezTo>
                      <a:cubicBezTo>
                        <a:pt x="1284770" y="1377266"/>
                        <a:pt x="1278592" y="1370210"/>
                        <a:pt x="1278592" y="1361506"/>
                      </a:cubicBezTo>
                      <a:cubicBezTo>
                        <a:pt x="1278592" y="1352801"/>
                        <a:pt x="1284770" y="1345745"/>
                        <a:pt x="1292391" y="1345745"/>
                      </a:cubicBezTo>
                      <a:close/>
                      <a:moveTo>
                        <a:pt x="293214" y="1341796"/>
                      </a:moveTo>
                      <a:cubicBezTo>
                        <a:pt x="300835" y="1341796"/>
                        <a:pt x="307013" y="1348852"/>
                        <a:pt x="307013" y="1357556"/>
                      </a:cubicBezTo>
                      <a:cubicBezTo>
                        <a:pt x="307013" y="1366260"/>
                        <a:pt x="300835" y="1373317"/>
                        <a:pt x="293214" y="1373317"/>
                      </a:cubicBezTo>
                      <a:cubicBezTo>
                        <a:pt x="285594" y="1373317"/>
                        <a:pt x="279416" y="1366260"/>
                        <a:pt x="279416" y="1357556"/>
                      </a:cubicBezTo>
                      <a:cubicBezTo>
                        <a:pt x="279416" y="1348852"/>
                        <a:pt x="285594" y="1341796"/>
                        <a:pt x="293214" y="1341796"/>
                      </a:cubicBezTo>
                      <a:close/>
                      <a:moveTo>
                        <a:pt x="1056740" y="1335923"/>
                      </a:moveTo>
                      <a:cubicBezTo>
                        <a:pt x="1064361" y="1335923"/>
                        <a:pt x="1070538" y="1342979"/>
                        <a:pt x="1070538" y="1351683"/>
                      </a:cubicBezTo>
                      <a:cubicBezTo>
                        <a:pt x="1070538" y="1360387"/>
                        <a:pt x="1064361" y="1367444"/>
                        <a:pt x="1056740" y="1367444"/>
                      </a:cubicBezTo>
                      <a:cubicBezTo>
                        <a:pt x="1049120" y="1367444"/>
                        <a:pt x="1042942" y="1360387"/>
                        <a:pt x="1042942" y="1351683"/>
                      </a:cubicBezTo>
                      <a:cubicBezTo>
                        <a:pt x="1042942" y="1342979"/>
                        <a:pt x="1049120" y="1335923"/>
                        <a:pt x="1056740" y="1335923"/>
                      </a:cubicBezTo>
                      <a:close/>
                      <a:moveTo>
                        <a:pt x="684193" y="1324549"/>
                      </a:moveTo>
                      <a:cubicBezTo>
                        <a:pt x="691814" y="1324549"/>
                        <a:pt x="697992" y="1331605"/>
                        <a:pt x="697992" y="1340309"/>
                      </a:cubicBezTo>
                      <a:cubicBezTo>
                        <a:pt x="697992" y="1349013"/>
                        <a:pt x="691814" y="1356070"/>
                        <a:pt x="684193" y="1356070"/>
                      </a:cubicBezTo>
                      <a:cubicBezTo>
                        <a:pt x="676573" y="1356070"/>
                        <a:pt x="670395" y="1349013"/>
                        <a:pt x="670395" y="1340309"/>
                      </a:cubicBezTo>
                      <a:cubicBezTo>
                        <a:pt x="670395" y="1331605"/>
                        <a:pt x="676573" y="1324549"/>
                        <a:pt x="684193" y="1324549"/>
                      </a:cubicBezTo>
                      <a:close/>
                      <a:moveTo>
                        <a:pt x="509579" y="1318505"/>
                      </a:moveTo>
                      <a:cubicBezTo>
                        <a:pt x="517199" y="1318505"/>
                        <a:pt x="523377" y="1325561"/>
                        <a:pt x="523377" y="1334265"/>
                      </a:cubicBezTo>
                      <a:cubicBezTo>
                        <a:pt x="523377" y="1342969"/>
                        <a:pt x="517199" y="1350026"/>
                        <a:pt x="509579" y="1350026"/>
                      </a:cubicBezTo>
                      <a:cubicBezTo>
                        <a:pt x="501958" y="1350026"/>
                        <a:pt x="495780" y="1342969"/>
                        <a:pt x="495780" y="1334265"/>
                      </a:cubicBezTo>
                      <a:cubicBezTo>
                        <a:pt x="495780" y="1325561"/>
                        <a:pt x="501958" y="1318505"/>
                        <a:pt x="509579" y="1318505"/>
                      </a:cubicBezTo>
                      <a:close/>
                      <a:moveTo>
                        <a:pt x="980204" y="1294330"/>
                      </a:moveTo>
                      <a:cubicBezTo>
                        <a:pt x="987825" y="1294330"/>
                        <a:pt x="994002" y="1301386"/>
                        <a:pt x="994002" y="1310091"/>
                      </a:cubicBezTo>
                      <a:cubicBezTo>
                        <a:pt x="994002" y="1318795"/>
                        <a:pt x="987825" y="1325851"/>
                        <a:pt x="980204" y="1325851"/>
                      </a:cubicBezTo>
                      <a:cubicBezTo>
                        <a:pt x="972584" y="1325851"/>
                        <a:pt x="966406" y="1318795"/>
                        <a:pt x="966406" y="1310091"/>
                      </a:cubicBezTo>
                      <a:cubicBezTo>
                        <a:pt x="966406" y="1301386"/>
                        <a:pt x="972584" y="1294330"/>
                        <a:pt x="980204" y="1294330"/>
                      </a:cubicBezTo>
                      <a:close/>
                      <a:moveTo>
                        <a:pt x="816477" y="1290301"/>
                      </a:moveTo>
                      <a:cubicBezTo>
                        <a:pt x="824098" y="1290301"/>
                        <a:pt x="830276" y="1297357"/>
                        <a:pt x="830276" y="1306061"/>
                      </a:cubicBezTo>
                      <a:cubicBezTo>
                        <a:pt x="830276" y="1314766"/>
                        <a:pt x="824098" y="1321822"/>
                        <a:pt x="816477" y="1321822"/>
                      </a:cubicBezTo>
                      <a:cubicBezTo>
                        <a:pt x="808857" y="1321822"/>
                        <a:pt x="802679" y="1314766"/>
                        <a:pt x="802679" y="1306061"/>
                      </a:cubicBezTo>
                      <a:cubicBezTo>
                        <a:pt x="802679" y="1297357"/>
                        <a:pt x="808857" y="1290301"/>
                        <a:pt x="816477" y="1290301"/>
                      </a:cubicBezTo>
                      <a:close/>
                      <a:moveTo>
                        <a:pt x="1361178" y="1289337"/>
                      </a:moveTo>
                      <a:cubicBezTo>
                        <a:pt x="1368799" y="1289337"/>
                        <a:pt x="1374977" y="1296393"/>
                        <a:pt x="1374977" y="1305097"/>
                      </a:cubicBezTo>
                      <a:cubicBezTo>
                        <a:pt x="1374977" y="1313801"/>
                        <a:pt x="1368799" y="1320858"/>
                        <a:pt x="1361178" y="1320858"/>
                      </a:cubicBezTo>
                      <a:cubicBezTo>
                        <a:pt x="1353557" y="1320858"/>
                        <a:pt x="1347379" y="1313801"/>
                        <a:pt x="1347379" y="1305097"/>
                      </a:cubicBezTo>
                      <a:cubicBezTo>
                        <a:pt x="1347379" y="1296393"/>
                        <a:pt x="1353557" y="1289337"/>
                        <a:pt x="1361178" y="1289337"/>
                      </a:cubicBezTo>
                      <a:close/>
                      <a:moveTo>
                        <a:pt x="1209493" y="1287322"/>
                      </a:moveTo>
                      <a:cubicBezTo>
                        <a:pt x="1217113" y="1287322"/>
                        <a:pt x="1223291" y="1294378"/>
                        <a:pt x="1223291" y="1303083"/>
                      </a:cubicBezTo>
                      <a:cubicBezTo>
                        <a:pt x="1223291" y="1311787"/>
                        <a:pt x="1217113" y="1318843"/>
                        <a:pt x="1209493" y="1318843"/>
                      </a:cubicBezTo>
                      <a:cubicBezTo>
                        <a:pt x="1201872" y="1318843"/>
                        <a:pt x="1195694" y="1311787"/>
                        <a:pt x="1195694" y="1303083"/>
                      </a:cubicBezTo>
                      <a:cubicBezTo>
                        <a:pt x="1195694" y="1294378"/>
                        <a:pt x="1201872" y="1287322"/>
                        <a:pt x="1209493" y="1287322"/>
                      </a:cubicBezTo>
                      <a:close/>
                      <a:moveTo>
                        <a:pt x="606587" y="1262096"/>
                      </a:moveTo>
                      <a:cubicBezTo>
                        <a:pt x="614208" y="1262096"/>
                        <a:pt x="620386" y="1269153"/>
                        <a:pt x="620386" y="1277857"/>
                      </a:cubicBezTo>
                      <a:cubicBezTo>
                        <a:pt x="620386" y="1286561"/>
                        <a:pt x="614208" y="1293617"/>
                        <a:pt x="606587" y="1293617"/>
                      </a:cubicBezTo>
                      <a:cubicBezTo>
                        <a:pt x="598967" y="1293617"/>
                        <a:pt x="592789" y="1286561"/>
                        <a:pt x="592789" y="1277857"/>
                      </a:cubicBezTo>
                      <a:cubicBezTo>
                        <a:pt x="592789" y="1269153"/>
                        <a:pt x="598967" y="1262096"/>
                        <a:pt x="606587" y="1262096"/>
                      </a:cubicBezTo>
                      <a:close/>
                      <a:moveTo>
                        <a:pt x="280831" y="1240009"/>
                      </a:moveTo>
                      <a:cubicBezTo>
                        <a:pt x="288451" y="1240009"/>
                        <a:pt x="294629" y="1247065"/>
                        <a:pt x="294629" y="1255770"/>
                      </a:cubicBezTo>
                      <a:cubicBezTo>
                        <a:pt x="294629" y="1264474"/>
                        <a:pt x="288451" y="1271530"/>
                        <a:pt x="280831" y="1271530"/>
                      </a:cubicBezTo>
                      <a:cubicBezTo>
                        <a:pt x="273211" y="1271530"/>
                        <a:pt x="267033" y="1264474"/>
                        <a:pt x="267033" y="1255770"/>
                      </a:cubicBezTo>
                      <a:cubicBezTo>
                        <a:pt x="267033" y="1247065"/>
                        <a:pt x="273211" y="1240009"/>
                        <a:pt x="280831" y="1240009"/>
                      </a:cubicBezTo>
                      <a:close/>
                      <a:moveTo>
                        <a:pt x="738871" y="1227849"/>
                      </a:moveTo>
                      <a:cubicBezTo>
                        <a:pt x="746492" y="1227849"/>
                        <a:pt x="752669" y="1234905"/>
                        <a:pt x="752669" y="1243609"/>
                      </a:cubicBezTo>
                      <a:cubicBezTo>
                        <a:pt x="752669" y="1252314"/>
                        <a:pt x="746492" y="1259370"/>
                        <a:pt x="738871" y="1259370"/>
                      </a:cubicBezTo>
                      <a:cubicBezTo>
                        <a:pt x="731251" y="1259370"/>
                        <a:pt x="725073" y="1252314"/>
                        <a:pt x="725073" y="1243609"/>
                      </a:cubicBezTo>
                      <a:cubicBezTo>
                        <a:pt x="725073" y="1234905"/>
                        <a:pt x="731251" y="1227849"/>
                        <a:pt x="738871" y="1227849"/>
                      </a:cubicBezTo>
                      <a:close/>
                      <a:moveTo>
                        <a:pt x="1283572" y="1226884"/>
                      </a:moveTo>
                      <a:cubicBezTo>
                        <a:pt x="1291192" y="1226884"/>
                        <a:pt x="1297370" y="1233940"/>
                        <a:pt x="1297370" y="1242645"/>
                      </a:cubicBezTo>
                      <a:cubicBezTo>
                        <a:pt x="1297370" y="1251349"/>
                        <a:pt x="1291192" y="1258405"/>
                        <a:pt x="1283572" y="1258405"/>
                      </a:cubicBezTo>
                      <a:cubicBezTo>
                        <a:pt x="1275951" y="1258405"/>
                        <a:pt x="1269773" y="1251349"/>
                        <a:pt x="1269773" y="1242645"/>
                      </a:cubicBezTo>
                      <a:cubicBezTo>
                        <a:pt x="1269773" y="1233940"/>
                        <a:pt x="1275951" y="1226884"/>
                        <a:pt x="1283572" y="1226884"/>
                      </a:cubicBezTo>
                      <a:close/>
                      <a:moveTo>
                        <a:pt x="1477588" y="1224870"/>
                      </a:moveTo>
                      <a:lnTo>
                        <a:pt x="1484826" y="1228295"/>
                      </a:lnTo>
                      <a:lnTo>
                        <a:pt x="1468905" y="1252283"/>
                      </a:lnTo>
                      <a:lnTo>
                        <a:pt x="1467831" y="1251775"/>
                      </a:lnTo>
                      <a:cubicBezTo>
                        <a:pt x="1465334" y="1248923"/>
                        <a:pt x="1463789" y="1244983"/>
                        <a:pt x="1463789" y="1240631"/>
                      </a:cubicBezTo>
                      <a:cubicBezTo>
                        <a:pt x="1463789" y="1231926"/>
                        <a:pt x="1469967" y="1224870"/>
                        <a:pt x="1477588" y="1224870"/>
                      </a:cubicBezTo>
                      <a:close/>
                      <a:moveTo>
                        <a:pt x="1131886" y="1224870"/>
                      </a:moveTo>
                      <a:cubicBezTo>
                        <a:pt x="1139507" y="1224870"/>
                        <a:pt x="1145685" y="1231926"/>
                        <a:pt x="1145685" y="1240631"/>
                      </a:cubicBezTo>
                      <a:cubicBezTo>
                        <a:pt x="1145685" y="1249335"/>
                        <a:pt x="1139507" y="1256391"/>
                        <a:pt x="1131886" y="1256391"/>
                      </a:cubicBezTo>
                      <a:cubicBezTo>
                        <a:pt x="1124265" y="1256391"/>
                        <a:pt x="1118087" y="1249335"/>
                        <a:pt x="1118087" y="1240631"/>
                      </a:cubicBezTo>
                      <a:cubicBezTo>
                        <a:pt x="1118087" y="1231926"/>
                        <a:pt x="1124265" y="1224870"/>
                        <a:pt x="1131886" y="1224870"/>
                      </a:cubicBezTo>
                      <a:close/>
                      <a:moveTo>
                        <a:pt x="166185" y="1223892"/>
                      </a:moveTo>
                      <a:cubicBezTo>
                        <a:pt x="173806" y="1223892"/>
                        <a:pt x="179984" y="1230949"/>
                        <a:pt x="179984" y="1239653"/>
                      </a:cubicBezTo>
                      <a:cubicBezTo>
                        <a:pt x="179984" y="1248357"/>
                        <a:pt x="173806" y="1255413"/>
                        <a:pt x="166185" y="1255413"/>
                      </a:cubicBezTo>
                      <a:cubicBezTo>
                        <a:pt x="158564" y="1255413"/>
                        <a:pt x="152386" y="1248357"/>
                        <a:pt x="152386" y="1239653"/>
                      </a:cubicBezTo>
                      <a:cubicBezTo>
                        <a:pt x="152386" y="1230949"/>
                        <a:pt x="158564" y="1223892"/>
                        <a:pt x="166185" y="1223892"/>
                      </a:cubicBezTo>
                      <a:close/>
                      <a:moveTo>
                        <a:pt x="1361178" y="1214796"/>
                      </a:moveTo>
                      <a:cubicBezTo>
                        <a:pt x="1368799" y="1214796"/>
                        <a:pt x="1374977" y="1221853"/>
                        <a:pt x="1374977" y="1230557"/>
                      </a:cubicBezTo>
                      <a:cubicBezTo>
                        <a:pt x="1374977" y="1239261"/>
                        <a:pt x="1368799" y="1246317"/>
                        <a:pt x="1361178" y="1246317"/>
                      </a:cubicBezTo>
                      <a:cubicBezTo>
                        <a:pt x="1353557" y="1246317"/>
                        <a:pt x="1347379" y="1239261"/>
                        <a:pt x="1347379" y="1230557"/>
                      </a:cubicBezTo>
                      <a:cubicBezTo>
                        <a:pt x="1347379" y="1221853"/>
                        <a:pt x="1353557" y="1214796"/>
                        <a:pt x="1361178" y="1214796"/>
                      </a:cubicBezTo>
                      <a:close/>
                      <a:moveTo>
                        <a:pt x="414879" y="1205761"/>
                      </a:moveTo>
                      <a:cubicBezTo>
                        <a:pt x="422500" y="1205761"/>
                        <a:pt x="428677" y="1212817"/>
                        <a:pt x="428677" y="1221522"/>
                      </a:cubicBezTo>
                      <a:cubicBezTo>
                        <a:pt x="428677" y="1230226"/>
                        <a:pt x="422500" y="1237282"/>
                        <a:pt x="414879" y="1237282"/>
                      </a:cubicBezTo>
                      <a:cubicBezTo>
                        <a:pt x="407258" y="1237282"/>
                        <a:pt x="401080" y="1230226"/>
                        <a:pt x="401080" y="1221522"/>
                      </a:cubicBezTo>
                      <a:cubicBezTo>
                        <a:pt x="401080" y="1212817"/>
                        <a:pt x="407258" y="1205761"/>
                        <a:pt x="414879" y="1205761"/>
                      </a:cubicBezTo>
                      <a:close/>
                      <a:moveTo>
                        <a:pt x="879974" y="1201660"/>
                      </a:moveTo>
                      <a:cubicBezTo>
                        <a:pt x="887594" y="1201660"/>
                        <a:pt x="893772" y="1208716"/>
                        <a:pt x="893772" y="1217420"/>
                      </a:cubicBezTo>
                      <a:cubicBezTo>
                        <a:pt x="893772" y="1226124"/>
                        <a:pt x="887594" y="1233181"/>
                        <a:pt x="879974" y="1233181"/>
                      </a:cubicBezTo>
                      <a:cubicBezTo>
                        <a:pt x="872353" y="1233181"/>
                        <a:pt x="866175" y="1226124"/>
                        <a:pt x="866175" y="1217420"/>
                      </a:cubicBezTo>
                      <a:cubicBezTo>
                        <a:pt x="866175" y="1208716"/>
                        <a:pt x="872353" y="1201660"/>
                        <a:pt x="879974" y="1201660"/>
                      </a:cubicBezTo>
                      <a:close/>
                      <a:moveTo>
                        <a:pt x="521926" y="1199644"/>
                      </a:moveTo>
                      <a:cubicBezTo>
                        <a:pt x="529546" y="1199644"/>
                        <a:pt x="535724" y="1206700"/>
                        <a:pt x="535724" y="1215405"/>
                      </a:cubicBezTo>
                      <a:cubicBezTo>
                        <a:pt x="535724" y="1224109"/>
                        <a:pt x="529546" y="1231165"/>
                        <a:pt x="521926" y="1231165"/>
                      </a:cubicBezTo>
                      <a:cubicBezTo>
                        <a:pt x="514305" y="1231165"/>
                        <a:pt x="508127" y="1224109"/>
                        <a:pt x="508127" y="1215405"/>
                      </a:cubicBezTo>
                      <a:cubicBezTo>
                        <a:pt x="508127" y="1206700"/>
                        <a:pt x="514305" y="1199644"/>
                        <a:pt x="521926" y="1199644"/>
                      </a:cubicBezTo>
                      <a:close/>
                      <a:moveTo>
                        <a:pt x="83821" y="1175651"/>
                      </a:moveTo>
                      <a:lnTo>
                        <a:pt x="93350" y="1180159"/>
                      </a:lnTo>
                      <a:cubicBezTo>
                        <a:pt x="95847" y="1183011"/>
                        <a:pt x="97391" y="1186951"/>
                        <a:pt x="97391" y="1191303"/>
                      </a:cubicBezTo>
                      <a:lnTo>
                        <a:pt x="96499" y="1193763"/>
                      </a:lnTo>
                      <a:close/>
                      <a:moveTo>
                        <a:pt x="989022" y="1173455"/>
                      </a:moveTo>
                      <a:cubicBezTo>
                        <a:pt x="996643" y="1173455"/>
                        <a:pt x="1002821" y="1180511"/>
                        <a:pt x="1002821" y="1189215"/>
                      </a:cubicBezTo>
                      <a:cubicBezTo>
                        <a:pt x="1002821" y="1197919"/>
                        <a:pt x="996643" y="1204976"/>
                        <a:pt x="989022" y="1204976"/>
                      </a:cubicBezTo>
                      <a:cubicBezTo>
                        <a:pt x="981402" y="1204976"/>
                        <a:pt x="975224" y="1197919"/>
                        <a:pt x="975224" y="1189215"/>
                      </a:cubicBezTo>
                      <a:cubicBezTo>
                        <a:pt x="975224" y="1180511"/>
                        <a:pt x="981402" y="1173455"/>
                        <a:pt x="989022" y="1173455"/>
                      </a:cubicBezTo>
                      <a:close/>
                      <a:moveTo>
                        <a:pt x="657737" y="1159352"/>
                      </a:moveTo>
                      <a:cubicBezTo>
                        <a:pt x="665358" y="1159352"/>
                        <a:pt x="671535" y="1166409"/>
                        <a:pt x="671535" y="1175113"/>
                      </a:cubicBezTo>
                      <a:cubicBezTo>
                        <a:pt x="671535" y="1183817"/>
                        <a:pt x="665358" y="1190873"/>
                        <a:pt x="657737" y="1190873"/>
                      </a:cubicBezTo>
                      <a:cubicBezTo>
                        <a:pt x="650116" y="1190873"/>
                        <a:pt x="643939" y="1183817"/>
                        <a:pt x="643939" y="1175113"/>
                      </a:cubicBezTo>
                      <a:cubicBezTo>
                        <a:pt x="643939" y="1166409"/>
                        <a:pt x="650116" y="1159352"/>
                        <a:pt x="657737" y="1159352"/>
                      </a:cubicBezTo>
                      <a:close/>
                      <a:moveTo>
                        <a:pt x="245861" y="1157412"/>
                      </a:moveTo>
                      <a:cubicBezTo>
                        <a:pt x="253482" y="1157412"/>
                        <a:pt x="259659" y="1164468"/>
                        <a:pt x="259659" y="1173172"/>
                      </a:cubicBezTo>
                      <a:cubicBezTo>
                        <a:pt x="259659" y="1181876"/>
                        <a:pt x="253482" y="1188933"/>
                        <a:pt x="245861" y="1188933"/>
                      </a:cubicBezTo>
                      <a:cubicBezTo>
                        <a:pt x="238240" y="1188933"/>
                        <a:pt x="232063" y="1181876"/>
                        <a:pt x="232063" y="1173172"/>
                      </a:cubicBezTo>
                      <a:cubicBezTo>
                        <a:pt x="232063" y="1164468"/>
                        <a:pt x="238240" y="1157412"/>
                        <a:pt x="245861" y="1157412"/>
                      </a:cubicBezTo>
                      <a:close/>
                      <a:moveTo>
                        <a:pt x="337578" y="1151368"/>
                      </a:moveTo>
                      <a:cubicBezTo>
                        <a:pt x="345199" y="1151368"/>
                        <a:pt x="351376" y="1158424"/>
                        <a:pt x="351376" y="1167129"/>
                      </a:cubicBezTo>
                      <a:cubicBezTo>
                        <a:pt x="351376" y="1175833"/>
                        <a:pt x="345199" y="1182889"/>
                        <a:pt x="337578" y="1182889"/>
                      </a:cubicBezTo>
                      <a:cubicBezTo>
                        <a:pt x="329958" y="1182889"/>
                        <a:pt x="323780" y="1175833"/>
                        <a:pt x="323780" y="1167129"/>
                      </a:cubicBezTo>
                      <a:cubicBezTo>
                        <a:pt x="323780" y="1158424"/>
                        <a:pt x="329958" y="1151368"/>
                        <a:pt x="337578" y="1151368"/>
                      </a:cubicBezTo>
                      <a:close/>
                      <a:moveTo>
                        <a:pt x="1385871" y="1140257"/>
                      </a:moveTo>
                      <a:cubicBezTo>
                        <a:pt x="1393492" y="1140257"/>
                        <a:pt x="1399670" y="1147313"/>
                        <a:pt x="1399670" y="1156017"/>
                      </a:cubicBezTo>
                      <a:cubicBezTo>
                        <a:pt x="1399670" y="1164721"/>
                        <a:pt x="1393492" y="1171778"/>
                        <a:pt x="1385871" y="1171778"/>
                      </a:cubicBezTo>
                      <a:cubicBezTo>
                        <a:pt x="1378251" y="1171778"/>
                        <a:pt x="1372073" y="1164721"/>
                        <a:pt x="1372073" y="1156017"/>
                      </a:cubicBezTo>
                      <a:cubicBezTo>
                        <a:pt x="1372073" y="1147313"/>
                        <a:pt x="1378251" y="1140257"/>
                        <a:pt x="1385871" y="1140257"/>
                      </a:cubicBezTo>
                      <a:close/>
                      <a:moveTo>
                        <a:pt x="1211256" y="1134213"/>
                      </a:moveTo>
                      <a:cubicBezTo>
                        <a:pt x="1218877" y="1134213"/>
                        <a:pt x="1225055" y="1141269"/>
                        <a:pt x="1225055" y="1149974"/>
                      </a:cubicBezTo>
                      <a:cubicBezTo>
                        <a:pt x="1225055" y="1158678"/>
                        <a:pt x="1218877" y="1165734"/>
                        <a:pt x="1211256" y="1165734"/>
                      </a:cubicBezTo>
                      <a:cubicBezTo>
                        <a:pt x="1203635" y="1165734"/>
                        <a:pt x="1197457" y="1158678"/>
                        <a:pt x="1197457" y="1149974"/>
                      </a:cubicBezTo>
                      <a:cubicBezTo>
                        <a:pt x="1197457" y="1141269"/>
                        <a:pt x="1203635" y="1134213"/>
                        <a:pt x="1211256" y="1134213"/>
                      </a:cubicBezTo>
                      <a:close/>
                      <a:moveTo>
                        <a:pt x="791785" y="1123090"/>
                      </a:moveTo>
                      <a:cubicBezTo>
                        <a:pt x="799405" y="1123090"/>
                        <a:pt x="805583" y="1130146"/>
                        <a:pt x="805583" y="1138850"/>
                      </a:cubicBezTo>
                      <a:cubicBezTo>
                        <a:pt x="805583" y="1147555"/>
                        <a:pt x="799405" y="1154611"/>
                        <a:pt x="791785" y="1154611"/>
                      </a:cubicBezTo>
                      <a:cubicBezTo>
                        <a:pt x="784165" y="1154611"/>
                        <a:pt x="777987" y="1147555"/>
                        <a:pt x="777987" y="1138850"/>
                      </a:cubicBezTo>
                      <a:cubicBezTo>
                        <a:pt x="777987" y="1130146"/>
                        <a:pt x="784165" y="1123090"/>
                        <a:pt x="791785" y="1123090"/>
                      </a:cubicBezTo>
                      <a:close/>
                      <a:moveTo>
                        <a:pt x="1518155" y="1106009"/>
                      </a:moveTo>
                      <a:cubicBezTo>
                        <a:pt x="1525776" y="1106009"/>
                        <a:pt x="1531954" y="1113065"/>
                        <a:pt x="1531954" y="1121769"/>
                      </a:cubicBezTo>
                      <a:cubicBezTo>
                        <a:pt x="1531954" y="1130474"/>
                        <a:pt x="1525776" y="1137530"/>
                        <a:pt x="1518155" y="1137530"/>
                      </a:cubicBezTo>
                      <a:cubicBezTo>
                        <a:pt x="1510535" y="1137530"/>
                        <a:pt x="1504357" y="1130474"/>
                        <a:pt x="1504357" y="1121769"/>
                      </a:cubicBezTo>
                      <a:cubicBezTo>
                        <a:pt x="1504357" y="1113065"/>
                        <a:pt x="1510535" y="1106009"/>
                        <a:pt x="1518155" y="1106009"/>
                      </a:cubicBezTo>
                      <a:close/>
                      <a:moveTo>
                        <a:pt x="432822" y="1098989"/>
                      </a:moveTo>
                      <a:cubicBezTo>
                        <a:pt x="440443" y="1098989"/>
                        <a:pt x="446621" y="1106045"/>
                        <a:pt x="446621" y="1114749"/>
                      </a:cubicBezTo>
                      <a:cubicBezTo>
                        <a:pt x="446621" y="1123453"/>
                        <a:pt x="440443" y="1130510"/>
                        <a:pt x="432822" y="1130510"/>
                      </a:cubicBezTo>
                      <a:cubicBezTo>
                        <a:pt x="425202" y="1130510"/>
                        <a:pt x="419024" y="1123453"/>
                        <a:pt x="419024" y="1114749"/>
                      </a:cubicBezTo>
                      <a:cubicBezTo>
                        <a:pt x="419024" y="1106045"/>
                        <a:pt x="425202" y="1098989"/>
                        <a:pt x="432822" y="1098989"/>
                      </a:cubicBezTo>
                      <a:close/>
                      <a:moveTo>
                        <a:pt x="168255" y="1094959"/>
                      </a:moveTo>
                      <a:cubicBezTo>
                        <a:pt x="175875" y="1094959"/>
                        <a:pt x="182053" y="1102015"/>
                        <a:pt x="182053" y="1110720"/>
                      </a:cubicBezTo>
                      <a:cubicBezTo>
                        <a:pt x="182053" y="1119424"/>
                        <a:pt x="175875" y="1126480"/>
                        <a:pt x="168255" y="1126480"/>
                      </a:cubicBezTo>
                      <a:cubicBezTo>
                        <a:pt x="160634" y="1126480"/>
                        <a:pt x="154456" y="1119424"/>
                        <a:pt x="154456" y="1110720"/>
                      </a:cubicBezTo>
                      <a:cubicBezTo>
                        <a:pt x="154456" y="1102015"/>
                        <a:pt x="160634" y="1094959"/>
                        <a:pt x="168255" y="1094959"/>
                      </a:cubicBezTo>
                      <a:close/>
                      <a:moveTo>
                        <a:pt x="1308264" y="1077805"/>
                      </a:moveTo>
                      <a:cubicBezTo>
                        <a:pt x="1315885" y="1077805"/>
                        <a:pt x="1322063" y="1084861"/>
                        <a:pt x="1322063" y="1093565"/>
                      </a:cubicBezTo>
                      <a:cubicBezTo>
                        <a:pt x="1322063" y="1102270"/>
                        <a:pt x="1315885" y="1109326"/>
                        <a:pt x="1308264" y="1109326"/>
                      </a:cubicBezTo>
                      <a:cubicBezTo>
                        <a:pt x="1300644" y="1109326"/>
                        <a:pt x="1294466" y="1102270"/>
                        <a:pt x="1294466" y="1093565"/>
                      </a:cubicBezTo>
                      <a:cubicBezTo>
                        <a:pt x="1294466" y="1084861"/>
                        <a:pt x="1300644" y="1077805"/>
                        <a:pt x="1308264" y="1077805"/>
                      </a:cubicBezTo>
                      <a:close/>
                      <a:moveTo>
                        <a:pt x="965417" y="1071668"/>
                      </a:moveTo>
                      <a:cubicBezTo>
                        <a:pt x="973037" y="1071668"/>
                        <a:pt x="979215" y="1078725"/>
                        <a:pt x="979215" y="1087429"/>
                      </a:cubicBezTo>
                      <a:cubicBezTo>
                        <a:pt x="979215" y="1096133"/>
                        <a:pt x="973037" y="1103189"/>
                        <a:pt x="965417" y="1103189"/>
                      </a:cubicBezTo>
                      <a:cubicBezTo>
                        <a:pt x="957797" y="1103189"/>
                        <a:pt x="951619" y="1096133"/>
                        <a:pt x="951619" y="1087429"/>
                      </a:cubicBezTo>
                      <a:cubicBezTo>
                        <a:pt x="951619" y="1078725"/>
                        <a:pt x="957797" y="1071668"/>
                        <a:pt x="965417" y="1071668"/>
                      </a:cubicBezTo>
                      <a:close/>
                      <a:moveTo>
                        <a:pt x="850771" y="1055552"/>
                      </a:moveTo>
                      <a:cubicBezTo>
                        <a:pt x="858392" y="1055552"/>
                        <a:pt x="864570" y="1062608"/>
                        <a:pt x="864570" y="1071313"/>
                      </a:cubicBezTo>
                      <a:cubicBezTo>
                        <a:pt x="864570" y="1080017"/>
                        <a:pt x="858392" y="1087073"/>
                        <a:pt x="850771" y="1087073"/>
                      </a:cubicBezTo>
                      <a:cubicBezTo>
                        <a:pt x="843150" y="1087073"/>
                        <a:pt x="836972" y="1080017"/>
                        <a:pt x="836972" y="1071313"/>
                      </a:cubicBezTo>
                      <a:cubicBezTo>
                        <a:pt x="836972" y="1062608"/>
                        <a:pt x="843150" y="1055552"/>
                        <a:pt x="850771" y="1055552"/>
                      </a:cubicBezTo>
                      <a:close/>
                      <a:moveTo>
                        <a:pt x="1440548" y="1043556"/>
                      </a:moveTo>
                      <a:cubicBezTo>
                        <a:pt x="1448169" y="1043556"/>
                        <a:pt x="1454347" y="1050613"/>
                        <a:pt x="1454347" y="1059317"/>
                      </a:cubicBezTo>
                      <a:cubicBezTo>
                        <a:pt x="1454347" y="1068021"/>
                        <a:pt x="1448169" y="1075077"/>
                        <a:pt x="1440548" y="1075077"/>
                      </a:cubicBezTo>
                      <a:cubicBezTo>
                        <a:pt x="1432928" y="1075077"/>
                        <a:pt x="1426750" y="1068021"/>
                        <a:pt x="1426750" y="1059317"/>
                      </a:cubicBezTo>
                      <a:cubicBezTo>
                        <a:pt x="1426750" y="1050613"/>
                        <a:pt x="1432928" y="1043556"/>
                        <a:pt x="1440548" y="1043556"/>
                      </a:cubicBezTo>
                      <a:close/>
                      <a:moveTo>
                        <a:pt x="1099465" y="1037420"/>
                      </a:moveTo>
                      <a:cubicBezTo>
                        <a:pt x="1107086" y="1037420"/>
                        <a:pt x="1113264" y="1044476"/>
                        <a:pt x="1113264" y="1053181"/>
                      </a:cubicBezTo>
                      <a:cubicBezTo>
                        <a:pt x="1113264" y="1061885"/>
                        <a:pt x="1107086" y="1068941"/>
                        <a:pt x="1099465" y="1068941"/>
                      </a:cubicBezTo>
                      <a:cubicBezTo>
                        <a:pt x="1091844" y="1068941"/>
                        <a:pt x="1085666" y="1061885"/>
                        <a:pt x="1085666" y="1053181"/>
                      </a:cubicBezTo>
                      <a:cubicBezTo>
                        <a:pt x="1085666" y="1044476"/>
                        <a:pt x="1091844" y="1037420"/>
                        <a:pt x="1099465" y="1037420"/>
                      </a:cubicBezTo>
                      <a:close/>
                      <a:moveTo>
                        <a:pt x="265263" y="1034521"/>
                      </a:moveTo>
                      <a:cubicBezTo>
                        <a:pt x="272884" y="1034521"/>
                        <a:pt x="279062" y="1041578"/>
                        <a:pt x="279062" y="1050282"/>
                      </a:cubicBezTo>
                      <a:cubicBezTo>
                        <a:pt x="279062" y="1058986"/>
                        <a:pt x="272884" y="1066042"/>
                        <a:pt x="265263" y="1066042"/>
                      </a:cubicBezTo>
                      <a:cubicBezTo>
                        <a:pt x="257642" y="1066042"/>
                        <a:pt x="251464" y="1058986"/>
                        <a:pt x="251464" y="1050282"/>
                      </a:cubicBezTo>
                      <a:cubicBezTo>
                        <a:pt x="251464" y="1041578"/>
                        <a:pt x="257642" y="1034521"/>
                        <a:pt x="265263" y="1034521"/>
                      </a:cubicBezTo>
                      <a:close/>
                      <a:moveTo>
                        <a:pt x="683211" y="1027348"/>
                      </a:moveTo>
                      <a:cubicBezTo>
                        <a:pt x="690831" y="1027348"/>
                        <a:pt x="697009" y="1034404"/>
                        <a:pt x="697009" y="1043108"/>
                      </a:cubicBezTo>
                      <a:cubicBezTo>
                        <a:pt x="697009" y="1051813"/>
                        <a:pt x="690831" y="1058869"/>
                        <a:pt x="683211" y="1058869"/>
                      </a:cubicBezTo>
                      <a:cubicBezTo>
                        <a:pt x="675591" y="1058869"/>
                        <a:pt x="669413" y="1051813"/>
                        <a:pt x="669413" y="1043108"/>
                      </a:cubicBezTo>
                      <a:cubicBezTo>
                        <a:pt x="669413" y="1034404"/>
                        <a:pt x="675591" y="1027348"/>
                        <a:pt x="683211" y="1027348"/>
                      </a:cubicBezTo>
                      <a:close/>
                      <a:moveTo>
                        <a:pt x="353452" y="1026463"/>
                      </a:moveTo>
                      <a:cubicBezTo>
                        <a:pt x="361073" y="1026463"/>
                        <a:pt x="367250" y="1033519"/>
                        <a:pt x="367250" y="1042223"/>
                      </a:cubicBezTo>
                      <a:cubicBezTo>
                        <a:pt x="367250" y="1050928"/>
                        <a:pt x="361073" y="1057984"/>
                        <a:pt x="353452" y="1057984"/>
                      </a:cubicBezTo>
                      <a:cubicBezTo>
                        <a:pt x="345832" y="1057984"/>
                        <a:pt x="339654" y="1050928"/>
                        <a:pt x="339654" y="1042223"/>
                      </a:cubicBezTo>
                      <a:cubicBezTo>
                        <a:pt x="339654" y="1033519"/>
                        <a:pt x="345832" y="1026463"/>
                        <a:pt x="353452" y="1026463"/>
                      </a:cubicBezTo>
                      <a:close/>
                      <a:moveTo>
                        <a:pt x="88885" y="1022434"/>
                      </a:moveTo>
                      <a:cubicBezTo>
                        <a:pt x="96505" y="1022434"/>
                        <a:pt x="102683" y="1029490"/>
                        <a:pt x="102683" y="1038194"/>
                      </a:cubicBezTo>
                      <a:cubicBezTo>
                        <a:pt x="102683" y="1046899"/>
                        <a:pt x="96505" y="1053955"/>
                        <a:pt x="88885" y="1053955"/>
                      </a:cubicBezTo>
                      <a:cubicBezTo>
                        <a:pt x="81264" y="1053955"/>
                        <a:pt x="75086" y="1046899"/>
                        <a:pt x="75086" y="1038194"/>
                      </a:cubicBezTo>
                      <a:cubicBezTo>
                        <a:pt x="75086" y="1029490"/>
                        <a:pt x="81264" y="1022434"/>
                        <a:pt x="88885" y="1022434"/>
                      </a:cubicBezTo>
                      <a:close/>
                      <a:moveTo>
                        <a:pt x="1581652" y="1017367"/>
                      </a:moveTo>
                      <a:lnTo>
                        <a:pt x="1583830" y="1018398"/>
                      </a:lnTo>
                      <a:lnTo>
                        <a:pt x="1583378" y="1021107"/>
                      </a:lnTo>
                      <a:lnTo>
                        <a:pt x="1574654" y="1045578"/>
                      </a:lnTo>
                      <a:lnTo>
                        <a:pt x="1571895" y="1044272"/>
                      </a:lnTo>
                      <a:cubicBezTo>
                        <a:pt x="1569398" y="1041420"/>
                        <a:pt x="1567853" y="1037480"/>
                        <a:pt x="1567853" y="1033128"/>
                      </a:cubicBezTo>
                      <a:cubicBezTo>
                        <a:pt x="1567853" y="1024423"/>
                        <a:pt x="1574031" y="1017367"/>
                        <a:pt x="1581652" y="1017367"/>
                      </a:cubicBezTo>
                      <a:close/>
                      <a:moveTo>
                        <a:pt x="1223603" y="1015353"/>
                      </a:moveTo>
                      <a:cubicBezTo>
                        <a:pt x="1231223" y="1015353"/>
                        <a:pt x="1237401" y="1022409"/>
                        <a:pt x="1237401" y="1031113"/>
                      </a:cubicBezTo>
                      <a:cubicBezTo>
                        <a:pt x="1237401" y="1039817"/>
                        <a:pt x="1231223" y="1046874"/>
                        <a:pt x="1223603" y="1046874"/>
                      </a:cubicBezTo>
                      <a:cubicBezTo>
                        <a:pt x="1215982" y="1046874"/>
                        <a:pt x="1209804" y="1039817"/>
                        <a:pt x="1209804" y="1031113"/>
                      </a:cubicBezTo>
                      <a:cubicBezTo>
                        <a:pt x="1209804" y="1022409"/>
                        <a:pt x="1215982" y="1015353"/>
                        <a:pt x="1223603" y="1015353"/>
                      </a:cubicBezTo>
                      <a:close/>
                      <a:moveTo>
                        <a:pt x="520706" y="1008331"/>
                      </a:moveTo>
                      <a:cubicBezTo>
                        <a:pt x="528327" y="1008331"/>
                        <a:pt x="534504" y="1015388"/>
                        <a:pt x="534504" y="1024092"/>
                      </a:cubicBezTo>
                      <a:cubicBezTo>
                        <a:pt x="534504" y="1032796"/>
                        <a:pt x="528327" y="1039852"/>
                        <a:pt x="520706" y="1039852"/>
                      </a:cubicBezTo>
                      <a:cubicBezTo>
                        <a:pt x="513086" y="1039852"/>
                        <a:pt x="506908" y="1032796"/>
                        <a:pt x="506908" y="1024092"/>
                      </a:cubicBezTo>
                      <a:cubicBezTo>
                        <a:pt x="506908" y="1015388"/>
                        <a:pt x="513086" y="1008331"/>
                        <a:pt x="520706" y="1008331"/>
                      </a:cubicBezTo>
                      <a:close/>
                      <a:moveTo>
                        <a:pt x="768179" y="1007202"/>
                      </a:moveTo>
                      <a:cubicBezTo>
                        <a:pt x="775800" y="1007202"/>
                        <a:pt x="781978" y="1014258"/>
                        <a:pt x="781978" y="1022962"/>
                      </a:cubicBezTo>
                      <a:cubicBezTo>
                        <a:pt x="781978" y="1031667"/>
                        <a:pt x="775800" y="1038723"/>
                        <a:pt x="768179" y="1038723"/>
                      </a:cubicBezTo>
                      <a:cubicBezTo>
                        <a:pt x="760558" y="1038723"/>
                        <a:pt x="754380" y="1031667"/>
                        <a:pt x="754380" y="1022962"/>
                      </a:cubicBezTo>
                      <a:cubicBezTo>
                        <a:pt x="754380" y="1014258"/>
                        <a:pt x="760558" y="1007202"/>
                        <a:pt x="768179" y="1007202"/>
                      </a:cubicBezTo>
                      <a:close/>
                      <a:moveTo>
                        <a:pt x="930447" y="989071"/>
                      </a:moveTo>
                      <a:cubicBezTo>
                        <a:pt x="938068" y="989071"/>
                        <a:pt x="944245" y="996127"/>
                        <a:pt x="944245" y="1004831"/>
                      </a:cubicBezTo>
                      <a:cubicBezTo>
                        <a:pt x="944245" y="1013536"/>
                        <a:pt x="938068" y="1020592"/>
                        <a:pt x="930447" y="1020592"/>
                      </a:cubicBezTo>
                      <a:cubicBezTo>
                        <a:pt x="922826" y="1020592"/>
                        <a:pt x="916649" y="1013536"/>
                        <a:pt x="916649" y="1004831"/>
                      </a:cubicBezTo>
                      <a:cubicBezTo>
                        <a:pt x="916649" y="996127"/>
                        <a:pt x="922826" y="989071"/>
                        <a:pt x="930447" y="989071"/>
                      </a:cubicBezTo>
                      <a:close/>
                      <a:moveTo>
                        <a:pt x="431058" y="984157"/>
                      </a:moveTo>
                      <a:cubicBezTo>
                        <a:pt x="438679" y="984157"/>
                        <a:pt x="444857" y="991213"/>
                        <a:pt x="444857" y="999917"/>
                      </a:cubicBezTo>
                      <a:cubicBezTo>
                        <a:pt x="444857" y="1008622"/>
                        <a:pt x="438679" y="1015678"/>
                        <a:pt x="431058" y="1015678"/>
                      </a:cubicBezTo>
                      <a:cubicBezTo>
                        <a:pt x="423438" y="1015678"/>
                        <a:pt x="417260" y="1008622"/>
                        <a:pt x="417260" y="999917"/>
                      </a:cubicBezTo>
                      <a:cubicBezTo>
                        <a:pt x="417260" y="991213"/>
                        <a:pt x="423438" y="984157"/>
                        <a:pt x="431058" y="984157"/>
                      </a:cubicBezTo>
                      <a:close/>
                      <a:moveTo>
                        <a:pt x="1022164" y="983027"/>
                      </a:moveTo>
                      <a:cubicBezTo>
                        <a:pt x="1029785" y="983027"/>
                        <a:pt x="1035962" y="990083"/>
                        <a:pt x="1035962" y="998788"/>
                      </a:cubicBezTo>
                      <a:cubicBezTo>
                        <a:pt x="1035962" y="1007492"/>
                        <a:pt x="1029785" y="1014548"/>
                        <a:pt x="1022164" y="1014548"/>
                      </a:cubicBezTo>
                      <a:cubicBezTo>
                        <a:pt x="1014544" y="1014548"/>
                        <a:pt x="1008366" y="1007492"/>
                        <a:pt x="1008366" y="998788"/>
                      </a:cubicBezTo>
                      <a:cubicBezTo>
                        <a:pt x="1008366" y="990083"/>
                        <a:pt x="1014544" y="983027"/>
                        <a:pt x="1022164" y="983027"/>
                      </a:cubicBezTo>
                      <a:close/>
                      <a:moveTo>
                        <a:pt x="1359415" y="975061"/>
                      </a:moveTo>
                      <a:cubicBezTo>
                        <a:pt x="1367036" y="975061"/>
                        <a:pt x="1373213" y="982117"/>
                        <a:pt x="1373213" y="990821"/>
                      </a:cubicBezTo>
                      <a:cubicBezTo>
                        <a:pt x="1373213" y="999525"/>
                        <a:pt x="1367036" y="1006582"/>
                        <a:pt x="1359415" y="1006582"/>
                      </a:cubicBezTo>
                      <a:cubicBezTo>
                        <a:pt x="1351794" y="1006582"/>
                        <a:pt x="1345616" y="999525"/>
                        <a:pt x="1345616" y="990821"/>
                      </a:cubicBezTo>
                      <a:cubicBezTo>
                        <a:pt x="1345616" y="982117"/>
                        <a:pt x="1351794" y="975061"/>
                        <a:pt x="1359415" y="975061"/>
                      </a:cubicBezTo>
                      <a:close/>
                      <a:moveTo>
                        <a:pt x="11278" y="959982"/>
                      </a:moveTo>
                      <a:cubicBezTo>
                        <a:pt x="18898" y="959982"/>
                        <a:pt x="25076" y="967038"/>
                        <a:pt x="25076" y="975743"/>
                      </a:cubicBezTo>
                      <a:cubicBezTo>
                        <a:pt x="25076" y="984447"/>
                        <a:pt x="18898" y="991503"/>
                        <a:pt x="11278" y="991503"/>
                      </a:cubicBezTo>
                      <a:lnTo>
                        <a:pt x="11154" y="991444"/>
                      </a:lnTo>
                      <a:lnTo>
                        <a:pt x="6002" y="962478"/>
                      </a:lnTo>
                      <a:close/>
                      <a:moveTo>
                        <a:pt x="160419" y="952200"/>
                      </a:moveTo>
                      <a:cubicBezTo>
                        <a:pt x="168040" y="952200"/>
                        <a:pt x="174218" y="959256"/>
                        <a:pt x="174218" y="967960"/>
                      </a:cubicBezTo>
                      <a:cubicBezTo>
                        <a:pt x="174218" y="976665"/>
                        <a:pt x="168040" y="983721"/>
                        <a:pt x="160419" y="983721"/>
                      </a:cubicBezTo>
                      <a:cubicBezTo>
                        <a:pt x="152799" y="983721"/>
                        <a:pt x="146621" y="976665"/>
                        <a:pt x="146621" y="967960"/>
                      </a:cubicBezTo>
                      <a:cubicBezTo>
                        <a:pt x="146621" y="959256"/>
                        <a:pt x="152799" y="952200"/>
                        <a:pt x="160419" y="952200"/>
                      </a:cubicBezTo>
                      <a:close/>
                      <a:moveTo>
                        <a:pt x="596786" y="946764"/>
                      </a:moveTo>
                      <a:cubicBezTo>
                        <a:pt x="604406" y="946764"/>
                        <a:pt x="610584" y="953820"/>
                        <a:pt x="610584" y="962525"/>
                      </a:cubicBezTo>
                      <a:cubicBezTo>
                        <a:pt x="610584" y="971229"/>
                        <a:pt x="604406" y="978285"/>
                        <a:pt x="596786" y="978285"/>
                      </a:cubicBezTo>
                      <a:cubicBezTo>
                        <a:pt x="589165" y="978285"/>
                        <a:pt x="582987" y="971229"/>
                        <a:pt x="582987" y="962525"/>
                      </a:cubicBezTo>
                      <a:cubicBezTo>
                        <a:pt x="582987" y="953820"/>
                        <a:pt x="589165" y="946764"/>
                        <a:pt x="596786" y="946764"/>
                      </a:cubicBezTo>
                      <a:close/>
                      <a:moveTo>
                        <a:pt x="255199" y="939123"/>
                      </a:moveTo>
                      <a:cubicBezTo>
                        <a:pt x="262820" y="939123"/>
                        <a:pt x="268998" y="946179"/>
                        <a:pt x="268998" y="954883"/>
                      </a:cubicBezTo>
                      <a:cubicBezTo>
                        <a:pt x="268998" y="963587"/>
                        <a:pt x="262820" y="970644"/>
                        <a:pt x="255199" y="970644"/>
                      </a:cubicBezTo>
                      <a:cubicBezTo>
                        <a:pt x="247579" y="970644"/>
                        <a:pt x="241401" y="963587"/>
                        <a:pt x="241401" y="954883"/>
                      </a:cubicBezTo>
                      <a:cubicBezTo>
                        <a:pt x="241401" y="946179"/>
                        <a:pt x="247579" y="939123"/>
                        <a:pt x="255199" y="939123"/>
                      </a:cubicBezTo>
                      <a:close/>
                      <a:moveTo>
                        <a:pt x="1493462" y="938798"/>
                      </a:moveTo>
                      <a:cubicBezTo>
                        <a:pt x="1501083" y="938798"/>
                        <a:pt x="1507261" y="945854"/>
                        <a:pt x="1507261" y="954559"/>
                      </a:cubicBezTo>
                      <a:cubicBezTo>
                        <a:pt x="1507261" y="963263"/>
                        <a:pt x="1501083" y="970319"/>
                        <a:pt x="1493462" y="970319"/>
                      </a:cubicBezTo>
                      <a:cubicBezTo>
                        <a:pt x="1485842" y="970319"/>
                        <a:pt x="1479664" y="963263"/>
                        <a:pt x="1479664" y="954559"/>
                      </a:cubicBezTo>
                      <a:cubicBezTo>
                        <a:pt x="1479664" y="945854"/>
                        <a:pt x="1485842" y="938798"/>
                        <a:pt x="1493462" y="938798"/>
                      </a:cubicBezTo>
                      <a:close/>
                      <a:moveTo>
                        <a:pt x="1117409" y="930648"/>
                      </a:moveTo>
                      <a:cubicBezTo>
                        <a:pt x="1125029" y="930648"/>
                        <a:pt x="1131207" y="937704"/>
                        <a:pt x="1131207" y="946408"/>
                      </a:cubicBezTo>
                      <a:cubicBezTo>
                        <a:pt x="1131207" y="955112"/>
                        <a:pt x="1125029" y="962169"/>
                        <a:pt x="1117409" y="962169"/>
                      </a:cubicBezTo>
                      <a:cubicBezTo>
                        <a:pt x="1109788" y="962169"/>
                        <a:pt x="1103610" y="955112"/>
                        <a:pt x="1103610" y="946408"/>
                      </a:cubicBezTo>
                      <a:cubicBezTo>
                        <a:pt x="1103610" y="937704"/>
                        <a:pt x="1109788" y="930648"/>
                        <a:pt x="1117409" y="930648"/>
                      </a:cubicBezTo>
                      <a:close/>
                      <a:moveTo>
                        <a:pt x="852841" y="926619"/>
                      </a:moveTo>
                      <a:cubicBezTo>
                        <a:pt x="860462" y="926619"/>
                        <a:pt x="866639" y="933675"/>
                        <a:pt x="866639" y="942380"/>
                      </a:cubicBezTo>
                      <a:cubicBezTo>
                        <a:pt x="866639" y="951084"/>
                        <a:pt x="860462" y="958140"/>
                        <a:pt x="852841" y="958140"/>
                      </a:cubicBezTo>
                      <a:cubicBezTo>
                        <a:pt x="845220" y="958140"/>
                        <a:pt x="839042" y="951084"/>
                        <a:pt x="839042" y="942380"/>
                      </a:cubicBezTo>
                      <a:cubicBezTo>
                        <a:pt x="839042" y="933675"/>
                        <a:pt x="845220" y="926619"/>
                        <a:pt x="852841" y="926619"/>
                      </a:cubicBezTo>
                      <a:close/>
                      <a:moveTo>
                        <a:pt x="353452" y="921705"/>
                      </a:moveTo>
                      <a:cubicBezTo>
                        <a:pt x="361073" y="921705"/>
                        <a:pt x="367250" y="928761"/>
                        <a:pt x="367250" y="937466"/>
                      </a:cubicBezTo>
                      <a:cubicBezTo>
                        <a:pt x="367250" y="946170"/>
                        <a:pt x="361073" y="953226"/>
                        <a:pt x="353452" y="953226"/>
                      </a:cubicBezTo>
                      <a:cubicBezTo>
                        <a:pt x="345832" y="953226"/>
                        <a:pt x="339654" y="946170"/>
                        <a:pt x="339654" y="937466"/>
                      </a:cubicBezTo>
                      <a:cubicBezTo>
                        <a:pt x="339654" y="928761"/>
                        <a:pt x="345832" y="921705"/>
                        <a:pt x="353452" y="921705"/>
                      </a:cubicBezTo>
                      <a:close/>
                      <a:moveTo>
                        <a:pt x="465310" y="915580"/>
                      </a:moveTo>
                      <a:cubicBezTo>
                        <a:pt x="472931" y="915580"/>
                        <a:pt x="479108" y="922636"/>
                        <a:pt x="479108" y="931340"/>
                      </a:cubicBezTo>
                      <a:cubicBezTo>
                        <a:pt x="479108" y="940045"/>
                        <a:pt x="472931" y="947101"/>
                        <a:pt x="465310" y="947101"/>
                      </a:cubicBezTo>
                      <a:cubicBezTo>
                        <a:pt x="457690" y="947101"/>
                        <a:pt x="451512" y="940045"/>
                        <a:pt x="451512" y="931340"/>
                      </a:cubicBezTo>
                      <a:cubicBezTo>
                        <a:pt x="451512" y="922636"/>
                        <a:pt x="457690" y="915580"/>
                        <a:pt x="465310" y="915580"/>
                      </a:cubicBezTo>
                      <a:close/>
                      <a:moveTo>
                        <a:pt x="700843" y="914887"/>
                      </a:moveTo>
                      <a:cubicBezTo>
                        <a:pt x="708463" y="914887"/>
                        <a:pt x="714641" y="921943"/>
                        <a:pt x="714641" y="930648"/>
                      </a:cubicBezTo>
                      <a:cubicBezTo>
                        <a:pt x="714641" y="939352"/>
                        <a:pt x="708463" y="946408"/>
                        <a:pt x="700843" y="946408"/>
                      </a:cubicBezTo>
                      <a:cubicBezTo>
                        <a:pt x="693222" y="946408"/>
                        <a:pt x="687045" y="939352"/>
                        <a:pt x="687045" y="930648"/>
                      </a:cubicBezTo>
                      <a:cubicBezTo>
                        <a:pt x="687045" y="921943"/>
                        <a:pt x="693222" y="914887"/>
                        <a:pt x="700843" y="914887"/>
                      </a:cubicBezTo>
                      <a:close/>
                      <a:moveTo>
                        <a:pt x="80065" y="903573"/>
                      </a:moveTo>
                      <a:cubicBezTo>
                        <a:pt x="87686" y="903573"/>
                        <a:pt x="93864" y="910629"/>
                        <a:pt x="93864" y="919333"/>
                      </a:cubicBezTo>
                      <a:cubicBezTo>
                        <a:pt x="93864" y="928038"/>
                        <a:pt x="87686" y="935094"/>
                        <a:pt x="80065" y="935094"/>
                      </a:cubicBezTo>
                      <a:cubicBezTo>
                        <a:pt x="72444" y="935094"/>
                        <a:pt x="66266" y="928038"/>
                        <a:pt x="66266" y="919333"/>
                      </a:cubicBezTo>
                      <a:cubicBezTo>
                        <a:pt x="66266" y="910629"/>
                        <a:pt x="72444" y="903573"/>
                        <a:pt x="80065" y="903573"/>
                      </a:cubicBezTo>
                      <a:close/>
                      <a:moveTo>
                        <a:pt x="1559525" y="876437"/>
                      </a:moveTo>
                      <a:cubicBezTo>
                        <a:pt x="1567146" y="876437"/>
                        <a:pt x="1573324" y="883494"/>
                        <a:pt x="1573324" y="892198"/>
                      </a:cubicBezTo>
                      <a:cubicBezTo>
                        <a:pt x="1573324" y="900902"/>
                        <a:pt x="1567146" y="907959"/>
                        <a:pt x="1559525" y="907959"/>
                      </a:cubicBezTo>
                      <a:cubicBezTo>
                        <a:pt x="1551904" y="907959"/>
                        <a:pt x="1545726" y="900902"/>
                        <a:pt x="1545726" y="892198"/>
                      </a:cubicBezTo>
                      <a:cubicBezTo>
                        <a:pt x="1545726" y="883494"/>
                        <a:pt x="1551904" y="876437"/>
                        <a:pt x="1559525" y="876437"/>
                      </a:cubicBezTo>
                      <a:close/>
                      <a:moveTo>
                        <a:pt x="949849" y="866181"/>
                      </a:moveTo>
                      <a:cubicBezTo>
                        <a:pt x="957470" y="866181"/>
                        <a:pt x="963648" y="873237"/>
                        <a:pt x="963648" y="881941"/>
                      </a:cubicBezTo>
                      <a:cubicBezTo>
                        <a:pt x="963648" y="890646"/>
                        <a:pt x="957470" y="897702"/>
                        <a:pt x="949849" y="897702"/>
                      </a:cubicBezTo>
                      <a:cubicBezTo>
                        <a:pt x="942228" y="897702"/>
                        <a:pt x="936050" y="890646"/>
                        <a:pt x="936050" y="881941"/>
                      </a:cubicBezTo>
                      <a:cubicBezTo>
                        <a:pt x="936050" y="873237"/>
                        <a:pt x="942228" y="866181"/>
                        <a:pt x="949849" y="866181"/>
                      </a:cubicBezTo>
                      <a:close/>
                      <a:moveTo>
                        <a:pt x="288711" y="860553"/>
                      </a:moveTo>
                      <a:cubicBezTo>
                        <a:pt x="296332" y="860553"/>
                        <a:pt x="302510" y="867610"/>
                        <a:pt x="302510" y="876314"/>
                      </a:cubicBezTo>
                      <a:cubicBezTo>
                        <a:pt x="302510" y="885018"/>
                        <a:pt x="296332" y="892074"/>
                        <a:pt x="288711" y="892074"/>
                      </a:cubicBezTo>
                      <a:cubicBezTo>
                        <a:pt x="281091" y="892074"/>
                        <a:pt x="274913" y="885018"/>
                        <a:pt x="274913" y="876314"/>
                      </a:cubicBezTo>
                      <a:cubicBezTo>
                        <a:pt x="274913" y="867610"/>
                        <a:pt x="281091" y="860553"/>
                        <a:pt x="288711" y="860553"/>
                      </a:cubicBezTo>
                      <a:close/>
                      <a:moveTo>
                        <a:pt x="1038039" y="858122"/>
                      </a:moveTo>
                      <a:cubicBezTo>
                        <a:pt x="1045659" y="858122"/>
                        <a:pt x="1051836" y="865179"/>
                        <a:pt x="1051836" y="873883"/>
                      </a:cubicBezTo>
                      <a:cubicBezTo>
                        <a:pt x="1051836" y="882587"/>
                        <a:pt x="1045659" y="889643"/>
                        <a:pt x="1038039" y="889643"/>
                      </a:cubicBezTo>
                      <a:cubicBezTo>
                        <a:pt x="1030418" y="889643"/>
                        <a:pt x="1024240" y="882587"/>
                        <a:pt x="1024240" y="873883"/>
                      </a:cubicBezTo>
                      <a:cubicBezTo>
                        <a:pt x="1024240" y="865179"/>
                        <a:pt x="1030418" y="858122"/>
                        <a:pt x="1038039" y="858122"/>
                      </a:cubicBezTo>
                      <a:close/>
                      <a:moveTo>
                        <a:pt x="540414" y="855224"/>
                      </a:moveTo>
                      <a:cubicBezTo>
                        <a:pt x="548034" y="855224"/>
                        <a:pt x="554212" y="862280"/>
                        <a:pt x="554212" y="870984"/>
                      </a:cubicBezTo>
                      <a:cubicBezTo>
                        <a:pt x="554212" y="879689"/>
                        <a:pt x="548034" y="886745"/>
                        <a:pt x="540414" y="886745"/>
                      </a:cubicBezTo>
                      <a:cubicBezTo>
                        <a:pt x="532793" y="886745"/>
                        <a:pt x="526615" y="879689"/>
                        <a:pt x="526615" y="870984"/>
                      </a:cubicBezTo>
                      <a:cubicBezTo>
                        <a:pt x="526615" y="862280"/>
                        <a:pt x="532793" y="855224"/>
                        <a:pt x="540414" y="855224"/>
                      </a:cubicBezTo>
                      <a:close/>
                      <a:moveTo>
                        <a:pt x="773471" y="854093"/>
                      </a:moveTo>
                      <a:cubicBezTo>
                        <a:pt x="781091" y="854093"/>
                        <a:pt x="787269" y="861149"/>
                        <a:pt x="787269" y="869854"/>
                      </a:cubicBezTo>
                      <a:cubicBezTo>
                        <a:pt x="787269" y="878558"/>
                        <a:pt x="781091" y="885614"/>
                        <a:pt x="773471" y="885614"/>
                      </a:cubicBezTo>
                      <a:cubicBezTo>
                        <a:pt x="765850" y="885614"/>
                        <a:pt x="759672" y="878558"/>
                        <a:pt x="759672" y="869854"/>
                      </a:cubicBezTo>
                      <a:cubicBezTo>
                        <a:pt x="759672" y="861149"/>
                        <a:pt x="765850" y="854093"/>
                        <a:pt x="773471" y="854093"/>
                      </a:cubicBezTo>
                      <a:close/>
                      <a:moveTo>
                        <a:pt x="620021" y="850064"/>
                      </a:moveTo>
                      <a:cubicBezTo>
                        <a:pt x="627642" y="850064"/>
                        <a:pt x="633819" y="857120"/>
                        <a:pt x="633819" y="865824"/>
                      </a:cubicBezTo>
                      <a:cubicBezTo>
                        <a:pt x="633819" y="874529"/>
                        <a:pt x="627642" y="881585"/>
                        <a:pt x="620021" y="881585"/>
                      </a:cubicBezTo>
                      <a:cubicBezTo>
                        <a:pt x="612400" y="881585"/>
                        <a:pt x="606222" y="874529"/>
                        <a:pt x="606222" y="865824"/>
                      </a:cubicBezTo>
                      <a:cubicBezTo>
                        <a:pt x="606222" y="857120"/>
                        <a:pt x="612400" y="850064"/>
                        <a:pt x="620021" y="850064"/>
                      </a:cubicBezTo>
                      <a:close/>
                      <a:moveTo>
                        <a:pt x="1391966" y="848233"/>
                      </a:moveTo>
                      <a:cubicBezTo>
                        <a:pt x="1399586" y="848233"/>
                        <a:pt x="1405763" y="855290"/>
                        <a:pt x="1405763" y="863994"/>
                      </a:cubicBezTo>
                      <a:cubicBezTo>
                        <a:pt x="1405763" y="872698"/>
                        <a:pt x="1399586" y="879754"/>
                        <a:pt x="1391966" y="879754"/>
                      </a:cubicBezTo>
                      <a:cubicBezTo>
                        <a:pt x="1384345" y="879754"/>
                        <a:pt x="1378167" y="872698"/>
                        <a:pt x="1378167" y="863994"/>
                      </a:cubicBezTo>
                      <a:cubicBezTo>
                        <a:pt x="1378167" y="855290"/>
                        <a:pt x="1384345" y="848233"/>
                        <a:pt x="1391966" y="848233"/>
                      </a:cubicBezTo>
                      <a:close/>
                      <a:moveTo>
                        <a:pt x="401074" y="847165"/>
                      </a:moveTo>
                      <a:cubicBezTo>
                        <a:pt x="408695" y="847165"/>
                        <a:pt x="414873" y="854221"/>
                        <a:pt x="414873" y="862925"/>
                      </a:cubicBezTo>
                      <a:cubicBezTo>
                        <a:pt x="414873" y="871630"/>
                        <a:pt x="408695" y="878686"/>
                        <a:pt x="401074" y="878686"/>
                      </a:cubicBezTo>
                      <a:cubicBezTo>
                        <a:pt x="393454" y="878686"/>
                        <a:pt x="387276" y="871630"/>
                        <a:pt x="387276" y="862925"/>
                      </a:cubicBezTo>
                      <a:cubicBezTo>
                        <a:pt x="387276" y="854221"/>
                        <a:pt x="393454" y="847165"/>
                        <a:pt x="401074" y="847165"/>
                      </a:cubicBezTo>
                      <a:close/>
                      <a:moveTo>
                        <a:pt x="2458" y="841121"/>
                      </a:moveTo>
                      <a:cubicBezTo>
                        <a:pt x="10079" y="841121"/>
                        <a:pt x="16257" y="848177"/>
                        <a:pt x="16257" y="856881"/>
                      </a:cubicBezTo>
                      <a:cubicBezTo>
                        <a:pt x="16257" y="865586"/>
                        <a:pt x="10079" y="872642"/>
                        <a:pt x="2458" y="872642"/>
                      </a:cubicBezTo>
                      <a:lnTo>
                        <a:pt x="0" y="871479"/>
                      </a:lnTo>
                      <a:lnTo>
                        <a:pt x="2369" y="841164"/>
                      </a:lnTo>
                      <a:close/>
                      <a:moveTo>
                        <a:pt x="1205292" y="839991"/>
                      </a:moveTo>
                      <a:cubicBezTo>
                        <a:pt x="1212913" y="839991"/>
                        <a:pt x="1219090" y="847048"/>
                        <a:pt x="1219090" y="855752"/>
                      </a:cubicBezTo>
                      <a:cubicBezTo>
                        <a:pt x="1219090" y="864456"/>
                        <a:pt x="1212913" y="871512"/>
                        <a:pt x="1205292" y="871512"/>
                      </a:cubicBezTo>
                      <a:cubicBezTo>
                        <a:pt x="1197672" y="871512"/>
                        <a:pt x="1191494" y="864456"/>
                        <a:pt x="1191494" y="855752"/>
                      </a:cubicBezTo>
                      <a:cubicBezTo>
                        <a:pt x="1191494" y="847048"/>
                        <a:pt x="1197672" y="839991"/>
                        <a:pt x="1205292" y="839991"/>
                      </a:cubicBezTo>
                      <a:close/>
                      <a:moveTo>
                        <a:pt x="196475" y="839106"/>
                      </a:moveTo>
                      <a:cubicBezTo>
                        <a:pt x="204096" y="839106"/>
                        <a:pt x="210274" y="846163"/>
                        <a:pt x="210274" y="854867"/>
                      </a:cubicBezTo>
                      <a:cubicBezTo>
                        <a:pt x="210274" y="863571"/>
                        <a:pt x="204096" y="870627"/>
                        <a:pt x="196475" y="870627"/>
                      </a:cubicBezTo>
                      <a:cubicBezTo>
                        <a:pt x="188854" y="870627"/>
                        <a:pt x="182676" y="863571"/>
                        <a:pt x="182676" y="854867"/>
                      </a:cubicBezTo>
                      <a:cubicBezTo>
                        <a:pt x="182676" y="846163"/>
                        <a:pt x="188854" y="839106"/>
                        <a:pt x="196475" y="839106"/>
                      </a:cubicBezTo>
                      <a:close/>
                      <a:moveTo>
                        <a:pt x="80065" y="829033"/>
                      </a:moveTo>
                      <a:cubicBezTo>
                        <a:pt x="87686" y="829033"/>
                        <a:pt x="93864" y="836089"/>
                        <a:pt x="93864" y="844793"/>
                      </a:cubicBezTo>
                      <a:cubicBezTo>
                        <a:pt x="93864" y="853498"/>
                        <a:pt x="87686" y="860554"/>
                        <a:pt x="80065" y="860554"/>
                      </a:cubicBezTo>
                      <a:cubicBezTo>
                        <a:pt x="72444" y="860554"/>
                        <a:pt x="66266" y="853498"/>
                        <a:pt x="66266" y="844793"/>
                      </a:cubicBezTo>
                      <a:cubicBezTo>
                        <a:pt x="66266" y="836089"/>
                        <a:pt x="72444" y="829033"/>
                        <a:pt x="80065" y="829033"/>
                      </a:cubicBezTo>
                      <a:close/>
                      <a:moveTo>
                        <a:pt x="1476933" y="828087"/>
                      </a:moveTo>
                      <a:cubicBezTo>
                        <a:pt x="1484554" y="828087"/>
                        <a:pt x="1490732" y="835144"/>
                        <a:pt x="1490732" y="843848"/>
                      </a:cubicBezTo>
                      <a:cubicBezTo>
                        <a:pt x="1490732" y="852552"/>
                        <a:pt x="1484554" y="859609"/>
                        <a:pt x="1476933" y="859609"/>
                      </a:cubicBezTo>
                      <a:cubicBezTo>
                        <a:pt x="1469312" y="859609"/>
                        <a:pt x="1463134" y="852552"/>
                        <a:pt x="1463134" y="843848"/>
                      </a:cubicBezTo>
                      <a:cubicBezTo>
                        <a:pt x="1463134" y="835144"/>
                        <a:pt x="1469312" y="828087"/>
                        <a:pt x="1476933" y="828087"/>
                      </a:cubicBezTo>
                      <a:close/>
                      <a:moveTo>
                        <a:pt x="1115644" y="815816"/>
                      </a:moveTo>
                      <a:cubicBezTo>
                        <a:pt x="1123265" y="815816"/>
                        <a:pt x="1129443" y="822872"/>
                        <a:pt x="1129443" y="831577"/>
                      </a:cubicBezTo>
                      <a:cubicBezTo>
                        <a:pt x="1129443" y="840281"/>
                        <a:pt x="1123265" y="847337"/>
                        <a:pt x="1115644" y="847337"/>
                      </a:cubicBezTo>
                      <a:cubicBezTo>
                        <a:pt x="1108024" y="847337"/>
                        <a:pt x="1101846" y="840281"/>
                        <a:pt x="1101846" y="831577"/>
                      </a:cubicBezTo>
                      <a:cubicBezTo>
                        <a:pt x="1101846" y="822872"/>
                        <a:pt x="1108024" y="815816"/>
                        <a:pt x="1115644" y="815816"/>
                      </a:cubicBezTo>
                      <a:close/>
                      <a:moveTo>
                        <a:pt x="695864" y="791641"/>
                      </a:moveTo>
                      <a:cubicBezTo>
                        <a:pt x="703484" y="791641"/>
                        <a:pt x="709662" y="798697"/>
                        <a:pt x="709662" y="807402"/>
                      </a:cubicBezTo>
                      <a:cubicBezTo>
                        <a:pt x="709662" y="816106"/>
                        <a:pt x="703484" y="823162"/>
                        <a:pt x="695864" y="823162"/>
                      </a:cubicBezTo>
                      <a:cubicBezTo>
                        <a:pt x="688243" y="823162"/>
                        <a:pt x="682065" y="816106"/>
                        <a:pt x="682065" y="807402"/>
                      </a:cubicBezTo>
                      <a:cubicBezTo>
                        <a:pt x="682065" y="798697"/>
                        <a:pt x="688243" y="791641"/>
                        <a:pt x="695864" y="791641"/>
                      </a:cubicBezTo>
                      <a:close/>
                      <a:moveTo>
                        <a:pt x="323468" y="784713"/>
                      </a:moveTo>
                      <a:cubicBezTo>
                        <a:pt x="331089" y="784713"/>
                        <a:pt x="337266" y="791769"/>
                        <a:pt x="337266" y="800473"/>
                      </a:cubicBezTo>
                      <a:cubicBezTo>
                        <a:pt x="337266" y="809177"/>
                        <a:pt x="331089" y="816234"/>
                        <a:pt x="323468" y="816234"/>
                      </a:cubicBezTo>
                      <a:cubicBezTo>
                        <a:pt x="315847" y="816234"/>
                        <a:pt x="309669" y="809177"/>
                        <a:pt x="309669" y="800473"/>
                      </a:cubicBezTo>
                      <a:cubicBezTo>
                        <a:pt x="309669" y="791769"/>
                        <a:pt x="315847" y="784713"/>
                        <a:pt x="323468" y="784713"/>
                      </a:cubicBezTo>
                      <a:close/>
                      <a:moveTo>
                        <a:pt x="845005" y="783859"/>
                      </a:moveTo>
                      <a:cubicBezTo>
                        <a:pt x="852626" y="783859"/>
                        <a:pt x="858804" y="790916"/>
                        <a:pt x="858804" y="799620"/>
                      </a:cubicBezTo>
                      <a:cubicBezTo>
                        <a:pt x="858804" y="808324"/>
                        <a:pt x="852626" y="815380"/>
                        <a:pt x="845005" y="815380"/>
                      </a:cubicBezTo>
                      <a:cubicBezTo>
                        <a:pt x="837385" y="815380"/>
                        <a:pt x="831208" y="808324"/>
                        <a:pt x="831208" y="799620"/>
                      </a:cubicBezTo>
                      <a:cubicBezTo>
                        <a:pt x="831208" y="790916"/>
                        <a:pt x="837385" y="783859"/>
                        <a:pt x="845005" y="783859"/>
                      </a:cubicBezTo>
                      <a:close/>
                      <a:moveTo>
                        <a:pt x="939785" y="770783"/>
                      </a:moveTo>
                      <a:cubicBezTo>
                        <a:pt x="947406" y="770783"/>
                        <a:pt x="953584" y="777839"/>
                        <a:pt x="953584" y="786543"/>
                      </a:cubicBezTo>
                      <a:cubicBezTo>
                        <a:pt x="953584" y="795247"/>
                        <a:pt x="947406" y="802304"/>
                        <a:pt x="939785" y="802304"/>
                      </a:cubicBezTo>
                      <a:cubicBezTo>
                        <a:pt x="932165" y="802304"/>
                        <a:pt x="925987" y="795247"/>
                        <a:pt x="925987" y="786543"/>
                      </a:cubicBezTo>
                      <a:cubicBezTo>
                        <a:pt x="925987" y="777839"/>
                        <a:pt x="932165" y="770783"/>
                        <a:pt x="939785" y="770783"/>
                      </a:cubicBezTo>
                      <a:close/>
                      <a:moveTo>
                        <a:pt x="1305540" y="767650"/>
                      </a:moveTo>
                      <a:cubicBezTo>
                        <a:pt x="1313160" y="767650"/>
                        <a:pt x="1319338" y="774706"/>
                        <a:pt x="1319338" y="783410"/>
                      </a:cubicBezTo>
                      <a:cubicBezTo>
                        <a:pt x="1319338" y="792114"/>
                        <a:pt x="1313160" y="799171"/>
                        <a:pt x="1305540" y="799171"/>
                      </a:cubicBezTo>
                      <a:cubicBezTo>
                        <a:pt x="1297919" y="799171"/>
                        <a:pt x="1291741" y="792114"/>
                        <a:pt x="1291741" y="783410"/>
                      </a:cubicBezTo>
                      <a:cubicBezTo>
                        <a:pt x="1291741" y="774706"/>
                        <a:pt x="1297919" y="767650"/>
                        <a:pt x="1305540" y="767650"/>
                      </a:cubicBezTo>
                      <a:close/>
                      <a:moveTo>
                        <a:pt x="477304" y="765868"/>
                      </a:moveTo>
                      <a:cubicBezTo>
                        <a:pt x="484925" y="765868"/>
                        <a:pt x="491103" y="772924"/>
                        <a:pt x="491103" y="781629"/>
                      </a:cubicBezTo>
                      <a:cubicBezTo>
                        <a:pt x="491103" y="790333"/>
                        <a:pt x="484925" y="797389"/>
                        <a:pt x="477304" y="797389"/>
                      </a:cubicBezTo>
                      <a:cubicBezTo>
                        <a:pt x="469684" y="797389"/>
                        <a:pt x="463506" y="790333"/>
                        <a:pt x="463506" y="781629"/>
                      </a:cubicBezTo>
                      <a:cubicBezTo>
                        <a:pt x="463506" y="772924"/>
                        <a:pt x="469684" y="765868"/>
                        <a:pt x="477304" y="765868"/>
                      </a:cubicBezTo>
                      <a:close/>
                      <a:moveTo>
                        <a:pt x="104758" y="754494"/>
                      </a:moveTo>
                      <a:cubicBezTo>
                        <a:pt x="112379" y="754494"/>
                        <a:pt x="118557" y="761550"/>
                        <a:pt x="118557" y="770254"/>
                      </a:cubicBezTo>
                      <a:cubicBezTo>
                        <a:pt x="118557" y="778958"/>
                        <a:pt x="112379" y="786015"/>
                        <a:pt x="104758" y="786015"/>
                      </a:cubicBezTo>
                      <a:cubicBezTo>
                        <a:pt x="97138" y="786015"/>
                        <a:pt x="90960" y="778958"/>
                        <a:pt x="90960" y="770254"/>
                      </a:cubicBezTo>
                      <a:cubicBezTo>
                        <a:pt x="90960" y="761550"/>
                        <a:pt x="97138" y="754494"/>
                        <a:pt x="104758" y="754494"/>
                      </a:cubicBezTo>
                      <a:close/>
                      <a:moveTo>
                        <a:pt x="1038038" y="753364"/>
                      </a:moveTo>
                      <a:cubicBezTo>
                        <a:pt x="1045659" y="753364"/>
                        <a:pt x="1051836" y="760420"/>
                        <a:pt x="1051836" y="769125"/>
                      </a:cubicBezTo>
                      <a:cubicBezTo>
                        <a:pt x="1051836" y="777829"/>
                        <a:pt x="1045659" y="784885"/>
                        <a:pt x="1038038" y="784885"/>
                      </a:cubicBezTo>
                      <a:cubicBezTo>
                        <a:pt x="1030418" y="784885"/>
                        <a:pt x="1024240" y="777829"/>
                        <a:pt x="1024240" y="769125"/>
                      </a:cubicBezTo>
                      <a:cubicBezTo>
                        <a:pt x="1024240" y="760420"/>
                        <a:pt x="1030418" y="753364"/>
                        <a:pt x="1038038" y="753364"/>
                      </a:cubicBezTo>
                      <a:close/>
                      <a:moveTo>
                        <a:pt x="1561595" y="747504"/>
                      </a:moveTo>
                      <a:cubicBezTo>
                        <a:pt x="1569216" y="747504"/>
                        <a:pt x="1575393" y="754561"/>
                        <a:pt x="1575393" y="763265"/>
                      </a:cubicBezTo>
                      <a:cubicBezTo>
                        <a:pt x="1575393" y="771969"/>
                        <a:pt x="1569216" y="779025"/>
                        <a:pt x="1561595" y="779025"/>
                      </a:cubicBezTo>
                      <a:cubicBezTo>
                        <a:pt x="1553974" y="779025"/>
                        <a:pt x="1547796" y="771969"/>
                        <a:pt x="1547796" y="763265"/>
                      </a:cubicBezTo>
                      <a:cubicBezTo>
                        <a:pt x="1547796" y="754561"/>
                        <a:pt x="1553974" y="747504"/>
                        <a:pt x="1561595" y="747504"/>
                      </a:cubicBezTo>
                      <a:close/>
                      <a:moveTo>
                        <a:pt x="1149897" y="747240"/>
                      </a:moveTo>
                      <a:cubicBezTo>
                        <a:pt x="1157517" y="747240"/>
                        <a:pt x="1163694" y="754296"/>
                        <a:pt x="1163694" y="763000"/>
                      </a:cubicBezTo>
                      <a:cubicBezTo>
                        <a:pt x="1163694" y="771705"/>
                        <a:pt x="1157517" y="778761"/>
                        <a:pt x="1149897" y="778761"/>
                      </a:cubicBezTo>
                      <a:cubicBezTo>
                        <a:pt x="1142276" y="778761"/>
                        <a:pt x="1136098" y="771705"/>
                        <a:pt x="1136098" y="763000"/>
                      </a:cubicBezTo>
                      <a:cubicBezTo>
                        <a:pt x="1136098" y="754296"/>
                        <a:pt x="1142276" y="747240"/>
                        <a:pt x="1149897" y="747240"/>
                      </a:cubicBezTo>
                      <a:close/>
                      <a:moveTo>
                        <a:pt x="1409597" y="735773"/>
                      </a:moveTo>
                      <a:cubicBezTo>
                        <a:pt x="1417217" y="735773"/>
                        <a:pt x="1423395" y="742829"/>
                        <a:pt x="1423395" y="751533"/>
                      </a:cubicBezTo>
                      <a:cubicBezTo>
                        <a:pt x="1423395" y="760238"/>
                        <a:pt x="1417217" y="767294"/>
                        <a:pt x="1409597" y="767294"/>
                      </a:cubicBezTo>
                      <a:cubicBezTo>
                        <a:pt x="1401976" y="767294"/>
                        <a:pt x="1395799" y="760238"/>
                        <a:pt x="1395799" y="751533"/>
                      </a:cubicBezTo>
                      <a:cubicBezTo>
                        <a:pt x="1395799" y="742829"/>
                        <a:pt x="1401976" y="735773"/>
                        <a:pt x="1409597" y="735773"/>
                      </a:cubicBezTo>
                      <a:close/>
                      <a:moveTo>
                        <a:pt x="764651" y="735233"/>
                      </a:moveTo>
                      <a:cubicBezTo>
                        <a:pt x="772272" y="735233"/>
                        <a:pt x="778450" y="742289"/>
                        <a:pt x="778450" y="750993"/>
                      </a:cubicBezTo>
                      <a:cubicBezTo>
                        <a:pt x="778450" y="759698"/>
                        <a:pt x="772272" y="766754"/>
                        <a:pt x="764651" y="766754"/>
                      </a:cubicBezTo>
                      <a:cubicBezTo>
                        <a:pt x="757030" y="766754"/>
                        <a:pt x="750852" y="759698"/>
                        <a:pt x="750852" y="750993"/>
                      </a:cubicBezTo>
                      <a:cubicBezTo>
                        <a:pt x="750852" y="742289"/>
                        <a:pt x="757030" y="735233"/>
                        <a:pt x="764651" y="735233"/>
                      </a:cubicBezTo>
                      <a:close/>
                      <a:moveTo>
                        <a:pt x="612966" y="733218"/>
                      </a:moveTo>
                      <a:cubicBezTo>
                        <a:pt x="620586" y="733218"/>
                        <a:pt x="626764" y="740274"/>
                        <a:pt x="626764" y="748979"/>
                      </a:cubicBezTo>
                      <a:cubicBezTo>
                        <a:pt x="626764" y="757683"/>
                        <a:pt x="620586" y="764739"/>
                        <a:pt x="612966" y="764739"/>
                      </a:cubicBezTo>
                      <a:cubicBezTo>
                        <a:pt x="605345" y="764739"/>
                        <a:pt x="599167" y="757683"/>
                        <a:pt x="599167" y="748979"/>
                      </a:cubicBezTo>
                      <a:cubicBezTo>
                        <a:pt x="599167" y="740274"/>
                        <a:pt x="605345" y="733218"/>
                        <a:pt x="612966" y="733218"/>
                      </a:cubicBezTo>
                      <a:close/>
                      <a:moveTo>
                        <a:pt x="400768" y="724275"/>
                      </a:moveTo>
                      <a:cubicBezTo>
                        <a:pt x="408389" y="724275"/>
                        <a:pt x="414567" y="731331"/>
                        <a:pt x="414567" y="740035"/>
                      </a:cubicBezTo>
                      <a:cubicBezTo>
                        <a:pt x="414567" y="748740"/>
                        <a:pt x="408389" y="755796"/>
                        <a:pt x="400768" y="755796"/>
                      </a:cubicBezTo>
                      <a:cubicBezTo>
                        <a:pt x="393148" y="755796"/>
                        <a:pt x="386970" y="748740"/>
                        <a:pt x="386970" y="740035"/>
                      </a:cubicBezTo>
                      <a:cubicBezTo>
                        <a:pt x="386970" y="731331"/>
                        <a:pt x="393148" y="724275"/>
                        <a:pt x="400768" y="724275"/>
                      </a:cubicBezTo>
                      <a:close/>
                      <a:moveTo>
                        <a:pt x="237042" y="720246"/>
                      </a:moveTo>
                      <a:cubicBezTo>
                        <a:pt x="244663" y="720246"/>
                        <a:pt x="250841" y="727302"/>
                        <a:pt x="250841" y="736006"/>
                      </a:cubicBezTo>
                      <a:cubicBezTo>
                        <a:pt x="250841" y="744711"/>
                        <a:pt x="244663" y="751767"/>
                        <a:pt x="237042" y="751767"/>
                      </a:cubicBezTo>
                      <a:cubicBezTo>
                        <a:pt x="229422" y="751767"/>
                        <a:pt x="223244" y="744711"/>
                        <a:pt x="223244" y="736006"/>
                      </a:cubicBezTo>
                      <a:cubicBezTo>
                        <a:pt x="223244" y="727302"/>
                        <a:pt x="229422" y="720246"/>
                        <a:pt x="237042" y="720246"/>
                      </a:cubicBezTo>
                      <a:close/>
                      <a:moveTo>
                        <a:pt x="973297" y="692213"/>
                      </a:moveTo>
                      <a:cubicBezTo>
                        <a:pt x="980918" y="692213"/>
                        <a:pt x="987096" y="699270"/>
                        <a:pt x="987096" y="707974"/>
                      </a:cubicBezTo>
                      <a:cubicBezTo>
                        <a:pt x="987096" y="716678"/>
                        <a:pt x="980918" y="723734"/>
                        <a:pt x="973297" y="723734"/>
                      </a:cubicBezTo>
                      <a:cubicBezTo>
                        <a:pt x="965677" y="723734"/>
                        <a:pt x="959500" y="716678"/>
                        <a:pt x="959500" y="707974"/>
                      </a:cubicBezTo>
                      <a:cubicBezTo>
                        <a:pt x="959500" y="699270"/>
                        <a:pt x="965677" y="692213"/>
                        <a:pt x="973297" y="692213"/>
                      </a:cubicBezTo>
                      <a:close/>
                      <a:moveTo>
                        <a:pt x="27151" y="692042"/>
                      </a:moveTo>
                      <a:cubicBezTo>
                        <a:pt x="34772" y="692042"/>
                        <a:pt x="40950" y="699098"/>
                        <a:pt x="40950" y="707802"/>
                      </a:cubicBezTo>
                      <a:cubicBezTo>
                        <a:pt x="40950" y="716507"/>
                        <a:pt x="34772" y="723563"/>
                        <a:pt x="27151" y="723563"/>
                      </a:cubicBezTo>
                      <a:cubicBezTo>
                        <a:pt x="23341" y="723563"/>
                        <a:pt x="19892" y="721799"/>
                        <a:pt x="17395" y="718947"/>
                      </a:cubicBezTo>
                      <a:lnTo>
                        <a:pt x="14202" y="710143"/>
                      </a:lnTo>
                      <a:lnTo>
                        <a:pt x="17400" y="696656"/>
                      </a:lnTo>
                      <a:close/>
                      <a:moveTo>
                        <a:pt x="1225000" y="686883"/>
                      </a:moveTo>
                      <a:cubicBezTo>
                        <a:pt x="1232620" y="686883"/>
                        <a:pt x="1238798" y="693939"/>
                        <a:pt x="1238798" y="702643"/>
                      </a:cubicBezTo>
                      <a:cubicBezTo>
                        <a:pt x="1238798" y="711348"/>
                        <a:pt x="1232620" y="718404"/>
                        <a:pt x="1225000" y="718404"/>
                      </a:cubicBezTo>
                      <a:cubicBezTo>
                        <a:pt x="1217379" y="718404"/>
                        <a:pt x="1211201" y="711348"/>
                        <a:pt x="1211201" y="702643"/>
                      </a:cubicBezTo>
                      <a:cubicBezTo>
                        <a:pt x="1211201" y="693939"/>
                        <a:pt x="1217379" y="686883"/>
                        <a:pt x="1225000" y="686883"/>
                      </a:cubicBezTo>
                      <a:close/>
                      <a:moveTo>
                        <a:pt x="1085661" y="678824"/>
                      </a:moveTo>
                      <a:cubicBezTo>
                        <a:pt x="1093281" y="678824"/>
                        <a:pt x="1099459" y="685881"/>
                        <a:pt x="1099459" y="694585"/>
                      </a:cubicBezTo>
                      <a:cubicBezTo>
                        <a:pt x="1099459" y="703289"/>
                        <a:pt x="1093281" y="710345"/>
                        <a:pt x="1085661" y="710345"/>
                      </a:cubicBezTo>
                      <a:cubicBezTo>
                        <a:pt x="1078040" y="710345"/>
                        <a:pt x="1071862" y="703289"/>
                        <a:pt x="1071862" y="694585"/>
                      </a:cubicBezTo>
                      <a:cubicBezTo>
                        <a:pt x="1071862" y="685881"/>
                        <a:pt x="1078040" y="678824"/>
                        <a:pt x="1085661" y="678824"/>
                      </a:cubicBezTo>
                      <a:close/>
                      <a:moveTo>
                        <a:pt x="1482225" y="674978"/>
                      </a:moveTo>
                      <a:cubicBezTo>
                        <a:pt x="1489845" y="674978"/>
                        <a:pt x="1496023" y="682035"/>
                        <a:pt x="1496023" y="690739"/>
                      </a:cubicBezTo>
                      <a:cubicBezTo>
                        <a:pt x="1496023" y="699443"/>
                        <a:pt x="1489845" y="706499"/>
                        <a:pt x="1482225" y="706499"/>
                      </a:cubicBezTo>
                      <a:cubicBezTo>
                        <a:pt x="1474604" y="706499"/>
                        <a:pt x="1468426" y="699443"/>
                        <a:pt x="1468426" y="690739"/>
                      </a:cubicBezTo>
                      <a:cubicBezTo>
                        <a:pt x="1468426" y="682035"/>
                        <a:pt x="1474604" y="674978"/>
                        <a:pt x="1482225" y="674978"/>
                      </a:cubicBezTo>
                      <a:close/>
                      <a:moveTo>
                        <a:pt x="687045" y="672781"/>
                      </a:moveTo>
                      <a:cubicBezTo>
                        <a:pt x="694665" y="672781"/>
                        <a:pt x="700843" y="679837"/>
                        <a:pt x="700843" y="688541"/>
                      </a:cubicBezTo>
                      <a:cubicBezTo>
                        <a:pt x="700843" y="697246"/>
                        <a:pt x="694665" y="704302"/>
                        <a:pt x="687045" y="704302"/>
                      </a:cubicBezTo>
                      <a:cubicBezTo>
                        <a:pt x="679424" y="704302"/>
                        <a:pt x="673246" y="697246"/>
                        <a:pt x="673246" y="688541"/>
                      </a:cubicBezTo>
                      <a:cubicBezTo>
                        <a:pt x="673246" y="679837"/>
                        <a:pt x="679424" y="672781"/>
                        <a:pt x="687045" y="672781"/>
                      </a:cubicBezTo>
                      <a:close/>
                      <a:moveTo>
                        <a:pt x="1328775" y="670949"/>
                      </a:moveTo>
                      <a:cubicBezTo>
                        <a:pt x="1336396" y="670949"/>
                        <a:pt x="1342573" y="678006"/>
                        <a:pt x="1342573" y="686710"/>
                      </a:cubicBezTo>
                      <a:cubicBezTo>
                        <a:pt x="1342573" y="695414"/>
                        <a:pt x="1336396" y="702470"/>
                        <a:pt x="1328775" y="702470"/>
                      </a:cubicBezTo>
                      <a:cubicBezTo>
                        <a:pt x="1321154" y="702470"/>
                        <a:pt x="1314976" y="695414"/>
                        <a:pt x="1314976" y="686710"/>
                      </a:cubicBezTo>
                      <a:cubicBezTo>
                        <a:pt x="1314976" y="678006"/>
                        <a:pt x="1321154" y="670949"/>
                        <a:pt x="1328775" y="670949"/>
                      </a:cubicBezTo>
                      <a:close/>
                      <a:moveTo>
                        <a:pt x="881061" y="670766"/>
                      </a:moveTo>
                      <a:cubicBezTo>
                        <a:pt x="888682" y="670766"/>
                        <a:pt x="894860" y="677823"/>
                        <a:pt x="894860" y="686527"/>
                      </a:cubicBezTo>
                      <a:cubicBezTo>
                        <a:pt x="894860" y="695231"/>
                        <a:pt x="888682" y="702287"/>
                        <a:pt x="881061" y="702287"/>
                      </a:cubicBezTo>
                      <a:cubicBezTo>
                        <a:pt x="873440" y="702287"/>
                        <a:pt x="867262" y="695231"/>
                        <a:pt x="867262" y="686527"/>
                      </a:cubicBezTo>
                      <a:cubicBezTo>
                        <a:pt x="867262" y="677823"/>
                        <a:pt x="873440" y="670766"/>
                        <a:pt x="881061" y="670766"/>
                      </a:cubicBezTo>
                      <a:close/>
                      <a:moveTo>
                        <a:pt x="535359" y="670766"/>
                      </a:moveTo>
                      <a:cubicBezTo>
                        <a:pt x="542980" y="670766"/>
                        <a:pt x="549158" y="677823"/>
                        <a:pt x="549158" y="686527"/>
                      </a:cubicBezTo>
                      <a:cubicBezTo>
                        <a:pt x="549158" y="695231"/>
                        <a:pt x="542980" y="702287"/>
                        <a:pt x="535359" y="702287"/>
                      </a:cubicBezTo>
                      <a:cubicBezTo>
                        <a:pt x="527738" y="702287"/>
                        <a:pt x="521560" y="695231"/>
                        <a:pt x="521560" y="686527"/>
                      </a:cubicBezTo>
                      <a:cubicBezTo>
                        <a:pt x="521560" y="677823"/>
                        <a:pt x="527738" y="670766"/>
                        <a:pt x="535359" y="670766"/>
                      </a:cubicBezTo>
                      <a:close/>
                      <a:moveTo>
                        <a:pt x="764651" y="660693"/>
                      </a:moveTo>
                      <a:cubicBezTo>
                        <a:pt x="772272" y="660693"/>
                        <a:pt x="778450" y="667749"/>
                        <a:pt x="778450" y="676453"/>
                      </a:cubicBezTo>
                      <a:cubicBezTo>
                        <a:pt x="778450" y="685158"/>
                        <a:pt x="772272" y="692214"/>
                        <a:pt x="764651" y="692214"/>
                      </a:cubicBezTo>
                      <a:cubicBezTo>
                        <a:pt x="757030" y="692214"/>
                        <a:pt x="750852" y="685158"/>
                        <a:pt x="750852" y="676453"/>
                      </a:cubicBezTo>
                      <a:cubicBezTo>
                        <a:pt x="750852" y="667749"/>
                        <a:pt x="757030" y="660693"/>
                        <a:pt x="764651" y="660693"/>
                      </a:cubicBezTo>
                      <a:close/>
                      <a:moveTo>
                        <a:pt x="159435" y="657793"/>
                      </a:moveTo>
                      <a:cubicBezTo>
                        <a:pt x="167056" y="657793"/>
                        <a:pt x="173234" y="664850"/>
                        <a:pt x="173234" y="673554"/>
                      </a:cubicBezTo>
                      <a:cubicBezTo>
                        <a:pt x="173234" y="682258"/>
                        <a:pt x="167056" y="689314"/>
                        <a:pt x="159435" y="689314"/>
                      </a:cubicBezTo>
                      <a:cubicBezTo>
                        <a:pt x="151815" y="689314"/>
                        <a:pt x="145637" y="682258"/>
                        <a:pt x="145637" y="673554"/>
                      </a:cubicBezTo>
                      <a:cubicBezTo>
                        <a:pt x="145637" y="664850"/>
                        <a:pt x="151815" y="657793"/>
                        <a:pt x="159435" y="657793"/>
                      </a:cubicBezTo>
                      <a:close/>
                      <a:moveTo>
                        <a:pt x="300539" y="631604"/>
                      </a:moveTo>
                      <a:cubicBezTo>
                        <a:pt x="308159" y="631604"/>
                        <a:pt x="314337" y="638660"/>
                        <a:pt x="314337" y="647365"/>
                      </a:cubicBezTo>
                      <a:cubicBezTo>
                        <a:pt x="314337" y="656069"/>
                        <a:pt x="308159" y="663125"/>
                        <a:pt x="300539" y="663125"/>
                      </a:cubicBezTo>
                      <a:cubicBezTo>
                        <a:pt x="292918" y="663125"/>
                        <a:pt x="286740" y="656069"/>
                        <a:pt x="286740" y="647365"/>
                      </a:cubicBezTo>
                      <a:cubicBezTo>
                        <a:pt x="286740" y="638660"/>
                        <a:pt x="292918" y="631604"/>
                        <a:pt x="300539" y="631604"/>
                      </a:cubicBezTo>
                      <a:close/>
                      <a:moveTo>
                        <a:pt x="1008054" y="616373"/>
                      </a:moveTo>
                      <a:cubicBezTo>
                        <a:pt x="1015675" y="616373"/>
                        <a:pt x="1021852" y="623429"/>
                        <a:pt x="1021852" y="632133"/>
                      </a:cubicBezTo>
                      <a:cubicBezTo>
                        <a:pt x="1021852" y="640837"/>
                        <a:pt x="1015675" y="647894"/>
                        <a:pt x="1008054" y="647894"/>
                      </a:cubicBezTo>
                      <a:cubicBezTo>
                        <a:pt x="1000433" y="647894"/>
                        <a:pt x="994255" y="640837"/>
                        <a:pt x="994255" y="632133"/>
                      </a:cubicBezTo>
                      <a:cubicBezTo>
                        <a:pt x="994255" y="623429"/>
                        <a:pt x="1000433" y="616373"/>
                        <a:pt x="1008054" y="616373"/>
                      </a:cubicBezTo>
                      <a:close/>
                      <a:moveTo>
                        <a:pt x="1404618" y="612527"/>
                      </a:moveTo>
                      <a:cubicBezTo>
                        <a:pt x="1412238" y="612527"/>
                        <a:pt x="1418416" y="619583"/>
                        <a:pt x="1418416" y="628287"/>
                      </a:cubicBezTo>
                      <a:cubicBezTo>
                        <a:pt x="1418416" y="636991"/>
                        <a:pt x="1412238" y="644048"/>
                        <a:pt x="1404618" y="644048"/>
                      </a:cubicBezTo>
                      <a:cubicBezTo>
                        <a:pt x="1396997" y="644048"/>
                        <a:pt x="1390819" y="636991"/>
                        <a:pt x="1390819" y="628287"/>
                      </a:cubicBezTo>
                      <a:cubicBezTo>
                        <a:pt x="1390819" y="619583"/>
                        <a:pt x="1396997" y="612527"/>
                        <a:pt x="1404618" y="612527"/>
                      </a:cubicBezTo>
                      <a:close/>
                      <a:moveTo>
                        <a:pt x="1553760" y="604744"/>
                      </a:moveTo>
                      <a:lnTo>
                        <a:pt x="1559541" y="607480"/>
                      </a:lnTo>
                      <a:lnTo>
                        <a:pt x="1564629" y="628583"/>
                      </a:lnTo>
                      <a:lnTo>
                        <a:pt x="1563517" y="631649"/>
                      </a:lnTo>
                      <a:cubicBezTo>
                        <a:pt x="1561020" y="634501"/>
                        <a:pt x="1557570" y="636265"/>
                        <a:pt x="1553760" y="636265"/>
                      </a:cubicBezTo>
                      <a:cubicBezTo>
                        <a:pt x="1546140" y="636265"/>
                        <a:pt x="1539962" y="629209"/>
                        <a:pt x="1539962" y="620505"/>
                      </a:cubicBezTo>
                      <a:cubicBezTo>
                        <a:pt x="1539962" y="611801"/>
                        <a:pt x="1546140" y="604744"/>
                        <a:pt x="1553760" y="604744"/>
                      </a:cubicBezTo>
                      <a:close/>
                      <a:moveTo>
                        <a:pt x="409587" y="603400"/>
                      </a:moveTo>
                      <a:cubicBezTo>
                        <a:pt x="417208" y="603400"/>
                        <a:pt x="423386" y="610456"/>
                        <a:pt x="423386" y="619161"/>
                      </a:cubicBezTo>
                      <a:cubicBezTo>
                        <a:pt x="423386" y="627865"/>
                        <a:pt x="417208" y="634921"/>
                        <a:pt x="409587" y="634921"/>
                      </a:cubicBezTo>
                      <a:cubicBezTo>
                        <a:pt x="401967" y="634921"/>
                        <a:pt x="395789" y="627865"/>
                        <a:pt x="395789" y="619161"/>
                      </a:cubicBezTo>
                      <a:cubicBezTo>
                        <a:pt x="395789" y="610456"/>
                        <a:pt x="401967" y="603400"/>
                        <a:pt x="409587" y="603400"/>
                      </a:cubicBezTo>
                      <a:close/>
                      <a:moveTo>
                        <a:pt x="1161890" y="597527"/>
                      </a:moveTo>
                      <a:cubicBezTo>
                        <a:pt x="1169511" y="597527"/>
                        <a:pt x="1175689" y="604583"/>
                        <a:pt x="1175689" y="613288"/>
                      </a:cubicBezTo>
                      <a:cubicBezTo>
                        <a:pt x="1175689" y="621992"/>
                        <a:pt x="1169511" y="629048"/>
                        <a:pt x="1161890" y="629048"/>
                      </a:cubicBezTo>
                      <a:cubicBezTo>
                        <a:pt x="1154270" y="629048"/>
                        <a:pt x="1148092" y="621992"/>
                        <a:pt x="1148092" y="613288"/>
                      </a:cubicBezTo>
                      <a:cubicBezTo>
                        <a:pt x="1148092" y="604583"/>
                        <a:pt x="1154270" y="597527"/>
                        <a:pt x="1161890" y="597527"/>
                      </a:cubicBezTo>
                      <a:close/>
                      <a:moveTo>
                        <a:pt x="78302" y="589298"/>
                      </a:moveTo>
                      <a:cubicBezTo>
                        <a:pt x="85922" y="589298"/>
                        <a:pt x="92100" y="596354"/>
                        <a:pt x="92100" y="605058"/>
                      </a:cubicBezTo>
                      <a:cubicBezTo>
                        <a:pt x="92100" y="613762"/>
                        <a:pt x="85922" y="620819"/>
                        <a:pt x="78302" y="620819"/>
                      </a:cubicBezTo>
                      <a:cubicBezTo>
                        <a:pt x="70681" y="620819"/>
                        <a:pt x="64503" y="613762"/>
                        <a:pt x="64503" y="605058"/>
                      </a:cubicBezTo>
                      <a:cubicBezTo>
                        <a:pt x="64503" y="596354"/>
                        <a:pt x="70681" y="589298"/>
                        <a:pt x="78302" y="589298"/>
                      </a:cubicBezTo>
                      <a:close/>
                      <a:moveTo>
                        <a:pt x="789344" y="586153"/>
                      </a:moveTo>
                      <a:cubicBezTo>
                        <a:pt x="796965" y="586153"/>
                        <a:pt x="803143" y="593209"/>
                        <a:pt x="803143" y="601914"/>
                      </a:cubicBezTo>
                      <a:cubicBezTo>
                        <a:pt x="803143" y="610618"/>
                        <a:pt x="796965" y="617674"/>
                        <a:pt x="789344" y="617674"/>
                      </a:cubicBezTo>
                      <a:cubicBezTo>
                        <a:pt x="781724" y="617674"/>
                        <a:pt x="775546" y="610618"/>
                        <a:pt x="775546" y="601914"/>
                      </a:cubicBezTo>
                      <a:cubicBezTo>
                        <a:pt x="775546" y="593209"/>
                        <a:pt x="781724" y="586153"/>
                        <a:pt x="789344" y="586153"/>
                      </a:cubicBezTo>
                      <a:close/>
                      <a:moveTo>
                        <a:pt x="614729" y="580109"/>
                      </a:moveTo>
                      <a:cubicBezTo>
                        <a:pt x="622350" y="580109"/>
                        <a:pt x="628528" y="587165"/>
                        <a:pt x="628528" y="595870"/>
                      </a:cubicBezTo>
                      <a:cubicBezTo>
                        <a:pt x="628528" y="604574"/>
                        <a:pt x="622350" y="611630"/>
                        <a:pt x="614729" y="611630"/>
                      </a:cubicBezTo>
                      <a:cubicBezTo>
                        <a:pt x="607108" y="611630"/>
                        <a:pt x="600930" y="604574"/>
                        <a:pt x="600930" y="595870"/>
                      </a:cubicBezTo>
                      <a:cubicBezTo>
                        <a:pt x="600930" y="587165"/>
                        <a:pt x="607108" y="580109"/>
                        <a:pt x="614729" y="580109"/>
                      </a:cubicBezTo>
                      <a:close/>
                      <a:moveTo>
                        <a:pt x="1473405" y="556118"/>
                      </a:moveTo>
                      <a:cubicBezTo>
                        <a:pt x="1481026" y="556118"/>
                        <a:pt x="1487204" y="563174"/>
                        <a:pt x="1487204" y="571879"/>
                      </a:cubicBezTo>
                      <a:cubicBezTo>
                        <a:pt x="1487204" y="580583"/>
                        <a:pt x="1481026" y="587639"/>
                        <a:pt x="1473405" y="587639"/>
                      </a:cubicBezTo>
                      <a:cubicBezTo>
                        <a:pt x="1465784" y="587639"/>
                        <a:pt x="1459607" y="580583"/>
                        <a:pt x="1459607" y="571879"/>
                      </a:cubicBezTo>
                      <a:cubicBezTo>
                        <a:pt x="1459607" y="563174"/>
                        <a:pt x="1465784" y="556118"/>
                        <a:pt x="1473405" y="556118"/>
                      </a:cubicBezTo>
                      <a:close/>
                      <a:moveTo>
                        <a:pt x="1085354" y="555935"/>
                      </a:moveTo>
                      <a:cubicBezTo>
                        <a:pt x="1092975" y="555935"/>
                        <a:pt x="1099153" y="562991"/>
                        <a:pt x="1099153" y="571695"/>
                      </a:cubicBezTo>
                      <a:cubicBezTo>
                        <a:pt x="1099153" y="580400"/>
                        <a:pt x="1092975" y="587456"/>
                        <a:pt x="1085354" y="587456"/>
                      </a:cubicBezTo>
                      <a:cubicBezTo>
                        <a:pt x="1077734" y="587456"/>
                        <a:pt x="1071556" y="580400"/>
                        <a:pt x="1071556" y="571695"/>
                      </a:cubicBezTo>
                      <a:cubicBezTo>
                        <a:pt x="1071556" y="562991"/>
                        <a:pt x="1077734" y="555935"/>
                        <a:pt x="1085354" y="555935"/>
                      </a:cubicBezTo>
                      <a:close/>
                      <a:moveTo>
                        <a:pt x="1321720" y="554104"/>
                      </a:moveTo>
                      <a:cubicBezTo>
                        <a:pt x="1329341" y="554104"/>
                        <a:pt x="1335518" y="561160"/>
                        <a:pt x="1335518" y="569864"/>
                      </a:cubicBezTo>
                      <a:cubicBezTo>
                        <a:pt x="1335518" y="578569"/>
                        <a:pt x="1329341" y="585625"/>
                        <a:pt x="1321720" y="585625"/>
                      </a:cubicBezTo>
                      <a:cubicBezTo>
                        <a:pt x="1314099" y="585625"/>
                        <a:pt x="1307921" y="578569"/>
                        <a:pt x="1307921" y="569864"/>
                      </a:cubicBezTo>
                      <a:cubicBezTo>
                        <a:pt x="1307921" y="561160"/>
                        <a:pt x="1314099" y="554104"/>
                        <a:pt x="1321720" y="554104"/>
                      </a:cubicBezTo>
                      <a:close/>
                      <a:moveTo>
                        <a:pt x="212349" y="553035"/>
                      </a:moveTo>
                      <a:cubicBezTo>
                        <a:pt x="219970" y="553035"/>
                        <a:pt x="226148" y="560091"/>
                        <a:pt x="226148" y="568796"/>
                      </a:cubicBezTo>
                      <a:cubicBezTo>
                        <a:pt x="226148" y="577500"/>
                        <a:pt x="219970" y="584556"/>
                        <a:pt x="212349" y="584556"/>
                      </a:cubicBezTo>
                      <a:cubicBezTo>
                        <a:pt x="204729" y="584556"/>
                        <a:pt x="198551" y="577500"/>
                        <a:pt x="198551" y="568796"/>
                      </a:cubicBezTo>
                      <a:cubicBezTo>
                        <a:pt x="198551" y="560091"/>
                        <a:pt x="204729" y="553035"/>
                        <a:pt x="212349" y="553035"/>
                      </a:cubicBezTo>
                      <a:close/>
                      <a:moveTo>
                        <a:pt x="921628" y="551905"/>
                      </a:moveTo>
                      <a:cubicBezTo>
                        <a:pt x="929249" y="551905"/>
                        <a:pt x="935427" y="558961"/>
                        <a:pt x="935427" y="567666"/>
                      </a:cubicBezTo>
                      <a:cubicBezTo>
                        <a:pt x="935427" y="576370"/>
                        <a:pt x="929249" y="583426"/>
                        <a:pt x="921628" y="583426"/>
                      </a:cubicBezTo>
                      <a:cubicBezTo>
                        <a:pt x="914008" y="583426"/>
                        <a:pt x="907830" y="576370"/>
                        <a:pt x="907830" y="567666"/>
                      </a:cubicBezTo>
                      <a:cubicBezTo>
                        <a:pt x="907830" y="558961"/>
                        <a:pt x="914008" y="551905"/>
                        <a:pt x="921628" y="551905"/>
                      </a:cubicBezTo>
                      <a:close/>
                      <a:moveTo>
                        <a:pt x="711737" y="523701"/>
                      </a:moveTo>
                      <a:cubicBezTo>
                        <a:pt x="719358" y="523701"/>
                        <a:pt x="725536" y="530757"/>
                        <a:pt x="725536" y="539461"/>
                      </a:cubicBezTo>
                      <a:cubicBezTo>
                        <a:pt x="725536" y="548165"/>
                        <a:pt x="719358" y="555222"/>
                        <a:pt x="711737" y="555222"/>
                      </a:cubicBezTo>
                      <a:cubicBezTo>
                        <a:pt x="704117" y="555222"/>
                        <a:pt x="697939" y="548165"/>
                        <a:pt x="697939" y="539461"/>
                      </a:cubicBezTo>
                      <a:cubicBezTo>
                        <a:pt x="697939" y="530757"/>
                        <a:pt x="704117" y="523701"/>
                        <a:pt x="711737" y="523701"/>
                      </a:cubicBezTo>
                      <a:close/>
                      <a:moveTo>
                        <a:pt x="393058" y="506791"/>
                      </a:moveTo>
                      <a:cubicBezTo>
                        <a:pt x="400679" y="506791"/>
                        <a:pt x="406856" y="513847"/>
                        <a:pt x="406856" y="522551"/>
                      </a:cubicBezTo>
                      <a:cubicBezTo>
                        <a:pt x="406856" y="531256"/>
                        <a:pt x="400679" y="538312"/>
                        <a:pt x="393058" y="538312"/>
                      </a:cubicBezTo>
                      <a:cubicBezTo>
                        <a:pt x="385438" y="538312"/>
                        <a:pt x="379260" y="531256"/>
                        <a:pt x="379260" y="522551"/>
                      </a:cubicBezTo>
                      <a:cubicBezTo>
                        <a:pt x="379260" y="513847"/>
                        <a:pt x="385438" y="506791"/>
                        <a:pt x="393058" y="506791"/>
                      </a:cubicBezTo>
                      <a:close/>
                      <a:moveTo>
                        <a:pt x="1395799" y="493666"/>
                      </a:moveTo>
                      <a:cubicBezTo>
                        <a:pt x="1403420" y="493666"/>
                        <a:pt x="1409597" y="500722"/>
                        <a:pt x="1409597" y="509427"/>
                      </a:cubicBezTo>
                      <a:cubicBezTo>
                        <a:pt x="1409597" y="518131"/>
                        <a:pt x="1403420" y="525187"/>
                        <a:pt x="1395799" y="525187"/>
                      </a:cubicBezTo>
                      <a:cubicBezTo>
                        <a:pt x="1388178" y="525187"/>
                        <a:pt x="1382000" y="518131"/>
                        <a:pt x="1382000" y="509427"/>
                      </a:cubicBezTo>
                      <a:cubicBezTo>
                        <a:pt x="1382000" y="500722"/>
                        <a:pt x="1388178" y="493666"/>
                        <a:pt x="1395799" y="493666"/>
                      </a:cubicBezTo>
                      <a:close/>
                      <a:moveTo>
                        <a:pt x="1244113" y="491652"/>
                      </a:moveTo>
                      <a:cubicBezTo>
                        <a:pt x="1251734" y="491652"/>
                        <a:pt x="1257912" y="498708"/>
                        <a:pt x="1257912" y="507412"/>
                      </a:cubicBezTo>
                      <a:cubicBezTo>
                        <a:pt x="1257912" y="516117"/>
                        <a:pt x="1251734" y="523173"/>
                        <a:pt x="1244113" y="523173"/>
                      </a:cubicBezTo>
                      <a:cubicBezTo>
                        <a:pt x="1236492" y="523173"/>
                        <a:pt x="1230314" y="516117"/>
                        <a:pt x="1230314" y="507412"/>
                      </a:cubicBezTo>
                      <a:cubicBezTo>
                        <a:pt x="1230314" y="498708"/>
                        <a:pt x="1236492" y="491652"/>
                        <a:pt x="1244113" y="491652"/>
                      </a:cubicBezTo>
                      <a:close/>
                      <a:moveTo>
                        <a:pt x="278412" y="490674"/>
                      </a:moveTo>
                      <a:cubicBezTo>
                        <a:pt x="286033" y="490674"/>
                        <a:pt x="292211" y="497731"/>
                        <a:pt x="292211" y="506435"/>
                      </a:cubicBezTo>
                      <a:cubicBezTo>
                        <a:pt x="292211" y="515139"/>
                        <a:pt x="286033" y="522196"/>
                        <a:pt x="278412" y="522196"/>
                      </a:cubicBezTo>
                      <a:cubicBezTo>
                        <a:pt x="270791" y="522196"/>
                        <a:pt x="264613" y="515139"/>
                        <a:pt x="264613" y="506435"/>
                      </a:cubicBezTo>
                      <a:cubicBezTo>
                        <a:pt x="264613" y="497731"/>
                        <a:pt x="270791" y="490674"/>
                        <a:pt x="278412" y="490674"/>
                      </a:cubicBezTo>
                      <a:close/>
                      <a:moveTo>
                        <a:pt x="844021" y="489453"/>
                      </a:moveTo>
                      <a:cubicBezTo>
                        <a:pt x="851642" y="489453"/>
                        <a:pt x="857820" y="496509"/>
                        <a:pt x="857820" y="505213"/>
                      </a:cubicBezTo>
                      <a:cubicBezTo>
                        <a:pt x="857820" y="513918"/>
                        <a:pt x="851642" y="520974"/>
                        <a:pt x="844021" y="520974"/>
                      </a:cubicBezTo>
                      <a:cubicBezTo>
                        <a:pt x="836401" y="520974"/>
                        <a:pt x="830223" y="513918"/>
                        <a:pt x="830223" y="505213"/>
                      </a:cubicBezTo>
                      <a:cubicBezTo>
                        <a:pt x="830223" y="496509"/>
                        <a:pt x="836401" y="489453"/>
                        <a:pt x="844021" y="489453"/>
                      </a:cubicBezTo>
                      <a:close/>
                      <a:moveTo>
                        <a:pt x="1473405" y="481578"/>
                      </a:moveTo>
                      <a:cubicBezTo>
                        <a:pt x="1481026" y="481578"/>
                        <a:pt x="1487204" y="488635"/>
                        <a:pt x="1487204" y="497339"/>
                      </a:cubicBezTo>
                      <a:cubicBezTo>
                        <a:pt x="1487204" y="506043"/>
                        <a:pt x="1481026" y="513099"/>
                        <a:pt x="1473405" y="513099"/>
                      </a:cubicBezTo>
                      <a:cubicBezTo>
                        <a:pt x="1465784" y="513099"/>
                        <a:pt x="1459607" y="506043"/>
                        <a:pt x="1459607" y="497339"/>
                      </a:cubicBezTo>
                      <a:cubicBezTo>
                        <a:pt x="1459607" y="488635"/>
                        <a:pt x="1465784" y="481578"/>
                        <a:pt x="1473405" y="481578"/>
                      </a:cubicBezTo>
                      <a:close/>
                      <a:moveTo>
                        <a:pt x="527106" y="472543"/>
                      </a:moveTo>
                      <a:cubicBezTo>
                        <a:pt x="534727" y="472543"/>
                        <a:pt x="540905" y="479599"/>
                        <a:pt x="540905" y="488303"/>
                      </a:cubicBezTo>
                      <a:cubicBezTo>
                        <a:pt x="540905" y="497008"/>
                        <a:pt x="534727" y="504064"/>
                        <a:pt x="527106" y="504064"/>
                      </a:cubicBezTo>
                      <a:cubicBezTo>
                        <a:pt x="519485" y="504064"/>
                        <a:pt x="513307" y="497008"/>
                        <a:pt x="513307" y="488303"/>
                      </a:cubicBezTo>
                      <a:cubicBezTo>
                        <a:pt x="513307" y="479599"/>
                        <a:pt x="519485" y="472543"/>
                        <a:pt x="527106" y="472543"/>
                      </a:cubicBezTo>
                      <a:close/>
                      <a:moveTo>
                        <a:pt x="985125" y="463264"/>
                      </a:moveTo>
                      <a:cubicBezTo>
                        <a:pt x="992745" y="463264"/>
                        <a:pt x="998923" y="470320"/>
                        <a:pt x="998923" y="479024"/>
                      </a:cubicBezTo>
                      <a:cubicBezTo>
                        <a:pt x="998923" y="487728"/>
                        <a:pt x="992745" y="494785"/>
                        <a:pt x="985125" y="494785"/>
                      </a:cubicBezTo>
                      <a:cubicBezTo>
                        <a:pt x="977504" y="494785"/>
                        <a:pt x="971326" y="487728"/>
                        <a:pt x="971326" y="479024"/>
                      </a:cubicBezTo>
                      <a:cubicBezTo>
                        <a:pt x="971326" y="470320"/>
                        <a:pt x="977504" y="463264"/>
                        <a:pt x="985125" y="463264"/>
                      </a:cubicBezTo>
                      <a:close/>
                      <a:moveTo>
                        <a:pt x="110852" y="462470"/>
                      </a:moveTo>
                      <a:cubicBezTo>
                        <a:pt x="118472" y="462470"/>
                        <a:pt x="124650" y="469527"/>
                        <a:pt x="124650" y="478231"/>
                      </a:cubicBezTo>
                      <a:cubicBezTo>
                        <a:pt x="124650" y="486935"/>
                        <a:pt x="118472" y="493991"/>
                        <a:pt x="110852" y="493991"/>
                      </a:cubicBezTo>
                      <a:cubicBezTo>
                        <a:pt x="103232" y="493991"/>
                        <a:pt x="97054" y="486935"/>
                        <a:pt x="97054" y="478231"/>
                      </a:cubicBezTo>
                      <a:cubicBezTo>
                        <a:pt x="97054" y="469527"/>
                        <a:pt x="103232" y="462470"/>
                        <a:pt x="110852" y="462470"/>
                      </a:cubicBezTo>
                      <a:close/>
                      <a:moveTo>
                        <a:pt x="627076" y="461248"/>
                      </a:moveTo>
                      <a:cubicBezTo>
                        <a:pt x="634696" y="461248"/>
                        <a:pt x="640874" y="468304"/>
                        <a:pt x="640874" y="477009"/>
                      </a:cubicBezTo>
                      <a:cubicBezTo>
                        <a:pt x="640874" y="485713"/>
                        <a:pt x="634696" y="492769"/>
                        <a:pt x="627076" y="492769"/>
                      </a:cubicBezTo>
                      <a:cubicBezTo>
                        <a:pt x="619455" y="492769"/>
                        <a:pt x="613277" y="485713"/>
                        <a:pt x="613277" y="477009"/>
                      </a:cubicBezTo>
                      <a:cubicBezTo>
                        <a:pt x="613277" y="468304"/>
                        <a:pt x="619455" y="461248"/>
                        <a:pt x="627076" y="461248"/>
                      </a:cubicBezTo>
                      <a:close/>
                      <a:moveTo>
                        <a:pt x="195820" y="442324"/>
                      </a:moveTo>
                      <a:cubicBezTo>
                        <a:pt x="203441" y="442324"/>
                        <a:pt x="209619" y="449381"/>
                        <a:pt x="209619" y="458085"/>
                      </a:cubicBezTo>
                      <a:cubicBezTo>
                        <a:pt x="209619" y="466789"/>
                        <a:pt x="203441" y="473846"/>
                        <a:pt x="195820" y="473846"/>
                      </a:cubicBezTo>
                      <a:cubicBezTo>
                        <a:pt x="188199" y="473846"/>
                        <a:pt x="182021" y="466789"/>
                        <a:pt x="182021" y="458085"/>
                      </a:cubicBezTo>
                      <a:cubicBezTo>
                        <a:pt x="182021" y="449381"/>
                        <a:pt x="188199" y="442324"/>
                        <a:pt x="195820" y="442324"/>
                      </a:cubicBezTo>
                      <a:close/>
                      <a:moveTo>
                        <a:pt x="1094173" y="435059"/>
                      </a:moveTo>
                      <a:cubicBezTo>
                        <a:pt x="1101794" y="435059"/>
                        <a:pt x="1107972" y="442115"/>
                        <a:pt x="1107972" y="450819"/>
                      </a:cubicBezTo>
                      <a:cubicBezTo>
                        <a:pt x="1107972" y="459523"/>
                        <a:pt x="1101794" y="466580"/>
                        <a:pt x="1094173" y="466580"/>
                      </a:cubicBezTo>
                      <a:cubicBezTo>
                        <a:pt x="1086553" y="466580"/>
                        <a:pt x="1080375" y="459523"/>
                        <a:pt x="1080375" y="450819"/>
                      </a:cubicBezTo>
                      <a:cubicBezTo>
                        <a:pt x="1080375" y="442115"/>
                        <a:pt x="1086553" y="435059"/>
                        <a:pt x="1094173" y="435059"/>
                      </a:cubicBezTo>
                      <a:close/>
                      <a:moveTo>
                        <a:pt x="358088" y="424194"/>
                      </a:moveTo>
                      <a:cubicBezTo>
                        <a:pt x="365709" y="424194"/>
                        <a:pt x="371886" y="431250"/>
                        <a:pt x="371886" y="439954"/>
                      </a:cubicBezTo>
                      <a:cubicBezTo>
                        <a:pt x="371886" y="448658"/>
                        <a:pt x="365709" y="455715"/>
                        <a:pt x="358088" y="455715"/>
                      </a:cubicBezTo>
                      <a:cubicBezTo>
                        <a:pt x="350468" y="455715"/>
                        <a:pt x="344290" y="448658"/>
                        <a:pt x="344290" y="439954"/>
                      </a:cubicBezTo>
                      <a:cubicBezTo>
                        <a:pt x="344290" y="431250"/>
                        <a:pt x="350468" y="424194"/>
                        <a:pt x="358088" y="424194"/>
                      </a:cubicBezTo>
                      <a:close/>
                      <a:moveTo>
                        <a:pt x="762888" y="420957"/>
                      </a:moveTo>
                      <a:cubicBezTo>
                        <a:pt x="770509" y="420957"/>
                        <a:pt x="776686" y="428013"/>
                        <a:pt x="776686" y="436717"/>
                      </a:cubicBezTo>
                      <a:cubicBezTo>
                        <a:pt x="776686" y="445422"/>
                        <a:pt x="770509" y="452478"/>
                        <a:pt x="762888" y="452478"/>
                      </a:cubicBezTo>
                      <a:cubicBezTo>
                        <a:pt x="755267" y="452478"/>
                        <a:pt x="749089" y="445422"/>
                        <a:pt x="749089" y="436717"/>
                      </a:cubicBezTo>
                      <a:cubicBezTo>
                        <a:pt x="749089" y="428013"/>
                        <a:pt x="755267" y="420957"/>
                        <a:pt x="762888" y="420957"/>
                      </a:cubicBezTo>
                      <a:close/>
                      <a:moveTo>
                        <a:pt x="449805" y="418150"/>
                      </a:moveTo>
                      <a:cubicBezTo>
                        <a:pt x="457426" y="418150"/>
                        <a:pt x="463604" y="425206"/>
                        <a:pt x="463604" y="433910"/>
                      </a:cubicBezTo>
                      <a:cubicBezTo>
                        <a:pt x="463604" y="442614"/>
                        <a:pt x="457426" y="449671"/>
                        <a:pt x="449805" y="449671"/>
                      </a:cubicBezTo>
                      <a:cubicBezTo>
                        <a:pt x="442185" y="449671"/>
                        <a:pt x="436007" y="442614"/>
                        <a:pt x="436007" y="433910"/>
                      </a:cubicBezTo>
                      <a:cubicBezTo>
                        <a:pt x="436007" y="425206"/>
                        <a:pt x="442185" y="418150"/>
                        <a:pt x="449805" y="418150"/>
                      </a:cubicBezTo>
                      <a:close/>
                      <a:moveTo>
                        <a:pt x="1486818" y="415857"/>
                      </a:moveTo>
                      <a:lnTo>
                        <a:pt x="1495931" y="437534"/>
                      </a:lnTo>
                      <a:lnTo>
                        <a:pt x="1488342" y="433943"/>
                      </a:lnTo>
                      <a:cubicBezTo>
                        <a:pt x="1485845" y="431091"/>
                        <a:pt x="1484300" y="427151"/>
                        <a:pt x="1484300" y="422799"/>
                      </a:cubicBezTo>
                      <a:close/>
                      <a:moveTo>
                        <a:pt x="1323483" y="400995"/>
                      </a:moveTo>
                      <a:cubicBezTo>
                        <a:pt x="1331104" y="400995"/>
                        <a:pt x="1337282" y="408051"/>
                        <a:pt x="1337282" y="416755"/>
                      </a:cubicBezTo>
                      <a:cubicBezTo>
                        <a:pt x="1337282" y="425459"/>
                        <a:pt x="1331104" y="432516"/>
                        <a:pt x="1323483" y="432516"/>
                      </a:cubicBezTo>
                      <a:cubicBezTo>
                        <a:pt x="1315862" y="432516"/>
                        <a:pt x="1309684" y="425459"/>
                        <a:pt x="1309684" y="416755"/>
                      </a:cubicBezTo>
                      <a:cubicBezTo>
                        <a:pt x="1309684" y="408051"/>
                        <a:pt x="1315862" y="400995"/>
                        <a:pt x="1323483" y="400995"/>
                      </a:cubicBezTo>
                      <a:close/>
                      <a:moveTo>
                        <a:pt x="896935" y="384694"/>
                      </a:moveTo>
                      <a:cubicBezTo>
                        <a:pt x="904556" y="384694"/>
                        <a:pt x="910734" y="391750"/>
                        <a:pt x="910734" y="400454"/>
                      </a:cubicBezTo>
                      <a:cubicBezTo>
                        <a:pt x="910734" y="409159"/>
                        <a:pt x="904556" y="416215"/>
                        <a:pt x="896935" y="416215"/>
                      </a:cubicBezTo>
                      <a:cubicBezTo>
                        <a:pt x="889315" y="416215"/>
                        <a:pt x="883137" y="409159"/>
                        <a:pt x="883137" y="400454"/>
                      </a:cubicBezTo>
                      <a:cubicBezTo>
                        <a:pt x="883137" y="391750"/>
                        <a:pt x="889315" y="384694"/>
                        <a:pt x="896935" y="384694"/>
                      </a:cubicBezTo>
                      <a:close/>
                      <a:moveTo>
                        <a:pt x="140748" y="370000"/>
                      </a:moveTo>
                      <a:lnTo>
                        <a:pt x="138241" y="376915"/>
                      </a:lnTo>
                      <a:lnTo>
                        <a:pt x="135466" y="378228"/>
                      </a:lnTo>
                      <a:close/>
                      <a:moveTo>
                        <a:pt x="545050" y="365770"/>
                      </a:moveTo>
                      <a:cubicBezTo>
                        <a:pt x="552671" y="365770"/>
                        <a:pt x="558848" y="372826"/>
                        <a:pt x="558848" y="381531"/>
                      </a:cubicBezTo>
                      <a:cubicBezTo>
                        <a:pt x="558848" y="390235"/>
                        <a:pt x="552671" y="397291"/>
                        <a:pt x="545050" y="397291"/>
                      </a:cubicBezTo>
                      <a:cubicBezTo>
                        <a:pt x="537429" y="397291"/>
                        <a:pt x="531251" y="390235"/>
                        <a:pt x="531251" y="381531"/>
                      </a:cubicBezTo>
                      <a:cubicBezTo>
                        <a:pt x="531251" y="372826"/>
                        <a:pt x="537429" y="365770"/>
                        <a:pt x="545050" y="365770"/>
                      </a:cubicBezTo>
                      <a:close/>
                      <a:moveTo>
                        <a:pt x="280482" y="361741"/>
                      </a:moveTo>
                      <a:cubicBezTo>
                        <a:pt x="288103" y="361741"/>
                        <a:pt x="294280" y="368798"/>
                        <a:pt x="294280" y="377502"/>
                      </a:cubicBezTo>
                      <a:cubicBezTo>
                        <a:pt x="294280" y="386206"/>
                        <a:pt x="288103" y="393262"/>
                        <a:pt x="280482" y="393262"/>
                      </a:cubicBezTo>
                      <a:cubicBezTo>
                        <a:pt x="272861" y="393262"/>
                        <a:pt x="266683" y="386206"/>
                        <a:pt x="266683" y="377502"/>
                      </a:cubicBezTo>
                      <a:cubicBezTo>
                        <a:pt x="266683" y="368798"/>
                        <a:pt x="272861" y="361741"/>
                        <a:pt x="280482" y="361741"/>
                      </a:cubicBezTo>
                      <a:close/>
                      <a:moveTo>
                        <a:pt x="1420491" y="344586"/>
                      </a:moveTo>
                      <a:cubicBezTo>
                        <a:pt x="1428112" y="344586"/>
                        <a:pt x="1434290" y="351643"/>
                        <a:pt x="1434290" y="360347"/>
                      </a:cubicBezTo>
                      <a:cubicBezTo>
                        <a:pt x="1434290" y="369051"/>
                        <a:pt x="1428112" y="376107"/>
                        <a:pt x="1420491" y="376107"/>
                      </a:cubicBezTo>
                      <a:cubicBezTo>
                        <a:pt x="1412871" y="376107"/>
                        <a:pt x="1406693" y="369051"/>
                        <a:pt x="1406693" y="360347"/>
                      </a:cubicBezTo>
                      <a:cubicBezTo>
                        <a:pt x="1406693" y="351643"/>
                        <a:pt x="1412871" y="344586"/>
                        <a:pt x="1420491" y="344586"/>
                      </a:cubicBezTo>
                      <a:close/>
                      <a:moveTo>
                        <a:pt x="1088866" y="338451"/>
                      </a:moveTo>
                      <a:cubicBezTo>
                        <a:pt x="1096487" y="338451"/>
                        <a:pt x="1102665" y="345507"/>
                        <a:pt x="1102665" y="354211"/>
                      </a:cubicBezTo>
                      <a:cubicBezTo>
                        <a:pt x="1102665" y="362916"/>
                        <a:pt x="1096487" y="369972"/>
                        <a:pt x="1088866" y="369972"/>
                      </a:cubicBezTo>
                      <a:cubicBezTo>
                        <a:pt x="1081246" y="369972"/>
                        <a:pt x="1075068" y="362916"/>
                        <a:pt x="1075068" y="354211"/>
                      </a:cubicBezTo>
                      <a:cubicBezTo>
                        <a:pt x="1075068" y="345507"/>
                        <a:pt x="1081246" y="338451"/>
                        <a:pt x="1088866" y="338451"/>
                      </a:cubicBezTo>
                      <a:close/>
                      <a:moveTo>
                        <a:pt x="974220" y="322334"/>
                      </a:moveTo>
                      <a:cubicBezTo>
                        <a:pt x="981841" y="322334"/>
                        <a:pt x="988019" y="329390"/>
                        <a:pt x="988019" y="338094"/>
                      </a:cubicBezTo>
                      <a:cubicBezTo>
                        <a:pt x="988019" y="346799"/>
                        <a:pt x="981841" y="353855"/>
                        <a:pt x="974220" y="353855"/>
                      </a:cubicBezTo>
                      <a:cubicBezTo>
                        <a:pt x="966600" y="353855"/>
                        <a:pt x="960422" y="346799"/>
                        <a:pt x="960422" y="338094"/>
                      </a:cubicBezTo>
                      <a:cubicBezTo>
                        <a:pt x="960422" y="329390"/>
                        <a:pt x="966600" y="322334"/>
                        <a:pt x="974220" y="322334"/>
                      </a:cubicBezTo>
                      <a:close/>
                      <a:moveTo>
                        <a:pt x="1222914" y="304203"/>
                      </a:moveTo>
                      <a:cubicBezTo>
                        <a:pt x="1230535" y="304203"/>
                        <a:pt x="1236713" y="311259"/>
                        <a:pt x="1236713" y="319963"/>
                      </a:cubicBezTo>
                      <a:cubicBezTo>
                        <a:pt x="1236713" y="328668"/>
                        <a:pt x="1230535" y="335724"/>
                        <a:pt x="1222914" y="335724"/>
                      </a:cubicBezTo>
                      <a:cubicBezTo>
                        <a:pt x="1215293" y="335724"/>
                        <a:pt x="1209116" y="328668"/>
                        <a:pt x="1209116" y="319963"/>
                      </a:cubicBezTo>
                      <a:cubicBezTo>
                        <a:pt x="1209116" y="311259"/>
                        <a:pt x="1215293" y="304203"/>
                        <a:pt x="1222914" y="304203"/>
                      </a:cubicBezTo>
                      <a:close/>
                      <a:moveTo>
                        <a:pt x="377490" y="301303"/>
                      </a:moveTo>
                      <a:cubicBezTo>
                        <a:pt x="385111" y="301303"/>
                        <a:pt x="391289" y="308359"/>
                        <a:pt x="391289" y="317063"/>
                      </a:cubicBezTo>
                      <a:cubicBezTo>
                        <a:pt x="391289" y="325768"/>
                        <a:pt x="385111" y="332824"/>
                        <a:pt x="377490" y="332824"/>
                      </a:cubicBezTo>
                      <a:cubicBezTo>
                        <a:pt x="369869" y="332824"/>
                        <a:pt x="363691" y="325768"/>
                        <a:pt x="363691" y="317063"/>
                      </a:cubicBezTo>
                      <a:cubicBezTo>
                        <a:pt x="363691" y="308359"/>
                        <a:pt x="369869" y="301303"/>
                        <a:pt x="377490" y="301303"/>
                      </a:cubicBezTo>
                      <a:close/>
                      <a:moveTo>
                        <a:pt x="806661" y="294129"/>
                      </a:moveTo>
                      <a:cubicBezTo>
                        <a:pt x="814281" y="294129"/>
                        <a:pt x="820459" y="301186"/>
                        <a:pt x="820459" y="309890"/>
                      </a:cubicBezTo>
                      <a:cubicBezTo>
                        <a:pt x="820459" y="318594"/>
                        <a:pt x="814281" y="325650"/>
                        <a:pt x="806661" y="325650"/>
                      </a:cubicBezTo>
                      <a:cubicBezTo>
                        <a:pt x="799040" y="325650"/>
                        <a:pt x="792862" y="318594"/>
                        <a:pt x="792862" y="309890"/>
                      </a:cubicBezTo>
                      <a:cubicBezTo>
                        <a:pt x="792862" y="301186"/>
                        <a:pt x="799040" y="294129"/>
                        <a:pt x="806661" y="294129"/>
                      </a:cubicBezTo>
                      <a:close/>
                      <a:moveTo>
                        <a:pt x="465680" y="293245"/>
                      </a:moveTo>
                      <a:cubicBezTo>
                        <a:pt x="473300" y="293245"/>
                        <a:pt x="479478" y="300301"/>
                        <a:pt x="479478" y="309005"/>
                      </a:cubicBezTo>
                      <a:cubicBezTo>
                        <a:pt x="479478" y="317710"/>
                        <a:pt x="473300" y="324766"/>
                        <a:pt x="465680" y="324766"/>
                      </a:cubicBezTo>
                      <a:cubicBezTo>
                        <a:pt x="458059" y="324766"/>
                        <a:pt x="451881" y="317710"/>
                        <a:pt x="451881" y="309005"/>
                      </a:cubicBezTo>
                      <a:cubicBezTo>
                        <a:pt x="451881" y="300301"/>
                        <a:pt x="458059" y="293245"/>
                        <a:pt x="465680" y="293245"/>
                      </a:cubicBezTo>
                      <a:close/>
                      <a:moveTo>
                        <a:pt x="201112" y="289215"/>
                      </a:moveTo>
                      <a:cubicBezTo>
                        <a:pt x="208732" y="289215"/>
                        <a:pt x="214910" y="296272"/>
                        <a:pt x="214910" y="304976"/>
                      </a:cubicBezTo>
                      <a:cubicBezTo>
                        <a:pt x="214910" y="313680"/>
                        <a:pt x="208732" y="320736"/>
                        <a:pt x="201112" y="320736"/>
                      </a:cubicBezTo>
                      <a:cubicBezTo>
                        <a:pt x="193491" y="320736"/>
                        <a:pt x="187313" y="313680"/>
                        <a:pt x="187313" y="304976"/>
                      </a:cubicBezTo>
                      <a:cubicBezTo>
                        <a:pt x="187313" y="296272"/>
                        <a:pt x="193491" y="289215"/>
                        <a:pt x="201112" y="289215"/>
                      </a:cubicBezTo>
                      <a:close/>
                      <a:moveTo>
                        <a:pt x="1335830" y="282134"/>
                      </a:moveTo>
                      <a:cubicBezTo>
                        <a:pt x="1343450" y="282134"/>
                        <a:pt x="1349628" y="289190"/>
                        <a:pt x="1349628" y="297895"/>
                      </a:cubicBezTo>
                      <a:cubicBezTo>
                        <a:pt x="1349628" y="306599"/>
                        <a:pt x="1343450" y="313655"/>
                        <a:pt x="1335830" y="313655"/>
                      </a:cubicBezTo>
                      <a:cubicBezTo>
                        <a:pt x="1328209" y="313655"/>
                        <a:pt x="1322032" y="306599"/>
                        <a:pt x="1322032" y="297895"/>
                      </a:cubicBezTo>
                      <a:cubicBezTo>
                        <a:pt x="1322032" y="289190"/>
                        <a:pt x="1328209" y="282134"/>
                        <a:pt x="1335830" y="282134"/>
                      </a:cubicBezTo>
                      <a:close/>
                      <a:moveTo>
                        <a:pt x="632933" y="275113"/>
                      </a:moveTo>
                      <a:cubicBezTo>
                        <a:pt x="640554" y="275113"/>
                        <a:pt x="646732" y="282170"/>
                        <a:pt x="646732" y="290874"/>
                      </a:cubicBezTo>
                      <a:cubicBezTo>
                        <a:pt x="646732" y="299578"/>
                        <a:pt x="640554" y="306634"/>
                        <a:pt x="632933" y="306634"/>
                      </a:cubicBezTo>
                      <a:cubicBezTo>
                        <a:pt x="625313" y="306634"/>
                        <a:pt x="619135" y="299578"/>
                        <a:pt x="619135" y="290874"/>
                      </a:cubicBezTo>
                      <a:cubicBezTo>
                        <a:pt x="619135" y="282170"/>
                        <a:pt x="625313" y="275113"/>
                        <a:pt x="632933" y="275113"/>
                      </a:cubicBezTo>
                      <a:close/>
                      <a:moveTo>
                        <a:pt x="891628" y="273984"/>
                      </a:moveTo>
                      <a:cubicBezTo>
                        <a:pt x="899249" y="273984"/>
                        <a:pt x="905427" y="281041"/>
                        <a:pt x="905427" y="289745"/>
                      </a:cubicBezTo>
                      <a:cubicBezTo>
                        <a:pt x="905427" y="298449"/>
                        <a:pt x="899249" y="305506"/>
                        <a:pt x="891628" y="305506"/>
                      </a:cubicBezTo>
                      <a:cubicBezTo>
                        <a:pt x="884008" y="305506"/>
                        <a:pt x="877830" y="298449"/>
                        <a:pt x="877830" y="289745"/>
                      </a:cubicBezTo>
                      <a:cubicBezTo>
                        <a:pt x="877830" y="281041"/>
                        <a:pt x="884008" y="273984"/>
                        <a:pt x="891628" y="273984"/>
                      </a:cubicBezTo>
                      <a:close/>
                      <a:moveTo>
                        <a:pt x="1053897" y="255853"/>
                      </a:moveTo>
                      <a:cubicBezTo>
                        <a:pt x="1061518" y="255853"/>
                        <a:pt x="1067695" y="262909"/>
                        <a:pt x="1067695" y="271613"/>
                      </a:cubicBezTo>
                      <a:cubicBezTo>
                        <a:pt x="1067695" y="280317"/>
                        <a:pt x="1061518" y="287374"/>
                        <a:pt x="1053897" y="287374"/>
                      </a:cubicBezTo>
                      <a:cubicBezTo>
                        <a:pt x="1046276" y="287374"/>
                        <a:pt x="1040098" y="280317"/>
                        <a:pt x="1040098" y="271613"/>
                      </a:cubicBezTo>
                      <a:cubicBezTo>
                        <a:pt x="1040098" y="262909"/>
                        <a:pt x="1046276" y="255853"/>
                        <a:pt x="1053897" y="255853"/>
                      </a:cubicBezTo>
                      <a:close/>
                      <a:moveTo>
                        <a:pt x="543285" y="250939"/>
                      </a:moveTo>
                      <a:cubicBezTo>
                        <a:pt x="550906" y="250939"/>
                        <a:pt x="557084" y="257995"/>
                        <a:pt x="557084" y="266699"/>
                      </a:cubicBezTo>
                      <a:cubicBezTo>
                        <a:pt x="557084" y="275403"/>
                        <a:pt x="550906" y="282460"/>
                        <a:pt x="543285" y="282460"/>
                      </a:cubicBezTo>
                      <a:cubicBezTo>
                        <a:pt x="535665" y="282460"/>
                        <a:pt x="529487" y="275403"/>
                        <a:pt x="529487" y="266699"/>
                      </a:cubicBezTo>
                      <a:cubicBezTo>
                        <a:pt x="529487" y="257995"/>
                        <a:pt x="535665" y="250939"/>
                        <a:pt x="543285" y="250939"/>
                      </a:cubicBezTo>
                      <a:close/>
                      <a:moveTo>
                        <a:pt x="1145613" y="249810"/>
                      </a:moveTo>
                      <a:cubicBezTo>
                        <a:pt x="1153234" y="249810"/>
                        <a:pt x="1159412" y="256866"/>
                        <a:pt x="1159412" y="265570"/>
                      </a:cubicBezTo>
                      <a:cubicBezTo>
                        <a:pt x="1159412" y="274274"/>
                        <a:pt x="1153234" y="281331"/>
                        <a:pt x="1145613" y="281331"/>
                      </a:cubicBezTo>
                      <a:cubicBezTo>
                        <a:pt x="1137993" y="281331"/>
                        <a:pt x="1131815" y="274274"/>
                        <a:pt x="1131815" y="265570"/>
                      </a:cubicBezTo>
                      <a:cubicBezTo>
                        <a:pt x="1131815" y="256866"/>
                        <a:pt x="1137993" y="249810"/>
                        <a:pt x="1145613" y="249810"/>
                      </a:cubicBezTo>
                      <a:close/>
                      <a:moveTo>
                        <a:pt x="272647" y="218981"/>
                      </a:moveTo>
                      <a:cubicBezTo>
                        <a:pt x="280267" y="218981"/>
                        <a:pt x="286445" y="226038"/>
                        <a:pt x="286445" y="234742"/>
                      </a:cubicBezTo>
                      <a:cubicBezTo>
                        <a:pt x="286445" y="243446"/>
                        <a:pt x="280267" y="250502"/>
                        <a:pt x="272647" y="250502"/>
                      </a:cubicBezTo>
                      <a:cubicBezTo>
                        <a:pt x="265027" y="250502"/>
                        <a:pt x="258849" y="243446"/>
                        <a:pt x="258849" y="234742"/>
                      </a:cubicBezTo>
                      <a:cubicBezTo>
                        <a:pt x="258849" y="226038"/>
                        <a:pt x="265027" y="218981"/>
                        <a:pt x="272647" y="218981"/>
                      </a:cubicBezTo>
                      <a:close/>
                      <a:moveTo>
                        <a:pt x="720236" y="213547"/>
                      </a:moveTo>
                      <a:cubicBezTo>
                        <a:pt x="727856" y="213547"/>
                        <a:pt x="734034" y="220603"/>
                        <a:pt x="734034" y="229307"/>
                      </a:cubicBezTo>
                      <a:cubicBezTo>
                        <a:pt x="734034" y="238011"/>
                        <a:pt x="727856" y="245068"/>
                        <a:pt x="720236" y="245068"/>
                      </a:cubicBezTo>
                      <a:cubicBezTo>
                        <a:pt x="712615" y="245068"/>
                        <a:pt x="706437" y="238011"/>
                        <a:pt x="706437" y="229307"/>
                      </a:cubicBezTo>
                      <a:cubicBezTo>
                        <a:pt x="706437" y="220603"/>
                        <a:pt x="712615" y="213547"/>
                        <a:pt x="720236" y="213547"/>
                      </a:cubicBezTo>
                      <a:close/>
                      <a:moveTo>
                        <a:pt x="367426" y="205905"/>
                      </a:moveTo>
                      <a:cubicBezTo>
                        <a:pt x="375047" y="205905"/>
                        <a:pt x="381225" y="212961"/>
                        <a:pt x="381225" y="221665"/>
                      </a:cubicBezTo>
                      <a:cubicBezTo>
                        <a:pt x="381225" y="230369"/>
                        <a:pt x="375047" y="237426"/>
                        <a:pt x="367426" y="237426"/>
                      </a:cubicBezTo>
                      <a:cubicBezTo>
                        <a:pt x="359806" y="237426"/>
                        <a:pt x="353628" y="230369"/>
                        <a:pt x="353628" y="221665"/>
                      </a:cubicBezTo>
                      <a:cubicBezTo>
                        <a:pt x="353628" y="212961"/>
                        <a:pt x="359806" y="205905"/>
                        <a:pt x="367426" y="205905"/>
                      </a:cubicBezTo>
                      <a:close/>
                      <a:moveTo>
                        <a:pt x="1240858" y="197430"/>
                      </a:moveTo>
                      <a:cubicBezTo>
                        <a:pt x="1248479" y="197430"/>
                        <a:pt x="1254657" y="204486"/>
                        <a:pt x="1254657" y="213191"/>
                      </a:cubicBezTo>
                      <a:cubicBezTo>
                        <a:pt x="1254657" y="221895"/>
                        <a:pt x="1248479" y="228951"/>
                        <a:pt x="1240858" y="228951"/>
                      </a:cubicBezTo>
                      <a:cubicBezTo>
                        <a:pt x="1233237" y="228951"/>
                        <a:pt x="1227059" y="221895"/>
                        <a:pt x="1227059" y="213191"/>
                      </a:cubicBezTo>
                      <a:cubicBezTo>
                        <a:pt x="1227059" y="204486"/>
                        <a:pt x="1233237" y="197430"/>
                        <a:pt x="1240858" y="197430"/>
                      </a:cubicBezTo>
                      <a:close/>
                      <a:moveTo>
                        <a:pt x="976290" y="193401"/>
                      </a:moveTo>
                      <a:cubicBezTo>
                        <a:pt x="983911" y="193401"/>
                        <a:pt x="990088" y="200457"/>
                        <a:pt x="990088" y="209161"/>
                      </a:cubicBezTo>
                      <a:cubicBezTo>
                        <a:pt x="990088" y="217866"/>
                        <a:pt x="983911" y="224922"/>
                        <a:pt x="976290" y="224922"/>
                      </a:cubicBezTo>
                      <a:cubicBezTo>
                        <a:pt x="968669" y="224922"/>
                        <a:pt x="962491" y="217866"/>
                        <a:pt x="962491" y="209161"/>
                      </a:cubicBezTo>
                      <a:cubicBezTo>
                        <a:pt x="962491" y="200457"/>
                        <a:pt x="968669" y="193401"/>
                        <a:pt x="976290" y="193401"/>
                      </a:cubicBezTo>
                      <a:close/>
                      <a:moveTo>
                        <a:pt x="465679" y="188487"/>
                      </a:moveTo>
                      <a:cubicBezTo>
                        <a:pt x="473300" y="188487"/>
                        <a:pt x="479478" y="195543"/>
                        <a:pt x="479478" y="204247"/>
                      </a:cubicBezTo>
                      <a:cubicBezTo>
                        <a:pt x="479478" y="212952"/>
                        <a:pt x="473300" y="220008"/>
                        <a:pt x="465679" y="220008"/>
                      </a:cubicBezTo>
                      <a:cubicBezTo>
                        <a:pt x="458059" y="220008"/>
                        <a:pt x="451881" y="212952"/>
                        <a:pt x="451881" y="204247"/>
                      </a:cubicBezTo>
                      <a:cubicBezTo>
                        <a:pt x="451881" y="195543"/>
                        <a:pt x="458059" y="188487"/>
                        <a:pt x="465679" y="188487"/>
                      </a:cubicBezTo>
                      <a:close/>
                      <a:moveTo>
                        <a:pt x="577538" y="182362"/>
                      </a:moveTo>
                      <a:cubicBezTo>
                        <a:pt x="585158" y="182362"/>
                        <a:pt x="591336" y="189419"/>
                        <a:pt x="591336" y="198123"/>
                      </a:cubicBezTo>
                      <a:cubicBezTo>
                        <a:pt x="591336" y="206827"/>
                        <a:pt x="585158" y="213883"/>
                        <a:pt x="577538" y="213883"/>
                      </a:cubicBezTo>
                      <a:cubicBezTo>
                        <a:pt x="569917" y="213883"/>
                        <a:pt x="563739" y="206827"/>
                        <a:pt x="563739" y="198123"/>
                      </a:cubicBezTo>
                      <a:cubicBezTo>
                        <a:pt x="563739" y="189419"/>
                        <a:pt x="569917" y="182362"/>
                        <a:pt x="577538" y="182362"/>
                      </a:cubicBezTo>
                      <a:close/>
                      <a:moveTo>
                        <a:pt x="824292" y="181670"/>
                      </a:moveTo>
                      <a:cubicBezTo>
                        <a:pt x="831913" y="181670"/>
                        <a:pt x="838091" y="188726"/>
                        <a:pt x="838091" y="197430"/>
                      </a:cubicBezTo>
                      <a:cubicBezTo>
                        <a:pt x="838091" y="206135"/>
                        <a:pt x="831913" y="213191"/>
                        <a:pt x="824292" y="213191"/>
                      </a:cubicBezTo>
                      <a:cubicBezTo>
                        <a:pt x="816671" y="213191"/>
                        <a:pt x="810494" y="206135"/>
                        <a:pt x="810494" y="197430"/>
                      </a:cubicBezTo>
                      <a:cubicBezTo>
                        <a:pt x="810494" y="188726"/>
                        <a:pt x="816671" y="181670"/>
                        <a:pt x="824292" y="181670"/>
                      </a:cubicBezTo>
                      <a:close/>
                      <a:moveTo>
                        <a:pt x="1073298" y="132963"/>
                      </a:moveTo>
                      <a:cubicBezTo>
                        <a:pt x="1080919" y="132963"/>
                        <a:pt x="1087097" y="140019"/>
                        <a:pt x="1087097" y="148723"/>
                      </a:cubicBezTo>
                      <a:cubicBezTo>
                        <a:pt x="1087097" y="157428"/>
                        <a:pt x="1080919" y="164484"/>
                        <a:pt x="1073298" y="164484"/>
                      </a:cubicBezTo>
                      <a:cubicBezTo>
                        <a:pt x="1065678" y="164484"/>
                        <a:pt x="1059500" y="157428"/>
                        <a:pt x="1059500" y="148723"/>
                      </a:cubicBezTo>
                      <a:cubicBezTo>
                        <a:pt x="1059500" y="140019"/>
                        <a:pt x="1065678" y="132963"/>
                        <a:pt x="1073298" y="132963"/>
                      </a:cubicBezTo>
                      <a:close/>
                      <a:moveTo>
                        <a:pt x="400939" y="127336"/>
                      </a:moveTo>
                      <a:cubicBezTo>
                        <a:pt x="408559" y="127336"/>
                        <a:pt x="414737" y="134392"/>
                        <a:pt x="414737" y="143096"/>
                      </a:cubicBezTo>
                      <a:cubicBezTo>
                        <a:pt x="414737" y="151801"/>
                        <a:pt x="408559" y="158857"/>
                        <a:pt x="400939" y="158857"/>
                      </a:cubicBezTo>
                      <a:cubicBezTo>
                        <a:pt x="393318" y="158857"/>
                        <a:pt x="387141" y="151801"/>
                        <a:pt x="387141" y="143096"/>
                      </a:cubicBezTo>
                      <a:cubicBezTo>
                        <a:pt x="387141" y="134392"/>
                        <a:pt x="393318" y="127336"/>
                        <a:pt x="400939" y="127336"/>
                      </a:cubicBezTo>
                      <a:close/>
                      <a:moveTo>
                        <a:pt x="1161488" y="124905"/>
                      </a:moveTo>
                      <a:cubicBezTo>
                        <a:pt x="1169109" y="124905"/>
                        <a:pt x="1175286" y="131961"/>
                        <a:pt x="1175286" y="140665"/>
                      </a:cubicBezTo>
                      <a:cubicBezTo>
                        <a:pt x="1175286" y="149370"/>
                        <a:pt x="1169109" y="156426"/>
                        <a:pt x="1161488" y="156426"/>
                      </a:cubicBezTo>
                      <a:cubicBezTo>
                        <a:pt x="1153867" y="156426"/>
                        <a:pt x="1147689" y="149370"/>
                        <a:pt x="1147689" y="140665"/>
                      </a:cubicBezTo>
                      <a:cubicBezTo>
                        <a:pt x="1147689" y="131961"/>
                        <a:pt x="1153867" y="124905"/>
                        <a:pt x="1161488" y="124905"/>
                      </a:cubicBezTo>
                      <a:close/>
                      <a:moveTo>
                        <a:pt x="652641" y="122005"/>
                      </a:moveTo>
                      <a:cubicBezTo>
                        <a:pt x="660261" y="122005"/>
                        <a:pt x="666439" y="129062"/>
                        <a:pt x="666439" y="137766"/>
                      </a:cubicBezTo>
                      <a:cubicBezTo>
                        <a:pt x="666439" y="146470"/>
                        <a:pt x="660261" y="153526"/>
                        <a:pt x="652641" y="153526"/>
                      </a:cubicBezTo>
                      <a:cubicBezTo>
                        <a:pt x="645020" y="153526"/>
                        <a:pt x="638842" y="146470"/>
                        <a:pt x="638842" y="137766"/>
                      </a:cubicBezTo>
                      <a:cubicBezTo>
                        <a:pt x="638842" y="129062"/>
                        <a:pt x="645020" y="122005"/>
                        <a:pt x="652641" y="122005"/>
                      </a:cubicBezTo>
                      <a:close/>
                      <a:moveTo>
                        <a:pt x="896920" y="120875"/>
                      </a:moveTo>
                      <a:cubicBezTo>
                        <a:pt x="904540" y="120875"/>
                        <a:pt x="910718" y="127932"/>
                        <a:pt x="910718" y="136636"/>
                      </a:cubicBezTo>
                      <a:cubicBezTo>
                        <a:pt x="910718" y="145340"/>
                        <a:pt x="904540" y="152396"/>
                        <a:pt x="896920" y="152396"/>
                      </a:cubicBezTo>
                      <a:cubicBezTo>
                        <a:pt x="889299" y="152396"/>
                        <a:pt x="883121" y="145340"/>
                        <a:pt x="883121" y="136636"/>
                      </a:cubicBezTo>
                      <a:cubicBezTo>
                        <a:pt x="883121" y="127932"/>
                        <a:pt x="889299" y="120875"/>
                        <a:pt x="896920" y="120875"/>
                      </a:cubicBezTo>
                      <a:close/>
                      <a:moveTo>
                        <a:pt x="743470" y="116845"/>
                      </a:moveTo>
                      <a:cubicBezTo>
                        <a:pt x="751091" y="116845"/>
                        <a:pt x="757268" y="123902"/>
                        <a:pt x="757268" y="132606"/>
                      </a:cubicBezTo>
                      <a:cubicBezTo>
                        <a:pt x="757268" y="141310"/>
                        <a:pt x="751091" y="148366"/>
                        <a:pt x="743470" y="148366"/>
                      </a:cubicBezTo>
                      <a:cubicBezTo>
                        <a:pt x="735850" y="148366"/>
                        <a:pt x="729672" y="141310"/>
                        <a:pt x="729672" y="132606"/>
                      </a:cubicBezTo>
                      <a:cubicBezTo>
                        <a:pt x="729672" y="123902"/>
                        <a:pt x="735850" y="116845"/>
                        <a:pt x="743470" y="116845"/>
                      </a:cubicBezTo>
                      <a:close/>
                      <a:moveTo>
                        <a:pt x="513302" y="113947"/>
                      </a:moveTo>
                      <a:cubicBezTo>
                        <a:pt x="520922" y="113947"/>
                        <a:pt x="527100" y="121003"/>
                        <a:pt x="527100" y="129707"/>
                      </a:cubicBezTo>
                      <a:cubicBezTo>
                        <a:pt x="527100" y="138412"/>
                        <a:pt x="520922" y="145468"/>
                        <a:pt x="513302" y="145468"/>
                      </a:cubicBezTo>
                      <a:cubicBezTo>
                        <a:pt x="505681" y="145468"/>
                        <a:pt x="499503" y="138412"/>
                        <a:pt x="499503" y="129707"/>
                      </a:cubicBezTo>
                      <a:cubicBezTo>
                        <a:pt x="499503" y="121003"/>
                        <a:pt x="505681" y="113947"/>
                        <a:pt x="513302" y="113947"/>
                      </a:cubicBezTo>
                      <a:close/>
                      <a:moveTo>
                        <a:pt x="445908" y="77143"/>
                      </a:moveTo>
                      <a:lnTo>
                        <a:pt x="445452" y="78400"/>
                      </a:lnTo>
                      <a:cubicBezTo>
                        <a:pt x="442955" y="81252"/>
                        <a:pt x="439506" y="83016"/>
                        <a:pt x="435695" y="83016"/>
                      </a:cubicBezTo>
                      <a:lnTo>
                        <a:pt x="435573" y="82958"/>
                      </a:lnTo>
                      <a:lnTo>
                        <a:pt x="444460" y="77775"/>
                      </a:lnTo>
                      <a:close/>
                      <a:moveTo>
                        <a:pt x="819314" y="58424"/>
                      </a:moveTo>
                      <a:cubicBezTo>
                        <a:pt x="826934" y="58424"/>
                        <a:pt x="833112" y="65480"/>
                        <a:pt x="833112" y="74184"/>
                      </a:cubicBezTo>
                      <a:cubicBezTo>
                        <a:pt x="833112" y="82888"/>
                        <a:pt x="826934" y="89945"/>
                        <a:pt x="819314" y="89945"/>
                      </a:cubicBezTo>
                      <a:cubicBezTo>
                        <a:pt x="811693" y="89945"/>
                        <a:pt x="805515" y="82888"/>
                        <a:pt x="805515" y="74184"/>
                      </a:cubicBezTo>
                      <a:cubicBezTo>
                        <a:pt x="805515" y="65480"/>
                        <a:pt x="811693" y="58424"/>
                        <a:pt x="819314" y="58424"/>
                      </a:cubicBezTo>
                      <a:close/>
                      <a:moveTo>
                        <a:pt x="968455" y="50641"/>
                      </a:moveTo>
                      <a:cubicBezTo>
                        <a:pt x="976076" y="50641"/>
                        <a:pt x="982254" y="57697"/>
                        <a:pt x="982254" y="66402"/>
                      </a:cubicBezTo>
                      <a:cubicBezTo>
                        <a:pt x="982254" y="75106"/>
                        <a:pt x="976076" y="82162"/>
                        <a:pt x="968455" y="82162"/>
                      </a:cubicBezTo>
                      <a:cubicBezTo>
                        <a:pt x="960835" y="82162"/>
                        <a:pt x="954657" y="75106"/>
                        <a:pt x="954657" y="66402"/>
                      </a:cubicBezTo>
                      <a:cubicBezTo>
                        <a:pt x="954657" y="57697"/>
                        <a:pt x="960835" y="50641"/>
                        <a:pt x="968455" y="50641"/>
                      </a:cubicBezTo>
                      <a:close/>
                      <a:moveTo>
                        <a:pt x="1063235" y="37564"/>
                      </a:moveTo>
                      <a:cubicBezTo>
                        <a:pt x="1070856" y="37564"/>
                        <a:pt x="1077033" y="44620"/>
                        <a:pt x="1077033" y="53325"/>
                      </a:cubicBezTo>
                      <a:cubicBezTo>
                        <a:pt x="1077033" y="62029"/>
                        <a:pt x="1070856" y="69085"/>
                        <a:pt x="1063235" y="69085"/>
                      </a:cubicBezTo>
                      <a:cubicBezTo>
                        <a:pt x="1055615" y="69085"/>
                        <a:pt x="1049437" y="62029"/>
                        <a:pt x="1049437" y="53325"/>
                      </a:cubicBezTo>
                      <a:cubicBezTo>
                        <a:pt x="1049437" y="44620"/>
                        <a:pt x="1055615" y="37564"/>
                        <a:pt x="1063235" y="37564"/>
                      </a:cubicBezTo>
                      <a:close/>
                      <a:moveTo>
                        <a:pt x="589531" y="32650"/>
                      </a:moveTo>
                      <a:cubicBezTo>
                        <a:pt x="597152" y="32650"/>
                        <a:pt x="603330" y="39706"/>
                        <a:pt x="603330" y="48410"/>
                      </a:cubicBezTo>
                      <a:cubicBezTo>
                        <a:pt x="603330" y="57114"/>
                        <a:pt x="597152" y="64171"/>
                        <a:pt x="589531" y="64171"/>
                      </a:cubicBezTo>
                      <a:cubicBezTo>
                        <a:pt x="581911" y="64171"/>
                        <a:pt x="575733" y="57114"/>
                        <a:pt x="575733" y="48410"/>
                      </a:cubicBezTo>
                      <a:cubicBezTo>
                        <a:pt x="575733" y="39706"/>
                        <a:pt x="581911" y="32650"/>
                        <a:pt x="589531" y="32650"/>
                      </a:cubicBezTo>
                      <a:close/>
                      <a:moveTo>
                        <a:pt x="888101" y="2014"/>
                      </a:moveTo>
                      <a:cubicBezTo>
                        <a:pt x="895722" y="2014"/>
                        <a:pt x="901899" y="9070"/>
                        <a:pt x="901899" y="17775"/>
                      </a:cubicBezTo>
                      <a:cubicBezTo>
                        <a:pt x="901899" y="26479"/>
                        <a:pt x="895722" y="33535"/>
                        <a:pt x="888101" y="33535"/>
                      </a:cubicBezTo>
                      <a:cubicBezTo>
                        <a:pt x="880480" y="33535"/>
                        <a:pt x="874302" y="26479"/>
                        <a:pt x="874302" y="17775"/>
                      </a:cubicBezTo>
                      <a:cubicBezTo>
                        <a:pt x="874302" y="9070"/>
                        <a:pt x="880480" y="2014"/>
                        <a:pt x="888101" y="2014"/>
                      </a:cubicBezTo>
                      <a:close/>
                      <a:moveTo>
                        <a:pt x="736415" y="0"/>
                      </a:moveTo>
                      <a:cubicBezTo>
                        <a:pt x="744036" y="0"/>
                        <a:pt x="750214" y="7056"/>
                        <a:pt x="750214" y="15760"/>
                      </a:cubicBezTo>
                      <a:cubicBezTo>
                        <a:pt x="750214" y="24465"/>
                        <a:pt x="744036" y="31521"/>
                        <a:pt x="736415" y="31521"/>
                      </a:cubicBezTo>
                      <a:cubicBezTo>
                        <a:pt x="728794" y="31521"/>
                        <a:pt x="722616" y="24465"/>
                        <a:pt x="722616" y="15760"/>
                      </a:cubicBezTo>
                      <a:cubicBezTo>
                        <a:pt x="722616" y="7056"/>
                        <a:pt x="728794" y="0"/>
                        <a:pt x="736415" y="0"/>
                      </a:cubicBezTo>
                      <a:close/>
                    </a:path>
                  </a:pathLst>
                </a:custGeom>
                <a:solidFill>
                  <a:srgbClr val="FF6600">
                    <a:alpha val="2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567" name="フリーフォーム: 図形 566">
                <a:extLst>
                  <a:ext uri="{FF2B5EF4-FFF2-40B4-BE49-F238E27FC236}">
                    <a16:creationId xmlns:a16="http://schemas.microsoft.com/office/drawing/2014/main" id="{4BD45361-C867-467D-9486-63A6489EE18E}"/>
                  </a:ext>
                </a:extLst>
              </p:cNvPr>
              <p:cNvSpPr/>
              <p:nvPr/>
            </p:nvSpPr>
            <p:spPr>
              <a:xfrm>
                <a:off x="3250461" y="5000784"/>
                <a:ext cx="251563" cy="333216"/>
              </a:xfrm>
              <a:custGeom>
                <a:avLst/>
                <a:gdLst>
                  <a:gd name="connsiteX0" fmla="*/ 108924 w 194483"/>
                  <a:gd name="connsiteY0" fmla="*/ 89753 h 252745"/>
                  <a:gd name="connsiteX1" fmla="*/ 170659 w 194483"/>
                  <a:gd name="connsiteY1" fmla="*/ 152304 h 252745"/>
                  <a:gd name="connsiteX2" fmla="*/ 184374 w 194483"/>
                  <a:gd name="connsiteY2" fmla="*/ 250657 h 252745"/>
                  <a:gd name="connsiteX3" fmla="*/ 106570 w 194483"/>
                  <a:gd name="connsiteY3" fmla="*/ 188949 h 252745"/>
                  <a:gd name="connsiteX4" fmla="*/ 92855 w 194483"/>
                  <a:gd name="connsiteY4" fmla="*/ 90596 h 252745"/>
                  <a:gd name="connsiteX5" fmla="*/ 108924 w 194483"/>
                  <a:gd name="connsiteY5" fmla="*/ 89753 h 252745"/>
                  <a:gd name="connsiteX6" fmla="*/ 36913 w 194483"/>
                  <a:gd name="connsiteY6" fmla="*/ 0 h 252745"/>
                  <a:gd name="connsiteX7" fmla="*/ 73826 w 194483"/>
                  <a:gd name="connsiteY7" fmla="*/ 36913 h 252745"/>
                  <a:gd name="connsiteX8" fmla="*/ 36913 w 194483"/>
                  <a:gd name="connsiteY8" fmla="*/ 73826 h 252745"/>
                  <a:gd name="connsiteX9" fmla="*/ 0 w 194483"/>
                  <a:gd name="connsiteY9" fmla="*/ 36913 h 252745"/>
                  <a:gd name="connsiteX10" fmla="*/ 36913 w 194483"/>
                  <a:gd name="connsiteY10" fmla="*/ 0 h 2527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94483" h="252745">
                    <a:moveTo>
                      <a:pt x="108924" y="89753"/>
                    </a:moveTo>
                    <a:cubicBezTo>
                      <a:pt x="127372" y="95326"/>
                      <a:pt x="151705" y="119154"/>
                      <a:pt x="170659" y="152304"/>
                    </a:cubicBezTo>
                    <a:cubicBezTo>
                      <a:pt x="195932" y="196504"/>
                      <a:pt x="202071" y="240538"/>
                      <a:pt x="184374" y="250657"/>
                    </a:cubicBezTo>
                    <a:cubicBezTo>
                      <a:pt x="166677" y="260776"/>
                      <a:pt x="131842" y="233149"/>
                      <a:pt x="106570" y="188949"/>
                    </a:cubicBezTo>
                    <a:cubicBezTo>
                      <a:pt x="81297" y="144749"/>
                      <a:pt x="75157" y="100715"/>
                      <a:pt x="92855" y="90596"/>
                    </a:cubicBezTo>
                    <a:cubicBezTo>
                      <a:pt x="97279" y="88066"/>
                      <a:pt x="102775" y="87895"/>
                      <a:pt x="108924" y="89753"/>
                    </a:cubicBezTo>
                    <a:close/>
                    <a:moveTo>
                      <a:pt x="36913" y="0"/>
                    </a:moveTo>
                    <a:cubicBezTo>
                      <a:pt x="57299" y="0"/>
                      <a:pt x="73826" y="16527"/>
                      <a:pt x="73826" y="36913"/>
                    </a:cubicBezTo>
                    <a:cubicBezTo>
                      <a:pt x="73826" y="57299"/>
                      <a:pt x="57299" y="73826"/>
                      <a:pt x="36913" y="73826"/>
                    </a:cubicBezTo>
                    <a:cubicBezTo>
                      <a:pt x="16527" y="73826"/>
                      <a:pt x="0" y="57299"/>
                      <a:pt x="0" y="36913"/>
                    </a:cubicBezTo>
                    <a:cubicBezTo>
                      <a:pt x="0" y="16527"/>
                      <a:pt x="16527" y="0"/>
                      <a:pt x="36913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568" name="グループ化 567">
                <a:extLst>
                  <a:ext uri="{FF2B5EF4-FFF2-40B4-BE49-F238E27FC236}">
                    <a16:creationId xmlns:a16="http://schemas.microsoft.com/office/drawing/2014/main" id="{C12CC7B3-4446-4D1E-93FD-EA03E75D0408}"/>
                  </a:ext>
                </a:extLst>
              </p:cNvPr>
              <p:cNvGrpSpPr/>
              <p:nvPr/>
            </p:nvGrpSpPr>
            <p:grpSpPr>
              <a:xfrm>
                <a:off x="2715381" y="4842502"/>
                <a:ext cx="304044" cy="156694"/>
                <a:chOff x="2715381" y="4695390"/>
                <a:chExt cx="304044" cy="156694"/>
              </a:xfrm>
            </p:grpSpPr>
            <p:sp>
              <p:nvSpPr>
                <p:cNvPr id="569" name="楕円 568">
                  <a:extLst>
                    <a:ext uri="{FF2B5EF4-FFF2-40B4-BE49-F238E27FC236}">
                      <a16:creationId xmlns:a16="http://schemas.microsoft.com/office/drawing/2014/main" id="{9C4AE073-0AD7-4D20-87C2-412CD4D030EE}"/>
                    </a:ext>
                  </a:extLst>
                </p:cNvPr>
                <p:cNvSpPr/>
                <p:nvPr/>
              </p:nvSpPr>
              <p:spPr>
                <a:xfrm>
                  <a:off x="2717384" y="4724895"/>
                  <a:ext cx="300038" cy="111919"/>
                </a:xfrm>
                <a:prstGeom prst="ellipse">
                  <a:avLst/>
                </a:prstGeom>
                <a:solidFill>
                  <a:srgbClr val="FF6600">
                    <a:alpha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70" name="月 569">
                  <a:extLst>
                    <a:ext uri="{FF2B5EF4-FFF2-40B4-BE49-F238E27FC236}">
                      <a16:creationId xmlns:a16="http://schemas.microsoft.com/office/drawing/2014/main" id="{E0D0C0ED-2848-4ADB-9F80-2A5E5C423BD0}"/>
                    </a:ext>
                  </a:extLst>
                </p:cNvPr>
                <p:cNvSpPr/>
                <p:nvPr/>
              </p:nvSpPr>
              <p:spPr>
                <a:xfrm rot="16200000">
                  <a:off x="2830003" y="4662662"/>
                  <a:ext cx="74800" cy="304044"/>
                </a:xfrm>
                <a:prstGeom prst="moon">
                  <a:avLst>
                    <a:gd name="adj" fmla="val 28210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571" name="グループ化 570">
                  <a:extLst>
                    <a:ext uri="{FF2B5EF4-FFF2-40B4-BE49-F238E27FC236}">
                      <a16:creationId xmlns:a16="http://schemas.microsoft.com/office/drawing/2014/main" id="{FF4860B5-CE11-41B7-A4D7-80A61F64820C}"/>
                    </a:ext>
                  </a:extLst>
                </p:cNvPr>
                <p:cNvGrpSpPr/>
                <p:nvPr/>
              </p:nvGrpSpPr>
              <p:grpSpPr>
                <a:xfrm>
                  <a:off x="2757183" y="4695390"/>
                  <a:ext cx="220440" cy="145691"/>
                  <a:chOff x="5040535" y="4895851"/>
                  <a:chExt cx="220440" cy="158412"/>
                </a:xfrm>
              </p:grpSpPr>
              <p:sp>
                <p:nvSpPr>
                  <p:cNvPr id="572" name="星: 8 pt 571">
                    <a:extLst>
                      <a:ext uri="{FF2B5EF4-FFF2-40B4-BE49-F238E27FC236}">
                        <a16:creationId xmlns:a16="http://schemas.microsoft.com/office/drawing/2014/main" id="{9390794B-5AF9-4AC3-B4A9-C6BF99E5B147}"/>
                      </a:ext>
                    </a:extLst>
                  </p:cNvPr>
                  <p:cNvSpPr/>
                  <p:nvPr/>
                </p:nvSpPr>
                <p:spPr>
                  <a:xfrm>
                    <a:off x="5040535" y="4895851"/>
                    <a:ext cx="220440" cy="158412"/>
                  </a:xfrm>
                  <a:prstGeom prst="star8">
                    <a:avLst>
                      <a:gd name="adj" fmla="val 39722"/>
                    </a:avLst>
                  </a:prstGeom>
                  <a:solidFill>
                    <a:srgbClr val="92D05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573" name="楕円 572">
                    <a:extLst>
                      <a:ext uri="{FF2B5EF4-FFF2-40B4-BE49-F238E27FC236}">
                        <a16:creationId xmlns:a16="http://schemas.microsoft.com/office/drawing/2014/main" id="{F83BFF5C-5FA6-46EF-B04A-E5A03D8A0DA1}"/>
                      </a:ext>
                    </a:extLst>
                  </p:cNvPr>
                  <p:cNvSpPr/>
                  <p:nvPr/>
                </p:nvSpPr>
                <p:spPr>
                  <a:xfrm>
                    <a:off x="5084642" y="4915694"/>
                    <a:ext cx="128708" cy="90246"/>
                  </a:xfrm>
                  <a:prstGeom prst="ellipse">
                    <a:avLst/>
                  </a:prstGeom>
                  <a:solidFill>
                    <a:srgbClr val="FFC000">
                      <a:lumMod val="60000"/>
                      <a:lumOff val="40000"/>
                    </a:srgbClr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</p:grpSp>
          </p:grpSp>
        </p:grpSp>
      </p:grpSp>
      <p:grpSp>
        <p:nvGrpSpPr>
          <p:cNvPr id="601" name="グループ化 600">
            <a:extLst>
              <a:ext uri="{FF2B5EF4-FFF2-40B4-BE49-F238E27FC236}">
                <a16:creationId xmlns:a16="http://schemas.microsoft.com/office/drawing/2014/main" id="{E51C3EF6-A0BF-4966-B450-63C12402982E}"/>
              </a:ext>
            </a:extLst>
          </p:cNvPr>
          <p:cNvGrpSpPr/>
          <p:nvPr/>
        </p:nvGrpSpPr>
        <p:grpSpPr>
          <a:xfrm>
            <a:off x="7864326" y="2181195"/>
            <a:ext cx="1694606" cy="1088710"/>
            <a:chOff x="883548" y="2563139"/>
            <a:chExt cx="2562286" cy="1646156"/>
          </a:xfrm>
        </p:grpSpPr>
        <p:grpSp>
          <p:nvGrpSpPr>
            <p:cNvPr id="602" name="グループ化 601">
              <a:extLst>
                <a:ext uri="{FF2B5EF4-FFF2-40B4-BE49-F238E27FC236}">
                  <a16:creationId xmlns:a16="http://schemas.microsoft.com/office/drawing/2014/main" id="{CA26493F-73CD-4065-88B5-E75D2FEE172F}"/>
                </a:ext>
              </a:extLst>
            </p:cNvPr>
            <p:cNvGrpSpPr/>
            <p:nvPr/>
          </p:nvGrpSpPr>
          <p:grpSpPr>
            <a:xfrm>
              <a:off x="883548" y="2672596"/>
              <a:ext cx="2562286" cy="1536699"/>
              <a:chOff x="746064" y="1894185"/>
              <a:chExt cx="2562286" cy="1536699"/>
            </a:xfrm>
          </p:grpSpPr>
          <p:grpSp>
            <p:nvGrpSpPr>
              <p:cNvPr id="639" name="グループ化 638">
                <a:extLst>
                  <a:ext uri="{FF2B5EF4-FFF2-40B4-BE49-F238E27FC236}">
                    <a16:creationId xmlns:a16="http://schemas.microsoft.com/office/drawing/2014/main" id="{3552ACA0-669D-48AB-9F49-1AEC672695DE}"/>
                  </a:ext>
                </a:extLst>
              </p:cNvPr>
              <p:cNvGrpSpPr/>
              <p:nvPr/>
            </p:nvGrpSpPr>
            <p:grpSpPr>
              <a:xfrm>
                <a:off x="757705" y="1911350"/>
                <a:ext cx="2539004" cy="1519534"/>
                <a:chOff x="707366" y="1972965"/>
                <a:chExt cx="2639683" cy="1519534"/>
              </a:xfrm>
              <a:pattFill prst="openDmnd">
                <a:fgClr>
                  <a:srgbClr val="FFC000">
                    <a:lumMod val="60000"/>
                    <a:lumOff val="40000"/>
                  </a:srgbClr>
                </a:fgClr>
                <a:bgClr>
                  <a:srgbClr val="FFC000">
                    <a:lumMod val="75000"/>
                  </a:srgbClr>
                </a:bgClr>
              </a:pattFill>
            </p:grpSpPr>
            <p:sp>
              <p:nvSpPr>
                <p:cNvPr id="642" name="フリーフォーム: 図形 641">
                  <a:extLst>
                    <a:ext uri="{FF2B5EF4-FFF2-40B4-BE49-F238E27FC236}">
                      <a16:creationId xmlns:a16="http://schemas.microsoft.com/office/drawing/2014/main" id="{479CD580-2C56-4452-B794-CF0A13537C97}"/>
                    </a:ext>
                  </a:extLst>
                </p:cNvPr>
                <p:cNvSpPr/>
                <p:nvPr/>
              </p:nvSpPr>
              <p:spPr>
                <a:xfrm>
                  <a:off x="711954" y="2708274"/>
                  <a:ext cx="2630508" cy="784225"/>
                </a:xfrm>
                <a:custGeom>
                  <a:avLst/>
                  <a:gdLst>
                    <a:gd name="connsiteX0" fmla="*/ 0 w 2630508"/>
                    <a:gd name="connsiteY0" fmla="*/ 0 h 711200"/>
                    <a:gd name="connsiteX1" fmla="*/ 2630508 w 2630508"/>
                    <a:gd name="connsiteY1" fmla="*/ 0 h 711200"/>
                    <a:gd name="connsiteX2" fmla="*/ 2608282 w 2630508"/>
                    <a:gd name="connsiteY2" fmla="*/ 123051 h 711200"/>
                    <a:gd name="connsiteX3" fmla="*/ 1315254 w 2630508"/>
                    <a:gd name="connsiteY3" fmla="*/ 711200 h 711200"/>
                    <a:gd name="connsiteX4" fmla="*/ 22227 w 2630508"/>
                    <a:gd name="connsiteY4" fmla="*/ 123051 h 711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630508" h="711200">
                      <a:moveTo>
                        <a:pt x="0" y="0"/>
                      </a:moveTo>
                      <a:lnTo>
                        <a:pt x="2630508" y="0"/>
                      </a:lnTo>
                      <a:lnTo>
                        <a:pt x="2608282" y="123051"/>
                      </a:lnTo>
                      <a:cubicBezTo>
                        <a:pt x="2485211" y="458707"/>
                        <a:pt x="1953067" y="711200"/>
                        <a:pt x="1315254" y="711200"/>
                      </a:cubicBezTo>
                      <a:cubicBezTo>
                        <a:pt x="677441" y="711200"/>
                        <a:pt x="145297" y="458707"/>
                        <a:pt x="22227" y="123051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43" name="楕円 642">
                  <a:extLst>
                    <a:ext uri="{FF2B5EF4-FFF2-40B4-BE49-F238E27FC236}">
                      <a16:creationId xmlns:a16="http://schemas.microsoft.com/office/drawing/2014/main" id="{FDC317AA-49B9-46D9-96F0-7A55CF79CF28}"/>
                    </a:ext>
                  </a:extLst>
                </p:cNvPr>
                <p:cNvSpPr/>
                <p:nvPr/>
              </p:nvSpPr>
              <p:spPr>
                <a:xfrm>
                  <a:off x="707366" y="1972965"/>
                  <a:ext cx="2639683" cy="1252835"/>
                </a:xfrm>
                <a:prstGeom prst="ellipse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640" name="楕円 639">
                <a:extLst>
                  <a:ext uri="{FF2B5EF4-FFF2-40B4-BE49-F238E27FC236}">
                    <a16:creationId xmlns:a16="http://schemas.microsoft.com/office/drawing/2014/main" id="{4D3B48F3-0EB7-49CD-AB2E-F57BDF22048D}"/>
                  </a:ext>
                </a:extLst>
              </p:cNvPr>
              <p:cNvSpPr/>
              <p:nvPr/>
            </p:nvSpPr>
            <p:spPr>
              <a:xfrm>
                <a:off x="777814" y="1907381"/>
                <a:ext cx="2498786" cy="1281708"/>
              </a:xfrm>
              <a:prstGeom prst="ellipse">
                <a:avLst/>
              </a:prstGeom>
              <a:gradFill>
                <a:gsLst>
                  <a:gs pos="20000">
                    <a:sysClr val="windowText" lastClr="000000">
                      <a:alpha val="0"/>
                    </a:sysClr>
                  </a:gs>
                  <a:gs pos="100000">
                    <a:sysClr val="windowText" lastClr="000000">
                      <a:alpha val="50000"/>
                    </a:sysClr>
                  </a:gs>
                </a:gsLst>
                <a:lin ang="5400000" scaled="1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41" name="フリーフォーム: 図形 640">
                <a:extLst>
                  <a:ext uri="{FF2B5EF4-FFF2-40B4-BE49-F238E27FC236}">
                    <a16:creationId xmlns:a16="http://schemas.microsoft.com/office/drawing/2014/main" id="{486A6F0A-D04C-46B9-B9DD-D017F0520881}"/>
                  </a:ext>
                </a:extLst>
              </p:cNvPr>
              <p:cNvSpPr/>
              <p:nvPr/>
            </p:nvSpPr>
            <p:spPr>
              <a:xfrm>
                <a:off x="746064" y="1894185"/>
                <a:ext cx="2562286" cy="1333500"/>
              </a:xfrm>
              <a:custGeom>
                <a:avLst/>
                <a:gdLst>
                  <a:gd name="connsiteX0" fmla="*/ 1281143 w 2562286"/>
                  <a:gd name="connsiteY0" fmla="*/ 44450 h 1333500"/>
                  <a:gd name="connsiteX1" fmla="*/ 61079 w 2562286"/>
                  <a:gd name="connsiteY1" fmla="*/ 654050 h 1333500"/>
                  <a:gd name="connsiteX2" fmla="*/ 1281143 w 2562286"/>
                  <a:gd name="connsiteY2" fmla="*/ 1263650 h 1333500"/>
                  <a:gd name="connsiteX3" fmla="*/ 2501207 w 2562286"/>
                  <a:gd name="connsiteY3" fmla="*/ 654050 h 1333500"/>
                  <a:gd name="connsiteX4" fmla="*/ 1281143 w 2562286"/>
                  <a:gd name="connsiteY4" fmla="*/ 44450 h 1333500"/>
                  <a:gd name="connsiteX5" fmla="*/ 1281143 w 2562286"/>
                  <a:gd name="connsiteY5" fmla="*/ 0 h 1333500"/>
                  <a:gd name="connsiteX6" fmla="*/ 2562286 w 2562286"/>
                  <a:gd name="connsiteY6" fmla="*/ 666750 h 1333500"/>
                  <a:gd name="connsiteX7" fmla="*/ 1281143 w 2562286"/>
                  <a:gd name="connsiteY7" fmla="*/ 1333500 h 1333500"/>
                  <a:gd name="connsiteX8" fmla="*/ 0 w 2562286"/>
                  <a:gd name="connsiteY8" fmla="*/ 666750 h 1333500"/>
                  <a:gd name="connsiteX9" fmla="*/ 1281143 w 2562286"/>
                  <a:gd name="connsiteY9" fmla="*/ 0 h 1333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562286" h="1333500">
                    <a:moveTo>
                      <a:pt x="1281143" y="44450"/>
                    </a:moveTo>
                    <a:cubicBezTo>
                      <a:pt x="607320" y="44450"/>
                      <a:pt x="61079" y="317377"/>
                      <a:pt x="61079" y="654050"/>
                    </a:cubicBezTo>
                    <a:cubicBezTo>
                      <a:pt x="61079" y="990723"/>
                      <a:pt x="607320" y="1263650"/>
                      <a:pt x="1281143" y="1263650"/>
                    </a:cubicBezTo>
                    <a:cubicBezTo>
                      <a:pt x="1954966" y="1263650"/>
                      <a:pt x="2501207" y="990723"/>
                      <a:pt x="2501207" y="654050"/>
                    </a:cubicBezTo>
                    <a:cubicBezTo>
                      <a:pt x="2501207" y="317377"/>
                      <a:pt x="1954966" y="44450"/>
                      <a:pt x="1281143" y="44450"/>
                    </a:cubicBezTo>
                    <a:close/>
                    <a:moveTo>
                      <a:pt x="1281143" y="0"/>
                    </a:moveTo>
                    <a:cubicBezTo>
                      <a:pt x="1988699" y="0"/>
                      <a:pt x="2562286" y="298514"/>
                      <a:pt x="2562286" y="666750"/>
                    </a:cubicBezTo>
                    <a:cubicBezTo>
                      <a:pt x="2562286" y="1034986"/>
                      <a:pt x="1988699" y="1333500"/>
                      <a:pt x="1281143" y="1333500"/>
                    </a:cubicBezTo>
                    <a:cubicBezTo>
                      <a:pt x="573587" y="1333500"/>
                      <a:pt x="0" y="1034986"/>
                      <a:pt x="0" y="666750"/>
                    </a:cubicBezTo>
                    <a:cubicBezTo>
                      <a:pt x="0" y="298514"/>
                      <a:pt x="573587" y="0"/>
                      <a:pt x="1281143" y="0"/>
                    </a:cubicBezTo>
                    <a:close/>
                  </a:path>
                </a:pathLst>
              </a:custGeom>
              <a:pattFill prst="dkUpDiag">
                <a:fgClr>
                  <a:srgbClr val="FFC000">
                    <a:lumMod val="60000"/>
                    <a:lumOff val="40000"/>
                  </a:srgbClr>
                </a:fgClr>
                <a:bgClr>
                  <a:srgbClr val="FFC000">
                    <a:lumMod val="75000"/>
                  </a:srgbClr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603" name="グループ化 602">
              <a:extLst>
                <a:ext uri="{FF2B5EF4-FFF2-40B4-BE49-F238E27FC236}">
                  <a16:creationId xmlns:a16="http://schemas.microsoft.com/office/drawing/2014/main" id="{A075C0A6-AB6A-4507-A58F-43907B1C2A25}"/>
                </a:ext>
              </a:extLst>
            </p:cNvPr>
            <p:cNvGrpSpPr/>
            <p:nvPr/>
          </p:nvGrpSpPr>
          <p:grpSpPr>
            <a:xfrm>
              <a:off x="1782253" y="2563139"/>
              <a:ext cx="992697" cy="784225"/>
              <a:chOff x="2915728" y="2087512"/>
              <a:chExt cx="1940944" cy="1589138"/>
            </a:xfrm>
          </p:grpSpPr>
          <p:sp>
            <p:nvSpPr>
              <p:cNvPr id="631" name="楕円 1">
                <a:extLst>
                  <a:ext uri="{FF2B5EF4-FFF2-40B4-BE49-F238E27FC236}">
                    <a16:creationId xmlns:a16="http://schemas.microsoft.com/office/drawing/2014/main" id="{67E287F0-32DB-45A9-9729-57926FFB6459}"/>
                  </a:ext>
                </a:extLst>
              </p:cNvPr>
              <p:cNvSpPr/>
              <p:nvPr/>
            </p:nvSpPr>
            <p:spPr>
              <a:xfrm>
                <a:off x="2915728" y="2087512"/>
                <a:ext cx="1940944" cy="1589138"/>
              </a:xfrm>
              <a:custGeom>
                <a:avLst/>
                <a:gdLst>
                  <a:gd name="connsiteX0" fmla="*/ 0 w 1940944"/>
                  <a:gd name="connsiteY0" fmla="*/ 823823 h 1647646"/>
                  <a:gd name="connsiteX1" fmla="*/ 970472 w 1940944"/>
                  <a:gd name="connsiteY1" fmla="*/ 0 h 1647646"/>
                  <a:gd name="connsiteX2" fmla="*/ 1940944 w 1940944"/>
                  <a:gd name="connsiteY2" fmla="*/ 823823 h 1647646"/>
                  <a:gd name="connsiteX3" fmla="*/ 970472 w 1940944"/>
                  <a:gd name="connsiteY3" fmla="*/ 1647646 h 1647646"/>
                  <a:gd name="connsiteX4" fmla="*/ 0 w 1940944"/>
                  <a:gd name="connsiteY4" fmla="*/ 823823 h 1647646"/>
                  <a:gd name="connsiteX0" fmla="*/ 0 w 1940944"/>
                  <a:gd name="connsiteY0" fmla="*/ 824131 h 1647954"/>
                  <a:gd name="connsiteX1" fmla="*/ 970472 w 1940944"/>
                  <a:gd name="connsiteY1" fmla="*/ 308 h 1647954"/>
                  <a:gd name="connsiteX2" fmla="*/ 1940944 w 1940944"/>
                  <a:gd name="connsiteY2" fmla="*/ 824131 h 1647954"/>
                  <a:gd name="connsiteX3" fmla="*/ 970472 w 1940944"/>
                  <a:gd name="connsiteY3" fmla="*/ 1647954 h 1647954"/>
                  <a:gd name="connsiteX4" fmla="*/ 0 w 1940944"/>
                  <a:gd name="connsiteY4" fmla="*/ 824131 h 1647954"/>
                  <a:gd name="connsiteX0" fmla="*/ 0 w 1940944"/>
                  <a:gd name="connsiteY0" fmla="*/ 823903 h 1647726"/>
                  <a:gd name="connsiteX1" fmla="*/ 970472 w 1940944"/>
                  <a:gd name="connsiteY1" fmla="*/ 80 h 1647726"/>
                  <a:gd name="connsiteX2" fmla="*/ 1940944 w 1940944"/>
                  <a:gd name="connsiteY2" fmla="*/ 823903 h 1647726"/>
                  <a:gd name="connsiteX3" fmla="*/ 970472 w 1940944"/>
                  <a:gd name="connsiteY3" fmla="*/ 1647726 h 1647726"/>
                  <a:gd name="connsiteX4" fmla="*/ 0 w 1940944"/>
                  <a:gd name="connsiteY4" fmla="*/ 823903 h 16477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40944" h="1647726">
                    <a:moveTo>
                      <a:pt x="0" y="823903"/>
                    </a:moveTo>
                    <a:cubicBezTo>
                      <a:pt x="0" y="368918"/>
                      <a:pt x="186845" y="-6270"/>
                      <a:pt x="970472" y="80"/>
                    </a:cubicBezTo>
                    <a:cubicBezTo>
                      <a:pt x="1754099" y="6430"/>
                      <a:pt x="1940944" y="368918"/>
                      <a:pt x="1940944" y="823903"/>
                    </a:cubicBezTo>
                    <a:cubicBezTo>
                      <a:pt x="1940944" y="1278888"/>
                      <a:pt x="1506449" y="1647726"/>
                      <a:pt x="970472" y="1647726"/>
                    </a:cubicBezTo>
                    <a:cubicBezTo>
                      <a:pt x="434495" y="1647726"/>
                      <a:pt x="0" y="1278888"/>
                      <a:pt x="0" y="823903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C000"/>
                  </a:gs>
                  <a:gs pos="50000">
                    <a:srgbClr val="FF6600"/>
                  </a:gs>
                  <a:gs pos="100000">
                    <a:srgbClr val="FF0000"/>
                  </a:gs>
                </a:gsLst>
                <a:path path="circle">
                  <a:fillToRect l="50000" t="50000" r="50000" b="50000"/>
                </a:path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32" name="フリーフォーム: 図形 631">
                <a:extLst>
                  <a:ext uri="{FF2B5EF4-FFF2-40B4-BE49-F238E27FC236}">
                    <a16:creationId xmlns:a16="http://schemas.microsoft.com/office/drawing/2014/main" id="{B8263ED9-2775-4FAA-AB9C-1708825BFBEA}"/>
                  </a:ext>
                </a:extLst>
              </p:cNvPr>
              <p:cNvSpPr/>
              <p:nvPr/>
            </p:nvSpPr>
            <p:spPr>
              <a:xfrm>
                <a:off x="3283097" y="2147938"/>
                <a:ext cx="1206206" cy="422174"/>
              </a:xfrm>
              <a:custGeom>
                <a:avLst/>
                <a:gdLst>
                  <a:gd name="connsiteX0" fmla="*/ 825493 w 1644586"/>
                  <a:gd name="connsiteY0" fmla="*/ 0 h 730250"/>
                  <a:gd name="connsiteX1" fmla="*/ 830879 w 1644586"/>
                  <a:gd name="connsiteY1" fmla="*/ 310 h 730250"/>
                  <a:gd name="connsiteX2" fmla="*/ 1084070 w 1644586"/>
                  <a:gd name="connsiteY2" fmla="*/ 124728 h 730250"/>
                  <a:gd name="connsiteX3" fmla="*/ 1099644 w 1644586"/>
                  <a:gd name="connsiteY3" fmla="*/ 175048 h 730250"/>
                  <a:gd name="connsiteX4" fmla="*/ 1127406 w 1644586"/>
                  <a:gd name="connsiteY4" fmla="*/ 163149 h 730250"/>
                  <a:gd name="connsiteX5" fmla="*/ 1256782 w 1644586"/>
                  <a:gd name="connsiteY5" fmla="*/ 138650 h 730250"/>
                  <a:gd name="connsiteX6" fmla="*/ 1643690 w 1644586"/>
                  <a:gd name="connsiteY6" fmla="*/ 281154 h 730250"/>
                  <a:gd name="connsiteX7" fmla="*/ 1644586 w 1644586"/>
                  <a:gd name="connsiteY7" fmla="*/ 284532 h 730250"/>
                  <a:gd name="connsiteX8" fmla="*/ 1644280 w 1644586"/>
                  <a:gd name="connsiteY8" fmla="*/ 288015 h 730250"/>
                  <a:gd name="connsiteX9" fmla="*/ 1287422 w 1644586"/>
                  <a:gd name="connsiteY9" fmla="*/ 494550 h 730250"/>
                  <a:gd name="connsiteX10" fmla="*/ 1167588 w 1644586"/>
                  <a:gd name="connsiteY10" fmla="*/ 492706 h 730250"/>
                  <a:gd name="connsiteX11" fmla="*/ 1168393 w 1644586"/>
                  <a:gd name="connsiteY11" fmla="*/ 495300 h 730250"/>
                  <a:gd name="connsiteX12" fmla="*/ 832104 w 1644586"/>
                  <a:gd name="connsiteY12" fmla="*/ 729872 h 730250"/>
                  <a:gd name="connsiteX13" fmla="*/ 825493 w 1644586"/>
                  <a:gd name="connsiteY13" fmla="*/ 730250 h 730250"/>
                  <a:gd name="connsiteX14" fmla="*/ 818884 w 1644586"/>
                  <a:gd name="connsiteY14" fmla="*/ 729872 h 730250"/>
                  <a:gd name="connsiteX15" fmla="*/ 482593 w 1644586"/>
                  <a:gd name="connsiteY15" fmla="*/ 495300 h 730250"/>
                  <a:gd name="connsiteX16" fmla="*/ 483694 w 1644586"/>
                  <a:gd name="connsiteY16" fmla="*/ 491755 h 730250"/>
                  <a:gd name="connsiteX17" fmla="*/ 358850 w 1644586"/>
                  <a:gd name="connsiteY17" fmla="*/ 494685 h 730250"/>
                  <a:gd name="connsiteX18" fmla="*/ 333 w 1644586"/>
                  <a:gd name="connsiteY18" fmla="*/ 291041 h 730250"/>
                  <a:gd name="connsiteX19" fmla="*/ 0 w 1644586"/>
                  <a:gd name="connsiteY19" fmla="*/ 287561 h 730250"/>
                  <a:gd name="connsiteX20" fmla="*/ 868 w 1644586"/>
                  <a:gd name="connsiteY20" fmla="*/ 284176 h 730250"/>
                  <a:gd name="connsiteX21" fmla="*/ 386612 w 1644586"/>
                  <a:gd name="connsiteY21" fmla="*/ 138549 h 730250"/>
                  <a:gd name="connsiteX22" fmla="*/ 485492 w 1644586"/>
                  <a:gd name="connsiteY22" fmla="*/ 153878 h 730250"/>
                  <a:gd name="connsiteX23" fmla="*/ 551318 w 1644586"/>
                  <a:gd name="connsiteY23" fmla="*/ 175128 h 730250"/>
                  <a:gd name="connsiteX24" fmla="*/ 566917 w 1644586"/>
                  <a:gd name="connsiteY24" fmla="*/ 124728 h 730250"/>
                  <a:gd name="connsiteX25" fmla="*/ 820108 w 1644586"/>
                  <a:gd name="connsiteY25" fmla="*/ 310 h 730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1644586" h="730250">
                    <a:moveTo>
                      <a:pt x="825493" y="0"/>
                    </a:moveTo>
                    <a:lnTo>
                      <a:pt x="830879" y="310"/>
                    </a:lnTo>
                    <a:cubicBezTo>
                      <a:pt x="948164" y="13994"/>
                      <a:pt x="1043655" y="61792"/>
                      <a:pt x="1084070" y="124728"/>
                    </a:cubicBezTo>
                    <a:lnTo>
                      <a:pt x="1099644" y="175048"/>
                    </a:lnTo>
                    <a:lnTo>
                      <a:pt x="1127406" y="163149"/>
                    </a:lnTo>
                    <a:cubicBezTo>
                      <a:pt x="1167365" y="151065"/>
                      <a:pt x="1210922" y="142598"/>
                      <a:pt x="1256782" y="138650"/>
                    </a:cubicBezTo>
                    <a:cubicBezTo>
                      <a:pt x="1440220" y="122857"/>
                      <a:pt x="1599719" y="184603"/>
                      <a:pt x="1643690" y="281154"/>
                    </a:cubicBezTo>
                    <a:lnTo>
                      <a:pt x="1644586" y="284532"/>
                    </a:lnTo>
                    <a:lnTo>
                      <a:pt x="1644280" y="288015"/>
                    </a:lnTo>
                    <a:cubicBezTo>
                      <a:pt x="1617459" y="390660"/>
                      <a:pt x="1470860" y="478758"/>
                      <a:pt x="1287422" y="494550"/>
                    </a:cubicBezTo>
                    <a:lnTo>
                      <a:pt x="1167588" y="492706"/>
                    </a:lnTo>
                    <a:lnTo>
                      <a:pt x="1168393" y="495300"/>
                    </a:lnTo>
                    <a:cubicBezTo>
                      <a:pt x="1168393" y="611007"/>
                      <a:pt x="1024024" y="707545"/>
                      <a:pt x="832104" y="729872"/>
                    </a:cubicBezTo>
                    <a:lnTo>
                      <a:pt x="825493" y="730250"/>
                    </a:lnTo>
                    <a:lnTo>
                      <a:pt x="818884" y="729872"/>
                    </a:lnTo>
                    <a:cubicBezTo>
                      <a:pt x="626963" y="707545"/>
                      <a:pt x="482593" y="611007"/>
                      <a:pt x="482593" y="495300"/>
                    </a:cubicBezTo>
                    <a:lnTo>
                      <a:pt x="483694" y="491755"/>
                    </a:lnTo>
                    <a:lnTo>
                      <a:pt x="358850" y="494685"/>
                    </a:lnTo>
                    <a:cubicBezTo>
                      <a:pt x="175289" y="480376"/>
                      <a:pt x="27983" y="393466"/>
                      <a:pt x="333" y="291041"/>
                    </a:cubicBezTo>
                    <a:lnTo>
                      <a:pt x="0" y="287561"/>
                    </a:lnTo>
                    <a:lnTo>
                      <a:pt x="868" y="284176"/>
                    </a:lnTo>
                    <a:cubicBezTo>
                      <a:pt x="44057" y="187272"/>
                      <a:pt x="203051" y="124239"/>
                      <a:pt x="386612" y="138549"/>
                    </a:cubicBezTo>
                    <a:cubicBezTo>
                      <a:pt x="421030" y="141232"/>
                      <a:pt x="454173" y="146467"/>
                      <a:pt x="485492" y="153878"/>
                    </a:cubicBezTo>
                    <a:lnTo>
                      <a:pt x="551318" y="175128"/>
                    </a:lnTo>
                    <a:lnTo>
                      <a:pt x="566917" y="124728"/>
                    </a:lnTo>
                    <a:cubicBezTo>
                      <a:pt x="607332" y="61792"/>
                      <a:pt x="702823" y="13994"/>
                      <a:pt x="820108" y="310"/>
                    </a:cubicBezTo>
                    <a:close/>
                  </a:path>
                </a:pathLst>
              </a:custGeom>
              <a:solidFill>
                <a:srgbClr val="FF0000">
                  <a:alpha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33" name="フリーフォーム: 図形 632">
                <a:extLst>
                  <a:ext uri="{FF2B5EF4-FFF2-40B4-BE49-F238E27FC236}">
                    <a16:creationId xmlns:a16="http://schemas.microsoft.com/office/drawing/2014/main" id="{719CBD7E-77A3-4EB3-88D2-864368CEA758}"/>
                  </a:ext>
                </a:extLst>
              </p:cNvPr>
              <p:cNvSpPr/>
              <p:nvPr/>
            </p:nvSpPr>
            <p:spPr>
              <a:xfrm>
                <a:off x="3283097" y="2117725"/>
                <a:ext cx="1206206" cy="422174"/>
              </a:xfrm>
              <a:custGeom>
                <a:avLst/>
                <a:gdLst>
                  <a:gd name="connsiteX0" fmla="*/ 825493 w 1644586"/>
                  <a:gd name="connsiteY0" fmla="*/ 0 h 730250"/>
                  <a:gd name="connsiteX1" fmla="*/ 830879 w 1644586"/>
                  <a:gd name="connsiteY1" fmla="*/ 310 h 730250"/>
                  <a:gd name="connsiteX2" fmla="*/ 1084070 w 1644586"/>
                  <a:gd name="connsiteY2" fmla="*/ 124728 h 730250"/>
                  <a:gd name="connsiteX3" fmla="*/ 1099644 w 1644586"/>
                  <a:gd name="connsiteY3" fmla="*/ 175048 h 730250"/>
                  <a:gd name="connsiteX4" fmla="*/ 1127406 w 1644586"/>
                  <a:gd name="connsiteY4" fmla="*/ 163149 h 730250"/>
                  <a:gd name="connsiteX5" fmla="*/ 1256782 w 1644586"/>
                  <a:gd name="connsiteY5" fmla="*/ 138650 h 730250"/>
                  <a:gd name="connsiteX6" fmla="*/ 1643690 w 1644586"/>
                  <a:gd name="connsiteY6" fmla="*/ 281154 h 730250"/>
                  <a:gd name="connsiteX7" fmla="*/ 1644586 w 1644586"/>
                  <a:gd name="connsiteY7" fmla="*/ 284532 h 730250"/>
                  <a:gd name="connsiteX8" fmla="*/ 1644280 w 1644586"/>
                  <a:gd name="connsiteY8" fmla="*/ 288015 h 730250"/>
                  <a:gd name="connsiteX9" fmla="*/ 1287422 w 1644586"/>
                  <a:gd name="connsiteY9" fmla="*/ 494550 h 730250"/>
                  <a:gd name="connsiteX10" fmla="*/ 1167588 w 1644586"/>
                  <a:gd name="connsiteY10" fmla="*/ 492706 h 730250"/>
                  <a:gd name="connsiteX11" fmla="*/ 1168393 w 1644586"/>
                  <a:gd name="connsiteY11" fmla="*/ 495300 h 730250"/>
                  <a:gd name="connsiteX12" fmla="*/ 832104 w 1644586"/>
                  <a:gd name="connsiteY12" fmla="*/ 729872 h 730250"/>
                  <a:gd name="connsiteX13" fmla="*/ 825493 w 1644586"/>
                  <a:gd name="connsiteY13" fmla="*/ 730250 h 730250"/>
                  <a:gd name="connsiteX14" fmla="*/ 818884 w 1644586"/>
                  <a:gd name="connsiteY14" fmla="*/ 729872 h 730250"/>
                  <a:gd name="connsiteX15" fmla="*/ 482593 w 1644586"/>
                  <a:gd name="connsiteY15" fmla="*/ 495300 h 730250"/>
                  <a:gd name="connsiteX16" fmla="*/ 483694 w 1644586"/>
                  <a:gd name="connsiteY16" fmla="*/ 491755 h 730250"/>
                  <a:gd name="connsiteX17" fmla="*/ 358850 w 1644586"/>
                  <a:gd name="connsiteY17" fmla="*/ 494685 h 730250"/>
                  <a:gd name="connsiteX18" fmla="*/ 333 w 1644586"/>
                  <a:gd name="connsiteY18" fmla="*/ 291041 h 730250"/>
                  <a:gd name="connsiteX19" fmla="*/ 0 w 1644586"/>
                  <a:gd name="connsiteY19" fmla="*/ 287561 h 730250"/>
                  <a:gd name="connsiteX20" fmla="*/ 868 w 1644586"/>
                  <a:gd name="connsiteY20" fmla="*/ 284176 h 730250"/>
                  <a:gd name="connsiteX21" fmla="*/ 386612 w 1644586"/>
                  <a:gd name="connsiteY21" fmla="*/ 138549 h 730250"/>
                  <a:gd name="connsiteX22" fmla="*/ 485492 w 1644586"/>
                  <a:gd name="connsiteY22" fmla="*/ 153878 h 730250"/>
                  <a:gd name="connsiteX23" fmla="*/ 551318 w 1644586"/>
                  <a:gd name="connsiteY23" fmla="*/ 175128 h 730250"/>
                  <a:gd name="connsiteX24" fmla="*/ 566917 w 1644586"/>
                  <a:gd name="connsiteY24" fmla="*/ 124728 h 730250"/>
                  <a:gd name="connsiteX25" fmla="*/ 820108 w 1644586"/>
                  <a:gd name="connsiteY25" fmla="*/ 310 h 730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1644586" h="730250">
                    <a:moveTo>
                      <a:pt x="825493" y="0"/>
                    </a:moveTo>
                    <a:lnTo>
                      <a:pt x="830879" y="310"/>
                    </a:lnTo>
                    <a:cubicBezTo>
                      <a:pt x="948164" y="13994"/>
                      <a:pt x="1043655" y="61792"/>
                      <a:pt x="1084070" y="124728"/>
                    </a:cubicBezTo>
                    <a:lnTo>
                      <a:pt x="1099644" y="175048"/>
                    </a:lnTo>
                    <a:lnTo>
                      <a:pt x="1127406" y="163149"/>
                    </a:lnTo>
                    <a:cubicBezTo>
                      <a:pt x="1167365" y="151065"/>
                      <a:pt x="1210922" y="142598"/>
                      <a:pt x="1256782" y="138650"/>
                    </a:cubicBezTo>
                    <a:cubicBezTo>
                      <a:pt x="1440220" y="122857"/>
                      <a:pt x="1599719" y="184603"/>
                      <a:pt x="1643690" y="281154"/>
                    </a:cubicBezTo>
                    <a:lnTo>
                      <a:pt x="1644586" y="284532"/>
                    </a:lnTo>
                    <a:lnTo>
                      <a:pt x="1644280" y="288015"/>
                    </a:lnTo>
                    <a:cubicBezTo>
                      <a:pt x="1617459" y="390660"/>
                      <a:pt x="1470860" y="478758"/>
                      <a:pt x="1287422" y="494550"/>
                    </a:cubicBezTo>
                    <a:lnTo>
                      <a:pt x="1167588" y="492706"/>
                    </a:lnTo>
                    <a:lnTo>
                      <a:pt x="1168393" y="495300"/>
                    </a:lnTo>
                    <a:cubicBezTo>
                      <a:pt x="1168393" y="611007"/>
                      <a:pt x="1024024" y="707545"/>
                      <a:pt x="832104" y="729872"/>
                    </a:cubicBezTo>
                    <a:lnTo>
                      <a:pt x="825493" y="730250"/>
                    </a:lnTo>
                    <a:lnTo>
                      <a:pt x="818884" y="729872"/>
                    </a:lnTo>
                    <a:cubicBezTo>
                      <a:pt x="626963" y="707545"/>
                      <a:pt x="482593" y="611007"/>
                      <a:pt x="482593" y="495300"/>
                    </a:cubicBezTo>
                    <a:lnTo>
                      <a:pt x="483694" y="491755"/>
                    </a:lnTo>
                    <a:lnTo>
                      <a:pt x="358850" y="494685"/>
                    </a:lnTo>
                    <a:cubicBezTo>
                      <a:pt x="175289" y="480376"/>
                      <a:pt x="27983" y="393466"/>
                      <a:pt x="333" y="291041"/>
                    </a:cubicBezTo>
                    <a:lnTo>
                      <a:pt x="0" y="287561"/>
                    </a:lnTo>
                    <a:lnTo>
                      <a:pt x="868" y="284176"/>
                    </a:lnTo>
                    <a:cubicBezTo>
                      <a:pt x="44057" y="187272"/>
                      <a:pt x="203051" y="124239"/>
                      <a:pt x="386612" y="138549"/>
                    </a:cubicBezTo>
                    <a:cubicBezTo>
                      <a:pt x="421030" y="141232"/>
                      <a:pt x="454173" y="146467"/>
                      <a:pt x="485492" y="153878"/>
                    </a:cubicBezTo>
                    <a:lnTo>
                      <a:pt x="551318" y="175128"/>
                    </a:lnTo>
                    <a:lnTo>
                      <a:pt x="566917" y="124728"/>
                    </a:lnTo>
                    <a:cubicBezTo>
                      <a:pt x="607332" y="61792"/>
                      <a:pt x="702823" y="13994"/>
                      <a:pt x="820108" y="310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CC00"/>
                  </a:gs>
                  <a:gs pos="50000">
                    <a:srgbClr val="339933"/>
                  </a:gs>
                  <a:gs pos="100000">
                    <a:srgbClr val="006600"/>
                  </a:gs>
                </a:gsLst>
                <a:path path="circle">
                  <a:fillToRect l="50000" t="50000" r="50000" b="50000"/>
                </a:path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34" name="月 633">
                <a:extLst>
                  <a:ext uri="{FF2B5EF4-FFF2-40B4-BE49-F238E27FC236}">
                    <a16:creationId xmlns:a16="http://schemas.microsoft.com/office/drawing/2014/main" id="{DEF2A670-B518-4D52-932F-54113F897214}"/>
                  </a:ext>
                </a:extLst>
              </p:cNvPr>
              <p:cNvSpPr/>
              <p:nvPr/>
            </p:nvSpPr>
            <p:spPr>
              <a:xfrm rot="16200000">
                <a:off x="3832622" y="2094309"/>
                <a:ext cx="107158" cy="481016"/>
              </a:xfrm>
              <a:prstGeom prst="moon">
                <a:avLst>
                  <a:gd name="adj" fmla="val 76708"/>
                </a:avLst>
              </a:prstGeom>
              <a:solidFill>
                <a:srgbClr val="0066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35" name="楕円 634">
                <a:extLst>
                  <a:ext uri="{FF2B5EF4-FFF2-40B4-BE49-F238E27FC236}">
                    <a16:creationId xmlns:a16="http://schemas.microsoft.com/office/drawing/2014/main" id="{F004CED9-22A8-41A1-8541-C07DE451F2C5}"/>
                  </a:ext>
                </a:extLst>
              </p:cNvPr>
              <p:cNvSpPr/>
              <p:nvPr/>
            </p:nvSpPr>
            <p:spPr>
              <a:xfrm>
                <a:off x="3683624" y="2212182"/>
                <a:ext cx="409847" cy="151506"/>
              </a:xfrm>
              <a:prstGeom prst="ellipse">
                <a:avLst/>
              </a:prstGeom>
              <a:solidFill>
                <a:srgbClr val="0066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36" name="楕円 635">
                <a:extLst>
                  <a:ext uri="{FF2B5EF4-FFF2-40B4-BE49-F238E27FC236}">
                    <a16:creationId xmlns:a16="http://schemas.microsoft.com/office/drawing/2014/main" id="{AA6AF9A9-E465-4506-9D34-4577C46E3C13}"/>
                  </a:ext>
                </a:extLst>
              </p:cNvPr>
              <p:cNvSpPr/>
              <p:nvPr/>
            </p:nvSpPr>
            <p:spPr>
              <a:xfrm>
                <a:off x="3683624" y="2205831"/>
                <a:ext cx="409847" cy="132159"/>
              </a:xfrm>
              <a:prstGeom prst="ellipse">
                <a:avLst/>
              </a:prstGeom>
              <a:gradFill>
                <a:gsLst>
                  <a:gs pos="0">
                    <a:srgbClr val="00CC00"/>
                  </a:gs>
                  <a:gs pos="100000">
                    <a:srgbClr val="006600"/>
                  </a:gs>
                </a:gsLst>
                <a:path path="circle">
                  <a:fillToRect l="50000" t="50000" r="50000" b="50000"/>
                </a:path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37" name="楕円 636">
                <a:extLst>
                  <a:ext uri="{FF2B5EF4-FFF2-40B4-BE49-F238E27FC236}">
                    <a16:creationId xmlns:a16="http://schemas.microsoft.com/office/drawing/2014/main" id="{EFA5ECE3-0B7D-4553-BD34-1BDB964FB928}"/>
                  </a:ext>
                </a:extLst>
              </p:cNvPr>
              <p:cNvSpPr/>
              <p:nvPr/>
            </p:nvSpPr>
            <p:spPr>
              <a:xfrm>
                <a:off x="3733800" y="2228850"/>
                <a:ext cx="304800" cy="86122"/>
              </a:xfrm>
              <a:prstGeom prst="ellipse">
                <a:avLst/>
              </a:prstGeom>
              <a:gradFill flip="none" rotWithShape="1">
                <a:gsLst>
                  <a:gs pos="0">
                    <a:srgbClr val="70AD47">
                      <a:lumMod val="89000"/>
                    </a:srgbClr>
                  </a:gs>
                  <a:gs pos="23000">
                    <a:srgbClr val="70AD47">
                      <a:lumMod val="89000"/>
                    </a:srgbClr>
                  </a:gs>
                  <a:gs pos="69000">
                    <a:srgbClr val="70AD47">
                      <a:lumMod val="75000"/>
                    </a:srgbClr>
                  </a:gs>
                  <a:gs pos="97000">
                    <a:srgbClr val="70AD47">
                      <a:lumMod val="7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2700" cap="flat" cmpd="sng" algn="ctr">
                <a:solidFill>
                  <a:srgbClr val="0066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38" name="フリーフォーム: 図形 637">
                <a:extLst>
                  <a:ext uri="{FF2B5EF4-FFF2-40B4-BE49-F238E27FC236}">
                    <a16:creationId xmlns:a16="http://schemas.microsoft.com/office/drawing/2014/main" id="{C52E39F3-3A64-4559-B0DC-E120A64C4E55}"/>
                  </a:ext>
                </a:extLst>
              </p:cNvPr>
              <p:cNvSpPr/>
              <p:nvPr/>
            </p:nvSpPr>
            <p:spPr>
              <a:xfrm rot="21174300">
                <a:off x="4563956" y="2379465"/>
                <a:ext cx="189219" cy="392626"/>
              </a:xfrm>
              <a:custGeom>
                <a:avLst/>
                <a:gdLst>
                  <a:gd name="connsiteX0" fmla="*/ 55270 w 95251"/>
                  <a:gd name="connsiteY0" fmla="*/ 72738 h 197644"/>
                  <a:gd name="connsiteX1" fmla="*/ 95251 w 95251"/>
                  <a:gd name="connsiteY1" fmla="*/ 133426 h 197644"/>
                  <a:gd name="connsiteX2" fmla="*/ 68167 w 95251"/>
                  <a:gd name="connsiteY2" fmla="*/ 197199 h 197644"/>
                  <a:gd name="connsiteX3" fmla="*/ 53121 w 95251"/>
                  <a:gd name="connsiteY3" fmla="*/ 133426 h 197644"/>
                  <a:gd name="connsiteX4" fmla="*/ 55270 w 95251"/>
                  <a:gd name="connsiteY4" fmla="*/ 72738 h 197644"/>
                  <a:gd name="connsiteX5" fmla="*/ 23813 w 95251"/>
                  <a:gd name="connsiteY5" fmla="*/ 0 h 197644"/>
                  <a:gd name="connsiteX6" fmla="*/ 47626 w 95251"/>
                  <a:gd name="connsiteY6" fmla="*/ 28575 h 197644"/>
                  <a:gd name="connsiteX7" fmla="*/ 23813 w 95251"/>
                  <a:gd name="connsiteY7" fmla="*/ 57150 h 197644"/>
                  <a:gd name="connsiteX8" fmla="*/ 0 w 95251"/>
                  <a:gd name="connsiteY8" fmla="*/ 28575 h 197644"/>
                  <a:gd name="connsiteX9" fmla="*/ 23813 w 95251"/>
                  <a:gd name="connsiteY9" fmla="*/ 0 h 1976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95251" h="197644">
                    <a:moveTo>
                      <a:pt x="55270" y="72738"/>
                    </a:moveTo>
                    <a:cubicBezTo>
                      <a:pt x="80661" y="63481"/>
                      <a:pt x="95251" y="105022"/>
                      <a:pt x="95251" y="133426"/>
                    </a:cubicBezTo>
                    <a:cubicBezTo>
                      <a:pt x="95251" y="161830"/>
                      <a:pt x="90979" y="202342"/>
                      <a:pt x="68167" y="197199"/>
                    </a:cubicBezTo>
                    <a:cubicBezTo>
                      <a:pt x="45356" y="192055"/>
                      <a:pt x="55270" y="154169"/>
                      <a:pt x="53121" y="133426"/>
                    </a:cubicBezTo>
                    <a:cubicBezTo>
                      <a:pt x="50972" y="112682"/>
                      <a:pt x="29880" y="81996"/>
                      <a:pt x="55270" y="72738"/>
                    </a:cubicBezTo>
                    <a:close/>
                    <a:moveTo>
                      <a:pt x="23813" y="0"/>
                    </a:moveTo>
                    <a:cubicBezTo>
                      <a:pt x="36965" y="0"/>
                      <a:pt x="47626" y="12793"/>
                      <a:pt x="47626" y="28575"/>
                    </a:cubicBezTo>
                    <a:cubicBezTo>
                      <a:pt x="47626" y="44357"/>
                      <a:pt x="36965" y="57150"/>
                      <a:pt x="23813" y="57150"/>
                    </a:cubicBezTo>
                    <a:cubicBezTo>
                      <a:pt x="10661" y="57150"/>
                      <a:pt x="0" y="44357"/>
                      <a:pt x="0" y="28575"/>
                    </a:cubicBezTo>
                    <a:cubicBezTo>
                      <a:pt x="0" y="12793"/>
                      <a:pt x="10661" y="0"/>
                      <a:pt x="23813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604" name="グループ化 603">
              <a:extLst>
                <a:ext uri="{FF2B5EF4-FFF2-40B4-BE49-F238E27FC236}">
                  <a16:creationId xmlns:a16="http://schemas.microsoft.com/office/drawing/2014/main" id="{D6393507-3D3F-4B9F-91D7-4830D3D663C3}"/>
                </a:ext>
              </a:extLst>
            </p:cNvPr>
            <p:cNvGrpSpPr/>
            <p:nvPr/>
          </p:nvGrpSpPr>
          <p:grpSpPr>
            <a:xfrm>
              <a:off x="1058353" y="2821320"/>
              <a:ext cx="992697" cy="784225"/>
              <a:chOff x="2915728" y="2087512"/>
              <a:chExt cx="1940944" cy="1589138"/>
            </a:xfrm>
          </p:grpSpPr>
          <p:sp>
            <p:nvSpPr>
              <p:cNvPr id="623" name="楕円 1">
                <a:extLst>
                  <a:ext uri="{FF2B5EF4-FFF2-40B4-BE49-F238E27FC236}">
                    <a16:creationId xmlns:a16="http://schemas.microsoft.com/office/drawing/2014/main" id="{3DAE81EF-32A8-46A9-B674-2229B9C8F744}"/>
                  </a:ext>
                </a:extLst>
              </p:cNvPr>
              <p:cNvSpPr/>
              <p:nvPr/>
            </p:nvSpPr>
            <p:spPr>
              <a:xfrm>
                <a:off x="2915728" y="2087512"/>
                <a:ext cx="1940944" cy="1589138"/>
              </a:xfrm>
              <a:custGeom>
                <a:avLst/>
                <a:gdLst>
                  <a:gd name="connsiteX0" fmla="*/ 0 w 1940944"/>
                  <a:gd name="connsiteY0" fmla="*/ 823823 h 1647646"/>
                  <a:gd name="connsiteX1" fmla="*/ 970472 w 1940944"/>
                  <a:gd name="connsiteY1" fmla="*/ 0 h 1647646"/>
                  <a:gd name="connsiteX2" fmla="*/ 1940944 w 1940944"/>
                  <a:gd name="connsiteY2" fmla="*/ 823823 h 1647646"/>
                  <a:gd name="connsiteX3" fmla="*/ 970472 w 1940944"/>
                  <a:gd name="connsiteY3" fmla="*/ 1647646 h 1647646"/>
                  <a:gd name="connsiteX4" fmla="*/ 0 w 1940944"/>
                  <a:gd name="connsiteY4" fmla="*/ 823823 h 1647646"/>
                  <a:gd name="connsiteX0" fmla="*/ 0 w 1940944"/>
                  <a:gd name="connsiteY0" fmla="*/ 824131 h 1647954"/>
                  <a:gd name="connsiteX1" fmla="*/ 970472 w 1940944"/>
                  <a:gd name="connsiteY1" fmla="*/ 308 h 1647954"/>
                  <a:gd name="connsiteX2" fmla="*/ 1940944 w 1940944"/>
                  <a:gd name="connsiteY2" fmla="*/ 824131 h 1647954"/>
                  <a:gd name="connsiteX3" fmla="*/ 970472 w 1940944"/>
                  <a:gd name="connsiteY3" fmla="*/ 1647954 h 1647954"/>
                  <a:gd name="connsiteX4" fmla="*/ 0 w 1940944"/>
                  <a:gd name="connsiteY4" fmla="*/ 824131 h 1647954"/>
                  <a:gd name="connsiteX0" fmla="*/ 0 w 1940944"/>
                  <a:gd name="connsiteY0" fmla="*/ 823903 h 1647726"/>
                  <a:gd name="connsiteX1" fmla="*/ 970472 w 1940944"/>
                  <a:gd name="connsiteY1" fmla="*/ 80 h 1647726"/>
                  <a:gd name="connsiteX2" fmla="*/ 1940944 w 1940944"/>
                  <a:gd name="connsiteY2" fmla="*/ 823903 h 1647726"/>
                  <a:gd name="connsiteX3" fmla="*/ 970472 w 1940944"/>
                  <a:gd name="connsiteY3" fmla="*/ 1647726 h 1647726"/>
                  <a:gd name="connsiteX4" fmla="*/ 0 w 1940944"/>
                  <a:gd name="connsiteY4" fmla="*/ 823903 h 16477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40944" h="1647726">
                    <a:moveTo>
                      <a:pt x="0" y="823903"/>
                    </a:moveTo>
                    <a:cubicBezTo>
                      <a:pt x="0" y="368918"/>
                      <a:pt x="186845" y="-6270"/>
                      <a:pt x="970472" y="80"/>
                    </a:cubicBezTo>
                    <a:cubicBezTo>
                      <a:pt x="1754099" y="6430"/>
                      <a:pt x="1940944" y="368918"/>
                      <a:pt x="1940944" y="823903"/>
                    </a:cubicBezTo>
                    <a:cubicBezTo>
                      <a:pt x="1940944" y="1278888"/>
                      <a:pt x="1506449" y="1647726"/>
                      <a:pt x="970472" y="1647726"/>
                    </a:cubicBezTo>
                    <a:cubicBezTo>
                      <a:pt x="434495" y="1647726"/>
                      <a:pt x="0" y="1278888"/>
                      <a:pt x="0" y="823903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C000"/>
                  </a:gs>
                  <a:gs pos="50000">
                    <a:srgbClr val="FF6600"/>
                  </a:gs>
                  <a:gs pos="100000">
                    <a:srgbClr val="FF0000"/>
                  </a:gs>
                </a:gsLst>
                <a:path path="circle">
                  <a:fillToRect l="50000" t="50000" r="50000" b="50000"/>
                </a:path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24" name="フリーフォーム: 図形 623">
                <a:extLst>
                  <a:ext uri="{FF2B5EF4-FFF2-40B4-BE49-F238E27FC236}">
                    <a16:creationId xmlns:a16="http://schemas.microsoft.com/office/drawing/2014/main" id="{A2CB839E-1AAB-4180-B016-2F0D5C593359}"/>
                  </a:ext>
                </a:extLst>
              </p:cNvPr>
              <p:cNvSpPr/>
              <p:nvPr/>
            </p:nvSpPr>
            <p:spPr>
              <a:xfrm>
                <a:off x="3283097" y="2147938"/>
                <a:ext cx="1206206" cy="422174"/>
              </a:xfrm>
              <a:custGeom>
                <a:avLst/>
                <a:gdLst>
                  <a:gd name="connsiteX0" fmla="*/ 825493 w 1644586"/>
                  <a:gd name="connsiteY0" fmla="*/ 0 h 730250"/>
                  <a:gd name="connsiteX1" fmla="*/ 830879 w 1644586"/>
                  <a:gd name="connsiteY1" fmla="*/ 310 h 730250"/>
                  <a:gd name="connsiteX2" fmla="*/ 1084070 w 1644586"/>
                  <a:gd name="connsiteY2" fmla="*/ 124728 h 730250"/>
                  <a:gd name="connsiteX3" fmla="*/ 1099644 w 1644586"/>
                  <a:gd name="connsiteY3" fmla="*/ 175048 h 730250"/>
                  <a:gd name="connsiteX4" fmla="*/ 1127406 w 1644586"/>
                  <a:gd name="connsiteY4" fmla="*/ 163149 h 730250"/>
                  <a:gd name="connsiteX5" fmla="*/ 1256782 w 1644586"/>
                  <a:gd name="connsiteY5" fmla="*/ 138650 h 730250"/>
                  <a:gd name="connsiteX6" fmla="*/ 1643690 w 1644586"/>
                  <a:gd name="connsiteY6" fmla="*/ 281154 h 730250"/>
                  <a:gd name="connsiteX7" fmla="*/ 1644586 w 1644586"/>
                  <a:gd name="connsiteY7" fmla="*/ 284532 h 730250"/>
                  <a:gd name="connsiteX8" fmla="*/ 1644280 w 1644586"/>
                  <a:gd name="connsiteY8" fmla="*/ 288015 h 730250"/>
                  <a:gd name="connsiteX9" fmla="*/ 1287422 w 1644586"/>
                  <a:gd name="connsiteY9" fmla="*/ 494550 h 730250"/>
                  <a:gd name="connsiteX10" fmla="*/ 1167588 w 1644586"/>
                  <a:gd name="connsiteY10" fmla="*/ 492706 h 730250"/>
                  <a:gd name="connsiteX11" fmla="*/ 1168393 w 1644586"/>
                  <a:gd name="connsiteY11" fmla="*/ 495300 h 730250"/>
                  <a:gd name="connsiteX12" fmla="*/ 832104 w 1644586"/>
                  <a:gd name="connsiteY12" fmla="*/ 729872 h 730250"/>
                  <a:gd name="connsiteX13" fmla="*/ 825493 w 1644586"/>
                  <a:gd name="connsiteY13" fmla="*/ 730250 h 730250"/>
                  <a:gd name="connsiteX14" fmla="*/ 818884 w 1644586"/>
                  <a:gd name="connsiteY14" fmla="*/ 729872 h 730250"/>
                  <a:gd name="connsiteX15" fmla="*/ 482593 w 1644586"/>
                  <a:gd name="connsiteY15" fmla="*/ 495300 h 730250"/>
                  <a:gd name="connsiteX16" fmla="*/ 483694 w 1644586"/>
                  <a:gd name="connsiteY16" fmla="*/ 491755 h 730250"/>
                  <a:gd name="connsiteX17" fmla="*/ 358850 w 1644586"/>
                  <a:gd name="connsiteY17" fmla="*/ 494685 h 730250"/>
                  <a:gd name="connsiteX18" fmla="*/ 333 w 1644586"/>
                  <a:gd name="connsiteY18" fmla="*/ 291041 h 730250"/>
                  <a:gd name="connsiteX19" fmla="*/ 0 w 1644586"/>
                  <a:gd name="connsiteY19" fmla="*/ 287561 h 730250"/>
                  <a:gd name="connsiteX20" fmla="*/ 868 w 1644586"/>
                  <a:gd name="connsiteY20" fmla="*/ 284176 h 730250"/>
                  <a:gd name="connsiteX21" fmla="*/ 386612 w 1644586"/>
                  <a:gd name="connsiteY21" fmla="*/ 138549 h 730250"/>
                  <a:gd name="connsiteX22" fmla="*/ 485492 w 1644586"/>
                  <a:gd name="connsiteY22" fmla="*/ 153878 h 730250"/>
                  <a:gd name="connsiteX23" fmla="*/ 551318 w 1644586"/>
                  <a:gd name="connsiteY23" fmla="*/ 175128 h 730250"/>
                  <a:gd name="connsiteX24" fmla="*/ 566917 w 1644586"/>
                  <a:gd name="connsiteY24" fmla="*/ 124728 h 730250"/>
                  <a:gd name="connsiteX25" fmla="*/ 820108 w 1644586"/>
                  <a:gd name="connsiteY25" fmla="*/ 310 h 730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1644586" h="730250">
                    <a:moveTo>
                      <a:pt x="825493" y="0"/>
                    </a:moveTo>
                    <a:lnTo>
                      <a:pt x="830879" y="310"/>
                    </a:lnTo>
                    <a:cubicBezTo>
                      <a:pt x="948164" y="13994"/>
                      <a:pt x="1043655" y="61792"/>
                      <a:pt x="1084070" y="124728"/>
                    </a:cubicBezTo>
                    <a:lnTo>
                      <a:pt x="1099644" y="175048"/>
                    </a:lnTo>
                    <a:lnTo>
                      <a:pt x="1127406" y="163149"/>
                    </a:lnTo>
                    <a:cubicBezTo>
                      <a:pt x="1167365" y="151065"/>
                      <a:pt x="1210922" y="142598"/>
                      <a:pt x="1256782" y="138650"/>
                    </a:cubicBezTo>
                    <a:cubicBezTo>
                      <a:pt x="1440220" y="122857"/>
                      <a:pt x="1599719" y="184603"/>
                      <a:pt x="1643690" y="281154"/>
                    </a:cubicBezTo>
                    <a:lnTo>
                      <a:pt x="1644586" y="284532"/>
                    </a:lnTo>
                    <a:lnTo>
                      <a:pt x="1644280" y="288015"/>
                    </a:lnTo>
                    <a:cubicBezTo>
                      <a:pt x="1617459" y="390660"/>
                      <a:pt x="1470860" y="478758"/>
                      <a:pt x="1287422" y="494550"/>
                    </a:cubicBezTo>
                    <a:lnTo>
                      <a:pt x="1167588" y="492706"/>
                    </a:lnTo>
                    <a:lnTo>
                      <a:pt x="1168393" y="495300"/>
                    </a:lnTo>
                    <a:cubicBezTo>
                      <a:pt x="1168393" y="611007"/>
                      <a:pt x="1024024" y="707545"/>
                      <a:pt x="832104" y="729872"/>
                    </a:cubicBezTo>
                    <a:lnTo>
                      <a:pt x="825493" y="730250"/>
                    </a:lnTo>
                    <a:lnTo>
                      <a:pt x="818884" y="729872"/>
                    </a:lnTo>
                    <a:cubicBezTo>
                      <a:pt x="626963" y="707545"/>
                      <a:pt x="482593" y="611007"/>
                      <a:pt x="482593" y="495300"/>
                    </a:cubicBezTo>
                    <a:lnTo>
                      <a:pt x="483694" y="491755"/>
                    </a:lnTo>
                    <a:lnTo>
                      <a:pt x="358850" y="494685"/>
                    </a:lnTo>
                    <a:cubicBezTo>
                      <a:pt x="175289" y="480376"/>
                      <a:pt x="27983" y="393466"/>
                      <a:pt x="333" y="291041"/>
                    </a:cubicBezTo>
                    <a:lnTo>
                      <a:pt x="0" y="287561"/>
                    </a:lnTo>
                    <a:lnTo>
                      <a:pt x="868" y="284176"/>
                    </a:lnTo>
                    <a:cubicBezTo>
                      <a:pt x="44057" y="187272"/>
                      <a:pt x="203051" y="124239"/>
                      <a:pt x="386612" y="138549"/>
                    </a:cubicBezTo>
                    <a:cubicBezTo>
                      <a:pt x="421030" y="141232"/>
                      <a:pt x="454173" y="146467"/>
                      <a:pt x="485492" y="153878"/>
                    </a:cubicBezTo>
                    <a:lnTo>
                      <a:pt x="551318" y="175128"/>
                    </a:lnTo>
                    <a:lnTo>
                      <a:pt x="566917" y="124728"/>
                    </a:lnTo>
                    <a:cubicBezTo>
                      <a:pt x="607332" y="61792"/>
                      <a:pt x="702823" y="13994"/>
                      <a:pt x="820108" y="310"/>
                    </a:cubicBezTo>
                    <a:close/>
                  </a:path>
                </a:pathLst>
              </a:custGeom>
              <a:solidFill>
                <a:srgbClr val="FF0000">
                  <a:alpha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25" name="フリーフォーム: 図形 624">
                <a:extLst>
                  <a:ext uri="{FF2B5EF4-FFF2-40B4-BE49-F238E27FC236}">
                    <a16:creationId xmlns:a16="http://schemas.microsoft.com/office/drawing/2014/main" id="{C16E888E-D2AA-4FB8-82A4-4BAB3EC139B5}"/>
                  </a:ext>
                </a:extLst>
              </p:cNvPr>
              <p:cNvSpPr/>
              <p:nvPr/>
            </p:nvSpPr>
            <p:spPr>
              <a:xfrm>
                <a:off x="3283097" y="2117725"/>
                <a:ext cx="1206206" cy="422174"/>
              </a:xfrm>
              <a:custGeom>
                <a:avLst/>
                <a:gdLst>
                  <a:gd name="connsiteX0" fmla="*/ 825493 w 1644586"/>
                  <a:gd name="connsiteY0" fmla="*/ 0 h 730250"/>
                  <a:gd name="connsiteX1" fmla="*/ 830879 w 1644586"/>
                  <a:gd name="connsiteY1" fmla="*/ 310 h 730250"/>
                  <a:gd name="connsiteX2" fmla="*/ 1084070 w 1644586"/>
                  <a:gd name="connsiteY2" fmla="*/ 124728 h 730250"/>
                  <a:gd name="connsiteX3" fmla="*/ 1099644 w 1644586"/>
                  <a:gd name="connsiteY3" fmla="*/ 175048 h 730250"/>
                  <a:gd name="connsiteX4" fmla="*/ 1127406 w 1644586"/>
                  <a:gd name="connsiteY4" fmla="*/ 163149 h 730250"/>
                  <a:gd name="connsiteX5" fmla="*/ 1256782 w 1644586"/>
                  <a:gd name="connsiteY5" fmla="*/ 138650 h 730250"/>
                  <a:gd name="connsiteX6" fmla="*/ 1643690 w 1644586"/>
                  <a:gd name="connsiteY6" fmla="*/ 281154 h 730250"/>
                  <a:gd name="connsiteX7" fmla="*/ 1644586 w 1644586"/>
                  <a:gd name="connsiteY7" fmla="*/ 284532 h 730250"/>
                  <a:gd name="connsiteX8" fmla="*/ 1644280 w 1644586"/>
                  <a:gd name="connsiteY8" fmla="*/ 288015 h 730250"/>
                  <a:gd name="connsiteX9" fmla="*/ 1287422 w 1644586"/>
                  <a:gd name="connsiteY9" fmla="*/ 494550 h 730250"/>
                  <a:gd name="connsiteX10" fmla="*/ 1167588 w 1644586"/>
                  <a:gd name="connsiteY10" fmla="*/ 492706 h 730250"/>
                  <a:gd name="connsiteX11" fmla="*/ 1168393 w 1644586"/>
                  <a:gd name="connsiteY11" fmla="*/ 495300 h 730250"/>
                  <a:gd name="connsiteX12" fmla="*/ 832104 w 1644586"/>
                  <a:gd name="connsiteY12" fmla="*/ 729872 h 730250"/>
                  <a:gd name="connsiteX13" fmla="*/ 825493 w 1644586"/>
                  <a:gd name="connsiteY13" fmla="*/ 730250 h 730250"/>
                  <a:gd name="connsiteX14" fmla="*/ 818884 w 1644586"/>
                  <a:gd name="connsiteY14" fmla="*/ 729872 h 730250"/>
                  <a:gd name="connsiteX15" fmla="*/ 482593 w 1644586"/>
                  <a:gd name="connsiteY15" fmla="*/ 495300 h 730250"/>
                  <a:gd name="connsiteX16" fmla="*/ 483694 w 1644586"/>
                  <a:gd name="connsiteY16" fmla="*/ 491755 h 730250"/>
                  <a:gd name="connsiteX17" fmla="*/ 358850 w 1644586"/>
                  <a:gd name="connsiteY17" fmla="*/ 494685 h 730250"/>
                  <a:gd name="connsiteX18" fmla="*/ 333 w 1644586"/>
                  <a:gd name="connsiteY18" fmla="*/ 291041 h 730250"/>
                  <a:gd name="connsiteX19" fmla="*/ 0 w 1644586"/>
                  <a:gd name="connsiteY19" fmla="*/ 287561 h 730250"/>
                  <a:gd name="connsiteX20" fmla="*/ 868 w 1644586"/>
                  <a:gd name="connsiteY20" fmla="*/ 284176 h 730250"/>
                  <a:gd name="connsiteX21" fmla="*/ 386612 w 1644586"/>
                  <a:gd name="connsiteY21" fmla="*/ 138549 h 730250"/>
                  <a:gd name="connsiteX22" fmla="*/ 485492 w 1644586"/>
                  <a:gd name="connsiteY22" fmla="*/ 153878 h 730250"/>
                  <a:gd name="connsiteX23" fmla="*/ 551318 w 1644586"/>
                  <a:gd name="connsiteY23" fmla="*/ 175128 h 730250"/>
                  <a:gd name="connsiteX24" fmla="*/ 566917 w 1644586"/>
                  <a:gd name="connsiteY24" fmla="*/ 124728 h 730250"/>
                  <a:gd name="connsiteX25" fmla="*/ 820108 w 1644586"/>
                  <a:gd name="connsiteY25" fmla="*/ 310 h 730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1644586" h="730250">
                    <a:moveTo>
                      <a:pt x="825493" y="0"/>
                    </a:moveTo>
                    <a:lnTo>
                      <a:pt x="830879" y="310"/>
                    </a:lnTo>
                    <a:cubicBezTo>
                      <a:pt x="948164" y="13994"/>
                      <a:pt x="1043655" y="61792"/>
                      <a:pt x="1084070" y="124728"/>
                    </a:cubicBezTo>
                    <a:lnTo>
                      <a:pt x="1099644" y="175048"/>
                    </a:lnTo>
                    <a:lnTo>
                      <a:pt x="1127406" y="163149"/>
                    </a:lnTo>
                    <a:cubicBezTo>
                      <a:pt x="1167365" y="151065"/>
                      <a:pt x="1210922" y="142598"/>
                      <a:pt x="1256782" y="138650"/>
                    </a:cubicBezTo>
                    <a:cubicBezTo>
                      <a:pt x="1440220" y="122857"/>
                      <a:pt x="1599719" y="184603"/>
                      <a:pt x="1643690" y="281154"/>
                    </a:cubicBezTo>
                    <a:lnTo>
                      <a:pt x="1644586" y="284532"/>
                    </a:lnTo>
                    <a:lnTo>
                      <a:pt x="1644280" y="288015"/>
                    </a:lnTo>
                    <a:cubicBezTo>
                      <a:pt x="1617459" y="390660"/>
                      <a:pt x="1470860" y="478758"/>
                      <a:pt x="1287422" y="494550"/>
                    </a:cubicBezTo>
                    <a:lnTo>
                      <a:pt x="1167588" y="492706"/>
                    </a:lnTo>
                    <a:lnTo>
                      <a:pt x="1168393" y="495300"/>
                    </a:lnTo>
                    <a:cubicBezTo>
                      <a:pt x="1168393" y="611007"/>
                      <a:pt x="1024024" y="707545"/>
                      <a:pt x="832104" y="729872"/>
                    </a:cubicBezTo>
                    <a:lnTo>
                      <a:pt x="825493" y="730250"/>
                    </a:lnTo>
                    <a:lnTo>
                      <a:pt x="818884" y="729872"/>
                    </a:lnTo>
                    <a:cubicBezTo>
                      <a:pt x="626963" y="707545"/>
                      <a:pt x="482593" y="611007"/>
                      <a:pt x="482593" y="495300"/>
                    </a:cubicBezTo>
                    <a:lnTo>
                      <a:pt x="483694" y="491755"/>
                    </a:lnTo>
                    <a:lnTo>
                      <a:pt x="358850" y="494685"/>
                    </a:lnTo>
                    <a:cubicBezTo>
                      <a:pt x="175289" y="480376"/>
                      <a:pt x="27983" y="393466"/>
                      <a:pt x="333" y="291041"/>
                    </a:cubicBezTo>
                    <a:lnTo>
                      <a:pt x="0" y="287561"/>
                    </a:lnTo>
                    <a:lnTo>
                      <a:pt x="868" y="284176"/>
                    </a:lnTo>
                    <a:cubicBezTo>
                      <a:pt x="44057" y="187272"/>
                      <a:pt x="203051" y="124239"/>
                      <a:pt x="386612" y="138549"/>
                    </a:cubicBezTo>
                    <a:cubicBezTo>
                      <a:pt x="421030" y="141232"/>
                      <a:pt x="454173" y="146467"/>
                      <a:pt x="485492" y="153878"/>
                    </a:cubicBezTo>
                    <a:lnTo>
                      <a:pt x="551318" y="175128"/>
                    </a:lnTo>
                    <a:lnTo>
                      <a:pt x="566917" y="124728"/>
                    </a:lnTo>
                    <a:cubicBezTo>
                      <a:pt x="607332" y="61792"/>
                      <a:pt x="702823" y="13994"/>
                      <a:pt x="820108" y="310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CC00"/>
                  </a:gs>
                  <a:gs pos="50000">
                    <a:srgbClr val="339933"/>
                  </a:gs>
                  <a:gs pos="100000">
                    <a:srgbClr val="006600"/>
                  </a:gs>
                </a:gsLst>
                <a:path path="circle">
                  <a:fillToRect l="50000" t="50000" r="50000" b="50000"/>
                </a:path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26" name="月 625">
                <a:extLst>
                  <a:ext uri="{FF2B5EF4-FFF2-40B4-BE49-F238E27FC236}">
                    <a16:creationId xmlns:a16="http://schemas.microsoft.com/office/drawing/2014/main" id="{0F27AC50-9E22-47F9-9A39-832CF3CAB7B7}"/>
                  </a:ext>
                </a:extLst>
              </p:cNvPr>
              <p:cNvSpPr/>
              <p:nvPr/>
            </p:nvSpPr>
            <p:spPr>
              <a:xfrm rot="16200000">
                <a:off x="3832622" y="2094309"/>
                <a:ext cx="107158" cy="481016"/>
              </a:xfrm>
              <a:prstGeom prst="moon">
                <a:avLst>
                  <a:gd name="adj" fmla="val 76708"/>
                </a:avLst>
              </a:prstGeom>
              <a:solidFill>
                <a:srgbClr val="0066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27" name="楕円 626">
                <a:extLst>
                  <a:ext uri="{FF2B5EF4-FFF2-40B4-BE49-F238E27FC236}">
                    <a16:creationId xmlns:a16="http://schemas.microsoft.com/office/drawing/2014/main" id="{1B1D18F4-EFC4-4271-8AE5-0EFBDCDBF354}"/>
                  </a:ext>
                </a:extLst>
              </p:cNvPr>
              <p:cNvSpPr/>
              <p:nvPr/>
            </p:nvSpPr>
            <p:spPr>
              <a:xfrm>
                <a:off x="3683624" y="2212182"/>
                <a:ext cx="409847" cy="151506"/>
              </a:xfrm>
              <a:prstGeom prst="ellipse">
                <a:avLst/>
              </a:prstGeom>
              <a:solidFill>
                <a:srgbClr val="0066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28" name="楕円 627">
                <a:extLst>
                  <a:ext uri="{FF2B5EF4-FFF2-40B4-BE49-F238E27FC236}">
                    <a16:creationId xmlns:a16="http://schemas.microsoft.com/office/drawing/2014/main" id="{E89CAF14-93C4-485E-A133-36A887E7A8AA}"/>
                  </a:ext>
                </a:extLst>
              </p:cNvPr>
              <p:cNvSpPr/>
              <p:nvPr/>
            </p:nvSpPr>
            <p:spPr>
              <a:xfrm>
                <a:off x="3683624" y="2205831"/>
                <a:ext cx="409847" cy="132159"/>
              </a:xfrm>
              <a:prstGeom prst="ellipse">
                <a:avLst/>
              </a:prstGeom>
              <a:gradFill>
                <a:gsLst>
                  <a:gs pos="0">
                    <a:srgbClr val="00CC00"/>
                  </a:gs>
                  <a:gs pos="100000">
                    <a:srgbClr val="006600"/>
                  </a:gs>
                </a:gsLst>
                <a:path path="circle">
                  <a:fillToRect l="50000" t="50000" r="50000" b="50000"/>
                </a:path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29" name="楕円 628">
                <a:extLst>
                  <a:ext uri="{FF2B5EF4-FFF2-40B4-BE49-F238E27FC236}">
                    <a16:creationId xmlns:a16="http://schemas.microsoft.com/office/drawing/2014/main" id="{6646D7C6-6ABD-48B4-8295-58DA07711DB7}"/>
                  </a:ext>
                </a:extLst>
              </p:cNvPr>
              <p:cNvSpPr/>
              <p:nvPr/>
            </p:nvSpPr>
            <p:spPr>
              <a:xfrm>
                <a:off x="3733800" y="2228850"/>
                <a:ext cx="304800" cy="86122"/>
              </a:xfrm>
              <a:prstGeom prst="ellipse">
                <a:avLst/>
              </a:prstGeom>
              <a:gradFill flip="none" rotWithShape="1">
                <a:gsLst>
                  <a:gs pos="0">
                    <a:srgbClr val="70AD47">
                      <a:lumMod val="89000"/>
                    </a:srgbClr>
                  </a:gs>
                  <a:gs pos="23000">
                    <a:srgbClr val="70AD47">
                      <a:lumMod val="89000"/>
                    </a:srgbClr>
                  </a:gs>
                  <a:gs pos="69000">
                    <a:srgbClr val="70AD47">
                      <a:lumMod val="75000"/>
                    </a:srgbClr>
                  </a:gs>
                  <a:gs pos="97000">
                    <a:srgbClr val="70AD47">
                      <a:lumMod val="7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2700" cap="flat" cmpd="sng" algn="ctr">
                <a:solidFill>
                  <a:srgbClr val="0066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30" name="フリーフォーム: 図形 629">
                <a:extLst>
                  <a:ext uri="{FF2B5EF4-FFF2-40B4-BE49-F238E27FC236}">
                    <a16:creationId xmlns:a16="http://schemas.microsoft.com/office/drawing/2014/main" id="{948A57E7-5E1D-45E5-8592-A8A07447F4B5}"/>
                  </a:ext>
                </a:extLst>
              </p:cNvPr>
              <p:cNvSpPr/>
              <p:nvPr/>
            </p:nvSpPr>
            <p:spPr>
              <a:xfrm rot="21174300">
                <a:off x="4563956" y="2379465"/>
                <a:ext cx="189219" cy="392626"/>
              </a:xfrm>
              <a:custGeom>
                <a:avLst/>
                <a:gdLst>
                  <a:gd name="connsiteX0" fmla="*/ 55270 w 95251"/>
                  <a:gd name="connsiteY0" fmla="*/ 72738 h 197644"/>
                  <a:gd name="connsiteX1" fmla="*/ 95251 w 95251"/>
                  <a:gd name="connsiteY1" fmla="*/ 133426 h 197644"/>
                  <a:gd name="connsiteX2" fmla="*/ 68167 w 95251"/>
                  <a:gd name="connsiteY2" fmla="*/ 197199 h 197644"/>
                  <a:gd name="connsiteX3" fmla="*/ 53121 w 95251"/>
                  <a:gd name="connsiteY3" fmla="*/ 133426 h 197644"/>
                  <a:gd name="connsiteX4" fmla="*/ 55270 w 95251"/>
                  <a:gd name="connsiteY4" fmla="*/ 72738 h 197644"/>
                  <a:gd name="connsiteX5" fmla="*/ 23813 w 95251"/>
                  <a:gd name="connsiteY5" fmla="*/ 0 h 197644"/>
                  <a:gd name="connsiteX6" fmla="*/ 47626 w 95251"/>
                  <a:gd name="connsiteY6" fmla="*/ 28575 h 197644"/>
                  <a:gd name="connsiteX7" fmla="*/ 23813 w 95251"/>
                  <a:gd name="connsiteY7" fmla="*/ 57150 h 197644"/>
                  <a:gd name="connsiteX8" fmla="*/ 0 w 95251"/>
                  <a:gd name="connsiteY8" fmla="*/ 28575 h 197644"/>
                  <a:gd name="connsiteX9" fmla="*/ 23813 w 95251"/>
                  <a:gd name="connsiteY9" fmla="*/ 0 h 1976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95251" h="197644">
                    <a:moveTo>
                      <a:pt x="55270" y="72738"/>
                    </a:moveTo>
                    <a:cubicBezTo>
                      <a:pt x="80661" y="63481"/>
                      <a:pt x="95251" y="105022"/>
                      <a:pt x="95251" y="133426"/>
                    </a:cubicBezTo>
                    <a:cubicBezTo>
                      <a:pt x="95251" y="161830"/>
                      <a:pt x="90979" y="202342"/>
                      <a:pt x="68167" y="197199"/>
                    </a:cubicBezTo>
                    <a:cubicBezTo>
                      <a:pt x="45356" y="192055"/>
                      <a:pt x="55270" y="154169"/>
                      <a:pt x="53121" y="133426"/>
                    </a:cubicBezTo>
                    <a:cubicBezTo>
                      <a:pt x="50972" y="112682"/>
                      <a:pt x="29880" y="81996"/>
                      <a:pt x="55270" y="72738"/>
                    </a:cubicBezTo>
                    <a:close/>
                    <a:moveTo>
                      <a:pt x="23813" y="0"/>
                    </a:moveTo>
                    <a:cubicBezTo>
                      <a:pt x="36965" y="0"/>
                      <a:pt x="47626" y="12793"/>
                      <a:pt x="47626" y="28575"/>
                    </a:cubicBezTo>
                    <a:cubicBezTo>
                      <a:pt x="47626" y="44357"/>
                      <a:pt x="36965" y="57150"/>
                      <a:pt x="23813" y="57150"/>
                    </a:cubicBezTo>
                    <a:cubicBezTo>
                      <a:pt x="10661" y="57150"/>
                      <a:pt x="0" y="44357"/>
                      <a:pt x="0" y="28575"/>
                    </a:cubicBezTo>
                    <a:cubicBezTo>
                      <a:pt x="0" y="12793"/>
                      <a:pt x="10661" y="0"/>
                      <a:pt x="23813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605" name="グループ化 604">
              <a:extLst>
                <a:ext uri="{FF2B5EF4-FFF2-40B4-BE49-F238E27FC236}">
                  <a16:creationId xmlns:a16="http://schemas.microsoft.com/office/drawing/2014/main" id="{5FBAF575-D5A7-4C5C-A924-46259165FF84}"/>
                </a:ext>
              </a:extLst>
            </p:cNvPr>
            <p:cNvGrpSpPr/>
            <p:nvPr/>
          </p:nvGrpSpPr>
          <p:grpSpPr>
            <a:xfrm>
              <a:off x="2302953" y="2887791"/>
              <a:ext cx="992697" cy="784225"/>
              <a:chOff x="2915728" y="2087512"/>
              <a:chExt cx="1940944" cy="1589138"/>
            </a:xfrm>
          </p:grpSpPr>
          <p:sp>
            <p:nvSpPr>
              <p:cNvPr id="615" name="楕円 1">
                <a:extLst>
                  <a:ext uri="{FF2B5EF4-FFF2-40B4-BE49-F238E27FC236}">
                    <a16:creationId xmlns:a16="http://schemas.microsoft.com/office/drawing/2014/main" id="{9FDF8410-8722-49B2-B1C7-1BAFF40E9DC6}"/>
                  </a:ext>
                </a:extLst>
              </p:cNvPr>
              <p:cNvSpPr/>
              <p:nvPr/>
            </p:nvSpPr>
            <p:spPr>
              <a:xfrm>
                <a:off x="2915728" y="2087512"/>
                <a:ext cx="1940944" cy="1589138"/>
              </a:xfrm>
              <a:custGeom>
                <a:avLst/>
                <a:gdLst>
                  <a:gd name="connsiteX0" fmla="*/ 0 w 1940944"/>
                  <a:gd name="connsiteY0" fmla="*/ 823823 h 1647646"/>
                  <a:gd name="connsiteX1" fmla="*/ 970472 w 1940944"/>
                  <a:gd name="connsiteY1" fmla="*/ 0 h 1647646"/>
                  <a:gd name="connsiteX2" fmla="*/ 1940944 w 1940944"/>
                  <a:gd name="connsiteY2" fmla="*/ 823823 h 1647646"/>
                  <a:gd name="connsiteX3" fmla="*/ 970472 w 1940944"/>
                  <a:gd name="connsiteY3" fmla="*/ 1647646 h 1647646"/>
                  <a:gd name="connsiteX4" fmla="*/ 0 w 1940944"/>
                  <a:gd name="connsiteY4" fmla="*/ 823823 h 1647646"/>
                  <a:gd name="connsiteX0" fmla="*/ 0 w 1940944"/>
                  <a:gd name="connsiteY0" fmla="*/ 824131 h 1647954"/>
                  <a:gd name="connsiteX1" fmla="*/ 970472 w 1940944"/>
                  <a:gd name="connsiteY1" fmla="*/ 308 h 1647954"/>
                  <a:gd name="connsiteX2" fmla="*/ 1940944 w 1940944"/>
                  <a:gd name="connsiteY2" fmla="*/ 824131 h 1647954"/>
                  <a:gd name="connsiteX3" fmla="*/ 970472 w 1940944"/>
                  <a:gd name="connsiteY3" fmla="*/ 1647954 h 1647954"/>
                  <a:gd name="connsiteX4" fmla="*/ 0 w 1940944"/>
                  <a:gd name="connsiteY4" fmla="*/ 824131 h 1647954"/>
                  <a:gd name="connsiteX0" fmla="*/ 0 w 1940944"/>
                  <a:gd name="connsiteY0" fmla="*/ 823903 h 1647726"/>
                  <a:gd name="connsiteX1" fmla="*/ 970472 w 1940944"/>
                  <a:gd name="connsiteY1" fmla="*/ 80 h 1647726"/>
                  <a:gd name="connsiteX2" fmla="*/ 1940944 w 1940944"/>
                  <a:gd name="connsiteY2" fmla="*/ 823903 h 1647726"/>
                  <a:gd name="connsiteX3" fmla="*/ 970472 w 1940944"/>
                  <a:gd name="connsiteY3" fmla="*/ 1647726 h 1647726"/>
                  <a:gd name="connsiteX4" fmla="*/ 0 w 1940944"/>
                  <a:gd name="connsiteY4" fmla="*/ 823903 h 16477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40944" h="1647726">
                    <a:moveTo>
                      <a:pt x="0" y="823903"/>
                    </a:moveTo>
                    <a:cubicBezTo>
                      <a:pt x="0" y="368918"/>
                      <a:pt x="186845" y="-6270"/>
                      <a:pt x="970472" y="80"/>
                    </a:cubicBezTo>
                    <a:cubicBezTo>
                      <a:pt x="1754099" y="6430"/>
                      <a:pt x="1940944" y="368918"/>
                      <a:pt x="1940944" y="823903"/>
                    </a:cubicBezTo>
                    <a:cubicBezTo>
                      <a:pt x="1940944" y="1278888"/>
                      <a:pt x="1506449" y="1647726"/>
                      <a:pt x="970472" y="1647726"/>
                    </a:cubicBezTo>
                    <a:cubicBezTo>
                      <a:pt x="434495" y="1647726"/>
                      <a:pt x="0" y="1278888"/>
                      <a:pt x="0" y="823903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C000"/>
                  </a:gs>
                  <a:gs pos="50000">
                    <a:srgbClr val="FF6600"/>
                  </a:gs>
                  <a:gs pos="100000">
                    <a:srgbClr val="FF0000"/>
                  </a:gs>
                </a:gsLst>
                <a:path path="circle">
                  <a:fillToRect l="50000" t="50000" r="50000" b="50000"/>
                </a:path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16" name="フリーフォーム: 図形 615">
                <a:extLst>
                  <a:ext uri="{FF2B5EF4-FFF2-40B4-BE49-F238E27FC236}">
                    <a16:creationId xmlns:a16="http://schemas.microsoft.com/office/drawing/2014/main" id="{7211B139-8E39-4B67-87B6-80C6CE2D91F0}"/>
                  </a:ext>
                </a:extLst>
              </p:cNvPr>
              <p:cNvSpPr/>
              <p:nvPr/>
            </p:nvSpPr>
            <p:spPr>
              <a:xfrm>
                <a:off x="3283097" y="2147938"/>
                <a:ext cx="1206206" cy="422174"/>
              </a:xfrm>
              <a:custGeom>
                <a:avLst/>
                <a:gdLst>
                  <a:gd name="connsiteX0" fmla="*/ 825493 w 1644586"/>
                  <a:gd name="connsiteY0" fmla="*/ 0 h 730250"/>
                  <a:gd name="connsiteX1" fmla="*/ 830879 w 1644586"/>
                  <a:gd name="connsiteY1" fmla="*/ 310 h 730250"/>
                  <a:gd name="connsiteX2" fmla="*/ 1084070 w 1644586"/>
                  <a:gd name="connsiteY2" fmla="*/ 124728 h 730250"/>
                  <a:gd name="connsiteX3" fmla="*/ 1099644 w 1644586"/>
                  <a:gd name="connsiteY3" fmla="*/ 175048 h 730250"/>
                  <a:gd name="connsiteX4" fmla="*/ 1127406 w 1644586"/>
                  <a:gd name="connsiteY4" fmla="*/ 163149 h 730250"/>
                  <a:gd name="connsiteX5" fmla="*/ 1256782 w 1644586"/>
                  <a:gd name="connsiteY5" fmla="*/ 138650 h 730250"/>
                  <a:gd name="connsiteX6" fmla="*/ 1643690 w 1644586"/>
                  <a:gd name="connsiteY6" fmla="*/ 281154 h 730250"/>
                  <a:gd name="connsiteX7" fmla="*/ 1644586 w 1644586"/>
                  <a:gd name="connsiteY7" fmla="*/ 284532 h 730250"/>
                  <a:gd name="connsiteX8" fmla="*/ 1644280 w 1644586"/>
                  <a:gd name="connsiteY8" fmla="*/ 288015 h 730250"/>
                  <a:gd name="connsiteX9" fmla="*/ 1287422 w 1644586"/>
                  <a:gd name="connsiteY9" fmla="*/ 494550 h 730250"/>
                  <a:gd name="connsiteX10" fmla="*/ 1167588 w 1644586"/>
                  <a:gd name="connsiteY10" fmla="*/ 492706 h 730250"/>
                  <a:gd name="connsiteX11" fmla="*/ 1168393 w 1644586"/>
                  <a:gd name="connsiteY11" fmla="*/ 495300 h 730250"/>
                  <a:gd name="connsiteX12" fmla="*/ 832104 w 1644586"/>
                  <a:gd name="connsiteY12" fmla="*/ 729872 h 730250"/>
                  <a:gd name="connsiteX13" fmla="*/ 825493 w 1644586"/>
                  <a:gd name="connsiteY13" fmla="*/ 730250 h 730250"/>
                  <a:gd name="connsiteX14" fmla="*/ 818884 w 1644586"/>
                  <a:gd name="connsiteY14" fmla="*/ 729872 h 730250"/>
                  <a:gd name="connsiteX15" fmla="*/ 482593 w 1644586"/>
                  <a:gd name="connsiteY15" fmla="*/ 495300 h 730250"/>
                  <a:gd name="connsiteX16" fmla="*/ 483694 w 1644586"/>
                  <a:gd name="connsiteY16" fmla="*/ 491755 h 730250"/>
                  <a:gd name="connsiteX17" fmla="*/ 358850 w 1644586"/>
                  <a:gd name="connsiteY17" fmla="*/ 494685 h 730250"/>
                  <a:gd name="connsiteX18" fmla="*/ 333 w 1644586"/>
                  <a:gd name="connsiteY18" fmla="*/ 291041 h 730250"/>
                  <a:gd name="connsiteX19" fmla="*/ 0 w 1644586"/>
                  <a:gd name="connsiteY19" fmla="*/ 287561 h 730250"/>
                  <a:gd name="connsiteX20" fmla="*/ 868 w 1644586"/>
                  <a:gd name="connsiteY20" fmla="*/ 284176 h 730250"/>
                  <a:gd name="connsiteX21" fmla="*/ 386612 w 1644586"/>
                  <a:gd name="connsiteY21" fmla="*/ 138549 h 730250"/>
                  <a:gd name="connsiteX22" fmla="*/ 485492 w 1644586"/>
                  <a:gd name="connsiteY22" fmla="*/ 153878 h 730250"/>
                  <a:gd name="connsiteX23" fmla="*/ 551318 w 1644586"/>
                  <a:gd name="connsiteY23" fmla="*/ 175128 h 730250"/>
                  <a:gd name="connsiteX24" fmla="*/ 566917 w 1644586"/>
                  <a:gd name="connsiteY24" fmla="*/ 124728 h 730250"/>
                  <a:gd name="connsiteX25" fmla="*/ 820108 w 1644586"/>
                  <a:gd name="connsiteY25" fmla="*/ 310 h 730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1644586" h="730250">
                    <a:moveTo>
                      <a:pt x="825493" y="0"/>
                    </a:moveTo>
                    <a:lnTo>
                      <a:pt x="830879" y="310"/>
                    </a:lnTo>
                    <a:cubicBezTo>
                      <a:pt x="948164" y="13994"/>
                      <a:pt x="1043655" y="61792"/>
                      <a:pt x="1084070" y="124728"/>
                    </a:cubicBezTo>
                    <a:lnTo>
                      <a:pt x="1099644" y="175048"/>
                    </a:lnTo>
                    <a:lnTo>
                      <a:pt x="1127406" y="163149"/>
                    </a:lnTo>
                    <a:cubicBezTo>
                      <a:pt x="1167365" y="151065"/>
                      <a:pt x="1210922" y="142598"/>
                      <a:pt x="1256782" y="138650"/>
                    </a:cubicBezTo>
                    <a:cubicBezTo>
                      <a:pt x="1440220" y="122857"/>
                      <a:pt x="1599719" y="184603"/>
                      <a:pt x="1643690" y="281154"/>
                    </a:cubicBezTo>
                    <a:lnTo>
                      <a:pt x="1644586" y="284532"/>
                    </a:lnTo>
                    <a:lnTo>
                      <a:pt x="1644280" y="288015"/>
                    </a:lnTo>
                    <a:cubicBezTo>
                      <a:pt x="1617459" y="390660"/>
                      <a:pt x="1470860" y="478758"/>
                      <a:pt x="1287422" y="494550"/>
                    </a:cubicBezTo>
                    <a:lnTo>
                      <a:pt x="1167588" y="492706"/>
                    </a:lnTo>
                    <a:lnTo>
                      <a:pt x="1168393" y="495300"/>
                    </a:lnTo>
                    <a:cubicBezTo>
                      <a:pt x="1168393" y="611007"/>
                      <a:pt x="1024024" y="707545"/>
                      <a:pt x="832104" y="729872"/>
                    </a:cubicBezTo>
                    <a:lnTo>
                      <a:pt x="825493" y="730250"/>
                    </a:lnTo>
                    <a:lnTo>
                      <a:pt x="818884" y="729872"/>
                    </a:lnTo>
                    <a:cubicBezTo>
                      <a:pt x="626963" y="707545"/>
                      <a:pt x="482593" y="611007"/>
                      <a:pt x="482593" y="495300"/>
                    </a:cubicBezTo>
                    <a:lnTo>
                      <a:pt x="483694" y="491755"/>
                    </a:lnTo>
                    <a:lnTo>
                      <a:pt x="358850" y="494685"/>
                    </a:lnTo>
                    <a:cubicBezTo>
                      <a:pt x="175289" y="480376"/>
                      <a:pt x="27983" y="393466"/>
                      <a:pt x="333" y="291041"/>
                    </a:cubicBezTo>
                    <a:lnTo>
                      <a:pt x="0" y="287561"/>
                    </a:lnTo>
                    <a:lnTo>
                      <a:pt x="868" y="284176"/>
                    </a:lnTo>
                    <a:cubicBezTo>
                      <a:pt x="44057" y="187272"/>
                      <a:pt x="203051" y="124239"/>
                      <a:pt x="386612" y="138549"/>
                    </a:cubicBezTo>
                    <a:cubicBezTo>
                      <a:pt x="421030" y="141232"/>
                      <a:pt x="454173" y="146467"/>
                      <a:pt x="485492" y="153878"/>
                    </a:cubicBezTo>
                    <a:lnTo>
                      <a:pt x="551318" y="175128"/>
                    </a:lnTo>
                    <a:lnTo>
                      <a:pt x="566917" y="124728"/>
                    </a:lnTo>
                    <a:cubicBezTo>
                      <a:pt x="607332" y="61792"/>
                      <a:pt x="702823" y="13994"/>
                      <a:pt x="820108" y="310"/>
                    </a:cubicBezTo>
                    <a:close/>
                  </a:path>
                </a:pathLst>
              </a:custGeom>
              <a:solidFill>
                <a:srgbClr val="FF0000">
                  <a:alpha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17" name="フリーフォーム: 図形 616">
                <a:extLst>
                  <a:ext uri="{FF2B5EF4-FFF2-40B4-BE49-F238E27FC236}">
                    <a16:creationId xmlns:a16="http://schemas.microsoft.com/office/drawing/2014/main" id="{F8C2C79D-A684-47A6-BE37-6EB167EE32D2}"/>
                  </a:ext>
                </a:extLst>
              </p:cNvPr>
              <p:cNvSpPr/>
              <p:nvPr/>
            </p:nvSpPr>
            <p:spPr>
              <a:xfrm>
                <a:off x="3283097" y="2117725"/>
                <a:ext cx="1206206" cy="422174"/>
              </a:xfrm>
              <a:custGeom>
                <a:avLst/>
                <a:gdLst>
                  <a:gd name="connsiteX0" fmla="*/ 825493 w 1644586"/>
                  <a:gd name="connsiteY0" fmla="*/ 0 h 730250"/>
                  <a:gd name="connsiteX1" fmla="*/ 830879 w 1644586"/>
                  <a:gd name="connsiteY1" fmla="*/ 310 h 730250"/>
                  <a:gd name="connsiteX2" fmla="*/ 1084070 w 1644586"/>
                  <a:gd name="connsiteY2" fmla="*/ 124728 h 730250"/>
                  <a:gd name="connsiteX3" fmla="*/ 1099644 w 1644586"/>
                  <a:gd name="connsiteY3" fmla="*/ 175048 h 730250"/>
                  <a:gd name="connsiteX4" fmla="*/ 1127406 w 1644586"/>
                  <a:gd name="connsiteY4" fmla="*/ 163149 h 730250"/>
                  <a:gd name="connsiteX5" fmla="*/ 1256782 w 1644586"/>
                  <a:gd name="connsiteY5" fmla="*/ 138650 h 730250"/>
                  <a:gd name="connsiteX6" fmla="*/ 1643690 w 1644586"/>
                  <a:gd name="connsiteY6" fmla="*/ 281154 h 730250"/>
                  <a:gd name="connsiteX7" fmla="*/ 1644586 w 1644586"/>
                  <a:gd name="connsiteY7" fmla="*/ 284532 h 730250"/>
                  <a:gd name="connsiteX8" fmla="*/ 1644280 w 1644586"/>
                  <a:gd name="connsiteY8" fmla="*/ 288015 h 730250"/>
                  <a:gd name="connsiteX9" fmla="*/ 1287422 w 1644586"/>
                  <a:gd name="connsiteY9" fmla="*/ 494550 h 730250"/>
                  <a:gd name="connsiteX10" fmla="*/ 1167588 w 1644586"/>
                  <a:gd name="connsiteY10" fmla="*/ 492706 h 730250"/>
                  <a:gd name="connsiteX11" fmla="*/ 1168393 w 1644586"/>
                  <a:gd name="connsiteY11" fmla="*/ 495300 h 730250"/>
                  <a:gd name="connsiteX12" fmla="*/ 832104 w 1644586"/>
                  <a:gd name="connsiteY12" fmla="*/ 729872 h 730250"/>
                  <a:gd name="connsiteX13" fmla="*/ 825493 w 1644586"/>
                  <a:gd name="connsiteY13" fmla="*/ 730250 h 730250"/>
                  <a:gd name="connsiteX14" fmla="*/ 818884 w 1644586"/>
                  <a:gd name="connsiteY14" fmla="*/ 729872 h 730250"/>
                  <a:gd name="connsiteX15" fmla="*/ 482593 w 1644586"/>
                  <a:gd name="connsiteY15" fmla="*/ 495300 h 730250"/>
                  <a:gd name="connsiteX16" fmla="*/ 483694 w 1644586"/>
                  <a:gd name="connsiteY16" fmla="*/ 491755 h 730250"/>
                  <a:gd name="connsiteX17" fmla="*/ 358850 w 1644586"/>
                  <a:gd name="connsiteY17" fmla="*/ 494685 h 730250"/>
                  <a:gd name="connsiteX18" fmla="*/ 333 w 1644586"/>
                  <a:gd name="connsiteY18" fmla="*/ 291041 h 730250"/>
                  <a:gd name="connsiteX19" fmla="*/ 0 w 1644586"/>
                  <a:gd name="connsiteY19" fmla="*/ 287561 h 730250"/>
                  <a:gd name="connsiteX20" fmla="*/ 868 w 1644586"/>
                  <a:gd name="connsiteY20" fmla="*/ 284176 h 730250"/>
                  <a:gd name="connsiteX21" fmla="*/ 386612 w 1644586"/>
                  <a:gd name="connsiteY21" fmla="*/ 138549 h 730250"/>
                  <a:gd name="connsiteX22" fmla="*/ 485492 w 1644586"/>
                  <a:gd name="connsiteY22" fmla="*/ 153878 h 730250"/>
                  <a:gd name="connsiteX23" fmla="*/ 551318 w 1644586"/>
                  <a:gd name="connsiteY23" fmla="*/ 175128 h 730250"/>
                  <a:gd name="connsiteX24" fmla="*/ 566917 w 1644586"/>
                  <a:gd name="connsiteY24" fmla="*/ 124728 h 730250"/>
                  <a:gd name="connsiteX25" fmla="*/ 820108 w 1644586"/>
                  <a:gd name="connsiteY25" fmla="*/ 310 h 730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1644586" h="730250">
                    <a:moveTo>
                      <a:pt x="825493" y="0"/>
                    </a:moveTo>
                    <a:lnTo>
                      <a:pt x="830879" y="310"/>
                    </a:lnTo>
                    <a:cubicBezTo>
                      <a:pt x="948164" y="13994"/>
                      <a:pt x="1043655" y="61792"/>
                      <a:pt x="1084070" y="124728"/>
                    </a:cubicBezTo>
                    <a:lnTo>
                      <a:pt x="1099644" y="175048"/>
                    </a:lnTo>
                    <a:lnTo>
                      <a:pt x="1127406" y="163149"/>
                    </a:lnTo>
                    <a:cubicBezTo>
                      <a:pt x="1167365" y="151065"/>
                      <a:pt x="1210922" y="142598"/>
                      <a:pt x="1256782" y="138650"/>
                    </a:cubicBezTo>
                    <a:cubicBezTo>
                      <a:pt x="1440220" y="122857"/>
                      <a:pt x="1599719" y="184603"/>
                      <a:pt x="1643690" y="281154"/>
                    </a:cubicBezTo>
                    <a:lnTo>
                      <a:pt x="1644586" y="284532"/>
                    </a:lnTo>
                    <a:lnTo>
                      <a:pt x="1644280" y="288015"/>
                    </a:lnTo>
                    <a:cubicBezTo>
                      <a:pt x="1617459" y="390660"/>
                      <a:pt x="1470860" y="478758"/>
                      <a:pt x="1287422" y="494550"/>
                    </a:cubicBezTo>
                    <a:lnTo>
                      <a:pt x="1167588" y="492706"/>
                    </a:lnTo>
                    <a:lnTo>
                      <a:pt x="1168393" y="495300"/>
                    </a:lnTo>
                    <a:cubicBezTo>
                      <a:pt x="1168393" y="611007"/>
                      <a:pt x="1024024" y="707545"/>
                      <a:pt x="832104" y="729872"/>
                    </a:cubicBezTo>
                    <a:lnTo>
                      <a:pt x="825493" y="730250"/>
                    </a:lnTo>
                    <a:lnTo>
                      <a:pt x="818884" y="729872"/>
                    </a:lnTo>
                    <a:cubicBezTo>
                      <a:pt x="626963" y="707545"/>
                      <a:pt x="482593" y="611007"/>
                      <a:pt x="482593" y="495300"/>
                    </a:cubicBezTo>
                    <a:lnTo>
                      <a:pt x="483694" y="491755"/>
                    </a:lnTo>
                    <a:lnTo>
                      <a:pt x="358850" y="494685"/>
                    </a:lnTo>
                    <a:cubicBezTo>
                      <a:pt x="175289" y="480376"/>
                      <a:pt x="27983" y="393466"/>
                      <a:pt x="333" y="291041"/>
                    </a:cubicBezTo>
                    <a:lnTo>
                      <a:pt x="0" y="287561"/>
                    </a:lnTo>
                    <a:lnTo>
                      <a:pt x="868" y="284176"/>
                    </a:lnTo>
                    <a:cubicBezTo>
                      <a:pt x="44057" y="187272"/>
                      <a:pt x="203051" y="124239"/>
                      <a:pt x="386612" y="138549"/>
                    </a:cubicBezTo>
                    <a:cubicBezTo>
                      <a:pt x="421030" y="141232"/>
                      <a:pt x="454173" y="146467"/>
                      <a:pt x="485492" y="153878"/>
                    </a:cubicBezTo>
                    <a:lnTo>
                      <a:pt x="551318" y="175128"/>
                    </a:lnTo>
                    <a:lnTo>
                      <a:pt x="566917" y="124728"/>
                    </a:lnTo>
                    <a:cubicBezTo>
                      <a:pt x="607332" y="61792"/>
                      <a:pt x="702823" y="13994"/>
                      <a:pt x="820108" y="310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CC00"/>
                  </a:gs>
                  <a:gs pos="50000">
                    <a:srgbClr val="339933"/>
                  </a:gs>
                  <a:gs pos="100000">
                    <a:srgbClr val="006600"/>
                  </a:gs>
                </a:gsLst>
                <a:path path="circle">
                  <a:fillToRect l="50000" t="50000" r="50000" b="50000"/>
                </a:path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18" name="月 617">
                <a:extLst>
                  <a:ext uri="{FF2B5EF4-FFF2-40B4-BE49-F238E27FC236}">
                    <a16:creationId xmlns:a16="http://schemas.microsoft.com/office/drawing/2014/main" id="{0EA7E877-5B1C-4B24-BB5B-14CB0A261E67}"/>
                  </a:ext>
                </a:extLst>
              </p:cNvPr>
              <p:cNvSpPr/>
              <p:nvPr/>
            </p:nvSpPr>
            <p:spPr>
              <a:xfrm rot="16200000">
                <a:off x="3832622" y="2094309"/>
                <a:ext cx="107158" cy="481016"/>
              </a:xfrm>
              <a:prstGeom prst="moon">
                <a:avLst>
                  <a:gd name="adj" fmla="val 76708"/>
                </a:avLst>
              </a:prstGeom>
              <a:solidFill>
                <a:srgbClr val="0066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19" name="楕円 618">
                <a:extLst>
                  <a:ext uri="{FF2B5EF4-FFF2-40B4-BE49-F238E27FC236}">
                    <a16:creationId xmlns:a16="http://schemas.microsoft.com/office/drawing/2014/main" id="{F7D4645C-AD7E-4AC2-826D-665F10CDD3BB}"/>
                  </a:ext>
                </a:extLst>
              </p:cNvPr>
              <p:cNvSpPr/>
              <p:nvPr/>
            </p:nvSpPr>
            <p:spPr>
              <a:xfrm>
                <a:off x="3683624" y="2212182"/>
                <a:ext cx="409847" cy="151506"/>
              </a:xfrm>
              <a:prstGeom prst="ellipse">
                <a:avLst/>
              </a:prstGeom>
              <a:solidFill>
                <a:srgbClr val="0066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20" name="楕円 619">
                <a:extLst>
                  <a:ext uri="{FF2B5EF4-FFF2-40B4-BE49-F238E27FC236}">
                    <a16:creationId xmlns:a16="http://schemas.microsoft.com/office/drawing/2014/main" id="{821C4CD0-06E8-4863-98A0-20E60BBB81AB}"/>
                  </a:ext>
                </a:extLst>
              </p:cNvPr>
              <p:cNvSpPr/>
              <p:nvPr/>
            </p:nvSpPr>
            <p:spPr>
              <a:xfrm>
                <a:off x="3683624" y="2205831"/>
                <a:ext cx="409847" cy="132159"/>
              </a:xfrm>
              <a:prstGeom prst="ellipse">
                <a:avLst/>
              </a:prstGeom>
              <a:gradFill>
                <a:gsLst>
                  <a:gs pos="0">
                    <a:srgbClr val="00CC00"/>
                  </a:gs>
                  <a:gs pos="100000">
                    <a:srgbClr val="006600"/>
                  </a:gs>
                </a:gsLst>
                <a:path path="circle">
                  <a:fillToRect l="50000" t="50000" r="50000" b="50000"/>
                </a:path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21" name="楕円 620">
                <a:extLst>
                  <a:ext uri="{FF2B5EF4-FFF2-40B4-BE49-F238E27FC236}">
                    <a16:creationId xmlns:a16="http://schemas.microsoft.com/office/drawing/2014/main" id="{C0EB93BD-4007-4919-916C-01878D38034A}"/>
                  </a:ext>
                </a:extLst>
              </p:cNvPr>
              <p:cNvSpPr/>
              <p:nvPr/>
            </p:nvSpPr>
            <p:spPr>
              <a:xfrm>
                <a:off x="3733800" y="2228850"/>
                <a:ext cx="304800" cy="86122"/>
              </a:xfrm>
              <a:prstGeom prst="ellipse">
                <a:avLst/>
              </a:prstGeom>
              <a:gradFill flip="none" rotWithShape="1">
                <a:gsLst>
                  <a:gs pos="0">
                    <a:srgbClr val="70AD47">
                      <a:lumMod val="89000"/>
                    </a:srgbClr>
                  </a:gs>
                  <a:gs pos="23000">
                    <a:srgbClr val="70AD47">
                      <a:lumMod val="89000"/>
                    </a:srgbClr>
                  </a:gs>
                  <a:gs pos="69000">
                    <a:srgbClr val="70AD47">
                      <a:lumMod val="75000"/>
                    </a:srgbClr>
                  </a:gs>
                  <a:gs pos="97000">
                    <a:srgbClr val="70AD47">
                      <a:lumMod val="7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2700" cap="flat" cmpd="sng" algn="ctr">
                <a:solidFill>
                  <a:srgbClr val="0066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22" name="フリーフォーム: 図形 621">
                <a:extLst>
                  <a:ext uri="{FF2B5EF4-FFF2-40B4-BE49-F238E27FC236}">
                    <a16:creationId xmlns:a16="http://schemas.microsoft.com/office/drawing/2014/main" id="{434524A5-B18B-46BB-98CF-32F97B87AE99}"/>
                  </a:ext>
                </a:extLst>
              </p:cNvPr>
              <p:cNvSpPr/>
              <p:nvPr/>
            </p:nvSpPr>
            <p:spPr>
              <a:xfrm rot="21174300">
                <a:off x="4563956" y="2379465"/>
                <a:ext cx="189219" cy="392626"/>
              </a:xfrm>
              <a:custGeom>
                <a:avLst/>
                <a:gdLst>
                  <a:gd name="connsiteX0" fmla="*/ 55270 w 95251"/>
                  <a:gd name="connsiteY0" fmla="*/ 72738 h 197644"/>
                  <a:gd name="connsiteX1" fmla="*/ 95251 w 95251"/>
                  <a:gd name="connsiteY1" fmla="*/ 133426 h 197644"/>
                  <a:gd name="connsiteX2" fmla="*/ 68167 w 95251"/>
                  <a:gd name="connsiteY2" fmla="*/ 197199 h 197644"/>
                  <a:gd name="connsiteX3" fmla="*/ 53121 w 95251"/>
                  <a:gd name="connsiteY3" fmla="*/ 133426 h 197644"/>
                  <a:gd name="connsiteX4" fmla="*/ 55270 w 95251"/>
                  <a:gd name="connsiteY4" fmla="*/ 72738 h 197644"/>
                  <a:gd name="connsiteX5" fmla="*/ 23813 w 95251"/>
                  <a:gd name="connsiteY5" fmla="*/ 0 h 197644"/>
                  <a:gd name="connsiteX6" fmla="*/ 47626 w 95251"/>
                  <a:gd name="connsiteY6" fmla="*/ 28575 h 197644"/>
                  <a:gd name="connsiteX7" fmla="*/ 23813 w 95251"/>
                  <a:gd name="connsiteY7" fmla="*/ 57150 h 197644"/>
                  <a:gd name="connsiteX8" fmla="*/ 0 w 95251"/>
                  <a:gd name="connsiteY8" fmla="*/ 28575 h 197644"/>
                  <a:gd name="connsiteX9" fmla="*/ 23813 w 95251"/>
                  <a:gd name="connsiteY9" fmla="*/ 0 h 1976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95251" h="197644">
                    <a:moveTo>
                      <a:pt x="55270" y="72738"/>
                    </a:moveTo>
                    <a:cubicBezTo>
                      <a:pt x="80661" y="63481"/>
                      <a:pt x="95251" y="105022"/>
                      <a:pt x="95251" y="133426"/>
                    </a:cubicBezTo>
                    <a:cubicBezTo>
                      <a:pt x="95251" y="161830"/>
                      <a:pt x="90979" y="202342"/>
                      <a:pt x="68167" y="197199"/>
                    </a:cubicBezTo>
                    <a:cubicBezTo>
                      <a:pt x="45356" y="192055"/>
                      <a:pt x="55270" y="154169"/>
                      <a:pt x="53121" y="133426"/>
                    </a:cubicBezTo>
                    <a:cubicBezTo>
                      <a:pt x="50972" y="112682"/>
                      <a:pt x="29880" y="81996"/>
                      <a:pt x="55270" y="72738"/>
                    </a:cubicBezTo>
                    <a:close/>
                    <a:moveTo>
                      <a:pt x="23813" y="0"/>
                    </a:moveTo>
                    <a:cubicBezTo>
                      <a:pt x="36965" y="0"/>
                      <a:pt x="47626" y="12793"/>
                      <a:pt x="47626" y="28575"/>
                    </a:cubicBezTo>
                    <a:cubicBezTo>
                      <a:pt x="47626" y="44357"/>
                      <a:pt x="36965" y="57150"/>
                      <a:pt x="23813" y="57150"/>
                    </a:cubicBezTo>
                    <a:cubicBezTo>
                      <a:pt x="10661" y="57150"/>
                      <a:pt x="0" y="44357"/>
                      <a:pt x="0" y="28575"/>
                    </a:cubicBezTo>
                    <a:cubicBezTo>
                      <a:pt x="0" y="12793"/>
                      <a:pt x="10661" y="0"/>
                      <a:pt x="23813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606" name="グループ化 605">
              <a:extLst>
                <a:ext uri="{FF2B5EF4-FFF2-40B4-BE49-F238E27FC236}">
                  <a16:creationId xmlns:a16="http://schemas.microsoft.com/office/drawing/2014/main" id="{FCBAD536-DB59-4FA7-8C5D-015D42AC57E9}"/>
                </a:ext>
              </a:extLst>
            </p:cNvPr>
            <p:cNvGrpSpPr/>
            <p:nvPr/>
          </p:nvGrpSpPr>
          <p:grpSpPr>
            <a:xfrm>
              <a:off x="1674303" y="3135350"/>
              <a:ext cx="992697" cy="784225"/>
              <a:chOff x="2915728" y="2087512"/>
              <a:chExt cx="1940944" cy="1589138"/>
            </a:xfrm>
          </p:grpSpPr>
          <p:sp>
            <p:nvSpPr>
              <p:cNvPr id="607" name="楕円 1">
                <a:extLst>
                  <a:ext uri="{FF2B5EF4-FFF2-40B4-BE49-F238E27FC236}">
                    <a16:creationId xmlns:a16="http://schemas.microsoft.com/office/drawing/2014/main" id="{715C2805-3524-49D9-A26A-E2C121BBF2D4}"/>
                  </a:ext>
                </a:extLst>
              </p:cNvPr>
              <p:cNvSpPr/>
              <p:nvPr/>
            </p:nvSpPr>
            <p:spPr>
              <a:xfrm>
                <a:off x="2915728" y="2087512"/>
                <a:ext cx="1940944" cy="1589138"/>
              </a:xfrm>
              <a:custGeom>
                <a:avLst/>
                <a:gdLst>
                  <a:gd name="connsiteX0" fmla="*/ 0 w 1940944"/>
                  <a:gd name="connsiteY0" fmla="*/ 823823 h 1647646"/>
                  <a:gd name="connsiteX1" fmla="*/ 970472 w 1940944"/>
                  <a:gd name="connsiteY1" fmla="*/ 0 h 1647646"/>
                  <a:gd name="connsiteX2" fmla="*/ 1940944 w 1940944"/>
                  <a:gd name="connsiteY2" fmla="*/ 823823 h 1647646"/>
                  <a:gd name="connsiteX3" fmla="*/ 970472 w 1940944"/>
                  <a:gd name="connsiteY3" fmla="*/ 1647646 h 1647646"/>
                  <a:gd name="connsiteX4" fmla="*/ 0 w 1940944"/>
                  <a:gd name="connsiteY4" fmla="*/ 823823 h 1647646"/>
                  <a:gd name="connsiteX0" fmla="*/ 0 w 1940944"/>
                  <a:gd name="connsiteY0" fmla="*/ 824131 h 1647954"/>
                  <a:gd name="connsiteX1" fmla="*/ 970472 w 1940944"/>
                  <a:gd name="connsiteY1" fmla="*/ 308 h 1647954"/>
                  <a:gd name="connsiteX2" fmla="*/ 1940944 w 1940944"/>
                  <a:gd name="connsiteY2" fmla="*/ 824131 h 1647954"/>
                  <a:gd name="connsiteX3" fmla="*/ 970472 w 1940944"/>
                  <a:gd name="connsiteY3" fmla="*/ 1647954 h 1647954"/>
                  <a:gd name="connsiteX4" fmla="*/ 0 w 1940944"/>
                  <a:gd name="connsiteY4" fmla="*/ 824131 h 1647954"/>
                  <a:gd name="connsiteX0" fmla="*/ 0 w 1940944"/>
                  <a:gd name="connsiteY0" fmla="*/ 823903 h 1647726"/>
                  <a:gd name="connsiteX1" fmla="*/ 970472 w 1940944"/>
                  <a:gd name="connsiteY1" fmla="*/ 80 h 1647726"/>
                  <a:gd name="connsiteX2" fmla="*/ 1940944 w 1940944"/>
                  <a:gd name="connsiteY2" fmla="*/ 823903 h 1647726"/>
                  <a:gd name="connsiteX3" fmla="*/ 970472 w 1940944"/>
                  <a:gd name="connsiteY3" fmla="*/ 1647726 h 1647726"/>
                  <a:gd name="connsiteX4" fmla="*/ 0 w 1940944"/>
                  <a:gd name="connsiteY4" fmla="*/ 823903 h 16477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40944" h="1647726">
                    <a:moveTo>
                      <a:pt x="0" y="823903"/>
                    </a:moveTo>
                    <a:cubicBezTo>
                      <a:pt x="0" y="368918"/>
                      <a:pt x="186845" y="-6270"/>
                      <a:pt x="970472" y="80"/>
                    </a:cubicBezTo>
                    <a:cubicBezTo>
                      <a:pt x="1754099" y="6430"/>
                      <a:pt x="1940944" y="368918"/>
                      <a:pt x="1940944" y="823903"/>
                    </a:cubicBezTo>
                    <a:cubicBezTo>
                      <a:pt x="1940944" y="1278888"/>
                      <a:pt x="1506449" y="1647726"/>
                      <a:pt x="970472" y="1647726"/>
                    </a:cubicBezTo>
                    <a:cubicBezTo>
                      <a:pt x="434495" y="1647726"/>
                      <a:pt x="0" y="1278888"/>
                      <a:pt x="0" y="823903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C000"/>
                  </a:gs>
                  <a:gs pos="50000">
                    <a:srgbClr val="FF6600"/>
                  </a:gs>
                  <a:gs pos="100000">
                    <a:srgbClr val="FF0000"/>
                  </a:gs>
                </a:gsLst>
                <a:path path="circle">
                  <a:fillToRect l="50000" t="50000" r="50000" b="50000"/>
                </a:path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08" name="フリーフォーム: 図形 607">
                <a:extLst>
                  <a:ext uri="{FF2B5EF4-FFF2-40B4-BE49-F238E27FC236}">
                    <a16:creationId xmlns:a16="http://schemas.microsoft.com/office/drawing/2014/main" id="{D0F332EF-3ED7-40B0-806B-A4D01FE25E01}"/>
                  </a:ext>
                </a:extLst>
              </p:cNvPr>
              <p:cNvSpPr/>
              <p:nvPr/>
            </p:nvSpPr>
            <p:spPr>
              <a:xfrm>
                <a:off x="3283097" y="2147938"/>
                <a:ext cx="1206206" cy="422174"/>
              </a:xfrm>
              <a:custGeom>
                <a:avLst/>
                <a:gdLst>
                  <a:gd name="connsiteX0" fmla="*/ 825493 w 1644586"/>
                  <a:gd name="connsiteY0" fmla="*/ 0 h 730250"/>
                  <a:gd name="connsiteX1" fmla="*/ 830879 w 1644586"/>
                  <a:gd name="connsiteY1" fmla="*/ 310 h 730250"/>
                  <a:gd name="connsiteX2" fmla="*/ 1084070 w 1644586"/>
                  <a:gd name="connsiteY2" fmla="*/ 124728 h 730250"/>
                  <a:gd name="connsiteX3" fmla="*/ 1099644 w 1644586"/>
                  <a:gd name="connsiteY3" fmla="*/ 175048 h 730250"/>
                  <a:gd name="connsiteX4" fmla="*/ 1127406 w 1644586"/>
                  <a:gd name="connsiteY4" fmla="*/ 163149 h 730250"/>
                  <a:gd name="connsiteX5" fmla="*/ 1256782 w 1644586"/>
                  <a:gd name="connsiteY5" fmla="*/ 138650 h 730250"/>
                  <a:gd name="connsiteX6" fmla="*/ 1643690 w 1644586"/>
                  <a:gd name="connsiteY6" fmla="*/ 281154 h 730250"/>
                  <a:gd name="connsiteX7" fmla="*/ 1644586 w 1644586"/>
                  <a:gd name="connsiteY7" fmla="*/ 284532 h 730250"/>
                  <a:gd name="connsiteX8" fmla="*/ 1644280 w 1644586"/>
                  <a:gd name="connsiteY8" fmla="*/ 288015 h 730250"/>
                  <a:gd name="connsiteX9" fmla="*/ 1287422 w 1644586"/>
                  <a:gd name="connsiteY9" fmla="*/ 494550 h 730250"/>
                  <a:gd name="connsiteX10" fmla="*/ 1167588 w 1644586"/>
                  <a:gd name="connsiteY10" fmla="*/ 492706 h 730250"/>
                  <a:gd name="connsiteX11" fmla="*/ 1168393 w 1644586"/>
                  <a:gd name="connsiteY11" fmla="*/ 495300 h 730250"/>
                  <a:gd name="connsiteX12" fmla="*/ 832104 w 1644586"/>
                  <a:gd name="connsiteY12" fmla="*/ 729872 h 730250"/>
                  <a:gd name="connsiteX13" fmla="*/ 825493 w 1644586"/>
                  <a:gd name="connsiteY13" fmla="*/ 730250 h 730250"/>
                  <a:gd name="connsiteX14" fmla="*/ 818884 w 1644586"/>
                  <a:gd name="connsiteY14" fmla="*/ 729872 h 730250"/>
                  <a:gd name="connsiteX15" fmla="*/ 482593 w 1644586"/>
                  <a:gd name="connsiteY15" fmla="*/ 495300 h 730250"/>
                  <a:gd name="connsiteX16" fmla="*/ 483694 w 1644586"/>
                  <a:gd name="connsiteY16" fmla="*/ 491755 h 730250"/>
                  <a:gd name="connsiteX17" fmla="*/ 358850 w 1644586"/>
                  <a:gd name="connsiteY17" fmla="*/ 494685 h 730250"/>
                  <a:gd name="connsiteX18" fmla="*/ 333 w 1644586"/>
                  <a:gd name="connsiteY18" fmla="*/ 291041 h 730250"/>
                  <a:gd name="connsiteX19" fmla="*/ 0 w 1644586"/>
                  <a:gd name="connsiteY19" fmla="*/ 287561 h 730250"/>
                  <a:gd name="connsiteX20" fmla="*/ 868 w 1644586"/>
                  <a:gd name="connsiteY20" fmla="*/ 284176 h 730250"/>
                  <a:gd name="connsiteX21" fmla="*/ 386612 w 1644586"/>
                  <a:gd name="connsiteY21" fmla="*/ 138549 h 730250"/>
                  <a:gd name="connsiteX22" fmla="*/ 485492 w 1644586"/>
                  <a:gd name="connsiteY22" fmla="*/ 153878 h 730250"/>
                  <a:gd name="connsiteX23" fmla="*/ 551318 w 1644586"/>
                  <a:gd name="connsiteY23" fmla="*/ 175128 h 730250"/>
                  <a:gd name="connsiteX24" fmla="*/ 566917 w 1644586"/>
                  <a:gd name="connsiteY24" fmla="*/ 124728 h 730250"/>
                  <a:gd name="connsiteX25" fmla="*/ 820108 w 1644586"/>
                  <a:gd name="connsiteY25" fmla="*/ 310 h 730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1644586" h="730250">
                    <a:moveTo>
                      <a:pt x="825493" y="0"/>
                    </a:moveTo>
                    <a:lnTo>
                      <a:pt x="830879" y="310"/>
                    </a:lnTo>
                    <a:cubicBezTo>
                      <a:pt x="948164" y="13994"/>
                      <a:pt x="1043655" y="61792"/>
                      <a:pt x="1084070" y="124728"/>
                    </a:cubicBezTo>
                    <a:lnTo>
                      <a:pt x="1099644" y="175048"/>
                    </a:lnTo>
                    <a:lnTo>
                      <a:pt x="1127406" y="163149"/>
                    </a:lnTo>
                    <a:cubicBezTo>
                      <a:pt x="1167365" y="151065"/>
                      <a:pt x="1210922" y="142598"/>
                      <a:pt x="1256782" y="138650"/>
                    </a:cubicBezTo>
                    <a:cubicBezTo>
                      <a:pt x="1440220" y="122857"/>
                      <a:pt x="1599719" y="184603"/>
                      <a:pt x="1643690" y="281154"/>
                    </a:cubicBezTo>
                    <a:lnTo>
                      <a:pt x="1644586" y="284532"/>
                    </a:lnTo>
                    <a:lnTo>
                      <a:pt x="1644280" y="288015"/>
                    </a:lnTo>
                    <a:cubicBezTo>
                      <a:pt x="1617459" y="390660"/>
                      <a:pt x="1470860" y="478758"/>
                      <a:pt x="1287422" y="494550"/>
                    </a:cubicBezTo>
                    <a:lnTo>
                      <a:pt x="1167588" y="492706"/>
                    </a:lnTo>
                    <a:lnTo>
                      <a:pt x="1168393" y="495300"/>
                    </a:lnTo>
                    <a:cubicBezTo>
                      <a:pt x="1168393" y="611007"/>
                      <a:pt x="1024024" y="707545"/>
                      <a:pt x="832104" y="729872"/>
                    </a:cubicBezTo>
                    <a:lnTo>
                      <a:pt x="825493" y="730250"/>
                    </a:lnTo>
                    <a:lnTo>
                      <a:pt x="818884" y="729872"/>
                    </a:lnTo>
                    <a:cubicBezTo>
                      <a:pt x="626963" y="707545"/>
                      <a:pt x="482593" y="611007"/>
                      <a:pt x="482593" y="495300"/>
                    </a:cubicBezTo>
                    <a:lnTo>
                      <a:pt x="483694" y="491755"/>
                    </a:lnTo>
                    <a:lnTo>
                      <a:pt x="358850" y="494685"/>
                    </a:lnTo>
                    <a:cubicBezTo>
                      <a:pt x="175289" y="480376"/>
                      <a:pt x="27983" y="393466"/>
                      <a:pt x="333" y="291041"/>
                    </a:cubicBezTo>
                    <a:lnTo>
                      <a:pt x="0" y="287561"/>
                    </a:lnTo>
                    <a:lnTo>
                      <a:pt x="868" y="284176"/>
                    </a:lnTo>
                    <a:cubicBezTo>
                      <a:pt x="44057" y="187272"/>
                      <a:pt x="203051" y="124239"/>
                      <a:pt x="386612" y="138549"/>
                    </a:cubicBezTo>
                    <a:cubicBezTo>
                      <a:pt x="421030" y="141232"/>
                      <a:pt x="454173" y="146467"/>
                      <a:pt x="485492" y="153878"/>
                    </a:cubicBezTo>
                    <a:lnTo>
                      <a:pt x="551318" y="175128"/>
                    </a:lnTo>
                    <a:lnTo>
                      <a:pt x="566917" y="124728"/>
                    </a:lnTo>
                    <a:cubicBezTo>
                      <a:pt x="607332" y="61792"/>
                      <a:pt x="702823" y="13994"/>
                      <a:pt x="820108" y="310"/>
                    </a:cubicBezTo>
                    <a:close/>
                  </a:path>
                </a:pathLst>
              </a:custGeom>
              <a:solidFill>
                <a:srgbClr val="FF0000">
                  <a:alpha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09" name="フリーフォーム: 図形 608">
                <a:extLst>
                  <a:ext uri="{FF2B5EF4-FFF2-40B4-BE49-F238E27FC236}">
                    <a16:creationId xmlns:a16="http://schemas.microsoft.com/office/drawing/2014/main" id="{A60A6E1A-D330-4FB5-93D1-6338B2B14BF9}"/>
                  </a:ext>
                </a:extLst>
              </p:cNvPr>
              <p:cNvSpPr/>
              <p:nvPr/>
            </p:nvSpPr>
            <p:spPr>
              <a:xfrm>
                <a:off x="3283097" y="2117725"/>
                <a:ext cx="1206206" cy="422174"/>
              </a:xfrm>
              <a:custGeom>
                <a:avLst/>
                <a:gdLst>
                  <a:gd name="connsiteX0" fmla="*/ 825493 w 1644586"/>
                  <a:gd name="connsiteY0" fmla="*/ 0 h 730250"/>
                  <a:gd name="connsiteX1" fmla="*/ 830879 w 1644586"/>
                  <a:gd name="connsiteY1" fmla="*/ 310 h 730250"/>
                  <a:gd name="connsiteX2" fmla="*/ 1084070 w 1644586"/>
                  <a:gd name="connsiteY2" fmla="*/ 124728 h 730250"/>
                  <a:gd name="connsiteX3" fmla="*/ 1099644 w 1644586"/>
                  <a:gd name="connsiteY3" fmla="*/ 175048 h 730250"/>
                  <a:gd name="connsiteX4" fmla="*/ 1127406 w 1644586"/>
                  <a:gd name="connsiteY4" fmla="*/ 163149 h 730250"/>
                  <a:gd name="connsiteX5" fmla="*/ 1256782 w 1644586"/>
                  <a:gd name="connsiteY5" fmla="*/ 138650 h 730250"/>
                  <a:gd name="connsiteX6" fmla="*/ 1643690 w 1644586"/>
                  <a:gd name="connsiteY6" fmla="*/ 281154 h 730250"/>
                  <a:gd name="connsiteX7" fmla="*/ 1644586 w 1644586"/>
                  <a:gd name="connsiteY7" fmla="*/ 284532 h 730250"/>
                  <a:gd name="connsiteX8" fmla="*/ 1644280 w 1644586"/>
                  <a:gd name="connsiteY8" fmla="*/ 288015 h 730250"/>
                  <a:gd name="connsiteX9" fmla="*/ 1287422 w 1644586"/>
                  <a:gd name="connsiteY9" fmla="*/ 494550 h 730250"/>
                  <a:gd name="connsiteX10" fmla="*/ 1167588 w 1644586"/>
                  <a:gd name="connsiteY10" fmla="*/ 492706 h 730250"/>
                  <a:gd name="connsiteX11" fmla="*/ 1168393 w 1644586"/>
                  <a:gd name="connsiteY11" fmla="*/ 495300 h 730250"/>
                  <a:gd name="connsiteX12" fmla="*/ 832104 w 1644586"/>
                  <a:gd name="connsiteY12" fmla="*/ 729872 h 730250"/>
                  <a:gd name="connsiteX13" fmla="*/ 825493 w 1644586"/>
                  <a:gd name="connsiteY13" fmla="*/ 730250 h 730250"/>
                  <a:gd name="connsiteX14" fmla="*/ 818884 w 1644586"/>
                  <a:gd name="connsiteY14" fmla="*/ 729872 h 730250"/>
                  <a:gd name="connsiteX15" fmla="*/ 482593 w 1644586"/>
                  <a:gd name="connsiteY15" fmla="*/ 495300 h 730250"/>
                  <a:gd name="connsiteX16" fmla="*/ 483694 w 1644586"/>
                  <a:gd name="connsiteY16" fmla="*/ 491755 h 730250"/>
                  <a:gd name="connsiteX17" fmla="*/ 358850 w 1644586"/>
                  <a:gd name="connsiteY17" fmla="*/ 494685 h 730250"/>
                  <a:gd name="connsiteX18" fmla="*/ 333 w 1644586"/>
                  <a:gd name="connsiteY18" fmla="*/ 291041 h 730250"/>
                  <a:gd name="connsiteX19" fmla="*/ 0 w 1644586"/>
                  <a:gd name="connsiteY19" fmla="*/ 287561 h 730250"/>
                  <a:gd name="connsiteX20" fmla="*/ 868 w 1644586"/>
                  <a:gd name="connsiteY20" fmla="*/ 284176 h 730250"/>
                  <a:gd name="connsiteX21" fmla="*/ 386612 w 1644586"/>
                  <a:gd name="connsiteY21" fmla="*/ 138549 h 730250"/>
                  <a:gd name="connsiteX22" fmla="*/ 485492 w 1644586"/>
                  <a:gd name="connsiteY22" fmla="*/ 153878 h 730250"/>
                  <a:gd name="connsiteX23" fmla="*/ 551318 w 1644586"/>
                  <a:gd name="connsiteY23" fmla="*/ 175128 h 730250"/>
                  <a:gd name="connsiteX24" fmla="*/ 566917 w 1644586"/>
                  <a:gd name="connsiteY24" fmla="*/ 124728 h 730250"/>
                  <a:gd name="connsiteX25" fmla="*/ 820108 w 1644586"/>
                  <a:gd name="connsiteY25" fmla="*/ 310 h 730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1644586" h="730250">
                    <a:moveTo>
                      <a:pt x="825493" y="0"/>
                    </a:moveTo>
                    <a:lnTo>
                      <a:pt x="830879" y="310"/>
                    </a:lnTo>
                    <a:cubicBezTo>
                      <a:pt x="948164" y="13994"/>
                      <a:pt x="1043655" y="61792"/>
                      <a:pt x="1084070" y="124728"/>
                    </a:cubicBezTo>
                    <a:lnTo>
                      <a:pt x="1099644" y="175048"/>
                    </a:lnTo>
                    <a:lnTo>
                      <a:pt x="1127406" y="163149"/>
                    </a:lnTo>
                    <a:cubicBezTo>
                      <a:pt x="1167365" y="151065"/>
                      <a:pt x="1210922" y="142598"/>
                      <a:pt x="1256782" y="138650"/>
                    </a:cubicBezTo>
                    <a:cubicBezTo>
                      <a:pt x="1440220" y="122857"/>
                      <a:pt x="1599719" y="184603"/>
                      <a:pt x="1643690" y="281154"/>
                    </a:cubicBezTo>
                    <a:lnTo>
                      <a:pt x="1644586" y="284532"/>
                    </a:lnTo>
                    <a:lnTo>
                      <a:pt x="1644280" y="288015"/>
                    </a:lnTo>
                    <a:cubicBezTo>
                      <a:pt x="1617459" y="390660"/>
                      <a:pt x="1470860" y="478758"/>
                      <a:pt x="1287422" y="494550"/>
                    </a:cubicBezTo>
                    <a:lnTo>
                      <a:pt x="1167588" y="492706"/>
                    </a:lnTo>
                    <a:lnTo>
                      <a:pt x="1168393" y="495300"/>
                    </a:lnTo>
                    <a:cubicBezTo>
                      <a:pt x="1168393" y="611007"/>
                      <a:pt x="1024024" y="707545"/>
                      <a:pt x="832104" y="729872"/>
                    </a:cubicBezTo>
                    <a:lnTo>
                      <a:pt x="825493" y="730250"/>
                    </a:lnTo>
                    <a:lnTo>
                      <a:pt x="818884" y="729872"/>
                    </a:lnTo>
                    <a:cubicBezTo>
                      <a:pt x="626963" y="707545"/>
                      <a:pt x="482593" y="611007"/>
                      <a:pt x="482593" y="495300"/>
                    </a:cubicBezTo>
                    <a:lnTo>
                      <a:pt x="483694" y="491755"/>
                    </a:lnTo>
                    <a:lnTo>
                      <a:pt x="358850" y="494685"/>
                    </a:lnTo>
                    <a:cubicBezTo>
                      <a:pt x="175289" y="480376"/>
                      <a:pt x="27983" y="393466"/>
                      <a:pt x="333" y="291041"/>
                    </a:cubicBezTo>
                    <a:lnTo>
                      <a:pt x="0" y="287561"/>
                    </a:lnTo>
                    <a:lnTo>
                      <a:pt x="868" y="284176"/>
                    </a:lnTo>
                    <a:cubicBezTo>
                      <a:pt x="44057" y="187272"/>
                      <a:pt x="203051" y="124239"/>
                      <a:pt x="386612" y="138549"/>
                    </a:cubicBezTo>
                    <a:cubicBezTo>
                      <a:pt x="421030" y="141232"/>
                      <a:pt x="454173" y="146467"/>
                      <a:pt x="485492" y="153878"/>
                    </a:cubicBezTo>
                    <a:lnTo>
                      <a:pt x="551318" y="175128"/>
                    </a:lnTo>
                    <a:lnTo>
                      <a:pt x="566917" y="124728"/>
                    </a:lnTo>
                    <a:cubicBezTo>
                      <a:pt x="607332" y="61792"/>
                      <a:pt x="702823" y="13994"/>
                      <a:pt x="820108" y="310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CC00"/>
                  </a:gs>
                  <a:gs pos="50000">
                    <a:srgbClr val="339933"/>
                  </a:gs>
                  <a:gs pos="100000">
                    <a:srgbClr val="006600"/>
                  </a:gs>
                </a:gsLst>
                <a:path path="circle">
                  <a:fillToRect l="50000" t="50000" r="50000" b="50000"/>
                </a:path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10" name="月 609">
                <a:extLst>
                  <a:ext uri="{FF2B5EF4-FFF2-40B4-BE49-F238E27FC236}">
                    <a16:creationId xmlns:a16="http://schemas.microsoft.com/office/drawing/2014/main" id="{1C5AB456-FCDE-4AD0-AD24-DBD140E2F851}"/>
                  </a:ext>
                </a:extLst>
              </p:cNvPr>
              <p:cNvSpPr/>
              <p:nvPr/>
            </p:nvSpPr>
            <p:spPr>
              <a:xfrm rot="16200000">
                <a:off x="3832622" y="2094309"/>
                <a:ext cx="107158" cy="481016"/>
              </a:xfrm>
              <a:prstGeom prst="moon">
                <a:avLst>
                  <a:gd name="adj" fmla="val 76708"/>
                </a:avLst>
              </a:prstGeom>
              <a:solidFill>
                <a:srgbClr val="0066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11" name="楕円 610">
                <a:extLst>
                  <a:ext uri="{FF2B5EF4-FFF2-40B4-BE49-F238E27FC236}">
                    <a16:creationId xmlns:a16="http://schemas.microsoft.com/office/drawing/2014/main" id="{96EBFBE2-4B19-4FD0-91FB-24B5961E6DDD}"/>
                  </a:ext>
                </a:extLst>
              </p:cNvPr>
              <p:cNvSpPr/>
              <p:nvPr/>
            </p:nvSpPr>
            <p:spPr>
              <a:xfrm>
                <a:off x="3683624" y="2212182"/>
                <a:ext cx="409847" cy="151506"/>
              </a:xfrm>
              <a:prstGeom prst="ellipse">
                <a:avLst/>
              </a:prstGeom>
              <a:solidFill>
                <a:srgbClr val="0066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12" name="楕円 611">
                <a:extLst>
                  <a:ext uri="{FF2B5EF4-FFF2-40B4-BE49-F238E27FC236}">
                    <a16:creationId xmlns:a16="http://schemas.microsoft.com/office/drawing/2014/main" id="{B1FD6775-6667-4088-9B4D-9463DD13BFD0}"/>
                  </a:ext>
                </a:extLst>
              </p:cNvPr>
              <p:cNvSpPr/>
              <p:nvPr/>
            </p:nvSpPr>
            <p:spPr>
              <a:xfrm>
                <a:off x="3683624" y="2205831"/>
                <a:ext cx="409847" cy="132159"/>
              </a:xfrm>
              <a:prstGeom prst="ellipse">
                <a:avLst/>
              </a:prstGeom>
              <a:gradFill>
                <a:gsLst>
                  <a:gs pos="0">
                    <a:srgbClr val="00CC00"/>
                  </a:gs>
                  <a:gs pos="100000">
                    <a:srgbClr val="006600"/>
                  </a:gs>
                </a:gsLst>
                <a:path path="circle">
                  <a:fillToRect l="50000" t="50000" r="50000" b="50000"/>
                </a:path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13" name="楕円 612">
                <a:extLst>
                  <a:ext uri="{FF2B5EF4-FFF2-40B4-BE49-F238E27FC236}">
                    <a16:creationId xmlns:a16="http://schemas.microsoft.com/office/drawing/2014/main" id="{64C8DFBE-3380-4C16-94D3-90CCE5AC8DEE}"/>
                  </a:ext>
                </a:extLst>
              </p:cNvPr>
              <p:cNvSpPr/>
              <p:nvPr/>
            </p:nvSpPr>
            <p:spPr>
              <a:xfrm>
                <a:off x="3733800" y="2228850"/>
                <a:ext cx="304800" cy="86122"/>
              </a:xfrm>
              <a:prstGeom prst="ellipse">
                <a:avLst/>
              </a:prstGeom>
              <a:gradFill flip="none" rotWithShape="1">
                <a:gsLst>
                  <a:gs pos="0">
                    <a:srgbClr val="70AD47">
                      <a:lumMod val="89000"/>
                    </a:srgbClr>
                  </a:gs>
                  <a:gs pos="23000">
                    <a:srgbClr val="70AD47">
                      <a:lumMod val="89000"/>
                    </a:srgbClr>
                  </a:gs>
                  <a:gs pos="69000">
                    <a:srgbClr val="70AD47">
                      <a:lumMod val="75000"/>
                    </a:srgbClr>
                  </a:gs>
                  <a:gs pos="97000">
                    <a:srgbClr val="70AD47">
                      <a:lumMod val="7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2700" cap="flat" cmpd="sng" algn="ctr">
                <a:solidFill>
                  <a:srgbClr val="0066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14" name="フリーフォーム: 図形 613">
                <a:extLst>
                  <a:ext uri="{FF2B5EF4-FFF2-40B4-BE49-F238E27FC236}">
                    <a16:creationId xmlns:a16="http://schemas.microsoft.com/office/drawing/2014/main" id="{20D075C8-B5B0-4F5C-86D6-6E31BD923BB2}"/>
                  </a:ext>
                </a:extLst>
              </p:cNvPr>
              <p:cNvSpPr/>
              <p:nvPr/>
            </p:nvSpPr>
            <p:spPr>
              <a:xfrm rot="21174300">
                <a:off x="4563956" y="2379465"/>
                <a:ext cx="189219" cy="392626"/>
              </a:xfrm>
              <a:custGeom>
                <a:avLst/>
                <a:gdLst>
                  <a:gd name="connsiteX0" fmla="*/ 55270 w 95251"/>
                  <a:gd name="connsiteY0" fmla="*/ 72738 h 197644"/>
                  <a:gd name="connsiteX1" fmla="*/ 95251 w 95251"/>
                  <a:gd name="connsiteY1" fmla="*/ 133426 h 197644"/>
                  <a:gd name="connsiteX2" fmla="*/ 68167 w 95251"/>
                  <a:gd name="connsiteY2" fmla="*/ 197199 h 197644"/>
                  <a:gd name="connsiteX3" fmla="*/ 53121 w 95251"/>
                  <a:gd name="connsiteY3" fmla="*/ 133426 h 197644"/>
                  <a:gd name="connsiteX4" fmla="*/ 55270 w 95251"/>
                  <a:gd name="connsiteY4" fmla="*/ 72738 h 197644"/>
                  <a:gd name="connsiteX5" fmla="*/ 23813 w 95251"/>
                  <a:gd name="connsiteY5" fmla="*/ 0 h 197644"/>
                  <a:gd name="connsiteX6" fmla="*/ 47626 w 95251"/>
                  <a:gd name="connsiteY6" fmla="*/ 28575 h 197644"/>
                  <a:gd name="connsiteX7" fmla="*/ 23813 w 95251"/>
                  <a:gd name="connsiteY7" fmla="*/ 57150 h 197644"/>
                  <a:gd name="connsiteX8" fmla="*/ 0 w 95251"/>
                  <a:gd name="connsiteY8" fmla="*/ 28575 h 197644"/>
                  <a:gd name="connsiteX9" fmla="*/ 23813 w 95251"/>
                  <a:gd name="connsiteY9" fmla="*/ 0 h 1976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95251" h="197644">
                    <a:moveTo>
                      <a:pt x="55270" y="72738"/>
                    </a:moveTo>
                    <a:cubicBezTo>
                      <a:pt x="80661" y="63481"/>
                      <a:pt x="95251" y="105022"/>
                      <a:pt x="95251" y="133426"/>
                    </a:cubicBezTo>
                    <a:cubicBezTo>
                      <a:pt x="95251" y="161830"/>
                      <a:pt x="90979" y="202342"/>
                      <a:pt x="68167" y="197199"/>
                    </a:cubicBezTo>
                    <a:cubicBezTo>
                      <a:pt x="45356" y="192055"/>
                      <a:pt x="55270" y="154169"/>
                      <a:pt x="53121" y="133426"/>
                    </a:cubicBezTo>
                    <a:cubicBezTo>
                      <a:pt x="50972" y="112682"/>
                      <a:pt x="29880" y="81996"/>
                      <a:pt x="55270" y="72738"/>
                    </a:cubicBezTo>
                    <a:close/>
                    <a:moveTo>
                      <a:pt x="23813" y="0"/>
                    </a:moveTo>
                    <a:cubicBezTo>
                      <a:pt x="36965" y="0"/>
                      <a:pt x="47626" y="12793"/>
                      <a:pt x="47626" y="28575"/>
                    </a:cubicBezTo>
                    <a:cubicBezTo>
                      <a:pt x="47626" y="44357"/>
                      <a:pt x="36965" y="57150"/>
                      <a:pt x="23813" y="57150"/>
                    </a:cubicBezTo>
                    <a:cubicBezTo>
                      <a:pt x="10661" y="57150"/>
                      <a:pt x="0" y="44357"/>
                      <a:pt x="0" y="28575"/>
                    </a:cubicBezTo>
                    <a:cubicBezTo>
                      <a:pt x="0" y="12793"/>
                      <a:pt x="10661" y="0"/>
                      <a:pt x="23813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  <p:sp>
        <p:nvSpPr>
          <p:cNvPr id="755" name="吹き出し: 円形 754">
            <a:extLst>
              <a:ext uri="{FF2B5EF4-FFF2-40B4-BE49-F238E27FC236}">
                <a16:creationId xmlns:a16="http://schemas.microsoft.com/office/drawing/2014/main" id="{972CCEE5-4B0B-4623-855B-8F463D976E1A}"/>
              </a:ext>
            </a:extLst>
          </p:cNvPr>
          <p:cNvSpPr/>
          <p:nvPr/>
        </p:nvSpPr>
        <p:spPr>
          <a:xfrm>
            <a:off x="7846846" y="1406768"/>
            <a:ext cx="1393869" cy="794609"/>
          </a:xfrm>
          <a:prstGeom prst="wedgeEllipseCallout">
            <a:avLst>
              <a:gd name="adj1" fmla="val -48507"/>
              <a:gd name="adj2" fmla="val 69077"/>
            </a:avLst>
          </a:prstGeom>
          <a:solidFill>
            <a:schemeClr val="tx2">
              <a:lumMod val="20000"/>
              <a:lumOff val="80000"/>
            </a:schemeClr>
          </a:solidFill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kumimoji="1" lang="ja-JP" altLang="en-US" b="1" dirty="0"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果物豊富</a:t>
            </a:r>
          </a:p>
        </p:txBody>
      </p:sp>
      <p:sp>
        <p:nvSpPr>
          <p:cNvPr id="757" name="テキスト ボックス 756">
            <a:extLst>
              <a:ext uri="{FF2B5EF4-FFF2-40B4-BE49-F238E27FC236}">
                <a16:creationId xmlns:a16="http://schemas.microsoft.com/office/drawing/2014/main" id="{F4AA3E63-B6A8-49C8-BD36-5DC745012F3D}"/>
              </a:ext>
            </a:extLst>
          </p:cNvPr>
          <p:cNvSpPr txBox="1"/>
          <p:nvPr/>
        </p:nvSpPr>
        <p:spPr>
          <a:xfrm>
            <a:off x="6472136" y="3655996"/>
            <a:ext cx="8002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スモモ</a:t>
            </a:r>
            <a:endParaRPr kumimoji="1" lang="ja-JP" altLang="en-US" sz="1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758" name="テキスト ボックス 757">
            <a:extLst>
              <a:ext uri="{FF2B5EF4-FFF2-40B4-BE49-F238E27FC236}">
                <a16:creationId xmlns:a16="http://schemas.microsoft.com/office/drawing/2014/main" id="{F39D061C-032D-4D0B-BD6F-4D4B93DBE29C}"/>
              </a:ext>
            </a:extLst>
          </p:cNvPr>
          <p:cNvSpPr txBox="1"/>
          <p:nvPr/>
        </p:nvSpPr>
        <p:spPr>
          <a:xfrm>
            <a:off x="8446660" y="3276434"/>
            <a:ext cx="59503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カキ</a:t>
            </a:r>
          </a:p>
        </p:txBody>
      </p:sp>
      <p:sp>
        <p:nvSpPr>
          <p:cNvPr id="759" name="テキスト ボックス 758">
            <a:extLst>
              <a:ext uri="{FF2B5EF4-FFF2-40B4-BE49-F238E27FC236}">
                <a16:creationId xmlns:a16="http://schemas.microsoft.com/office/drawing/2014/main" id="{374674B0-C4D6-4E74-990F-3A464376B30D}"/>
              </a:ext>
            </a:extLst>
          </p:cNvPr>
          <p:cNvSpPr txBox="1"/>
          <p:nvPr/>
        </p:nvSpPr>
        <p:spPr>
          <a:xfrm>
            <a:off x="7758398" y="4880947"/>
            <a:ext cx="10054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ハッサク</a:t>
            </a:r>
            <a:endParaRPr kumimoji="1" lang="ja-JP" altLang="en-US" sz="1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169925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5" name="テキスト ボックス 334">
            <a:extLst>
              <a:ext uri="{FF2B5EF4-FFF2-40B4-BE49-F238E27FC236}">
                <a16:creationId xmlns:a16="http://schemas.microsoft.com/office/drawing/2014/main" id="{0ACF49A5-9E6A-42B2-91D4-79B66DCAD220}"/>
              </a:ext>
            </a:extLst>
          </p:cNvPr>
          <p:cNvSpPr txBox="1"/>
          <p:nvPr/>
        </p:nvSpPr>
        <p:spPr>
          <a:xfrm>
            <a:off x="638175" y="3518070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11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ミカン</a:t>
            </a:r>
          </a:p>
        </p:txBody>
      </p:sp>
      <p:sp>
        <p:nvSpPr>
          <p:cNvPr id="336" name="テキスト ボックス 335">
            <a:extLst>
              <a:ext uri="{FF2B5EF4-FFF2-40B4-BE49-F238E27FC236}">
                <a16:creationId xmlns:a16="http://schemas.microsoft.com/office/drawing/2014/main" id="{D4547D68-8328-4A67-827E-F46DC216816D}"/>
              </a:ext>
            </a:extLst>
          </p:cNvPr>
          <p:cNvSpPr txBox="1"/>
          <p:nvPr/>
        </p:nvSpPr>
        <p:spPr>
          <a:xfrm>
            <a:off x="638175" y="6453318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11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和歌山城</a:t>
            </a:r>
          </a:p>
        </p:txBody>
      </p:sp>
      <p:sp>
        <p:nvSpPr>
          <p:cNvPr id="337" name="テキスト ボックス 336">
            <a:extLst>
              <a:ext uri="{FF2B5EF4-FFF2-40B4-BE49-F238E27FC236}">
                <a16:creationId xmlns:a16="http://schemas.microsoft.com/office/drawing/2014/main" id="{2AD04820-2E7E-4FD9-8318-6EAC5DD18238}"/>
              </a:ext>
            </a:extLst>
          </p:cNvPr>
          <p:cNvSpPr txBox="1"/>
          <p:nvPr/>
        </p:nvSpPr>
        <p:spPr>
          <a:xfrm>
            <a:off x="3581400" y="3518070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11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ウメ</a:t>
            </a:r>
          </a:p>
        </p:txBody>
      </p:sp>
      <p:sp>
        <p:nvSpPr>
          <p:cNvPr id="338" name="テキスト ボックス 337">
            <a:extLst>
              <a:ext uri="{FF2B5EF4-FFF2-40B4-BE49-F238E27FC236}">
                <a16:creationId xmlns:a16="http://schemas.microsoft.com/office/drawing/2014/main" id="{A6510F0B-AD00-4636-A3C5-3B0699AF0940}"/>
              </a:ext>
            </a:extLst>
          </p:cNvPr>
          <p:cNvSpPr txBox="1"/>
          <p:nvPr/>
        </p:nvSpPr>
        <p:spPr>
          <a:xfrm>
            <a:off x="3581400" y="6453318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11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クエ</a:t>
            </a:r>
          </a:p>
        </p:txBody>
      </p:sp>
      <p:sp>
        <p:nvSpPr>
          <p:cNvPr id="339" name="テキスト ボックス 338">
            <a:extLst>
              <a:ext uri="{FF2B5EF4-FFF2-40B4-BE49-F238E27FC236}">
                <a16:creationId xmlns:a16="http://schemas.microsoft.com/office/drawing/2014/main" id="{0047EF03-0885-4609-A799-1276DE8003EB}"/>
              </a:ext>
            </a:extLst>
          </p:cNvPr>
          <p:cNvSpPr txBox="1"/>
          <p:nvPr/>
        </p:nvSpPr>
        <p:spPr>
          <a:xfrm>
            <a:off x="6534150" y="3518070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11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梅干し</a:t>
            </a:r>
          </a:p>
        </p:txBody>
      </p:sp>
      <p:sp>
        <p:nvSpPr>
          <p:cNvPr id="340" name="テキスト ボックス 339">
            <a:extLst>
              <a:ext uri="{FF2B5EF4-FFF2-40B4-BE49-F238E27FC236}">
                <a16:creationId xmlns:a16="http://schemas.microsoft.com/office/drawing/2014/main" id="{58EFE8F7-4532-4262-99CD-4204ED9987DB}"/>
              </a:ext>
            </a:extLst>
          </p:cNvPr>
          <p:cNvSpPr txBox="1"/>
          <p:nvPr/>
        </p:nvSpPr>
        <p:spPr>
          <a:xfrm>
            <a:off x="6534150" y="6453318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11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和歌山ラーメン</a:t>
            </a:r>
          </a:p>
        </p:txBody>
      </p:sp>
      <p:sp>
        <p:nvSpPr>
          <p:cNvPr id="341" name="テキスト ボックス 340">
            <a:extLst>
              <a:ext uri="{FF2B5EF4-FFF2-40B4-BE49-F238E27FC236}">
                <a16:creationId xmlns:a16="http://schemas.microsoft.com/office/drawing/2014/main" id="{4A52852D-350A-451E-B3F6-1FDDEBBA6789}"/>
              </a:ext>
            </a:extLst>
          </p:cNvPr>
          <p:cNvSpPr txBox="1"/>
          <p:nvPr/>
        </p:nvSpPr>
        <p:spPr>
          <a:xfrm>
            <a:off x="276046" y="232912"/>
            <a:ext cx="35702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和歌山県と言えば・・・</a:t>
            </a:r>
          </a:p>
        </p:txBody>
      </p:sp>
      <p:grpSp>
        <p:nvGrpSpPr>
          <p:cNvPr id="342" name="グループ化 341">
            <a:extLst>
              <a:ext uri="{FF2B5EF4-FFF2-40B4-BE49-F238E27FC236}">
                <a16:creationId xmlns:a16="http://schemas.microsoft.com/office/drawing/2014/main" id="{06C762CA-2DC3-4995-BC44-FDB4A62C7BD1}"/>
              </a:ext>
            </a:extLst>
          </p:cNvPr>
          <p:cNvGrpSpPr/>
          <p:nvPr/>
        </p:nvGrpSpPr>
        <p:grpSpPr>
          <a:xfrm>
            <a:off x="738157" y="1436022"/>
            <a:ext cx="2562286" cy="1562090"/>
            <a:chOff x="808432" y="2664508"/>
            <a:chExt cx="2562286" cy="1562090"/>
          </a:xfrm>
        </p:grpSpPr>
        <p:grpSp>
          <p:nvGrpSpPr>
            <p:cNvPr id="343" name="グループ化 342">
              <a:extLst>
                <a:ext uri="{FF2B5EF4-FFF2-40B4-BE49-F238E27FC236}">
                  <a16:creationId xmlns:a16="http://schemas.microsoft.com/office/drawing/2014/main" id="{07160EA7-21AE-4E85-AAA9-1CEF84B7CF84}"/>
                </a:ext>
              </a:extLst>
            </p:cNvPr>
            <p:cNvGrpSpPr/>
            <p:nvPr/>
          </p:nvGrpSpPr>
          <p:grpSpPr>
            <a:xfrm>
              <a:off x="808432" y="2689899"/>
              <a:ext cx="2562286" cy="1536699"/>
              <a:chOff x="746064" y="1894185"/>
              <a:chExt cx="2562286" cy="1536699"/>
            </a:xfrm>
          </p:grpSpPr>
          <p:grpSp>
            <p:nvGrpSpPr>
              <p:cNvPr id="395" name="グループ化 394">
                <a:extLst>
                  <a:ext uri="{FF2B5EF4-FFF2-40B4-BE49-F238E27FC236}">
                    <a16:creationId xmlns:a16="http://schemas.microsoft.com/office/drawing/2014/main" id="{307D8021-1E8A-4486-A36E-EE27B0EAF899}"/>
                  </a:ext>
                </a:extLst>
              </p:cNvPr>
              <p:cNvGrpSpPr/>
              <p:nvPr/>
            </p:nvGrpSpPr>
            <p:grpSpPr>
              <a:xfrm>
                <a:off x="757705" y="1911350"/>
                <a:ext cx="2539004" cy="1519534"/>
                <a:chOff x="707366" y="1972965"/>
                <a:chExt cx="2639683" cy="1519534"/>
              </a:xfrm>
              <a:pattFill prst="openDmnd">
                <a:fgClr>
                  <a:srgbClr val="FFC000">
                    <a:lumMod val="60000"/>
                    <a:lumOff val="40000"/>
                  </a:srgbClr>
                </a:fgClr>
                <a:bgClr>
                  <a:srgbClr val="FFC000">
                    <a:lumMod val="75000"/>
                  </a:srgbClr>
                </a:bgClr>
              </a:pattFill>
            </p:grpSpPr>
            <p:sp>
              <p:nvSpPr>
                <p:cNvPr id="398" name="フリーフォーム: 図形 397">
                  <a:extLst>
                    <a:ext uri="{FF2B5EF4-FFF2-40B4-BE49-F238E27FC236}">
                      <a16:creationId xmlns:a16="http://schemas.microsoft.com/office/drawing/2014/main" id="{1B727B8A-8500-4E1F-AA7C-844D485A3165}"/>
                    </a:ext>
                  </a:extLst>
                </p:cNvPr>
                <p:cNvSpPr/>
                <p:nvPr/>
              </p:nvSpPr>
              <p:spPr>
                <a:xfrm>
                  <a:off x="711954" y="2708274"/>
                  <a:ext cx="2630508" cy="784225"/>
                </a:xfrm>
                <a:custGeom>
                  <a:avLst/>
                  <a:gdLst>
                    <a:gd name="connsiteX0" fmla="*/ 0 w 2630508"/>
                    <a:gd name="connsiteY0" fmla="*/ 0 h 711200"/>
                    <a:gd name="connsiteX1" fmla="*/ 2630508 w 2630508"/>
                    <a:gd name="connsiteY1" fmla="*/ 0 h 711200"/>
                    <a:gd name="connsiteX2" fmla="*/ 2608282 w 2630508"/>
                    <a:gd name="connsiteY2" fmla="*/ 123051 h 711200"/>
                    <a:gd name="connsiteX3" fmla="*/ 1315254 w 2630508"/>
                    <a:gd name="connsiteY3" fmla="*/ 711200 h 711200"/>
                    <a:gd name="connsiteX4" fmla="*/ 22227 w 2630508"/>
                    <a:gd name="connsiteY4" fmla="*/ 123051 h 711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630508" h="711200">
                      <a:moveTo>
                        <a:pt x="0" y="0"/>
                      </a:moveTo>
                      <a:lnTo>
                        <a:pt x="2630508" y="0"/>
                      </a:lnTo>
                      <a:lnTo>
                        <a:pt x="2608282" y="123051"/>
                      </a:lnTo>
                      <a:cubicBezTo>
                        <a:pt x="2485211" y="458707"/>
                        <a:pt x="1953067" y="711200"/>
                        <a:pt x="1315254" y="711200"/>
                      </a:cubicBezTo>
                      <a:cubicBezTo>
                        <a:pt x="677441" y="711200"/>
                        <a:pt x="145297" y="458707"/>
                        <a:pt x="22227" y="123051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99" name="楕円 398">
                  <a:extLst>
                    <a:ext uri="{FF2B5EF4-FFF2-40B4-BE49-F238E27FC236}">
                      <a16:creationId xmlns:a16="http://schemas.microsoft.com/office/drawing/2014/main" id="{CA64B248-C92D-4399-B572-4EA13CBEA36A}"/>
                    </a:ext>
                  </a:extLst>
                </p:cNvPr>
                <p:cNvSpPr/>
                <p:nvPr/>
              </p:nvSpPr>
              <p:spPr>
                <a:xfrm>
                  <a:off x="707366" y="1972965"/>
                  <a:ext cx="2639683" cy="1252835"/>
                </a:xfrm>
                <a:prstGeom prst="ellipse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396" name="楕円 395">
                <a:extLst>
                  <a:ext uri="{FF2B5EF4-FFF2-40B4-BE49-F238E27FC236}">
                    <a16:creationId xmlns:a16="http://schemas.microsoft.com/office/drawing/2014/main" id="{058651B6-EF00-47E8-878C-737D1F4EDED3}"/>
                  </a:ext>
                </a:extLst>
              </p:cNvPr>
              <p:cNvSpPr/>
              <p:nvPr/>
            </p:nvSpPr>
            <p:spPr>
              <a:xfrm>
                <a:off x="777814" y="1907381"/>
                <a:ext cx="2498786" cy="1281708"/>
              </a:xfrm>
              <a:prstGeom prst="ellipse">
                <a:avLst/>
              </a:prstGeom>
              <a:gradFill>
                <a:gsLst>
                  <a:gs pos="20000">
                    <a:sysClr val="windowText" lastClr="000000">
                      <a:alpha val="0"/>
                    </a:sysClr>
                  </a:gs>
                  <a:gs pos="100000">
                    <a:sysClr val="windowText" lastClr="000000">
                      <a:alpha val="50000"/>
                    </a:sysClr>
                  </a:gs>
                </a:gsLst>
                <a:lin ang="5400000" scaled="1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97" name="フリーフォーム: 図形 396">
                <a:extLst>
                  <a:ext uri="{FF2B5EF4-FFF2-40B4-BE49-F238E27FC236}">
                    <a16:creationId xmlns:a16="http://schemas.microsoft.com/office/drawing/2014/main" id="{5735F590-DB12-4E7D-BC8D-9C13E1C91B57}"/>
                  </a:ext>
                </a:extLst>
              </p:cNvPr>
              <p:cNvSpPr/>
              <p:nvPr/>
            </p:nvSpPr>
            <p:spPr>
              <a:xfrm>
                <a:off x="746064" y="1894185"/>
                <a:ext cx="2562286" cy="1333500"/>
              </a:xfrm>
              <a:custGeom>
                <a:avLst/>
                <a:gdLst>
                  <a:gd name="connsiteX0" fmla="*/ 1281143 w 2562286"/>
                  <a:gd name="connsiteY0" fmla="*/ 44450 h 1333500"/>
                  <a:gd name="connsiteX1" fmla="*/ 61079 w 2562286"/>
                  <a:gd name="connsiteY1" fmla="*/ 654050 h 1333500"/>
                  <a:gd name="connsiteX2" fmla="*/ 1281143 w 2562286"/>
                  <a:gd name="connsiteY2" fmla="*/ 1263650 h 1333500"/>
                  <a:gd name="connsiteX3" fmla="*/ 2501207 w 2562286"/>
                  <a:gd name="connsiteY3" fmla="*/ 654050 h 1333500"/>
                  <a:gd name="connsiteX4" fmla="*/ 1281143 w 2562286"/>
                  <a:gd name="connsiteY4" fmla="*/ 44450 h 1333500"/>
                  <a:gd name="connsiteX5" fmla="*/ 1281143 w 2562286"/>
                  <a:gd name="connsiteY5" fmla="*/ 0 h 1333500"/>
                  <a:gd name="connsiteX6" fmla="*/ 2562286 w 2562286"/>
                  <a:gd name="connsiteY6" fmla="*/ 666750 h 1333500"/>
                  <a:gd name="connsiteX7" fmla="*/ 1281143 w 2562286"/>
                  <a:gd name="connsiteY7" fmla="*/ 1333500 h 1333500"/>
                  <a:gd name="connsiteX8" fmla="*/ 0 w 2562286"/>
                  <a:gd name="connsiteY8" fmla="*/ 666750 h 1333500"/>
                  <a:gd name="connsiteX9" fmla="*/ 1281143 w 2562286"/>
                  <a:gd name="connsiteY9" fmla="*/ 0 h 1333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562286" h="1333500">
                    <a:moveTo>
                      <a:pt x="1281143" y="44450"/>
                    </a:moveTo>
                    <a:cubicBezTo>
                      <a:pt x="607320" y="44450"/>
                      <a:pt x="61079" y="317377"/>
                      <a:pt x="61079" y="654050"/>
                    </a:cubicBezTo>
                    <a:cubicBezTo>
                      <a:pt x="61079" y="990723"/>
                      <a:pt x="607320" y="1263650"/>
                      <a:pt x="1281143" y="1263650"/>
                    </a:cubicBezTo>
                    <a:cubicBezTo>
                      <a:pt x="1954966" y="1263650"/>
                      <a:pt x="2501207" y="990723"/>
                      <a:pt x="2501207" y="654050"/>
                    </a:cubicBezTo>
                    <a:cubicBezTo>
                      <a:pt x="2501207" y="317377"/>
                      <a:pt x="1954966" y="44450"/>
                      <a:pt x="1281143" y="44450"/>
                    </a:cubicBezTo>
                    <a:close/>
                    <a:moveTo>
                      <a:pt x="1281143" y="0"/>
                    </a:moveTo>
                    <a:cubicBezTo>
                      <a:pt x="1988699" y="0"/>
                      <a:pt x="2562286" y="298514"/>
                      <a:pt x="2562286" y="666750"/>
                    </a:cubicBezTo>
                    <a:cubicBezTo>
                      <a:pt x="2562286" y="1034986"/>
                      <a:pt x="1988699" y="1333500"/>
                      <a:pt x="1281143" y="1333500"/>
                    </a:cubicBezTo>
                    <a:cubicBezTo>
                      <a:pt x="573587" y="1333500"/>
                      <a:pt x="0" y="1034986"/>
                      <a:pt x="0" y="666750"/>
                    </a:cubicBezTo>
                    <a:cubicBezTo>
                      <a:pt x="0" y="298514"/>
                      <a:pt x="573587" y="0"/>
                      <a:pt x="1281143" y="0"/>
                    </a:cubicBezTo>
                    <a:close/>
                  </a:path>
                </a:pathLst>
              </a:custGeom>
              <a:pattFill prst="dkUpDiag">
                <a:fgClr>
                  <a:srgbClr val="FFC000">
                    <a:lumMod val="60000"/>
                    <a:lumOff val="40000"/>
                  </a:srgbClr>
                </a:fgClr>
                <a:bgClr>
                  <a:srgbClr val="FFC000">
                    <a:lumMod val="75000"/>
                  </a:srgbClr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344" name="グループ化 343">
              <a:extLst>
                <a:ext uri="{FF2B5EF4-FFF2-40B4-BE49-F238E27FC236}">
                  <a16:creationId xmlns:a16="http://schemas.microsoft.com/office/drawing/2014/main" id="{E7764797-1A38-4542-BED6-C76BC6B64710}"/>
                </a:ext>
              </a:extLst>
            </p:cNvPr>
            <p:cNvGrpSpPr/>
            <p:nvPr/>
          </p:nvGrpSpPr>
          <p:grpSpPr>
            <a:xfrm>
              <a:off x="1682608" y="2664508"/>
              <a:ext cx="770147" cy="615359"/>
              <a:chOff x="2447331" y="5466376"/>
              <a:chExt cx="907334" cy="766597"/>
            </a:xfrm>
          </p:grpSpPr>
          <p:grpSp>
            <p:nvGrpSpPr>
              <p:cNvPr id="389" name="グループ化 388">
                <a:extLst>
                  <a:ext uri="{FF2B5EF4-FFF2-40B4-BE49-F238E27FC236}">
                    <a16:creationId xmlns:a16="http://schemas.microsoft.com/office/drawing/2014/main" id="{B6E95118-700E-4BB9-AD42-504794D3B44E}"/>
                  </a:ext>
                </a:extLst>
              </p:cNvPr>
              <p:cNvGrpSpPr/>
              <p:nvPr/>
            </p:nvGrpSpPr>
            <p:grpSpPr>
              <a:xfrm>
                <a:off x="2447331" y="5466376"/>
                <a:ext cx="907334" cy="766597"/>
                <a:chOff x="2447331" y="5466376"/>
                <a:chExt cx="907334" cy="766597"/>
              </a:xfrm>
            </p:grpSpPr>
            <p:sp>
              <p:nvSpPr>
                <p:cNvPr id="391" name="楕円 390">
                  <a:extLst>
                    <a:ext uri="{FF2B5EF4-FFF2-40B4-BE49-F238E27FC236}">
                      <a16:creationId xmlns:a16="http://schemas.microsoft.com/office/drawing/2014/main" id="{947E8190-3056-43C1-A97C-B246A7F629B3}"/>
                    </a:ext>
                  </a:extLst>
                </p:cNvPr>
                <p:cNvSpPr/>
                <p:nvPr/>
              </p:nvSpPr>
              <p:spPr bwMode="auto">
                <a:xfrm>
                  <a:off x="2447331" y="5497332"/>
                  <a:ext cx="907334" cy="735641"/>
                </a:xfrm>
                <a:prstGeom prst="ellipse">
                  <a:avLst/>
                </a:prstGeom>
                <a:gradFill flip="none" rotWithShape="1">
                  <a:gsLst>
                    <a:gs pos="90000">
                      <a:srgbClr val="FF6600"/>
                    </a:gs>
                    <a:gs pos="0">
                      <a:srgbClr val="FFC0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392" name="フリーフォーム: 図形 391">
                  <a:extLst>
                    <a:ext uri="{FF2B5EF4-FFF2-40B4-BE49-F238E27FC236}">
                      <a16:creationId xmlns:a16="http://schemas.microsoft.com/office/drawing/2014/main" id="{A4C329D2-E597-4405-9154-AFC6BB25C860}"/>
                    </a:ext>
                  </a:extLst>
                </p:cNvPr>
                <p:cNvSpPr/>
                <p:nvPr/>
              </p:nvSpPr>
              <p:spPr>
                <a:xfrm>
                  <a:off x="2539212" y="5554839"/>
                  <a:ext cx="712533" cy="624922"/>
                </a:xfrm>
                <a:custGeom>
                  <a:avLst/>
                  <a:gdLst>
                    <a:gd name="connsiteX0" fmla="*/ 1198482 w 1936653"/>
                    <a:gd name="connsiteY0" fmla="*/ 1624013 h 1698529"/>
                    <a:gd name="connsiteX1" fmla="*/ 1235740 w 1936653"/>
                    <a:gd name="connsiteY1" fmla="*/ 1661271 h 1698529"/>
                    <a:gd name="connsiteX2" fmla="*/ 1198482 w 1936653"/>
                    <a:gd name="connsiteY2" fmla="*/ 1698529 h 1698529"/>
                    <a:gd name="connsiteX3" fmla="*/ 1161224 w 1936653"/>
                    <a:gd name="connsiteY3" fmla="*/ 1661271 h 1698529"/>
                    <a:gd name="connsiteX4" fmla="*/ 1198482 w 1936653"/>
                    <a:gd name="connsiteY4" fmla="*/ 1624013 h 1698529"/>
                    <a:gd name="connsiteX5" fmla="*/ 888920 w 1936653"/>
                    <a:gd name="connsiteY5" fmla="*/ 1585913 h 1698529"/>
                    <a:gd name="connsiteX6" fmla="*/ 926178 w 1936653"/>
                    <a:gd name="connsiteY6" fmla="*/ 1623171 h 1698529"/>
                    <a:gd name="connsiteX7" fmla="*/ 888920 w 1936653"/>
                    <a:gd name="connsiteY7" fmla="*/ 1660429 h 1698529"/>
                    <a:gd name="connsiteX8" fmla="*/ 851662 w 1936653"/>
                    <a:gd name="connsiteY8" fmla="*/ 1623171 h 1698529"/>
                    <a:gd name="connsiteX9" fmla="*/ 888920 w 1936653"/>
                    <a:gd name="connsiteY9" fmla="*/ 1585913 h 1698529"/>
                    <a:gd name="connsiteX10" fmla="*/ 1560432 w 1936653"/>
                    <a:gd name="connsiteY10" fmla="*/ 1543050 h 1698529"/>
                    <a:gd name="connsiteX11" fmla="*/ 1597690 w 1936653"/>
                    <a:gd name="connsiteY11" fmla="*/ 1580308 h 1698529"/>
                    <a:gd name="connsiteX12" fmla="*/ 1560432 w 1936653"/>
                    <a:gd name="connsiteY12" fmla="*/ 1617566 h 1698529"/>
                    <a:gd name="connsiteX13" fmla="*/ 1523174 w 1936653"/>
                    <a:gd name="connsiteY13" fmla="*/ 1580308 h 1698529"/>
                    <a:gd name="connsiteX14" fmla="*/ 1560432 w 1936653"/>
                    <a:gd name="connsiteY14" fmla="*/ 1543050 h 1698529"/>
                    <a:gd name="connsiteX15" fmla="*/ 436482 w 1936653"/>
                    <a:gd name="connsiteY15" fmla="*/ 1519238 h 1698529"/>
                    <a:gd name="connsiteX16" fmla="*/ 473740 w 1936653"/>
                    <a:gd name="connsiteY16" fmla="*/ 1556496 h 1698529"/>
                    <a:gd name="connsiteX17" fmla="*/ 436482 w 1936653"/>
                    <a:gd name="connsiteY17" fmla="*/ 1593754 h 1698529"/>
                    <a:gd name="connsiteX18" fmla="*/ 399224 w 1936653"/>
                    <a:gd name="connsiteY18" fmla="*/ 1556496 h 1698529"/>
                    <a:gd name="connsiteX19" fmla="*/ 436482 w 1936653"/>
                    <a:gd name="connsiteY19" fmla="*/ 1519238 h 1698529"/>
                    <a:gd name="connsiteX20" fmla="*/ 665908 w 1936653"/>
                    <a:gd name="connsiteY20" fmla="*/ 1471614 h 1698529"/>
                    <a:gd name="connsiteX21" fmla="*/ 703166 w 1936653"/>
                    <a:gd name="connsiteY21" fmla="*/ 1508872 h 1698529"/>
                    <a:gd name="connsiteX22" fmla="*/ 665908 w 1936653"/>
                    <a:gd name="connsiteY22" fmla="*/ 1546130 h 1698529"/>
                    <a:gd name="connsiteX23" fmla="*/ 628650 w 1936653"/>
                    <a:gd name="connsiteY23" fmla="*/ 1508872 h 1698529"/>
                    <a:gd name="connsiteX24" fmla="*/ 665908 w 1936653"/>
                    <a:gd name="connsiteY24" fmla="*/ 1471614 h 1698529"/>
                    <a:gd name="connsiteX25" fmla="*/ 1104058 w 1936653"/>
                    <a:gd name="connsiteY25" fmla="*/ 1428751 h 1698529"/>
                    <a:gd name="connsiteX26" fmla="*/ 1141316 w 1936653"/>
                    <a:gd name="connsiteY26" fmla="*/ 1466009 h 1698529"/>
                    <a:gd name="connsiteX27" fmla="*/ 1104058 w 1936653"/>
                    <a:gd name="connsiteY27" fmla="*/ 1503267 h 1698529"/>
                    <a:gd name="connsiteX28" fmla="*/ 1066800 w 1936653"/>
                    <a:gd name="connsiteY28" fmla="*/ 1466009 h 1698529"/>
                    <a:gd name="connsiteX29" fmla="*/ 1104058 w 1936653"/>
                    <a:gd name="connsiteY29" fmla="*/ 1428751 h 1698529"/>
                    <a:gd name="connsiteX30" fmla="*/ 1351708 w 1936653"/>
                    <a:gd name="connsiteY30" fmla="*/ 1414464 h 1698529"/>
                    <a:gd name="connsiteX31" fmla="*/ 1388966 w 1936653"/>
                    <a:gd name="connsiteY31" fmla="*/ 1451722 h 1698529"/>
                    <a:gd name="connsiteX32" fmla="*/ 1351708 w 1936653"/>
                    <a:gd name="connsiteY32" fmla="*/ 1488980 h 1698529"/>
                    <a:gd name="connsiteX33" fmla="*/ 1314450 w 1936653"/>
                    <a:gd name="connsiteY33" fmla="*/ 1451722 h 1698529"/>
                    <a:gd name="connsiteX34" fmla="*/ 1351708 w 1936653"/>
                    <a:gd name="connsiteY34" fmla="*/ 1414464 h 1698529"/>
                    <a:gd name="connsiteX35" fmla="*/ 203120 w 1936653"/>
                    <a:gd name="connsiteY35" fmla="*/ 1328738 h 1698529"/>
                    <a:gd name="connsiteX36" fmla="*/ 240378 w 1936653"/>
                    <a:gd name="connsiteY36" fmla="*/ 1365996 h 1698529"/>
                    <a:gd name="connsiteX37" fmla="*/ 203120 w 1936653"/>
                    <a:gd name="connsiteY37" fmla="*/ 1403254 h 1698529"/>
                    <a:gd name="connsiteX38" fmla="*/ 165862 w 1936653"/>
                    <a:gd name="connsiteY38" fmla="*/ 1365996 h 1698529"/>
                    <a:gd name="connsiteX39" fmla="*/ 203120 w 1936653"/>
                    <a:gd name="connsiteY39" fmla="*/ 1328738 h 1698529"/>
                    <a:gd name="connsiteX40" fmla="*/ 1608883 w 1936653"/>
                    <a:gd name="connsiteY40" fmla="*/ 1290639 h 1698529"/>
                    <a:gd name="connsiteX41" fmla="*/ 1646141 w 1936653"/>
                    <a:gd name="connsiteY41" fmla="*/ 1327897 h 1698529"/>
                    <a:gd name="connsiteX42" fmla="*/ 1608883 w 1936653"/>
                    <a:gd name="connsiteY42" fmla="*/ 1365155 h 1698529"/>
                    <a:gd name="connsiteX43" fmla="*/ 1571625 w 1936653"/>
                    <a:gd name="connsiteY43" fmla="*/ 1327897 h 1698529"/>
                    <a:gd name="connsiteX44" fmla="*/ 1608883 w 1936653"/>
                    <a:gd name="connsiteY44" fmla="*/ 1290639 h 1698529"/>
                    <a:gd name="connsiteX45" fmla="*/ 894508 w 1936653"/>
                    <a:gd name="connsiteY45" fmla="*/ 1281114 h 1698529"/>
                    <a:gd name="connsiteX46" fmla="*/ 931766 w 1936653"/>
                    <a:gd name="connsiteY46" fmla="*/ 1318372 h 1698529"/>
                    <a:gd name="connsiteX47" fmla="*/ 894508 w 1936653"/>
                    <a:gd name="connsiteY47" fmla="*/ 1355630 h 1698529"/>
                    <a:gd name="connsiteX48" fmla="*/ 857250 w 1936653"/>
                    <a:gd name="connsiteY48" fmla="*/ 1318372 h 1698529"/>
                    <a:gd name="connsiteX49" fmla="*/ 894508 w 1936653"/>
                    <a:gd name="connsiteY49" fmla="*/ 1281114 h 1698529"/>
                    <a:gd name="connsiteX50" fmla="*/ 484090 w 1936653"/>
                    <a:gd name="connsiteY50" fmla="*/ 1253381 h 1698529"/>
                    <a:gd name="connsiteX51" fmla="*/ 521348 w 1936653"/>
                    <a:gd name="connsiteY51" fmla="*/ 1290639 h 1698529"/>
                    <a:gd name="connsiteX52" fmla="*/ 484090 w 1936653"/>
                    <a:gd name="connsiteY52" fmla="*/ 1327897 h 1698529"/>
                    <a:gd name="connsiteX53" fmla="*/ 446832 w 1936653"/>
                    <a:gd name="connsiteY53" fmla="*/ 1290639 h 1698529"/>
                    <a:gd name="connsiteX54" fmla="*/ 484090 w 1936653"/>
                    <a:gd name="connsiteY54" fmla="*/ 1253381 h 1698529"/>
                    <a:gd name="connsiteX55" fmla="*/ 1156446 w 1936653"/>
                    <a:gd name="connsiteY55" fmla="*/ 1138238 h 1698529"/>
                    <a:gd name="connsiteX56" fmla="*/ 1193704 w 1936653"/>
                    <a:gd name="connsiteY56" fmla="*/ 1175496 h 1698529"/>
                    <a:gd name="connsiteX57" fmla="*/ 1156446 w 1936653"/>
                    <a:gd name="connsiteY57" fmla="*/ 1212754 h 1698529"/>
                    <a:gd name="connsiteX58" fmla="*/ 1119188 w 1936653"/>
                    <a:gd name="connsiteY58" fmla="*/ 1175496 h 1698529"/>
                    <a:gd name="connsiteX59" fmla="*/ 1156446 w 1936653"/>
                    <a:gd name="connsiteY59" fmla="*/ 1138238 h 1698529"/>
                    <a:gd name="connsiteX60" fmla="*/ 1394571 w 1936653"/>
                    <a:gd name="connsiteY60" fmla="*/ 1119188 h 1698529"/>
                    <a:gd name="connsiteX61" fmla="*/ 1431829 w 1936653"/>
                    <a:gd name="connsiteY61" fmla="*/ 1156446 h 1698529"/>
                    <a:gd name="connsiteX62" fmla="*/ 1394571 w 1936653"/>
                    <a:gd name="connsiteY62" fmla="*/ 1193704 h 1698529"/>
                    <a:gd name="connsiteX63" fmla="*/ 1357313 w 1936653"/>
                    <a:gd name="connsiteY63" fmla="*/ 1156446 h 1698529"/>
                    <a:gd name="connsiteX64" fmla="*/ 1394571 w 1936653"/>
                    <a:gd name="connsiteY64" fmla="*/ 1119188 h 1698529"/>
                    <a:gd name="connsiteX65" fmla="*/ 680196 w 1936653"/>
                    <a:gd name="connsiteY65" fmla="*/ 1109663 h 1698529"/>
                    <a:gd name="connsiteX66" fmla="*/ 717454 w 1936653"/>
                    <a:gd name="connsiteY66" fmla="*/ 1146921 h 1698529"/>
                    <a:gd name="connsiteX67" fmla="*/ 680196 w 1936653"/>
                    <a:gd name="connsiteY67" fmla="*/ 1184179 h 1698529"/>
                    <a:gd name="connsiteX68" fmla="*/ 642938 w 1936653"/>
                    <a:gd name="connsiteY68" fmla="*/ 1146921 h 1698529"/>
                    <a:gd name="connsiteX69" fmla="*/ 680196 w 1936653"/>
                    <a:gd name="connsiteY69" fmla="*/ 1109663 h 1698529"/>
                    <a:gd name="connsiteX70" fmla="*/ 265858 w 1936653"/>
                    <a:gd name="connsiteY70" fmla="*/ 1100137 h 1698529"/>
                    <a:gd name="connsiteX71" fmla="*/ 303116 w 1936653"/>
                    <a:gd name="connsiteY71" fmla="*/ 1137395 h 1698529"/>
                    <a:gd name="connsiteX72" fmla="*/ 265858 w 1936653"/>
                    <a:gd name="connsiteY72" fmla="*/ 1174653 h 1698529"/>
                    <a:gd name="connsiteX73" fmla="*/ 228600 w 1936653"/>
                    <a:gd name="connsiteY73" fmla="*/ 1137395 h 1698529"/>
                    <a:gd name="connsiteX74" fmla="*/ 265858 w 1936653"/>
                    <a:gd name="connsiteY74" fmla="*/ 1100137 h 1698529"/>
                    <a:gd name="connsiteX75" fmla="*/ 1846182 w 1936653"/>
                    <a:gd name="connsiteY75" fmla="*/ 1076325 h 1698529"/>
                    <a:gd name="connsiteX76" fmla="*/ 1883440 w 1936653"/>
                    <a:gd name="connsiteY76" fmla="*/ 1113583 h 1698529"/>
                    <a:gd name="connsiteX77" fmla="*/ 1846182 w 1936653"/>
                    <a:gd name="connsiteY77" fmla="*/ 1150841 h 1698529"/>
                    <a:gd name="connsiteX78" fmla="*/ 1808924 w 1936653"/>
                    <a:gd name="connsiteY78" fmla="*/ 1113583 h 1698529"/>
                    <a:gd name="connsiteX79" fmla="*/ 1846182 w 1936653"/>
                    <a:gd name="connsiteY79" fmla="*/ 1076325 h 1698529"/>
                    <a:gd name="connsiteX80" fmla="*/ 1604120 w 1936653"/>
                    <a:gd name="connsiteY80" fmla="*/ 1019176 h 1698529"/>
                    <a:gd name="connsiteX81" fmla="*/ 1641378 w 1936653"/>
                    <a:gd name="connsiteY81" fmla="*/ 1056434 h 1698529"/>
                    <a:gd name="connsiteX82" fmla="*/ 1604120 w 1936653"/>
                    <a:gd name="connsiteY82" fmla="*/ 1093692 h 1698529"/>
                    <a:gd name="connsiteX83" fmla="*/ 1566862 w 1936653"/>
                    <a:gd name="connsiteY83" fmla="*/ 1056434 h 1698529"/>
                    <a:gd name="connsiteX84" fmla="*/ 1604120 w 1936653"/>
                    <a:gd name="connsiteY84" fmla="*/ 1019176 h 1698529"/>
                    <a:gd name="connsiteX85" fmla="*/ 470646 w 1936653"/>
                    <a:gd name="connsiteY85" fmla="*/ 962026 h 1698529"/>
                    <a:gd name="connsiteX86" fmla="*/ 507904 w 1936653"/>
                    <a:gd name="connsiteY86" fmla="*/ 999284 h 1698529"/>
                    <a:gd name="connsiteX87" fmla="*/ 470646 w 1936653"/>
                    <a:gd name="connsiteY87" fmla="*/ 1036542 h 1698529"/>
                    <a:gd name="connsiteX88" fmla="*/ 433388 w 1936653"/>
                    <a:gd name="connsiteY88" fmla="*/ 999284 h 1698529"/>
                    <a:gd name="connsiteX89" fmla="*/ 470646 w 1936653"/>
                    <a:gd name="connsiteY89" fmla="*/ 962026 h 1698529"/>
                    <a:gd name="connsiteX90" fmla="*/ 873353 w 1936653"/>
                    <a:gd name="connsiteY90" fmla="*/ 943629 h 1698529"/>
                    <a:gd name="connsiteX91" fmla="*/ 910611 w 1936653"/>
                    <a:gd name="connsiteY91" fmla="*/ 980887 h 1698529"/>
                    <a:gd name="connsiteX92" fmla="*/ 873353 w 1936653"/>
                    <a:gd name="connsiteY92" fmla="*/ 1018145 h 1698529"/>
                    <a:gd name="connsiteX93" fmla="*/ 836095 w 1936653"/>
                    <a:gd name="connsiteY93" fmla="*/ 980887 h 1698529"/>
                    <a:gd name="connsiteX94" fmla="*/ 873353 w 1936653"/>
                    <a:gd name="connsiteY94" fmla="*/ 943629 h 1698529"/>
                    <a:gd name="connsiteX95" fmla="*/ 1129273 w 1936653"/>
                    <a:gd name="connsiteY95" fmla="*/ 912715 h 1698529"/>
                    <a:gd name="connsiteX96" fmla="*/ 1166531 w 1936653"/>
                    <a:gd name="connsiteY96" fmla="*/ 949973 h 1698529"/>
                    <a:gd name="connsiteX97" fmla="*/ 1129273 w 1936653"/>
                    <a:gd name="connsiteY97" fmla="*/ 987231 h 1698529"/>
                    <a:gd name="connsiteX98" fmla="*/ 1092015 w 1936653"/>
                    <a:gd name="connsiteY98" fmla="*/ 949973 h 1698529"/>
                    <a:gd name="connsiteX99" fmla="*/ 1129273 w 1936653"/>
                    <a:gd name="connsiteY99" fmla="*/ 912715 h 1698529"/>
                    <a:gd name="connsiteX100" fmla="*/ 1394570 w 1936653"/>
                    <a:gd name="connsiteY100" fmla="*/ 871539 h 1698529"/>
                    <a:gd name="connsiteX101" fmla="*/ 1431828 w 1936653"/>
                    <a:gd name="connsiteY101" fmla="*/ 908797 h 1698529"/>
                    <a:gd name="connsiteX102" fmla="*/ 1394570 w 1936653"/>
                    <a:gd name="connsiteY102" fmla="*/ 946055 h 1698529"/>
                    <a:gd name="connsiteX103" fmla="*/ 1357312 w 1936653"/>
                    <a:gd name="connsiteY103" fmla="*/ 908797 h 1698529"/>
                    <a:gd name="connsiteX104" fmla="*/ 1394570 w 1936653"/>
                    <a:gd name="connsiteY104" fmla="*/ 871539 h 1698529"/>
                    <a:gd name="connsiteX105" fmla="*/ 1696605 w 1936653"/>
                    <a:gd name="connsiteY105" fmla="*/ 857060 h 1698529"/>
                    <a:gd name="connsiteX106" fmla="*/ 1733863 w 1936653"/>
                    <a:gd name="connsiteY106" fmla="*/ 894318 h 1698529"/>
                    <a:gd name="connsiteX107" fmla="*/ 1696605 w 1936653"/>
                    <a:gd name="connsiteY107" fmla="*/ 931576 h 1698529"/>
                    <a:gd name="connsiteX108" fmla="*/ 1659347 w 1936653"/>
                    <a:gd name="connsiteY108" fmla="*/ 894318 h 1698529"/>
                    <a:gd name="connsiteX109" fmla="*/ 1696605 w 1936653"/>
                    <a:gd name="connsiteY109" fmla="*/ 857060 h 1698529"/>
                    <a:gd name="connsiteX110" fmla="*/ 656383 w 1936653"/>
                    <a:gd name="connsiteY110" fmla="*/ 828675 h 1698529"/>
                    <a:gd name="connsiteX111" fmla="*/ 693641 w 1936653"/>
                    <a:gd name="connsiteY111" fmla="*/ 865933 h 1698529"/>
                    <a:gd name="connsiteX112" fmla="*/ 656383 w 1936653"/>
                    <a:gd name="connsiteY112" fmla="*/ 903191 h 1698529"/>
                    <a:gd name="connsiteX113" fmla="*/ 619125 w 1936653"/>
                    <a:gd name="connsiteY113" fmla="*/ 865933 h 1698529"/>
                    <a:gd name="connsiteX114" fmla="*/ 656383 w 1936653"/>
                    <a:gd name="connsiteY114" fmla="*/ 828675 h 1698529"/>
                    <a:gd name="connsiteX115" fmla="*/ 246808 w 1936653"/>
                    <a:gd name="connsiteY115" fmla="*/ 823913 h 1698529"/>
                    <a:gd name="connsiteX116" fmla="*/ 284066 w 1936653"/>
                    <a:gd name="connsiteY116" fmla="*/ 861171 h 1698529"/>
                    <a:gd name="connsiteX117" fmla="*/ 246808 w 1936653"/>
                    <a:gd name="connsiteY117" fmla="*/ 898429 h 1698529"/>
                    <a:gd name="connsiteX118" fmla="*/ 209550 w 1936653"/>
                    <a:gd name="connsiteY118" fmla="*/ 861171 h 1698529"/>
                    <a:gd name="connsiteX119" fmla="*/ 246808 w 1936653"/>
                    <a:gd name="connsiteY119" fmla="*/ 823913 h 1698529"/>
                    <a:gd name="connsiteX120" fmla="*/ 1219761 w 1936653"/>
                    <a:gd name="connsiteY120" fmla="*/ 726977 h 1698529"/>
                    <a:gd name="connsiteX121" fmla="*/ 1257019 w 1936653"/>
                    <a:gd name="connsiteY121" fmla="*/ 764235 h 1698529"/>
                    <a:gd name="connsiteX122" fmla="*/ 1219761 w 1936653"/>
                    <a:gd name="connsiteY122" fmla="*/ 801493 h 1698529"/>
                    <a:gd name="connsiteX123" fmla="*/ 1182503 w 1936653"/>
                    <a:gd name="connsiteY123" fmla="*/ 764235 h 1698529"/>
                    <a:gd name="connsiteX124" fmla="*/ 1219761 w 1936653"/>
                    <a:gd name="connsiteY124" fmla="*/ 726977 h 1698529"/>
                    <a:gd name="connsiteX125" fmla="*/ 1899395 w 1936653"/>
                    <a:gd name="connsiteY125" fmla="*/ 714377 h 1698529"/>
                    <a:gd name="connsiteX126" fmla="*/ 1936653 w 1936653"/>
                    <a:gd name="connsiteY126" fmla="*/ 751635 h 1698529"/>
                    <a:gd name="connsiteX127" fmla="*/ 1899395 w 1936653"/>
                    <a:gd name="connsiteY127" fmla="*/ 788893 h 1698529"/>
                    <a:gd name="connsiteX128" fmla="*/ 1862137 w 1936653"/>
                    <a:gd name="connsiteY128" fmla="*/ 751635 h 1698529"/>
                    <a:gd name="connsiteX129" fmla="*/ 1899395 w 1936653"/>
                    <a:gd name="connsiteY129" fmla="*/ 714377 h 1698529"/>
                    <a:gd name="connsiteX130" fmla="*/ 1523158 w 1936653"/>
                    <a:gd name="connsiteY130" fmla="*/ 695326 h 1698529"/>
                    <a:gd name="connsiteX131" fmla="*/ 1560416 w 1936653"/>
                    <a:gd name="connsiteY131" fmla="*/ 732584 h 1698529"/>
                    <a:gd name="connsiteX132" fmla="*/ 1523158 w 1936653"/>
                    <a:gd name="connsiteY132" fmla="*/ 769842 h 1698529"/>
                    <a:gd name="connsiteX133" fmla="*/ 1485900 w 1936653"/>
                    <a:gd name="connsiteY133" fmla="*/ 732584 h 1698529"/>
                    <a:gd name="connsiteX134" fmla="*/ 1523158 w 1936653"/>
                    <a:gd name="connsiteY134" fmla="*/ 695326 h 1698529"/>
                    <a:gd name="connsiteX135" fmla="*/ 446833 w 1936653"/>
                    <a:gd name="connsiteY135" fmla="*/ 681038 h 1698529"/>
                    <a:gd name="connsiteX136" fmla="*/ 484091 w 1936653"/>
                    <a:gd name="connsiteY136" fmla="*/ 718296 h 1698529"/>
                    <a:gd name="connsiteX137" fmla="*/ 446833 w 1936653"/>
                    <a:gd name="connsiteY137" fmla="*/ 755554 h 1698529"/>
                    <a:gd name="connsiteX138" fmla="*/ 409575 w 1936653"/>
                    <a:gd name="connsiteY138" fmla="*/ 718296 h 1698529"/>
                    <a:gd name="connsiteX139" fmla="*/ 446833 w 1936653"/>
                    <a:gd name="connsiteY139" fmla="*/ 681038 h 1698529"/>
                    <a:gd name="connsiteX140" fmla="*/ 970708 w 1936653"/>
                    <a:gd name="connsiteY140" fmla="*/ 676276 h 1698529"/>
                    <a:gd name="connsiteX141" fmla="*/ 1007966 w 1936653"/>
                    <a:gd name="connsiteY141" fmla="*/ 713534 h 1698529"/>
                    <a:gd name="connsiteX142" fmla="*/ 970708 w 1936653"/>
                    <a:gd name="connsiteY142" fmla="*/ 750792 h 1698529"/>
                    <a:gd name="connsiteX143" fmla="*/ 933450 w 1936653"/>
                    <a:gd name="connsiteY143" fmla="*/ 713534 h 1698529"/>
                    <a:gd name="connsiteX144" fmla="*/ 970708 w 1936653"/>
                    <a:gd name="connsiteY144" fmla="*/ 676276 h 1698529"/>
                    <a:gd name="connsiteX145" fmla="*/ 37258 w 1936653"/>
                    <a:gd name="connsiteY145" fmla="*/ 676276 h 1698529"/>
                    <a:gd name="connsiteX146" fmla="*/ 74516 w 1936653"/>
                    <a:gd name="connsiteY146" fmla="*/ 713534 h 1698529"/>
                    <a:gd name="connsiteX147" fmla="*/ 37258 w 1936653"/>
                    <a:gd name="connsiteY147" fmla="*/ 750792 h 1698529"/>
                    <a:gd name="connsiteX148" fmla="*/ 0 w 1936653"/>
                    <a:gd name="connsiteY148" fmla="*/ 713534 h 1698529"/>
                    <a:gd name="connsiteX149" fmla="*/ 37258 w 1936653"/>
                    <a:gd name="connsiteY149" fmla="*/ 676276 h 1698529"/>
                    <a:gd name="connsiteX150" fmla="*/ 656383 w 1936653"/>
                    <a:gd name="connsiteY150" fmla="*/ 652462 h 1698529"/>
                    <a:gd name="connsiteX151" fmla="*/ 693641 w 1936653"/>
                    <a:gd name="connsiteY151" fmla="*/ 689720 h 1698529"/>
                    <a:gd name="connsiteX152" fmla="*/ 656383 w 1936653"/>
                    <a:gd name="connsiteY152" fmla="*/ 726978 h 1698529"/>
                    <a:gd name="connsiteX153" fmla="*/ 619125 w 1936653"/>
                    <a:gd name="connsiteY153" fmla="*/ 689720 h 1698529"/>
                    <a:gd name="connsiteX154" fmla="*/ 656383 w 1936653"/>
                    <a:gd name="connsiteY154" fmla="*/ 652462 h 1698529"/>
                    <a:gd name="connsiteX155" fmla="*/ 1313608 w 1936653"/>
                    <a:gd name="connsiteY155" fmla="*/ 547689 h 1698529"/>
                    <a:gd name="connsiteX156" fmla="*/ 1350866 w 1936653"/>
                    <a:gd name="connsiteY156" fmla="*/ 584947 h 1698529"/>
                    <a:gd name="connsiteX157" fmla="*/ 1313608 w 1936653"/>
                    <a:gd name="connsiteY157" fmla="*/ 622205 h 1698529"/>
                    <a:gd name="connsiteX158" fmla="*/ 1276350 w 1936653"/>
                    <a:gd name="connsiteY158" fmla="*/ 584947 h 1698529"/>
                    <a:gd name="connsiteX159" fmla="*/ 1313608 w 1936653"/>
                    <a:gd name="connsiteY159" fmla="*/ 547689 h 1698529"/>
                    <a:gd name="connsiteX160" fmla="*/ 1728991 w 1936653"/>
                    <a:gd name="connsiteY160" fmla="*/ 503139 h 1698529"/>
                    <a:gd name="connsiteX161" fmla="*/ 1766249 w 1936653"/>
                    <a:gd name="connsiteY161" fmla="*/ 540397 h 1698529"/>
                    <a:gd name="connsiteX162" fmla="*/ 1728991 w 1936653"/>
                    <a:gd name="connsiteY162" fmla="*/ 577655 h 1698529"/>
                    <a:gd name="connsiteX163" fmla="*/ 1691733 w 1936653"/>
                    <a:gd name="connsiteY163" fmla="*/ 540397 h 1698529"/>
                    <a:gd name="connsiteX164" fmla="*/ 1728991 w 1936653"/>
                    <a:gd name="connsiteY164" fmla="*/ 503139 h 1698529"/>
                    <a:gd name="connsiteX165" fmla="*/ 723058 w 1936653"/>
                    <a:gd name="connsiteY165" fmla="*/ 476250 h 1698529"/>
                    <a:gd name="connsiteX166" fmla="*/ 760316 w 1936653"/>
                    <a:gd name="connsiteY166" fmla="*/ 513508 h 1698529"/>
                    <a:gd name="connsiteX167" fmla="*/ 723058 w 1936653"/>
                    <a:gd name="connsiteY167" fmla="*/ 550766 h 1698529"/>
                    <a:gd name="connsiteX168" fmla="*/ 685800 w 1936653"/>
                    <a:gd name="connsiteY168" fmla="*/ 513508 h 1698529"/>
                    <a:gd name="connsiteX169" fmla="*/ 723058 w 1936653"/>
                    <a:gd name="connsiteY169" fmla="*/ 476250 h 1698529"/>
                    <a:gd name="connsiteX170" fmla="*/ 251570 w 1936653"/>
                    <a:gd name="connsiteY170" fmla="*/ 461962 h 1698529"/>
                    <a:gd name="connsiteX171" fmla="*/ 288828 w 1936653"/>
                    <a:gd name="connsiteY171" fmla="*/ 499220 h 1698529"/>
                    <a:gd name="connsiteX172" fmla="*/ 251570 w 1936653"/>
                    <a:gd name="connsiteY172" fmla="*/ 536478 h 1698529"/>
                    <a:gd name="connsiteX173" fmla="*/ 214312 w 1936653"/>
                    <a:gd name="connsiteY173" fmla="*/ 499220 h 1698529"/>
                    <a:gd name="connsiteX174" fmla="*/ 251570 w 1936653"/>
                    <a:gd name="connsiteY174" fmla="*/ 461962 h 1698529"/>
                    <a:gd name="connsiteX175" fmla="*/ 1522332 w 1936653"/>
                    <a:gd name="connsiteY175" fmla="*/ 404813 h 1698529"/>
                    <a:gd name="connsiteX176" fmla="*/ 1559590 w 1936653"/>
                    <a:gd name="connsiteY176" fmla="*/ 442071 h 1698529"/>
                    <a:gd name="connsiteX177" fmla="*/ 1522332 w 1936653"/>
                    <a:gd name="connsiteY177" fmla="*/ 479329 h 1698529"/>
                    <a:gd name="connsiteX178" fmla="*/ 1485074 w 1936653"/>
                    <a:gd name="connsiteY178" fmla="*/ 442071 h 1698529"/>
                    <a:gd name="connsiteX179" fmla="*/ 1522332 w 1936653"/>
                    <a:gd name="connsiteY179" fmla="*/ 404813 h 1698529"/>
                    <a:gd name="connsiteX180" fmla="*/ 1080245 w 1936653"/>
                    <a:gd name="connsiteY180" fmla="*/ 395288 h 1698529"/>
                    <a:gd name="connsiteX181" fmla="*/ 1117503 w 1936653"/>
                    <a:gd name="connsiteY181" fmla="*/ 432546 h 1698529"/>
                    <a:gd name="connsiteX182" fmla="*/ 1080245 w 1936653"/>
                    <a:gd name="connsiteY182" fmla="*/ 469804 h 1698529"/>
                    <a:gd name="connsiteX183" fmla="*/ 1042987 w 1936653"/>
                    <a:gd name="connsiteY183" fmla="*/ 432546 h 1698529"/>
                    <a:gd name="connsiteX184" fmla="*/ 1080245 w 1936653"/>
                    <a:gd name="connsiteY184" fmla="*/ 395288 h 1698529"/>
                    <a:gd name="connsiteX185" fmla="*/ 513508 w 1936653"/>
                    <a:gd name="connsiteY185" fmla="*/ 328613 h 1698529"/>
                    <a:gd name="connsiteX186" fmla="*/ 550766 w 1936653"/>
                    <a:gd name="connsiteY186" fmla="*/ 365871 h 1698529"/>
                    <a:gd name="connsiteX187" fmla="*/ 513508 w 1936653"/>
                    <a:gd name="connsiteY187" fmla="*/ 403129 h 1698529"/>
                    <a:gd name="connsiteX188" fmla="*/ 476250 w 1936653"/>
                    <a:gd name="connsiteY188" fmla="*/ 365871 h 1698529"/>
                    <a:gd name="connsiteX189" fmla="*/ 513508 w 1936653"/>
                    <a:gd name="connsiteY189" fmla="*/ 328613 h 1698529"/>
                    <a:gd name="connsiteX190" fmla="*/ 870695 w 1936653"/>
                    <a:gd name="connsiteY190" fmla="*/ 247651 h 1698529"/>
                    <a:gd name="connsiteX191" fmla="*/ 907953 w 1936653"/>
                    <a:gd name="connsiteY191" fmla="*/ 284909 h 1698529"/>
                    <a:gd name="connsiteX192" fmla="*/ 870695 w 1936653"/>
                    <a:gd name="connsiteY192" fmla="*/ 322167 h 1698529"/>
                    <a:gd name="connsiteX193" fmla="*/ 833437 w 1936653"/>
                    <a:gd name="connsiteY193" fmla="*/ 284909 h 1698529"/>
                    <a:gd name="connsiteX194" fmla="*/ 870695 w 1936653"/>
                    <a:gd name="connsiteY194" fmla="*/ 247651 h 1698529"/>
                    <a:gd name="connsiteX195" fmla="*/ 1251695 w 1936653"/>
                    <a:gd name="connsiteY195" fmla="*/ 185739 h 1698529"/>
                    <a:gd name="connsiteX196" fmla="*/ 1288953 w 1936653"/>
                    <a:gd name="connsiteY196" fmla="*/ 222997 h 1698529"/>
                    <a:gd name="connsiteX197" fmla="*/ 1251695 w 1936653"/>
                    <a:gd name="connsiteY197" fmla="*/ 260255 h 1698529"/>
                    <a:gd name="connsiteX198" fmla="*/ 1214437 w 1936653"/>
                    <a:gd name="connsiteY198" fmla="*/ 222997 h 1698529"/>
                    <a:gd name="connsiteX199" fmla="*/ 1251695 w 1936653"/>
                    <a:gd name="connsiteY199" fmla="*/ 185739 h 1698529"/>
                    <a:gd name="connsiteX200" fmla="*/ 284908 w 1936653"/>
                    <a:gd name="connsiteY200" fmla="*/ 180975 h 1698529"/>
                    <a:gd name="connsiteX201" fmla="*/ 322166 w 1936653"/>
                    <a:gd name="connsiteY201" fmla="*/ 218233 h 1698529"/>
                    <a:gd name="connsiteX202" fmla="*/ 284908 w 1936653"/>
                    <a:gd name="connsiteY202" fmla="*/ 255491 h 1698529"/>
                    <a:gd name="connsiteX203" fmla="*/ 247650 w 1936653"/>
                    <a:gd name="connsiteY203" fmla="*/ 218233 h 1698529"/>
                    <a:gd name="connsiteX204" fmla="*/ 284908 w 1936653"/>
                    <a:gd name="connsiteY204" fmla="*/ 180975 h 1698529"/>
                    <a:gd name="connsiteX205" fmla="*/ 1546144 w 1936653"/>
                    <a:gd name="connsiteY205" fmla="*/ 119063 h 1698529"/>
                    <a:gd name="connsiteX206" fmla="*/ 1583402 w 1936653"/>
                    <a:gd name="connsiteY206" fmla="*/ 156321 h 1698529"/>
                    <a:gd name="connsiteX207" fmla="*/ 1546144 w 1936653"/>
                    <a:gd name="connsiteY207" fmla="*/ 193579 h 1698529"/>
                    <a:gd name="connsiteX208" fmla="*/ 1508886 w 1936653"/>
                    <a:gd name="connsiteY208" fmla="*/ 156321 h 1698529"/>
                    <a:gd name="connsiteX209" fmla="*/ 1546144 w 1936653"/>
                    <a:gd name="connsiteY209" fmla="*/ 119063 h 1698529"/>
                    <a:gd name="connsiteX210" fmla="*/ 651621 w 1936653"/>
                    <a:gd name="connsiteY210" fmla="*/ 85725 h 1698529"/>
                    <a:gd name="connsiteX211" fmla="*/ 688879 w 1936653"/>
                    <a:gd name="connsiteY211" fmla="*/ 122983 h 1698529"/>
                    <a:gd name="connsiteX212" fmla="*/ 651621 w 1936653"/>
                    <a:gd name="connsiteY212" fmla="*/ 160241 h 1698529"/>
                    <a:gd name="connsiteX213" fmla="*/ 614363 w 1936653"/>
                    <a:gd name="connsiteY213" fmla="*/ 122983 h 1698529"/>
                    <a:gd name="connsiteX214" fmla="*/ 651621 w 1936653"/>
                    <a:gd name="connsiteY214" fmla="*/ 85725 h 1698529"/>
                    <a:gd name="connsiteX215" fmla="*/ 1013571 w 1936653"/>
                    <a:gd name="connsiteY215" fmla="*/ 0 h 1698529"/>
                    <a:gd name="connsiteX216" fmla="*/ 1050829 w 1936653"/>
                    <a:gd name="connsiteY216" fmla="*/ 37258 h 1698529"/>
                    <a:gd name="connsiteX217" fmla="*/ 1013571 w 1936653"/>
                    <a:gd name="connsiteY217" fmla="*/ 74516 h 1698529"/>
                    <a:gd name="connsiteX218" fmla="*/ 976313 w 1936653"/>
                    <a:gd name="connsiteY218" fmla="*/ 37258 h 1698529"/>
                    <a:gd name="connsiteX219" fmla="*/ 1013571 w 1936653"/>
                    <a:gd name="connsiteY219" fmla="*/ 0 h 16985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</a:cxnLst>
                  <a:rect l="l" t="t" r="r" b="b"/>
                  <a:pathLst>
                    <a:path w="1936653" h="1698529">
                      <a:moveTo>
                        <a:pt x="1198482" y="1624013"/>
                      </a:moveTo>
                      <a:cubicBezTo>
                        <a:pt x="1219059" y="1624013"/>
                        <a:pt x="1235740" y="1640694"/>
                        <a:pt x="1235740" y="1661271"/>
                      </a:cubicBezTo>
                      <a:cubicBezTo>
                        <a:pt x="1235740" y="1681848"/>
                        <a:pt x="1219059" y="1698529"/>
                        <a:pt x="1198482" y="1698529"/>
                      </a:cubicBezTo>
                      <a:cubicBezTo>
                        <a:pt x="1177905" y="1698529"/>
                        <a:pt x="1161224" y="1681848"/>
                        <a:pt x="1161224" y="1661271"/>
                      </a:cubicBezTo>
                      <a:cubicBezTo>
                        <a:pt x="1161224" y="1640694"/>
                        <a:pt x="1177905" y="1624013"/>
                        <a:pt x="1198482" y="1624013"/>
                      </a:cubicBezTo>
                      <a:close/>
                      <a:moveTo>
                        <a:pt x="888920" y="1585913"/>
                      </a:moveTo>
                      <a:cubicBezTo>
                        <a:pt x="909497" y="1585913"/>
                        <a:pt x="926178" y="1602594"/>
                        <a:pt x="926178" y="1623171"/>
                      </a:cubicBezTo>
                      <a:cubicBezTo>
                        <a:pt x="926178" y="1643748"/>
                        <a:pt x="909497" y="1660429"/>
                        <a:pt x="888920" y="1660429"/>
                      </a:cubicBezTo>
                      <a:cubicBezTo>
                        <a:pt x="868343" y="1660429"/>
                        <a:pt x="851662" y="1643748"/>
                        <a:pt x="851662" y="1623171"/>
                      </a:cubicBezTo>
                      <a:cubicBezTo>
                        <a:pt x="851662" y="1602594"/>
                        <a:pt x="868343" y="1585913"/>
                        <a:pt x="888920" y="1585913"/>
                      </a:cubicBezTo>
                      <a:close/>
                      <a:moveTo>
                        <a:pt x="1560432" y="1543050"/>
                      </a:moveTo>
                      <a:cubicBezTo>
                        <a:pt x="1581009" y="1543050"/>
                        <a:pt x="1597690" y="1559731"/>
                        <a:pt x="1597690" y="1580308"/>
                      </a:cubicBezTo>
                      <a:cubicBezTo>
                        <a:pt x="1597690" y="1600885"/>
                        <a:pt x="1581009" y="1617566"/>
                        <a:pt x="1560432" y="1617566"/>
                      </a:cubicBezTo>
                      <a:cubicBezTo>
                        <a:pt x="1539855" y="1617566"/>
                        <a:pt x="1523174" y="1600885"/>
                        <a:pt x="1523174" y="1580308"/>
                      </a:cubicBezTo>
                      <a:cubicBezTo>
                        <a:pt x="1523174" y="1559731"/>
                        <a:pt x="1539855" y="1543050"/>
                        <a:pt x="1560432" y="1543050"/>
                      </a:cubicBezTo>
                      <a:close/>
                      <a:moveTo>
                        <a:pt x="436482" y="1519238"/>
                      </a:moveTo>
                      <a:cubicBezTo>
                        <a:pt x="457059" y="1519238"/>
                        <a:pt x="473740" y="1535919"/>
                        <a:pt x="473740" y="1556496"/>
                      </a:cubicBezTo>
                      <a:cubicBezTo>
                        <a:pt x="473740" y="1577073"/>
                        <a:pt x="457059" y="1593754"/>
                        <a:pt x="436482" y="1593754"/>
                      </a:cubicBezTo>
                      <a:cubicBezTo>
                        <a:pt x="415905" y="1593754"/>
                        <a:pt x="399224" y="1577073"/>
                        <a:pt x="399224" y="1556496"/>
                      </a:cubicBezTo>
                      <a:cubicBezTo>
                        <a:pt x="399224" y="1535919"/>
                        <a:pt x="415905" y="1519238"/>
                        <a:pt x="436482" y="1519238"/>
                      </a:cubicBezTo>
                      <a:close/>
                      <a:moveTo>
                        <a:pt x="665908" y="1471614"/>
                      </a:moveTo>
                      <a:cubicBezTo>
                        <a:pt x="686485" y="1471614"/>
                        <a:pt x="703166" y="1488295"/>
                        <a:pt x="703166" y="1508872"/>
                      </a:cubicBezTo>
                      <a:cubicBezTo>
                        <a:pt x="703166" y="1529449"/>
                        <a:pt x="686485" y="1546130"/>
                        <a:pt x="665908" y="1546130"/>
                      </a:cubicBezTo>
                      <a:cubicBezTo>
                        <a:pt x="645331" y="1546130"/>
                        <a:pt x="628650" y="1529449"/>
                        <a:pt x="628650" y="1508872"/>
                      </a:cubicBezTo>
                      <a:cubicBezTo>
                        <a:pt x="628650" y="1488295"/>
                        <a:pt x="645331" y="1471614"/>
                        <a:pt x="665908" y="1471614"/>
                      </a:cubicBezTo>
                      <a:close/>
                      <a:moveTo>
                        <a:pt x="1104058" y="1428751"/>
                      </a:moveTo>
                      <a:cubicBezTo>
                        <a:pt x="1124635" y="1428751"/>
                        <a:pt x="1141316" y="1445432"/>
                        <a:pt x="1141316" y="1466009"/>
                      </a:cubicBezTo>
                      <a:cubicBezTo>
                        <a:pt x="1141316" y="1486586"/>
                        <a:pt x="1124635" y="1503267"/>
                        <a:pt x="1104058" y="1503267"/>
                      </a:cubicBezTo>
                      <a:cubicBezTo>
                        <a:pt x="1083481" y="1503267"/>
                        <a:pt x="1066800" y="1486586"/>
                        <a:pt x="1066800" y="1466009"/>
                      </a:cubicBezTo>
                      <a:cubicBezTo>
                        <a:pt x="1066800" y="1445432"/>
                        <a:pt x="1083481" y="1428751"/>
                        <a:pt x="1104058" y="1428751"/>
                      </a:cubicBezTo>
                      <a:close/>
                      <a:moveTo>
                        <a:pt x="1351708" y="1414464"/>
                      </a:moveTo>
                      <a:cubicBezTo>
                        <a:pt x="1372285" y="1414464"/>
                        <a:pt x="1388966" y="1431145"/>
                        <a:pt x="1388966" y="1451722"/>
                      </a:cubicBezTo>
                      <a:cubicBezTo>
                        <a:pt x="1388966" y="1472299"/>
                        <a:pt x="1372285" y="1488980"/>
                        <a:pt x="1351708" y="1488980"/>
                      </a:cubicBezTo>
                      <a:cubicBezTo>
                        <a:pt x="1331131" y="1488980"/>
                        <a:pt x="1314450" y="1472299"/>
                        <a:pt x="1314450" y="1451722"/>
                      </a:cubicBezTo>
                      <a:cubicBezTo>
                        <a:pt x="1314450" y="1431145"/>
                        <a:pt x="1331131" y="1414464"/>
                        <a:pt x="1351708" y="1414464"/>
                      </a:cubicBezTo>
                      <a:close/>
                      <a:moveTo>
                        <a:pt x="203120" y="1328738"/>
                      </a:moveTo>
                      <a:cubicBezTo>
                        <a:pt x="223697" y="1328738"/>
                        <a:pt x="240378" y="1345419"/>
                        <a:pt x="240378" y="1365996"/>
                      </a:cubicBezTo>
                      <a:cubicBezTo>
                        <a:pt x="240378" y="1386573"/>
                        <a:pt x="223697" y="1403254"/>
                        <a:pt x="203120" y="1403254"/>
                      </a:cubicBezTo>
                      <a:cubicBezTo>
                        <a:pt x="182543" y="1403254"/>
                        <a:pt x="165862" y="1386573"/>
                        <a:pt x="165862" y="1365996"/>
                      </a:cubicBezTo>
                      <a:cubicBezTo>
                        <a:pt x="165862" y="1345419"/>
                        <a:pt x="182543" y="1328738"/>
                        <a:pt x="203120" y="1328738"/>
                      </a:cubicBezTo>
                      <a:close/>
                      <a:moveTo>
                        <a:pt x="1608883" y="1290639"/>
                      </a:moveTo>
                      <a:cubicBezTo>
                        <a:pt x="1629460" y="1290639"/>
                        <a:pt x="1646141" y="1307320"/>
                        <a:pt x="1646141" y="1327897"/>
                      </a:cubicBezTo>
                      <a:cubicBezTo>
                        <a:pt x="1646141" y="1348474"/>
                        <a:pt x="1629460" y="1365155"/>
                        <a:pt x="1608883" y="1365155"/>
                      </a:cubicBezTo>
                      <a:cubicBezTo>
                        <a:pt x="1588306" y="1365155"/>
                        <a:pt x="1571625" y="1348474"/>
                        <a:pt x="1571625" y="1327897"/>
                      </a:cubicBezTo>
                      <a:cubicBezTo>
                        <a:pt x="1571625" y="1307320"/>
                        <a:pt x="1588306" y="1290639"/>
                        <a:pt x="1608883" y="1290639"/>
                      </a:cubicBezTo>
                      <a:close/>
                      <a:moveTo>
                        <a:pt x="894508" y="1281114"/>
                      </a:moveTo>
                      <a:cubicBezTo>
                        <a:pt x="915085" y="1281114"/>
                        <a:pt x="931766" y="1297795"/>
                        <a:pt x="931766" y="1318372"/>
                      </a:cubicBezTo>
                      <a:cubicBezTo>
                        <a:pt x="931766" y="1338949"/>
                        <a:pt x="915085" y="1355630"/>
                        <a:pt x="894508" y="1355630"/>
                      </a:cubicBezTo>
                      <a:cubicBezTo>
                        <a:pt x="873931" y="1355630"/>
                        <a:pt x="857250" y="1338949"/>
                        <a:pt x="857250" y="1318372"/>
                      </a:cubicBezTo>
                      <a:cubicBezTo>
                        <a:pt x="857250" y="1297795"/>
                        <a:pt x="873931" y="1281114"/>
                        <a:pt x="894508" y="1281114"/>
                      </a:cubicBezTo>
                      <a:close/>
                      <a:moveTo>
                        <a:pt x="484090" y="1253381"/>
                      </a:moveTo>
                      <a:cubicBezTo>
                        <a:pt x="504667" y="1253381"/>
                        <a:pt x="521348" y="1270062"/>
                        <a:pt x="521348" y="1290639"/>
                      </a:cubicBezTo>
                      <a:cubicBezTo>
                        <a:pt x="521348" y="1311216"/>
                        <a:pt x="504667" y="1327897"/>
                        <a:pt x="484090" y="1327897"/>
                      </a:cubicBezTo>
                      <a:cubicBezTo>
                        <a:pt x="463513" y="1327897"/>
                        <a:pt x="446832" y="1311216"/>
                        <a:pt x="446832" y="1290639"/>
                      </a:cubicBezTo>
                      <a:cubicBezTo>
                        <a:pt x="446832" y="1270062"/>
                        <a:pt x="463513" y="1253381"/>
                        <a:pt x="484090" y="1253381"/>
                      </a:cubicBezTo>
                      <a:close/>
                      <a:moveTo>
                        <a:pt x="1156446" y="1138238"/>
                      </a:moveTo>
                      <a:cubicBezTo>
                        <a:pt x="1177023" y="1138238"/>
                        <a:pt x="1193704" y="1154919"/>
                        <a:pt x="1193704" y="1175496"/>
                      </a:cubicBezTo>
                      <a:cubicBezTo>
                        <a:pt x="1193704" y="1196073"/>
                        <a:pt x="1177023" y="1212754"/>
                        <a:pt x="1156446" y="1212754"/>
                      </a:cubicBezTo>
                      <a:cubicBezTo>
                        <a:pt x="1135869" y="1212754"/>
                        <a:pt x="1119188" y="1196073"/>
                        <a:pt x="1119188" y="1175496"/>
                      </a:cubicBezTo>
                      <a:cubicBezTo>
                        <a:pt x="1119188" y="1154919"/>
                        <a:pt x="1135869" y="1138238"/>
                        <a:pt x="1156446" y="1138238"/>
                      </a:cubicBezTo>
                      <a:close/>
                      <a:moveTo>
                        <a:pt x="1394571" y="1119188"/>
                      </a:moveTo>
                      <a:cubicBezTo>
                        <a:pt x="1415148" y="1119188"/>
                        <a:pt x="1431829" y="1135869"/>
                        <a:pt x="1431829" y="1156446"/>
                      </a:cubicBezTo>
                      <a:cubicBezTo>
                        <a:pt x="1431829" y="1177023"/>
                        <a:pt x="1415148" y="1193704"/>
                        <a:pt x="1394571" y="1193704"/>
                      </a:cubicBezTo>
                      <a:cubicBezTo>
                        <a:pt x="1373994" y="1193704"/>
                        <a:pt x="1357313" y="1177023"/>
                        <a:pt x="1357313" y="1156446"/>
                      </a:cubicBezTo>
                      <a:cubicBezTo>
                        <a:pt x="1357313" y="1135869"/>
                        <a:pt x="1373994" y="1119188"/>
                        <a:pt x="1394571" y="1119188"/>
                      </a:cubicBezTo>
                      <a:close/>
                      <a:moveTo>
                        <a:pt x="680196" y="1109663"/>
                      </a:moveTo>
                      <a:cubicBezTo>
                        <a:pt x="700773" y="1109663"/>
                        <a:pt x="717454" y="1126344"/>
                        <a:pt x="717454" y="1146921"/>
                      </a:cubicBezTo>
                      <a:cubicBezTo>
                        <a:pt x="717454" y="1167498"/>
                        <a:pt x="700773" y="1184179"/>
                        <a:pt x="680196" y="1184179"/>
                      </a:cubicBezTo>
                      <a:cubicBezTo>
                        <a:pt x="659619" y="1184179"/>
                        <a:pt x="642938" y="1167498"/>
                        <a:pt x="642938" y="1146921"/>
                      </a:cubicBezTo>
                      <a:cubicBezTo>
                        <a:pt x="642938" y="1126344"/>
                        <a:pt x="659619" y="1109663"/>
                        <a:pt x="680196" y="1109663"/>
                      </a:cubicBezTo>
                      <a:close/>
                      <a:moveTo>
                        <a:pt x="265858" y="1100137"/>
                      </a:moveTo>
                      <a:cubicBezTo>
                        <a:pt x="286435" y="1100137"/>
                        <a:pt x="303116" y="1116818"/>
                        <a:pt x="303116" y="1137395"/>
                      </a:cubicBezTo>
                      <a:cubicBezTo>
                        <a:pt x="303116" y="1157972"/>
                        <a:pt x="286435" y="1174653"/>
                        <a:pt x="265858" y="1174653"/>
                      </a:cubicBezTo>
                      <a:cubicBezTo>
                        <a:pt x="245281" y="1174653"/>
                        <a:pt x="228600" y="1157972"/>
                        <a:pt x="228600" y="1137395"/>
                      </a:cubicBezTo>
                      <a:cubicBezTo>
                        <a:pt x="228600" y="1116818"/>
                        <a:pt x="245281" y="1100137"/>
                        <a:pt x="265858" y="1100137"/>
                      </a:cubicBezTo>
                      <a:close/>
                      <a:moveTo>
                        <a:pt x="1846182" y="1076325"/>
                      </a:moveTo>
                      <a:cubicBezTo>
                        <a:pt x="1866759" y="1076325"/>
                        <a:pt x="1883440" y="1093006"/>
                        <a:pt x="1883440" y="1113583"/>
                      </a:cubicBezTo>
                      <a:cubicBezTo>
                        <a:pt x="1883440" y="1134160"/>
                        <a:pt x="1866759" y="1150841"/>
                        <a:pt x="1846182" y="1150841"/>
                      </a:cubicBezTo>
                      <a:cubicBezTo>
                        <a:pt x="1825605" y="1150841"/>
                        <a:pt x="1808924" y="1134160"/>
                        <a:pt x="1808924" y="1113583"/>
                      </a:cubicBezTo>
                      <a:cubicBezTo>
                        <a:pt x="1808924" y="1093006"/>
                        <a:pt x="1825605" y="1076325"/>
                        <a:pt x="1846182" y="1076325"/>
                      </a:cubicBezTo>
                      <a:close/>
                      <a:moveTo>
                        <a:pt x="1604120" y="1019176"/>
                      </a:moveTo>
                      <a:cubicBezTo>
                        <a:pt x="1624697" y="1019176"/>
                        <a:pt x="1641378" y="1035857"/>
                        <a:pt x="1641378" y="1056434"/>
                      </a:cubicBezTo>
                      <a:cubicBezTo>
                        <a:pt x="1641378" y="1077011"/>
                        <a:pt x="1624697" y="1093692"/>
                        <a:pt x="1604120" y="1093692"/>
                      </a:cubicBezTo>
                      <a:cubicBezTo>
                        <a:pt x="1583543" y="1093692"/>
                        <a:pt x="1566862" y="1077011"/>
                        <a:pt x="1566862" y="1056434"/>
                      </a:cubicBezTo>
                      <a:cubicBezTo>
                        <a:pt x="1566862" y="1035857"/>
                        <a:pt x="1583543" y="1019176"/>
                        <a:pt x="1604120" y="1019176"/>
                      </a:cubicBezTo>
                      <a:close/>
                      <a:moveTo>
                        <a:pt x="470646" y="962026"/>
                      </a:moveTo>
                      <a:cubicBezTo>
                        <a:pt x="491223" y="962026"/>
                        <a:pt x="507904" y="978707"/>
                        <a:pt x="507904" y="999284"/>
                      </a:cubicBezTo>
                      <a:cubicBezTo>
                        <a:pt x="507904" y="1019861"/>
                        <a:pt x="491223" y="1036542"/>
                        <a:pt x="470646" y="1036542"/>
                      </a:cubicBezTo>
                      <a:cubicBezTo>
                        <a:pt x="450069" y="1036542"/>
                        <a:pt x="433388" y="1019861"/>
                        <a:pt x="433388" y="999284"/>
                      </a:cubicBezTo>
                      <a:cubicBezTo>
                        <a:pt x="433388" y="978707"/>
                        <a:pt x="450069" y="962026"/>
                        <a:pt x="470646" y="962026"/>
                      </a:cubicBezTo>
                      <a:close/>
                      <a:moveTo>
                        <a:pt x="873353" y="943629"/>
                      </a:moveTo>
                      <a:cubicBezTo>
                        <a:pt x="893930" y="943629"/>
                        <a:pt x="910611" y="960310"/>
                        <a:pt x="910611" y="980887"/>
                      </a:cubicBezTo>
                      <a:cubicBezTo>
                        <a:pt x="910611" y="1001464"/>
                        <a:pt x="893930" y="1018145"/>
                        <a:pt x="873353" y="1018145"/>
                      </a:cubicBezTo>
                      <a:cubicBezTo>
                        <a:pt x="852776" y="1018145"/>
                        <a:pt x="836095" y="1001464"/>
                        <a:pt x="836095" y="980887"/>
                      </a:cubicBezTo>
                      <a:cubicBezTo>
                        <a:pt x="836095" y="960310"/>
                        <a:pt x="852776" y="943629"/>
                        <a:pt x="873353" y="943629"/>
                      </a:cubicBezTo>
                      <a:close/>
                      <a:moveTo>
                        <a:pt x="1129273" y="912715"/>
                      </a:moveTo>
                      <a:cubicBezTo>
                        <a:pt x="1149850" y="912715"/>
                        <a:pt x="1166531" y="929396"/>
                        <a:pt x="1166531" y="949973"/>
                      </a:cubicBezTo>
                      <a:cubicBezTo>
                        <a:pt x="1166531" y="970550"/>
                        <a:pt x="1149850" y="987231"/>
                        <a:pt x="1129273" y="987231"/>
                      </a:cubicBezTo>
                      <a:cubicBezTo>
                        <a:pt x="1108696" y="987231"/>
                        <a:pt x="1092015" y="970550"/>
                        <a:pt x="1092015" y="949973"/>
                      </a:cubicBezTo>
                      <a:cubicBezTo>
                        <a:pt x="1092015" y="929396"/>
                        <a:pt x="1108696" y="912715"/>
                        <a:pt x="1129273" y="912715"/>
                      </a:cubicBezTo>
                      <a:close/>
                      <a:moveTo>
                        <a:pt x="1394570" y="871539"/>
                      </a:moveTo>
                      <a:cubicBezTo>
                        <a:pt x="1415147" y="871539"/>
                        <a:pt x="1431828" y="888220"/>
                        <a:pt x="1431828" y="908797"/>
                      </a:cubicBezTo>
                      <a:cubicBezTo>
                        <a:pt x="1431828" y="929374"/>
                        <a:pt x="1415147" y="946055"/>
                        <a:pt x="1394570" y="946055"/>
                      </a:cubicBezTo>
                      <a:cubicBezTo>
                        <a:pt x="1373993" y="946055"/>
                        <a:pt x="1357312" y="929374"/>
                        <a:pt x="1357312" y="908797"/>
                      </a:cubicBezTo>
                      <a:cubicBezTo>
                        <a:pt x="1357312" y="888220"/>
                        <a:pt x="1373993" y="871539"/>
                        <a:pt x="1394570" y="871539"/>
                      </a:cubicBezTo>
                      <a:close/>
                      <a:moveTo>
                        <a:pt x="1696605" y="857060"/>
                      </a:moveTo>
                      <a:cubicBezTo>
                        <a:pt x="1717182" y="857060"/>
                        <a:pt x="1733863" y="873741"/>
                        <a:pt x="1733863" y="894318"/>
                      </a:cubicBezTo>
                      <a:cubicBezTo>
                        <a:pt x="1733863" y="914895"/>
                        <a:pt x="1717182" y="931576"/>
                        <a:pt x="1696605" y="931576"/>
                      </a:cubicBezTo>
                      <a:cubicBezTo>
                        <a:pt x="1676028" y="931576"/>
                        <a:pt x="1659347" y="914895"/>
                        <a:pt x="1659347" y="894318"/>
                      </a:cubicBezTo>
                      <a:cubicBezTo>
                        <a:pt x="1659347" y="873741"/>
                        <a:pt x="1676028" y="857060"/>
                        <a:pt x="1696605" y="857060"/>
                      </a:cubicBezTo>
                      <a:close/>
                      <a:moveTo>
                        <a:pt x="656383" y="828675"/>
                      </a:moveTo>
                      <a:cubicBezTo>
                        <a:pt x="676960" y="828675"/>
                        <a:pt x="693641" y="845356"/>
                        <a:pt x="693641" y="865933"/>
                      </a:cubicBezTo>
                      <a:cubicBezTo>
                        <a:pt x="693641" y="886510"/>
                        <a:pt x="676960" y="903191"/>
                        <a:pt x="656383" y="903191"/>
                      </a:cubicBezTo>
                      <a:cubicBezTo>
                        <a:pt x="635806" y="903191"/>
                        <a:pt x="619125" y="886510"/>
                        <a:pt x="619125" y="865933"/>
                      </a:cubicBezTo>
                      <a:cubicBezTo>
                        <a:pt x="619125" y="845356"/>
                        <a:pt x="635806" y="828675"/>
                        <a:pt x="656383" y="828675"/>
                      </a:cubicBezTo>
                      <a:close/>
                      <a:moveTo>
                        <a:pt x="246808" y="823913"/>
                      </a:moveTo>
                      <a:cubicBezTo>
                        <a:pt x="267385" y="823913"/>
                        <a:pt x="284066" y="840594"/>
                        <a:pt x="284066" y="861171"/>
                      </a:cubicBezTo>
                      <a:cubicBezTo>
                        <a:pt x="284066" y="881748"/>
                        <a:pt x="267385" y="898429"/>
                        <a:pt x="246808" y="898429"/>
                      </a:cubicBezTo>
                      <a:cubicBezTo>
                        <a:pt x="226231" y="898429"/>
                        <a:pt x="209550" y="881748"/>
                        <a:pt x="209550" y="861171"/>
                      </a:cubicBezTo>
                      <a:cubicBezTo>
                        <a:pt x="209550" y="840594"/>
                        <a:pt x="226231" y="823913"/>
                        <a:pt x="246808" y="823913"/>
                      </a:cubicBezTo>
                      <a:close/>
                      <a:moveTo>
                        <a:pt x="1219761" y="726977"/>
                      </a:moveTo>
                      <a:cubicBezTo>
                        <a:pt x="1240338" y="726977"/>
                        <a:pt x="1257019" y="743658"/>
                        <a:pt x="1257019" y="764235"/>
                      </a:cubicBezTo>
                      <a:cubicBezTo>
                        <a:pt x="1257019" y="784812"/>
                        <a:pt x="1240338" y="801493"/>
                        <a:pt x="1219761" y="801493"/>
                      </a:cubicBezTo>
                      <a:cubicBezTo>
                        <a:pt x="1199184" y="801493"/>
                        <a:pt x="1182503" y="784812"/>
                        <a:pt x="1182503" y="764235"/>
                      </a:cubicBezTo>
                      <a:cubicBezTo>
                        <a:pt x="1182503" y="743658"/>
                        <a:pt x="1199184" y="726977"/>
                        <a:pt x="1219761" y="726977"/>
                      </a:cubicBezTo>
                      <a:close/>
                      <a:moveTo>
                        <a:pt x="1899395" y="714377"/>
                      </a:moveTo>
                      <a:cubicBezTo>
                        <a:pt x="1919972" y="714377"/>
                        <a:pt x="1936653" y="731058"/>
                        <a:pt x="1936653" y="751635"/>
                      </a:cubicBezTo>
                      <a:cubicBezTo>
                        <a:pt x="1936653" y="772212"/>
                        <a:pt x="1919972" y="788893"/>
                        <a:pt x="1899395" y="788893"/>
                      </a:cubicBezTo>
                      <a:cubicBezTo>
                        <a:pt x="1878818" y="788893"/>
                        <a:pt x="1862137" y="772212"/>
                        <a:pt x="1862137" y="751635"/>
                      </a:cubicBezTo>
                      <a:cubicBezTo>
                        <a:pt x="1862137" y="731058"/>
                        <a:pt x="1878818" y="714377"/>
                        <a:pt x="1899395" y="714377"/>
                      </a:cubicBezTo>
                      <a:close/>
                      <a:moveTo>
                        <a:pt x="1523158" y="695326"/>
                      </a:moveTo>
                      <a:cubicBezTo>
                        <a:pt x="1543735" y="695326"/>
                        <a:pt x="1560416" y="712007"/>
                        <a:pt x="1560416" y="732584"/>
                      </a:cubicBezTo>
                      <a:cubicBezTo>
                        <a:pt x="1560416" y="753161"/>
                        <a:pt x="1543735" y="769842"/>
                        <a:pt x="1523158" y="769842"/>
                      </a:cubicBezTo>
                      <a:cubicBezTo>
                        <a:pt x="1502581" y="769842"/>
                        <a:pt x="1485900" y="753161"/>
                        <a:pt x="1485900" y="732584"/>
                      </a:cubicBezTo>
                      <a:cubicBezTo>
                        <a:pt x="1485900" y="712007"/>
                        <a:pt x="1502581" y="695326"/>
                        <a:pt x="1523158" y="695326"/>
                      </a:cubicBezTo>
                      <a:close/>
                      <a:moveTo>
                        <a:pt x="446833" y="681038"/>
                      </a:moveTo>
                      <a:cubicBezTo>
                        <a:pt x="467410" y="681038"/>
                        <a:pt x="484091" y="697719"/>
                        <a:pt x="484091" y="718296"/>
                      </a:cubicBezTo>
                      <a:cubicBezTo>
                        <a:pt x="484091" y="738873"/>
                        <a:pt x="467410" y="755554"/>
                        <a:pt x="446833" y="755554"/>
                      </a:cubicBezTo>
                      <a:cubicBezTo>
                        <a:pt x="426256" y="755554"/>
                        <a:pt x="409575" y="738873"/>
                        <a:pt x="409575" y="718296"/>
                      </a:cubicBezTo>
                      <a:cubicBezTo>
                        <a:pt x="409575" y="697719"/>
                        <a:pt x="426256" y="681038"/>
                        <a:pt x="446833" y="681038"/>
                      </a:cubicBezTo>
                      <a:close/>
                      <a:moveTo>
                        <a:pt x="970708" y="676276"/>
                      </a:moveTo>
                      <a:cubicBezTo>
                        <a:pt x="991285" y="676276"/>
                        <a:pt x="1007966" y="692957"/>
                        <a:pt x="1007966" y="713534"/>
                      </a:cubicBezTo>
                      <a:cubicBezTo>
                        <a:pt x="1007966" y="734111"/>
                        <a:pt x="991285" y="750792"/>
                        <a:pt x="970708" y="750792"/>
                      </a:cubicBezTo>
                      <a:cubicBezTo>
                        <a:pt x="950131" y="750792"/>
                        <a:pt x="933450" y="734111"/>
                        <a:pt x="933450" y="713534"/>
                      </a:cubicBezTo>
                      <a:cubicBezTo>
                        <a:pt x="933450" y="692957"/>
                        <a:pt x="950131" y="676276"/>
                        <a:pt x="970708" y="676276"/>
                      </a:cubicBezTo>
                      <a:close/>
                      <a:moveTo>
                        <a:pt x="37258" y="676276"/>
                      </a:moveTo>
                      <a:cubicBezTo>
                        <a:pt x="57835" y="676276"/>
                        <a:pt x="74516" y="692957"/>
                        <a:pt x="74516" y="713534"/>
                      </a:cubicBezTo>
                      <a:cubicBezTo>
                        <a:pt x="74516" y="734111"/>
                        <a:pt x="57835" y="750792"/>
                        <a:pt x="37258" y="750792"/>
                      </a:cubicBezTo>
                      <a:cubicBezTo>
                        <a:pt x="16681" y="750792"/>
                        <a:pt x="0" y="734111"/>
                        <a:pt x="0" y="713534"/>
                      </a:cubicBezTo>
                      <a:cubicBezTo>
                        <a:pt x="0" y="692957"/>
                        <a:pt x="16681" y="676276"/>
                        <a:pt x="37258" y="676276"/>
                      </a:cubicBezTo>
                      <a:close/>
                      <a:moveTo>
                        <a:pt x="656383" y="652462"/>
                      </a:moveTo>
                      <a:cubicBezTo>
                        <a:pt x="676960" y="652462"/>
                        <a:pt x="693641" y="669143"/>
                        <a:pt x="693641" y="689720"/>
                      </a:cubicBezTo>
                      <a:cubicBezTo>
                        <a:pt x="693641" y="710297"/>
                        <a:pt x="676960" y="726978"/>
                        <a:pt x="656383" y="726978"/>
                      </a:cubicBezTo>
                      <a:cubicBezTo>
                        <a:pt x="635806" y="726978"/>
                        <a:pt x="619125" y="710297"/>
                        <a:pt x="619125" y="689720"/>
                      </a:cubicBezTo>
                      <a:cubicBezTo>
                        <a:pt x="619125" y="669143"/>
                        <a:pt x="635806" y="652462"/>
                        <a:pt x="656383" y="652462"/>
                      </a:cubicBezTo>
                      <a:close/>
                      <a:moveTo>
                        <a:pt x="1313608" y="547689"/>
                      </a:moveTo>
                      <a:cubicBezTo>
                        <a:pt x="1334185" y="547689"/>
                        <a:pt x="1350866" y="564370"/>
                        <a:pt x="1350866" y="584947"/>
                      </a:cubicBezTo>
                      <a:cubicBezTo>
                        <a:pt x="1350866" y="605524"/>
                        <a:pt x="1334185" y="622205"/>
                        <a:pt x="1313608" y="622205"/>
                      </a:cubicBezTo>
                      <a:cubicBezTo>
                        <a:pt x="1293031" y="622205"/>
                        <a:pt x="1276350" y="605524"/>
                        <a:pt x="1276350" y="584947"/>
                      </a:cubicBezTo>
                      <a:cubicBezTo>
                        <a:pt x="1276350" y="564370"/>
                        <a:pt x="1293031" y="547689"/>
                        <a:pt x="1313608" y="547689"/>
                      </a:cubicBezTo>
                      <a:close/>
                      <a:moveTo>
                        <a:pt x="1728991" y="503139"/>
                      </a:moveTo>
                      <a:cubicBezTo>
                        <a:pt x="1749568" y="503139"/>
                        <a:pt x="1766249" y="519820"/>
                        <a:pt x="1766249" y="540397"/>
                      </a:cubicBezTo>
                      <a:cubicBezTo>
                        <a:pt x="1766249" y="560974"/>
                        <a:pt x="1749568" y="577655"/>
                        <a:pt x="1728991" y="577655"/>
                      </a:cubicBezTo>
                      <a:cubicBezTo>
                        <a:pt x="1708414" y="577655"/>
                        <a:pt x="1691733" y="560974"/>
                        <a:pt x="1691733" y="540397"/>
                      </a:cubicBezTo>
                      <a:cubicBezTo>
                        <a:pt x="1691733" y="519820"/>
                        <a:pt x="1708414" y="503139"/>
                        <a:pt x="1728991" y="503139"/>
                      </a:cubicBezTo>
                      <a:close/>
                      <a:moveTo>
                        <a:pt x="723058" y="476250"/>
                      </a:moveTo>
                      <a:cubicBezTo>
                        <a:pt x="743635" y="476250"/>
                        <a:pt x="760316" y="492931"/>
                        <a:pt x="760316" y="513508"/>
                      </a:cubicBezTo>
                      <a:cubicBezTo>
                        <a:pt x="760316" y="534085"/>
                        <a:pt x="743635" y="550766"/>
                        <a:pt x="723058" y="550766"/>
                      </a:cubicBezTo>
                      <a:cubicBezTo>
                        <a:pt x="702481" y="550766"/>
                        <a:pt x="685800" y="534085"/>
                        <a:pt x="685800" y="513508"/>
                      </a:cubicBezTo>
                      <a:cubicBezTo>
                        <a:pt x="685800" y="492931"/>
                        <a:pt x="702481" y="476250"/>
                        <a:pt x="723058" y="476250"/>
                      </a:cubicBezTo>
                      <a:close/>
                      <a:moveTo>
                        <a:pt x="251570" y="461962"/>
                      </a:moveTo>
                      <a:cubicBezTo>
                        <a:pt x="272147" y="461962"/>
                        <a:pt x="288828" y="478643"/>
                        <a:pt x="288828" y="499220"/>
                      </a:cubicBezTo>
                      <a:cubicBezTo>
                        <a:pt x="288828" y="519797"/>
                        <a:pt x="272147" y="536478"/>
                        <a:pt x="251570" y="536478"/>
                      </a:cubicBezTo>
                      <a:cubicBezTo>
                        <a:pt x="230993" y="536478"/>
                        <a:pt x="214312" y="519797"/>
                        <a:pt x="214312" y="499220"/>
                      </a:cubicBezTo>
                      <a:cubicBezTo>
                        <a:pt x="214312" y="478643"/>
                        <a:pt x="230993" y="461962"/>
                        <a:pt x="251570" y="461962"/>
                      </a:cubicBezTo>
                      <a:close/>
                      <a:moveTo>
                        <a:pt x="1522332" y="404813"/>
                      </a:moveTo>
                      <a:cubicBezTo>
                        <a:pt x="1542909" y="404813"/>
                        <a:pt x="1559590" y="421494"/>
                        <a:pt x="1559590" y="442071"/>
                      </a:cubicBezTo>
                      <a:cubicBezTo>
                        <a:pt x="1559590" y="462648"/>
                        <a:pt x="1542909" y="479329"/>
                        <a:pt x="1522332" y="479329"/>
                      </a:cubicBezTo>
                      <a:cubicBezTo>
                        <a:pt x="1501755" y="479329"/>
                        <a:pt x="1485074" y="462648"/>
                        <a:pt x="1485074" y="442071"/>
                      </a:cubicBezTo>
                      <a:cubicBezTo>
                        <a:pt x="1485074" y="421494"/>
                        <a:pt x="1501755" y="404813"/>
                        <a:pt x="1522332" y="404813"/>
                      </a:cubicBezTo>
                      <a:close/>
                      <a:moveTo>
                        <a:pt x="1080245" y="395288"/>
                      </a:moveTo>
                      <a:cubicBezTo>
                        <a:pt x="1100822" y="395288"/>
                        <a:pt x="1117503" y="411969"/>
                        <a:pt x="1117503" y="432546"/>
                      </a:cubicBezTo>
                      <a:cubicBezTo>
                        <a:pt x="1117503" y="453123"/>
                        <a:pt x="1100822" y="469804"/>
                        <a:pt x="1080245" y="469804"/>
                      </a:cubicBezTo>
                      <a:cubicBezTo>
                        <a:pt x="1059668" y="469804"/>
                        <a:pt x="1042987" y="453123"/>
                        <a:pt x="1042987" y="432546"/>
                      </a:cubicBezTo>
                      <a:cubicBezTo>
                        <a:pt x="1042987" y="411969"/>
                        <a:pt x="1059668" y="395288"/>
                        <a:pt x="1080245" y="395288"/>
                      </a:cubicBezTo>
                      <a:close/>
                      <a:moveTo>
                        <a:pt x="513508" y="328613"/>
                      </a:moveTo>
                      <a:cubicBezTo>
                        <a:pt x="534085" y="328613"/>
                        <a:pt x="550766" y="345294"/>
                        <a:pt x="550766" y="365871"/>
                      </a:cubicBezTo>
                      <a:cubicBezTo>
                        <a:pt x="550766" y="386448"/>
                        <a:pt x="534085" y="403129"/>
                        <a:pt x="513508" y="403129"/>
                      </a:cubicBezTo>
                      <a:cubicBezTo>
                        <a:pt x="492931" y="403129"/>
                        <a:pt x="476250" y="386448"/>
                        <a:pt x="476250" y="365871"/>
                      </a:cubicBezTo>
                      <a:cubicBezTo>
                        <a:pt x="476250" y="345294"/>
                        <a:pt x="492931" y="328613"/>
                        <a:pt x="513508" y="328613"/>
                      </a:cubicBezTo>
                      <a:close/>
                      <a:moveTo>
                        <a:pt x="870695" y="247651"/>
                      </a:moveTo>
                      <a:cubicBezTo>
                        <a:pt x="891272" y="247651"/>
                        <a:pt x="907953" y="264332"/>
                        <a:pt x="907953" y="284909"/>
                      </a:cubicBezTo>
                      <a:cubicBezTo>
                        <a:pt x="907953" y="305486"/>
                        <a:pt x="891272" y="322167"/>
                        <a:pt x="870695" y="322167"/>
                      </a:cubicBezTo>
                      <a:cubicBezTo>
                        <a:pt x="850118" y="322167"/>
                        <a:pt x="833437" y="305486"/>
                        <a:pt x="833437" y="284909"/>
                      </a:cubicBezTo>
                      <a:cubicBezTo>
                        <a:pt x="833437" y="264332"/>
                        <a:pt x="850118" y="247651"/>
                        <a:pt x="870695" y="247651"/>
                      </a:cubicBezTo>
                      <a:close/>
                      <a:moveTo>
                        <a:pt x="1251695" y="185739"/>
                      </a:moveTo>
                      <a:cubicBezTo>
                        <a:pt x="1272272" y="185739"/>
                        <a:pt x="1288953" y="202420"/>
                        <a:pt x="1288953" y="222997"/>
                      </a:cubicBezTo>
                      <a:cubicBezTo>
                        <a:pt x="1288953" y="243574"/>
                        <a:pt x="1272272" y="260255"/>
                        <a:pt x="1251695" y="260255"/>
                      </a:cubicBezTo>
                      <a:cubicBezTo>
                        <a:pt x="1231118" y="260255"/>
                        <a:pt x="1214437" y="243574"/>
                        <a:pt x="1214437" y="222997"/>
                      </a:cubicBezTo>
                      <a:cubicBezTo>
                        <a:pt x="1214437" y="202420"/>
                        <a:pt x="1231118" y="185739"/>
                        <a:pt x="1251695" y="185739"/>
                      </a:cubicBezTo>
                      <a:close/>
                      <a:moveTo>
                        <a:pt x="284908" y="180975"/>
                      </a:moveTo>
                      <a:cubicBezTo>
                        <a:pt x="305485" y="180975"/>
                        <a:pt x="322166" y="197656"/>
                        <a:pt x="322166" y="218233"/>
                      </a:cubicBezTo>
                      <a:cubicBezTo>
                        <a:pt x="322166" y="238810"/>
                        <a:pt x="305485" y="255491"/>
                        <a:pt x="284908" y="255491"/>
                      </a:cubicBezTo>
                      <a:cubicBezTo>
                        <a:pt x="264331" y="255491"/>
                        <a:pt x="247650" y="238810"/>
                        <a:pt x="247650" y="218233"/>
                      </a:cubicBezTo>
                      <a:cubicBezTo>
                        <a:pt x="247650" y="197656"/>
                        <a:pt x="264331" y="180975"/>
                        <a:pt x="284908" y="180975"/>
                      </a:cubicBezTo>
                      <a:close/>
                      <a:moveTo>
                        <a:pt x="1546144" y="119063"/>
                      </a:moveTo>
                      <a:cubicBezTo>
                        <a:pt x="1566721" y="119063"/>
                        <a:pt x="1583402" y="135744"/>
                        <a:pt x="1583402" y="156321"/>
                      </a:cubicBezTo>
                      <a:cubicBezTo>
                        <a:pt x="1583402" y="176898"/>
                        <a:pt x="1566721" y="193579"/>
                        <a:pt x="1546144" y="193579"/>
                      </a:cubicBezTo>
                      <a:cubicBezTo>
                        <a:pt x="1525567" y="193579"/>
                        <a:pt x="1508886" y="176898"/>
                        <a:pt x="1508886" y="156321"/>
                      </a:cubicBezTo>
                      <a:cubicBezTo>
                        <a:pt x="1508886" y="135744"/>
                        <a:pt x="1525567" y="119063"/>
                        <a:pt x="1546144" y="119063"/>
                      </a:cubicBezTo>
                      <a:close/>
                      <a:moveTo>
                        <a:pt x="651621" y="85725"/>
                      </a:moveTo>
                      <a:cubicBezTo>
                        <a:pt x="672198" y="85725"/>
                        <a:pt x="688879" y="102406"/>
                        <a:pt x="688879" y="122983"/>
                      </a:cubicBezTo>
                      <a:cubicBezTo>
                        <a:pt x="688879" y="143560"/>
                        <a:pt x="672198" y="160241"/>
                        <a:pt x="651621" y="160241"/>
                      </a:cubicBezTo>
                      <a:cubicBezTo>
                        <a:pt x="631044" y="160241"/>
                        <a:pt x="614363" y="143560"/>
                        <a:pt x="614363" y="122983"/>
                      </a:cubicBezTo>
                      <a:cubicBezTo>
                        <a:pt x="614363" y="102406"/>
                        <a:pt x="631044" y="85725"/>
                        <a:pt x="651621" y="85725"/>
                      </a:cubicBezTo>
                      <a:close/>
                      <a:moveTo>
                        <a:pt x="1013571" y="0"/>
                      </a:moveTo>
                      <a:cubicBezTo>
                        <a:pt x="1034148" y="0"/>
                        <a:pt x="1050829" y="16681"/>
                        <a:pt x="1050829" y="37258"/>
                      </a:cubicBezTo>
                      <a:cubicBezTo>
                        <a:pt x="1050829" y="57835"/>
                        <a:pt x="1034148" y="74516"/>
                        <a:pt x="1013571" y="74516"/>
                      </a:cubicBezTo>
                      <a:cubicBezTo>
                        <a:pt x="992994" y="74516"/>
                        <a:pt x="976313" y="57835"/>
                        <a:pt x="976313" y="37258"/>
                      </a:cubicBezTo>
                      <a:cubicBezTo>
                        <a:pt x="976313" y="16681"/>
                        <a:pt x="992994" y="0"/>
                        <a:pt x="1013571" y="0"/>
                      </a:cubicBezTo>
                      <a:close/>
                    </a:path>
                  </a:pathLst>
                </a:custGeom>
                <a:solidFill>
                  <a:srgbClr val="FFC000">
                    <a:lumMod val="40000"/>
                    <a:lumOff val="6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93" name="星: 8 pt 392">
                  <a:extLst>
                    <a:ext uri="{FF2B5EF4-FFF2-40B4-BE49-F238E27FC236}">
                      <a16:creationId xmlns:a16="http://schemas.microsoft.com/office/drawing/2014/main" id="{DE70F0A3-AEF7-4B79-BC05-7524D4282F37}"/>
                    </a:ext>
                  </a:extLst>
                </p:cNvPr>
                <p:cNvSpPr/>
                <p:nvPr/>
              </p:nvSpPr>
              <p:spPr>
                <a:xfrm>
                  <a:off x="2797803" y="5466376"/>
                  <a:ext cx="212448" cy="107156"/>
                </a:xfrm>
                <a:prstGeom prst="star8">
                  <a:avLst>
                    <a:gd name="adj" fmla="val 39722"/>
                  </a:avLst>
                </a:prstGeom>
                <a:solidFill>
                  <a:srgbClr val="00660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394" name="楕円 393">
                  <a:extLst>
                    <a:ext uri="{FF2B5EF4-FFF2-40B4-BE49-F238E27FC236}">
                      <a16:creationId xmlns:a16="http://schemas.microsoft.com/office/drawing/2014/main" id="{4CDCFA51-0FE0-4C0A-9D41-51E2B8502E5A}"/>
                    </a:ext>
                  </a:extLst>
                </p:cNvPr>
                <p:cNvSpPr/>
                <p:nvPr/>
              </p:nvSpPr>
              <p:spPr>
                <a:xfrm>
                  <a:off x="2859881" y="5495604"/>
                  <a:ext cx="85725" cy="45719"/>
                </a:xfrm>
                <a:prstGeom prst="ellipse">
                  <a:avLst/>
                </a:prstGeom>
                <a:solidFill>
                  <a:srgbClr val="70AD47">
                    <a:lumMod val="75000"/>
                  </a:srgb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  <p:sp>
            <p:nvSpPr>
              <p:cNvPr id="390" name="フリーフォーム: 図形 389">
                <a:extLst>
                  <a:ext uri="{FF2B5EF4-FFF2-40B4-BE49-F238E27FC236}">
                    <a16:creationId xmlns:a16="http://schemas.microsoft.com/office/drawing/2014/main" id="{E69DEDE7-8927-456C-843D-4E3AE8E79C1C}"/>
                  </a:ext>
                </a:extLst>
              </p:cNvPr>
              <p:cNvSpPr/>
              <p:nvPr/>
            </p:nvSpPr>
            <p:spPr>
              <a:xfrm>
                <a:off x="3169444" y="5626973"/>
                <a:ext cx="147675" cy="191915"/>
              </a:xfrm>
              <a:custGeom>
                <a:avLst/>
                <a:gdLst>
                  <a:gd name="connsiteX0" fmla="*/ 108924 w 194483"/>
                  <a:gd name="connsiteY0" fmla="*/ 89753 h 252745"/>
                  <a:gd name="connsiteX1" fmla="*/ 170659 w 194483"/>
                  <a:gd name="connsiteY1" fmla="*/ 152304 h 252745"/>
                  <a:gd name="connsiteX2" fmla="*/ 184374 w 194483"/>
                  <a:gd name="connsiteY2" fmla="*/ 250657 h 252745"/>
                  <a:gd name="connsiteX3" fmla="*/ 106570 w 194483"/>
                  <a:gd name="connsiteY3" fmla="*/ 188949 h 252745"/>
                  <a:gd name="connsiteX4" fmla="*/ 92855 w 194483"/>
                  <a:gd name="connsiteY4" fmla="*/ 90596 h 252745"/>
                  <a:gd name="connsiteX5" fmla="*/ 108924 w 194483"/>
                  <a:gd name="connsiteY5" fmla="*/ 89753 h 252745"/>
                  <a:gd name="connsiteX6" fmla="*/ 36913 w 194483"/>
                  <a:gd name="connsiteY6" fmla="*/ 0 h 252745"/>
                  <a:gd name="connsiteX7" fmla="*/ 73826 w 194483"/>
                  <a:gd name="connsiteY7" fmla="*/ 36913 h 252745"/>
                  <a:gd name="connsiteX8" fmla="*/ 36913 w 194483"/>
                  <a:gd name="connsiteY8" fmla="*/ 73826 h 252745"/>
                  <a:gd name="connsiteX9" fmla="*/ 0 w 194483"/>
                  <a:gd name="connsiteY9" fmla="*/ 36913 h 252745"/>
                  <a:gd name="connsiteX10" fmla="*/ 36913 w 194483"/>
                  <a:gd name="connsiteY10" fmla="*/ 0 h 2527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94483" h="252745">
                    <a:moveTo>
                      <a:pt x="108924" y="89753"/>
                    </a:moveTo>
                    <a:cubicBezTo>
                      <a:pt x="127372" y="95326"/>
                      <a:pt x="151705" y="119154"/>
                      <a:pt x="170659" y="152304"/>
                    </a:cubicBezTo>
                    <a:cubicBezTo>
                      <a:pt x="195932" y="196504"/>
                      <a:pt x="202071" y="240538"/>
                      <a:pt x="184374" y="250657"/>
                    </a:cubicBezTo>
                    <a:cubicBezTo>
                      <a:pt x="166677" y="260776"/>
                      <a:pt x="131842" y="233149"/>
                      <a:pt x="106570" y="188949"/>
                    </a:cubicBezTo>
                    <a:cubicBezTo>
                      <a:pt x="81297" y="144749"/>
                      <a:pt x="75157" y="100715"/>
                      <a:pt x="92855" y="90596"/>
                    </a:cubicBezTo>
                    <a:cubicBezTo>
                      <a:pt x="97279" y="88066"/>
                      <a:pt x="102775" y="87895"/>
                      <a:pt x="108924" y="89753"/>
                    </a:cubicBezTo>
                    <a:close/>
                    <a:moveTo>
                      <a:pt x="36913" y="0"/>
                    </a:moveTo>
                    <a:cubicBezTo>
                      <a:pt x="57299" y="0"/>
                      <a:pt x="73826" y="16527"/>
                      <a:pt x="73826" y="36913"/>
                    </a:cubicBezTo>
                    <a:cubicBezTo>
                      <a:pt x="73826" y="57299"/>
                      <a:pt x="57299" y="73826"/>
                      <a:pt x="36913" y="73826"/>
                    </a:cubicBezTo>
                    <a:cubicBezTo>
                      <a:pt x="16527" y="73826"/>
                      <a:pt x="0" y="57299"/>
                      <a:pt x="0" y="36913"/>
                    </a:cubicBezTo>
                    <a:cubicBezTo>
                      <a:pt x="0" y="16527"/>
                      <a:pt x="16527" y="0"/>
                      <a:pt x="36913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345" name="グループ化 344">
              <a:extLst>
                <a:ext uri="{FF2B5EF4-FFF2-40B4-BE49-F238E27FC236}">
                  <a16:creationId xmlns:a16="http://schemas.microsoft.com/office/drawing/2014/main" id="{1C32EF0B-DCFD-478E-BF12-EF97BB8FE8BF}"/>
                </a:ext>
              </a:extLst>
            </p:cNvPr>
            <p:cNvGrpSpPr/>
            <p:nvPr/>
          </p:nvGrpSpPr>
          <p:grpSpPr>
            <a:xfrm>
              <a:off x="1083183" y="2866838"/>
              <a:ext cx="770147" cy="615359"/>
              <a:chOff x="2447331" y="5466376"/>
              <a:chExt cx="907334" cy="766597"/>
            </a:xfrm>
          </p:grpSpPr>
          <p:grpSp>
            <p:nvGrpSpPr>
              <p:cNvPr id="383" name="グループ化 382">
                <a:extLst>
                  <a:ext uri="{FF2B5EF4-FFF2-40B4-BE49-F238E27FC236}">
                    <a16:creationId xmlns:a16="http://schemas.microsoft.com/office/drawing/2014/main" id="{73627FA7-36AD-4413-AF2D-94E6F96C8C90}"/>
                  </a:ext>
                </a:extLst>
              </p:cNvPr>
              <p:cNvGrpSpPr/>
              <p:nvPr/>
            </p:nvGrpSpPr>
            <p:grpSpPr>
              <a:xfrm>
                <a:off x="2447331" y="5466376"/>
                <a:ext cx="907334" cy="766597"/>
                <a:chOff x="2447331" y="5466376"/>
                <a:chExt cx="907334" cy="766597"/>
              </a:xfrm>
            </p:grpSpPr>
            <p:sp>
              <p:nvSpPr>
                <p:cNvPr id="385" name="楕円 384">
                  <a:extLst>
                    <a:ext uri="{FF2B5EF4-FFF2-40B4-BE49-F238E27FC236}">
                      <a16:creationId xmlns:a16="http://schemas.microsoft.com/office/drawing/2014/main" id="{B8743019-4C59-48AB-AC53-9FF828499047}"/>
                    </a:ext>
                  </a:extLst>
                </p:cNvPr>
                <p:cNvSpPr/>
                <p:nvPr/>
              </p:nvSpPr>
              <p:spPr bwMode="auto">
                <a:xfrm>
                  <a:off x="2447331" y="5497332"/>
                  <a:ext cx="907334" cy="735641"/>
                </a:xfrm>
                <a:prstGeom prst="ellipse">
                  <a:avLst/>
                </a:prstGeom>
                <a:gradFill flip="none" rotWithShape="1">
                  <a:gsLst>
                    <a:gs pos="90000">
                      <a:srgbClr val="FF6600"/>
                    </a:gs>
                    <a:gs pos="0">
                      <a:srgbClr val="FFC0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386" name="フリーフォーム: 図形 385">
                  <a:extLst>
                    <a:ext uri="{FF2B5EF4-FFF2-40B4-BE49-F238E27FC236}">
                      <a16:creationId xmlns:a16="http://schemas.microsoft.com/office/drawing/2014/main" id="{10F406D3-3927-456F-B3E4-70C20E4B4321}"/>
                    </a:ext>
                  </a:extLst>
                </p:cNvPr>
                <p:cNvSpPr/>
                <p:nvPr/>
              </p:nvSpPr>
              <p:spPr>
                <a:xfrm>
                  <a:off x="2539212" y="5554839"/>
                  <a:ext cx="712533" cy="624922"/>
                </a:xfrm>
                <a:custGeom>
                  <a:avLst/>
                  <a:gdLst>
                    <a:gd name="connsiteX0" fmla="*/ 1198482 w 1936653"/>
                    <a:gd name="connsiteY0" fmla="*/ 1624013 h 1698529"/>
                    <a:gd name="connsiteX1" fmla="*/ 1235740 w 1936653"/>
                    <a:gd name="connsiteY1" fmla="*/ 1661271 h 1698529"/>
                    <a:gd name="connsiteX2" fmla="*/ 1198482 w 1936653"/>
                    <a:gd name="connsiteY2" fmla="*/ 1698529 h 1698529"/>
                    <a:gd name="connsiteX3" fmla="*/ 1161224 w 1936653"/>
                    <a:gd name="connsiteY3" fmla="*/ 1661271 h 1698529"/>
                    <a:gd name="connsiteX4" fmla="*/ 1198482 w 1936653"/>
                    <a:gd name="connsiteY4" fmla="*/ 1624013 h 1698529"/>
                    <a:gd name="connsiteX5" fmla="*/ 888920 w 1936653"/>
                    <a:gd name="connsiteY5" fmla="*/ 1585913 h 1698529"/>
                    <a:gd name="connsiteX6" fmla="*/ 926178 w 1936653"/>
                    <a:gd name="connsiteY6" fmla="*/ 1623171 h 1698529"/>
                    <a:gd name="connsiteX7" fmla="*/ 888920 w 1936653"/>
                    <a:gd name="connsiteY7" fmla="*/ 1660429 h 1698529"/>
                    <a:gd name="connsiteX8" fmla="*/ 851662 w 1936653"/>
                    <a:gd name="connsiteY8" fmla="*/ 1623171 h 1698529"/>
                    <a:gd name="connsiteX9" fmla="*/ 888920 w 1936653"/>
                    <a:gd name="connsiteY9" fmla="*/ 1585913 h 1698529"/>
                    <a:gd name="connsiteX10" fmla="*/ 1560432 w 1936653"/>
                    <a:gd name="connsiteY10" fmla="*/ 1543050 h 1698529"/>
                    <a:gd name="connsiteX11" fmla="*/ 1597690 w 1936653"/>
                    <a:gd name="connsiteY11" fmla="*/ 1580308 h 1698529"/>
                    <a:gd name="connsiteX12" fmla="*/ 1560432 w 1936653"/>
                    <a:gd name="connsiteY12" fmla="*/ 1617566 h 1698529"/>
                    <a:gd name="connsiteX13" fmla="*/ 1523174 w 1936653"/>
                    <a:gd name="connsiteY13" fmla="*/ 1580308 h 1698529"/>
                    <a:gd name="connsiteX14" fmla="*/ 1560432 w 1936653"/>
                    <a:gd name="connsiteY14" fmla="*/ 1543050 h 1698529"/>
                    <a:gd name="connsiteX15" fmla="*/ 436482 w 1936653"/>
                    <a:gd name="connsiteY15" fmla="*/ 1519238 h 1698529"/>
                    <a:gd name="connsiteX16" fmla="*/ 473740 w 1936653"/>
                    <a:gd name="connsiteY16" fmla="*/ 1556496 h 1698529"/>
                    <a:gd name="connsiteX17" fmla="*/ 436482 w 1936653"/>
                    <a:gd name="connsiteY17" fmla="*/ 1593754 h 1698529"/>
                    <a:gd name="connsiteX18" fmla="*/ 399224 w 1936653"/>
                    <a:gd name="connsiteY18" fmla="*/ 1556496 h 1698529"/>
                    <a:gd name="connsiteX19" fmla="*/ 436482 w 1936653"/>
                    <a:gd name="connsiteY19" fmla="*/ 1519238 h 1698529"/>
                    <a:gd name="connsiteX20" fmla="*/ 665908 w 1936653"/>
                    <a:gd name="connsiteY20" fmla="*/ 1471614 h 1698529"/>
                    <a:gd name="connsiteX21" fmla="*/ 703166 w 1936653"/>
                    <a:gd name="connsiteY21" fmla="*/ 1508872 h 1698529"/>
                    <a:gd name="connsiteX22" fmla="*/ 665908 w 1936653"/>
                    <a:gd name="connsiteY22" fmla="*/ 1546130 h 1698529"/>
                    <a:gd name="connsiteX23" fmla="*/ 628650 w 1936653"/>
                    <a:gd name="connsiteY23" fmla="*/ 1508872 h 1698529"/>
                    <a:gd name="connsiteX24" fmla="*/ 665908 w 1936653"/>
                    <a:gd name="connsiteY24" fmla="*/ 1471614 h 1698529"/>
                    <a:gd name="connsiteX25" fmla="*/ 1104058 w 1936653"/>
                    <a:gd name="connsiteY25" fmla="*/ 1428751 h 1698529"/>
                    <a:gd name="connsiteX26" fmla="*/ 1141316 w 1936653"/>
                    <a:gd name="connsiteY26" fmla="*/ 1466009 h 1698529"/>
                    <a:gd name="connsiteX27" fmla="*/ 1104058 w 1936653"/>
                    <a:gd name="connsiteY27" fmla="*/ 1503267 h 1698529"/>
                    <a:gd name="connsiteX28" fmla="*/ 1066800 w 1936653"/>
                    <a:gd name="connsiteY28" fmla="*/ 1466009 h 1698529"/>
                    <a:gd name="connsiteX29" fmla="*/ 1104058 w 1936653"/>
                    <a:gd name="connsiteY29" fmla="*/ 1428751 h 1698529"/>
                    <a:gd name="connsiteX30" fmla="*/ 1351708 w 1936653"/>
                    <a:gd name="connsiteY30" fmla="*/ 1414464 h 1698529"/>
                    <a:gd name="connsiteX31" fmla="*/ 1388966 w 1936653"/>
                    <a:gd name="connsiteY31" fmla="*/ 1451722 h 1698529"/>
                    <a:gd name="connsiteX32" fmla="*/ 1351708 w 1936653"/>
                    <a:gd name="connsiteY32" fmla="*/ 1488980 h 1698529"/>
                    <a:gd name="connsiteX33" fmla="*/ 1314450 w 1936653"/>
                    <a:gd name="connsiteY33" fmla="*/ 1451722 h 1698529"/>
                    <a:gd name="connsiteX34" fmla="*/ 1351708 w 1936653"/>
                    <a:gd name="connsiteY34" fmla="*/ 1414464 h 1698529"/>
                    <a:gd name="connsiteX35" fmla="*/ 203120 w 1936653"/>
                    <a:gd name="connsiteY35" fmla="*/ 1328738 h 1698529"/>
                    <a:gd name="connsiteX36" fmla="*/ 240378 w 1936653"/>
                    <a:gd name="connsiteY36" fmla="*/ 1365996 h 1698529"/>
                    <a:gd name="connsiteX37" fmla="*/ 203120 w 1936653"/>
                    <a:gd name="connsiteY37" fmla="*/ 1403254 h 1698529"/>
                    <a:gd name="connsiteX38" fmla="*/ 165862 w 1936653"/>
                    <a:gd name="connsiteY38" fmla="*/ 1365996 h 1698529"/>
                    <a:gd name="connsiteX39" fmla="*/ 203120 w 1936653"/>
                    <a:gd name="connsiteY39" fmla="*/ 1328738 h 1698529"/>
                    <a:gd name="connsiteX40" fmla="*/ 1608883 w 1936653"/>
                    <a:gd name="connsiteY40" fmla="*/ 1290639 h 1698529"/>
                    <a:gd name="connsiteX41" fmla="*/ 1646141 w 1936653"/>
                    <a:gd name="connsiteY41" fmla="*/ 1327897 h 1698529"/>
                    <a:gd name="connsiteX42" fmla="*/ 1608883 w 1936653"/>
                    <a:gd name="connsiteY42" fmla="*/ 1365155 h 1698529"/>
                    <a:gd name="connsiteX43" fmla="*/ 1571625 w 1936653"/>
                    <a:gd name="connsiteY43" fmla="*/ 1327897 h 1698529"/>
                    <a:gd name="connsiteX44" fmla="*/ 1608883 w 1936653"/>
                    <a:gd name="connsiteY44" fmla="*/ 1290639 h 1698529"/>
                    <a:gd name="connsiteX45" fmla="*/ 894508 w 1936653"/>
                    <a:gd name="connsiteY45" fmla="*/ 1281114 h 1698529"/>
                    <a:gd name="connsiteX46" fmla="*/ 931766 w 1936653"/>
                    <a:gd name="connsiteY46" fmla="*/ 1318372 h 1698529"/>
                    <a:gd name="connsiteX47" fmla="*/ 894508 w 1936653"/>
                    <a:gd name="connsiteY47" fmla="*/ 1355630 h 1698529"/>
                    <a:gd name="connsiteX48" fmla="*/ 857250 w 1936653"/>
                    <a:gd name="connsiteY48" fmla="*/ 1318372 h 1698529"/>
                    <a:gd name="connsiteX49" fmla="*/ 894508 w 1936653"/>
                    <a:gd name="connsiteY49" fmla="*/ 1281114 h 1698529"/>
                    <a:gd name="connsiteX50" fmla="*/ 484090 w 1936653"/>
                    <a:gd name="connsiteY50" fmla="*/ 1253381 h 1698529"/>
                    <a:gd name="connsiteX51" fmla="*/ 521348 w 1936653"/>
                    <a:gd name="connsiteY51" fmla="*/ 1290639 h 1698529"/>
                    <a:gd name="connsiteX52" fmla="*/ 484090 w 1936653"/>
                    <a:gd name="connsiteY52" fmla="*/ 1327897 h 1698529"/>
                    <a:gd name="connsiteX53" fmla="*/ 446832 w 1936653"/>
                    <a:gd name="connsiteY53" fmla="*/ 1290639 h 1698529"/>
                    <a:gd name="connsiteX54" fmla="*/ 484090 w 1936653"/>
                    <a:gd name="connsiteY54" fmla="*/ 1253381 h 1698529"/>
                    <a:gd name="connsiteX55" fmla="*/ 1156446 w 1936653"/>
                    <a:gd name="connsiteY55" fmla="*/ 1138238 h 1698529"/>
                    <a:gd name="connsiteX56" fmla="*/ 1193704 w 1936653"/>
                    <a:gd name="connsiteY56" fmla="*/ 1175496 h 1698529"/>
                    <a:gd name="connsiteX57" fmla="*/ 1156446 w 1936653"/>
                    <a:gd name="connsiteY57" fmla="*/ 1212754 h 1698529"/>
                    <a:gd name="connsiteX58" fmla="*/ 1119188 w 1936653"/>
                    <a:gd name="connsiteY58" fmla="*/ 1175496 h 1698529"/>
                    <a:gd name="connsiteX59" fmla="*/ 1156446 w 1936653"/>
                    <a:gd name="connsiteY59" fmla="*/ 1138238 h 1698529"/>
                    <a:gd name="connsiteX60" fmla="*/ 1394571 w 1936653"/>
                    <a:gd name="connsiteY60" fmla="*/ 1119188 h 1698529"/>
                    <a:gd name="connsiteX61" fmla="*/ 1431829 w 1936653"/>
                    <a:gd name="connsiteY61" fmla="*/ 1156446 h 1698529"/>
                    <a:gd name="connsiteX62" fmla="*/ 1394571 w 1936653"/>
                    <a:gd name="connsiteY62" fmla="*/ 1193704 h 1698529"/>
                    <a:gd name="connsiteX63" fmla="*/ 1357313 w 1936653"/>
                    <a:gd name="connsiteY63" fmla="*/ 1156446 h 1698529"/>
                    <a:gd name="connsiteX64" fmla="*/ 1394571 w 1936653"/>
                    <a:gd name="connsiteY64" fmla="*/ 1119188 h 1698529"/>
                    <a:gd name="connsiteX65" fmla="*/ 680196 w 1936653"/>
                    <a:gd name="connsiteY65" fmla="*/ 1109663 h 1698529"/>
                    <a:gd name="connsiteX66" fmla="*/ 717454 w 1936653"/>
                    <a:gd name="connsiteY66" fmla="*/ 1146921 h 1698529"/>
                    <a:gd name="connsiteX67" fmla="*/ 680196 w 1936653"/>
                    <a:gd name="connsiteY67" fmla="*/ 1184179 h 1698529"/>
                    <a:gd name="connsiteX68" fmla="*/ 642938 w 1936653"/>
                    <a:gd name="connsiteY68" fmla="*/ 1146921 h 1698529"/>
                    <a:gd name="connsiteX69" fmla="*/ 680196 w 1936653"/>
                    <a:gd name="connsiteY69" fmla="*/ 1109663 h 1698529"/>
                    <a:gd name="connsiteX70" fmla="*/ 265858 w 1936653"/>
                    <a:gd name="connsiteY70" fmla="*/ 1100137 h 1698529"/>
                    <a:gd name="connsiteX71" fmla="*/ 303116 w 1936653"/>
                    <a:gd name="connsiteY71" fmla="*/ 1137395 h 1698529"/>
                    <a:gd name="connsiteX72" fmla="*/ 265858 w 1936653"/>
                    <a:gd name="connsiteY72" fmla="*/ 1174653 h 1698529"/>
                    <a:gd name="connsiteX73" fmla="*/ 228600 w 1936653"/>
                    <a:gd name="connsiteY73" fmla="*/ 1137395 h 1698529"/>
                    <a:gd name="connsiteX74" fmla="*/ 265858 w 1936653"/>
                    <a:gd name="connsiteY74" fmla="*/ 1100137 h 1698529"/>
                    <a:gd name="connsiteX75" fmla="*/ 1846182 w 1936653"/>
                    <a:gd name="connsiteY75" fmla="*/ 1076325 h 1698529"/>
                    <a:gd name="connsiteX76" fmla="*/ 1883440 w 1936653"/>
                    <a:gd name="connsiteY76" fmla="*/ 1113583 h 1698529"/>
                    <a:gd name="connsiteX77" fmla="*/ 1846182 w 1936653"/>
                    <a:gd name="connsiteY77" fmla="*/ 1150841 h 1698529"/>
                    <a:gd name="connsiteX78" fmla="*/ 1808924 w 1936653"/>
                    <a:gd name="connsiteY78" fmla="*/ 1113583 h 1698529"/>
                    <a:gd name="connsiteX79" fmla="*/ 1846182 w 1936653"/>
                    <a:gd name="connsiteY79" fmla="*/ 1076325 h 1698529"/>
                    <a:gd name="connsiteX80" fmla="*/ 1604120 w 1936653"/>
                    <a:gd name="connsiteY80" fmla="*/ 1019176 h 1698529"/>
                    <a:gd name="connsiteX81" fmla="*/ 1641378 w 1936653"/>
                    <a:gd name="connsiteY81" fmla="*/ 1056434 h 1698529"/>
                    <a:gd name="connsiteX82" fmla="*/ 1604120 w 1936653"/>
                    <a:gd name="connsiteY82" fmla="*/ 1093692 h 1698529"/>
                    <a:gd name="connsiteX83" fmla="*/ 1566862 w 1936653"/>
                    <a:gd name="connsiteY83" fmla="*/ 1056434 h 1698529"/>
                    <a:gd name="connsiteX84" fmla="*/ 1604120 w 1936653"/>
                    <a:gd name="connsiteY84" fmla="*/ 1019176 h 1698529"/>
                    <a:gd name="connsiteX85" fmla="*/ 470646 w 1936653"/>
                    <a:gd name="connsiteY85" fmla="*/ 962026 h 1698529"/>
                    <a:gd name="connsiteX86" fmla="*/ 507904 w 1936653"/>
                    <a:gd name="connsiteY86" fmla="*/ 999284 h 1698529"/>
                    <a:gd name="connsiteX87" fmla="*/ 470646 w 1936653"/>
                    <a:gd name="connsiteY87" fmla="*/ 1036542 h 1698529"/>
                    <a:gd name="connsiteX88" fmla="*/ 433388 w 1936653"/>
                    <a:gd name="connsiteY88" fmla="*/ 999284 h 1698529"/>
                    <a:gd name="connsiteX89" fmla="*/ 470646 w 1936653"/>
                    <a:gd name="connsiteY89" fmla="*/ 962026 h 1698529"/>
                    <a:gd name="connsiteX90" fmla="*/ 873353 w 1936653"/>
                    <a:gd name="connsiteY90" fmla="*/ 943629 h 1698529"/>
                    <a:gd name="connsiteX91" fmla="*/ 910611 w 1936653"/>
                    <a:gd name="connsiteY91" fmla="*/ 980887 h 1698529"/>
                    <a:gd name="connsiteX92" fmla="*/ 873353 w 1936653"/>
                    <a:gd name="connsiteY92" fmla="*/ 1018145 h 1698529"/>
                    <a:gd name="connsiteX93" fmla="*/ 836095 w 1936653"/>
                    <a:gd name="connsiteY93" fmla="*/ 980887 h 1698529"/>
                    <a:gd name="connsiteX94" fmla="*/ 873353 w 1936653"/>
                    <a:gd name="connsiteY94" fmla="*/ 943629 h 1698529"/>
                    <a:gd name="connsiteX95" fmla="*/ 1129273 w 1936653"/>
                    <a:gd name="connsiteY95" fmla="*/ 912715 h 1698529"/>
                    <a:gd name="connsiteX96" fmla="*/ 1166531 w 1936653"/>
                    <a:gd name="connsiteY96" fmla="*/ 949973 h 1698529"/>
                    <a:gd name="connsiteX97" fmla="*/ 1129273 w 1936653"/>
                    <a:gd name="connsiteY97" fmla="*/ 987231 h 1698529"/>
                    <a:gd name="connsiteX98" fmla="*/ 1092015 w 1936653"/>
                    <a:gd name="connsiteY98" fmla="*/ 949973 h 1698529"/>
                    <a:gd name="connsiteX99" fmla="*/ 1129273 w 1936653"/>
                    <a:gd name="connsiteY99" fmla="*/ 912715 h 1698529"/>
                    <a:gd name="connsiteX100" fmla="*/ 1394570 w 1936653"/>
                    <a:gd name="connsiteY100" fmla="*/ 871539 h 1698529"/>
                    <a:gd name="connsiteX101" fmla="*/ 1431828 w 1936653"/>
                    <a:gd name="connsiteY101" fmla="*/ 908797 h 1698529"/>
                    <a:gd name="connsiteX102" fmla="*/ 1394570 w 1936653"/>
                    <a:gd name="connsiteY102" fmla="*/ 946055 h 1698529"/>
                    <a:gd name="connsiteX103" fmla="*/ 1357312 w 1936653"/>
                    <a:gd name="connsiteY103" fmla="*/ 908797 h 1698529"/>
                    <a:gd name="connsiteX104" fmla="*/ 1394570 w 1936653"/>
                    <a:gd name="connsiteY104" fmla="*/ 871539 h 1698529"/>
                    <a:gd name="connsiteX105" fmla="*/ 1696605 w 1936653"/>
                    <a:gd name="connsiteY105" fmla="*/ 857060 h 1698529"/>
                    <a:gd name="connsiteX106" fmla="*/ 1733863 w 1936653"/>
                    <a:gd name="connsiteY106" fmla="*/ 894318 h 1698529"/>
                    <a:gd name="connsiteX107" fmla="*/ 1696605 w 1936653"/>
                    <a:gd name="connsiteY107" fmla="*/ 931576 h 1698529"/>
                    <a:gd name="connsiteX108" fmla="*/ 1659347 w 1936653"/>
                    <a:gd name="connsiteY108" fmla="*/ 894318 h 1698529"/>
                    <a:gd name="connsiteX109" fmla="*/ 1696605 w 1936653"/>
                    <a:gd name="connsiteY109" fmla="*/ 857060 h 1698529"/>
                    <a:gd name="connsiteX110" fmla="*/ 656383 w 1936653"/>
                    <a:gd name="connsiteY110" fmla="*/ 828675 h 1698529"/>
                    <a:gd name="connsiteX111" fmla="*/ 693641 w 1936653"/>
                    <a:gd name="connsiteY111" fmla="*/ 865933 h 1698529"/>
                    <a:gd name="connsiteX112" fmla="*/ 656383 w 1936653"/>
                    <a:gd name="connsiteY112" fmla="*/ 903191 h 1698529"/>
                    <a:gd name="connsiteX113" fmla="*/ 619125 w 1936653"/>
                    <a:gd name="connsiteY113" fmla="*/ 865933 h 1698529"/>
                    <a:gd name="connsiteX114" fmla="*/ 656383 w 1936653"/>
                    <a:gd name="connsiteY114" fmla="*/ 828675 h 1698529"/>
                    <a:gd name="connsiteX115" fmla="*/ 246808 w 1936653"/>
                    <a:gd name="connsiteY115" fmla="*/ 823913 h 1698529"/>
                    <a:gd name="connsiteX116" fmla="*/ 284066 w 1936653"/>
                    <a:gd name="connsiteY116" fmla="*/ 861171 h 1698529"/>
                    <a:gd name="connsiteX117" fmla="*/ 246808 w 1936653"/>
                    <a:gd name="connsiteY117" fmla="*/ 898429 h 1698529"/>
                    <a:gd name="connsiteX118" fmla="*/ 209550 w 1936653"/>
                    <a:gd name="connsiteY118" fmla="*/ 861171 h 1698529"/>
                    <a:gd name="connsiteX119" fmla="*/ 246808 w 1936653"/>
                    <a:gd name="connsiteY119" fmla="*/ 823913 h 1698529"/>
                    <a:gd name="connsiteX120" fmla="*/ 1219761 w 1936653"/>
                    <a:gd name="connsiteY120" fmla="*/ 726977 h 1698529"/>
                    <a:gd name="connsiteX121" fmla="*/ 1257019 w 1936653"/>
                    <a:gd name="connsiteY121" fmla="*/ 764235 h 1698529"/>
                    <a:gd name="connsiteX122" fmla="*/ 1219761 w 1936653"/>
                    <a:gd name="connsiteY122" fmla="*/ 801493 h 1698529"/>
                    <a:gd name="connsiteX123" fmla="*/ 1182503 w 1936653"/>
                    <a:gd name="connsiteY123" fmla="*/ 764235 h 1698529"/>
                    <a:gd name="connsiteX124" fmla="*/ 1219761 w 1936653"/>
                    <a:gd name="connsiteY124" fmla="*/ 726977 h 1698529"/>
                    <a:gd name="connsiteX125" fmla="*/ 1899395 w 1936653"/>
                    <a:gd name="connsiteY125" fmla="*/ 714377 h 1698529"/>
                    <a:gd name="connsiteX126" fmla="*/ 1936653 w 1936653"/>
                    <a:gd name="connsiteY126" fmla="*/ 751635 h 1698529"/>
                    <a:gd name="connsiteX127" fmla="*/ 1899395 w 1936653"/>
                    <a:gd name="connsiteY127" fmla="*/ 788893 h 1698529"/>
                    <a:gd name="connsiteX128" fmla="*/ 1862137 w 1936653"/>
                    <a:gd name="connsiteY128" fmla="*/ 751635 h 1698529"/>
                    <a:gd name="connsiteX129" fmla="*/ 1899395 w 1936653"/>
                    <a:gd name="connsiteY129" fmla="*/ 714377 h 1698529"/>
                    <a:gd name="connsiteX130" fmla="*/ 1523158 w 1936653"/>
                    <a:gd name="connsiteY130" fmla="*/ 695326 h 1698529"/>
                    <a:gd name="connsiteX131" fmla="*/ 1560416 w 1936653"/>
                    <a:gd name="connsiteY131" fmla="*/ 732584 h 1698529"/>
                    <a:gd name="connsiteX132" fmla="*/ 1523158 w 1936653"/>
                    <a:gd name="connsiteY132" fmla="*/ 769842 h 1698529"/>
                    <a:gd name="connsiteX133" fmla="*/ 1485900 w 1936653"/>
                    <a:gd name="connsiteY133" fmla="*/ 732584 h 1698529"/>
                    <a:gd name="connsiteX134" fmla="*/ 1523158 w 1936653"/>
                    <a:gd name="connsiteY134" fmla="*/ 695326 h 1698529"/>
                    <a:gd name="connsiteX135" fmla="*/ 446833 w 1936653"/>
                    <a:gd name="connsiteY135" fmla="*/ 681038 h 1698529"/>
                    <a:gd name="connsiteX136" fmla="*/ 484091 w 1936653"/>
                    <a:gd name="connsiteY136" fmla="*/ 718296 h 1698529"/>
                    <a:gd name="connsiteX137" fmla="*/ 446833 w 1936653"/>
                    <a:gd name="connsiteY137" fmla="*/ 755554 h 1698529"/>
                    <a:gd name="connsiteX138" fmla="*/ 409575 w 1936653"/>
                    <a:gd name="connsiteY138" fmla="*/ 718296 h 1698529"/>
                    <a:gd name="connsiteX139" fmla="*/ 446833 w 1936653"/>
                    <a:gd name="connsiteY139" fmla="*/ 681038 h 1698529"/>
                    <a:gd name="connsiteX140" fmla="*/ 970708 w 1936653"/>
                    <a:gd name="connsiteY140" fmla="*/ 676276 h 1698529"/>
                    <a:gd name="connsiteX141" fmla="*/ 1007966 w 1936653"/>
                    <a:gd name="connsiteY141" fmla="*/ 713534 h 1698529"/>
                    <a:gd name="connsiteX142" fmla="*/ 970708 w 1936653"/>
                    <a:gd name="connsiteY142" fmla="*/ 750792 h 1698529"/>
                    <a:gd name="connsiteX143" fmla="*/ 933450 w 1936653"/>
                    <a:gd name="connsiteY143" fmla="*/ 713534 h 1698529"/>
                    <a:gd name="connsiteX144" fmla="*/ 970708 w 1936653"/>
                    <a:gd name="connsiteY144" fmla="*/ 676276 h 1698529"/>
                    <a:gd name="connsiteX145" fmla="*/ 37258 w 1936653"/>
                    <a:gd name="connsiteY145" fmla="*/ 676276 h 1698529"/>
                    <a:gd name="connsiteX146" fmla="*/ 74516 w 1936653"/>
                    <a:gd name="connsiteY146" fmla="*/ 713534 h 1698529"/>
                    <a:gd name="connsiteX147" fmla="*/ 37258 w 1936653"/>
                    <a:gd name="connsiteY147" fmla="*/ 750792 h 1698529"/>
                    <a:gd name="connsiteX148" fmla="*/ 0 w 1936653"/>
                    <a:gd name="connsiteY148" fmla="*/ 713534 h 1698529"/>
                    <a:gd name="connsiteX149" fmla="*/ 37258 w 1936653"/>
                    <a:gd name="connsiteY149" fmla="*/ 676276 h 1698529"/>
                    <a:gd name="connsiteX150" fmla="*/ 656383 w 1936653"/>
                    <a:gd name="connsiteY150" fmla="*/ 652462 h 1698529"/>
                    <a:gd name="connsiteX151" fmla="*/ 693641 w 1936653"/>
                    <a:gd name="connsiteY151" fmla="*/ 689720 h 1698529"/>
                    <a:gd name="connsiteX152" fmla="*/ 656383 w 1936653"/>
                    <a:gd name="connsiteY152" fmla="*/ 726978 h 1698529"/>
                    <a:gd name="connsiteX153" fmla="*/ 619125 w 1936653"/>
                    <a:gd name="connsiteY153" fmla="*/ 689720 h 1698529"/>
                    <a:gd name="connsiteX154" fmla="*/ 656383 w 1936653"/>
                    <a:gd name="connsiteY154" fmla="*/ 652462 h 1698529"/>
                    <a:gd name="connsiteX155" fmla="*/ 1313608 w 1936653"/>
                    <a:gd name="connsiteY155" fmla="*/ 547689 h 1698529"/>
                    <a:gd name="connsiteX156" fmla="*/ 1350866 w 1936653"/>
                    <a:gd name="connsiteY156" fmla="*/ 584947 h 1698529"/>
                    <a:gd name="connsiteX157" fmla="*/ 1313608 w 1936653"/>
                    <a:gd name="connsiteY157" fmla="*/ 622205 h 1698529"/>
                    <a:gd name="connsiteX158" fmla="*/ 1276350 w 1936653"/>
                    <a:gd name="connsiteY158" fmla="*/ 584947 h 1698529"/>
                    <a:gd name="connsiteX159" fmla="*/ 1313608 w 1936653"/>
                    <a:gd name="connsiteY159" fmla="*/ 547689 h 1698529"/>
                    <a:gd name="connsiteX160" fmla="*/ 1728991 w 1936653"/>
                    <a:gd name="connsiteY160" fmla="*/ 503139 h 1698529"/>
                    <a:gd name="connsiteX161" fmla="*/ 1766249 w 1936653"/>
                    <a:gd name="connsiteY161" fmla="*/ 540397 h 1698529"/>
                    <a:gd name="connsiteX162" fmla="*/ 1728991 w 1936653"/>
                    <a:gd name="connsiteY162" fmla="*/ 577655 h 1698529"/>
                    <a:gd name="connsiteX163" fmla="*/ 1691733 w 1936653"/>
                    <a:gd name="connsiteY163" fmla="*/ 540397 h 1698529"/>
                    <a:gd name="connsiteX164" fmla="*/ 1728991 w 1936653"/>
                    <a:gd name="connsiteY164" fmla="*/ 503139 h 1698529"/>
                    <a:gd name="connsiteX165" fmla="*/ 723058 w 1936653"/>
                    <a:gd name="connsiteY165" fmla="*/ 476250 h 1698529"/>
                    <a:gd name="connsiteX166" fmla="*/ 760316 w 1936653"/>
                    <a:gd name="connsiteY166" fmla="*/ 513508 h 1698529"/>
                    <a:gd name="connsiteX167" fmla="*/ 723058 w 1936653"/>
                    <a:gd name="connsiteY167" fmla="*/ 550766 h 1698529"/>
                    <a:gd name="connsiteX168" fmla="*/ 685800 w 1936653"/>
                    <a:gd name="connsiteY168" fmla="*/ 513508 h 1698529"/>
                    <a:gd name="connsiteX169" fmla="*/ 723058 w 1936653"/>
                    <a:gd name="connsiteY169" fmla="*/ 476250 h 1698529"/>
                    <a:gd name="connsiteX170" fmla="*/ 251570 w 1936653"/>
                    <a:gd name="connsiteY170" fmla="*/ 461962 h 1698529"/>
                    <a:gd name="connsiteX171" fmla="*/ 288828 w 1936653"/>
                    <a:gd name="connsiteY171" fmla="*/ 499220 h 1698529"/>
                    <a:gd name="connsiteX172" fmla="*/ 251570 w 1936653"/>
                    <a:gd name="connsiteY172" fmla="*/ 536478 h 1698529"/>
                    <a:gd name="connsiteX173" fmla="*/ 214312 w 1936653"/>
                    <a:gd name="connsiteY173" fmla="*/ 499220 h 1698529"/>
                    <a:gd name="connsiteX174" fmla="*/ 251570 w 1936653"/>
                    <a:gd name="connsiteY174" fmla="*/ 461962 h 1698529"/>
                    <a:gd name="connsiteX175" fmla="*/ 1522332 w 1936653"/>
                    <a:gd name="connsiteY175" fmla="*/ 404813 h 1698529"/>
                    <a:gd name="connsiteX176" fmla="*/ 1559590 w 1936653"/>
                    <a:gd name="connsiteY176" fmla="*/ 442071 h 1698529"/>
                    <a:gd name="connsiteX177" fmla="*/ 1522332 w 1936653"/>
                    <a:gd name="connsiteY177" fmla="*/ 479329 h 1698529"/>
                    <a:gd name="connsiteX178" fmla="*/ 1485074 w 1936653"/>
                    <a:gd name="connsiteY178" fmla="*/ 442071 h 1698529"/>
                    <a:gd name="connsiteX179" fmla="*/ 1522332 w 1936653"/>
                    <a:gd name="connsiteY179" fmla="*/ 404813 h 1698529"/>
                    <a:gd name="connsiteX180" fmla="*/ 1080245 w 1936653"/>
                    <a:gd name="connsiteY180" fmla="*/ 395288 h 1698529"/>
                    <a:gd name="connsiteX181" fmla="*/ 1117503 w 1936653"/>
                    <a:gd name="connsiteY181" fmla="*/ 432546 h 1698529"/>
                    <a:gd name="connsiteX182" fmla="*/ 1080245 w 1936653"/>
                    <a:gd name="connsiteY182" fmla="*/ 469804 h 1698529"/>
                    <a:gd name="connsiteX183" fmla="*/ 1042987 w 1936653"/>
                    <a:gd name="connsiteY183" fmla="*/ 432546 h 1698529"/>
                    <a:gd name="connsiteX184" fmla="*/ 1080245 w 1936653"/>
                    <a:gd name="connsiteY184" fmla="*/ 395288 h 1698529"/>
                    <a:gd name="connsiteX185" fmla="*/ 513508 w 1936653"/>
                    <a:gd name="connsiteY185" fmla="*/ 328613 h 1698529"/>
                    <a:gd name="connsiteX186" fmla="*/ 550766 w 1936653"/>
                    <a:gd name="connsiteY186" fmla="*/ 365871 h 1698529"/>
                    <a:gd name="connsiteX187" fmla="*/ 513508 w 1936653"/>
                    <a:gd name="connsiteY187" fmla="*/ 403129 h 1698529"/>
                    <a:gd name="connsiteX188" fmla="*/ 476250 w 1936653"/>
                    <a:gd name="connsiteY188" fmla="*/ 365871 h 1698529"/>
                    <a:gd name="connsiteX189" fmla="*/ 513508 w 1936653"/>
                    <a:gd name="connsiteY189" fmla="*/ 328613 h 1698529"/>
                    <a:gd name="connsiteX190" fmla="*/ 870695 w 1936653"/>
                    <a:gd name="connsiteY190" fmla="*/ 247651 h 1698529"/>
                    <a:gd name="connsiteX191" fmla="*/ 907953 w 1936653"/>
                    <a:gd name="connsiteY191" fmla="*/ 284909 h 1698529"/>
                    <a:gd name="connsiteX192" fmla="*/ 870695 w 1936653"/>
                    <a:gd name="connsiteY192" fmla="*/ 322167 h 1698529"/>
                    <a:gd name="connsiteX193" fmla="*/ 833437 w 1936653"/>
                    <a:gd name="connsiteY193" fmla="*/ 284909 h 1698529"/>
                    <a:gd name="connsiteX194" fmla="*/ 870695 w 1936653"/>
                    <a:gd name="connsiteY194" fmla="*/ 247651 h 1698529"/>
                    <a:gd name="connsiteX195" fmla="*/ 1251695 w 1936653"/>
                    <a:gd name="connsiteY195" fmla="*/ 185739 h 1698529"/>
                    <a:gd name="connsiteX196" fmla="*/ 1288953 w 1936653"/>
                    <a:gd name="connsiteY196" fmla="*/ 222997 h 1698529"/>
                    <a:gd name="connsiteX197" fmla="*/ 1251695 w 1936653"/>
                    <a:gd name="connsiteY197" fmla="*/ 260255 h 1698529"/>
                    <a:gd name="connsiteX198" fmla="*/ 1214437 w 1936653"/>
                    <a:gd name="connsiteY198" fmla="*/ 222997 h 1698529"/>
                    <a:gd name="connsiteX199" fmla="*/ 1251695 w 1936653"/>
                    <a:gd name="connsiteY199" fmla="*/ 185739 h 1698529"/>
                    <a:gd name="connsiteX200" fmla="*/ 284908 w 1936653"/>
                    <a:gd name="connsiteY200" fmla="*/ 180975 h 1698529"/>
                    <a:gd name="connsiteX201" fmla="*/ 322166 w 1936653"/>
                    <a:gd name="connsiteY201" fmla="*/ 218233 h 1698529"/>
                    <a:gd name="connsiteX202" fmla="*/ 284908 w 1936653"/>
                    <a:gd name="connsiteY202" fmla="*/ 255491 h 1698529"/>
                    <a:gd name="connsiteX203" fmla="*/ 247650 w 1936653"/>
                    <a:gd name="connsiteY203" fmla="*/ 218233 h 1698529"/>
                    <a:gd name="connsiteX204" fmla="*/ 284908 w 1936653"/>
                    <a:gd name="connsiteY204" fmla="*/ 180975 h 1698529"/>
                    <a:gd name="connsiteX205" fmla="*/ 1546144 w 1936653"/>
                    <a:gd name="connsiteY205" fmla="*/ 119063 h 1698529"/>
                    <a:gd name="connsiteX206" fmla="*/ 1583402 w 1936653"/>
                    <a:gd name="connsiteY206" fmla="*/ 156321 h 1698529"/>
                    <a:gd name="connsiteX207" fmla="*/ 1546144 w 1936653"/>
                    <a:gd name="connsiteY207" fmla="*/ 193579 h 1698529"/>
                    <a:gd name="connsiteX208" fmla="*/ 1508886 w 1936653"/>
                    <a:gd name="connsiteY208" fmla="*/ 156321 h 1698529"/>
                    <a:gd name="connsiteX209" fmla="*/ 1546144 w 1936653"/>
                    <a:gd name="connsiteY209" fmla="*/ 119063 h 1698529"/>
                    <a:gd name="connsiteX210" fmla="*/ 651621 w 1936653"/>
                    <a:gd name="connsiteY210" fmla="*/ 85725 h 1698529"/>
                    <a:gd name="connsiteX211" fmla="*/ 688879 w 1936653"/>
                    <a:gd name="connsiteY211" fmla="*/ 122983 h 1698529"/>
                    <a:gd name="connsiteX212" fmla="*/ 651621 w 1936653"/>
                    <a:gd name="connsiteY212" fmla="*/ 160241 h 1698529"/>
                    <a:gd name="connsiteX213" fmla="*/ 614363 w 1936653"/>
                    <a:gd name="connsiteY213" fmla="*/ 122983 h 1698529"/>
                    <a:gd name="connsiteX214" fmla="*/ 651621 w 1936653"/>
                    <a:gd name="connsiteY214" fmla="*/ 85725 h 1698529"/>
                    <a:gd name="connsiteX215" fmla="*/ 1013571 w 1936653"/>
                    <a:gd name="connsiteY215" fmla="*/ 0 h 1698529"/>
                    <a:gd name="connsiteX216" fmla="*/ 1050829 w 1936653"/>
                    <a:gd name="connsiteY216" fmla="*/ 37258 h 1698529"/>
                    <a:gd name="connsiteX217" fmla="*/ 1013571 w 1936653"/>
                    <a:gd name="connsiteY217" fmla="*/ 74516 h 1698529"/>
                    <a:gd name="connsiteX218" fmla="*/ 976313 w 1936653"/>
                    <a:gd name="connsiteY218" fmla="*/ 37258 h 1698529"/>
                    <a:gd name="connsiteX219" fmla="*/ 1013571 w 1936653"/>
                    <a:gd name="connsiteY219" fmla="*/ 0 h 16985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</a:cxnLst>
                  <a:rect l="l" t="t" r="r" b="b"/>
                  <a:pathLst>
                    <a:path w="1936653" h="1698529">
                      <a:moveTo>
                        <a:pt x="1198482" y="1624013"/>
                      </a:moveTo>
                      <a:cubicBezTo>
                        <a:pt x="1219059" y="1624013"/>
                        <a:pt x="1235740" y="1640694"/>
                        <a:pt x="1235740" y="1661271"/>
                      </a:cubicBezTo>
                      <a:cubicBezTo>
                        <a:pt x="1235740" y="1681848"/>
                        <a:pt x="1219059" y="1698529"/>
                        <a:pt x="1198482" y="1698529"/>
                      </a:cubicBezTo>
                      <a:cubicBezTo>
                        <a:pt x="1177905" y="1698529"/>
                        <a:pt x="1161224" y="1681848"/>
                        <a:pt x="1161224" y="1661271"/>
                      </a:cubicBezTo>
                      <a:cubicBezTo>
                        <a:pt x="1161224" y="1640694"/>
                        <a:pt x="1177905" y="1624013"/>
                        <a:pt x="1198482" y="1624013"/>
                      </a:cubicBezTo>
                      <a:close/>
                      <a:moveTo>
                        <a:pt x="888920" y="1585913"/>
                      </a:moveTo>
                      <a:cubicBezTo>
                        <a:pt x="909497" y="1585913"/>
                        <a:pt x="926178" y="1602594"/>
                        <a:pt x="926178" y="1623171"/>
                      </a:cubicBezTo>
                      <a:cubicBezTo>
                        <a:pt x="926178" y="1643748"/>
                        <a:pt x="909497" y="1660429"/>
                        <a:pt x="888920" y="1660429"/>
                      </a:cubicBezTo>
                      <a:cubicBezTo>
                        <a:pt x="868343" y="1660429"/>
                        <a:pt x="851662" y="1643748"/>
                        <a:pt x="851662" y="1623171"/>
                      </a:cubicBezTo>
                      <a:cubicBezTo>
                        <a:pt x="851662" y="1602594"/>
                        <a:pt x="868343" y="1585913"/>
                        <a:pt x="888920" y="1585913"/>
                      </a:cubicBezTo>
                      <a:close/>
                      <a:moveTo>
                        <a:pt x="1560432" y="1543050"/>
                      </a:moveTo>
                      <a:cubicBezTo>
                        <a:pt x="1581009" y="1543050"/>
                        <a:pt x="1597690" y="1559731"/>
                        <a:pt x="1597690" y="1580308"/>
                      </a:cubicBezTo>
                      <a:cubicBezTo>
                        <a:pt x="1597690" y="1600885"/>
                        <a:pt x="1581009" y="1617566"/>
                        <a:pt x="1560432" y="1617566"/>
                      </a:cubicBezTo>
                      <a:cubicBezTo>
                        <a:pt x="1539855" y="1617566"/>
                        <a:pt x="1523174" y="1600885"/>
                        <a:pt x="1523174" y="1580308"/>
                      </a:cubicBezTo>
                      <a:cubicBezTo>
                        <a:pt x="1523174" y="1559731"/>
                        <a:pt x="1539855" y="1543050"/>
                        <a:pt x="1560432" y="1543050"/>
                      </a:cubicBezTo>
                      <a:close/>
                      <a:moveTo>
                        <a:pt x="436482" y="1519238"/>
                      </a:moveTo>
                      <a:cubicBezTo>
                        <a:pt x="457059" y="1519238"/>
                        <a:pt x="473740" y="1535919"/>
                        <a:pt x="473740" y="1556496"/>
                      </a:cubicBezTo>
                      <a:cubicBezTo>
                        <a:pt x="473740" y="1577073"/>
                        <a:pt x="457059" y="1593754"/>
                        <a:pt x="436482" y="1593754"/>
                      </a:cubicBezTo>
                      <a:cubicBezTo>
                        <a:pt x="415905" y="1593754"/>
                        <a:pt x="399224" y="1577073"/>
                        <a:pt x="399224" y="1556496"/>
                      </a:cubicBezTo>
                      <a:cubicBezTo>
                        <a:pt x="399224" y="1535919"/>
                        <a:pt x="415905" y="1519238"/>
                        <a:pt x="436482" y="1519238"/>
                      </a:cubicBezTo>
                      <a:close/>
                      <a:moveTo>
                        <a:pt x="665908" y="1471614"/>
                      </a:moveTo>
                      <a:cubicBezTo>
                        <a:pt x="686485" y="1471614"/>
                        <a:pt x="703166" y="1488295"/>
                        <a:pt x="703166" y="1508872"/>
                      </a:cubicBezTo>
                      <a:cubicBezTo>
                        <a:pt x="703166" y="1529449"/>
                        <a:pt x="686485" y="1546130"/>
                        <a:pt x="665908" y="1546130"/>
                      </a:cubicBezTo>
                      <a:cubicBezTo>
                        <a:pt x="645331" y="1546130"/>
                        <a:pt x="628650" y="1529449"/>
                        <a:pt x="628650" y="1508872"/>
                      </a:cubicBezTo>
                      <a:cubicBezTo>
                        <a:pt x="628650" y="1488295"/>
                        <a:pt x="645331" y="1471614"/>
                        <a:pt x="665908" y="1471614"/>
                      </a:cubicBezTo>
                      <a:close/>
                      <a:moveTo>
                        <a:pt x="1104058" y="1428751"/>
                      </a:moveTo>
                      <a:cubicBezTo>
                        <a:pt x="1124635" y="1428751"/>
                        <a:pt x="1141316" y="1445432"/>
                        <a:pt x="1141316" y="1466009"/>
                      </a:cubicBezTo>
                      <a:cubicBezTo>
                        <a:pt x="1141316" y="1486586"/>
                        <a:pt x="1124635" y="1503267"/>
                        <a:pt x="1104058" y="1503267"/>
                      </a:cubicBezTo>
                      <a:cubicBezTo>
                        <a:pt x="1083481" y="1503267"/>
                        <a:pt x="1066800" y="1486586"/>
                        <a:pt x="1066800" y="1466009"/>
                      </a:cubicBezTo>
                      <a:cubicBezTo>
                        <a:pt x="1066800" y="1445432"/>
                        <a:pt x="1083481" y="1428751"/>
                        <a:pt x="1104058" y="1428751"/>
                      </a:cubicBezTo>
                      <a:close/>
                      <a:moveTo>
                        <a:pt x="1351708" y="1414464"/>
                      </a:moveTo>
                      <a:cubicBezTo>
                        <a:pt x="1372285" y="1414464"/>
                        <a:pt x="1388966" y="1431145"/>
                        <a:pt x="1388966" y="1451722"/>
                      </a:cubicBezTo>
                      <a:cubicBezTo>
                        <a:pt x="1388966" y="1472299"/>
                        <a:pt x="1372285" y="1488980"/>
                        <a:pt x="1351708" y="1488980"/>
                      </a:cubicBezTo>
                      <a:cubicBezTo>
                        <a:pt x="1331131" y="1488980"/>
                        <a:pt x="1314450" y="1472299"/>
                        <a:pt x="1314450" y="1451722"/>
                      </a:cubicBezTo>
                      <a:cubicBezTo>
                        <a:pt x="1314450" y="1431145"/>
                        <a:pt x="1331131" y="1414464"/>
                        <a:pt x="1351708" y="1414464"/>
                      </a:cubicBezTo>
                      <a:close/>
                      <a:moveTo>
                        <a:pt x="203120" y="1328738"/>
                      </a:moveTo>
                      <a:cubicBezTo>
                        <a:pt x="223697" y="1328738"/>
                        <a:pt x="240378" y="1345419"/>
                        <a:pt x="240378" y="1365996"/>
                      </a:cubicBezTo>
                      <a:cubicBezTo>
                        <a:pt x="240378" y="1386573"/>
                        <a:pt x="223697" y="1403254"/>
                        <a:pt x="203120" y="1403254"/>
                      </a:cubicBezTo>
                      <a:cubicBezTo>
                        <a:pt x="182543" y="1403254"/>
                        <a:pt x="165862" y="1386573"/>
                        <a:pt x="165862" y="1365996"/>
                      </a:cubicBezTo>
                      <a:cubicBezTo>
                        <a:pt x="165862" y="1345419"/>
                        <a:pt x="182543" y="1328738"/>
                        <a:pt x="203120" y="1328738"/>
                      </a:cubicBezTo>
                      <a:close/>
                      <a:moveTo>
                        <a:pt x="1608883" y="1290639"/>
                      </a:moveTo>
                      <a:cubicBezTo>
                        <a:pt x="1629460" y="1290639"/>
                        <a:pt x="1646141" y="1307320"/>
                        <a:pt x="1646141" y="1327897"/>
                      </a:cubicBezTo>
                      <a:cubicBezTo>
                        <a:pt x="1646141" y="1348474"/>
                        <a:pt x="1629460" y="1365155"/>
                        <a:pt x="1608883" y="1365155"/>
                      </a:cubicBezTo>
                      <a:cubicBezTo>
                        <a:pt x="1588306" y="1365155"/>
                        <a:pt x="1571625" y="1348474"/>
                        <a:pt x="1571625" y="1327897"/>
                      </a:cubicBezTo>
                      <a:cubicBezTo>
                        <a:pt x="1571625" y="1307320"/>
                        <a:pt x="1588306" y="1290639"/>
                        <a:pt x="1608883" y="1290639"/>
                      </a:cubicBezTo>
                      <a:close/>
                      <a:moveTo>
                        <a:pt x="894508" y="1281114"/>
                      </a:moveTo>
                      <a:cubicBezTo>
                        <a:pt x="915085" y="1281114"/>
                        <a:pt x="931766" y="1297795"/>
                        <a:pt x="931766" y="1318372"/>
                      </a:cubicBezTo>
                      <a:cubicBezTo>
                        <a:pt x="931766" y="1338949"/>
                        <a:pt x="915085" y="1355630"/>
                        <a:pt x="894508" y="1355630"/>
                      </a:cubicBezTo>
                      <a:cubicBezTo>
                        <a:pt x="873931" y="1355630"/>
                        <a:pt x="857250" y="1338949"/>
                        <a:pt x="857250" y="1318372"/>
                      </a:cubicBezTo>
                      <a:cubicBezTo>
                        <a:pt x="857250" y="1297795"/>
                        <a:pt x="873931" y="1281114"/>
                        <a:pt x="894508" y="1281114"/>
                      </a:cubicBezTo>
                      <a:close/>
                      <a:moveTo>
                        <a:pt x="484090" y="1253381"/>
                      </a:moveTo>
                      <a:cubicBezTo>
                        <a:pt x="504667" y="1253381"/>
                        <a:pt x="521348" y="1270062"/>
                        <a:pt x="521348" y="1290639"/>
                      </a:cubicBezTo>
                      <a:cubicBezTo>
                        <a:pt x="521348" y="1311216"/>
                        <a:pt x="504667" y="1327897"/>
                        <a:pt x="484090" y="1327897"/>
                      </a:cubicBezTo>
                      <a:cubicBezTo>
                        <a:pt x="463513" y="1327897"/>
                        <a:pt x="446832" y="1311216"/>
                        <a:pt x="446832" y="1290639"/>
                      </a:cubicBezTo>
                      <a:cubicBezTo>
                        <a:pt x="446832" y="1270062"/>
                        <a:pt x="463513" y="1253381"/>
                        <a:pt x="484090" y="1253381"/>
                      </a:cubicBezTo>
                      <a:close/>
                      <a:moveTo>
                        <a:pt x="1156446" y="1138238"/>
                      </a:moveTo>
                      <a:cubicBezTo>
                        <a:pt x="1177023" y="1138238"/>
                        <a:pt x="1193704" y="1154919"/>
                        <a:pt x="1193704" y="1175496"/>
                      </a:cubicBezTo>
                      <a:cubicBezTo>
                        <a:pt x="1193704" y="1196073"/>
                        <a:pt x="1177023" y="1212754"/>
                        <a:pt x="1156446" y="1212754"/>
                      </a:cubicBezTo>
                      <a:cubicBezTo>
                        <a:pt x="1135869" y="1212754"/>
                        <a:pt x="1119188" y="1196073"/>
                        <a:pt x="1119188" y="1175496"/>
                      </a:cubicBezTo>
                      <a:cubicBezTo>
                        <a:pt x="1119188" y="1154919"/>
                        <a:pt x="1135869" y="1138238"/>
                        <a:pt x="1156446" y="1138238"/>
                      </a:cubicBezTo>
                      <a:close/>
                      <a:moveTo>
                        <a:pt x="1394571" y="1119188"/>
                      </a:moveTo>
                      <a:cubicBezTo>
                        <a:pt x="1415148" y="1119188"/>
                        <a:pt x="1431829" y="1135869"/>
                        <a:pt x="1431829" y="1156446"/>
                      </a:cubicBezTo>
                      <a:cubicBezTo>
                        <a:pt x="1431829" y="1177023"/>
                        <a:pt x="1415148" y="1193704"/>
                        <a:pt x="1394571" y="1193704"/>
                      </a:cubicBezTo>
                      <a:cubicBezTo>
                        <a:pt x="1373994" y="1193704"/>
                        <a:pt x="1357313" y="1177023"/>
                        <a:pt x="1357313" y="1156446"/>
                      </a:cubicBezTo>
                      <a:cubicBezTo>
                        <a:pt x="1357313" y="1135869"/>
                        <a:pt x="1373994" y="1119188"/>
                        <a:pt x="1394571" y="1119188"/>
                      </a:cubicBezTo>
                      <a:close/>
                      <a:moveTo>
                        <a:pt x="680196" y="1109663"/>
                      </a:moveTo>
                      <a:cubicBezTo>
                        <a:pt x="700773" y="1109663"/>
                        <a:pt x="717454" y="1126344"/>
                        <a:pt x="717454" y="1146921"/>
                      </a:cubicBezTo>
                      <a:cubicBezTo>
                        <a:pt x="717454" y="1167498"/>
                        <a:pt x="700773" y="1184179"/>
                        <a:pt x="680196" y="1184179"/>
                      </a:cubicBezTo>
                      <a:cubicBezTo>
                        <a:pt x="659619" y="1184179"/>
                        <a:pt x="642938" y="1167498"/>
                        <a:pt x="642938" y="1146921"/>
                      </a:cubicBezTo>
                      <a:cubicBezTo>
                        <a:pt x="642938" y="1126344"/>
                        <a:pt x="659619" y="1109663"/>
                        <a:pt x="680196" y="1109663"/>
                      </a:cubicBezTo>
                      <a:close/>
                      <a:moveTo>
                        <a:pt x="265858" y="1100137"/>
                      </a:moveTo>
                      <a:cubicBezTo>
                        <a:pt x="286435" y="1100137"/>
                        <a:pt x="303116" y="1116818"/>
                        <a:pt x="303116" y="1137395"/>
                      </a:cubicBezTo>
                      <a:cubicBezTo>
                        <a:pt x="303116" y="1157972"/>
                        <a:pt x="286435" y="1174653"/>
                        <a:pt x="265858" y="1174653"/>
                      </a:cubicBezTo>
                      <a:cubicBezTo>
                        <a:pt x="245281" y="1174653"/>
                        <a:pt x="228600" y="1157972"/>
                        <a:pt x="228600" y="1137395"/>
                      </a:cubicBezTo>
                      <a:cubicBezTo>
                        <a:pt x="228600" y="1116818"/>
                        <a:pt x="245281" y="1100137"/>
                        <a:pt x="265858" y="1100137"/>
                      </a:cubicBezTo>
                      <a:close/>
                      <a:moveTo>
                        <a:pt x="1846182" y="1076325"/>
                      </a:moveTo>
                      <a:cubicBezTo>
                        <a:pt x="1866759" y="1076325"/>
                        <a:pt x="1883440" y="1093006"/>
                        <a:pt x="1883440" y="1113583"/>
                      </a:cubicBezTo>
                      <a:cubicBezTo>
                        <a:pt x="1883440" y="1134160"/>
                        <a:pt x="1866759" y="1150841"/>
                        <a:pt x="1846182" y="1150841"/>
                      </a:cubicBezTo>
                      <a:cubicBezTo>
                        <a:pt x="1825605" y="1150841"/>
                        <a:pt x="1808924" y="1134160"/>
                        <a:pt x="1808924" y="1113583"/>
                      </a:cubicBezTo>
                      <a:cubicBezTo>
                        <a:pt x="1808924" y="1093006"/>
                        <a:pt x="1825605" y="1076325"/>
                        <a:pt x="1846182" y="1076325"/>
                      </a:cubicBezTo>
                      <a:close/>
                      <a:moveTo>
                        <a:pt x="1604120" y="1019176"/>
                      </a:moveTo>
                      <a:cubicBezTo>
                        <a:pt x="1624697" y="1019176"/>
                        <a:pt x="1641378" y="1035857"/>
                        <a:pt x="1641378" y="1056434"/>
                      </a:cubicBezTo>
                      <a:cubicBezTo>
                        <a:pt x="1641378" y="1077011"/>
                        <a:pt x="1624697" y="1093692"/>
                        <a:pt x="1604120" y="1093692"/>
                      </a:cubicBezTo>
                      <a:cubicBezTo>
                        <a:pt x="1583543" y="1093692"/>
                        <a:pt x="1566862" y="1077011"/>
                        <a:pt x="1566862" y="1056434"/>
                      </a:cubicBezTo>
                      <a:cubicBezTo>
                        <a:pt x="1566862" y="1035857"/>
                        <a:pt x="1583543" y="1019176"/>
                        <a:pt x="1604120" y="1019176"/>
                      </a:cubicBezTo>
                      <a:close/>
                      <a:moveTo>
                        <a:pt x="470646" y="962026"/>
                      </a:moveTo>
                      <a:cubicBezTo>
                        <a:pt x="491223" y="962026"/>
                        <a:pt x="507904" y="978707"/>
                        <a:pt x="507904" y="999284"/>
                      </a:cubicBezTo>
                      <a:cubicBezTo>
                        <a:pt x="507904" y="1019861"/>
                        <a:pt x="491223" y="1036542"/>
                        <a:pt x="470646" y="1036542"/>
                      </a:cubicBezTo>
                      <a:cubicBezTo>
                        <a:pt x="450069" y="1036542"/>
                        <a:pt x="433388" y="1019861"/>
                        <a:pt x="433388" y="999284"/>
                      </a:cubicBezTo>
                      <a:cubicBezTo>
                        <a:pt x="433388" y="978707"/>
                        <a:pt x="450069" y="962026"/>
                        <a:pt x="470646" y="962026"/>
                      </a:cubicBezTo>
                      <a:close/>
                      <a:moveTo>
                        <a:pt x="873353" y="943629"/>
                      </a:moveTo>
                      <a:cubicBezTo>
                        <a:pt x="893930" y="943629"/>
                        <a:pt x="910611" y="960310"/>
                        <a:pt x="910611" y="980887"/>
                      </a:cubicBezTo>
                      <a:cubicBezTo>
                        <a:pt x="910611" y="1001464"/>
                        <a:pt x="893930" y="1018145"/>
                        <a:pt x="873353" y="1018145"/>
                      </a:cubicBezTo>
                      <a:cubicBezTo>
                        <a:pt x="852776" y="1018145"/>
                        <a:pt x="836095" y="1001464"/>
                        <a:pt x="836095" y="980887"/>
                      </a:cubicBezTo>
                      <a:cubicBezTo>
                        <a:pt x="836095" y="960310"/>
                        <a:pt x="852776" y="943629"/>
                        <a:pt x="873353" y="943629"/>
                      </a:cubicBezTo>
                      <a:close/>
                      <a:moveTo>
                        <a:pt x="1129273" y="912715"/>
                      </a:moveTo>
                      <a:cubicBezTo>
                        <a:pt x="1149850" y="912715"/>
                        <a:pt x="1166531" y="929396"/>
                        <a:pt x="1166531" y="949973"/>
                      </a:cubicBezTo>
                      <a:cubicBezTo>
                        <a:pt x="1166531" y="970550"/>
                        <a:pt x="1149850" y="987231"/>
                        <a:pt x="1129273" y="987231"/>
                      </a:cubicBezTo>
                      <a:cubicBezTo>
                        <a:pt x="1108696" y="987231"/>
                        <a:pt x="1092015" y="970550"/>
                        <a:pt x="1092015" y="949973"/>
                      </a:cubicBezTo>
                      <a:cubicBezTo>
                        <a:pt x="1092015" y="929396"/>
                        <a:pt x="1108696" y="912715"/>
                        <a:pt x="1129273" y="912715"/>
                      </a:cubicBezTo>
                      <a:close/>
                      <a:moveTo>
                        <a:pt x="1394570" y="871539"/>
                      </a:moveTo>
                      <a:cubicBezTo>
                        <a:pt x="1415147" y="871539"/>
                        <a:pt x="1431828" y="888220"/>
                        <a:pt x="1431828" y="908797"/>
                      </a:cubicBezTo>
                      <a:cubicBezTo>
                        <a:pt x="1431828" y="929374"/>
                        <a:pt x="1415147" y="946055"/>
                        <a:pt x="1394570" y="946055"/>
                      </a:cubicBezTo>
                      <a:cubicBezTo>
                        <a:pt x="1373993" y="946055"/>
                        <a:pt x="1357312" y="929374"/>
                        <a:pt x="1357312" y="908797"/>
                      </a:cubicBezTo>
                      <a:cubicBezTo>
                        <a:pt x="1357312" y="888220"/>
                        <a:pt x="1373993" y="871539"/>
                        <a:pt x="1394570" y="871539"/>
                      </a:cubicBezTo>
                      <a:close/>
                      <a:moveTo>
                        <a:pt x="1696605" y="857060"/>
                      </a:moveTo>
                      <a:cubicBezTo>
                        <a:pt x="1717182" y="857060"/>
                        <a:pt x="1733863" y="873741"/>
                        <a:pt x="1733863" y="894318"/>
                      </a:cubicBezTo>
                      <a:cubicBezTo>
                        <a:pt x="1733863" y="914895"/>
                        <a:pt x="1717182" y="931576"/>
                        <a:pt x="1696605" y="931576"/>
                      </a:cubicBezTo>
                      <a:cubicBezTo>
                        <a:pt x="1676028" y="931576"/>
                        <a:pt x="1659347" y="914895"/>
                        <a:pt x="1659347" y="894318"/>
                      </a:cubicBezTo>
                      <a:cubicBezTo>
                        <a:pt x="1659347" y="873741"/>
                        <a:pt x="1676028" y="857060"/>
                        <a:pt x="1696605" y="857060"/>
                      </a:cubicBezTo>
                      <a:close/>
                      <a:moveTo>
                        <a:pt x="656383" y="828675"/>
                      </a:moveTo>
                      <a:cubicBezTo>
                        <a:pt x="676960" y="828675"/>
                        <a:pt x="693641" y="845356"/>
                        <a:pt x="693641" y="865933"/>
                      </a:cubicBezTo>
                      <a:cubicBezTo>
                        <a:pt x="693641" y="886510"/>
                        <a:pt x="676960" y="903191"/>
                        <a:pt x="656383" y="903191"/>
                      </a:cubicBezTo>
                      <a:cubicBezTo>
                        <a:pt x="635806" y="903191"/>
                        <a:pt x="619125" y="886510"/>
                        <a:pt x="619125" y="865933"/>
                      </a:cubicBezTo>
                      <a:cubicBezTo>
                        <a:pt x="619125" y="845356"/>
                        <a:pt x="635806" y="828675"/>
                        <a:pt x="656383" y="828675"/>
                      </a:cubicBezTo>
                      <a:close/>
                      <a:moveTo>
                        <a:pt x="246808" y="823913"/>
                      </a:moveTo>
                      <a:cubicBezTo>
                        <a:pt x="267385" y="823913"/>
                        <a:pt x="284066" y="840594"/>
                        <a:pt x="284066" y="861171"/>
                      </a:cubicBezTo>
                      <a:cubicBezTo>
                        <a:pt x="284066" y="881748"/>
                        <a:pt x="267385" y="898429"/>
                        <a:pt x="246808" y="898429"/>
                      </a:cubicBezTo>
                      <a:cubicBezTo>
                        <a:pt x="226231" y="898429"/>
                        <a:pt x="209550" y="881748"/>
                        <a:pt x="209550" y="861171"/>
                      </a:cubicBezTo>
                      <a:cubicBezTo>
                        <a:pt x="209550" y="840594"/>
                        <a:pt x="226231" y="823913"/>
                        <a:pt x="246808" y="823913"/>
                      </a:cubicBezTo>
                      <a:close/>
                      <a:moveTo>
                        <a:pt x="1219761" y="726977"/>
                      </a:moveTo>
                      <a:cubicBezTo>
                        <a:pt x="1240338" y="726977"/>
                        <a:pt x="1257019" y="743658"/>
                        <a:pt x="1257019" y="764235"/>
                      </a:cubicBezTo>
                      <a:cubicBezTo>
                        <a:pt x="1257019" y="784812"/>
                        <a:pt x="1240338" y="801493"/>
                        <a:pt x="1219761" y="801493"/>
                      </a:cubicBezTo>
                      <a:cubicBezTo>
                        <a:pt x="1199184" y="801493"/>
                        <a:pt x="1182503" y="784812"/>
                        <a:pt x="1182503" y="764235"/>
                      </a:cubicBezTo>
                      <a:cubicBezTo>
                        <a:pt x="1182503" y="743658"/>
                        <a:pt x="1199184" y="726977"/>
                        <a:pt x="1219761" y="726977"/>
                      </a:cubicBezTo>
                      <a:close/>
                      <a:moveTo>
                        <a:pt x="1899395" y="714377"/>
                      </a:moveTo>
                      <a:cubicBezTo>
                        <a:pt x="1919972" y="714377"/>
                        <a:pt x="1936653" y="731058"/>
                        <a:pt x="1936653" y="751635"/>
                      </a:cubicBezTo>
                      <a:cubicBezTo>
                        <a:pt x="1936653" y="772212"/>
                        <a:pt x="1919972" y="788893"/>
                        <a:pt x="1899395" y="788893"/>
                      </a:cubicBezTo>
                      <a:cubicBezTo>
                        <a:pt x="1878818" y="788893"/>
                        <a:pt x="1862137" y="772212"/>
                        <a:pt x="1862137" y="751635"/>
                      </a:cubicBezTo>
                      <a:cubicBezTo>
                        <a:pt x="1862137" y="731058"/>
                        <a:pt x="1878818" y="714377"/>
                        <a:pt x="1899395" y="714377"/>
                      </a:cubicBezTo>
                      <a:close/>
                      <a:moveTo>
                        <a:pt x="1523158" y="695326"/>
                      </a:moveTo>
                      <a:cubicBezTo>
                        <a:pt x="1543735" y="695326"/>
                        <a:pt x="1560416" y="712007"/>
                        <a:pt x="1560416" y="732584"/>
                      </a:cubicBezTo>
                      <a:cubicBezTo>
                        <a:pt x="1560416" y="753161"/>
                        <a:pt x="1543735" y="769842"/>
                        <a:pt x="1523158" y="769842"/>
                      </a:cubicBezTo>
                      <a:cubicBezTo>
                        <a:pt x="1502581" y="769842"/>
                        <a:pt x="1485900" y="753161"/>
                        <a:pt x="1485900" y="732584"/>
                      </a:cubicBezTo>
                      <a:cubicBezTo>
                        <a:pt x="1485900" y="712007"/>
                        <a:pt x="1502581" y="695326"/>
                        <a:pt x="1523158" y="695326"/>
                      </a:cubicBezTo>
                      <a:close/>
                      <a:moveTo>
                        <a:pt x="446833" y="681038"/>
                      </a:moveTo>
                      <a:cubicBezTo>
                        <a:pt x="467410" y="681038"/>
                        <a:pt x="484091" y="697719"/>
                        <a:pt x="484091" y="718296"/>
                      </a:cubicBezTo>
                      <a:cubicBezTo>
                        <a:pt x="484091" y="738873"/>
                        <a:pt x="467410" y="755554"/>
                        <a:pt x="446833" y="755554"/>
                      </a:cubicBezTo>
                      <a:cubicBezTo>
                        <a:pt x="426256" y="755554"/>
                        <a:pt x="409575" y="738873"/>
                        <a:pt x="409575" y="718296"/>
                      </a:cubicBezTo>
                      <a:cubicBezTo>
                        <a:pt x="409575" y="697719"/>
                        <a:pt x="426256" y="681038"/>
                        <a:pt x="446833" y="681038"/>
                      </a:cubicBezTo>
                      <a:close/>
                      <a:moveTo>
                        <a:pt x="970708" y="676276"/>
                      </a:moveTo>
                      <a:cubicBezTo>
                        <a:pt x="991285" y="676276"/>
                        <a:pt x="1007966" y="692957"/>
                        <a:pt x="1007966" y="713534"/>
                      </a:cubicBezTo>
                      <a:cubicBezTo>
                        <a:pt x="1007966" y="734111"/>
                        <a:pt x="991285" y="750792"/>
                        <a:pt x="970708" y="750792"/>
                      </a:cubicBezTo>
                      <a:cubicBezTo>
                        <a:pt x="950131" y="750792"/>
                        <a:pt x="933450" y="734111"/>
                        <a:pt x="933450" y="713534"/>
                      </a:cubicBezTo>
                      <a:cubicBezTo>
                        <a:pt x="933450" y="692957"/>
                        <a:pt x="950131" y="676276"/>
                        <a:pt x="970708" y="676276"/>
                      </a:cubicBezTo>
                      <a:close/>
                      <a:moveTo>
                        <a:pt x="37258" y="676276"/>
                      </a:moveTo>
                      <a:cubicBezTo>
                        <a:pt x="57835" y="676276"/>
                        <a:pt x="74516" y="692957"/>
                        <a:pt x="74516" y="713534"/>
                      </a:cubicBezTo>
                      <a:cubicBezTo>
                        <a:pt x="74516" y="734111"/>
                        <a:pt x="57835" y="750792"/>
                        <a:pt x="37258" y="750792"/>
                      </a:cubicBezTo>
                      <a:cubicBezTo>
                        <a:pt x="16681" y="750792"/>
                        <a:pt x="0" y="734111"/>
                        <a:pt x="0" y="713534"/>
                      </a:cubicBezTo>
                      <a:cubicBezTo>
                        <a:pt x="0" y="692957"/>
                        <a:pt x="16681" y="676276"/>
                        <a:pt x="37258" y="676276"/>
                      </a:cubicBezTo>
                      <a:close/>
                      <a:moveTo>
                        <a:pt x="656383" y="652462"/>
                      </a:moveTo>
                      <a:cubicBezTo>
                        <a:pt x="676960" y="652462"/>
                        <a:pt x="693641" y="669143"/>
                        <a:pt x="693641" y="689720"/>
                      </a:cubicBezTo>
                      <a:cubicBezTo>
                        <a:pt x="693641" y="710297"/>
                        <a:pt x="676960" y="726978"/>
                        <a:pt x="656383" y="726978"/>
                      </a:cubicBezTo>
                      <a:cubicBezTo>
                        <a:pt x="635806" y="726978"/>
                        <a:pt x="619125" y="710297"/>
                        <a:pt x="619125" y="689720"/>
                      </a:cubicBezTo>
                      <a:cubicBezTo>
                        <a:pt x="619125" y="669143"/>
                        <a:pt x="635806" y="652462"/>
                        <a:pt x="656383" y="652462"/>
                      </a:cubicBezTo>
                      <a:close/>
                      <a:moveTo>
                        <a:pt x="1313608" y="547689"/>
                      </a:moveTo>
                      <a:cubicBezTo>
                        <a:pt x="1334185" y="547689"/>
                        <a:pt x="1350866" y="564370"/>
                        <a:pt x="1350866" y="584947"/>
                      </a:cubicBezTo>
                      <a:cubicBezTo>
                        <a:pt x="1350866" y="605524"/>
                        <a:pt x="1334185" y="622205"/>
                        <a:pt x="1313608" y="622205"/>
                      </a:cubicBezTo>
                      <a:cubicBezTo>
                        <a:pt x="1293031" y="622205"/>
                        <a:pt x="1276350" y="605524"/>
                        <a:pt x="1276350" y="584947"/>
                      </a:cubicBezTo>
                      <a:cubicBezTo>
                        <a:pt x="1276350" y="564370"/>
                        <a:pt x="1293031" y="547689"/>
                        <a:pt x="1313608" y="547689"/>
                      </a:cubicBezTo>
                      <a:close/>
                      <a:moveTo>
                        <a:pt x="1728991" y="503139"/>
                      </a:moveTo>
                      <a:cubicBezTo>
                        <a:pt x="1749568" y="503139"/>
                        <a:pt x="1766249" y="519820"/>
                        <a:pt x="1766249" y="540397"/>
                      </a:cubicBezTo>
                      <a:cubicBezTo>
                        <a:pt x="1766249" y="560974"/>
                        <a:pt x="1749568" y="577655"/>
                        <a:pt x="1728991" y="577655"/>
                      </a:cubicBezTo>
                      <a:cubicBezTo>
                        <a:pt x="1708414" y="577655"/>
                        <a:pt x="1691733" y="560974"/>
                        <a:pt x="1691733" y="540397"/>
                      </a:cubicBezTo>
                      <a:cubicBezTo>
                        <a:pt x="1691733" y="519820"/>
                        <a:pt x="1708414" y="503139"/>
                        <a:pt x="1728991" y="503139"/>
                      </a:cubicBezTo>
                      <a:close/>
                      <a:moveTo>
                        <a:pt x="723058" y="476250"/>
                      </a:moveTo>
                      <a:cubicBezTo>
                        <a:pt x="743635" y="476250"/>
                        <a:pt x="760316" y="492931"/>
                        <a:pt x="760316" y="513508"/>
                      </a:cubicBezTo>
                      <a:cubicBezTo>
                        <a:pt x="760316" y="534085"/>
                        <a:pt x="743635" y="550766"/>
                        <a:pt x="723058" y="550766"/>
                      </a:cubicBezTo>
                      <a:cubicBezTo>
                        <a:pt x="702481" y="550766"/>
                        <a:pt x="685800" y="534085"/>
                        <a:pt x="685800" y="513508"/>
                      </a:cubicBezTo>
                      <a:cubicBezTo>
                        <a:pt x="685800" y="492931"/>
                        <a:pt x="702481" y="476250"/>
                        <a:pt x="723058" y="476250"/>
                      </a:cubicBezTo>
                      <a:close/>
                      <a:moveTo>
                        <a:pt x="251570" y="461962"/>
                      </a:moveTo>
                      <a:cubicBezTo>
                        <a:pt x="272147" y="461962"/>
                        <a:pt x="288828" y="478643"/>
                        <a:pt x="288828" y="499220"/>
                      </a:cubicBezTo>
                      <a:cubicBezTo>
                        <a:pt x="288828" y="519797"/>
                        <a:pt x="272147" y="536478"/>
                        <a:pt x="251570" y="536478"/>
                      </a:cubicBezTo>
                      <a:cubicBezTo>
                        <a:pt x="230993" y="536478"/>
                        <a:pt x="214312" y="519797"/>
                        <a:pt x="214312" y="499220"/>
                      </a:cubicBezTo>
                      <a:cubicBezTo>
                        <a:pt x="214312" y="478643"/>
                        <a:pt x="230993" y="461962"/>
                        <a:pt x="251570" y="461962"/>
                      </a:cubicBezTo>
                      <a:close/>
                      <a:moveTo>
                        <a:pt x="1522332" y="404813"/>
                      </a:moveTo>
                      <a:cubicBezTo>
                        <a:pt x="1542909" y="404813"/>
                        <a:pt x="1559590" y="421494"/>
                        <a:pt x="1559590" y="442071"/>
                      </a:cubicBezTo>
                      <a:cubicBezTo>
                        <a:pt x="1559590" y="462648"/>
                        <a:pt x="1542909" y="479329"/>
                        <a:pt x="1522332" y="479329"/>
                      </a:cubicBezTo>
                      <a:cubicBezTo>
                        <a:pt x="1501755" y="479329"/>
                        <a:pt x="1485074" y="462648"/>
                        <a:pt x="1485074" y="442071"/>
                      </a:cubicBezTo>
                      <a:cubicBezTo>
                        <a:pt x="1485074" y="421494"/>
                        <a:pt x="1501755" y="404813"/>
                        <a:pt x="1522332" y="404813"/>
                      </a:cubicBezTo>
                      <a:close/>
                      <a:moveTo>
                        <a:pt x="1080245" y="395288"/>
                      </a:moveTo>
                      <a:cubicBezTo>
                        <a:pt x="1100822" y="395288"/>
                        <a:pt x="1117503" y="411969"/>
                        <a:pt x="1117503" y="432546"/>
                      </a:cubicBezTo>
                      <a:cubicBezTo>
                        <a:pt x="1117503" y="453123"/>
                        <a:pt x="1100822" y="469804"/>
                        <a:pt x="1080245" y="469804"/>
                      </a:cubicBezTo>
                      <a:cubicBezTo>
                        <a:pt x="1059668" y="469804"/>
                        <a:pt x="1042987" y="453123"/>
                        <a:pt x="1042987" y="432546"/>
                      </a:cubicBezTo>
                      <a:cubicBezTo>
                        <a:pt x="1042987" y="411969"/>
                        <a:pt x="1059668" y="395288"/>
                        <a:pt x="1080245" y="395288"/>
                      </a:cubicBezTo>
                      <a:close/>
                      <a:moveTo>
                        <a:pt x="513508" y="328613"/>
                      </a:moveTo>
                      <a:cubicBezTo>
                        <a:pt x="534085" y="328613"/>
                        <a:pt x="550766" y="345294"/>
                        <a:pt x="550766" y="365871"/>
                      </a:cubicBezTo>
                      <a:cubicBezTo>
                        <a:pt x="550766" y="386448"/>
                        <a:pt x="534085" y="403129"/>
                        <a:pt x="513508" y="403129"/>
                      </a:cubicBezTo>
                      <a:cubicBezTo>
                        <a:pt x="492931" y="403129"/>
                        <a:pt x="476250" y="386448"/>
                        <a:pt x="476250" y="365871"/>
                      </a:cubicBezTo>
                      <a:cubicBezTo>
                        <a:pt x="476250" y="345294"/>
                        <a:pt x="492931" y="328613"/>
                        <a:pt x="513508" y="328613"/>
                      </a:cubicBezTo>
                      <a:close/>
                      <a:moveTo>
                        <a:pt x="870695" y="247651"/>
                      </a:moveTo>
                      <a:cubicBezTo>
                        <a:pt x="891272" y="247651"/>
                        <a:pt x="907953" y="264332"/>
                        <a:pt x="907953" y="284909"/>
                      </a:cubicBezTo>
                      <a:cubicBezTo>
                        <a:pt x="907953" y="305486"/>
                        <a:pt x="891272" y="322167"/>
                        <a:pt x="870695" y="322167"/>
                      </a:cubicBezTo>
                      <a:cubicBezTo>
                        <a:pt x="850118" y="322167"/>
                        <a:pt x="833437" y="305486"/>
                        <a:pt x="833437" y="284909"/>
                      </a:cubicBezTo>
                      <a:cubicBezTo>
                        <a:pt x="833437" y="264332"/>
                        <a:pt x="850118" y="247651"/>
                        <a:pt x="870695" y="247651"/>
                      </a:cubicBezTo>
                      <a:close/>
                      <a:moveTo>
                        <a:pt x="1251695" y="185739"/>
                      </a:moveTo>
                      <a:cubicBezTo>
                        <a:pt x="1272272" y="185739"/>
                        <a:pt x="1288953" y="202420"/>
                        <a:pt x="1288953" y="222997"/>
                      </a:cubicBezTo>
                      <a:cubicBezTo>
                        <a:pt x="1288953" y="243574"/>
                        <a:pt x="1272272" y="260255"/>
                        <a:pt x="1251695" y="260255"/>
                      </a:cubicBezTo>
                      <a:cubicBezTo>
                        <a:pt x="1231118" y="260255"/>
                        <a:pt x="1214437" y="243574"/>
                        <a:pt x="1214437" y="222997"/>
                      </a:cubicBezTo>
                      <a:cubicBezTo>
                        <a:pt x="1214437" y="202420"/>
                        <a:pt x="1231118" y="185739"/>
                        <a:pt x="1251695" y="185739"/>
                      </a:cubicBezTo>
                      <a:close/>
                      <a:moveTo>
                        <a:pt x="284908" y="180975"/>
                      </a:moveTo>
                      <a:cubicBezTo>
                        <a:pt x="305485" y="180975"/>
                        <a:pt x="322166" y="197656"/>
                        <a:pt x="322166" y="218233"/>
                      </a:cubicBezTo>
                      <a:cubicBezTo>
                        <a:pt x="322166" y="238810"/>
                        <a:pt x="305485" y="255491"/>
                        <a:pt x="284908" y="255491"/>
                      </a:cubicBezTo>
                      <a:cubicBezTo>
                        <a:pt x="264331" y="255491"/>
                        <a:pt x="247650" y="238810"/>
                        <a:pt x="247650" y="218233"/>
                      </a:cubicBezTo>
                      <a:cubicBezTo>
                        <a:pt x="247650" y="197656"/>
                        <a:pt x="264331" y="180975"/>
                        <a:pt x="284908" y="180975"/>
                      </a:cubicBezTo>
                      <a:close/>
                      <a:moveTo>
                        <a:pt x="1546144" y="119063"/>
                      </a:moveTo>
                      <a:cubicBezTo>
                        <a:pt x="1566721" y="119063"/>
                        <a:pt x="1583402" y="135744"/>
                        <a:pt x="1583402" y="156321"/>
                      </a:cubicBezTo>
                      <a:cubicBezTo>
                        <a:pt x="1583402" y="176898"/>
                        <a:pt x="1566721" y="193579"/>
                        <a:pt x="1546144" y="193579"/>
                      </a:cubicBezTo>
                      <a:cubicBezTo>
                        <a:pt x="1525567" y="193579"/>
                        <a:pt x="1508886" y="176898"/>
                        <a:pt x="1508886" y="156321"/>
                      </a:cubicBezTo>
                      <a:cubicBezTo>
                        <a:pt x="1508886" y="135744"/>
                        <a:pt x="1525567" y="119063"/>
                        <a:pt x="1546144" y="119063"/>
                      </a:cubicBezTo>
                      <a:close/>
                      <a:moveTo>
                        <a:pt x="651621" y="85725"/>
                      </a:moveTo>
                      <a:cubicBezTo>
                        <a:pt x="672198" y="85725"/>
                        <a:pt x="688879" y="102406"/>
                        <a:pt x="688879" y="122983"/>
                      </a:cubicBezTo>
                      <a:cubicBezTo>
                        <a:pt x="688879" y="143560"/>
                        <a:pt x="672198" y="160241"/>
                        <a:pt x="651621" y="160241"/>
                      </a:cubicBezTo>
                      <a:cubicBezTo>
                        <a:pt x="631044" y="160241"/>
                        <a:pt x="614363" y="143560"/>
                        <a:pt x="614363" y="122983"/>
                      </a:cubicBezTo>
                      <a:cubicBezTo>
                        <a:pt x="614363" y="102406"/>
                        <a:pt x="631044" y="85725"/>
                        <a:pt x="651621" y="85725"/>
                      </a:cubicBezTo>
                      <a:close/>
                      <a:moveTo>
                        <a:pt x="1013571" y="0"/>
                      </a:moveTo>
                      <a:cubicBezTo>
                        <a:pt x="1034148" y="0"/>
                        <a:pt x="1050829" y="16681"/>
                        <a:pt x="1050829" y="37258"/>
                      </a:cubicBezTo>
                      <a:cubicBezTo>
                        <a:pt x="1050829" y="57835"/>
                        <a:pt x="1034148" y="74516"/>
                        <a:pt x="1013571" y="74516"/>
                      </a:cubicBezTo>
                      <a:cubicBezTo>
                        <a:pt x="992994" y="74516"/>
                        <a:pt x="976313" y="57835"/>
                        <a:pt x="976313" y="37258"/>
                      </a:cubicBezTo>
                      <a:cubicBezTo>
                        <a:pt x="976313" y="16681"/>
                        <a:pt x="992994" y="0"/>
                        <a:pt x="1013571" y="0"/>
                      </a:cubicBezTo>
                      <a:close/>
                    </a:path>
                  </a:pathLst>
                </a:custGeom>
                <a:solidFill>
                  <a:srgbClr val="FFC000">
                    <a:lumMod val="40000"/>
                    <a:lumOff val="6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87" name="星: 8 pt 386">
                  <a:extLst>
                    <a:ext uri="{FF2B5EF4-FFF2-40B4-BE49-F238E27FC236}">
                      <a16:creationId xmlns:a16="http://schemas.microsoft.com/office/drawing/2014/main" id="{C51D6E6B-C0AC-4952-A9C3-5F9CD92F2FB9}"/>
                    </a:ext>
                  </a:extLst>
                </p:cNvPr>
                <p:cNvSpPr/>
                <p:nvPr/>
              </p:nvSpPr>
              <p:spPr>
                <a:xfrm>
                  <a:off x="2797803" y="5466376"/>
                  <a:ext cx="212448" cy="107156"/>
                </a:xfrm>
                <a:prstGeom prst="star8">
                  <a:avLst>
                    <a:gd name="adj" fmla="val 39722"/>
                  </a:avLst>
                </a:prstGeom>
                <a:solidFill>
                  <a:srgbClr val="00660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388" name="楕円 387">
                  <a:extLst>
                    <a:ext uri="{FF2B5EF4-FFF2-40B4-BE49-F238E27FC236}">
                      <a16:creationId xmlns:a16="http://schemas.microsoft.com/office/drawing/2014/main" id="{F2E574FA-97AF-47B4-9536-E86F01EB3DC7}"/>
                    </a:ext>
                  </a:extLst>
                </p:cNvPr>
                <p:cNvSpPr/>
                <p:nvPr/>
              </p:nvSpPr>
              <p:spPr>
                <a:xfrm>
                  <a:off x="2859881" y="5495604"/>
                  <a:ext cx="85725" cy="45719"/>
                </a:xfrm>
                <a:prstGeom prst="ellipse">
                  <a:avLst/>
                </a:prstGeom>
                <a:solidFill>
                  <a:srgbClr val="70AD47">
                    <a:lumMod val="75000"/>
                  </a:srgb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  <p:sp>
            <p:nvSpPr>
              <p:cNvPr id="384" name="フリーフォーム: 図形 383">
                <a:extLst>
                  <a:ext uri="{FF2B5EF4-FFF2-40B4-BE49-F238E27FC236}">
                    <a16:creationId xmlns:a16="http://schemas.microsoft.com/office/drawing/2014/main" id="{AEEDD403-F359-4C9D-B22C-D7E40475462A}"/>
                  </a:ext>
                </a:extLst>
              </p:cNvPr>
              <p:cNvSpPr/>
              <p:nvPr/>
            </p:nvSpPr>
            <p:spPr>
              <a:xfrm>
                <a:off x="3169444" y="5626973"/>
                <a:ext cx="147675" cy="191915"/>
              </a:xfrm>
              <a:custGeom>
                <a:avLst/>
                <a:gdLst>
                  <a:gd name="connsiteX0" fmla="*/ 108924 w 194483"/>
                  <a:gd name="connsiteY0" fmla="*/ 89753 h 252745"/>
                  <a:gd name="connsiteX1" fmla="*/ 170659 w 194483"/>
                  <a:gd name="connsiteY1" fmla="*/ 152304 h 252745"/>
                  <a:gd name="connsiteX2" fmla="*/ 184374 w 194483"/>
                  <a:gd name="connsiteY2" fmla="*/ 250657 h 252745"/>
                  <a:gd name="connsiteX3" fmla="*/ 106570 w 194483"/>
                  <a:gd name="connsiteY3" fmla="*/ 188949 h 252745"/>
                  <a:gd name="connsiteX4" fmla="*/ 92855 w 194483"/>
                  <a:gd name="connsiteY4" fmla="*/ 90596 h 252745"/>
                  <a:gd name="connsiteX5" fmla="*/ 108924 w 194483"/>
                  <a:gd name="connsiteY5" fmla="*/ 89753 h 252745"/>
                  <a:gd name="connsiteX6" fmla="*/ 36913 w 194483"/>
                  <a:gd name="connsiteY6" fmla="*/ 0 h 252745"/>
                  <a:gd name="connsiteX7" fmla="*/ 73826 w 194483"/>
                  <a:gd name="connsiteY7" fmla="*/ 36913 h 252745"/>
                  <a:gd name="connsiteX8" fmla="*/ 36913 w 194483"/>
                  <a:gd name="connsiteY8" fmla="*/ 73826 h 252745"/>
                  <a:gd name="connsiteX9" fmla="*/ 0 w 194483"/>
                  <a:gd name="connsiteY9" fmla="*/ 36913 h 252745"/>
                  <a:gd name="connsiteX10" fmla="*/ 36913 w 194483"/>
                  <a:gd name="connsiteY10" fmla="*/ 0 h 2527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94483" h="252745">
                    <a:moveTo>
                      <a:pt x="108924" y="89753"/>
                    </a:moveTo>
                    <a:cubicBezTo>
                      <a:pt x="127372" y="95326"/>
                      <a:pt x="151705" y="119154"/>
                      <a:pt x="170659" y="152304"/>
                    </a:cubicBezTo>
                    <a:cubicBezTo>
                      <a:pt x="195932" y="196504"/>
                      <a:pt x="202071" y="240538"/>
                      <a:pt x="184374" y="250657"/>
                    </a:cubicBezTo>
                    <a:cubicBezTo>
                      <a:pt x="166677" y="260776"/>
                      <a:pt x="131842" y="233149"/>
                      <a:pt x="106570" y="188949"/>
                    </a:cubicBezTo>
                    <a:cubicBezTo>
                      <a:pt x="81297" y="144749"/>
                      <a:pt x="75157" y="100715"/>
                      <a:pt x="92855" y="90596"/>
                    </a:cubicBezTo>
                    <a:cubicBezTo>
                      <a:pt x="97279" y="88066"/>
                      <a:pt x="102775" y="87895"/>
                      <a:pt x="108924" y="89753"/>
                    </a:cubicBezTo>
                    <a:close/>
                    <a:moveTo>
                      <a:pt x="36913" y="0"/>
                    </a:moveTo>
                    <a:cubicBezTo>
                      <a:pt x="57299" y="0"/>
                      <a:pt x="73826" y="16527"/>
                      <a:pt x="73826" y="36913"/>
                    </a:cubicBezTo>
                    <a:cubicBezTo>
                      <a:pt x="73826" y="57299"/>
                      <a:pt x="57299" y="73826"/>
                      <a:pt x="36913" y="73826"/>
                    </a:cubicBezTo>
                    <a:cubicBezTo>
                      <a:pt x="16527" y="73826"/>
                      <a:pt x="0" y="57299"/>
                      <a:pt x="0" y="36913"/>
                    </a:cubicBezTo>
                    <a:cubicBezTo>
                      <a:pt x="0" y="16527"/>
                      <a:pt x="16527" y="0"/>
                      <a:pt x="36913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346" name="グループ化 345">
              <a:extLst>
                <a:ext uri="{FF2B5EF4-FFF2-40B4-BE49-F238E27FC236}">
                  <a16:creationId xmlns:a16="http://schemas.microsoft.com/office/drawing/2014/main" id="{28015CA1-67FC-4245-9CB5-C48080E2B44C}"/>
                </a:ext>
              </a:extLst>
            </p:cNvPr>
            <p:cNvGrpSpPr/>
            <p:nvPr/>
          </p:nvGrpSpPr>
          <p:grpSpPr>
            <a:xfrm>
              <a:off x="2273808" y="2814450"/>
              <a:ext cx="770147" cy="615359"/>
              <a:chOff x="2447331" y="5466376"/>
              <a:chExt cx="907334" cy="766597"/>
            </a:xfrm>
          </p:grpSpPr>
          <p:grpSp>
            <p:nvGrpSpPr>
              <p:cNvPr id="377" name="グループ化 376">
                <a:extLst>
                  <a:ext uri="{FF2B5EF4-FFF2-40B4-BE49-F238E27FC236}">
                    <a16:creationId xmlns:a16="http://schemas.microsoft.com/office/drawing/2014/main" id="{9D224CD5-6FA8-46B3-A0E4-46CBBF6FC753}"/>
                  </a:ext>
                </a:extLst>
              </p:cNvPr>
              <p:cNvGrpSpPr/>
              <p:nvPr/>
            </p:nvGrpSpPr>
            <p:grpSpPr>
              <a:xfrm>
                <a:off x="2447331" y="5466376"/>
                <a:ext cx="907334" cy="766597"/>
                <a:chOff x="2447331" y="5466376"/>
                <a:chExt cx="907334" cy="766597"/>
              </a:xfrm>
            </p:grpSpPr>
            <p:sp>
              <p:nvSpPr>
                <p:cNvPr id="379" name="楕円 378">
                  <a:extLst>
                    <a:ext uri="{FF2B5EF4-FFF2-40B4-BE49-F238E27FC236}">
                      <a16:creationId xmlns:a16="http://schemas.microsoft.com/office/drawing/2014/main" id="{F6DAB79A-C116-4E93-B2E3-87373AE4D03F}"/>
                    </a:ext>
                  </a:extLst>
                </p:cNvPr>
                <p:cNvSpPr/>
                <p:nvPr/>
              </p:nvSpPr>
              <p:spPr bwMode="auto">
                <a:xfrm>
                  <a:off x="2447331" y="5497332"/>
                  <a:ext cx="907334" cy="735641"/>
                </a:xfrm>
                <a:prstGeom prst="ellipse">
                  <a:avLst/>
                </a:prstGeom>
                <a:gradFill flip="none" rotWithShape="1">
                  <a:gsLst>
                    <a:gs pos="90000">
                      <a:srgbClr val="FF6600"/>
                    </a:gs>
                    <a:gs pos="0">
                      <a:srgbClr val="FFC0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380" name="フリーフォーム: 図形 379">
                  <a:extLst>
                    <a:ext uri="{FF2B5EF4-FFF2-40B4-BE49-F238E27FC236}">
                      <a16:creationId xmlns:a16="http://schemas.microsoft.com/office/drawing/2014/main" id="{A3EFD12D-E5FF-44BB-8E1F-BEA43CA777C6}"/>
                    </a:ext>
                  </a:extLst>
                </p:cNvPr>
                <p:cNvSpPr/>
                <p:nvPr/>
              </p:nvSpPr>
              <p:spPr>
                <a:xfrm>
                  <a:off x="2539212" y="5554839"/>
                  <a:ext cx="712533" cy="624922"/>
                </a:xfrm>
                <a:custGeom>
                  <a:avLst/>
                  <a:gdLst>
                    <a:gd name="connsiteX0" fmla="*/ 1198482 w 1936653"/>
                    <a:gd name="connsiteY0" fmla="*/ 1624013 h 1698529"/>
                    <a:gd name="connsiteX1" fmla="*/ 1235740 w 1936653"/>
                    <a:gd name="connsiteY1" fmla="*/ 1661271 h 1698529"/>
                    <a:gd name="connsiteX2" fmla="*/ 1198482 w 1936653"/>
                    <a:gd name="connsiteY2" fmla="*/ 1698529 h 1698529"/>
                    <a:gd name="connsiteX3" fmla="*/ 1161224 w 1936653"/>
                    <a:gd name="connsiteY3" fmla="*/ 1661271 h 1698529"/>
                    <a:gd name="connsiteX4" fmla="*/ 1198482 w 1936653"/>
                    <a:gd name="connsiteY4" fmla="*/ 1624013 h 1698529"/>
                    <a:gd name="connsiteX5" fmla="*/ 888920 w 1936653"/>
                    <a:gd name="connsiteY5" fmla="*/ 1585913 h 1698529"/>
                    <a:gd name="connsiteX6" fmla="*/ 926178 w 1936653"/>
                    <a:gd name="connsiteY6" fmla="*/ 1623171 h 1698529"/>
                    <a:gd name="connsiteX7" fmla="*/ 888920 w 1936653"/>
                    <a:gd name="connsiteY7" fmla="*/ 1660429 h 1698529"/>
                    <a:gd name="connsiteX8" fmla="*/ 851662 w 1936653"/>
                    <a:gd name="connsiteY8" fmla="*/ 1623171 h 1698529"/>
                    <a:gd name="connsiteX9" fmla="*/ 888920 w 1936653"/>
                    <a:gd name="connsiteY9" fmla="*/ 1585913 h 1698529"/>
                    <a:gd name="connsiteX10" fmla="*/ 1560432 w 1936653"/>
                    <a:gd name="connsiteY10" fmla="*/ 1543050 h 1698529"/>
                    <a:gd name="connsiteX11" fmla="*/ 1597690 w 1936653"/>
                    <a:gd name="connsiteY11" fmla="*/ 1580308 h 1698529"/>
                    <a:gd name="connsiteX12" fmla="*/ 1560432 w 1936653"/>
                    <a:gd name="connsiteY12" fmla="*/ 1617566 h 1698529"/>
                    <a:gd name="connsiteX13" fmla="*/ 1523174 w 1936653"/>
                    <a:gd name="connsiteY13" fmla="*/ 1580308 h 1698529"/>
                    <a:gd name="connsiteX14" fmla="*/ 1560432 w 1936653"/>
                    <a:gd name="connsiteY14" fmla="*/ 1543050 h 1698529"/>
                    <a:gd name="connsiteX15" fmla="*/ 436482 w 1936653"/>
                    <a:gd name="connsiteY15" fmla="*/ 1519238 h 1698529"/>
                    <a:gd name="connsiteX16" fmla="*/ 473740 w 1936653"/>
                    <a:gd name="connsiteY16" fmla="*/ 1556496 h 1698529"/>
                    <a:gd name="connsiteX17" fmla="*/ 436482 w 1936653"/>
                    <a:gd name="connsiteY17" fmla="*/ 1593754 h 1698529"/>
                    <a:gd name="connsiteX18" fmla="*/ 399224 w 1936653"/>
                    <a:gd name="connsiteY18" fmla="*/ 1556496 h 1698529"/>
                    <a:gd name="connsiteX19" fmla="*/ 436482 w 1936653"/>
                    <a:gd name="connsiteY19" fmla="*/ 1519238 h 1698529"/>
                    <a:gd name="connsiteX20" fmla="*/ 665908 w 1936653"/>
                    <a:gd name="connsiteY20" fmla="*/ 1471614 h 1698529"/>
                    <a:gd name="connsiteX21" fmla="*/ 703166 w 1936653"/>
                    <a:gd name="connsiteY21" fmla="*/ 1508872 h 1698529"/>
                    <a:gd name="connsiteX22" fmla="*/ 665908 w 1936653"/>
                    <a:gd name="connsiteY22" fmla="*/ 1546130 h 1698529"/>
                    <a:gd name="connsiteX23" fmla="*/ 628650 w 1936653"/>
                    <a:gd name="connsiteY23" fmla="*/ 1508872 h 1698529"/>
                    <a:gd name="connsiteX24" fmla="*/ 665908 w 1936653"/>
                    <a:gd name="connsiteY24" fmla="*/ 1471614 h 1698529"/>
                    <a:gd name="connsiteX25" fmla="*/ 1104058 w 1936653"/>
                    <a:gd name="connsiteY25" fmla="*/ 1428751 h 1698529"/>
                    <a:gd name="connsiteX26" fmla="*/ 1141316 w 1936653"/>
                    <a:gd name="connsiteY26" fmla="*/ 1466009 h 1698529"/>
                    <a:gd name="connsiteX27" fmla="*/ 1104058 w 1936653"/>
                    <a:gd name="connsiteY27" fmla="*/ 1503267 h 1698529"/>
                    <a:gd name="connsiteX28" fmla="*/ 1066800 w 1936653"/>
                    <a:gd name="connsiteY28" fmla="*/ 1466009 h 1698529"/>
                    <a:gd name="connsiteX29" fmla="*/ 1104058 w 1936653"/>
                    <a:gd name="connsiteY29" fmla="*/ 1428751 h 1698529"/>
                    <a:gd name="connsiteX30" fmla="*/ 1351708 w 1936653"/>
                    <a:gd name="connsiteY30" fmla="*/ 1414464 h 1698529"/>
                    <a:gd name="connsiteX31" fmla="*/ 1388966 w 1936653"/>
                    <a:gd name="connsiteY31" fmla="*/ 1451722 h 1698529"/>
                    <a:gd name="connsiteX32" fmla="*/ 1351708 w 1936653"/>
                    <a:gd name="connsiteY32" fmla="*/ 1488980 h 1698529"/>
                    <a:gd name="connsiteX33" fmla="*/ 1314450 w 1936653"/>
                    <a:gd name="connsiteY33" fmla="*/ 1451722 h 1698529"/>
                    <a:gd name="connsiteX34" fmla="*/ 1351708 w 1936653"/>
                    <a:gd name="connsiteY34" fmla="*/ 1414464 h 1698529"/>
                    <a:gd name="connsiteX35" fmla="*/ 203120 w 1936653"/>
                    <a:gd name="connsiteY35" fmla="*/ 1328738 h 1698529"/>
                    <a:gd name="connsiteX36" fmla="*/ 240378 w 1936653"/>
                    <a:gd name="connsiteY36" fmla="*/ 1365996 h 1698529"/>
                    <a:gd name="connsiteX37" fmla="*/ 203120 w 1936653"/>
                    <a:gd name="connsiteY37" fmla="*/ 1403254 h 1698529"/>
                    <a:gd name="connsiteX38" fmla="*/ 165862 w 1936653"/>
                    <a:gd name="connsiteY38" fmla="*/ 1365996 h 1698529"/>
                    <a:gd name="connsiteX39" fmla="*/ 203120 w 1936653"/>
                    <a:gd name="connsiteY39" fmla="*/ 1328738 h 1698529"/>
                    <a:gd name="connsiteX40" fmla="*/ 1608883 w 1936653"/>
                    <a:gd name="connsiteY40" fmla="*/ 1290639 h 1698529"/>
                    <a:gd name="connsiteX41" fmla="*/ 1646141 w 1936653"/>
                    <a:gd name="connsiteY41" fmla="*/ 1327897 h 1698529"/>
                    <a:gd name="connsiteX42" fmla="*/ 1608883 w 1936653"/>
                    <a:gd name="connsiteY42" fmla="*/ 1365155 h 1698529"/>
                    <a:gd name="connsiteX43" fmla="*/ 1571625 w 1936653"/>
                    <a:gd name="connsiteY43" fmla="*/ 1327897 h 1698529"/>
                    <a:gd name="connsiteX44" fmla="*/ 1608883 w 1936653"/>
                    <a:gd name="connsiteY44" fmla="*/ 1290639 h 1698529"/>
                    <a:gd name="connsiteX45" fmla="*/ 894508 w 1936653"/>
                    <a:gd name="connsiteY45" fmla="*/ 1281114 h 1698529"/>
                    <a:gd name="connsiteX46" fmla="*/ 931766 w 1936653"/>
                    <a:gd name="connsiteY46" fmla="*/ 1318372 h 1698529"/>
                    <a:gd name="connsiteX47" fmla="*/ 894508 w 1936653"/>
                    <a:gd name="connsiteY47" fmla="*/ 1355630 h 1698529"/>
                    <a:gd name="connsiteX48" fmla="*/ 857250 w 1936653"/>
                    <a:gd name="connsiteY48" fmla="*/ 1318372 h 1698529"/>
                    <a:gd name="connsiteX49" fmla="*/ 894508 w 1936653"/>
                    <a:gd name="connsiteY49" fmla="*/ 1281114 h 1698529"/>
                    <a:gd name="connsiteX50" fmla="*/ 484090 w 1936653"/>
                    <a:gd name="connsiteY50" fmla="*/ 1253381 h 1698529"/>
                    <a:gd name="connsiteX51" fmla="*/ 521348 w 1936653"/>
                    <a:gd name="connsiteY51" fmla="*/ 1290639 h 1698529"/>
                    <a:gd name="connsiteX52" fmla="*/ 484090 w 1936653"/>
                    <a:gd name="connsiteY52" fmla="*/ 1327897 h 1698529"/>
                    <a:gd name="connsiteX53" fmla="*/ 446832 w 1936653"/>
                    <a:gd name="connsiteY53" fmla="*/ 1290639 h 1698529"/>
                    <a:gd name="connsiteX54" fmla="*/ 484090 w 1936653"/>
                    <a:gd name="connsiteY54" fmla="*/ 1253381 h 1698529"/>
                    <a:gd name="connsiteX55" fmla="*/ 1156446 w 1936653"/>
                    <a:gd name="connsiteY55" fmla="*/ 1138238 h 1698529"/>
                    <a:gd name="connsiteX56" fmla="*/ 1193704 w 1936653"/>
                    <a:gd name="connsiteY56" fmla="*/ 1175496 h 1698529"/>
                    <a:gd name="connsiteX57" fmla="*/ 1156446 w 1936653"/>
                    <a:gd name="connsiteY57" fmla="*/ 1212754 h 1698529"/>
                    <a:gd name="connsiteX58" fmla="*/ 1119188 w 1936653"/>
                    <a:gd name="connsiteY58" fmla="*/ 1175496 h 1698529"/>
                    <a:gd name="connsiteX59" fmla="*/ 1156446 w 1936653"/>
                    <a:gd name="connsiteY59" fmla="*/ 1138238 h 1698529"/>
                    <a:gd name="connsiteX60" fmla="*/ 1394571 w 1936653"/>
                    <a:gd name="connsiteY60" fmla="*/ 1119188 h 1698529"/>
                    <a:gd name="connsiteX61" fmla="*/ 1431829 w 1936653"/>
                    <a:gd name="connsiteY61" fmla="*/ 1156446 h 1698529"/>
                    <a:gd name="connsiteX62" fmla="*/ 1394571 w 1936653"/>
                    <a:gd name="connsiteY62" fmla="*/ 1193704 h 1698529"/>
                    <a:gd name="connsiteX63" fmla="*/ 1357313 w 1936653"/>
                    <a:gd name="connsiteY63" fmla="*/ 1156446 h 1698529"/>
                    <a:gd name="connsiteX64" fmla="*/ 1394571 w 1936653"/>
                    <a:gd name="connsiteY64" fmla="*/ 1119188 h 1698529"/>
                    <a:gd name="connsiteX65" fmla="*/ 680196 w 1936653"/>
                    <a:gd name="connsiteY65" fmla="*/ 1109663 h 1698529"/>
                    <a:gd name="connsiteX66" fmla="*/ 717454 w 1936653"/>
                    <a:gd name="connsiteY66" fmla="*/ 1146921 h 1698529"/>
                    <a:gd name="connsiteX67" fmla="*/ 680196 w 1936653"/>
                    <a:gd name="connsiteY67" fmla="*/ 1184179 h 1698529"/>
                    <a:gd name="connsiteX68" fmla="*/ 642938 w 1936653"/>
                    <a:gd name="connsiteY68" fmla="*/ 1146921 h 1698529"/>
                    <a:gd name="connsiteX69" fmla="*/ 680196 w 1936653"/>
                    <a:gd name="connsiteY69" fmla="*/ 1109663 h 1698529"/>
                    <a:gd name="connsiteX70" fmla="*/ 265858 w 1936653"/>
                    <a:gd name="connsiteY70" fmla="*/ 1100137 h 1698529"/>
                    <a:gd name="connsiteX71" fmla="*/ 303116 w 1936653"/>
                    <a:gd name="connsiteY71" fmla="*/ 1137395 h 1698529"/>
                    <a:gd name="connsiteX72" fmla="*/ 265858 w 1936653"/>
                    <a:gd name="connsiteY72" fmla="*/ 1174653 h 1698529"/>
                    <a:gd name="connsiteX73" fmla="*/ 228600 w 1936653"/>
                    <a:gd name="connsiteY73" fmla="*/ 1137395 h 1698529"/>
                    <a:gd name="connsiteX74" fmla="*/ 265858 w 1936653"/>
                    <a:gd name="connsiteY74" fmla="*/ 1100137 h 1698529"/>
                    <a:gd name="connsiteX75" fmla="*/ 1846182 w 1936653"/>
                    <a:gd name="connsiteY75" fmla="*/ 1076325 h 1698529"/>
                    <a:gd name="connsiteX76" fmla="*/ 1883440 w 1936653"/>
                    <a:gd name="connsiteY76" fmla="*/ 1113583 h 1698529"/>
                    <a:gd name="connsiteX77" fmla="*/ 1846182 w 1936653"/>
                    <a:gd name="connsiteY77" fmla="*/ 1150841 h 1698529"/>
                    <a:gd name="connsiteX78" fmla="*/ 1808924 w 1936653"/>
                    <a:gd name="connsiteY78" fmla="*/ 1113583 h 1698529"/>
                    <a:gd name="connsiteX79" fmla="*/ 1846182 w 1936653"/>
                    <a:gd name="connsiteY79" fmla="*/ 1076325 h 1698529"/>
                    <a:gd name="connsiteX80" fmla="*/ 1604120 w 1936653"/>
                    <a:gd name="connsiteY80" fmla="*/ 1019176 h 1698529"/>
                    <a:gd name="connsiteX81" fmla="*/ 1641378 w 1936653"/>
                    <a:gd name="connsiteY81" fmla="*/ 1056434 h 1698529"/>
                    <a:gd name="connsiteX82" fmla="*/ 1604120 w 1936653"/>
                    <a:gd name="connsiteY82" fmla="*/ 1093692 h 1698529"/>
                    <a:gd name="connsiteX83" fmla="*/ 1566862 w 1936653"/>
                    <a:gd name="connsiteY83" fmla="*/ 1056434 h 1698529"/>
                    <a:gd name="connsiteX84" fmla="*/ 1604120 w 1936653"/>
                    <a:gd name="connsiteY84" fmla="*/ 1019176 h 1698529"/>
                    <a:gd name="connsiteX85" fmla="*/ 470646 w 1936653"/>
                    <a:gd name="connsiteY85" fmla="*/ 962026 h 1698529"/>
                    <a:gd name="connsiteX86" fmla="*/ 507904 w 1936653"/>
                    <a:gd name="connsiteY86" fmla="*/ 999284 h 1698529"/>
                    <a:gd name="connsiteX87" fmla="*/ 470646 w 1936653"/>
                    <a:gd name="connsiteY87" fmla="*/ 1036542 h 1698529"/>
                    <a:gd name="connsiteX88" fmla="*/ 433388 w 1936653"/>
                    <a:gd name="connsiteY88" fmla="*/ 999284 h 1698529"/>
                    <a:gd name="connsiteX89" fmla="*/ 470646 w 1936653"/>
                    <a:gd name="connsiteY89" fmla="*/ 962026 h 1698529"/>
                    <a:gd name="connsiteX90" fmla="*/ 873353 w 1936653"/>
                    <a:gd name="connsiteY90" fmla="*/ 943629 h 1698529"/>
                    <a:gd name="connsiteX91" fmla="*/ 910611 w 1936653"/>
                    <a:gd name="connsiteY91" fmla="*/ 980887 h 1698529"/>
                    <a:gd name="connsiteX92" fmla="*/ 873353 w 1936653"/>
                    <a:gd name="connsiteY92" fmla="*/ 1018145 h 1698529"/>
                    <a:gd name="connsiteX93" fmla="*/ 836095 w 1936653"/>
                    <a:gd name="connsiteY93" fmla="*/ 980887 h 1698529"/>
                    <a:gd name="connsiteX94" fmla="*/ 873353 w 1936653"/>
                    <a:gd name="connsiteY94" fmla="*/ 943629 h 1698529"/>
                    <a:gd name="connsiteX95" fmla="*/ 1129273 w 1936653"/>
                    <a:gd name="connsiteY95" fmla="*/ 912715 h 1698529"/>
                    <a:gd name="connsiteX96" fmla="*/ 1166531 w 1936653"/>
                    <a:gd name="connsiteY96" fmla="*/ 949973 h 1698529"/>
                    <a:gd name="connsiteX97" fmla="*/ 1129273 w 1936653"/>
                    <a:gd name="connsiteY97" fmla="*/ 987231 h 1698529"/>
                    <a:gd name="connsiteX98" fmla="*/ 1092015 w 1936653"/>
                    <a:gd name="connsiteY98" fmla="*/ 949973 h 1698529"/>
                    <a:gd name="connsiteX99" fmla="*/ 1129273 w 1936653"/>
                    <a:gd name="connsiteY99" fmla="*/ 912715 h 1698529"/>
                    <a:gd name="connsiteX100" fmla="*/ 1394570 w 1936653"/>
                    <a:gd name="connsiteY100" fmla="*/ 871539 h 1698529"/>
                    <a:gd name="connsiteX101" fmla="*/ 1431828 w 1936653"/>
                    <a:gd name="connsiteY101" fmla="*/ 908797 h 1698529"/>
                    <a:gd name="connsiteX102" fmla="*/ 1394570 w 1936653"/>
                    <a:gd name="connsiteY102" fmla="*/ 946055 h 1698529"/>
                    <a:gd name="connsiteX103" fmla="*/ 1357312 w 1936653"/>
                    <a:gd name="connsiteY103" fmla="*/ 908797 h 1698529"/>
                    <a:gd name="connsiteX104" fmla="*/ 1394570 w 1936653"/>
                    <a:gd name="connsiteY104" fmla="*/ 871539 h 1698529"/>
                    <a:gd name="connsiteX105" fmla="*/ 1696605 w 1936653"/>
                    <a:gd name="connsiteY105" fmla="*/ 857060 h 1698529"/>
                    <a:gd name="connsiteX106" fmla="*/ 1733863 w 1936653"/>
                    <a:gd name="connsiteY106" fmla="*/ 894318 h 1698529"/>
                    <a:gd name="connsiteX107" fmla="*/ 1696605 w 1936653"/>
                    <a:gd name="connsiteY107" fmla="*/ 931576 h 1698529"/>
                    <a:gd name="connsiteX108" fmla="*/ 1659347 w 1936653"/>
                    <a:gd name="connsiteY108" fmla="*/ 894318 h 1698529"/>
                    <a:gd name="connsiteX109" fmla="*/ 1696605 w 1936653"/>
                    <a:gd name="connsiteY109" fmla="*/ 857060 h 1698529"/>
                    <a:gd name="connsiteX110" fmla="*/ 656383 w 1936653"/>
                    <a:gd name="connsiteY110" fmla="*/ 828675 h 1698529"/>
                    <a:gd name="connsiteX111" fmla="*/ 693641 w 1936653"/>
                    <a:gd name="connsiteY111" fmla="*/ 865933 h 1698529"/>
                    <a:gd name="connsiteX112" fmla="*/ 656383 w 1936653"/>
                    <a:gd name="connsiteY112" fmla="*/ 903191 h 1698529"/>
                    <a:gd name="connsiteX113" fmla="*/ 619125 w 1936653"/>
                    <a:gd name="connsiteY113" fmla="*/ 865933 h 1698529"/>
                    <a:gd name="connsiteX114" fmla="*/ 656383 w 1936653"/>
                    <a:gd name="connsiteY114" fmla="*/ 828675 h 1698529"/>
                    <a:gd name="connsiteX115" fmla="*/ 246808 w 1936653"/>
                    <a:gd name="connsiteY115" fmla="*/ 823913 h 1698529"/>
                    <a:gd name="connsiteX116" fmla="*/ 284066 w 1936653"/>
                    <a:gd name="connsiteY116" fmla="*/ 861171 h 1698529"/>
                    <a:gd name="connsiteX117" fmla="*/ 246808 w 1936653"/>
                    <a:gd name="connsiteY117" fmla="*/ 898429 h 1698529"/>
                    <a:gd name="connsiteX118" fmla="*/ 209550 w 1936653"/>
                    <a:gd name="connsiteY118" fmla="*/ 861171 h 1698529"/>
                    <a:gd name="connsiteX119" fmla="*/ 246808 w 1936653"/>
                    <a:gd name="connsiteY119" fmla="*/ 823913 h 1698529"/>
                    <a:gd name="connsiteX120" fmla="*/ 1219761 w 1936653"/>
                    <a:gd name="connsiteY120" fmla="*/ 726977 h 1698529"/>
                    <a:gd name="connsiteX121" fmla="*/ 1257019 w 1936653"/>
                    <a:gd name="connsiteY121" fmla="*/ 764235 h 1698529"/>
                    <a:gd name="connsiteX122" fmla="*/ 1219761 w 1936653"/>
                    <a:gd name="connsiteY122" fmla="*/ 801493 h 1698529"/>
                    <a:gd name="connsiteX123" fmla="*/ 1182503 w 1936653"/>
                    <a:gd name="connsiteY123" fmla="*/ 764235 h 1698529"/>
                    <a:gd name="connsiteX124" fmla="*/ 1219761 w 1936653"/>
                    <a:gd name="connsiteY124" fmla="*/ 726977 h 1698529"/>
                    <a:gd name="connsiteX125" fmla="*/ 1899395 w 1936653"/>
                    <a:gd name="connsiteY125" fmla="*/ 714377 h 1698529"/>
                    <a:gd name="connsiteX126" fmla="*/ 1936653 w 1936653"/>
                    <a:gd name="connsiteY126" fmla="*/ 751635 h 1698529"/>
                    <a:gd name="connsiteX127" fmla="*/ 1899395 w 1936653"/>
                    <a:gd name="connsiteY127" fmla="*/ 788893 h 1698529"/>
                    <a:gd name="connsiteX128" fmla="*/ 1862137 w 1936653"/>
                    <a:gd name="connsiteY128" fmla="*/ 751635 h 1698529"/>
                    <a:gd name="connsiteX129" fmla="*/ 1899395 w 1936653"/>
                    <a:gd name="connsiteY129" fmla="*/ 714377 h 1698529"/>
                    <a:gd name="connsiteX130" fmla="*/ 1523158 w 1936653"/>
                    <a:gd name="connsiteY130" fmla="*/ 695326 h 1698529"/>
                    <a:gd name="connsiteX131" fmla="*/ 1560416 w 1936653"/>
                    <a:gd name="connsiteY131" fmla="*/ 732584 h 1698529"/>
                    <a:gd name="connsiteX132" fmla="*/ 1523158 w 1936653"/>
                    <a:gd name="connsiteY132" fmla="*/ 769842 h 1698529"/>
                    <a:gd name="connsiteX133" fmla="*/ 1485900 w 1936653"/>
                    <a:gd name="connsiteY133" fmla="*/ 732584 h 1698529"/>
                    <a:gd name="connsiteX134" fmla="*/ 1523158 w 1936653"/>
                    <a:gd name="connsiteY134" fmla="*/ 695326 h 1698529"/>
                    <a:gd name="connsiteX135" fmla="*/ 446833 w 1936653"/>
                    <a:gd name="connsiteY135" fmla="*/ 681038 h 1698529"/>
                    <a:gd name="connsiteX136" fmla="*/ 484091 w 1936653"/>
                    <a:gd name="connsiteY136" fmla="*/ 718296 h 1698529"/>
                    <a:gd name="connsiteX137" fmla="*/ 446833 w 1936653"/>
                    <a:gd name="connsiteY137" fmla="*/ 755554 h 1698529"/>
                    <a:gd name="connsiteX138" fmla="*/ 409575 w 1936653"/>
                    <a:gd name="connsiteY138" fmla="*/ 718296 h 1698529"/>
                    <a:gd name="connsiteX139" fmla="*/ 446833 w 1936653"/>
                    <a:gd name="connsiteY139" fmla="*/ 681038 h 1698529"/>
                    <a:gd name="connsiteX140" fmla="*/ 970708 w 1936653"/>
                    <a:gd name="connsiteY140" fmla="*/ 676276 h 1698529"/>
                    <a:gd name="connsiteX141" fmla="*/ 1007966 w 1936653"/>
                    <a:gd name="connsiteY141" fmla="*/ 713534 h 1698529"/>
                    <a:gd name="connsiteX142" fmla="*/ 970708 w 1936653"/>
                    <a:gd name="connsiteY142" fmla="*/ 750792 h 1698529"/>
                    <a:gd name="connsiteX143" fmla="*/ 933450 w 1936653"/>
                    <a:gd name="connsiteY143" fmla="*/ 713534 h 1698529"/>
                    <a:gd name="connsiteX144" fmla="*/ 970708 w 1936653"/>
                    <a:gd name="connsiteY144" fmla="*/ 676276 h 1698529"/>
                    <a:gd name="connsiteX145" fmla="*/ 37258 w 1936653"/>
                    <a:gd name="connsiteY145" fmla="*/ 676276 h 1698529"/>
                    <a:gd name="connsiteX146" fmla="*/ 74516 w 1936653"/>
                    <a:gd name="connsiteY146" fmla="*/ 713534 h 1698529"/>
                    <a:gd name="connsiteX147" fmla="*/ 37258 w 1936653"/>
                    <a:gd name="connsiteY147" fmla="*/ 750792 h 1698529"/>
                    <a:gd name="connsiteX148" fmla="*/ 0 w 1936653"/>
                    <a:gd name="connsiteY148" fmla="*/ 713534 h 1698529"/>
                    <a:gd name="connsiteX149" fmla="*/ 37258 w 1936653"/>
                    <a:gd name="connsiteY149" fmla="*/ 676276 h 1698529"/>
                    <a:gd name="connsiteX150" fmla="*/ 656383 w 1936653"/>
                    <a:gd name="connsiteY150" fmla="*/ 652462 h 1698529"/>
                    <a:gd name="connsiteX151" fmla="*/ 693641 w 1936653"/>
                    <a:gd name="connsiteY151" fmla="*/ 689720 h 1698529"/>
                    <a:gd name="connsiteX152" fmla="*/ 656383 w 1936653"/>
                    <a:gd name="connsiteY152" fmla="*/ 726978 h 1698529"/>
                    <a:gd name="connsiteX153" fmla="*/ 619125 w 1936653"/>
                    <a:gd name="connsiteY153" fmla="*/ 689720 h 1698529"/>
                    <a:gd name="connsiteX154" fmla="*/ 656383 w 1936653"/>
                    <a:gd name="connsiteY154" fmla="*/ 652462 h 1698529"/>
                    <a:gd name="connsiteX155" fmla="*/ 1313608 w 1936653"/>
                    <a:gd name="connsiteY155" fmla="*/ 547689 h 1698529"/>
                    <a:gd name="connsiteX156" fmla="*/ 1350866 w 1936653"/>
                    <a:gd name="connsiteY156" fmla="*/ 584947 h 1698529"/>
                    <a:gd name="connsiteX157" fmla="*/ 1313608 w 1936653"/>
                    <a:gd name="connsiteY157" fmla="*/ 622205 h 1698529"/>
                    <a:gd name="connsiteX158" fmla="*/ 1276350 w 1936653"/>
                    <a:gd name="connsiteY158" fmla="*/ 584947 h 1698529"/>
                    <a:gd name="connsiteX159" fmla="*/ 1313608 w 1936653"/>
                    <a:gd name="connsiteY159" fmla="*/ 547689 h 1698529"/>
                    <a:gd name="connsiteX160" fmla="*/ 1728991 w 1936653"/>
                    <a:gd name="connsiteY160" fmla="*/ 503139 h 1698529"/>
                    <a:gd name="connsiteX161" fmla="*/ 1766249 w 1936653"/>
                    <a:gd name="connsiteY161" fmla="*/ 540397 h 1698529"/>
                    <a:gd name="connsiteX162" fmla="*/ 1728991 w 1936653"/>
                    <a:gd name="connsiteY162" fmla="*/ 577655 h 1698529"/>
                    <a:gd name="connsiteX163" fmla="*/ 1691733 w 1936653"/>
                    <a:gd name="connsiteY163" fmla="*/ 540397 h 1698529"/>
                    <a:gd name="connsiteX164" fmla="*/ 1728991 w 1936653"/>
                    <a:gd name="connsiteY164" fmla="*/ 503139 h 1698529"/>
                    <a:gd name="connsiteX165" fmla="*/ 723058 w 1936653"/>
                    <a:gd name="connsiteY165" fmla="*/ 476250 h 1698529"/>
                    <a:gd name="connsiteX166" fmla="*/ 760316 w 1936653"/>
                    <a:gd name="connsiteY166" fmla="*/ 513508 h 1698529"/>
                    <a:gd name="connsiteX167" fmla="*/ 723058 w 1936653"/>
                    <a:gd name="connsiteY167" fmla="*/ 550766 h 1698529"/>
                    <a:gd name="connsiteX168" fmla="*/ 685800 w 1936653"/>
                    <a:gd name="connsiteY168" fmla="*/ 513508 h 1698529"/>
                    <a:gd name="connsiteX169" fmla="*/ 723058 w 1936653"/>
                    <a:gd name="connsiteY169" fmla="*/ 476250 h 1698529"/>
                    <a:gd name="connsiteX170" fmla="*/ 251570 w 1936653"/>
                    <a:gd name="connsiteY170" fmla="*/ 461962 h 1698529"/>
                    <a:gd name="connsiteX171" fmla="*/ 288828 w 1936653"/>
                    <a:gd name="connsiteY171" fmla="*/ 499220 h 1698529"/>
                    <a:gd name="connsiteX172" fmla="*/ 251570 w 1936653"/>
                    <a:gd name="connsiteY172" fmla="*/ 536478 h 1698529"/>
                    <a:gd name="connsiteX173" fmla="*/ 214312 w 1936653"/>
                    <a:gd name="connsiteY173" fmla="*/ 499220 h 1698529"/>
                    <a:gd name="connsiteX174" fmla="*/ 251570 w 1936653"/>
                    <a:gd name="connsiteY174" fmla="*/ 461962 h 1698529"/>
                    <a:gd name="connsiteX175" fmla="*/ 1522332 w 1936653"/>
                    <a:gd name="connsiteY175" fmla="*/ 404813 h 1698529"/>
                    <a:gd name="connsiteX176" fmla="*/ 1559590 w 1936653"/>
                    <a:gd name="connsiteY176" fmla="*/ 442071 h 1698529"/>
                    <a:gd name="connsiteX177" fmla="*/ 1522332 w 1936653"/>
                    <a:gd name="connsiteY177" fmla="*/ 479329 h 1698529"/>
                    <a:gd name="connsiteX178" fmla="*/ 1485074 w 1936653"/>
                    <a:gd name="connsiteY178" fmla="*/ 442071 h 1698529"/>
                    <a:gd name="connsiteX179" fmla="*/ 1522332 w 1936653"/>
                    <a:gd name="connsiteY179" fmla="*/ 404813 h 1698529"/>
                    <a:gd name="connsiteX180" fmla="*/ 1080245 w 1936653"/>
                    <a:gd name="connsiteY180" fmla="*/ 395288 h 1698529"/>
                    <a:gd name="connsiteX181" fmla="*/ 1117503 w 1936653"/>
                    <a:gd name="connsiteY181" fmla="*/ 432546 h 1698529"/>
                    <a:gd name="connsiteX182" fmla="*/ 1080245 w 1936653"/>
                    <a:gd name="connsiteY182" fmla="*/ 469804 h 1698529"/>
                    <a:gd name="connsiteX183" fmla="*/ 1042987 w 1936653"/>
                    <a:gd name="connsiteY183" fmla="*/ 432546 h 1698529"/>
                    <a:gd name="connsiteX184" fmla="*/ 1080245 w 1936653"/>
                    <a:gd name="connsiteY184" fmla="*/ 395288 h 1698529"/>
                    <a:gd name="connsiteX185" fmla="*/ 513508 w 1936653"/>
                    <a:gd name="connsiteY185" fmla="*/ 328613 h 1698529"/>
                    <a:gd name="connsiteX186" fmla="*/ 550766 w 1936653"/>
                    <a:gd name="connsiteY186" fmla="*/ 365871 h 1698529"/>
                    <a:gd name="connsiteX187" fmla="*/ 513508 w 1936653"/>
                    <a:gd name="connsiteY187" fmla="*/ 403129 h 1698529"/>
                    <a:gd name="connsiteX188" fmla="*/ 476250 w 1936653"/>
                    <a:gd name="connsiteY188" fmla="*/ 365871 h 1698529"/>
                    <a:gd name="connsiteX189" fmla="*/ 513508 w 1936653"/>
                    <a:gd name="connsiteY189" fmla="*/ 328613 h 1698529"/>
                    <a:gd name="connsiteX190" fmla="*/ 870695 w 1936653"/>
                    <a:gd name="connsiteY190" fmla="*/ 247651 h 1698529"/>
                    <a:gd name="connsiteX191" fmla="*/ 907953 w 1936653"/>
                    <a:gd name="connsiteY191" fmla="*/ 284909 h 1698529"/>
                    <a:gd name="connsiteX192" fmla="*/ 870695 w 1936653"/>
                    <a:gd name="connsiteY192" fmla="*/ 322167 h 1698529"/>
                    <a:gd name="connsiteX193" fmla="*/ 833437 w 1936653"/>
                    <a:gd name="connsiteY193" fmla="*/ 284909 h 1698529"/>
                    <a:gd name="connsiteX194" fmla="*/ 870695 w 1936653"/>
                    <a:gd name="connsiteY194" fmla="*/ 247651 h 1698529"/>
                    <a:gd name="connsiteX195" fmla="*/ 1251695 w 1936653"/>
                    <a:gd name="connsiteY195" fmla="*/ 185739 h 1698529"/>
                    <a:gd name="connsiteX196" fmla="*/ 1288953 w 1936653"/>
                    <a:gd name="connsiteY196" fmla="*/ 222997 h 1698529"/>
                    <a:gd name="connsiteX197" fmla="*/ 1251695 w 1936653"/>
                    <a:gd name="connsiteY197" fmla="*/ 260255 h 1698529"/>
                    <a:gd name="connsiteX198" fmla="*/ 1214437 w 1936653"/>
                    <a:gd name="connsiteY198" fmla="*/ 222997 h 1698529"/>
                    <a:gd name="connsiteX199" fmla="*/ 1251695 w 1936653"/>
                    <a:gd name="connsiteY199" fmla="*/ 185739 h 1698529"/>
                    <a:gd name="connsiteX200" fmla="*/ 284908 w 1936653"/>
                    <a:gd name="connsiteY200" fmla="*/ 180975 h 1698529"/>
                    <a:gd name="connsiteX201" fmla="*/ 322166 w 1936653"/>
                    <a:gd name="connsiteY201" fmla="*/ 218233 h 1698529"/>
                    <a:gd name="connsiteX202" fmla="*/ 284908 w 1936653"/>
                    <a:gd name="connsiteY202" fmla="*/ 255491 h 1698529"/>
                    <a:gd name="connsiteX203" fmla="*/ 247650 w 1936653"/>
                    <a:gd name="connsiteY203" fmla="*/ 218233 h 1698529"/>
                    <a:gd name="connsiteX204" fmla="*/ 284908 w 1936653"/>
                    <a:gd name="connsiteY204" fmla="*/ 180975 h 1698529"/>
                    <a:gd name="connsiteX205" fmla="*/ 1546144 w 1936653"/>
                    <a:gd name="connsiteY205" fmla="*/ 119063 h 1698529"/>
                    <a:gd name="connsiteX206" fmla="*/ 1583402 w 1936653"/>
                    <a:gd name="connsiteY206" fmla="*/ 156321 h 1698529"/>
                    <a:gd name="connsiteX207" fmla="*/ 1546144 w 1936653"/>
                    <a:gd name="connsiteY207" fmla="*/ 193579 h 1698529"/>
                    <a:gd name="connsiteX208" fmla="*/ 1508886 w 1936653"/>
                    <a:gd name="connsiteY208" fmla="*/ 156321 h 1698529"/>
                    <a:gd name="connsiteX209" fmla="*/ 1546144 w 1936653"/>
                    <a:gd name="connsiteY209" fmla="*/ 119063 h 1698529"/>
                    <a:gd name="connsiteX210" fmla="*/ 651621 w 1936653"/>
                    <a:gd name="connsiteY210" fmla="*/ 85725 h 1698529"/>
                    <a:gd name="connsiteX211" fmla="*/ 688879 w 1936653"/>
                    <a:gd name="connsiteY211" fmla="*/ 122983 h 1698529"/>
                    <a:gd name="connsiteX212" fmla="*/ 651621 w 1936653"/>
                    <a:gd name="connsiteY212" fmla="*/ 160241 h 1698529"/>
                    <a:gd name="connsiteX213" fmla="*/ 614363 w 1936653"/>
                    <a:gd name="connsiteY213" fmla="*/ 122983 h 1698529"/>
                    <a:gd name="connsiteX214" fmla="*/ 651621 w 1936653"/>
                    <a:gd name="connsiteY214" fmla="*/ 85725 h 1698529"/>
                    <a:gd name="connsiteX215" fmla="*/ 1013571 w 1936653"/>
                    <a:gd name="connsiteY215" fmla="*/ 0 h 1698529"/>
                    <a:gd name="connsiteX216" fmla="*/ 1050829 w 1936653"/>
                    <a:gd name="connsiteY216" fmla="*/ 37258 h 1698529"/>
                    <a:gd name="connsiteX217" fmla="*/ 1013571 w 1936653"/>
                    <a:gd name="connsiteY217" fmla="*/ 74516 h 1698529"/>
                    <a:gd name="connsiteX218" fmla="*/ 976313 w 1936653"/>
                    <a:gd name="connsiteY218" fmla="*/ 37258 h 1698529"/>
                    <a:gd name="connsiteX219" fmla="*/ 1013571 w 1936653"/>
                    <a:gd name="connsiteY219" fmla="*/ 0 h 16985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</a:cxnLst>
                  <a:rect l="l" t="t" r="r" b="b"/>
                  <a:pathLst>
                    <a:path w="1936653" h="1698529">
                      <a:moveTo>
                        <a:pt x="1198482" y="1624013"/>
                      </a:moveTo>
                      <a:cubicBezTo>
                        <a:pt x="1219059" y="1624013"/>
                        <a:pt x="1235740" y="1640694"/>
                        <a:pt x="1235740" y="1661271"/>
                      </a:cubicBezTo>
                      <a:cubicBezTo>
                        <a:pt x="1235740" y="1681848"/>
                        <a:pt x="1219059" y="1698529"/>
                        <a:pt x="1198482" y="1698529"/>
                      </a:cubicBezTo>
                      <a:cubicBezTo>
                        <a:pt x="1177905" y="1698529"/>
                        <a:pt x="1161224" y="1681848"/>
                        <a:pt x="1161224" y="1661271"/>
                      </a:cubicBezTo>
                      <a:cubicBezTo>
                        <a:pt x="1161224" y="1640694"/>
                        <a:pt x="1177905" y="1624013"/>
                        <a:pt x="1198482" y="1624013"/>
                      </a:cubicBezTo>
                      <a:close/>
                      <a:moveTo>
                        <a:pt x="888920" y="1585913"/>
                      </a:moveTo>
                      <a:cubicBezTo>
                        <a:pt x="909497" y="1585913"/>
                        <a:pt x="926178" y="1602594"/>
                        <a:pt x="926178" y="1623171"/>
                      </a:cubicBezTo>
                      <a:cubicBezTo>
                        <a:pt x="926178" y="1643748"/>
                        <a:pt x="909497" y="1660429"/>
                        <a:pt x="888920" y="1660429"/>
                      </a:cubicBezTo>
                      <a:cubicBezTo>
                        <a:pt x="868343" y="1660429"/>
                        <a:pt x="851662" y="1643748"/>
                        <a:pt x="851662" y="1623171"/>
                      </a:cubicBezTo>
                      <a:cubicBezTo>
                        <a:pt x="851662" y="1602594"/>
                        <a:pt x="868343" y="1585913"/>
                        <a:pt x="888920" y="1585913"/>
                      </a:cubicBezTo>
                      <a:close/>
                      <a:moveTo>
                        <a:pt x="1560432" y="1543050"/>
                      </a:moveTo>
                      <a:cubicBezTo>
                        <a:pt x="1581009" y="1543050"/>
                        <a:pt x="1597690" y="1559731"/>
                        <a:pt x="1597690" y="1580308"/>
                      </a:cubicBezTo>
                      <a:cubicBezTo>
                        <a:pt x="1597690" y="1600885"/>
                        <a:pt x="1581009" y="1617566"/>
                        <a:pt x="1560432" y="1617566"/>
                      </a:cubicBezTo>
                      <a:cubicBezTo>
                        <a:pt x="1539855" y="1617566"/>
                        <a:pt x="1523174" y="1600885"/>
                        <a:pt x="1523174" y="1580308"/>
                      </a:cubicBezTo>
                      <a:cubicBezTo>
                        <a:pt x="1523174" y="1559731"/>
                        <a:pt x="1539855" y="1543050"/>
                        <a:pt x="1560432" y="1543050"/>
                      </a:cubicBezTo>
                      <a:close/>
                      <a:moveTo>
                        <a:pt x="436482" y="1519238"/>
                      </a:moveTo>
                      <a:cubicBezTo>
                        <a:pt x="457059" y="1519238"/>
                        <a:pt x="473740" y="1535919"/>
                        <a:pt x="473740" y="1556496"/>
                      </a:cubicBezTo>
                      <a:cubicBezTo>
                        <a:pt x="473740" y="1577073"/>
                        <a:pt x="457059" y="1593754"/>
                        <a:pt x="436482" y="1593754"/>
                      </a:cubicBezTo>
                      <a:cubicBezTo>
                        <a:pt x="415905" y="1593754"/>
                        <a:pt x="399224" y="1577073"/>
                        <a:pt x="399224" y="1556496"/>
                      </a:cubicBezTo>
                      <a:cubicBezTo>
                        <a:pt x="399224" y="1535919"/>
                        <a:pt x="415905" y="1519238"/>
                        <a:pt x="436482" y="1519238"/>
                      </a:cubicBezTo>
                      <a:close/>
                      <a:moveTo>
                        <a:pt x="665908" y="1471614"/>
                      </a:moveTo>
                      <a:cubicBezTo>
                        <a:pt x="686485" y="1471614"/>
                        <a:pt x="703166" y="1488295"/>
                        <a:pt x="703166" y="1508872"/>
                      </a:cubicBezTo>
                      <a:cubicBezTo>
                        <a:pt x="703166" y="1529449"/>
                        <a:pt x="686485" y="1546130"/>
                        <a:pt x="665908" y="1546130"/>
                      </a:cubicBezTo>
                      <a:cubicBezTo>
                        <a:pt x="645331" y="1546130"/>
                        <a:pt x="628650" y="1529449"/>
                        <a:pt x="628650" y="1508872"/>
                      </a:cubicBezTo>
                      <a:cubicBezTo>
                        <a:pt x="628650" y="1488295"/>
                        <a:pt x="645331" y="1471614"/>
                        <a:pt x="665908" y="1471614"/>
                      </a:cubicBezTo>
                      <a:close/>
                      <a:moveTo>
                        <a:pt x="1104058" y="1428751"/>
                      </a:moveTo>
                      <a:cubicBezTo>
                        <a:pt x="1124635" y="1428751"/>
                        <a:pt x="1141316" y="1445432"/>
                        <a:pt x="1141316" y="1466009"/>
                      </a:cubicBezTo>
                      <a:cubicBezTo>
                        <a:pt x="1141316" y="1486586"/>
                        <a:pt x="1124635" y="1503267"/>
                        <a:pt x="1104058" y="1503267"/>
                      </a:cubicBezTo>
                      <a:cubicBezTo>
                        <a:pt x="1083481" y="1503267"/>
                        <a:pt x="1066800" y="1486586"/>
                        <a:pt x="1066800" y="1466009"/>
                      </a:cubicBezTo>
                      <a:cubicBezTo>
                        <a:pt x="1066800" y="1445432"/>
                        <a:pt x="1083481" y="1428751"/>
                        <a:pt x="1104058" y="1428751"/>
                      </a:cubicBezTo>
                      <a:close/>
                      <a:moveTo>
                        <a:pt x="1351708" y="1414464"/>
                      </a:moveTo>
                      <a:cubicBezTo>
                        <a:pt x="1372285" y="1414464"/>
                        <a:pt x="1388966" y="1431145"/>
                        <a:pt x="1388966" y="1451722"/>
                      </a:cubicBezTo>
                      <a:cubicBezTo>
                        <a:pt x="1388966" y="1472299"/>
                        <a:pt x="1372285" y="1488980"/>
                        <a:pt x="1351708" y="1488980"/>
                      </a:cubicBezTo>
                      <a:cubicBezTo>
                        <a:pt x="1331131" y="1488980"/>
                        <a:pt x="1314450" y="1472299"/>
                        <a:pt x="1314450" y="1451722"/>
                      </a:cubicBezTo>
                      <a:cubicBezTo>
                        <a:pt x="1314450" y="1431145"/>
                        <a:pt x="1331131" y="1414464"/>
                        <a:pt x="1351708" y="1414464"/>
                      </a:cubicBezTo>
                      <a:close/>
                      <a:moveTo>
                        <a:pt x="203120" y="1328738"/>
                      </a:moveTo>
                      <a:cubicBezTo>
                        <a:pt x="223697" y="1328738"/>
                        <a:pt x="240378" y="1345419"/>
                        <a:pt x="240378" y="1365996"/>
                      </a:cubicBezTo>
                      <a:cubicBezTo>
                        <a:pt x="240378" y="1386573"/>
                        <a:pt x="223697" y="1403254"/>
                        <a:pt x="203120" y="1403254"/>
                      </a:cubicBezTo>
                      <a:cubicBezTo>
                        <a:pt x="182543" y="1403254"/>
                        <a:pt x="165862" y="1386573"/>
                        <a:pt x="165862" y="1365996"/>
                      </a:cubicBezTo>
                      <a:cubicBezTo>
                        <a:pt x="165862" y="1345419"/>
                        <a:pt x="182543" y="1328738"/>
                        <a:pt x="203120" y="1328738"/>
                      </a:cubicBezTo>
                      <a:close/>
                      <a:moveTo>
                        <a:pt x="1608883" y="1290639"/>
                      </a:moveTo>
                      <a:cubicBezTo>
                        <a:pt x="1629460" y="1290639"/>
                        <a:pt x="1646141" y="1307320"/>
                        <a:pt x="1646141" y="1327897"/>
                      </a:cubicBezTo>
                      <a:cubicBezTo>
                        <a:pt x="1646141" y="1348474"/>
                        <a:pt x="1629460" y="1365155"/>
                        <a:pt x="1608883" y="1365155"/>
                      </a:cubicBezTo>
                      <a:cubicBezTo>
                        <a:pt x="1588306" y="1365155"/>
                        <a:pt x="1571625" y="1348474"/>
                        <a:pt x="1571625" y="1327897"/>
                      </a:cubicBezTo>
                      <a:cubicBezTo>
                        <a:pt x="1571625" y="1307320"/>
                        <a:pt x="1588306" y="1290639"/>
                        <a:pt x="1608883" y="1290639"/>
                      </a:cubicBezTo>
                      <a:close/>
                      <a:moveTo>
                        <a:pt x="894508" y="1281114"/>
                      </a:moveTo>
                      <a:cubicBezTo>
                        <a:pt x="915085" y="1281114"/>
                        <a:pt x="931766" y="1297795"/>
                        <a:pt x="931766" y="1318372"/>
                      </a:cubicBezTo>
                      <a:cubicBezTo>
                        <a:pt x="931766" y="1338949"/>
                        <a:pt x="915085" y="1355630"/>
                        <a:pt x="894508" y="1355630"/>
                      </a:cubicBezTo>
                      <a:cubicBezTo>
                        <a:pt x="873931" y="1355630"/>
                        <a:pt x="857250" y="1338949"/>
                        <a:pt x="857250" y="1318372"/>
                      </a:cubicBezTo>
                      <a:cubicBezTo>
                        <a:pt x="857250" y="1297795"/>
                        <a:pt x="873931" y="1281114"/>
                        <a:pt x="894508" y="1281114"/>
                      </a:cubicBezTo>
                      <a:close/>
                      <a:moveTo>
                        <a:pt x="484090" y="1253381"/>
                      </a:moveTo>
                      <a:cubicBezTo>
                        <a:pt x="504667" y="1253381"/>
                        <a:pt x="521348" y="1270062"/>
                        <a:pt x="521348" y="1290639"/>
                      </a:cubicBezTo>
                      <a:cubicBezTo>
                        <a:pt x="521348" y="1311216"/>
                        <a:pt x="504667" y="1327897"/>
                        <a:pt x="484090" y="1327897"/>
                      </a:cubicBezTo>
                      <a:cubicBezTo>
                        <a:pt x="463513" y="1327897"/>
                        <a:pt x="446832" y="1311216"/>
                        <a:pt x="446832" y="1290639"/>
                      </a:cubicBezTo>
                      <a:cubicBezTo>
                        <a:pt x="446832" y="1270062"/>
                        <a:pt x="463513" y="1253381"/>
                        <a:pt x="484090" y="1253381"/>
                      </a:cubicBezTo>
                      <a:close/>
                      <a:moveTo>
                        <a:pt x="1156446" y="1138238"/>
                      </a:moveTo>
                      <a:cubicBezTo>
                        <a:pt x="1177023" y="1138238"/>
                        <a:pt x="1193704" y="1154919"/>
                        <a:pt x="1193704" y="1175496"/>
                      </a:cubicBezTo>
                      <a:cubicBezTo>
                        <a:pt x="1193704" y="1196073"/>
                        <a:pt x="1177023" y="1212754"/>
                        <a:pt x="1156446" y="1212754"/>
                      </a:cubicBezTo>
                      <a:cubicBezTo>
                        <a:pt x="1135869" y="1212754"/>
                        <a:pt x="1119188" y="1196073"/>
                        <a:pt x="1119188" y="1175496"/>
                      </a:cubicBezTo>
                      <a:cubicBezTo>
                        <a:pt x="1119188" y="1154919"/>
                        <a:pt x="1135869" y="1138238"/>
                        <a:pt x="1156446" y="1138238"/>
                      </a:cubicBezTo>
                      <a:close/>
                      <a:moveTo>
                        <a:pt x="1394571" y="1119188"/>
                      </a:moveTo>
                      <a:cubicBezTo>
                        <a:pt x="1415148" y="1119188"/>
                        <a:pt x="1431829" y="1135869"/>
                        <a:pt x="1431829" y="1156446"/>
                      </a:cubicBezTo>
                      <a:cubicBezTo>
                        <a:pt x="1431829" y="1177023"/>
                        <a:pt x="1415148" y="1193704"/>
                        <a:pt x="1394571" y="1193704"/>
                      </a:cubicBezTo>
                      <a:cubicBezTo>
                        <a:pt x="1373994" y="1193704"/>
                        <a:pt x="1357313" y="1177023"/>
                        <a:pt x="1357313" y="1156446"/>
                      </a:cubicBezTo>
                      <a:cubicBezTo>
                        <a:pt x="1357313" y="1135869"/>
                        <a:pt x="1373994" y="1119188"/>
                        <a:pt x="1394571" y="1119188"/>
                      </a:cubicBezTo>
                      <a:close/>
                      <a:moveTo>
                        <a:pt x="680196" y="1109663"/>
                      </a:moveTo>
                      <a:cubicBezTo>
                        <a:pt x="700773" y="1109663"/>
                        <a:pt x="717454" y="1126344"/>
                        <a:pt x="717454" y="1146921"/>
                      </a:cubicBezTo>
                      <a:cubicBezTo>
                        <a:pt x="717454" y="1167498"/>
                        <a:pt x="700773" y="1184179"/>
                        <a:pt x="680196" y="1184179"/>
                      </a:cubicBezTo>
                      <a:cubicBezTo>
                        <a:pt x="659619" y="1184179"/>
                        <a:pt x="642938" y="1167498"/>
                        <a:pt x="642938" y="1146921"/>
                      </a:cubicBezTo>
                      <a:cubicBezTo>
                        <a:pt x="642938" y="1126344"/>
                        <a:pt x="659619" y="1109663"/>
                        <a:pt x="680196" y="1109663"/>
                      </a:cubicBezTo>
                      <a:close/>
                      <a:moveTo>
                        <a:pt x="265858" y="1100137"/>
                      </a:moveTo>
                      <a:cubicBezTo>
                        <a:pt x="286435" y="1100137"/>
                        <a:pt x="303116" y="1116818"/>
                        <a:pt x="303116" y="1137395"/>
                      </a:cubicBezTo>
                      <a:cubicBezTo>
                        <a:pt x="303116" y="1157972"/>
                        <a:pt x="286435" y="1174653"/>
                        <a:pt x="265858" y="1174653"/>
                      </a:cubicBezTo>
                      <a:cubicBezTo>
                        <a:pt x="245281" y="1174653"/>
                        <a:pt x="228600" y="1157972"/>
                        <a:pt x="228600" y="1137395"/>
                      </a:cubicBezTo>
                      <a:cubicBezTo>
                        <a:pt x="228600" y="1116818"/>
                        <a:pt x="245281" y="1100137"/>
                        <a:pt x="265858" y="1100137"/>
                      </a:cubicBezTo>
                      <a:close/>
                      <a:moveTo>
                        <a:pt x="1846182" y="1076325"/>
                      </a:moveTo>
                      <a:cubicBezTo>
                        <a:pt x="1866759" y="1076325"/>
                        <a:pt x="1883440" y="1093006"/>
                        <a:pt x="1883440" y="1113583"/>
                      </a:cubicBezTo>
                      <a:cubicBezTo>
                        <a:pt x="1883440" y="1134160"/>
                        <a:pt x="1866759" y="1150841"/>
                        <a:pt x="1846182" y="1150841"/>
                      </a:cubicBezTo>
                      <a:cubicBezTo>
                        <a:pt x="1825605" y="1150841"/>
                        <a:pt x="1808924" y="1134160"/>
                        <a:pt x="1808924" y="1113583"/>
                      </a:cubicBezTo>
                      <a:cubicBezTo>
                        <a:pt x="1808924" y="1093006"/>
                        <a:pt x="1825605" y="1076325"/>
                        <a:pt x="1846182" y="1076325"/>
                      </a:cubicBezTo>
                      <a:close/>
                      <a:moveTo>
                        <a:pt x="1604120" y="1019176"/>
                      </a:moveTo>
                      <a:cubicBezTo>
                        <a:pt x="1624697" y="1019176"/>
                        <a:pt x="1641378" y="1035857"/>
                        <a:pt x="1641378" y="1056434"/>
                      </a:cubicBezTo>
                      <a:cubicBezTo>
                        <a:pt x="1641378" y="1077011"/>
                        <a:pt x="1624697" y="1093692"/>
                        <a:pt x="1604120" y="1093692"/>
                      </a:cubicBezTo>
                      <a:cubicBezTo>
                        <a:pt x="1583543" y="1093692"/>
                        <a:pt x="1566862" y="1077011"/>
                        <a:pt x="1566862" y="1056434"/>
                      </a:cubicBezTo>
                      <a:cubicBezTo>
                        <a:pt x="1566862" y="1035857"/>
                        <a:pt x="1583543" y="1019176"/>
                        <a:pt x="1604120" y="1019176"/>
                      </a:cubicBezTo>
                      <a:close/>
                      <a:moveTo>
                        <a:pt x="470646" y="962026"/>
                      </a:moveTo>
                      <a:cubicBezTo>
                        <a:pt x="491223" y="962026"/>
                        <a:pt x="507904" y="978707"/>
                        <a:pt x="507904" y="999284"/>
                      </a:cubicBezTo>
                      <a:cubicBezTo>
                        <a:pt x="507904" y="1019861"/>
                        <a:pt x="491223" y="1036542"/>
                        <a:pt x="470646" y="1036542"/>
                      </a:cubicBezTo>
                      <a:cubicBezTo>
                        <a:pt x="450069" y="1036542"/>
                        <a:pt x="433388" y="1019861"/>
                        <a:pt x="433388" y="999284"/>
                      </a:cubicBezTo>
                      <a:cubicBezTo>
                        <a:pt x="433388" y="978707"/>
                        <a:pt x="450069" y="962026"/>
                        <a:pt x="470646" y="962026"/>
                      </a:cubicBezTo>
                      <a:close/>
                      <a:moveTo>
                        <a:pt x="873353" y="943629"/>
                      </a:moveTo>
                      <a:cubicBezTo>
                        <a:pt x="893930" y="943629"/>
                        <a:pt x="910611" y="960310"/>
                        <a:pt x="910611" y="980887"/>
                      </a:cubicBezTo>
                      <a:cubicBezTo>
                        <a:pt x="910611" y="1001464"/>
                        <a:pt x="893930" y="1018145"/>
                        <a:pt x="873353" y="1018145"/>
                      </a:cubicBezTo>
                      <a:cubicBezTo>
                        <a:pt x="852776" y="1018145"/>
                        <a:pt x="836095" y="1001464"/>
                        <a:pt x="836095" y="980887"/>
                      </a:cubicBezTo>
                      <a:cubicBezTo>
                        <a:pt x="836095" y="960310"/>
                        <a:pt x="852776" y="943629"/>
                        <a:pt x="873353" y="943629"/>
                      </a:cubicBezTo>
                      <a:close/>
                      <a:moveTo>
                        <a:pt x="1129273" y="912715"/>
                      </a:moveTo>
                      <a:cubicBezTo>
                        <a:pt x="1149850" y="912715"/>
                        <a:pt x="1166531" y="929396"/>
                        <a:pt x="1166531" y="949973"/>
                      </a:cubicBezTo>
                      <a:cubicBezTo>
                        <a:pt x="1166531" y="970550"/>
                        <a:pt x="1149850" y="987231"/>
                        <a:pt x="1129273" y="987231"/>
                      </a:cubicBezTo>
                      <a:cubicBezTo>
                        <a:pt x="1108696" y="987231"/>
                        <a:pt x="1092015" y="970550"/>
                        <a:pt x="1092015" y="949973"/>
                      </a:cubicBezTo>
                      <a:cubicBezTo>
                        <a:pt x="1092015" y="929396"/>
                        <a:pt x="1108696" y="912715"/>
                        <a:pt x="1129273" y="912715"/>
                      </a:cubicBezTo>
                      <a:close/>
                      <a:moveTo>
                        <a:pt x="1394570" y="871539"/>
                      </a:moveTo>
                      <a:cubicBezTo>
                        <a:pt x="1415147" y="871539"/>
                        <a:pt x="1431828" y="888220"/>
                        <a:pt x="1431828" y="908797"/>
                      </a:cubicBezTo>
                      <a:cubicBezTo>
                        <a:pt x="1431828" y="929374"/>
                        <a:pt x="1415147" y="946055"/>
                        <a:pt x="1394570" y="946055"/>
                      </a:cubicBezTo>
                      <a:cubicBezTo>
                        <a:pt x="1373993" y="946055"/>
                        <a:pt x="1357312" y="929374"/>
                        <a:pt x="1357312" y="908797"/>
                      </a:cubicBezTo>
                      <a:cubicBezTo>
                        <a:pt x="1357312" y="888220"/>
                        <a:pt x="1373993" y="871539"/>
                        <a:pt x="1394570" y="871539"/>
                      </a:cubicBezTo>
                      <a:close/>
                      <a:moveTo>
                        <a:pt x="1696605" y="857060"/>
                      </a:moveTo>
                      <a:cubicBezTo>
                        <a:pt x="1717182" y="857060"/>
                        <a:pt x="1733863" y="873741"/>
                        <a:pt x="1733863" y="894318"/>
                      </a:cubicBezTo>
                      <a:cubicBezTo>
                        <a:pt x="1733863" y="914895"/>
                        <a:pt x="1717182" y="931576"/>
                        <a:pt x="1696605" y="931576"/>
                      </a:cubicBezTo>
                      <a:cubicBezTo>
                        <a:pt x="1676028" y="931576"/>
                        <a:pt x="1659347" y="914895"/>
                        <a:pt x="1659347" y="894318"/>
                      </a:cubicBezTo>
                      <a:cubicBezTo>
                        <a:pt x="1659347" y="873741"/>
                        <a:pt x="1676028" y="857060"/>
                        <a:pt x="1696605" y="857060"/>
                      </a:cubicBezTo>
                      <a:close/>
                      <a:moveTo>
                        <a:pt x="656383" y="828675"/>
                      </a:moveTo>
                      <a:cubicBezTo>
                        <a:pt x="676960" y="828675"/>
                        <a:pt x="693641" y="845356"/>
                        <a:pt x="693641" y="865933"/>
                      </a:cubicBezTo>
                      <a:cubicBezTo>
                        <a:pt x="693641" y="886510"/>
                        <a:pt x="676960" y="903191"/>
                        <a:pt x="656383" y="903191"/>
                      </a:cubicBezTo>
                      <a:cubicBezTo>
                        <a:pt x="635806" y="903191"/>
                        <a:pt x="619125" y="886510"/>
                        <a:pt x="619125" y="865933"/>
                      </a:cubicBezTo>
                      <a:cubicBezTo>
                        <a:pt x="619125" y="845356"/>
                        <a:pt x="635806" y="828675"/>
                        <a:pt x="656383" y="828675"/>
                      </a:cubicBezTo>
                      <a:close/>
                      <a:moveTo>
                        <a:pt x="246808" y="823913"/>
                      </a:moveTo>
                      <a:cubicBezTo>
                        <a:pt x="267385" y="823913"/>
                        <a:pt x="284066" y="840594"/>
                        <a:pt x="284066" y="861171"/>
                      </a:cubicBezTo>
                      <a:cubicBezTo>
                        <a:pt x="284066" y="881748"/>
                        <a:pt x="267385" y="898429"/>
                        <a:pt x="246808" y="898429"/>
                      </a:cubicBezTo>
                      <a:cubicBezTo>
                        <a:pt x="226231" y="898429"/>
                        <a:pt x="209550" y="881748"/>
                        <a:pt x="209550" y="861171"/>
                      </a:cubicBezTo>
                      <a:cubicBezTo>
                        <a:pt x="209550" y="840594"/>
                        <a:pt x="226231" y="823913"/>
                        <a:pt x="246808" y="823913"/>
                      </a:cubicBezTo>
                      <a:close/>
                      <a:moveTo>
                        <a:pt x="1219761" y="726977"/>
                      </a:moveTo>
                      <a:cubicBezTo>
                        <a:pt x="1240338" y="726977"/>
                        <a:pt x="1257019" y="743658"/>
                        <a:pt x="1257019" y="764235"/>
                      </a:cubicBezTo>
                      <a:cubicBezTo>
                        <a:pt x="1257019" y="784812"/>
                        <a:pt x="1240338" y="801493"/>
                        <a:pt x="1219761" y="801493"/>
                      </a:cubicBezTo>
                      <a:cubicBezTo>
                        <a:pt x="1199184" y="801493"/>
                        <a:pt x="1182503" y="784812"/>
                        <a:pt x="1182503" y="764235"/>
                      </a:cubicBezTo>
                      <a:cubicBezTo>
                        <a:pt x="1182503" y="743658"/>
                        <a:pt x="1199184" y="726977"/>
                        <a:pt x="1219761" y="726977"/>
                      </a:cubicBezTo>
                      <a:close/>
                      <a:moveTo>
                        <a:pt x="1899395" y="714377"/>
                      </a:moveTo>
                      <a:cubicBezTo>
                        <a:pt x="1919972" y="714377"/>
                        <a:pt x="1936653" y="731058"/>
                        <a:pt x="1936653" y="751635"/>
                      </a:cubicBezTo>
                      <a:cubicBezTo>
                        <a:pt x="1936653" y="772212"/>
                        <a:pt x="1919972" y="788893"/>
                        <a:pt x="1899395" y="788893"/>
                      </a:cubicBezTo>
                      <a:cubicBezTo>
                        <a:pt x="1878818" y="788893"/>
                        <a:pt x="1862137" y="772212"/>
                        <a:pt x="1862137" y="751635"/>
                      </a:cubicBezTo>
                      <a:cubicBezTo>
                        <a:pt x="1862137" y="731058"/>
                        <a:pt x="1878818" y="714377"/>
                        <a:pt x="1899395" y="714377"/>
                      </a:cubicBezTo>
                      <a:close/>
                      <a:moveTo>
                        <a:pt x="1523158" y="695326"/>
                      </a:moveTo>
                      <a:cubicBezTo>
                        <a:pt x="1543735" y="695326"/>
                        <a:pt x="1560416" y="712007"/>
                        <a:pt x="1560416" y="732584"/>
                      </a:cubicBezTo>
                      <a:cubicBezTo>
                        <a:pt x="1560416" y="753161"/>
                        <a:pt x="1543735" y="769842"/>
                        <a:pt x="1523158" y="769842"/>
                      </a:cubicBezTo>
                      <a:cubicBezTo>
                        <a:pt x="1502581" y="769842"/>
                        <a:pt x="1485900" y="753161"/>
                        <a:pt x="1485900" y="732584"/>
                      </a:cubicBezTo>
                      <a:cubicBezTo>
                        <a:pt x="1485900" y="712007"/>
                        <a:pt x="1502581" y="695326"/>
                        <a:pt x="1523158" y="695326"/>
                      </a:cubicBezTo>
                      <a:close/>
                      <a:moveTo>
                        <a:pt x="446833" y="681038"/>
                      </a:moveTo>
                      <a:cubicBezTo>
                        <a:pt x="467410" y="681038"/>
                        <a:pt x="484091" y="697719"/>
                        <a:pt x="484091" y="718296"/>
                      </a:cubicBezTo>
                      <a:cubicBezTo>
                        <a:pt x="484091" y="738873"/>
                        <a:pt x="467410" y="755554"/>
                        <a:pt x="446833" y="755554"/>
                      </a:cubicBezTo>
                      <a:cubicBezTo>
                        <a:pt x="426256" y="755554"/>
                        <a:pt x="409575" y="738873"/>
                        <a:pt x="409575" y="718296"/>
                      </a:cubicBezTo>
                      <a:cubicBezTo>
                        <a:pt x="409575" y="697719"/>
                        <a:pt x="426256" y="681038"/>
                        <a:pt x="446833" y="681038"/>
                      </a:cubicBezTo>
                      <a:close/>
                      <a:moveTo>
                        <a:pt x="970708" y="676276"/>
                      </a:moveTo>
                      <a:cubicBezTo>
                        <a:pt x="991285" y="676276"/>
                        <a:pt x="1007966" y="692957"/>
                        <a:pt x="1007966" y="713534"/>
                      </a:cubicBezTo>
                      <a:cubicBezTo>
                        <a:pt x="1007966" y="734111"/>
                        <a:pt x="991285" y="750792"/>
                        <a:pt x="970708" y="750792"/>
                      </a:cubicBezTo>
                      <a:cubicBezTo>
                        <a:pt x="950131" y="750792"/>
                        <a:pt x="933450" y="734111"/>
                        <a:pt x="933450" y="713534"/>
                      </a:cubicBezTo>
                      <a:cubicBezTo>
                        <a:pt x="933450" y="692957"/>
                        <a:pt x="950131" y="676276"/>
                        <a:pt x="970708" y="676276"/>
                      </a:cubicBezTo>
                      <a:close/>
                      <a:moveTo>
                        <a:pt x="37258" y="676276"/>
                      </a:moveTo>
                      <a:cubicBezTo>
                        <a:pt x="57835" y="676276"/>
                        <a:pt x="74516" y="692957"/>
                        <a:pt x="74516" y="713534"/>
                      </a:cubicBezTo>
                      <a:cubicBezTo>
                        <a:pt x="74516" y="734111"/>
                        <a:pt x="57835" y="750792"/>
                        <a:pt x="37258" y="750792"/>
                      </a:cubicBezTo>
                      <a:cubicBezTo>
                        <a:pt x="16681" y="750792"/>
                        <a:pt x="0" y="734111"/>
                        <a:pt x="0" y="713534"/>
                      </a:cubicBezTo>
                      <a:cubicBezTo>
                        <a:pt x="0" y="692957"/>
                        <a:pt x="16681" y="676276"/>
                        <a:pt x="37258" y="676276"/>
                      </a:cubicBezTo>
                      <a:close/>
                      <a:moveTo>
                        <a:pt x="656383" y="652462"/>
                      </a:moveTo>
                      <a:cubicBezTo>
                        <a:pt x="676960" y="652462"/>
                        <a:pt x="693641" y="669143"/>
                        <a:pt x="693641" y="689720"/>
                      </a:cubicBezTo>
                      <a:cubicBezTo>
                        <a:pt x="693641" y="710297"/>
                        <a:pt x="676960" y="726978"/>
                        <a:pt x="656383" y="726978"/>
                      </a:cubicBezTo>
                      <a:cubicBezTo>
                        <a:pt x="635806" y="726978"/>
                        <a:pt x="619125" y="710297"/>
                        <a:pt x="619125" y="689720"/>
                      </a:cubicBezTo>
                      <a:cubicBezTo>
                        <a:pt x="619125" y="669143"/>
                        <a:pt x="635806" y="652462"/>
                        <a:pt x="656383" y="652462"/>
                      </a:cubicBezTo>
                      <a:close/>
                      <a:moveTo>
                        <a:pt x="1313608" y="547689"/>
                      </a:moveTo>
                      <a:cubicBezTo>
                        <a:pt x="1334185" y="547689"/>
                        <a:pt x="1350866" y="564370"/>
                        <a:pt x="1350866" y="584947"/>
                      </a:cubicBezTo>
                      <a:cubicBezTo>
                        <a:pt x="1350866" y="605524"/>
                        <a:pt x="1334185" y="622205"/>
                        <a:pt x="1313608" y="622205"/>
                      </a:cubicBezTo>
                      <a:cubicBezTo>
                        <a:pt x="1293031" y="622205"/>
                        <a:pt x="1276350" y="605524"/>
                        <a:pt x="1276350" y="584947"/>
                      </a:cubicBezTo>
                      <a:cubicBezTo>
                        <a:pt x="1276350" y="564370"/>
                        <a:pt x="1293031" y="547689"/>
                        <a:pt x="1313608" y="547689"/>
                      </a:cubicBezTo>
                      <a:close/>
                      <a:moveTo>
                        <a:pt x="1728991" y="503139"/>
                      </a:moveTo>
                      <a:cubicBezTo>
                        <a:pt x="1749568" y="503139"/>
                        <a:pt x="1766249" y="519820"/>
                        <a:pt x="1766249" y="540397"/>
                      </a:cubicBezTo>
                      <a:cubicBezTo>
                        <a:pt x="1766249" y="560974"/>
                        <a:pt x="1749568" y="577655"/>
                        <a:pt x="1728991" y="577655"/>
                      </a:cubicBezTo>
                      <a:cubicBezTo>
                        <a:pt x="1708414" y="577655"/>
                        <a:pt x="1691733" y="560974"/>
                        <a:pt x="1691733" y="540397"/>
                      </a:cubicBezTo>
                      <a:cubicBezTo>
                        <a:pt x="1691733" y="519820"/>
                        <a:pt x="1708414" y="503139"/>
                        <a:pt x="1728991" y="503139"/>
                      </a:cubicBezTo>
                      <a:close/>
                      <a:moveTo>
                        <a:pt x="723058" y="476250"/>
                      </a:moveTo>
                      <a:cubicBezTo>
                        <a:pt x="743635" y="476250"/>
                        <a:pt x="760316" y="492931"/>
                        <a:pt x="760316" y="513508"/>
                      </a:cubicBezTo>
                      <a:cubicBezTo>
                        <a:pt x="760316" y="534085"/>
                        <a:pt x="743635" y="550766"/>
                        <a:pt x="723058" y="550766"/>
                      </a:cubicBezTo>
                      <a:cubicBezTo>
                        <a:pt x="702481" y="550766"/>
                        <a:pt x="685800" y="534085"/>
                        <a:pt x="685800" y="513508"/>
                      </a:cubicBezTo>
                      <a:cubicBezTo>
                        <a:pt x="685800" y="492931"/>
                        <a:pt x="702481" y="476250"/>
                        <a:pt x="723058" y="476250"/>
                      </a:cubicBezTo>
                      <a:close/>
                      <a:moveTo>
                        <a:pt x="251570" y="461962"/>
                      </a:moveTo>
                      <a:cubicBezTo>
                        <a:pt x="272147" y="461962"/>
                        <a:pt x="288828" y="478643"/>
                        <a:pt x="288828" y="499220"/>
                      </a:cubicBezTo>
                      <a:cubicBezTo>
                        <a:pt x="288828" y="519797"/>
                        <a:pt x="272147" y="536478"/>
                        <a:pt x="251570" y="536478"/>
                      </a:cubicBezTo>
                      <a:cubicBezTo>
                        <a:pt x="230993" y="536478"/>
                        <a:pt x="214312" y="519797"/>
                        <a:pt x="214312" y="499220"/>
                      </a:cubicBezTo>
                      <a:cubicBezTo>
                        <a:pt x="214312" y="478643"/>
                        <a:pt x="230993" y="461962"/>
                        <a:pt x="251570" y="461962"/>
                      </a:cubicBezTo>
                      <a:close/>
                      <a:moveTo>
                        <a:pt x="1522332" y="404813"/>
                      </a:moveTo>
                      <a:cubicBezTo>
                        <a:pt x="1542909" y="404813"/>
                        <a:pt x="1559590" y="421494"/>
                        <a:pt x="1559590" y="442071"/>
                      </a:cubicBezTo>
                      <a:cubicBezTo>
                        <a:pt x="1559590" y="462648"/>
                        <a:pt x="1542909" y="479329"/>
                        <a:pt x="1522332" y="479329"/>
                      </a:cubicBezTo>
                      <a:cubicBezTo>
                        <a:pt x="1501755" y="479329"/>
                        <a:pt x="1485074" y="462648"/>
                        <a:pt x="1485074" y="442071"/>
                      </a:cubicBezTo>
                      <a:cubicBezTo>
                        <a:pt x="1485074" y="421494"/>
                        <a:pt x="1501755" y="404813"/>
                        <a:pt x="1522332" y="404813"/>
                      </a:cubicBezTo>
                      <a:close/>
                      <a:moveTo>
                        <a:pt x="1080245" y="395288"/>
                      </a:moveTo>
                      <a:cubicBezTo>
                        <a:pt x="1100822" y="395288"/>
                        <a:pt x="1117503" y="411969"/>
                        <a:pt x="1117503" y="432546"/>
                      </a:cubicBezTo>
                      <a:cubicBezTo>
                        <a:pt x="1117503" y="453123"/>
                        <a:pt x="1100822" y="469804"/>
                        <a:pt x="1080245" y="469804"/>
                      </a:cubicBezTo>
                      <a:cubicBezTo>
                        <a:pt x="1059668" y="469804"/>
                        <a:pt x="1042987" y="453123"/>
                        <a:pt x="1042987" y="432546"/>
                      </a:cubicBezTo>
                      <a:cubicBezTo>
                        <a:pt x="1042987" y="411969"/>
                        <a:pt x="1059668" y="395288"/>
                        <a:pt x="1080245" y="395288"/>
                      </a:cubicBezTo>
                      <a:close/>
                      <a:moveTo>
                        <a:pt x="513508" y="328613"/>
                      </a:moveTo>
                      <a:cubicBezTo>
                        <a:pt x="534085" y="328613"/>
                        <a:pt x="550766" y="345294"/>
                        <a:pt x="550766" y="365871"/>
                      </a:cubicBezTo>
                      <a:cubicBezTo>
                        <a:pt x="550766" y="386448"/>
                        <a:pt x="534085" y="403129"/>
                        <a:pt x="513508" y="403129"/>
                      </a:cubicBezTo>
                      <a:cubicBezTo>
                        <a:pt x="492931" y="403129"/>
                        <a:pt x="476250" y="386448"/>
                        <a:pt x="476250" y="365871"/>
                      </a:cubicBezTo>
                      <a:cubicBezTo>
                        <a:pt x="476250" y="345294"/>
                        <a:pt x="492931" y="328613"/>
                        <a:pt x="513508" y="328613"/>
                      </a:cubicBezTo>
                      <a:close/>
                      <a:moveTo>
                        <a:pt x="870695" y="247651"/>
                      </a:moveTo>
                      <a:cubicBezTo>
                        <a:pt x="891272" y="247651"/>
                        <a:pt x="907953" y="264332"/>
                        <a:pt x="907953" y="284909"/>
                      </a:cubicBezTo>
                      <a:cubicBezTo>
                        <a:pt x="907953" y="305486"/>
                        <a:pt x="891272" y="322167"/>
                        <a:pt x="870695" y="322167"/>
                      </a:cubicBezTo>
                      <a:cubicBezTo>
                        <a:pt x="850118" y="322167"/>
                        <a:pt x="833437" y="305486"/>
                        <a:pt x="833437" y="284909"/>
                      </a:cubicBezTo>
                      <a:cubicBezTo>
                        <a:pt x="833437" y="264332"/>
                        <a:pt x="850118" y="247651"/>
                        <a:pt x="870695" y="247651"/>
                      </a:cubicBezTo>
                      <a:close/>
                      <a:moveTo>
                        <a:pt x="1251695" y="185739"/>
                      </a:moveTo>
                      <a:cubicBezTo>
                        <a:pt x="1272272" y="185739"/>
                        <a:pt x="1288953" y="202420"/>
                        <a:pt x="1288953" y="222997"/>
                      </a:cubicBezTo>
                      <a:cubicBezTo>
                        <a:pt x="1288953" y="243574"/>
                        <a:pt x="1272272" y="260255"/>
                        <a:pt x="1251695" y="260255"/>
                      </a:cubicBezTo>
                      <a:cubicBezTo>
                        <a:pt x="1231118" y="260255"/>
                        <a:pt x="1214437" y="243574"/>
                        <a:pt x="1214437" y="222997"/>
                      </a:cubicBezTo>
                      <a:cubicBezTo>
                        <a:pt x="1214437" y="202420"/>
                        <a:pt x="1231118" y="185739"/>
                        <a:pt x="1251695" y="185739"/>
                      </a:cubicBezTo>
                      <a:close/>
                      <a:moveTo>
                        <a:pt x="284908" y="180975"/>
                      </a:moveTo>
                      <a:cubicBezTo>
                        <a:pt x="305485" y="180975"/>
                        <a:pt x="322166" y="197656"/>
                        <a:pt x="322166" y="218233"/>
                      </a:cubicBezTo>
                      <a:cubicBezTo>
                        <a:pt x="322166" y="238810"/>
                        <a:pt x="305485" y="255491"/>
                        <a:pt x="284908" y="255491"/>
                      </a:cubicBezTo>
                      <a:cubicBezTo>
                        <a:pt x="264331" y="255491"/>
                        <a:pt x="247650" y="238810"/>
                        <a:pt x="247650" y="218233"/>
                      </a:cubicBezTo>
                      <a:cubicBezTo>
                        <a:pt x="247650" y="197656"/>
                        <a:pt x="264331" y="180975"/>
                        <a:pt x="284908" y="180975"/>
                      </a:cubicBezTo>
                      <a:close/>
                      <a:moveTo>
                        <a:pt x="1546144" y="119063"/>
                      </a:moveTo>
                      <a:cubicBezTo>
                        <a:pt x="1566721" y="119063"/>
                        <a:pt x="1583402" y="135744"/>
                        <a:pt x="1583402" y="156321"/>
                      </a:cubicBezTo>
                      <a:cubicBezTo>
                        <a:pt x="1583402" y="176898"/>
                        <a:pt x="1566721" y="193579"/>
                        <a:pt x="1546144" y="193579"/>
                      </a:cubicBezTo>
                      <a:cubicBezTo>
                        <a:pt x="1525567" y="193579"/>
                        <a:pt x="1508886" y="176898"/>
                        <a:pt x="1508886" y="156321"/>
                      </a:cubicBezTo>
                      <a:cubicBezTo>
                        <a:pt x="1508886" y="135744"/>
                        <a:pt x="1525567" y="119063"/>
                        <a:pt x="1546144" y="119063"/>
                      </a:cubicBezTo>
                      <a:close/>
                      <a:moveTo>
                        <a:pt x="651621" y="85725"/>
                      </a:moveTo>
                      <a:cubicBezTo>
                        <a:pt x="672198" y="85725"/>
                        <a:pt x="688879" y="102406"/>
                        <a:pt x="688879" y="122983"/>
                      </a:cubicBezTo>
                      <a:cubicBezTo>
                        <a:pt x="688879" y="143560"/>
                        <a:pt x="672198" y="160241"/>
                        <a:pt x="651621" y="160241"/>
                      </a:cubicBezTo>
                      <a:cubicBezTo>
                        <a:pt x="631044" y="160241"/>
                        <a:pt x="614363" y="143560"/>
                        <a:pt x="614363" y="122983"/>
                      </a:cubicBezTo>
                      <a:cubicBezTo>
                        <a:pt x="614363" y="102406"/>
                        <a:pt x="631044" y="85725"/>
                        <a:pt x="651621" y="85725"/>
                      </a:cubicBezTo>
                      <a:close/>
                      <a:moveTo>
                        <a:pt x="1013571" y="0"/>
                      </a:moveTo>
                      <a:cubicBezTo>
                        <a:pt x="1034148" y="0"/>
                        <a:pt x="1050829" y="16681"/>
                        <a:pt x="1050829" y="37258"/>
                      </a:cubicBezTo>
                      <a:cubicBezTo>
                        <a:pt x="1050829" y="57835"/>
                        <a:pt x="1034148" y="74516"/>
                        <a:pt x="1013571" y="74516"/>
                      </a:cubicBezTo>
                      <a:cubicBezTo>
                        <a:pt x="992994" y="74516"/>
                        <a:pt x="976313" y="57835"/>
                        <a:pt x="976313" y="37258"/>
                      </a:cubicBezTo>
                      <a:cubicBezTo>
                        <a:pt x="976313" y="16681"/>
                        <a:pt x="992994" y="0"/>
                        <a:pt x="1013571" y="0"/>
                      </a:cubicBezTo>
                      <a:close/>
                    </a:path>
                  </a:pathLst>
                </a:custGeom>
                <a:solidFill>
                  <a:srgbClr val="FFC000">
                    <a:lumMod val="40000"/>
                    <a:lumOff val="6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81" name="星: 8 pt 380">
                  <a:extLst>
                    <a:ext uri="{FF2B5EF4-FFF2-40B4-BE49-F238E27FC236}">
                      <a16:creationId xmlns:a16="http://schemas.microsoft.com/office/drawing/2014/main" id="{D9A01238-D3B0-4D27-9592-5815D0B792DB}"/>
                    </a:ext>
                  </a:extLst>
                </p:cNvPr>
                <p:cNvSpPr/>
                <p:nvPr/>
              </p:nvSpPr>
              <p:spPr>
                <a:xfrm>
                  <a:off x="2797803" y="5466376"/>
                  <a:ext cx="212448" cy="107156"/>
                </a:xfrm>
                <a:prstGeom prst="star8">
                  <a:avLst>
                    <a:gd name="adj" fmla="val 39722"/>
                  </a:avLst>
                </a:prstGeom>
                <a:solidFill>
                  <a:srgbClr val="00660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382" name="楕円 381">
                  <a:extLst>
                    <a:ext uri="{FF2B5EF4-FFF2-40B4-BE49-F238E27FC236}">
                      <a16:creationId xmlns:a16="http://schemas.microsoft.com/office/drawing/2014/main" id="{40644481-E14F-40A7-8446-4B8168DE72FE}"/>
                    </a:ext>
                  </a:extLst>
                </p:cNvPr>
                <p:cNvSpPr/>
                <p:nvPr/>
              </p:nvSpPr>
              <p:spPr>
                <a:xfrm>
                  <a:off x="2859881" y="5495604"/>
                  <a:ext cx="85725" cy="45719"/>
                </a:xfrm>
                <a:prstGeom prst="ellipse">
                  <a:avLst/>
                </a:prstGeom>
                <a:solidFill>
                  <a:srgbClr val="70AD47">
                    <a:lumMod val="75000"/>
                  </a:srgb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  <p:sp>
            <p:nvSpPr>
              <p:cNvPr id="378" name="フリーフォーム: 図形 377">
                <a:extLst>
                  <a:ext uri="{FF2B5EF4-FFF2-40B4-BE49-F238E27FC236}">
                    <a16:creationId xmlns:a16="http://schemas.microsoft.com/office/drawing/2014/main" id="{D75BE666-FE22-4B23-82F2-7F58C61F1580}"/>
                  </a:ext>
                </a:extLst>
              </p:cNvPr>
              <p:cNvSpPr/>
              <p:nvPr/>
            </p:nvSpPr>
            <p:spPr>
              <a:xfrm>
                <a:off x="3169444" y="5626973"/>
                <a:ext cx="147675" cy="191915"/>
              </a:xfrm>
              <a:custGeom>
                <a:avLst/>
                <a:gdLst>
                  <a:gd name="connsiteX0" fmla="*/ 108924 w 194483"/>
                  <a:gd name="connsiteY0" fmla="*/ 89753 h 252745"/>
                  <a:gd name="connsiteX1" fmla="*/ 170659 w 194483"/>
                  <a:gd name="connsiteY1" fmla="*/ 152304 h 252745"/>
                  <a:gd name="connsiteX2" fmla="*/ 184374 w 194483"/>
                  <a:gd name="connsiteY2" fmla="*/ 250657 h 252745"/>
                  <a:gd name="connsiteX3" fmla="*/ 106570 w 194483"/>
                  <a:gd name="connsiteY3" fmla="*/ 188949 h 252745"/>
                  <a:gd name="connsiteX4" fmla="*/ 92855 w 194483"/>
                  <a:gd name="connsiteY4" fmla="*/ 90596 h 252745"/>
                  <a:gd name="connsiteX5" fmla="*/ 108924 w 194483"/>
                  <a:gd name="connsiteY5" fmla="*/ 89753 h 252745"/>
                  <a:gd name="connsiteX6" fmla="*/ 36913 w 194483"/>
                  <a:gd name="connsiteY6" fmla="*/ 0 h 252745"/>
                  <a:gd name="connsiteX7" fmla="*/ 73826 w 194483"/>
                  <a:gd name="connsiteY7" fmla="*/ 36913 h 252745"/>
                  <a:gd name="connsiteX8" fmla="*/ 36913 w 194483"/>
                  <a:gd name="connsiteY8" fmla="*/ 73826 h 252745"/>
                  <a:gd name="connsiteX9" fmla="*/ 0 w 194483"/>
                  <a:gd name="connsiteY9" fmla="*/ 36913 h 252745"/>
                  <a:gd name="connsiteX10" fmla="*/ 36913 w 194483"/>
                  <a:gd name="connsiteY10" fmla="*/ 0 h 2527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94483" h="252745">
                    <a:moveTo>
                      <a:pt x="108924" y="89753"/>
                    </a:moveTo>
                    <a:cubicBezTo>
                      <a:pt x="127372" y="95326"/>
                      <a:pt x="151705" y="119154"/>
                      <a:pt x="170659" y="152304"/>
                    </a:cubicBezTo>
                    <a:cubicBezTo>
                      <a:pt x="195932" y="196504"/>
                      <a:pt x="202071" y="240538"/>
                      <a:pt x="184374" y="250657"/>
                    </a:cubicBezTo>
                    <a:cubicBezTo>
                      <a:pt x="166677" y="260776"/>
                      <a:pt x="131842" y="233149"/>
                      <a:pt x="106570" y="188949"/>
                    </a:cubicBezTo>
                    <a:cubicBezTo>
                      <a:pt x="81297" y="144749"/>
                      <a:pt x="75157" y="100715"/>
                      <a:pt x="92855" y="90596"/>
                    </a:cubicBezTo>
                    <a:cubicBezTo>
                      <a:pt x="97279" y="88066"/>
                      <a:pt x="102775" y="87895"/>
                      <a:pt x="108924" y="89753"/>
                    </a:cubicBezTo>
                    <a:close/>
                    <a:moveTo>
                      <a:pt x="36913" y="0"/>
                    </a:moveTo>
                    <a:cubicBezTo>
                      <a:pt x="57299" y="0"/>
                      <a:pt x="73826" y="16527"/>
                      <a:pt x="73826" y="36913"/>
                    </a:cubicBezTo>
                    <a:cubicBezTo>
                      <a:pt x="73826" y="57299"/>
                      <a:pt x="57299" y="73826"/>
                      <a:pt x="36913" y="73826"/>
                    </a:cubicBezTo>
                    <a:cubicBezTo>
                      <a:pt x="16527" y="73826"/>
                      <a:pt x="0" y="57299"/>
                      <a:pt x="0" y="36913"/>
                    </a:cubicBezTo>
                    <a:cubicBezTo>
                      <a:pt x="0" y="16527"/>
                      <a:pt x="16527" y="0"/>
                      <a:pt x="36913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347" name="グループ化 346">
              <a:extLst>
                <a:ext uri="{FF2B5EF4-FFF2-40B4-BE49-F238E27FC236}">
                  <a16:creationId xmlns:a16="http://schemas.microsoft.com/office/drawing/2014/main" id="{F4F83332-B552-43CF-A20B-B96336F9E945}"/>
                </a:ext>
              </a:extLst>
            </p:cNvPr>
            <p:cNvGrpSpPr/>
            <p:nvPr/>
          </p:nvGrpSpPr>
          <p:grpSpPr>
            <a:xfrm>
              <a:off x="2316670" y="3190688"/>
              <a:ext cx="770147" cy="615359"/>
              <a:chOff x="2447331" y="5466376"/>
              <a:chExt cx="907334" cy="766597"/>
            </a:xfrm>
          </p:grpSpPr>
          <p:grpSp>
            <p:nvGrpSpPr>
              <p:cNvPr id="371" name="グループ化 370">
                <a:extLst>
                  <a:ext uri="{FF2B5EF4-FFF2-40B4-BE49-F238E27FC236}">
                    <a16:creationId xmlns:a16="http://schemas.microsoft.com/office/drawing/2014/main" id="{6A0D00E3-8319-4745-BED8-0E765F173262}"/>
                  </a:ext>
                </a:extLst>
              </p:cNvPr>
              <p:cNvGrpSpPr/>
              <p:nvPr/>
            </p:nvGrpSpPr>
            <p:grpSpPr>
              <a:xfrm>
                <a:off x="2447331" y="5466376"/>
                <a:ext cx="907334" cy="766597"/>
                <a:chOff x="2447331" y="5466376"/>
                <a:chExt cx="907334" cy="766597"/>
              </a:xfrm>
            </p:grpSpPr>
            <p:sp>
              <p:nvSpPr>
                <p:cNvPr id="373" name="楕円 372">
                  <a:extLst>
                    <a:ext uri="{FF2B5EF4-FFF2-40B4-BE49-F238E27FC236}">
                      <a16:creationId xmlns:a16="http://schemas.microsoft.com/office/drawing/2014/main" id="{3FF2C7C3-3064-4EAB-B876-61CFB398A109}"/>
                    </a:ext>
                  </a:extLst>
                </p:cNvPr>
                <p:cNvSpPr/>
                <p:nvPr/>
              </p:nvSpPr>
              <p:spPr bwMode="auto">
                <a:xfrm>
                  <a:off x="2447331" y="5497332"/>
                  <a:ext cx="907334" cy="735641"/>
                </a:xfrm>
                <a:prstGeom prst="ellipse">
                  <a:avLst/>
                </a:prstGeom>
                <a:gradFill flip="none" rotWithShape="1">
                  <a:gsLst>
                    <a:gs pos="90000">
                      <a:srgbClr val="FF6600"/>
                    </a:gs>
                    <a:gs pos="0">
                      <a:srgbClr val="FFC0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374" name="フリーフォーム: 図形 373">
                  <a:extLst>
                    <a:ext uri="{FF2B5EF4-FFF2-40B4-BE49-F238E27FC236}">
                      <a16:creationId xmlns:a16="http://schemas.microsoft.com/office/drawing/2014/main" id="{E4BD5A8F-9F27-43C9-93D6-5499BBBC0037}"/>
                    </a:ext>
                  </a:extLst>
                </p:cNvPr>
                <p:cNvSpPr/>
                <p:nvPr/>
              </p:nvSpPr>
              <p:spPr>
                <a:xfrm>
                  <a:off x="2539212" y="5554839"/>
                  <a:ext cx="712533" cy="624922"/>
                </a:xfrm>
                <a:custGeom>
                  <a:avLst/>
                  <a:gdLst>
                    <a:gd name="connsiteX0" fmla="*/ 1198482 w 1936653"/>
                    <a:gd name="connsiteY0" fmla="*/ 1624013 h 1698529"/>
                    <a:gd name="connsiteX1" fmla="*/ 1235740 w 1936653"/>
                    <a:gd name="connsiteY1" fmla="*/ 1661271 h 1698529"/>
                    <a:gd name="connsiteX2" fmla="*/ 1198482 w 1936653"/>
                    <a:gd name="connsiteY2" fmla="*/ 1698529 h 1698529"/>
                    <a:gd name="connsiteX3" fmla="*/ 1161224 w 1936653"/>
                    <a:gd name="connsiteY3" fmla="*/ 1661271 h 1698529"/>
                    <a:gd name="connsiteX4" fmla="*/ 1198482 w 1936653"/>
                    <a:gd name="connsiteY4" fmla="*/ 1624013 h 1698529"/>
                    <a:gd name="connsiteX5" fmla="*/ 888920 w 1936653"/>
                    <a:gd name="connsiteY5" fmla="*/ 1585913 h 1698529"/>
                    <a:gd name="connsiteX6" fmla="*/ 926178 w 1936653"/>
                    <a:gd name="connsiteY6" fmla="*/ 1623171 h 1698529"/>
                    <a:gd name="connsiteX7" fmla="*/ 888920 w 1936653"/>
                    <a:gd name="connsiteY7" fmla="*/ 1660429 h 1698529"/>
                    <a:gd name="connsiteX8" fmla="*/ 851662 w 1936653"/>
                    <a:gd name="connsiteY8" fmla="*/ 1623171 h 1698529"/>
                    <a:gd name="connsiteX9" fmla="*/ 888920 w 1936653"/>
                    <a:gd name="connsiteY9" fmla="*/ 1585913 h 1698529"/>
                    <a:gd name="connsiteX10" fmla="*/ 1560432 w 1936653"/>
                    <a:gd name="connsiteY10" fmla="*/ 1543050 h 1698529"/>
                    <a:gd name="connsiteX11" fmla="*/ 1597690 w 1936653"/>
                    <a:gd name="connsiteY11" fmla="*/ 1580308 h 1698529"/>
                    <a:gd name="connsiteX12" fmla="*/ 1560432 w 1936653"/>
                    <a:gd name="connsiteY12" fmla="*/ 1617566 h 1698529"/>
                    <a:gd name="connsiteX13" fmla="*/ 1523174 w 1936653"/>
                    <a:gd name="connsiteY13" fmla="*/ 1580308 h 1698529"/>
                    <a:gd name="connsiteX14" fmla="*/ 1560432 w 1936653"/>
                    <a:gd name="connsiteY14" fmla="*/ 1543050 h 1698529"/>
                    <a:gd name="connsiteX15" fmla="*/ 436482 w 1936653"/>
                    <a:gd name="connsiteY15" fmla="*/ 1519238 h 1698529"/>
                    <a:gd name="connsiteX16" fmla="*/ 473740 w 1936653"/>
                    <a:gd name="connsiteY16" fmla="*/ 1556496 h 1698529"/>
                    <a:gd name="connsiteX17" fmla="*/ 436482 w 1936653"/>
                    <a:gd name="connsiteY17" fmla="*/ 1593754 h 1698529"/>
                    <a:gd name="connsiteX18" fmla="*/ 399224 w 1936653"/>
                    <a:gd name="connsiteY18" fmla="*/ 1556496 h 1698529"/>
                    <a:gd name="connsiteX19" fmla="*/ 436482 w 1936653"/>
                    <a:gd name="connsiteY19" fmla="*/ 1519238 h 1698529"/>
                    <a:gd name="connsiteX20" fmla="*/ 665908 w 1936653"/>
                    <a:gd name="connsiteY20" fmla="*/ 1471614 h 1698529"/>
                    <a:gd name="connsiteX21" fmla="*/ 703166 w 1936653"/>
                    <a:gd name="connsiteY21" fmla="*/ 1508872 h 1698529"/>
                    <a:gd name="connsiteX22" fmla="*/ 665908 w 1936653"/>
                    <a:gd name="connsiteY22" fmla="*/ 1546130 h 1698529"/>
                    <a:gd name="connsiteX23" fmla="*/ 628650 w 1936653"/>
                    <a:gd name="connsiteY23" fmla="*/ 1508872 h 1698529"/>
                    <a:gd name="connsiteX24" fmla="*/ 665908 w 1936653"/>
                    <a:gd name="connsiteY24" fmla="*/ 1471614 h 1698529"/>
                    <a:gd name="connsiteX25" fmla="*/ 1104058 w 1936653"/>
                    <a:gd name="connsiteY25" fmla="*/ 1428751 h 1698529"/>
                    <a:gd name="connsiteX26" fmla="*/ 1141316 w 1936653"/>
                    <a:gd name="connsiteY26" fmla="*/ 1466009 h 1698529"/>
                    <a:gd name="connsiteX27" fmla="*/ 1104058 w 1936653"/>
                    <a:gd name="connsiteY27" fmla="*/ 1503267 h 1698529"/>
                    <a:gd name="connsiteX28" fmla="*/ 1066800 w 1936653"/>
                    <a:gd name="connsiteY28" fmla="*/ 1466009 h 1698529"/>
                    <a:gd name="connsiteX29" fmla="*/ 1104058 w 1936653"/>
                    <a:gd name="connsiteY29" fmla="*/ 1428751 h 1698529"/>
                    <a:gd name="connsiteX30" fmla="*/ 1351708 w 1936653"/>
                    <a:gd name="connsiteY30" fmla="*/ 1414464 h 1698529"/>
                    <a:gd name="connsiteX31" fmla="*/ 1388966 w 1936653"/>
                    <a:gd name="connsiteY31" fmla="*/ 1451722 h 1698529"/>
                    <a:gd name="connsiteX32" fmla="*/ 1351708 w 1936653"/>
                    <a:gd name="connsiteY32" fmla="*/ 1488980 h 1698529"/>
                    <a:gd name="connsiteX33" fmla="*/ 1314450 w 1936653"/>
                    <a:gd name="connsiteY33" fmla="*/ 1451722 h 1698529"/>
                    <a:gd name="connsiteX34" fmla="*/ 1351708 w 1936653"/>
                    <a:gd name="connsiteY34" fmla="*/ 1414464 h 1698529"/>
                    <a:gd name="connsiteX35" fmla="*/ 203120 w 1936653"/>
                    <a:gd name="connsiteY35" fmla="*/ 1328738 h 1698529"/>
                    <a:gd name="connsiteX36" fmla="*/ 240378 w 1936653"/>
                    <a:gd name="connsiteY36" fmla="*/ 1365996 h 1698529"/>
                    <a:gd name="connsiteX37" fmla="*/ 203120 w 1936653"/>
                    <a:gd name="connsiteY37" fmla="*/ 1403254 h 1698529"/>
                    <a:gd name="connsiteX38" fmla="*/ 165862 w 1936653"/>
                    <a:gd name="connsiteY38" fmla="*/ 1365996 h 1698529"/>
                    <a:gd name="connsiteX39" fmla="*/ 203120 w 1936653"/>
                    <a:gd name="connsiteY39" fmla="*/ 1328738 h 1698529"/>
                    <a:gd name="connsiteX40" fmla="*/ 1608883 w 1936653"/>
                    <a:gd name="connsiteY40" fmla="*/ 1290639 h 1698529"/>
                    <a:gd name="connsiteX41" fmla="*/ 1646141 w 1936653"/>
                    <a:gd name="connsiteY41" fmla="*/ 1327897 h 1698529"/>
                    <a:gd name="connsiteX42" fmla="*/ 1608883 w 1936653"/>
                    <a:gd name="connsiteY42" fmla="*/ 1365155 h 1698529"/>
                    <a:gd name="connsiteX43" fmla="*/ 1571625 w 1936653"/>
                    <a:gd name="connsiteY43" fmla="*/ 1327897 h 1698529"/>
                    <a:gd name="connsiteX44" fmla="*/ 1608883 w 1936653"/>
                    <a:gd name="connsiteY44" fmla="*/ 1290639 h 1698529"/>
                    <a:gd name="connsiteX45" fmla="*/ 894508 w 1936653"/>
                    <a:gd name="connsiteY45" fmla="*/ 1281114 h 1698529"/>
                    <a:gd name="connsiteX46" fmla="*/ 931766 w 1936653"/>
                    <a:gd name="connsiteY46" fmla="*/ 1318372 h 1698529"/>
                    <a:gd name="connsiteX47" fmla="*/ 894508 w 1936653"/>
                    <a:gd name="connsiteY47" fmla="*/ 1355630 h 1698529"/>
                    <a:gd name="connsiteX48" fmla="*/ 857250 w 1936653"/>
                    <a:gd name="connsiteY48" fmla="*/ 1318372 h 1698529"/>
                    <a:gd name="connsiteX49" fmla="*/ 894508 w 1936653"/>
                    <a:gd name="connsiteY49" fmla="*/ 1281114 h 1698529"/>
                    <a:gd name="connsiteX50" fmla="*/ 484090 w 1936653"/>
                    <a:gd name="connsiteY50" fmla="*/ 1253381 h 1698529"/>
                    <a:gd name="connsiteX51" fmla="*/ 521348 w 1936653"/>
                    <a:gd name="connsiteY51" fmla="*/ 1290639 h 1698529"/>
                    <a:gd name="connsiteX52" fmla="*/ 484090 w 1936653"/>
                    <a:gd name="connsiteY52" fmla="*/ 1327897 h 1698529"/>
                    <a:gd name="connsiteX53" fmla="*/ 446832 w 1936653"/>
                    <a:gd name="connsiteY53" fmla="*/ 1290639 h 1698529"/>
                    <a:gd name="connsiteX54" fmla="*/ 484090 w 1936653"/>
                    <a:gd name="connsiteY54" fmla="*/ 1253381 h 1698529"/>
                    <a:gd name="connsiteX55" fmla="*/ 1156446 w 1936653"/>
                    <a:gd name="connsiteY55" fmla="*/ 1138238 h 1698529"/>
                    <a:gd name="connsiteX56" fmla="*/ 1193704 w 1936653"/>
                    <a:gd name="connsiteY56" fmla="*/ 1175496 h 1698529"/>
                    <a:gd name="connsiteX57" fmla="*/ 1156446 w 1936653"/>
                    <a:gd name="connsiteY57" fmla="*/ 1212754 h 1698529"/>
                    <a:gd name="connsiteX58" fmla="*/ 1119188 w 1936653"/>
                    <a:gd name="connsiteY58" fmla="*/ 1175496 h 1698529"/>
                    <a:gd name="connsiteX59" fmla="*/ 1156446 w 1936653"/>
                    <a:gd name="connsiteY59" fmla="*/ 1138238 h 1698529"/>
                    <a:gd name="connsiteX60" fmla="*/ 1394571 w 1936653"/>
                    <a:gd name="connsiteY60" fmla="*/ 1119188 h 1698529"/>
                    <a:gd name="connsiteX61" fmla="*/ 1431829 w 1936653"/>
                    <a:gd name="connsiteY61" fmla="*/ 1156446 h 1698529"/>
                    <a:gd name="connsiteX62" fmla="*/ 1394571 w 1936653"/>
                    <a:gd name="connsiteY62" fmla="*/ 1193704 h 1698529"/>
                    <a:gd name="connsiteX63" fmla="*/ 1357313 w 1936653"/>
                    <a:gd name="connsiteY63" fmla="*/ 1156446 h 1698529"/>
                    <a:gd name="connsiteX64" fmla="*/ 1394571 w 1936653"/>
                    <a:gd name="connsiteY64" fmla="*/ 1119188 h 1698529"/>
                    <a:gd name="connsiteX65" fmla="*/ 680196 w 1936653"/>
                    <a:gd name="connsiteY65" fmla="*/ 1109663 h 1698529"/>
                    <a:gd name="connsiteX66" fmla="*/ 717454 w 1936653"/>
                    <a:gd name="connsiteY66" fmla="*/ 1146921 h 1698529"/>
                    <a:gd name="connsiteX67" fmla="*/ 680196 w 1936653"/>
                    <a:gd name="connsiteY67" fmla="*/ 1184179 h 1698529"/>
                    <a:gd name="connsiteX68" fmla="*/ 642938 w 1936653"/>
                    <a:gd name="connsiteY68" fmla="*/ 1146921 h 1698529"/>
                    <a:gd name="connsiteX69" fmla="*/ 680196 w 1936653"/>
                    <a:gd name="connsiteY69" fmla="*/ 1109663 h 1698529"/>
                    <a:gd name="connsiteX70" fmla="*/ 265858 w 1936653"/>
                    <a:gd name="connsiteY70" fmla="*/ 1100137 h 1698529"/>
                    <a:gd name="connsiteX71" fmla="*/ 303116 w 1936653"/>
                    <a:gd name="connsiteY71" fmla="*/ 1137395 h 1698529"/>
                    <a:gd name="connsiteX72" fmla="*/ 265858 w 1936653"/>
                    <a:gd name="connsiteY72" fmla="*/ 1174653 h 1698529"/>
                    <a:gd name="connsiteX73" fmla="*/ 228600 w 1936653"/>
                    <a:gd name="connsiteY73" fmla="*/ 1137395 h 1698529"/>
                    <a:gd name="connsiteX74" fmla="*/ 265858 w 1936653"/>
                    <a:gd name="connsiteY74" fmla="*/ 1100137 h 1698529"/>
                    <a:gd name="connsiteX75" fmla="*/ 1846182 w 1936653"/>
                    <a:gd name="connsiteY75" fmla="*/ 1076325 h 1698529"/>
                    <a:gd name="connsiteX76" fmla="*/ 1883440 w 1936653"/>
                    <a:gd name="connsiteY76" fmla="*/ 1113583 h 1698529"/>
                    <a:gd name="connsiteX77" fmla="*/ 1846182 w 1936653"/>
                    <a:gd name="connsiteY77" fmla="*/ 1150841 h 1698529"/>
                    <a:gd name="connsiteX78" fmla="*/ 1808924 w 1936653"/>
                    <a:gd name="connsiteY78" fmla="*/ 1113583 h 1698529"/>
                    <a:gd name="connsiteX79" fmla="*/ 1846182 w 1936653"/>
                    <a:gd name="connsiteY79" fmla="*/ 1076325 h 1698529"/>
                    <a:gd name="connsiteX80" fmla="*/ 1604120 w 1936653"/>
                    <a:gd name="connsiteY80" fmla="*/ 1019176 h 1698529"/>
                    <a:gd name="connsiteX81" fmla="*/ 1641378 w 1936653"/>
                    <a:gd name="connsiteY81" fmla="*/ 1056434 h 1698529"/>
                    <a:gd name="connsiteX82" fmla="*/ 1604120 w 1936653"/>
                    <a:gd name="connsiteY82" fmla="*/ 1093692 h 1698529"/>
                    <a:gd name="connsiteX83" fmla="*/ 1566862 w 1936653"/>
                    <a:gd name="connsiteY83" fmla="*/ 1056434 h 1698529"/>
                    <a:gd name="connsiteX84" fmla="*/ 1604120 w 1936653"/>
                    <a:gd name="connsiteY84" fmla="*/ 1019176 h 1698529"/>
                    <a:gd name="connsiteX85" fmla="*/ 470646 w 1936653"/>
                    <a:gd name="connsiteY85" fmla="*/ 962026 h 1698529"/>
                    <a:gd name="connsiteX86" fmla="*/ 507904 w 1936653"/>
                    <a:gd name="connsiteY86" fmla="*/ 999284 h 1698529"/>
                    <a:gd name="connsiteX87" fmla="*/ 470646 w 1936653"/>
                    <a:gd name="connsiteY87" fmla="*/ 1036542 h 1698529"/>
                    <a:gd name="connsiteX88" fmla="*/ 433388 w 1936653"/>
                    <a:gd name="connsiteY88" fmla="*/ 999284 h 1698529"/>
                    <a:gd name="connsiteX89" fmla="*/ 470646 w 1936653"/>
                    <a:gd name="connsiteY89" fmla="*/ 962026 h 1698529"/>
                    <a:gd name="connsiteX90" fmla="*/ 873353 w 1936653"/>
                    <a:gd name="connsiteY90" fmla="*/ 943629 h 1698529"/>
                    <a:gd name="connsiteX91" fmla="*/ 910611 w 1936653"/>
                    <a:gd name="connsiteY91" fmla="*/ 980887 h 1698529"/>
                    <a:gd name="connsiteX92" fmla="*/ 873353 w 1936653"/>
                    <a:gd name="connsiteY92" fmla="*/ 1018145 h 1698529"/>
                    <a:gd name="connsiteX93" fmla="*/ 836095 w 1936653"/>
                    <a:gd name="connsiteY93" fmla="*/ 980887 h 1698529"/>
                    <a:gd name="connsiteX94" fmla="*/ 873353 w 1936653"/>
                    <a:gd name="connsiteY94" fmla="*/ 943629 h 1698529"/>
                    <a:gd name="connsiteX95" fmla="*/ 1129273 w 1936653"/>
                    <a:gd name="connsiteY95" fmla="*/ 912715 h 1698529"/>
                    <a:gd name="connsiteX96" fmla="*/ 1166531 w 1936653"/>
                    <a:gd name="connsiteY96" fmla="*/ 949973 h 1698529"/>
                    <a:gd name="connsiteX97" fmla="*/ 1129273 w 1936653"/>
                    <a:gd name="connsiteY97" fmla="*/ 987231 h 1698529"/>
                    <a:gd name="connsiteX98" fmla="*/ 1092015 w 1936653"/>
                    <a:gd name="connsiteY98" fmla="*/ 949973 h 1698529"/>
                    <a:gd name="connsiteX99" fmla="*/ 1129273 w 1936653"/>
                    <a:gd name="connsiteY99" fmla="*/ 912715 h 1698529"/>
                    <a:gd name="connsiteX100" fmla="*/ 1394570 w 1936653"/>
                    <a:gd name="connsiteY100" fmla="*/ 871539 h 1698529"/>
                    <a:gd name="connsiteX101" fmla="*/ 1431828 w 1936653"/>
                    <a:gd name="connsiteY101" fmla="*/ 908797 h 1698529"/>
                    <a:gd name="connsiteX102" fmla="*/ 1394570 w 1936653"/>
                    <a:gd name="connsiteY102" fmla="*/ 946055 h 1698529"/>
                    <a:gd name="connsiteX103" fmla="*/ 1357312 w 1936653"/>
                    <a:gd name="connsiteY103" fmla="*/ 908797 h 1698529"/>
                    <a:gd name="connsiteX104" fmla="*/ 1394570 w 1936653"/>
                    <a:gd name="connsiteY104" fmla="*/ 871539 h 1698529"/>
                    <a:gd name="connsiteX105" fmla="*/ 1696605 w 1936653"/>
                    <a:gd name="connsiteY105" fmla="*/ 857060 h 1698529"/>
                    <a:gd name="connsiteX106" fmla="*/ 1733863 w 1936653"/>
                    <a:gd name="connsiteY106" fmla="*/ 894318 h 1698529"/>
                    <a:gd name="connsiteX107" fmla="*/ 1696605 w 1936653"/>
                    <a:gd name="connsiteY107" fmla="*/ 931576 h 1698529"/>
                    <a:gd name="connsiteX108" fmla="*/ 1659347 w 1936653"/>
                    <a:gd name="connsiteY108" fmla="*/ 894318 h 1698529"/>
                    <a:gd name="connsiteX109" fmla="*/ 1696605 w 1936653"/>
                    <a:gd name="connsiteY109" fmla="*/ 857060 h 1698529"/>
                    <a:gd name="connsiteX110" fmla="*/ 656383 w 1936653"/>
                    <a:gd name="connsiteY110" fmla="*/ 828675 h 1698529"/>
                    <a:gd name="connsiteX111" fmla="*/ 693641 w 1936653"/>
                    <a:gd name="connsiteY111" fmla="*/ 865933 h 1698529"/>
                    <a:gd name="connsiteX112" fmla="*/ 656383 w 1936653"/>
                    <a:gd name="connsiteY112" fmla="*/ 903191 h 1698529"/>
                    <a:gd name="connsiteX113" fmla="*/ 619125 w 1936653"/>
                    <a:gd name="connsiteY113" fmla="*/ 865933 h 1698529"/>
                    <a:gd name="connsiteX114" fmla="*/ 656383 w 1936653"/>
                    <a:gd name="connsiteY114" fmla="*/ 828675 h 1698529"/>
                    <a:gd name="connsiteX115" fmla="*/ 246808 w 1936653"/>
                    <a:gd name="connsiteY115" fmla="*/ 823913 h 1698529"/>
                    <a:gd name="connsiteX116" fmla="*/ 284066 w 1936653"/>
                    <a:gd name="connsiteY116" fmla="*/ 861171 h 1698529"/>
                    <a:gd name="connsiteX117" fmla="*/ 246808 w 1936653"/>
                    <a:gd name="connsiteY117" fmla="*/ 898429 h 1698529"/>
                    <a:gd name="connsiteX118" fmla="*/ 209550 w 1936653"/>
                    <a:gd name="connsiteY118" fmla="*/ 861171 h 1698529"/>
                    <a:gd name="connsiteX119" fmla="*/ 246808 w 1936653"/>
                    <a:gd name="connsiteY119" fmla="*/ 823913 h 1698529"/>
                    <a:gd name="connsiteX120" fmla="*/ 1219761 w 1936653"/>
                    <a:gd name="connsiteY120" fmla="*/ 726977 h 1698529"/>
                    <a:gd name="connsiteX121" fmla="*/ 1257019 w 1936653"/>
                    <a:gd name="connsiteY121" fmla="*/ 764235 h 1698529"/>
                    <a:gd name="connsiteX122" fmla="*/ 1219761 w 1936653"/>
                    <a:gd name="connsiteY122" fmla="*/ 801493 h 1698529"/>
                    <a:gd name="connsiteX123" fmla="*/ 1182503 w 1936653"/>
                    <a:gd name="connsiteY123" fmla="*/ 764235 h 1698529"/>
                    <a:gd name="connsiteX124" fmla="*/ 1219761 w 1936653"/>
                    <a:gd name="connsiteY124" fmla="*/ 726977 h 1698529"/>
                    <a:gd name="connsiteX125" fmla="*/ 1899395 w 1936653"/>
                    <a:gd name="connsiteY125" fmla="*/ 714377 h 1698529"/>
                    <a:gd name="connsiteX126" fmla="*/ 1936653 w 1936653"/>
                    <a:gd name="connsiteY126" fmla="*/ 751635 h 1698529"/>
                    <a:gd name="connsiteX127" fmla="*/ 1899395 w 1936653"/>
                    <a:gd name="connsiteY127" fmla="*/ 788893 h 1698529"/>
                    <a:gd name="connsiteX128" fmla="*/ 1862137 w 1936653"/>
                    <a:gd name="connsiteY128" fmla="*/ 751635 h 1698529"/>
                    <a:gd name="connsiteX129" fmla="*/ 1899395 w 1936653"/>
                    <a:gd name="connsiteY129" fmla="*/ 714377 h 1698529"/>
                    <a:gd name="connsiteX130" fmla="*/ 1523158 w 1936653"/>
                    <a:gd name="connsiteY130" fmla="*/ 695326 h 1698529"/>
                    <a:gd name="connsiteX131" fmla="*/ 1560416 w 1936653"/>
                    <a:gd name="connsiteY131" fmla="*/ 732584 h 1698529"/>
                    <a:gd name="connsiteX132" fmla="*/ 1523158 w 1936653"/>
                    <a:gd name="connsiteY132" fmla="*/ 769842 h 1698529"/>
                    <a:gd name="connsiteX133" fmla="*/ 1485900 w 1936653"/>
                    <a:gd name="connsiteY133" fmla="*/ 732584 h 1698529"/>
                    <a:gd name="connsiteX134" fmla="*/ 1523158 w 1936653"/>
                    <a:gd name="connsiteY134" fmla="*/ 695326 h 1698529"/>
                    <a:gd name="connsiteX135" fmla="*/ 446833 w 1936653"/>
                    <a:gd name="connsiteY135" fmla="*/ 681038 h 1698529"/>
                    <a:gd name="connsiteX136" fmla="*/ 484091 w 1936653"/>
                    <a:gd name="connsiteY136" fmla="*/ 718296 h 1698529"/>
                    <a:gd name="connsiteX137" fmla="*/ 446833 w 1936653"/>
                    <a:gd name="connsiteY137" fmla="*/ 755554 h 1698529"/>
                    <a:gd name="connsiteX138" fmla="*/ 409575 w 1936653"/>
                    <a:gd name="connsiteY138" fmla="*/ 718296 h 1698529"/>
                    <a:gd name="connsiteX139" fmla="*/ 446833 w 1936653"/>
                    <a:gd name="connsiteY139" fmla="*/ 681038 h 1698529"/>
                    <a:gd name="connsiteX140" fmla="*/ 970708 w 1936653"/>
                    <a:gd name="connsiteY140" fmla="*/ 676276 h 1698529"/>
                    <a:gd name="connsiteX141" fmla="*/ 1007966 w 1936653"/>
                    <a:gd name="connsiteY141" fmla="*/ 713534 h 1698529"/>
                    <a:gd name="connsiteX142" fmla="*/ 970708 w 1936653"/>
                    <a:gd name="connsiteY142" fmla="*/ 750792 h 1698529"/>
                    <a:gd name="connsiteX143" fmla="*/ 933450 w 1936653"/>
                    <a:gd name="connsiteY143" fmla="*/ 713534 h 1698529"/>
                    <a:gd name="connsiteX144" fmla="*/ 970708 w 1936653"/>
                    <a:gd name="connsiteY144" fmla="*/ 676276 h 1698529"/>
                    <a:gd name="connsiteX145" fmla="*/ 37258 w 1936653"/>
                    <a:gd name="connsiteY145" fmla="*/ 676276 h 1698529"/>
                    <a:gd name="connsiteX146" fmla="*/ 74516 w 1936653"/>
                    <a:gd name="connsiteY146" fmla="*/ 713534 h 1698529"/>
                    <a:gd name="connsiteX147" fmla="*/ 37258 w 1936653"/>
                    <a:gd name="connsiteY147" fmla="*/ 750792 h 1698529"/>
                    <a:gd name="connsiteX148" fmla="*/ 0 w 1936653"/>
                    <a:gd name="connsiteY148" fmla="*/ 713534 h 1698529"/>
                    <a:gd name="connsiteX149" fmla="*/ 37258 w 1936653"/>
                    <a:gd name="connsiteY149" fmla="*/ 676276 h 1698529"/>
                    <a:gd name="connsiteX150" fmla="*/ 656383 w 1936653"/>
                    <a:gd name="connsiteY150" fmla="*/ 652462 h 1698529"/>
                    <a:gd name="connsiteX151" fmla="*/ 693641 w 1936653"/>
                    <a:gd name="connsiteY151" fmla="*/ 689720 h 1698529"/>
                    <a:gd name="connsiteX152" fmla="*/ 656383 w 1936653"/>
                    <a:gd name="connsiteY152" fmla="*/ 726978 h 1698529"/>
                    <a:gd name="connsiteX153" fmla="*/ 619125 w 1936653"/>
                    <a:gd name="connsiteY153" fmla="*/ 689720 h 1698529"/>
                    <a:gd name="connsiteX154" fmla="*/ 656383 w 1936653"/>
                    <a:gd name="connsiteY154" fmla="*/ 652462 h 1698529"/>
                    <a:gd name="connsiteX155" fmla="*/ 1313608 w 1936653"/>
                    <a:gd name="connsiteY155" fmla="*/ 547689 h 1698529"/>
                    <a:gd name="connsiteX156" fmla="*/ 1350866 w 1936653"/>
                    <a:gd name="connsiteY156" fmla="*/ 584947 h 1698529"/>
                    <a:gd name="connsiteX157" fmla="*/ 1313608 w 1936653"/>
                    <a:gd name="connsiteY157" fmla="*/ 622205 h 1698529"/>
                    <a:gd name="connsiteX158" fmla="*/ 1276350 w 1936653"/>
                    <a:gd name="connsiteY158" fmla="*/ 584947 h 1698529"/>
                    <a:gd name="connsiteX159" fmla="*/ 1313608 w 1936653"/>
                    <a:gd name="connsiteY159" fmla="*/ 547689 h 1698529"/>
                    <a:gd name="connsiteX160" fmla="*/ 1728991 w 1936653"/>
                    <a:gd name="connsiteY160" fmla="*/ 503139 h 1698529"/>
                    <a:gd name="connsiteX161" fmla="*/ 1766249 w 1936653"/>
                    <a:gd name="connsiteY161" fmla="*/ 540397 h 1698529"/>
                    <a:gd name="connsiteX162" fmla="*/ 1728991 w 1936653"/>
                    <a:gd name="connsiteY162" fmla="*/ 577655 h 1698529"/>
                    <a:gd name="connsiteX163" fmla="*/ 1691733 w 1936653"/>
                    <a:gd name="connsiteY163" fmla="*/ 540397 h 1698529"/>
                    <a:gd name="connsiteX164" fmla="*/ 1728991 w 1936653"/>
                    <a:gd name="connsiteY164" fmla="*/ 503139 h 1698529"/>
                    <a:gd name="connsiteX165" fmla="*/ 723058 w 1936653"/>
                    <a:gd name="connsiteY165" fmla="*/ 476250 h 1698529"/>
                    <a:gd name="connsiteX166" fmla="*/ 760316 w 1936653"/>
                    <a:gd name="connsiteY166" fmla="*/ 513508 h 1698529"/>
                    <a:gd name="connsiteX167" fmla="*/ 723058 w 1936653"/>
                    <a:gd name="connsiteY167" fmla="*/ 550766 h 1698529"/>
                    <a:gd name="connsiteX168" fmla="*/ 685800 w 1936653"/>
                    <a:gd name="connsiteY168" fmla="*/ 513508 h 1698529"/>
                    <a:gd name="connsiteX169" fmla="*/ 723058 w 1936653"/>
                    <a:gd name="connsiteY169" fmla="*/ 476250 h 1698529"/>
                    <a:gd name="connsiteX170" fmla="*/ 251570 w 1936653"/>
                    <a:gd name="connsiteY170" fmla="*/ 461962 h 1698529"/>
                    <a:gd name="connsiteX171" fmla="*/ 288828 w 1936653"/>
                    <a:gd name="connsiteY171" fmla="*/ 499220 h 1698529"/>
                    <a:gd name="connsiteX172" fmla="*/ 251570 w 1936653"/>
                    <a:gd name="connsiteY172" fmla="*/ 536478 h 1698529"/>
                    <a:gd name="connsiteX173" fmla="*/ 214312 w 1936653"/>
                    <a:gd name="connsiteY173" fmla="*/ 499220 h 1698529"/>
                    <a:gd name="connsiteX174" fmla="*/ 251570 w 1936653"/>
                    <a:gd name="connsiteY174" fmla="*/ 461962 h 1698529"/>
                    <a:gd name="connsiteX175" fmla="*/ 1522332 w 1936653"/>
                    <a:gd name="connsiteY175" fmla="*/ 404813 h 1698529"/>
                    <a:gd name="connsiteX176" fmla="*/ 1559590 w 1936653"/>
                    <a:gd name="connsiteY176" fmla="*/ 442071 h 1698529"/>
                    <a:gd name="connsiteX177" fmla="*/ 1522332 w 1936653"/>
                    <a:gd name="connsiteY177" fmla="*/ 479329 h 1698529"/>
                    <a:gd name="connsiteX178" fmla="*/ 1485074 w 1936653"/>
                    <a:gd name="connsiteY178" fmla="*/ 442071 h 1698529"/>
                    <a:gd name="connsiteX179" fmla="*/ 1522332 w 1936653"/>
                    <a:gd name="connsiteY179" fmla="*/ 404813 h 1698529"/>
                    <a:gd name="connsiteX180" fmla="*/ 1080245 w 1936653"/>
                    <a:gd name="connsiteY180" fmla="*/ 395288 h 1698529"/>
                    <a:gd name="connsiteX181" fmla="*/ 1117503 w 1936653"/>
                    <a:gd name="connsiteY181" fmla="*/ 432546 h 1698529"/>
                    <a:gd name="connsiteX182" fmla="*/ 1080245 w 1936653"/>
                    <a:gd name="connsiteY182" fmla="*/ 469804 h 1698529"/>
                    <a:gd name="connsiteX183" fmla="*/ 1042987 w 1936653"/>
                    <a:gd name="connsiteY183" fmla="*/ 432546 h 1698529"/>
                    <a:gd name="connsiteX184" fmla="*/ 1080245 w 1936653"/>
                    <a:gd name="connsiteY184" fmla="*/ 395288 h 1698529"/>
                    <a:gd name="connsiteX185" fmla="*/ 513508 w 1936653"/>
                    <a:gd name="connsiteY185" fmla="*/ 328613 h 1698529"/>
                    <a:gd name="connsiteX186" fmla="*/ 550766 w 1936653"/>
                    <a:gd name="connsiteY186" fmla="*/ 365871 h 1698529"/>
                    <a:gd name="connsiteX187" fmla="*/ 513508 w 1936653"/>
                    <a:gd name="connsiteY187" fmla="*/ 403129 h 1698529"/>
                    <a:gd name="connsiteX188" fmla="*/ 476250 w 1936653"/>
                    <a:gd name="connsiteY188" fmla="*/ 365871 h 1698529"/>
                    <a:gd name="connsiteX189" fmla="*/ 513508 w 1936653"/>
                    <a:gd name="connsiteY189" fmla="*/ 328613 h 1698529"/>
                    <a:gd name="connsiteX190" fmla="*/ 870695 w 1936653"/>
                    <a:gd name="connsiteY190" fmla="*/ 247651 h 1698529"/>
                    <a:gd name="connsiteX191" fmla="*/ 907953 w 1936653"/>
                    <a:gd name="connsiteY191" fmla="*/ 284909 h 1698529"/>
                    <a:gd name="connsiteX192" fmla="*/ 870695 w 1936653"/>
                    <a:gd name="connsiteY192" fmla="*/ 322167 h 1698529"/>
                    <a:gd name="connsiteX193" fmla="*/ 833437 w 1936653"/>
                    <a:gd name="connsiteY193" fmla="*/ 284909 h 1698529"/>
                    <a:gd name="connsiteX194" fmla="*/ 870695 w 1936653"/>
                    <a:gd name="connsiteY194" fmla="*/ 247651 h 1698529"/>
                    <a:gd name="connsiteX195" fmla="*/ 1251695 w 1936653"/>
                    <a:gd name="connsiteY195" fmla="*/ 185739 h 1698529"/>
                    <a:gd name="connsiteX196" fmla="*/ 1288953 w 1936653"/>
                    <a:gd name="connsiteY196" fmla="*/ 222997 h 1698529"/>
                    <a:gd name="connsiteX197" fmla="*/ 1251695 w 1936653"/>
                    <a:gd name="connsiteY197" fmla="*/ 260255 h 1698529"/>
                    <a:gd name="connsiteX198" fmla="*/ 1214437 w 1936653"/>
                    <a:gd name="connsiteY198" fmla="*/ 222997 h 1698529"/>
                    <a:gd name="connsiteX199" fmla="*/ 1251695 w 1936653"/>
                    <a:gd name="connsiteY199" fmla="*/ 185739 h 1698529"/>
                    <a:gd name="connsiteX200" fmla="*/ 284908 w 1936653"/>
                    <a:gd name="connsiteY200" fmla="*/ 180975 h 1698529"/>
                    <a:gd name="connsiteX201" fmla="*/ 322166 w 1936653"/>
                    <a:gd name="connsiteY201" fmla="*/ 218233 h 1698529"/>
                    <a:gd name="connsiteX202" fmla="*/ 284908 w 1936653"/>
                    <a:gd name="connsiteY202" fmla="*/ 255491 h 1698529"/>
                    <a:gd name="connsiteX203" fmla="*/ 247650 w 1936653"/>
                    <a:gd name="connsiteY203" fmla="*/ 218233 h 1698529"/>
                    <a:gd name="connsiteX204" fmla="*/ 284908 w 1936653"/>
                    <a:gd name="connsiteY204" fmla="*/ 180975 h 1698529"/>
                    <a:gd name="connsiteX205" fmla="*/ 1546144 w 1936653"/>
                    <a:gd name="connsiteY205" fmla="*/ 119063 h 1698529"/>
                    <a:gd name="connsiteX206" fmla="*/ 1583402 w 1936653"/>
                    <a:gd name="connsiteY206" fmla="*/ 156321 h 1698529"/>
                    <a:gd name="connsiteX207" fmla="*/ 1546144 w 1936653"/>
                    <a:gd name="connsiteY207" fmla="*/ 193579 h 1698529"/>
                    <a:gd name="connsiteX208" fmla="*/ 1508886 w 1936653"/>
                    <a:gd name="connsiteY208" fmla="*/ 156321 h 1698529"/>
                    <a:gd name="connsiteX209" fmla="*/ 1546144 w 1936653"/>
                    <a:gd name="connsiteY209" fmla="*/ 119063 h 1698529"/>
                    <a:gd name="connsiteX210" fmla="*/ 651621 w 1936653"/>
                    <a:gd name="connsiteY210" fmla="*/ 85725 h 1698529"/>
                    <a:gd name="connsiteX211" fmla="*/ 688879 w 1936653"/>
                    <a:gd name="connsiteY211" fmla="*/ 122983 h 1698529"/>
                    <a:gd name="connsiteX212" fmla="*/ 651621 w 1936653"/>
                    <a:gd name="connsiteY212" fmla="*/ 160241 h 1698529"/>
                    <a:gd name="connsiteX213" fmla="*/ 614363 w 1936653"/>
                    <a:gd name="connsiteY213" fmla="*/ 122983 h 1698529"/>
                    <a:gd name="connsiteX214" fmla="*/ 651621 w 1936653"/>
                    <a:gd name="connsiteY214" fmla="*/ 85725 h 1698529"/>
                    <a:gd name="connsiteX215" fmla="*/ 1013571 w 1936653"/>
                    <a:gd name="connsiteY215" fmla="*/ 0 h 1698529"/>
                    <a:gd name="connsiteX216" fmla="*/ 1050829 w 1936653"/>
                    <a:gd name="connsiteY216" fmla="*/ 37258 h 1698529"/>
                    <a:gd name="connsiteX217" fmla="*/ 1013571 w 1936653"/>
                    <a:gd name="connsiteY217" fmla="*/ 74516 h 1698529"/>
                    <a:gd name="connsiteX218" fmla="*/ 976313 w 1936653"/>
                    <a:gd name="connsiteY218" fmla="*/ 37258 h 1698529"/>
                    <a:gd name="connsiteX219" fmla="*/ 1013571 w 1936653"/>
                    <a:gd name="connsiteY219" fmla="*/ 0 h 16985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</a:cxnLst>
                  <a:rect l="l" t="t" r="r" b="b"/>
                  <a:pathLst>
                    <a:path w="1936653" h="1698529">
                      <a:moveTo>
                        <a:pt x="1198482" y="1624013"/>
                      </a:moveTo>
                      <a:cubicBezTo>
                        <a:pt x="1219059" y="1624013"/>
                        <a:pt x="1235740" y="1640694"/>
                        <a:pt x="1235740" y="1661271"/>
                      </a:cubicBezTo>
                      <a:cubicBezTo>
                        <a:pt x="1235740" y="1681848"/>
                        <a:pt x="1219059" y="1698529"/>
                        <a:pt x="1198482" y="1698529"/>
                      </a:cubicBezTo>
                      <a:cubicBezTo>
                        <a:pt x="1177905" y="1698529"/>
                        <a:pt x="1161224" y="1681848"/>
                        <a:pt x="1161224" y="1661271"/>
                      </a:cubicBezTo>
                      <a:cubicBezTo>
                        <a:pt x="1161224" y="1640694"/>
                        <a:pt x="1177905" y="1624013"/>
                        <a:pt x="1198482" y="1624013"/>
                      </a:cubicBezTo>
                      <a:close/>
                      <a:moveTo>
                        <a:pt x="888920" y="1585913"/>
                      </a:moveTo>
                      <a:cubicBezTo>
                        <a:pt x="909497" y="1585913"/>
                        <a:pt x="926178" y="1602594"/>
                        <a:pt x="926178" y="1623171"/>
                      </a:cubicBezTo>
                      <a:cubicBezTo>
                        <a:pt x="926178" y="1643748"/>
                        <a:pt x="909497" y="1660429"/>
                        <a:pt x="888920" y="1660429"/>
                      </a:cubicBezTo>
                      <a:cubicBezTo>
                        <a:pt x="868343" y="1660429"/>
                        <a:pt x="851662" y="1643748"/>
                        <a:pt x="851662" y="1623171"/>
                      </a:cubicBezTo>
                      <a:cubicBezTo>
                        <a:pt x="851662" y="1602594"/>
                        <a:pt x="868343" y="1585913"/>
                        <a:pt x="888920" y="1585913"/>
                      </a:cubicBezTo>
                      <a:close/>
                      <a:moveTo>
                        <a:pt x="1560432" y="1543050"/>
                      </a:moveTo>
                      <a:cubicBezTo>
                        <a:pt x="1581009" y="1543050"/>
                        <a:pt x="1597690" y="1559731"/>
                        <a:pt x="1597690" y="1580308"/>
                      </a:cubicBezTo>
                      <a:cubicBezTo>
                        <a:pt x="1597690" y="1600885"/>
                        <a:pt x="1581009" y="1617566"/>
                        <a:pt x="1560432" y="1617566"/>
                      </a:cubicBezTo>
                      <a:cubicBezTo>
                        <a:pt x="1539855" y="1617566"/>
                        <a:pt x="1523174" y="1600885"/>
                        <a:pt x="1523174" y="1580308"/>
                      </a:cubicBezTo>
                      <a:cubicBezTo>
                        <a:pt x="1523174" y="1559731"/>
                        <a:pt x="1539855" y="1543050"/>
                        <a:pt x="1560432" y="1543050"/>
                      </a:cubicBezTo>
                      <a:close/>
                      <a:moveTo>
                        <a:pt x="436482" y="1519238"/>
                      </a:moveTo>
                      <a:cubicBezTo>
                        <a:pt x="457059" y="1519238"/>
                        <a:pt x="473740" y="1535919"/>
                        <a:pt x="473740" y="1556496"/>
                      </a:cubicBezTo>
                      <a:cubicBezTo>
                        <a:pt x="473740" y="1577073"/>
                        <a:pt x="457059" y="1593754"/>
                        <a:pt x="436482" y="1593754"/>
                      </a:cubicBezTo>
                      <a:cubicBezTo>
                        <a:pt x="415905" y="1593754"/>
                        <a:pt x="399224" y="1577073"/>
                        <a:pt x="399224" y="1556496"/>
                      </a:cubicBezTo>
                      <a:cubicBezTo>
                        <a:pt x="399224" y="1535919"/>
                        <a:pt x="415905" y="1519238"/>
                        <a:pt x="436482" y="1519238"/>
                      </a:cubicBezTo>
                      <a:close/>
                      <a:moveTo>
                        <a:pt x="665908" y="1471614"/>
                      </a:moveTo>
                      <a:cubicBezTo>
                        <a:pt x="686485" y="1471614"/>
                        <a:pt x="703166" y="1488295"/>
                        <a:pt x="703166" y="1508872"/>
                      </a:cubicBezTo>
                      <a:cubicBezTo>
                        <a:pt x="703166" y="1529449"/>
                        <a:pt x="686485" y="1546130"/>
                        <a:pt x="665908" y="1546130"/>
                      </a:cubicBezTo>
                      <a:cubicBezTo>
                        <a:pt x="645331" y="1546130"/>
                        <a:pt x="628650" y="1529449"/>
                        <a:pt x="628650" y="1508872"/>
                      </a:cubicBezTo>
                      <a:cubicBezTo>
                        <a:pt x="628650" y="1488295"/>
                        <a:pt x="645331" y="1471614"/>
                        <a:pt x="665908" y="1471614"/>
                      </a:cubicBezTo>
                      <a:close/>
                      <a:moveTo>
                        <a:pt x="1104058" y="1428751"/>
                      </a:moveTo>
                      <a:cubicBezTo>
                        <a:pt x="1124635" y="1428751"/>
                        <a:pt x="1141316" y="1445432"/>
                        <a:pt x="1141316" y="1466009"/>
                      </a:cubicBezTo>
                      <a:cubicBezTo>
                        <a:pt x="1141316" y="1486586"/>
                        <a:pt x="1124635" y="1503267"/>
                        <a:pt x="1104058" y="1503267"/>
                      </a:cubicBezTo>
                      <a:cubicBezTo>
                        <a:pt x="1083481" y="1503267"/>
                        <a:pt x="1066800" y="1486586"/>
                        <a:pt x="1066800" y="1466009"/>
                      </a:cubicBezTo>
                      <a:cubicBezTo>
                        <a:pt x="1066800" y="1445432"/>
                        <a:pt x="1083481" y="1428751"/>
                        <a:pt x="1104058" y="1428751"/>
                      </a:cubicBezTo>
                      <a:close/>
                      <a:moveTo>
                        <a:pt x="1351708" y="1414464"/>
                      </a:moveTo>
                      <a:cubicBezTo>
                        <a:pt x="1372285" y="1414464"/>
                        <a:pt x="1388966" y="1431145"/>
                        <a:pt x="1388966" y="1451722"/>
                      </a:cubicBezTo>
                      <a:cubicBezTo>
                        <a:pt x="1388966" y="1472299"/>
                        <a:pt x="1372285" y="1488980"/>
                        <a:pt x="1351708" y="1488980"/>
                      </a:cubicBezTo>
                      <a:cubicBezTo>
                        <a:pt x="1331131" y="1488980"/>
                        <a:pt x="1314450" y="1472299"/>
                        <a:pt x="1314450" y="1451722"/>
                      </a:cubicBezTo>
                      <a:cubicBezTo>
                        <a:pt x="1314450" y="1431145"/>
                        <a:pt x="1331131" y="1414464"/>
                        <a:pt x="1351708" y="1414464"/>
                      </a:cubicBezTo>
                      <a:close/>
                      <a:moveTo>
                        <a:pt x="203120" y="1328738"/>
                      </a:moveTo>
                      <a:cubicBezTo>
                        <a:pt x="223697" y="1328738"/>
                        <a:pt x="240378" y="1345419"/>
                        <a:pt x="240378" y="1365996"/>
                      </a:cubicBezTo>
                      <a:cubicBezTo>
                        <a:pt x="240378" y="1386573"/>
                        <a:pt x="223697" y="1403254"/>
                        <a:pt x="203120" y="1403254"/>
                      </a:cubicBezTo>
                      <a:cubicBezTo>
                        <a:pt x="182543" y="1403254"/>
                        <a:pt x="165862" y="1386573"/>
                        <a:pt x="165862" y="1365996"/>
                      </a:cubicBezTo>
                      <a:cubicBezTo>
                        <a:pt x="165862" y="1345419"/>
                        <a:pt x="182543" y="1328738"/>
                        <a:pt x="203120" y="1328738"/>
                      </a:cubicBezTo>
                      <a:close/>
                      <a:moveTo>
                        <a:pt x="1608883" y="1290639"/>
                      </a:moveTo>
                      <a:cubicBezTo>
                        <a:pt x="1629460" y="1290639"/>
                        <a:pt x="1646141" y="1307320"/>
                        <a:pt x="1646141" y="1327897"/>
                      </a:cubicBezTo>
                      <a:cubicBezTo>
                        <a:pt x="1646141" y="1348474"/>
                        <a:pt x="1629460" y="1365155"/>
                        <a:pt x="1608883" y="1365155"/>
                      </a:cubicBezTo>
                      <a:cubicBezTo>
                        <a:pt x="1588306" y="1365155"/>
                        <a:pt x="1571625" y="1348474"/>
                        <a:pt x="1571625" y="1327897"/>
                      </a:cubicBezTo>
                      <a:cubicBezTo>
                        <a:pt x="1571625" y="1307320"/>
                        <a:pt x="1588306" y="1290639"/>
                        <a:pt x="1608883" y="1290639"/>
                      </a:cubicBezTo>
                      <a:close/>
                      <a:moveTo>
                        <a:pt x="894508" y="1281114"/>
                      </a:moveTo>
                      <a:cubicBezTo>
                        <a:pt x="915085" y="1281114"/>
                        <a:pt x="931766" y="1297795"/>
                        <a:pt x="931766" y="1318372"/>
                      </a:cubicBezTo>
                      <a:cubicBezTo>
                        <a:pt x="931766" y="1338949"/>
                        <a:pt x="915085" y="1355630"/>
                        <a:pt x="894508" y="1355630"/>
                      </a:cubicBezTo>
                      <a:cubicBezTo>
                        <a:pt x="873931" y="1355630"/>
                        <a:pt x="857250" y="1338949"/>
                        <a:pt x="857250" y="1318372"/>
                      </a:cubicBezTo>
                      <a:cubicBezTo>
                        <a:pt x="857250" y="1297795"/>
                        <a:pt x="873931" y="1281114"/>
                        <a:pt x="894508" y="1281114"/>
                      </a:cubicBezTo>
                      <a:close/>
                      <a:moveTo>
                        <a:pt x="484090" y="1253381"/>
                      </a:moveTo>
                      <a:cubicBezTo>
                        <a:pt x="504667" y="1253381"/>
                        <a:pt x="521348" y="1270062"/>
                        <a:pt x="521348" y="1290639"/>
                      </a:cubicBezTo>
                      <a:cubicBezTo>
                        <a:pt x="521348" y="1311216"/>
                        <a:pt x="504667" y="1327897"/>
                        <a:pt x="484090" y="1327897"/>
                      </a:cubicBezTo>
                      <a:cubicBezTo>
                        <a:pt x="463513" y="1327897"/>
                        <a:pt x="446832" y="1311216"/>
                        <a:pt x="446832" y="1290639"/>
                      </a:cubicBezTo>
                      <a:cubicBezTo>
                        <a:pt x="446832" y="1270062"/>
                        <a:pt x="463513" y="1253381"/>
                        <a:pt x="484090" y="1253381"/>
                      </a:cubicBezTo>
                      <a:close/>
                      <a:moveTo>
                        <a:pt x="1156446" y="1138238"/>
                      </a:moveTo>
                      <a:cubicBezTo>
                        <a:pt x="1177023" y="1138238"/>
                        <a:pt x="1193704" y="1154919"/>
                        <a:pt x="1193704" y="1175496"/>
                      </a:cubicBezTo>
                      <a:cubicBezTo>
                        <a:pt x="1193704" y="1196073"/>
                        <a:pt x="1177023" y="1212754"/>
                        <a:pt x="1156446" y="1212754"/>
                      </a:cubicBezTo>
                      <a:cubicBezTo>
                        <a:pt x="1135869" y="1212754"/>
                        <a:pt x="1119188" y="1196073"/>
                        <a:pt x="1119188" y="1175496"/>
                      </a:cubicBezTo>
                      <a:cubicBezTo>
                        <a:pt x="1119188" y="1154919"/>
                        <a:pt x="1135869" y="1138238"/>
                        <a:pt x="1156446" y="1138238"/>
                      </a:cubicBezTo>
                      <a:close/>
                      <a:moveTo>
                        <a:pt x="1394571" y="1119188"/>
                      </a:moveTo>
                      <a:cubicBezTo>
                        <a:pt x="1415148" y="1119188"/>
                        <a:pt x="1431829" y="1135869"/>
                        <a:pt x="1431829" y="1156446"/>
                      </a:cubicBezTo>
                      <a:cubicBezTo>
                        <a:pt x="1431829" y="1177023"/>
                        <a:pt x="1415148" y="1193704"/>
                        <a:pt x="1394571" y="1193704"/>
                      </a:cubicBezTo>
                      <a:cubicBezTo>
                        <a:pt x="1373994" y="1193704"/>
                        <a:pt x="1357313" y="1177023"/>
                        <a:pt x="1357313" y="1156446"/>
                      </a:cubicBezTo>
                      <a:cubicBezTo>
                        <a:pt x="1357313" y="1135869"/>
                        <a:pt x="1373994" y="1119188"/>
                        <a:pt x="1394571" y="1119188"/>
                      </a:cubicBezTo>
                      <a:close/>
                      <a:moveTo>
                        <a:pt x="680196" y="1109663"/>
                      </a:moveTo>
                      <a:cubicBezTo>
                        <a:pt x="700773" y="1109663"/>
                        <a:pt x="717454" y="1126344"/>
                        <a:pt x="717454" y="1146921"/>
                      </a:cubicBezTo>
                      <a:cubicBezTo>
                        <a:pt x="717454" y="1167498"/>
                        <a:pt x="700773" y="1184179"/>
                        <a:pt x="680196" y="1184179"/>
                      </a:cubicBezTo>
                      <a:cubicBezTo>
                        <a:pt x="659619" y="1184179"/>
                        <a:pt x="642938" y="1167498"/>
                        <a:pt x="642938" y="1146921"/>
                      </a:cubicBezTo>
                      <a:cubicBezTo>
                        <a:pt x="642938" y="1126344"/>
                        <a:pt x="659619" y="1109663"/>
                        <a:pt x="680196" y="1109663"/>
                      </a:cubicBezTo>
                      <a:close/>
                      <a:moveTo>
                        <a:pt x="265858" y="1100137"/>
                      </a:moveTo>
                      <a:cubicBezTo>
                        <a:pt x="286435" y="1100137"/>
                        <a:pt x="303116" y="1116818"/>
                        <a:pt x="303116" y="1137395"/>
                      </a:cubicBezTo>
                      <a:cubicBezTo>
                        <a:pt x="303116" y="1157972"/>
                        <a:pt x="286435" y="1174653"/>
                        <a:pt x="265858" y="1174653"/>
                      </a:cubicBezTo>
                      <a:cubicBezTo>
                        <a:pt x="245281" y="1174653"/>
                        <a:pt x="228600" y="1157972"/>
                        <a:pt x="228600" y="1137395"/>
                      </a:cubicBezTo>
                      <a:cubicBezTo>
                        <a:pt x="228600" y="1116818"/>
                        <a:pt x="245281" y="1100137"/>
                        <a:pt x="265858" y="1100137"/>
                      </a:cubicBezTo>
                      <a:close/>
                      <a:moveTo>
                        <a:pt x="1846182" y="1076325"/>
                      </a:moveTo>
                      <a:cubicBezTo>
                        <a:pt x="1866759" y="1076325"/>
                        <a:pt x="1883440" y="1093006"/>
                        <a:pt x="1883440" y="1113583"/>
                      </a:cubicBezTo>
                      <a:cubicBezTo>
                        <a:pt x="1883440" y="1134160"/>
                        <a:pt x="1866759" y="1150841"/>
                        <a:pt x="1846182" y="1150841"/>
                      </a:cubicBezTo>
                      <a:cubicBezTo>
                        <a:pt x="1825605" y="1150841"/>
                        <a:pt x="1808924" y="1134160"/>
                        <a:pt x="1808924" y="1113583"/>
                      </a:cubicBezTo>
                      <a:cubicBezTo>
                        <a:pt x="1808924" y="1093006"/>
                        <a:pt x="1825605" y="1076325"/>
                        <a:pt x="1846182" y="1076325"/>
                      </a:cubicBezTo>
                      <a:close/>
                      <a:moveTo>
                        <a:pt x="1604120" y="1019176"/>
                      </a:moveTo>
                      <a:cubicBezTo>
                        <a:pt x="1624697" y="1019176"/>
                        <a:pt x="1641378" y="1035857"/>
                        <a:pt x="1641378" y="1056434"/>
                      </a:cubicBezTo>
                      <a:cubicBezTo>
                        <a:pt x="1641378" y="1077011"/>
                        <a:pt x="1624697" y="1093692"/>
                        <a:pt x="1604120" y="1093692"/>
                      </a:cubicBezTo>
                      <a:cubicBezTo>
                        <a:pt x="1583543" y="1093692"/>
                        <a:pt x="1566862" y="1077011"/>
                        <a:pt x="1566862" y="1056434"/>
                      </a:cubicBezTo>
                      <a:cubicBezTo>
                        <a:pt x="1566862" y="1035857"/>
                        <a:pt x="1583543" y="1019176"/>
                        <a:pt x="1604120" y="1019176"/>
                      </a:cubicBezTo>
                      <a:close/>
                      <a:moveTo>
                        <a:pt x="470646" y="962026"/>
                      </a:moveTo>
                      <a:cubicBezTo>
                        <a:pt x="491223" y="962026"/>
                        <a:pt x="507904" y="978707"/>
                        <a:pt x="507904" y="999284"/>
                      </a:cubicBezTo>
                      <a:cubicBezTo>
                        <a:pt x="507904" y="1019861"/>
                        <a:pt x="491223" y="1036542"/>
                        <a:pt x="470646" y="1036542"/>
                      </a:cubicBezTo>
                      <a:cubicBezTo>
                        <a:pt x="450069" y="1036542"/>
                        <a:pt x="433388" y="1019861"/>
                        <a:pt x="433388" y="999284"/>
                      </a:cubicBezTo>
                      <a:cubicBezTo>
                        <a:pt x="433388" y="978707"/>
                        <a:pt x="450069" y="962026"/>
                        <a:pt x="470646" y="962026"/>
                      </a:cubicBezTo>
                      <a:close/>
                      <a:moveTo>
                        <a:pt x="873353" y="943629"/>
                      </a:moveTo>
                      <a:cubicBezTo>
                        <a:pt x="893930" y="943629"/>
                        <a:pt x="910611" y="960310"/>
                        <a:pt x="910611" y="980887"/>
                      </a:cubicBezTo>
                      <a:cubicBezTo>
                        <a:pt x="910611" y="1001464"/>
                        <a:pt x="893930" y="1018145"/>
                        <a:pt x="873353" y="1018145"/>
                      </a:cubicBezTo>
                      <a:cubicBezTo>
                        <a:pt x="852776" y="1018145"/>
                        <a:pt x="836095" y="1001464"/>
                        <a:pt x="836095" y="980887"/>
                      </a:cubicBezTo>
                      <a:cubicBezTo>
                        <a:pt x="836095" y="960310"/>
                        <a:pt x="852776" y="943629"/>
                        <a:pt x="873353" y="943629"/>
                      </a:cubicBezTo>
                      <a:close/>
                      <a:moveTo>
                        <a:pt x="1129273" y="912715"/>
                      </a:moveTo>
                      <a:cubicBezTo>
                        <a:pt x="1149850" y="912715"/>
                        <a:pt x="1166531" y="929396"/>
                        <a:pt x="1166531" y="949973"/>
                      </a:cubicBezTo>
                      <a:cubicBezTo>
                        <a:pt x="1166531" y="970550"/>
                        <a:pt x="1149850" y="987231"/>
                        <a:pt x="1129273" y="987231"/>
                      </a:cubicBezTo>
                      <a:cubicBezTo>
                        <a:pt x="1108696" y="987231"/>
                        <a:pt x="1092015" y="970550"/>
                        <a:pt x="1092015" y="949973"/>
                      </a:cubicBezTo>
                      <a:cubicBezTo>
                        <a:pt x="1092015" y="929396"/>
                        <a:pt x="1108696" y="912715"/>
                        <a:pt x="1129273" y="912715"/>
                      </a:cubicBezTo>
                      <a:close/>
                      <a:moveTo>
                        <a:pt x="1394570" y="871539"/>
                      </a:moveTo>
                      <a:cubicBezTo>
                        <a:pt x="1415147" y="871539"/>
                        <a:pt x="1431828" y="888220"/>
                        <a:pt x="1431828" y="908797"/>
                      </a:cubicBezTo>
                      <a:cubicBezTo>
                        <a:pt x="1431828" y="929374"/>
                        <a:pt x="1415147" y="946055"/>
                        <a:pt x="1394570" y="946055"/>
                      </a:cubicBezTo>
                      <a:cubicBezTo>
                        <a:pt x="1373993" y="946055"/>
                        <a:pt x="1357312" y="929374"/>
                        <a:pt x="1357312" y="908797"/>
                      </a:cubicBezTo>
                      <a:cubicBezTo>
                        <a:pt x="1357312" y="888220"/>
                        <a:pt x="1373993" y="871539"/>
                        <a:pt x="1394570" y="871539"/>
                      </a:cubicBezTo>
                      <a:close/>
                      <a:moveTo>
                        <a:pt x="1696605" y="857060"/>
                      </a:moveTo>
                      <a:cubicBezTo>
                        <a:pt x="1717182" y="857060"/>
                        <a:pt x="1733863" y="873741"/>
                        <a:pt x="1733863" y="894318"/>
                      </a:cubicBezTo>
                      <a:cubicBezTo>
                        <a:pt x="1733863" y="914895"/>
                        <a:pt x="1717182" y="931576"/>
                        <a:pt x="1696605" y="931576"/>
                      </a:cubicBezTo>
                      <a:cubicBezTo>
                        <a:pt x="1676028" y="931576"/>
                        <a:pt x="1659347" y="914895"/>
                        <a:pt x="1659347" y="894318"/>
                      </a:cubicBezTo>
                      <a:cubicBezTo>
                        <a:pt x="1659347" y="873741"/>
                        <a:pt x="1676028" y="857060"/>
                        <a:pt x="1696605" y="857060"/>
                      </a:cubicBezTo>
                      <a:close/>
                      <a:moveTo>
                        <a:pt x="656383" y="828675"/>
                      </a:moveTo>
                      <a:cubicBezTo>
                        <a:pt x="676960" y="828675"/>
                        <a:pt x="693641" y="845356"/>
                        <a:pt x="693641" y="865933"/>
                      </a:cubicBezTo>
                      <a:cubicBezTo>
                        <a:pt x="693641" y="886510"/>
                        <a:pt x="676960" y="903191"/>
                        <a:pt x="656383" y="903191"/>
                      </a:cubicBezTo>
                      <a:cubicBezTo>
                        <a:pt x="635806" y="903191"/>
                        <a:pt x="619125" y="886510"/>
                        <a:pt x="619125" y="865933"/>
                      </a:cubicBezTo>
                      <a:cubicBezTo>
                        <a:pt x="619125" y="845356"/>
                        <a:pt x="635806" y="828675"/>
                        <a:pt x="656383" y="828675"/>
                      </a:cubicBezTo>
                      <a:close/>
                      <a:moveTo>
                        <a:pt x="246808" y="823913"/>
                      </a:moveTo>
                      <a:cubicBezTo>
                        <a:pt x="267385" y="823913"/>
                        <a:pt x="284066" y="840594"/>
                        <a:pt x="284066" y="861171"/>
                      </a:cubicBezTo>
                      <a:cubicBezTo>
                        <a:pt x="284066" y="881748"/>
                        <a:pt x="267385" y="898429"/>
                        <a:pt x="246808" y="898429"/>
                      </a:cubicBezTo>
                      <a:cubicBezTo>
                        <a:pt x="226231" y="898429"/>
                        <a:pt x="209550" y="881748"/>
                        <a:pt x="209550" y="861171"/>
                      </a:cubicBezTo>
                      <a:cubicBezTo>
                        <a:pt x="209550" y="840594"/>
                        <a:pt x="226231" y="823913"/>
                        <a:pt x="246808" y="823913"/>
                      </a:cubicBezTo>
                      <a:close/>
                      <a:moveTo>
                        <a:pt x="1219761" y="726977"/>
                      </a:moveTo>
                      <a:cubicBezTo>
                        <a:pt x="1240338" y="726977"/>
                        <a:pt x="1257019" y="743658"/>
                        <a:pt x="1257019" y="764235"/>
                      </a:cubicBezTo>
                      <a:cubicBezTo>
                        <a:pt x="1257019" y="784812"/>
                        <a:pt x="1240338" y="801493"/>
                        <a:pt x="1219761" y="801493"/>
                      </a:cubicBezTo>
                      <a:cubicBezTo>
                        <a:pt x="1199184" y="801493"/>
                        <a:pt x="1182503" y="784812"/>
                        <a:pt x="1182503" y="764235"/>
                      </a:cubicBezTo>
                      <a:cubicBezTo>
                        <a:pt x="1182503" y="743658"/>
                        <a:pt x="1199184" y="726977"/>
                        <a:pt x="1219761" y="726977"/>
                      </a:cubicBezTo>
                      <a:close/>
                      <a:moveTo>
                        <a:pt x="1899395" y="714377"/>
                      </a:moveTo>
                      <a:cubicBezTo>
                        <a:pt x="1919972" y="714377"/>
                        <a:pt x="1936653" y="731058"/>
                        <a:pt x="1936653" y="751635"/>
                      </a:cubicBezTo>
                      <a:cubicBezTo>
                        <a:pt x="1936653" y="772212"/>
                        <a:pt x="1919972" y="788893"/>
                        <a:pt x="1899395" y="788893"/>
                      </a:cubicBezTo>
                      <a:cubicBezTo>
                        <a:pt x="1878818" y="788893"/>
                        <a:pt x="1862137" y="772212"/>
                        <a:pt x="1862137" y="751635"/>
                      </a:cubicBezTo>
                      <a:cubicBezTo>
                        <a:pt x="1862137" y="731058"/>
                        <a:pt x="1878818" y="714377"/>
                        <a:pt x="1899395" y="714377"/>
                      </a:cubicBezTo>
                      <a:close/>
                      <a:moveTo>
                        <a:pt x="1523158" y="695326"/>
                      </a:moveTo>
                      <a:cubicBezTo>
                        <a:pt x="1543735" y="695326"/>
                        <a:pt x="1560416" y="712007"/>
                        <a:pt x="1560416" y="732584"/>
                      </a:cubicBezTo>
                      <a:cubicBezTo>
                        <a:pt x="1560416" y="753161"/>
                        <a:pt x="1543735" y="769842"/>
                        <a:pt x="1523158" y="769842"/>
                      </a:cubicBezTo>
                      <a:cubicBezTo>
                        <a:pt x="1502581" y="769842"/>
                        <a:pt x="1485900" y="753161"/>
                        <a:pt x="1485900" y="732584"/>
                      </a:cubicBezTo>
                      <a:cubicBezTo>
                        <a:pt x="1485900" y="712007"/>
                        <a:pt x="1502581" y="695326"/>
                        <a:pt x="1523158" y="695326"/>
                      </a:cubicBezTo>
                      <a:close/>
                      <a:moveTo>
                        <a:pt x="446833" y="681038"/>
                      </a:moveTo>
                      <a:cubicBezTo>
                        <a:pt x="467410" y="681038"/>
                        <a:pt x="484091" y="697719"/>
                        <a:pt x="484091" y="718296"/>
                      </a:cubicBezTo>
                      <a:cubicBezTo>
                        <a:pt x="484091" y="738873"/>
                        <a:pt x="467410" y="755554"/>
                        <a:pt x="446833" y="755554"/>
                      </a:cubicBezTo>
                      <a:cubicBezTo>
                        <a:pt x="426256" y="755554"/>
                        <a:pt x="409575" y="738873"/>
                        <a:pt x="409575" y="718296"/>
                      </a:cubicBezTo>
                      <a:cubicBezTo>
                        <a:pt x="409575" y="697719"/>
                        <a:pt x="426256" y="681038"/>
                        <a:pt x="446833" y="681038"/>
                      </a:cubicBezTo>
                      <a:close/>
                      <a:moveTo>
                        <a:pt x="970708" y="676276"/>
                      </a:moveTo>
                      <a:cubicBezTo>
                        <a:pt x="991285" y="676276"/>
                        <a:pt x="1007966" y="692957"/>
                        <a:pt x="1007966" y="713534"/>
                      </a:cubicBezTo>
                      <a:cubicBezTo>
                        <a:pt x="1007966" y="734111"/>
                        <a:pt x="991285" y="750792"/>
                        <a:pt x="970708" y="750792"/>
                      </a:cubicBezTo>
                      <a:cubicBezTo>
                        <a:pt x="950131" y="750792"/>
                        <a:pt x="933450" y="734111"/>
                        <a:pt x="933450" y="713534"/>
                      </a:cubicBezTo>
                      <a:cubicBezTo>
                        <a:pt x="933450" y="692957"/>
                        <a:pt x="950131" y="676276"/>
                        <a:pt x="970708" y="676276"/>
                      </a:cubicBezTo>
                      <a:close/>
                      <a:moveTo>
                        <a:pt x="37258" y="676276"/>
                      </a:moveTo>
                      <a:cubicBezTo>
                        <a:pt x="57835" y="676276"/>
                        <a:pt x="74516" y="692957"/>
                        <a:pt x="74516" y="713534"/>
                      </a:cubicBezTo>
                      <a:cubicBezTo>
                        <a:pt x="74516" y="734111"/>
                        <a:pt x="57835" y="750792"/>
                        <a:pt x="37258" y="750792"/>
                      </a:cubicBezTo>
                      <a:cubicBezTo>
                        <a:pt x="16681" y="750792"/>
                        <a:pt x="0" y="734111"/>
                        <a:pt x="0" y="713534"/>
                      </a:cubicBezTo>
                      <a:cubicBezTo>
                        <a:pt x="0" y="692957"/>
                        <a:pt x="16681" y="676276"/>
                        <a:pt x="37258" y="676276"/>
                      </a:cubicBezTo>
                      <a:close/>
                      <a:moveTo>
                        <a:pt x="656383" y="652462"/>
                      </a:moveTo>
                      <a:cubicBezTo>
                        <a:pt x="676960" y="652462"/>
                        <a:pt x="693641" y="669143"/>
                        <a:pt x="693641" y="689720"/>
                      </a:cubicBezTo>
                      <a:cubicBezTo>
                        <a:pt x="693641" y="710297"/>
                        <a:pt x="676960" y="726978"/>
                        <a:pt x="656383" y="726978"/>
                      </a:cubicBezTo>
                      <a:cubicBezTo>
                        <a:pt x="635806" y="726978"/>
                        <a:pt x="619125" y="710297"/>
                        <a:pt x="619125" y="689720"/>
                      </a:cubicBezTo>
                      <a:cubicBezTo>
                        <a:pt x="619125" y="669143"/>
                        <a:pt x="635806" y="652462"/>
                        <a:pt x="656383" y="652462"/>
                      </a:cubicBezTo>
                      <a:close/>
                      <a:moveTo>
                        <a:pt x="1313608" y="547689"/>
                      </a:moveTo>
                      <a:cubicBezTo>
                        <a:pt x="1334185" y="547689"/>
                        <a:pt x="1350866" y="564370"/>
                        <a:pt x="1350866" y="584947"/>
                      </a:cubicBezTo>
                      <a:cubicBezTo>
                        <a:pt x="1350866" y="605524"/>
                        <a:pt x="1334185" y="622205"/>
                        <a:pt x="1313608" y="622205"/>
                      </a:cubicBezTo>
                      <a:cubicBezTo>
                        <a:pt x="1293031" y="622205"/>
                        <a:pt x="1276350" y="605524"/>
                        <a:pt x="1276350" y="584947"/>
                      </a:cubicBezTo>
                      <a:cubicBezTo>
                        <a:pt x="1276350" y="564370"/>
                        <a:pt x="1293031" y="547689"/>
                        <a:pt x="1313608" y="547689"/>
                      </a:cubicBezTo>
                      <a:close/>
                      <a:moveTo>
                        <a:pt x="1728991" y="503139"/>
                      </a:moveTo>
                      <a:cubicBezTo>
                        <a:pt x="1749568" y="503139"/>
                        <a:pt x="1766249" y="519820"/>
                        <a:pt x="1766249" y="540397"/>
                      </a:cubicBezTo>
                      <a:cubicBezTo>
                        <a:pt x="1766249" y="560974"/>
                        <a:pt x="1749568" y="577655"/>
                        <a:pt x="1728991" y="577655"/>
                      </a:cubicBezTo>
                      <a:cubicBezTo>
                        <a:pt x="1708414" y="577655"/>
                        <a:pt x="1691733" y="560974"/>
                        <a:pt x="1691733" y="540397"/>
                      </a:cubicBezTo>
                      <a:cubicBezTo>
                        <a:pt x="1691733" y="519820"/>
                        <a:pt x="1708414" y="503139"/>
                        <a:pt x="1728991" y="503139"/>
                      </a:cubicBezTo>
                      <a:close/>
                      <a:moveTo>
                        <a:pt x="723058" y="476250"/>
                      </a:moveTo>
                      <a:cubicBezTo>
                        <a:pt x="743635" y="476250"/>
                        <a:pt x="760316" y="492931"/>
                        <a:pt x="760316" y="513508"/>
                      </a:cubicBezTo>
                      <a:cubicBezTo>
                        <a:pt x="760316" y="534085"/>
                        <a:pt x="743635" y="550766"/>
                        <a:pt x="723058" y="550766"/>
                      </a:cubicBezTo>
                      <a:cubicBezTo>
                        <a:pt x="702481" y="550766"/>
                        <a:pt x="685800" y="534085"/>
                        <a:pt x="685800" y="513508"/>
                      </a:cubicBezTo>
                      <a:cubicBezTo>
                        <a:pt x="685800" y="492931"/>
                        <a:pt x="702481" y="476250"/>
                        <a:pt x="723058" y="476250"/>
                      </a:cubicBezTo>
                      <a:close/>
                      <a:moveTo>
                        <a:pt x="251570" y="461962"/>
                      </a:moveTo>
                      <a:cubicBezTo>
                        <a:pt x="272147" y="461962"/>
                        <a:pt x="288828" y="478643"/>
                        <a:pt x="288828" y="499220"/>
                      </a:cubicBezTo>
                      <a:cubicBezTo>
                        <a:pt x="288828" y="519797"/>
                        <a:pt x="272147" y="536478"/>
                        <a:pt x="251570" y="536478"/>
                      </a:cubicBezTo>
                      <a:cubicBezTo>
                        <a:pt x="230993" y="536478"/>
                        <a:pt x="214312" y="519797"/>
                        <a:pt x="214312" y="499220"/>
                      </a:cubicBezTo>
                      <a:cubicBezTo>
                        <a:pt x="214312" y="478643"/>
                        <a:pt x="230993" y="461962"/>
                        <a:pt x="251570" y="461962"/>
                      </a:cubicBezTo>
                      <a:close/>
                      <a:moveTo>
                        <a:pt x="1522332" y="404813"/>
                      </a:moveTo>
                      <a:cubicBezTo>
                        <a:pt x="1542909" y="404813"/>
                        <a:pt x="1559590" y="421494"/>
                        <a:pt x="1559590" y="442071"/>
                      </a:cubicBezTo>
                      <a:cubicBezTo>
                        <a:pt x="1559590" y="462648"/>
                        <a:pt x="1542909" y="479329"/>
                        <a:pt x="1522332" y="479329"/>
                      </a:cubicBezTo>
                      <a:cubicBezTo>
                        <a:pt x="1501755" y="479329"/>
                        <a:pt x="1485074" y="462648"/>
                        <a:pt x="1485074" y="442071"/>
                      </a:cubicBezTo>
                      <a:cubicBezTo>
                        <a:pt x="1485074" y="421494"/>
                        <a:pt x="1501755" y="404813"/>
                        <a:pt x="1522332" y="404813"/>
                      </a:cubicBezTo>
                      <a:close/>
                      <a:moveTo>
                        <a:pt x="1080245" y="395288"/>
                      </a:moveTo>
                      <a:cubicBezTo>
                        <a:pt x="1100822" y="395288"/>
                        <a:pt x="1117503" y="411969"/>
                        <a:pt x="1117503" y="432546"/>
                      </a:cubicBezTo>
                      <a:cubicBezTo>
                        <a:pt x="1117503" y="453123"/>
                        <a:pt x="1100822" y="469804"/>
                        <a:pt x="1080245" y="469804"/>
                      </a:cubicBezTo>
                      <a:cubicBezTo>
                        <a:pt x="1059668" y="469804"/>
                        <a:pt x="1042987" y="453123"/>
                        <a:pt x="1042987" y="432546"/>
                      </a:cubicBezTo>
                      <a:cubicBezTo>
                        <a:pt x="1042987" y="411969"/>
                        <a:pt x="1059668" y="395288"/>
                        <a:pt x="1080245" y="395288"/>
                      </a:cubicBezTo>
                      <a:close/>
                      <a:moveTo>
                        <a:pt x="513508" y="328613"/>
                      </a:moveTo>
                      <a:cubicBezTo>
                        <a:pt x="534085" y="328613"/>
                        <a:pt x="550766" y="345294"/>
                        <a:pt x="550766" y="365871"/>
                      </a:cubicBezTo>
                      <a:cubicBezTo>
                        <a:pt x="550766" y="386448"/>
                        <a:pt x="534085" y="403129"/>
                        <a:pt x="513508" y="403129"/>
                      </a:cubicBezTo>
                      <a:cubicBezTo>
                        <a:pt x="492931" y="403129"/>
                        <a:pt x="476250" y="386448"/>
                        <a:pt x="476250" y="365871"/>
                      </a:cubicBezTo>
                      <a:cubicBezTo>
                        <a:pt x="476250" y="345294"/>
                        <a:pt x="492931" y="328613"/>
                        <a:pt x="513508" y="328613"/>
                      </a:cubicBezTo>
                      <a:close/>
                      <a:moveTo>
                        <a:pt x="870695" y="247651"/>
                      </a:moveTo>
                      <a:cubicBezTo>
                        <a:pt x="891272" y="247651"/>
                        <a:pt x="907953" y="264332"/>
                        <a:pt x="907953" y="284909"/>
                      </a:cubicBezTo>
                      <a:cubicBezTo>
                        <a:pt x="907953" y="305486"/>
                        <a:pt x="891272" y="322167"/>
                        <a:pt x="870695" y="322167"/>
                      </a:cubicBezTo>
                      <a:cubicBezTo>
                        <a:pt x="850118" y="322167"/>
                        <a:pt x="833437" y="305486"/>
                        <a:pt x="833437" y="284909"/>
                      </a:cubicBezTo>
                      <a:cubicBezTo>
                        <a:pt x="833437" y="264332"/>
                        <a:pt x="850118" y="247651"/>
                        <a:pt x="870695" y="247651"/>
                      </a:cubicBezTo>
                      <a:close/>
                      <a:moveTo>
                        <a:pt x="1251695" y="185739"/>
                      </a:moveTo>
                      <a:cubicBezTo>
                        <a:pt x="1272272" y="185739"/>
                        <a:pt x="1288953" y="202420"/>
                        <a:pt x="1288953" y="222997"/>
                      </a:cubicBezTo>
                      <a:cubicBezTo>
                        <a:pt x="1288953" y="243574"/>
                        <a:pt x="1272272" y="260255"/>
                        <a:pt x="1251695" y="260255"/>
                      </a:cubicBezTo>
                      <a:cubicBezTo>
                        <a:pt x="1231118" y="260255"/>
                        <a:pt x="1214437" y="243574"/>
                        <a:pt x="1214437" y="222997"/>
                      </a:cubicBezTo>
                      <a:cubicBezTo>
                        <a:pt x="1214437" y="202420"/>
                        <a:pt x="1231118" y="185739"/>
                        <a:pt x="1251695" y="185739"/>
                      </a:cubicBezTo>
                      <a:close/>
                      <a:moveTo>
                        <a:pt x="284908" y="180975"/>
                      </a:moveTo>
                      <a:cubicBezTo>
                        <a:pt x="305485" y="180975"/>
                        <a:pt x="322166" y="197656"/>
                        <a:pt x="322166" y="218233"/>
                      </a:cubicBezTo>
                      <a:cubicBezTo>
                        <a:pt x="322166" y="238810"/>
                        <a:pt x="305485" y="255491"/>
                        <a:pt x="284908" y="255491"/>
                      </a:cubicBezTo>
                      <a:cubicBezTo>
                        <a:pt x="264331" y="255491"/>
                        <a:pt x="247650" y="238810"/>
                        <a:pt x="247650" y="218233"/>
                      </a:cubicBezTo>
                      <a:cubicBezTo>
                        <a:pt x="247650" y="197656"/>
                        <a:pt x="264331" y="180975"/>
                        <a:pt x="284908" y="180975"/>
                      </a:cubicBezTo>
                      <a:close/>
                      <a:moveTo>
                        <a:pt x="1546144" y="119063"/>
                      </a:moveTo>
                      <a:cubicBezTo>
                        <a:pt x="1566721" y="119063"/>
                        <a:pt x="1583402" y="135744"/>
                        <a:pt x="1583402" y="156321"/>
                      </a:cubicBezTo>
                      <a:cubicBezTo>
                        <a:pt x="1583402" y="176898"/>
                        <a:pt x="1566721" y="193579"/>
                        <a:pt x="1546144" y="193579"/>
                      </a:cubicBezTo>
                      <a:cubicBezTo>
                        <a:pt x="1525567" y="193579"/>
                        <a:pt x="1508886" y="176898"/>
                        <a:pt x="1508886" y="156321"/>
                      </a:cubicBezTo>
                      <a:cubicBezTo>
                        <a:pt x="1508886" y="135744"/>
                        <a:pt x="1525567" y="119063"/>
                        <a:pt x="1546144" y="119063"/>
                      </a:cubicBezTo>
                      <a:close/>
                      <a:moveTo>
                        <a:pt x="651621" y="85725"/>
                      </a:moveTo>
                      <a:cubicBezTo>
                        <a:pt x="672198" y="85725"/>
                        <a:pt x="688879" y="102406"/>
                        <a:pt x="688879" y="122983"/>
                      </a:cubicBezTo>
                      <a:cubicBezTo>
                        <a:pt x="688879" y="143560"/>
                        <a:pt x="672198" y="160241"/>
                        <a:pt x="651621" y="160241"/>
                      </a:cubicBezTo>
                      <a:cubicBezTo>
                        <a:pt x="631044" y="160241"/>
                        <a:pt x="614363" y="143560"/>
                        <a:pt x="614363" y="122983"/>
                      </a:cubicBezTo>
                      <a:cubicBezTo>
                        <a:pt x="614363" y="102406"/>
                        <a:pt x="631044" y="85725"/>
                        <a:pt x="651621" y="85725"/>
                      </a:cubicBezTo>
                      <a:close/>
                      <a:moveTo>
                        <a:pt x="1013571" y="0"/>
                      </a:moveTo>
                      <a:cubicBezTo>
                        <a:pt x="1034148" y="0"/>
                        <a:pt x="1050829" y="16681"/>
                        <a:pt x="1050829" y="37258"/>
                      </a:cubicBezTo>
                      <a:cubicBezTo>
                        <a:pt x="1050829" y="57835"/>
                        <a:pt x="1034148" y="74516"/>
                        <a:pt x="1013571" y="74516"/>
                      </a:cubicBezTo>
                      <a:cubicBezTo>
                        <a:pt x="992994" y="74516"/>
                        <a:pt x="976313" y="57835"/>
                        <a:pt x="976313" y="37258"/>
                      </a:cubicBezTo>
                      <a:cubicBezTo>
                        <a:pt x="976313" y="16681"/>
                        <a:pt x="992994" y="0"/>
                        <a:pt x="1013571" y="0"/>
                      </a:cubicBezTo>
                      <a:close/>
                    </a:path>
                  </a:pathLst>
                </a:custGeom>
                <a:solidFill>
                  <a:srgbClr val="FFC000">
                    <a:lumMod val="40000"/>
                    <a:lumOff val="6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75" name="星: 8 pt 374">
                  <a:extLst>
                    <a:ext uri="{FF2B5EF4-FFF2-40B4-BE49-F238E27FC236}">
                      <a16:creationId xmlns:a16="http://schemas.microsoft.com/office/drawing/2014/main" id="{57B50A31-C60E-4BAE-8E14-3AFFF016ADA3}"/>
                    </a:ext>
                  </a:extLst>
                </p:cNvPr>
                <p:cNvSpPr/>
                <p:nvPr/>
              </p:nvSpPr>
              <p:spPr>
                <a:xfrm>
                  <a:off x="2797803" y="5466376"/>
                  <a:ext cx="212448" cy="107156"/>
                </a:xfrm>
                <a:prstGeom prst="star8">
                  <a:avLst>
                    <a:gd name="adj" fmla="val 39722"/>
                  </a:avLst>
                </a:prstGeom>
                <a:solidFill>
                  <a:srgbClr val="00660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376" name="楕円 375">
                  <a:extLst>
                    <a:ext uri="{FF2B5EF4-FFF2-40B4-BE49-F238E27FC236}">
                      <a16:creationId xmlns:a16="http://schemas.microsoft.com/office/drawing/2014/main" id="{2BA4D00D-0F31-408B-A363-09868AB20EE5}"/>
                    </a:ext>
                  </a:extLst>
                </p:cNvPr>
                <p:cNvSpPr/>
                <p:nvPr/>
              </p:nvSpPr>
              <p:spPr>
                <a:xfrm>
                  <a:off x="2859881" y="5495604"/>
                  <a:ext cx="85725" cy="45719"/>
                </a:xfrm>
                <a:prstGeom prst="ellipse">
                  <a:avLst/>
                </a:prstGeom>
                <a:solidFill>
                  <a:srgbClr val="70AD47">
                    <a:lumMod val="75000"/>
                  </a:srgb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  <p:sp>
            <p:nvSpPr>
              <p:cNvPr id="372" name="フリーフォーム: 図形 371">
                <a:extLst>
                  <a:ext uri="{FF2B5EF4-FFF2-40B4-BE49-F238E27FC236}">
                    <a16:creationId xmlns:a16="http://schemas.microsoft.com/office/drawing/2014/main" id="{9F0E28B9-4E61-449E-9F10-040F56DA8A60}"/>
                  </a:ext>
                </a:extLst>
              </p:cNvPr>
              <p:cNvSpPr/>
              <p:nvPr/>
            </p:nvSpPr>
            <p:spPr>
              <a:xfrm>
                <a:off x="3169444" y="5626973"/>
                <a:ext cx="147675" cy="191915"/>
              </a:xfrm>
              <a:custGeom>
                <a:avLst/>
                <a:gdLst>
                  <a:gd name="connsiteX0" fmla="*/ 108924 w 194483"/>
                  <a:gd name="connsiteY0" fmla="*/ 89753 h 252745"/>
                  <a:gd name="connsiteX1" fmla="*/ 170659 w 194483"/>
                  <a:gd name="connsiteY1" fmla="*/ 152304 h 252745"/>
                  <a:gd name="connsiteX2" fmla="*/ 184374 w 194483"/>
                  <a:gd name="connsiteY2" fmla="*/ 250657 h 252745"/>
                  <a:gd name="connsiteX3" fmla="*/ 106570 w 194483"/>
                  <a:gd name="connsiteY3" fmla="*/ 188949 h 252745"/>
                  <a:gd name="connsiteX4" fmla="*/ 92855 w 194483"/>
                  <a:gd name="connsiteY4" fmla="*/ 90596 h 252745"/>
                  <a:gd name="connsiteX5" fmla="*/ 108924 w 194483"/>
                  <a:gd name="connsiteY5" fmla="*/ 89753 h 252745"/>
                  <a:gd name="connsiteX6" fmla="*/ 36913 w 194483"/>
                  <a:gd name="connsiteY6" fmla="*/ 0 h 252745"/>
                  <a:gd name="connsiteX7" fmla="*/ 73826 w 194483"/>
                  <a:gd name="connsiteY7" fmla="*/ 36913 h 252745"/>
                  <a:gd name="connsiteX8" fmla="*/ 36913 w 194483"/>
                  <a:gd name="connsiteY8" fmla="*/ 73826 h 252745"/>
                  <a:gd name="connsiteX9" fmla="*/ 0 w 194483"/>
                  <a:gd name="connsiteY9" fmla="*/ 36913 h 252745"/>
                  <a:gd name="connsiteX10" fmla="*/ 36913 w 194483"/>
                  <a:gd name="connsiteY10" fmla="*/ 0 h 2527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94483" h="252745">
                    <a:moveTo>
                      <a:pt x="108924" y="89753"/>
                    </a:moveTo>
                    <a:cubicBezTo>
                      <a:pt x="127372" y="95326"/>
                      <a:pt x="151705" y="119154"/>
                      <a:pt x="170659" y="152304"/>
                    </a:cubicBezTo>
                    <a:cubicBezTo>
                      <a:pt x="195932" y="196504"/>
                      <a:pt x="202071" y="240538"/>
                      <a:pt x="184374" y="250657"/>
                    </a:cubicBezTo>
                    <a:cubicBezTo>
                      <a:pt x="166677" y="260776"/>
                      <a:pt x="131842" y="233149"/>
                      <a:pt x="106570" y="188949"/>
                    </a:cubicBezTo>
                    <a:cubicBezTo>
                      <a:pt x="81297" y="144749"/>
                      <a:pt x="75157" y="100715"/>
                      <a:pt x="92855" y="90596"/>
                    </a:cubicBezTo>
                    <a:cubicBezTo>
                      <a:pt x="97279" y="88066"/>
                      <a:pt x="102775" y="87895"/>
                      <a:pt x="108924" y="89753"/>
                    </a:cubicBezTo>
                    <a:close/>
                    <a:moveTo>
                      <a:pt x="36913" y="0"/>
                    </a:moveTo>
                    <a:cubicBezTo>
                      <a:pt x="57299" y="0"/>
                      <a:pt x="73826" y="16527"/>
                      <a:pt x="73826" y="36913"/>
                    </a:cubicBezTo>
                    <a:cubicBezTo>
                      <a:pt x="73826" y="57299"/>
                      <a:pt x="57299" y="73826"/>
                      <a:pt x="36913" y="73826"/>
                    </a:cubicBezTo>
                    <a:cubicBezTo>
                      <a:pt x="16527" y="73826"/>
                      <a:pt x="0" y="57299"/>
                      <a:pt x="0" y="36913"/>
                    </a:cubicBezTo>
                    <a:cubicBezTo>
                      <a:pt x="0" y="16527"/>
                      <a:pt x="16527" y="0"/>
                      <a:pt x="36913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348" name="グループ化 347">
              <a:extLst>
                <a:ext uri="{FF2B5EF4-FFF2-40B4-BE49-F238E27FC236}">
                  <a16:creationId xmlns:a16="http://schemas.microsoft.com/office/drawing/2014/main" id="{EF33F614-69BA-4CE5-A62A-58A6E35725B7}"/>
                </a:ext>
              </a:extLst>
            </p:cNvPr>
            <p:cNvGrpSpPr/>
            <p:nvPr/>
          </p:nvGrpSpPr>
          <p:grpSpPr>
            <a:xfrm>
              <a:off x="1164145" y="3185925"/>
              <a:ext cx="770147" cy="615359"/>
              <a:chOff x="2447331" y="5466376"/>
              <a:chExt cx="907334" cy="766597"/>
            </a:xfrm>
          </p:grpSpPr>
          <p:grpSp>
            <p:nvGrpSpPr>
              <p:cNvPr id="365" name="グループ化 364">
                <a:extLst>
                  <a:ext uri="{FF2B5EF4-FFF2-40B4-BE49-F238E27FC236}">
                    <a16:creationId xmlns:a16="http://schemas.microsoft.com/office/drawing/2014/main" id="{BE54DF69-F7C7-4993-A42D-3DB1CD90F5E3}"/>
                  </a:ext>
                </a:extLst>
              </p:cNvPr>
              <p:cNvGrpSpPr/>
              <p:nvPr/>
            </p:nvGrpSpPr>
            <p:grpSpPr>
              <a:xfrm>
                <a:off x="2447331" y="5466376"/>
                <a:ext cx="907334" cy="766597"/>
                <a:chOff x="2447331" y="5466376"/>
                <a:chExt cx="907334" cy="766597"/>
              </a:xfrm>
            </p:grpSpPr>
            <p:sp>
              <p:nvSpPr>
                <p:cNvPr id="367" name="楕円 366">
                  <a:extLst>
                    <a:ext uri="{FF2B5EF4-FFF2-40B4-BE49-F238E27FC236}">
                      <a16:creationId xmlns:a16="http://schemas.microsoft.com/office/drawing/2014/main" id="{22B54B4D-4F0E-4325-83BE-059B589B4273}"/>
                    </a:ext>
                  </a:extLst>
                </p:cNvPr>
                <p:cNvSpPr/>
                <p:nvPr/>
              </p:nvSpPr>
              <p:spPr bwMode="auto">
                <a:xfrm>
                  <a:off x="2447331" y="5497332"/>
                  <a:ext cx="907334" cy="735641"/>
                </a:xfrm>
                <a:prstGeom prst="ellipse">
                  <a:avLst/>
                </a:prstGeom>
                <a:gradFill flip="none" rotWithShape="1">
                  <a:gsLst>
                    <a:gs pos="90000">
                      <a:srgbClr val="FF6600"/>
                    </a:gs>
                    <a:gs pos="0">
                      <a:srgbClr val="FFC0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368" name="フリーフォーム: 図形 367">
                  <a:extLst>
                    <a:ext uri="{FF2B5EF4-FFF2-40B4-BE49-F238E27FC236}">
                      <a16:creationId xmlns:a16="http://schemas.microsoft.com/office/drawing/2014/main" id="{F1D2A2C6-E67D-41C9-B3BF-0DCD1073D81D}"/>
                    </a:ext>
                  </a:extLst>
                </p:cNvPr>
                <p:cNvSpPr/>
                <p:nvPr/>
              </p:nvSpPr>
              <p:spPr>
                <a:xfrm>
                  <a:off x="2539212" y="5554839"/>
                  <a:ext cx="712533" cy="624922"/>
                </a:xfrm>
                <a:custGeom>
                  <a:avLst/>
                  <a:gdLst>
                    <a:gd name="connsiteX0" fmla="*/ 1198482 w 1936653"/>
                    <a:gd name="connsiteY0" fmla="*/ 1624013 h 1698529"/>
                    <a:gd name="connsiteX1" fmla="*/ 1235740 w 1936653"/>
                    <a:gd name="connsiteY1" fmla="*/ 1661271 h 1698529"/>
                    <a:gd name="connsiteX2" fmla="*/ 1198482 w 1936653"/>
                    <a:gd name="connsiteY2" fmla="*/ 1698529 h 1698529"/>
                    <a:gd name="connsiteX3" fmla="*/ 1161224 w 1936653"/>
                    <a:gd name="connsiteY3" fmla="*/ 1661271 h 1698529"/>
                    <a:gd name="connsiteX4" fmla="*/ 1198482 w 1936653"/>
                    <a:gd name="connsiteY4" fmla="*/ 1624013 h 1698529"/>
                    <a:gd name="connsiteX5" fmla="*/ 888920 w 1936653"/>
                    <a:gd name="connsiteY5" fmla="*/ 1585913 h 1698529"/>
                    <a:gd name="connsiteX6" fmla="*/ 926178 w 1936653"/>
                    <a:gd name="connsiteY6" fmla="*/ 1623171 h 1698529"/>
                    <a:gd name="connsiteX7" fmla="*/ 888920 w 1936653"/>
                    <a:gd name="connsiteY7" fmla="*/ 1660429 h 1698529"/>
                    <a:gd name="connsiteX8" fmla="*/ 851662 w 1936653"/>
                    <a:gd name="connsiteY8" fmla="*/ 1623171 h 1698529"/>
                    <a:gd name="connsiteX9" fmla="*/ 888920 w 1936653"/>
                    <a:gd name="connsiteY9" fmla="*/ 1585913 h 1698529"/>
                    <a:gd name="connsiteX10" fmla="*/ 1560432 w 1936653"/>
                    <a:gd name="connsiteY10" fmla="*/ 1543050 h 1698529"/>
                    <a:gd name="connsiteX11" fmla="*/ 1597690 w 1936653"/>
                    <a:gd name="connsiteY11" fmla="*/ 1580308 h 1698529"/>
                    <a:gd name="connsiteX12" fmla="*/ 1560432 w 1936653"/>
                    <a:gd name="connsiteY12" fmla="*/ 1617566 h 1698529"/>
                    <a:gd name="connsiteX13" fmla="*/ 1523174 w 1936653"/>
                    <a:gd name="connsiteY13" fmla="*/ 1580308 h 1698529"/>
                    <a:gd name="connsiteX14" fmla="*/ 1560432 w 1936653"/>
                    <a:gd name="connsiteY14" fmla="*/ 1543050 h 1698529"/>
                    <a:gd name="connsiteX15" fmla="*/ 436482 w 1936653"/>
                    <a:gd name="connsiteY15" fmla="*/ 1519238 h 1698529"/>
                    <a:gd name="connsiteX16" fmla="*/ 473740 w 1936653"/>
                    <a:gd name="connsiteY16" fmla="*/ 1556496 h 1698529"/>
                    <a:gd name="connsiteX17" fmla="*/ 436482 w 1936653"/>
                    <a:gd name="connsiteY17" fmla="*/ 1593754 h 1698529"/>
                    <a:gd name="connsiteX18" fmla="*/ 399224 w 1936653"/>
                    <a:gd name="connsiteY18" fmla="*/ 1556496 h 1698529"/>
                    <a:gd name="connsiteX19" fmla="*/ 436482 w 1936653"/>
                    <a:gd name="connsiteY19" fmla="*/ 1519238 h 1698529"/>
                    <a:gd name="connsiteX20" fmla="*/ 665908 w 1936653"/>
                    <a:gd name="connsiteY20" fmla="*/ 1471614 h 1698529"/>
                    <a:gd name="connsiteX21" fmla="*/ 703166 w 1936653"/>
                    <a:gd name="connsiteY21" fmla="*/ 1508872 h 1698529"/>
                    <a:gd name="connsiteX22" fmla="*/ 665908 w 1936653"/>
                    <a:gd name="connsiteY22" fmla="*/ 1546130 h 1698529"/>
                    <a:gd name="connsiteX23" fmla="*/ 628650 w 1936653"/>
                    <a:gd name="connsiteY23" fmla="*/ 1508872 h 1698529"/>
                    <a:gd name="connsiteX24" fmla="*/ 665908 w 1936653"/>
                    <a:gd name="connsiteY24" fmla="*/ 1471614 h 1698529"/>
                    <a:gd name="connsiteX25" fmla="*/ 1104058 w 1936653"/>
                    <a:gd name="connsiteY25" fmla="*/ 1428751 h 1698529"/>
                    <a:gd name="connsiteX26" fmla="*/ 1141316 w 1936653"/>
                    <a:gd name="connsiteY26" fmla="*/ 1466009 h 1698529"/>
                    <a:gd name="connsiteX27" fmla="*/ 1104058 w 1936653"/>
                    <a:gd name="connsiteY27" fmla="*/ 1503267 h 1698529"/>
                    <a:gd name="connsiteX28" fmla="*/ 1066800 w 1936653"/>
                    <a:gd name="connsiteY28" fmla="*/ 1466009 h 1698529"/>
                    <a:gd name="connsiteX29" fmla="*/ 1104058 w 1936653"/>
                    <a:gd name="connsiteY29" fmla="*/ 1428751 h 1698529"/>
                    <a:gd name="connsiteX30" fmla="*/ 1351708 w 1936653"/>
                    <a:gd name="connsiteY30" fmla="*/ 1414464 h 1698529"/>
                    <a:gd name="connsiteX31" fmla="*/ 1388966 w 1936653"/>
                    <a:gd name="connsiteY31" fmla="*/ 1451722 h 1698529"/>
                    <a:gd name="connsiteX32" fmla="*/ 1351708 w 1936653"/>
                    <a:gd name="connsiteY32" fmla="*/ 1488980 h 1698529"/>
                    <a:gd name="connsiteX33" fmla="*/ 1314450 w 1936653"/>
                    <a:gd name="connsiteY33" fmla="*/ 1451722 h 1698529"/>
                    <a:gd name="connsiteX34" fmla="*/ 1351708 w 1936653"/>
                    <a:gd name="connsiteY34" fmla="*/ 1414464 h 1698529"/>
                    <a:gd name="connsiteX35" fmla="*/ 203120 w 1936653"/>
                    <a:gd name="connsiteY35" fmla="*/ 1328738 h 1698529"/>
                    <a:gd name="connsiteX36" fmla="*/ 240378 w 1936653"/>
                    <a:gd name="connsiteY36" fmla="*/ 1365996 h 1698529"/>
                    <a:gd name="connsiteX37" fmla="*/ 203120 w 1936653"/>
                    <a:gd name="connsiteY37" fmla="*/ 1403254 h 1698529"/>
                    <a:gd name="connsiteX38" fmla="*/ 165862 w 1936653"/>
                    <a:gd name="connsiteY38" fmla="*/ 1365996 h 1698529"/>
                    <a:gd name="connsiteX39" fmla="*/ 203120 w 1936653"/>
                    <a:gd name="connsiteY39" fmla="*/ 1328738 h 1698529"/>
                    <a:gd name="connsiteX40" fmla="*/ 1608883 w 1936653"/>
                    <a:gd name="connsiteY40" fmla="*/ 1290639 h 1698529"/>
                    <a:gd name="connsiteX41" fmla="*/ 1646141 w 1936653"/>
                    <a:gd name="connsiteY41" fmla="*/ 1327897 h 1698529"/>
                    <a:gd name="connsiteX42" fmla="*/ 1608883 w 1936653"/>
                    <a:gd name="connsiteY42" fmla="*/ 1365155 h 1698529"/>
                    <a:gd name="connsiteX43" fmla="*/ 1571625 w 1936653"/>
                    <a:gd name="connsiteY43" fmla="*/ 1327897 h 1698529"/>
                    <a:gd name="connsiteX44" fmla="*/ 1608883 w 1936653"/>
                    <a:gd name="connsiteY44" fmla="*/ 1290639 h 1698529"/>
                    <a:gd name="connsiteX45" fmla="*/ 894508 w 1936653"/>
                    <a:gd name="connsiteY45" fmla="*/ 1281114 h 1698529"/>
                    <a:gd name="connsiteX46" fmla="*/ 931766 w 1936653"/>
                    <a:gd name="connsiteY46" fmla="*/ 1318372 h 1698529"/>
                    <a:gd name="connsiteX47" fmla="*/ 894508 w 1936653"/>
                    <a:gd name="connsiteY47" fmla="*/ 1355630 h 1698529"/>
                    <a:gd name="connsiteX48" fmla="*/ 857250 w 1936653"/>
                    <a:gd name="connsiteY48" fmla="*/ 1318372 h 1698529"/>
                    <a:gd name="connsiteX49" fmla="*/ 894508 w 1936653"/>
                    <a:gd name="connsiteY49" fmla="*/ 1281114 h 1698529"/>
                    <a:gd name="connsiteX50" fmla="*/ 484090 w 1936653"/>
                    <a:gd name="connsiteY50" fmla="*/ 1253381 h 1698529"/>
                    <a:gd name="connsiteX51" fmla="*/ 521348 w 1936653"/>
                    <a:gd name="connsiteY51" fmla="*/ 1290639 h 1698529"/>
                    <a:gd name="connsiteX52" fmla="*/ 484090 w 1936653"/>
                    <a:gd name="connsiteY52" fmla="*/ 1327897 h 1698529"/>
                    <a:gd name="connsiteX53" fmla="*/ 446832 w 1936653"/>
                    <a:gd name="connsiteY53" fmla="*/ 1290639 h 1698529"/>
                    <a:gd name="connsiteX54" fmla="*/ 484090 w 1936653"/>
                    <a:gd name="connsiteY54" fmla="*/ 1253381 h 1698529"/>
                    <a:gd name="connsiteX55" fmla="*/ 1156446 w 1936653"/>
                    <a:gd name="connsiteY55" fmla="*/ 1138238 h 1698529"/>
                    <a:gd name="connsiteX56" fmla="*/ 1193704 w 1936653"/>
                    <a:gd name="connsiteY56" fmla="*/ 1175496 h 1698529"/>
                    <a:gd name="connsiteX57" fmla="*/ 1156446 w 1936653"/>
                    <a:gd name="connsiteY57" fmla="*/ 1212754 h 1698529"/>
                    <a:gd name="connsiteX58" fmla="*/ 1119188 w 1936653"/>
                    <a:gd name="connsiteY58" fmla="*/ 1175496 h 1698529"/>
                    <a:gd name="connsiteX59" fmla="*/ 1156446 w 1936653"/>
                    <a:gd name="connsiteY59" fmla="*/ 1138238 h 1698529"/>
                    <a:gd name="connsiteX60" fmla="*/ 1394571 w 1936653"/>
                    <a:gd name="connsiteY60" fmla="*/ 1119188 h 1698529"/>
                    <a:gd name="connsiteX61" fmla="*/ 1431829 w 1936653"/>
                    <a:gd name="connsiteY61" fmla="*/ 1156446 h 1698529"/>
                    <a:gd name="connsiteX62" fmla="*/ 1394571 w 1936653"/>
                    <a:gd name="connsiteY62" fmla="*/ 1193704 h 1698529"/>
                    <a:gd name="connsiteX63" fmla="*/ 1357313 w 1936653"/>
                    <a:gd name="connsiteY63" fmla="*/ 1156446 h 1698529"/>
                    <a:gd name="connsiteX64" fmla="*/ 1394571 w 1936653"/>
                    <a:gd name="connsiteY64" fmla="*/ 1119188 h 1698529"/>
                    <a:gd name="connsiteX65" fmla="*/ 680196 w 1936653"/>
                    <a:gd name="connsiteY65" fmla="*/ 1109663 h 1698529"/>
                    <a:gd name="connsiteX66" fmla="*/ 717454 w 1936653"/>
                    <a:gd name="connsiteY66" fmla="*/ 1146921 h 1698529"/>
                    <a:gd name="connsiteX67" fmla="*/ 680196 w 1936653"/>
                    <a:gd name="connsiteY67" fmla="*/ 1184179 h 1698529"/>
                    <a:gd name="connsiteX68" fmla="*/ 642938 w 1936653"/>
                    <a:gd name="connsiteY68" fmla="*/ 1146921 h 1698529"/>
                    <a:gd name="connsiteX69" fmla="*/ 680196 w 1936653"/>
                    <a:gd name="connsiteY69" fmla="*/ 1109663 h 1698529"/>
                    <a:gd name="connsiteX70" fmla="*/ 265858 w 1936653"/>
                    <a:gd name="connsiteY70" fmla="*/ 1100137 h 1698529"/>
                    <a:gd name="connsiteX71" fmla="*/ 303116 w 1936653"/>
                    <a:gd name="connsiteY71" fmla="*/ 1137395 h 1698529"/>
                    <a:gd name="connsiteX72" fmla="*/ 265858 w 1936653"/>
                    <a:gd name="connsiteY72" fmla="*/ 1174653 h 1698529"/>
                    <a:gd name="connsiteX73" fmla="*/ 228600 w 1936653"/>
                    <a:gd name="connsiteY73" fmla="*/ 1137395 h 1698529"/>
                    <a:gd name="connsiteX74" fmla="*/ 265858 w 1936653"/>
                    <a:gd name="connsiteY74" fmla="*/ 1100137 h 1698529"/>
                    <a:gd name="connsiteX75" fmla="*/ 1846182 w 1936653"/>
                    <a:gd name="connsiteY75" fmla="*/ 1076325 h 1698529"/>
                    <a:gd name="connsiteX76" fmla="*/ 1883440 w 1936653"/>
                    <a:gd name="connsiteY76" fmla="*/ 1113583 h 1698529"/>
                    <a:gd name="connsiteX77" fmla="*/ 1846182 w 1936653"/>
                    <a:gd name="connsiteY77" fmla="*/ 1150841 h 1698529"/>
                    <a:gd name="connsiteX78" fmla="*/ 1808924 w 1936653"/>
                    <a:gd name="connsiteY78" fmla="*/ 1113583 h 1698529"/>
                    <a:gd name="connsiteX79" fmla="*/ 1846182 w 1936653"/>
                    <a:gd name="connsiteY79" fmla="*/ 1076325 h 1698529"/>
                    <a:gd name="connsiteX80" fmla="*/ 1604120 w 1936653"/>
                    <a:gd name="connsiteY80" fmla="*/ 1019176 h 1698529"/>
                    <a:gd name="connsiteX81" fmla="*/ 1641378 w 1936653"/>
                    <a:gd name="connsiteY81" fmla="*/ 1056434 h 1698529"/>
                    <a:gd name="connsiteX82" fmla="*/ 1604120 w 1936653"/>
                    <a:gd name="connsiteY82" fmla="*/ 1093692 h 1698529"/>
                    <a:gd name="connsiteX83" fmla="*/ 1566862 w 1936653"/>
                    <a:gd name="connsiteY83" fmla="*/ 1056434 h 1698529"/>
                    <a:gd name="connsiteX84" fmla="*/ 1604120 w 1936653"/>
                    <a:gd name="connsiteY84" fmla="*/ 1019176 h 1698529"/>
                    <a:gd name="connsiteX85" fmla="*/ 470646 w 1936653"/>
                    <a:gd name="connsiteY85" fmla="*/ 962026 h 1698529"/>
                    <a:gd name="connsiteX86" fmla="*/ 507904 w 1936653"/>
                    <a:gd name="connsiteY86" fmla="*/ 999284 h 1698529"/>
                    <a:gd name="connsiteX87" fmla="*/ 470646 w 1936653"/>
                    <a:gd name="connsiteY87" fmla="*/ 1036542 h 1698529"/>
                    <a:gd name="connsiteX88" fmla="*/ 433388 w 1936653"/>
                    <a:gd name="connsiteY88" fmla="*/ 999284 h 1698529"/>
                    <a:gd name="connsiteX89" fmla="*/ 470646 w 1936653"/>
                    <a:gd name="connsiteY89" fmla="*/ 962026 h 1698529"/>
                    <a:gd name="connsiteX90" fmla="*/ 873353 w 1936653"/>
                    <a:gd name="connsiteY90" fmla="*/ 943629 h 1698529"/>
                    <a:gd name="connsiteX91" fmla="*/ 910611 w 1936653"/>
                    <a:gd name="connsiteY91" fmla="*/ 980887 h 1698529"/>
                    <a:gd name="connsiteX92" fmla="*/ 873353 w 1936653"/>
                    <a:gd name="connsiteY92" fmla="*/ 1018145 h 1698529"/>
                    <a:gd name="connsiteX93" fmla="*/ 836095 w 1936653"/>
                    <a:gd name="connsiteY93" fmla="*/ 980887 h 1698529"/>
                    <a:gd name="connsiteX94" fmla="*/ 873353 w 1936653"/>
                    <a:gd name="connsiteY94" fmla="*/ 943629 h 1698529"/>
                    <a:gd name="connsiteX95" fmla="*/ 1129273 w 1936653"/>
                    <a:gd name="connsiteY95" fmla="*/ 912715 h 1698529"/>
                    <a:gd name="connsiteX96" fmla="*/ 1166531 w 1936653"/>
                    <a:gd name="connsiteY96" fmla="*/ 949973 h 1698529"/>
                    <a:gd name="connsiteX97" fmla="*/ 1129273 w 1936653"/>
                    <a:gd name="connsiteY97" fmla="*/ 987231 h 1698529"/>
                    <a:gd name="connsiteX98" fmla="*/ 1092015 w 1936653"/>
                    <a:gd name="connsiteY98" fmla="*/ 949973 h 1698529"/>
                    <a:gd name="connsiteX99" fmla="*/ 1129273 w 1936653"/>
                    <a:gd name="connsiteY99" fmla="*/ 912715 h 1698529"/>
                    <a:gd name="connsiteX100" fmla="*/ 1394570 w 1936653"/>
                    <a:gd name="connsiteY100" fmla="*/ 871539 h 1698529"/>
                    <a:gd name="connsiteX101" fmla="*/ 1431828 w 1936653"/>
                    <a:gd name="connsiteY101" fmla="*/ 908797 h 1698529"/>
                    <a:gd name="connsiteX102" fmla="*/ 1394570 w 1936653"/>
                    <a:gd name="connsiteY102" fmla="*/ 946055 h 1698529"/>
                    <a:gd name="connsiteX103" fmla="*/ 1357312 w 1936653"/>
                    <a:gd name="connsiteY103" fmla="*/ 908797 h 1698529"/>
                    <a:gd name="connsiteX104" fmla="*/ 1394570 w 1936653"/>
                    <a:gd name="connsiteY104" fmla="*/ 871539 h 1698529"/>
                    <a:gd name="connsiteX105" fmla="*/ 1696605 w 1936653"/>
                    <a:gd name="connsiteY105" fmla="*/ 857060 h 1698529"/>
                    <a:gd name="connsiteX106" fmla="*/ 1733863 w 1936653"/>
                    <a:gd name="connsiteY106" fmla="*/ 894318 h 1698529"/>
                    <a:gd name="connsiteX107" fmla="*/ 1696605 w 1936653"/>
                    <a:gd name="connsiteY107" fmla="*/ 931576 h 1698529"/>
                    <a:gd name="connsiteX108" fmla="*/ 1659347 w 1936653"/>
                    <a:gd name="connsiteY108" fmla="*/ 894318 h 1698529"/>
                    <a:gd name="connsiteX109" fmla="*/ 1696605 w 1936653"/>
                    <a:gd name="connsiteY109" fmla="*/ 857060 h 1698529"/>
                    <a:gd name="connsiteX110" fmla="*/ 656383 w 1936653"/>
                    <a:gd name="connsiteY110" fmla="*/ 828675 h 1698529"/>
                    <a:gd name="connsiteX111" fmla="*/ 693641 w 1936653"/>
                    <a:gd name="connsiteY111" fmla="*/ 865933 h 1698529"/>
                    <a:gd name="connsiteX112" fmla="*/ 656383 w 1936653"/>
                    <a:gd name="connsiteY112" fmla="*/ 903191 h 1698529"/>
                    <a:gd name="connsiteX113" fmla="*/ 619125 w 1936653"/>
                    <a:gd name="connsiteY113" fmla="*/ 865933 h 1698529"/>
                    <a:gd name="connsiteX114" fmla="*/ 656383 w 1936653"/>
                    <a:gd name="connsiteY114" fmla="*/ 828675 h 1698529"/>
                    <a:gd name="connsiteX115" fmla="*/ 246808 w 1936653"/>
                    <a:gd name="connsiteY115" fmla="*/ 823913 h 1698529"/>
                    <a:gd name="connsiteX116" fmla="*/ 284066 w 1936653"/>
                    <a:gd name="connsiteY116" fmla="*/ 861171 h 1698529"/>
                    <a:gd name="connsiteX117" fmla="*/ 246808 w 1936653"/>
                    <a:gd name="connsiteY117" fmla="*/ 898429 h 1698529"/>
                    <a:gd name="connsiteX118" fmla="*/ 209550 w 1936653"/>
                    <a:gd name="connsiteY118" fmla="*/ 861171 h 1698529"/>
                    <a:gd name="connsiteX119" fmla="*/ 246808 w 1936653"/>
                    <a:gd name="connsiteY119" fmla="*/ 823913 h 1698529"/>
                    <a:gd name="connsiteX120" fmla="*/ 1219761 w 1936653"/>
                    <a:gd name="connsiteY120" fmla="*/ 726977 h 1698529"/>
                    <a:gd name="connsiteX121" fmla="*/ 1257019 w 1936653"/>
                    <a:gd name="connsiteY121" fmla="*/ 764235 h 1698529"/>
                    <a:gd name="connsiteX122" fmla="*/ 1219761 w 1936653"/>
                    <a:gd name="connsiteY122" fmla="*/ 801493 h 1698529"/>
                    <a:gd name="connsiteX123" fmla="*/ 1182503 w 1936653"/>
                    <a:gd name="connsiteY123" fmla="*/ 764235 h 1698529"/>
                    <a:gd name="connsiteX124" fmla="*/ 1219761 w 1936653"/>
                    <a:gd name="connsiteY124" fmla="*/ 726977 h 1698529"/>
                    <a:gd name="connsiteX125" fmla="*/ 1899395 w 1936653"/>
                    <a:gd name="connsiteY125" fmla="*/ 714377 h 1698529"/>
                    <a:gd name="connsiteX126" fmla="*/ 1936653 w 1936653"/>
                    <a:gd name="connsiteY126" fmla="*/ 751635 h 1698529"/>
                    <a:gd name="connsiteX127" fmla="*/ 1899395 w 1936653"/>
                    <a:gd name="connsiteY127" fmla="*/ 788893 h 1698529"/>
                    <a:gd name="connsiteX128" fmla="*/ 1862137 w 1936653"/>
                    <a:gd name="connsiteY128" fmla="*/ 751635 h 1698529"/>
                    <a:gd name="connsiteX129" fmla="*/ 1899395 w 1936653"/>
                    <a:gd name="connsiteY129" fmla="*/ 714377 h 1698529"/>
                    <a:gd name="connsiteX130" fmla="*/ 1523158 w 1936653"/>
                    <a:gd name="connsiteY130" fmla="*/ 695326 h 1698529"/>
                    <a:gd name="connsiteX131" fmla="*/ 1560416 w 1936653"/>
                    <a:gd name="connsiteY131" fmla="*/ 732584 h 1698529"/>
                    <a:gd name="connsiteX132" fmla="*/ 1523158 w 1936653"/>
                    <a:gd name="connsiteY132" fmla="*/ 769842 h 1698529"/>
                    <a:gd name="connsiteX133" fmla="*/ 1485900 w 1936653"/>
                    <a:gd name="connsiteY133" fmla="*/ 732584 h 1698529"/>
                    <a:gd name="connsiteX134" fmla="*/ 1523158 w 1936653"/>
                    <a:gd name="connsiteY134" fmla="*/ 695326 h 1698529"/>
                    <a:gd name="connsiteX135" fmla="*/ 446833 w 1936653"/>
                    <a:gd name="connsiteY135" fmla="*/ 681038 h 1698529"/>
                    <a:gd name="connsiteX136" fmla="*/ 484091 w 1936653"/>
                    <a:gd name="connsiteY136" fmla="*/ 718296 h 1698529"/>
                    <a:gd name="connsiteX137" fmla="*/ 446833 w 1936653"/>
                    <a:gd name="connsiteY137" fmla="*/ 755554 h 1698529"/>
                    <a:gd name="connsiteX138" fmla="*/ 409575 w 1936653"/>
                    <a:gd name="connsiteY138" fmla="*/ 718296 h 1698529"/>
                    <a:gd name="connsiteX139" fmla="*/ 446833 w 1936653"/>
                    <a:gd name="connsiteY139" fmla="*/ 681038 h 1698529"/>
                    <a:gd name="connsiteX140" fmla="*/ 970708 w 1936653"/>
                    <a:gd name="connsiteY140" fmla="*/ 676276 h 1698529"/>
                    <a:gd name="connsiteX141" fmla="*/ 1007966 w 1936653"/>
                    <a:gd name="connsiteY141" fmla="*/ 713534 h 1698529"/>
                    <a:gd name="connsiteX142" fmla="*/ 970708 w 1936653"/>
                    <a:gd name="connsiteY142" fmla="*/ 750792 h 1698529"/>
                    <a:gd name="connsiteX143" fmla="*/ 933450 w 1936653"/>
                    <a:gd name="connsiteY143" fmla="*/ 713534 h 1698529"/>
                    <a:gd name="connsiteX144" fmla="*/ 970708 w 1936653"/>
                    <a:gd name="connsiteY144" fmla="*/ 676276 h 1698529"/>
                    <a:gd name="connsiteX145" fmla="*/ 37258 w 1936653"/>
                    <a:gd name="connsiteY145" fmla="*/ 676276 h 1698529"/>
                    <a:gd name="connsiteX146" fmla="*/ 74516 w 1936653"/>
                    <a:gd name="connsiteY146" fmla="*/ 713534 h 1698529"/>
                    <a:gd name="connsiteX147" fmla="*/ 37258 w 1936653"/>
                    <a:gd name="connsiteY147" fmla="*/ 750792 h 1698529"/>
                    <a:gd name="connsiteX148" fmla="*/ 0 w 1936653"/>
                    <a:gd name="connsiteY148" fmla="*/ 713534 h 1698529"/>
                    <a:gd name="connsiteX149" fmla="*/ 37258 w 1936653"/>
                    <a:gd name="connsiteY149" fmla="*/ 676276 h 1698529"/>
                    <a:gd name="connsiteX150" fmla="*/ 656383 w 1936653"/>
                    <a:gd name="connsiteY150" fmla="*/ 652462 h 1698529"/>
                    <a:gd name="connsiteX151" fmla="*/ 693641 w 1936653"/>
                    <a:gd name="connsiteY151" fmla="*/ 689720 h 1698529"/>
                    <a:gd name="connsiteX152" fmla="*/ 656383 w 1936653"/>
                    <a:gd name="connsiteY152" fmla="*/ 726978 h 1698529"/>
                    <a:gd name="connsiteX153" fmla="*/ 619125 w 1936653"/>
                    <a:gd name="connsiteY153" fmla="*/ 689720 h 1698529"/>
                    <a:gd name="connsiteX154" fmla="*/ 656383 w 1936653"/>
                    <a:gd name="connsiteY154" fmla="*/ 652462 h 1698529"/>
                    <a:gd name="connsiteX155" fmla="*/ 1313608 w 1936653"/>
                    <a:gd name="connsiteY155" fmla="*/ 547689 h 1698529"/>
                    <a:gd name="connsiteX156" fmla="*/ 1350866 w 1936653"/>
                    <a:gd name="connsiteY156" fmla="*/ 584947 h 1698529"/>
                    <a:gd name="connsiteX157" fmla="*/ 1313608 w 1936653"/>
                    <a:gd name="connsiteY157" fmla="*/ 622205 h 1698529"/>
                    <a:gd name="connsiteX158" fmla="*/ 1276350 w 1936653"/>
                    <a:gd name="connsiteY158" fmla="*/ 584947 h 1698529"/>
                    <a:gd name="connsiteX159" fmla="*/ 1313608 w 1936653"/>
                    <a:gd name="connsiteY159" fmla="*/ 547689 h 1698529"/>
                    <a:gd name="connsiteX160" fmla="*/ 1728991 w 1936653"/>
                    <a:gd name="connsiteY160" fmla="*/ 503139 h 1698529"/>
                    <a:gd name="connsiteX161" fmla="*/ 1766249 w 1936653"/>
                    <a:gd name="connsiteY161" fmla="*/ 540397 h 1698529"/>
                    <a:gd name="connsiteX162" fmla="*/ 1728991 w 1936653"/>
                    <a:gd name="connsiteY162" fmla="*/ 577655 h 1698529"/>
                    <a:gd name="connsiteX163" fmla="*/ 1691733 w 1936653"/>
                    <a:gd name="connsiteY163" fmla="*/ 540397 h 1698529"/>
                    <a:gd name="connsiteX164" fmla="*/ 1728991 w 1936653"/>
                    <a:gd name="connsiteY164" fmla="*/ 503139 h 1698529"/>
                    <a:gd name="connsiteX165" fmla="*/ 723058 w 1936653"/>
                    <a:gd name="connsiteY165" fmla="*/ 476250 h 1698529"/>
                    <a:gd name="connsiteX166" fmla="*/ 760316 w 1936653"/>
                    <a:gd name="connsiteY166" fmla="*/ 513508 h 1698529"/>
                    <a:gd name="connsiteX167" fmla="*/ 723058 w 1936653"/>
                    <a:gd name="connsiteY167" fmla="*/ 550766 h 1698529"/>
                    <a:gd name="connsiteX168" fmla="*/ 685800 w 1936653"/>
                    <a:gd name="connsiteY168" fmla="*/ 513508 h 1698529"/>
                    <a:gd name="connsiteX169" fmla="*/ 723058 w 1936653"/>
                    <a:gd name="connsiteY169" fmla="*/ 476250 h 1698529"/>
                    <a:gd name="connsiteX170" fmla="*/ 251570 w 1936653"/>
                    <a:gd name="connsiteY170" fmla="*/ 461962 h 1698529"/>
                    <a:gd name="connsiteX171" fmla="*/ 288828 w 1936653"/>
                    <a:gd name="connsiteY171" fmla="*/ 499220 h 1698529"/>
                    <a:gd name="connsiteX172" fmla="*/ 251570 w 1936653"/>
                    <a:gd name="connsiteY172" fmla="*/ 536478 h 1698529"/>
                    <a:gd name="connsiteX173" fmla="*/ 214312 w 1936653"/>
                    <a:gd name="connsiteY173" fmla="*/ 499220 h 1698529"/>
                    <a:gd name="connsiteX174" fmla="*/ 251570 w 1936653"/>
                    <a:gd name="connsiteY174" fmla="*/ 461962 h 1698529"/>
                    <a:gd name="connsiteX175" fmla="*/ 1522332 w 1936653"/>
                    <a:gd name="connsiteY175" fmla="*/ 404813 h 1698529"/>
                    <a:gd name="connsiteX176" fmla="*/ 1559590 w 1936653"/>
                    <a:gd name="connsiteY176" fmla="*/ 442071 h 1698529"/>
                    <a:gd name="connsiteX177" fmla="*/ 1522332 w 1936653"/>
                    <a:gd name="connsiteY177" fmla="*/ 479329 h 1698529"/>
                    <a:gd name="connsiteX178" fmla="*/ 1485074 w 1936653"/>
                    <a:gd name="connsiteY178" fmla="*/ 442071 h 1698529"/>
                    <a:gd name="connsiteX179" fmla="*/ 1522332 w 1936653"/>
                    <a:gd name="connsiteY179" fmla="*/ 404813 h 1698529"/>
                    <a:gd name="connsiteX180" fmla="*/ 1080245 w 1936653"/>
                    <a:gd name="connsiteY180" fmla="*/ 395288 h 1698529"/>
                    <a:gd name="connsiteX181" fmla="*/ 1117503 w 1936653"/>
                    <a:gd name="connsiteY181" fmla="*/ 432546 h 1698529"/>
                    <a:gd name="connsiteX182" fmla="*/ 1080245 w 1936653"/>
                    <a:gd name="connsiteY182" fmla="*/ 469804 h 1698529"/>
                    <a:gd name="connsiteX183" fmla="*/ 1042987 w 1936653"/>
                    <a:gd name="connsiteY183" fmla="*/ 432546 h 1698529"/>
                    <a:gd name="connsiteX184" fmla="*/ 1080245 w 1936653"/>
                    <a:gd name="connsiteY184" fmla="*/ 395288 h 1698529"/>
                    <a:gd name="connsiteX185" fmla="*/ 513508 w 1936653"/>
                    <a:gd name="connsiteY185" fmla="*/ 328613 h 1698529"/>
                    <a:gd name="connsiteX186" fmla="*/ 550766 w 1936653"/>
                    <a:gd name="connsiteY186" fmla="*/ 365871 h 1698529"/>
                    <a:gd name="connsiteX187" fmla="*/ 513508 w 1936653"/>
                    <a:gd name="connsiteY187" fmla="*/ 403129 h 1698529"/>
                    <a:gd name="connsiteX188" fmla="*/ 476250 w 1936653"/>
                    <a:gd name="connsiteY188" fmla="*/ 365871 h 1698529"/>
                    <a:gd name="connsiteX189" fmla="*/ 513508 w 1936653"/>
                    <a:gd name="connsiteY189" fmla="*/ 328613 h 1698529"/>
                    <a:gd name="connsiteX190" fmla="*/ 870695 w 1936653"/>
                    <a:gd name="connsiteY190" fmla="*/ 247651 h 1698529"/>
                    <a:gd name="connsiteX191" fmla="*/ 907953 w 1936653"/>
                    <a:gd name="connsiteY191" fmla="*/ 284909 h 1698529"/>
                    <a:gd name="connsiteX192" fmla="*/ 870695 w 1936653"/>
                    <a:gd name="connsiteY192" fmla="*/ 322167 h 1698529"/>
                    <a:gd name="connsiteX193" fmla="*/ 833437 w 1936653"/>
                    <a:gd name="connsiteY193" fmla="*/ 284909 h 1698529"/>
                    <a:gd name="connsiteX194" fmla="*/ 870695 w 1936653"/>
                    <a:gd name="connsiteY194" fmla="*/ 247651 h 1698529"/>
                    <a:gd name="connsiteX195" fmla="*/ 1251695 w 1936653"/>
                    <a:gd name="connsiteY195" fmla="*/ 185739 h 1698529"/>
                    <a:gd name="connsiteX196" fmla="*/ 1288953 w 1936653"/>
                    <a:gd name="connsiteY196" fmla="*/ 222997 h 1698529"/>
                    <a:gd name="connsiteX197" fmla="*/ 1251695 w 1936653"/>
                    <a:gd name="connsiteY197" fmla="*/ 260255 h 1698529"/>
                    <a:gd name="connsiteX198" fmla="*/ 1214437 w 1936653"/>
                    <a:gd name="connsiteY198" fmla="*/ 222997 h 1698529"/>
                    <a:gd name="connsiteX199" fmla="*/ 1251695 w 1936653"/>
                    <a:gd name="connsiteY199" fmla="*/ 185739 h 1698529"/>
                    <a:gd name="connsiteX200" fmla="*/ 284908 w 1936653"/>
                    <a:gd name="connsiteY200" fmla="*/ 180975 h 1698529"/>
                    <a:gd name="connsiteX201" fmla="*/ 322166 w 1936653"/>
                    <a:gd name="connsiteY201" fmla="*/ 218233 h 1698529"/>
                    <a:gd name="connsiteX202" fmla="*/ 284908 w 1936653"/>
                    <a:gd name="connsiteY202" fmla="*/ 255491 h 1698529"/>
                    <a:gd name="connsiteX203" fmla="*/ 247650 w 1936653"/>
                    <a:gd name="connsiteY203" fmla="*/ 218233 h 1698529"/>
                    <a:gd name="connsiteX204" fmla="*/ 284908 w 1936653"/>
                    <a:gd name="connsiteY204" fmla="*/ 180975 h 1698529"/>
                    <a:gd name="connsiteX205" fmla="*/ 1546144 w 1936653"/>
                    <a:gd name="connsiteY205" fmla="*/ 119063 h 1698529"/>
                    <a:gd name="connsiteX206" fmla="*/ 1583402 w 1936653"/>
                    <a:gd name="connsiteY206" fmla="*/ 156321 h 1698529"/>
                    <a:gd name="connsiteX207" fmla="*/ 1546144 w 1936653"/>
                    <a:gd name="connsiteY207" fmla="*/ 193579 h 1698529"/>
                    <a:gd name="connsiteX208" fmla="*/ 1508886 w 1936653"/>
                    <a:gd name="connsiteY208" fmla="*/ 156321 h 1698529"/>
                    <a:gd name="connsiteX209" fmla="*/ 1546144 w 1936653"/>
                    <a:gd name="connsiteY209" fmla="*/ 119063 h 1698529"/>
                    <a:gd name="connsiteX210" fmla="*/ 651621 w 1936653"/>
                    <a:gd name="connsiteY210" fmla="*/ 85725 h 1698529"/>
                    <a:gd name="connsiteX211" fmla="*/ 688879 w 1936653"/>
                    <a:gd name="connsiteY211" fmla="*/ 122983 h 1698529"/>
                    <a:gd name="connsiteX212" fmla="*/ 651621 w 1936653"/>
                    <a:gd name="connsiteY212" fmla="*/ 160241 h 1698529"/>
                    <a:gd name="connsiteX213" fmla="*/ 614363 w 1936653"/>
                    <a:gd name="connsiteY213" fmla="*/ 122983 h 1698529"/>
                    <a:gd name="connsiteX214" fmla="*/ 651621 w 1936653"/>
                    <a:gd name="connsiteY214" fmla="*/ 85725 h 1698529"/>
                    <a:gd name="connsiteX215" fmla="*/ 1013571 w 1936653"/>
                    <a:gd name="connsiteY215" fmla="*/ 0 h 1698529"/>
                    <a:gd name="connsiteX216" fmla="*/ 1050829 w 1936653"/>
                    <a:gd name="connsiteY216" fmla="*/ 37258 h 1698529"/>
                    <a:gd name="connsiteX217" fmla="*/ 1013571 w 1936653"/>
                    <a:gd name="connsiteY217" fmla="*/ 74516 h 1698529"/>
                    <a:gd name="connsiteX218" fmla="*/ 976313 w 1936653"/>
                    <a:gd name="connsiteY218" fmla="*/ 37258 h 1698529"/>
                    <a:gd name="connsiteX219" fmla="*/ 1013571 w 1936653"/>
                    <a:gd name="connsiteY219" fmla="*/ 0 h 16985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</a:cxnLst>
                  <a:rect l="l" t="t" r="r" b="b"/>
                  <a:pathLst>
                    <a:path w="1936653" h="1698529">
                      <a:moveTo>
                        <a:pt x="1198482" y="1624013"/>
                      </a:moveTo>
                      <a:cubicBezTo>
                        <a:pt x="1219059" y="1624013"/>
                        <a:pt x="1235740" y="1640694"/>
                        <a:pt x="1235740" y="1661271"/>
                      </a:cubicBezTo>
                      <a:cubicBezTo>
                        <a:pt x="1235740" y="1681848"/>
                        <a:pt x="1219059" y="1698529"/>
                        <a:pt x="1198482" y="1698529"/>
                      </a:cubicBezTo>
                      <a:cubicBezTo>
                        <a:pt x="1177905" y="1698529"/>
                        <a:pt x="1161224" y="1681848"/>
                        <a:pt x="1161224" y="1661271"/>
                      </a:cubicBezTo>
                      <a:cubicBezTo>
                        <a:pt x="1161224" y="1640694"/>
                        <a:pt x="1177905" y="1624013"/>
                        <a:pt x="1198482" y="1624013"/>
                      </a:cubicBezTo>
                      <a:close/>
                      <a:moveTo>
                        <a:pt x="888920" y="1585913"/>
                      </a:moveTo>
                      <a:cubicBezTo>
                        <a:pt x="909497" y="1585913"/>
                        <a:pt x="926178" y="1602594"/>
                        <a:pt x="926178" y="1623171"/>
                      </a:cubicBezTo>
                      <a:cubicBezTo>
                        <a:pt x="926178" y="1643748"/>
                        <a:pt x="909497" y="1660429"/>
                        <a:pt x="888920" y="1660429"/>
                      </a:cubicBezTo>
                      <a:cubicBezTo>
                        <a:pt x="868343" y="1660429"/>
                        <a:pt x="851662" y="1643748"/>
                        <a:pt x="851662" y="1623171"/>
                      </a:cubicBezTo>
                      <a:cubicBezTo>
                        <a:pt x="851662" y="1602594"/>
                        <a:pt x="868343" y="1585913"/>
                        <a:pt x="888920" y="1585913"/>
                      </a:cubicBezTo>
                      <a:close/>
                      <a:moveTo>
                        <a:pt x="1560432" y="1543050"/>
                      </a:moveTo>
                      <a:cubicBezTo>
                        <a:pt x="1581009" y="1543050"/>
                        <a:pt x="1597690" y="1559731"/>
                        <a:pt x="1597690" y="1580308"/>
                      </a:cubicBezTo>
                      <a:cubicBezTo>
                        <a:pt x="1597690" y="1600885"/>
                        <a:pt x="1581009" y="1617566"/>
                        <a:pt x="1560432" y="1617566"/>
                      </a:cubicBezTo>
                      <a:cubicBezTo>
                        <a:pt x="1539855" y="1617566"/>
                        <a:pt x="1523174" y="1600885"/>
                        <a:pt x="1523174" y="1580308"/>
                      </a:cubicBezTo>
                      <a:cubicBezTo>
                        <a:pt x="1523174" y="1559731"/>
                        <a:pt x="1539855" y="1543050"/>
                        <a:pt x="1560432" y="1543050"/>
                      </a:cubicBezTo>
                      <a:close/>
                      <a:moveTo>
                        <a:pt x="436482" y="1519238"/>
                      </a:moveTo>
                      <a:cubicBezTo>
                        <a:pt x="457059" y="1519238"/>
                        <a:pt x="473740" y="1535919"/>
                        <a:pt x="473740" y="1556496"/>
                      </a:cubicBezTo>
                      <a:cubicBezTo>
                        <a:pt x="473740" y="1577073"/>
                        <a:pt x="457059" y="1593754"/>
                        <a:pt x="436482" y="1593754"/>
                      </a:cubicBezTo>
                      <a:cubicBezTo>
                        <a:pt x="415905" y="1593754"/>
                        <a:pt x="399224" y="1577073"/>
                        <a:pt x="399224" y="1556496"/>
                      </a:cubicBezTo>
                      <a:cubicBezTo>
                        <a:pt x="399224" y="1535919"/>
                        <a:pt x="415905" y="1519238"/>
                        <a:pt x="436482" y="1519238"/>
                      </a:cubicBezTo>
                      <a:close/>
                      <a:moveTo>
                        <a:pt x="665908" y="1471614"/>
                      </a:moveTo>
                      <a:cubicBezTo>
                        <a:pt x="686485" y="1471614"/>
                        <a:pt x="703166" y="1488295"/>
                        <a:pt x="703166" y="1508872"/>
                      </a:cubicBezTo>
                      <a:cubicBezTo>
                        <a:pt x="703166" y="1529449"/>
                        <a:pt x="686485" y="1546130"/>
                        <a:pt x="665908" y="1546130"/>
                      </a:cubicBezTo>
                      <a:cubicBezTo>
                        <a:pt x="645331" y="1546130"/>
                        <a:pt x="628650" y="1529449"/>
                        <a:pt x="628650" y="1508872"/>
                      </a:cubicBezTo>
                      <a:cubicBezTo>
                        <a:pt x="628650" y="1488295"/>
                        <a:pt x="645331" y="1471614"/>
                        <a:pt x="665908" y="1471614"/>
                      </a:cubicBezTo>
                      <a:close/>
                      <a:moveTo>
                        <a:pt x="1104058" y="1428751"/>
                      </a:moveTo>
                      <a:cubicBezTo>
                        <a:pt x="1124635" y="1428751"/>
                        <a:pt x="1141316" y="1445432"/>
                        <a:pt x="1141316" y="1466009"/>
                      </a:cubicBezTo>
                      <a:cubicBezTo>
                        <a:pt x="1141316" y="1486586"/>
                        <a:pt x="1124635" y="1503267"/>
                        <a:pt x="1104058" y="1503267"/>
                      </a:cubicBezTo>
                      <a:cubicBezTo>
                        <a:pt x="1083481" y="1503267"/>
                        <a:pt x="1066800" y="1486586"/>
                        <a:pt x="1066800" y="1466009"/>
                      </a:cubicBezTo>
                      <a:cubicBezTo>
                        <a:pt x="1066800" y="1445432"/>
                        <a:pt x="1083481" y="1428751"/>
                        <a:pt x="1104058" y="1428751"/>
                      </a:cubicBezTo>
                      <a:close/>
                      <a:moveTo>
                        <a:pt x="1351708" y="1414464"/>
                      </a:moveTo>
                      <a:cubicBezTo>
                        <a:pt x="1372285" y="1414464"/>
                        <a:pt x="1388966" y="1431145"/>
                        <a:pt x="1388966" y="1451722"/>
                      </a:cubicBezTo>
                      <a:cubicBezTo>
                        <a:pt x="1388966" y="1472299"/>
                        <a:pt x="1372285" y="1488980"/>
                        <a:pt x="1351708" y="1488980"/>
                      </a:cubicBezTo>
                      <a:cubicBezTo>
                        <a:pt x="1331131" y="1488980"/>
                        <a:pt x="1314450" y="1472299"/>
                        <a:pt x="1314450" y="1451722"/>
                      </a:cubicBezTo>
                      <a:cubicBezTo>
                        <a:pt x="1314450" y="1431145"/>
                        <a:pt x="1331131" y="1414464"/>
                        <a:pt x="1351708" y="1414464"/>
                      </a:cubicBezTo>
                      <a:close/>
                      <a:moveTo>
                        <a:pt x="203120" y="1328738"/>
                      </a:moveTo>
                      <a:cubicBezTo>
                        <a:pt x="223697" y="1328738"/>
                        <a:pt x="240378" y="1345419"/>
                        <a:pt x="240378" y="1365996"/>
                      </a:cubicBezTo>
                      <a:cubicBezTo>
                        <a:pt x="240378" y="1386573"/>
                        <a:pt x="223697" y="1403254"/>
                        <a:pt x="203120" y="1403254"/>
                      </a:cubicBezTo>
                      <a:cubicBezTo>
                        <a:pt x="182543" y="1403254"/>
                        <a:pt x="165862" y="1386573"/>
                        <a:pt x="165862" y="1365996"/>
                      </a:cubicBezTo>
                      <a:cubicBezTo>
                        <a:pt x="165862" y="1345419"/>
                        <a:pt x="182543" y="1328738"/>
                        <a:pt x="203120" y="1328738"/>
                      </a:cubicBezTo>
                      <a:close/>
                      <a:moveTo>
                        <a:pt x="1608883" y="1290639"/>
                      </a:moveTo>
                      <a:cubicBezTo>
                        <a:pt x="1629460" y="1290639"/>
                        <a:pt x="1646141" y="1307320"/>
                        <a:pt x="1646141" y="1327897"/>
                      </a:cubicBezTo>
                      <a:cubicBezTo>
                        <a:pt x="1646141" y="1348474"/>
                        <a:pt x="1629460" y="1365155"/>
                        <a:pt x="1608883" y="1365155"/>
                      </a:cubicBezTo>
                      <a:cubicBezTo>
                        <a:pt x="1588306" y="1365155"/>
                        <a:pt x="1571625" y="1348474"/>
                        <a:pt x="1571625" y="1327897"/>
                      </a:cubicBezTo>
                      <a:cubicBezTo>
                        <a:pt x="1571625" y="1307320"/>
                        <a:pt x="1588306" y="1290639"/>
                        <a:pt x="1608883" y="1290639"/>
                      </a:cubicBezTo>
                      <a:close/>
                      <a:moveTo>
                        <a:pt x="894508" y="1281114"/>
                      </a:moveTo>
                      <a:cubicBezTo>
                        <a:pt x="915085" y="1281114"/>
                        <a:pt x="931766" y="1297795"/>
                        <a:pt x="931766" y="1318372"/>
                      </a:cubicBezTo>
                      <a:cubicBezTo>
                        <a:pt x="931766" y="1338949"/>
                        <a:pt x="915085" y="1355630"/>
                        <a:pt x="894508" y="1355630"/>
                      </a:cubicBezTo>
                      <a:cubicBezTo>
                        <a:pt x="873931" y="1355630"/>
                        <a:pt x="857250" y="1338949"/>
                        <a:pt x="857250" y="1318372"/>
                      </a:cubicBezTo>
                      <a:cubicBezTo>
                        <a:pt x="857250" y="1297795"/>
                        <a:pt x="873931" y="1281114"/>
                        <a:pt x="894508" y="1281114"/>
                      </a:cubicBezTo>
                      <a:close/>
                      <a:moveTo>
                        <a:pt x="484090" y="1253381"/>
                      </a:moveTo>
                      <a:cubicBezTo>
                        <a:pt x="504667" y="1253381"/>
                        <a:pt x="521348" y="1270062"/>
                        <a:pt x="521348" y="1290639"/>
                      </a:cubicBezTo>
                      <a:cubicBezTo>
                        <a:pt x="521348" y="1311216"/>
                        <a:pt x="504667" y="1327897"/>
                        <a:pt x="484090" y="1327897"/>
                      </a:cubicBezTo>
                      <a:cubicBezTo>
                        <a:pt x="463513" y="1327897"/>
                        <a:pt x="446832" y="1311216"/>
                        <a:pt x="446832" y="1290639"/>
                      </a:cubicBezTo>
                      <a:cubicBezTo>
                        <a:pt x="446832" y="1270062"/>
                        <a:pt x="463513" y="1253381"/>
                        <a:pt x="484090" y="1253381"/>
                      </a:cubicBezTo>
                      <a:close/>
                      <a:moveTo>
                        <a:pt x="1156446" y="1138238"/>
                      </a:moveTo>
                      <a:cubicBezTo>
                        <a:pt x="1177023" y="1138238"/>
                        <a:pt x="1193704" y="1154919"/>
                        <a:pt x="1193704" y="1175496"/>
                      </a:cubicBezTo>
                      <a:cubicBezTo>
                        <a:pt x="1193704" y="1196073"/>
                        <a:pt x="1177023" y="1212754"/>
                        <a:pt x="1156446" y="1212754"/>
                      </a:cubicBezTo>
                      <a:cubicBezTo>
                        <a:pt x="1135869" y="1212754"/>
                        <a:pt x="1119188" y="1196073"/>
                        <a:pt x="1119188" y="1175496"/>
                      </a:cubicBezTo>
                      <a:cubicBezTo>
                        <a:pt x="1119188" y="1154919"/>
                        <a:pt x="1135869" y="1138238"/>
                        <a:pt x="1156446" y="1138238"/>
                      </a:cubicBezTo>
                      <a:close/>
                      <a:moveTo>
                        <a:pt x="1394571" y="1119188"/>
                      </a:moveTo>
                      <a:cubicBezTo>
                        <a:pt x="1415148" y="1119188"/>
                        <a:pt x="1431829" y="1135869"/>
                        <a:pt x="1431829" y="1156446"/>
                      </a:cubicBezTo>
                      <a:cubicBezTo>
                        <a:pt x="1431829" y="1177023"/>
                        <a:pt x="1415148" y="1193704"/>
                        <a:pt x="1394571" y="1193704"/>
                      </a:cubicBezTo>
                      <a:cubicBezTo>
                        <a:pt x="1373994" y="1193704"/>
                        <a:pt x="1357313" y="1177023"/>
                        <a:pt x="1357313" y="1156446"/>
                      </a:cubicBezTo>
                      <a:cubicBezTo>
                        <a:pt x="1357313" y="1135869"/>
                        <a:pt x="1373994" y="1119188"/>
                        <a:pt x="1394571" y="1119188"/>
                      </a:cubicBezTo>
                      <a:close/>
                      <a:moveTo>
                        <a:pt x="680196" y="1109663"/>
                      </a:moveTo>
                      <a:cubicBezTo>
                        <a:pt x="700773" y="1109663"/>
                        <a:pt x="717454" y="1126344"/>
                        <a:pt x="717454" y="1146921"/>
                      </a:cubicBezTo>
                      <a:cubicBezTo>
                        <a:pt x="717454" y="1167498"/>
                        <a:pt x="700773" y="1184179"/>
                        <a:pt x="680196" y="1184179"/>
                      </a:cubicBezTo>
                      <a:cubicBezTo>
                        <a:pt x="659619" y="1184179"/>
                        <a:pt x="642938" y="1167498"/>
                        <a:pt x="642938" y="1146921"/>
                      </a:cubicBezTo>
                      <a:cubicBezTo>
                        <a:pt x="642938" y="1126344"/>
                        <a:pt x="659619" y="1109663"/>
                        <a:pt x="680196" y="1109663"/>
                      </a:cubicBezTo>
                      <a:close/>
                      <a:moveTo>
                        <a:pt x="265858" y="1100137"/>
                      </a:moveTo>
                      <a:cubicBezTo>
                        <a:pt x="286435" y="1100137"/>
                        <a:pt x="303116" y="1116818"/>
                        <a:pt x="303116" y="1137395"/>
                      </a:cubicBezTo>
                      <a:cubicBezTo>
                        <a:pt x="303116" y="1157972"/>
                        <a:pt x="286435" y="1174653"/>
                        <a:pt x="265858" y="1174653"/>
                      </a:cubicBezTo>
                      <a:cubicBezTo>
                        <a:pt x="245281" y="1174653"/>
                        <a:pt x="228600" y="1157972"/>
                        <a:pt x="228600" y="1137395"/>
                      </a:cubicBezTo>
                      <a:cubicBezTo>
                        <a:pt x="228600" y="1116818"/>
                        <a:pt x="245281" y="1100137"/>
                        <a:pt x="265858" y="1100137"/>
                      </a:cubicBezTo>
                      <a:close/>
                      <a:moveTo>
                        <a:pt x="1846182" y="1076325"/>
                      </a:moveTo>
                      <a:cubicBezTo>
                        <a:pt x="1866759" y="1076325"/>
                        <a:pt x="1883440" y="1093006"/>
                        <a:pt x="1883440" y="1113583"/>
                      </a:cubicBezTo>
                      <a:cubicBezTo>
                        <a:pt x="1883440" y="1134160"/>
                        <a:pt x="1866759" y="1150841"/>
                        <a:pt x="1846182" y="1150841"/>
                      </a:cubicBezTo>
                      <a:cubicBezTo>
                        <a:pt x="1825605" y="1150841"/>
                        <a:pt x="1808924" y="1134160"/>
                        <a:pt x="1808924" y="1113583"/>
                      </a:cubicBezTo>
                      <a:cubicBezTo>
                        <a:pt x="1808924" y="1093006"/>
                        <a:pt x="1825605" y="1076325"/>
                        <a:pt x="1846182" y="1076325"/>
                      </a:cubicBezTo>
                      <a:close/>
                      <a:moveTo>
                        <a:pt x="1604120" y="1019176"/>
                      </a:moveTo>
                      <a:cubicBezTo>
                        <a:pt x="1624697" y="1019176"/>
                        <a:pt x="1641378" y="1035857"/>
                        <a:pt x="1641378" y="1056434"/>
                      </a:cubicBezTo>
                      <a:cubicBezTo>
                        <a:pt x="1641378" y="1077011"/>
                        <a:pt x="1624697" y="1093692"/>
                        <a:pt x="1604120" y="1093692"/>
                      </a:cubicBezTo>
                      <a:cubicBezTo>
                        <a:pt x="1583543" y="1093692"/>
                        <a:pt x="1566862" y="1077011"/>
                        <a:pt x="1566862" y="1056434"/>
                      </a:cubicBezTo>
                      <a:cubicBezTo>
                        <a:pt x="1566862" y="1035857"/>
                        <a:pt x="1583543" y="1019176"/>
                        <a:pt x="1604120" y="1019176"/>
                      </a:cubicBezTo>
                      <a:close/>
                      <a:moveTo>
                        <a:pt x="470646" y="962026"/>
                      </a:moveTo>
                      <a:cubicBezTo>
                        <a:pt x="491223" y="962026"/>
                        <a:pt x="507904" y="978707"/>
                        <a:pt x="507904" y="999284"/>
                      </a:cubicBezTo>
                      <a:cubicBezTo>
                        <a:pt x="507904" y="1019861"/>
                        <a:pt x="491223" y="1036542"/>
                        <a:pt x="470646" y="1036542"/>
                      </a:cubicBezTo>
                      <a:cubicBezTo>
                        <a:pt x="450069" y="1036542"/>
                        <a:pt x="433388" y="1019861"/>
                        <a:pt x="433388" y="999284"/>
                      </a:cubicBezTo>
                      <a:cubicBezTo>
                        <a:pt x="433388" y="978707"/>
                        <a:pt x="450069" y="962026"/>
                        <a:pt x="470646" y="962026"/>
                      </a:cubicBezTo>
                      <a:close/>
                      <a:moveTo>
                        <a:pt x="873353" y="943629"/>
                      </a:moveTo>
                      <a:cubicBezTo>
                        <a:pt x="893930" y="943629"/>
                        <a:pt x="910611" y="960310"/>
                        <a:pt x="910611" y="980887"/>
                      </a:cubicBezTo>
                      <a:cubicBezTo>
                        <a:pt x="910611" y="1001464"/>
                        <a:pt x="893930" y="1018145"/>
                        <a:pt x="873353" y="1018145"/>
                      </a:cubicBezTo>
                      <a:cubicBezTo>
                        <a:pt x="852776" y="1018145"/>
                        <a:pt x="836095" y="1001464"/>
                        <a:pt x="836095" y="980887"/>
                      </a:cubicBezTo>
                      <a:cubicBezTo>
                        <a:pt x="836095" y="960310"/>
                        <a:pt x="852776" y="943629"/>
                        <a:pt x="873353" y="943629"/>
                      </a:cubicBezTo>
                      <a:close/>
                      <a:moveTo>
                        <a:pt x="1129273" y="912715"/>
                      </a:moveTo>
                      <a:cubicBezTo>
                        <a:pt x="1149850" y="912715"/>
                        <a:pt x="1166531" y="929396"/>
                        <a:pt x="1166531" y="949973"/>
                      </a:cubicBezTo>
                      <a:cubicBezTo>
                        <a:pt x="1166531" y="970550"/>
                        <a:pt x="1149850" y="987231"/>
                        <a:pt x="1129273" y="987231"/>
                      </a:cubicBezTo>
                      <a:cubicBezTo>
                        <a:pt x="1108696" y="987231"/>
                        <a:pt x="1092015" y="970550"/>
                        <a:pt x="1092015" y="949973"/>
                      </a:cubicBezTo>
                      <a:cubicBezTo>
                        <a:pt x="1092015" y="929396"/>
                        <a:pt x="1108696" y="912715"/>
                        <a:pt x="1129273" y="912715"/>
                      </a:cubicBezTo>
                      <a:close/>
                      <a:moveTo>
                        <a:pt x="1394570" y="871539"/>
                      </a:moveTo>
                      <a:cubicBezTo>
                        <a:pt x="1415147" y="871539"/>
                        <a:pt x="1431828" y="888220"/>
                        <a:pt x="1431828" y="908797"/>
                      </a:cubicBezTo>
                      <a:cubicBezTo>
                        <a:pt x="1431828" y="929374"/>
                        <a:pt x="1415147" y="946055"/>
                        <a:pt x="1394570" y="946055"/>
                      </a:cubicBezTo>
                      <a:cubicBezTo>
                        <a:pt x="1373993" y="946055"/>
                        <a:pt x="1357312" y="929374"/>
                        <a:pt x="1357312" y="908797"/>
                      </a:cubicBezTo>
                      <a:cubicBezTo>
                        <a:pt x="1357312" y="888220"/>
                        <a:pt x="1373993" y="871539"/>
                        <a:pt x="1394570" y="871539"/>
                      </a:cubicBezTo>
                      <a:close/>
                      <a:moveTo>
                        <a:pt x="1696605" y="857060"/>
                      </a:moveTo>
                      <a:cubicBezTo>
                        <a:pt x="1717182" y="857060"/>
                        <a:pt x="1733863" y="873741"/>
                        <a:pt x="1733863" y="894318"/>
                      </a:cubicBezTo>
                      <a:cubicBezTo>
                        <a:pt x="1733863" y="914895"/>
                        <a:pt x="1717182" y="931576"/>
                        <a:pt x="1696605" y="931576"/>
                      </a:cubicBezTo>
                      <a:cubicBezTo>
                        <a:pt x="1676028" y="931576"/>
                        <a:pt x="1659347" y="914895"/>
                        <a:pt x="1659347" y="894318"/>
                      </a:cubicBezTo>
                      <a:cubicBezTo>
                        <a:pt x="1659347" y="873741"/>
                        <a:pt x="1676028" y="857060"/>
                        <a:pt x="1696605" y="857060"/>
                      </a:cubicBezTo>
                      <a:close/>
                      <a:moveTo>
                        <a:pt x="656383" y="828675"/>
                      </a:moveTo>
                      <a:cubicBezTo>
                        <a:pt x="676960" y="828675"/>
                        <a:pt x="693641" y="845356"/>
                        <a:pt x="693641" y="865933"/>
                      </a:cubicBezTo>
                      <a:cubicBezTo>
                        <a:pt x="693641" y="886510"/>
                        <a:pt x="676960" y="903191"/>
                        <a:pt x="656383" y="903191"/>
                      </a:cubicBezTo>
                      <a:cubicBezTo>
                        <a:pt x="635806" y="903191"/>
                        <a:pt x="619125" y="886510"/>
                        <a:pt x="619125" y="865933"/>
                      </a:cubicBezTo>
                      <a:cubicBezTo>
                        <a:pt x="619125" y="845356"/>
                        <a:pt x="635806" y="828675"/>
                        <a:pt x="656383" y="828675"/>
                      </a:cubicBezTo>
                      <a:close/>
                      <a:moveTo>
                        <a:pt x="246808" y="823913"/>
                      </a:moveTo>
                      <a:cubicBezTo>
                        <a:pt x="267385" y="823913"/>
                        <a:pt x="284066" y="840594"/>
                        <a:pt x="284066" y="861171"/>
                      </a:cubicBezTo>
                      <a:cubicBezTo>
                        <a:pt x="284066" y="881748"/>
                        <a:pt x="267385" y="898429"/>
                        <a:pt x="246808" y="898429"/>
                      </a:cubicBezTo>
                      <a:cubicBezTo>
                        <a:pt x="226231" y="898429"/>
                        <a:pt x="209550" y="881748"/>
                        <a:pt x="209550" y="861171"/>
                      </a:cubicBezTo>
                      <a:cubicBezTo>
                        <a:pt x="209550" y="840594"/>
                        <a:pt x="226231" y="823913"/>
                        <a:pt x="246808" y="823913"/>
                      </a:cubicBezTo>
                      <a:close/>
                      <a:moveTo>
                        <a:pt x="1219761" y="726977"/>
                      </a:moveTo>
                      <a:cubicBezTo>
                        <a:pt x="1240338" y="726977"/>
                        <a:pt x="1257019" y="743658"/>
                        <a:pt x="1257019" y="764235"/>
                      </a:cubicBezTo>
                      <a:cubicBezTo>
                        <a:pt x="1257019" y="784812"/>
                        <a:pt x="1240338" y="801493"/>
                        <a:pt x="1219761" y="801493"/>
                      </a:cubicBezTo>
                      <a:cubicBezTo>
                        <a:pt x="1199184" y="801493"/>
                        <a:pt x="1182503" y="784812"/>
                        <a:pt x="1182503" y="764235"/>
                      </a:cubicBezTo>
                      <a:cubicBezTo>
                        <a:pt x="1182503" y="743658"/>
                        <a:pt x="1199184" y="726977"/>
                        <a:pt x="1219761" y="726977"/>
                      </a:cubicBezTo>
                      <a:close/>
                      <a:moveTo>
                        <a:pt x="1899395" y="714377"/>
                      </a:moveTo>
                      <a:cubicBezTo>
                        <a:pt x="1919972" y="714377"/>
                        <a:pt x="1936653" y="731058"/>
                        <a:pt x="1936653" y="751635"/>
                      </a:cubicBezTo>
                      <a:cubicBezTo>
                        <a:pt x="1936653" y="772212"/>
                        <a:pt x="1919972" y="788893"/>
                        <a:pt x="1899395" y="788893"/>
                      </a:cubicBezTo>
                      <a:cubicBezTo>
                        <a:pt x="1878818" y="788893"/>
                        <a:pt x="1862137" y="772212"/>
                        <a:pt x="1862137" y="751635"/>
                      </a:cubicBezTo>
                      <a:cubicBezTo>
                        <a:pt x="1862137" y="731058"/>
                        <a:pt x="1878818" y="714377"/>
                        <a:pt x="1899395" y="714377"/>
                      </a:cubicBezTo>
                      <a:close/>
                      <a:moveTo>
                        <a:pt x="1523158" y="695326"/>
                      </a:moveTo>
                      <a:cubicBezTo>
                        <a:pt x="1543735" y="695326"/>
                        <a:pt x="1560416" y="712007"/>
                        <a:pt x="1560416" y="732584"/>
                      </a:cubicBezTo>
                      <a:cubicBezTo>
                        <a:pt x="1560416" y="753161"/>
                        <a:pt x="1543735" y="769842"/>
                        <a:pt x="1523158" y="769842"/>
                      </a:cubicBezTo>
                      <a:cubicBezTo>
                        <a:pt x="1502581" y="769842"/>
                        <a:pt x="1485900" y="753161"/>
                        <a:pt x="1485900" y="732584"/>
                      </a:cubicBezTo>
                      <a:cubicBezTo>
                        <a:pt x="1485900" y="712007"/>
                        <a:pt x="1502581" y="695326"/>
                        <a:pt x="1523158" y="695326"/>
                      </a:cubicBezTo>
                      <a:close/>
                      <a:moveTo>
                        <a:pt x="446833" y="681038"/>
                      </a:moveTo>
                      <a:cubicBezTo>
                        <a:pt x="467410" y="681038"/>
                        <a:pt x="484091" y="697719"/>
                        <a:pt x="484091" y="718296"/>
                      </a:cubicBezTo>
                      <a:cubicBezTo>
                        <a:pt x="484091" y="738873"/>
                        <a:pt x="467410" y="755554"/>
                        <a:pt x="446833" y="755554"/>
                      </a:cubicBezTo>
                      <a:cubicBezTo>
                        <a:pt x="426256" y="755554"/>
                        <a:pt x="409575" y="738873"/>
                        <a:pt x="409575" y="718296"/>
                      </a:cubicBezTo>
                      <a:cubicBezTo>
                        <a:pt x="409575" y="697719"/>
                        <a:pt x="426256" y="681038"/>
                        <a:pt x="446833" y="681038"/>
                      </a:cubicBezTo>
                      <a:close/>
                      <a:moveTo>
                        <a:pt x="970708" y="676276"/>
                      </a:moveTo>
                      <a:cubicBezTo>
                        <a:pt x="991285" y="676276"/>
                        <a:pt x="1007966" y="692957"/>
                        <a:pt x="1007966" y="713534"/>
                      </a:cubicBezTo>
                      <a:cubicBezTo>
                        <a:pt x="1007966" y="734111"/>
                        <a:pt x="991285" y="750792"/>
                        <a:pt x="970708" y="750792"/>
                      </a:cubicBezTo>
                      <a:cubicBezTo>
                        <a:pt x="950131" y="750792"/>
                        <a:pt x="933450" y="734111"/>
                        <a:pt x="933450" y="713534"/>
                      </a:cubicBezTo>
                      <a:cubicBezTo>
                        <a:pt x="933450" y="692957"/>
                        <a:pt x="950131" y="676276"/>
                        <a:pt x="970708" y="676276"/>
                      </a:cubicBezTo>
                      <a:close/>
                      <a:moveTo>
                        <a:pt x="37258" y="676276"/>
                      </a:moveTo>
                      <a:cubicBezTo>
                        <a:pt x="57835" y="676276"/>
                        <a:pt x="74516" y="692957"/>
                        <a:pt x="74516" y="713534"/>
                      </a:cubicBezTo>
                      <a:cubicBezTo>
                        <a:pt x="74516" y="734111"/>
                        <a:pt x="57835" y="750792"/>
                        <a:pt x="37258" y="750792"/>
                      </a:cubicBezTo>
                      <a:cubicBezTo>
                        <a:pt x="16681" y="750792"/>
                        <a:pt x="0" y="734111"/>
                        <a:pt x="0" y="713534"/>
                      </a:cubicBezTo>
                      <a:cubicBezTo>
                        <a:pt x="0" y="692957"/>
                        <a:pt x="16681" y="676276"/>
                        <a:pt x="37258" y="676276"/>
                      </a:cubicBezTo>
                      <a:close/>
                      <a:moveTo>
                        <a:pt x="656383" y="652462"/>
                      </a:moveTo>
                      <a:cubicBezTo>
                        <a:pt x="676960" y="652462"/>
                        <a:pt x="693641" y="669143"/>
                        <a:pt x="693641" y="689720"/>
                      </a:cubicBezTo>
                      <a:cubicBezTo>
                        <a:pt x="693641" y="710297"/>
                        <a:pt x="676960" y="726978"/>
                        <a:pt x="656383" y="726978"/>
                      </a:cubicBezTo>
                      <a:cubicBezTo>
                        <a:pt x="635806" y="726978"/>
                        <a:pt x="619125" y="710297"/>
                        <a:pt x="619125" y="689720"/>
                      </a:cubicBezTo>
                      <a:cubicBezTo>
                        <a:pt x="619125" y="669143"/>
                        <a:pt x="635806" y="652462"/>
                        <a:pt x="656383" y="652462"/>
                      </a:cubicBezTo>
                      <a:close/>
                      <a:moveTo>
                        <a:pt x="1313608" y="547689"/>
                      </a:moveTo>
                      <a:cubicBezTo>
                        <a:pt x="1334185" y="547689"/>
                        <a:pt x="1350866" y="564370"/>
                        <a:pt x="1350866" y="584947"/>
                      </a:cubicBezTo>
                      <a:cubicBezTo>
                        <a:pt x="1350866" y="605524"/>
                        <a:pt x="1334185" y="622205"/>
                        <a:pt x="1313608" y="622205"/>
                      </a:cubicBezTo>
                      <a:cubicBezTo>
                        <a:pt x="1293031" y="622205"/>
                        <a:pt x="1276350" y="605524"/>
                        <a:pt x="1276350" y="584947"/>
                      </a:cubicBezTo>
                      <a:cubicBezTo>
                        <a:pt x="1276350" y="564370"/>
                        <a:pt x="1293031" y="547689"/>
                        <a:pt x="1313608" y="547689"/>
                      </a:cubicBezTo>
                      <a:close/>
                      <a:moveTo>
                        <a:pt x="1728991" y="503139"/>
                      </a:moveTo>
                      <a:cubicBezTo>
                        <a:pt x="1749568" y="503139"/>
                        <a:pt x="1766249" y="519820"/>
                        <a:pt x="1766249" y="540397"/>
                      </a:cubicBezTo>
                      <a:cubicBezTo>
                        <a:pt x="1766249" y="560974"/>
                        <a:pt x="1749568" y="577655"/>
                        <a:pt x="1728991" y="577655"/>
                      </a:cubicBezTo>
                      <a:cubicBezTo>
                        <a:pt x="1708414" y="577655"/>
                        <a:pt x="1691733" y="560974"/>
                        <a:pt x="1691733" y="540397"/>
                      </a:cubicBezTo>
                      <a:cubicBezTo>
                        <a:pt x="1691733" y="519820"/>
                        <a:pt x="1708414" y="503139"/>
                        <a:pt x="1728991" y="503139"/>
                      </a:cubicBezTo>
                      <a:close/>
                      <a:moveTo>
                        <a:pt x="723058" y="476250"/>
                      </a:moveTo>
                      <a:cubicBezTo>
                        <a:pt x="743635" y="476250"/>
                        <a:pt x="760316" y="492931"/>
                        <a:pt x="760316" y="513508"/>
                      </a:cubicBezTo>
                      <a:cubicBezTo>
                        <a:pt x="760316" y="534085"/>
                        <a:pt x="743635" y="550766"/>
                        <a:pt x="723058" y="550766"/>
                      </a:cubicBezTo>
                      <a:cubicBezTo>
                        <a:pt x="702481" y="550766"/>
                        <a:pt x="685800" y="534085"/>
                        <a:pt x="685800" y="513508"/>
                      </a:cubicBezTo>
                      <a:cubicBezTo>
                        <a:pt x="685800" y="492931"/>
                        <a:pt x="702481" y="476250"/>
                        <a:pt x="723058" y="476250"/>
                      </a:cubicBezTo>
                      <a:close/>
                      <a:moveTo>
                        <a:pt x="251570" y="461962"/>
                      </a:moveTo>
                      <a:cubicBezTo>
                        <a:pt x="272147" y="461962"/>
                        <a:pt x="288828" y="478643"/>
                        <a:pt x="288828" y="499220"/>
                      </a:cubicBezTo>
                      <a:cubicBezTo>
                        <a:pt x="288828" y="519797"/>
                        <a:pt x="272147" y="536478"/>
                        <a:pt x="251570" y="536478"/>
                      </a:cubicBezTo>
                      <a:cubicBezTo>
                        <a:pt x="230993" y="536478"/>
                        <a:pt x="214312" y="519797"/>
                        <a:pt x="214312" y="499220"/>
                      </a:cubicBezTo>
                      <a:cubicBezTo>
                        <a:pt x="214312" y="478643"/>
                        <a:pt x="230993" y="461962"/>
                        <a:pt x="251570" y="461962"/>
                      </a:cubicBezTo>
                      <a:close/>
                      <a:moveTo>
                        <a:pt x="1522332" y="404813"/>
                      </a:moveTo>
                      <a:cubicBezTo>
                        <a:pt x="1542909" y="404813"/>
                        <a:pt x="1559590" y="421494"/>
                        <a:pt x="1559590" y="442071"/>
                      </a:cubicBezTo>
                      <a:cubicBezTo>
                        <a:pt x="1559590" y="462648"/>
                        <a:pt x="1542909" y="479329"/>
                        <a:pt x="1522332" y="479329"/>
                      </a:cubicBezTo>
                      <a:cubicBezTo>
                        <a:pt x="1501755" y="479329"/>
                        <a:pt x="1485074" y="462648"/>
                        <a:pt x="1485074" y="442071"/>
                      </a:cubicBezTo>
                      <a:cubicBezTo>
                        <a:pt x="1485074" y="421494"/>
                        <a:pt x="1501755" y="404813"/>
                        <a:pt x="1522332" y="404813"/>
                      </a:cubicBezTo>
                      <a:close/>
                      <a:moveTo>
                        <a:pt x="1080245" y="395288"/>
                      </a:moveTo>
                      <a:cubicBezTo>
                        <a:pt x="1100822" y="395288"/>
                        <a:pt x="1117503" y="411969"/>
                        <a:pt x="1117503" y="432546"/>
                      </a:cubicBezTo>
                      <a:cubicBezTo>
                        <a:pt x="1117503" y="453123"/>
                        <a:pt x="1100822" y="469804"/>
                        <a:pt x="1080245" y="469804"/>
                      </a:cubicBezTo>
                      <a:cubicBezTo>
                        <a:pt x="1059668" y="469804"/>
                        <a:pt x="1042987" y="453123"/>
                        <a:pt x="1042987" y="432546"/>
                      </a:cubicBezTo>
                      <a:cubicBezTo>
                        <a:pt x="1042987" y="411969"/>
                        <a:pt x="1059668" y="395288"/>
                        <a:pt x="1080245" y="395288"/>
                      </a:cubicBezTo>
                      <a:close/>
                      <a:moveTo>
                        <a:pt x="513508" y="328613"/>
                      </a:moveTo>
                      <a:cubicBezTo>
                        <a:pt x="534085" y="328613"/>
                        <a:pt x="550766" y="345294"/>
                        <a:pt x="550766" y="365871"/>
                      </a:cubicBezTo>
                      <a:cubicBezTo>
                        <a:pt x="550766" y="386448"/>
                        <a:pt x="534085" y="403129"/>
                        <a:pt x="513508" y="403129"/>
                      </a:cubicBezTo>
                      <a:cubicBezTo>
                        <a:pt x="492931" y="403129"/>
                        <a:pt x="476250" y="386448"/>
                        <a:pt x="476250" y="365871"/>
                      </a:cubicBezTo>
                      <a:cubicBezTo>
                        <a:pt x="476250" y="345294"/>
                        <a:pt x="492931" y="328613"/>
                        <a:pt x="513508" y="328613"/>
                      </a:cubicBezTo>
                      <a:close/>
                      <a:moveTo>
                        <a:pt x="870695" y="247651"/>
                      </a:moveTo>
                      <a:cubicBezTo>
                        <a:pt x="891272" y="247651"/>
                        <a:pt x="907953" y="264332"/>
                        <a:pt x="907953" y="284909"/>
                      </a:cubicBezTo>
                      <a:cubicBezTo>
                        <a:pt x="907953" y="305486"/>
                        <a:pt x="891272" y="322167"/>
                        <a:pt x="870695" y="322167"/>
                      </a:cubicBezTo>
                      <a:cubicBezTo>
                        <a:pt x="850118" y="322167"/>
                        <a:pt x="833437" y="305486"/>
                        <a:pt x="833437" y="284909"/>
                      </a:cubicBezTo>
                      <a:cubicBezTo>
                        <a:pt x="833437" y="264332"/>
                        <a:pt x="850118" y="247651"/>
                        <a:pt x="870695" y="247651"/>
                      </a:cubicBezTo>
                      <a:close/>
                      <a:moveTo>
                        <a:pt x="1251695" y="185739"/>
                      </a:moveTo>
                      <a:cubicBezTo>
                        <a:pt x="1272272" y="185739"/>
                        <a:pt x="1288953" y="202420"/>
                        <a:pt x="1288953" y="222997"/>
                      </a:cubicBezTo>
                      <a:cubicBezTo>
                        <a:pt x="1288953" y="243574"/>
                        <a:pt x="1272272" y="260255"/>
                        <a:pt x="1251695" y="260255"/>
                      </a:cubicBezTo>
                      <a:cubicBezTo>
                        <a:pt x="1231118" y="260255"/>
                        <a:pt x="1214437" y="243574"/>
                        <a:pt x="1214437" y="222997"/>
                      </a:cubicBezTo>
                      <a:cubicBezTo>
                        <a:pt x="1214437" y="202420"/>
                        <a:pt x="1231118" y="185739"/>
                        <a:pt x="1251695" y="185739"/>
                      </a:cubicBezTo>
                      <a:close/>
                      <a:moveTo>
                        <a:pt x="284908" y="180975"/>
                      </a:moveTo>
                      <a:cubicBezTo>
                        <a:pt x="305485" y="180975"/>
                        <a:pt x="322166" y="197656"/>
                        <a:pt x="322166" y="218233"/>
                      </a:cubicBezTo>
                      <a:cubicBezTo>
                        <a:pt x="322166" y="238810"/>
                        <a:pt x="305485" y="255491"/>
                        <a:pt x="284908" y="255491"/>
                      </a:cubicBezTo>
                      <a:cubicBezTo>
                        <a:pt x="264331" y="255491"/>
                        <a:pt x="247650" y="238810"/>
                        <a:pt x="247650" y="218233"/>
                      </a:cubicBezTo>
                      <a:cubicBezTo>
                        <a:pt x="247650" y="197656"/>
                        <a:pt x="264331" y="180975"/>
                        <a:pt x="284908" y="180975"/>
                      </a:cubicBezTo>
                      <a:close/>
                      <a:moveTo>
                        <a:pt x="1546144" y="119063"/>
                      </a:moveTo>
                      <a:cubicBezTo>
                        <a:pt x="1566721" y="119063"/>
                        <a:pt x="1583402" y="135744"/>
                        <a:pt x="1583402" y="156321"/>
                      </a:cubicBezTo>
                      <a:cubicBezTo>
                        <a:pt x="1583402" y="176898"/>
                        <a:pt x="1566721" y="193579"/>
                        <a:pt x="1546144" y="193579"/>
                      </a:cubicBezTo>
                      <a:cubicBezTo>
                        <a:pt x="1525567" y="193579"/>
                        <a:pt x="1508886" y="176898"/>
                        <a:pt x="1508886" y="156321"/>
                      </a:cubicBezTo>
                      <a:cubicBezTo>
                        <a:pt x="1508886" y="135744"/>
                        <a:pt x="1525567" y="119063"/>
                        <a:pt x="1546144" y="119063"/>
                      </a:cubicBezTo>
                      <a:close/>
                      <a:moveTo>
                        <a:pt x="651621" y="85725"/>
                      </a:moveTo>
                      <a:cubicBezTo>
                        <a:pt x="672198" y="85725"/>
                        <a:pt x="688879" y="102406"/>
                        <a:pt x="688879" y="122983"/>
                      </a:cubicBezTo>
                      <a:cubicBezTo>
                        <a:pt x="688879" y="143560"/>
                        <a:pt x="672198" y="160241"/>
                        <a:pt x="651621" y="160241"/>
                      </a:cubicBezTo>
                      <a:cubicBezTo>
                        <a:pt x="631044" y="160241"/>
                        <a:pt x="614363" y="143560"/>
                        <a:pt x="614363" y="122983"/>
                      </a:cubicBezTo>
                      <a:cubicBezTo>
                        <a:pt x="614363" y="102406"/>
                        <a:pt x="631044" y="85725"/>
                        <a:pt x="651621" y="85725"/>
                      </a:cubicBezTo>
                      <a:close/>
                      <a:moveTo>
                        <a:pt x="1013571" y="0"/>
                      </a:moveTo>
                      <a:cubicBezTo>
                        <a:pt x="1034148" y="0"/>
                        <a:pt x="1050829" y="16681"/>
                        <a:pt x="1050829" y="37258"/>
                      </a:cubicBezTo>
                      <a:cubicBezTo>
                        <a:pt x="1050829" y="57835"/>
                        <a:pt x="1034148" y="74516"/>
                        <a:pt x="1013571" y="74516"/>
                      </a:cubicBezTo>
                      <a:cubicBezTo>
                        <a:pt x="992994" y="74516"/>
                        <a:pt x="976313" y="57835"/>
                        <a:pt x="976313" y="37258"/>
                      </a:cubicBezTo>
                      <a:cubicBezTo>
                        <a:pt x="976313" y="16681"/>
                        <a:pt x="992994" y="0"/>
                        <a:pt x="1013571" y="0"/>
                      </a:cubicBezTo>
                      <a:close/>
                    </a:path>
                  </a:pathLst>
                </a:custGeom>
                <a:solidFill>
                  <a:srgbClr val="FFC000">
                    <a:lumMod val="40000"/>
                    <a:lumOff val="6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69" name="星: 8 pt 368">
                  <a:extLst>
                    <a:ext uri="{FF2B5EF4-FFF2-40B4-BE49-F238E27FC236}">
                      <a16:creationId xmlns:a16="http://schemas.microsoft.com/office/drawing/2014/main" id="{86CDC1BA-8923-4E47-8BD2-6BA87F6E4BA2}"/>
                    </a:ext>
                  </a:extLst>
                </p:cNvPr>
                <p:cNvSpPr/>
                <p:nvPr/>
              </p:nvSpPr>
              <p:spPr>
                <a:xfrm>
                  <a:off x="2797803" y="5466376"/>
                  <a:ext cx="212448" cy="107156"/>
                </a:xfrm>
                <a:prstGeom prst="star8">
                  <a:avLst>
                    <a:gd name="adj" fmla="val 39722"/>
                  </a:avLst>
                </a:prstGeom>
                <a:solidFill>
                  <a:srgbClr val="00660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370" name="楕円 369">
                  <a:extLst>
                    <a:ext uri="{FF2B5EF4-FFF2-40B4-BE49-F238E27FC236}">
                      <a16:creationId xmlns:a16="http://schemas.microsoft.com/office/drawing/2014/main" id="{7AF5B475-B95F-45AA-9396-72CDA2FB8DCC}"/>
                    </a:ext>
                  </a:extLst>
                </p:cNvPr>
                <p:cNvSpPr/>
                <p:nvPr/>
              </p:nvSpPr>
              <p:spPr>
                <a:xfrm>
                  <a:off x="2859881" y="5495604"/>
                  <a:ext cx="85725" cy="45719"/>
                </a:xfrm>
                <a:prstGeom prst="ellipse">
                  <a:avLst/>
                </a:prstGeom>
                <a:solidFill>
                  <a:srgbClr val="70AD47">
                    <a:lumMod val="75000"/>
                  </a:srgb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  <p:sp>
            <p:nvSpPr>
              <p:cNvPr id="366" name="フリーフォーム: 図形 365">
                <a:extLst>
                  <a:ext uri="{FF2B5EF4-FFF2-40B4-BE49-F238E27FC236}">
                    <a16:creationId xmlns:a16="http://schemas.microsoft.com/office/drawing/2014/main" id="{CAD411AE-D550-49E1-B3A0-C001446B6BC9}"/>
                  </a:ext>
                </a:extLst>
              </p:cNvPr>
              <p:cNvSpPr/>
              <p:nvPr/>
            </p:nvSpPr>
            <p:spPr>
              <a:xfrm>
                <a:off x="3169444" y="5626973"/>
                <a:ext cx="147675" cy="191915"/>
              </a:xfrm>
              <a:custGeom>
                <a:avLst/>
                <a:gdLst>
                  <a:gd name="connsiteX0" fmla="*/ 108924 w 194483"/>
                  <a:gd name="connsiteY0" fmla="*/ 89753 h 252745"/>
                  <a:gd name="connsiteX1" fmla="*/ 170659 w 194483"/>
                  <a:gd name="connsiteY1" fmla="*/ 152304 h 252745"/>
                  <a:gd name="connsiteX2" fmla="*/ 184374 w 194483"/>
                  <a:gd name="connsiteY2" fmla="*/ 250657 h 252745"/>
                  <a:gd name="connsiteX3" fmla="*/ 106570 w 194483"/>
                  <a:gd name="connsiteY3" fmla="*/ 188949 h 252745"/>
                  <a:gd name="connsiteX4" fmla="*/ 92855 w 194483"/>
                  <a:gd name="connsiteY4" fmla="*/ 90596 h 252745"/>
                  <a:gd name="connsiteX5" fmla="*/ 108924 w 194483"/>
                  <a:gd name="connsiteY5" fmla="*/ 89753 h 252745"/>
                  <a:gd name="connsiteX6" fmla="*/ 36913 w 194483"/>
                  <a:gd name="connsiteY6" fmla="*/ 0 h 252745"/>
                  <a:gd name="connsiteX7" fmla="*/ 73826 w 194483"/>
                  <a:gd name="connsiteY7" fmla="*/ 36913 h 252745"/>
                  <a:gd name="connsiteX8" fmla="*/ 36913 w 194483"/>
                  <a:gd name="connsiteY8" fmla="*/ 73826 h 252745"/>
                  <a:gd name="connsiteX9" fmla="*/ 0 w 194483"/>
                  <a:gd name="connsiteY9" fmla="*/ 36913 h 252745"/>
                  <a:gd name="connsiteX10" fmla="*/ 36913 w 194483"/>
                  <a:gd name="connsiteY10" fmla="*/ 0 h 2527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94483" h="252745">
                    <a:moveTo>
                      <a:pt x="108924" y="89753"/>
                    </a:moveTo>
                    <a:cubicBezTo>
                      <a:pt x="127372" y="95326"/>
                      <a:pt x="151705" y="119154"/>
                      <a:pt x="170659" y="152304"/>
                    </a:cubicBezTo>
                    <a:cubicBezTo>
                      <a:pt x="195932" y="196504"/>
                      <a:pt x="202071" y="240538"/>
                      <a:pt x="184374" y="250657"/>
                    </a:cubicBezTo>
                    <a:cubicBezTo>
                      <a:pt x="166677" y="260776"/>
                      <a:pt x="131842" y="233149"/>
                      <a:pt x="106570" y="188949"/>
                    </a:cubicBezTo>
                    <a:cubicBezTo>
                      <a:pt x="81297" y="144749"/>
                      <a:pt x="75157" y="100715"/>
                      <a:pt x="92855" y="90596"/>
                    </a:cubicBezTo>
                    <a:cubicBezTo>
                      <a:pt x="97279" y="88066"/>
                      <a:pt x="102775" y="87895"/>
                      <a:pt x="108924" y="89753"/>
                    </a:cubicBezTo>
                    <a:close/>
                    <a:moveTo>
                      <a:pt x="36913" y="0"/>
                    </a:moveTo>
                    <a:cubicBezTo>
                      <a:pt x="57299" y="0"/>
                      <a:pt x="73826" y="16527"/>
                      <a:pt x="73826" y="36913"/>
                    </a:cubicBezTo>
                    <a:cubicBezTo>
                      <a:pt x="73826" y="57299"/>
                      <a:pt x="57299" y="73826"/>
                      <a:pt x="36913" y="73826"/>
                    </a:cubicBezTo>
                    <a:cubicBezTo>
                      <a:pt x="16527" y="73826"/>
                      <a:pt x="0" y="57299"/>
                      <a:pt x="0" y="36913"/>
                    </a:cubicBezTo>
                    <a:cubicBezTo>
                      <a:pt x="0" y="16527"/>
                      <a:pt x="16527" y="0"/>
                      <a:pt x="36913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349" name="グループ化 348">
              <a:extLst>
                <a:ext uri="{FF2B5EF4-FFF2-40B4-BE49-F238E27FC236}">
                  <a16:creationId xmlns:a16="http://schemas.microsoft.com/office/drawing/2014/main" id="{4FAD03A8-56E1-4D7E-B6B7-8DD18DD1A994}"/>
                </a:ext>
              </a:extLst>
            </p:cNvPr>
            <p:cNvGrpSpPr/>
            <p:nvPr/>
          </p:nvGrpSpPr>
          <p:grpSpPr>
            <a:xfrm>
              <a:off x="1731212" y="2842474"/>
              <a:ext cx="770147" cy="615359"/>
              <a:chOff x="2447331" y="5466376"/>
              <a:chExt cx="907334" cy="766597"/>
            </a:xfrm>
          </p:grpSpPr>
          <p:grpSp>
            <p:nvGrpSpPr>
              <p:cNvPr id="357" name="グループ化 356">
                <a:extLst>
                  <a:ext uri="{FF2B5EF4-FFF2-40B4-BE49-F238E27FC236}">
                    <a16:creationId xmlns:a16="http://schemas.microsoft.com/office/drawing/2014/main" id="{873117B4-7C29-4888-BAC7-05E40BBEA0D6}"/>
                  </a:ext>
                </a:extLst>
              </p:cNvPr>
              <p:cNvGrpSpPr/>
              <p:nvPr/>
            </p:nvGrpSpPr>
            <p:grpSpPr>
              <a:xfrm>
                <a:off x="2447331" y="5466376"/>
                <a:ext cx="907334" cy="766597"/>
                <a:chOff x="2447331" y="5466376"/>
                <a:chExt cx="907334" cy="766597"/>
              </a:xfrm>
            </p:grpSpPr>
            <p:sp>
              <p:nvSpPr>
                <p:cNvPr id="359" name="楕円 358">
                  <a:extLst>
                    <a:ext uri="{FF2B5EF4-FFF2-40B4-BE49-F238E27FC236}">
                      <a16:creationId xmlns:a16="http://schemas.microsoft.com/office/drawing/2014/main" id="{4045DB51-634A-46AB-8EAB-0D35708C89AC}"/>
                    </a:ext>
                  </a:extLst>
                </p:cNvPr>
                <p:cNvSpPr/>
                <p:nvPr/>
              </p:nvSpPr>
              <p:spPr bwMode="auto">
                <a:xfrm>
                  <a:off x="2447331" y="5497332"/>
                  <a:ext cx="907334" cy="735641"/>
                </a:xfrm>
                <a:prstGeom prst="ellipse">
                  <a:avLst/>
                </a:prstGeom>
                <a:gradFill flip="none" rotWithShape="1">
                  <a:gsLst>
                    <a:gs pos="90000">
                      <a:srgbClr val="FF6600"/>
                    </a:gs>
                    <a:gs pos="0">
                      <a:srgbClr val="FFC0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360" name="フリーフォーム: 図形 359">
                  <a:extLst>
                    <a:ext uri="{FF2B5EF4-FFF2-40B4-BE49-F238E27FC236}">
                      <a16:creationId xmlns:a16="http://schemas.microsoft.com/office/drawing/2014/main" id="{4456870B-EB31-41AA-BE59-6FE8759D58C6}"/>
                    </a:ext>
                  </a:extLst>
                </p:cNvPr>
                <p:cNvSpPr/>
                <p:nvPr/>
              </p:nvSpPr>
              <p:spPr>
                <a:xfrm>
                  <a:off x="2539212" y="5554839"/>
                  <a:ext cx="712533" cy="624922"/>
                </a:xfrm>
                <a:custGeom>
                  <a:avLst/>
                  <a:gdLst>
                    <a:gd name="connsiteX0" fmla="*/ 1198482 w 1936653"/>
                    <a:gd name="connsiteY0" fmla="*/ 1624013 h 1698529"/>
                    <a:gd name="connsiteX1" fmla="*/ 1235740 w 1936653"/>
                    <a:gd name="connsiteY1" fmla="*/ 1661271 h 1698529"/>
                    <a:gd name="connsiteX2" fmla="*/ 1198482 w 1936653"/>
                    <a:gd name="connsiteY2" fmla="*/ 1698529 h 1698529"/>
                    <a:gd name="connsiteX3" fmla="*/ 1161224 w 1936653"/>
                    <a:gd name="connsiteY3" fmla="*/ 1661271 h 1698529"/>
                    <a:gd name="connsiteX4" fmla="*/ 1198482 w 1936653"/>
                    <a:gd name="connsiteY4" fmla="*/ 1624013 h 1698529"/>
                    <a:gd name="connsiteX5" fmla="*/ 888920 w 1936653"/>
                    <a:gd name="connsiteY5" fmla="*/ 1585913 h 1698529"/>
                    <a:gd name="connsiteX6" fmla="*/ 926178 w 1936653"/>
                    <a:gd name="connsiteY6" fmla="*/ 1623171 h 1698529"/>
                    <a:gd name="connsiteX7" fmla="*/ 888920 w 1936653"/>
                    <a:gd name="connsiteY7" fmla="*/ 1660429 h 1698529"/>
                    <a:gd name="connsiteX8" fmla="*/ 851662 w 1936653"/>
                    <a:gd name="connsiteY8" fmla="*/ 1623171 h 1698529"/>
                    <a:gd name="connsiteX9" fmla="*/ 888920 w 1936653"/>
                    <a:gd name="connsiteY9" fmla="*/ 1585913 h 1698529"/>
                    <a:gd name="connsiteX10" fmla="*/ 1560432 w 1936653"/>
                    <a:gd name="connsiteY10" fmla="*/ 1543050 h 1698529"/>
                    <a:gd name="connsiteX11" fmla="*/ 1597690 w 1936653"/>
                    <a:gd name="connsiteY11" fmla="*/ 1580308 h 1698529"/>
                    <a:gd name="connsiteX12" fmla="*/ 1560432 w 1936653"/>
                    <a:gd name="connsiteY12" fmla="*/ 1617566 h 1698529"/>
                    <a:gd name="connsiteX13" fmla="*/ 1523174 w 1936653"/>
                    <a:gd name="connsiteY13" fmla="*/ 1580308 h 1698529"/>
                    <a:gd name="connsiteX14" fmla="*/ 1560432 w 1936653"/>
                    <a:gd name="connsiteY14" fmla="*/ 1543050 h 1698529"/>
                    <a:gd name="connsiteX15" fmla="*/ 436482 w 1936653"/>
                    <a:gd name="connsiteY15" fmla="*/ 1519238 h 1698529"/>
                    <a:gd name="connsiteX16" fmla="*/ 473740 w 1936653"/>
                    <a:gd name="connsiteY16" fmla="*/ 1556496 h 1698529"/>
                    <a:gd name="connsiteX17" fmla="*/ 436482 w 1936653"/>
                    <a:gd name="connsiteY17" fmla="*/ 1593754 h 1698529"/>
                    <a:gd name="connsiteX18" fmla="*/ 399224 w 1936653"/>
                    <a:gd name="connsiteY18" fmla="*/ 1556496 h 1698529"/>
                    <a:gd name="connsiteX19" fmla="*/ 436482 w 1936653"/>
                    <a:gd name="connsiteY19" fmla="*/ 1519238 h 1698529"/>
                    <a:gd name="connsiteX20" fmla="*/ 665908 w 1936653"/>
                    <a:gd name="connsiteY20" fmla="*/ 1471614 h 1698529"/>
                    <a:gd name="connsiteX21" fmla="*/ 703166 w 1936653"/>
                    <a:gd name="connsiteY21" fmla="*/ 1508872 h 1698529"/>
                    <a:gd name="connsiteX22" fmla="*/ 665908 w 1936653"/>
                    <a:gd name="connsiteY22" fmla="*/ 1546130 h 1698529"/>
                    <a:gd name="connsiteX23" fmla="*/ 628650 w 1936653"/>
                    <a:gd name="connsiteY23" fmla="*/ 1508872 h 1698529"/>
                    <a:gd name="connsiteX24" fmla="*/ 665908 w 1936653"/>
                    <a:gd name="connsiteY24" fmla="*/ 1471614 h 1698529"/>
                    <a:gd name="connsiteX25" fmla="*/ 1104058 w 1936653"/>
                    <a:gd name="connsiteY25" fmla="*/ 1428751 h 1698529"/>
                    <a:gd name="connsiteX26" fmla="*/ 1141316 w 1936653"/>
                    <a:gd name="connsiteY26" fmla="*/ 1466009 h 1698529"/>
                    <a:gd name="connsiteX27" fmla="*/ 1104058 w 1936653"/>
                    <a:gd name="connsiteY27" fmla="*/ 1503267 h 1698529"/>
                    <a:gd name="connsiteX28" fmla="*/ 1066800 w 1936653"/>
                    <a:gd name="connsiteY28" fmla="*/ 1466009 h 1698529"/>
                    <a:gd name="connsiteX29" fmla="*/ 1104058 w 1936653"/>
                    <a:gd name="connsiteY29" fmla="*/ 1428751 h 1698529"/>
                    <a:gd name="connsiteX30" fmla="*/ 1351708 w 1936653"/>
                    <a:gd name="connsiteY30" fmla="*/ 1414464 h 1698529"/>
                    <a:gd name="connsiteX31" fmla="*/ 1388966 w 1936653"/>
                    <a:gd name="connsiteY31" fmla="*/ 1451722 h 1698529"/>
                    <a:gd name="connsiteX32" fmla="*/ 1351708 w 1936653"/>
                    <a:gd name="connsiteY32" fmla="*/ 1488980 h 1698529"/>
                    <a:gd name="connsiteX33" fmla="*/ 1314450 w 1936653"/>
                    <a:gd name="connsiteY33" fmla="*/ 1451722 h 1698529"/>
                    <a:gd name="connsiteX34" fmla="*/ 1351708 w 1936653"/>
                    <a:gd name="connsiteY34" fmla="*/ 1414464 h 1698529"/>
                    <a:gd name="connsiteX35" fmla="*/ 203120 w 1936653"/>
                    <a:gd name="connsiteY35" fmla="*/ 1328738 h 1698529"/>
                    <a:gd name="connsiteX36" fmla="*/ 240378 w 1936653"/>
                    <a:gd name="connsiteY36" fmla="*/ 1365996 h 1698529"/>
                    <a:gd name="connsiteX37" fmla="*/ 203120 w 1936653"/>
                    <a:gd name="connsiteY37" fmla="*/ 1403254 h 1698529"/>
                    <a:gd name="connsiteX38" fmla="*/ 165862 w 1936653"/>
                    <a:gd name="connsiteY38" fmla="*/ 1365996 h 1698529"/>
                    <a:gd name="connsiteX39" fmla="*/ 203120 w 1936653"/>
                    <a:gd name="connsiteY39" fmla="*/ 1328738 h 1698529"/>
                    <a:gd name="connsiteX40" fmla="*/ 1608883 w 1936653"/>
                    <a:gd name="connsiteY40" fmla="*/ 1290639 h 1698529"/>
                    <a:gd name="connsiteX41" fmla="*/ 1646141 w 1936653"/>
                    <a:gd name="connsiteY41" fmla="*/ 1327897 h 1698529"/>
                    <a:gd name="connsiteX42" fmla="*/ 1608883 w 1936653"/>
                    <a:gd name="connsiteY42" fmla="*/ 1365155 h 1698529"/>
                    <a:gd name="connsiteX43" fmla="*/ 1571625 w 1936653"/>
                    <a:gd name="connsiteY43" fmla="*/ 1327897 h 1698529"/>
                    <a:gd name="connsiteX44" fmla="*/ 1608883 w 1936653"/>
                    <a:gd name="connsiteY44" fmla="*/ 1290639 h 1698529"/>
                    <a:gd name="connsiteX45" fmla="*/ 894508 w 1936653"/>
                    <a:gd name="connsiteY45" fmla="*/ 1281114 h 1698529"/>
                    <a:gd name="connsiteX46" fmla="*/ 931766 w 1936653"/>
                    <a:gd name="connsiteY46" fmla="*/ 1318372 h 1698529"/>
                    <a:gd name="connsiteX47" fmla="*/ 894508 w 1936653"/>
                    <a:gd name="connsiteY47" fmla="*/ 1355630 h 1698529"/>
                    <a:gd name="connsiteX48" fmla="*/ 857250 w 1936653"/>
                    <a:gd name="connsiteY48" fmla="*/ 1318372 h 1698529"/>
                    <a:gd name="connsiteX49" fmla="*/ 894508 w 1936653"/>
                    <a:gd name="connsiteY49" fmla="*/ 1281114 h 1698529"/>
                    <a:gd name="connsiteX50" fmla="*/ 484090 w 1936653"/>
                    <a:gd name="connsiteY50" fmla="*/ 1253381 h 1698529"/>
                    <a:gd name="connsiteX51" fmla="*/ 521348 w 1936653"/>
                    <a:gd name="connsiteY51" fmla="*/ 1290639 h 1698529"/>
                    <a:gd name="connsiteX52" fmla="*/ 484090 w 1936653"/>
                    <a:gd name="connsiteY52" fmla="*/ 1327897 h 1698529"/>
                    <a:gd name="connsiteX53" fmla="*/ 446832 w 1936653"/>
                    <a:gd name="connsiteY53" fmla="*/ 1290639 h 1698529"/>
                    <a:gd name="connsiteX54" fmla="*/ 484090 w 1936653"/>
                    <a:gd name="connsiteY54" fmla="*/ 1253381 h 1698529"/>
                    <a:gd name="connsiteX55" fmla="*/ 1156446 w 1936653"/>
                    <a:gd name="connsiteY55" fmla="*/ 1138238 h 1698529"/>
                    <a:gd name="connsiteX56" fmla="*/ 1193704 w 1936653"/>
                    <a:gd name="connsiteY56" fmla="*/ 1175496 h 1698529"/>
                    <a:gd name="connsiteX57" fmla="*/ 1156446 w 1936653"/>
                    <a:gd name="connsiteY57" fmla="*/ 1212754 h 1698529"/>
                    <a:gd name="connsiteX58" fmla="*/ 1119188 w 1936653"/>
                    <a:gd name="connsiteY58" fmla="*/ 1175496 h 1698529"/>
                    <a:gd name="connsiteX59" fmla="*/ 1156446 w 1936653"/>
                    <a:gd name="connsiteY59" fmla="*/ 1138238 h 1698529"/>
                    <a:gd name="connsiteX60" fmla="*/ 1394571 w 1936653"/>
                    <a:gd name="connsiteY60" fmla="*/ 1119188 h 1698529"/>
                    <a:gd name="connsiteX61" fmla="*/ 1431829 w 1936653"/>
                    <a:gd name="connsiteY61" fmla="*/ 1156446 h 1698529"/>
                    <a:gd name="connsiteX62" fmla="*/ 1394571 w 1936653"/>
                    <a:gd name="connsiteY62" fmla="*/ 1193704 h 1698529"/>
                    <a:gd name="connsiteX63" fmla="*/ 1357313 w 1936653"/>
                    <a:gd name="connsiteY63" fmla="*/ 1156446 h 1698529"/>
                    <a:gd name="connsiteX64" fmla="*/ 1394571 w 1936653"/>
                    <a:gd name="connsiteY64" fmla="*/ 1119188 h 1698529"/>
                    <a:gd name="connsiteX65" fmla="*/ 680196 w 1936653"/>
                    <a:gd name="connsiteY65" fmla="*/ 1109663 h 1698529"/>
                    <a:gd name="connsiteX66" fmla="*/ 717454 w 1936653"/>
                    <a:gd name="connsiteY66" fmla="*/ 1146921 h 1698529"/>
                    <a:gd name="connsiteX67" fmla="*/ 680196 w 1936653"/>
                    <a:gd name="connsiteY67" fmla="*/ 1184179 h 1698529"/>
                    <a:gd name="connsiteX68" fmla="*/ 642938 w 1936653"/>
                    <a:gd name="connsiteY68" fmla="*/ 1146921 h 1698529"/>
                    <a:gd name="connsiteX69" fmla="*/ 680196 w 1936653"/>
                    <a:gd name="connsiteY69" fmla="*/ 1109663 h 1698529"/>
                    <a:gd name="connsiteX70" fmla="*/ 265858 w 1936653"/>
                    <a:gd name="connsiteY70" fmla="*/ 1100137 h 1698529"/>
                    <a:gd name="connsiteX71" fmla="*/ 303116 w 1936653"/>
                    <a:gd name="connsiteY71" fmla="*/ 1137395 h 1698529"/>
                    <a:gd name="connsiteX72" fmla="*/ 265858 w 1936653"/>
                    <a:gd name="connsiteY72" fmla="*/ 1174653 h 1698529"/>
                    <a:gd name="connsiteX73" fmla="*/ 228600 w 1936653"/>
                    <a:gd name="connsiteY73" fmla="*/ 1137395 h 1698529"/>
                    <a:gd name="connsiteX74" fmla="*/ 265858 w 1936653"/>
                    <a:gd name="connsiteY74" fmla="*/ 1100137 h 1698529"/>
                    <a:gd name="connsiteX75" fmla="*/ 1846182 w 1936653"/>
                    <a:gd name="connsiteY75" fmla="*/ 1076325 h 1698529"/>
                    <a:gd name="connsiteX76" fmla="*/ 1883440 w 1936653"/>
                    <a:gd name="connsiteY76" fmla="*/ 1113583 h 1698529"/>
                    <a:gd name="connsiteX77" fmla="*/ 1846182 w 1936653"/>
                    <a:gd name="connsiteY77" fmla="*/ 1150841 h 1698529"/>
                    <a:gd name="connsiteX78" fmla="*/ 1808924 w 1936653"/>
                    <a:gd name="connsiteY78" fmla="*/ 1113583 h 1698529"/>
                    <a:gd name="connsiteX79" fmla="*/ 1846182 w 1936653"/>
                    <a:gd name="connsiteY79" fmla="*/ 1076325 h 1698529"/>
                    <a:gd name="connsiteX80" fmla="*/ 1604120 w 1936653"/>
                    <a:gd name="connsiteY80" fmla="*/ 1019176 h 1698529"/>
                    <a:gd name="connsiteX81" fmla="*/ 1641378 w 1936653"/>
                    <a:gd name="connsiteY81" fmla="*/ 1056434 h 1698529"/>
                    <a:gd name="connsiteX82" fmla="*/ 1604120 w 1936653"/>
                    <a:gd name="connsiteY82" fmla="*/ 1093692 h 1698529"/>
                    <a:gd name="connsiteX83" fmla="*/ 1566862 w 1936653"/>
                    <a:gd name="connsiteY83" fmla="*/ 1056434 h 1698529"/>
                    <a:gd name="connsiteX84" fmla="*/ 1604120 w 1936653"/>
                    <a:gd name="connsiteY84" fmla="*/ 1019176 h 1698529"/>
                    <a:gd name="connsiteX85" fmla="*/ 470646 w 1936653"/>
                    <a:gd name="connsiteY85" fmla="*/ 962026 h 1698529"/>
                    <a:gd name="connsiteX86" fmla="*/ 507904 w 1936653"/>
                    <a:gd name="connsiteY86" fmla="*/ 999284 h 1698529"/>
                    <a:gd name="connsiteX87" fmla="*/ 470646 w 1936653"/>
                    <a:gd name="connsiteY87" fmla="*/ 1036542 h 1698529"/>
                    <a:gd name="connsiteX88" fmla="*/ 433388 w 1936653"/>
                    <a:gd name="connsiteY88" fmla="*/ 999284 h 1698529"/>
                    <a:gd name="connsiteX89" fmla="*/ 470646 w 1936653"/>
                    <a:gd name="connsiteY89" fmla="*/ 962026 h 1698529"/>
                    <a:gd name="connsiteX90" fmla="*/ 873353 w 1936653"/>
                    <a:gd name="connsiteY90" fmla="*/ 943629 h 1698529"/>
                    <a:gd name="connsiteX91" fmla="*/ 910611 w 1936653"/>
                    <a:gd name="connsiteY91" fmla="*/ 980887 h 1698529"/>
                    <a:gd name="connsiteX92" fmla="*/ 873353 w 1936653"/>
                    <a:gd name="connsiteY92" fmla="*/ 1018145 h 1698529"/>
                    <a:gd name="connsiteX93" fmla="*/ 836095 w 1936653"/>
                    <a:gd name="connsiteY93" fmla="*/ 980887 h 1698529"/>
                    <a:gd name="connsiteX94" fmla="*/ 873353 w 1936653"/>
                    <a:gd name="connsiteY94" fmla="*/ 943629 h 1698529"/>
                    <a:gd name="connsiteX95" fmla="*/ 1129273 w 1936653"/>
                    <a:gd name="connsiteY95" fmla="*/ 912715 h 1698529"/>
                    <a:gd name="connsiteX96" fmla="*/ 1166531 w 1936653"/>
                    <a:gd name="connsiteY96" fmla="*/ 949973 h 1698529"/>
                    <a:gd name="connsiteX97" fmla="*/ 1129273 w 1936653"/>
                    <a:gd name="connsiteY97" fmla="*/ 987231 h 1698529"/>
                    <a:gd name="connsiteX98" fmla="*/ 1092015 w 1936653"/>
                    <a:gd name="connsiteY98" fmla="*/ 949973 h 1698529"/>
                    <a:gd name="connsiteX99" fmla="*/ 1129273 w 1936653"/>
                    <a:gd name="connsiteY99" fmla="*/ 912715 h 1698529"/>
                    <a:gd name="connsiteX100" fmla="*/ 1394570 w 1936653"/>
                    <a:gd name="connsiteY100" fmla="*/ 871539 h 1698529"/>
                    <a:gd name="connsiteX101" fmla="*/ 1431828 w 1936653"/>
                    <a:gd name="connsiteY101" fmla="*/ 908797 h 1698529"/>
                    <a:gd name="connsiteX102" fmla="*/ 1394570 w 1936653"/>
                    <a:gd name="connsiteY102" fmla="*/ 946055 h 1698529"/>
                    <a:gd name="connsiteX103" fmla="*/ 1357312 w 1936653"/>
                    <a:gd name="connsiteY103" fmla="*/ 908797 h 1698529"/>
                    <a:gd name="connsiteX104" fmla="*/ 1394570 w 1936653"/>
                    <a:gd name="connsiteY104" fmla="*/ 871539 h 1698529"/>
                    <a:gd name="connsiteX105" fmla="*/ 1696605 w 1936653"/>
                    <a:gd name="connsiteY105" fmla="*/ 857060 h 1698529"/>
                    <a:gd name="connsiteX106" fmla="*/ 1733863 w 1936653"/>
                    <a:gd name="connsiteY106" fmla="*/ 894318 h 1698529"/>
                    <a:gd name="connsiteX107" fmla="*/ 1696605 w 1936653"/>
                    <a:gd name="connsiteY107" fmla="*/ 931576 h 1698529"/>
                    <a:gd name="connsiteX108" fmla="*/ 1659347 w 1936653"/>
                    <a:gd name="connsiteY108" fmla="*/ 894318 h 1698529"/>
                    <a:gd name="connsiteX109" fmla="*/ 1696605 w 1936653"/>
                    <a:gd name="connsiteY109" fmla="*/ 857060 h 1698529"/>
                    <a:gd name="connsiteX110" fmla="*/ 656383 w 1936653"/>
                    <a:gd name="connsiteY110" fmla="*/ 828675 h 1698529"/>
                    <a:gd name="connsiteX111" fmla="*/ 693641 w 1936653"/>
                    <a:gd name="connsiteY111" fmla="*/ 865933 h 1698529"/>
                    <a:gd name="connsiteX112" fmla="*/ 656383 w 1936653"/>
                    <a:gd name="connsiteY112" fmla="*/ 903191 h 1698529"/>
                    <a:gd name="connsiteX113" fmla="*/ 619125 w 1936653"/>
                    <a:gd name="connsiteY113" fmla="*/ 865933 h 1698529"/>
                    <a:gd name="connsiteX114" fmla="*/ 656383 w 1936653"/>
                    <a:gd name="connsiteY114" fmla="*/ 828675 h 1698529"/>
                    <a:gd name="connsiteX115" fmla="*/ 246808 w 1936653"/>
                    <a:gd name="connsiteY115" fmla="*/ 823913 h 1698529"/>
                    <a:gd name="connsiteX116" fmla="*/ 284066 w 1936653"/>
                    <a:gd name="connsiteY116" fmla="*/ 861171 h 1698529"/>
                    <a:gd name="connsiteX117" fmla="*/ 246808 w 1936653"/>
                    <a:gd name="connsiteY117" fmla="*/ 898429 h 1698529"/>
                    <a:gd name="connsiteX118" fmla="*/ 209550 w 1936653"/>
                    <a:gd name="connsiteY118" fmla="*/ 861171 h 1698529"/>
                    <a:gd name="connsiteX119" fmla="*/ 246808 w 1936653"/>
                    <a:gd name="connsiteY119" fmla="*/ 823913 h 1698529"/>
                    <a:gd name="connsiteX120" fmla="*/ 1219761 w 1936653"/>
                    <a:gd name="connsiteY120" fmla="*/ 726977 h 1698529"/>
                    <a:gd name="connsiteX121" fmla="*/ 1257019 w 1936653"/>
                    <a:gd name="connsiteY121" fmla="*/ 764235 h 1698529"/>
                    <a:gd name="connsiteX122" fmla="*/ 1219761 w 1936653"/>
                    <a:gd name="connsiteY122" fmla="*/ 801493 h 1698529"/>
                    <a:gd name="connsiteX123" fmla="*/ 1182503 w 1936653"/>
                    <a:gd name="connsiteY123" fmla="*/ 764235 h 1698529"/>
                    <a:gd name="connsiteX124" fmla="*/ 1219761 w 1936653"/>
                    <a:gd name="connsiteY124" fmla="*/ 726977 h 1698529"/>
                    <a:gd name="connsiteX125" fmla="*/ 1899395 w 1936653"/>
                    <a:gd name="connsiteY125" fmla="*/ 714377 h 1698529"/>
                    <a:gd name="connsiteX126" fmla="*/ 1936653 w 1936653"/>
                    <a:gd name="connsiteY126" fmla="*/ 751635 h 1698529"/>
                    <a:gd name="connsiteX127" fmla="*/ 1899395 w 1936653"/>
                    <a:gd name="connsiteY127" fmla="*/ 788893 h 1698529"/>
                    <a:gd name="connsiteX128" fmla="*/ 1862137 w 1936653"/>
                    <a:gd name="connsiteY128" fmla="*/ 751635 h 1698529"/>
                    <a:gd name="connsiteX129" fmla="*/ 1899395 w 1936653"/>
                    <a:gd name="connsiteY129" fmla="*/ 714377 h 1698529"/>
                    <a:gd name="connsiteX130" fmla="*/ 1523158 w 1936653"/>
                    <a:gd name="connsiteY130" fmla="*/ 695326 h 1698529"/>
                    <a:gd name="connsiteX131" fmla="*/ 1560416 w 1936653"/>
                    <a:gd name="connsiteY131" fmla="*/ 732584 h 1698529"/>
                    <a:gd name="connsiteX132" fmla="*/ 1523158 w 1936653"/>
                    <a:gd name="connsiteY132" fmla="*/ 769842 h 1698529"/>
                    <a:gd name="connsiteX133" fmla="*/ 1485900 w 1936653"/>
                    <a:gd name="connsiteY133" fmla="*/ 732584 h 1698529"/>
                    <a:gd name="connsiteX134" fmla="*/ 1523158 w 1936653"/>
                    <a:gd name="connsiteY134" fmla="*/ 695326 h 1698529"/>
                    <a:gd name="connsiteX135" fmla="*/ 446833 w 1936653"/>
                    <a:gd name="connsiteY135" fmla="*/ 681038 h 1698529"/>
                    <a:gd name="connsiteX136" fmla="*/ 484091 w 1936653"/>
                    <a:gd name="connsiteY136" fmla="*/ 718296 h 1698529"/>
                    <a:gd name="connsiteX137" fmla="*/ 446833 w 1936653"/>
                    <a:gd name="connsiteY137" fmla="*/ 755554 h 1698529"/>
                    <a:gd name="connsiteX138" fmla="*/ 409575 w 1936653"/>
                    <a:gd name="connsiteY138" fmla="*/ 718296 h 1698529"/>
                    <a:gd name="connsiteX139" fmla="*/ 446833 w 1936653"/>
                    <a:gd name="connsiteY139" fmla="*/ 681038 h 1698529"/>
                    <a:gd name="connsiteX140" fmla="*/ 970708 w 1936653"/>
                    <a:gd name="connsiteY140" fmla="*/ 676276 h 1698529"/>
                    <a:gd name="connsiteX141" fmla="*/ 1007966 w 1936653"/>
                    <a:gd name="connsiteY141" fmla="*/ 713534 h 1698529"/>
                    <a:gd name="connsiteX142" fmla="*/ 970708 w 1936653"/>
                    <a:gd name="connsiteY142" fmla="*/ 750792 h 1698529"/>
                    <a:gd name="connsiteX143" fmla="*/ 933450 w 1936653"/>
                    <a:gd name="connsiteY143" fmla="*/ 713534 h 1698529"/>
                    <a:gd name="connsiteX144" fmla="*/ 970708 w 1936653"/>
                    <a:gd name="connsiteY144" fmla="*/ 676276 h 1698529"/>
                    <a:gd name="connsiteX145" fmla="*/ 37258 w 1936653"/>
                    <a:gd name="connsiteY145" fmla="*/ 676276 h 1698529"/>
                    <a:gd name="connsiteX146" fmla="*/ 74516 w 1936653"/>
                    <a:gd name="connsiteY146" fmla="*/ 713534 h 1698529"/>
                    <a:gd name="connsiteX147" fmla="*/ 37258 w 1936653"/>
                    <a:gd name="connsiteY147" fmla="*/ 750792 h 1698529"/>
                    <a:gd name="connsiteX148" fmla="*/ 0 w 1936653"/>
                    <a:gd name="connsiteY148" fmla="*/ 713534 h 1698529"/>
                    <a:gd name="connsiteX149" fmla="*/ 37258 w 1936653"/>
                    <a:gd name="connsiteY149" fmla="*/ 676276 h 1698529"/>
                    <a:gd name="connsiteX150" fmla="*/ 656383 w 1936653"/>
                    <a:gd name="connsiteY150" fmla="*/ 652462 h 1698529"/>
                    <a:gd name="connsiteX151" fmla="*/ 693641 w 1936653"/>
                    <a:gd name="connsiteY151" fmla="*/ 689720 h 1698529"/>
                    <a:gd name="connsiteX152" fmla="*/ 656383 w 1936653"/>
                    <a:gd name="connsiteY152" fmla="*/ 726978 h 1698529"/>
                    <a:gd name="connsiteX153" fmla="*/ 619125 w 1936653"/>
                    <a:gd name="connsiteY153" fmla="*/ 689720 h 1698529"/>
                    <a:gd name="connsiteX154" fmla="*/ 656383 w 1936653"/>
                    <a:gd name="connsiteY154" fmla="*/ 652462 h 1698529"/>
                    <a:gd name="connsiteX155" fmla="*/ 1313608 w 1936653"/>
                    <a:gd name="connsiteY155" fmla="*/ 547689 h 1698529"/>
                    <a:gd name="connsiteX156" fmla="*/ 1350866 w 1936653"/>
                    <a:gd name="connsiteY156" fmla="*/ 584947 h 1698529"/>
                    <a:gd name="connsiteX157" fmla="*/ 1313608 w 1936653"/>
                    <a:gd name="connsiteY157" fmla="*/ 622205 h 1698529"/>
                    <a:gd name="connsiteX158" fmla="*/ 1276350 w 1936653"/>
                    <a:gd name="connsiteY158" fmla="*/ 584947 h 1698529"/>
                    <a:gd name="connsiteX159" fmla="*/ 1313608 w 1936653"/>
                    <a:gd name="connsiteY159" fmla="*/ 547689 h 1698529"/>
                    <a:gd name="connsiteX160" fmla="*/ 1728991 w 1936653"/>
                    <a:gd name="connsiteY160" fmla="*/ 503139 h 1698529"/>
                    <a:gd name="connsiteX161" fmla="*/ 1766249 w 1936653"/>
                    <a:gd name="connsiteY161" fmla="*/ 540397 h 1698529"/>
                    <a:gd name="connsiteX162" fmla="*/ 1728991 w 1936653"/>
                    <a:gd name="connsiteY162" fmla="*/ 577655 h 1698529"/>
                    <a:gd name="connsiteX163" fmla="*/ 1691733 w 1936653"/>
                    <a:gd name="connsiteY163" fmla="*/ 540397 h 1698529"/>
                    <a:gd name="connsiteX164" fmla="*/ 1728991 w 1936653"/>
                    <a:gd name="connsiteY164" fmla="*/ 503139 h 1698529"/>
                    <a:gd name="connsiteX165" fmla="*/ 723058 w 1936653"/>
                    <a:gd name="connsiteY165" fmla="*/ 476250 h 1698529"/>
                    <a:gd name="connsiteX166" fmla="*/ 760316 w 1936653"/>
                    <a:gd name="connsiteY166" fmla="*/ 513508 h 1698529"/>
                    <a:gd name="connsiteX167" fmla="*/ 723058 w 1936653"/>
                    <a:gd name="connsiteY167" fmla="*/ 550766 h 1698529"/>
                    <a:gd name="connsiteX168" fmla="*/ 685800 w 1936653"/>
                    <a:gd name="connsiteY168" fmla="*/ 513508 h 1698529"/>
                    <a:gd name="connsiteX169" fmla="*/ 723058 w 1936653"/>
                    <a:gd name="connsiteY169" fmla="*/ 476250 h 1698529"/>
                    <a:gd name="connsiteX170" fmla="*/ 251570 w 1936653"/>
                    <a:gd name="connsiteY170" fmla="*/ 461962 h 1698529"/>
                    <a:gd name="connsiteX171" fmla="*/ 288828 w 1936653"/>
                    <a:gd name="connsiteY171" fmla="*/ 499220 h 1698529"/>
                    <a:gd name="connsiteX172" fmla="*/ 251570 w 1936653"/>
                    <a:gd name="connsiteY172" fmla="*/ 536478 h 1698529"/>
                    <a:gd name="connsiteX173" fmla="*/ 214312 w 1936653"/>
                    <a:gd name="connsiteY173" fmla="*/ 499220 h 1698529"/>
                    <a:gd name="connsiteX174" fmla="*/ 251570 w 1936653"/>
                    <a:gd name="connsiteY174" fmla="*/ 461962 h 1698529"/>
                    <a:gd name="connsiteX175" fmla="*/ 1522332 w 1936653"/>
                    <a:gd name="connsiteY175" fmla="*/ 404813 h 1698529"/>
                    <a:gd name="connsiteX176" fmla="*/ 1559590 w 1936653"/>
                    <a:gd name="connsiteY176" fmla="*/ 442071 h 1698529"/>
                    <a:gd name="connsiteX177" fmla="*/ 1522332 w 1936653"/>
                    <a:gd name="connsiteY177" fmla="*/ 479329 h 1698529"/>
                    <a:gd name="connsiteX178" fmla="*/ 1485074 w 1936653"/>
                    <a:gd name="connsiteY178" fmla="*/ 442071 h 1698529"/>
                    <a:gd name="connsiteX179" fmla="*/ 1522332 w 1936653"/>
                    <a:gd name="connsiteY179" fmla="*/ 404813 h 1698529"/>
                    <a:gd name="connsiteX180" fmla="*/ 1080245 w 1936653"/>
                    <a:gd name="connsiteY180" fmla="*/ 395288 h 1698529"/>
                    <a:gd name="connsiteX181" fmla="*/ 1117503 w 1936653"/>
                    <a:gd name="connsiteY181" fmla="*/ 432546 h 1698529"/>
                    <a:gd name="connsiteX182" fmla="*/ 1080245 w 1936653"/>
                    <a:gd name="connsiteY182" fmla="*/ 469804 h 1698529"/>
                    <a:gd name="connsiteX183" fmla="*/ 1042987 w 1936653"/>
                    <a:gd name="connsiteY183" fmla="*/ 432546 h 1698529"/>
                    <a:gd name="connsiteX184" fmla="*/ 1080245 w 1936653"/>
                    <a:gd name="connsiteY184" fmla="*/ 395288 h 1698529"/>
                    <a:gd name="connsiteX185" fmla="*/ 513508 w 1936653"/>
                    <a:gd name="connsiteY185" fmla="*/ 328613 h 1698529"/>
                    <a:gd name="connsiteX186" fmla="*/ 550766 w 1936653"/>
                    <a:gd name="connsiteY186" fmla="*/ 365871 h 1698529"/>
                    <a:gd name="connsiteX187" fmla="*/ 513508 w 1936653"/>
                    <a:gd name="connsiteY187" fmla="*/ 403129 h 1698529"/>
                    <a:gd name="connsiteX188" fmla="*/ 476250 w 1936653"/>
                    <a:gd name="connsiteY188" fmla="*/ 365871 h 1698529"/>
                    <a:gd name="connsiteX189" fmla="*/ 513508 w 1936653"/>
                    <a:gd name="connsiteY189" fmla="*/ 328613 h 1698529"/>
                    <a:gd name="connsiteX190" fmla="*/ 870695 w 1936653"/>
                    <a:gd name="connsiteY190" fmla="*/ 247651 h 1698529"/>
                    <a:gd name="connsiteX191" fmla="*/ 907953 w 1936653"/>
                    <a:gd name="connsiteY191" fmla="*/ 284909 h 1698529"/>
                    <a:gd name="connsiteX192" fmla="*/ 870695 w 1936653"/>
                    <a:gd name="connsiteY192" fmla="*/ 322167 h 1698529"/>
                    <a:gd name="connsiteX193" fmla="*/ 833437 w 1936653"/>
                    <a:gd name="connsiteY193" fmla="*/ 284909 h 1698529"/>
                    <a:gd name="connsiteX194" fmla="*/ 870695 w 1936653"/>
                    <a:gd name="connsiteY194" fmla="*/ 247651 h 1698529"/>
                    <a:gd name="connsiteX195" fmla="*/ 1251695 w 1936653"/>
                    <a:gd name="connsiteY195" fmla="*/ 185739 h 1698529"/>
                    <a:gd name="connsiteX196" fmla="*/ 1288953 w 1936653"/>
                    <a:gd name="connsiteY196" fmla="*/ 222997 h 1698529"/>
                    <a:gd name="connsiteX197" fmla="*/ 1251695 w 1936653"/>
                    <a:gd name="connsiteY197" fmla="*/ 260255 h 1698529"/>
                    <a:gd name="connsiteX198" fmla="*/ 1214437 w 1936653"/>
                    <a:gd name="connsiteY198" fmla="*/ 222997 h 1698529"/>
                    <a:gd name="connsiteX199" fmla="*/ 1251695 w 1936653"/>
                    <a:gd name="connsiteY199" fmla="*/ 185739 h 1698529"/>
                    <a:gd name="connsiteX200" fmla="*/ 284908 w 1936653"/>
                    <a:gd name="connsiteY200" fmla="*/ 180975 h 1698529"/>
                    <a:gd name="connsiteX201" fmla="*/ 322166 w 1936653"/>
                    <a:gd name="connsiteY201" fmla="*/ 218233 h 1698529"/>
                    <a:gd name="connsiteX202" fmla="*/ 284908 w 1936653"/>
                    <a:gd name="connsiteY202" fmla="*/ 255491 h 1698529"/>
                    <a:gd name="connsiteX203" fmla="*/ 247650 w 1936653"/>
                    <a:gd name="connsiteY203" fmla="*/ 218233 h 1698529"/>
                    <a:gd name="connsiteX204" fmla="*/ 284908 w 1936653"/>
                    <a:gd name="connsiteY204" fmla="*/ 180975 h 1698529"/>
                    <a:gd name="connsiteX205" fmla="*/ 1546144 w 1936653"/>
                    <a:gd name="connsiteY205" fmla="*/ 119063 h 1698529"/>
                    <a:gd name="connsiteX206" fmla="*/ 1583402 w 1936653"/>
                    <a:gd name="connsiteY206" fmla="*/ 156321 h 1698529"/>
                    <a:gd name="connsiteX207" fmla="*/ 1546144 w 1936653"/>
                    <a:gd name="connsiteY207" fmla="*/ 193579 h 1698529"/>
                    <a:gd name="connsiteX208" fmla="*/ 1508886 w 1936653"/>
                    <a:gd name="connsiteY208" fmla="*/ 156321 h 1698529"/>
                    <a:gd name="connsiteX209" fmla="*/ 1546144 w 1936653"/>
                    <a:gd name="connsiteY209" fmla="*/ 119063 h 1698529"/>
                    <a:gd name="connsiteX210" fmla="*/ 651621 w 1936653"/>
                    <a:gd name="connsiteY210" fmla="*/ 85725 h 1698529"/>
                    <a:gd name="connsiteX211" fmla="*/ 688879 w 1936653"/>
                    <a:gd name="connsiteY211" fmla="*/ 122983 h 1698529"/>
                    <a:gd name="connsiteX212" fmla="*/ 651621 w 1936653"/>
                    <a:gd name="connsiteY212" fmla="*/ 160241 h 1698529"/>
                    <a:gd name="connsiteX213" fmla="*/ 614363 w 1936653"/>
                    <a:gd name="connsiteY213" fmla="*/ 122983 h 1698529"/>
                    <a:gd name="connsiteX214" fmla="*/ 651621 w 1936653"/>
                    <a:gd name="connsiteY214" fmla="*/ 85725 h 1698529"/>
                    <a:gd name="connsiteX215" fmla="*/ 1013571 w 1936653"/>
                    <a:gd name="connsiteY215" fmla="*/ 0 h 1698529"/>
                    <a:gd name="connsiteX216" fmla="*/ 1050829 w 1936653"/>
                    <a:gd name="connsiteY216" fmla="*/ 37258 h 1698529"/>
                    <a:gd name="connsiteX217" fmla="*/ 1013571 w 1936653"/>
                    <a:gd name="connsiteY217" fmla="*/ 74516 h 1698529"/>
                    <a:gd name="connsiteX218" fmla="*/ 976313 w 1936653"/>
                    <a:gd name="connsiteY218" fmla="*/ 37258 h 1698529"/>
                    <a:gd name="connsiteX219" fmla="*/ 1013571 w 1936653"/>
                    <a:gd name="connsiteY219" fmla="*/ 0 h 16985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</a:cxnLst>
                  <a:rect l="l" t="t" r="r" b="b"/>
                  <a:pathLst>
                    <a:path w="1936653" h="1698529">
                      <a:moveTo>
                        <a:pt x="1198482" y="1624013"/>
                      </a:moveTo>
                      <a:cubicBezTo>
                        <a:pt x="1219059" y="1624013"/>
                        <a:pt x="1235740" y="1640694"/>
                        <a:pt x="1235740" y="1661271"/>
                      </a:cubicBezTo>
                      <a:cubicBezTo>
                        <a:pt x="1235740" y="1681848"/>
                        <a:pt x="1219059" y="1698529"/>
                        <a:pt x="1198482" y="1698529"/>
                      </a:cubicBezTo>
                      <a:cubicBezTo>
                        <a:pt x="1177905" y="1698529"/>
                        <a:pt x="1161224" y="1681848"/>
                        <a:pt x="1161224" y="1661271"/>
                      </a:cubicBezTo>
                      <a:cubicBezTo>
                        <a:pt x="1161224" y="1640694"/>
                        <a:pt x="1177905" y="1624013"/>
                        <a:pt x="1198482" y="1624013"/>
                      </a:cubicBezTo>
                      <a:close/>
                      <a:moveTo>
                        <a:pt x="888920" y="1585913"/>
                      </a:moveTo>
                      <a:cubicBezTo>
                        <a:pt x="909497" y="1585913"/>
                        <a:pt x="926178" y="1602594"/>
                        <a:pt x="926178" y="1623171"/>
                      </a:cubicBezTo>
                      <a:cubicBezTo>
                        <a:pt x="926178" y="1643748"/>
                        <a:pt x="909497" y="1660429"/>
                        <a:pt x="888920" y="1660429"/>
                      </a:cubicBezTo>
                      <a:cubicBezTo>
                        <a:pt x="868343" y="1660429"/>
                        <a:pt x="851662" y="1643748"/>
                        <a:pt x="851662" y="1623171"/>
                      </a:cubicBezTo>
                      <a:cubicBezTo>
                        <a:pt x="851662" y="1602594"/>
                        <a:pt x="868343" y="1585913"/>
                        <a:pt x="888920" y="1585913"/>
                      </a:cubicBezTo>
                      <a:close/>
                      <a:moveTo>
                        <a:pt x="1560432" y="1543050"/>
                      </a:moveTo>
                      <a:cubicBezTo>
                        <a:pt x="1581009" y="1543050"/>
                        <a:pt x="1597690" y="1559731"/>
                        <a:pt x="1597690" y="1580308"/>
                      </a:cubicBezTo>
                      <a:cubicBezTo>
                        <a:pt x="1597690" y="1600885"/>
                        <a:pt x="1581009" y="1617566"/>
                        <a:pt x="1560432" y="1617566"/>
                      </a:cubicBezTo>
                      <a:cubicBezTo>
                        <a:pt x="1539855" y="1617566"/>
                        <a:pt x="1523174" y="1600885"/>
                        <a:pt x="1523174" y="1580308"/>
                      </a:cubicBezTo>
                      <a:cubicBezTo>
                        <a:pt x="1523174" y="1559731"/>
                        <a:pt x="1539855" y="1543050"/>
                        <a:pt x="1560432" y="1543050"/>
                      </a:cubicBezTo>
                      <a:close/>
                      <a:moveTo>
                        <a:pt x="436482" y="1519238"/>
                      </a:moveTo>
                      <a:cubicBezTo>
                        <a:pt x="457059" y="1519238"/>
                        <a:pt x="473740" y="1535919"/>
                        <a:pt x="473740" y="1556496"/>
                      </a:cubicBezTo>
                      <a:cubicBezTo>
                        <a:pt x="473740" y="1577073"/>
                        <a:pt x="457059" y="1593754"/>
                        <a:pt x="436482" y="1593754"/>
                      </a:cubicBezTo>
                      <a:cubicBezTo>
                        <a:pt x="415905" y="1593754"/>
                        <a:pt x="399224" y="1577073"/>
                        <a:pt x="399224" y="1556496"/>
                      </a:cubicBezTo>
                      <a:cubicBezTo>
                        <a:pt x="399224" y="1535919"/>
                        <a:pt x="415905" y="1519238"/>
                        <a:pt x="436482" y="1519238"/>
                      </a:cubicBezTo>
                      <a:close/>
                      <a:moveTo>
                        <a:pt x="665908" y="1471614"/>
                      </a:moveTo>
                      <a:cubicBezTo>
                        <a:pt x="686485" y="1471614"/>
                        <a:pt x="703166" y="1488295"/>
                        <a:pt x="703166" y="1508872"/>
                      </a:cubicBezTo>
                      <a:cubicBezTo>
                        <a:pt x="703166" y="1529449"/>
                        <a:pt x="686485" y="1546130"/>
                        <a:pt x="665908" y="1546130"/>
                      </a:cubicBezTo>
                      <a:cubicBezTo>
                        <a:pt x="645331" y="1546130"/>
                        <a:pt x="628650" y="1529449"/>
                        <a:pt x="628650" y="1508872"/>
                      </a:cubicBezTo>
                      <a:cubicBezTo>
                        <a:pt x="628650" y="1488295"/>
                        <a:pt x="645331" y="1471614"/>
                        <a:pt x="665908" y="1471614"/>
                      </a:cubicBezTo>
                      <a:close/>
                      <a:moveTo>
                        <a:pt x="1104058" y="1428751"/>
                      </a:moveTo>
                      <a:cubicBezTo>
                        <a:pt x="1124635" y="1428751"/>
                        <a:pt x="1141316" y="1445432"/>
                        <a:pt x="1141316" y="1466009"/>
                      </a:cubicBezTo>
                      <a:cubicBezTo>
                        <a:pt x="1141316" y="1486586"/>
                        <a:pt x="1124635" y="1503267"/>
                        <a:pt x="1104058" y="1503267"/>
                      </a:cubicBezTo>
                      <a:cubicBezTo>
                        <a:pt x="1083481" y="1503267"/>
                        <a:pt x="1066800" y="1486586"/>
                        <a:pt x="1066800" y="1466009"/>
                      </a:cubicBezTo>
                      <a:cubicBezTo>
                        <a:pt x="1066800" y="1445432"/>
                        <a:pt x="1083481" y="1428751"/>
                        <a:pt x="1104058" y="1428751"/>
                      </a:cubicBezTo>
                      <a:close/>
                      <a:moveTo>
                        <a:pt x="1351708" y="1414464"/>
                      </a:moveTo>
                      <a:cubicBezTo>
                        <a:pt x="1372285" y="1414464"/>
                        <a:pt x="1388966" y="1431145"/>
                        <a:pt x="1388966" y="1451722"/>
                      </a:cubicBezTo>
                      <a:cubicBezTo>
                        <a:pt x="1388966" y="1472299"/>
                        <a:pt x="1372285" y="1488980"/>
                        <a:pt x="1351708" y="1488980"/>
                      </a:cubicBezTo>
                      <a:cubicBezTo>
                        <a:pt x="1331131" y="1488980"/>
                        <a:pt x="1314450" y="1472299"/>
                        <a:pt x="1314450" y="1451722"/>
                      </a:cubicBezTo>
                      <a:cubicBezTo>
                        <a:pt x="1314450" y="1431145"/>
                        <a:pt x="1331131" y="1414464"/>
                        <a:pt x="1351708" y="1414464"/>
                      </a:cubicBezTo>
                      <a:close/>
                      <a:moveTo>
                        <a:pt x="203120" y="1328738"/>
                      </a:moveTo>
                      <a:cubicBezTo>
                        <a:pt x="223697" y="1328738"/>
                        <a:pt x="240378" y="1345419"/>
                        <a:pt x="240378" y="1365996"/>
                      </a:cubicBezTo>
                      <a:cubicBezTo>
                        <a:pt x="240378" y="1386573"/>
                        <a:pt x="223697" y="1403254"/>
                        <a:pt x="203120" y="1403254"/>
                      </a:cubicBezTo>
                      <a:cubicBezTo>
                        <a:pt x="182543" y="1403254"/>
                        <a:pt x="165862" y="1386573"/>
                        <a:pt x="165862" y="1365996"/>
                      </a:cubicBezTo>
                      <a:cubicBezTo>
                        <a:pt x="165862" y="1345419"/>
                        <a:pt x="182543" y="1328738"/>
                        <a:pt x="203120" y="1328738"/>
                      </a:cubicBezTo>
                      <a:close/>
                      <a:moveTo>
                        <a:pt x="1608883" y="1290639"/>
                      </a:moveTo>
                      <a:cubicBezTo>
                        <a:pt x="1629460" y="1290639"/>
                        <a:pt x="1646141" y="1307320"/>
                        <a:pt x="1646141" y="1327897"/>
                      </a:cubicBezTo>
                      <a:cubicBezTo>
                        <a:pt x="1646141" y="1348474"/>
                        <a:pt x="1629460" y="1365155"/>
                        <a:pt x="1608883" y="1365155"/>
                      </a:cubicBezTo>
                      <a:cubicBezTo>
                        <a:pt x="1588306" y="1365155"/>
                        <a:pt x="1571625" y="1348474"/>
                        <a:pt x="1571625" y="1327897"/>
                      </a:cubicBezTo>
                      <a:cubicBezTo>
                        <a:pt x="1571625" y="1307320"/>
                        <a:pt x="1588306" y="1290639"/>
                        <a:pt x="1608883" y="1290639"/>
                      </a:cubicBezTo>
                      <a:close/>
                      <a:moveTo>
                        <a:pt x="894508" y="1281114"/>
                      </a:moveTo>
                      <a:cubicBezTo>
                        <a:pt x="915085" y="1281114"/>
                        <a:pt x="931766" y="1297795"/>
                        <a:pt x="931766" y="1318372"/>
                      </a:cubicBezTo>
                      <a:cubicBezTo>
                        <a:pt x="931766" y="1338949"/>
                        <a:pt x="915085" y="1355630"/>
                        <a:pt x="894508" y="1355630"/>
                      </a:cubicBezTo>
                      <a:cubicBezTo>
                        <a:pt x="873931" y="1355630"/>
                        <a:pt x="857250" y="1338949"/>
                        <a:pt x="857250" y="1318372"/>
                      </a:cubicBezTo>
                      <a:cubicBezTo>
                        <a:pt x="857250" y="1297795"/>
                        <a:pt x="873931" y="1281114"/>
                        <a:pt x="894508" y="1281114"/>
                      </a:cubicBezTo>
                      <a:close/>
                      <a:moveTo>
                        <a:pt x="484090" y="1253381"/>
                      </a:moveTo>
                      <a:cubicBezTo>
                        <a:pt x="504667" y="1253381"/>
                        <a:pt x="521348" y="1270062"/>
                        <a:pt x="521348" y="1290639"/>
                      </a:cubicBezTo>
                      <a:cubicBezTo>
                        <a:pt x="521348" y="1311216"/>
                        <a:pt x="504667" y="1327897"/>
                        <a:pt x="484090" y="1327897"/>
                      </a:cubicBezTo>
                      <a:cubicBezTo>
                        <a:pt x="463513" y="1327897"/>
                        <a:pt x="446832" y="1311216"/>
                        <a:pt x="446832" y="1290639"/>
                      </a:cubicBezTo>
                      <a:cubicBezTo>
                        <a:pt x="446832" y="1270062"/>
                        <a:pt x="463513" y="1253381"/>
                        <a:pt x="484090" y="1253381"/>
                      </a:cubicBezTo>
                      <a:close/>
                      <a:moveTo>
                        <a:pt x="1156446" y="1138238"/>
                      </a:moveTo>
                      <a:cubicBezTo>
                        <a:pt x="1177023" y="1138238"/>
                        <a:pt x="1193704" y="1154919"/>
                        <a:pt x="1193704" y="1175496"/>
                      </a:cubicBezTo>
                      <a:cubicBezTo>
                        <a:pt x="1193704" y="1196073"/>
                        <a:pt x="1177023" y="1212754"/>
                        <a:pt x="1156446" y="1212754"/>
                      </a:cubicBezTo>
                      <a:cubicBezTo>
                        <a:pt x="1135869" y="1212754"/>
                        <a:pt x="1119188" y="1196073"/>
                        <a:pt x="1119188" y="1175496"/>
                      </a:cubicBezTo>
                      <a:cubicBezTo>
                        <a:pt x="1119188" y="1154919"/>
                        <a:pt x="1135869" y="1138238"/>
                        <a:pt x="1156446" y="1138238"/>
                      </a:cubicBezTo>
                      <a:close/>
                      <a:moveTo>
                        <a:pt x="1394571" y="1119188"/>
                      </a:moveTo>
                      <a:cubicBezTo>
                        <a:pt x="1415148" y="1119188"/>
                        <a:pt x="1431829" y="1135869"/>
                        <a:pt x="1431829" y="1156446"/>
                      </a:cubicBezTo>
                      <a:cubicBezTo>
                        <a:pt x="1431829" y="1177023"/>
                        <a:pt x="1415148" y="1193704"/>
                        <a:pt x="1394571" y="1193704"/>
                      </a:cubicBezTo>
                      <a:cubicBezTo>
                        <a:pt x="1373994" y="1193704"/>
                        <a:pt x="1357313" y="1177023"/>
                        <a:pt x="1357313" y="1156446"/>
                      </a:cubicBezTo>
                      <a:cubicBezTo>
                        <a:pt x="1357313" y="1135869"/>
                        <a:pt x="1373994" y="1119188"/>
                        <a:pt x="1394571" y="1119188"/>
                      </a:cubicBezTo>
                      <a:close/>
                      <a:moveTo>
                        <a:pt x="680196" y="1109663"/>
                      </a:moveTo>
                      <a:cubicBezTo>
                        <a:pt x="700773" y="1109663"/>
                        <a:pt x="717454" y="1126344"/>
                        <a:pt x="717454" y="1146921"/>
                      </a:cubicBezTo>
                      <a:cubicBezTo>
                        <a:pt x="717454" y="1167498"/>
                        <a:pt x="700773" y="1184179"/>
                        <a:pt x="680196" y="1184179"/>
                      </a:cubicBezTo>
                      <a:cubicBezTo>
                        <a:pt x="659619" y="1184179"/>
                        <a:pt x="642938" y="1167498"/>
                        <a:pt x="642938" y="1146921"/>
                      </a:cubicBezTo>
                      <a:cubicBezTo>
                        <a:pt x="642938" y="1126344"/>
                        <a:pt x="659619" y="1109663"/>
                        <a:pt x="680196" y="1109663"/>
                      </a:cubicBezTo>
                      <a:close/>
                      <a:moveTo>
                        <a:pt x="265858" y="1100137"/>
                      </a:moveTo>
                      <a:cubicBezTo>
                        <a:pt x="286435" y="1100137"/>
                        <a:pt x="303116" y="1116818"/>
                        <a:pt x="303116" y="1137395"/>
                      </a:cubicBezTo>
                      <a:cubicBezTo>
                        <a:pt x="303116" y="1157972"/>
                        <a:pt x="286435" y="1174653"/>
                        <a:pt x="265858" y="1174653"/>
                      </a:cubicBezTo>
                      <a:cubicBezTo>
                        <a:pt x="245281" y="1174653"/>
                        <a:pt x="228600" y="1157972"/>
                        <a:pt x="228600" y="1137395"/>
                      </a:cubicBezTo>
                      <a:cubicBezTo>
                        <a:pt x="228600" y="1116818"/>
                        <a:pt x="245281" y="1100137"/>
                        <a:pt x="265858" y="1100137"/>
                      </a:cubicBezTo>
                      <a:close/>
                      <a:moveTo>
                        <a:pt x="1846182" y="1076325"/>
                      </a:moveTo>
                      <a:cubicBezTo>
                        <a:pt x="1866759" y="1076325"/>
                        <a:pt x="1883440" y="1093006"/>
                        <a:pt x="1883440" y="1113583"/>
                      </a:cubicBezTo>
                      <a:cubicBezTo>
                        <a:pt x="1883440" y="1134160"/>
                        <a:pt x="1866759" y="1150841"/>
                        <a:pt x="1846182" y="1150841"/>
                      </a:cubicBezTo>
                      <a:cubicBezTo>
                        <a:pt x="1825605" y="1150841"/>
                        <a:pt x="1808924" y="1134160"/>
                        <a:pt x="1808924" y="1113583"/>
                      </a:cubicBezTo>
                      <a:cubicBezTo>
                        <a:pt x="1808924" y="1093006"/>
                        <a:pt x="1825605" y="1076325"/>
                        <a:pt x="1846182" y="1076325"/>
                      </a:cubicBezTo>
                      <a:close/>
                      <a:moveTo>
                        <a:pt x="1604120" y="1019176"/>
                      </a:moveTo>
                      <a:cubicBezTo>
                        <a:pt x="1624697" y="1019176"/>
                        <a:pt x="1641378" y="1035857"/>
                        <a:pt x="1641378" y="1056434"/>
                      </a:cubicBezTo>
                      <a:cubicBezTo>
                        <a:pt x="1641378" y="1077011"/>
                        <a:pt x="1624697" y="1093692"/>
                        <a:pt x="1604120" y="1093692"/>
                      </a:cubicBezTo>
                      <a:cubicBezTo>
                        <a:pt x="1583543" y="1093692"/>
                        <a:pt x="1566862" y="1077011"/>
                        <a:pt x="1566862" y="1056434"/>
                      </a:cubicBezTo>
                      <a:cubicBezTo>
                        <a:pt x="1566862" y="1035857"/>
                        <a:pt x="1583543" y="1019176"/>
                        <a:pt x="1604120" y="1019176"/>
                      </a:cubicBezTo>
                      <a:close/>
                      <a:moveTo>
                        <a:pt x="470646" y="962026"/>
                      </a:moveTo>
                      <a:cubicBezTo>
                        <a:pt x="491223" y="962026"/>
                        <a:pt x="507904" y="978707"/>
                        <a:pt x="507904" y="999284"/>
                      </a:cubicBezTo>
                      <a:cubicBezTo>
                        <a:pt x="507904" y="1019861"/>
                        <a:pt x="491223" y="1036542"/>
                        <a:pt x="470646" y="1036542"/>
                      </a:cubicBezTo>
                      <a:cubicBezTo>
                        <a:pt x="450069" y="1036542"/>
                        <a:pt x="433388" y="1019861"/>
                        <a:pt x="433388" y="999284"/>
                      </a:cubicBezTo>
                      <a:cubicBezTo>
                        <a:pt x="433388" y="978707"/>
                        <a:pt x="450069" y="962026"/>
                        <a:pt x="470646" y="962026"/>
                      </a:cubicBezTo>
                      <a:close/>
                      <a:moveTo>
                        <a:pt x="873353" y="943629"/>
                      </a:moveTo>
                      <a:cubicBezTo>
                        <a:pt x="893930" y="943629"/>
                        <a:pt x="910611" y="960310"/>
                        <a:pt x="910611" y="980887"/>
                      </a:cubicBezTo>
                      <a:cubicBezTo>
                        <a:pt x="910611" y="1001464"/>
                        <a:pt x="893930" y="1018145"/>
                        <a:pt x="873353" y="1018145"/>
                      </a:cubicBezTo>
                      <a:cubicBezTo>
                        <a:pt x="852776" y="1018145"/>
                        <a:pt x="836095" y="1001464"/>
                        <a:pt x="836095" y="980887"/>
                      </a:cubicBezTo>
                      <a:cubicBezTo>
                        <a:pt x="836095" y="960310"/>
                        <a:pt x="852776" y="943629"/>
                        <a:pt x="873353" y="943629"/>
                      </a:cubicBezTo>
                      <a:close/>
                      <a:moveTo>
                        <a:pt x="1129273" y="912715"/>
                      </a:moveTo>
                      <a:cubicBezTo>
                        <a:pt x="1149850" y="912715"/>
                        <a:pt x="1166531" y="929396"/>
                        <a:pt x="1166531" y="949973"/>
                      </a:cubicBezTo>
                      <a:cubicBezTo>
                        <a:pt x="1166531" y="970550"/>
                        <a:pt x="1149850" y="987231"/>
                        <a:pt x="1129273" y="987231"/>
                      </a:cubicBezTo>
                      <a:cubicBezTo>
                        <a:pt x="1108696" y="987231"/>
                        <a:pt x="1092015" y="970550"/>
                        <a:pt x="1092015" y="949973"/>
                      </a:cubicBezTo>
                      <a:cubicBezTo>
                        <a:pt x="1092015" y="929396"/>
                        <a:pt x="1108696" y="912715"/>
                        <a:pt x="1129273" y="912715"/>
                      </a:cubicBezTo>
                      <a:close/>
                      <a:moveTo>
                        <a:pt x="1394570" y="871539"/>
                      </a:moveTo>
                      <a:cubicBezTo>
                        <a:pt x="1415147" y="871539"/>
                        <a:pt x="1431828" y="888220"/>
                        <a:pt x="1431828" y="908797"/>
                      </a:cubicBezTo>
                      <a:cubicBezTo>
                        <a:pt x="1431828" y="929374"/>
                        <a:pt x="1415147" y="946055"/>
                        <a:pt x="1394570" y="946055"/>
                      </a:cubicBezTo>
                      <a:cubicBezTo>
                        <a:pt x="1373993" y="946055"/>
                        <a:pt x="1357312" y="929374"/>
                        <a:pt x="1357312" y="908797"/>
                      </a:cubicBezTo>
                      <a:cubicBezTo>
                        <a:pt x="1357312" y="888220"/>
                        <a:pt x="1373993" y="871539"/>
                        <a:pt x="1394570" y="871539"/>
                      </a:cubicBezTo>
                      <a:close/>
                      <a:moveTo>
                        <a:pt x="1696605" y="857060"/>
                      </a:moveTo>
                      <a:cubicBezTo>
                        <a:pt x="1717182" y="857060"/>
                        <a:pt x="1733863" y="873741"/>
                        <a:pt x="1733863" y="894318"/>
                      </a:cubicBezTo>
                      <a:cubicBezTo>
                        <a:pt x="1733863" y="914895"/>
                        <a:pt x="1717182" y="931576"/>
                        <a:pt x="1696605" y="931576"/>
                      </a:cubicBezTo>
                      <a:cubicBezTo>
                        <a:pt x="1676028" y="931576"/>
                        <a:pt x="1659347" y="914895"/>
                        <a:pt x="1659347" y="894318"/>
                      </a:cubicBezTo>
                      <a:cubicBezTo>
                        <a:pt x="1659347" y="873741"/>
                        <a:pt x="1676028" y="857060"/>
                        <a:pt x="1696605" y="857060"/>
                      </a:cubicBezTo>
                      <a:close/>
                      <a:moveTo>
                        <a:pt x="656383" y="828675"/>
                      </a:moveTo>
                      <a:cubicBezTo>
                        <a:pt x="676960" y="828675"/>
                        <a:pt x="693641" y="845356"/>
                        <a:pt x="693641" y="865933"/>
                      </a:cubicBezTo>
                      <a:cubicBezTo>
                        <a:pt x="693641" y="886510"/>
                        <a:pt x="676960" y="903191"/>
                        <a:pt x="656383" y="903191"/>
                      </a:cubicBezTo>
                      <a:cubicBezTo>
                        <a:pt x="635806" y="903191"/>
                        <a:pt x="619125" y="886510"/>
                        <a:pt x="619125" y="865933"/>
                      </a:cubicBezTo>
                      <a:cubicBezTo>
                        <a:pt x="619125" y="845356"/>
                        <a:pt x="635806" y="828675"/>
                        <a:pt x="656383" y="828675"/>
                      </a:cubicBezTo>
                      <a:close/>
                      <a:moveTo>
                        <a:pt x="246808" y="823913"/>
                      </a:moveTo>
                      <a:cubicBezTo>
                        <a:pt x="267385" y="823913"/>
                        <a:pt x="284066" y="840594"/>
                        <a:pt x="284066" y="861171"/>
                      </a:cubicBezTo>
                      <a:cubicBezTo>
                        <a:pt x="284066" y="881748"/>
                        <a:pt x="267385" y="898429"/>
                        <a:pt x="246808" y="898429"/>
                      </a:cubicBezTo>
                      <a:cubicBezTo>
                        <a:pt x="226231" y="898429"/>
                        <a:pt x="209550" y="881748"/>
                        <a:pt x="209550" y="861171"/>
                      </a:cubicBezTo>
                      <a:cubicBezTo>
                        <a:pt x="209550" y="840594"/>
                        <a:pt x="226231" y="823913"/>
                        <a:pt x="246808" y="823913"/>
                      </a:cubicBezTo>
                      <a:close/>
                      <a:moveTo>
                        <a:pt x="1219761" y="726977"/>
                      </a:moveTo>
                      <a:cubicBezTo>
                        <a:pt x="1240338" y="726977"/>
                        <a:pt x="1257019" y="743658"/>
                        <a:pt x="1257019" y="764235"/>
                      </a:cubicBezTo>
                      <a:cubicBezTo>
                        <a:pt x="1257019" y="784812"/>
                        <a:pt x="1240338" y="801493"/>
                        <a:pt x="1219761" y="801493"/>
                      </a:cubicBezTo>
                      <a:cubicBezTo>
                        <a:pt x="1199184" y="801493"/>
                        <a:pt x="1182503" y="784812"/>
                        <a:pt x="1182503" y="764235"/>
                      </a:cubicBezTo>
                      <a:cubicBezTo>
                        <a:pt x="1182503" y="743658"/>
                        <a:pt x="1199184" y="726977"/>
                        <a:pt x="1219761" y="726977"/>
                      </a:cubicBezTo>
                      <a:close/>
                      <a:moveTo>
                        <a:pt x="1899395" y="714377"/>
                      </a:moveTo>
                      <a:cubicBezTo>
                        <a:pt x="1919972" y="714377"/>
                        <a:pt x="1936653" y="731058"/>
                        <a:pt x="1936653" y="751635"/>
                      </a:cubicBezTo>
                      <a:cubicBezTo>
                        <a:pt x="1936653" y="772212"/>
                        <a:pt x="1919972" y="788893"/>
                        <a:pt x="1899395" y="788893"/>
                      </a:cubicBezTo>
                      <a:cubicBezTo>
                        <a:pt x="1878818" y="788893"/>
                        <a:pt x="1862137" y="772212"/>
                        <a:pt x="1862137" y="751635"/>
                      </a:cubicBezTo>
                      <a:cubicBezTo>
                        <a:pt x="1862137" y="731058"/>
                        <a:pt x="1878818" y="714377"/>
                        <a:pt x="1899395" y="714377"/>
                      </a:cubicBezTo>
                      <a:close/>
                      <a:moveTo>
                        <a:pt x="1523158" y="695326"/>
                      </a:moveTo>
                      <a:cubicBezTo>
                        <a:pt x="1543735" y="695326"/>
                        <a:pt x="1560416" y="712007"/>
                        <a:pt x="1560416" y="732584"/>
                      </a:cubicBezTo>
                      <a:cubicBezTo>
                        <a:pt x="1560416" y="753161"/>
                        <a:pt x="1543735" y="769842"/>
                        <a:pt x="1523158" y="769842"/>
                      </a:cubicBezTo>
                      <a:cubicBezTo>
                        <a:pt x="1502581" y="769842"/>
                        <a:pt x="1485900" y="753161"/>
                        <a:pt x="1485900" y="732584"/>
                      </a:cubicBezTo>
                      <a:cubicBezTo>
                        <a:pt x="1485900" y="712007"/>
                        <a:pt x="1502581" y="695326"/>
                        <a:pt x="1523158" y="695326"/>
                      </a:cubicBezTo>
                      <a:close/>
                      <a:moveTo>
                        <a:pt x="446833" y="681038"/>
                      </a:moveTo>
                      <a:cubicBezTo>
                        <a:pt x="467410" y="681038"/>
                        <a:pt x="484091" y="697719"/>
                        <a:pt x="484091" y="718296"/>
                      </a:cubicBezTo>
                      <a:cubicBezTo>
                        <a:pt x="484091" y="738873"/>
                        <a:pt x="467410" y="755554"/>
                        <a:pt x="446833" y="755554"/>
                      </a:cubicBezTo>
                      <a:cubicBezTo>
                        <a:pt x="426256" y="755554"/>
                        <a:pt x="409575" y="738873"/>
                        <a:pt x="409575" y="718296"/>
                      </a:cubicBezTo>
                      <a:cubicBezTo>
                        <a:pt x="409575" y="697719"/>
                        <a:pt x="426256" y="681038"/>
                        <a:pt x="446833" y="681038"/>
                      </a:cubicBezTo>
                      <a:close/>
                      <a:moveTo>
                        <a:pt x="970708" y="676276"/>
                      </a:moveTo>
                      <a:cubicBezTo>
                        <a:pt x="991285" y="676276"/>
                        <a:pt x="1007966" y="692957"/>
                        <a:pt x="1007966" y="713534"/>
                      </a:cubicBezTo>
                      <a:cubicBezTo>
                        <a:pt x="1007966" y="734111"/>
                        <a:pt x="991285" y="750792"/>
                        <a:pt x="970708" y="750792"/>
                      </a:cubicBezTo>
                      <a:cubicBezTo>
                        <a:pt x="950131" y="750792"/>
                        <a:pt x="933450" y="734111"/>
                        <a:pt x="933450" y="713534"/>
                      </a:cubicBezTo>
                      <a:cubicBezTo>
                        <a:pt x="933450" y="692957"/>
                        <a:pt x="950131" y="676276"/>
                        <a:pt x="970708" y="676276"/>
                      </a:cubicBezTo>
                      <a:close/>
                      <a:moveTo>
                        <a:pt x="37258" y="676276"/>
                      </a:moveTo>
                      <a:cubicBezTo>
                        <a:pt x="57835" y="676276"/>
                        <a:pt x="74516" y="692957"/>
                        <a:pt x="74516" y="713534"/>
                      </a:cubicBezTo>
                      <a:cubicBezTo>
                        <a:pt x="74516" y="734111"/>
                        <a:pt x="57835" y="750792"/>
                        <a:pt x="37258" y="750792"/>
                      </a:cubicBezTo>
                      <a:cubicBezTo>
                        <a:pt x="16681" y="750792"/>
                        <a:pt x="0" y="734111"/>
                        <a:pt x="0" y="713534"/>
                      </a:cubicBezTo>
                      <a:cubicBezTo>
                        <a:pt x="0" y="692957"/>
                        <a:pt x="16681" y="676276"/>
                        <a:pt x="37258" y="676276"/>
                      </a:cubicBezTo>
                      <a:close/>
                      <a:moveTo>
                        <a:pt x="656383" y="652462"/>
                      </a:moveTo>
                      <a:cubicBezTo>
                        <a:pt x="676960" y="652462"/>
                        <a:pt x="693641" y="669143"/>
                        <a:pt x="693641" y="689720"/>
                      </a:cubicBezTo>
                      <a:cubicBezTo>
                        <a:pt x="693641" y="710297"/>
                        <a:pt x="676960" y="726978"/>
                        <a:pt x="656383" y="726978"/>
                      </a:cubicBezTo>
                      <a:cubicBezTo>
                        <a:pt x="635806" y="726978"/>
                        <a:pt x="619125" y="710297"/>
                        <a:pt x="619125" y="689720"/>
                      </a:cubicBezTo>
                      <a:cubicBezTo>
                        <a:pt x="619125" y="669143"/>
                        <a:pt x="635806" y="652462"/>
                        <a:pt x="656383" y="652462"/>
                      </a:cubicBezTo>
                      <a:close/>
                      <a:moveTo>
                        <a:pt x="1313608" y="547689"/>
                      </a:moveTo>
                      <a:cubicBezTo>
                        <a:pt x="1334185" y="547689"/>
                        <a:pt x="1350866" y="564370"/>
                        <a:pt x="1350866" y="584947"/>
                      </a:cubicBezTo>
                      <a:cubicBezTo>
                        <a:pt x="1350866" y="605524"/>
                        <a:pt x="1334185" y="622205"/>
                        <a:pt x="1313608" y="622205"/>
                      </a:cubicBezTo>
                      <a:cubicBezTo>
                        <a:pt x="1293031" y="622205"/>
                        <a:pt x="1276350" y="605524"/>
                        <a:pt x="1276350" y="584947"/>
                      </a:cubicBezTo>
                      <a:cubicBezTo>
                        <a:pt x="1276350" y="564370"/>
                        <a:pt x="1293031" y="547689"/>
                        <a:pt x="1313608" y="547689"/>
                      </a:cubicBezTo>
                      <a:close/>
                      <a:moveTo>
                        <a:pt x="1728991" y="503139"/>
                      </a:moveTo>
                      <a:cubicBezTo>
                        <a:pt x="1749568" y="503139"/>
                        <a:pt x="1766249" y="519820"/>
                        <a:pt x="1766249" y="540397"/>
                      </a:cubicBezTo>
                      <a:cubicBezTo>
                        <a:pt x="1766249" y="560974"/>
                        <a:pt x="1749568" y="577655"/>
                        <a:pt x="1728991" y="577655"/>
                      </a:cubicBezTo>
                      <a:cubicBezTo>
                        <a:pt x="1708414" y="577655"/>
                        <a:pt x="1691733" y="560974"/>
                        <a:pt x="1691733" y="540397"/>
                      </a:cubicBezTo>
                      <a:cubicBezTo>
                        <a:pt x="1691733" y="519820"/>
                        <a:pt x="1708414" y="503139"/>
                        <a:pt x="1728991" y="503139"/>
                      </a:cubicBezTo>
                      <a:close/>
                      <a:moveTo>
                        <a:pt x="723058" y="476250"/>
                      </a:moveTo>
                      <a:cubicBezTo>
                        <a:pt x="743635" y="476250"/>
                        <a:pt x="760316" y="492931"/>
                        <a:pt x="760316" y="513508"/>
                      </a:cubicBezTo>
                      <a:cubicBezTo>
                        <a:pt x="760316" y="534085"/>
                        <a:pt x="743635" y="550766"/>
                        <a:pt x="723058" y="550766"/>
                      </a:cubicBezTo>
                      <a:cubicBezTo>
                        <a:pt x="702481" y="550766"/>
                        <a:pt x="685800" y="534085"/>
                        <a:pt x="685800" y="513508"/>
                      </a:cubicBezTo>
                      <a:cubicBezTo>
                        <a:pt x="685800" y="492931"/>
                        <a:pt x="702481" y="476250"/>
                        <a:pt x="723058" y="476250"/>
                      </a:cubicBezTo>
                      <a:close/>
                      <a:moveTo>
                        <a:pt x="251570" y="461962"/>
                      </a:moveTo>
                      <a:cubicBezTo>
                        <a:pt x="272147" y="461962"/>
                        <a:pt x="288828" y="478643"/>
                        <a:pt x="288828" y="499220"/>
                      </a:cubicBezTo>
                      <a:cubicBezTo>
                        <a:pt x="288828" y="519797"/>
                        <a:pt x="272147" y="536478"/>
                        <a:pt x="251570" y="536478"/>
                      </a:cubicBezTo>
                      <a:cubicBezTo>
                        <a:pt x="230993" y="536478"/>
                        <a:pt x="214312" y="519797"/>
                        <a:pt x="214312" y="499220"/>
                      </a:cubicBezTo>
                      <a:cubicBezTo>
                        <a:pt x="214312" y="478643"/>
                        <a:pt x="230993" y="461962"/>
                        <a:pt x="251570" y="461962"/>
                      </a:cubicBezTo>
                      <a:close/>
                      <a:moveTo>
                        <a:pt x="1522332" y="404813"/>
                      </a:moveTo>
                      <a:cubicBezTo>
                        <a:pt x="1542909" y="404813"/>
                        <a:pt x="1559590" y="421494"/>
                        <a:pt x="1559590" y="442071"/>
                      </a:cubicBezTo>
                      <a:cubicBezTo>
                        <a:pt x="1559590" y="462648"/>
                        <a:pt x="1542909" y="479329"/>
                        <a:pt x="1522332" y="479329"/>
                      </a:cubicBezTo>
                      <a:cubicBezTo>
                        <a:pt x="1501755" y="479329"/>
                        <a:pt x="1485074" y="462648"/>
                        <a:pt x="1485074" y="442071"/>
                      </a:cubicBezTo>
                      <a:cubicBezTo>
                        <a:pt x="1485074" y="421494"/>
                        <a:pt x="1501755" y="404813"/>
                        <a:pt x="1522332" y="404813"/>
                      </a:cubicBezTo>
                      <a:close/>
                      <a:moveTo>
                        <a:pt x="1080245" y="395288"/>
                      </a:moveTo>
                      <a:cubicBezTo>
                        <a:pt x="1100822" y="395288"/>
                        <a:pt x="1117503" y="411969"/>
                        <a:pt x="1117503" y="432546"/>
                      </a:cubicBezTo>
                      <a:cubicBezTo>
                        <a:pt x="1117503" y="453123"/>
                        <a:pt x="1100822" y="469804"/>
                        <a:pt x="1080245" y="469804"/>
                      </a:cubicBezTo>
                      <a:cubicBezTo>
                        <a:pt x="1059668" y="469804"/>
                        <a:pt x="1042987" y="453123"/>
                        <a:pt x="1042987" y="432546"/>
                      </a:cubicBezTo>
                      <a:cubicBezTo>
                        <a:pt x="1042987" y="411969"/>
                        <a:pt x="1059668" y="395288"/>
                        <a:pt x="1080245" y="395288"/>
                      </a:cubicBezTo>
                      <a:close/>
                      <a:moveTo>
                        <a:pt x="513508" y="328613"/>
                      </a:moveTo>
                      <a:cubicBezTo>
                        <a:pt x="534085" y="328613"/>
                        <a:pt x="550766" y="345294"/>
                        <a:pt x="550766" y="365871"/>
                      </a:cubicBezTo>
                      <a:cubicBezTo>
                        <a:pt x="550766" y="386448"/>
                        <a:pt x="534085" y="403129"/>
                        <a:pt x="513508" y="403129"/>
                      </a:cubicBezTo>
                      <a:cubicBezTo>
                        <a:pt x="492931" y="403129"/>
                        <a:pt x="476250" y="386448"/>
                        <a:pt x="476250" y="365871"/>
                      </a:cubicBezTo>
                      <a:cubicBezTo>
                        <a:pt x="476250" y="345294"/>
                        <a:pt x="492931" y="328613"/>
                        <a:pt x="513508" y="328613"/>
                      </a:cubicBezTo>
                      <a:close/>
                      <a:moveTo>
                        <a:pt x="870695" y="247651"/>
                      </a:moveTo>
                      <a:cubicBezTo>
                        <a:pt x="891272" y="247651"/>
                        <a:pt x="907953" y="264332"/>
                        <a:pt x="907953" y="284909"/>
                      </a:cubicBezTo>
                      <a:cubicBezTo>
                        <a:pt x="907953" y="305486"/>
                        <a:pt x="891272" y="322167"/>
                        <a:pt x="870695" y="322167"/>
                      </a:cubicBezTo>
                      <a:cubicBezTo>
                        <a:pt x="850118" y="322167"/>
                        <a:pt x="833437" y="305486"/>
                        <a:pt x="833437" y="284909"/>
                      </a:cubicBezTo>
                      <a:cubicBezTo>
                        <a:pt x="833437" y="264332"/>
                        <a:pt x="850118" y="247651"/>
                        <a:pt x="870695" y="247651"/>
                      </a:cubicBezTo>
                      <a:close/>
                      <a:moveTo>
                        <a:pt x="1251695" y="185739"/>
                      </a:moveTo>
                      <a:cubicBezTo>
                        <a:pt x="1272272" y="185739"/>
                        <a:pt x="1288953" y="202420"/>
                        <a:pt x="1288953" y="222997"/>
                      </a:cubicBezTo>
                      <a:cubicBezTo>
                        <a:pt x="1288953" y="243574"/>
                        <a:pt x="1272272" y="260255"/>
                        <a:pt x="1251695" y="260255"/>
                      </a:cubicBezTo>
                      <a:cubicBezTo>
                        <a:pt x="1231118" y="260255"/>
                        <a:pt x="1214437" y="243574"/>
                        <a:pt x="1214437" y="222997"/>
                      </a:cubicBezTo>
                      <a:cubicBezTo>
                        <a:pt x="1214437" y="202420"/>
                        <a:pt x="1231118" y="185739"/>
                        <a:pt x="1251695" y="185739"/>
                      </a:cubicBezTo>
                      <a:close/>
                      <a:moveTo>
                        <a:pt x="284908" y="180975"/>
                      </a:moveTo>
                      <a:cubicBezTo>
                        <a:pt x="305485" y="180975"/>
                        <a:pt x="322166" y="197656"/>
                        <a:pt x="322166" y="218233"/>
                      </a:cubicBezTo>
                      <a:cubicBezTo>
                        <a:pt x="322166" y="238810"/>
                        <a:pt x="305485" y="255491"/>
                        <a:pt x="284908" y="255491"/>
                      </a:cubicBezTo>
                      <a:cubicBezTo>
                        <a:pt x="264331" y="255491"/>
                        <a:pt x="247650" y="238810"/>
                        <a:pt x="247650" y="218233"/>
                      </a:cubicBezTo>
                      <a:cubicBezTo>
                        <a:pt x="247650" y="197656"/>
                        <a:pt x="264331" y="180975"/>
                        <a:pt x="284908" y="180975"/>
                      </a:cubicBezTo>
                      <a:close/>
                      <a:moveTo>
                        <a:pt x="1546144" y="119063"/>
                      </a:moveTo>
                      <a:cubicBezTo>
                        <a:pt x="1566721" y="119063"/>
                        <a:pt x="1583402" y="135744"/>
                        <a:pt x="1583402" y="156321"/>
                      </a:cubicBezTo>
                      <a:cubicBezTo>
                        <a:pt x="1583402" y="176898"/>
                        <a:pt x="1566721" y="193579"/>
                        <a:pt x="1546144" y="193579"/>
                      </a:cubicBezTo>
                      <a:cubicBezTo>
                        <a:pt x="1525567" y="193579"/>
                        <a:pt x="1508886" y="176898"/>
                        <a:pt x="1508886" y="156321"/>
                      </a:cubicBezTo>
                      <a:cubicBezTo>
                        <a:pt x="1508886" y="135744"/>
                        <a:pt x="1525567" y="119063"/>
                        <a:pt x="1546144" y="119063"/>
                      </a:cubicBezTo>
                      <a:close/>
                      <a:moveTo>
                        <a:pt x="651621" y="85725"/>
                      </a:moveTo>
                      <a:cubicBezTo>
                        <a:pt x="672198" y="85725"/>
                        <a:pt x="688879" y="102406"/>
                        <a:pt x="688879" y="122983"/>
                      </a:cubicBezTo>
                      <a:cubicBezTo>
                        <a:pt x="688879" y="143560"/>
                        <a:pt x="672198" y="160241"/>
                        <a:pt x="651621" y="160241"/>
                      </a:cubicBezTo>
                      <a:cubicBezTo>
                        <a:pt x="631044" y="160241"/>
                        <a:pt x="614363" y="143560"/>
                        <a:pt x="614363" y="122983"/>
                      </a:cubicBezTo>
                      <a:cubicBezTo>
                        <a:pt x="614363" y="102406"/>
                        <a:pt x="631044" y="85725"/>
                        <a:pt x="651621" y="85725"/>
                      </a:cubicBezTo>
                      <a:close/>
                      <a:moveTo>
                        <a:pt x="1013571" y="0"/>
                      </a:moveTo>
                      <a:cubicBezTo>
                        <a:pt x="1034148" y="0"/>
                        <a:pt x="1050829" y="16681"/>
                        <a:pt x="1050829" y="37258"/>
                      </a:cubicBezTo>
                      <a:cubicBezTo>
                        <a:pt x="1050829" y="57835"/>
                        <a:pt x="1034148" y="74516"/>
                        <a:pt x="1013571" y="74516"/>
                      </a:cubicBezTo>
                      <a:cubicBezTo>
                        <a:pt x="992994" y="74516"/>
                        <a:pt x="976313" y="57835"/>
                        <a:pt x="976313" y="37258"/>
                      </a:cubicBezTo>
                      <a:cubicBezTo>
                        <a:pt x="976313" y="16681"/>
                        <a:pt x="992994" y="0"/>
                        <a:pt x="1013571" y="0"/>
                      </a:cubicBezTo>
                      <a:close/>
                    </a:path>
                  </a:pathLst>
                </a:custGeom>
                <a:solidFill>
                  <a:srgbClr val="FFC000">
                    <a:lumMod val="40000"/>
                    <a:lumOff val="6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61" name="星: 8 pt 360">
                  <a:extLst>
                    <a:ext uri="{FF2B5EF4-FFF2-40B4-BE49-F238E27FC236}">
                      <a16:creationId xmlns:a16="http://schemas.microsoft.com/office/drawing/2014/main" id="{8A99124F-62F2-4342-9521-F80682BF487C}"/>
                    </a:ext>
                  </a:extLst>
                </p:cNvPr>
                <p:cNvSpPr/>
                <p:nvPr/>
              </p:nvSpPr>
              <p:spPr>
                <a:xfrm>
                  <a:off x="2797803" y="5466376"/>
                  <a:ext cx="212448" cy="107156"/>
                </a:xfrm>
                <a:prstGeom prst="star8">
                  <a:avLst>
                    <a:gd name="adj" fmla="val 39722"/>
                  </a:avLst>
                </a:prstGeom>
                <a:solidFill>
                  <a:srgbClr val="00660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362" name="楕円 361">
                  <a:extLst>
                    <a:ext uri="{FF2B5EF4-FFF2-40B4-BE49-F238E27FC236}">
                      <a16:creationId xmlns:a16="http://schemas.microsoft.com/office/drawing/2014/main" id="{5CADFA50-E2EC-4DDF-BE07-181CC53AFE5A}"/>
                    </a:ext>
                  </a:extLst>
                </p:cNvPr>
                <p:cNvSpPr/>
                <p:nvPr/>
              </p:nvSpPr>
              <p:spPr>
                <a:xfrm>
                  <a:off x="2859881" y="5495604"/>
                  <a:ext cx="85725" cy="45719"/>
                </a:xfrm>
                <a:prstGeom prst="ellipse">
                  <a:avLst/>
                </a:prstGeom>
                <a:solidFill>
                  <a:srgbClr val="70AD47">
                    <a:lumMod val="75000"/>
                  </a:srgb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  <p:sp>
            <p:nvSpPr>
              <p:cNvPr id="358" name="フリーフォーム: 図形 357">
                <a:extLst>
                  <a:ext uri="{FF2B5EF4-FFF2-40B4-BE49-F238E27FC236}">
                    <a16:creationId xmlns:a16="http://schemas.microsoft.com/office/drawing/2014/main" id="{65D6BD8E-1F8A-46DE-8A89-B02FFF080534}"/>
                  </a:ext>
                </a:extLst>
              </p:cNvPr>
              <p:cNvSpPr/>
              <p:nvPr/>
            </p:nvSpPr>
            <p:spPr>
              <a:xfrm>
                <a:off x="3169444" y="5626973"/>
                <a:ext cx="147675" cy="191915"/>
              </a:xfrm>
              <a:custGeom>
                <a:avLst/>
                <a:gdLst>
                  <a:gd name="connsiteX0" fmla="*/ 108924 w 194483"/>
                  <a:gd name="connsiteY0" fmla="*/ 89753 h 252745"/>
                  <a:gd name="connsiteX1" fmla="*/ 170659 w 194483"/>
                  <a:gd name="connsiteY1" fmla="*/ 152304 h 252745"/>
                  <a:gd name="connsiteX2" fmla="*/ 184374 w 194483"/>
                  <a:gd name="connsiteY2" fmla="*/ 250657 h 252745"/>
                  <a:gd name="connsiteX3" fmla="*/ 106570 w 194483"/>
                  <a:gd name="connsiteY3" fmla="*/ 188949 h 252745"/>
                  <a:gd name="connsiteX4" fmla="*/ 92855 w 194483"/>
                  <a:gd name="connsiteY4" fmla="*/ 90596 h 252745"/>
                  <a:gd name="connsiteX5" fmla="*/ 108924 w 194483"/>
                  <a:gd name="connsiteY5" fmla="*/ 89753 h 252745"/>
                  <a:gd name="connsiteX6" fmla="*/ 36913 w 194483"/>
                  <a:gd name="connsiteY6" fmla="*/ 0 h 252745"/>
                  <a:gd name="connsiteX7" fmla="*/ 73826 w 194483"/>
                  <a:gd name="connsiteY7" fmla="*/ 36913 h 252745"/>
                  <a:gd name="connsiteX8" fmla="*/ 36913 w 194483"/>
                  <a:gd name="connsiteY8" fmla="*/ 73826 h 252745"/>
                  <a:gd name="connsiteX9" fmla="*/ 0 w 194483"/>
                  <a:gd name="connsiteY9" fmla="*/ 36913 h 252745"/>
                  <a:gd name="connsiteX10" fmla="*/ 36913 w 194483"/>
                  <a:gd name="connsiteY10" fmla="*/ 0 h 2527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94483" h="252745">
                    <a:moveTo>
                      <a:pt x="108924" y="89753"/>
                    </a:moveTo>
                    <a:cubicBezTo>
                      <a:pt x="127372" y="95326"/>
                      <a:pt x="151705" y="119154"/>
                      <a:pt x="170659" y="152304"/>
                    </a:cubicBezTo>
                    <a:cubicBezTo>
                      <a:pt x="195932" y="196504"/>
                      <a:pt x="202071" y="240538"/>
                      <a:pt x="184374" y="250657"/>
                    </a:cubicBezTo>
                    <a:cubicBezTo>
                      <a:pt x="166677" y="260776"/>
                      <a:pt x="131842" y="233149"/>
                      <a:pt x="106570" y="188949"/>
                    </a:cubicBezTo>
                    <a:cubicBezTo>
                      <a:pt x="81297" y="144749"/>
                      <a:pt x="75157" y="100715"/>
                      <a:pt x="92855" y="90596"/>
                    </a:cubicBezTo>
                    <a:cubicBezTo>
                      <a:pt x="97279" y="88066"/>
                      <a:pt x="102775" y="87895"/>
                      <a:pt x="108924" y="89753"/>
                    </a:cubicBezTo>
                    <a:close/>
                    <a:moveTo>
                      <a:pt x="36913" y="0"/>
                    </a:moveTo>
                    <a:cubicBezTo>
                      <a:pt x="57299" y="0"/>
                      <a:pt x="73826" y="16527"/>
                      <a:pt x="73826" y="36913"/>
                    </a:cubicBezTo>
                    <a:cubicBezTo>
                      <a:pt x="73826" y="57299"/>
                      <a:pt x="57299" y="73826"/>
                      <a:pt x="36913" y="73826"/>
                    </a:cubicBezTo>
                    <a:cubicBezTo>
                      <a:pt x="16527" y="73826"/>
                      <a:pt x="0" y="57299"/>
                      <a:pt x="0" y="36913"/>
                    </a:cubicBezTo>
                    <a:cubicBezTo>
                      <a:pt x="0" y="16527"/>
                      <a:pt x="16527" y="0"/>
                      <a:pt x="36913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350" name="グループ化 349">
              <a:extLst>
                <a:ext uri="{FF2B5EF4-FFF2-40B4-BE49-F238E27FC236}">
                  <a16:creationId xmlns:a16="http://schemas.microsoft.com/office/drawing/2014/main" id="{ABD2676E-A6F6-49C5-B0D7-16C2EC51388C}"/>
                </a:ext>
              </a:extLst>
            </p:cNvPr>
            <p:cNvGrpSpPr/>
            <p:nvPr/>
          </p:nvGrpSpPr>
          <p:grpSpPr>
            <a:xfrm>
              <a:off x="1745170" y="3328800"/>
              <a:ext cx="770147" cy="615359"/>
              <a:chOff x="2447331" y="5466376"/>
              <a:chExt cx="907334" cy="766597"/>
            </a:xfrm>
          </p:grpSpPr>
          <p:grpSp>
            <p:nvGrpSpPr>
              <p:cNvPr id="351" name="グループ化 350">
                <a:extLst>
                  <a:ext uri="{FF2B5EF4-FFF2-40B4-BE49-F238E27FC236}">
                    <a16:creationId xmlns:a16="http://schemas.microsoft.com/office/drawing/2014/main" id="{D032A492-57C4-43DF-85F5-4A0CF39B5A55}"/>
                  </a:ext>
                </a:extLst>
              </p:cNvPr>
              <p:cNvGrpSpPr/>
              <p:nvPr/>
            </p:nvGrpSpPr>
            <p:grpSpPr>
              <a:xfrm>
                <a:off x="2447331" y="5466376"/>
                <a:ext cx="907334" cy="766597"/>
                <a:chOff x="2447331" y="5466376"/>
                <a:chExt cx="907334" cy="766597"/>
              </a:xfrm>
            </p:grpSpPr>
            <p:sp>
              <p:nvSpPr>
                <p:cNvPr id="353" name="楕円 352">
                  <a:extLst>
                    <a:ext uri="{FF2B5EF4-FFF2-40B4-BE49-F238E27FC236}">
                      <a16:creationId xmlns:a16="http://schemas.microsoft.com/office/drawing/2014/main" id="{8E5557AF-CCC3-45FD-A420-665A9C9DD9F7}"/>
                    </a:ext>
                  </a:extLst>
                </p:cNvPr>
                <p:cNvSpPr/>
                <p:nvPr/>
              </p:nvSpPr>
              <p:spPr bwMode="auto">
                <a:xfrm>
                  <a:off x="2447331" y="5497332"/>
                  <a:ext cx="907334" cy="735641"/>
                </a:xfrm>
                <a:prstGeom prst="ellipse">
                  <a:avLst/>
                </a:prstGeom>
                <a:gradFill flip="none" rotWithShape="1">
                  <a:gsLst>
                    <a:gs pos="90000">
                      <a:srgbClr val="FF6600"/>
                    </a:gs>
                    <a:gs pos="0">
                      <a:srgbClr val="FFC0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354" name="フリーフォーム: 図形 353">
                  <a:extLst>
                    <a:ext uri="{FF2B5EF4-FFF2-40B4-BE49-F238E27FC236}">
                      <a16:creationId xmlns:a16="http://schemas.microsoft.com/office/drawing/2014/main" id="{87C7F62A-4C0F-47FB-A9F4-0205D70230BE}"/>
                    </a:ext>
                  </a:extLst>
                </p:cNvPr>
                <p:cNvSpPr/>
                <p:nvPr/>
              </p:nvSpPr>
              <p:spPr>
                <a:xfrm>
                  <a:off x="2539212" y="5554839"/>
                  <a:ext cx="712533" cy="624922"/>
                </a:xfrm>
                <a:custGeom>
                  <a:avLst/>
                  <a:gdLst>
                    <a:gd name="connsiteX0" fmla="*/ 1198482 w 1936653"/>
                    <a:gd name="connsiteY0" fmla="*/ 1624013 h 1698529"/>
                    <a:gd name="connsiteX1" fmla="*/ 1235740 w 1936653"/>
                    <a:gd name="connsiteY1" fmla="*/ 1661271 h 1698529"/>
                    <a:gd name="connsiteX2" fmla="*/ 1198482 w 1936653"/>
                    <a:gd name="connsiteY2" fmla="*/ 1698529 h 1698529"/>
                    <a:gd name="connsiteX3" fmla="*/ 1161224 w 1936653"/>
                    <a:gd name="connsiteY3" fmla="*/ 1661271 h 1698529"/>
                    <a:gd name="connsiteX4" fmla="*/ 1198482 w 1936653"/>
                    <a:gd name="connsiteY4" fmla="*/ 1624013 h 1698529"/>
                    <a:gd name="connsiteX5" fmla="*/ 888920 w 1936653"/>
                    <a:gd name="connsiteY5" fmla="*/ 1585913 h 1698529"/>
                    <a:gd name="connsiteX6" fmla="*/ 926178 w 1936653"/>
                    <a:gd name="connsiteY6" fmla="*/ 1623171 h 1698529"/>
                    <a:gd name="connsiteX7" fmla="*/ 888920 w 1936653"/>
                    <a:gd name="connsiteY7" fmla="*/ 1660429 h 1698529"/>
                    <a:gd name="connsiteX8" fmla="*/ 851662 w 1936653"/>
                    <a:gd name="connsiteY8" fmla="*/ 1623171 h 1698529"/>
                    <a:gd name="connsiteX9" fmla="*/ 888920 w 1936653"/>
                    <a:gd name="connsiteY9" fmla="*/ 1585913 h 1698529"/>
                    <a:gd name="connsiteX10" fmla="*/ 1560432 w 1936653"/>
                    <a:gd name="connsiteY10" fmla="*/ 1543050 h 1698529"/>
                    <a:gd name="connsiteX11" fmla="*/ 1597690 w 1936653"/>
                    <a:gd name="connsiteY11" fmla="*/ 1580308 h 1698529"/>
                    <a:gd name="connsiteX12" fmla="*/ 1560432 w 1936653"/>
                    <a:gd name="connsiteY12" fmla="*/ 1617566 h 1698529"/>
                    <a:gd name="connsiteX13" fmla="*/ 1523174 w 1936653"/>
                    <a:gd name="connsiteY13" fmla="*/ 1580308 h 1698529"/>
                    <a:gd name="connsiteX14" fmla="*/ 1560432 w 1936653"/>
                    <a:gd name="connsiteY14" fmla="*/ 1543050 h 1698529"/>
                    <a:gd name="connsiteX15" fmla="*/ 436482 w 1936653"/>
                    <a:gd name="connsiteY15" fmla="*/ 1519238 h 1698529"/>
                    <a:gd name="connsiteX16" fmla="*/ 473740 w 1936653"/>
                    <a:gd name="connsiteY16" fmla="*/ 1556496 h 1698529"/>
                    <a:gd name="connsiteX17" fmla="*/ 436482 w 1936653"/>
                    <a:gd name="connsiteY17" fmla="*/ 1593754 h 1698529"/>
                    <a:gd name="connsiteX18" fmla="*/ 399224 w 1936653"/>
                    <a:gd name="connsiteY18" fmla="*/ 1556496 h 1698529"/>
                    <a:gd name="connsiteX19" fmla="*/ 436482 w 1936653"/>
                    <a:gd name="connsiteY19" fmla="*/ 1519238 h 1698529"/>
                    <a:gd name="connsiteX20" fmla="*/ 665908 w 1936653"/>
                    <a:gd name="connsiteY20" fmla="*/ 1471614 h 1698529"/>
                    <a:gd name="connsiteX21" fmla="*/ 703166 w 1936653"/>
                    <a:gd name="connsiteY21" fmla="*/ 1508872 h 1698529"/>
                    <a:gd name="connsiteX22" fmla="*/ 665908 w 1936653"/>
                    <a:gd name="connsiteY22" fmla="*/ 1546130 h 1698529"/>
                    <a:gd name="connsiteX23" fmla="*/ 628650 w 1936653"/>
                    <a:gd name="connsiteY23" fmla="*/ 1508872 h 1698529"/>
                    <a:gd name="connsiteX24" fmla="*/ 665908 w 1936653"/>
                    <a:gd name="connsiteY24" fmla="*/ 1471614 h 1698529"/>
                    <a:gd name="connsiteX25" fmla="*/ 1104058 w 1936653"/>
                    <a:gd name="connsiteY25" fmla="*/ 1428751 h 1698529"/>
                    <a:gd name="connsiteX26" fmla="*/ 1141316 w 1936653"/>
                    <a:gd name="connsiteY26" fmla="*/ 1466009 h 1698529"/>
                    <a:gd name="connsiteX27" fmla="*/ 1104058 w 1936653"/>
                    <a:gd name="connsiteY27" fmla="*/ 1503267 h 1698529"/>
                    <a:gd name="connsiteX28" fmla="*/ 1066800 w 1936653"/>
                    <a:gd name="connsiteY28" fmla="*/ 1466009 h 1698529"/>
                    <a:gd name="connsiteX29" fmla="*/ 1104058 w 1936653"/>
                    <a:gd name="connsiteY29" fmla="*/ 1428751 h 1698529"/>
                    <a:gd name="connsiteX30" fmla="*/ 1351708 w 1936653"/>
                    <a:gd name="connsiteY30" fmla="*/ 1414464 h 1698529"/>
                    <a:gd name="connsiteX31" fmla="*/ 1388966 w 1936653"/>
                    <a:gd name="connsiteY31" fmla="*/ 1451722 h 1698529"/>
                    <a:gd name="connsiteX32" fmla="*/ 1351708 w 1936653"/>
                    <a:gd name="connsiteY32" fmla="*/ 1488980 h 1698529"/>
                    <a:gd name="connsiteX33" fmla="*/ 1314450 w 1936653"/>
                    <a:gd name="connsiteY33" fmla="*/ 1451722 h 1698529"/>
                    <a:gd name="connsiteX34" fmla="*/ 1351708 w 1936653"/>
                    <a:gd name="connsiteY34" fmla="*/ 1414464 h 1698529"/>
                    <a:gd name="connsiteX35" fmla="*/ 203120 w 1936653"/>
                    <a:gd name="connsiteY35" fmla="*/ 1328738 h 1698529"/>
                    <a:gd name="connsiteX36" fmla="*/ 240378 w 1936653"/>
                    <a:gd name="connsiteY36" fmla="*/ 1365996 h 1698529"/>
                    <a:gd name="connsiteX37" fmla="*/ 203120 w 1936653"/>
                    <a:gd name="connsiteY37" fmla="*/ 1403254 h 1698529"/>
                    <a:gd name="connsiteX38" fmla="*/ 165862 w 1936653"/>
                    <a:gd name="connsiteY38" fmla="*/ 1365996 h 1698529"/>
                    <a:gd name="connsiteX39" fmla="*/ 203120 w 1936653"/>
                    <a:gd name="connsiteY39" fmla="*/ 1328738 h 1698529"/>
                    <a:gd name="connsiteX40" fmla="*/ 1608883 w 1936653"/>
                    <a:gd name="connsiteY40" fmla="*/ 1290639 h 1698529"/>
                    <a:gd name="connsiteX41" fmla="*/ 1646141 w 1936653"/>
                    <a:gd name="connsiteY41" fmla="*/ 1327897 h 1698529"/>
                    <a:gd name="connsiteX42" fmla="*/ 1608883 w 1936653"/>
                    <a:gd name="connsiteY42" fmla="*/ 1365155 h 1698529"/>
                    <a:gd name="connsiteX43" fmla="*/ 1571625 w 1936653"/>
                    <a:gd name="connsiteY43" fmla="*/ 1327897 h 1698529"/>
                    <a:gd name="connsiteX44" fmla="*/ 1608883 w 1936653"/>
                    <a:gd name="connsiteY44" fmla="*/ 1290639 h 1698529"/>
                    <a:gd name="connsiteX45" fmla="*/ 894508 w 1936653"/>
                    <a:gd name="connsiteY45" fmla="*/ 1281114 h 1698529"/>
                    <a:gd name="connsiteX46" fmla="*/ 931766 w 1936653"/>
                    <a:gd name="connsiteY46" fmla="*/ 1318372 h 1698529"/>
                    <a:gd name="connsiteX47" fmla="*/ 894508 w 1936653"/>
                    <a:gd name="connsiteY47" fmla="*/ 1355630 h 1698529"/>
                    <a:gd name="connsiteX48" fmla="*/ 857250 w 1936653"/>
                    <a:gd name="connsiteY48" fmla="*/ 1318372 h 1698529"/>
                    <a:gd name="connsiteX49" fmla="*/ 894508 w 1936653"/>
                    <a:gd name="connsiteY49" fmla="*/ 1281114 h 1698529"/>
                    <a:gd name="connsiteX50" fmla="*/ 484090 w 1936653"/>
                    <a:gd name="connsiteY50" fmla="*/ 1253381 h 1698529"/>
                    <a:gd name="connsiteX51" fmla="*/ 521348 w 1936653"/>
                    <a:gd name="connsiteY51" fmla="*/ 1290639 h 1698529"/>
                    <a:gd name="connsiteX52" fmla="*/ 484090 w 1936653"/>
                    <a:gd name="connsiteY52" fmla="*/ 1327897 h 1698529"/>
                    <a:gd name="connsiteX53" fmla="*/ 446832 w 1936653"/>
                    <a:gd name="connsiteY53" fmla="*/ 1290639 h 1698529"/>
                    <a:gd name="connsiteX54" fmla="*/ 484090 w 1936653"/>
                    <a:gd name="connsiteY54" fmla="*/ 1253381 h 1698529"/>
                    <a:gd name="connsiteX55" fmla="*/ 1156446 w 1936653"/>
                    <a:gd name="connsiteY55" fmla="*/ 1138238 h 1698529"/>
                    <a:gd name="connsiteX56" fmla="*/ 1193704 w 1936653"/>
                    <a:gd name="connsiteY56" fmla="*/ 1175496 h 1698529"/>
                    <a:gd name="connsiteX57" fmla="*/ 1156446 w 1936653"/>
                    <a:gd name="connsiteY57" fmla="*/ 1212754 h 1698529"/>
                    <a:gd name="connsiteX58" fmla="*/ 1119188 w 1936653"/>
                    <a:gd name="connsiteY58" fmla="*/ 1175496 h 1698529"/>
                    <a:gd name="connsiteX59" fmla="*/ 1156446 w 1936653"/>
                    <a:gd name="connsiteY59" fmla="*/ 1138238 h 1698529"/>
                    <a:gd name="connsiteX60" fmla="*/ 1394571 w 1936653"/>
                    <a:gd name="connsiteY60" fmla="*/ 1119188 h 1698529"/>
                    <a:gd name="connsiteX61" fmla="*/ 1431829 w 1936653"/>
                    <a:gd name="connsiteY61" fmla="*/ 1156446 h 1698529"/>
                    <a:gd name="connsiteX62" fmla="*/ 1394571 w 1936653"/>
                    <a:gd name="connsiteY62" fmla="*/ 1193704 h 1698529"/>
                    <a:gd name="connsiteX63" fmla="*/ 1357313 w 1936653"/>
                    <a:gd name="connsiteY63" fmla="*/ 1156446 h 1698529"/>
                    <a:gd name="connsiteX64" fmla="*/ 1394571 w 1936653"/>
                    <a:gd name="connsiteY64" fmla="*/ 1119188 h 1698529"/>
                    <a:gd name="connsiteX65" fmla="*/ 680196 w 1936653"/>
                    <a:gd name="connsiteY65" fmla="*/ 1109663 h 1698529"/>
                    <a:gd name="connsiteX66" fmla="*/ 717454 w 1936653"/>
                    <a:gd name="connsiteY66" fmla="*/ 1146921 h 1698529"/>
                    <a:gd name="connsiteX67" fmla="*/ 680196 w 1936653"/>
                    <a:gd name="connsiteY67" fmla="*/ 1184179 h 1698529"/>
                    <a:gd name="connsiteX68" fmla="*/ 642938 w 1936653"/>
                    <a:gd name="connsiteY68" fmla="*/ 1146921 h 1698529"/>
                    <a:gd name="connsiteX69" fmla="*/ 680196 w 1936653"/>
                    <a:gd name="connsiteY69" fmla="*/ 1109663 h 1698529"/>
                    <a:gd name="connsiteX70" fmla="*/ 265858 w 1936653"/>
                    <a:gd name="connsiteY70" fmla="*/ 1100137 h 1698529"/>
                    <a:gd name="connsiteX71" fmla="*/ 303116 w 1936653"/>
                    <a:gd name="connsiteY71" fmla="*/ 1137395 h 1698529"/>
                    <a:gd name="connsiteX72" fmla="*/ 265858 w 1936653"/>
                    <a:gd name="connsiteY72" fmla="*/ 1174653 h 1698529"/>
                    <a:gd name="connsiteX73" fmla="*/ 228600 w 1936653"/>
                    <a:gd name="connsiteY73" fmla="*/ 1137395 h 1698529"/>
                    <a:gd name="connsiteX74" fmla="*/ 265858 w 1936653"/>
                    <a:gd name="connsiteY74" fmla="*/ 1100137 h 1698529"/>
                    <a:gd name="connsiteX75" fmla="*/ 1846182 w 1936653"/>
                    <a:gd name="connsiteY75" fmla="*/ 1076325 h 1698529"/>
                    <a:gd name="connsiteX76" fmla="*/ 1883440 w 1936653"/>
                    <a:gd name="connsiteY76" fmla="*/ 1113583 h 1698529"/>
                    <a:gd name="connsiteX77" fmla="*/ 1846182 w 1936653"/>
                    <a:gd name="connsiteY77" fmla="*/ 1150841 h 1698529"/>
                    <a:gd name="connsiteX78" fmla="*/ 1808924 w 1936653"/>
                    <a:gd name="connsiteY78" fmla="*/ 1113583 h 1698529"/>
                    <a:gd name="connsiteX79" fmla="*/ 1846182 w 1936653"/>
                    <a:gd name="connsiteY79" fmla="*/ 1076325 h 1698529"/>
                    <a:gd name="connsiteX80" fmla="*/ 1604120 w 1936653"/>
                    <a:gd name="connsiteY80" fmla="*/ 1019176 h 1698529"/>
                    <a:gd name="connsiteX81" fmla="*/ 1641378 w 1936653"/>
                    <a:gd name="connsiteY81" fmla="*/ 1056434 h 1698529"/>
                    <a:gd name="connsiteX82" fmla="*/ 1604120 w 1936653"/>
                    <a:gd name="connsiteY82" fmla="*/ 1093692 h 1698529"/>
                    <a:gd name="connsiteX83" fmla="*/ 1566862 w 1936653"/>
                    <a:gd name="connsiteY83" fmla="*/ 1056434 h 1698529"/>
                    <a:gd name="connsiteX84" fmla="*/ 1604120 w 1936653"/>
                    <a:gd name="connsiteY84" fmla="*/ 1019176 h 1698529"/>
                    <a:gd name="connsiteX85" fmla="*/ 470646 w 1936653"/>
                    <a:gd name="connsiteY85" fmla="*/ 962026 h 1698529"/>
                    <a:gd name="connsiteX86" fmla="*/ 507904 w 1936653"/>
                    <a:gd name="connsiteY86" fmla="*/ 999284 h 1698529"/>
                    <a:gd name="connsiteX87" fmla="*/ 470646 w 1936653"/>
                    <a:gd name="connsiteY87" fmla="*/ 1036542 h 1698529"/>
                    <a:gd name="connsiteX88" fmla="*/ 433388 w 1936653"/>
                    <a:gd name="connsiteY88" fmla="*/ 999284 h 1698529"/>
                    <a:gd name="connsiteX89" fmla="*/ 470646 w 1936653"/>
                    <a:gd name="connsiteY89" fmla="*/ 962026 h 1698529"/>
                    <a:gd name="connsiteX90" fmla="*/ 873353 w 1936653"/>
                    <a:gd name="connsiteY90" fmla="*/ 943629 h 1698529"/>
                    <a:gd name="connsiteX91" fmla="*/ 910611 w 1936653"/>
                    <a:gd name="connsiteY91" fmla="*/ 980887 h 1698529"/>
                    <a:gd name="connsiteX92" fmla="*/ 873353 w 1936653"/>
                    <a:gd name="connsiteY92" fmla="*/ 1018145 h 1698529"/>
                    <a:gd name="connsiteX93" fmla="*/ 836095 w 1936653"/>
                    <a:gd name="connsiteY93" fmla="*/ 980887 h 1698529"/>
                    <a:gd name="connsiteX94" fmla="*/ 873353 w 1936653"/>
                    <a:gd name="connsiteY94" fmla="*/ 943629 h 1698529"/>
                    <a:gd name="connsiteX95" fmla="*/ 1129273 w 1936653"/>
                    <a:gd name="connsiteY95" fmla="*/ 912715 h 1698529"/>
                    <a:gd name="connsiteX96" fmla="*/ 1166531 w 1936653"/>
                    <a:gd name="connsiteY96" fmla="*/ 949973 h 1698529"/>
                    <a:gd name="connsiteX97" fmla="*/ 1129273 w 1936653"/>
                    <a:gd name="connsiteY97" fmla="*/ 987231 h 1698529"/>
                    <a:gd name="connsiteX98" fmla="*/ 1092015 w 1936653"/>
                    <a:gd name="connsiteY98" fmla="*/ 949973 h 1698529"/>
                    <a:gd name="connsiteX99" fmla="*/ 1129273 w 1936653"/>
                    <a:gd name="connsiteY99" fmla="*/ 912715 h 1698529"/>
                    <a:gd name="connsiteX100" fmla="*/ 1394570 w 1936653"/>
                    <a:gd name="connsiteY100" fmla="*/ 871539 h 1698529"/>
                    <a:gd name="connsiteX101" fmla="*/ 1431828 w 1936653"/>
                    <a:gd name="connsiteY101" fmla="*/ 908797 h 1698529"/>
                    <a:gd name="connsiteX102" fmla="*/ 1394570 w 1936653"/>
                    <a:gd name="connsiteY102" fmla="*/ 946055 h 1698529"/>
                    <a:gd name="connsiteX103" fmla="*/ 1357312 w 1936653"/>
                    <a:gd name="connsiteY103" fmla="*/ 908797 h 1698529"/>
                    <a:gd name="connsiteX104" fmla="*/ 1394570 w 1936653"/>
                    <a:gd name="connsiteY104" fmla="*/ 871539 h 1698529"/>
                    <a:gd name="connsiteX105" fmla="*/ 1696605 w 1936653"/>
                    <a:gd name="connsiteY105" fmla="*/ 857060 h 1698529"/>
                    <a:gd name="connsiteX106" fmla="*/ 1733863 w 1936653"/>
                    <a:gd name="connsiteY106" fmla="*/ 894318 h 1698529"/>
                    <a:gd name="connsiteX107" fmla="*/ 1696605 w 1936653"/>
                    <a:gd name="connsiteY107" fmla="*/ 931576 h 1698529"/>
                    <a:gd name="connsiteX108" fmla="*/ 1659347 w 1936653"/>
                    <a:gd name="connsiteY108" fmla="*/ 894318 h 1698529"/>
                    <a:gd name="connsiteX109" fmla="*/ 1696605 w 1936653"/>
                    <a:gd name="connsiteY109" fmla="*/ 857060 h 1698529"/>
                    <a:gd name="connsiteX110" fmla="*/ 656383 w 1936653"/>
                    <a:gd name="connsiteY110" fmla="*/ 828675 h 1698529"/>
                    <a:gd name="connsiteX111" fmla="*/ 693641 w 1936653"/>
                    <a:gd name="connsiteY111" fmla="*/ 865933 h 1698529"/>
                    <a:gd name="connsiteX112" fmla="*/ 656383 w 1936653"/>
                    <a:gd name="connsiteY112" fmla="*/ 903191 h 1698529"/>
                    <a:gd name="connsiteX113" fmla="*/ 619125 w 1936653"/>
                    <a:gd name="connsiteY113" fmla="*/ 865933 h 1698529"/>
                    <a:gd name="connsiteX114" fmla="*/ 656383 w 1936653"/>
                    <a:gd name="connsiteY114" fmla="*/ 828675 h 1698529"/>
                    <a:gd name="connsiteX115" fmla="*/ 246808 w 1936653"/>
                    <a:gd name="connsiteY115" fmla="*/ 823913 h 1698529"/>
                    <a:gd name="connsiteX116" fmla="*/ 284066 w 1936653"/>
                    <a:gd name="connsiteY116" fmla="*/ 861171 h 1698529"/>
                    <a:gd name="connsiteX117" fmla="*/ 246808 w 1936653"/>
                    <a:gd name="connsiteY117" fmla="*/ 898429 h 1698529"/>
                    <a:gd name="connsiteX118" fmla="*/ 209550 w 1936653"/>
                    <a:gd name="connsiteY118" fmla="*/ 861171 h 1698529"/>
                    <a:gd name="connsiteX119" fmla="*/ 246808 w 1936653"/>
                    <a:gd name="connsiteY119" fmla="*/ 823913 h 1698529"/>
                    <a:gd name="connsiteX120" fmla="*/ 1219761 w 1936653"/>
                    <a:gd name="connsiteY120" fmla="*/ 726977 h 1698529"/>
                    <a:gd name="connsiteX121" fmla="*/ 1257019 w 1936653"/>
                    <a:gd name="connsiteY121" fmla="*/ 764235 h 1698529"/>
                    <a:gd name="connsiteX122" fmla="*/ 1219761 w 1936653"/>
                    <a:gd name="connsiteY122" fmla="*/ 801493 h 1698529"/>
                    <a:gd name="connsiteX123" fmla="*/ 1182503 w 1936653"/>
                    <a:gd name="connsiteY123" fmla="*/ 764235 h 1698529"/>
                    <a:gd name="connsiteX124" fmla="*/ 1219761 w 1936653"/>
                    <a:gd name="connsiteY124" fmla="*/ 726977 h 1698529"/>
                    <a:gd name="connsiteX125" fmla="*/ 1899395 w 1936653"/>
                    <a:gd name="connsiteY125" fmla="*/ 714377 h 1698529"/>
                    <a:gd name="connsiteX126" fmla="*/ 1936653 w 1936653"/>
                    <a:gd name="connsiteY126" fmla="*/ 751635 h 1698529"/>
                    <a:gd name="connsiteX127" fmla="*/ 1899395 w 1936653"/>
                    <a:gd name="connsiteY127" fmla="*/ 788893 h 1698529"/>
                    <a:gd name="connsiteX128" fmla="*/ 1862137 w 1936653"/>
                    <a:gd name="connsiteY128" fmla="*/ 751635 h 1698529"/>
                    <a:gd name="connsiteX129" fmla="*/ 1899395 w 1936653"/>
                    <a:gd name="connsiteY129" fmla="*/ 714377 h 1698529"/>
                    <a:gd name="connsiteX130" fmla="*/ 1523158 w 1936653"/>
                    <a:gd name="connsiteY130" fmla="*/ 695326 h 1698529"/>
                    <a:gd name="connsiteX131" fmla="*/ 1560416 w 1936653"/>
                    <a:gd name="connsiteY131" fmla="*/ 732584 h 1698529"/>
                    <a:gd name="connsiteX132" fmla="*/ 1523158 w 1936653"/>
                    <a:gd name="connsiteY132" fmla="*/ 769842 h 1698529"/>
                    <a:gd name="connsiteX133" fmla="*/ 1485900 w 1936653"/>
                    <a:gd name="connsiteY133" fmla="*/ 732584 h 1698529"/>
                    <a:gd name="connsiteX134" fmla="*/ 1523158 w 1936653"/>
                    <a:gd name="connsiteY134" fmla="*/ 695326 h 1698529"/>
                    <a:gd name="connsiteX135" fmla="*/ 446833 w 1936653"/>
                    <a:gd name="connsiteY135" fmla="*/ 681038 h 1698529"/>
                    <a:gd name="connsiteX136" fmla="*/ 484091 w 1936653"/>
                    <a:gd name="connsiteY136" fmla="*/ 718296 h 1698529"/>
                    <a:gd name="connsiteX137" fmla="*/ 446833 w 1936653"/>
                    <a:gd name="connsiteY137" fmla="*/ 755554 h 1698529"/>
                    <a:gd name="connsiteX138" fmla="*/ 409575 w 1936653"/>
                    <a:gd name="connsiteY138" fmla="*/ 718296 h 1698529"/>
                    <a:gd name="connsiteX139" fmla="*/ 446833 w 1936653"/>
                    <a:gd name="connsiteY139" fmla="*/ 681038 h 1698529"/>
                    <a:gd name="connsiteX140" fmla="*/ 970708 w 1936653"/>
                    <a:gd name="connsiteY140" fmla="*/ 676276 h 1698529"/>
                    <a:gd name="connsiteX141" fmla="*/ 1007966 w 1936653"/>
                    <a:gd name="connsiteY141" fmla="*/ 713534 h 1698529"/>
                    <a:gd name="connsiteX142" fmla="*/ 970708 w 1936653"/>
                    <a:gd name="connsiteY142" fmla="*/ 750792 h 1698529"/>
                    <a:gd name="connsiteX143" fmla="*/ 933450 w 1936653"/>
                    <a:gd name="connsiteY143" fmla="*/ 713534 h 1698529"/>
                    <a:gd name="connsiteX144" fmla="*/ 970708 w 1936653"/>
                    <a:gd name="connsiteY144" fmla="*/ 676276 h 1698529"/>
                    <a:gd name="connsiteX145" fmla="*/ 37258 w 1936653"/>
                    <a:gd name="connsiteY145" fmla="*/ 676276 h 1698529"/>
                    <a:gd name="connsiteX146" fmla="*/ 74516 w 1936653"/>
                    <a:gd name="connsiteY146" fmla="*/ 713534 h 1698529"/>
                    <a:gd name="connsiteX147" fmla="*/ 37258 w 1936653"/>
                    <a:gd name="connsiteY147" fmla="*/ 750792 h 1698529"/>
                    <a:gd name="connsiteX148" fmla="*/ 0 w 1936653"/>
                    <a:gd name="connsiteY148" fmla="*/ 713534 h 1698529"/>
                    <a:gd name="connsiteX149" fmla="*/ 37258 w 1936653"/>
                    <a:gd name="connsiteY149" fmla="*/ 676276 h 1698529"/>
                    <a:gd name="connsiteX150" fmla="*/ 656383 w 1936653"/>
                    <a:gd name="connsiteY150" fmla="*/ 652462 h 1698529"/>
                    <a:gd name="connsiteX151" fmla="*/ 693641 w 1936653"/>
                    <a:gd name="connsiteY151" fmla="*/ 689720 h 1698529"/>
                    <a:gd name="connsiteX152" fmla="*/ 656383 w 1936653"/>
                    <a:gd name="connsiteY152" fmla="*/ 726978 h 1698529"/>
                    <a:gd name="connsiteX153" fmla="*/ 619125 w 1936653"/>
                    <a:gd name="connsiteY153" fmla="*/ 689720 h 1698529"/>
                    <a:gd name="connsiteX154" fmla="*/ 656383 w 1936653"/>
                    <a:gd name="connsiteY154" fmla="*/ 652462 h 1698529"/>
                    <a:gd name="connsiteX155" fmla="*/ 1313608 w 1936653"/>
                    <a:gd name="connsiteY155" fmla="*/ 547689 h 1698529"/>
                    <a:gd name="connsiteX156" fmla="*/ 1350866 w 1936653"/>
                    <a:gd name="connsiteY156" fmla="*/ 584947 h 1698529"/>
                    <a:gd name="connsiteX157" fmla="*/ 1313608 w 1936653"/>
                    <a:gd name="connsiteY157" fmla="*/ 622205 h 1698529"/>
                    <a:gd name="connsiteX158" fmla="*/ 1276350 w 1936653"/>
                    <a:gd name="connsiteY158" fmla="*/ 584947 h 1698529"/>
                    <a:gd name="connsiteX159" fmla="*/ 1313608 w 1936653"/>
                    <a:gd name="connsiteY159" fmla="*/ 547689 h 1698529"/>
                    <a:gd name="connsiteX160" fmla="*/ 1728991 w 1936653"/>
                    <a:gd name="connsiteY160" fmla="*/ 503139 h 1698529"/>
                    <a:gd name="connsiteX161" fmla="*/ 1766249 w 1936653"/>
                    <a:gd name="connsiteY161" fmla="*/ 540397 h 1698529"/>
                    <a:gd name="connsiteX162" fmla="*/ 1728991 w 1936653"/>
                    <a:gd name="connsiteY162" fmla="*/ 577655 h 1698529"/>
                    <a:gd name="connsiteX163" fmla="*/ 1691733 w 1936653"/>
                    <a:gd name="connsiteY163" fmla="*/ 540397 h 1698529"/>
                    <a:gd name="connsiteX164" fmla="*/ 1728991 w 1936653"/>
                    <a:gd name="connsiteY164" fmla="*/ 503139 h 1698529"/>
                    <a:gd name="connsiteX165" fmla="*/ 723058 w 1936653"/>
                    <a:gd name="connsiteY165" fmla="*/ 476250 h 1698529"/>
                    <a:gd name="connsiteX166" fmla="*/ 760316 w 1936653"/>
                    <a:gd name="connsiteY166" fmla="*/ 513508 h 1698529"/>
                    <a:gd name="connsiteX167" fmla="*/ 723058 w 1936653"/>
                    <a:gd name="connsiteY167" fmla="*/ 550766 h 1698529"/>
                    <a:gd name="connsiteX168" fmla="*/ 685800 w 1936653"/>
                    <a:gd name="connsiteY168" fmla="*/ 513508 h 1698529"/>
                    <a:gd name="connsiteX169" fmla="*/ 723058 w 1936653"/>
                    <a:gd name="connsiteY169" fmla="*/ 476250 h 1698529"/>
                    <a:gd name="connsiteX170" fmla="*/ 251570 w 1936653"/>
                    <a:gd name="connsiteY170" fmla="*/ 461962 h 1698529"/>
                    <a:gd name="connsiteX171" fmla="*/ 288828 w 1936653"/>
                    <a:gd name="connsiteY171" fmla="*/ 499220 h 1698529"/>
                    <a:gd name="connsiteX172" fmla="*/ 251570 w 1936653"/>
                    <a:gd name="connsiteY172" fmla="*/ 536478 h 1698529"/>
                    <a:gd name="connsiteX173" fmla="*/ 214312 w 1936653"/>
                    <a:gd name="connsiteY173" fmla="*/ 499220 h 1698529"/>
                    <a:gd name="connsiteX174" fmla="*/ 251570 w 1936653"/>
                    <a:gd name="connsiteY174" fmla="*/ 461962 h 1698529"/>
                    <a:gd name="connsiteX175" fmla="*/ 1522332 w 1936653"/>
                    <a:gd name="connsiteY175" fmla="*/ 404813 h 1698529"/>
                    <a:gd name="connsiteX176" fmla="*/ 1559590 w 1936653"/>
                    <a:gd name="connsiteY176" fmla="*/ 442071 h 1698529"/>
                    <a:gd name="connsiteX177" fmla="*/ 1522332 w 1936653"/>
                    <a:gd name="connsiteY177" fmla="*/ 479329 h 1698529"/>
                    <a:gd name="connsiteX178" fmla="*/ 1485074 w 1936653"/>
                    <a:gd name="connsiteY178" fmla="*/ 442071 h 1698529"/>
                    <a:gd name="connsiteX179" fmla="*/ 1522332 w 1936653"/>
                    <a:gd name="connsiteY179" fmla="*/ 404813 h 1698529"/>
                    <a:gd name="connsiteX180" fmla="*/ 1080245 w 1936653"/>
                    <a:gd name="connsiteY180" fmla="*/ 395288 h 1698529"/>
                    <a:gd name="connsiteX181" fmla="*/ 1117503 w 1936653"/>
                    <a:gd name="connsiteY181" fmla="*/ 432546 h 1698529"/>
                    <a:gd name="connsiteX182" fmla="*/ 1080245 w 1936653"/>
                    <a:gd name="connsiteY182" fmla="*/ 469804 h 1698529"/>
                    <a:gd name="connsiteX183" fmla="*/ 1042987 w 1936653"/>
                    <a:gd name="connsiteY183" fmla="*/ 432546 h 1698529"/>
                    <a:gd name="connsiteX184" fmla="*/ 1080245 w 1936653"/>
                    <a:gd name="connsiteY184" fmla="*/ 395288 h 1698529"/>
                    <a:gd name="connsiteX185" fmla="*/ 513508 w 1936653"/>
                    <a:gd name="connsiteY185" fmla="*/ 328613 h 1698529"/>
                    <a:gd name="connsiteX186" fmla="*/ 550766 w 1936653"/>
                    <a:gd name="connsiteY186" fmla="*/ 365871 h 1698529"/>
                    <a:gd name="connsiteX187" fmla="*/ 513508 w 1936653"/>
                    <a:gd name="connsiteY187" fmla="*/ 403129 h 1698529"/>
                    <a:gd name="connsiteX188" fmla="*/ 476250 w 1936653"/>
                    <a:gd name="connsiteY188" fmla="*/ 365871 h 1698529"/>
                    <a:gd name="connsiteX189" fmla="*/ 513508 w 1936653"/>
                    <a:gd name="connsiteY189" fmla="*/ 328613 h 1698529"/>
                    <a:gd name="connsiteX190" fmla="*/ 870695 w 1936653"/>
                    <a:gd name="connsiteY190" fmla="*/ 247651 h 1698529"/>
                    <a:gd name="connsiteX191" fmla="*/ 907953 w 1936653"/>
                    <a:gd name="connsiteY191" fmla="*/ 284909 h 1698529"/>
                    <a:gd name="connsiteX192" fmla="*/ 870695 w 1936653"/>
                    <a:gd name="connsiteY192" fmla="*/ 322167 h 1698529"/>
                    <a:gd name="connsiteX193" fmla="*/ 833437 w 1936653"/>
                    <a:gd name="connsiteY193" fmla="*/ 284909 h 1698529"/>
                    <a:gd name="connsiteX194" fmla="*/ 870695 w 1936653"/>
                    <a:gd name="connsiteY194" fmla="*/ 247651 h 1698529"/>
                    <a:gd name="connsiteX195" fmla="*/ 1251695 w 1936653"/>
                    <a:gd name="connsiteY195" fmla="*/ 185739 h 1698529"/>
                    <a:gd name="connsiteX196" fmla="*/ 1288953 w 1936653"/>
                    <a:gd name="connsiteY196" fmla="*/ 222997 h 1698529"/>
                    <a:gd name="connsiteX197" fmla="*/ 1251695 w 1936653"/>
                    <a:gd name="connsiteY197" fmla="*/ 260255 h 1698529"/>
                    <a:gd name="connsiteX198" fmla="*/ 1214437 w 1936653"/>
                    <a:gd name="connsiteY198" fmla="*/ 222997 h 1698529"/>
                    <a:gd name="connsiteX199" fmla="*/ 1251695 w 1936653"/>
                    <a:gd name="connsiteY199" fmla="*/ 185739 h 1698529"/>
                    <a:gd name="connsiteX200" fmla="*/ 284908 w 1936653"/>
                    <a:gd name="connsiteY200" fmla="*/ 180975 h 1698529"/>
                    <a:gd name="connsiteX201" fmla="*/ 322166 w 1936653"/>
                    <a:gd name="connsiteY201" fmla="*/ 218233 h 1698529"/>
                    <a:gd name="connsiteX202" fmla="*/ 284908 w 1936653"/>
                    <a:gd name="connsiteY202" fmla="*/ 255491 h 1698529"/>
                    <a:gd name="connsiteX203" fmla="*/ 247650 w 1936653"/>
                    <a:gd name="connsiteY203" fmla="*/ 218233 h 1698529"/>
                    <a:gd name="connsiteX204" fmla="*/ 284908 w 1936653"/>
                    <a:gd name="connsiteY204" fmla="*/ 180975 h 1698529"/>
                    <a:gd name="connsiteX205" fmla="*/ 1546144 w 1936653"/>
                    <a:gd name="connsiteY205" fmla="*/ 119063 h 1698529"/>
                    <a:gd name="connsiteX206" fmla="*/ 1583402 w 1936653"/>
                    <a:gd name="connsiteY206" fmla="*/ 156321 h 1698529"/>
                    <a:gd name="connsiteX207" fmla="*/ 1546144 w 1936653"/>
                    <a:gd name="connsiteY207" fmla="*/ 193579 h 1698529"/>
                    <a:gd name="connsiteX208" fmla="*/ 1508886 w 1936653"/>
                    <a:gd name="connsiteY208" fmla="*/ 156321 h 1698529"/>
                    <a:gd name="connsiteX209" fmla="*/ 1546144 w 1936653"/>
                    <a:gd name="connsiteY209" fmla="*/ 119063 h 1698529"/>
                    <a:gd name="connsiteX210" fmla="*/ 651621 w 1936653"/>
                    <a:gd name="connsiteY210" fmla="*/ 85725 h 1698529"/>
                    <a:gd name="connsiteX211" fmla="*/ 688879 w 1936653"/>
                    <a:gd name="connsiteY211" fmla="*/ 122983 h 1698529"/>
                    <a:gd name="connsiteX212" fmla="*/ 651621 w 1936653"/>
                    <a:gd name="connsiteY212" fmla="*/ 160241 h 1698529"/>
                    <a:gd name="connsiteX213" fmla="*/ 614363 w 1936653"/>
                    <a:gd name="connsiteY213" fmla="*/ 122983 h 1698529"/>
                    <a:gd name="connsiteX214" fmla="*/ 651621 w 1936653"/>
                    <a:gd name="connsiteY214" fmla="*/ 85725 h 1698529"/>
                    <a:gd name="connsiteX215" fmla="*/ 1013571 w 1936653"/>
                    <a:gd name="connsiteY215" fmla="*/ 0 h 1698529"/>
                    <a:gd name="connsiteX216" fmla="*/ 1050829 w 1936653"/>
                    <a:gd name="connsiteY216" fmla="*/ 37258 h 1698529"/>
                    <a:gd name="connsiteX217" fmla="*/ 1013571 w 1936653"/>
                    <a:gd name="connsiteY217" fmla="*/ 74516 h 1698529"/>
                    <a:gd name="connsiteX218" fmla="*/ 976313 w 1936653"/>
                    <a:gd name="connsiteY218" fmla="*/ 37258 h 1698529"/>
                    <a:gd name="connsiteX219" fmla="*/ 1013571 w 1936653"/>
                    <a:gd name="connsiteY219" fmla="*/ 0 h 16985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</a:cxnLst>
                  <a:rect l="l" t="t" r="r" b="b"/>
                  <a:pathLst>
                    <a:path w="1936653" h="1698529">
                      <a:moveTo>
                        <a:pt x="1198482" y="1624013"/>
                      </a:moveTo>
                      <a:cubicBezTo>
                        <a:pt x="1219059" y="1624013"/>
                        <a:pt x="1235740" y="1640694"/>
                        <a:pt x="1235740" y="1661271"/>
                      </a:cubicBezTo>
                      <a:cubicBezTo>
                        <a:pt x="1235740" y="1681848"/>
                        <a:pt x="1219059" y="1698529"/>
                        <a:pt x="1198482" y="1698529"/>
                      </a:cubicBezTo>
                      <a:cubicBezTo>
                        <a:pt x="1177905" y="1698529"/>
                        <a:pt x="1161224" y="1681848"/>
                        <a:pt x="1161224" y="1661271"/>
                      </a:cubicBezTo>
                      <a:cubicBezTo>
                        <a:pt x="1161224" y="1640694"/>
                        <a:pt x="1177905" y="1624013"/>
                        <a:pt x="1198482" y="1624013"/>
                      </a:cubicBezTo>
                      <a:close/>
                      <a:moveTo>
                        <a:pt x="888920" y="1585913"/>
                      </a:moveTo>
                      <a:cubicBezTo>
                        <a:pt x="909497" y="1585913"/>
                        <a:pt x="926178" y="1602594"/>
                        <a:pt x="926178" y="1623171"/>
                      </a:cubicBezTo>
                      <a:cubicBezTo>
                        <a:pt x="926178" y="1643748"/>
                        <a:pt x="909497" y="1660429"/>
                        <a:pt x="888920" y="1660429"/>
                      </a:cubicBezTo>
                      <a:cubicBezTo>
                        <a:pt x="868343" y="1660429"/>
                        <a:pt x="851662" y="1643748"/>
                        <a:pt x="851662" y="1623171"/>
                      </a:cubicBezTo>
                      <a:cubicBezTo>
                        <a:pt x="851662" y="1602594"/>
                        <a:pt x="868343" y="1585913"/>
                        <a:pt x="888920" y="1585913"/>
                      </a:cubicBezTo>
                      <a:close/>
                      <a:moveTo>
                        <a:pt x="1560432" y="1543050"/>
                      </a:moveTo>
                      <a:cubicBezTo>
                        <a:pt x="1581009" y="1543050"/>
                        <a:pt x="1597690" y="1559731"/>
                        <a:pt x="1597690" y="1580308"/>
                      </a:cubicBezTo>
                      <a:cubicBezTo>
                        <a:pt x="1597690" y="1600885"/>
                        <a:pt x="1581009" y="1617566"/>
                        <a:pt x="1560432" y="1617566"/>
                      </a:cubicBezTo>
                      <a:cubicBezTo>
                        <a:pt x="1539855" y="1617566"/>
                        <a:pt x="1523174" y="1600885"/>
                        <a:pt x="1523174" y="1580308"/>
                      </a:cubicBezTo>
                      <a:cubicBezTo>
                        <a:pt x="1523174" y="1559731"/>
                        <a:pt x="1539855" y="1543050"/>
                        <a:pt x="1560432" y="1543050"/>
                      </a:cubicBezTo>
                      <a:close/>
                      <a:moveTo>
                        <a:pt x="436482" y="1519238"/>
                      </a:moveTo>
                      <a:cubicBezTo>
                        <a:pt x="457059" y="1519238"/>
                        <a:pt x="473740" y="1535919"/>
                        <a:pt x="473740" y="1556496"/>
                      </a:cubicBezTo>
                      <a:cubicBezTo>
                        <a:pt x="473740" y="1577073"/>
                        <a:pt x="457059" y="1593754"/>
                        <a:pt x="436482" y="1593754"/>
                      </a:cubicBezTo>
                      <a:cubicBezTo>
                        <a:pt x="415905" y="1593754"/>
                        <a:pt x="399224" y="1577073"/>
                        <a:pt x="399224" y="1556496"/>
                      </a:cubicBezTo>
                      <a:cubicBezTo>
                        <a:pt x="399224" y="1535919"/>
                        <a:pt x="415905" y="1519238"/>
                        <a:pt x="436482" y="1519238"/>
                      </a:cubicBezTo>
                      <a:close/>
                      <a:moveTo>
                        <a:pt x="665908" y="1471614"/>
                      </a:moveTo>
                      <a:cubicBezTo>
                        <a:pt x="686485" y="1471614"/>
                        <a:pt x="703166" y="1488295"/>
                        <a:pt x="703166" y="1508872"/>
                      </a:cubicBezTo>
                      <a:cubicBezTo>
                        <a:pt x="703166" y="1529449"/>
                        <a:pt x="686485" y="1546130"/>
                        <a:pt x="665908" y="1546130"/>
                      </a:cubicBezTo>
                      <a:cubicBezTo>
                        <a:pt x="645331" y="1546130"/>
                        <a:pt x="628650" y="1529449"/>
                        <a:pt x="628650" y="1508872"/>
                      </a:cubicBezTo>
                      <a:cubicBezTo>
                        <a:pt x="628650" y="1488295"/>
                        <a:pt x="645331" y="1471614"/>
                        <a:pt x="665908" y="1471614"/>
                      </a:cubicBezTo>
                      <a:close/>
                      <a:moveTo>
                        <a:pt x="1104058" y="1428751"/>
                      </a:moveTo>
                      <a:cubicBezTo>
                        <a:pt x="1124635" y="1428751"/>
                        <a:pt x="1141316" y="1445432"/>
                        <a:pt x="1141316" y="1466009"/>
                      </a:cubicBezTo>
                      <a:cubicBezTo>
                        <a:pt x="1141316" y="1486586"/>
                        <a:pt x="1124635" y="1503267"/>
                        <a:pt x="1104058" y="1503267"/>
                      </a:cubicBezTo>
                      <a:cubicBezTo>
                        <a:pt x="1083481" y="1503267"/>
                        <a:pt x="1066800" y="1486586"/>
                        <a:pt x="1066800" y="1466009"/>
                      </a:cubicBezTo>
                      <a:cubicBezTo>
                        <a:pt x="1066800" y="1445432"/>
                        <a:pt x="1083481" y="1428751"/>
                        <a:pt x="1104058" y="1428751"/>
                      </a:cubicBezTo>
                      <a:close/>
                      <a:moveTo>
                        <a:pt x="1351708" y="1414464"/>
                      </a:moveTo>
                      <a:cubicBezTo>
                        <a:pt x="1372285" y="1414464"/>
                        <a:pt x="1388966" y="1431145"/>
                        <a:pt x="1388966" y="1451722"/>
                      </a:cubicBezTo>
                      <a:cubicBezTo>
                        <a:pt x="1388966" y="1472299"/>
                        <a:pt x="1372285" y="1488980"/>
                        <a:pt x="1351708" y="1488980"/>
                      </a:cubicBezTo>
                      <a:cubicBezTo>
                        <a:pt x="1331131" y="1488980"/>
                        <a:pt x="1314450" y="1472299"/>
                        <a:pt x="1314450" y="1451722"/>
                      </a:cubicBezTo>
                      <a:cubicBezTo>
                        <a:pt x="1314450" y="1431145"/>
                        <a:pt x="1331131" y="1414464"/>
                        <a:pt x="1351708" y="1414464"/>
                      </a:cubicBezTo>
                      <a:close/>
                      <a:moveTo>
                        <a:pt x="203120" y="1328738"/>
                      </a:moveTo>
                      <a:cubicBezTo>
                        <a:pt x="223697" y="1328738"/>
                        <a:pt x="240378" y="1345419"/>
                        <a:pt x="240378" y="1365996"/>
                      </a:cubicBezTo>
                      <a:cubicBezTo>
                        <a:pt x="240378" y="1386573"/>
                        <a:pt x="223697" y="1403254"/>
                        <a:pt x="203120" y="1403254"/>
                      </a:cubicBezTo>
                      <a:cubicBezTo>
                        <a:pt x="182543" y="1403254"/>
                        <a:pt x="165862" y="1386573"/>
                        <a:pt x="165862" y="1365996"/>
                      </a:cubicBezTo>
                      <a:cubicBezTo>
                        <a:pt x="165862" y="1345419"/>
                        <a:pt x="182543" y="1328738"/>
                        <a:pt x="203120" y="1328738"/>
                      </a:cubicBezTo>
                      <a:close/>
                      <a:moveTo>
                        <a:pt x="1608883" y="1290639"/>
                      </a:moveTo>
                      <a:cubicBezTo>
                        <a:pt x="1629460" y="1290639"/>
                        <a:pt x="1646141" y="1307320"/>
                        <a:pt x="1646141" y="1327897"/>
                      </a:cubicBezTo>
                      <a:cubicBezTo>
                        <a:pt x="1646141" y="1348474"/>
                        <a:pt x="1629460" y="1365155"/>
                        <a:pt x="1608883" y="1365155"/>
                      </a:cubicBezTo>
                      <a:cubicBezTo>
                        <a:pt x="1588306" y="1365155"/>
                        <a:pt x="1571625" y="1348474"/>
                        <a:pt x="1571625" y="1327897"/>
                      </a:cubicBezTo>
                      <a:cubicBezTo>
                        <a:pt x="1571625" y="1307320"/>
                        <a:pt x="1588306" y="1290639"/>
                        <a:pt x="1608883" y="1290639"/>
                      </a:cubicBezTo>
                      <a:close/>
                      <a:moveTo>
                        <a:pt x="894508" y="1281114"/>
                      </a:moveTo>
                      <a:cubicBezTo>
                        <a:pt x="915085" y="1281114"/>
                        <a:pt x="931766" y="1297795"/>
                        <a:pt x="931766" y="1318372"/>
                      </a:cubicBezTo>
                      <a:cubicBezTo>
                        <a:pt x="931766" y="1338949"/>
                        <a:pt x="915085" y="1355630"/>
                        <a:pt x="894508" y="1355630"/>
                      </a:cubicBezTo>
                      <a:cubicBezTo>
                        <a:pt x="873931" y="1355630"/>
                        <a:pt x="857250" y="1338949"/>
                        <a:pt x="857250" y="1318372"/>
                      </a:cubicBezTo>
                      <a:cubicBezTo>
                        <a:pt x="857250" y="1297795"/>
                        <a:pt x="873931" y="1281114"/>
                        <a:pt x="894508" y="1281114"/>
                      </a:cubicBezTo>
                      <a:close/>
                      <a:moveTo>
                        <a:pt x="484090" y="1253381"/>
                      </a:moveTo>
                      <a:cubicBezTo>
                        <a:pt x="504667" y="1253381"/>
                        <a:pt x="521348" y="1270062"/>
                        <a:pt x="521348" y="1290639"/>
                      </a:cubicBezTo>
                      <a:cubicBezTo>
                        <a:pt x="521348" y="1311216"/>
                        <a:pt x="504667" y="1327897"/>
                        <a:pt x="484090" y="1327897"/>
                      </a:cubicBezTo>
                      <a:cubicBezTo>
                        <a:pt x="463513" y="1327897"/>
                        <a:pt x="446832" y="1311216"/>
                        <a:pt x="446832" y="1290639"/>
                      </a:cubicBezTo>
                      <a:cubicBezTo>
                        <a:pt x="446832" y="1270062"/>
                        <a:pt x="463513" y="1253381"/>
                        <a:pt x="484090" y="1253381"/>
                      </a:cubicBezTo>
                      <a:close/>
                      <a:moveTo>
                        <a:pt x="1156446" y="1138238"/>
                      </a:moveTo>
                      <a:cubicBezTo>
                        <a:pt x="1177023" y="1138238"/>
                        <a:pt x="1193704" y="1154919"/>
                        <a:pt x="1193704" y="1175496"/>
                      </a:cubicBezTo>
                      <a:cubicBezTo>
                        <a:pt x="1193704" y="1196073"/>
                        <a:pt x="1177023" y="1212754"/>
                        <a:pt x="1156446" y="1212754"/>
                      </a:cubicBezTo>
                      <a:cubicBezTo>
                        <a:pt x="1135869" y="1212754"/>
                        <a:pt x="1119188" y="1196073"/>
                        <a:pt x="1119188" y="1175496"/>
                      </a:cubicBezTo>
                      <a:cubicBezTo>
                        <a:pt x="1119188" y="1154919"/>
                        <a:pt x="1135869" y="1138238"/>
                        <a:pt x="1156446" y="1138238"/>
                      </a:cubicBezTo>
                      <a:close/>
                      <a:moveTo>
                        <a:pt x="1394571" y="1119188"/>
                      </a:moveTo>
                      <a:cubicBezTo>
                        <a:pt x="1415148" y="1119188"/>
                        <a:pt x="1431829" y="1135869"/>
                        <a:pt x="1431829" y="1156446"/>
                      </a:cubicBezTo>
                      <a:cubicBezTo>
                        <a:pt x="1431829" y="1177023"/>
                        <a:pt x="1415148" y="1193704"/>
                        <a:pt x="1394571" y="1193704"/>
                      </a:cubicBezTo>
                      <a:cubicBezTo>
                        <a:pt x="1373994" y="1193704"/>
                        <a:pt x="1357313" y="1177023"/>
                        <a:pt x="1357313" y="1156446"/>
                      </a:cubicBezTo>
                      <a:cubicBezTo>
                        <a:pt x="1357313" y="1135869"/>
                        <a:pt x="1373994" y="1119188"/>
                        <a:pt x="1394571" y="1119188"/>
                      </a:cubicBezTo>
                      <a:close/>
                      <a:moveTo>
                        <a:pt x="680196" y="1109663"/>
                      </a:moveTo>
                      <a:cubicBezTo>
                        <a:pt x="700773" y="1109663"/>
                        <a:pt x="717454" y="1126344"/>
                        <a:pt x="717454" y="1146921"/>
                      </a:cubicBezTo>
                      <a:cubicBezTo>
                        <a:pt x="717454" y="1167498"/>
                        <a:pt x="700773" y="1184179"/>
                        <a:pt x="680196" y="1184179"/>
                      </a:cubicBezTo>
                      <a:cubicBezTo>
                        <a:pt x="659619" y="1184179"/>
                        <a:pt x="642938" y="1167498"/>
                        <a:pt x="642938" y="1146921"/>
                      </a:cubicBezTo>
                      <a:cubicBezTo>
                        <a:pt x="642938" y="1126344"/>
                        <a:pt x="659619" y="1109663"/>
                        <a:pt x="680196" y="1109663"/>
                      </a:cubicBezTo>
                      <a:close/>
                      <a:moveTo>
                        <a:pt x="265858" y="1100137"/>
                      </a:moveTo>
                      <a:cubicBezTo>
                        <a:pt x="286435" y="1100137"/>
                        <a:pt x="303116" y="1116818"/>
                        <a:pt x="303116" y="1137395"/>
                      </a:cubicBezTo>
                      <a:cubicBezTo>
                        <a:pt x="303116" y="1157972"/>
                        <a:pt x="286435" y="1174653"/>
                        <a:pt x="265858" y="1174653"/>
                      </a:cubicBezTo>
                      <a:cubicBezTo>
                        <a:pt x="245281" y="1174653"/>
                        <a:pt x="228600" y="1157972"/>
                        <a:pt x="228600" y="1137395"/>
                      </a:cubicBezTo>
                      <a:cubicBezTo>
                        <a:pt x="228600" y="1116818"/>
                        <a:pt x="245281" y="1100137"/>
                        <a:pt x="265858" y="1100137"/>
                      </a:cubicBezTo>
                      <a:close/>
                      <a:moveTo>
                        <a:pt x="1846182" y="1076325"/>
                      </a:moveTo>
                      <a:cubicBezTo>
                        <a:pt x="1866759" y="1076325"/>
                        <a:pt x="1883440" y="1093006"/>
                        <a:pt x="1883440" y="1113583"/>
                      </a:cubicBezTo>
                      <a:cubicBezTo>
                        <a:pt x="1883440" y="1134160"/>
                        <a:pt x="1866759" y="1150841"/>
                        <a:pt x="1846182" y="1150841"/>
                      </a:cubicBezTo>
                      <a:cubicBezTo>
                        <a:pt x="1825605" y="1150841"/>
                        <a:pt x="1808924" y="1134160"/>
                        <a:pt x="1808924" y="1113583"/>
                      </a:cubicBezTo>
                      <a:cubicBezTo>
                        <a:pt x="1808924" y="1093006"/>
                        <a:pt x="1825605" y="1076325"/>
                        <a:pt x="1846182" y="1076325"/>
                      </a:cubicBezTo>
                      <a:close/>
                      <a:moveTo>
                        <a:pt x="1604120" y="1019176"/>
                      </a:moveTo>
                      <a:cubicBezTo>
                        <a:pt x="1624697" y="1019176"/>
                        <a:pt x="1641378" y="1035857"/>
                        <a:pt x="1641378" y="1056434"/>
                      </a:cubicBezTo>
                      <a:cubicBezTo>
                        <a:pt x="1641378" y="1077011"/>
                        <a:pt x="1624697" y="1093692"/>
                        <a:pt x="1604120" y="1093692"/>
                      </a:cubicBezTo>
                      <a:cubicBezTo>
                        <a:pt x="1583543" y="1093692"/>
                        <a:pt x="1566862" y="1077011"/>
                        <a:pt x="1566862" y="1056434"/>
                      </a:cubicBezTo>
                      <a:cubicBezTo>
                        <a:pt x="1566862" y="1035857"/>
                        <a:pt x="1583543" y="1019176"/>
                        <a:pt x="1604120" y="1019176"/>
                      </a:cubicBezTo>
                      <a:close/>
                      <a:moveTo>
                        <a:pt x="470646" y="962026"/>
                      </a:moveTo>
                      <a:cubicBezTo>
                        <a:pt x="491223" y="962026"/>
                        <a:pt x="507904" y="978707"/>
                        <a:pt x="507904" y="999284"/>
                      </a:cubicBezTo>
                      <a:cubicBezTo>
                        <a:pt x="507904" y="1019861"/>
                        <a:pt x="491223" y="1036542"/>
                        <a:pt x="470646" y="1036542"/>
                      </a:cubicBezTo>
                      <a:cubicBezTo>
                        <a:pt x="450069" y="1036542"/>
                        <a:pt x="433388" y="1019861"/>
                        <a:pt x="433388" y="999284"/>
                      </a:cubicBezTo>
                      <a:cubicBezTo>
                        <a:pt x="433388" y="978707"/>
                        <a:pt x="450069" y="962026"/>
                        <a:pt x="470646" y="962026"/>
                      </a:cubicBezTo>
                      <a:close/>
                      <a:moveTo>
                        <a:pt x="873353" y="943629"/>
                      </a:moveTo>
                      <a:cubicBezTo>
                        <a:pt x="893930" y="943629"/>
                        <a:pt x="910611" y="960310"/>
                        <a:pt x="910611" y="980887"/>
                      </a:cubicBezTo>
                      <a:cubicBezTo>
                        <a:pt x="910611" y="1001464"/>
                        <a:pt x="893930" y="1018145"/>
                        <a:pt x="873353" y="1018145"/>
                      </a:cubicBezTo>
                      <a:cubicBezTo>
                        <a:pt x="852776" y="1018145"/>
                        <a:pt x="836095" y="1001464"/>
                        <a:pt x="836095" y="980887"/>
                      </a:cubicBezTo>
                      <a:cubicBezTo>
                        <a:pt x="836095" y="960310"/>
                        <a:pt x="852776" y="943629"/>
                        <a:pt x="873353" y="943629"/>
                      </a:cubicBezTo>
                      <a:close/>
                      <a:moveTo>
                        <a:pt x="1129273" y="912715"/>
                      </a:moveTo>
                      <a:cubicBezTo>
                        <a:pt x="1149850" y="912715"/>
                        <a:pt x="1166531" y="929396"/>
                        <a:pt x="1166531" y="949973"/>
                      </a:cubicBezTo>
                      <a:cubicBezTo>
                        <a:pt x="1166531" y="970550"/>
                        <a:pt x="1149850" y="987231"/>
                        <a:pt x="1129273" y="987231"/>
                      </a:cubicBezTo>
                      <a:cubicBezTo>
                        <a:pt x="1108696" y="987231"/>
                        <a:pt x="1092015" y="970550"/>
                        <a:pt x="1092015" y="949973"/>
                      </a:cubicBezTo>
                      <a:cubicBezTo>
                        <a:pt x="1092015" y="929396"/>
                        <a:pt x="1108696" y="912715"/>
                        <a:pt x="1129273" y="912715"/>
                      </a:cubicBezTo>
                      <a:close/>
                      <a:moveTo>
                        <a:pt x="1394570" y="871539"/>
                      </a:moveTo>
                      <a:cubicBezTo>
                        <a:pt x="1415147" y="871539"/>
                        <a:pt x="1431828" y="888220"/>
                        <a:pt x="1431828" y="908797"/>
                      </a:cubicBezTo>
                      <a:cubicBezTo>
                        <a:pt x="1431828" y="929374"/>
                        <a:pt x="1415147" y="946055"/>
                        <a:pt x="1394570" y="946055"/>
                      </a:cubicBezTo>
                      <a:cubicBezTo>
                        <a:pt x="1373993" y="946055"/>
                        <a:pt x="1357312" y="929374"/>
                        <a:pt x="1357312" y="908797"/>
                      </a:cubicBezTo>
                      <a:cubicBezTo>
                        <a:pt x="1357312" y="888220"/>
                        <a:pt x="1373993" y="871539"/>
                        <a:pt x="1394570" y="871539"/>
                      </a:cubicBezTo>
                      <a:close/>
                      <a:moveTo>
                        <a:pt x="1696605" y="857060"/>
                      </a:moveTo>
                      <a:cubicBezTo>
                        <a:pt x="1717182" y="857060"/>
                        <a:pt x="1733863" y="873741"/>
                        <a:pt x="1733863" y="894318"/>
                      </a:cubicBezTo>
                      <a:cubicBezTo>
                        <a:pt x="1733863" y="914895"/>
                        <a:pt x="1717182" y="931576"/>
                        <a:pt x="1696605" y="931576"/>
                      </a:cubicBezTo>
                      <a:cubicBezTo>
                        <a:pt x="1676028" y="931576"/>
                        <a:pt x="1659347" y="914895"/>
                        <a:pt x="1659347" y="894318"/>
                      </a:cubicBezTo>
                      <a:cubicBezTo>
                        <a:pt x="1659347" y="873741"/>
                        <a:pt x="1676028" y="857060"/>
                        <a:pt x="1696605" y="857060"/>
                      </a:cubicBezTo>
                      <a:close/>
                      <a:moveTo>
                        <a:pt x="656383" y="828675"/>
                      </a:moveTo>
                      <a:cubicBezTo>
                        <a:pt x="676960" y="828675"/>
                        <a:pt x="693641" y="845356"/>
                        <a:pt x="693641" y="865933"/>
                      </a:cubicBezTo>
                      <a:cubicBezTo>
                        <a:pt x="693641" y="886510"/>
                        <a:pt x="676960" y="903191"/>
                        <a:pt x="656383" y="903191"/>
                      </a:cubicBezTo>
                      <a:cubicBezTo>
                        <a:pt x="635806" y="903191"/>
                        <a:pt x="619125" y="886510"/>
                        <a:pt x="619125" y="865933"/>
                      </a:cubicBezTo>
                      <a:cubicBezTo>
                        <a:pt x="619125" y="845356"/>
                        <a:pt x="635806" y="828675"/>
                        <a:pt x="656383" y="828675"/>
                      </a:cubicBezTo>
                      <a:close/>
                      <a:moveTo>
                        <a:pt x="246808" y="823913"/>
                      </a:moveTo>
                      <a:cubicBezTo>
                        <a:pt x="267385" y="823913"/>
                        <a:pt x="284066" y="840594"/>
                        <a:pt x="284066" y="861171"/>
                      </a:cubicBezTo>
                      <a:cubicBezTo>
                        <a:pt x="284066" y="881748"/>
                        <a:pt x="267385" y="898429"/>
                        <a:pt x="246808" y="898429"/>
                      </a:cubicBezTo>
                      <a:cubicBezTo>
                        <a:pt x="226231" y="898429"/>
                        <a:pt x="209550" y="881748"/>
                        <a:pt x="209550" y="861171"/>
                      </a:cubicBezTo>
                      <a:cubicBezTo>
                        <a:pt x="209550" y="840594"/>
                        <a:pt x="226231" y="823913"/>
                        <a:pt x="246808" y="823913"/>
                      </a:cubicBezTo>
                      <a:close/>
                      <a:moveTo>
                        <a:pt x="1219761" y="726977"/>
                      </a:moveTo>
                      <a:cubicBezTo>
                        <a:pt x="1240338" y="726977"/>
                        <a:pt x="1257019" y="743658"/>
                        <a:pt x="1257019" y="764235"/>
                      </a:cubicBezTo>
                      <a:cubicBezTo>
                        <a:pt x="1257019" y="784812"/>
                        <a:pt x="1240338" y="801493"/>
                        <a:pt x="1219761" y="801493"/>
                      </a:cubicBezTo>
                      <a:cubicBezTo>
                        <a:pt x="1199184" y="801493"/>
                        <a:pt x="1182503" y="784812"/>
                        <a:pt x="1182503" y="764235"/>
                      </a:cubicBezTo>
                      <a:cubicBezTo>
                        <a:pt x="1182503" y="743658"/>
                        <a:pt x="1199184" y="726977"/>
                        <a:pt x="1219761" y="726977"/>
                      </a:cubicBezTo>
                      <a:close/>
                      <a:moveTo>
                        <a:pt x="1899395" y="714377"/>
                      </a:moveTo>
                      <a:cubicBezTo>
                        <a:pt x="1919972" y="714377"/>
                        <a:pt x="1936653" y="731058"/>
                        <a:pt x="1936653" y="751635"/>
                      </a:cubicBezTo>
                      <a:cubicBezTo>
                        <a:pt x="1936653" y="772212"/>
                        <a:pt x="1919972" y="788893"/>
                        <a:pt x="1899395" y="788893"/>
                      </a:cubicBezTo>
                      <a:cubicBezTo>
                        <a:pt x="1878818" y="788893"/>
                        <a:pt x="1862137" y="772212"/>
                        <a:pt x="1862137" y="751635"/>
                      </a:cubicBezTo>
                      <a:cubicBezTo>
                        <a:pt x="1862137" y="731058"/>
                        <a:pt x="1878818" y="714377"/>
                        <a:pt x="1899395" y="714377"/>
                      </a:cubicBezTo>
                      <a:close/>
                      <a:moveTo>
                        <a:pt x="1523158" y="695326"/>
                      </a:moveTo>
                      <a:cubicBezTo>
                        <a:pt x="1543735" y="695326"/>
                        <a:pt x="1560416" y="712007"/>
                        <a:pt x="1560416" y="732584"/>
                      </a:cubicBezTo>
                      <a:cubicBezTo>
                        <a:pt x="1560416" y="753161"/>
                        <a:pt x="1543735" y="769842"/>
                        <a:pt x="1523158" y="769842"/>
                      </a:cubicBezTo>
                      <a:cubicBezTo>
                        <a:pt x="1502581" y="769842"/>
                        <a:pt x="1485900" y="753161"/>
                        <a:pt x="1485900" y="732584"/>
                      </a:cubicBezTo>
                      <a:cubicBezTo>
                        <a:pt x="1485900" y="712007"/>
                        <a:pt x="1502581" y="695326"/>
                        <a:pt x="1523158" y="695326"/>
                      </a:cubicBezTo>
                      <a:close/>
                      <a:moveTo>
                        <a:pt x="446833" y="681038"/>
                      </a:moveTo>
                      <a:cubicBezTo>
                        <a:pt x="467410" y="681038"/>
                        <a:pt x="484091" y="697719"/>
                        <a:pt x="484091" y="718296"/>
                      </a:cubicBezTo>
                      <a:cubicBezTo>
                        <a:pt x="484091" y="738873"/>
                        <a:pt x="467410" y="755554"/>
                        <a:pt x="446833" y="755554"/>
                      </a:cubicBezTo>
                      <a:cubicBezTo>
                        <a:pt x="426256" y="755554"/>
                        <a:pt x="409575" y="738873"/>
                        <a:pt x="409575" y="718296"/>
                      </a:cubicBezTo>
                      <a:cubicBezTo>
                        <a:pt x="409575" y="697719"/>
                        <a:pt x="426256" y="681038"/>
                        <a:pt x="446833" y="681038"/>
                      </a:cubicBezTo>
                      <a:close/>
                      <a:moveTo>
                        <a:pt x="970708" y="676276"/>
                      </a:moveTo>
                      <a:cubicBezTo>
                        <a:pt x="991285" y="676276"/>
                        <a:pt x="1007966" y="692957"/>
                        <a:pt x="1007966" y="713534"/>
                      </a:cubicBezTo>
                      <a:cubicBezTo>
                        <a:pt x="1007966" y="734111"/>
                        <a:pt x="991285" y="750792"/>
                        <a:pt x="970708" y="750792"/>
                      </a:cubicBezTo>
                      <a:cubicBezTo>
                        <a:pt x="950131" y="750792"/>
                        <a:pt x="933450" y="734111"/>
                        <a:pt x="933450" y="713534"/>
                      </a:cubicBezTo>
                      <a:cubicBezTo>
                        <a:pt x="933450" y="692957"/>
                        <a:pt x="950131" y="676276"/>
                        <a:pt x="970708" y="676276"/>
                      </a:cubicBezTo>
                      <a:close/>
                      <a:moveTo>
                        <a:pt x="37258" y="676276"/>
                      </a:moveTo>
                      <a:cubicBezTo>
                        <a:pt x="57835" y="676276"/>
                        <a:pt x="74516" y="692957"/>
                        <a:pt x="74516" y="713534"/>
                      </a:cubicBezTo>
                      <a:cubicBezTo>
                        <a:pt x="74516" y="734111"/>
                        <a:pt x="57835" y="750792"/>
                        <a:pt x="37258" y="750792"/>
                      </a:cubicBezTo>
                      <a:cubicBezTo>
                        <a:pt x="16681" y="750792"/>
                        <a:pt x="0" y="734111"/>
                        <a:pt x="0" y="713534"/>
                      </a:cubicBezTo>
                      <a:cubicBezTo>
                        <a:pt x="0" y="692957"/>
                        <a:pt x="16681" y="676276"/>
                        <a:pt x="37258" y="676276"/>
                      </a:cubicBezTo>
                      <a:close/>
                      <a:moveTo>
                        <a:pt x="656383" y="652462"/>
                      </a:moveTo>
                      <a:cubicBezTo>
                        <a:pt x="676960" y="652462"/>
                        <a:pt x="693641" y="669143"/>
                        <a:pt x="693641" y="689720"/>
                      </a:cubicBezTo>
                      <a:cubicBezTo>
                        <a:pt x="693641" y="710297"/>
                        <a:pt x="676960" y="726978"/>
                        <a:pt x="656383" y="726978"/>
                      </a:cubicBezTo>
                      <a:cubicBezTo>
                        <a:pt x="635806" y="726978"/>
                        <a:pt x="619125" y="710297"/>
                        <a:pt x="619125" y="689720"/>
                      </a:cubicBezTo>
                      <a:cubicBezTo>
                        <a:pt x="619125" y="669143"/>
                        <a:pt x="635806" y="652462"/>
                        <a:pt x="656383" y="652462"/>
                      </a:cubicBezTo>
                      <a:close/>
                      <a:moveTo>
                        <a:pt x="1313608" y="547689"/>
                      </a:moveTo>
                      <a:cubicBezTo>
                        <a:pt x="1334185" y="547689"/>
                        <a:pt x="1350866" y="564370"/>
                        <a:pt x="1350866" y="584947"/>
                      </a:cubicBezTo>
                      <a:cubicBezTo>
                        <a:pt x="1350866" y="605524"/>
                        <a:pt x="1334185" y="622205"/>
                        <a:pt x="1313608" y="622205"/>
                      </a:cubicBezTo>
                      <a:cubicBezTo>
                        <a:pt x="1293031" y="622205"/>
                        <a:pt x="1276350" y="605524"/>
                        <a:pt x="1276350" y="584947"/>
                      </a:cubicBezTo>
                      <a:cubicBezTo>
                        <a:pt x="1276350" y="564370"/>
                        <a:pt x="1293031" y="547689"/>
                        <a:pt x="1313608" y="547689"/>
                      </a:cubicBezTo>
                      <a:close/>
                      <a:moveTo>
                        <a:pt x="1728991" y="503139"/>
                      </a:moveTo>
                      <a:cubicBezTo>
                        <a:pt x="1749568" y="503139"/>
                        <a:pt x="1766249" y="519820"/>
                        <a:pt x="1766249" y="540397"/>
                      </a:cubicBezTo>
                      <a:cubicBezTo>
                        <a:pt x="1766249" y="560974"/>
                        <a:pt x="1749568" y="577655"/>
                        <a:pt x="1728991" y="577655"/>
                      </a:cubicBezTo>
                      <a:cubicBezTo>
                        <a:pt x="1708414" y="577655"/>
                        <a:pt x="1691733" y="560974"/>
                        <a:pt x="1691733" y="540397"/>
                      </a:cubicBezTo>
                      <a:cubicBezTo>
                        <a:pt x="1691733" y="519820"/>
                        <a:pt x="1708414" y="503139"/>
                        <a:pt x="1728991" y="503139"/>
                      </a:cubicBezTo>
                      <a:close/>
                      <a:moveTo>
                        <a:pt x="723058" y="476250"/>
                      </a:moveTo>
                      <a:cubicBezTo>
                        <a:pt x="743635" y="476250"/>
                        <a:pt x="760316" y="492931"/>
                        <a:pt x="760316" y="513508"/>
                      </a:cubicBezTo>
                      <a:cubicBezTo>
                        <a:pt x="760316" y="534085"/>
                        <a:pt x="743635" y="550766"/>
                        <a:pt x="723058" y="550766"/>
                      </a:cubicBezTo>
                      <a:cubicBezTo>
                        <a:pt x="702481" y="550766"/>
                        <a:pt x="685800" y="534085"/>
                        <a:pt x="685800" y="513508"/>
                      </a:cubicBezTo>
                      <a:cubicBezTo>
                        <a:pt x="685800" y="492931"/>
                        <a:pt x="702481" y="476250"/>
                        <a:pt x="723058" y="476250"/>
                      </a:cubicBezTo>
                      <a:close/>
                      <a:moveTo>
                        <a:pt x="251570" y="461962"/>
                      </a:moveTo>
                      <a:cubicBezTo>
                        <a:pt x="272147" y="461962"/>
                        <a:pt x="288828" y="478643"/>
                        <a:pt x="288828" y="499220"/>
                      </a:cubicBezTo>
                      <a:cubicBezTo>
                        <a:pt x="288828" y="519797"/>
                        <a:pt x="272147" y="536478"/>
                        <a:pt x="251570" y="536478"/>
                      </a:cubicBezTo>
                      <a:cubicBezTo>
                        <a:pt x="230993" y="536478"/>
                        <a:pt x="214312" y="519797"/>
                        <a:pt x="214312" y="499220"/>
                      </a:cubicBezTo>
                      <a:cubicBezTo>
                        <a:pt x="214312" y="478643"/>
                        <a:pt x="230993" y="461962"/>
                        <a:pt x="251570" y="461962"/>
                      </a:cubicBezTo>
                      <a:close/>
                      <a:moveTo>
                        <a:pt x="1522332" y="404813"/>
                      </a:moveTo>
                      <a:cubicBezTo>
                        <a:pt x="1542909" y="404813"/>
                        <a:pt x="1559590" y="421494"/>
                        <a:pt x="1559590" y="442071"/>
                      </a:cubicBezTo>
                      <a:cubicBezTo>
                        <a:pt x="1559590" y="462648"/>
                        <a:pt x="1542909" y="479329"/>
                        <a:pt x="1522332" y="479329"/>
                      </a:cubicBezTo>
                      <a:cubicBezTo>
                        <a:pt x="1501755" y="479329"/>
                        <a:pt x="1485074" y="462648"/>
                        <a:pt x="1485074" y="442071"/>
                      </a:cubicBezTo>
                      <a:cubicBezTo>
                        <a:pt x="1485074" y="421494"/>
                        <a:pt x="1501755" y="404813"/>
                        <a:pt x="1522332" y="404813"/>
                      </a:cubicBezTo>
                      <a:close/>
                      <a:moveTo>
                        <a:pt x="1080245" y="395288"/>
                      </a:moveTo>
                      <a:cubicBezTo>
                        <a:pt x="1100822" y="395288"/>
                        <a:pt x="1117503" y="411969"/>
                        <a:pt x="1117503" y="432546"/>
                      </a:cubicBezTo>
                      <a:cubicBezTo>
                        <a:pt x="1117503" y="453123"/>
                        <a:pt x="1100822" y="469804"/>
                        <a:pt x="1080245" y="469804"/>
                      </a:cubicBezTo>
                      <a:cubicBezTo>
                        <a:pt x="1059668" y="469804"/>
                        <a:pt x="1042987" y="453123"/>
                        <a:pt x="1042987" y="432546"/>
                      </a:cubicBezTo>
                      <a:cubicBezTo>
                        <a:pt x="1042987" y="411969"/>
                        <a:pt x="1059668" y="395288"/>
                        <a:pt x="1080245" y="395288"/>
                      </a:cubicBezTo>
                      <a:close/>
                      <a:moveTo>
                        <a:pt x="513508" y="328613"/>
                      </a:moveTo>
                      <a:cubicBezTo>
                        <a:pt x="534085" y="328613"/>
                        <a:pt x="550766" y="345294"/>
                        <a:pt x="550766" y="365871"/>
                      </a:cubicBezTo>
                      <a:cubicBezTo>
                        <a:pt x="550766" y="386448"/>
                        <a:pt x="534085" y="403129"/>
                        <a:pt x="513508" y="403129"/>
                      </a:cubicBezTo>
                      <a:cubicBezTo>
                        <a:pt x="492931" y="403129"/>
                        <a:pt x="476250" y="386448"/>
                        <a:pt x="476250" y="365871"/>
                      </a:cubicBezTo>
                      <a:cubicBezTo>
                        <a:pt x="476250" y="345294"/>
                        <a:pt x="492931" y="328613"/>
                        <a:pt x="513508" y="328613"/>
                      </a:cubicBezTo>
                      <a:close/>
                      <a:moveTo>
                        <a:pt x="870695" y="247651"/>
                      </a:moveTo>
                      <a:cubicBezTo>
                        <a:pt x="891272" y="247651"/>
                        <a:pt x="907953" y="264332"/>
                        <a:pt x="907953" y="284909"/>
                      </a:cubicBezTo>
                      <a:cubicBezTo>
                        <a:pt x="907953" y="305486"/>
                        <a:pt x="891272" y="322167"/>
                        <a:pt x="870695" y="322167"/>
                      </a:cubicBezTo>
                      <a:cubicBezTo>
                        <a:pt x="850118" y="322167"/>
                        <a:pt x="833437" y="305486"/>
                        <a:pt x="833437" y="284909"/>
                      </a:cubicBezTo>
                      <a:cubicBezTo>
                        <a:pt x="833437" y="264332"/>
                        <a:pt x="850118" y="247651"/>
                        <a:pt x="870695" y="247651"/>
                      </a:cubicBezTo>
                      <a:close/>
                      <a:moveTo>
                        <a:pt x="1251695" y="185739"/>
                      </a:moveTo>
                      <a:cubicBezTo>
                        <a:pt x="1272272" y="185739"/>
                        <a:pt x="1288953" y="202420"/>
                        <a:pt x="1288953" y="222997"/>
                      </a:cubicBezTo>
                      <a:cubicBezTo>
                        <a:pt x="1288953" y="243574"/>
                        <a:pt x="1272272" y="260255"/>
                        <a:pt x="1251695" y="260255"/>
                      </a:cubicBezTo>
                      <a:cubicBezTo>
                        <a:pt x="1231118" y="260255"/>
                        <a:pt x="1214437" y="243574"/>
                        <a:pt x="1214437" y="222997"/>
                      </a:cubicBezTo>
                      <a:cubicBezTo>
                        <a:pt x="1214437" y="202420"/>
                        <a:pt x="1231118" y="185739"/>
                        <a:pt x="1251695" y="185739"/>
                      </a:cubicBezTo>
                      <a:close/>
                      <a:moveTo>
                        <a:pt x="284908" y="180975"/>
                      </a:moveTo>
                      <a:cubicBezTo>
                        <a:pt x="305485" y="180975"/>
                        <a:pt x="322166" y="197656"/>
                        <a:pt x="322166" y="218233"/>
                      </a:cubicBezTo>
                      <a:cubicBezTo>
                        <a:pt x="322166" y="238810"/>
                        <a:pt x="305485" y="255491"/>
                        <a:pt x="284908" y="255491"/>
                      </a:cubicBezTo>
                      <a:cubicBezTo>
                        <a:pt x="264331" y="255491"/>
                        <a:pt x="247650" y="238810"/>
                        <a:pt x="247650" y="218233"/>
                      </a:cubicBezTo>
                      <a:cubicBezTo>
                        <a:pt x="247650" y="197656"/>
                        <a:pt x="264331" y="180975"/>
                        <a:pt x="284908" y="180975"/>
                      </a:cubicBezTo>
                      <a:close/>
                      <a:moveTo>
                        <a:pt x="1546144" y="119063"/>
                      </a:moveTo>
                      <a:cubicBezTo>
                        <a:pt x="1566721" y="119063"/>
                        <a:pt x="1583402" y="135744"/>
                        <a:pt x="1583402" y="156321"/>
                      </a:cubicBezTo>
                      <a:cubicBezTo>
                        <a:pt x="1583402" y="176898"/>
                        <a:pt x="1566721" y="193579"/>
                        <a:pt x="1546144" y="193579"/>
                      </a:cubicBezTo>
                      <a:cubicBezTo>
                        <a:pt x="1525567" y="193579"/>
                        <a:pt x="1508886" y="176898"/>
                        <a:pt x="1508886" y="156321"/>
                      </a:cubicBezTo>
                      <a:cubicBezTo>
                        <a:pt x="1508886" y="135744"/>
                        <a:pt x="1525567" y="119063"/>
                        <a:pt x="1546144" y="119063"/>
                      </a:cubicBezTo>
                      <a:close/>
                      <a:moveTo>
                        <a:pt x="651621" y="85725"/>
                      </a:moveTo>
                      <a:cubicBezTo>
                        <a:pt x="672198" y="85725"/>
                        <a:pt x="688879" y="102406"/>
                        <a:pt x="688879" y="122983"/>
                      </a:cubicBezTo>
                      <a:cubicBezTo>
                        <a:pt x="688879" y="143560"/>
                        <a:pt x="672198" y="160241"/>
                        <a:pt x="651621" y="160241"/>
                      </a:cubicBezTo>
                      <a:cubicBezTo>
                        <a:pt x="631044" y="160241"/>
                        <a:pt x="614363" y="143560"/>
                        <a:pt x="614363" y="122983"/>
                      </a:cubicBezTo>
                      <a:cubicBezTo>
                        <a:pt x="614363" y="102406"/>
                        <a:pt x="631044" y="85725"/>
                        <a:pt x="651621" y="85725"/>
                      </a:cubicBezTo>
                      <a:close/>
                      <a:moveTo>
                        <a:pt x="1013571" y="0"/>
                      </a:moveTo>
                      <a:cubicBezTo>
                        <a:pt x="1034148" y="0"/>
                        <a:pt x="1050829" y="16681"/>
                        <a:pt x="1050829" y="37258"/>
                      </a:cubicBezTo>
                      <a:cubicBezTo>
                        <a:pt x="1050829" y="57835"/>
                        <a:pt x="1034148" y="74516"/>
                        <a:pt x="1013571" y="74516"/>
                      </a:cubicBezTo>
                      <a:cubicBezTo>
                        <a:pt x="992994" y="74516"/>
                        <a:pt x="976313" y="57835"/>
                        <a:pt x="976313" y="37258"/>
                      </a:cubicBezTo>
                      <a:cubicBezTo>
                        <a:pt x="976313" y="16681"/>
                        <a:pt x="992994" y="0"/>
                        <a:pt x="1013571" y="0"/>
                      </a:cubicBezTo>
                      <a:close/>
                    </a:path>
                  </a:pathLst>
                </a:custGeom>
                <a:solidFill>
                  <a:srgbClr val="FFC000">
                    <a:lumMod val="40000"/>
                    <a:lumOff val="6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55" name="星: 8 pt 354">
                  <a:extLst>
                    <a:ext uri="{FF2B5EF4-FFF2-40B4-BE49-F238E27FC236}">
                      <a16:creationId xmlns:a16="http://schemas.microsoft.com/office/drawing/2014/main" id="{B53CC7A6-A1EA-45E5-9E47-9F81893866DF}"/>
                    </a:ext>
                  </a:extLst>
                </p:cNvPr>
                <p:cNvSpPr/>
                <p:nvPr/>
              </p:nvSpPr>
              <p:spPr>
                <a:xfrm>
                  <a:off x="2797803" y="5466376"/>
                  <a:ext cx="212448" cy="107156"/>
                </a:xfrm>
                <a:prstGeom prst="star8">
                  <a:avLst>
                    <a:gd name="adj" fmla="val 39722"/>
                  </a:avLst>
                </a:prstGeom>
                <a:solidFill>
                  <a:srgbClr val="00660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356" name="楕円 355">
                  <a:extLst>
                    <a:ext uri="{FF2B5EF4-FFF2-40B4-BE49-F238E27FC236}">
                      <a16:creationId xmlns:a16="http://schemas.microsoft.com/office/drawing/2014/main" id="{E8256B04-53D3-4C07-8AFC-546142B3E94A}"/>
                    </a:ext>
                  </a:extLst>
                </p:cNvPr>
                <p:cNvSpPr/>
                <p:nvPr/>
              </p:nvSpPr>
              <p:spPr>
                <a:xfrm>
                  <a:off x="2859881" y="5495604"/>
                  <a:ext cx="85725" cy="45719"/>
                </a:xfrm>
                <a:prstGeom prst="ellipse">
                  <a:avLst/>
                </a:prstGeom>
                <a:solidFill>
                  <a:srgbClr val="70AD47">
                    <a:lumMod val="75000"/>
                  </a:srgb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  <p:sp>
            <p:nvSpPr>
              <p:cNvPr id="352" name="フリーフォーム: 図形 351">
                <a:extLst>
                  <a:ext uri="{FF2B5EF4-FFF2-40B4-BE49-F238E27FC236}">
                    <a16:creationId xmlns:a16="http://schemas.microsoft.com/office/drawing/2014/main" id="{A273C719-1269-4325-8207-5F3E718B49AF}"/>
                  </a:ext>
                </a:extLst>
              </p:cNvPr>
              <p:cNvSpPr/>
              <p:nvPr/>
            </p:nvSpPr>
            <p:spPr>
              <a:xfrm>
                <a:off x="3169444" y="5626973"/>
                <a:ext cx="147675" cy="191915"/>
              </a:xfrm>
              <a:custGeom>
                <a:avLst/>
                <a:gdLst>
                  <a:gd name="connsiteX0" fmla="*/ 108924 w 194483"/>
                  <a:gd name="connsiteY0" fmla="*/ 89753 h 252745"/>
                  <a:gd name="connsiteX1" fmla="*/ 170659 w 194483"/>
                  <a:gd name="connsiteY1" fmla="*/ 152304 h 252745"/>
                  <a:gd name="connsiteX2" fmla="*/ 184374 w 194483"/>
                  <a:gd name="connsiteY2" fmla="*/ 250657 h 252745"/>
                  <a:gd name="connsiteX3" fmla="*/ 106570 w 194483"/>
                  <a:gd name="connsiteY3" fmla="*/ 188949 h 252745"/>
                  <a:gd name="connsiteX4" fmla="*/ 92855 w 194483"/>
                  <a:gd name="connsiteY4" fmla="*/ 90596 h 252745"/>
                  <a:gd name="connsiteX5" fmla="*/ 108924 w 194483"/>
                  <a:gd name="connsiteY5" fmla="*/ 89753 h 252745"/>
                  <a:gd name="connsiteX6" fmla="*/ 36913 w 194483"/>
                  <a:gd name="connsiteY6" fmla="*/ 0 h 252745"/>
                  <a:gd name="connsiteX7" fmla="*/ 73826 w 194483"/>
                  <a:gd name="connsiteY7" fmla="*/ 36913 h 252745"/>
                  <a:gd name="connsiteX8" fmla="*/ 36913 w 194483"/>
                  <a:gd name="connsiteY8" fmla="*/ 73826 h 252745"/>
                  <a:gd name="connsiteX9" fmla="*/ 0 w 194483"/>
                  <a:gd name="connsiteY9" fmla="*/ 36913 h 252745"/>
                  <a:gd name="connsiteX10" fmla="*/ 36913 w 194483"/>
                  <a:gd name="connsiteY10" fmla="*/ 0 h 2527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94483" h="252745">
                    <a:moveTo>
                      <a:pt x="108924" y="89753"/>
                    </a:moveTo>
                    <a:cubicBezTo>
                      <a:pt x="127372" y="95326"/>
                      <a:pt x="151705" y="119154"/>
                      <a:pt x="170659" y="152304"/>
                    </a:cubicBezTo>
                    <a:cubicBezTo>
                      <a:pt x="195932" y="196504"/>
                      <a:pt x="202071" y="240538"/>
                      <a:pt x="184374" y="250657"/>
                    </a:cubicBezTo>
                    <a:cubicBezTo>
                      <a:pt x="166677" y="260776"/>
                      <a:pt x="131842" y="233149"/>
                      <a:pt x="106570" y="188949"/>
                    </a:cubicBezTo>
                    <a:cubicBezTo>
                      <a:pt x="81297" y="144749"/>
                      <a:pt x="75157" y="100715"/>
                      <a:pt x="92855" y="90596"/>
                    </a:cubicBezTo>
                    <a:cubicBezTo>
                      <a:pt x="97279" y="88066"/>
                      <a:pt x="102775" y="87895"/>
                      <a:pt x="108924" y="89753"/>
                    </a:cubicBezTo>
                    <a:close/>
                    <a:moveTo>
                      <a:pt x="36913" y="0"/>
                    </a:moveTo>
                    <a:cubicBezTo>
                      <a:pt x="57299" y="0"/>
                      <a:pt x="73826" y="16527"/>
                      <a:pt x="73826" y="36913"/>
                    </a:cubicBezTo>
                    <a:cubicBezTo>
                      <a:pt x="73826" y="57299"/>
                      <a:pt x="57299" y="73826"/>
                      <a:pt x="36913" y="73826"/>
                    </a:cubicBezTo>
                    <a:cubicBezTo>
                      <a:pt x="16527" y="73826"/>
                      <a:pt x="0" y="57299"/>
                      <a:pt x="0" y="36913"/>
                    </a:cubicBezTo>
                    <a:cubicBezTo>
                      <a:pt x="0" y="16527"/>
                      <a:pt x="16527" y="0"/>
                      <a:pt x="36913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  <p:grpSp>
        <p:nvGrpSpPr>
          <p:cNvPr id="400" name="グループ化 399">
            <a:extLst>
              <a:ext uri="{FF2B5EF4-FFF2-40B4-BE49-F238E27FC236}">
                <a16:creationId xmlns:a16="http://schemas.microsoft.com/office/drawing/2014/main" id="{EF373D48-E8AC-4D83-884A-0E83695153C1}"/>
              </a:ext>
            </a:extLst>
          </p:cNvPr>
          <p:cNvGrpSpPr/>
          <p:nvPr/>
        </p:nvGrpSpPr>
        <p:grpSpPr>
          <a:xfrm>
            <a:off x="3701302" y="1463947"/>
            <a:ext cx="2562286" cy="1536699"/>
            <a:chOff x="1931355" y="3422939"/>
            <a:chExt cx="2562286" cy="1536699"/>
          </a:xfrm>
        </p:grpSpPr>
        <p:grpSp>
          <p:nvGrpSpPr>
            <p:cNvPr id="401" name="グループ化 400">
              <a:extLst>
                <a:ext uri="{FF2B5EF4-FFF2-40B4-BE49-F238E27FC236}">
                  <a16:creationId xmlns:a16="http://schemas.microsoft.com/office/drawing/2014/main" id="{17AD99E5-D17E-476B-9E60-FFE6CCDFAA9D}"/>
                </a:ext>
              </a:extLst>
            </p:cNvPr>
            <p:cNvGrpSpPr/>
            <p:nvPr/>
          </p:nvGrpSpPr>
          <p:grpSpPr>
            <a:xfrm>
              <a:off x="1931355" y="3422939"/>
              <a:ext cx="2562286" cy="1536699"/>
              <a:chOff x="746064" y="1894185"/>
              <a:chExt cx="2562286" cy="1536699"/>
            </a:xfrm>
          </p:grpSpPr>
          <p:grpSp>
            <p:nvGrpSpPr>
              <p:cNvPr id="433" name="グループ化 432">
                <a:extLst>
                  <a:ext uri="{FF2B5EF4-FFF2-40B4-BE49-F238E27FC236}">
                    <a16:creationId xmlns:a16="http://schemas.microsoft.com/office/drawing/2014/main" id="{260C792A-AF42-4F9D-AEF3-7551DAE7A738}"/>
                  </a:ext>
                </a:extLst>
              </p:cNvPr>
              <p:cNvGrpSpPr/>
              <p:nvPr/>
            </p:nvGrpSpPr>
            <p:grpSpPr>
              <a:xfrm>
                <a:off x="757705" y="1911350"/>
                <a:ext cx="2539004" cy="1519534"/>
                <a:chOff x="707366" y="1972965"/>
                <a:chExt cx="2639683" cy="1519534"/>
              </a:xfrm>
              <a:pattFill prst="openDmnd">
                <a:fgClr>
                  <a:srgbClr val="FFC000">
                    <a:lumMod val="60000"/>
                    <a:lumOff val="40000"/>
                  </a:srgbClr>
                </a:fgClr>
                <a:bgClr>
                  <a:srgbClr val="FFC000">
                    <a:lumMod val="75000"/>
                  </a:srgbClr>
                </a:bgClr>
              </a:pattFill>
            </p:grpSpPr>
            <p:sp>
              <p:nvSpPr>
                <p:cNvPr id="436" name="フリーフォーム: 図形 435">
                  <a:extLst>
                    <a:ext uri="{FF2B5EF4-FFF2-40B4-BE49-F238E27FC236}">
                      <a16:creationId xmlns:a16="http://schemas.microsoft.com/office/drawing/2014/main" id="{10A81F5B-7E2E-450B-A25E-FE7FD20288B4}"/>
                    </a:ext>
                  </a:extLst>
                </p:cNvPr>
                <p:cNvSpPr/>
                <p:nvPr/>
              </p:nvSpPr>
              <p:spPr>
                <a:xfrm>
                  <a:off x="711954" y="2708274"/>
                  <a:ext cx="2630508" cy="784225"/>
                </a:xfrm>
                <a:custGeom>
                  <a:avLst/>
                  <a:gdLst>
                    <a:gd name="connsiteX0" fmla="*/ 0 w 2630508"/>
                    <a:gd name="connsiteY0" fmla="*/ 0 h 711200"/>
                    <a:gd name="connsiteX1" fmla="*/ 2630508 w 2630508"/>
                    <a:gd name="connsiteY1" fmla="*/ 0 h 711200"/>
                    <a:gd name="connsiteX2" fmla="*/ 2608282 w 2630508"/>
                    <a:gd name="connsiteY2" fmla="*/ 123051 h 711200"/>
                    <a:gd name="connsiteX3" fmla="*/ 1315254 w 2630508"/>
                    <a:gd name="connsiteY3" fmla="*/ 711200 h 711200"/>
                    <a:gd name="connsiteX4" fmla="*/ 22227 w 2630508"/>
                    <a:gd name="connsiteY4" fmla="*/ 123051 h 711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630508" h="711200">
                      <a:moveTo>
                        <a:pt x="0" y="0"/>
                      </a:moveTo>
                      <a:lnTo>
                        <a:pt x="2630508" y="0"/>
                      </a:lnTo>
                      <a:lnTo>
                        <a:pt x="2608282" y="123051"/>
                      </a:lnTo>
                      <a:cubicBezTo>
                        <a:pt x="2485211" y="458707"/>
                        <a:pt x="1953067" y="711200"/>
                        <a:pt x="1315254" y="711200"/>
                      </a:cubicBezTo>
                      <a:cubicBezTo>
                        <a:pt x="677441" y="711200"/>
                        <a:pt x="145297" y="458707"/>
                        <a:pt x="22227" y="123051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37" name="楕円 436">
                  <a:extLst>
                    <a:ext uri="{FF2B5EF4-FFF2-40B4-BE49-F238E27FC236}">
                      <a16:creationId xmlns:a16="http://schemas.microsoft.com/office/drawing/2014/main" id="{55189471-1588-4F78-A62D-76F8DB6F305A}"/>
                    </a:ext>
                  </a:extLst>
                </p:cNvPr>
                <p:cNvSpPr/>
                <p:nvPr/>
              </p:nvSpPr>
              <p:spPr>
                <a:xfrm>
                  <a:off x="707366" y="1972965"/>
                  <a:ext cx="2639683" cy="1252835"/>
                </a:xfrm>
                <a:prstGeom prst="ellipse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434" name="楕円 433">
                <a:extLst>
                  <a:ext uri="{FF2B5EF4-FFF2-40B4-BE49-F238E27FC236}">
                    <a16:creationId xmlns:a16="http://schemas.microsoft.com/office/drawing/2014/main" id="{EAC37196-D08B-44AE-AFB6-527EE1A07D1E}"/>
                  </a:ext>
                </a:extLst>
              </p:cNvPr>
              <p:cNvSpPr/>
              <p:nvPr/>
            </p:nvSpPr>
            <p:spPr>
              <a:xfrm>
                <a:off x="777814" y="1907381"/>
                <a:ext cx="2498786" cy="1281708"/>
              </a:xfrm>
              <a:prstGeom prst="ellipse">
                <a:avLst/>
              </a:prstGeom>
              <a:gradFill>
                <a:gsLst>
                  <a:gs pos="20000">
                    <a:sysClr val="windowText" lastClr="000000">
                      <a:alpha val="0"/>
                    </a:sysClr>
                  </a:gs>
                  <a:gs pos="100000">
                    <a:sysClr val="windowText" lastClr="000000">
                      <a:alpha val="50000"/>
                    </a:sysClr>
                  </a:gs>
                </a:gsLst>
                <a:lin ang="5400000" scaled="1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35" name="フリーフォーム: 図形 434">
                <a:extLst>
                  <a:ext uri="{FF2B5EF4-FFF2-40B4-BE49-F238E27FC236}">
                    <a16:creationId xmlns:a16="http://schemas.microsoft.com/office/drawing/2014/main" id="{7A663E8A-D952-40D9-9F4A-D2D3BDCDEC80}"/>
                  </a:ext>
                </a:extLst>
              </p:cNvPr>
              <p:cNvSpPr/>
              <p:nvPr/>
            </p:nvSpPr>
            <p:spPr>
              <a:xfrm>
                <a:off x="746064" y="1894185"/>
                <a:ext cx="2562286" cy="1333500"/>
              </a:xfrm>
              <a:custGeom>
                <a:avLst/>
                <a:gdLst>
                  <a:gd name="connsiteX0" fmla="*/ 1281143 w 2562286"/>
                  <a:gd name="connsiteY0" fmla="*/ 44450 h 1333500"/>
                  <a:gd name="connsiteX1" fmla="*/ 61079 w 2562286"/>
                  <a:gd name="connsiteY1" fmla="*/ 654050 h 1333500"/>
                  <a:gd name="connsiteX2" fmla="*/ 1281143 w 2562286"/>
                  <a:gd name="connsiteY2" fmla="*/ 1263650 h 1333500"/>
                  <a:gd name="connsiteX3" fmla="*/ 2501207 w 2562286"/>
                  <a:gd name="connsiteY3" fmla="*/ 654050 h 1333500"/>
                  <a:gd name="connsiteX4" fmla="*/ 1281143 w 2562286"/>
                  <a:gd name="connsiteY4" fmla="*/ 44450 h 1333500"/>
                  <a:gd name="connsiteX5" fmla="*/ 1281143 w 2562286"/>
                  <a:gd name="connsiteY5" fmla="*/ 0 h 1333500"/>
                  <a:gd name="connsiteX6" fmla="*/ 2562286 w 2562286"/>
                  <a:gd name="connsiteY6" fmla="*/ 666750 h 1333500"/>
                  <a:gd name="connsiteX7" fmla="*/ 1281143 w 2562286"/>
                  <a:gd name="connsiteY7" fmla="*/ 1333500 h 1333500"/>
                  <a:gd name="connsiteX8" fmla="*/ 0 w 2562286"/>
                  <a:gd name="connsiteY8" fmla="*/ 666750 h 1333500"/>
                  <a:gd name="connsiteX9" fmla="*/ 1281143 w 2562286"/>
                  <a:gd name="connsiteY9" fmla="*/ 0 h 1333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562286" h="1333500">
                    <a:moveTo>
                      <a:pt x="1281143" y="44450"/>
                    </a:moveTo>
                    <a:cubicBezTo>
                      <a:pt x="607320" y="44450"/>
                      <a:pt x="61079" y="317377"/>
                      <a:pt x="61079" y="654050"/>
                    </a:cubicBezTo>
                    <a:cubicBezTo>
                      <a:pt x="61079" y="990723"/>
                      <a:pt x="607320" y="1263650"/>
                      <a:pt x="1281143" y="1263650"/>
                    </a:cubicBezTo>
                    <a:cubicBezTo>
                      <a:pt x="1954966" y="1263650"/>
                      <a:pt x="2501207" y="990723"/>
                      <a:pt x="2501207" y="654050"/>
                    </a:cubicBezTo>
                    <a:cubicBezTo>
                      <a:pt x="2501207" y="317377"/>
                      <a:pt x="1954966" y="44450"/>
                      <a:pt x="1281143" y="44450"/>
                    </a:cubicBezTo>
                    <a:close/>
                    <a:moveTo>
                      <a:pt x="1281143" y="0"/>
                    </a:moveTo>
                    <a:cubicBezTo>
                      <a:pt x="1988699" y="0"/>
                      <a:pt x="2562286" y="298514"/>
                      <a:pt x="2562286" y="666750"/>
                    </a:cubicBezTo>
                    <a:cubicBezTo>
                      <a:pt x="2562286" y="1034986"/>
                      <a:pt x="1988699" y="1333500"/>
                      <a:pt x="1281143" y="1333500"/>
                    </a:cubicBezTo>
                    <a:cubicBezTo>
                      <a:pt x="573587" y="1333500"/>
                      <a:pt x="0" y="1034986"/>
                      <a:pt x="0" y="666750"/>
                    </a:cubicBezTo>
                    <a:cubicBezTo>
                      <a:pt x="0" y="298514"/>
                      <a:pt x="573587" y="0"/>
                      <a:pt x="1281143" y="0"/>
                    </a:cubicBezTo>
                    <a:close/>
                  </a:path>
                </a:pathLst>
              </a:custGeom>
              <a:pattFill prst="dkUpDiag">
                <a:fgClr>
                  <a:srgbClr val="FFC000">
                    <a:lumMod val="60000"/>
                    <a:lumOff val="40000"/>
                  </a:srgbClr>
                </a:fgClr>
                <a:bgClr>
                  <a:srgbClr val="FFC000">
                    <a:lumMod val="75000"/>
                  </a:srgbClr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402" name="グループ化 401">
              <a:extLst>
                <a:ext uri="{FF2B5EF4-FFF2-40B4-BE49-F238E27FC236}">
                  <a16:creationId xmlns:a16="http://schemas.microsoft.com/office/drawing/2014/main" id="{3D3E2EAA-30E1-47BE-8258-09DF215B19E7}"/>
                </a:ext>
              </a:extLst>
            </p:cNvPr>
            <p:cNvGrpSpPr/>
            <p:nvPr/>
          </p:nvGrpSpPr>
          <p:grpSpPr>
            <a:xfrm>
              <a:off x="2281346" y="3521277"/>
              <a:ext cx="1862304" cy="1101636"/>
              <a:chOff x="2089195" y="4651379"/>
              <a:chExt cx="1862304" cy="1101636"/>
            </a:xfrm>
          </p:grpSpPr>
          <p:grpSp>
            <p:nvGrpSpPr>
              <p:cNvPr id="403" name="グループ化 402">
                <a:extLst>
                  <a:ext uri="{FF2B5EF4-FFF2-40B4-BE49-F238E27FC236}">
                    <a16:creationId xmlns:a16="http://schemas.microsoft.com/office/drawing/2014/main" id="{CE21C2BD-67C9-4D5A-898E-7D46CF7137CA}"/>
                  </a:ext>
                </a:extLst>
              </p:cNvPr>
              <p:cNvGrpSpPr/>
              <p:nvPr/>
            </p:nvGrpSpPr>
            <p:grpSpPr>
              <a:xfrm rot="20855302">
                <a:off x="3132073" y="4651379"/>
                <a:ext cx="477560" cy="437738"/>
                <a:chOff x="2204523" y="5523875"/>
                <a:chExt cx="690446" cy="632877"/>
              </a:xfrm>
            </p:grpSpPr>
            <p:sp>
              <p:nvSpPr>
                <p:cNvPr id="431" name="フリーフォーム: 図形 430">
                  <a:extLst>
                    <a:ext uri="{FF2B5EF4-FFF2-40B4-BE49-F238E27FC236}">
                      <a16:creationId xmlns:a16="http://schemas.microsoft.com/office/drawing/2014/main" id="{C7CE96F6-AA5B-48F7-9E78-836CFABB92EA}"/>
                    </a:ext>
                  </a:extLst>
                </p:cNvPr>
                <p:cNvSpPr/>
                <p:nvPr/>
              </p:nvSpPr>
              <p:spPr>
                <a:xfrm rot="1349104">
                  <a:off x="2204523" y="5523875"/>
                  <a:ext cx="690446" cy="632877"/>
                </a:xfrm>
                <a:custGeom>
                  <a:avLst/>
                  <a:gdLst>
                    <a:gd name="connsiteX0" fmla="*/ 214902 w 678357"/>
                    <a:gd name="connsiteY0" fmla="*/ 31952 h 632877"/>
                    <a:gd name="connsiteX1" fmla="*/ 271111 w 678357"/>
                    <a:gd name="connsiteY1" fmla="*/ 25017 h 632877"/>
                    <a:gd name="connsiteX2" fmla="*/ 315505 w 678357"/>
                    <a:gd name="connsiteY2" fmla="*/ 8128 h 632877"/>
                    <a:gd name="connsiteX3" fmla="*/ 384976 w 678357"/>
                    <a:gd name="connsiteY3" fmla="*/ 0 h 632877"/>
                    <a:gd name="connsiteX4" fmla="*/ 678357 w 678357"/>
                    <a:gd name="connsiteY4" fmla="*/ 353012 h 632877"/>
                    <a:gd name="connsiteX5" fmla="*/ 441746 w 678357"/>
                    <a:gd name="connsiteY5" fmla="*/ 605091 h 632877"/>
                    <a:gd name="connsiteX6" fmla="*/ 410878 w 678357"/>
                    <a:gd name="connsiteY6" fmla="*/ 607148 h 632877"/>
                    <a:gd name="connsiteX7" fmla="*/ 387239 w 678357"/>
                    <a:gd name="connsiteY7" fmla="*/ 617007 h 632877"/>
                    <a:gd name="connsiteX8" fmla="*/ 278241 w 678357"/>
                    <a:gd name="connsiteY8" fmla="*/ 632877 h 632877"/>
                    <a:gd name="connsiteX9" fmla="*/ 0 w 678357"/>
                    <a:gd name="connsiteY9" fmla="*/ 376835 h 632877"/>
                    <a:gd name="connsiteX10" fmla="*/ 214902 w 678357"/>
                    <a:gd name="connsiteY10" fmla="*/ 31952 h 632877"/>
                    <a:gd name="connsiteX0" fmla="*/ 214926 w 678381"/>
                    <a:gd name="connsiteY0" fmla="*/ 31952 h 632877"/>
                    <a:gd name="connsiteX1" fmla="*/ 271135 w 678381"/>
                    <a:gd name="connsiteY1" fmla="*/ 25017 h 632877"/>
                    <a:gd name="connsiteX2" fmla="*/ 315529 w 678381"/>
                    <a:gd name="connsiteY2" fmla="*/ 8128 h 632877"/>
                    <a:gd name="connsiteX3" fmla="*/ 385000 w 678381"/>
                    <a:gd name="connsiteY3" fmla="*/ 0 h 632877"/>
                    <a:gd name="connsiteX4" fmla="*/ 678381 w 678381"/>
                    <a:gd name="connsiteY4" fmla="*/ 353012 h 632877"/>
                    <a:gd name="connsiteX5" fmla="*/ 441770 w 678381"/>
                    <a:gd name="connsiteY5" fmla="*/ 605091 h 632877"/>
                    <a:gd name="connsiteX6" fmla="*/ 410902 w 678381"/>
                    <a:gd name="connsiteY6" fmla="*/ 607148 h 632877"/>
                    <a:gd name="connsiteX7" fmla="*/ 387263 w 678381"/>
                    <a:gd name="connsiteY7" fmla="*/ 617007 h 632877"/>
                    <a:gd name="connsiteX8" fmla="*/ 278265 w 678381"/>
                    <a:gd name="connsiteY8" fmla="*/ 632877 h 632877"/>
                    <a:gd name="connsiteX9" fmla="*/ 24 w 678381"/>
                    <a:gd name="connsiteY9" fmla="*/ 376835 h 632877"/>
                    <a:gd name="connsiteX10" fmla="*/ 214926 w 678381"/>
                    <a:gd name="connsiteY10" fmla="*/ 31952 h 632877"/>
                    <a:gd name="connsiteX0" fmla="*/ 226754 w 690209"/>
                    <a:gd name="connsiteY0" fmla="*/ 31952 h 632877"/>
                    <a:gd name="connsiteX1" fmla="*/ 282963 w 690209"/>
                    <a:gd name="connsiteY1" fmla="*/ 25017 h 632877"/>
                    <a:gd name="connsiteX2" fmla="*/ 327357 w 690209"/>
                    <a:gd name="connsiteY2" fmla="*/ 8128 h 632877"/>
                    <a:gd name="connsiteX3" fmla="*/ 396828 w 690209"/>
                    <a:gd name="connsiteY3" fmla="*/ 0 h 632877"/>
                    <a:gd name="connsiteX4" fmla="*/ 690209 w 690209"/>
                    <a:gd name="connsiteY4" fmla="*/ 353012 h 632877"/>
                    <a:gd name="connsiteX5" fmla="*/ 453598 w 690209"/>
                    <a:gd name="connsiteY5" fmla="*/ 605091 h 632877"/>
                    <a:gd name="connsiteX6" fmla="*/ 422730 w 690209"/>
                    <a:gd name="connsiteY6" fmla="*/ 607148 h 632877"/>
                    <a:gd name="connsiteX7" fmla="*/ 399091 w 690209"/>
                    <a:gd name="connsiteY7" fmla="*/ 617007 h 632877"/>
                    <a:gd name="connsiteX8" fmla="*/ 290093 w 690209"/>
                    <a:gd name="connsiteY8" fmla="*/ 632877 h 632877"/>
                    <a:gd name="connsiteX9" fmla="*/ 21 w 690209"/>
                    <a:gd name="connsiteY9" fmla="*/ 360283 h 632877"/>
                    <a:gd name="connsiteX10" fmla="*/ 226754 w 690209"/>
                    <a:gd name="connsiteY10" fmla="*/ 31952 h 632877"/>
                    <a:gd name="connsiteX0" fmla="*/ 226754 w 690446"/>
                    <a:gd name="connsiteY0" fmla="*/ 31952 h 632877"/>
                    <a:gd name="connsiteX1" fmla="*/ 282963 w 690446"/>
                    <a:gd name="connsiteY1" fmla="*/ 25017 h 632877"/>
                    <a:gd name="connsiteX2" fmla="*/ 327357 w 690446"/>
                    <a:gd name="connsiteY2" fmla="*/ 8128 h 632877"/>
                    <a:gd name="connsiteX3" fmla="*/ 396828 w 690446"/>
                    <a:gd name="connsiteY3" fmla="*/ 0 h 632877"/>
                    <a:gd name="connsiteX4" fmla="*/ 690209 w 690446"/>
                    <a:gd name="connsiteY4" fmla="*/ 353012 h 632877"/>
                    <a:gd name="connsiteX5" fmla="*/ 453598 w 690446"/>
                    <a:gd name="connsiteY5" fmla="*/ 605091 h 632877"/>
                    <a:gd name="connsiteX6" fmla="*/ 422730 w 690446"/>
                    <a:gd name="connsiteY6" fmla="*/ 607148 h 632877"/>
                    <a:gd name="connsiteX7" fmla="*/ 399091 w 690446"/>
                    <a:gd name="connsiteY7" fmla="*/ 617007 h 632877"/>
                    <a:gd name="connsiteX8" fmla="*/ 290093 w 690446"/>
                    <a:gd name="connsiteY8" fmla="*/ 632877 h 632877"/>
                    <a:gd name="connsiteX9" fmla="*/ 21 w 690446"/>
                    <a:gd name="connsiteY9" fmla="*/ 360283 h 632877"/>
                    <a:gd name="connsiteX10" fmla="*/ 226754 w 690446"/>
                    <a:gd name="connsiteY10" fmla="*/ 31952 h 6328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690446" h="632877">
                      <a:moveTo>
                        <a:pt x="226754" y="31952"/>
                      </a:moveTo>
                      <a:lnTo>
                        <a:pt x="282963" y="25017"/>
                      </a:lnTo>
                      <a:lnTo>
                        <a:pt x="327357" y="8128"/>
                      </a:lnTo>
                      <a:cubicBezTo>
                        <a:pt x="348965" y="2834"/>
                        <a:pt x="372121" y="0"/>
                        <a:pt x="396828" y="0"/>
                      </a:cubicBezTo>
                      <a:cubicBezTo>
                        <a:pt x="594486" y="0"/>
                        <a:pt x="696043" y="184739"/>
                        <a:pt x="690209" y="353012"/>
                      </a:cubicBezTo>
                      <a:cubicBezTo>
                        <a:pt x="685005" y="503107"/>
                        <a:pt x="588155" y="586590"/>
                        <a:pt x="453598" y="605091"/>
                      </a:cubicBezTo>
                      <a:lnTo>
                        <a:pt x="422730" y="607148"/>
                      </a:lnTo>
                      <a:lnTo>
                        <a:pt x="399091" y="617007"/>
                      </a:lnTo>
                      <a:cubicBezTo>
                        <a:pt x="365531" y="627601"/>
                        <a:pt x="328686" y="632877"/>
                        <a:pt x="290093" y="632877"/>
                      </a:cubicBezTo>
                      <a:cubicBezTo>
                        <a:pt x="135721" y="632876"/>
                        <a:pt x="1584" y="534701"/>
                        <a:pt x="21" y="360283"/>
                      </a:cubicBezTo>
                      <a:cubicBezTo>
                        <a:pt x="-1542" y="185865"/>
                        <a:pt x="83308" y="69014"/>
                        <a:pt x="226754" y="31952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00">
                      <a:srgbClr val="339933"/>
                    </a:gs>
                    <a:gs pos="59000">
                      <a:srgbClr val="00CC00"/>
                    </a:gs>
                    <a:gs pos="23000">
                      <a:srgbClr val="FFFF00"/>
                    </a:gs>
                  </a:gsLst>
                  <a:path path="circle">
                    <a:fillToRect t="100000" r="100000"/>
                  </a:path>
                  <a:tileRect l="-100000" b="-100000"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32" name="フリーフォーム: 図形 431">
                  <a:extLst>
                    <a:ext uri="{FF2B5EF4-FFF2-40B4-BE49-F238E27FC236}">
                      <a16:creationId xmlns:a16="http://schemas.microsoft.com/office/drawing/2014/main" id="{D17F55C2-554E-4991-98B2-92B52755F327}"/>
                    </a:ext>
                  </a:extLst>
                </p:cNvPr>
                <p:cNvSpPr/>
                <p:nvPr/>
              </p:nvSpPr>
              <p:spPr>
                <a:xfrm rot="1349104">
                  <a:off x="2412456" y="5823614"/>
                  <a:ext cx="165606" cy="304103"/>
                </a:xfrm>
                <a:custGeom>
                  <a:avLst/>
                  <a:gdLst>
                    <a:gd name="connsiteX0" fmla="*/ 20262 w 165606"/>
                    <a:gd name="connsiteY0" fmla="*/ 0 h 304103"/>
                    <a:gd name="connsiteX1" fmla="*/ 98297 w 165606"/>
                    <a:gd name="connsiteY1" fmla="*/ 228987 h 304103"/>
                    <a:gd name="connsiteX2" fmla="*/ 165606 w 165606"/>
                    <a:gd name="connsiteY2" fmla="*/ 296578 h 304103"/>
                    <a:gd name="connsiteX3" fmla="*/ 158416 w 165606"/>
                    <a:gd name="connsiteY3" fmla="*/ 297057 h 304103"/>
                    <a:gd name="connsiteX4" fmla="*/ 141523 w 165606"/>
                    <a:gd name="connsiteY4" fmla="*/ 304103 h 304103"/>
                    <a:gd name="connsiteX5" fmla="*/ 76838 w 165606"/>
                    <a:gd name="connsiteY5" fmla="*/ 237819 h 304103"/>
                    <a:gd name="connsiteX6" fmla="*/ 20262 w 165606"/>
                    <a:gd name="connsiteY6" fmla="*/ 0 h 3041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65606" h="304103">
                      <a:moveTo>
                        <a:pt x="20262" y="0"/>
                      </a:moveTo>
                      <a:cubicBezTo>
                        <a:pt x="-3108" y="56685"/>
                        <a:pt x="29010" y="144931"/>
                        <a:pt x="98297" y="228987"/>
                      </a:cubicBezTo>
                      <a:lnTo>
                        <a:pt x="165606" y="296578"/>
                      </a:lnTo>
                      <a:lnTo>
                        <a:pt x="158416" y="297057"/>
                      </a:lnTo>
                      <a:lnTo>
                        <a:pt x="141523" y="304103"/>
                      </a:lnTo>
                      <a:lnTo>
                        <a:pt x="76838" y="237819"/>
                      </a:lnTo>
                      <a:cubicBezTo>
                        <a:pt x="3956" y="145255"/>
                        <a:pt x="-21869" y="50165"/>
                        <a:pt x="20262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404" name="グループ化 403">
                <a:extLst>
                  <a:ext uri="{FF2B5EF4-FFF2-40B4-BE49-F238E27FC236}">
                    <a16:creationId xmlns:a16="http://schemas.microsoft.com/office/drawing/2014/main" id="{9064F009-CB85-4CDB-B028-25BA351CFA03}"/>
                  </a:ext>
                </a:extLst>
              </p:cNvPr>
              <p:cNvGrpSpPr/>
              <p:nvPr/>
            </p:nvGrpSpPr>
            <p:grpSpPr>
              <a:xfrm rot="865136">
                <a:off x="3431960" y="4839716"/>
                <a:ext cx="519539" cy="476219"/>
                <a:chOff x="2204523" y="5523875"/>
                <a:chExt cx="690446" cy="632877"/>
              </a:xfrm>
            </p:grpSpPr>
            <p:sp>
              <p:nvSpPr>
                <p:cNvPr id="429" name="フリーフォーム: 図形 428">
                  <a:extLst>
                    <a:ext uri="{FF2B5EF4-FFF2-40B4-BE49-F238E27FC236}">
                      <a16:creationId xmlns:a16="http://schemas.microsoft.com/office/drawing/2014/main" id="{9934071A-C1D6-4EB3-8BA0-CF159F85E09D}"/>
                    </a:ext>
                  </a:extLst>
                </p:cNvPr>
                <p:cNvSpPr/>
                <p:nvPr/>
              </p:nvSpPr>
              <p:spPr>
                <a:xfrm rot="1349104">
                  <a:off x="2204523" y="5523875"/>
                  <a:ext cx="690446" cy="632877"/>
                </a:xfrm>
                <a:custGeom>
                  <a:avLst/>
                  <a:gdLst>
                    <a:gd name="connsiteX0" fmla="*/ 214902 w 678357"/>
                    <a:gd name="connsiteY0" fmla="*/ 31952 h 632877"/>
                    <a:gd name="connsiteX1" fmla="*/ 271111 w 678357"/>
                    <a:gd name="connsiteY1" fmla="*/ 25017 h 632877"/>
                    <a:gd name="connsiteX2" fmla="*/ 315505 w 678357"/>
                    <a:gd name="connsiteY2" fmla="*/ 8128 h 632877"/>
                    <a:gd name="connsiteX3" fmla="*/ 384976 w 678357"/>
                    <a:gd name="connsiteY3" fmla="*/ 0 h 632877"/>
                    <a:gd name="connsiteX4" fmla="*/ 678357 w 678357"/>
                    <a:gd name="connsiteY4" fmla="*/ 353012 h 632877"/>
                    <a:gd name="connsiteX5" fmla="*/ 441746 w 678357"/>
                    <a:gd name="connsiteY5" fmla="*/ 605091 h 632877"/>
                    <a:gd name="connsiteX6" fmla="*/ 410878 w 678357"/>
                    <a:gd name="connsiteY6" fmla="*/ 607148 h 632877"/>
                    <a:gd name="connsiteX7" fmla="*/ 387239 w 678357"/>
                    <a:gd name="connsiteY7" fmla="*/ 617007 h 632877"/>
                    <a:gd name="connsiteX8" fmla="*/ 278241 w 678357"/>
                    <a:gd name="connsiteY8" fmla="*/ 632877 h 632877"/>
                    <a:gd name="connsiteX9" fmla="*/ 0 w 678357"/>
                    <a:gd name="connsiteY9" fmla="*/ 376835 h 632877"/>
                    <a:gd name="connsiteX10" fmla="*/ 214902 w 678357"/>
                    <a:gd name="connsiteY10" fmla="*/ 31952 h 632877"/>
                    <a:gd name="connsiteX0" fmla="*/ 214926 w 678381"/>
                    <a:gd name="connsiteY0" fmla="*/ 31952 h 632877"/>
                    <a:gd name="connsiteX1" fmla="*/ 271135 w 678381"/>
                    <a:gd name="connsiteY1" fmla="*/ 25017 h 632877"/>
                    <a:gd name="connsiteX2" fmla="*/ 315529 w 678381"/>
                    <a:gd name="connsiteY2" fmla="*/ 8128 h 632877"/>
                    <a:gd name="connsiteX3" fmla="*/ 385000 w 678381"/>
                    <a:gd name="connsiteY3" fmla="*/ 0 h 632877"/>
                    <a:gd name="connsiteX4" fmla="*/ 678381 w 678381"/>
                    <a:gd name="connsiteY4" fmla="*/ 353012 h 632877"/>
                    <a:gd name="connsiteX5" fmla="*/ 441770 w 678381"/>
                    <a:gd name="connsiteY5" fmla="*/ 605091 h 632877"/>
                    <a:gd name="connsiteX6" fmla="*/ 410902 w 678381"/>
                    <a:gd name="connsiteY6" fmla="*/ 607148 h 632877"/>
                    <a:gd name="connsiteX7" fmla="*/ 387263 w 678381"/>
                    <a:gd name="connsiteY7" fmla="*/ 617007 h 632877"/>
                    <a:gd name="connsiteX8" fmla="*/ 278265 w 678381"/>
                    <a:gd name="connsiteY8" fmla="*/ 632877 h 632877"/>
                    <a:gd name="connsiteX9" fmla="*/ 24 w 678381"/>
                    <a:gd name="connsiteY9" fmla="*/ 376835 h 632877"/>
                    <a:gd name="connsiteX10" fmla="*/ 214926 w 678381"/>
                    <a:gd name="connsiteY10" fmla="*/ 31952 h 632877"/>
                    <a:gd name="connsiteX0" fmla="*/ 226754 w 690209"/>
                    <a:gd name="connsiteY0" fmla="*/ 31952 h 632877"/>
                    <a:gd name="connsiteX1" fmla="*/ 282963 w 690209"/>
                    <a:gd name="connsiteY1" fmla="*/ 25017 h 632877"/>
                    <a:gd name="connsiteX2" fmla="*/ 327357 w 690209"/>
                    <a:gd name="connsiteY2" fmla="*/ 8128 h 632877"/>
                    <a:gd name="connsiteX3" fmla="*/ 396828 w 690209"/>
                    <a:gd name="connsiteY3" fmla="*/ 0 h 632877"/>
                    <a:gd name="connsiteX4" fmla="*/ 690209 w 690209"/>
                    <a:gd name="connsiteY4" fmla="*/ 353012 h 632877"/>
                    <a:gd name="connsiteX5" fmla="*/ 453598 w 690209"/>
                    <a:gd name="connsiteY5" fmla="*/ 605091 h 632877"/>
                    <a:gd name="connsiteX6" fmla="*/ 422730 w 690209"/>
                    <a:gd name="connsiteY6" fmla="*/ 607148 h 632877"/>
                    <a:gd name="connsiteX7" fmla="*/ 399091 w 690209"/>
                    <a:gd name="connsiteY7" fmla="*/ 617007 h 632877"/>
                    <a:gd name="connsiteX8" fmla="*/ 290093 w 690209"/>
                    <a:gd name="connsiteY8" fmla="*/ 632877 h 632877"/>
                    <a:gd name="connsiteX9" fmla="*/ 21 w 690209"/>
                    <a:gd name="connsiteY9" fmla="*/ 360283 h 632877"/>
                    <a:gd name="connsiteX10" fmla="*/ 226754 w 690209"/>
                    <a:gd name="connsiteY10" fmla="*/ 31952 h 632877"/>
                    <a:gd name="connsiteX0" fmla="*/ 226754 w 690446"/>
                    <a:gd name="connsiteY0" fmla="*/ 31952 h 632877"/>
                    <a:gd name="connsiteX1" fmla="*/ 282963 w 690446"/>
                    <a:gd name="connsiteY1" fmla="*/ 25017 h 632877"/>
                    <a:gd name="connsiteX2" fmla="*/ 327357 w 690446"/>
                    <a:gd name="connsiteY2" fmla="*/ 8128 h 632877"/>
                    <a:gd name="connsiteX3" fmla="*/ 396828 w 690446"/>
                    <a:gd name="connsiteY3" fmla="*/ 0 h 632877"/>
                    <a:gd name="connsiteX4" fmla="*/ 690209 w 690446"/>
                    <a:gd name="connsiteY4" fmla="*/ 353012 h 632877"/>
                    <a:gd name="connsiteX5" fmla="*/ 453598 w 690446"/>
                    <a:gd name="connsiteY5" fmla="*/ 605091 h 632877"/>
                    <a:gd name="connsiteX6" fmla="*/ 422730 w 690446"/>
                    <a:gd name="connsiteY6" fmla="*/ 607148 h 632877"/>
                    <a:gd name="connsiteX7" fmla="*/ 399091 w 690446"/>
                    <a:gd name="connsiteY7" fmla="*/ 617007 h 632877"/>
                    <a:gd name="connsiteX8" fmla="*/ 290093 w 690446"/>
                    <a:gd name="connsiteY8" fmla="*/ 632877 h 632877"/>
                    <a:gd name="connsiteX9" fmla="*/ 21 w 690446"/>
                    <a:gd name="connsiteY9" fmla="*/ 360283 h 632877"/>
                    <a:gd name="connsiteX10" fmla="*/ 226754 w 690446"/>
                    <a:gd name="connsiteY10" fmla="*/ 31952 h 6328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690446" h="632877">
                      <a:moveTo>
                        <a:pt x="226754" y="31952"/>
                      </a:moveTo>
                      <a:lnTo>
                        <a:pt x="282963" y="25017"/>
                      </a:lnTo>
                      <a:lnTo>
                        <a:pt x="327357" y="8128"/>
                      </a:lnTo>
                      <a:cubicBezTo>
                        <a:pt x="348965" y="2834"/>
                        <a:pt x="372121" y="0"/>
                        <a:pt x="396828" y="0"/>
                      </a:cubicBezTo>
                      <a:cubicBezTo>
                        <a:pt x="594486" y="0"/>
                        <a:pt x="696043" y="184739"/>
                        <a:pt x="690209" y="353012"/>
                      </a:cubicBezTo>
                      <a:cubicBezTo>
                        <a:pt x="685005" y="503107"/>
                        <a:pt x="588155" y="586590"/>
                        <a:pt x="453598" y="605091"/>
                      </a:cubicBezTo>
                      <a:lnTo>
                        <a:pt x="422730" y="607148"/>
                      </a:lnTo>
                      <a:lnTo>
                        <a:pt x="399091" y="617007"/>
                      </a:lnTo>
                      <a:cubicBezTo>
                        <a:pt x="365531" y="627601"/>
                        <a:pt x="328686" y="632877"/>
                        <a:pt x="290093" y="632877"/>
                      </a:cubicBezTo>
                      <a:cubicBezTo>
                        <a:pt x="135721" y="632876"/>
                        <a:pt x="1584" y="534701"/>
                        <a:pt x="21" y="360283"/>
                      </a:cubicBezTo>
                      <a:cubicBezTo>
                        <a:pt x="-1542" y="185865"/>
                        <a:pt x="83308" y="69014"/>
                        <a:pt x="226754" y="31952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00">
                      <a:srgbClr val="339933"/>
                    </a:gs>
                    <a:gs pos="59000">
                      <a:srgbClr val="00CC00"/>
                    </a:gs>
                    <a:gs pos="23000">
                      <a:srgbClr val="FFFF00"/>
                    </a:gs>
                  </a:gsLst>
                  <a:path path="circle">
                    <a:fillToRect t="100000" r="100000"/>
                  </a:path>
                  <a:tileRect l="-100000" b="-100000"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30" name="フリーフォーム: 図形 429">
                  <a:extLst>
                    <a:ext uri="{FF2B5EF4-FFF2-40B4-BE49-F238E27FC236}">
                      <a16:creationId xmlns:a16="http://schemas.microsoft.com/office/drawing/2014/main" id="{809AB82D-5C61-4362-B811-9A8DBC9D301A}"/>
                    </a:ext>
                  </a:extLst>
                </p:cNvPr>
                <p:cNvSpPr/>
                <p:nvPr/>
              </p:nvSpPr>
              <p:spPr>
                <a:xfrm rot="1349104">
                  <a:off x="2412456" y="5823614"/>
                  <a:ext cx="165606" cy="304103"/>
                </a:xfrm>
                <a:custGeom>
                  <a:avLst/>
                  <a:gdLst>
                    <a:gd name="connsiteX0" fmla="*/ 20262 w 165606"/>
                    <a:gd name="connsiteY0" fmla="*/ 0 h 304103"/>
                    <a:gd name="connsiteX1" fmla="*/ 98297 w 165606"/>
                    <a:gd name="connsiteY1" fmla="*/ 228987 h 304103"/>
                    <a:gd name="connsiteX2" fmla="*/ 165606 w 165606"/>
                    <a:gd name="connsiteY2" fmla="*/ 296578 h 304103"/>
                    <a:gd name="connsiteX3" fmla="*/ 158416 w 165606"/>
                    <a:gd name="connsiteY3" fmla="*/ 297057 h 304103"/>
                    <a:gd name="connsiteX4" fmla="*/ 141523 w 165606"/>
                    <a:gd name="connsiteY4" fmla="*/ 304103 h 304103"/>
                    <a:gd name="connsiteX5" fmla="*/ 76838 w 165606"/>
                    <a:gd name="connsiteY5" fmla="*/ 237819 h 304103"/>
                    <a:gd name="connsiteX6" fmla="*/ 20262 w 165606"/>
                    <a:gd name="connsiteY6" fmla="*/ 0 h 3041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65606" h="304103">
                      <a:moveTo>
                        <a:pt x="20262" y="0"/>
                      </a:moveTo>
                      <a:cubicBezTo>
                        <a:pt x="-3108" y="56685"/>
                        <a:pt x="29010" y="144931"/>
                        <a:pt x="98297" y="228987"/>
                      </a:cubicBezTo>
                      <a:lnTo>
                        <a:pt x="165606" y="296578"/>
                      </a:lnTo>
                      <a:lnTo>
                        <a:pt x="158416" y="297057"/>
                      </a:lnTo>
                      <a:lnTo>
                        <a:pt x="141523" y="304103"/>
                      </a:lnTo>
                      <a:lnTo>
                        <a:pt x="76838" y="237819"/>
                      </a:lnTo>
                      <a:cubicBezTo>
                        <a:pt x="3956" y="145255"/>
                        <a:pt x="-21869" y="50165"/>
                        <a:pt x="20262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405" name="グループ化 404">
                <a:extLst>
                  <a:ext uri="{FF2B5EF4-FFF2-40B4-BE49-F238E27FC236}">
                    <a16:creationId xmlns:a16="http://schemas.microsoft.com/office/drawing/2014/main" id="{9AF5F755-7887-496D-98AA-C637A162459B}"/>
                  </a:ext>
                </a:extLst>
              </p:cNvPr>
              <p:cNvGrpSpPr/>
              <p:nvPr/>
            </p:nvGrpSpPr>
            <p:grpSpPr>
              <a:xfrm rot="20847054">
                <a:off x="2683772" y="4669825"/>
                <a:ext cx="498382" cy="456824"/>
                <a:chOff x="2204523" y="5523875"/>
                <a:chExt cx="690446" cy="632877"/>
              </a:xfrm>
            </p:grpSpPr>
            <p:sp>
              <p:nvSpPr>
                <p:cNvPr id="427" name="フリーフォーム: 図形 426">
                  <a:extLst>
                    <a:ext uri="{FF2B5EF4-FFF2-40B4-BE49-F238E27FC236}">
                      <a16:creationId xmlns:a16="http://schemas.microsoft.com/office/drawing/2014/main" id="{48D69641-EACB-4E7E-BCCB-656A84ABB4D8}"/>
                    </a:ext>
                  </a:extLst>
                </p:cNvPr>
                <p:cNvSpPr/>
                <p:nvPr/>
              </p:nvSpPr>
              <p:spPr>
                <a:xfrm rot="1349104">
                  <a:off x="2204523" y="5523875"/>
                  <a:ext cx="690446" cy="632877"/>
                </a:xfrm>
                <a:custGeom>
                  <a:avLst/>
                  <a:gdLst>
                    <a:gd name="connsiteX0" fmla="*/ 214902 w 678357"/>
                    <a:gd name="connsiteY0" fmla="*/ 31952 h 632877"/>
                    <a:gd name="connsiteX1" fmla="*/ 271111 w 678357"/>
                    <a:gd name="connsiteY1" fmla="*/ 25017 h 632877"/>
                    <a:gd name="connsiteX2" fmla="*/ 315505 w 678357"/>
                    <a:gd name="connsiteY2" fmla="*/ 8128 h 632877"/>
                    <a:gd name="connsiteX3" fmla="*/ 384976 w 678357"/>
                    <a:gd name="connsiteY3" fmla="*/ 0 h 632877"/>
                    <a:gd name="connsiteX4" fmla="*/ 678357 w 678357"/>
                    <a:gd name="connsiteY4" fmla="*/ 353012 h 632877"/>
                    <a:gd name="connsiteX5" fmla="*/ 441746 w 678357"/>
                    <a:gd name="connsiteY5" fmla="*/ 605091 h 632877"/>
                    <a:gd name="connsiteX6" fmla="*/ 410878 w 678357"/>
                    <a:gd name="connsiteY6" fmla="*/ 607148 h 632877"/>
                    <a:gd name="connsiteX7" fmla="*/ 387239 w 678357"/>
                    <a:gd name="connsiteY7" fmla="*/ 617007 h 632877"/>
                    <a:gd name="connsiteX8" fmla="*/ 278241 w 678357"/>
                    <a:gd name="connsiteY8" fmla="*/ 632877 h 632877"/>
                    <a:gd name="connsiteX9" fmla="*/ 0 w 678357"/>
                    <a:gd name="connsiteY9" fmla="*/ 376835 h 632877"/>
                    <a:gd name="connsiteX10" fmla="*/ 214902 w 678357"/>
                    <a:gd name="connsiteY10" fmla="*/ 31952 h 632877"/>
                    <a:gd name="connsiteX0" fmla="*/ 214926 w 678381"/>
                    <a:gd name="connsiteY0" fmla="*/ 31952 h 632877"/>
                    <a:gd name="connsiteX1" fmla="*/ 271135 w 678381"/>
                    <a:gd name="connsiteY1" fmla="*/ 25017 h 632877"/>
                    <a:gd name="connsiteX2" fmla="*/ 315529 w 678381"/>
                    <a:gd name="connsiteY2" fmla="*/ 8128 h 632877"/>
                    <a:gd name="connsiteX3" fmla="*/ 385000 w 678381"/>
                    <a:gd name="connsiteY3" fmla="*/ 0 h 632877"/>
                    <a:gd name="connsiteX4" fmla="*/ 678381 w 678381"/>
                    <a:gd name="connsiteY4" fmla="*/ 353012 h 632877"/>
                    <a:gd name="connsiteX5" fmla="*/ 441770 w 678381"/>
                    <a:gd name="connsiteY5" fmla="*/ 605091 h 632877"/>
                    <a:gd name="connsiteX6" fmla="*/ 410902 w 678381"/>
                    <a:gd name="connsiteY6" fmla="*/ 607148 h 632877"/>
                    <a:gd name="connsiteX7" fmla="*/ 387263 w 678381"/>
                    <a:gd name="connsiteY7" fmla="*/ 617007 h 632877"/>
                    <a:gd name="connsiteX8" fmla="*/ 278265 w 678381"/>
                    <a:gd name="connsiteY8" fmla="*/ 632877 h 632877"/>
                    <a:gd name="connsiteX9" fmla="*/ 24 w 678381"/>
                    <a:gd name="connsiteY9" fmla="*/ 376835 h 632877"/>
                    <a:gd name="connsiteX10" fmla="*/ 214926 w 678381"/>
                    <a:gd name="connsiteY10" fmla="*/ 31952 h 632877"/>
                    <a:gd name="connsiteX0" fmla="*/ 226754 w 690209"/>
                    <a:gd name="connsiteY0" fmla="*/ 31952 h 632877"/>
                    <a:gd name="connsiteX1" fmla="*/ 282963 w 690209"/>
                    <a:gd name="connsiteY1" fmla="*/ 25017 h 632877"/>
                    <a:gd name="connsiteX2" fmla="*/ 327357 w 690209"/>
                    <a:gd name="connsiteY2" fmla="*/ 8128 h 632877"/>
                    <a:gd name="connsiteX3" fmla="*/ 396828 w 690209"/>
                    <a:gd name="connsiteY3" fmla="*/ 0 h 632877"/>
                    <a:gd name="connsiteX4" fmla="*/ 690209 w 690209"/>
                    <a:gd name="connsiteY4" fmla="*/ 353012 h 632877"/>
                    <a:gd name="connsiteX5" fmla="*/ 453598 w 690209"/>
                    <a:gd name="connsiteY5" fmla="*/ 605091 h 632877"/>
                    <a:gd name="connsiteX6" fmla="*/ 422730 w 690209"/>
                    <a:gd name="connsiteY6" fmla="*/ 607148 h 632877"/>
                    <a:gd name="connsiteX7" fmla="*/ 399091 w 690209"/>
                    <a:gd name="connsiteY7" fmla="*/ 617007 h 632877"/>
                    <a:gd name="connsiteX8" fmla="*/ 290093 w 690209"/>
                    <a:gd name="connsiteY8" fmla="*/ 632877 h 632877"/>
                    <a:gd name="connsiteX9" fmla="*/ 21 w 690209"/>
                    <a:gd name="connsiteY9" fmla="*/ 360283 h 632877"/>
                    <a:gd name="connsiteX10" fmla="*/ 226754 w 690209"/>
                    <a:gd name="connsiteY10" fmla="*/ 31952 h 632877"/>
                    <a:gd name="connsiteX0" fmla="*/ 226754 w 690446"/>
                    <a:gd name="connsiteY0" fmla="*/ 31952 h 632877"/>
                    <a:gd name="connsiteX1" fmla="*/ 282963 w 690446"/>
                    <a:gd name="connsiteY1" fmla="*/ 25017 h 632877"/>
                    <a:gd name="connsiteX2" fmla="*/ 327357 w 690446"/>
                    <a:gd name="connsiteY2" fmla="*/ 8128 h 632877"/>
                    <a:gd name="connsiteX3" fmla="*/ 396828 w 690446"/>
                    <a:gd name="connsiteY3" fmla="*/ 0 h 632877"/>
                    <a:gd name="connsiteX4" fmla="*/ 690209 w 690446"/>
                    <a:gd name="connsiteY4" fmla="*/ 353012 h 632877"/>
                    <a:gd name="connsiteX5" fmla="*/ 453598 w 690446"/>
                    <a:gd name="connsiteY5" fmla="*/ 605091 h 632877"/>
                    <a:gd name="connsiteX6" fmla="*/ 422730 w 690446"/>
                    <a:gd name="connsiteY6" fmla="*/ 607148 h 632877"/>
                    <a:gd name="connsiteX7" fmla="*/ 399091 w 690446"/>
                    <a:gd name="connsiteY7" fmla="*/ 617007 h 632877"/>
                    <a:gd name="connsiteX8" fmla="*/ 290093 w 690446"/>
                    <a:gd name="connsiteY8" fmla="*/ 632877 h 632877"/>
                    <a:gd name="connsiteX9" fmla="*/ 21 w 690446"/>
                    <a:gd name="connsiteY9" fmla="*/ 360283 h 632877"/>
                    <a:gd name="connsiteX10" fmla="*/ 226754 w 690446"/>
                    <a:gd name="connsiteY10" fmla="*/ 31952 h 6328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690446" h="632877">
                      <a:moveTo>
                        <a:pt x="226754" y="31952"/>
                      </a:moveTo>
                      <a:lnTo>
                        <a:pt x="282963" y="25017"/>
                      </a:lnTo>
                      <a:lnTo>
                        <a:pt x="327357" y="8128"/>
                      </a:lnTo>
                      <a:cubicBezTo>
                        <a:pt x="348965" y="2834"/>
                        <a:pt x="372121" y="0"/>
                        <a:pt x="396828" y="0"/>
                      </a:cubicBezTo>
                      <a:cubicBezTo>
                        <a:pt x="594486" y="0"/>
                        <a:pt x="696043" y="184739"/>
                        <a:pt x="690209" y="353012"/>
                      </a:cubicBezTo>
                      <a:cubicBezTo>
                        <a:pt x="685005" y="503107"/>
                        <a:pt x="588155" y="586590"/>
                        <a:pt x="453598" y="605091"/>
                      </a:cubicBezTo>
                      <a:lnTo>
                        <a:pt x="422730" y="607148"/>
                      </a:lnTo>
                      <a:lnTo>
                        <a:pt x="399091" y="617007"/>
                      </a:lnTo>
                      <a:cubicBezTo>
                        <a:pt x="365531" y="627601"/>
                        <a:pt x="328686" y="632877"/>
                        <a:pt x="290093" y="632877"/>
                      </a:cubicBezTo>
                      <a:cubicBezTo>
                        <a:pt x="135721" y="632876"/>
                        <a:pt x="1584" y="534701"/>
                        <a:pt x="21" y="360283"/>
                      </a:cubicBezTo>
                      <a:cubicBezTo>
                        <a:pt x="-1542" y="185865"/>
                        <a:pt x="83308" y="69014"/>
                        <a:pt x="226754" y="31952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00">
                      <a:srgbClr val="339933"/>
                    </a:gs>
                    <a:gs pos="59000">
                      <a:srgbClr val="00CC00"/>
                    </a:gs>
                    <a:gs pos="23000">
                      <a:srgbClr val="FFFF00"/>
                    </a:gs>
                  </a:gsLst>
                  <a:path path="circle">
                    <a:fillToRect t="100000" r="100000"/>
                  </a:path>
                  <a:tileRect l="-100000" b="-100000"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28" name="フリーフォーム: 図形 427">
                  <a:extLst>
                    <a:ext uri="{FF2B5EF4-FFF2-40B4-BE49-F238E27FC236}">
                      <a16:creationId xmlns:a16="http://schemas.microsoft.com/office/drawing/2014/main" id="{EED1A7D9-ABB8-40FF-8475-C4A2A045A9C2}"/>
                    </a:ext>
                  </a:extLst>
                </p:cNvPr>
                <p:cNvSpPr/>
                <p:nvPr/>
              </p:nvSpPr>
              <p:spPr>
                <a:xfrm rot="1349104">
                  <a:off x="2412456" y="5823614"/>
                  <a:ext cx="165606" cy="304103"/>
                </a:xfrm>
                <a:custGeom>
                  <a:avLst/>
                  <a:gdLst>
                    <a:gd name="connsiteX0" fmla="*/ 20262 w 165606"/>
                    <a:gd name="connsiteY0" fmla="*/ 0 h 304103"/>
                    <a:gd name="connsiteX1" fmla="*/ 98297 w 165606"/>
                    <a:gd name="connsiteY1" fmla="*/ 228987 h 304103"/>
                    <a:gd name="connsiteX2" fmla="*/ 165606 w 165606"/>
                    <a:gd name="connsiteY2" fmla="*/ 296578 h 304103"/>
                    <a:gd name="connsiteX3" fmla="*/ 158416 w 165606"/>
                    <a:gd name="connsiteY3" fmla="*/ 297057 h 304103"/>
                    <a:gd name="connsiteX4" fmla="*/ 141523 w 165606"/>
                    <a:gd name="connsiteY4" fmla="*/ 304103 h 304103"/>
                    <a:gd name="connsiteX5" fmla="*/ 76838 w 165606"/>
                    <a:gd name="connsiteY5" fmla="*/ 237819 h 304103"/>
                    <a:gd name="connsiteX6" fmla="*/ 20262 w 165606"/>
                    <a:gd name="connsiteY6" fmla="*/ 0 h 3041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65606" h="304103">
                      <a:moveTo>
                        <a:pt x="20262" y="0"/>
                      </a:moveTo>
                      <a:cubicBezTo>
                        <a:pt x="-3108" y="56685"/>
                        <a:pt x="29010" y="144931"/>
                        <a:pt x="98297" y="228987"/>
                      </a:cubicBezTo>
                      <a:lnTo>
                        <a:pt x="165606" y="296578"/>
                      </a:lnTo>
                      <a:lnTo>
                        <a:pt x="158416" y="297057"/>
                      </a:lnTo>
                      <a:lnTo>
                        <a:pt x="141523" y="304103"/>
                      </a:lnTo>
                      <a:lnTo>
                        <a:pt x="76838" y="237819"/>
                      </a:lnTo>
                      <a:cubicBezTo>
                        <a:pt x="3956" y="145255"/>
                        <a:pt x="-21869" y="50165"/>
                        <a:pt x="20262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406" name="グループ化 405">
                <a:extLst>
                  <a:ext uri="{FF2B5EF4-FFF2-40B4-BE49-F238E27FC236}">
                    <a16:creationId xmlns:a16="http://schemas.microsoft.com/office/drawing/2014/main" id="{814A4D82-9AFF-4D38-827B-EC7C67D40DB2}"/>
                  </a:ext>
                </a:extLst>
              </p:cNvPr>
              <p:cNvGrpSpPr/>
              <p:nvPr/>
            </p:nvGrpSpPr>
            <p:grpSpPr>
              <a:xfrm rot="20488350">
                <a:off x="2971927" y="4898718"/>
                <a:ext cx="519539" cy="476219"/>
                <a:chOff x="2204523" y="5523875"/>
                <a:chExt cx="690446" cy="632877"/>
              </a:xfrm>
            </p:grpSpPr>
            <p:sp>
              <p:nvSpPr>
                <p:cNvPr id="425" name="フリーフォーム: 図形 424">
                  <a:extLst>
                    <a:ext uri="{FF2B5EF4-FFF2-40B4-BE49-F238E27FC236}">
                      <a16:creationId xmlns:a16="http://schemas.microsoft.com/office/drawing/2014/main" id="{86217F65-311C-4F5C-BA14-E2F8B8B82B61}"/>
                    </a:ext>
                  </a:extLst>
                </p:cNvPr>
                <p:cNvSpPr/>
                <p:nvPr/>
              </p:nvSpPr>
              <p:spPr>
                <a:xfrm rot="1349104">
                  <a:off x="2204523" y="5523875"/>
                  <a:ext cx="690446" cy="632877"/>
                </a:xfrm>
                <a:custGeom>
                  <a:avLst/>
                  <a:gdLst>
                    <a:gd name="connsiteX0" fmla="*/ 214902 w 678357"/>
                    <a:gd name="connsiteY0" fmla="*/ 31952 h 632877"/>
                    <a:gd name="connsiteX1" fmla="*/ 271111 w 678357"/>
                    <a:gd name="connsiteY1" fmla="*/ 25017 h 632877"/>
                    <a:gd name="connsiteX2" fmla="*/ 315505 w 678357"/>
                    <a:gd name="connsiteY2" fmla="*/ 8128 h 632877"/>
                    <a:gd name="connsiteX3" fmla="*/ 384976 w 678357"/>
                    <a:gd name="connsiteY3" fmla="*/ 0 h 632877"/>
                    <a:gd name="connsiteX4" fmla="*/ 678357 w 678357"/>
                    <a:gd name="connsiteY4" fmla="*/ 353012 h 632877"/>
                    <a:gd name="connsiteX5" fmla="*/ 441746 w 678357"/>
                    <a:gd name="connsiteY5" fmla="*/ 605091 h 632877"/>
                    <a:gd name="connsiteX6" fmla="*/ 410878 w 678357"/>
                    <a:gd name="connsiteY6" fmla="*/ 607148 h 632877"/>
                    <a:gd name="connsiteX7" fmla="*/ 387239 w 678357"/>
                    <a:gd name="connsiteY7" fmla="*/ 617007 h 632877"/>
                    <a:gd name="connsiteX8" fmla="*/ 278241 w 678357"/>
                    <a:gd name="connsiteY8" fmla="*/ 632877 h 632877"/>
                    <a:gd name="connsiteX9" fmla="*/ 0 w 678357"/>
                    <a:gd name="connsiteY9" fmla="*/ 376835 h 632877"/>
                    <a:gd name="connsiteX10" fmla="*/ 214902 w 678357"/>
                    <a:gd name="connsiteY10" fmla="*/ 31952 h 632877"/>
                    <a:gd name="connsiteX0" fmla="*/ 214926 w 678381"/>
                    <a:gd name="connsiteY0" fmla="*/ 31952 h 632877"/>
                    <a:gd name="connsiteX1" fmla="*/ 271135 w 678381"/>
                    <a:gd name="connsiteY1" fmla="*/ 25017 h 632877"/>
                    <a:gd name="connsiteX2" fmla="*/ 315529 w 678381"/>
                    <a:gd name="connsiteY2" fmla="*/ 8128 h 632877"/>
                    <a:gd name="connsiteX3" fmla="*/ 385000 w 678381"/>
                    <a:gd name="connsiteY3" fmla="*/ 0 h 632877"/>
                    <a:gd name="connsiteX4" fmla="*/ 678381 w 678381"/>
                    <a:gd name="connsiteY4" fmla="*/ 353012 h 632877"/>
                    <a:gd name="connsiteX5" fmla="*/ 441770 w 678381"/>
                    <a:gd name="connsiteY5" fmla="*/ 605091 h 632877"/>
                    <a:gd name="connsiteX6" fmla="*/ 410902 w 678381"/>
                    <a:gd name="connsiteY6" fmla="*/ 607148 h 632877"/>
                    <a:gd name="connsiteX7" fmla="*/ 387263 w 678381"/>
                    <a:gd name="connsiteY7" fmla="*/ 617007 h 632877"/>
                    <a:gd name="connsiteX8" fmla="*/ 278265 w 678381"/>
                    <a:gd name="connsiteY8" fmla="*/ 632877 h 632877"/>
                    <a:gd name="connsiteX9" fmla="*/ 24 w 678381"/>
                    <a:gd name="connsiteY9" fmla="*/ 376835 h 632877"/>
                    <a:gd name="connsiteX10" fmla="*/ 214926 w 678381"/>
                    <a:gd name="connsiteY10" fmla="*/ 31952 h 632877"/>
                    <a:gd name="connsiteX0" fmla="*/ 226754 w 690209"/>
                    <a:gd name="connsiteY0" fmla="*/ 31952 h 632877"/>
                    <a:gd name="connsiteX1" fmla="*/ 282963 w 690209"/>
                    <a:gd name="connsiteY1" fmla="*/ 25017 h 632877"/>
                    <a:gd name="connsiteX2" fmla="*/ 327357 w 690209"/>
                    <a:gd name="connsiteY2" fmla="*/ 8128 h 632877"/>
                    <a:gd name="connsiteX3" fmla="*/ 396828 w 690209"/>
                    <a:gd name="connsiteY3" fmla="*/ 0 h 632877"/>
                    <a:gd name="connsiteX4" fmla="*/ 690209 w 690209"/>
                    <a:gd name="connsiteY4" fmla="*/ 353012 h 632877"/>
                    <a:gd name="connsiteX5" fmla="*/ 453598 w 690209"/>
                    <a:gd name="connsiteY5" fmla="*/ 605091 h 632877"/>
                    <a:gd name="connsiteX6" fmla="*/ 422730 w 690209"/>
                    <a:gd name="connsiteY6" fmla="*/ 607148 h 632877"/>
                    <a:gd name="connsiteX7" fmla="*/ 399091 w 690209"/>
                    <a:gd name="connsiteY7" fmla="*/ 617007 h 632877"/>
                    <a:gd name="connsiteX8" fmla="*/ 290093 w 690209"/>
                    <a:gd name="connsiteY8" fmla="*/ 632877 h 632877"/>
                    <a:gd name="connsiteX9" fmla="*/ 21 w 690209"/>
                    <a:gd name="connsiteY9" fmla="*/ 360283 h 632877"/>
                    <a:gd name="connsiteX10" fmla="*/ 226754 w 690209"/>
                    <a:gd name="connsiteY10" fmla="*/ 31952 h 632877"/>
                    <a:gd name="connsiteX0" fmla="*/ 226754 w 690446"/>
                    <a:gd name="connsiteY0" fmla="*/ 31952 h 632877"/>
                    <a:gd name="connsiteX1" fmla="*/ 282963 w 690446"/>
                    <a:gd name="connsiteY1" fmla="*/ 25017 h 632877"/>
                    <a:gd name="connsiteX2" fmla="*/ 327357 w 690446"/>
                    <a:gd name="connsiteY2" fmla="*/ 8128 h 632877"/>
                    <a:gd name="connsiteX3" fmla="*/ 396828 w 690446"/>
                    <a:gd name="connsiteY3" fmla="*/ 0 h 632877"/>
                    <a:gd name="connsiteX4" fmla="*/ 690209 w 690446"/>
                    <a:gd name="connsiteY4" fmla="*/ 353012 h 632877"/>
                    <a:gd name="connsiteX5" fmla="*/ 453598 w 690446"/>
                    <a:gd name="connsiteY5" fmla="*/ 605091 h 632877"/>
                    <a:gd name="connsiteX6" fmla="*/ 422730 w 690446"/>
                    <a:gd name="connsiteY6" fmla="*/ 607148 h 632877"/>
                    <a:gd name="connsiteX7" fmla="*/ 399091 w 690446"/>
                    <a:gd name="connsiteY7" fmla="*/ 617007 h 632877"/>
                    <a:gd name="connsiteX8" fmla="*/ 290093 w 690446"/>
                    <a:gd name="connsiteY8" fmla="*/ 632877 h 632877"/>
                    <a:gd name="connsiteX9" fmla="*/ 21 w 690446"/>
                    <a:gd name="connsiteY9" fmla="*/ 360283 h 632877"/>
                    <a:gd name="connsiteX10" fmla="*/ 226754 w 690446"/>
                    <a:gd name="connsiteY10" fmla="*/ 31952 h 6328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690446" h="632877">
                      <a:moveTo>
                        <a:pt x="226754" y="31952"/>
                      </a:moveTo>
                      <a:lnTo>
                        <a:pt x="282963" y="25017"/>
                      </a:lnTo>
                      <a:lnTo>
                        <a:pt x="327357" y="8128"/>
                      </a:lnTo>
                      <a:cubicBezTo>
                        <a:pt x="348965" y="2834"/>
                        <a:pt x="372121" y="0"/>
                        <a:pt x="396828" y="0"/>
                      </a:cubicBezTo>
                      <a:cubicBezTo>
                        <a:pt x="594486" y="0"/>
                        <a:pt x="696043" y="184739"/>
                        <a:pt x="690209" y="353012"/>
                      </a:cubicBezTo>
                      <a:cubicBezTo>
                        <a:pt x="685005" y="503107"/>
                        <a:pt x="588155" y="586590"/>
                        <a:pt x="453598" y="605091"/>
                      </a:cubicBezTo>
                      <a:lnTo>
                        <a:pt x="422730" y="607148"/>
                      </a:lnTo>
                      <a:lnTo>
                        <a:pt x="399091" y="617007"/>
                      </a:lnTo>
                      <a:cubicBezTo>
                        <a:pt x="365531" y="627601"/>
                        <a:pt x="328686" y="632877"/>
                        <a:pt x="290093" y="632877"/>
                      </a:cubicBezTo>
                      <a:cubicBezTo>
                        <a:pt x="135721" y="632876"/>
                        <a:pt x="1584" y="534701"/>
                        <a:pt x="21" y="360283"/>
                      </a:cubicBezTo>
                      <a:cubicBezTo>
                        <a:pt x="-1542" y="185865"/>
                        <a:pt x="83308" y="69014"/>
                        <a:pt x="226754" y="31952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00">
                      <a:srgbClr val="339933"/>
                    </a:gs>
                    <a:gs pos="59000">
                      <a:srgbClr val="00CC00"/>
                    </a:gs>
                    <a:gs pos="23000">
                      <a:srgbClr val="FFFF00"/>
                    </a:gs>
                  </a:gsLst>
                  <a:path path="circle">
                    <a:fillToRect t="100000" r="100000"/>
                  </a:path>
                  <a:tileRect l="-100000" b="-100000"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26" name="フリーフォーム: 図形 425">
                  <a:extLst>
                    <a:ext uri="{FF2B5EF4-FFF2-40B4-BE49-F238E27FC236}">
                      <a16:creationId xmlns:a16="http://schemas.microsoft.com/office/drawing/2014/main" id="{96BAF65F-DF1A-4495-B8F3-4A69F577D329}"/>
                    </a:ext>
                  </a:extLst>
                </p:cNvPr>
                <p:cNvSpPr/>
                <p:nvPr/>
              </p:nvSpPr>
              <p:spPr>
                <a:xfrm rot="1349104">
                  <a:off x="2412456" y="5823614"/>
                  <a:ext cx="165606" cy="304103"/>
                </a:xfrm>
                <a:custGeom>
                  <a:avLst/>
                  <a:gdLst>
                    <a:gd name="connsiteX0" fmla="*/ 20262 w 165606"/>
                    <a:gd name="connsiteY0" fmla="*/ 0 h 304103"/>
                    <a:gd name="connsiteX1" fmla="*/ 98297 w 165606"/>
                    <a:gd name="connsiteY1" fmla="*/ 228987 h 304103"/>
                    <a:gd name="connsiteX2" fmla="*/ 165606 w 165606"/>
                    <a:gd name="connsiteY2" fmla="*/ 296578 h 304103"/>
                    <a:gd name="connsiteX3" fmla="*/ 158416 w 165606"/>
                    <a:gd name="connsiteY3" fmla="*/ 297057 h 304103"/>
                    <a:gd name="connsiteX4" fmla="*/ 141523 w 165606"/>
                    <a:gd name="connsiteY4" fmla="*/ 304103 h 304103"/>
                    <a:gd name="connsiteX5" fmla="*/ 76838 w 165606"/>
                    <a:gd name="connsiteY5" fmla="*/ 237819 h 304103"/>
                    <a:gd name="connsiteX6" fmla="*/ 20262 w 165606"/>
                    <a:gd name="connsiteY6" fmla="*/ 0 h 3041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65606" h="304103">
                      <a:moveTo>
                        <a:pt x="20262" y="0"/>
                      </a:moveTo>
                      <a:cubicBezTo>
                        <a:pt x="-3108" y="56685"/>
                        <a:pt x="29010" y="144931"/>
                        <a:pt x="98297" y="228987"/>
                      </a:cubicBezTo>
                      <a:lnTo>
                        <a:pt x="165606" y="296578"/>
                      </a:lnTo>
                      <a:lnTo>
                        <a:pt x="158416" y="297057"/>
                      </a:lnTo>
                      <a:lnTo>
                        <a:pt x="141523" y="304103"/>
                      </a:lnTo>
                      <a:lnTo>
                        <a:pt x="76838" y="237819"/>
                      </a:lnTo>
                      <a:cubicBezTo>
                        <a:pt x="3956" y="145255"/>
                        <a:pt x="-21869" y="50165"/>
                        <a:pt x="20262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407" name="グループ化 406">
                <a:extLst>
                  <a:ext uri="{FF2B5EF4-FFF2-40B4-BE49-F238E27FC236}">
                    <a16:creationId xmlns:a16="http://schemas.microsoft.com/office/drawing/2014/main" id="{1B3641DE-B815-42AA-AF57-9601BBCC126C}"/>
                  </a:ext>
                </a:extLst>
              </p:cNvPr>
              <p:cNvGrpSpPr/>
              <p:nvPr/>
            </p:nvGrpSpPr>
            <p:grpSpPr>
              <a:xfrm rot="20945250">
                <a:off x="2231743" y="4766607"/>
                <a:ext cx="519098" cy="432326"/>
                <a:chOff x="2204523" y="5523875"/>
                <a:chExt cx="690446" cy="632877"/>
              </a:xfrm>
            </p:grpSpPr>
            <p:sp>
              <p:nvSpPr>
                <p:cNvPr id="423" name="フリーフォーム: 図形 422">
                  <a:extLst>
                    <a:ext uri="{FF2B5EF4-FFF2-40B4-BE49-F238E27FC236}">
                      <a16:creationId xmlns:a16="http://schemas.microsoft.com/office/drawing/2014/main" id="{3161F7D5-7803-4E7D-AD1A-021AAFF34670}"/>
                    </a:ext>
                  </a:extLst>
                </p:cNvPr>
                <p:cNvSpPr/>
                <p:nvPr/>
              </p:nvSpPr>
              <p:spPr>
                <a:xfrm rot="1349104">
                  <a:off x="2204523" y="5523875"/>
                  <a:ext cx="690446" cy="632877"/>
                </a:xfrm>
                <a:custGeom>
                  <a:avLst/>
                  <a:gdLst>
                    <a:gd name="connsiteX0" fmla="*/ 214902 w 678357"/>
                    <a:gd name="connsiteY0" fmla="*/ 31952 h 632877"/>
                    <a:gd name="connsiteX1" fmla="*/ 271111 w 678357"/>
                    <a:gd name="connsiteY1" fmla="*/ 25017 h 632877"/>
                    <a:gd name="connsiteX2" fmla="*/ 315505 w 678357"/>
                    <a:gd name="connsiteY2" fmla="*/ 8128 h 632877"/>
                    <a:gd name="connsiteX3" fmla="*/ 384976 w 678357"/>
                    <a:gd name="connsiteY3" fmla="*/ 0 h 632877"/>
                    <a:gd name="connsiteX4" fmla="*/ 678357 w 678357"/>
                    <a:gd name="connsiteY4" fmla="*/ 353012 h 632877"/>
                    <a:gd name="connsiteX5" fmla="*/ 441746 w 678357"/>
                    <a:gd name="connsiteY5" fmla="*/ 605091 h 632877"/>
                    <a:gd name="connsiteX6" fmla="*/ 410878 w 678357"/>
                    <a:gd name="connsiteY6" fmla="*/ 607148 h 632877"/>
                    <a:gd name="connsiteX7" fmla="*/ 387239 w 678357"/>
                    <a:gd name="connsiteY7" fmla="*/ 617007 h 632877"/>
                    <a:gd name="connsiteX8" fmla="*/ 278241 w 678357"/>
                    <a:gd name="connsiteY8" fmla="*/ 632877 h 632877"/>
                    <a:gd name="connsiteX9" fmla="*/ 0 w 678357"/>
                    <a:gd name="connsiteY9" fmla="*/ 376835 h 632877"/>
                    <a:gd name="connsiteX10" fmla="*/ 214902 w 678357"/>
                    <a:gd name="connsiteY10" fmla="*/ 31952 h 632877"/>
                    <a:gd name="connsiteX0" fmla="*/ 214926 w 678381"/>
                    <a:gd name="connsiteY0" fmla="*/ 31952 h 632877"/>
                    <a:gd name="connsiteX1" fmla="*/ 271135 w 678381"/>
                    <a:gd name="connsiteY1" fmla="*/ 25017 h 632877"/>
                    <a:gd name="connsiteX2" fmla="*/ 315529 w 678381"/>
                    <a:gd name="connsiteY2" fmla="*/ 8128 h 632877"/>
                    <a:gd name="connsiteX3" fmla="*/ 385000 w 678381"/>
                    <a:gd name="connsiteY3" fmla="*/ 0 h 632877"/>
                    <a:gd name="connsiteX4" fmla="*/ 678381 w 678381"/>
                    <a:gd name="connsiteY4" fmla="*/ 353012 h 632877"/>
                    <a:gd name="connsiteX5" fmla="*/ 441770 w 678381"/>
                    <a:gd name="connsiteY5" fmla="*/ 605091 h 632877"/>
                    <a:gd name="connsiteX6" fmla="*/ 410902 w 678381"/>
                    <a:gd name="connsiteY6" fmla="*/ 607148 h 632877"/>
                    <a:gd name="connsiteX7" fmla="*/ 387263 w 678381"/>
                    <a:gd name="connsiteY7" fmla="*/ 617007 h 632877"/>
                    <a:gd name="connsiteX8" fmla="*/ 278265 w 678381"/>
                    <a:gd name="connsiteY8" fmla="*/ 632877 h 632877"/>
                    <a:gd name="connsiteX9" fmla="*/ 24 w 678381"/>
                    <a:gd name="connsiteY9" fmla="*/ 376835 h 632877"/>
                    <a:gd name="connsiteX10" fmla="*/ 214926 w 678381"/>
                    <a:gd name="connsiteY10" fmla="*/ 31952 h 632877"/>
                    <a:gd name="connsiteX0" fmla="*/ 226754 w 690209"/>
                    <a:gd name="connsiteY0" fmla="*/ 31952 h 632877"/>
                    <a:gd name="connsiteX1" fmla="*/ 282963 w 690209"/>
                    <a:gd name="connsiteY1" fmla="*/ 25017 h 632877"/>
                    <a:gd name="connsiteX2" fmla="*/ 327357 w 690209"/>
                    <a:gd name="connsiteY2" fmla="*/ 8128 h 632877"/>
                    <a:gd name="connsiteX3" fmla="*/ 396828 w 690209"/>
                    <a:gd name="connsiteY3" fmla="*/ 0 h 632877"/>
                    <a:gd name="connsiteX4" fmla="*/ 690209 w 690209"/>
                    <a:gd name="connsiteY4" fmla="*/ 353012 h 632877"/>
                    <a:gd name="connsiteX5" fmla="*/ 453598 w 690209"/>
                    <a:gd name="connsiteY5" fmla="*/ 605091 h 632877"/>
                    <a:gd name="connsiteX6" fmla="*/ 422730 w 690209"/>
                    <a:gd name="connsiteY6" fmla="*/ 607148 h 632877"/>
                    <a:gd name="connsiteX7" fmla="*/ 399091 w 690209"/>
                    <a:gd name="connsiteY7" fmla="*/ 617007 h 632877"/>
                    <a:gd name="connsiteX8" fmla="*/ 290093 w 690209"/>
                    <a:gd name="connsiteY8" fmla="*/ 632877 h 632877"/>
                    <a:gd name="connsiteX9" fmla="*/ 21 w 690209"/>
                    <a:gd name="connsiteY9" fmla="*/ 360283 h 632877"/>
                    <a:gd name="connsiteX10" fmla="*/ 226754 w 690209"/>
                    <a:gd name="connsiteY10" fmla="*/ 31952 h 632877"/>
                    <a:gd name="connsiteX0" fmla="*/ 226754 w 690446"/>
                    <a:gd name="connsiteY0" fmla="*/ 31952 h 632877"/>
                    <a:gd name="connsiteX1" fmla="*/ 282963 w 690446"/>
                    <a:gd name="connsiteY1" fmla="*/ 25017 h 632877"/>
                    <a:gd name="connsiteX2" fmla="*/ 327357 w 690446"/>
                    <a:gd name="connsiteY2" fmla="*/ 8128 h 632877"/>
                    <a:gd name="connsiteX3" fmla="*/ 396828 w 690446"/>
                    <a:gd name="connsiteY3" fmla="*/ 0 h 632877"/>
                    <a:gd name="connsiteX4" fmla="*/ 690209 w 690446"/>
                    <a:gd name="connsiteY4" fmla="*/ 353012 h 632877"/>
                    <a:gd name="connsiteX5" fmla="*/ 453598 w 690446"/>
                    <a:gd name="connsiteY5" fmla="*/ 605091 h 632877"/>
                    <a:gd name="connsiteX6" fmla="*/ 422730 w 690446"/>
                    <a:gd name="connsiteY6" fmla="*/ 607148 h 632877"/>
                    <a:gd name="connsiteX7" fmla="*/ 399091 w 690446"/>
                    <a:gd name="connsiteY7" fmla="*/ 617007 h 632877"/>
                    <a:gd name="connsiteX8" fmla="*/ 290093 w 690446"/>
                    <a:gd name="connsiteY8" fmla="*/ 632877 h 632877"/>
                    <a:gd name="connsiteX9" fmla="*/ 21 w 690446"/>
                    <a:gd name="connsiteY9" fmla="*/ 360283 h 632877"/>
                    <a:gd name="connsiteX10" fmla="*/ 226754 w 690446"/>
                    <a:gd name="connsiteY10" fmla="*/ 31952 h 6328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690446" h="632877">
                      <a:moveTo>
                        <a:pt x="226754" y="31952"/>
                      </a:moveTo>
                      <a:lnTo>
                        <a:pt x="282963" y="25017"/>
                      </a:lnTo>
                      <a:lnTo>
                        <a:pt x="327357" y="8128"/>
                      </a:lnTo>
                      <a:cubicBezTo>
                        <a:pt x="348965" y="2834"/>
                        <a:pt x="372121" y="0"/>
                        <a:pt x="396828" y="0"/>
                      </a:cubicBezTo>
                      <a:cubicBezTo>
                        <a:pt x="594486" y="0"/>
                        <a:pt x="696043" y="184739"/>
                        <a:pt x="690209" y="353012"/>
                      </a:cubicBezTo>
                      <a:cubicBezTo>
                        <a:pt x="685005" y="503107"/>
                        <a:pt x="588155" y="586590"/>
                        <a:pt x="453598" y="605091"/>
                      </a:cubicBezTo>
                      <a:lnTo>
                        <a:pt x="422730" y="607148"/>
                      </a:lnTo>
                      <a:lnTo>
                        <a:pt x="399091" y="617007"/>
                      </a:lnTo>
                      <a:cubicBezTo>
                        <a:pt x="365531" y="627601"/>
                        <a:pt x="328686" y="632877"/>
                        <a:pt x="290093" y="632877"/>
                      </a:cubicBezTo>
                      <a:cubicBezTo>
                        <a:pt x="135721" y="632876"/>
                        <a:pt x="1584" y="534701"/>
                        <a:pt x="21" y="360283"/>
                      </a:cubicBezTo>
                      <a:cubicBezTo>
                        <a:pt x="-1542" y="185865"/>
                        <a:pt x="83308" y="69014"/>
                        <a:pt x="226754" y="31952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00">
                      <a:srgbClr val="339933"/>
                    </a:gs>
                    <a:gs pos="59000">
                      <a:srgbClr val="00CC00"/>
                    </a:gs>
                    <a:gs pos="23000">
                      <a:srgbClr val="FFFF00"/>
                    </a:gs>
                  </a:gsLst>
                  <a:path path="circle">
                    <a:fillToRect t="100000" r="100000"/>
                  </a:path>
                  <a:tileRect l="-100000" b="-100000"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24" name="フリーフォーム: 図形 423">
                  <a:extLst>
                    <a:ext uri="{FF2B5EF4-FFF2-40B4-BE49-F238E27FC236}">
                      <a16:creationId xmlns:a16="http://schemas.microsoft.com/office/drawing/2014/main" id="{B8B55964-7368-42A2-A8EE-58586B37955A}"/>
                    </a:ext>
                  </a:extLst>
                </p:cNvPr>
                <p:cNvSpPr/>
                <p:nvPr/>
              </p:nvSpPr>
              <p:spPr>
                <a:xfrm rot="1349104">
                  <a:off x="2412456" y="5823614"/>
                  <a:ext cx="165606" cy="304103"/>
                </a:xfrm>
                <a:custGeom>
                  <a:avLst/>
                  <a:gdLst>
                    <a:gd name="connsiteX0" fmla="*/ 20262 w 165606"/>
                    <a:gd name="connsiteY0" fmla="*/ 0 h 304103"/>
                    <a:gd name="connsiteX1" fmla="*/ 98297 w 165606"/>
                    <a:gd name="connsiteY1" fmla="*/ 228987 h 304103"/>
                    <a:gd name="connsiteX2" fmla="*/ 165606 w 165606"/>
                    <a:gd name="connsiteY2" fmla="*/ 296578 h 304103"/>
                    <a:gd name="connsiteX3" fmla="*/ 158416 w 165606"/>
                    <a:gd name="connsiteY3" fmla="*/ 297057 h 304103"/>
                    <a:gd name="connsiteX4" fmla="*/ 141523 w 165606"/>
                    <a:gd name="connsiteY4" fmla="*/ 304103 h 304103"/>
                    <a:gd name="connsiteX5" fmla="*/ 76838 w 165606"/>
                    <a:gd name="connsiteY5" fmla="*/ 237819 h 304103"/>
                    <a:gd name="connsiteX6" fmla="*/ 20262 w 165606"/>
                    <a:gd name="connsiteY6" fmla="*/ 0 h 3041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65606" h="304103">
                      <a:moveTo>
                        <a:pt x="20262" y="0"/>
                      </a:moveTo>
                      <a:cubicBezTo>
                        <a:pt x="-3108" y="56685"/>
                        <a:pt x="29010" y="144931"/>
                        <a:pt x="98297" y="228987"/>
                      </a:cubicBezTo>
                      <a:lnTo>
                        <a:pt x="165606" y="296578"/>
                      </a:lnTo>
                      <a:lnTo>
                        <a:pt x="158416" y="297057"/>
                      </a:lnTo>
                      <a:lnTo>
                        <a:pt x="141523" y="304103"/>
                      </a:lnTo>
                      <a:lnTo>
                        <a:pt x="76838" y="237819"/>
                      </a:lnTo>
                      <a:cubicBezTo>
                        <a:pt x="3956" y="145255"/>
                        <a:pt x="-21869" y="50165"/>
                        <a:pt x="20262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408" name="グループ化 407">
                <a:extLst>
                  <a:ext uri="{FF2B5EF4-FFF2-40B4-BE49-F238E27FC236}">
                    <a16:creationId xmlns:a16="http://schemas.microsoft.com/office/drawing/2014/main" id="{AD553337-69DF-456F-82B8-A22BE267B1E6}"/>
                  </a:ext>
                </a:extLst>
              </p:cNvPr>
              <p:cNvGrpSpPr/>
              <p:nvPr/>
            </p:nvGrpSpPr>
            <p:grpSpPr>
              <a:xfrm rot="21380946">
                <a:off x="2565462" y="4924677"/>
                <a:ext cx="519539" cy="476219"/>
                <a:chOff x="2204523" y="5523875"/>
                <a:chExt cx="690446" cy="632877"/>
              </a:xfrm>
            </p:grpSpPr>
            <p:sp>
              <p:nvSpPr>
                <p:cNvPr id="421" name="フリーフォーム: 図形 420">
                  <a:extLst>
                    <a:ext uri="{FF2B5EF4-FFF2-40B4-BE49-F238E27FC236}">
                      <a16:creationId xmlns:a16="http://schemas.microsoft.com/office/drawing/2014/main" id="{9ECEEA3F-0E21-4108-81DE-98CC91533511}"/>
                    </a:ext>
                  </a:extLst>
                </p:cNvPr>
                <p:cNvSpPr/>
                <p:nvPr/>
              </p:nvSpPr>
              <p:spPr>
                <a:xfrm rot="1349104">
                  <a:off x="2204523" y="5523875"/>
                  <a:ext cx="690446" cy="632877"/>
                </a:xfrm>
                <a:custGeom>
                  <a:avLst/>
                  <a:gdLst>
                    <a:gd name="connsiteX0" fmla="*/ 214902 w 678357"/>
                    <a:gd name="connsiteY0" fmla="*/ 31952 h 632877"/>
                    <a:gd name="connsiteX1" fmla="*/ 271111 w 678357"/>
                    <a:gd name="connsiteY1" fmla="*/ 25017 h 632877"/>
                    <a:gd name="connsiteX2" fmla="*/ 315505 w 678357"/>
                    <a:gd name="connsiteY2" fmla="*/ 8128 h 632877"/>
                    <a:gd name="connsiteX3" fmla="*/ 384976 w 678357"/>
                    <a:gd name="connsiteY3" fmla="*/ 0 h 632877"/>
                    <a:gd name="connsiteX4" fmla="*/ 678357 w 678357"/>
                    <a:gd name="connsiteY4" fmla="*/ 353012 h 632877"/>
                    <a:gd name="connsiteX5" fmla="*/ 441746 w 678357"/>
                    <a:gd name="connsiteY5" fmla="*/ 605091 h 632877"/>
                    <a:gd name="connsiteX6" fmla="*/ 410878 w 678357"/>
                    <a:gd name="connsiteY6" fmla="*/ 607148 h 632877"/>
                    <a:gd name="connsiteX7" fmla="*/ 387239 w 678357"/>
                    <a:gd name="connsiteY7" fmla="*/ 617007 h 632877"/>
                    <a:gd name="connsiteX8" fmla="*/ 278241 w 678357"/>
                    <a:gd name="connsiteY8" fmla="*/ 632877 h 632877"/>
                    <a:gd name="connsiteX9" fmla="*/ 0 w 678357"/>
                    <a:gd name="connsiteY9" fmla="*/ 376835 h 632877"/>
                    <a:gd name="connsiteX10" fmla="*/ 214902 w 678357"/>
                    <a:gd name="connsiteY10" fmla="*/ 31952 h 632877"/>
                    <a:gd name="connsiteX0" fmla="*/ 214926 w 678381"/>
                    <a:gd name="connsiteY0" fmla="*/ 31952 h 632877"/>
                    <a:gd name="connsiteX1" fmla="*/ 271135 w 678381"/>
                    <a:gd name="connsiteY1" fmla="*/ 25017 h 632877"/>
                    <a:gd name="connsiteX2" fmla="*/ 315529 w 678381"/>
                    <a:gd name="connsiteY2" fmla="*/ 8128 h 632877"/>
                    <a:gd name="connsiteX3" fmla="*/ 385000 w 678381"/>
                    <a:gd name="connsiteY3" fmla="*/ 0 h 632877"/>
                    <a:gd name="connsiteX4" fmla="*/ 678381 w 678381"/>
                    <a:gd name="connsiteY4" fmla="*/ 353012 h 632877"/>
                    <a:gd name="connsiteX5" fmla="*/ 441770 w 678381"/>
                    <a:gd name="connsiteY5" fmla="*/ 605091 h 632877"/>
                    <a:gd name="connsiteX6" fmla="*/ 410902 w 678381"/>
                    <a:gd name="connsiteY6" fmla="*/ 607148 h 632877"/>
                    <a:gd name="connsiteX7" fmla="*/ 387263 w 678381"/>
                    <a:gd name="connsiteY7" fmla="*/ 617007 h 632877"/>
                    <a:gd name="connsiteX8" fmla="*/ 278265 w 678381"/>
                    <a:gd name="connsiteY8" fmla="*/ 632877 h 632877"/>
                    <a:gd name="connsiteX9" fmla="*/ 24 w 678381"/>
                    <a:gd name="connsiteY9" fmla="*/ 376835 h 632877"/>
                    <a:gd name="connsiteX10" fmla="*/ 214926 w 678381"/>
                    <a:gd name="connsiteY10" fmla="*/ 31952 h 632877"/>
                    <a:gd name="connsiteX0" fmla="*/ 226754 w 690209"/>
                    <a:gd name="connsiteY0" fmla="*/ 31952 h 632877"/>
                    <a:gd name="connsiteX1" fmla="*/ 282963 w 690209"/>
                    <a:gd name="connsiteY1" fmla="*/ 25017 h 632877"/>
                    <a:gd name="connsiteX2" fmla="*/ 327357 w 690209"/>
                    <a:gd name="connsiteY2" fmla="*/ 8128 h 632877"/>
                    <a:gd name="connsiteX3" fmla="*/ 396828 w 690209"/>
                    <a:gd name="connsiteY3" fmla="*/ 0 h 632877"/>
                    <a:gd name="connsiteX4" fmla="*/ 690209 w 690209"/>
                    <a:gd name="connsiteY4" fmla="*/ 353012 h 632877"/>
                    <a:gd name="connsiteX5" fmla="*/ 453598 w 690209"/>
                    <a:gd name="connsiteY5" fmla="*/ 605091 h 632877"/>
                    <a:gd name="connsiteX6" fmla="*/ 422730 w 690209"/>
                    <a:gd name="connsiteY6" fmla="*/ 607148 h 632877"/>
                    <a:gd name="connsiteX7" fmla="*/ 399091 w 690209"/>
                    <a:gd name="connsiteY7" fmla="*/ 617007 h 632877"/>
                    <a:gd name="connsiteX8" fmla="*/ 290093 w 690209"/>
                    <a:gd name="connsiteY8" fmla="*/ 632877 h 632877"/>
                    <a:gd name="connsiteX9" fmla="*/ 21 w 690209"/>
                    <a:gd name="connsiteY9" fmla="*/ 360283 h 632877"/>
                    <a:gd name="connsiteX10" fmla="*/ 226754 w 690209"/>
                    <a:gd name="connsiteY10" fmla="*/ 31952 h 632877"/>
                    <a:gd name="connsiteX0" fmla="*/ 226754 w 690446"/>
                    <a:gd name="connsiteY0" fmla="*/ 31952 h 632877"/>
                    <a:gd name="connsiteX1" fmla="*/ 282963 w 690446"/>
                    <a:gd name="connsiteY1" fmla="*/ 25017 h 632877"/>
                    <a:gd name="connsiteX2" fmla="*/ 327357 w 690446"/>
                    <a:gd name="connsiteY2" fmla="*/ 8128 h 632877"/>
                    <a:gd name="connsiteX3" fmla="*/ 396828 w 690446"/>
                    <a:gd name="connsiteY3" fmla="*/ 0 h 632877"/>
                    <a:gd name="connsiteX4" fmla="*/ 690209 w 690446"/>
                    <a:gd name="connsiteY4" fmla="*/ 353012 h 632877"/>
                    <a:gd name="connsiteX5" fmla="*/ 453598 w 690446"/>
                    <a:gd name="connsiteY5" fmla="*/ 605091 h 632877"/>
                    <a:gd name="connsiteX6" fmla="*/ 422730 w 690446"/>
                    <a:gd name="connsiteY6" fmla="*/ 607148 h 632877"/>
                    <a:gd name="connsiteX7" fmla="*/ 399091 w 690446"/>
                    <a:gd name="connsiteY7" fmla="*/ 617007 h 632877"/>
                    <a:gd name="connsiteX8" fmla="*/ 290093 w 690446"/>
                    <a:gd name="connsiteY8" fmla="*/ 632877 h 632877"/>
                    <a:gd name="connsiteX9" fmla="*/ 21 w 690446"/>
                    <a:gd name="connsiteY9" fmla="*/ 360283 h 632877"/>
                    <a:gd name="connsiteX10" fmla="*/ 226754 w 690446"/>
                    <a:gd name="connsiteY10" fmla="*/ 31952 h 6328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690446" h="632877">
                      <a:moveTo>
                        <a:pt x="226754" y="31952"/>
                      </a:moveTo>
                      <a:lnTo>
                        <a:pt x="282963" y="25017"/>
                      </a:lnTo>
                      <a:lnTo>
                        <a:pt x="327357" y="8128"/>
                      </a:lnTo>
                      <a:cubicBezTo>
                        <a:pt x="348965" y="2834"/>
                        <a:pt x="372121" y="0"/>
                        <a:pt x="396828" y="0"/>
                      </a:cubicBezTo>
                      <a:cubicBezTo>
                        <a:pt x="594486" y="0"/>
                        <a:pt x="696043" y="184739"/>
                        <a:pt x="690209" y="353012"/>
                      </a:cubicBezTo>
                      <a:cubicBezTo>
                        <a:pt x="685005" y="503107"/>
                        <a:pt x="588155" y="586590"/>
                        <a:pt x="453598" y="605091"/>
                      </a:cubicBezTo>
                      <a:lnTo>
                        <a:pt x="422730" y="607148"/>
                      </a:lnTo>
                      <a:lnTo>
                        <a:pt x="399091" y="617007"/>
                      </a:lnTo>
                      <a:cubicBezTo>
                        <a:pt x="365531" y="627601"/>
                        <a:pt x="328686" y="632877"/>
                        <a:pt x="290093" y="632877"/>
                      </a:cubicBezTo>
                      <a:cubicBezTo>
                        <a:pt x="135721" y="632876"/>
                        <a:pt x="1584" y="534701"/>
                        <a:pt x="21" y="360283"/>
                      </a:cubicBezTo>
                      <a:cubicBezTo>
                        <a:pt x="-1542" y="185865"/>
                        <a:pt x="83308" y="69014"/>
                        <a:pt x="226754" y="31952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00">
                      <a:srgbClr val="339933"/>
                    </a:gs>
                    <a:gs pos="59000">
                      <a:srgbClr val="00CC00"/>
                    </a:gs>
                    <a:gs pos="23000">
                      <a:srgbClr val="FFFF00"/>
                    </a:gs>
                  </a:gsLst>
                  <a:path path="circle">
                    <a:fillToRect t="100000" r="100000"/>
                  </a:path>
                  <a:tileRect l="-100000" b="-100000"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22" name="フリーフォーム: 図形 421">
                  <a:extLst>
                    <a:ext uri="{FF2B5EF4-FFF2-40B4-BE49-F238E27FC236}">
                      <a16:creationId xmlns:a16="http://schemas.microsoft.com/office/drawing/2014/main" id="{8A8E0BDD-8A2B-4116-947C-013FF9C563CB}"/>
                    </a:ext>
                  </a:extLst>
                </p:cNvPr>
                <p:cNvSpPr/>
                <p:nvPr/>
              </p:nvSpPr>
              <p:spPr>
                <a:xfrm rot="1349104">
                  <a:off x="2412456" y="5823614"/>
                  <a:ext cx="165606" cy="304103"/>
                </a:xfrm>
                <a:custGeom>
                  <a:avLst/>
                  <a:gdLst>
                    <a:gd name="connsiteX0" fmla="*/ 20262 w 165606"/>
                    <a:gd name="connsiteY0" fmla="*/ 0 h 304103"/>
                    <a:gd name="connsiteX1" fmla="*/ 98297 w 165606"/>
                    <a:gd name="connsiteY1" fmla="*/ 228987 h 304103"/>
                    <a:gd name="connsiteX2" fmla="*/ 165606 w 165606"/>
                    <a:gd name="connsiteY2" fmla="*/ 296578 h 304103"/>
                    <a:gd name="connsiteX3" fmla="*/ 158416 w 165606"/>
                    <a:gd name="connsiteY3" fmla="*/ 297057 h 304103"/>
                    <a:gd name="connsiteX4" fmla="*/ 141523 w 165606"/>
                    <a:gd name="connsiteY4" fmla="*/ 304103 h 304103"/>
                    <a:gd name="connsiteX5" fmla="*/ 76838 w 165606"/>
                    <a:gd name="connsiteY5" fmla="*/ 237819 h 304103"/>
                    <a:gd name="connsiteX6" fmla="*/ 20262 w 165606"/>
                    <a:gd name="connsiteY6" fmla="*/ 0 h 3041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65606" h="304103">
                      <a:moveTo>
                        <a:pt x="20262" y="0"/>
                      </a:moveTo>
                      <a:cubicBezTo>
                        <a:pt x="-3108" y="56685"/>
                        <a:pt x="29010" y="144931"/>
                        <a:pt x="98297" y="228987"/>
                      </a:cubicBezTo>
                      <a:lnTo>
                        <a:pt x="165606" y="296578"/>
                      </a:lnTo>
                      <a:lnTo>
                        <a:pt x="158416" y="297057"/>
                      </a:lnTo>
                      <a:lnTo>
                        <a:pt x="141523" y="304103"/>
                      </a:lnTo>
                      <a:lnTo>
                        <a:pt x="76838" y="237819"/>
                      </a:lnTo>
                      <a:cubicBezTo>
                        <a:pt x="3956" y="145255"/>
                        <a:pt x="-21869" y="50165"/>
                        <a:pt x="20262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409" name="グループ化 408">
                <a:extLst>
                  <a:ext uri="{FF2B5EF4-FFF2-40B4-BE49-F238E27FC236}">
                    <a16:creationId xmlns:a16="http://schemas.microsoft.com/office/drawing/2014/main" id="{1CE96A0C-6131-4563-AD00-16B1B16A353E}"/>
                  </a:ext>
                </a:extLst>
              </p:cNvPr>
              <p:cNvGrpSpPr/>
              <p:nvPr/>
            </p:nvGrpSpPr>
            <p:grpSpPr>
              <a:xfrm rot="20746457">
                <a:off x="2089195" y="4976053"/>
                <a:ext cx="519539" cy="476219"/>
                <a:chOff x="2204523" y="5523875"/>
                <a:chExt cx="690446" cy="632877"/>
              </a:xfrm>
            </p:grpSpPr>
            <p:sp>
              <p:nvSpPr>
                <p:cNvPr id="419" name="フリーフォーム: 図形 418">
                  <a:extLst>
                    <a:ext uri="{FF2B5EF4-FFF2-40B4-BE49-F238E27FC236}">
                      <a16:creationId xmlns:a16="http://schemas.microsoft.com/office/drawing/2014/main" id="{020D857A-1D83-4C31-8418-C26E3E3E98AC}"/>
                    </a:ext>
                  </a:extLst>
                </p:cNvPr>
                <p:cNvSpPr/>
                <p:nvPr/>
              </p:nvSpPr>
              <p:spPr>
                <a:xfrm rot="1349104">
                  <a:off x="2204523" y="5523875"/>
                  <a:ext cx="690446" cy="632877"/>
                </a:xfrm>
                <a:custGeom>
                  <a:avLst/>
                  <a:gdLst>
                    <a:gd name="connsiteX0" fmla="*/ 214902 w 678357"/>
                    <a:gd name="connsiteY0" fmla="*/ 31952 h 632877"/>
                    <a:gd name="connsiteX1" fmla="*/ 271111 w 678357"/>
                    <a:gd name="connsiteY1" fmla="*/ 25017 h 632877"/>
                    <a:gd name="connsiteX2" fmla="*/ 315505 w 678357"/>
                    <a:gd name="connsiteY2" fmla="*/ 8128 h 632877"/>
                    <a:gd name="connsiteX3" fmla="*/ 384976 w 678357"/>
                    <a:gd name="connsiteY3" fmla="*/ 0 h 632877"/>
                    <a:gd name="connsiteX4" fmla="*/ 678357 w 678357"/>
                    <a:gd name="connsiteY4" fmla="*/ 353012 h 632877"/>
                    <a:gd name="connsiteX5" fmla="*/ 441746 w 678357"/>
                    <a:gd name="connsiteY5" fmla="*/ 605091 h 632877"/>
                    <a:gd name="connsiteX6" fmla="*/ 410878 w 678357"/>
                    <a:gd name="connsiteY6" fmla="*/ 607148 h 632877"/>
                    <a:gd name="connsiteX7" fmla="*/ 387239 w 678357"/>
                    <a:gd name="connsiteY7" fmla="*/ 617007 h 632877"/>
                    <a:gd name="connsiteX8" fmla="*/ 278241 w 678357"/>
                    <a:gd name="connsiteY8" fmla="*/ 632877 h 632877"/>
                    <a:gd name="connsiteX9" fmla="*/ 0 w 678357"/>
                    <a:gd name="connsiteY9" fmla="*/ 376835 h 632877"/>
                    <a:gd name="connsiteX10" fmla="*/ 214902 w 678357"/>
                    <a:gd name="connsiteY10" fmla="*/ 31952 h 632877"/>
                    <a:gd name="connsiteX0" fmla="*/ 214926 w 678381"/>
                    <a:gd name="connsiteY0" fmla="*/ 31952 h 632877"/>
                    <a:gd name="connsiteX1" fmla="*/ 271135 w 678381"/>
                    <a:gd name="connsiteY1" fmla="*/ 25017 h 632877"/>
                    <a:gd name="connsiteX2" fmla="*/ 315529 w 678381"/>
                    <a:gd name="connsiteY2" fmla="*/ 8128 h 632877"/>
                    <a:gd name="connsiteX3" fmla="*/ 385000 w 678381"/>
                    <a:gd name="connsiteY3" fmla="*/ 0 h 632877"/>
                    <a:gd name="connsiteX4" fmla="*/ 678381 w 678381"/>
                    <a:gd name="connsiteY4" fmla="*/ 353012 h 632877"/>
                    <a:gd name="connsiteX5" fmla="*/ 441770 w 678381"/>
                    <a:gd name="connsiteY5" fmla="*/ 605091 h 632877"/>
                    <a:gd name="connsiteX6" fmla="*/ 410902 w 678381"/>
                    <a:gd name="connsiteY6" fmla="*/ 607148 h 632877"/>
                    <a:gd name="connsiteX7" fmla="*/ 387263 w 678381"/>
                    <a:gd name="connsiteY7" fmla="*/ 617007 h 632877"/>
                    <a:gd name="connsiteX8" fmla="*/ 278265 w 678381"/>
                    <a:gd name="connsiteY8" fmla="*/ 632877 h 632877"/>
                    <a:gd name="connsiteX9" fmla="*/ 24 w 678381"/>
                    <a:gd name="connsiteY9" fmla="*/ 376835 h 632877"/>
                    <a:gd name="connsiteX10" fmla="*/ 214926 w 678381"/>
                    <a:gd name="connsiteY10" fmla="*/ 31952 h 632877"/>
                    <a:gd name="connsiteX0" fmla="*/ 226754 w 690209"/>
                    <a:gd name="connsiteY0" fmla="*/ 31952 h 632877"/>
                    <a:gd name="connsiteX1" fmla="*/ 282963 w 690209"/>
                    <a:gd name="connsiteY1" fmla="*/ 25017 h 632877"/>
                    <a:gd name="connsiteX2" fmla="*/ 327357 w 690209"/>
                    <a:gd name="connsiteY2" fmla="*/ 8128 h 632877"/>
                    <a:gd name="connsiteX3" fmla="*/ 396828 w 690209"/>
                    <a:gd name="connsiteY3" fmla="*/ 0 h 632877"/>
                    <a:gd name="connsiteX4" fmla="*/ 690209 w 690209"/>
                    <a:gd name="connsiteY4" fmla="*/ 353012 h 632877"/>
                    <a:gd name="connsiteX5" fmla="*/ 453598 w 690209"/>
                    <a:gd name="connsiteY5" fmla="*/ 605091 h 632877"/>
                    <a:gd name="connsiteX6" fmla="*/ 422730 w 690209"/>
                    <a:gd name="connsiteY6" fmla="*/ 607148 h 632877"/>
                    <a:gd name="connsiteX7" fmla="*/ 399091 w 690209"/>
                    <a:gd name="connsiteY7" fmla="*/ 617007 h 632877"/>
                    <a:gd name="connsiteX8" fmla="*/ 290093 w 690209"/>
                    <a:gd name="connsiteY8" fmla="*/ 632877 h 632877"/>
                    <a:gd name="connsiteX9" fmla="*/ 21 w 690209"/>
                    <a:gd name="connsiteY9" fmla="*/ 360283 h 632877"/>
                    <a:gd name="connsiteX10" fmla="*/ 226754 w 690209"/>
                    <a:gd name="connsiteY10" fmla="*/ 31952 h 632877"/>
                    <a:gd name="connsiteX0" fmla="*/ 226754 w 690446"/>
                    <a:gd name="connsiteY0" fmla="*/ 31952 h 632877"/>
                    <a:gd name="connsiteX1" fmla="*/ 282963 w 690446"/>
                    <a:gd name="connsiteY1" fmla="*/ 25017 h 632877"/>
                    <a:gd name="connsiteX2" fmla="*/ 327357 w 690446"/>
                    <a:gd name="connsiteY2" fmla="*/ 8128 h 632877"/>
                    <a:gd name="connsiteX3" fmla="*/ 396828 w 690446"/>
                    <a:gd name="connsiteY3" fmla="*/ 0 h 632877"/>
                    <a:gd name="connsiteX4" fmla="*/ 690209 w 690446"/>
                    <a:gd name="connsiteY4" fmla="*/ 353012 h 632877"/>
                    <a:gd name="connsiteX5" fmla="*/ 453598 w 690446"/>
                    <a:gd name="connsiteY5" fmla="*/ 605091 h 632877"/>
                    <a:gd name="connsiteX6" fmla="*/ 422730 w 690446"/>
                    <a:gd name="connsiteY6" fmla="*/ 607148 h 632877"/>
                    <a:gd name="connsiteX7" fmla="*/ 399091 w 690446"/>
                    <a:gd name="connsiteY7" fmla="*/ 617007 h 632877"/>
                    <a:gd name="connsiteX8" fmla="*/ 290093 w 690446"/>
                    <a:gd name="connsiteY8" fmla="*/ 632877 h 632877"/>
                    <a:gd name="connsiteX9" fmla="*/ 21 w 690446"/>
                    <a:gd name="connsiteY9" fmla="*/ 360283 h 632877"/>
                    <a:gd name="connsiteX10" fmla="*/ 226754 w 690446"/>
                    <a:gd name="connsiteY10" fmla="*/ 31952 h 6328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690446" h="632877">
                      <a:moveTo>
                        <a:pt x="226754" y="31952"/>
                      </a:moveTo>
                      <a:lnTo>
                        <a:pt x="282963" y="25017"/>
                      </a:lnTo>
                      <a:lnTo>
                        <a:pt x="327357" y="8128"/>
                      </a:lnTo>
                      <a:cubicBezTo>
                        <a:pt x="348965" y="2834"/>
                        <a:pt x="372121" y="0"/>
                        <a:pt x="396828" y="0"/>
                      </a:cubicBezTo>
                      <a:cubicBezTo>
                        <a:pt x="594486" y="0"/>
                        <a:pt x="696043" y="184739"/>
                        <a:pt x="690209" y="353012"/>
                      </a:cubicBezTo>
                      <a:cubicBezTo>
                        <a:pt x="685005" y="503107"/>
                        <a:pt x="588155" y="586590"/>
                        <a:pt x="453598" y="605091"/>
                      </a:cubicBezTo>
                      <a:lnTo>
                        <a:pt x="422730" y="607148"/>
                      </a:lnTo>
                      <a:lnTo>
                        <a:pt x="399091" y="617007"/>
                      </a:lnTo>
                      <a:cubicBezTo>
                        <a:pt x="365531" y="627601"/>
                        <a:pt x="328686" y="632877"/>
                        <a:pt x="290093" y="632877"/>
                      </a:cubicBezTo>
                      <a:cubicBezTo>
                        <a:pt x="135721" y="632876"/>
                        <a:pt x="1584" y="534701"/>
                        <a:pt x="21" y="360283"/>
                      </a:cubicBezTo>
                      <a:cubicBezTo>
                        <a:pt x="-1542" y="185865"/>
                        <a:pt x="83308" y="69014"/>
                        <a:pt x="226754" y="31952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00">
                      <a:srgbClr val="339933"/>
                    </a:gs>
                    <a:gs pos="59000">
                      <a:srgbClr val="00CC00"/>
                    </a:gs>
                    <a:gs pos="23000">
                      <a:srgbClr val="FFFF00"/>
                    </a:gs>
                  </a:gsLst>
                  <a:path path="circle">
                    <a:fillToRect t="100000" r="100000"/>
                  </a:path>
                  <a:tileRect l="-100000" b="-100000"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20" name="フリーフォーム: 図形 419">
                  <a:extLst>
                    <a:ext uri="{FF2B5EF4-FFF2-40B4-BE49-F238E27FC236}">
                      <a16:creationId xmlns:a16="http://schemas.microsoft.com/office/drawing/2014/main" id="{0CB5B6C0-DCFC-4EE6-9A9E-1E67991F80D6}"/>
                    </a:ext>
                  </a:extLst>
                </p:cNvPr>
                <p:cNvSpPr/>
                <p:nvPr/>
              </p:nvSpPr>
              <p:spPr>
                <a:xfrm rot="1349104">
                  <a:off x="2412456" y="5823614"/>
                  <a:ext cx="165606" cy="304103"/>
                </a:xfrm>
                <a:custGeom>
                  <a:avLst/>
                  <a:gdLst>
                    <a:gd name="connsiteX0" fmla="*/ 20262 w 165606"/>
                    <a:gd name="connsiteY0" fmla="*/ 0 h 304103"/>
                    <a:gd name="connsiteX1" fmla="*/ 98297 w 165606"/>
                    <a:gd name="connsiteY1" fmla="*/ 228987 h 304103"/>
                    <a:gd name="connsiteX2" fmla="*/ 165606 w 165606"/>
                    <a:gd name="connsiteY2" fmla="*/ 296578 h 304103"/>
                    <a:gd name="connsiteX3" fmla="*/ 158416 w 165606"/>
                    <a:gd name="connsiteY3" fmla="*/ 297057 h 304103"/>
                    <a:gd name="connsiteX4" fmla="*/ 141523 w 165606"/>
                    <a:gd name="connsiteY4" fmla="*/ 304103 h 304103"/>
                    <a:gd name="connsiteX5" fmla="*/ 76838 w 165606"/>
                    <a:gd name="connsiteY5" fmla="*/ 237819 h 304103"/>
                    <a:gd name="connsiteX6" fmla="*/ 20262 w 165606"/>
                    <a:gd name="connsiteY6" fmla="*/ 0 h 3041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65606" h="304103">
                      <a:moveTo>
                        <a:pt x="20262" y="0"/>
                      </a:moveTo>
                      <a:cubicBezTo>
                        <a:pt x="-3108" y="56685"/>
                        <a:pt x="29010" y="144931"/>
                        <a:pt x="98297" y="228987"/>
                      </a:cubicBezTo>
                      <a:lnTo>
                        <a:pt x="165606" y="296578"/>
                      </a:lnTo>
                      <a:lnTo>
                        <a:pt x="158416" y="297057"/>
                      </a:lnTo>
                      <a:lnTo>
                        <a:pt x="141523" y="304103"/>
                      </a:lnTo>
                      <a:lnTo>
                        <a:pt x="76838" y="237819"/>
                      </a:lnTo>
                      <a:cubicBezTo>
                        <a:pt x="3956" y="145255"/>
                        <a:pt x="-21869" y="50165"/>
                        <a:pt x="20262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410" name="グループ化 409">
                <a:extLst>
                  <a:ext uri="{FF2B5EF4-FFF2-40B4-BE49-F238E27FC236}">
                    <a16:creationId xmlns:a16="http://schemas.microsoft.com/office/drawing/2014/main" id="{B145675C-F318-4B5F-96B9-A21CC579EC2C}"/>
                  </a:ext>
                </a:extLst>
              </p:cNvPr>
              <p:cNvGrpSpPr/>
              <p:nvPr/>
            </p:nvGrpSpPr>
            <p:grpSpPr>
              <a:xfrm rot="20488350">
                <a:off x="3324492" y="5108357"/>
                <a:ext cx="519539" cy="476219"/>
                <a:chOff x="2204523" y="5523875"/>
                <a:chExt cx="690446" cy="632877"/>
              </a:xfrm>
            </p:grpSpPr>
            <p:sp>
              <p:nvSpPr>
                <p:cNvPr id="417" name="フリーフォーム: 図形 416">
                  <a:extLst>
                    <a:ext uri="{FF2B5EF4-FFF2-40B4-BE49-F238E27FC236}">
                      <a16:creationId xmlns:a16="http://schemas.microsoft.com/office/drawing/2014/main" id="{4332F61B-B618-4A63-89D5-B51A2BB42991}"/>
                    </a:ext>
                  </a:extLst>
                </p:cNvPr>
                <p:cNvSpPr/>
                <p:nvPr/>
              </p:nvSpPr>
              <p:spPr>
                <a:xfrm rot="1349104">
                  <a:off x="2204523" y="5523875"/>
                  <a:ext cx="690446" cy="632877"/>
                </a:xfrm>
                <a:custGeom>
                  <a:avLst/>
                  <a:gdLst>
                    <a:gd name="connsiteX0" fmla="*/ 214902 w 678357"/>
                    <a:gd name="connsiteY0" fmla="*/ 31952 h 632877"/>
                    <a:gd name="connsiteX1" fmla="*/ 271111 w 678357"/>
                    <a:gd name="connsiteY1" fmla="*/ 25017 h 632877"/>
                    <a:gd name="connsiteX2" fmla="*/ 315505 w 678357"/>
                    <a:gd name="connsiteY2" fmla="*/ 8128 h 632877"/>
                    <a:gd name="connsiteX3" fmla="*/ 384976 w 678357"/>
                    <a:gd name="connsiteY3" fmla="*/ 0 h 632877"/>
                    <a:gd name="connsiteX4" fmla="*/ 678357 w 678357"/>
                    <a:gd name="connsiteY4" fmla="*/ 353012 h 632877"/>
                    <a:gd name="connsiteX5" fmla="*/ 441746 w 678357"/>
                    <a:gd name="connsiteY5" fmla="*/ 605091 h 632877"/>
                    <a:gd name="connsiteX6" fmla="*/ 410878 w 678357"/>
                    <a:gd name="connsiteY6" fmla="*/ 607148 h 632877"/>
                    <a:gd name="connsiteX7" fmla="*/ 387239 w 678357"/>
                    <a:gd name="connsiteY7" fmla="*/ 617007 h 632877"/>
                    <a:gd name="connsiteX8" fmla="*/ 278241 w 678357"/>
                    <a:gd name="connsiteY8" fmla="*/ 632877 h 632877"/>
                    <a:gd name="connsiteX9" fmla="*/ 0 w 678357"/>
                    <a:gd name="connsiteY9" fmla="*/ 376835 h 632877"/>
                    <a:gd name="connsiteX10" fmla="*/ 214902 w 678357"/>
                    <a:gd name="connsiteY10" fmla="*/ 31952 h 632877"/>
                    <a:gd name="connsiteX0" fmla="*/ 214926 w 678381"/>
                    <a:gd name="connsiteY0" fmla="*/ 31952 h 632877"/>
                    <a:gd name="connsiteX1" fmla="*/ 271135 w 678381"/>
                    <a:gd name="connsiteY1" fmla="*/ 25017 h 632877"/>
                    <a:gd name="connsiteX2" fmla="*/ 315529 w 678381"/>
                    <a:gd name="connsiteY2" fmla="*/ 8128 h 632877"/>
                    <a:gd name="connsiteX3" fmla="*/ 385000 w 678381"/>
                    <a:gd name="connsiteY3" fmla="*/ 0 h 632877"/>
                    <a:gd name="connsiteX4" fmla="*/ 678381 w 678381"/>
                    <a:gd name="connsiteY4" fmla="*/ 353012 h 632877"/>
                    <a:gd name="connsiteX5" fmla="*/ 441770 w 678381"/>
                    <a:gd name="connsiteY5" fmla="*/ 605091 h 632877"/>
                    <a:gd name="connsiteX6" fmla="*/ 410902 w 678381"/>
                    <a:gd name="connsiteY6" fmla="*/ 607148 h 632877"/>
                    <a:gd name="connsiteX7" fmla="*/ 387263 w 678381"/>
                    <a:gd name="connsiteY7" fmla="*/ 617007 h 632877"/>
                    <a:gd name="connsiteX8" fmla="*/ 278265 w 678381"/>
                    <a:gd name="connsiteY8" fmla="*/ 632877 h 632877"/>
                    <a:gd name="connsiteX9" fmla="*/ 24 w 678381"/>
                    <a:gd name="connsiteY9" fmla="*/ 376835 h 632877"/>
                    <a:gd name="connsiteX10" fmla="*/ 214926 w 678381"/>
                    <a:gd name="connsiteY10" fmla="*/ 31952 h 632877"/>
                    <a:gd name="connsiteX0" fmla="*/ 226754 w 690209"/>
                    <a:gd name="connsiteY0" fmla="*/ 31952 h 632877"/>
                    <a:gd name="connsiteX1" fmla="*/ 282963 w 690209"/>
                    <a:gd name="connsiteY1" fmla="*/ 25017 h 632877"/>
                    <a:gd name="connsiteX2" fmla="*/ 327357 w 690209"/>
                    <a:gd name="connsiteY2" fmla="*/ 8128 h 632877"/>
                    <a:gd name="connsiteX3" fmla="*/ 396828 w 690209"/>
                    <a:gd name="connsiteY3" fmla="*/ 0 h 632877"/>
                    <a:gd name="connsiteX4" fmla="*/ 690209 w 690209"/>
                    <a:gd name="connsiteY4" fmla="*/ 353012 h 632877"/>
                    <a:gd name="connsiteX5" fmla="*/ 453598 w 690209"/>
                    <a:gd name="connsiteY5" fmla="*/ 605091 h 632877"/>
                    <a:gd name="connsiteX6" fmla="*/ 422730 w 690209"/>
                    <a:gd name="connsiteY6" fmla="*/ 607148 h 632877"/>
                    <a:gd name="connsiteX7" fmla="*/ 399091 w 690209"/>
                    <a:gd name="connsiteY7" fmla="*/ 617007 h 632877"/>
                    <a:gd name="connsiteX8" fmla="*/ 290093 w 690209"/>
                    <a:gd name="connsiteY8" fmla="*/ 632877 h 632877"/>
                    <a:gd name="connsiteX9" fmla="*/ 21 w 690209"/>
                    <a:gd name="connsiteY9" fmla="*/ 360283 h 632877"/>
                    <a:gd name="connsiteX10" fmla="*/ 226754 w 690209"/>
                    <a:gd name="connsiteY10" fmla="*/ 31952 h 632877"/>
                    <a:gd name="connsiteX0" fmla="*/ 226754 w 690446"/>
                    <a:gd name="connsiteY0" fmla="*/ 31952 h 632877"/>
                    <a:gd name="connsiteX1" fmla="*/ 282963 w 690446"/>
                    <a:gd name="connsiteY1" fmla="*/ 25017 h 632877"/>
                    <a:gd name="connsiteX2" fmla="*/ 327357 w 690446"/>
                    <a:gd name="connsiteY2" fmla="*/ 8128 h 632877"/>
                    <a:gd name="connsiteX3" fmla="*/ 396828 w 690446"/>
                    <a:gd name="connsiteY3" fmla="*/ 0 h 632877"/>
                    <a:gd name="connsiteX4" fmla="*/ 690209 w 690446"/>
                    <a:gd name="connsiteY4" fmla="*/ 353012 h 632877"/>
                    <a:gd name="connsiteX5" fmla="*/ 453598 w 690446"/>
                    <a:gd name="connsiteY5" fmla="*/ 605091 h 632877"/>
                    <a:gd name="connsiteX6" fmla="*/ 422730 w 690446"/>
                    <a:gd name="connsiteY6" fmla="*/ 607148 h 632877"/>
                    <a:gd name="connsiteX7" fmla="*/ 399091 w 690446"/>
                    <a:gd name="connsiteY7" fmla="*/ 617007 h 632877"/>
                    <a:gd name="connsiteX8" fmla="*/ 290093 w 690446"/>
                    <a:gd name="connsiteY8" fmla="*/ 632877 h 632877"/>
                    <a:gd name="connsiteX9" fmla="*/ 21 w 690446"/>
                    <a:gd name="connsiteY9" fmla="*/ 360283 h 632877"/>
                    <a:gd name="connsiteX10" fmla="*/ 226754 w 690446"/>
                    <a:gd name="connsiteY10" fmla="*/ 31952 h 6328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690446" h="632877">
                      <a:moveTo>
                        <a:pt x="226754" y="31952"/>
                      </a:moveTo>
                      <a:lnTo>
                        <a:pt x="282963" y="25017"/>
                      </a:lnTo>
                      <a:lnTo>
                        <a:pt x="327357" y="8128"/>
                      </a:lnTo>
                      <a:cubicBezTo>
                        <a:pt x="348965" y="2834"/>
                        <a:pt x="372121" y="0"/>
                        <a:pt x="396828" y="0"/>
                      </a:cubicBezTo>
                      <a:cubicBezTo>
                        <a:pt x="594486" y="0"/>
                        <a:pt x="696043" y="184739"/>
                        <a:pt x="690209" y="353012"/>
                      </a:cubicBezTo>
                      <a:cubicBezTo>
                        <a:pt x="685005" y="503107"/>
                        <a:pt x="588155" y="586590"/>
                        <a:pt x="453598" y="605091"/>
                      </a:cubicBezTo>
                      <a:lnTo>
                        <a:pt x="422730" y="607148"/>
                      </a:lnTo>
                      <a:lnTo>
                        <a:pt x="399091" y="617007"/>
                      </a:lnTo>
                      <a:cubicBezTo>
                        <a:pt x="365531" y="627601"/>
                        <a:pt x="328686" y="632877"/>
                        <a:pt x="290093" y="632877"/>
                      </a:cubicBezTo>
                      <a:cubicBezTo>
                        <a:pt x="135721" y="632876"/>
                        <a:pt x="1584" y="534701"/>
                        <a:pt x="21" y="360283"/>
                      </a:cubicBezTo>
                      <a:cubicBezTo>
                        <a:pt x="-1542" y="185865"/>
                        <a:pt x="83308" y="69014"/>
                        <a:pt x="226754" y="31952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00">
                      <a:srgbClr val="339933"/>
                    </a:gs>
                    <a:gs pos="59000">
                      <a:srgbClr val="00CC00"/>
                    </a:gs>
                    <a:gs pos="23000">
                      <a:srgbClr val="FFFF00"/>
                    </a:gs>
                  </a:gsLst>
                  <a:path path="circle">
                    <a:fillToRect t="100000" r="100000"/>
                  </a:path>
                  <a:tileRect l="-100000" b="-100000"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18" name="フリーフォーム: 図形 417">
                  <a:extLst>
                    <a:ext uri="{FF2B5EF4-FFF2-40B4-BE49-F238E27FC236}">
                      <a16:creationId xmlns:a16="http://schemas.microsoft.com/office/drawing/2014/main" id="{523EED54-F04B-4A87-B7D8-4E6AA87622D0}"/>
                    </a:ext>
                  </a:extLst>
                </p:cNvPr>
                <p:cNvSpPr/>
                <p:nvPr/>
              </p:nvSpPr>
              <p:spPr>
                <a:xfrm rot="1349104">
                  <a:off x="2412456" y="5823614"/>
                  <a:ext cx="165606" cy="304103"/>
                </a:xfrm>
                <a:custGeom>
                  <a:avLst/>
                  <a:gdLst>
                    <a:gd name="connsiteX0" fmla="*/ 20262 w 165606"/>
                    <a:gd name="connsiteY0" fmla="*/ 0 h 304103"/>
                    <a:gd name="connsiteX1" fmla="*/ 98297 w 165606"/>
                    <a:gd name="connsiteY1" fmla="*/ 228987 h 304103"/>
                    <a:gd name="connsiteX2" fmla="*/ 165606 w 165606"/>
                    <a:gd name="connsiteY2" fmla="*/ 296578 h 304103"/>
                    <a:gd name="connsiteX3" fmla="*/ 158416 w 165606"/>
                    <a:gd name="connsiteY3" fmla="*/ 297057 h 304103"/>
                    <a:gd name="connsiteX4" fmla="*/ 141523 w 165606"/>
                    <a:gd name="connsiteY4" fmla="*/ 304103 h 304103"/>
                    <a:gd name="connsiteX5" fmla="*/ 76838 w 165606"/>
                    <a:gd name="connsiteY5" fmla="*/ 237819 h 304103"/>
                    <a:gd name="connsiteX6" fmla="*/ 20262 w 165606"/>
                    <a:gd name="connsiteY6" fmla="*/ 0 h 3041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65606" h="304103">
                      <a:moveTo>
                        <a:pt x="20262" y="0"/>
                      </a:moveTo>
                      <a:cubicBezTo>
                        <a:pt x="-3108" y="56685"/>
                        <a:pt x="29010" y="144931"/>
                        <a:pt x="98297" y="228987"/>
                      </a:cubicBezTo>
                      <a:lnTo>
                        <a:pt x="165606" y="296578"/>
                      </a:lnTo>
                      <a:lnTo>
                        <a:pt x="158416" y="297057"/>
                      </a:lnTo>
                      <a:lnTo>
                        <a:pt x="141523" y="304103"/>
                      </a:lnTo>
                      <a:lnTo>
                        <a:pt x="76838" y="237819"/>
                      </a:lnTo>
                      <a:cubicBezTo>
                        <a:pt x="3956" y="145255"/>
                        <a:pt x="-21869" y="50165"/>
                        <a:pt x="20262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411" name="グループ化 410">
                <a:extLst>
                  <a:ext uri="{FF2B5EF4-FFF2-40B4-BE49-F238E27FC236}">
                    <a16:creationId xmlns:a16="http://schemas.microsoft.com/office/drawing/2014/main" id="{5BF3B966-6BF6-4DA4-B386-08118AB198AE}"/>
                  </a:ext>
                </a:extLst>
              </p:cNvPr>
              <p:cNvGrpSpPr/>
              <p:nvPr/>
            </p:nvGrpSpPr>
            <p:grpSpPr>
              <a:xfrm rot="20746457">
                <a:off x="2417918" y="5224137"/>
                <a:ext cx="519539" cy="476219"/>
                <a:chOff x="2204523" y="5523875"/>
                <a:chExt cx="690446" cy="632877"/>
              </a:xfrm>
            </p:grpSpPr>
            <p:sp>
              <p:nvSpPr>
                <p:cNvPr id="415" name="フリーフォーム: 図形 414">
                  <a:extLst>
                    <a:ext uri="{FF2B5EF4-FFF2-40B4-BE49-F238E27FC236}">
                      <a16:creationId xmlns:a16="http://schemas.microsoft.com/office/drawing/2014/main" id="{C4B2B28C-0E2F-4851-A6B6-A2E0C0BF885D}"/>
                    </a:ext>
                  </a:extLst>
                </p:cNvPr>
                <p:cNvSpPr/>
                <p:nvPr/>
              </p:nvSpPr>
              <p:spPr>
                <a:xfrm rot="1349104">
                  <a:off x="2204523" y="5523875"/>
                  <a:ext cx="690446" cy="632877"/>
                </a:xfrm>
                <a:custGeom>
                  <a:avLst/>
                  <a:gdLst>
                    <a:gd name="connsiteX0" fmla="*/ 214902 w 678357"/>
                    <a:gd name="connsiteY0" fmla="*/ 31952 h 632877"/>
                    <a:gd name="connsiteX1" fmla="*/ 271111 w 678357"/>
                    <a:gd name="connsiteY1" fmla="*/ 25017 h 632877"/>
                    <a:gd name="connsiteX2" fmla="*/ 315505 w 678357"/>
                    <a:gd name="connsiteY2" fmla="*/ 8128 h 632877"/>
                    <a:gd name="connsiteX3" fmla="*/ 384976 w 678357"/>
                    <a:gd name="connsiteY3" fmla="*/ 0 h 632877"/>
                    <a:gd name="connsiteX4" fmla="*/ 678357 w 678357"/>
                    <a:gd name="connsiteY4" fmla="*/ 353012 h 632877"/>
                    <a:gd name="connsiteX5" fmla="*/ 441746 w 678357"/>
                    <a:gd name="connsiteY5" fmla="*/ 605091 h 632877"/>
                    <a:gd name="connsiteX6" fmla="*/ 410878 w 678357"/>
                    <a:gd name="connsiteY6" fmla="*/ 607148 h 632877"/>
                    <a:gd name="connsiteX7" fmla="*/ 387239 w 678357"/>
                    <a:gd name="connsiteY7" fmla="*/ 617007 h 632877"/>
                    <a:gd name="connsiteX8" fmla="*/ 278241 w 678357"/>
                    <a:gd name="connsiteY8" fmla="*/ 632877 h 632877"/>
                    <a:gd name="connsiteX9" fmla="*/ 0 w 678357"/>
                    <a:gd name="connsiteY9" fmla="*/ 376835 h 632877"/>
                    <a:gd name="connsiteX10" fmla="*/ 214902 w 678357"/>
                    <a:gd name="connsiteY10" fmla="*/ 31952 h 632877"/>
                    <a:gd name="connsiteX0" fmla="*/ 214926 w 678381"/>
                    <a:gd name="connsiteY0" fmla="*/ 31952 h 632877"/>
                    <a:gd name="connsiteX1" fmla="*/ 271135 w 678381"/>
                    <a:gd name="connsiteY1" fmla="*/ 25017 h 632877"/>
                    <a:gd name="connsiteX2" fmla="*/ 315529 w 678381"/>
                    <a:gd name="connsiteY2" fmla="*/ 8128 h 632877"/>
                    <a:gd name="connsiteX3" fmla="*/ 385000 w 678381"/>
                    <a:gd name="connsiteY3" fmla="*/ 0 h 632877"/>
                    <a:gd name="connsiteX4" fmla="*/ 678381 w 678381"/>
                    <a:gd name="connsiteY4" fmla="*/ 353012 h 632877"/>
                    <a:gd name="connsiteX5" fmla="*/ 441770 w 678381"/>
                    <a:gd name="connsiteY5" fmla="*/ 605091 h 632877"/>
                    <a:gd name="connsiteX6" fmla="*/ 410902 w 678381"/>
                    <a:gd name="connsiteY6" fmla="*/ 607148 h 632877"/>
                    <a:gd name="connsiteX7" fmla="*/ 387263 w 678381"/>
                    <a:gd name="connsiteY7" fmla="*/ 617007 h 632877"/>
                    <a:gd name="connsiteX8" fmla="*/ 278265 w 678381"/>
                    <a:gd name="connsiteY8" fmla="*/ 632877 h 632877"/>
                    <a:gd name="connsiteX9" fmla="*/ 24 w 678381"/>
                    <a:gd name="connsiteY9" fmla="*/ 376835 h 632877"/>
                    <a:gd name="connsiteX10" fmla="*/ 214926 w 678381"/>
                    <a:gd name="connsiteY10" fmla="*/ 31952 h 632877"/>
                    <a:gd name="connsiteX0" fmla="*/ 226754 w 690209"/>
                    <a:gd name="connsiteY0" fmla="*/ 31952 h 632877"/>
                    <a:gd name="connsiteX1" fmla="*/ 282963 w 690209"/>
                    <a:gd name="connsiteY1" fmla="*/ 25017 h 632877"/>
                    <a:gd name="connsiteX2" fmla="*/ 327357 w 690209"/>
                    <a:gd name="connsiteY2" fmla="*/ 8128 h 632877"/>
                    <a:gd name="connsiteX3" fmla="*/ 396828 w 690209"/>
                    <a:gd name="connsiteY3" fmla="*/ 0 h 632877"/>
                    <a:gd name="connsiteX4" fmla="*/ 690209 w 690209"/>
                    <a:gd name="connsiteY4" fmla="*/ 353012 h 632877"/>
                    <a:gd name="connsiteX5" fmla="*/ 453598 w 690209"/>
                    <a:gd name="connsiteY5" fmla="*/ 605091 h 632877"/>
                    <a:gd name="connsiteX6" fmla="*/ 422730 w 690209"/>
                    <a:gd name="connsiteY6" fmla="*/ 607148 h 632877"/>
                    <a:gd name="connsiteX7" fmla="*/ 399091 w 690209"/>
                    <a:gd name="connsiteY7" fmla="*/ 617007 h 632877"/>
                    <a:gd name="connsiteX8" fmla="*/ 290093 w 690209"/>
                    <a:gd name="connsiteY8" fmla="*/ 632877 h 632877"/>
                    <a:gd name="connsiteX9" fmla="*/ 21 w 690209"/>
                    <a:gd name="connsiteY9" fmla="*/ 360283 h 632877"/>
                    <a:gd name="connsiteX10" fmla="*/ 226754 w 690209"/>
                    <a:gd name="connsiteY10" fmla="*/ 31952 h 632877"/>
                    <a:gd name="connsiteX0" fmla="*/ 226754 w 690446"/>
                    <a:gd name="connsiteY0" fmla="*/ 31952 h 632877"/>
                    <a:gd name="connsiteX1" fmla="*/ 282963 w 690446"/>
                    <a:gd name="connsiteY1" fmla="*/ 25017 h 632877"/>
                    <a:gd name="connsiteX2" fmla="*/ 327357 w 690446"/>
                    <a:gd name="connsiteY2" fmla="*/ 8128 h 632877"/>
                    <a:gd name="connsiteX3" fmla="*/ 396828 w 690446"/>
                    <a:gd name="connsiteY3" fmla="*/ 0 h 632877"/>
                    <a:gd name="connsiteX4" fmla="*/ 690209 w 690446"/>
                    <a:gd name="connsiteY4" fmla="*/ 353012 h 632877"/>
                    <a:gd name="connsiteX5" fmla="*/ 453598 w 690446"/>
                    <a:gd name="connsiteY5" fmla="*/ 605091 h 632877"/>
                    <a:gd name="connsiteX6" fmla="*/ 422730 w 690446"/>
                    <a:gd name="connsiteY6" fmla="*/ 607148 h 632877"/>
                    <a:gd name="connsiteX7" fmla="*/ 399091 w 690446"/>
                    <a:gd name="connsiteY7" fmla="*/ 617007 h 632877"/>
                    <a:gd name="connsiteX8" fmla="*/ 290093 w 690446"/>
                    <a:gd name="connsiteY8" fmla="*/ 632877 h 632877"/>
                    <a:gd name="connsiteX9" fmla="*/ 21 w 690446"/>
                    <a:gd name="connsiteY9" fmla="*/ 360283 h 632877"/>
                    <a:gd name="connsiteX10" fmla="*/ 226754 w 690446"/>
                    <a:gd name="connsiteY10" fmla="*/ 31952 h 6328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690446" h="632877">
                      <a:moveTo>
                        <a:pt x="226754" y="31952"/>
                      </a:moveTo>
                      <a:lnTo>
                        <a:pt x="282963" y="25017"/>
                      </a:lnTo>
                      <a:lnTo>
                        <a:pt x="327357" y="8128"/>
                      </a:lnTo>
                      <a:cubicBezTo>
                        <a:pt x="348965" y="2834"/>
                        <a:pt x="372121" y="0"/>
                        <a:pt x="396828" y="0"/>
                      </a:cubicBezTo>
                      <a:cubicBezTo>
                        <a:pt x="594486" y="0"/>
                        <a:pt x="696043" y="184739"/>
                        <a:pt x="690209" y="353012"/>
                      </a:cubicBezTo>
                      <a:cubicBezTo>
                        <a:pt x="685005" y="503107"/>
                        <a:pt x="588155" y="586590"/>
                        <a:pt x="453598" y="605091"/>
                      </a:cubicBezTo>
                      <a:lnTo>
                        <a:pt x="422730" y="607148"/>
                      </a:lnTo>
                      <a:lnTo>
                        <a:pt x="399091" y="617007"/>
                      </a:lnTo>
                      <a:cubicBezTo>
                        <a:pt x="365531" y="627601"/>
                        <a:pt x="328686" y="632877"/>
                        <a:pt x="290093" y="632877"/>
                      </a:cubicBezTo>
                      <a:cubicBezTo>
                        <a:pt x="135721" y="632876"/>
                        <a:pt x="1584" y="534701"/>
                        <a:pt x="21" y="360283"/>
                      </a:cubicBezTo>
                      <a:cubicBezTo>
                        <a:pt x="-1542" y="185865"/>
                        <a:pt x="83308" y="69014"/>
                        <a:pt x="226754" y="31952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00">
                      <a:srgbClr val="339933"/>
                    </a:gs>
                    <a:gs pos="59000">
                      <a:srgbClr val="00CC00"/>
                    </a:gs>
                    <a:gs pos="23000">
                      <a:srgbClr val="FFFF00"/>
                    </a:gs>
                  </a:gsLst>
                  <a:path path="circle">
                    <a:fillToRect t="100000" r="100000"/>
                  </a:path>
                  <a:tileRect l="-100000" b="-100000"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16" name="フリーフォーム: 図形 415">
                  <a:extLst>
                    <a:ext uri="{FF2B5EF4-FFF2-40B4-BE49-F238E27FC236}">
                      <a16:creationId xmlns:a16="http://schemas.microsoft.com/office/drawing/2014/main" id="{D39EB9DB-1148-40BB-9E8E-79196D15D4D2}"/>
                    </a:ext>
                  </a:extLst>
                </p:cNvPr>
                <p:cNvSpPr/>
                <p:nvPr/>
              </p:nvSpPr>
              <p:spPr>
                <a:xfrm rot="1349104">
                  <a:off x="2412456" y="5823614"/>
                  <a:ext cx="165606" cy="304103"/>
                </a:xfrm>
                <a:custGeom>
                  <a:avLst/>
                  <a:gdLst>
                    <a:gd name="connsiteX0" fmla="*/ 20262 w 165606"/>
                    <a:gd name="connsiteY0" fmla="*/ 0 h 304103"/>
                    <a:gd name="connsiteX1" fmla="*/ 98297 w 165606"/>
                    <a:gd name="connsiteY1" fmla="*/ 228987 h 304103"/>
                    <a:gd name="connsiteX2" fmla="*/ 165606 w 165606"/>
                    <a:gd name="connsiteY2" fmla="*/ 296578 h 304103"/>
                    <a:gd name="connsiteX3" fmla="*/ 158416 w 165606"/>
                    <a:gd name="connsiteY3" fmla="*/ 297057 h 304103"/>
                    <a:gd name="connsiteX4" fmla="*/ 141523 w 165606"/>
                    <a:gd name="connsiteY4" fmla="*/ 304103 h 304103"/>
                    <a:gd name="connsiteX5" fmla="*/ 76838 w 165606"/>
                    <a:gd name="connsiteY5" fmla="*/ 237819 h 304103"/>
                    <a:gd name="connsiteX6" fmla="*/ 20262 w 165606"/>
                    <a:gd name="connsiteY6" fmla="*/ 0 h 3041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65606" h="304103">
                      <a:moveTo>
                        <a:pt x="20262" y="0"/>
                      </a:moveTo>
                      <a:cubicBezTo>
                        <a:pt x="-3108" y="56685"/>
                        <a:pt x="29010" y="144931"/>
                        <a:pt x="98297" y="228987"/>
                      </a:cubicBezTo>
                      <a:lnTo>
                        <a:pt x="165606" y="296578"/>
                      </a:lnTo>
                      <a:lnTo>
                        <a:pt x="158416" y="297057"/>
                      </a:lnTo>
                      <a:lnTo>
                        <a:pt x="141523" y="304103"/>
                      </a:lnTo>
                      <a:lnTo>
                        <a:pt x="76838" y="237819"/>
                      </a:lnTo>
                      <a:cubicBezTo>
                        <a:pt x="3956" y="145255"/>
                        <a:pt x="-21869" y="50165"/>
                        <a:pt x="20262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412" name="グループ化 411">
                <a:extLst>
                  <a:ext uri="{FF2B5EF4-FFF2-40B4-BE49-F238E27FC236}">
                    <a16:creationId xmlns:a16="http://schemas.microsoft.com/office/drawing/2014/main" id="{2884105E-B05C-4D63-B389-830DB28597C4}"/>
                  </a:ext>
                </a:extLst>
              </p:cNvPr>
              <p:cNvGrpSpPr/>
              <p:nvPr/>
            </p:nvGrpSpPr>
            <p:grpSpPr>
              <a:xfrm rot="21391693">
                <a:off x="2874704" y="5276796"/>
                <a:ext cx="519539" cy="476219"/>
                <a:chOff x="2204523" y="5523875"/>
                <a:chExt cx="690446" cy="632877"/>
              </a:xfrm>
            </p:grpSpPr>
            <p:sp>
              <p:nvSpPr>
                <p:cNvPr id="413" name="フリーフォーム: 図形 412">
                  <a:extLst>
                    <a:ext uri="{FF2B5EF4-FFF2-40B4-BE49-F238E27FC236}">
                      <a16:creationId xmlns:a16="http://schemas.microsoft.com/office/drawing/2014/main" id="{65A32E49-53AE-4351-8317-45ACC98FF731}"/>
                    </a:ext>
                  </a:extLst>
                </p:cNvPr>
                <p:cNvSpPr/>
                <p:nvPr/>
              </p:nvSpPr>
              <p:spPr>
                <a:xfrm rot="1349104">
                  <a:off x="2204523" y="5523875"/>
                  <a:ext cx="690446" cy="632877"/>
                </a:xfrm>
                <a:custGeom>
                  <a:avLst/>
                  <a:gdLst>
                    <a:gd name="connsiteX0" fmla="*/ 214902 w 678357"/>
                    <a:gd name="connsiteY0" fmla="*/ 31952 h 632877"/>
                    <a:gd name="connsiteX1" fmla="*/ 271111 w 678357"/>
                    <a:gd name="connsiteY1" fmla="*/ 25017 h 632877"/>
                    <a:gd name="connsiteX2" fmla="*/ 315505 w 678357"/>
                    <a:gd name="connsiteY2" fmla="*/ 8128 h 632877"/>
                    <a:gd name="connsiteX3" fmla="*/ 384976 w 678357"/>
                    <a:gd name="connsiteY3" fmla="*/ 0 h 632877"/>
                    <a:gd name="connsiteX4" fmla="*/ 678357 w 678357"/>
                    <a:gd name="connsiteY4" fmla="*/ 353012 h 632877"/>
                    <a:gd name="connsiteX5" fmla="*/ 441746 w 678357"/>
                    <a:gd name="connsiteY5" fmla="*/ 605091 h 632877"/>
                    <a:gd name="connsiteX6" fmla="*/ 410878 w 678357"/>
                    <a:gd name="connsiteY6" fmla="*/ 607148 h 632877"/>
                    <a:gd name="connsiteX7" fmla="*/ 387239 w 678357"/>
                    <a:gd name="connsiteY7" fmla="*/ 617007 h 632877"/>
                    <a:gd name="connsiteX8" fmla="*/ 278241 w 678357"/>
                    <a:gd name="connsiteY8" fmla="*/ 632877 h 632877"/>
                    <a:gd name="connsiteX9" fmla="*/ 0 w 678357"/>
                    <a:gd name="connsiteY9" fmla="*/ 376835 h 632877"/>
                    <a:gd name="connsiteX10" fmla="*/ 214902 w 678357"/>
                    <a:gd name="connsiteY10" fmla="*/ 31952 h 632877"/>
                    <a:gd name="connsiteX0" fmla="*/ 214926 w 678381"/>
                    <a:gd name="connsiteY0" fmla="*/ 31952 h 632877"/>
                    <a:gd name="connsiteX1" fmla="*/ 271135 w 678381"/>
                    <a:gd name="connsiteY1" fmla="*/ 25017 h 632877"/>
                    <a:gd name="connsiteX2" fmla="*/ 315529 w 678381"/>
                    <a:gd name="connsiteY2" fmla="*/ 8128 h 632877"/>
                    <a:gd name="connsiteX3" fmla="*/ 385000 w 678381"/>
                    <a:gd name="connsiteY3" fmla="*/ 0 h 632877"/>
                    <a:gd name="connsiteX4" fmla="*/ 678381 w 678381"/>
                    <a:gd name="connsiteY4" fmla="*/ 353012 h 632877"/>
                    <a:gd name="connsiteX5" fmla="*/ 441770 w 678381"/>
                    <a:gd name="connsiteY5" fmla="*/ 605091 h 632877"/>
                    <a:gd name="connsiteX6" fmla="*/ 410902 w 678381"/>
                    <a:gd name="connsiteY6" fmla="*/ 607148 h 632877"/>
                    <a:gd name="connsiteX7" fmla="*/ 387263 w 678381"/>
                    <a:gd name="connsiteY7" fmla="*/ 617007 h 632877"/>
                    <a:gd name="connsiteX8" fmla="*/ 278265 w 678381"/>
                    <a:gd name="connsiteY8" fmla="*/ 632877 h 632877"/>
                    <a:gd name="connsiteX9" fmla="*/ 24 w 678381"/>
                    <a:gd name="connsiteY9" fmla="*/ 376835 h 632877"/>
                    <a:gd name="connsiteX10" fmla="*/ 214926 w 678381"/>
                    <a:gd name="connsiteY10" fmla="*/ 31952 h 632877"/>
                    <a:gd name="connsiteX0" fmla="*/ 226754 w 690209"/>
                    <a:gd name="connsiteY0" fmla="*/ 31952 h 632877"/>
                    <a:gd name="connsiteX1" fmla="*/ 282963 w 690209"/>
                    <a:gd name="connsiteY1" fmla="*/ 25017 h 632877"/>
                    <a:gd name="connsiteX2" fmla="*/ 327357 w 690209"/>
                    <a:gd name="connsiteY2" fmla="*/ 8128 h 632877"/>
                    <a:gd name="connsiteX3" fmla="*/ 396828 w 690209"/>
                    <a:gd name="connsiteY3" fmla="*/ 0 h 632877"/>
                    <a:gd name="connsiteX4" fmla="*/ 690209 w 690209"/>
                    <a:gd name="connsiteY4" fmla="*/ 353012 h 632877"/>
                    <a:gd name="connsiteX5" fmla="*/ 453598 w 690209"/>
                    <a:gd name="connsiteY5" fmla="*/ 605091 h 632877"/>
                    <a:gd name="connsiteX6" fmla="*/ 422730 w 690209"/>
                    <a:gd name="connsiteY6" fmla="*/ 607148 h 632877"/>
                    <a:gd name="connsiteX7" fmla="*/ 399091 w 690209"/>
                    <a:gd name="connsiteY7" fmla="*/ 617007 h 632877"/>
                    <a:gd name="connsiteX8" fmla="*/ 290093 w 690209"/>
                    <a:gd name="connsiteY8" fmla="*/ 632877 h 632877"/>
                    <a:gd name="connsiteX9" fmla="*/ 21 w 690209"/>
                    <a:gd name="connsiteY9" fmla="*/ 360283 h 632877"/>
                    <a:gd name="connsiteX10" fmla="*/ 226754 w 690209"/>
                    <a:gd name="connsiteY10" fmla="*/ 31952 h 632877"/>
                    <a:gd name="connsiteX0" fmla="*/ 226754 w 690446"/>
                    <a:gd name="connsiteY0" fmla="*/ 31952 h 632877"/>
                    <a:gd name="connsiteX1" fmla="*/ 282963 w 690446"/>
                    <a:gd name="connsiteY1" fmla="*/ 25017 h 632877"/>
                    <a:gd name="connsiteX2" fmla="*/ 327357 w 690446"/>
                    <a:gd name="connsiteY2" fmla="*/ 8128 h 632877"/>
                    <a:gd name="connsiteX3" fmla="*/ 396828 w 690446"/>
                    <a:gd name="connsiteY3" fmla="*/ 0 h 632877"/>
                    <a:gd name="connsiteX4" fmla="*/ 690209 w 690446"/>
                    <a:gd name="connsiteY4" fmla="*/ 353012 h 632877"/>
                    <a:gd name="connsiteX5" fmla="*/ 453598 w 690446"/>
                    <a:gd name="connsiteY5" fmla="*/ 605091 h 632877"/>
                    <a:gd name="connsiteX6" fmla="*/ 422730 w 690446"/>
                    <a:gd name="connsiteY6" fmla="*/ 607148 h 632877"/>
                    <a:gd name="connsiteX7" fmla="*/ 399091 w 690446"/>
                    <a:gd name="connsiteY7" fmla="*/ 617007 h 632877"/>
                    <a:gd name="connsiteX8" fmla="*/ 290093 w 690446"/>
                    <a:gd name="connsiteY8" fmla="*/ 632877 h 632877"/>
                    <a:gd name="connsiteX9" fmla="*/ 21 w 690446"/>
                    <a:gd name="connsiteY9" fmla="*/ 360283 h 632877"/>
                    <a:gd name="connsiteX10" fmla="*/ 226754 w 690446"/>
                    <a:gd name="connsiteY10" fmla="*/ 31952 h 6328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690446" h="632877">
                      <a:moveTo>
                        <a:pt x="226754" y="31952"/>
                      </a:moveTo>
                      <a:lnTo>
                        <a:pt x="282963" y="25017"/>
                      </a:lnTo>
                      <a:lnTo>
                        <a:pt x="327357" y="8128"/>
                      </a:lnTo>
                      <a:cubicBezTo>
                        <a:pt x="348965" y="2834"/>
                        <a:pt x="372121" y="0"/>
                        <a:pt x="396828" y="0"/>
                      </a:cubicBezTo>
                      <a:cubicBezTo>
                        <a:pt x="594486" y="0"/>
                        <a:pt x="696043" y="184739"/>
                        <a:pt x="690209" y="353012"/>
                      </a:cubicBezTo>
                      <a:cubicBezTo>
                        <a:pt x="685005" y="503107"/>
                        <a:pt x="588155" y="586590"/>
                        <a:pt x="453598" y="605091"/>
                      </a:cubicBezTo>
                      <a:lnTo>
                        <a:pt x="422730" y="607148"/>
                      </a:lnTo>
                      <a:lnTo>
                        <a:pt x="399091" y="617007"/>
                      </a:lnTo>
                      <a:cubicBezTo>
                        <a:pt x="365531" y="627601"/>
                        <a:pt x="328686" y="632877"/>
                        <a:pt x="290093" y="632877"/>
                      </a:cubicBezTo>
                      <a:cubicBezTo>
                        <a:pt x="135721" y="632876"/>
                        <a:pt x="1584" y="534701"/>
                        <a:pt x="21" y="360283"/>
                      </a:cubicBezTo>
                      <a:cubicBezTo>
                        <a:pt x="-1542" y="185865"/>
                        <a:pt x="83308" y="69014"/>
                        <a:pt x="226754" y="31952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00">
                      <a:srgbClr val="339933"/>
                    </a:gs>
                    <a:gs pos="59000">
                      <a:srgbClr val="00CC00"/>
                    </a:gs>
                    <a:gs pos="23000">
                      <a:srgbClr val="FFFF00"/>
                    </a:gs>
                  </a:gsLst>
                  <a:path path="circle">
                    <a:fillToRect t="100000" r="100000"/>
                  </a:path>
                  <a:tileRect l="-100000" b="-100000"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14" name="フリーフォーム: 図形 413">
                  <a:extLst>
                    <a:ext uri="{FF2B5EF4-FFF2-40B4-BE49-F238E27FC236}">
                      <a16:creationId xmlns:a16="http://schemas.microsoft.com/office/drawing/2014/main" id="{A91C05D5-5AF1-4B78-8D88-551050EFC9D5}"/>
                    </a:ext>
                  </a:extLst>
                </p:cNvPr>
                <p:cNvSpPr/>
                <p:nvPr/>
              </p:nvSpPr>
              <p:spPr>
                <a:xfrm rot="1349104">
                  <a:off x="2412456" y="5823614"/>
                  <a:ext cx="165606" cy="304103"/>
                </a:xfrm>
                <a:custGeom>
                  <a:avLst/>
                  <a:gdLst>
                    <a:gd name="connsiteX0" fmla="*/ 20262 w 165606"/>
                    <a:gd name="connsiteY0" fmla="*/ 0 h 304103"/>
                    <a:gd name="connsiteX1" fmla="*/ 98297 w 165606"/>
                    <a:gd name="connsiteY1" fmla="*/ 228987 h 304103"/>
                    <a:gd name="connsiteX2" fmla="*/ 165606 w 165606"/>
                    <a:gd name="connsiteY2" fmla="*/ 296578 h 304103"/>
                    <a:gd name="connsiteX3" fmla="*/ 158416 w 165606"/>
                    <a:gd name="connsiteY3" fmla="*/ 297057 h 304103"/>
                    <a:gd name="connsiteX4" fmla="*/ 141523 w 165606"/>
                    <a:gd name="connsiteY4" fmla="*/ 304103 h 304103"/>
                    <a:gd name="connsiteX5" fmla="*/ 76838 w 165606"/>
                    <a:gd name="connsiteY5" fmla="*/ 237819 h 304103"/>
                    <a:gd name="connsiteX6" fmla="*/ 20262 w 165606"/>
                    <a:gd name="connsiteY6" fmla="*/ 0 h 3041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65606" h="304103">
                      <a:moveTo>
                        <a:pt x="20262" y="0"/>
                      </a:moveTo>
                      <a:cubicBezTo>
                        <a:pt x="-3108" y="56685"/>
                        <a:pt x="29010" y="144931"/>
                        <a:pt x="98297" y="228987"/>
                      </a:cubicBezTo>
                      <a:lnTo>
                        <a:pt x="165606" y="296578"/>
                      </a:lnTo>
                      <a:lnTo>
                        <a:pt x="158416" y="297057"/>
                      </a:lnTo>
                      <a:lnTo>
                        <a:pt x="141523" y="304103"/>
                      </a:lnTo>
                      <a:lnTo>
                        <a:pt x="76838" y="237819"/>
                      </a:lnTo>
                      <a:cubicBezTo>
                        <a:pt x="3956" y="145255"/>
                        <a:pt x="-21869" y="50165"/>
                        <a:pt x="20262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</p:grpSp>
      <p:grpSp>
        <p:nvGrpSpPr>
          <p:cNvPr id="438" name="グループ化 437">
            <a:extLst>
              <a:ext uri="{FF2B5EF4-FFF2-40B4-BE49-F238E27FC236}">
                <a16:creationId xmlns:a16="http://schemas.microsoft.com/office/drawing/2014/main" id="{5F853403-A324-4779-B24C-35E0D95AC2C6}"/>
              </a:ext>
            </a:extLst>
          </p:cNvPr>
          <p:cNvGrpSpPr/>
          <p:nvPr/>
        </p:nvGrpSpPr>
        <p:grpSpPr>
          <a:xfrm>
            <a:off x="6742462" y="1436022"/>
            <a:ext cx="2342310" cy="1655900"/>
            <a:chOff x="3979863" y="5439154"/>
            <a:chExt cx="739776" cy="522986"/>
          </a:xfrm>
        </p:grpSpPr>
        <p:grpSp>
          <p:nvGrpSpPr>
            <p:cNvPr id="439" name="グループ化 438">
              <a:extLst>
                <a:ext uri="{FF2B5EF4-FFF2-40B4-BE49-F238E27FC236}">
                  <a16:creationId xmlns:a16="http://schemas.microsoft.com/office/drawing/2014/main" id="{A6E19EBE-BBB7-4E83-A06D-58CF505AB403}"/>
                </a:ext>
              </a:extLst>
            </p:cNvPr>
            <p:cNvGrpSpPr/>
            <p:nvPr/>
          </p:nvGrpSpPr>
          <p:grpSpPr>
            <a:xfrm>
              <a:off x="3979863" y="5439154"/>
              <a:ext cx="739776" cy="522986"/>
              <a:chOff x="1271306" y="4911396"/>
              <a:chExt cx="2133600" cy="1605106"/>
            </a:xfrm>
          </p:grpSpPr>
          <p:sp>
            <p:nvSpPr>
              <p:cNvPr id="463" name="楕円 462">
                <a:extLst>
                  <a:ext uri="{FF2B5EF4-FFF2-40B4-BE49-F238E27FC236}">
                    <a16:creationId xmlns:a16="http://schemas.microsoft.com/office/drawing/2014/main" id="{CB39AC01-DACA-4B24-A4D8-F2D1A7FC3EC1}"/>
                  </a:ext>
                </a:extLst>
              </p:cNvPr>
              <p:cNvSpPr/>
              <p:nvPr/>
            </p:nvSpPr>
            <p:spPr>
              <a:xfrm>
                <a:off x="1271306" y="4911396"/>
                <a:ext cx="2133600" cy="1605106"/>
              </a:xfrm>
              <a:prstGeom prst="ellipse">
                <a:avLst/>
              </a:prstGeom>
              <a:gradFill>
                <a:gsLst>
                  <a:gs pos="1000">
                    <a:srgbClr val="70AD47">
                      <a:lumMod val="20000"/>
                      <a:lumOff val="80000"/>
                    </a:srgbClr>
                  </a:gs>
                  <a:gs pos="86000">
                    <a:srgbClr val="70AD47">
                      <a:lumMod val="60000"/>
                      <a:lumOff val="40000"/>
                    </a:srgbClr>
                  </a:gs>
                </a:gsLst>
                <a:path path="circle">
                  <a:fillToRect l="50000" t="50000" r="50000" b="50000"/>
                </a:path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64" name="フリーフォーム: 図形 463">
                <a:extLst>
                  <a:ext uri="{FF2B5EF4-FFF2-40B4-BE49-F238E27FC236}">
                    <a16:creationId xmlns:a16="http://schemas.microsoft.com/office/drawing/2014/main" id="{975E1C55-DD79-4104-94ED-ADF143478A8C}"/>
                  </a:ext>
                </a:extLst>
              </p:cNvPr>
              <p:cNvSpPr/>
              <p:nvPr/>
            </p:nvSpPr>
            <p:spPr>
              <a:xfrm>
                <a:off x="1294178" y="5686425"/>
                <a:ext cx="2087197" cy="809130"/>
              </a:xfrm>
              <a:custGeom>
                <a:avLst/>
                <a:gdLst>
                  <a:gd name="connsiteX0" fmla="*/ 959 w 2133600"/>
                  <a:gd name="connsiteY0" fmla="*/ 0 h 816840"/>
                  <a:gd name="connsiteX1" fmla="*/ 5508 w 2133600"/>
                  <a:gd name="connsiteY1" fmla="*/ 67769 h 816840"/>
                  <a:gd name="connsiteX2" fmla="*/ 1066800 w 2133600"/>
                  <a:gd name="connsiteY2" fmla="*/ 788265 h 816840"/>
                  <a:gd name="connsiteX3" fmla="*/ 2128092 w 2133600"/>
                  <a:gd name="connsiteY3" fmla="*/ 67769 h 816840"/>
                  <a:gd name="connsiteX4" fmla="*/ 2132641 w 2133600"/>
                  <a:gd name="connsiteY4" fmla="*/ 0 h 816840"/>
                  <a:gd name="connsiteX5" fmla="*/ 2133600 w 2133600"/>
                  <a:gd name="connsiteY5" fmla="*/ 14287 h 816840"/>
                  <a:gd name="connsiteX6" fmla="*/ 1066800 w 2133600"/>
                  <a:gd name="connsiteY6" fmla="*/ 816840 h 816840"/>
                  <a:gd name="connsiteX7" fmla="*/ 0 w 2133600"/>
                  <a:gd name="connsiteY7" fmla="*/ 14287 h 8168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133600" h="816840">
                    <a:moveTo>
                      <a:pt x="959" y="0"/>
                    </a:moveTo>
                    <a:lnTo>
                      <a:pt x="5508" y="67769"/>
                    </a:lnTo>
                    <a:cubicBezTo>
                      <a:pt x="60139" y="472461"/>
                      <a:pt x="514447" y="788265"/>
                      <a:pt x="1066800" y="788265"/>
                    </a:cubicBezTo>
                    <a:cubicBezTo>
                      <a:pt x="1619154" y="788265"/>
                      <a:pt x="2073462" y="472461"/>
                      <a:pt x="2128092" y="67769"/>
                    </a:cubicBezTo>
                    <a:lnTo>
                      <a:pt x="2132641" y="0"/>
                    </a:lnTo>
                    <a:lnTo>
                      <a:pt x="2133600" y="14287"/>
                    </a:lnTo>
                    <a:cubicBezTo>
                      <a:pt x="2133600" y="457525"/>
                      <a:pt x="1655977" y="816840"/>
                      <a:pt x="1066800" y="816840"/>
                    </a:cubicBezTo>
                    <a:cubicBezTo>
                      <a:pt x="477623" y="816840"/>
                      <a:pt x="0" y="457525"/>
                      <a:pt x="0" y="14287"/>
                    </a:cubicBezTo>
                    <a:close/>
                  </a:path>
                </a:pathLst>
              </a:custGeom>
              <a:solidFill>
                <a:sysClr val="window" lastClr="FFFFFF">
                  <a:alpha val="50000"/>
                </a:sys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440" name="グループ化 439">
              <a:extLst>
                <a:ext uri="{FF2B5EF4-FFF2-40B4-BE49-F238E27FC236}">
                  <a16:creationId xmlns:a16="http://schemas.microsoft.com/office/drawing/2014/main" id="{1DAF3F60-AD33-4E8D-8FF0-BD00DAF8671F}"/>
                </a:ext>
              </a:extLst>
            </p:cNvPr>
            <p:cNvGrpSpPr/>
            <p:nvPr/>
          </p:nvGrpSpPr>
          <p:grpSpPr>
            <a:xfrm>
              <a:off x="4273861" y="5478448"/>
              <a:ext cx="253205" cy="237788"/>
              <a:chOff x="5914174" y="5327314"/>
              <a:chExt cx="658358" cy="618273"/>
            </a:xfrm>
          </p:grpSpPr>
          <p:sp>
            <p:nvSpPr>
              <p:cNvPr id="452" name="フリーフォーム: 図形 451">
                <a:extLst>
                  <a:ext uri="{FF2B5EF4-FFF2-40B4-BE49-F238E27FC236}">
                    <a16:creationId xmlns:a16="http://schemas.microsoft.com/office/drawing/2014/main" id="{0ED9C201-52AF-419D-A9D5-0D6D282F0628}"/>
                  </a:ext>
                </a:extLst>
              </p:cNvPr>
              <p:cNvSpPr/>
              <p:nvPr/>
            </p:nvSpPr>
            <p:spPr>
              <a:xfrm>
                <a:off x="5914174" y="5327314"/>
                <a:ext cx="658358" cy="618273"/>
              </a:xfrm>
              <a:custGeom>
                <a:avLst/>
                <a:gdLst>
                  <a:gd name="connsiteX0" fmla="*/ 394610 w 708227"/>
                  <a:gd name="connsiteY0" fmla="*/ 112 h 623135"/>
                  <a:gd name="connsiteX1" fmla="*/ 696927 w 708227"/>
                  <a:gd name="connsiteY1" fmla="*/ 285514 h 623135"/>
                  <a:gd name="connsiteX2" fmla="*/ 498373 w 708227"/>
                  <a:gd name="connsiteY2" fmla="*/ 610737 h 623135"/>
                  <a:gd name="connsiteX3" fmla="*/ 365581 w 708227"/>
                  <a:gd name="connsiteY3" fmla="*/ 619956 h 623135"/>
                  <a:gd name="connsiteX4" fmla="*/ 317300 w 708227"/>
                  <a:gd name="connsiteY4" fmla="*/ 606262 h 623135"/>
                  <a:gd name="connsiteX5" fmla="*/ 299216 w 708227"/>
                  <a:gd name="connsiteY5" fmla="*/ 609135 h 623135"/>
                  <a:gd name="connsiteX6" fmla="*/ 196604 w 708227"/>
                  <a:gd name="connsiteY6" fmla="*/ 598069 h 623135"/>
                  <a:gd name="connsiteX7" fmla="*/ 11419 w 708227"/>
                  <a:gd name="connsiteY7" fmla="*/ 283376 h 623135"/>
                  <a:gd name="connsiteX8" fmla="*/ 303478 w 708227"/>
                  <a:gd name="connsiteY8" fmla="*/ 4583 h 623135"/>
                  <a:gd name="connsiteX9" fmla="*/ 335175 w 708227"/>
                  <a:gd name="connsiteY9" fmla="*/ 8049 h 623135"/>
                  <a:gd name="connsiteX10" fmla="*/ 339025 w 708227"/>
                  <a:gd name="connsiteY10" fmla="*/ 6370 h 623135"/>
                  <a:gd name="connsiteX11" fmla="*/ 394610 w 708227"/>
                  <a:gd name="connsiteY11" fmla="*/ 112 h 623135"/>
                  <a:gd name="connsiteX0" fmla="*/ 394610 w 708227"/>
                  <a:gd name="connsiteY0" fmla="*/ 0 h 623023"/>
                  <a:gd name="connsiteX1" fmla="*/ 696927 w 708227"/>
                  <a:gd name="connsiteY1" fmla="*/ 285402 h 623023"/>
                  <a:gd name="connsiteX2" fmla="*/ 498373 w 708227"/>
                  <a:gd name="connsiteY2" fmla="*/ 610625 h 623023"/>
                  <a:gd name="connsiteX3" fmla="*/ 365581 w 708227"/>
                  <a:gd name="connsiteY3" fmla="*/ 619844 h 623023"/>
                  <a:gd name="connsiteX4" fmla="*/ 317300 w 708227"/>
                  <a:gd name="connsiteY4" fmla="*/ 606150 h 623023"/>
                  <a:gd name="connsiteX5" fmla="*/ 299216 w 708227"/>
                  <a:gd name="connsiteY5" fmla="*/ 609023 h 623023"/>
                  <a:gd name="connsiteX6" fmla="*/ 196604 w 708227"/>
                  <a:gd name="connsiteY6" fmla="*/ 597957 h 623023"/>
                  <a:gd name="connsiteX7" fmla="*/ 11419 w 708227"/>
                  <a:gd name="connsiteY7" fmla="*/ 283264 h 623023"/>
                  <a:gd name="connsiteX8" fmla="*/ 303478 w 708227"/>
                  <a:gd name="connsiteY8" fmla="*/ 4471 h 623023"/>
                  <a:gd name="connsiteX9" fmla="*/ 335175 w 708227"/>
                  <a:gd name="connsiteY9" fmla="*/ 7937 h 623023"/>
                  <a:gd name="connsiteX10" fmla="*/ 394610 w 708227"/>
                  <a:gd name="connsiteY10" fmla="*/ 0 h 623023"/>
                  <a:gd name="connsiteX0" fmla="*/ 394610 w 708227"/>
                  <a:gd name="connsiteY0" fmla="*/ 0 h 623023"/>
                  <a:gd name="connsiteX1" fmla="*/ 696927 w 708227"/>
                  <a:gd name="connsiteY1" fmla="*/ 285402 h 623023"/>
                  <a:gd name="connsiteX2" fmla="*/ 498373 w 708227"/>
                  <a:gd name="connsiteY2" fmla="*/ 610625 h 623023"/>
                  <a:gd name="connsiteX3" fmla="*/ 365581 w 708227"/>
                  <a:gd name="connsiteY3" fmla="*/ 619844 h 623023"/>
                  <a:gd name="connsiteX4" fmla="*/ 317300 w 708227"/>
                  <a:gd name="connsiteY4" fmla="*/ 606150 h 623023"/>
                  <a:gd name="connsiteX5" fmla="*/ 299216 w 708227"/>
                  <a:gd name="connsiteY5" fmla="*/ 609023 h 623023"/>
                  <a:gd name="connsiteX6" fmla="*/ 196604 w 708227"/>
                  <a:gd name="connsiteY6" fmla="*/ 597957 h 623023"/>
                  <a:gd name="connsiteX7" fmla="*/ 11419 w 708227"/>
                  <a:gd name="connsiteY7" fmla="*/ 283264 h 623023"/>
                  <a:gd name="connsiteX8" fmla="*/ 303478 w 708227"/>
                  <a:gd name="connsiteY8" fmla="*/ 4471 h 623023"/>
                  <a:gd name="connsiteX9" fmla="*/ 339937 w 708227"/>
                  <a:gd name="connsiteY9" fmla="*/ 7937 h 623023"/>
                  <a:gd name="connsiteX10" fmla="*/ 394610 w 708227"/>
                  <a:gd name="connsiteY10" fmla="*/ 0 h 623023"/>
                  <a:gd name="connsiteX0" fmla="*/ 394610 w 708227"/>
                  <a:gd name="connsiteY0" fmla="*/ 0 h 623023"/>
                  <a:gd name="connsiteX1" fmla="*/ 696927 w 708227"/>
                  <a:gd name="connsiteY1" fmla="*/ 285402 h 623023"/>
                  <a:gd name="connsiteX2" fmla="*/ 498373 w 708227"/>
                  <a:gd name="connsiteY2" fmla="*/ 610625 h 623023"/>
                  <a:gd name="connsiteX3" fmla="*/ 365581 w 708227"/>
                  <a:gd name="connsiteY3" fmla="*/ 619844 h 623023"/>
                  <a:gd name="connsiteX4" fmla="*/ 317300 w 708227"/>
                  <a:gd name="connsiteY4" fmla="*/ 606150 h 623023"/>
                  <a:gd name="connsiteX5" fmla="*/ 196604 w 708227"/>
                  <a:gd name="connsiteY5" fmla="*/ 597957 h 623023"/>
                  <a:gd name="connsiteX6" fmla="*/ 11419 w 708227"/>
                  <a:gd name="connsiteY6" fmla="*/ 283264 h 623023"/>
                  <a:gd name="connsiteX7" fmla="*/ 303478 w 708227"/>
                  <a:gd name="connsiteY7" fmla="*/ 4471 h 623023"/>
                  <a:gd name="connsiteX8" fmla="*/ 339937 w 708227"/>
                  <a:gd name="connsiteY8" fmla="*/ 7937 h 623023"/>
                  <a:gd name="connsiteX9" fmla="*/ 394610 w 708227"/>
                  <a:gd name="connsiteY9" fmla="*/ 0 h 623023"/>
                  <a:gd name="connsiteX0" fmla="*/ 394549 w 708166"/>
                  <a:gd name="connsiteY0" fmla="*/ 0 h 623023"/>
                  <a:gd name="connsiteX1" fmla="*/ 696866 w 708166"/>
                  <a:gd name="connsiteY1" fmla="*/ 285402 h 623023"/>
                  <a:gd name="connsiteX2" fmla="*/ 498312 w 708166"/>
                  <a:gd name="connsiteY2" fmla="*/ 610625 h 623023"/>
                  <a:gd name="connsiteX3" fmla="*/ 365520 w 708166"/>
                  <a:gd name="connsiteY3" fmla="*/ 619844 h 623023"/>
                  <a:gd name="connsiteX4" fmla="*/ 317239 w 708166"/>
                  <a:gd name="connsiteY4" fmla="*/ 606150 h 623023"/>
                  <a:gd name="connsiteX5" fmla="*/ 196543 w 708166"/>
                  <a:gd name="connsiteY5" fmla="*/ 597957 h 623023"/>
                  <a:gd name="connsiteX6" fmla="*/ 11358 w 708166"/>
                  <a:gd name="connsiteY6" fmla="*/ 283264 h 623023"/>
                  <a:gd name="connsiteX7" fmla="*/ 303417 w 708166"/>
                  <a:gd name="connsiteY7" fmla="*/ 4471 h 623023"/>
                  <a:gd name="connsiteX8" fmla="*/ 339876 w 708166"/>
                  <a:gd name="connsiteY8" fmla="*/ 7937 h 623023"/>
                  <a:gd name="connsiteX9" fmla="*/ 394549 w 708166"/>
                  <a:gd name="connsiteY9" fmla="*/ 0 h 623023"/>
                  <a:gd name="connsiteX0" fmla="*/ 394549 w 704147"/>
                  <a:gd name="connsiteY0" fmla="*/ 0 h 633715"/>
                  <a:gd name="connsiteX1" fmla="*/ 696866 w 704147"/>
                  <a:gd name="connsiteY1" fmla="*/ 285402 h 633715"/>
                  <a:gd name="connsiteX2" fmla="*/ 498312 w 704147"/>
                  <a:gd name="connsiteY2" fmla="*/ 610625 h 633715"/>
                  <a:gd name="connsiteX3" fmla="*/ 317239 w 704147"/>
                  <a:gd name="connsiteY3" fmla="*/ 606150 h 633715"/>
                  <a:gd name="connsiteX4" fmla="*/ 196543 w 704147"/>
                  <a:gd name="connsiteY4" fmla="*/ 597957 h 633715"/>
                  <a:gd name="connsiteX5" fmla="*/ 11358 w 704147"/>
                  <a:gd name="connsiteY5" fmla="*/ 283264 h 633715"/>
                  <a:gd name="connsiteX6" fmla="*/ 303417 w 704147"/>
                  <a:gd name="connsiteY6" fmla="*/ 4471 h 633715"/>
                  <a:gd name="connsiteX7" fmla="*/ 339876 w 704147"/>
                  <a:gd name="connsiteY7" fmla="*/ 7937 h 633715"/>
                  <a:gd name="connsiteX8" fmla="*/ 394549 w 704147"/>
                  <a:gd name="connsiteY8" fmla="*/ 0 h 633715"/>
                  <a:gd name="connsiteX0" fmla="*/ 394549 w 704006"/>
                  <a:gd name="connsiteY0" fmla="*/ 0 h 628587"/>
                  <a:gd name="connsiteX1" fmla="*/ 696866 w 704006"/>
                  <a:gd name="connsiteY1" fmla="*/ 285402 h 628587"/>
                  <a:gd name="connsiteX2" fmla="*/ 498312 w 704006"/>
                  <a:gd name="connsiteY2" fmla="*/ 610625 h 628587"/>
                  <a:gd name="connsiteX3" fmla="*/ 344081 w 704006"/>
                  <a:gd name="connsiteY3" fmla="*/ 588429 h 628587"/>
                  <a:gd name="connsiteX4" fmla="*/ 317239 w 704006"/>
                  <a:gd name="connsiteY4" fmla="*/ 606150 h 628587"/>
                  <a:gd name="connsiteX5" fmla="*/ 196543 w 704006"/>
                  <a:gd name="connsiteY5" fmla="*/ 597957 h 628587"/>
                  <a:gd name="connsiteX6" fmla="*/ 11358 w 704006"/>
                  <a:gd name="connsiteY6" fmla="*/ 283264 h 628587"/>
                  <a:gd name="connsiteX7" fmla="*/ 303417 w 704006"/>
                  <a:gd name="connsiteY7" fmla="*/ 4471 h 628587"/>
                  <a:gd name="connsiteX8" fmla="*/ 339876 w 704006"/>
                  <a:gd name="connsiteY8" fmla="*/ 7937 h 628587"/>
                  <a:gd name="connsiteX9" fmla="*/ 394549 w 704006"/>
                  <a:gd name="connsiteY9" fmla="*/ 0 h 628587"/>
                  <a:gd name="connsiteX0" fmla="*/ 394549 w 705105"/>
                  <a:gd name="connsiteY0" fmla="*/ 0 h 614167"/>
                  <a:gd name="connsiteX1" fmla="*/ 696866 w 705105"/>
                  <a:gd name="connsiteY1" fmla="*/ 285402 h 614167"/>
                  <a:gd name="connsiteX2" fmla="*/ 498312 w 705105"/>
                  <a:gd name="connsiteY2" fmla="*/ 610625 h 614167"/>
                  <a:gd name="connsiteX3" fmla="*/ 344081 w 705105"/>
                  <a:gd name="connsiteY3" fmla="*/ 588429 h 614167"/>
                  <a:gd name="connsiteX4" fmla="*/ 317239 w 705105"/>
                  <a:gd name="connsiteY4" fmla="*/ 606150 h 614167"/>
                  <a:gd name="connsiteX5" fmla="*/ 196543 w 705105"/>
                  <a:gd name="connsiteY5" fmla="*/ 597957 h 614167"/>
                  <a:gd name="connsiteX6" fmla="*/ 11358 w 705105"/>
                  <a:gd name="connsiteY6" fmla="*/ 283264 h 614167"/>
                  <a:gd name="connsiteX7" fmla="*/ 303417 w 705105"/>
                  <a:gd name="connsiteY7" fmla="*/ 4471 h 614167"/>
                  <a:gd name="connsiteX8" fmla="*/ 339876 w 705105"/>
                  <a:gd name="connsiteY8" fmla="*/ 7937 h 614167"/>
                  <a:gd name="connsiteX9" fmla="*/ 394549 w 705105"/>
                  <a:gd name="connsiteY9" fmla="*/ 0 h 614167"/>
                  <a:gd name="connsiteX0" fmla="*/ 394549 w 704147"/>
                  <a:gd name="connsiteY0" fmla="*/ 0 h 633715"/>
                  <a:gd name="connsiteX1" fmla="*/ 696866 w 704147"/>
                  <a:gd name="connsiteY1" fmla="*/ 285402 h 633715"/>
                  <a:gd name="connsiteX2" fmla="*/ 498312 w 704147"/>
                  <a:gd name="connsiteY2" fmla="*/ 610625 h 633715"/>
                  <a:gd name="connsiteX3" fmla="*/ 317239 w 704147"/>
                  <a:gd name="connsiteY3" fmla="*/ 606150 h 633715"/>
                  <a:gd name="connsiteX4" fmla="*/ 196543 w 704147"/>
                  <a:gd name="connsiteY4" fmla="*/ 597957 h 633715"/>
                  <a:gd name="connsiteX5" fmla="*/ 11358 w 704147"/>
                  <a:gd name="connsiteY5" fmla="*/ 283264 h 633715"/>
                  <a:gd name="connsiteX6" fmla="*/ 303417 w 704147"/>
                  <a:gd name="connsiteY6" fmla="*/ 4471 h 633715"/>
                  <a:gd name="connsiteX7" fmla="*/ 339876 w 704147"/>
                  <a:gd name="connsiteY7" fmla="*/ 7937 h 633715"/>
                  <a:gd name="connsiteX8" fmla="*/ 394549 w 704147"/>
                  <a:gd name="connsiteY8" fmla="*/ 0 h 633715"/>
                  <a:gd name="connsiteX0" fmla="*/ 394549 w 704998"/>
                  <a:gd name="connsiteY0" fmla="*/ 0 h 617880"/>
                  <a:gd name="connsiteX1" fmla="*/ 696866 w 704998"/>
                  <a:gd name="connsiteY1" fmla="*/ 285402 h 617880"/>
                  <a:gd name="connsiteX2" fmla="*/ 498312 w 704998"/>
                  <a:gd name="connsiteY2" fmla="*/ 610625 h 617880"/>
                  <a:gd name="connsiteX3" fmla="*/ 317239 w 704998"/>
                  <a:gd name="connsiteY3" fmla="*/ 606150 h 617880"/>
                  <a:gd name="connsiteX4" fmla="*/ 196543 w 704998"/>
                  <a:gd name="connsiteY4" fmla="*/ 597957 h 617880"/>
                  <a:gd name="connsiteX5" fmla="*/ 11358 w 704998"/>
                  <a:gd name="connsiteY5" fmla="*/ 283264 h 617880"/>
                  <a:gd name="connsiteX6" fmla="*/ 303417 w 704998"/>
                  <a:gd name="connsiteY6" fmla="*/ 4471 h 617880"/>
                  <a:gd name="connsiteX7" fmla="*/ 339876 w 704998"/>
                  <a:gd name="connsiteY7" fmla="*/ 7937 h 617880"/>
                  <a:gd name="connsiteX8" fmla="*/ 394549 w 704998"/>
                  <a:gd name="connsiteY8" fmla="*/ 0 h 617880"/>
                  <a:gd name="connsiteX0" fmla="*/ 394549 w 705601"/>
                  <a:gd name="connsiteY0" fmla="*/ 0 h 613705"/>
                  <a:gd name="connsiteX1" fmla="*/ 696866 w 705601"/>
                  <a:gd name="connsiteY1" fmla="*/ 285402 h 613705"/>
                  <a:gd name="connsiteX2" fmla="*/ 498312 w 705601"/>
                  <a:gd name="connsiteY2" fmla="*/ 610625 h 613705"/>
                  <a:gd name="connsiteX3" fmla="*/ 317239 w 705601"/>
                  <a:gd name="connsiteY3" fmla="*/ 606150 h 613705"/>
                  <a:gd name="connsiteX4" fmla="*/ 196543 w 705601"/>
                  <a:gd name="connsiteY4" fmla="*/ 597957 h 613705"/>
                  <a:gd name="connsiteX5" fmla="*/ 11358 w 705601"/>
                  <a:gd name="connsiteY5" fmla="*/ 283264 h 613705"/>
                  <a:gd name="connsiteX6" fmla="*/ 303417 w 705601"/>
                  <a:gd name="connsiteY6" fmla="*/ 4471 h 613705"/>
                  <a:gd name="connsiteX7" fmla="*/ 339876 w 705601"/>
                  <a:gd name="connsiteY7" fmla="*/ 7937 h 613705"/>
                  <a:gd name="connsiteX8" fmla="*/ 394549 w 705601"/>
                  <a:gd name="connsiteY8" fmla="*/ 0 h 613705"/>
                  <a:gd name="connsiteX0" fmla="*/ 394549 w 705495"/>
                  <a:gd name="connsiteY0" fmla="*/ 0 h 618931"/>
                  <a:gd name="connsiteX1" fmla="*/ 696866 w 705495"/>
                  <a:gd name="connsiteY1" fmla="*/ 285402 h 618931"/>
                  <a:gd name="connsiteX2" fmla="*/ 498312 w 705495"/>
                  <a:gd name="connsiteY2" fmla="*/ 610625 h 618931"/>
                  <a:gd name="connsiteX3" fmla="*/ 317239 w 705495"/>
                  <a:gd name="connsiteY3" fmla="*/ 606150 h 618931"/>
                  <a:gd name="connsiteX4" fmla="*/ 196543 w 705495"/>
                  <a:gd name="connsiteY4" fmla="*/ 597957 h 618931"/>
                  <a:gd name="connsiteX5" fmla="*/ 11358 w 705495"/>
                  <a:gd name="connsiteY5" fmla="*/ 283264 h 618931"/>
                  <a:gd name="connsiteX6" fmla="*/ 303417 w 705495"/>
                  <a:gd name="connsiteY6" fmla="*/ 4471 h 618931"/>
                  <a:gd name="connsiteX7" fmla="*/ 339876 w 705495"/>
                  <a:gd name="connsiteY7" fmla="*/ 7937 h 618931"/>
                  <a:gd name="connsiteX8" fmla="*/ 394549 w 705495"/>
                  <a:gd name="connsiteY8" fmla="*/ 0 h 618931"/>
                  <a:gd name="connsiteX0" fmla="*/ 394549 w 705935"/>
                  <a:gd name="connsiteY0" fmla="*/ 0 h 622093"/>
                  <a:gd name="connsiteX1" fmla="*/ 696866 w 705935"/>
                  <a:gd name="connsiteY1" fmla="*/ 285402 h 622093"/>
                  <a:gd name="connsiteX2" fmla="*/ 498312 w 705935"/>
                  <a:gd name="connsiteY2" fmla="*/ 610625 h 622093"/>
                  <a:gd name="connsiteX3" fmla="*/ 317239 w 705935"/>
                  <a:gd name="connsiteY3" fmla="*/ 606150 h 622093"/>
                  <a:gd name="connsiteX4" fmla="*/ 196543 w 705935"/>
                  <a:gd name="connsiteY4" fmla="*/ 597957 h 622093"/>
                  <a:gd name="connsiteX5" fmla="*/ 11358 w 705935"/>
                  <a:gd name="connsiteY5" fmla="*/ 283264 h 622093"/>
                  <a:gd name="connsiteX6" fmla="*/ 303417 w 705935"/>
                  <a:gd name="connsiteY6" fmla="*/ 4471 h 622093"/>
                  <a:gd name="connsiteX7" fmla="*/ 339876 w 705935"/>
                  <a:gd name="connsiteY7" fmla="*/ 7937 h 622093"/>
                  <a:gd name="connsiteX8" fmla="*/ 394549 w 705935"/>
                  <a:gd name="connsiteY8" fmla="*/ 0 h 622093"/>
                  <a:gd name="connsiteX0" fmla="*/ 383510 w 694896"/>
                  <a:gd name="connsiteY0" fmla="*/ 0 h 622093"/>
                  <a:gd name="connsiteX1" fmla="*/ 685827 w 694896"/>
                  <a:gd name="connsiteY1" fmla="*/ 285402 h 622093"/>
                  <a:gd name="connsiteX2" fmla="*/ 487273 w 694896"/>
                  <a:gd name="connsiteY2" fmla="*/ 610625 h 622093"/>
                  <a:gd name="connsiteX3" fmla="*/ 306200 w 694896"/>
                  <a:gd name="connsiteY3" fmla="*/ 606150 h 622093"/>
                  <a:gd name="connsiteX4" fmla="*/ 185504 w 694896"/>
                  <a:gd name="connsiteY4" fmla="*/ 597957 h 622093"/>
                  <a:gd name="connsiteX5" fmla="*/ 319 w 694896"/>
                  <a:gd name="connsiteY5" fmla="*/ 283264 h 622093"/>
                  <a:gd name="connsiteX6" fmla="*/ 144922 w 694896"/>
                  <a:gd name="connsiteY6" fmla="*/ 62174 h 622093"/>
                  <a:gd name="connsiteX7" fmla="*/ 292378 w 694896"/>
                  <a:gd name="connsiteY7" fmla="*/ 4471 h 622093"/>
                  <a:gd name="connsiteX8" fmla="*/ 328837 w 694896"/>
                  <a:gd name="connsiteY8" fmla="*/ 7937 h 622093"/>
                  <a:gd name="connsiteX9" fmla="*/ 383510 w 694896"/>
                  <a:gd name="connsiteY9" fmla="*/ 0 h 622093"/>
                  <a:gd name="connsiteX0" fmla="*/ 383539 w 694925"/>
                  <a:gd name="connsiteY0" fmla="*/ 0 h 622093"/>
                  <a:gd name="connsiteX1" fmla="*/ 685856 w 694925"/>
                  <a:gd name="connsiteY1" fmla="*/ 285402 h 622093"/>
                  <a:gd name="connsiteX2" fmla="*/ 487302 w 694925"/>
                  <a:gd name="connsiteY2" fmla="*/ 610625 h 622093"/>
                  <a:gd name="connsiteX3" fmla="*/ 306229 w 694925"/>
                  <a:gd name="connsiteY3" fmla="*/ 606150 h 622093"/>
                  <a:gd name="connsiteX4" fmla="*/ 185533 w 694925"/>
                  <a:gd name="connsiteY4" fmla="*/ 597957 h 622093"/>
                  <a:gd name="connsiteX5" fmla="*/ 348 w 694925"/>
                  <a:gd name="connsiteY5" fmla="*/ 283264 h 622093"/>
                  <a:gd name="connsiteX6" fmla="*/ 144951 w 694925"/>
                  <a:gd name="connsiteY6" fmla="*/ 62174 h 622093"/>
                  <a:gd name="connsiteX7" fmla="*/ 292407 w 694925"/>
                  <a:gd name="connsiteY7" fmla="*/ 4471 h 622093"/>
                  <a:gd name="connsiteX8" fmla="*/ 328866 w 694925"/>
                  <a:gd name="connsiteY8" fmla="*/ 7937 h 622093"/>
                  <a:gd name="connsiteX9" fmla="*/ 383539 w 694925"/>
                  <a:gd name="connsiteY9" fmla="*/ 0 h 622093"/>
                  <a:gd name="connsiteX0" fmla="*/ 392277 w 703663"/>
                  <a:gd name="connsiteY0" fmla="*/ 0 h 622093"/>
                  <a:gd name="connsiteX1" fmla="*/ 694594 w 703663"/>
                  <a:gd name="connsiteY1" fmla="*/ 285402 h 622093"/>
                  <a:gd name="connsiteX2" fmla="*/ 496040 w 703663"/>
                  <a:gd name="connsiteY2" fmla="*/ 610625 h 622093"/>
                  <a:gd name="connsiteX3" fmla="*/ 314967 w 703663"/>
                  <a:gd name="connsiteY3" fmla="*/ 606150 h 622093"/>
                  <a:gd name="connsiteX4" fmla="*/ 194271 w 703663"/>
                  <a:gd name="connsiteY4" fmla="*/ 597957 h 622093"/>
                  <a:gd name="connsiteX5" fmla="*/ 34626 w 703663"/>
                  <a:gd name="connsiteY5" fmla="*/ 447937 h 622093"/>
                  <a:gd name="connsiteX6" fmla="*/ 9086 w 703663"/>
                  <a:gd name="connsiteY6" fmla="*/ 283264 h 622093"/>
                  <a:gd name="connsiteX7" fmla="*/ 153689 w 703663"/>
                  <a:gd name="connsiteY7" fmla="*/ 62174 h 622093"/>
                  <a:gd name="connsiteX8" fmla="*/ 301145 w 703663"/>
                  <a:gd name="connsiteY8" fmla="*/ 4471 h 622093"/>
                  <a:gd name="connsiteX9" fmla="*/ 337604 w 703663"/>
                  <a:gd name="connsiteY9" fmla="*/ 7937 h 622093"/>
                  <a:gd name="connsiteX10" fmla="*/ 392277 w 703663"/>
                  <a:gd name="connsiteY10" fmla="*/ 0 h 622093"/>
                  <a:gd name="connsiteX0" fmla="*/ 388400 w 699786"/>
                  <a:gd name="connsiteY0" fmla="*/ 0 h 622093"/>
                  <a:gd name="connsiteX1" fmla="*/ 690717 w 699786"/>
                  <a:gd name="connsiteY1" fmla="*/ 285402 h 622093"/>
                  <a:gd name="connsiteX2" fmla="*/ 492163 w 699786"/>
                  <a:gd name="connsiteY2" fmla="*/ 610625 h 622093"/>
                  <a:gd name="connsiteX3" fmla="*/ 311090 w 699786"/>
                  <a:gd name="connsiteY3" fmla="*/ 606150 h 622093"/>
                  <a:gd name="connsiteX4" fmla="*/ 190394 w 699786"/>
                  <a:gd name="connsiteY4" fmla="*/ 597957 h 622093"/>
                  <a:gd name="connsiteX5" fmla="*/ 30749 w 699786"/>
                  <a:gd name="connsiteY5" fmla="*/ 447937 h 622093"/>
                  <a:gd name="connsiteX6" fmla="*/ 5209 w 699786"/>
                  <a:gd name="connsiteY6" fmla="*/ 283264 h 622093"/>
                  <a:gd name="connsiteX7" fmla="*/ 149812 w 699786"/>
                  <a:gd name="connsiteY7" fmla="*/ 62174 h 622093"/>
                  <a:gd name="connsiteX8" fmla="*/ 297268 w 699786"/>
                  <a:gd name="connsiteY8" fmla="*/ 4471 h 622093"/>
                  <a:gd name="connsiteX9" fmla="*/ 333727 w 699786"/>
                  <a:gd name="connsiteY9" fmla="*/ 7937 h 622093"/>
                  <a:gd name="connsiteX10" fmla="*/ 388400 w 699786"/>
                  <a:gd name="connsiteY10" fmla="*/ 0 h 622093"/>
                  <a:gd name="connsiteX0" fmla="*/ 383658 w 695044"/>
                  <a:gd name="connsiteY0" fmla="*/ 0 h 622093"/>
                  <a:gd name="connsiteX1" fmla="*/ 685975 w 695044"/>
                  <a:gd name="connsiteY1" fmla="*/ 285402 h 622093"/>
                  <a:gd name="connsiteX2" fmla="*/ 487421 w 695044"/>
                  <a:gd name="connsiteY2" fmla="*/ 610625 h 622093"/>
                  <a:gd name="connsiteX3" fmla="*/ 306348 w 695044"/>
                  <a:gd name="connsiteY3" fmla="*/ 606150 h 622093"/>
                  <a:gd name="connsiteX4" fmla="*/ 185652 w 695044"/>
                  <a:gd name="connsiteY4" fmla="*/ 597957 h 622093"/>
                  <a:gd name="connsiteX5" fmla="*/ 26007 w 695044"/>
                  <a:gd name="connsiteY5" fmla="*/ 447937 h 622093"/>
                  <a:gd name="connsiteX6" fmla="*/ 467 w 695044"/>
                  <a:gd name="connsiteY6" fmla="*/ 283264 h 622093"/>
                  <a:gd name="connsiteX7" fmla="*/ 52200 w 695044"/>
                  <a:gd name="connsiteY7" fmla="*/ 176474 h 622093"/>
                  <a:gd name="connsiteX8" fmla="*/ 145070 w 695044"/>
                  <a:gd name="connsiteY8" fmla="*/ 62174 h 622093"/>
                  <a:gd name="connsiteX9" fmla="*/ 292526 w 695044"/>
                  <a:gd name="connsiteY9" fmla="*/ 4471 h 622093"/>
                  <a:gd name="connsiteX10" fmla="*/ 328985 w 695044"/>
                  <a:gd name="connsiteY10" fmla="*/ 7937 h 622093"/>
                  <a:gd name="connsiteX11" fmla="*/ 383658 w 695044"/>
                  <a:gd name="connsiteY11" fmla="*/ 0 h 622093"/>
                  <a:gd name="connsiteX0" fmla="*/ 383658 w 695044"/>
                  <a:gd name="connsiteY0" fmla="*/ 0 h 622093"/>
                  <a:gd name="connsiteX1" fmla="*/ 685975 w 695044"/>
                  <a:gd name="connsiteY1" fmla="*/ 285402 h 622093"/>
                  <a:gd name="connsiteX2" fmla="*/ 487421 w 695044"/>
                  <a:gd name="connsiteY2" fmla="*/ 610625 h 622093"/>
                  <a:gd name="connsiteX3" fmla="*/ 306348 w 695044"/>
                  <a:gd name="connsiteY3" fmla="*/ 606150 h 622093"/>
                  <a:gd name="connsiteX4" fmla="*/ 185652 w 695044"/>
                  <a:gd name="connsiteY4" fmla="*/ 597957 h 622093"/>
                  <a:gd name="connsiteX5" fmla="*/ 26007 w 695044"/>
                  <a:gd name="connsiteY5" fmla="*/ 447937 h 622093"/>
                  <a:gd name="connsiteX6" fmla="*/ 467 w 695044"/>
                  <a:gd name="connsiteY6" fmla="*/ 283264 h 622093"/>
                  <a:gd name="connsiteX7" fmla="*/ 52200 w 695044"/>
                  <a:gd name="connsiteY7" fmla="*/ 176474 h 622093"/>
                  <a:gd name="connsiteX8" fmla="*/ 145070 w 695044"/>
                  <a:gd name="connsiteY8" fmla="*/ 62174 h 622093"/>
                  <a:gd name="connsiteX9" fmla="*/ 292526 w 695044"/>
                  <a:gd name="connsiteY9" fmla="*/ 4471 h 622093"/>
                  <a:gd name="connsiteX10" fmla="*/ 328985 w 695044"/>
                  <a:gd name="connsiteY10" fmla="*/ 7937 h 622093"/>
                  <a:gd name="connsiteX11" fmla="*/ 383658 w 695044"/>
                  <a:gd name="connsiteY11" fmla="*/ 0 h 622093"/>
                  <a:gd name="connsiteX0" fmla="*/ 383658 w 685989"/>
                  <a:gd name="connsiteY0" fmla="*/ 0 h 622093"/>
                  <a:gd name="connsiteX1" fmla="*/ 497494 w 685989"/>
                  <a:gd name="connsiteY1" fmla="*/ 57412 h 622093"/>
                  <a:gd name="connsiteX2" fmla="*/ 685975 w 685989"/>
                  <a:gd name="connsiteY2" fmla="*/ 285402 h 622093"/>
                  <a:gd name="connsiteX3" fmla="*/ 487421 w 685989"/>
                  <a:gd name="connsiteY3" fmla="*/ 610625 h 622093"/>
                  <a:gd name="connsiteX4" fmla="*/ 306348 w 685989"/>
                  <a:gd name="connsiteY4" fmla="*/ 606150 h 622093"/>
                  <a:gd name="connsiteX5" fmla="*/ 185652 w 685989"/>
                  <a:gd name="connsiteY5" fmla="*/ 597957 h 622093"/>
                  <a:gd name="connsiteX6" fmla="*/ 26007 w 685989"/>
                  <a:gd name="connsiteY6" fmla="*/ 447937 h 622093"/>
                  <a:gd name="connsiteX7" fmla="*/ 467 w 685989"/>
                  <a:gd name="connsiteY7" fmla="*/ 283264 h 622093"/>
                  <a:gd name="connsiteX8" fmla="*/ 52200 w 685989"/>
                  <a:gd name="connsiteY8" fmla="*/ 176474 h 622093"/>
                  <a:gd name="connsiteX9" fmla="*/ 145070 w 685989"/>
                  <a:gd name="connsiteY9" fmla="*/ 62174 h 622093"/>
                  <a:gd name="connsiteX10" fmla="*/ 292526 w 685989"/>
                  <a:gd name="connsiteY10" fmla="*/ 4471 h 622093"/>
                  <a:gd name="connsiteX11" fmla="*/ 328985 w 685989"/>
                  <a:gd name="connsiteY11" fmla="*/ 7937 h 622093"/>
                  <a:gd name="connsiteX12" fmla="*/ 383658 w 685989"/>
                  <a:gd name="connsiteY12" fmla="*/ 0 h 622093"/>
                  <a:gd name="connsiteX0" fmla="*/ 383658 w 685988"/>
                  <a:gd name="connsiteY0" fmla="*/ 0 h 622093"/>
                  <a:gd name="connsiteX1" fmla="*/ 497494 w 685988"/>
                  <a:gd name="connsiteY1" fmla="*/ 57412 h 622093"/>
                  <a:gd name="connsiteX2" fmla="*/ 685975 w 685988"/>
                  <a:gd name="connsiteY2" fmla="*/ 285402 h 622093"/>
                  <a:gd name="connsiteX3" fmla="*/ 487421 w 685988"/>
                  <a:gd name="connsiteY3" fmla="*/ 610625 h 622093"/>
                  <a:gd name="connsiteX4" fmla="*/ 306348 w 685988"/>
                  <a:gd name="connsiteY4" fmla="*/ 606150 h 622093"/>
                  <a:gd name="connsiteX5" fmla="*/ 185652 w 685988"/>
                  <a:gd name="connsiteY5" fmla="*/ 597957 h 622093"/>
                  <a:gd name="connsiteX6" fmla="*/ 26007 w 685988"/>
                  <a:gd name="connsiteY6" fmla="*/ 447937 h 622093"/>
                  <a:gd name="connsiteX7" fmla="*/ 467 w 685988"/>
                  <a:gd name="connsiteY7" fmla="*/ 283264 h 622093"/>
                  <a:gd name="connsiteX8" fmla="*/ 52200 w 685988"/>
                  <a:gd name="connsiteY8" fmla="*/ 176474 h 622093"/>
                  <a:gd name="connsiteX9" fmla="*/ 145070 w 685988"/>
                  <a:gd name="connsiteY9" fmla="*/ 62174 h 622093"/>
                  <a:gd name="connsiteX10" fmla="*/ 292526 w 685988"/>
                  <a:gd name="connsiteY10" fmla="*/ 4471 h 622093"/>
                  <a:gd name="connsiteX11" fmla="*/ 328985 w 685988"/>
                  <a:gd name="connsiteY11" fmla="*/ 7937 h 622093"/>
                  <a:gd name="connsiteX12" fmla="*/ 383658 w 685988"/>
                  <a:gd name="connsiteY12" fmla="*/ 0 h 622093"/>
                  <a:gd name="connsiteX0" fmla="*/ 383658 w 689594"/>
                  <a:gd name="connsiteY0" fmla="*/ 0 h 622093"/>
                  <a:gd name="connsiteX1" fmla="*/ 497494 w 689594"/>
                  <a:gd name="connsiteY1" fmla="*/ 57412 h 622093"/>
                  <a:gd name="connsiteX2" fmla="*/ 607032 w 689594"/>
                  <a:gd name="connsiteY2" fmla="*/ 162187 h 622093"/>
                  <a:gd name="connsiteX3" fmla="*/ 685975 w 689594"/>
                  <a:gd name="connsiteY3" fmla="*/ 285402 h 622093"/>
                  <a:gd name="connsiteX4" fmla="*/ 487421 w 689594"/>
                  <a:gd name="connsiteY4" fmla="*/ 610625 h 622093"/>
                  <a:gd name="connsiteX5" fmla="*/ 306348 w 689594"/>
                  <a:gd name="connsiteY5" fmla="*/ 606150 h 622093"/>
                  <a:gd name="connsiteX6" fmla="*/ 185652 w 689594"/>
                  <a:gd name="connsiteY6" fmla="*/ 597957 h 622093"/>
                  <a:gd name="connsiteX7" fmla="*/ 26007 w 689594"/>
                  <a:gd name="connsiteY7" fmla="*/ 447937 h 622093"/>
                  <a:gd name="connsiteX8" fmla="*/ 467 w 689594"/>
                  <a:gd name="connsiteY8" fmla="*/ 283264 h 622093"/>
                  <a:gd name="connsiteX9" fmla="*/ 52200 w 689594"/>
                  <a:gd name="connsiteY9" fmla="*/ 176474 h 622093"/>
                  <a:gd name="connsiteX10" fmla="*/ 145070 w 689594"/>
                  <a:gd name="connsiteY10" fmla="*/ 62174 h 622093"/>
                  <a:gd name="connsiteX11" fmla="*/ 292526 w 689594"/>
                  <a:gd name="connsiteY11" fmla="*/ 4471 h 622093"/>
                  <a:gd name="connsiteX12" fmla="*/ 328985 w 689594"/>
                  <a:gd name="connsiteY12" fmla="*/ 7937 h 622093"/>
                  <a:gd name="connsiteX13" fmla="*/ 383658 w 689594"/>
                  <a:gd name="connsiteY13" fmla="*/ 0 h 622093"/>
                  <a:gd name="connsiteX0" fmla="*/ 383658 w 689594"/>
                  <a:gd name="connsiteY0" fmla="*/ 0 h 622093"/>
                  <a:gd name="connsiteX1" fmla="*/ 497494 w 689594"/>
                  <a:gd name="connsiteY1" fmla="*/ 57412 h 622093"/>
                  <a:gd name="connsiteX2" fmla="*/ 607032 w 689594"/>
                  <a:gd name="connsiteY2" fmla="*/ 162187 h 622093"/>
                  <a:gd name="connsiteX3" fmla="*/ 685975 w 689594"/>
                  <a:gd name="connsiteY3" fmla="*/ 285402 h 622093"/>
                  <a:gd name="connsiteX4" fmla="*/ 487421 w 689594"/>
                  <a:gd name="connsiteY4" fmla="*/ 610625 h 622093"/>
                  <a:gd name="connsiteX5" fmla="*/ 306348 w 689594"/>
                  <a:gd name="connsiteY5" fmla="*/ 606150 h 622093"/>
                  <a:gd name="connsiteX6" fmla="*/ 185652 w 689594"/>
                  <a:gd name="connsiteY6" fmla="*/ 597957 h 622093"/>
                  <a:gd name="connsiteX7" fmla="*/ 26007 w 689594"/>
                  <a:gd name="connsiteY7" fmla="*/ 447937 h 622093"/>
                  <a:gd name="connsiteX8" fmla="*/ 467 w 689594"/>
                  <a:gd name="connsiteY8" fmla="*/ 283264 h 622093"/>
                  <a:gd name="connsiteX9" fmla="*/ 52200 w 689594"/>
                  <a:gd name="connsiteY9" fmla="*/ 176474 h 622093"/>
                  <a:gd name="connsiteX10" fmla="*/ 145070 w 689594"/>
                  <a:gd name="connsiteY10" fmla="*/ 62174 h 622093"/>
                  <a:gd name="connsiteX11" fmla="*/ 292526 w 689594"/>
                  <a:gd name="connsiteY11" fmla="*/ 4471 h 622093"/>
                  <a:gd name="connsiteX12" fmla="*/ 328985 w 689594"/>
                  <a:gd name="connsiteY12" fmla="*/ 7937 h 622093"/>
                  <a:gd name="connsiteX13" fmla="*/ 383658 w 689594"/>
                  <a:gd name="connsiteY13" fmla="*/ 0 h 622093"/>
                  <a:gd name="connsiteX0" fmla="*/ 383658 w 680530"/>
                  <a:gd name="connsiteY0" fmla="*/ 0 h 631776"/>
                  <a:gd name="connsiteX1" fmla="*/ 497494 w 680530"/>
                  <a:gd name="connsiteY1" fmla="*/ 57412 h 631776"/>
                  <a:gd name="connsiteX2" fmla="*/ 607032 w 680530"/>
                  <a:gd name="connsiteY2" fmla="*/ 162187 h 631776"/>
                  <a:gd name="connsiteX3" fmla="*/ 676450 w 680530"/>
                  <a:gd name="connsiteY3" fmla="*/ 311596 h 631776"/>
                  <a:gd name="connsiteX4" fmla="*/ 487421 w 680530"/>
                  <a:gd name="connsiteY4" fmla="*/ 610625 h 631776"/>
                  <a:gd name="connsiteX5" fmla="*/ 306348 w 680530"/>
                  <a:gd name="connsiteY5" fmla="*/ 606150 h 631776"/>
                  <a:gd name="connsiteX6" fmla="*/ 185652 w 680530"/>
                  <a:gd name="connsiteY6" fmla="*/ 597957 h 631776"/>
                  <a:gd name="connsiteX7" fmla="*/ 26007 w 680530"/>
                  <a:gd name="connsiteY7" fmla="*/ 447937 h 631776"/>
                  <a:gd name="connsiteX8" fmla="*/ 467 w 680530"/>
                  <a:gd name="connsiteY8" fmla="*/ 283264 h 631776"/>
                  <a:gd name="connsiteX9" fmla="*/ 52200 w 680530"/>
                  <a:gd name="connsiteY9" fmla="*/ 176474 h 631776"/>
                  <a:gd name="connsiteX10" fmla="*/ 145070 w 680530"/>
                  <a:gd name="connsiteY10" fmla="*/ 62174 h 631776"/>
                  <a:gd name="connsiteX11" fmla="*/ 292526 w 680530"/>
                  <a:gd name="connsiteY11" fmla="*/ 4471 h 631776"/>
                  <a:gd name="connsiteX12" fmla="*/ 328985 w 680530"/>
                  <a:gd name="connsiteY12" fmla="*/ 7937 h 631776"/>
                  <a:gd name="connsiteX13" fmla="*/ 383658 w 680530"/>
                  <a:gd name="connsiteY13" fmla="*/ 0 h 631776"/>
                  <a:gd name="connsiteX0" fmla="*/ 383658 w 678808"/>
                  <a:gd name="connsiteY0" fmla="*/ 0 h 631776"/>
                  <a:gd name="connsiteX1" fmla="*/ 497494 w 678808"/>
                  <a:gd name="connsiteY1" fmla="*/ 57412 h 631776"/>
                  <a:gd name="connsiteX2" fmla="*/ 607032 w 678808"/>
                  <a:gd name="connsiteY2" fmla="*/ 162187 h 631776"/>
                  <a:gd name="connsiteX3" fmla="*/ 676450 w 678808"/>
                  <a:gd name="connsiteY3" fmla="*/ 311596 h 631776"/>
                  <a:gd name="connsiteX4" fmla="*/ 487421 w 678808"/>
                  <a:gd name="connsiteY4" fmla="*/ 610625 h 631776"/>
                  <a:gd name="connsiteX5" fmla="*/ 306348 w 678808"/>
                  <a:gd name="connsiteY5" fmla="*/ 606150 h 631776"/>
                  <a:gd name="connsiteX6" fmla="*/ 185652 w 678808"/>
                  <a:gd name="connsiteY6" fmla="*/ 597957 h 631776"/>
                  <a:gd name="connsiteX7" fmla="*/ 26007 w 678808"/>
                  <a:gd name="connsiteY7" fmla="*/ 447937 h 631776"/>
                  <a:gd name="connsiteX8" fmla="*/ 467 w 678808"/>
                  <a:gd name="connsiteY8" fmla="*/ 283264 h 631776"/>
                  <a:gd name="connsiteX9" fmla="*/ 52200 w 678808"/>
                  <a:gd name="connsiteY9" fmla="*/ 176474 h 631776"/>
                  <a:gd name="connsiteX10" fmla="*/ 145070 w 678808"/>
                  <a:gd name="connsiteY10" fmla="*/ 62174 h 631776"/>
                  <a:gd name="connsiteX11" fmla="*/ 292526 w 678808"/>
                  <a:gd name="connsiteY11" fmla="*/ 4471 h 631776"/>
                  <a:gd name="connsiteX12" fmla="*/ 328985 w 678808"/>
                  <a:gd name="connsiteY12" fmla="*/ 7937 h 631776"/>
                  <a:gd name="connsiteX13" fmla="*/ 383658 w 678808"/>
                  <a:gd name="connsiteY13" fmla="*/ 0 h 631776"/>
                  <a:gd name="connsiteX0" fmla="*/ 383658 w 671751"/>
                  <a:gd name="connsiteY0" fmla="*/ 0 h 631072"/>
                  <a:gd name="connsiteX1" fmla="*/ 497494 w 671751"/>
                  <a:gd name="connsiteY1" fmla="*/ 57412 h 631072"/>
                  <a:gd name="connsiteX2" fmla="*/ 607032 w 671751"/>
                  <a:gd name="connsiteY2" fmla="*/ 162187 h 631072"/>
                  <a:gd name="connsiteX3" fmla="*/ 669306 w 671751"/>
                  <a:gd name="connsiteY3" fmla="*/ 321121 h 631072"/>
                  <a:gd name="connsiteX4" fmla="*/ 487421 w 671751"/>
                  <a:gd name="connsiteY4" fmla="*/ 610625 h 631072"/>
                  <a:gd name="connsiteX5" fmla="*/ 306348 w 671751"/>
                  <a:gd name="connsiteY5" fmla="*/ 606150 h 631072"/>
                  <a:gd name="connsiteX6" fmla="*/ 185652 w 671751"/>
                  <a:gd name="connsiteY6" fmla="*/ 597957 h 631072"/>
                  <a:gd name="connsiteX7" fmla="*/ 26007 w 671751"/>
                  <a:gd name="connsiteY7" fmla="*/ 447937 h 631072"/>
                  <a:gd name="connsiteX8" fmla="*/ 467 w 671751"/>
                  <a:gd name="connsiteY8" fmla="*/ 283264 h 631072"/>
                  <a:gd name="connsiteX9" fmla="*/ 52200 w 671751"/>
                  <a:gd name="connsiteY9" fmla="*/ 176474 h 631072"/>
                  <a:gd name="connsiteX10" fmla="*/ 145070 w 671751"/>
                  <a:gd name="connsiteY10" fmla="*/ 62174 h 631072"/>
                  <a:gd name="connsiteX11" fmla="*/ 292526 w 671751"/>
                  <a:gd name="connsiteY11" fmla="*/ 4471 h 631072"/>
                  <a:gd name="connsiteX12" fmla="*/ 328985 w 671751"/>
                  <a:gd name="connsiteY12" fmla="*/ 7937 h 631072"/>
                  <a:gd name="connsiteX13" fmla="*/ 383658 w 671751"/>
                  <a:gd name="connsiteY13" fmla="*/ 0 h 631072"/>
                  <a:gd name="connsiteX0" fmla="*/ 383658 w 669380"/>
                  <a:gd name="connsiteY0" fmla="*/ 0 h 618711"/>
                  <a:gd name="connsiteX1" fmla="*/ 497494 w 669380"/>
                  <a:gd name="connsiteY1" fmla="*/ 57412 h 618711"/>
                  <a:gd name="connsiteX2" fmla="*/ 607032 w 669380"/>
                  <a:gd name="connsiteY2" fmla="*/ 162187 h 618711"/>
                  <a:gd name="connsiteX3" fmla="*/ 669306 w 669380"/>
                  <a:gd name="connsiteY3" fmla="*/ 321121 h 618711"/>
                  <a:gd name="connsiteX4" fmla="*/ 616558 w 669380"/>
                  <a:gd name="connsiteY4" fmla="*/ 488417 h 618711"/>
                  <a:gd name="connsiteX5" fmla="*/ 487421 w 669380"/>
                  <a:gd name="connsiteY5" fmla="*/ 610625 h 618711"/>
                  <a:gd name="connsiteX6" fmla="*/ 306348 w 669380"/>
                  <a:gd name="connsiteY6" fmla="*/ 606150 h 618711"/>
                  <a:gd name="connsiteX7" fmla="*/ 185652 w 669380"/>
                  <a:gd name="connsiteY7" fmla="*/ 597957 h 618711"/>
                  <a:gd name="connsiteX8" fmla="*/ 26007 w 669380"/>
                  <a:gd name="connsiteY8" fmla="*/ 447937 h 618711"/>
                  <a:gd name="connsiteX9" fmla="*/ 467 w 669380"/>
                  <a:gd name="connsiteY9" fmla="*/ 283264 h 618711"/>
                  <a:gd name="connsiteX10" fmla="*/ 52200 w 669380"/>
                  <a:gd name="connsiteY10" fmla="*/ 176474 h 618711"/>
                  <a:gd name="connsiteX11" fmla="*/ 145070 w 669380"/>
                  <a:gd name="connsiteY11" fmla="*/ 62174 h 618711"/>
                  <a:gd name="connsiteX12" fmla="*/ 292526 w 669380"/>
                  <a:gd name="connsiteY12" fmla="*/ 4471 h 618711"/>
                  <a:gd name="connsiteX13" fmla="*/ 328985 w 669380"/>
                  <a:gd name="connsiteY13" fmla="*/ 7937 h 618711"/>
                  <a:gd name="connsiteX14" fmla="*/ 383658 w 669380"/>
                  <a:gd name="connsiteY14" fmla="*/ 0 h 618711"/>
                  <a:gd name="connsiteX0" fmla="*/ 383658 w 669724"/>
                  <a:gd name="connsiteY0" fmla="*/ 0 h 618711"/>
                  <a:gd name="connsiteX1" fmla="*/ 497494 w 669724"/>
                  <a:gd name="connsiteY1" fmla="*/ 57412 h 618711"/>
                  <a:gd name="connsiteX2" fmla="*/ 607032 w 669724"/>
                  <a:gd name="connsiteY2" fmla="*/ 162187 h 618711"/>
                  <a:gd name="connsiteX3" fmla="*/ 669306 w 669724"/>
                  <a:gd name="connsiteY3" fmla="*/ 321121 h 618711"/>
                  <a:gd name="connsiteX4" fmla="*/ 616558 w 669724"/>
                  <a:gd name="connsiteY4" fmla="*/ 488417 h 618711"/>
                  <a:gd name="connsiteX5" fmla="*/ 487421 w 669724"/>
                  <a:gd name="connsiteY5" fmla="*/ 610625 h 618711"/>
                  <a:gd name="connsiteX6" fmla="*/ 306348 w 669724"/>
                  <a:gd name="connsiteY6" fmla="*/ 606150 h 618711"/>
                  <a:gd name="connsiteX7" fmla="*/ 185652 w 669724"/>
                  <a:gd name="connsiteY7" fmla="*/ 597957 h 618711"/>
                  <a:gd name="connsiteX8" fmla="*/ 26007 w 669724"/>
                  <a:gd name="connsiteY8" fmla="*/ 447937 h 618711"/>
                  <a:gd name="connsiteX9" fmla="*/ 467 w 669724"/>
                  <a:gd name="connsiteY9" fmla="*/ 283264 h 618711"/>
                  <a:gd name="connsiteX10" fmla="*/ 52200 w 669724"/>
                  <a:gd name="connsiteY10" fmla="*/ 176474 h 618711"/>
                  <a:gd name="connsiteX11" fmla="*/ 145070 w 669724"/>
                  <a:gd name="connsiteY11" fmla="*/ 62174 h 618711"/>
                  <a:gd name="connsiteX12" fmla="*/ 292526 w 669724"/>
                  <a:gd name="connsiteY12" fmla="*/ 4471 h 618711"/>
                  <a:gd name="connsiteX13" fmla="*/ 328985 w 669724"/>
                  <a:gd name="connsiteY13" fmla="*/ 7937 h 618711"/>
                  <a:gd name="connsiteX14" fmla="*/ 383658 w 669724"/>
                  <a:gd name="connsiteY14" fmla="*/ 0 h 618711"/>
                  <a:gd name="connsiteX0" fmla="*/ 383658 w 669361"/>
                  <a:gd name="connsiteY0" fmla="*/ 0 h 619764"/>
                  <a:gd name="connsiteX1" fmla="*/ 497494 w 669361"/>
                  <a:gd name="connsiteY1" fmla="*/ 57412 h 619764"/>
                  <a:gd name="connsiteX2" fmla="*/ 607032 w 669361"/>
                  <a:gd name="connsiteY2" fmla="*/ 162187 h 619764"/>
                  <a:gd name="connsiteX3" fmla="*/ 669306 w 669361"/>
                  <a:gd name="connsiteY3" fmla="*/ 321121 h 619764"/>
                  <a:gd name="connsiteX4" fmla="*/ 597508 w 669361"/>
                  <a:gd name="connsiteY4" fmla="*/ 474129 h 619764"/>
                  <a:gd name="connsiteX5" fmla="*/ 487421 w 669361"/>
                  <a:gd name="connsiteY5" fmla="*/ 610625 h 619764"/>
                  <a:gd name="connsiteX6" fmla="*/ 306348 w 669361"/>
                  <a:gd name="connsiteY6" fmla="*/ 606150 h 619764"/>
                  <a:gd name="connsiteX7" fmla="*/ 185652 w 669361"/>
                  <a:gd name="connsiteY7" fmla="*/ 597957 h 619764"/>
                  <a:gd name="connsiteX8" fmla="*/ 26007 w 669361"/>
                  <a:gd name="connsiteY8" fmla="*/ 447937 h 619764"/>
                  <a:gd name="connsiteX9" fmla="*/ 467 w 669361"/>
                  <a:gd name="connsiteY9" fmla="*/ 283264 h 619764"/>
                  <a:gd name="connsiteX10" fmla="*/ 52200 w 669361"/>
                  <a:gd name="connsiteY10" fmla="*/ 176474 h 619764"/>
                  <a:gd name="connsiteX11" fmla="*/ 145070 w 669361"/>
                  <a:gd name="connsiteY11" fmla="*/ 62174 h 619764"/>
                  <a:gd name="connsiteX12" fmla="*/ 292526 w 669361"/>
                  <a:gd name="connsiteY12" fmla="*/ 4471 h 619764"/>
                  <a:gd name="connsiteX13" fmla="*/ 328985 w 669361"/>
                  <a:gd name="connsiteY13" fmla="*/ 7937 h 619764"/>
                  <a:gd name="connsiteX14" fmla="*/ 383658 w 669361"/>
                  <a:gd name="connsiteY14" fmla="*/ 0 h 619764"/>
                  <a:gd name="connsiteX0" fmla="*/ 383658 w 669323"/>
                  <a:gd name="connsiteY0" fmla="*/ 0 h 618185"/>
                  <a:gd name="connsiteX1" fmla="*/ 497494 w 669323"/>
                  <a:gd name="connsiteY1" fmla="*/ 57412 h 618185"/>
                  <a:gd name="connsiteX2" fmla="*/ 607032 w 669323"/>
                  <a:gd name="connsiteY2" fmla="*/ 162187 h 618185"/>
                  <a:gd name="connsiteX3" fmla="*/ 669306 w 669323"/>
                  <a:gd name="connsiteY3" fmla="*/ 321121 h 618185"/>
                  <a:gd name="connsiteX4" fmla="*/ 609414 w 669323"/>
                  <a:gd name="connsiteY4" fmla="*/ 495561 h 618185"/>
                  <a:gd name="connsiteX5" fmla="*/ 487421 w 669323"/>
                  <a:gd name="connsiteY5" fmla="*/ 610625 h 618185"/>
                  <a:gd name="connsiteX6" fmla="*/ 306348 w 669323"/>
                  <a:gd name="connsiteY6" fmla="*/ 606150 h 618185"/>
                  <a:gd name="connsiteX7" fmla="*/ 185652 w 669323"/>
                  <a:gd name="connsiteY7" fmla="*/ 597957 h 618185"/>
                  <a:gd name="connsiteX8" fmla="*/ 26007 w 669323"/>
                  <a:gd name="connsiteY8" fmla="*/ 447937 h 618185"/>
                  <a:gd name="connsiteX9" fmla="*/ 467 w 669323"/>
                  <a:gd name="connsiteY9" fmla="*/ 283264 h 618185"/>
                  <a:gd name="connsiteX10" fmla="*/ 52200 w 669323"/>
                  <a:gd name="connsiteY10" fmla="*/ 176474 h 618185"/>
                  <a:gd name="connsiteX11" fmla="*/ 145070 w 669323"/>
                  <a:gd name="connsiteY11" fmla="*/ 62174 h 618185"/>
                  <a:gd name="connsiteX12" fmla="*/ 292526 w 669323"/>
                  <a:gd name="connsiteY12" fmla="*/ 4471 h 618185"/>
                  <a:gd name="connsiteX13" fmla="*/ 328985 w 669323"/>
                  <a:gd name="connsiteY13" fmla="*/ 7937 h 618185"/>
                  <a:gd name="connsiteX14" fmla="*/ 383658 w 669323"/>
                  <a:gd name="connsiteY14" fmla="*/ 0 h 618185"/>
                  <a:gd name="connsiteX0" fmla="*/ 383658 w 669323"/>
                  <a:gd name="connsiteY0" fmla="*/ 0 h 615043"/>
                  <a:gd name="connsiteX1" fmla="*/ 497494 w 669323"/>
                  <a:gd name="connsiteY1" fmla="*/ 57412 h 615043"/>
                  <a:gd name="connsiteX2" fmla="*/ 607032 w 669323"/>
                  <a:gd name="connsiteY2" fmla="*/ 162187 h 615043"/>
                  <a:gd name="connsiteX3" fmla="*/ 669306 w 669323"/>
                  <a:gd name="connsiteY3" fmla="*/ 321121 h 615043"/>
                  <a:gd name="connsiteX4" fmla="*/ 609414 w 669323"/>
                  <a:gd name="connsiteY4" fmla="*/ 495561 h 615043"/>
                  <a:gd name="connsiteX5" fmla="*/ 487421 w 669323"/>
                  <a:gd name="connsiteY5" fmla="*/ 610625 h 615043"/>
                  <a:gd name="connsiteX6" fmla="*/ 306348 w 669323"/>
                  <a:gd name="connsiteY6" fmla="*/ 606150 h 615043"/>
                  <a:gd name="connsiteX7" fmla="*/ 185652 w 669323"/>
                  <a:gd name="connsiteY7" fmla="*/ 597957 h 615043"/>
                  <a:gd name="connsiteX8" fmla="*/ 26007 w 669323"/>
                  <a:gd name="connsiteY8" fmla="*/ 447937 h 615043"/>
                  <a:gd name="connsiteX9" fmla="*/ 467 w 669323"/>
                  <a:gd name="connsiteY9" fmla="*/ 283264 h 615043"/>
                  <a:gd name="connsiteX10" fmla="*/ 52200 w 669323"/>
                  <a:gd name="connsiteY10" fmla="*/ 176474 h 615043"/>
                  <a:gd name="connsiteX11" fmla="*/ 145070 w 669323"/>
                  <a:gd name="connsiteY11" fmla="*/ 62174 h 615043"/>
                  <a:gd name="connsiteX12" fmla="*/ 292526 w 669323"/>
                  <a:gd name="connsiteY12" fmla="*/ 4471 h 615043"/>
                  <a:gd name="connsiteX13" fmla="*/ 328985 w 669323"/>
                  <a:gd name="connsiteY13" fmla="*/ 7937 h 615043"/>
                  <a:gd name="connsiteX14" fmla="*/ 383658 w 669323"/>
                  <a:gd name="connsiteY14" fmla="*/ 0 h 615043"/>
                  <a:gd name="connsiteX0" fmla="*/ 383586 w 669251"/>
                  <a:gd name="connsiteY0" fmla="*/ 0 h 615043"/>
                  <a:gd name="connsiteX1" fmla="*/ 497422 w 669251"/>
                  <a:gd name="connsiteY1" fmla="*/ 57412 h 615043"/>
                  <a:gd name="connsiteX2" fmla="*/ 606960 w 669251"/>
                  <a:gd name="connsiteY2" fmla="*/ 162187 h 615043"/>
                  <a:gd name="connsiteX3" fmla="*/ 669234 w 669251"/>
                  <a:gd name="connsiteY3" fmla="*/ 321121 h 615043"/>
                  <a:gd name="connsiteX4" fmla="*/ 609342 w 669251"/>
                  <a:gd name="connsiteY4" fmla="*/ 495561 h 615043"/>
                  <a:gd name="connsiteX5" fmla="*/ 487349 w 669251"/>
                  <a:gd name="connsiteY5" fmla="*/ 610625 h 615043"/>
                  <a:gd name="connsiteX6" fmla="*/ 306276 w 669251"/>
                  <a:gd name="connsiteY6" fmla="*/ 606150 h 615043"/>
                  <a:gd name="connsiteX7" fmla="*/ 185580 w 669251"/>
                  <a:gd name="connsiteY7" fmla="*/ 597957 h 615043"/>
                  <a:gd name="connsiteX8" fmla="*/ 25935 w 669251"/>
                  <a:gd name="connsiteY8" fmla="*/ 447937 h 615043"/>
                  <a:gd name="connsiteX9" fmla="*/ 395 w 669251"/>
                  <a:gd name="connsiteY9" fmla="*/ 283264 h 615043"/>
                  <a:gd name="connsiteX10" fmla="*/ 49747 w 669251"/>
                  <a:gd name="connsiteY10" fmla="*/ 169330 h 615043"/>
                  <a:gd name="connsiteX11" fmla="*/ 144998 w 669251"/>
                  <a:gd name="connsiteY11" fmla="*/ 62174 h 615043"/>
                  <a:gd name="connsiteX12" fmla="*/ 292454 w 669251"/>
                  <a:gd name="connsiteY12" fmla="*/ 4471 h 615043"/>
                  <a:gd name="connsiteX13" fmla="*/ 328913 w 669251"/>
                  <a:gd name="connsiteY13" fmla="*/ 7937 h 615043"/>
                  <a:gd name="connsiteX14" fmla="*/ 383586 w 669251"/>
                  <a:gd name="connsiteY14" fmla="*/ 0 h 615043"/>
                  <a:gd name="connsiteX0" fmla="*/ 383586 w 669251"/>
                  <a:gd name="connsiteY0" fmla="*/ 0 h 615043"/>
                  <a:gd name="connsiteX1" fmla="*/ 497422 w 669251"/>
                  <a:gd name="connsiteY1" fmla="*/ 57412 h 615043"/>
                  <a:gd name="connsiteX2" fmla="*/ 606960 w 669251"/>
                  <a:gd name="connsiteY2" fmla="*/ 162187 h 615043"/>
                  <a:gd name="connsiteX3" fmla="*/ 669234 w 669251"/>
                  <a:gd name="connsiteY3" fmla="*/ 321121 h 615043"/>
                  <a:gd name="connsiteX4" fmla="*/ 609342 w 669251"/>
                  <a:gd name="connsiteY4" fmla="*/ 495561 h 615043"/>
                  <a:gd name="connsiteX5" fmla="*/ 487349 w 669251"/>
                  <a:gd name="connsiteY5" fmla="*/ 610625 h 615043"/>
                  <a:gd name="connsiteX6" fmla="*/ 306276 w 669251"/>
                  <a:gd name="connsiteY6" fmla="*/ 606150 h 615043"/>
                  <a:gd name="connsiteX7" fmla="*/ 185580 w 669251"/>
                  <a:gd name="connsiteY7" fmla="*/ 597957 h 615043"/>
                  <a:gd name="connsiteX8" fmla="*/ 25935 w 669251"/>
                  <a:gd name="connsiteY8" fmla="*/ 447937 h 615043"/>
                  <a:gd name="connsiteX9" fmla="*/ 395 w 669251"/>
                  <a:gd name="connsiteY9" fmla="*/ 283264 h 615043"/>
                  <a:gd name="connsiteX10" fmla="*/ 49747 w 669251"/>
                  <a:gd name="connsiteY10" fmla="*/ 169330 h 615043"/>
                  <a:gd name="connsiteX11" fmla="*/ 144998 w 669251"/>
                  <a:gd name="connsiteY11" fmla="*/ 62174 h 615043"/>
                  <a:gd name="connsiteX12" fmla="*/ 292454 w 669251"/>
                  <a:gd name="connsiteY12" fmla="*/ 4471 h 615043"/>
                  <a:gd name="connsiteX13" fmla="*/ 328913 w 669251"/>
                  <a:gd name="connsiteY13" fmla="*/ 7937 h 615043"/>
                  <a:gd name="connsiteX14" fmla="*/ 383586 w 669251"/>
                  <a:gd name="connsiteY14" fmla="*/ 0 h 615043"/>
                  <a:gd name="connsiteX0" fmla="*/ 383586 w 669251"/>
                  <a:gd name="connsiteY0" fmla="*/ 0 h 615043"/>
                  <a:gd name="connsiteX1" fmla="*/ 497422 w 669251"/>
                  <a:gd name="connsiteY1" fmla="*/ 57412 h 615043"/>
                  <a:gd name="connsiteX2" fmla="*/ 606960 w 669251"/>
                  <a:gd name="connsiteY2" fmla="*/ 162187 h 615043"/>
                  <a:gd name="connsiteX3" fmla="*/ 669234 w 669251"/>
                  <a:gd name="connsiteY3" fmla="*/ 321121 h 615043"/>
                  <a:gd name="connsiteX4" fmla="*/ 609342 w 669251"/>
                  <a:gd name="connsiteY4" fmla="*/ 495561 h 615043"/>
                  <a:gd name="connsiteX5" fmla="*/ 487349 w 669251"/>
                  <a:gd name="connsiteY5" fmla="*/ 610625 h 615043"/>
                  <a:gd name="connsiteX6" fmla="*/ 306276 w 669251"/>
                  <a:gd name="connsiteY6" fmla="*/ 606150 h 615043"/>
                  <a:gd name="connsiteX7" fmla="*/ 185580 w 669251"/>
                  <a:gd name="connsiteY7" fmla="*/ 597957 h 615043"/>
                  <a:gd name="connsiteX8" fmla="*/ 25935 w 669251"/>
                  <a:gd name="connsiteY8" fmla="*/ 447937 h 615043"/>
                  <a:gd name="connsiteX9" fmla="*/ 395 w 669251"/>
                  <a:gd name="connsiteY9" fmla="*/ 283264 h 615043"/>
                  <a:gd name="connsiteX10" fmla="*/ 49747 w 669251"/>
                  <a:gd name="connsiteY10" fmla="*/ 169330 h 615043"/>
                  <a:gd name="connsiteX11" fmla="*/ 144998 w 669251"/>
                  <a:gd name="connsiteY11" fmla="*/ 62174 h 615043"/>
                  <a:gd name="connsiteX12" fmla="*/ 254354 w 669251"/>
                  <a:gd name="connsiteY12" fmla="*/ 6852 h 615043"/>
                  <a:gd name="connsiteX13" fmla="*/ 328913 w 669251"/>
                  <a:gd name="connsiteY13" fmla="*/ 7937 h 615043"/>
                  <a:gd name="connsiteX14" fmla="*/ 383586 w 669251"/>
                  <a:gd name="connsiteY14" fmla="*/ 0 h 615043"/>
                  <a:gd name="connsiteX0" fmla="*/ 383586 w 669251"/>
                  <a:gd name="connsiteY0" fmla="*/ 0 h 615043"/>
                  <a:gd name="connsiteX1" fmla="*/ 497422 w 669251"/>
                  <a:gd name="connsiteY1" fmla="*/ 57412 h 615043"/>
                  <a:gd name="connsiteX2" fmla="*/ 606960 w 669251"/>
                  <a:gd name="connsiteY2" fmla="*/ 162187 h 615043"/>
                  <a:gd name="connsiteX3" fmla="*/ 669234 w 669251"/>
                  <a:gd name="connsiteY3" fmla="*/ 321121 h 615043"/>
                  <a:gd name="connsiteX4" fmla="*/ 609342 w 669251"/>
                  <a:gd name="connsiteY4" fmla="*/ 495561 h 615043"/>
                  <a:gd name="connsiteX5" fmla="*/ 487349 w 669251"/>
                  <a:gd name="connsiteY5" fmla="*/ 610625 h 615043"/>
                  <a:gd name="connsiteX6" fmla="*/ 306276 w 669251"/>
                  <a:gd name="connsiteY6" fmla="*/ 606150 h 615043"/>
                  <a:gd name="connsiteX7" fmla="*/ 185580 w 669251"/>
                  <a:gd name="connsiteY7" fmla="*/ 597957 h 615043"/>
                  <a:gd name="connsiteX8" fmla="*/ 25935 w 669251"/>
                  <a:gd name="connsiteY8" fmla="*/ 447937 h 615043"/>
                  <a:gd name="connsiteX9" fmla="*/ 395 w 669251"/>
                  <a:gd name="connsiteY9" fmla="*/ 283264 h 615043"/>
                  <a:gd name="connsiteX10" fmla="*/ 49747 w 669251"/>
                  <a:gd name="connsiteY10" fmla="*/ 169330 h 615043"/>
                  <a:gd name="connsiteX11" fmla="*/ 144998 w 669251"/>
                  <a:gd name="connsiteY11" fmla="*/ 62174 h 615043"/>
                  <a:gd name="connsiteX12" fmla="*/ 254354 w 669251"/>
                  <a:gd name="connsiteY12" fmla="*/ 6852 h 615043"/>
                  <a:gd name="connsiteX13" fmla="*/ 328913 w 669251"/>
                  <a:gd name="connsiteY13" fmla="*/ 7937 h 615043"/>
                  <a:gd name="connsiteX14" fmla="*/ 383586 w 669251"/>
                  <a:gd name="connsiteY14" fmla="*/ 0 h 615043"/>
                  <a:gd name="connsiteX0" fmla="*/ 383586 w 669251"/>
                  <a:gd name="connsiteY0" fmla="*/ 0 h 615043"/>
                  <a:gd name="connsiteX1" fmla="*/ 497422 w 669251"/>
                  <a:gd name="connsiteY1" fmla="*/ 57412 h 615043"/>
                  <a:gd name="connsiteX2" fmla="*/ 606960 w 669251"/>
                  <a:gd name="connsiteY2" fmla="*/ 162187 h 615043"/>
                  <a:gd name="connsiteX3" fmla="*/ 669234 w 669251"/>
                  <a:gd name="connsiteY3" fmla="*/ 321121 h 615043"/>
                  <a:gd name="connsiteX4" fmla="*/ 609342 w 669251"/>
                  <a:gd name="connsiteY4" fmla="*/ 495561 h 615043"/>
                  <a:gd name="connsiteX5" fmla="*/ 487349 w 669251"/>
                  <a:gd name="connsiteY5" fmla="*/ 610625 h 615043"/>
                  <a:gd name="connsiteX6" fmla="*/ 306276 w 669251"/>
                  <a:gd name="connsiteY6" fmla="*/ 606150 h 615043"/>
                  <a:gd name="connsiteX7" fmla="*/ 185580 w 669251"/>
                  <a:gd name="connsiteY7" fmla="*/ 597957 h 615043"/>
                  <a:gd name="connsiteX8" fmla="*/ 25935 w 669251"/>
                  <a:gd name="connsiteY8" fmla="*/ 447937 h 615043"/>
                  <a:gd name="connsiteX9" fmla="*/ 395 w 669251"/>
                  <a:gd name="connsiteY9" fmla="*/ 283264 h 615043"/>
                  <a:gd name="connsiteX10" fmla="*/ 49747 w 669251"/>
                  <a:gd name="connsiteY10" fmla="*/ 169330 h 615043"/>
                  <a:gd name="connsiteX11" fmla="*/ 144998 w 669251"/>
                  <a:gd name="connsiteY11" fmla="*/ 62174 h 615043"/>
                  <a:gd name="connsiteX12" fmla="*/ 237685 w 669251"/>
                  <a:gd name="connsiteY12" fmla="*/ 9234 h 615043"/>
                  <a:gd name="connsiteX13" fmla="*/ 328913 w 669251"/>
                  <a:gd name="connsiteY13" fmla="*/ 7937 h 615043"/>
                  <a:gd name="connsiteX14" fmla="*/ 383586 w 669251"/>
                  <a:gd name="connsiteY14" fmla="*/ 0 h 615043"/>
                  <a:gd name="connsiteX0" fmla="*/ 412161 w 669251"/>
                  <a:gd name="connsiteY0" fmla="*/ 0 h 607899"/>
                  <a:gd name="connsiteX1" fmla="*/ 497422 w 669251"/>
                  <a:gd name="connsiteY1" fmla="*/ 50268 h 607899"/>
                  <a:gd name="connsiteX2" fmla="*/ 606960 w 669251"/>
                  <a:gd name="connsiteY2" fmla="*/ 155043 h 607899"/>
                  <a:gd name="connsiteX3" fmla="*/ 669234 w 669251"/>
                  <a:gd name="connsiteY3" fmla="*/ 313977 h 607899"/>
                  <a:gd name="connsiteX4" fmla="*/ 609342 w 669251"/>
                  <a:gd name="connsiteY4" fmla="*/ 488417 h 607899"/>
                  <a:gd name="connsiteX5" fmla="*/ 487349 w 669251"/>
                  <a:gd name="connsiteY5" fmla="*/ 603481 h 607899"/>
                  <a:gd name="connsiteX6" fmla="*/ 306276 w 669251"/>
                  <a:gd name="connsiteY6" fmla="*/ 599006 h 607899"/>
                  <a:gd name="connsiteX7" fmla="*/ 185580 w 669251"/>
                  <a:gd name="connsiteY7" fmla="*/ 590813 h 607899"/>
                  <a:gd name="connsiteX8" fmla="*/ 25935 w 669251"/>
                  <a:gd name="connsiteY8" fmla="*/ 440793 h 607899"/>
                  <a:gd name="connsiteX9" fmla="*/ 395 w 669251"/>
                  <a:gd name="connsiteY9" fmla="*/ 276120 h 607899"/>
                  <a:gd name="connsiteX10" fmla="*/ 49747 w 669251"/>
                  <a:gd name="connsiteY10" fmla="*/ 162186 h 607899"/>
                  <a:gd name="connsiteX11" fmla="*/ 144998 w 669251"/>
                  <a:gd name="connsiteY11" fmla="*/ 55030 h 607899"/>
                  <a:gd name="connsiteX12" fmla="*/ 237685 w 669251"/>
                  <a:gd name="connsiteY12" fmla="*/ 2090 h 607899"/>
                  <a:gd name="connsiteX13" fmla="*/ 328913 w 669251"/>
                  <a:gd name="connsiteY13" fmla="*/ 793 h 607899"/>
                  <a:gd name="connsiteX14" fmla="*/ 412161 w 669251"/>
                  <a:gd name="connsiteY14" fmla="*/ 0 h 607899"/>
                  <a:gd name="connsiteX0" fmla="*/ 412161 w 669251"/>
                  <a:gd name="connsiteY0" fmla="*/ 2643 h 610542"/>
                  <a:gd name="connsiteX1" fmla="*/ 497422 w 669251"/>
                  <a:gd name="connsiteY1" fmla="*/ 52911 h 610542"/>
                  <a:gd name="connsiteX2" fmla="*/ 606960 w 669251"/>
                  <a:gd name="connsiteY2" fmla="*/ 157686 h 610542"/>
                  <a:gd name="connsiteX3" fmla="*/ 669234 w 669251"/>
                  <a:gd name="connsiteY3" fmla="*/ 316620 h 610542"/>
                  <a:gd name="connsiteX4" fmla="*/ 609342 w 669251"/>
                  <a:gd name="connsiteY4" fmla="*/ 491060 h 610542"/>
                  <a:gd name="connsiteX5" fmla="*/ 487349 w 669251"/>
                  <a:gd name="connsiteY5" fmla="*/ 606124 h 610542"/>
                  <a:gd name="connsiteX6" fmla="*/ 306276 w 669251"/>
                  <a:gd name="connsiteY6" fmla="*/ 601649 h 610542"/>
                  <a:gd name="connsiteX7" fmla="*/ 185580 w 669251"/>
                  <a:gd name="connsiteY7" fmla="*/ 593456 h 610542"/>
                  <a:gd name="connsiteX8" fmla="*/ 25935 w 669251"/>
                  <a:gd name="connsiteY8" fmla="*/ 443436 h 610542"/>
                  <a:gd name="connsiteX9" fmla="*/ 395 w 669251"/>
                  <a:gd name="connsiteY9" fmla="*/ 278763 h 610542"/>
                  <a:gd name="connsiteX10" fmla="*/ 49747 w 669251"/>
                  <a:gd name="connsiteY10" fmla="*/ 164829 h 610542"/>
                  <a:gd name="connsiteX11" fmla="*/ 144998 w 669251"/>
                  <a:gd name="connsiteY11" fmla="*/ 57673 h 610542"/>
                  <a:gd name="connsiteX12" fmla="*/ 237685 w 669251"/>
                  <a:gd name="connsiteY12" fmla="*/ 4733 h 610542"/>
                  <a:gd name="connsiteX13" fmla="*/ 328913 w 669251"/>
                  <a:gd name="connsiteY13" fmla="*/ 3436 h 610542"/>
                  <a:gd name="connsiteX14" fmla="*/ 412161 w 669251"/>
                  <a:gd name="connsiteY14" fmla="*/ 2643 h 610542"/>
                  <a:gd name="connsiteX0" fmla="*/ 433592 w 669251"/>
                  <a:gd name="connsiteY0" fmla="*/ 8750 h 607124"/>
                  <a:gd name="connsiteX1" fmla="*/ 497422 w 669251"/>
                  <a:gd name="connsiteY1" fmla="*/ 49493 h 607124"/>
                  <a:gd name="connsiteX2" fmla="*/ 606960 w 669251"/>
                  <a:gd name="connsiteY2" fmla="*/ 154268 h 607124"/>
                  <a:gd name="connsiteX3" fmla="*/ 669234 w 669251"/>
                  <a:gd name="connsiteY3" fmla="*/ 313202 h 607124"/>
                  <a:gd name="connsiteX4" fmla="*/ 609342 w 669251"/>
                  <a:gd name="connsiteY4" fmla="*/ 487642 h 607124"/>
                  <a:gd name="connsiteX5" fmla="*/ 487349 w 669251"/>
                  <a:gd name="connsiteY5" fmla="*/ 602706 h 607124"/>
                  <a:gd name="connsiteX6" fmla="*/ 306276 w 669251"/>
                  <a:gd name="connsiteY6" fmla="*/ 598231 h 607124"/>
                  <a:gd name="connsiteX7" fmla="*/ 185580 w 669251"/>
                  <a:gd name="connsiteY7" fmla="*/ 590038 h 607124"/>
                  <a:gd name="connsiteX8" fmla="*/ 25935 w 669251"/>
                  <a:gd name="connsiteY8" fmla="*/ 440018 h 607124"/>
                  <a:gd name="connsiteX9" fmla="*/ 395 w 669251"/>
                  <a:gd name="connsiteY9" fmla="*/ 275345 h 607124"/>
                  <a:gd name="connsiteX10" fmla="*/ 49747 w 669251"/>
                  <a:gd name="connsiteY10" fmla="*/ 161411 h 607124"/>
                  <a:gd name="connsiteX11" fmla="*/ 144998 w 669251"/>
                  <a:gd name="connsiteY11" fmla="*/ 54255 h 607124"/>
                  <a:gd name="connsiteX12" fmla="*/ 237685 w 669251"/>
                  <a:gd name="connsiteY12" fmla="*/ 1315 h 607124"/>
                  <a:gd name="connsiteX13" fmla="*/ 328913 w 669251"/>
                  <a:gd name="connsiteY13" fmla="*/ 18 h 607124"/>
                  <a:gd name="connsiteX14" fmla="*/ 433592 w 669251"/>
                  <a:gd name="connsiteY14" fmla="*/ 8750 h 607124"/>
                  <a:gd name="connsiteX0" fmla="*/ 433592 w 669251"/>
                  <a:gd name="connsiteY0" fmla="*/ 8747 h 607121"/>
                  <a:gd name="connsiteX1" fmla="*/ 497422 w 669251"/>
                  <a:gd name="connsiteY1" fmla="*/ 49490 h 607121"/>
                  <a:gd name="connsiteX2" fmla="*/ 606960 w 669251"/>
                  <a:gd name="connsiteY2" fmla="*/ 154265 h 607121"/>
                  <a:gd name="connsiteX3" fmla="*/ 669234 w 669251"/>
                  <a:gd name="connsiteY3" fmla="*/ 313199 h 607121"/>
                  <a:gd name="connsiteX4" fmla="*/ 609342 w 669251"/>
                  <a:gd name="connsiteY4" fmla="*/ 487639 h 607121"/>
                  <a:gd name="connsiteX5" fmla="*/ 487349 w 669251"/>
                  <a:gd name="connsiteY5" fmla="*/ 602703 h 607121"/>
                  <a:gd name="connsiteX6" fmla="*/ 306276 w 669251"/>
                  <a:gd name="connsiteY6" fmla="*/ 598228 h 607121"/>
                  <a:gd name="connsiteX7" fmla="*/ 185580 w 669251"/>
                  <a:gd name="connsiteY7" fmla="*/ 590035 h 607121"/>
                  <a:gd name="connsiteX8" fmla="*/ 25935 w 669251"/>
                  <a:gd name="connsiteY8" fmla="*/ 440015 h 607121"/>
                  <a:gd name="connsiteX9" fmla="*/ 395 w 669251"/>
                  <a:gd name="connsiteY9" fmla="*/ 275342 h 607121"/>
                  <a:gd name="connsiteX10" fmla="*/ 49747 w 669251"/>
                  <a:gd name="connsiteY10" fmla="*/ 161408 h 607121"/>
                  <a:gd name="connsiteX11" fmla="*/ 144998 w 669251"/>
                  <a:gd name="connsiteY11" fmla="*/ 54252 h 607121"/>
                  <a:gd name="connsiteX12" fmla="*/ 237685 w 669251"/>
                  <a:gd name="connsiteY12" fmla="*/ 1312 h 607121"/>
                  <a:gd name="connsiteX13" fmla="*/ 328913 w 669251"/>
                  <a:gd name="connsiteY13" fmla="*/ 15 h 607121"/>
                  <a:gd name="connsiteX14" fmla="*/ 433592 w 669251"/>
                  <a:gd name="connsiteY14" fmla="*/ 8747 h 607121"/>
                  <a:gd name="connsiteX0" fmla="*/ 428830 w 669251"/>
                  <a:gd name="connsiteY0" fmla="*/ 15890 h 607121"/>
                  <a:gd name="connsiteX1" fmla="*/ 497422 w 669251"/>
                  <a:gd name="connsiteY1" fmla="*/ 49490 h 607121"/>
                  <a:gd name="connsiteX2" fmla="*/ 606960 w 669251"/>
                  <a:gd name="connsiteY2" fmla="*/ 154265 h 607121"/>
                  <a:gd name="connsiteX3" fmla="*/ 669234 w 669251"/>
                  <a:gd name="connsiteY3" fmla="*/ 313199 h 607121"/>
                  <a:gd name="connsiteX4" fmla="*/ 609342 w 669251"/>
                  <a:gd name="connsiteY4" fmla="*/ 487639 h 607121"/>
                  <a:gd name="connsiteX5" fmla="*/ 487349 w 669251"/>
                  <a:gd name="connsiteY5" fmla="*/ 602703 h 607121"/>
                  <a:gd name="connsiteX6" fmla="*/ 306276 w 669251"/>
                  <a:gd name="connsiteY6" fmla="*/ 598228 h 607121"/>
                  <a:gd name="connsiteX7" fmla="*/ 185580 w 669251"/>
                  <a:gd name="connsiteY7" fmla="*/ 590035 h 607121"/>
                  <a:gd name="connsiteX8" fmla="*/ 25935 w 669251"/>
                  <a:gd name="connsiteY8" fmla="*/ 440015 h 607121"/>
                  <a:gd name="connsiteX9" fmla="*/ 395 w 669251"/>
                  <a:gd name="connsiteY9" fmla="*/ 275342 h 607121"/>
                  <a:gd name="connsiteX10" fmla="*/ 49747 w 669251"/>
                  <a:gd name="connsiteY10" fmla="*/ 161408 h 607121"/>
                  <a:gd name="connsiteX11" fmla="*/ 144998 w 669251"/>
                  <a:gd name="connsiteY11" fmla="*/ 54252 h 607121"/>
                  <a:gd name="connsiteX12" fmla="*/ 237685 w 669251"/>
                  <a:gd name="connsiteY12" fmla="*/ 1312 h 607121"/>
                  <a:gd name="connsiteX13" fmla="*/ 328913 w 669251"/>
                  <a:gd name="connsiteY13" fmla="*/ 15 h 607121"/>
                  <a:gd name="connsiteX14" fmla="*/ 428830 w 669251"/>
                  <a:gd name="connsiteY14" fmla="*/ 15890 h 607121"/>
                  <a:gd name="connsiteX0" fmla="*/ 428830 w 669251"/>
                  <a:gd name="connsiteY0" fmla="*/ 15890 h 607121"/>
                  <a:gd name="connsiteX1" fmla="*/ 516472 w 669251"/>
                  <a:gd name="connsiteY1" fmla="*/ 63777 h 607121"/>
                  <a:gd name="connsiteX2" fmla="*/ 606960 w 669251"/>
                  <a:gd name="connsiteY2" fmla="*/ 154265 h 607121"/>
                  <a:gd name="connsiteX3" fmla="*/ 669234 w 669251"/>
                  <a:gd name="connsiteY3" fmla="*/ 313199 h 607121"/>
                  <a:gd name="connsiteX4" fmla="*/ 609342 w 669251"/>
                  <a:gd name="connsiteY4" fmla="*/ 487639 h 607121"/>
                  <a:gd name="connsiteX5" fmla="*/ 487349 w 669251"/>
                  <a:gd name="connsiteY5" fmla="*/ 602703 h 607121"/>
                  <a:gd name="connsiteX6" fmla="*/ 306276 w 669251"/>
                  <a:gd name="connsiteY6" fmla="*/ 598228 h 607121"/>
                  <a:gd name="connsiteX7" fmla="*/ 185580 w 669251"/>
                  <a:gd name="connsiteY7" fmla="*/ 590035 h 607121"/>
                  <a:gd name="connsiteX8" fmla="*/ 25935 w 669251"/>
                  <a:gd name="connsiteY8" fmla="*/ 440015 h 607121"/>
                  <a:gd name="connsiteX9" fmla="*/ 395 w 669251"/>
                  <a:gd name="connsiteY9" fmla="*/ 275342 h 607121"/>
                  <a:gd name="connsiteX10" fmla="*/ 49747 w 669251"/>
                  <a:gd name="connsiteY10" fmla="*/ 161408 h 607121"/>
                  <a:gd name="connsiteX11" fmla="*/ 144998 w 669251"/>
                  <a:gd name="connsiteY11" fmla="*/ 54252 h 607121"/>
                  <a:gd name="connsiteX12" fmla="*/ 237685 w 669251"/>
                  <a:gd name="connsiteY12" fmla="*/ 1312 h 607121"/>
                  <a:gd name="connsiteX13" fmla="*/ 328913 w 669251"/>
                  <a:gd name="connsiteY13" fmla="*/ 15 h 607121"/>
                  <a:gd name="connsiteX14" fmla="*/ 428830 w 669251"/>
                  <a:gd name="connsiteY14" fmla="*/ 15890 h 607121"/>
                  <a:gd name="connsiteX0" fmla="*/ 428830 w 669234"/>
                  <a:gd name="connsiteY0" fmla="*/ 15890 h 608689"/>
                  <a:gd name="connsiteX1" fmla="*/ 516472 w 669234"/>
                  <a:gd name="connsiteY1" fmla="*/ 63777 h 608689"/>
                  <a:gd name="connsiteX2" fmla="*/ 606960 w 669234"/>
                  <a:gd name="connsiteY2" fmla="*/ 154265 h 608689"/>
                  <a:gd name="connsiteX3" fmla="*/ 669234 w 669234"/>
                  <a:gd name="connsiteY3" fmla="*/ 313199 h 608689"/>
                  <a:gd name="connsiteX4" fmla="*/ 606961 w 669234"/>
                  <a:gd name="connsiteY4" fmla="*/ 509071 h 608689"/>
                  <a:gd name="connsiteX5" fmla="*/ 487349 w 669234"/>
                  <a:gd name="connsiteY5" fmla="*/ 602703 h 608689"/>
                  <a:gd name="connsiteX6" fmla="*/ 306276 w 669234"/>
                  <a:gd name="connsiteY6" fmla="*/ 598228 h 608689"/>
                  <a:gd name="connsiteX7" fmla="*/ 185580 w 669234"/>
                  <a:gd name="connsiteY7" fmla="*/ 590035 h 608689"/>
                  <a:gd name="connsiteX8" fmla="*/ 25935 w 669234"/>
                  <a:gd name="connsiteY8" fmla="*/ 440015 h 608689"/>
                  <a:gd name="connsiteX9" fmla="*/ 395 w 669234"/>
                  <a:gd name="connsiteY9" fmla="*/ 275342 h 608689"/>
                  <a:gd name="connsiteX10" fmla="*/ 49747 w 669234"/>
                  <a:gd name="connsiteY10" fmla="*/ 161408 h 608689"/>
                  <a:gd name="connsiteX11" fmla="*/ 144998 w 669234"/>
                  <a:gd name="connsiteY11" fmla="*/ 54252 h 608689"/>
                  <a:gd name="connsiteX12" fmla="*/ 237685 w 669234"/>
                  <a:gd name="connsiteY12" fmla="*/ 1312 h 608689"/>
                  <a:gd name="connsiteX13" fmla="*/ 328913 w 669234"/>
                  <a:gd name="connsiteY13" fmla="*/ 15 h 608689"/>
                  <a:gd name="connsiteX14" fmla="*/ 428830 w 669234"/>
                  <a:gd name="connsiteY14" fmla="*/ 15890 h 608689"/>
                  <a:gd name="connsiteX0" fmla="*/ 428830 w 670699"/>
                  <a:gd name="connsiteY0" fmla="*/ 15890 h 608689"/>
                  <a:gd name="connsiteX1" fmla="*/ 516472 w 670699"/>
                  <a:gd name="connsiteY1" fmla="*/ 63777 h 608689"/>
                  <a:gd name="connsiteX2" fmla="*/ 606960 w 670699"/>
                  <a:gd name="connsiteY2" fmla="*/ 154265 h 608689"/>
                  <a:gd name="connsiteX3" fmla="*/ 669234 w 670699"/>
                  <a:gd name="connsiteY3" fmla="*/ 313199 h 608689"/>
                  <a:gd name="connsiteX4" fmla="*/ 647443 w 670699"/>
                  <a:gd name="connsiteY4" fmla="*/ 409058 h 608689"/>
                  <a:gd name="connsiteX5" fmla="*/ 606961 w 670699"/>
                  <a:gd name="connsiteY5" fmla="*/ 509071 h 608689"/>
                  <a:gd name="connsiteX6" fmla="*/ 487349 w 670699"/>
                  <a:gd name="connsiteY6" fmla="*/ 602703 h 608689"/>
                  <a:gd name="connsiteX7" fmla="*/ 306276 w 670699"/>
                  <a:gd name="connsiteY7" fmla="*/ 598228 h 608689"/>
                  <a:gd name="connsiteX8" fmla="*/ 185580 w 670699"/>
                  <a:gd name="connsiteY8" fmla="*/ 590035 h 608689"/>
                  <a:gd name="connsiteX9" fmla="*/ 25935 w 670699"/>
                  <a:gd name="connsiteY9" fmla="*/ 440015 h 608689"/>
                  <a:gd name="connsiteX10" fmla="*/ 395 w 670699"/>
                  <a:gd name="connsiteY10" fmla="*/ 275342 h 608689"/>
                  <a:gd name="connsiteX11" fmla="*/ 49747 w 670699"/>
                  <a:gd name="connsiteY11" fmla="*/ 161408 h 608689"/>
                  <a:gd name="connsiteX12" fmla="*/ 144998 w 670699"/>
                  <a:gd name="connsiteY12" fmla="*/ 54252 h 608689"/>
                  <a:gd name="connsiteX13" fmla="*/ 237685 w 670699"/>
                  <a:gd name="connsiteY13" fmla="*/ 1312 h 608689"/>
                  <a:gd name="connsiteX14" fmla="*/ 328913 w 670699"/>
                  <a:gd name="connsiteY14" fmla="*/ 15 h 608689"/>
                  <a:gd name="connsiteX15" fmla="*/ 428830 w 670699"/>
                  <a:gd name="connsiteY15" fmla="*/ 15890 h 608689"/>
                  <a:gd name="connsiteX0" fmla="*/ 428830 w 670222"/>
                  <a:gd name="connsiteY0" fmla="*/ 15890 h 608689"/>
                  <a:gd name="connsiteX1" fmla="*/ 516472 w 670222"/>
                  <a:gd name="connsiteY1" fmla="*/ 63777 h 608689"/>
                  <a:gd name="connsiteX2" fmla="*/ 606960 w 670222"/>
                  <a:gd name="connsiteY2" fmla="*/ 154265 h 608689"/>
                  <a:gd name="connsiteX3" fmla="*/ 669234 w 670222"/>
                  <a:gd name="connsiteY3" fmla="*/ 313199 h 608689"/>
                  <a:gd name="connsiteX4" fmla="*/ 647443 w 670222"/>
                  <a:gd name="connsiteY4" fmla="*/ 409058 h 608689"/>
                  <a:gd name="connsiteX5" fmla="*/ 606961 w 670222"/>
                  <a:gd name="connsiteY5" fmla="*/ 509071 h 608689"/>
                  <a:gd name="connsiteX6" fmla="*/ 487349 w 670222"/>
                  <a:gd name="connsiteY6" fmla="*/ 602703 h 608689"/>
                  <a:gd name="connsiteX7" fmla="*/ 306276 w 670222"/>
                  <a:gd name="connsiteY7" fmla="*/ 598228 h 608689"/>
                  <a:gd name="connsiteX8" fmla="*/ 185580 w 670222"/>
                  <a:gd name="connsiteY8" fmla="*/ 590035 h 608689"/>
                  <a:gd name="connsiteX9" fmla="*/ 25935 w 670222"/>
                  <a:gd name="connsiteY9" fmla="*/ 440015 h 608689"/>
                  <a:gd name="connsiteX10" fmla="*/ 395 w 670222"/>
                  <a:gd name="connsiteY10" fmla="*/ 275342 h 608689"/>
                  <a:gd name="connsiteX11" fmla="*/ 49747 w 670222"/>
                  <a:gd name="connsiteY11" fmla="*/ 161408 h 608689"/>
                  <a:gd name="connsiteX12" fmla="*/ 144998 w 670222"/>
                  <a:gd name="connsiteY12" fmla="*/ 54252 h 608689"/>
                  <a:gd name="connsiteX13" fmla="*/ 237685 w 670222"/>
                  <a:gd name="connsiteY13" fmla="*/ 1312 h 608689"/>
                  <a:gd name="connsiteX14" fmla="*/ 328913 w 670222"/>
                  <a:gd name="connsiteY14" fmla="*/ 15 h 608689"/>
                  <a:gd name="connsiteX15" fmla="*/ 428830 w 670222"/>
                  <a:gd name="connsiteY15" fmla="*/ 15890 h 608689"/>
                  <a:gd name="connsiteX0" fmla="*/ 428830 w 655931"/>
                  <a:gd name="connsiteY0" fmla="*/ 15890 h 608689"/>
                  <a:gd name="connsiteX1" fmla="*/ 516472 w 655931"/>
                  <a:gd name="connsiteY1" fmla="*/ 63777 h 608689"/>
                  <a:gd name="connsiteX2" fmla="*/ 606960 w 655931"/>
                  <a:gd name="connsiteY2" fmla="*/ 154265 h 608689"/>
                  <a:gd name="connsiteX3" fmla="*/ 652566 w 655931"/>
                  <a:gd name="connsiteY3" fmla="*/ 265574 h 608689"/>
                  <a:gd name="connsiteX4" fmla="*/ 647443 w 655931"/>
                  <a:gd name="connsiteY4" fmla="*/ 409058 h 608689"/>
                  <a:gd name="connsiteX5" fmla="*/ 606961 w 655931"/>
                  <a:gd name="connsiteY5" fmla="*/ 509071 h 608689"/>
                  <a:gd name="connsiteX6" fmla="*/ 487349 w 655931"/>
                  <a:gd name="connsiteY6" fmla="*/ 602703 h 608689"/>
                  <a:gd name="connsiteX7" fmla="*/ 306276 w 655931"/>
                  <a:gd name="connsiteY7" fmla="*/ 598228 h 608689"/>
                  <a:gd name="connsiteX8" fmla="*/ 185580 w 655931"/>
                  <a:gd name="connsiteY8" fmla="*/ 590035 h 608689"/>
                  <a:gd name="connsiteX9" fmla="*/ 25935 w 655931"/>
                  <a:gd name="connsiteY9" fmla="*/ 440015 h 608689"/>
                  <a:gd name="connsiteX10" fmla="*/ 395 w 655931"/>
                  <a:gd name="connsiteY10" fmla="*/ 275342 h 608689"/>
                  <a:gd name="connsiteX11" fmla="*/ 49747 w 655931"/>
                  <a:gd name="connsiteY11" fmla="*/ 161408 h 608689"/>
                  <a:gd name="connsiteX12" fmla="*/ 144998 w 655931"/>
                  <a:gd name="connsiteY12" fmla="*/ 54252 h 608689"/>
                  <a:gd name="connsiteX13" fmla="*/ 237685 w 655931"/>
                  <a:gd name="connsiteY13" fmla="*/ 1312 h 608689"/>
                  <a:gd name="connsiteX14" fmla="*/ 328913 w 655931"/>
                  <a:gd name="connsiteY14" fmla="*/ 15 h 608689"/>
                  <a:gd name="connsiteX15" fmla="*/ 428830 w 655931"/>
                  <a:gd name="connsiteY15" fmla="*/ 15890 h 608689"/>
                  <a:gd name="connsiteX0" fmla="*/ 428830 w 664394"/>
                  <a:gd name="connsiteY0" fmla="*/ 15890 h 608689"/>
                  <a:gd name="connsiteX1" fmla="*/ 516472 w 664394"/>
                  <a:gd name="connsiteY1" fmla="*/ 63777 h 608689"/>
                  <a:gd name="connsiteX2" fmla="*/ 606960 w 664394"/>
                  <a:gd name="connsiteY2" fmla="*/ 154265 h 608689"/>
                  <a:gd name="connsiteX3" fmla="*/ 652566 w 664394"/>
                  <a:gd name="connsiteY3" fmla="*/ 265574 h 608689"/>
                  <a:gd name="connsiteX4" fmla="*/ 647443 w 664394"/>
                  <a:gd name="connsiteY4" fmla="*/ 409058 h 608689"/>
                  <a:gd name="connsiteX5" fmla="*/ 606961 w 664394"/>
                  <a:gd name="connsiteY5" fmla="*/ 509071 h 608689"/>
                  <a:gd name="connsiteX6" fmla="*/ 487349 w 664394"/>
                  <a:gd name="connsiteY6" fmla="*/ 602703 h 608689"/>
                  <a:gd name="connsiteX7" fmla="*/ 306276 w 664394"/>
                  <a:gd name="connsiteY7" fmla="*/ 598228 h 608689"/>
                  <a:gd name="connsiteX8" fmla="*/ 185580 w 664394"/>
                  <a:gd name="connsiteY8" fmla="*/ 590035 h 608689"/>
                  <a:gd name="connsiteX9" fmla="*/ 25935 w 664394"/>
                  <a:gd name="connsiteY9" fmla="*/ 440015 h 608689"/>
                  <a:gd name="connsiteX10" fmla="*/ 395 w 664394"/>
                  <a:gd name="connsiteY10" fmla="*/ 275342 h 608689"/>
                  <a:gd name="connsiteX11" fmla="*/ 49747 w 664394"/>
                  <a:gd name="connsiteY11" fmla="*/ 161408 h 608689"/>
                  <a:gd name="connsiteX12" fmla="*/ 144998 w 664394"/>
                  <a:gd name="connsiteY12" fmla="*/ 54252 h 608689"/>
                  <a:gd name="connsiteX13" fmla="*/ 237685 w 664394"/>
                  <a:gd name="connsiteY13" fmla="*/ 1312 h 608689"/>
                  <a:gd name="connsiteX14" fmla="*/ 328913 w 664394"/>
                  <a:gd name="connsiteY14" fmla="*/ 15 h 608689"/>
                  <a:gd name="connsiteX15" fmla="*/ 428830 w 664394"/>
                  <a:gd name="connsiteY15" fmla="*/ 15890 h 608689"/>
                  <a:gd name="connsiteX0" fmla="*/ 428830 w 664394"/>
                  <a:gd name="connsiteY0" fmla="*/ 15890 h 608689"/>
                  <a:gd name="connsiteX1" fmla="*/ 516472 w 664394"/>
                  <a:gd name="connsiteY1" fmla="*/ 63777 h 608689"/>
                  <a:gd name="connsiteX2" fmla="*/ 606960 w 664394"/>
                  <a:gd name="connsiteY2" fmla="*/ 154265 h 608689"/>
                  <a:gd name="connsiteX3" fmla="*/ 652566 w 664394"/>
                  <a:gd name="connsiteY3" fmla="*/ 265574 h 608689"/>
                  <a:gd name="connsiteX4" fmla="*/ 647443 w 664394"/>
                  <a:gd name="connsiteY4" fmla="*/ 409058 h 608689"/>
                  <a:gd name="connsiteX5" fmla="*/ 606961 w 664394"/>
                  <a:gd name="connsiteY5" fmla="*/ 509071 h 608689"/>
                  <a:gd name="connsiteX6" fmla="*/ 487349 w 664394"/>
                  <a:gd name="connsiteY6" fmla="*/ 602703 h 608689"/>
                  <a:gd name="connsiteX7" fmla="*/ 306276 w 664394"/>
                  <a:gd name="connsiteY7" fmla="*/ 598228 h 608689"/>
                  <a:gd name="connsiteX8" fmla="*/ 185580 w 664394"/>
                  <a:gd name="connsiteY8" fmla="*/ 590035 h 608689"/>
                  <a:gd name="connsiteX9" fmla="*/ 25935 w 664394"/>
                  <a:gd name="connsiteY9" fmla="*/ 440015 h 608689"/>
                  <a:gd name="connsiteX10" fmla="*/ 395 w 664394"/>
                  <a:gd name="connsiteY10" fmla="*/ 275342 h 608689"/>
                  <a:gd name="connsiteX11" fmla="*/ 49747 w 664394"/>
                  <a:gd name="connsiteY11" fmla="*/ 147120 h 608689"/>
                  <a:gd name="connsiteX12" fmla="*/ 144998 w 664394"/>
                  <a:gd name="connsiteY12" fmla="*/ 54252 h 608689"/>
                  <a:gd name="connsiteX13" fmla="*/ 237685 w 664394"/>
                  <a:gd name="connsiteY13" fmla="*/ 1312 h 608689"/>
                  <a:gd name="connsiteX14" fmla="*/ 328913 w 664394"/>
                  <a:gd name="connsiteY14" fmla="*/ 15 h 608689"/>
                  <a:gd name="connsiteX15" fmla="*/ 428830 w 664394"/>
                  <a:gd name="connsiteY15" fmla="*/ 15890 h 608689"/>
                  <a:gd name="connsiteX0" fmla="*/ 428830 w 664394"/>
                  <a:gd name="connsiteY0" fmla="*/ 15890 h 608689"/>
                  <a:gd name="connsiteX1" fmla="*/ 516472 w 664394"/>
                  <a:gd name="connsiteY1" fmla="*/ 63777 h 608689"/>
                  <a:gd name="connsiteX2" fmla="*/ 606960 w 664394"/>
                  <a:gd name="connsiteY2" fmla="*/ 154265 h 608689"/>
                  <a:gd name="connsiteX3" fmla="*/ 652566 w 664394"/>
                  <a:gd name="connsiteY3" fmla="*/ 265574 h 608689"/>
                  <a:gd name="connsiteX4" fmla="*/ 647443 w 664394"/>
                  <a:gd name="connsiteY4" fmla="*/ 409058 h 608689"/>
                  <a:gd name="connsiteX5" fmla="*/ 606961 w 664394"/>
                  <a:gd name="connsiteY5" fmla="*/ 509071 h 608689"/>
                  <a:gd name="connsiteX6" fmla="*/ 487349 w 664394"/>
                  <a:gd name="connsiteY6" fmla="*/ 602703 h 608689"/>
                  <a:gd name="connsiteX7" fmla="*/ 306276 w 664394"/>
                  <a:gd name="connsiteY7" fmla="*/ 598228 h 608689"/>
                  <a:gd name="connsiteX8" fmla="*/ 185580 w 664394"/>
                  <a:gd name="connsiteY8" fmla="*/ 590035 h 608689"/>
                  <a:gd name="connsiteX9" fmla="*/ 25935 w 664394"/>
                  <a:gd name="connsiteY9" fmla="*/ 440015 h 608689"/>
                  <a:gd name="connsiteX10" fmla="*/ 395 w 664394"/>
                  <a:gd name="connsiteY10" fmla="*/ 275342 h 608689"/>
                  <a:gd name="connsiteX11" fmla="*/ 49747 w 664394"/>
                  <a:gd name="connsiteY11" fmla="*/ 147120 h 608689"/>
                  <a:gd name="connsiteX12" fmla="*/ 144998 w 664394"/>
                  <a:gd name="connsiteY12" fmla="*/ 54252 h 608689"/>
                  <a:gd name="connsiteX13" fmla="*/ 237685 w 664394"/>
                  <a:gd name="connsiteY13" fmla="*/ 1312 h 608689"/>
                  <a:gd name="connsiteX14" fmla="*/ 328913 w 664394"/>
                  <a:gd name="connsiteY14" fmla="*/ 15 h 608689"/>
                  <a:gd name="connsiteX15" fmla="*/ 428830 w 664394"/>
                  <a:gd name="connsiteY15" fmla="*/ 15890 h 608689"/>
                  <a:gd name="connsiteX0" fmla="*/ 436181 w 671745"/>
                  <a:gd name="connsiteY0" fmla="*/ 15890 h 608689"/>
                  <a:gd name="connsiteX1" fmla="*/ 523823 w 671745"/>
                  <a:gd name="connsiteY1" fmla="*/ 63777 h 608689"/>
                  <a:gd name="connsiteX2" fmla="*/ 614311 w 671745"/>
                  <a:gd name="connsiteY2" fmla="*/ 154265 h 608689"/>
                  <a:gd name="connsiteX3" fmla="*/ 659917 w 671745"/>
                  <a:gd name="connsiteY3" fmla="*/ 265574 h 608689"/>
                  <a:gd name="connsiteX4" fmla="*/ 654794 w 671745"/>
                  <a:gd name="connsiteY4" fmla="*/ 409058 h 608689"/>
                  <a:gd name="connsiteX5" fmla="*/ 614312 w 671745"/>
                  <a:gd name="connsiteY5" fmla="*/ 509071 h 608689"/>
                  <a:gd name="connsiteX6" fmla="*/ 494700 w 671745"/>
                  <a:gd name="connsiteY6" fmla="*/ 602703 h 608689"/>
                  <a:gd name="connsiteX7" fmla="*/ 313627 w 671745"/>
                  <a:gd name="connsiteY7" fmla="*/ 598228 h 608689"/>
                  <a:gd name="connsiteX8" fmla="*/ 192931 w 671745"/>
                  <a:gd name="connsiteY8" fmla="*/ 590035 h 608689"/>
                  <a:gd name="connsiteX9" fmla="*/ 33286 w 671745"/>
                  <a:gd name="connsiteY9" fmla="*/ 440015 h 608689"/>
                  <a:gd name="connsiteX10" fmla="*/ 7746 w 671745"/>
                  <a:gd name="connsiteY10" fmla="*/ 275342 h 608689"/>
                  <a:gd name="connsiteX11" fmla="*/ 57098 w 671745"/>
                  <a:gd name="connsiteY11" fmla="*/ 147120 h 608689"/>
                  <a:gd name="connsiteX12" fmla="*/ 152349 w 671745"/>
                  <a:gd name="connsiteY12" fmla="*/ 54252 h 608689"/>
                  <a:gd name="connsiteX13" fmla="*/ 245036 w 671745"/>
                  <a:gd name="connsiteY13" fmla="*/ 1312 h 608689"/>
                  <a:gd name="connsiteX14" fmla="*/ 336264 w 671745"/>
                  <a:gd name="connsiteY14" fmla="*/ 15 h 608689"/>
                  <a:gd name="connsiteX15" fmla="*/ 436181 w 671745"/>
                  <a:gd name="connsiteY15" fmla="*/ 15890 h 608689"/>
                  <a:gd name="connsiteX0" fmla="*/ 423322 w 658886"/>
                  <a:gd name="connsiteY0" fmla="*/ 15890 h 608689"/>
                  <a:gd name="connsiteX1" fmla="*/ 510964 w 658886"/>
                  <a:gd name="connsiteY1" fmla="*/ 63777 h 608689"/>
                  <a:gd name="connsiteX2" fmla="*/ 601452 w 658886"/>
                  <a:gd name="connsiteY2" fmla="*/ 154265 h 608689"/>
                  <a:gd name="connsiteX3" fmla="*/ 647058 w 658886"/>
                  <a:gd name="connsiteY3" fmla="*/ 265574 h 608689"/>
                  <a:gd name="connsiteX4" fmla="*/ 641935 w 658886"/>
                  <a:gd name="connsiteY4" fmla="*/ 409058 h 608689"/>
                  <a:gd name="connsiteX5" fmla="*/ 601453 w 658886"/>
                  <a:gd name="connsiteY5" fmla="*/ 509071 h 608689"/>
                  <a:gd name="connsiteX6" fmla="*/ 481841 w 658886"/>
                  <a:gd name="connsiteY6" fmla="*/ 602703 h 608689"/>
                  <a:gd name="connsiteX7" fmla="*/ 300768 w 658886"/>
                  <a:gd name="connsiteY7" fmla="*/ 598228 h 608689"/>
                  <a:gd name="connsiteX8" fmla="*/ 180072 w 658886"/>
                  <a:gd name="connsiteY8" fmla="*/ 590035 h 608689"/>
                  <a:gd name="connsiteX9" fmla="*/ 20427 w 658886"/>
                  <a:gd name="connsiteY9" fmla="*/ 440015 h 608689"/>
                  <a:gd name="connsiteX10" fmla="*/ 6793 w 658886"/>
                  <a:gd name="connsiteY10" fmla="*/ 292010 h 608689"/>
                  <a:gd name="connsiteX11" fmla="*/ 44239 w 658886"/>
                  <a:gd name="connsiteY11" fmla="*/ 147120 h 608689"/>
                  <a:gd name="connsiteX12" fmla="*/ 139490 w 658886"/>
                  <a:gd name="connsiteY12" fmla="*/ 54252 h 608689"/>
                  <a:gd name="connsiteX13" fmla="*/ 232177 w 658886"/>
                  <a:gd name="connsiteY13" fmla="*/ 1312 h 608689"/>
                  <a:gd name="connsiteX14" fmla="*/ 323405 w 658886"/>
                  <a:gd name="connsiteY14" fmla="*/ 15 h 608689"/>
                  <a:gd name="connsiteX15" fmla="*/ 423322 w 658886"/>
                  <a:gd name="connsiteY15" fmla="*/ 15890 h 608689"/>
                  <a:gd name="connsiteX0" fmla="*/ 423322 w 658886"/>
                  <a:gd name="connsiteY0" fmla="*/ 15890 h 608689"/>
                  <a:gd name="connsiteX1" fmla="*/ 510964 w 658886"/>
                  <a:gd name="connsiteY1" fmla="*/ 63777 h 608689"/>
                  <a:gd name="connsiteX2" fmla="*/ 601452 w 658886"/>
                  <a:gd name="connsiteY2" fmla="*/ 154265 h 608689"/>
                  <a:gd name="connsiteX3" fmla="*/ 647058 w 658886"/>
                  <a:gd name="connsiteY3" fmla="*/ 265574 h 608689"/>
                  <a:gd name="connsiteX4" fmla="*/ 641935 w 658886"/>
                  <a:gd name="connsiteY4" fmla="*/ 409058 h 608689"/>
                  <a:gd name="connsiteX5" fmla="*/ 601453 w 658886"/>
                  <a:gd name="connsiteY5" fmla="*/ 509071 h 608689"/>
                  <a:gd name="connsiteX6" fmla="*/ 481841 w 658886"/>
                  <a:gd name="connsiteY6" fmla="*/ 602703 h 608689"/>
                  <a:gd name="connsiteX7" fmla="*/ 300768 w 658886"/>
                  <a:gd name="connsiteY7" fmla="*/ 598228 h 608689"/>
                  <a:gd name="connsiteX8" fmla="*/ 180072 w 658886"/>
                  <a:gd name="connsiteY8" fmla="*/ 590035 h 608689"/>
                  <a:gd name="connsiteX9" fmla="*/ 20427 w 658886"/>
                  <a:gd name="connsiteY9" fmla="*/ 440015 h 608689"/>
                  <a:gd name="connsiteX10" fmla="*/ 6793 w 658886"/>
                  <a:gd name="connsiteY10" fmla="*/ 292010 h 608689"/>
                  <a:gd name="connsiteX11" fmla="*/ 44239 w 658886"/>
                  <a:gd name="connsiteY11" fmla="*/ 147120 h 608689"/>
                  <a:gd name="connsiteX12" fmla="*/ 139490 w 658886"/>
                  <a:gd name="connsiteY12" fmla="*/ 54252 h 608689"/>
                  <a:gd name="connsiteX13" fmla="*/ 232177 w 658886"/>
                  <a:gd name="connsiteY13" fmla="*/ 1312 h 608689"/>
                  <a:gd name="connsiteX14" fmla="*/ 323405 w 658886"/>
                  <a:gd name="connsiteY14" fmla="*/ 15 h 608689"/>
                  <a:gd name="connsiteX15" fmla="*/ 423322 w 658886"/>
                  <a:gd name="connsiteY15" fmla="*/ 15890 h 608689"/>
                  <a:gd name="connsiteX0" fmla="*/ 434204 w 669768"/>
                  <a:gd name="connsiteY0" fmla="*/ 15890 h 608689"/>
                  <a:gd name="connsiteX1" fmla="*/ 521846 w 669768"/>
                  <a:gd name="connsiteY1" fmla="*/ 63777 h 608689"/>
                  <a:gd name="connsiteX2" fmla="*/ 612334 w 669768"/>
                  <a:gd name="connsiteY2" fmla="*/ 154265 h 608689"/>
                  <a:gd name="connsiteX3" fmla="*/ 657940 w 669768"/>
                  <a:gd name="connsiteY3" fmla="*/ 265574 h 608689"/>
                  <a:gd name="connsiteX4" fmla="*/ 652817 w 669768"/>
                  <a:gd name="connsiteY4" fmla="*/ 409058 h 608689"/>
                  <a:gd name="connsiteX5" fmla="*/ 612335 w 669768"/>
                  <a:gd name="connsiteY5" fmla="*/ 509071 h 608689"/>
                  <a:gd name="connsiteX6" fmla="*/ 492723 w 669768"/>
                  <a:gd name="connsiteY6" fmla="*/ 602703 h 608689"/>
                  <a:gd name="connsiteX7" fmla="*/ 311650 w 669768"/>
                  <a:gd name="connsiteY7" fmla="*/ 598228 h 608689"/>
                  <a:gd name="connsiteX8" fmla="*/ 190954 w 669768"/>
                  <a:gd name="connsiteY8" fmla="*/ 590035 h 608689"/>
                  <a:gd name="connsiteX9" fmla="*/ 31309 w 669768"/>
                  <a:gd name="connsiteY9" fmla="*/ 440015 h 608689"/>
                  <a:gd name="connsiteX10" fmla="*/ 5769 w 669768"/>
                  <a:gd name="connsiteY10" fmla="*/ 280104 h 608689"/>
                  <a:gd name="connsiteX11" fmla="*/ 55121 w 669768"/>
                  <a:gd name="connsiteY11" fmla="*/ 147120 h 608689"/>
                  <a:gd name="connsiteX12" fmla="*/ 150372 w 669768"/>
                  <a:gd name="connsiteY12" fmla="*/ 54252 h 608689"/>
                  <a:gd name="connsiteX13" fmla="*/ 243059 w 669768"/>
                  <a:gd name="connsiteY13" fmla="*/ 1312 h 608689"/>
                  <a:gd name="connsiteX14" fmla="*/ 334287 w 669768"/>
                  <a:gd name="connsiteY14" fmla="*/ 15 h 608689"/>
                  <a:gd name="connsiteX15" fmla="*/ 434204 w 669768"/>
                  <a:gd name="connsiteY15" fmla="*/ 15890 h 608689"/>
                  <a:gd name="connsiteX0" fmla="*/ 429441 w 669768"/>
                  <a:gd name="connsiteY0" fmla="*/ 25415 h 608689"/>
                  <a:gd name="connsiteX1" fmla="*/ 521846 w 669768"/>
                  <a:gd name="connsiteY1" fmla="*/ 63777 h 608689"/>
                  <a:gd name="connsiteX2" fmla="*/ 612334 w 669768"/>
                  <a:gd name="connsiteY2" fmla="*/ 154265 h 608689"/>
                  <a:gd name="connsiteX3" fmla="*/ 657940 w 669768"/>
                  <a:gd name="connsiteY3" fmla="*/ 265574 h 608689"/>
                  <a:gd name="connsiteX4" fmla="*/ 652817 w 669768"/>
                  <a:gd name="connsiteY4" fmla="*/ 409058 h 608689"/>
                  <a:gd name="connsiteX5" fmla="*/ 612335 w 669768"/>
                  <a:gd name="connsiteY5" fmla="*/ 509071 h 608689"/>
                  <a:gd name="connsiteX6" fmla="*/ 492723 w 669768"/>
                  <a:gd name="connsiteY6" fmla="*/ 602703 h 608689"/>
                  <a:gd name="connsiteX7" fmla="*/ 311650 w 669768"/>
                  <a:gd name="connsiteY7" fmla="*/ 598228 h 608689"/>
                  <a:gd name="connsiteX8" fmla="*/ 190954 w 669768"/>
                  <a:gd name="connsiteY8" fmla="*/ 590035 h 608689"/>
                  <a:gd name="connsiteX9" fmla="*/ 31309 w 669768"/>
                  <a:gd name="connsiteY9" fmla="*/ 440015 h 608689"/>
                  <a:gd name="connsiteX10" fmla="*/ 5769 w 669768"/>
                  <a:gd name="connsiteY10" fmla="*/ 280104 h 608689"/>
                  <a:gd name="connsiteX11" fmla="*/ 55121 w 669768"/>
                  <a:gd name="connsiteY11" fmla="*/ 147120 h 608689"/>
                  <a:gd name="connsiteX12" fmla="*/ 150372 w 669768"/>
                  <a:gd name="connsiteY12" fmla="*/ 54252 h 608689"/>
                  <a:gd name="connsiteX13" fmla="*/ 243059 w 669768"/>
                  <a:gd name="connsiteY13" fmla="*/ 1312 h 608689"/>
                  <a:gd name="connsiteX14" fmla="*/ 334287 w 669768"/>
                  <a:gd name="connsiteY14" fmla="*/ 15 h 608689"/>
                  <a:gd name="connsiteX15" fmla="*/ 429441 w 669768"/>
                  <a:gd name="connsiteY15" fmla="*/ 25415 h 608689"/>
                  <a:gd name="connsiteX0" fmla="*/ 429441 w 669768"/>
                  <a:gd name="connsiteY0" fmla="*/ 25415 h 608689"/>
                  <a:gd name="connsiteX1" fmla="*/ 521846 w 669768"/>
                  <a:gd name="connsiteY1" fmla="*/ 63777 h 608689"/>
                  <a:gd name="connsiteX2" fmla="*/ 612334 w 669768"/>
                  <a:gd name="connsiteY2" fmla="*/ 154265 h 608689"/>
                  <a:gd name="connsiteX3" fmla="*/ 657940 w 669768"/>
                  <a:gd name="connsiteY3" fmla="*/ 265574 h 608689"/>
                  <a:gd name="connsiteX4" fmla="*/ 652817 w 669768"/>
                  <a:gd name="connsiteY4" fmla="*/ 409058 h 608689"/>
                  <a:gd name="connsiteX5" fmla="*/ 612335 w 669768"/>
                  <a:gd name="connsiteY5" fmla="*/ 509071 h 608689"/>
                  <a:gd name="connsiteX6" fmla="*/ 492723 w 669768"/>
                  <a:gd name="connsiteY6" fmla="*/ 602703 h 608689"/>
                  <a:gd name="connsiteX7" fmla="*/ 311650 w 669768"/>
                  <a:gd name="connsiteY7" fmla="*/ 598228 h 608689"/>
                  <a:gd name="connsiteX8" fmla="*/ 190954 w 669768"/>
                  <a:gd name="connsiteY8" fmla="*/ 590035 h 608689"/>
                  <a:gd name="connsiteX9" fmla="*/ 31309 w 669768"/>
                  <a:gd name="connsiteY9" fmla="*/ 440015 h 608689"/>
                  <a:gd name="connsiteX10" fmla="*/ 5769 w 669768"/>
                  <a:gd name="connsiteY10" fmla="*/ 280104 h 608689"/>
                  <a:gd name="connsiteX11" fmla="*/ 55121 w 669768"/>
                  <a:gd name="connsiteY11" fmla="*/ 147120 h 608689"/>
                  <a:gd name="connsiteX12" fmla="*/ 150372 w 669768"/>
                  <a:gd name="connsiteY12" fmla="*/ 54252 h 608689"/>
                  <a:gd name="connsiteX13" fmla="*/ 243059 w 669768"/>
                  <a:gd name="connsiteY13" fmla="*/ 1312 h 608689"/>
                  <a:gd name="connsiteX14" fmla="*/ 334287 w 669768"/>
                  <a:gd name="connsiteY14" fmla="*/ 15 h 608689"/>
                  <a:gd name="connsiteX15" fmla="*/ 429441 w 669768"/>
                  <a:gd name="connsiteY15" fmla="*/ 25415 h 608689"/>
                  <a:gd name="connsiteX0" fmla="*/ 429441 w 669768"/>
                  <a:gd name="connsiteY0" fmla="*/ 34999 h 618273"/>
                  <a:gd name="connsiteX1" fmla="*/ 521846 w 669768"/>
                  <a:gd name="connsiteY1" fmla="*/ 73361 h 618273"/>
                  <a:gd name="connsiteX2" fmla="*/ 612334 w 669768"/>
                  <a:gd name="connsiteY2" fmla="*/ 163849 h 618273"/>
                  <a:gd name="connsiteX3" fmla="*/ 657940 w 669768"/>
                  <a:gd name="connsiteY3" fmla="*/ 275158 h 618273"/>
                  <a:gd name="connsiteX4" fmla="*/ 652817 w 669768"/>
                  <a:gd name="connsiteY4" fmla="*/ 418642 h 618273"/>
                  <a:gd name="connsiteX5" fmla="*/ 612335 w 669768"/>
                  <a:gd name="connsiteY5" fmla="*/ 518655 h 618273"/>
                  <a:gd name="connsiteX6" fmla="*/ 492723 w 669768"/>
                  <a:gd name="connsiteY6" fmla="*/ 612287 h 618273"/>
                  <a:gd name="connsiteX7" fmla="*/ 311650 w 669768"/>
                  <a:gd name="connsiteY7" fmla="*/ 607812 h 618273"/>
                  <a:gd name="connsiteX8" fmla="*/ 190954 w 669768"/>
                  <a:gd name="connsiteY8" fmla="*/ 599619 h 618273"/>
                  <a:gd name="connsiteX9" fmla="*/ 31309 w 669768"/>
                  <a:gd name="connsiteY9" fmla="*/ 449599 h 618273"/>
                  <a:gd name="connsiteX10" fmla="*/ 5769 w 669768"/>
                  <a:gd name="connsiteY10" fmla="*/ 289688 h 618273"/>
                  <a:gd name="connsiteX11" fmla="*/ 55121 w 669768"/>
                  <a:gd name="connsiteY11" fmla="*/ 156704 h 618273"/>
                  <a:gd name="connsiteX12" fmla="*/ 150372 w 669768"/>
                  <a:gd name="connsiteY12" fmla="*/ 63836 h 618273"/>
                  <a:gd name="connsiteX13" fmla="*/ 243059 w 669768"/>
                  <a:gd name="connsiteY13" fmla="*/ 10896 h 618273"/>
                  <a:gd name="connsiteX14" fmla="*/ 350956 w 669768"/>
                  <a:gd name="connsiteY14" fmla="*/ 74 h 618273"/>
                  <a:gd name="connsiteX15" fmla="*/ 429441 w 669768"/>
                  <a:gd name="connsiteY15" fmla="*/ 34999 h 618273"/>
                  <a:gd name="connsiteX0" fmla="*/ 443729 w 669768"/>
                  <a:gd name="connsiteY0" fmla="*/ 34999 h 618273"/>
                  <a:gd name="connsiteX1" fmla="*/ 521846 w 669768"/>
                  <a:gd name="connsiteY1" fmla="*/ 73361 h 618273"/>
                  <a:gd name="connsiteX2" fmla="*/ 612334 w 669768"/>
                  <a:gd name="connsiteY2" fmla="*/ 163849 h 618273"/>
                  <a:gd name="connsiteX3" fmla="*/ 657940 w 669768"/>
                  <a:gd name="connsiteY3" fmla="*/ 275158 h 618273"/>
                  <a:gd name="connsiteX4" fmla="*/ 652817 w 669768"/>
                  <a:gd name="connsiteY4" fmla="*/ 418642 h 618273"/>
                  <a:gd name="connsiteX5" fmla="*/ 612335 w 669768"/>
                  <a:gd name="connsiteY5" fmla="*/ 518655 h 618273"/>
                  <a:gd name="connsiteX6" fmla="*/ 492723 w 669768"/>
                  <a:gd name="connsiteY6" fmla="*/ 612287 h 618273"/>
                  <a:gd name="connsiteX7" fmla="*/ 311650 w 669768"/>
                  <a:gd name="connsiteY7" fmla="*/ 607812 h 618273"/>
                  <a:gd name="connsiteX8" fmla="*/ 190954 w 669768"/>
                  <a:gd name="connsiteY8" fmla="*/ 599619 h 618273"/>
                  <a:gd name="connsiteX9" fmla="*/ 31309 w 669768"/>
                  <a:gd name="connsiteY9" fmla="*/ 449599 h 618273"/>
                  <a:gd name="connsiteX10" fmla="*/ 5769 w 669768"/>
                  <a:gd name="connsiteY10" fmla="*/ 289688 h 618273"/>
                  <a:gd name="connsiteX11" fmla="*/ 55121 w 669768"/>
                  <a:gd name="connsiteY11" fmla="*/ 156704 h 618273"/>
                  <a:gd name="connsiteX12" fmla="*/ 150372 w 669768"/>
                  <a:gd name="connsiteY12" fmla="*/ 63836 h 618273"/>
                  <a:gd name="connsiteX13" fmla="*/ 243059 w 669768"/>
                  <a:gd name="connsiteY13" fmla="*/ 10896 h 618273"/>
                  <a:gd name="connsiteX14" fmla="*/ 350956 w 669768"/>
                  <a:gd name="connsiteY14" fmla="*/ 74 h 618273"/>
                  <a:gd name="connsiteX15" fmla="*/ 443729 w 669768"/>
                  <a:gd name="connsiteY15" fmla="*/ 34999 h 618273"/>
                  <a:gd name="connsiteX0" fmla="*/ 443729 w 669768"/>
                  <a:gd name="connsiteY0" fmla="*/ 34999 h 618273"/>
                  <a:gd name="connsiteX1" fmla="*/ 536133 w 669768"/>
                  <a:gd name="connsiteY1" fmla="*/ 61455 h 618273"/>
                  <a:gd name="connsiteX2" fmla="*/ 612334 w 669768"/>
                  <a:gd name="connsiteY2" fmla="*/ 163849 h 618273"/>
                  <a:gd name="connsiteX3" fmla="*/ 657940 w 669768"/>
                  <a:gd name="connsiteY3" fmla="*/ 275158 h 618273"/>
                  <a:gd name="connsiteX4" fmla="*/ 652817 w 669768"/>
                  <a:gd name="connsiteY4" fmla="*/ 418642 h 618273"/>
                  <a:gd name="connsiteX5" fmla="*/ 612335 w 669768"/>
                  <a:gd name="connsiteY5" fmla="*/ 518655 h 618273"/>
                  <a:gd name="connsiteX6" fmla="*/ 492723 w 669768"/>
                  <a:gd name="connsiteY6" fmla="*/ 612287 h 618273"/>
                  <a:gd name="connsiteX7" fmla="*/ 311650 w 669768"/>
                  <a:gd name="connsiteY7" fmla="*/ 607812 h 618273"/>
                  <a:gd name="connsiteX8" fmla="*/ 190954 w 669768"/>
                  <a:gd name="connsiteY8" fmla="*/ 599619 h 618273"/>
                  <a:gd name="connsiteX9" fmla="*/ 31309 w 669768"/>
                  <a:gd name="connsiteY9" fmla="*/ 449599 h 618273"/>
                  <a:gd name="connsiteX10" fmla="*/ 5769 w 669768"/>
                  <a:gd name="connsiteY10" fmla="*/ 289688 h 618273"/>
                  <a:gd name="connsiteX11" fmla="*/ 55121 w 669768"/>
                  <a:gd name="connsiteY11" fmla="*/ 156704 h 618273"/>
                  <a:gd name="connsiteX12" fmla="*/ 150372 w 669768"/>
                  <a:gd name="connsiteY12" fmla="*/ 63836 h 618273"/>
                  <a:gd name="connsiteX13" fmla="*/ 243059 w 669768"/>
                  <a:gd name="connsiteY13" fmla="*/ 10896 h 618273"/>
                  <a:gd name="connsiteX14" fmla="*/ 350956 w 669768"/>
                  <a:gd name="connsiteY14" fmla="*/ 74 h 618273"/>
                  <a:gd name="connsiteX15" fmla="*/ 443729 w 669768"/>
                  <a:gd name="connsiteY15" fmla="*/ 34999 h 618273"/>
                  <a:gd name="connsiteX0" fmla="*/ 443729 w 669768"/>
                  <a:gd name="connsiteY0" fmla="*/ 34999 h 618273"/>
                  <a:gd name="connsiteX1" fmla="*/ 536133 w 669768"/>
                  <a:gd name="connsiteY1" fmla="*/ 61455 h 618273"/>
                  <a:gd name="connsiteX2" fmla="*/ 612334 w 669768"/>
                  <a:gd name="connsiteY2" fmla="*/ 163849 h 618273"/>
                  <a:gd name="connsiteX3" fmla="*/ 657940 w 669768"/>
                  <a:gd name="connsiteY3" fmla="*/ 275158 h 618273"/>
                  <a:gd name="connsiteX4" fmla="*/ 652817 w 669768"/>
                  <a:gd name="connsiteY4" fmla="*/ 418642 h 618273"/>
                  <a:gd name="connsiteX5" fmla="*/ 612335 w 669768"/>
                  <a:gd name="connsiteY5" fmla="*/ 518655 h 618273"/>
                  <a:gd name="connsiteX6" fmla="*/ 492723 w 669768"/>
                  <a:gd name="connsiteY6" fmla="*/ 612287 h 618273"/>
                  <a:gd name="connsiteX7" fmla="*/ 311650 w 669768"/>
                  <a:gd name="connsiteY7" fmla="*/ 607812 h 618273"/>
                  <a:gd name="connsiteX8" fmla="*/ 190954 w 669768"/>
                  <a:gd name="connsiteY8" fmla="*/ 599619 h 618273"/>
                  <a:gd name="connsiteX9" fmla="*/ 31309 w 669768"/>
                  <a:gd name="connsiteY9" fmla="*/ 449599 h 618273"/>
                  <a:gd name="connsiteX10" fmla="*/ 5769 w 669768"/>
                  <a:gd name="connsiteY10" fmla="*/ 289688 h 618273"/>
                  <a:gd name="connsiteX11" fmla="*/ 55121 w 669768"/>
                  <a:gd name="connsiteY11" fmla="*/ 156704 h 618273"/>
                  <a:gd name="connsiteX12" fmla="*/ 150372 w 669768"/>
                  <a:gd name="connsiteY12" fmla="*/ 63836 h 618273"/>
                  <a:gd name="connsiteX13" fmla="*/ 243059 w 669768"/>
                  <a:gd name="connsiteY13" fmla="*/ 10896 h 618273"/>
                  <a:gd name="connsiteX14" fmla="*/ 350956 w 669768"/>
                  <a:gd name="connsiteY14" fmla="*/ 74 h 618273"/>
                  <a:gd name="connsiteX15" fmla="*/ 443729 w 669768"/>
                  <a:gd name="connsiteY15" fmla="*/ 34999 h 618273"/>
                  <a:gd name="connsiteX0" fmla="*/ 439511 w 665550"/>
                  <a:gd name="connsiteY0" fmla="*/ 34999 h 618273"/>
                  <a:gd name="connsiteX1" fmla="*/ 531915 w 665550"/>
                  <a:gd name="connsiteY1" fmla="*/ 61455 h 618273"/>
                  <a:gd name="connsiteX2" fmla="*/ 608116 w 665550"/>
                  <a:gd name="connsiteY2" fmla="*/ 163849 h 618273"/>
                  <a:gd name="connsiteX3" fmla="*/ 653722 w 665550"/>
                  <a:gd name="connsiteY3" fmla="*/ 275158 h 618273"/>
                  <a:gd name="connsiteX4" fmla="*/ 648599 w 665550"/>
                  <a:gd name="connsiteY4" fmla="*/ 418642 h 618273"/>
                  <a:gd name="connsiteX5" fmla="*/ 608117 w 665550"/>
                  <a:gd name="connsiteY5" fmla="*/ 518655 h 618273"/>
                  <a:gd name="connsiteX6" fmla="*/ 488505 w 665550"/>
                  <a:gd name="connsiteY6" fmla="*/ 612287 h 618273"/>
                  <a:gd name="connsiteX7" fmla="*/ 307432 w 665550"/>
                  <a:gd name="connsiteY7" fmla="*/ 607812 h 618273"/>
                  <a:gd name="connsiteX8" fmla="*/ 186736 w 665550"/>
                  <a:gd name="connsiteY8" fmla="*/ 599619 h 618273"/>
                  <a:gd name="connsiteX9" fmla="*/ 27091 w 665550"/>
                  <a:gd name="connsiteY9" fmla="*/ 449599 h 618273"/>
                  <a:gd name="connsiteX10" fmla="*/ 1551 w 665550"/>
                  <a:gd name="connsiteY10" fmla="*/ 289688 h 618273"/>
                  <a:gd name="connsiteX11" fmla="*/ 43759 w 665550"/>
                  <a:gd name="connsiteY11" fmla="*/ 151942 h 618273"/>
                  <a:gd name="connsiteX12" fmla="*/ 146154 w 665550"/>
                  <a:gd name="connsiteY12" fmla="*/ 63836 h 618273"/>
                  <a:gd name="connsiteX13" fmla="*/ 238841 w 665550"/>
                  <a:gd name="connsiteY13" fmla="*/ 10896 h 618273"/>
                  <a:gd name="connsiteX14" fmla="*/ 346738 w 665550"/>
                  <a:gd name="connsiteY14" fmla="*/ 74 h 618273"/>
                  <a:gd name="connsiteX15" fmla="*/ 439511 w 665550"/>
                  <a:gd name="connsiteY15" fmla="*/ 34999 h 618273"/>
                  <a:gd name="connsiteX0" fmla="*/ 439511 w 665550"/>
                  <a:gd name="connsiteY0" fmla="*/ 34999 h 618273"/>
                  <a:gd name="connsiteX1" fmla="*/ 531915 w 665550"/>
                  <a:gd name="connsiteY1" fmla="*/ 61455 h 618273"/>
                  <a:gd name="connsiteX2" fmla="*/ 608116 w 665550"/>
                  <a:gd name="connsiteY2" fmla="*/ 163849 h 618273"/>
                  <a:gd name="connsiteX3" fmla="*/ 653722 w 665550"/>
                  <a:gd name="connsiteY3" fmla="*/ 275158 h 618273"/>
                  <a:gd name="connsiteX4" fmla="*/ 648599 w 665550"/>
                  <a:gd name="connsiteY4" fmla="*/ 418642 h 618273"/>
                  <a:gd name="connsiteX5" fmla="*/ 608117 w 665550"/>
                  <a:gd name="connsiteY5" fmla="*/ 518655 h 618273"/>
                  <a:gd name="connsiteX6" fmla="*/ 488505 w 665550"/>
                  <a:gd name="connsiteY6" fmla="*/ 612287 h 618273"/>
                  <a:gd name="connsiteX7" fmla="*/ 307432 w 665550"/>
                  <a:gd name="connsiteY7" fmla="*/ 607812 h 618273"/>
                  <a:gd name="connsiteX8" fmla="*/ 186736 w 665550"/>
                  <a:gd name="connsiteY8" fmla="*/ 599619 h 618273"/>
                  <a:gd name="connsiteX9" fmla="*/ 27091 w 665550"/>
                  <a:gd name="connsiteY9" fmla="*/ 449599 h 618273"/>
                  <a:gd name="connsiteX10" fmla="*/ 1551 w 665550"/>
                  <a:gd name="connsiteY10" fmla="*/ 289688 h 618273"/>
                  <a:gd name="connsiteX11" fmla="*/ 43759 w 665550"/>
                  <a:gd name="connsiteY11" fmla="*/ 151942 h 618273"/>
                  <a:gd name="connsiteX12" fmla="*/ 146154 w 665550"/>
                  <a:gd name="connsiteY12" fmla="*/ 63836 h 618273"/>
                  <a:gd name="connsiteX13" fmla="*/ 238841 w 665550"/>
                  <a:gd name="connsiteY13" fmla="*/ 10896 h 618273"/>
                  <a:gd name="connsiteX14" fmla="*/ 346738 w 665550"/>
                  <a:gd name="connsiteY14" fmla="*/ 74 h 618273"/>
                  <a:gd name="connsiteX15" fmla="*/ 439511 w 665550"/>
                  <a:gd name="connsiteY15" fmla="*/ 34999 h 618273"/>
                  <a:gd name="connsiteX0" fmla="*/ 440075 w 666114"/>
                  <a:gd name="connsiteY0" fmla="*/ 34999 h 618273"/>
                  <a:gd name="connsiteX1" fmla="*/ 532479 w 666114"/>
                  <a:gd name="connsiteY1" fmla="*/ 61455 h 618273"/>
                  <a:gd name="connsiteX2" fmla="*/ 608680 w 666114"/>
                  <a:gd name="connsiteY2" fmla="*/ 163849 h 618273"/>
                  <a:gd name="connsiteX3" fmla="*/ 654286 w 666114"/>
                  <a:gd name="connsiteY3" fmla="*/ 275158 h 618273"/>
                  <a:gd name="connsiteX4" fmla="*/ 649163 w 666114"/>
                  <a:gd name="connsiteY4" fmla="*/ 418642 h 618273"/>
                  <a:gd name="connsiteX5" fmla="*/ 608681 w 666114"/>
                  <a:gd name="connsiteY5" fmla="*/ 518655 h 618273"/>
                  <a:gd name="connsiteX6" fmla="*/ 489069 w 666114"/>
                  <a:gd name="connsiteY6" fmla="*/ 612287 h 618273"/>
                  <a:gd name="connsiteX7" fmla="*/ 307996 w 666114"/>
                  <a:gd name="connsiteY7" fmla="*/ 607812 h 618273"/>
                  <a:gd name="connsiteX8" fmla="*/ 187300 w 666114"/>
                  <a:gd name="connsiteY8" fmla="*/ 599619 h 618273"/>
                  <a:gd name="connsiteX9" fmla="*/ 27655 w 666114"/>
                  <a:gd name="connsiteY9" fmla="*/ 449599 h 618273"/>
                  <a:gd name="connsiteX10" fmla="*/ 2115 w 666114"/>
                  <a:gd name="connsiteY10" fmla="*/ 289688 h 618273"/>
                  <a:gd name="connsiteX11" fmla="*/ 44323 w 666114"/>
                  <a:gd name="connsiteY11" fmla="*/ 151942 h 618273"/>
                  <a:gd name="connsiteX12" fmla="*/ 146718 w 666114"/>
                  <a:gd name="connsiteY12" fmla="*/ 63836 h 618273"/>
                  <a:gd name="connsiteX13" fmla="*/ 239405 w 666114"/>
                  <a:gd name="connsiteY13" fmla="*/ 10896 h 618273"/>
                  <a:gd name="connsiteX14" fmla="*/ 347302 w 666114"/>
                  <a:gd name="connsiteY14" fmla="*/ 74 h 618273"/>
                  <a:gd name="connsiteX15" fmla="*/ 440075 w 666114"/>
                  <a:gd name="connsiteY15" fmla="*/ 34999 h 618273"/>
                  <a:gd name="connsiteX0" fmla="*/ 427787 w 653826"/>
                  <a:gd name="connsiteY0" fmla="*/ 34999 h 618273"/>
                  <a:gd name="connsiteX1" fmla="*/ 520191 w 653826"/>
                  <a:gd name="connsiteY1" fmla="*/ 61455 h 618273"/>
                  <a:gd name="connsiteX2" fmla="*/ 596392 w 653826"/>
                  <a:gd name="connsiteY2" fmla="*/ 163849 h 618273"/>
                  <a:gd name="connsiteX3" fmla="*/ 641998 w 653826"/>
                  <a:gd name="connsiteY3" fmla="*/ 275158 h 618273"/>
                  <a:gd name="connsiteX4" fmla="*/ 636875 w 653826"/>
                  <a:gd name="connsiteY4" fmla="*/ 418642 h 618273"/>
                  <a:gd name="connsiteX5" fmla="*/ 596393 w 653826"/>
                  <a:gd name="connsiteY5" fmla="*/ 518655 h 618273"/>
                  <a:gd name="connsiteX6" fmla="*/ 476781 w 653826"/>
                  <a:gd name="connsiteY6" fmla="*/ 612287 h 618273"/>
                  <a:gd name="connsiteX7" fmla="*/ 295708 w 653826"/>
                  <a:gd name="connsiteY7" fmla="*/ 607812 h 618273"/>
                  <a:gd name="connsiteX8" fmla="*/ 175012 w 653826"/>
                  <a:gd name="connsiteY8" fmla="*/ 599619 h 618273"/>
                  <a:gd name="connsiteX9" fmla="*/ 15367 w 653826"/>
                  <a:gd name="connsiteY9" fmla="*/ 449599 h 618273"/>
                  <a:gd name="connsiteX10" fmla="*/ 1733 w 653826"/>
                  <a:gd name="connsiteY10" fmla="*/ 299213 h 618273"/>
                  <a:gd name="connsiteX11" fmla="*/ 32035 w 653826"/>
                  <a:gd name="connsiteY11" fmla="*/ 151942 h 618273"/>
                  <a:gd name="connsiteX12" fmla="*/ 134430 w 653826"/>
                  <a:gd name="connsiteY12" fmla="*/ 63836 h 618273"/>
                  <a:gd name="connsiteX13" fmla="*/ 227117 w 653826"/>
                  <a:gd name="connsiteY13" fmla="*/ 10896 h 618273"/>
                  <a:gd name="connsiteX14" fmla="*/ 335014 w 653826"/>
                  <a:gd name="connsiteY14" fmla="*/ 74 h 618273"/>
                  <a:gd name="connsiteX15" fmla="*/ 427787 w 653826"/>
                  <a:gd name="connsiteY15" fmla="*/ 34999 h 618273"/>
                  <a:gd name="connsiteX0" fmla="*/ 432319 w 658358"/>
                  <a:gd name="connsiteY0" fmla="*/ 34999 h 618273"/>
                  <a:gd name="connsiteX1" fmla="*/ 524723 w 658358"/>
                  <a:gd name="connsiteY1" fmla="*/ 61455 h 618273"/>
                  <a:gd name="connsiteX2" fmla="*/ 600924 w 658358"/>
                  <a:gd name="connsiteY2" fmla="*/ 163849 h 618273"/>
                  <a:gd name="connsiteX3" fmla="*/ 646530 w 658358"/>
                  <a:gd name="connsiteY3" fmla="*/ 275158 h 618273"/>
                  <a:gd name="connsiteX4" fmla="*/ 641407 w 658358"/>
                  <a:gd name="connsiteY4" fmla="*/ 418642 h 618273"/>
                  <a:gd name="connsiteX5" fmla="*/ 600925 w 658358"/>
                  <a:gd name="connsiteY5" fmla="*/ 518655 h 618273"/>
                  <a:gd name="connsiteX6" fmla="*/ 481313 w 658358"/>
                  <a:gd name="connsiteY6" fmla="*/ 612287 h 618273"/>
                  <a:gd name="connsiteX7" fmla="*/ 300240 w 658358"/>
                  <a:gd name="connsiteY7" fmla="*/ 607812 h 618273"/>
                  <a:gd name="connsiteX8" fmla="*/ 179544 w 658358"/>
                  <a:gd name="connsiteY8" fmla="*/ 599619 h 618273"/>
                  <a:gd name="connsiteX9" fmla="*/ 19899 w 658358"/>
                  <a:gd name="connsiteY9" fmla="*/ 449599 h 618273"/>
                  <a:gd name="connsiteX10" fmla="*/ 6265 w 658358"/>
                  <a:gd name="connsiteY10" fmla="*/ 299213 h 618273"/>
                  <a:gd name="connsiteX11" fmla="*/ 36567 w 658358"/>
                  <a:gd name="connsiteY11" fmla="*/ 151942 h 618273"/>
                  <a:gd name="connsiteX12" fmla="*/ 138962 w 658358"/>
                  <a:gd name="connsiteY12" fmla="*/ 63836 h 618273"/>
                  <a:gd name="connsiteX13" fmla="*/ 231649 w 658358"/>
                  <a:gd name="connsiteY13" fmla="*/ 10896 h 618273"/>
                  <a:gd name="connsiteX14" fmla="*/ 339546 w 658358"/>
                  <a:gd name="connsiteY14" fmla="*/ 74 h 618273"/>
                  <a:gd name="connsiteX15" fmla="*/ 432319 w 658358"/>
                  <a:gd name="connsiteY15" fmla="*/ 34999 h 6182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658358" h="618273">
                    <a:moveTo>
                      <a:pt x="432319" y="34999"/>
                    </a:moveTo>
                    <a:cubicBezTo>
                      <a:pt x="463182" y="45229"/>
                      <a:pt x="489478" y="39980"/>
                      <a:pt x="524723" y="61455"/>
                    </a:cubicBezTo>
                    <a:cubicBezTo>
                      <a:pt x="559968" y="82930"/>
                      <a:pt x="586180" y="111564"/>
                      <a:pt x="600924" y="163849"/>
                    </a:cubicBezTo>
                    <a:cubicBezTo>
                      <a:pt x="632337" y="201847"/>
                      <a:pt x="620733" y="232693"/>
                      <a:pt x="646530" y="275158"/>
                    </a:cubicBezTo>
                    <a:cubicBezTo>
                      <a:pt x="672327" y="317623"/>
                      <a:pt x="649008" y="378059"/>
                      <a:pt x="641407" y="418642"/>
                    </a:cubicBezTo>
                    <a:cubicBezTo>
                      <a:pt x="633806" y="459225"/>
                      <a:pt x="627607" y="486381"/>
                      <a:pt x="600925" y="518655"/>
                    </a:cubicBezTo>
                    <a:cubicBezTo>
                      <a:pt x="574243" y="550929"/>
                      <a:pt x="531427" y="597428"/>
                      <a:pt x="481313" y="612287"/>
                    </a:cubicBezTo>
                    <a:cubicBezTo>
                      <a:pt x="431199" y="627146"/>
                      <a:pt x="350535" y="609923"/>
                      <a:pt x="300240" y="607812"/>
                    </a:cubicBezTo>
                    <a:cubicBezTo>
                      <a:pt x="260008" y="605081"/>
                      <a:pt x="226267" y="625988"/>
                      <a:pt x="179544" y="599619"/>
                    </a:cubicBezTo>
                    <a:cubicBezTo>
                      <a:pt x="132821" y="573250"/>
                      <a:pt x="48779" y="499667"/>
                      <a:pt x="19899" y="449599"/>
                    </a:cubicBezTo>
                    <a:cubicBezTo>
                      <a:pt x="-8981" y="399531"/>
                      <a:pt x="24918" y="355966"/>
                      <a:pt x="6265" y="299213"/>
                    </a:cubicBezTo>
                    <a:cubicBezTo>
                      <a:pt x="-12388" y="242460"/>
                      <a:pt x="14451" y="191172"/>
                      <a:pt x="36567" y="151942"/>
                    </a:cubicBezTo>
                    <a:cubicBezTo>
                      <a:pt x="58683" y="112712"/>
                      <a:pt x="106448" y="87344"/>
                      <a:pt x="138962" y="63836"/>
                    </a:cubicBezTo>
                    <a:cubicBezTo>
                      <a:pt x="171476" y="40328"/>
                      <a:pt x="198218" y="21523"/>
                      <a:pt x="231649" y="10896"/>
                    </a:cubicBezTo>
                    <a:cubicBezTo>
                      <a:pt x="265080" y="269"/>
                      <a:pt x="314693" y="-288"/>
                      <a:pt x="339546" y="74"/>
                    </a:cubicBezTo>
                    <a:cubicBezTo>
                      <a:pt x="367295" y="-190"/>
                      <a:pt x="401456" y="24769"/>
                      <a:pt x="432319" y="34999"/>
                    </a:cubicBezTo>
                    <a:close/>
                  </a:path>
                </a:pathLst>
              </a:custGeom>
              <a:gradFill flip="none" rotWithShape="1">
                <a:gsLst>
                  <a:gs pos="98000">
                    <a:srgbClr val="C00000"/>
                  </a:gs>
                  <a:gs pos="6000">
                    <a:srgbClr val="FF5050"/>
                  </a:gs>
                  <a:gs pos="52000">
                    <a:srgbClr val="FF00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53" name="月 452">
                <a:extLst>
                  <a:ext uri="{FF2B5EF4-FFF2-40B4-BE49-F238E27FC236}">
                    <a16:creationId xmlns:a16="http://schemas.microsoft.com/office/drawing/2014/main" id="{FD041D6B-BD29-4DEC-88AB-7ED8BE9CA093}"/>
                  </a:ext>
                </a:extLst>
              </p:cNvPr>
              <p:cNvSpPr/>
              <p:nvPr/>
            </p:nvSpPr>
            <p:spPr>
              <a:xfrm rot="16200000">
                <a:off x="6203710" y="5304188"/>
                <a:ext cx="45719" cy="168315"/>
              </a:xfrm>
              <a:prstGeom prst="moon">
                <a:avLst/>
              </a:prstGeom>
              <a:solidFill>
                <a:sysClr val="windowText" lastClr="000000">
                  <a:alpha val="5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54" name="楕円 453">
                <a:extLst>
                  <a:ext uri="{FF2B5EF4-FFF2-40B4-BE49-F238E27FC236}">
                    <a16:creationId xmlns:a16="http://schemas.microsoft.com/office/drawing/2014/main" id="{896DA1E4-BC20-4ECE-8B81-DFC316174782}"/>
                  </a:ext>
                </a:extLst>
              </p:cNvPr>
              <p:cNvSpPr/>
              <p:nvPr/>
            </p:nvSpPr>
            <p:spPr>
              <a:xfrm>
                <a:off x="6203397" y="5369590"/>
                <a:ext cx="55348" cy="32129"/>
              </a:xfrm>
              <a:prstGeom prst="ellipse">
                <a:avLst/>
              </a:prstGeom>
              <a:solidFill>
                <a:sysClr val="windowText" lastClr="000000">
                  <a:alpha val="7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55" name="フリーフォーム: 図形 454">
                <a:extLst>
                  <a:ext uri="{FF2B5EF4-FFF2-40B4-BE49-F238E27FC236}">
                    <a16:creationId xmlns:a16="http://schemas.microsoft.com/office/drawing/2014/main" id="{392E6EDD-D293-411F-9664-36B33ECE392D}"/>
                  </a:ext>
                </a:extLst>
              </p:cNvPr>
              <p:cNvSpPr/>
              <p:nvPr/>
            </p:nvSpPr>
            <p:spPr>
              <a:xfrm rot="448179" flipH="1">
                <a:off x="6394543" y="5448345"/>
                <a:ext cx="45719" cy="231944"/>
              </a:xfrm>
              <a:custGeom>
                <a:avLst/>
                <a:gdLst>
                  <a:gd name="connsiteX0" fmla="*/ 13128 w 47244"/>
                  <a:gd name="connsiteY0" fmla="*/ 0 h 301022"/>
                  <a:gd name="connsiteX1" fmla="*/ 28417 w 47244"/>
                  <a:gd name="connsiteY1" fmla="*/ 34575 h 301022"/>
                  <a:gd name="connsiteX2" fmla="*/ 34384 w 47244"/>
                  <a:gd name="connsiteY2" fmla="*/ 82280 h 301022"/>
                  <a:gd name="connsiteX3" fmla="*/ 28417 w 47244"/>
                  <a:gd name="connsiteY3" fmla="*/ 129985 h 301022"/>
                  <a:gd name="connsiteX4" fmla="*/ 16438 w 47244"/>
                  <a:gd name="connsiteY4" fmla="*/ 157075 h 301022"/>
                  <a:gd name="connsiteX5" fmla="*/ 13244 w 47244"/>
                  <a:gd name="connsiteY5" fmla="*/ 159571 h 301022"/>
                  <a:gd name="connsiteX6" fmla="*/ 0 w 47244"/>
                  <a:gd name="connsiteY6" fmla="*/ 219914 h 301022"/>
                  <a:gd name="connsiteX7" fmla="*/ 27616 w 47244"/>
                  <a:gd name="connsiteY7" fmla="*/ 298545 h 301022"/>
                  <a:gd name="connsiteX8" fmla="*/ 34118 w 47244"/>
                  <a:gd name="connsiteY8" fmla="*/ 301022 h 301022"/>
                  <a:gd name="connsiteX9" fmla="*/ 18828 w 47244"/>
                  <a:gd name="connsiteY9" fmla="*/ 266446 h 301022"/>
                  <a:gd name="connsiteX10" fmla="*/ 12861 w 47244"/>
                  <a:gd name="connsiteY10" fmla="*/ 218741 h 301022"/>
                  <a:gd name="connsiteX11" fmla="*/ 18829 w 47244"/>
                  <a:gd name="connsiteY11" fmla="*/ 171035 h 301022"/>
                  <a:gd name="connsiteX12" fmla="*/ 30808 w 47244"/>
                  <a:gd name="connsiteY12" fmla="*/ 143948 h 301022"/>
                  <a:gd name="connsiteX13" fmla="*/ 34001 w 47244"/>
                  <a:gd name="connsiteY13" fmla="*/ 141452 h 301022"/>
                  <a:gd name="connsiteX14" fmla="*/ 47244 w 47244"/>
                  <a:gd name="connsiteY14" fmla="*/ 81109 h 301022"/>
                  <a:gd name="connsiteX15" fmla="*/ 19627 w 47244"/>
                  <a:gd name="connsiteY15" fmla="*/ 2476 h 301022"/>
                  <a:gd name="connsiteX16" fmla="*/ 13128 w 47244"/>
                  <a:gd name="connsiteY16" fmla="*/ 0 h 3010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47244" h="301022">
                    <a:moveTo>
                      <a:pt x="13128" y="0"/>
                    </a:moveTo>
                    <a:lnTo>
                      <a:pt x="28417" y="34575"/>
                    </a:lnTo>
                    <a:cubicBezTo>
                      <a:pt x="32290" y="49194"/>
                      <a:pt x="34384" y="65492"/>
                      <a:pt x="34384" y="82280"/>
                    </a:cubicBezTo>
                    <a:cubicBezTo>
                      <a:pt x="34384" y="99068"/>
                      <a:pt x="32291" y="115367"/>
                      <a:pt x="28417" y="129985"/>
                    </a:cubicBezTo>
                    <a:lnTo>
                      <a:pt x="16438" y="157075"/>
                    </a:lnTo>
                    <a:lnTo>
                      <a:pt x="13244" y="159571"/>
                    </a:lnTo>
                    <a:cubicBezTo>
                      <a:pt x="5062" y="175013"/>
                      <a:pt x="1" y="196349"/>
                      <a:pt x="0" y="219914"/>
                    </a:cubicBezTo>
                    <a:cubicBezTo>
                      <a:pt x="0" y="255262"/>
                      <a:pt x="11388" y="285590"/>
                      <a:pt x="27616" y="298545"/>
                    </a:cubicBezTo>
                    <a:lnTo>
                      <a:pt x="34118" y="301022"/>
                    </a:lnTo>
                    <a:lnTo>
                      <a:pt x="18828" y="266446"/>
                    </a:lnTo>
                    <a:cubicBezTo>
                      <a:pt x="14955" y="251827"/>
                      <a:pt x="12861" y="235529"/>
                      <a:pt x="12861" y="218741"/>
                    </a:cubicBezTo>
                    <a:cubicBezTo>
                      <a:pt x="12861" y="201954"/>
                      <a:pt x="14955" y="185655"/>
                      <a:pt x="18829" y="171035"/>
                    </a:cubicBezTo>
                    <a:lnTo>
                      <a:pt x="30808" y="143948"/>
                    </a:lnTo>
                    <a:lnTo>
                      <a:pt x="34001" y="141452"/>
                    </a:lnTo>
                    <a:cubicBezTo>
                      <a:pt x="42183" y="126008"/>
                      <a:pt x="47243" y="104673"/>
                      <a:pt x="47244" y="81109"/>
                    </a:cubicBezTo>
                    <a:cubicBezTo>
                      <a:pt x="47244" y="45760"/>
                      <a:pt x="35856" y="15432"/>
                      <a:pt x="19627" y="2476"/>
                    </a:cubicBezTo>
                    <a:lnTo>
                      <a:pt x="13128" y="0"/>
                    </a:lnTo>
                    <a:close/>
                  </a:path>
                </a:pathLst>
              </a:custGeom>
              <a:solidFill>
                <a:sysClr val="windowText" lastClr="000000">
                  <a:alpha val="3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56" name="フリーフォーム: 図形 455">
                <a:extLst>
                  <a:ext uri="{FF2B5EF4-FFF2-40B4-BE49-F238E27FC236}">
                    <a16:creationId xmlns:a16="http://schemas.microsoft.com/office/drawing/2014/main" id="{1A16B7A7-B563-4E16-9D82-676FC1B4A2DE}"/>
                  </a:ext>
                </a:extLst>
              </p:cNvPr>
              <p:cNvSpPr/>
              <p:nvPr/>
            </p:nvSpPr>
            <p:spPr>
              <a:xfrm rot="1413129" flipH="1">
                <a:off x="6439538" y="5643672"/>
                <a:ext cx="45719" cy="257243"/>
              </a:xfrm>
              <a:custGeom>
                <a:avLst/>
                <a:gdLst>
                  <a:gd name="connsiteX0" fmla="*/ 11774 w 45217"/>
                  <a:gd name="connsiteY0" fmla="*/ 0 h 308309"/>
                  <a:gd name="connsiteX1" fmla="*/ 34383 w 45217"/>
                  <a:gd name="connsiteY1" fmla="*/ 85338 h 308309"/>
                  <a:gd name="connsiteX2" fmla="*/ 28416 w 45217"/>
                  <a:gd name="connsiteY2" fmla="*/ 133043 h 308309"/>
                  <a:gd name="connsiteX3" fmla="*/ 16438 w 45217"/>
                  <a:gd name="connsiteY3" fmla="*/ 160133 h 308309"/>
                  <a:gd name="connsiteX4" fmla="*/ 13244 w 45217"/>
                  <a:gd name="connsiteY4" fmla="*/ 162629 h 308309"/>
                  <a:gd name="connsiteX5" fmla="*/ 0 w 45217"/>
                  <a:gd name="connsiteY5" fmla="*/ 222972 h 308309"/>
                  <a:gd name="connsiteX6" fmla="*/ 45217 w 45217"/>
                  <a:gd name="connsiteY6" fmla="*/ 308309 h 308309"/>
                  <a:gd name="connsiteX7" fmla="*/ 43865 w 45217"/>
                  <a:gd name="connsiteY7" fmla="*/ 305252 h 308309"/>
                  <a:gd name="connsiteX8" fmla="*/ 37363 w 45217"/>
                  <a:gd name="connsiteY8" fmla="*/ 302775 h 308309"/>
                  <a:gd name="connsiteX9" fmla="*/ 9747 w 45217"/>
                  <a:gd name="connsiteY9" fmla="*/ 224144 h 308309"/>
                  <a:gd name="connsiteX10" fmla="*/ 22991 w 45217"/>
                  <a:gd name="connsiteY10" fmla="*/ 163801 h 308309"/>
                  <a:gd name="connsiteX11" fmla="*/ 26185 w 45217"/>
                  <a:gd name="connsiteY11" fmla="*/ 161305 h 308309"/>
                  <a:gd name="connsiteX12" fmla="*/ 38164 w 45217"/>
                  <a:gd name="connsiteY12" fmla="*/ 134215 h 308309"/>
                  <a:gd name="connsiteX13" fmla="*/ 44131 w 45217"/>
                  <a:gd name="connsiteY13" fmla="*/ 86510 h 308309"/>
                  <a:gd name="connsiteX14" fmla="*/ 38164 w 45217"/>
                  <a:gd name="connsiteY14" fmla="*/ 38805 h 308309"/>
                  <a:gd name="connsiteX15" fmla="*/ 22875 w 45217"/>
                  <a:gd name="connsiteY15" fmla="*/ 4230 h 308309"/>
                  <a:gd name="connsiteX16" fmla="*/ 11774 w 45217"/>
                  <a:gd name="connsiteY16" fmla="*/ 0 h 308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45217" h="308309">
                    <a:moveTo>
                      <a:pt x="11774" y="0"/>
                    </a:moveTo>
                    <a:cubicBezTo>
                      <a:pt x="26007" y="20146"/>
                      <a:pt x="34383" y="51762"/>
                      <a:pt x="34383" y="85338"/>
                    </a:cubicBezTo>
                    <a:cubicBezTo>
                      <a:pt x="34383" y="102126"/>
                      <a:pt x="32290" y="118425"/>
                      <a:pt x="28416" y="133043"/>
                    </a:cubicBezTo>
                    <a:lnTo>
                      <a:pt x="16438" y="160133"/>
                    </a:lnTo>
                    <a:lnTo>
                      <a:pt x="13244" y="162629"/>
                    </a:lnTo>
                    <a:cubicBezTo>
                      <a:pt x="5061" y="178071"/>
                      <a:pt x="0" y="199407"/>
                      <a:pt x="0" y="222972"/>
                    </a:cubicBezTo>
                    <a:cubicBezTo>
                      <a:pt x="-1" y="270102"/>
                      <a:pt x="20244" y="308310"/>
                      <a:pt x="45217" y="308309"/>
                    </a:cubicBezTo>
                    <a:lnTo>
                      <a:pt x="43865" y="305252"/>
                    </a:lnTo>
                    <a:lnTo>
                      <a:pt x="37363" y="302775"/>
                    </a:lnTo>
                    <a:cubicBezTo>
                      <a:pt x="21135" y="289820"/>
                      <a:pt x="9747" y="259492"/>
                      <a:pt x="9747" y="224144"/>
                    </a:cubicBezTo>
                    <a:cubicBezTo>
                      <a:pt x="9748" y="200579"/>
                      <a:pt x="14809" y="179243"/>
                      <a:pt x="22991" y="163801"/>
                    </a:cubicBezTo>
                    <a:lnTo>
                      <a:pt x="26185" y="161305"/>
                    </a:lnTo>
                    <a:lnTo>
                      <a:pt x="38164" y="134215"/>
                    </a:lnTo>
                    <a:cubicBezTo>
                      <a:pt x="42038" y="119597"/>
                      <a:pt x="44131" y="103298"/>
                      <a:pt x="44131" y="86510"/>
                    </a:cubicBezTo>
                    <a:cubicBezTo>
                      <a:pt x="44131" y="69722"/>
                      <a:pt x="42037" y="53424"/>
                      <a:pt x="38164" y="38805"/>
                    </a:cubicBezTo>
                    <a:lnTo>
                      <a:pt x="22875" y="4230"/>
                    </a:lnTo>
                    <a:lnTo>
                      <a:pt x="11774" y="0"/>
                    </a:lnTo>
                    <a:close/>
                  </a:path>
                </a:pathLst>
              </a:custGeom>
              <a:solidFill>
                <a:sysClr val="windowText" lastClr="000000">
                  <a:alpha val="3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57" name="フリーフォーム: 図形 456">
                <a:extLst>
                  <a:ext uri="{FF2B5EF4-FFF2-40B4-BE49-F238E27FC236}">
                    <a16:creationId xmlns:a16="http://schemas.microsoft.com/office/drawing/2014/main" id="{A3762654-9026-4E1D-80C1-184A9A6BED48}"/>
                  </a:ext>
                </a:extLst>
              </p:cNvPr>
              <p:cNvSpPr/>
              <p:nvPr/>
            </p:nvSpPr>
            <p:spPr>
              <a:xfrm rot="20381337" flipH="1">
                <a:off x="5996161" y="5571096"/>
                <a:ext cx="45216" cy="308309"/>
              </a:xfrm>
              <a:custGeom>
                <a:avLst/>
                <a:gdLst>
                  <a:gd name="connsiteX0" fmla="*/ 0 w 45216"/>
                  <a:gd name="connsiteY0" fmla="*/ 0 h 308309"/>
                  <a:gd name="connsiteX1" fmla="*/ 1353 w 45216"/>
                  <a:gd name="connsiteY1" fmla="*/ 3058 h 308309"/>
                  <a:gd name="connsiteX2" fmla="*/ 7852 w 45216"/>
                  <a:gd name="connsiteY2" fmla="*/ 5534 h 308309"/>
                  <a:gd name="connsiteX3" fmla="*/ 35469 w 45216"/>
                  <a:gd name="connsiteY3" fmla="*/ 84167 h 308309"/>
                  <a:gd name="connsiteX4" fmla="*/ 22226 w 45216"/>
                  <a:gd name="connsiteY4" fmla="*/ 144510 h 308309"/>
                  <a:gd name="connsiteX5" fmla="*/ 19033 w 45216"/>
                  <a:gd name="connsiteY5" fmla="*/ 147006 h 308309"/>
                  <a:gd name="connsiteX6" fmla="*/ 7054 w 45216"/>
                  <a:gd name="connsiteY6" fmla="*/ 174093 h 308309"/>
                  <a:gd name="connsiteX7" fmla="*/ 1086 w 45216"/>
                  <a:gd name="connsiteY7" fmla="*/ 221799 h 308309"/>
                  <a:gd name="connsiteX8" fmla="*/ 7053 w 45216"/>
                  <a:gd name="connsiteY8" fmla="*/ 269504 h 308309"/>
                  <a:gd name="connsiteX9" fmla="*/ 22343 w 45216"/>
                  <a:gd name="connsiteY9" fmla="*/ 304080 h 308309"/>
                  <a:gd name="connsiteX10" fmla="*/ 33442 w 45216"/>
                  <a:gd name="connsiteY10" fmla="*/ 308309 h 308309"/>
                  <a:gd name="connsiteX11" fmla="*/ 10834 w 45216"/>
                  <a:gd name="connsiteY11" fmla="*/ 222971 h 308309"/>
                  <a:gd name="connsiteX12" fmla="*/ 16802 w 45216"/>
                  <a:gd name="connsiteY12" fmla="*/ 175265 h 308309"/>
                  <a:gd name="connsiteX13" fmla="*/ 28781 w 45216"/>
                  <a:gd name="connsiteY13" fmla="*/ 148178 h 308309"/>
                  <a:gd name="connsiteX14" fmla="*/ 31974 w 45216"/>
                  <a:gd name="connsiteY14" fmla="*/ 145682 h 308309"/>
                  <a:gd name="connsiteX15" fmla="*/ 45216 w 45216"/>
                  <a:gd name="connsiteY15" fmla="*/ 85339 h 308309"/>
                  <a:gd name="connsiteX16" fmla="*/ 0 w 45216"/>
                  <a:gd name="connsiteY16" fmla="*/ 0 h 308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45216" h="308309">
                    <a:moveTo>
                      <a:pt x="0" y="0"/>
                    </a:moveTo>
                    <a:lnTo>
                      <a:pt x="1353" y="3058"/>
                    </a:lnTo>
                    <a:lnTo>
                      <a:pt x="7852" y="5534"/>
                    </a:lnTo>
                    <a:cubicBezTo>
                      <a:pt x="24081" y="18490"/>
                      <a:pt x="35469" y="48818"/>
                      <a:pt x="35469" y="84167"/>
                    </a:cubicBezTo>
                    <a:cubicBezTo>
                      <a:pt x="35468" y="107731"/>
                      <a:pt x="30408" y="129066"/>
                      <a:pt x="22226" y="144510"/>
                    </a:cubicBezTo>
                    <a:lnTo>
                      <a:pt x="19033" y="147006"/>
                    </a:lnTo>
                    <a:lnTo>
                      <a:pt x="7054" y="174093"/>
                    </a:lnTo>
                    <a:cubicBezTo>
                      <a:pt x="3180" y="188713"/>
                      <a:pt x="1086" y="205012"/>
                      <a:pt x="1086" y="221799"/>
                    </a:cubicBezTo>
                    <a:cubicBezTo>
                      <a:pt x="1086" y="238587"/>
                      <a:pt x="3180" y="254885"/>
                      <a:pt x="7053" y="269504"/>
                    </a:cubicBezTo>
                    <a:lnTo>
                      <a:pt x="22343" y="304080"/>
                    </a:lnTo>
                    <a:lnTo>
                      <a:pt x="33442" y="308309"/>
                    </a:lnTo>
                    <a:cubicBezTo>
                      <a:pt x="19209" y="288164"/>
                      <a:pt x="10834" y="256547"/>
                      <a:pt x="10834" y="222971"/>
                    </a:cubicBezTo>
                    <a:cubicBezTo>
                      <a:pt x="10834" y="206184"/>
                      <a:pt x="12928" y="189885"/>
                      <a:pt x="16802" y="175265"/>
                    </a:cubicBezTo>
                    <a:lnTo>
                      <a:pt x="28781" y="148178"/>
                    </a:lnTo>
                    <a:lnTo>
                      <a:pt x="31974" y="145682"/>
                    </a:lnTo>
                    <a:cubicBezTo>
                      <a:pt x="40156" y="130238"/>
                      <a:pt x="45216" y="108903"/>
                      <a:pt x="45216" y="85339"/>
                    </a:cubicBezTo>
                    <a:cubicBezTo>
                      <a:pt x="45217" y="38208"/>
                      <a:pt x="24972" y="0"/>
                      <a:pt x="0" y="0"/>
                    </a:cubicBezTo>
                    <a:close/>
                  </a:path>
                </a:pathLst>
              </a:custGeom>
              <a:solidFill>
                <a:sysClr val="windowText" lastClr="000000">
                  <a:alpha val="3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59" name="フリーフォーム: 図形 458">
                <a:extLst>
                  <a:ext uri="{FF2B5EF4-FFF2-40B4-BE49-F238E27FC236}">
                    <a16:creationId xmlns:a16="http://schemas.microsoft.com/office/drawing/2014/main" id="{07F156AF-DB5B-44E9-B550-EC00323FA89A}"/>
                  </a:ext>
                </a:extLst>
              </p:cNvPr>
              <p:cNvSpPr/>
              <p:nvPr/>
            </p:nvSpPr>
            <p:spPr>
              <a:xfrm rot="21151821">
                <a:off x="6056512" y="5443990"/>
                <a:ext cx="45719" cy="233297"/>
              </a:xfrm>
              <a:custGeom>
                <a:avLst/>
                <a:gdLst>
                  <a:gd name="connsiteX0" fmla="*/ 13128 w 47244"/>
                  <a:gd name="connsiteY0" fmla="*/ 0 h 301022"/>
                  <a:gd name="connsiteX1" fmla="*/ 28417 w 47244"/>
                  <a:gd name="connsiteY1" fmla="*/ 34575 h 301022"/>
                  <a:gd name="connsiteX2" fmla="*/ 34384 w 47244"/>
                  <a:gd name="connsiteY2" fmla="*/ 82280 h 301022"/>
                  <a:gd name="connsiteX3" fmla="*/ 28417 w 47244"/>
                  <a:gd name="connsiteY3" fmla="*/ 129985 h 301022"/>
                  <a:gd name="connsiteX4" fmla="*/ 16438 w 47244"/>
                  <a:gd name="connsiteY4" fmla="*/ 157075 h 301022"/>
                  <a:gd name="connsiteX5" fmla="*/ 13244 w 47244"/>
                  <a:gd name="connsiteY5" fmla="*/ 159571 h 301022"/>
                  <a:gd name="connsiteX6" fmla="*/ 0 w 47244"/>
                  <a:gd name="connsiteY6" fmla="*/ 219914 h 301022"/>
                  <a:gd name="connsiteX7" fmla="*/ 27616 w 47244"/>
                  <a:gd name="connsiteY7" fmla="*/ 298545 h 301022"/>
                  <a:gd name="connsiteX8" fmla="*/ 34118 w 47244"/>
                  <a:gd name="connsiteY8" fmla="*/ 301022 h 301022"/>
                  <a:gd name="connsiteX9" fmla="*/ 18828 w 47244"/>
                  <a:gd name="connsiteY9" fmla="*/ 266446 h 301022"/>
                  <a:gd name="connsiteX10" fmla="*/ 12861 w 47244"/>
                  <a:gd name="connsiteY10" fmla="*/ 218741 h 301022"/>
                  <a:gd name="connsiteX11" fmla="*/ 18829 w 47244"/>
                  <a:gd name="connsiteY11" fmla="*/ 171035 h 301022"/>
                  <a:gd name="connsiteX12" fmla="*/ 30808 w 47244"/>
                  <a:gd name="connsiteY12" fmla="*/ 143948 h 301022"/>
                  <a:gd name="connsiteX13" fmla="*/ 34001 w 47244"/>
                  <a:gd name="connsiteY13" fmla="*/ 141452 h 301022"/>
                  <a:gd name="connsiteX14" fmla="*/ 47244 w 47244"/>
                  <a:gd name="connsiteY14" fmla="*/ 81109 h 301022"/>
                  <a:gd name="connsiteX15" fmla="*/ 19627 w 47244"/>
                  <a:gd name="connsiteY15" fmla="*/ 2476 h 301022"/>
                  <a:gd name="connsiteX16" fmla="*/ 13128 w 47244"/>
                  <a:gd name="connsiteY16" fmla="*/ 0 h 3010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47244" h="301022">
                    <a:moveTo>
                      <a:pt x="13128" y="0"/>
                    </a:moveTo>
                    <a:lnTo>
                      <a:pt x="28417" y="34575"/>
                    </a:lnTo>
                    <a:cubicBezTo>
                      <a:pt x="32290" y="49194"/>
                      <a:pt x="34384" y="65492"/>
                      <a:pt x="34384" y="82280"/>
                    </a:cubicBezTo>
                    <a:cubicBezTo>
                      <a:pt x="34384" y="99068"/>
                      <a:pt x="32291" y="115367"/>
                      <a:pt x="28417" y="129985"/>
                    </a:cubicBezTo>
                    <a:lnTo>
                      <a:pt x="16438" y="157075"/>
                    </a:lnTo>
                    <a:lnTo>
                      <a:pt x="13244" y="159571"/>
                    </a:lnTo>
                    <a:cubicBezTo>
                      <a:pt x="5062" y="175013"/>
                      <a:pt x="1" y="196349"/>
                      <a:pt x="0" y="219914"/>
                    </a:cubicBezTo>
                    <a:cubicBezTo>
                      <a:pt x="0" y="255262"/>
                      <a:pt x="11388" y="285590"/>
                      <a:pt x="27616" y="298545"/>
                    </a:cubicBezTo>
                    <a:lnTo>
                      <a:pt x="34118" y="301022"/>
                    </a:lnTo>
                    <a:lnTo>
                      <a:pt x="18828" y="266446"/>
                    </a:lnTo>
                    <a:cubicBezTo>
                      <a:pt x="14955" y="251827"/>
                      <a:pt x="12861" y="235529"/>
                      <a:pt x="12861" y="218741"/>
                    </a:cubicBezTo>
                    <a:cubicBezTo>
                      <a:pt x="12861" y="201954"/>
                      <a:pt x="14955" y="185655"/>
                      <a:pt x="18829" y="171035"/>
                    </a:cubicBezTo>
                    <a:lnTo>
                      <a:pt x="30808" y="143948"/>
                    </a:lnTo>
                    <a:lnTo>
                      <a:pt x="34001" y="141452"/>
                    </a:lnTo>
                    <a:cubicBezTo>
                      <a:pt x="42183" y="126008"/>
                      <a:pt x="47243" y="104673"/>
                      <a:pt x="47244" y="81109"/>
                    </a:cubicBezTo>
                    <a:cubicBezTo>
                      <a:pt x="47244" y="45760"/>
                      <a:pt x="35856" y="15432"/>
                      <a:pt x="19627" y="2476"/>
                    </a:cubicBezTo>
                    <a:lnTo>
                      <a:pt x="13128" y="0"/>
                    </a:lnTo>
                    <a:close/>
                  </a:path>
                </a:pathLst>
              </a:custGeom>
              <a:solidFill>
                <a:sysClr val="windowText" lastClr="000000">
                  <a:alpha val="3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60" name="フリーフォーム: 図形 459">
                <a:extLst>
                  <a:ext uri="{FF2B5EF4-FFF2-40B4-BE49-F238E27FC236}">
                    <a16:creationId xmlns:a16="http://schemas.microsoft.com/office/drawing/2014/main" id="{06627AC5-CFF1-4029-9446-B7D4FB425227}"/>
                  </a:ext>
                </a:extLst>
              </p:cNvPr>
              <p:cNvSpPr/>
              <p:nvPr/>
            </p:nvSpPr>
            <p:spPr>
              <a:xfrm rot="448179" flipH="1">
                <a:off x="6118968" y="5736762"/>
                <a:ext cx="45719" cy="172525"/>
              </a:xfrm>
              <a:custGeom>
                <a:avLst/>
                <a:gdLst>
                  <a:gd name="connsiteX0" fmla="*/ 13128 w 47244"/>
                  <a:gd name="connsiteY0" fmla="*/ 0 h 301022"/>
                  <a:gd name="connsiteX1" fmla="*/ 28417 w 47244"/>
                  <a:gd name="connsiteY1" fmla="*/ 34575 h 301022"/>
                  <a:gd name="connsiteX2" fmla="*/ 34384 w 47244"/>
                  <a:gd name="connsiteY2" fmla="*/ 82280 h 301022"/>
                  <a:gd name="connsiteX3" fmla="*/ 28417 w 47244"/>
                  <a:gd name="connsiteY3" fmla="*/ 129985 h 301022"/>
                  <a:gd name="connsiteX4" fmla="*/ 16438 w 47244"/>
                  <a:gd name="connsiteY4" fmla="*/ 157075 h 301022"/>
                  <a:gd name="connsiteX5" fmla="*/ 13244 w 47244"/>
                  <a:gd name="connsiteY5" fmla="*/ 159571 h 301022"/>
                  <a:gd name="connsiteX6" fmla="*/ 0 w 47244"/>
                  <a:gd name="connsiteY6" fmla="*/ 219914 h 301022"/>
                  <a:gd name="connsiteX7" fmla="*/ 27616 w 47244"/>
                  <a:gd name="connsiteY7" fmla="*/ 298545 h 301022"/>
                  <a:gd name="connsiteX8" fmla="*/ 34118 w 47244"/>
                  <a:gd name="connsiteY8" fmla="*/ 301022 h 301022"/>
                  <a:gd name="connsiteX9" fmla="*/ 18828 w 47244"/>
                  <a:gd name="connsiteY9" fmla="*/ 266446 h 301022"/>
                  <a:gd name="connsiteX10" fmla="*/ 12861 w 47244"/>
                  <a:gd name="connsiteY10" fmla="*/ 218741 h 301022"/>
                  <a:gd name="connsiteX11" fmla="*/ 18829 w 47244"/>
                  <a:gd name="connsiteY11" fmla="*/ 171035 h 301022"/>
                  <a:gd name="connsiteX12" fmla="*/ 30808 w 47244"/>
                  <a:gd name="connsiteY12" fmla="*/ 143948 h 301022"/>
                  <a:gd name="connsiteX13" fmla="*/ 34001 w 47244"/>
                  <a:gd name="connsiteY13" fmla="*/ 141452 h 301022"/>
                  <a:gd name="connsiteX14" fmla="*/ 47244 w 47244"/>
                  <a:gd name="connsiteY14" fmla="*/ 81109 h 301022"/>
                  <a:gd name="connsiteX15" fmla="*/ 19627 w 47244"/>
                  <a:gd name="connsiteY15" fmla="*/ 2476 h 301022"/>
                  <a:gd name="connsiteX16" fmla="*/ 13128 w 47244"/>
                  <a:gd name="connsiteY16" fmla="*/ 0 h 3010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47244" h="301022">
                    <a:moveTo>
                      <a:pt x="13128" y="0"/>
                    </a:moveTo>
                    <a:lnTo>
                      <a:pt x="28417" y="34575"/>
                    </a:lnTo>
                    <a:cubicBezTo>
                      <a:pt x="32290" y="49194"/>
                      <a:pt x="34384" y="65492"/>
                      <a:pt x="34384" y="82280"/>
                    </a:cubicBezTo>
                    <a:cubicBezTo>
                      <a:pt x="34384" y="99068"/>
                      <a:pt x="32291" y="115367"/>
                      <a:pt x="28417" y="129985"/>
                    </a:cubicBezTo>
                    <a:lnTo>
                      <a:pt x="16438" y="157075"/>
                    </a:lnTo>
                    <a:lnTo>
                      <a:pt x="13244" y="159571"/>
                    </a:lnTo>
                    <a:cubicBezTo>
                      <a:pt x="5062" y="175013"/>
                      <a:pt x="1" y="196349"/>
                      <a:pt x="0" y="219914"/>
                    </a:cubicBezTo>
                    <a:cubicBezTo>
                      <a:pt x="0" y="255262"/>
                      <a:pt x="11388" y="285590"/>
                      <a:pt x="27616" y="298545"/>
                    </a:cubicBezTo>
                    <a:lnTo>
                      <a:pt x="34118" y="301022"/>
                    </a:lnTo>
                    <a:lnTo>
                      <a:pt x="18828" y="266446"/>
                    </a:lnTo>
                    <a:cubicBezTo>
                      <a:pt x="14955" y="251827"/>
                      <a:pt x="12861" y="235529"/>
                      <a:pt x="12861" y="218741"/>
                    </a:cubicBezTo>
                    <a:cubicBezTo>
                      <a:pt x="12861" y="201954"/>
                      <a:pt x="14955" y="185655"/>
                      <a:pt x="18829" y="171035"/>
                    </a:cubicBezTo>
                    <a:lnTo>
                      <a:pt x="30808" y="143948"/>
                    </a:lnTo>
                    <a:lnTo>
                      <a:pt x="34001" y="141452"/>
                    </a:lnTo>
                    <a:cubicBezTo>
                      <a:pt x="42183" y="126008"/>
                      <a:pt x="47243" y="104673"/>
                      <a:pt x="47244" y="81109"/>
                    </a:cubicBezTo>
                    <a:cubicBezTo>
                      <a:pt x="47244" y="45760"/>
                      <a:pt x="35856" y="15432"/>
                      <a:pt x="19627" y="2476"/>
                    </a:cubicBezTo>
                    <a:lnTo>
                      <a:pt x="13128" y="0"/>
                    </a:lnTo>
                    <a:close/>
                  </a:path>
                </a:pathLst>
              </a:custGeom>
              <a:solidFill>
                <a:sysClr val="windowText" lastClr="000000">
                  <a:alpha val="3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61" name="フリーフォーム: 図形 460">
                <a:extLst>
                  <a:ext uri="{FF2B5EF4-FFF2-40B4-BE49-F238E27FC236}">
                    <a16:creationId xmlns:a16="http://schemas.microsoft.com/office/drawing/2014/main" id="{C48D0E98-D7D4-41D3-8898-587208955FFC}"/>
                  </a:ext>
                </a:extLst>
              </p:cNvPr>
              <p:cNvSpPr/>
              <p:nvPr/>
            </p:nvSpPr>
            <p:spPr>
              <a:xfrm rot="21387549" flipH="1">
                <a:off x="6218625" y="5504887"/>
                <a:ext cx="45719" cy="233297"/>
              </a:xfrm>
              <a:custGeom>
                <a:avLst/>
                <a:gdLst>
                  <a:gd name="connsiteX0" fmla="*/ 13128 w 47244"/>
                  <a:gd name="connsiteY0" fmla="*/ 0 h 301022"/>
                  <a:gd name="connsiteX1" fmla="*/ 28417 w 47244"/>
                  <a:gd name="connsiteY1" fmla="*/ 34575 h 301022"/>
                  <a:gd name="connsiteX2" fmla="*/ 34384 w 47244"/>
                  <a:gd name="connsiteY2" fmla="*/ 82280 h 301022"/>
                  <a:gd name="connsiteX3" fmla="*/ 28417 w 47244"/>
                  <a:gd name="connsiteY3" fmla="*/ 129985 h 301022"/>
                  <a:gd name="connsiteX4" fmla="*/ 16438 w 47244"/>
                  <a:gd name="connsiteY4" fmla="*/ 157075 h 301022"/>
                  <a:gd name="connsiteX5" fmla="*/ 13244 w 47244"/>
                  <a:gd name="connsiteY5" fmla="*/ 159571 h 301022"/>
                  <a:gd name="connsiteX6" fmla="*/ 0 w 47244"/>
                  <a:gd name="connsiteY6" fmla="*/ 219914 h 301022"/>
                  <a:gd name="connsiteX7" fmla="*/ 27616 w 47244"/>
                  <a:gd name="connsiteY7" fmla="*/ 298545 h 301022"/>
                  <a:gd name="connsiteX8" fmla="*/ 34118 w 47244"/>
                  <a:gd name="connsiteY8" fmla="*/ 301022 h 301022"/>
                  <a:gd name="connsiteX9" fmla="*/ 18828 w 47244"/>
                  <a:gd name="connsiteY9" fmla="*/ 266446 h 301022"/>
                  <a:gd name="connsiteX10" fmla="*/ 12861 w 47244"/>
                  <a:gd name="connsiteY10" fmla="*/ 218741 h 301022"/>
                  <a:gd name="connsiteX11" fmla="*/ 18829 w 47244"/>
                  <a:gd name="connsiteY11" fmla="*/ 171035 h 301022"/>
                  <a:gd name="connsiteX12" fmla="*/ 30808 w 47244"/>
                  <a:gd name="connsiteY12" fmla="*/ 143948 h 301022"/>
                  <a:gd name="connsiteX13" fmla="*/ 34001 w 47244"/>
                  <a:gd name="connsiteY13" fmla="*/ 141452 h 301022"/>
                  <a:gd name="connsiteX14" fmla="*/ 47244 w 47244"/>
                  <a:gd name="connsiteY14" fmla="*/ 81109 h 301022"/>
                  <a:gd name="connsiteX15" fmla="*/ 19627 w 47244"/>
                  <a:gd name="connsiteY15" fmla="*/ 2476 h 301022"/>
                  <a:gd name="connsiteX16" fmla="*/ 13128 w 47244"/>
                  <a:gd name="connsiteY16" fmla="*/ 0 h 3010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47244" h="301022">
                    <a:moveTo>
                      <a:pt x="13128" y="0"/>
                    </a:moveTo>
                    <a:lnTo>
                      <a:pt x="28417" y="34575"/>
                    </a:lnTo>
                    <a:cubicBezTo>
                      <a:pt x="32290" y="49194"/>
                      <a:pt x="34384" y="65492"/>
                      <a:pt x="34384" y="82280"/>
                    </a:cubicBezTo>
                    <a:cubicBezTo>
                      <a:pt x="34384" y="99068"/>
                      <a:pt x="32291" y="115367"/>
                      <a:pt x="28417" y="129985"/>
                    </a:cubicBezTo>
                    <a:lnTo>
                      <a:pt x="16438" y="157075"/>
                    </a:lnTo>
                    <a:lnTo>
                      <a:pt x="13244" y="159571"/>
                    </a:lnTo>
                    <a:cubicBezTo>
                      <a:pt x="5062" y="175013"/>
                      <a:pt x="1" y="196349"/>
                      <a:pt x="0" y="219914"/>
                    </a:cubicBezTo>
                    <a:cubicBezTo>
                      <a:pt x="0" y="255262"/>
                      <a:pt x="11388" y="285590"/>
                      <a:pt x="27616" y="298545"/>
                    </a:cubicBezTo>
                    <a:lnTo>
                      <a:pt x="34118" y="301022"/>
                    </a:lnTo>
                    <a:lnTo>
                      <a:pt x="18828" y="266446"/>
                    </a:lnTo>
                    <a:cubicBezTo>
                      <a:pt x="14955" y="251827"/>
                      <a:pt x="12861" y="235529"/>
                      <a:pt x="12861" y="218741"/>
                    </a:cubicBezTo>
                    <a:cubicBezTo>
                      <a:pt x="12861" y="201954"/>
                      <a:pt x="14955" y="185655"/>
                      <a:pt x="18829" y="171035"/>
                    </a:cubicBezTo>
                    <a:lnTo>
                      <a:pt x="30808" y="143948"/>
                    </a:lnTo>
                    <a:lnTo>
                      <a:pt x="34001" y="141452"/>
                    </a:lnTo>
                    <a:cubicBezTo>
                      <a:pt x="42183" y="126008"/>
                      <a:pt x="47243" y="104673"/>
                      <a:pt x="47244" y="81109"/>
                    </a:cubicBezTo>
                    <a:cubicBezTo>
                      <a:pt x="47244" y="45760"/>
                      <a:pt x="35856" y="15432"/>
                      <a:pt x="19627" y="2476"/>
                    </a:cubicBezTo>
                    <a:lnTo>
                      <a:pt x="13128" y="0"/>
                    </a:lnTo>
                    <a:close/>
                  </a:path>
                </a:pathLst>
              </a:custGeom>
              <a:solidFill>
                <a:sysClr val="windowText" lastClr="000000">
                  <a:alpha val="3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62" name="フリーフォーム: 図形 461">
                <a:extLst>
                  <a:ext uri="{FF2B5EF4-FFF2-40B4-BE49-F238E27FC236}">
                    <a16:creationId xmlns:a16="http://schemas.microsoft.com/office/drawing/2014/main" id="{EB6230CD-E975-4ECF-A9A4-05C40AAF98C5}"/>
                  </a:ext>
                </a:extLst>
              </p:cNvPr>
              <p:cNvSpPr/>
              <p:nvPr/>
            </p:nvSpPr>
            <p:spPr>
              <a:xfrm rot="448179" flipH="1">
                <a:off x="6297207" y="5682663"/>
                <a:ext cx="45719" cy="208252"/>
              </a:xfrm>
              <a:custGeom>
                <a:avLst/>
                <a:gdLst>
                  <a:gd name="connsiteX0" fmla="*/ 13128 w 47244"/>
                  <a:gd name="connsiteY0" fmla="*/ 0 h 301022"/>
                  <a:gd name="connsiteX1" fmla="*/ 28417 w 47244"/>
                  <a:gd name="connsiteY1" fmla="*/ 34575 h 301022"/>
                  <a:gd name="connsiteX2" fmla="*/ 34384 w 47244"/>
                  <a:gd name="connsiteY2" fmla="*/ 82280 h 301022"/>
                  <a:gd name="connsiteX3" fmla="*/ 28417 w 47244"/>
                  <a:gd name="connsiteY3" fmla="*/ 129985 h 301022"/>
                  <a:gd name="connsiteX4" fmla="*/ 16438 w 47244"/>
                  <a:gd name="connsiteY4" fmla="*/ 157075 h 301022"/>
                  <a:gd name="connsiteX5" fmla="*/ 13244 w 47244"/>
                  <a:gd name="connsiteY5" fmla="*/ 159571 h 301022"/>
                  <a:gd name="connsiteX6" fmla="*/ 0 w 47244"/>
                  <a:gd name="connsiteY6" fmla="*/ 219914 h 301022"/>
                  <a:gd name="connsiteX7" fmla="*/ 27616 w 47244"/>
                  <a:gd name="connsiteY7" fmla="*/ 298545 h 301022"/>
                  <a:gd name="connsiteX8" fmla="*/ 34118 w 47244"/>
                  <a:gd name="connsiteY8" fmla="*/ 301022 h 301022"/>
                  <a:gd name="connsiteX9" fmla="*/ 18828 w 47244"/>
                  <a:gd name="connsiteY9" fmla="*/ 266446 h 301022"/>
                  <a:gd name="connsiteX10" fmla="*/ 12861 w 47244"/>
                  <a:gd name="connsiteY10" fmla="*/ 218741 h 301022"/>
                  <a:gd name="connsiteX11" fmla="*/ 18829 w 47244"/>
                  <a:gd name="connsiteY11" fmla="*/ 171035 h 301022"/>
                  <a:gd name="connsiteX12" fmla="*/ 30808 w 47244"/>
                  <a:gd name="connsiteY12" fmla="*/ 143948 h 301022"/>
                  <a:gd name="connsiteX13" fmla="*/ 34001 w 47244"/>
                  <a:gd name="connsiteY13" fmla="*/ 141452 h 301022"/>
                  <a:gd name="connsiteX14" fmla="*/ 47244 w 47244"/>
                  <a:gd name="connsiteY14" fmla="*/ 81109 h 301022"/>
                  <a:gd name="connsiteX15" fmla="*/ 19627 w 47244"/>
                  <a:gd name="connsiteY15" fmla="*/ 2476 h 301022"/>
                  <a:gd name="connsiteX16" fmla="*/ 13128 w 47244"/>
                  <a:gd name="connsiteY16" fmla="*/ 0 h 3010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47244" h="301022">
                    <a:moveTo>
                      <a:pt x="13128" y="0"/>
                    </a:moveTo>
                    <a:lnTo>
                      <a:pt x="28417" y="34575"/>
                    </a:lnTo>
                    <a:cubicBezTo>
                      <a:pt x="32290" y="49194"/>
                      <a:pt x="34384" y="65492"/>
                      <a:pt x="34384" y="82280"/>
                    </a:cubicBezTo>
                    <a:cubicBezTo>
                      <a:pt x="34384" y="99068"/>
                      <a:pt x="32291" y="115367"/>
                      <a:pt x="28417" y="129985"/>
                    </a:cubicBezTo>
                    <a:lnTo>
                      <a:pt x="16438" y="157075"/>
                    </a:lnTo>
                    <a:lnTo>
                      <a:pt x="13244" y="159571"/>
                    </a:lnTo>
                    <a:cubicBezTo>
                      <a:pt x="5062" y="175013"/>
                      <a:pt x="1" y="196349"/>
                      <a:pt x="0" y="219914"/>
                    </a:cubicBezTo>
                    <a:cubicBezTo>
                      <a:pt x="0" y="255262"/>
                      <a:pt x="11388" y="285590"/>
                      <a:pt x="27616" y="298545"/>
                    </a:cubicBezTo>
                    <a:lnTo>
                      <a:pt x="34118" y="301022"/>
                    </a:lnTo>
                    <a:lnTo>
                      <a:pt x="18828" y="266446"/>
                    </a:lnTo>
                    <a:cubicBezTo>
                      <a:pt x="14955" y="251827"/>
                      <a:pt x="12861" y="235529"/>
                      <a:pt x="12861" y="218741"/>
                    </a:cubicBezTo>
                    <a:cubicBezTo>
                      <a:pt x="12861" y="201954"/>
                      <a:pt x="14955" y="185655"/>
                      <a:pt x="18829" y="171035"/>
                    </a:cubicBezTo>
                    <a:lnTo>
                      <a:pt x="30808" y="143948"/>
                    </a:lnTo>
                    <a:lnTo>
                      <a:pt x="34001" y="141452"/>
                    </a:lnTo>
                    <a:cubicBezTo>
                      <a:pt x="42183" y="126008"/>
                      <a:pt x="47243" y="104673"/>
                      <a:pt x="47244" y="81109"/>
                    </a:cubicBezTo>
                    <a:cubicBezTo>
                      <a:pt x="47244" y="45760"/>
                      <a:pt x="35856" y="15432"/>
                      <a:pt x="19627" y="2476"/>
                    </a:cubicBezTo>
                    <a:lnTo>
                      <a:pt x="13128" y="0"/>
                    </a:lnTo>
                    <a:close/>
                  </a:path>
                </a:pathLst>
              </a:custGeom>
              <a:solidFill>
                <a:sysClr val="windowText" lastClr="000000">
                  <a:alpha val="3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441" name="グループ化 440">
              <a:extLst>
                <a:ext uri="{FF2B5EF4-FFF2-40B4-BE49-F238E27FC236}">
                  <a16:creationId xmlns:a16="http://schemas.microsoft.com/office/drawing/2014/main" id="{50511C24-34C2-4C72-8826-ABE6B40E2EC6}"/>
                </a:ext>
              </a:extLst>
            </p:cNvPr>
            <p:cNvGrpSpPr/>
            <p:nvPr/>
          </p:nvGrpSpPr>
          <p:grpSpPr>
            <a:xfrm>
              <a:off x="4147655" y="5599891"/>
              <a:ext cx="253205" cy="237788"/>
              <a:chOff x="5914174" y="5327314"/>
              <a:chExt cx="658358" cy="618273"/>
            </a:xfrm>
          </p:grpSpPr>
          <p:sp>
            <p:nvSpPr>
              <p:cNvPr id="442" name="フリーフォーム: 図形 441">
                <a:extLst>
                  <a:ext uri="{FF2B5EF4-FFF2-40B4-BE49-F238E27FC236}">
                    <a16:creationId xmlns:a16="http://schemas.microsoft.com/office/drawing/2014/main" id="{5004C3E1-7949-4E0F-9A81-01B9DCD21D89}"/>
                  </a:ext>
                </a:extLst>
              </p:cNvPr>
              <p:cNvSpPr/>
              <p:nvPr/>
            </p:nvSpPr>
            <p:spPr>
              <a:xfrm>
                <a:off x="5914174" y="5327314"/>
                <a:ext cx="658358" cy="618273"/>
              </a:xfrm>
              <a:custGeom>
                <a:avLst/>
                <a:gdLst>
                  <a:gd name="connsiteX0" fmla="*/ 394610 w 708227"/>
                  <a:gd name="connsiteY0" fmla="*/ 112 h 623135"/>
                  <a:gd name="connsiteX1" fmla="*/ 696927 w 708227"/>
                  <a:gd name="connsiteY1" fmla="*/ 285514 h 623135"/>
                  <a:gd name="connsiteX2" fmla="*/ 498373 w 708227"/>
                  <a:gd name="connsiteY2" fmla="*/ 610737 h 623135"/>
                  <a:gd name="connsiteX3" fmla="*/ 365581 w 708227"/>
                  <a:gd name="connsiteY3" fmla="*/ 619956 h 623135"/>
                  <a:gd name="connsiteX4" fmla="*/ 317300 w 708227"/>
                  <a:gd name="connsiteY4" fmla="*/ 606262 h 623135"/>
                  <a:gd name="connsiteX5" fmla="*/ 299216 w 708227"/>
                  <a:gd name="connsiteY5" fmla="*/ 609135 h 623135"/>
                  <a:gd name="connsiteX6" fmla="*/ 196604 w 708227"/>
                  <a:gd name="connsiteY6" fmla="*/ 598069 h 623135"/>
                  <a:gd name="connsiteX7" fmla="*/ 11419 w 708227"/>
                  <a:gd name="connsiteY7" fmla="*/ 283376 h 623135"/>
                  <a:gd name="connsiteX8" fmla="*/ 303478 w 708227"/>
                  <a:gd name="connsiteY8" fmla="*/ 4583 h 623135"/>
                  <a:gd name="connsiteX9" fmla="*/ 335175 w 708227"/>
                  <a:gd name="connsiteY9" fmla="*/ 8049 h 623135"/>
                  <a:gd name="connsiteX10" fmla="*/ 339025 w 708227"/>
                  <a:gd name="connsiteY10" fmla="*/ 6370 h 623135"/>
                  <a:gd name="connsiteX11" fmla="*/ 394610 w 708227"/>
                  <a:gd name="connsiteY11" fmla="*/ 112 h 623135"/>
                  <a:gd name="connsiteX0" fmla="*/ 394610 w 708227"/>
                  <a:gd name="connsiteY0" fmla="*/ 0 h 623023"/>
                  <a:gd name="connsiteX1" fmla="*/ 696927 w 708227"/>
                  <a:gd name="connsiteY1" fmla="*/ 285402 h 623023"/>
                  <a:gd name="connsiteX2" fmla="*/ 498373 w 708227"/>
                  <a:gd name="connsiteY2" fmla="*/ 610625 h 623023"/>
                  <a:gd name="connsiteX3" fmla="*/ 365581 w 708227"/>
                  <a:gd name="connsiteY3" fmla="*/ 619844 h 623023"/>
                  <a:gd name="connsiteX4" fmla="*/ 317300 w 708227"/>
                  <a:gd name="connsiteY4" fmla="*/ 606150 h 623023"/>
                  <a:gd name="connsiteX5" fmla="*/ 299216 w 708227"/>
                  <a:gd name="connsiteY5" fmla="*/ 609023 h 623023"/>
                  <a:gd name="connsiteX6" fmla="*/ 196604 w 708227"/>
                  <a:gd name="connsiteY6" fmla="*/ 597957 h 623023"/>
                  <a:gd name="connsiteX7" fmla="*/ 11419 w 708227"/>
                  <a:gd name="connsiteY7" fmla="*/ 283264 h 623023"/>
                  <a:gd name="connsiteX8" fmla="*/ 303478 w 708227"/>
                  <a:gd name="connsiteY8" fmla="*/ 4471 h 623023"/>
                  <a:gd name="connsiteX9" fmla="*/ 335175 w 708227"/>
                  <a:gd name="connsiteY9" fmla="*/ 7937 h 623023"/>
                  <a:gd name="connsiteX10" fmla="*/ 394610 w 708227"/>
                  <a:gd name="connsiteY10" fmla="*/ 0 h 623023"/>
                  <a:gd name="connsiteX0" fmla="*/ 394610 w 708227"/>
                  <a:gd name="connsiteY0" fmla="*/ 0 h 623023"/>
                  <a:gd name="connsiteX1" fmla="*/ 696927 w 708227"/>
                  <a:gd name="connsiteY1" fmla="*/ 285402 h 623023"/>
                  <a:gd name="connsiteX2" fmla="*/ 498373 w 708227"/>
                  <a:gd name="connsiteY2" fmla="*/ 610625 h 623023"/>
                  <a:gd name="connsiteX3" fmla="*/ 365581 w 708227"/>
                  <a:gd name="connsiteY3" fmla="*/ 619844 h 623023"/>
                  <a:gd name="connsiteX4" fmla="*/ 317300 w 708227"/>
                  <a:gd name="connsiteY4" fmla="*/ 606150 h 623023"/>
                  <a:gd name="connsiteX5" fmla="*/ 299216 w 708227"/>
                  <a:gd name="connsiteY5" fmla="*/ 609023 h 623023"/>
                  <a:gd name="connsiteX6" fmla="*/ 196604 w 708227"/>
                  <a:gd name="connsiteY6" fmla="*/ 597957 h 623023"/>
                  <a:gd name="connsiteX7" fmla="*/ 11419 w 708227"/>
                  <a:gd name="connsiteY7" fmla="*/ 283264 h 623023"/>
                  <a:gd name="connsiteX8" fmla="*/ 303478 w 708227"/>
                  <a:gd name="connsiteY8" fmla="*/ 4471 h 623023"/>
                  <a:gd name="connsiteX9" fmla="*/ 339937 w 708227"/>
                  <a:gd name="connsiteY9" fmla="*/ 7937 h 623023"/>
                  <a:gd name="connsiteX10" fmla="*/ 394610 w 708227"/>
                  <a:gd name="connsiteY10" fmla="*/ 0 h 623023"/>
                  <a:gd name="connsiteX0" fmla="*/ 394610 w 708227"/>
                  <a:gd name="connsiteY0" fmla="*/ 0 h 623023"/>
                  <a:gd name="connsiteX1" fmla="*/ 696927 w 708227"/>
                  <a:gd name="connsiteY1" fmla="*/ 285402 h 623023"/>
                  <a:gd name="connsiteX2" fmla="*/ 498373 w 708227"/>
                  <a:gd name="connsiteY2" fmla="*/ 610625 h 623023"/>
                  <a:gd name="connsiteX3" fmla="*/ 365581 w 708227"/>
                  <a:gd name="connsiteY3" fmla="*/ 619844 h 623023"/>
                  <a:gd name="connsiteX4" fmla="*/ 317300 w 708227"/>
                  <a:gd name="connsiteY4" fmla="*/ 606150 h 623023"/>
                  <a:gd name="connsiteX5" fmla="*/ 196604 w 708227"/>
                  <a:gd name="connsiteY5" fmla="*/ 597957 h 623023"/>
                  <a:gd name="connsiteX6" fmla="*/ 11419 w 708227"/>
                  <a:gd name="connsiteY6" fmla="*/ 283264 h 623023"/>
                  <a:gd name="connsiteX7" fmla="*/ 303478 w 708227"/>
                  <a:gd name="connsiteY7" fmla="*/ 4471 h 623023"/>
                  <a:gd name="connsiteX8" fmla="*/ 339937 w 708227"/>
                  <a:gd name="connsiteY8" fmla="*/ 7937 h 623023"/>
                  <a:gd name="connsiteX9" fmla="*/ 394610 w 708227"/>
                  <a:gd name="connsiteY9" fmla="*/ 0 h 623023"/>
                  <a:gd name="connsiteX0" fmla="*/ 394549 w 708166"/>
                  <a:gd name="connsiteY0" fmla="*/ 0 h 623023"/>
                  <a:gd name="connsiteX1" fmla="*/ 696866 w 708166"/>
                  <a:gd name="connsiteY1" fmla="*/ 285402 h 623023"/>
                  <a:gd name="connsiteX2" fmla="*/ 498312 w 708166"/>
                  <a:gd name="connsiteY2" fmla="*/ 610625 h 623023"/>
                  <a:gd name="connsiteX3" fmla="*/ 365520 w 708166"/>
                  <a:gd name="connsiteY3" fmla="*/ 619844 h 623023"/>
                  <a:gd name="connsiteX4" fmla="*/ 317239 w 708166"/>
                  <a:gd name="connsiteY4" fmla="*/ 606150 h 623023"/>
                  <a:gd name="connsiteX5" fmla="*/ 196543 w 708166"/>
                  <a:gd name="connsiteY5" fmla="*/ 597957 h 623023"/>
                  <a:gd name="connsiteX6" fmla="*/ 11358 w 708166"/>
                  <a:gd name="connsiteY6" fmla="*/ 283264 h 623023"/>
                  <a:gd name="connsiteX7" fmla="*/ 303417 w 708166"/>
                  <a:gd name="connsiteY7" fmla="*/ 4471 h 623023"/>
                  <a:gd name="connsiteX8" fmla="*/ 339876 w 708166"/>
                  <a:gd name="connsiteY8" fmla="*/ 7937 h 623023"/>
                  <a:gd name="connsiteX9" fmla="*/ 394549 w 708166"/>
                  <a:gd name="connsiteY9" fmla="*/ 0 h 623023"/>
                  <a:gd name="connsiteX0" fmla="*/ 394549 w 704147"/>
                  <a:gd name="connsiteY0" fmla="*/ 0 h 633715"/>
                  <a:gd name="connsiteX1" fmla="*/ 696866 w 704147"/>
                  <a:gd name="connsiteY1" fmla="*/ 285402 h 633715"/>
                  <a:gd name="connsiteX2" fmla="*/ 498312 w 704147"/>
                  <a:gd name="connsiteY2" fmla="*/ 610625 h 633715"/>
                  <a:gd name="connsiteX3" fmla="*/ 317239 w 704147"/>
                  <a:gd name="connsiteY3" fmla="*/ 606150 h 633715"/>
                  <a:gd name="connsiteX4" fmla="*/ 196543 w 704147"/>
                  <a:gd name="connsiteY4" fmla="*/ 597957 h 633715"/>
                  <a:gd name="connsiteX5" fmla="*/ 11358 w 704147"/>
                  <a:gd name="connsiteY5" fmla="*/ 283264 h 633715"/>
                  <a:gd name="connsiteX6" fmla="*/ 303417 w 704147"/>
                  <a:gd name="connsiteY6" fmla="*/ 4471 h 633715"/>
                  <a:gd name="connsiteX7" fmla="*/ 339876 w 704147"/>
                  <a:gd name="connsiteY7" fmla="*/ 7937 h 633715"/>
                  <a:gd name="connsiteX8" fmla="*/ 394549 w 704147"/>
                  <a:gd name="connsiteY8" fmla="*/ 0 h 633715"/>
                  <a:gd name="connsiteX0" fmla="*/ 394549 w 704006"/>
                  <a:gd name="connsiteY0" fmla="*/ 0 h 628587"/>
                  <a:gd name="connsiteX1" fmla="*/ 696866 w 704006"/>
                  <a:gd name="connsiteY1" fmla="*/ 285402 h 628587"/>
                  <a:gd name="connsiteX2" fmla="*/ 498312 w 704006"/>
                  <a:gd name="connsiteY2" fmla="*/ 610625 h 628587"/>
                  <a:gd name="connsiteX3" fmla="*/ 344081 w 704006"/>
                  <a:gd name="connsiteY3" fmla="*/ 588429 h 628587"/>
                  <a:gd name="connsiteX4" fmla="*/ 317239 w 704006"/>
                  <a:gd name="connsiteY4" fmla="*/ 606150 h 628587"/>
                  <a:gd name="connsiteX5" fmla="*/ 196543 w 704006"/>
                  <a:gd name="connsiteY5" fmla="*/ 597957 h 628587"/>
                  <a:gd name="connsiteX6" fmla="*/ 11358 w 704006"/>
                  <a:gd name="connsiteY6" fmla="*/ 283264 h 628587"/>
                  <a:gd name="connsiteX7" fmla="*/ 303417 w 704006"/>
                  <a:gd name="connsiteY7" fmla="*/ 4471 h 628587"/>
                  <a:gd name="connsiteX8" fmla="*/ 339876 w 704006"/>
                  <a:gd name="connsiteY8" fmla="*/ 7937 h 628587"/>
                  <a:gd name="connsiteX9" fmla="*/ 394549 w 704006"/>
                  <a:gd name="connsiteY9" fmla="*/ 0 h 628587"/>
                  <a:gd name="connsiteX0" fmla="*/ 394549 w 705105"/>
                  <a:gd name="connsiteY0" fmla="*/ 0 h 614167"/>
                  <a:gd name="connsiteX1" fmla="*/ 696866 w 705105"/>
                  <a:gd name="connsiteY1" fmla="*/ 285402 h 614167"/>
                  <a:gd name="connsiteX2" fmla="*/ 498312 w 705105"/>
                  <a:gd name="connsiteY2" fmla="*/ 610625 h 614167"/>
                  <a:gd name="connsiteX3" fmla="*/ 344081 w 705105"/>
                  <a:gd name="connsiteY3" fmla="*/ 588429 h 614167"/>
                  <a:gd name="connsiteX4" fmla="*/ 317239 w 705105"/>
                  <a:gd name="connsiteY4" fmla="*/ 606150 h 614167"/>
                  <a:gd name="connsiteX5" fmla="*/ 196543 w 705105"/>
                  <a:gd name="connsiteY5" fmla="*/ 597957 h 614167"/>
                  <a:gd name="connsiteX6" fmla="*/ 11358 w 705105"/>
                  <a:gd name="connsiteY6" fmla="*/ 283264 h 614167"/>
                  <a:gd name="connsiteX7" fmla="*/ 303417 w 705105"/>
                  <a:gd name="connsiteY7" fmla="*/ 4471 h 614167"/>
                  <a:gd name="connsiteX8" fmla="*/ 339876 w 705105"/>
                  <a:gd name="connsiteY8" fmla="*/ 7937 h 614167"/>
                  <a:gd name="connsiteX9" fmla="*/ 394549 w 705105"/>
                  <a:gd name="connsiteY9" fmla="*/ 0 h 614167"/>
                  <a:gd name="connsiteX0" fmla="*/ 394549 w 704147"/>
                  <a:gd name="connsiteY0" fmla="*/ 0 h 633715"/>
                  <a:gd name="connsiteX1" fmla="*/ 696866 w 704147"/>
                  <a:gd name="connsiteY1" fmla="*/ 285402 h 633715"/>
                  <a:gd name="connsiteX2" fmla="*/ 498312 w 704147"/>
                  <a:gd name="connsiteY2" fmla="*/ 610625 h 633715"/>
                  <a:gd name="connsiteX3" fmla="*/ 317239 w 704147"/>
                  <a:gd name="connsiteY3" fmla="*/ 606150 h 633715"/>
                  <a:gd name="connsiteX4" fmla="*/ 196543 w 704147"/>
                  <a:gd name="connsiteY4" fmla="*/ 597957 h 633715"/>
                  <a:gd name="connsiteX5" fmla="*/ 11358 w 704147"/>
                  <a:gd name="connsiteY5" fmla="*/ 283264 h 633715"/>
                  <a:gd name="connsiteX6" fmla="*/ 303417 w 704147"/>
                  <a:gd name="connsiteY6" fmla="*/ 4471 h 633715"/>
                  <a:gd name="connsiteX7" fmla="*/ 339876 w 704147"/>
                  <a:gd name="connsiteY7" fmla="*/ 7937 h 633715"/>
                  <a:gd name="connsiteX8" fmla="*/ 394549 w 704147"/>
                  <a:gd name="connsiteY8" fmla="*/ 0 h 633715"/>
                  <a:gd name="connsiteX0" fmla="*/ 394549 w 704998"/>
                  <a:gd name="connsiteY0" fmla="*/ 0 h 617880"/>
                  <a:gd name="connsiteX1" fmla="*/ 696866 w 704998"/>
                  <a:gd name="connsiteY1" fmla="*/ 285402 h 617880"/>
                  <a:gd name="connsiteX2" fmla="*/ 498312 w 704998"/>
                  <a:gd name="connsiteY2" fmla="*/ 610625 h 617880"/>
                  <a:gd name="connsiteX3" fmla="*/ 317239 w 704998"/>
                  <a:gd name="connsiteY3" fmla="*/ 606150 h 617880"/>
                  <a:gd name="connsiteX4" fmla="*/ 196543 w 704998"/>
                  <a:gd name="connsiteY4" fmla="*/ 597957 h 617880"/>
                  <a:gd name="connsiteX5" fmla="*/ 11358 w 704998"/>
                  <a:gd name="connsiteY5" fmla="*/ 283264 h 617880"/>
                  <a:gd name="connsiteX6" fmla="*/ 303417 w 704998"/>
                  <a:gd name="connsiteY6" fmla="*/ 4471 h 617880"/>
                  <a:gd name="connsiteX7" fmla="*/ 339876 w 704998"/>
                  <a:gd name="connsiteY7" fmla="*/ 7937 h 617880"/>
                  <a:gd name="connsiteX8" fmla="*/ 394549 w 704998"/>
                  <a:gd name="connsiteY8" fmla="*/ 0 h 617880"/>
                  <a:gd name="connsiteX0" fmla="*/ 394549 w 705601"/>
                  <a:gd name="connsiteY0" fmla="*/ 0 h 613705"/>
                  <a:gd name="connsiteX1" fmla="*/ 696866 w 705601"/>
                  <a:gd name="connsiteY1" fmla="*/ 285402 h 613705"/>
                  <a:gd name="connsiteX2" fmla="*/ 498312 w 705601"/>
                  <a:gd name="connsiteY2" fmla="*/ 610625 h 613705"/>
                  <a:gd name="connsiteX3" fmla="*/ 317239 w 705601"/>
                  <a:gd name="connsiteY3" fmla="*/ 606150 h 613705"/>
                  <a:gd name="connsiteX4" fmla="*/ 196543 w 705601"/>
                  <a:gd name="connsiteY4" fmla="*/ 597957 h 613705"/>
                  <a:gd name="connsiteX5" fmla="*/ 11358 w 705601"/>
                  <a:gd name="connsiteY5" fmla="*/ 283264 h 613705"/>
                  <a:gd name="connsiteX6" fmla="*/ 303417 w 705601"/>
                  <a:gd name="connsiteY6" fmla="*/ 4471 h 613705"/>
                  <a:gd name="connsiteX7" fmla="*/ 339876 w 705601"/>
                  <a:gd name="connsiteY7" fmla="*/ 7937 h 613705"/>
                  <a:gd name="connsiteX8" fmla="*/ 394549 w 705601"/>
                  <a:gd name="connsiteY8" fmla="*/ 0 h 613705"/>
                  <a:gd name="connsiteX0" fmla="*/ 394549 w 705495"/>
                  <a:gd name="connsiteY0" fmla="*/ 0 h 618931"/>
                  <a:gd name="connsiteX1" fmla="*/ 696866 w 705495"/>
                  <a:gd name="connsiteY1" fmla="*/ 285402 h 618931"/>
                  <a:gd name="connsiteX2" fmla="*/ 498312 w 705495"/>
                  <a:gd name="connsiteY2" fmla="*/ 610625 h 618931"/>
                  <a:gd name="connsiteX3" fmla="*/ 317239 w 705495"/>
                  <a:gd name="connsiteY3" fmla="*/ 606150 h 618931"/>
                  <a:gd name="connsiteX4" fmla="*/ 196543 w 705495"/>
                  <a:gd name="connsiteY4" fmla="*/ 597957 h 618931"/>
                  <a:gd name="connsiteX5" fmla="*/ 11358 w 705495"/>
                  <a:gd name="connsiteY5" fmla="*/ 283264 h 618931"/>
                  <a:gd name="connsiteX6" fmla="*/ 303417 w 705495"/>
                  <a:gd name="connsiteY6" fmla="*/ 4471 h 618931"/>
                  <a:gd name="connsiteX7" fmla="*/ 339876 w 705495"/>
                  <a:gd name="connsiteY7" fmla="*/ 7937 h 618931"/>
                  <a:gd name="connsiteX8" fmla="*/ 394549 w 705495"/>
                  <a:gd name="connsiteY8" fmla="*/ 0 h 618931"/>
                  <a:gd name="connsiteX0" fmla="*/ 394549 w 705935"/>
                  <a:gd name="connsiteY0" fmla="*/ 0 h 622093"/>
                  <a:gd name="connsiteX1" fmla="*/ 696866 w 705935"/>
                  <a:gd name="connsiteY1" fmla="*/ 285402 h 622093"/>
                  <a:gd name="connsiteX2" fmla="*/ 498312 w 705935"/>
                  <a:gd name="connsiteY2" fmla="*/ 610625 h 622093"/>
                  <a:gd name="connsiteX3" fmla="*/ 317239 w 705935"/>
                  <a:gd name="connsiteY3" fmla="*/ 606150 h 622093"/>
                  <a:gd name="connsiteX4" fmla="*/ 196543 w 705935"/>
                  <a:gd name="connsiteY4" fmla="*/ 597957 h 622093"/>
                  <a:gd name="connsiteX5" fmla="*/ 11358 w 705935"/>
                  <a:gd name="connsiteY5" fmla="*/ 283264 h 622093"/>
                  <a:gd name="connsiteX6" fmla="*/ 303417 w 705935"/>
                  <a:gd name="connsiteY6" fmla="*/ 4471 h 622093"/>
                  <a:gd name="connsiteX7" fmla="*/ 339876 w 705935"/>
                  <a:gd name="connsiteY7" fmla="*/ 7937 h 622093"/>
                  <a:gd name="connsiteX8" fmla="*/ 394549 w 705935"/>
                  <a:gd name="connsiteY8" fmla="*/ 0 h 622093"/>
                  <a:gd name="connsiteX0" fmla="*/ 383510 w 694896"/>
                  <a:gd name="connsiteY0" fmla="*/ 0 h 622093"/>
                  <a:gd name="connsiteX1" fmla="*/ 685827 w 694896"/>
                  <a:gd name="connsiteY1" fmla="*/ 285402 h 622093"/>
                  <a:gd name="connsiteX2" fmla="*/ 487273 w 694896"/>
                  <a:gd name="connsiteY2" fmla="*/ 610625 h 622093"/>
                  <a:gd name="connsiteX3" fmla="*/ 306200 w 694896"/>
                  <a:gd name="connsiteY3" fmla="*/ 606150 h 622093"/>
                  <a:gd name="connsiteX4" fmla="*/ 185504 w 694896"/>
                  <a:gd name="connsiteY4" fmla="*/ 597957 h 622093"/>
                  <a:gd name="connsiteX5" fmla="*/ 319 w 694896"/>
                  <a:gd name="connsiteY5" fmla="*/ 283264 h 622093"/>
                  <a:gd name="connsiteX6" fmla="*/ 144922 w 694896"/>
                  <a:gd name="connsiteY6" fmla="*/ 62174 h 622093"/>
                  <a:gd name="connsiteX7" fmla="*/ 292378 w 694896"/>
                  <a:gd name="connsiteY7" fmla="*/ 4471 h 622093"/>
                  <a:gd name="connsiteX8" fmla="*/ 328837 w 694896"/>
                  <a:gd name="connsiteY8" fmla="*/ 7937 h 622093"/>
                  <a:gd name="connsiteX9" fmla="*/ 383510 w 694896"/>
                  <a:gd name="connsiteY9" fmla="*/ 0 h 622093"/>
                  <a:gd name="connsiteX0" fmla="*/ 383539 w 694925"/>
                  <a:gd name="connsiteY0" fmla="*/ 0 h 622093"/>
                  <a:gd name="connsiteX1" fmla="*/ 685856 w 694925"/>
                  <a:gd name="connsiteY1" fmla="*/ 285402 h 622093"/>
                  <a:gd name="connsiteX2" fmla="*/ 487302 w 694925"/>
                  <a:gd name="connsiteY2" fmla="*/ 610625 h 622093"/>
                  <a:gd name="connsiteX3" fmla="*/ 306229 w 694925"/>
                  <a:gd name="connsiteY3" fmla="*/ 606150 h 622093"/>
                  <a:gd name="connsiteX4" fmla="*/ 185533 w 694925"/>
                  <a:gd name="connsiteY4" fmla="*/ 597957 h 622093"/>
                  <a:gd name="connsiteX5" fmla="*/ 348 w 694925"/>
                  <a:gd name="connsiteY5" fmla="*/ 283264 h 622093"/>
                  <a:gd name="connsiteX6" fmla="*/ 144951 w 694925"/>
                  <a:gd name="connsiteY6" fmla="*/ 62174 h 622093"/>
                  <a:gd name="connsiteX7" fmla="*/ 292407 w 694925"/>
                  <a:gd name="connsiteY7" fmla="*/ 4471 h 622093"/>
                  <a:gd name="connsiteX8" fmla="*/ 328866 w 694925"/>
                  <a:gd name="connsiteY8" fmla="*/ 7937 h 622093"/>
                  <a:gd name="connsiteX9" fmla="*/ 383539 w 694925"/>
                  <a:gd name="connsiteY9" fmla="*/ 0 h 622093"/>
                  <a:gd name="connsiteX0" fmla="*/ 392277 w 703663"/>
                  <a:gd name="connsiteY0" fmla="*/ 0 h 622093"/>
                  <a:gd name="connsiteX1" fmla="*/ 694594 w 703663"/>
                  <a:gd name="connsiteY1" fmla="*/ 285402 h 622093"/>
                  <a:gd name="connsiteX2" fmla="*/ 496040 w 703663"/>
                  <a:gd name="connsiteY2" fmla="*/ 610625 h 622093"/>
                  <a:gd name="connsiteX3" fmla="*/ 314967 w 703663"/>
                  <a:gd name="connsiteY3" fmla="*/ 606150 h 622093"/>
                  <a:gd name="connsiteX4" fmla="*/ 194271 w 703663"/>
                  <a:gd name="connsiteY4" fmla="*/ 597957 h 622093"/>
                  <a:gd name="connsiteX5" fmla="*/ 34626 w 703663"/>
                  <a:gd name="connsiteY5" fmla="*/ 447937 h 622093"/>
                  <a:gd name="connsiteX6" fmla="*/ 9086 w 703663"/>
                  <a:gd name="connsiteY6" fmla="*/ 283264 h 622093"/>
                  <a:gd name="connsiteX7" fmla="*/ 153689 w 703663"/>
                  <a:gd name="connsiteY7" fmla="*/ 62174 h 622093"/>
                  <a:gd name="connsiteX8" fmla="*/ 301145 w 703663"/>
                  <a:gd name="connsiteY8" fmla="*/ 4471 h 622093"/>
                  <a:gd name="connsiteX9" fmla="*/ 337604 w 703663"/>
                  <a:gd name="connsiteY9" fmla="*/ 7937 h 622093"/>
                  <a:gd name="connsiteX10" fmla="*/ 392277 w 703663"/>
                  <a:gd name="connsiteY10" fmla="*/ 0 h 622093"/>
                  <a:gd name="connsiteX0" fmla="*/ 388400 w 699786"/>
                  <a:gd name="connsiteY0" fmla="*/ 0 h 622093"/>
                  <a:gd name="connsiteX1" fmla="*/ 690717 w 699786"/>
                  <a:gd name="connsiteY1" fmla="*/ 285402 h 622093"/>
                  <a:gd name="connsiteX2" fmla="*/ 492163 w 699786"/>
                  <a:gd name="connsiteY2" fmla="*/ 610625 h 622093"/>
                  <a:gd name="connsiteX3" fmla="*/ 311090 w 699786"/>
                  <a:gd name="connsiteY3" fmla="*/ 606150 h 622093"/>
                  <a:gd name="connsiteX4" fmla="*/ 190394 w 699786"/>
                  <a:gd name="connsiteY4" fmla="*/ 597957 h 622093"/>
                  <a:gd name="connsiteX5" fmla="*/ 30749 w 699786"/>
                  <a:gd name="connsiteY5" fmla="*/ 447937 h 622093"/>
                  <a:gd name="connsiteX6" fmla="*/ 5209 w 699786"/>
                  <a:gd name="connsiteY6" fmla="*/ 283264 h 622093"/>
                  <a:gd name="connsiteX7" fmla="*/ 149812 w 699786"/>
                  <a:gd name="connsiteY7" fmla="*/ 62174 h 622093"/>
                  <a:gd name="connsiteX8" fmla="*/ 297268 w 699786"/>
                  <a:gd name="connsiteY8" fmla="*/ 4471 h 622093"/>
                  <a:gd name="connsiteX9" fmla="*/ 333727 w 699786"/>
                  <a:gd name="connsiteY9" fmla="*/ 7937 h 622093"/>
                  <a:gd name="connsiteX10" fmla="*/ 388400 w 699786"/>
                  <a:gd name="connsiteY10" fmla="*/ 0 h 622093"/>
                  <a:gd name="connsiteX0" fmla="*/ 383658 w 695044"/>
                  <a:gd name="connsiteY0" fmla="*/ 0 h 622093"/>
                  <a:gd name="connsiteX1" fmla="*/ 685975 w 695044"/>
                  <a:gd name="connsiteY1" fmla="*/ 285402 h 622093"/>
                  <a:gd name="connsiteX2" fmla="*/ 487421 w 695044"/>
                  <a:gd name="connsiteY2" fmla="*/ 610625 h 622093"/>
                  <a:gd name="connsiteX3" fmla="*/ 306348 w 695044"/>
                  <a:gd name="connsiteY3" fmla="*/ 606150 h 622093"/>
                  <a:gd name="connsiteX4" fmla="*/ 185652 w 695044"/>
                  <a:gd name="connsiteY4" fmla="*/ 597957 h 622093"/>
                  <a:gd name="connsiteX5" fmla="*/ 26007 w 695044"/>
                  <a:gd name="connsiteY5" fmla="*/ 447937 h 622093"/>
                  <a:gd name="connsiteX6" fmla="*/ 467 w 695044"/>
                  <a:gd name="connsiteY6" fmla="*/ 283264 h 622093"/>
                  <a:gd name="connsiteX7" fmla="*/ 52200 w 695044"/>
                  <a:gd name="connsiteY7" fmla="*/ 176474 h 622093"/>
                  <a:gd name="connsiteX8" fmla="*/ 145070 w 695044"/>
                  <a:gd name="connsiteY8" fmla="*/ 62174 h 622093"/>
                  <a:gd name="connsiteX9" fmla="*/ 292526 w 695044"/>
                  <a:gd name="connsiteY9" fmla="*/ 4471 h 622093"/>
                  <a:gd name="connsiteX10" fmla="*/ 328985 w 695044"/>
                  <a:gd name="connsiteY10" fmla="*/ 7937 h 622093"/>
                  <a:gd name="connsiteX11" fmla="*/ 383658 w 695044"/>
                  <a:gd name="connsiteY11" fmla="*/ 0 h 622093"/>
                  <a:gd name="connsiteX0" fmla="*/ 383658 w 695044"/>
                  <a:gd name="connsiteY0" fmla="*/ 0 h 622093"/>
                  <a:gd name="connsiteX1" fmla="*/ 685975 w 695044"/>
                  <a:gd name="connsiteY1" fmla="*/ 285402 h 622093"/>
                  <a:gd name="connsiteX2" fmla="*/ 487421 w 695044"/>
                  <a:gd name="connsiteY2" fmla="*/ 610625 h 622093"/>
                  <a:gd name="connsiteX3" fmla="*/ 306348 w 695044"/>
                  <a:gd name="connsiteY3" fmla="*/ 606150 h 622093"/>
                  <a:gd name="connsiteX4" fmla="*/ 185652 w 695044"/>
                  <a:gd name="connsiteY4" fmla="*/ 597957 h 622093"/>
                  <a:gd name="connsiteX5" fmla="*/ 26007 w 695044"/>
                  <a:gd name="connsiteY5" fmla="*/ 447937 h 622093"/>
                  <a:gd name="connsiteX6" fmla="*/ 467 w 695044"/>
                  <a:gd name="connsiteY6" fmla="*/ 283264 h 622093"/>
                  <a:gd name="connsiteX7" fmla="*/ 52200 w 695044"/>
                  <a:gd name="connsiteY7" fmla="*/ 176474 h 622093"/>
                  <a:gd name="connsiteX8" fmla="*/ 145070 w 695044"/>
                  <a:gd name="connsiteY8" fmla="*/ 62174 h 622093"/>
                  <a:gd name="connsiteX9" fmla="*/ 292526 w 695044"/>
                  <a:gd name="connsiteY9" fmla="*/ 4471 h 622093"/>
                  <a:gd name="connsiteX10" fmla="*/ 328985 w 695044"/>
                  <a:gd name="connsiteY10" fmla="*/ 7937 h 622093"/>
                  <a:gd name="connsiteX11" fmla="*/ 383658 w 695044"/>
                  <a:gd name="connsiteY11" fmla="*/ 0 h 622093"/>
                  <a:gd name="connsiteX0" fmla="*/ 383658 w 685989"/>
                  <a:gd name="connsiteY0" fmla="*/ 0 h 622093"/>
                  <a:gd name="connsiteX1" fmla="*/ 497494 w 685989"/>
                  <a:gd name="connsiteY1" fmla="*/ 57412 h 622093"/>
                  <a:gd name="connsiteX2" fmla="*/ 685975 w 685989"/>
                  <a:gd name="connsiteY2" fmla="*/ 285402 h 622093"/>
                  <a:gd name="connsiteX3" fmla="*/ 487421 w 685989"/>
                  <a:gd name="connsiteY3" fmla="*/ 610625 h 622093"/>
                  <a:gd name="connsiteX4" fmla="*/ 306348 w 685989"/>
                  <a:gd name="connsiteY4" fmla="*/ 606150 h 622093"/>
                  <a:gd name="connsiteX5" fmla="*/ 185652 w 685989"/>
                  <a:gd name="connsiteY5" fmla="*/ 597957 h 622093"/>
                  <a:gd name="connsiteX6" fmla="*/ 26007 w 685989"/>
                  <a:gd name="connsiteY6" fmla="*/ 447937 h 622093"/>
                  <a:gd name="connsiteX7" fmla="*/ 467 w 685989"/>
                  <a:gd name="connsiteY7" fmla="*/ 283264 h 622093"/>
                  <a:gd name="connsiteX8" fmla="*/ 52200 w 685989"/>
                  <a:gd name="connsiteY8" fmla="*/ 176474 h 622093"/>
                  <a:gd name="connsiteX9" fmla="*/ 145070 w 685989"/>
                  <a:gd name="connsiteY9" fmla="*/ 62174 h 622093"/>
                  <a:gd name="connsiteX10" fmla="*/ 292526 w 685989"/>
                  <a:gd name="connsiteY10" fmla="*/ 4471 h 622093"/>
                  <a:gd name="connsiteX11" fmla="*/ 328985 w 685989"/>
                  <a:gd name="connsiteY11" fmla="*/ 7937 h 622093"/>
                  <a:gd name="connsiteX12" fmla="*/ 383658 w 685989"/>
                  <a:gd name="connsiteY12" fmla="*/ 0 h 622093"/>
                  <a:gd name="connsiteX0" fmla="*/ 383658 w 685988"/>
                  <a:gd name="connsiteY0" fmla="*/ 0 h 622093"/>
                  <a:gd name="connsiteX1" fmla="*/ 497494 w 685988"/>
                  <a:gd name="connsiteY1" fmla="*/ 57412 h 622093"/>
                  <a:gd name="connsiteX2" fmla="*/ 685975 w 685988"/>
                  <a:gd name="connsiteY2" fmla="*/ 285402 h 622093"/>
                  <a:gd name="connsiteX3" fmla="*/ 487421 w 685988"/>
                  <a:gd name="connsiteY3" fmla="*/ 610625 h 622093"/>
                  <a:gd name="connsiteX4" fmla="*/ 306348 w 685988"/>
                  <a:gd name="connsiteY4" fmla="*/ 606150 h 622093"/>
                  <a:gd name="connsiteX5" fmla="*/ 185652 w 685988"/>
                  <a:gd name="connsiteY5" fmla="*/ 597957 h 622093"/>
                  <a:gd name="connsiteX6" fmla="*/ 26007 w 685988"/>
                  <a:gd name="connsiteY6" fmla="*/ 447937 h 622093"/>
                  <a:gd name="connsiteX7" fmla="*/ 467 w 685988"/>
                  <a:gd name="connsiteY7" fmla="*/ 283264 h 622093"/>
                  <a:gd name="connsiteX8" fmla="*/ 52200 w 685988"/>
                  <a:gd name="connsiteY8" fmla="*/ 176474 h 622093"/>
                  <a:gd name="connsiteX9" fmla="*/ 145070 w 685988"/>
                  <a:gd name="connsiteY9" fmla="*/ 62174 h 622093"/>
                  <a:gd name="connsiteX10" fmla="*/ 292526 w 685988"/>
                  <a:gd name="connsiteY10" fmla="*/ 4471 h 622093"/>
                  <a:gd name="connsiteX11" fmla="*/ 328985 w 685988"/>
                  <a:gd name="connsiteY11" fmla="*/ 7937 h 622093"/>
                  <a:gd name="connsiteX12" fmla="*/ 383658 w 685988"/>
                  <a:gd name="connsiteY12" fmla="*/ 0 h 622093"/>
                  <a:gd name="connsiteX0" fmla="*/ 383658 w 689594"/>
                  <a:gd name="connsiteY0" fmla="*/ 0 h 622093"/>
                  <a:gd name="connsiteX1" fmla="*/ 497494 w 689594"/>
                  <a:gd name="connsiteY1" fmla="*/ 57412 h 622093"/>
                  <a:gd name="connsiteX2" fmla="*/ 607032 w 689594"/>
                  <a:gd name="connsiteY2" fmla="*/ 162187 h 622093"/>
                  <a:gd name="connsiteX3" fmla="*/ 685975 w 689594"/>
                  <a:gd name="connsiteY3" fmla="*/ 285402 h 622093"/>
                  <a:gd name="connsiteX4" fmla="*/ 487421 w 689594"/>
                  <a:gd name="connsiteY4" fmla="*/ 610625 h 622093"/>
                  <a:gd name="connsiteX5" fmla="*/ 306348 w 689594"/>
                  <a:gd name="connsiteY5" fmla="*/ 606150 h 622093"/>
                  <a:gd name="connsiteX6" fmla="*/ 185652 w 689594"/>
                  <a:gd name="connsiteY6" fmla="*/ 597957 h 622093"/>
                  <a:gd name="connsiteX7" fmla="*/ 26007 w 689594"/>
                  <a:gd name="connsiteY7" fmla="*/ 447937 h 622093"/>
                  <a:gd name="connsiteX8" fmla="*/ 467 w 689594"/>
                  <a:gd name="connsiteY8" fmla="*/ 283264 h 622093"/>
                  <a:gd name="connsiteX9" fmla="*/ 52200 w 689594"/>
                  <a:gd name="connsiteY9" fmla="*/ 176474 h 622093"/>
                  <a:gd name="connsiteX10" fmla="*/ 145070 w 689594"/>
                  <a:gd name="connsiteY10" fmla="*/ 62174 h 622093"/>
                  <a:gd name="connsiteX11" fmla="*/ 292526 w 689594"/>
                  <a:gd name="connsiteY11" fmla="*/ 4471 h 622093"/>
                  <a:gd name="connsiteX12" fmla="*/ 328985 w 689594"/>
                  <a:gd name="connsiteY12" fmla="*/ 7937 h 622093"/>
                  <a:gd name="connsiteX13" fmla="*/ 383658 w 689594"/>
                  <a:gd name="connsiteY13" fmla="*/ 0 h 622093"/>
                  <a:gd name="connsiteX0" fmla="*/ 383658 w 689594"/>
                  <a:gd name="connsiteY0" fmla="*/ 0 h 622093"/>
                  <a:gd name="connsiteX1" fmla="*/ 497494 w 689594"/>
                  <a:gd name="connsiteY1" fmla="*/ 57412 h 622093"/>
                  <a:gd name="connsiteX2" fmla="*/ 607032 w 689594"/>
                  <a:gd name="connsiteY2" fmla="*/ 162187 h 622093"/>
                  <a:gd name="connsiteX3" fmla="*/ 685975 w 689594"/>
                  <a:gd name="connsiteY3" fmla="*/ 285402 h 622093"/>
                  <a:gd name="connsiteX4" fmla="*/ 487421 w 689594"/>
                  <a:gd name="connsiteY4" fmla="*/ 610625 h 622093"/>
                  <a:gd name="connsiteX5" fmla="*/ 306348 w 689594"/>
                  <a:gd name="connsiteY5" fmla="*/ 606150 h 622093"/>
                  <a:gd name="connsiteX6" fmla="*/ 185652 w 689594"/>
                  <a:gd name="connsiteY6" fmla="*/ 597957 h 622093"/>
                  <a:gd name="connsiteX7" fmla="*/ 26007 w 689594"/>
                  <a:gd name="connsiteY7" fmla="*/ 447937 h 622093"/>
                  <a:gd name="connsiteX8" fmla="*/ 467 w 689594"/>
                  <a:gd name="connsiteY8" fmla="*/ 283264 h 622093"/>
                  <a:gd name="connsiteX9" fmla="*/ 52200 w 689594"/>
                  <a:gd name="connsiteY9" fmla="*/ 176474 h 622093"/>
                  <a:gd name="connsiteX10" fmla="*/ 145070 w 689594"/>
                  <a:gd name="connsiteY10" fmla="*/ 62174 h 622093"/>
                  <a:gd name="connsiteX11" fmla="*/ 292526 w 689594"/>
                  <a:gd name="connsiteY11" fmla="*/ 4471 h 622093"/>
                  <a:gd name="connsiteX12" fmla="*/ 328985 w 689594"/>
                  <a:gd name="connsiteY12" fmla="*/ 7937 h 622093"/>
                  <a:gd name="connsiteX13" fmla="*/ 383658 w 689594"/>
                  <a:gd name="connsiteY13" fmla="*/ 0 h 622093"/>
                  <a:gd name="connsiteX0" fmla="*/ 383658 w 680530"/>
                  <a:gd name="connsiteY0" fmla="*/ 0 h 631776"/>
                  <a:gd name="connsiteX1" fmla="*/ 497494 w 680530"/>
                  <a:gd name="connsiteY1" fmla="*/ 57412 h 631776"/>
                  <a:gd name="connsiteX2" fmla="*/ 607032 w 680530"/>
                  <a:gd name="connsiteY2" fmla="*/ 162187 h 631776"/>
                  <a:gd name="connsiteX3" fmla="*/ 676450 w 680530"/>
                  <a:gd name="connsiteY3" fmla="*/ 311596 h 631776"/>
                  <a:gd name="connsiteX4" fmla="*/ 487421 w 680530"/>
                  <a:gd name="connsiteY4" fmla="*/ 610625 h 631776"/>
                  <a:gd name="connsiteX5" fmla="*/ 306348 w 680530"/>
                  <a:gd name="connsiteY5" fmla="*/ 606150 h 631776"/>
                  <a:gd name="connsiteX6" fmla="*/ 185652 w 680530"/>
                  <a:gd name="connsiteY6" fmla="*/ 597957 h 631776"/>
                  <a:gd name="connsiteX7" fmla="*/ 26007 w 680530"/>
                  <a:gd name="connsiteY7" fmla="*/ 447937 h 631776"/>
                  <a:gd name="connsiteX8" fmla="*/ 467 w 680530"/>
                  <a:gd name="connsiteY8" fmla="*/ 283264 h 631776"/>
                  <a:gd name="connsiteX9" fmla="*/ 52200 w 680530"/>
                  <a:gd name="connsiteY9" fmla="*/ 176474 h 631776"/>
                  <a:gd name="connsiteX10" fmla="*/ 145070 w 680530"/>
                  <a:gd name="connsiteY10" fmla="*/ 62174 h 631776"/>
                  <a:gd name="connsiteX11" fmla="*/ 292526 w 680530"/>
                  <a:gd name="connsiteY11" fmla="*/ 4471 h 631776"/>
                  <a:gd name="connsiteX12" fmla="*/ 328985 w 680530"/>
                  <a:gd name="connsiteY12" fmla="*/ 7937 h 631776"/>
                  <a:gd name="connsiteX13" fmla="*/ 383658 w 680530"/>
                  <a:gd name="connsiteY13" fmla="*/ 0 h 631776"/>
                  <a:gd name="connsiteX0" fmla="*/ 383658 w 678808"/>
                  <a:gd name="connsiteY0" fmla="*/ 0 h 631776"/>
                  <a:gd name="connsiteX1" fmla="*/ 497494 w 678808"/>
                  <a:gd name="connsiteY1" fmla="*/ 57412 h 631776"/>
                  <a:gd name="connsiteX2" fmla="*/ 607032 w 678808"/>
                  <a:gd name="connsiteY2" fmla="*/ 162187 h 631776"/>
                  <a:gd name="connsiteX3" fmla="*/ 676450 w 678808"/>
                  <a:gd name="connsiteY3" fmla="*/ 311596 h 631776"/>
                  <a:gd name="connsiteX4" fmla="*/ 487421 w 678808"/>
                  <a:gd name="connsiteY4" fmla="*/ 610625 h 631776"/>
                  <a:gd name="connsiteX5" fmla="*/ 306348 w 678808"/>
                  <a:gd name="connsiteY5" fmla="*/ 606150 h 631776"/>
                  <a:gd name="connsiteX6" fmla="*/ 185652 w 678808"/>
                  <a:gd name="connsiteY6" fmla="*/ 597957 h 631776"/>
                  <a:gd name="connsiteX7" fmla="*/ 26007 w 678808"/>
                  <a:gd name="connsiteY7" fmla="*/ 447937 h 631776"/>
                  <a:gd name="connsiteX8" fmla="*/ 467 w 678808"/>
                  <a:gd name="connsiteY8" fmla="*/ 283264 h 631776"/>
                  <a:gd name="connsiteX9" fmla="*/ 52200 w 678808"/>
                  <a:gd name="connsiteY9" fmla="*/ 176474 h 631776"/>
                  <a:gd name="connsiteX10" fmla="*/ 145070 w 678808"/>
                  <a:gd name="connsiteY10" fmla="*/ 62174 h 631776"/>
                  <a:gd name="connsiteX11" fmla="*/ 292526 w 678808"/>
                  <a:gd name="connsiteY11" fmla="*/ 4471 h 631776"/>
                  <a:gd name="connsiteX12" fmla="*/ 328985 w 678808"/>
                  <a:gd name="connsiteY12" fmla="*/ 7937 h 631776"/>
                  <a:gd name="connsiteX13" fmla="*/ 383658 w 678808"/>
                  <a:gd name="connsiteY13" fmla="*/ 0 h 631776"/>
                  <a:gd name="connsiteX0" fmla="*/ 383658 w 671751"/>
                  <a:gd name="connsiteY0" fmla="*/ 0 h 631072"/>
                  <a:gd name="connsiteX1" fmla="*/ 497494 w 671751"/>
                  <a:gd name="connsiteY1" fmla="*/ 57412 h 631072"/>
                  <a:gd name="connsiteX2" fmla="*/ 607032 w 671751"/>
                  <a:gd name="connsiteY2" fmla="*/ 162187 h 631072"/>
                  <a:gd name="connsiteX3" fmla="*/ 669306 w 671751"/>
                  <a:gd name="connsiteY3" fmla="*/ 321121 h 631072"/>
                  <a:gd name="connsiteX4" fmla="*/ 487421 w 671751"/>
                  <a:gd name="connsiteY4" fmla="*/ 610625 h 631072"/>
                  <a:gd name="connsiteX5" fmla="*/ 306348 w 671751"/>
                  <a:gd name="connsiteY5" fmla="*/ 606150 h 631072"/>
                  <a:gd name="connsiteX6" fmla="*/ 185652 w 671751"/>
                  <a:gd name="connsiteY6" fmla="*/ 597957 h 631072"/>
                  <a:gd name="connsiteX7" fmla="*/ 26007 w 671751"/>
                  <a:gd name="connsiteY7" fmla="*/ 447937 h 631072"/>
                  <a:gd name="connsiteX8" fmla="*/ 467 w 671751"/>
                  <a:gd name="connsiteY8" fmla="*/ 283264 h 631072"/>
                  <a:gd name="connsiteX9" fmla="*/ 52200 w 671751"/>
                  <a:gd name="connsiteY9" fmla="*/ 176474 h 631072"/>
                  <a:gd name="connsiteX10" fmla="*/ 145070 w 671751"/>
                  <a:gd name="connsiteY10" fmla="*/ 62174 h 631072"/>
                  <a:gd name="connsiteX11" fmla="*/ 292526 w 671751"/>
                  <a:gd name="connsiteY11" fmla="*/ 4471 h 631072"/>
                  <a:gd name="connsiteX12" fmla="*/ 328985 w 671751"/>
                  <a:gd name="connsiteY12" fmla="*/ 7937 h 631072"/>
                  <a:gd name="connsiteX13" fmla="*/ 383658 w 671751"/>
                  <a:gd name="connsiteY13" fmla="*/ 0 h 631072"/>
                  <a:gd name="connsiteX0" fmla="*/ 383658 w 669380"/>
                  <a:gd name="connsiteY0" fmla="*/ 0 h 618711"/>
                  <a:gd name="connsiteX1" fmla="*/ 497494 w 669380"/>
                  <a:gd name="connsiteY1" fmla="*/ 57412 h 618711"/>
                  <a:gd name="connsiteX2" fmla="*/ 607032 w 669380"/>
                  <a:gd name="connsiteY2" fmla="*/ 162187 h 618711"/>
                  <a:gd name="connsiteX3" fmla="*/ 669306 w 669380"/>
                  <a:gd name="connsiteY3" fmla="*/ 321121 h 618711"/>
                  <a:gd name="connsiteX4" fmla="*/ 616558 w 669380"/>
                  <a:gd name="connsiteY4" fmla="*/ 488417 h 618711"/>
                  <a:gd name="connsiteX5" fmla="*/ 487421 w 669380"/>
                  <a:gd name="connsiteY5" fmla="*/ 610625 h 618711"/>
                  <a:gd name="connsiteX6" fmla="*/ 306348 w 669380"/>
                  <a:gd name="connsiteY6" fmla="*/ 606150 h 618711"/>
                  <a:gd name="connsiteX7" fmla="*/ 185652 w 669380"/>
                  <a:gd name="connsiteY7" fmla="*/ 597957 h 618711"/>
                  <a:gd name="connsiteX8" fmla="*/ 26007 w 669380"/>
                  <a:gd name="connsiteY8" fmla="*/ 447937 h 618711"/>
                  <a:gd name="connsiteX9" fmla="*/ 467 w 669380"/>
                  <a:gd name="connsiteY9" fmla="*/ 283264 h 618711"/>
                  <a:gd name="connsiteX10" fmla="*/ 52200 w 669380"/>
                  <a:gd name="connsiteY10" fmla="*/ 176474 h 618711"/>
                  <a:gd name="connsiteX11" fmla="*/ 145070 w 669380"/>
                  <a:gd name="connsiteY11" fmla="*/ 62174 h 618711"/>
                  <a:gd name="connsiteX12" fmla="*/ 292526 w 669380"/>
                  <a:gd name="connsiteY12" fmla="*/ 4471 h 618711"/>
                  <a:gd name="connsiteX13" fmla="*/ 328985 w 669380"/>
                  <a:gd name="connsiteY13" fmla="*/ 7937 h 618711"/>
                  <a:gd name="connsiteX14" fmla="*/ 383658 w 669380"/>
                  <a:gd name="connsiteY14" fmla="*/ 0 h 618711"/>
                  <a:gd name="connsiteX0" fmla="*/ 383658 w 669724"/>
                  <a:gd name="connsiteY0" fmla="*/ 0 h 618711"/>
                  <a:gd name="connsiteX1" fmla="*/ 497494 w 669724"/>
                  <a:gd name="connsiteY1" fmla="*/ 57412 h 618711"/>
                  <a:gd name="connsiteX2" fmla="*/ 607032 w 669724"/>
                  <a:gd name="connsiteY2" fmla="*/ 162187 h 618711"/>
                  <a:gd name="connsiteX3" fmla="*/ 669306 w 669724"/>
                  <a:gd name="connsiteY3" fmla="*/ 321121 h 618711"/>
                  <a:gd name="connsiteX4" fmla="*/ 616558 w 669724"/>
                  <a:gd name="connsiteY4" fmla="*/ 488417 h 618711"/>
                  <a:gd name="connsiteX5" fmla="*/ 487421 w 669724"/>
                  <a:gd name="connsiteY5" fmla="*/ 610625 h 618711"/>
                  <a:gd name="connsiteX6" fmla="*/ 306348 w 669724"/>
                  <a:gd name="connsiteY6" fmla="*/ 606150 h 618711"/>
                  <a:gd name="connsiteX7" fmla="*/ 185652 w 669724"/>
                  <a:gd name="connsiteY7" fmla="*/ 597957 h 618711"/>
                  <a:gd name="connsiteX8" fmla="*/ 26007 w 669724"/>
                  <a:gd name="connsiteY8" fmla="*/ 447937 h 618711"/>
                  <a:gd name="connsiteX9" fmla="*/ 467 w 669724"/>
                  <a:gd name="connsiteY9" fmla="*/ 283264 h 618711"/>
                  <a:gd name="connsiteX10" fmla="*/ 52200 w 669724"/>
                  <a:gd name="connsiteY10" fmla="*/ 176474 h 618711"/>
                  <a:gd name="connsiteX11" fmla="*/ 145070 w 669724"/>
                  <a:gd name="connsiteY11" fmla="*/ 62174 h 618711"/>
                  <a:gd name="connsiteX12" fmla="*/ 292526 w 669724"/>
                  <a:gd name="connsiteY12" fmla="*/ 4471 h 618711"/>
                  <a:gd name="connsiteX13" fmla="*/ 328985 w 669724"/>
                  <a:gd name="connsiteY13" fmla="*/ 7937 h 618711"/>
                  <a:gd name="connsiteX14" fmla="*/ 383658 w 669724"/>
                  <a:gd name="connsiteY14" fmla="*/ 0 h 618711"/>
                  <a:gd name="connsiteX0" fmla="*/ 383658 w 669361"/>
                  <a:gd name="connsiteY0" fmla="*/ 0 h 619764"/>
                  <a:gd name="connsiteX1" fmla="*/ 497494 w 669361"/>
                  <a:gd name="connsiteY1" fmla="*/ 57412 h 619764"/>
                  <a:gd name="connsiteX2" fmla="*/ 607032 w 669361"/>
                  <a:gd name="connsiteY2" fmla="*/ 162187 h 619764"/>
                  <a:gd name="connsiteX3" fmla="*/ 669306 w 669361"/>
                  <a:gd name="connsiteY3" fmla="*/ 321121 h 619764"/>
                  <a:gd name="connsiteX4" fmla="*/ 597508 w 669361"/>
                  <a:gd name="connsiteY4" fmla="*/ 474129 h 619764"/>
                  <a:gd name="connsiteX5" fmla="*/ 487421 w 669361"/>
                  <a:gd name="connsiteY5" fmla="*/ 610625 h 619764"/>
                  <a:gd name="connsiteX6" fmla="*/ 306348 w 669361"/>
                  <a:gd name="connsiteY6" fmla="*/ 606150 h 619764"/>
                  <a:gd name="connsiteX7" fmla="*/ 185652 w 669361"/>
                  <a:gd name="connsiteY7" fmla="*/ 597957 h 619764"/>
                  <a:gd name="connsiteX8" fmla="*/ 26007 w 669361"/>
                  <a:gd name="connsiteY8" fmla="*/ 447937 h 619764"/>
                  <a:gd name="connsiteX9" fmla="*/ 467 w 669361"/>
                  <a:gd name="connsiteY9" fmla="*/ 283264 h 619764"/>
                  <a:gd name="connsiteX10" fmla="*/ 52200 w 669361"/>
                  <a:gd name="connsiteY10" fmla="*/ 176474 h 619764"/>
                  <a:gd name="connsiteX11" fmla="*/ 145070 w 669361"/>
                  <a:gd name="connsiteY11" fmla="*/ 62174 h 619764"/>
                  <a:gd name="connsiteX12" fmla="*/ 292526 w 669361"/>
                  <a:gd name="connsiteY12" fmla="*/ 4471 h 619764"/>
                  <a:gd name="connsiteX13" fmla="*/ 328985 w 669361"/>
                  <a:gd name="connsiteY13" fmla="*/ 7937 h 619764"/>
                  <a:gd name="connsiteX14" fmla="*/ 383658 w 669361"/>
                  <a:gd name="connsiteY14" fmla="*/ 0 h 619764"/>
                  <a:gd name="connsiteX0" fmla="*/ 383658 w 669323"/>
                  <a:gd name="connsiteY0" fmla="*/ 0 h 618185"/>
                  <a:gd name="connsiteX1" fmla="*/ 497494 w 669323"/>
                  <a:gd name="connsiteY1" fmla="*/ 57412 h 618185"/>
                  <a:gd name="connsiteX2" fmla="*/ 607032 w 669323"/>
                  <a:gd name="connsiteY2" fmla="*/ 162187 h 618185"/>
                  <a:gd name="connsiteX3" fmla="*/ 669306 w 669323"/>
                  <a:gd name="connsiteY3" fmla="*/ 321121 h 618185"/>
                  <a:gd name="connsiteX4" fmla="*/ 609414 w 669323"/>
                  <a:gd name="connsiteY4" fmla="*/ 495561 h 618185"/>
                  <a:gd name="connsiteX5" fmla="*/ 487421 w 669323"/>
                  <a:gd name="connsiteY5" fmla="*/ 610625 h 618185"/>
                  <a:gd name="connsiteX6" fmla="*/ 306348 w 669323"/>
                  <a:gd name="connsiteY6" fmla="*/ 606150 h 618185"/>
                  <a:gd name="connsiteX7" fmla="*/ 185652 w 669323"/>
                  <a:gd name="connsiteY7" fmla="*/ 597957 h 618185"/>
                  <a:gd name="connsiteX8" fmla="*/ 26007 w 669323"/>
                  <a:gd name="connsiteY8" fmla="*/ 447937 h 618185"/>
                  <a:gd name="connsiteX9" fmla="*/ 467 w 669323"/>
                  <a:gd name="connsiteY9" fmla="*/ 283264 h 618185"/>
                  <a:gd name="connsiteX10" fmla="*/ 52200 w 669323"/>
                  <a:gd name="connsiteY10" fmla="*/ 176474 h 618185"/>
                  <a:gd name="connsiteX11" fmla="*/ 145070 w 669323"/>
                  <a:gd name="connsiteY11" fmla="*/ 62174 h 618185"/>
                  <a:gd name="connsiteX12" fmla="*/ 292526 w 669323"/>
                  <a:gd name="connsiteY12" fmla="*/ 4471 h 618185"/>
                  <a:gd name="connsiteX13" fmla="*/ 328985 w 669323"/>
                  <a:gd name="connsiteY13" fmla="*/ 7937 h 618185"/>
                  <a:gd name="connsiteX14" fmla="*/ 383658 w 669323"/>
                  <a:gd name="connsiteY14" fmla="*/ 0 h 618185"/>
                  <a:gd name="connsiteX0" fmla="*/ 383658 w 669323"/>
                  <a:gd name="connsiteY0" fmla="*/ 0 h 615043"/>
                  <a:gd name="connsiteX1" fmla="*/ 497494 w 669323"/>
                  <a:gd name="connsiteY1" fmla="*/ 57412 h 615043"/>
                  <a:gd name="connsiteX2" fmla="*/ 607032 w 669323"/>
                  <a:gd name="connsiteY2" fmla="*/ 162187 h 615043"/>
                  <a:gd name="connsiteX3" fmla="*/ 669306 w 669323"/>
                  <a:gd name="connsiteY3" fmla="*/ 321121 h 615043"/>
                  <a:gd name="connsiteX4" fmla="*/ 609414 w 669323"/>
                  <a:gd name="connsiteY4" fmla="*/ 495561 h 615043"/>
                  <a:gd name="connsiteX5" fmla="*/ 487421 w 669323"/>
                  <a:gd name="connsiteY5" fmla="*/ 610625 h 615043"/>
                  <a:gd name="connsiteX6" fmla="*/ 306348 w 669323"/>
                  <a:gd name="connsiteY6" fmla="*/ 606150 h 615043"/>
                  <a:gd name="connsiteX7" fmla="*/ 185652 w 669323"/>
                  <a:gd name="connsiteY7" fmla="*/ 597957 h 615043"/>
                  <a:gd name="connsiteX8" fmla="*/ 26007 w 669323"/>
                  <a:gd name="connsiteY8" fmla="*/ 447937 h 615043"/>
                  <a:gd name="connsiteX9" fmla="*/ 467 w 669323"/>
                  <a:gd name="connsiteY9" fmla="*/ 283264 h 615043"/>
                  <a:gd name="connsiteX10" fmla="*/ 52200 w 669323"/>
                  <a:gd name="connsiteY10" fmla="*/ 176474 h 615043"/>
                  <a:gd name="connsiteX11" fmla="*/ 145070 w 669323"/>
                  <a:gd name="connsiteY11" fmla="*/ 62174 h 615043"/>
                  <a:gd name="connsiteX12" fmla="*/ 292526 w 669323"/>
                  <a:gd name="connsiteY12" fmla="*/ 4471 h 615043"/>
                  <a:gd name="connsiteX13" fmla="*/ 328985 w 669323"/>
                  <a:gd name="connsiteY13" fmla="*/ 7937 h 615043"/>
                  <a:gd name="connsiteX14" fmla="*/ 383658 w 669323"/>
                  <a:gd name="connsiteY14" fmla="*/ 0 h 615043"/>
                  <a:gd name="connsiteX0" fmla="*/ 383586 w 669251"/>
                  <a:gd name="connsiteY0" fmla="*/ 0 h 615043"/>
                  <a:gd name="connsiteX1" fmla="*/ 497422 w 669251"/>
                  <a:gd name="connsiteY1" fmla="*/ 57412 h 615043"/>
                  <a:gd name="connsiteX2" fmla="*/ 606960 w 669251"/>
                  <a:gd name="connsiteY2" fmla="*/ 162187 h 615043"/>
                  <a:gd name="connsiteX3" fmla="*/ 669234 w 669251"/>
                  <a:gd name="connsiteY3" fmla="*/ 321121 h 615043"/>
                  <a:gd name="connsiteX4" fmla="*/ 609342 w 669251"/>
                  <a:gd name="connsiteY4" fmla="*/ 495561 h 615043"/>
                  <a:gd name="connsiteX5" fmla="*/ 487349 w 669251"/>
                  <a:gd name="connsiteY5" fmla="*/ 610625 h 615043"/>
                  <a:gd name="connsiteX6" fmla="*/ 306276 w 669251"/>
                  <a:gd name="connsiteY6" fmla="*/ 606150 h 615043"/>
                  <a:gd name="connsiteX7" fmla="*/ 185580 w 669251"/>
                  <a:gd name="connsiteY7" fmla="*/ 597957 h 615043"/>
                  <a:gd name="connsiteX8" fmla="*/ 25935 w 669251"/>
                  <a:gd name="connsiteY8" fmla="*/ 447937 h 615043"/>
                  <a:gd name="connsiteX9" fmla="*/ 395 w 669251"/>
                  <a:gd name="connsiteY9" fmla="*/ 283264 h 615043"/>
                  <a:gd name="connsiteX10" fmla="*/ 49747 w 669251"/>
                  <a:gd name="connsiteY10" fmla="*/ 169330 h 615043"/>
                  <a:gd name="connsiteX11" fmla="*/ 144998 w 669251"/>
                  <a:gd name="connsiteY11" fmla="*/ 62174 h 615043"/>
                  <a:gd name="connsiteX12" fmla="*/ 292454 w 669251"/>
                  <a:gd name="connsiteY12" fmla="*/ 4471 h 615043"/>
                  <a:gd name="connsiteX13" fmla="*/ 328913 w 669251"/>
                  <a:gd name="connsiteY13" fmla="*/ 7937 h 615043"/>
                  <a:gd name="connsiteX14" fmla="*/ 383586 w 669251"/>
                  <a:gd name="connsiteY14" fmla="*/ 0 h 615043"/>
                  <a:gd name="connsiteX0" fmla="*/ 383586 w 669251"/>
                  <a:gd name="connsiteY0" fmla="*/ 0 h 615043"/>
                  <a:gd name="connsiteX1" fmla="*/ 497422 w 669251"/>
                  <a:gd name="connsiteY1" fmla="*/ 57412 h 615043"/>
                  <a:gd name="connsiteX2" fmla="*/ 606960 w 669251"/>
                  <a:gd name="connsiteY2" fmla="*/ 162187 h 615043"/>
                  <a:gd name="connsiteX3" fmla="*/ 669234 w 669251"/>
                  <a:gd name="connsiteY3" fmla="*/ 321121 h 615043"/>
                  <a:gd name="connsiteX4" fmla="*/ 609342 w 669251"/>
                  <a:gd name="connsiteY4" fmla="*/ 495561 h 615043"/>
                  <a:gd name="connsiteX5" fmla="*/ 487349 w 669251"/>
                  <a:gd name="connsiteY5" fmla="*/ 610625 h 615043"/>
                  <a:gd name="connsiteX6" fmla="*/ 306276 w 669251"/>
                  <a:gd name="connsiteY6" fmla="*/ 606150 h 615043"/>
                  <a:gd name="connsiteX7" fmla="*/ 185580 w 669251"/>
                  <a:gd name="connsiteY7" fmla="*/ 597957 h 615043"/>
                  <a:gd name="connsiteX8" fmla="*/ 25935 w 669251"/>
                  <a:gd name="connsiteY8" fmla="*/ 447937 h 615043"/>
                  <a:gd name="connsiteX9" fmla="*/ 395 w 669251"/>
                  <a:gd name="connsiteY9" fmla="*/ 283264 h 615043"/>
                  <a:gd name="connsiteX10" fmla="*/ 49747 w 669251"/>
                  <a:gd name="connsiteY10" fmla="*/ 169330 h 615043"/>
                  <a:gd name="connsiteX11" fmla="*/ 144998 w 669251"/>
                  <a:gd name="connsiteY11" fmla="*/ 62174 h 615043"/>
                  <a:gd name="connsiteX12" fmla="*/ 292454 w 669251"/>
                  <a:gd name="connsiteY12" fmla="*/ 4471 h 615043"/>
                  <a:gd name="connsiteX13" fmla="*/ 328913 w 669251"/>
                  <a:gd name="connsiteY13" fmla="*/ 7937 h 615043"/>
                  <a:gd name="connsiteX14" fmla="*/ 383586 w 669251"/>
                  <a:gd name="connsiteY14" fmla="*/ 0 h 615043"/>
                  <a:gd name="connsiteX0" fmla="*/ 383586 w 669251"/>
                  <a:gd name="connsiteY0" fmla="*/ 0 h 615043"/>
                  <a:gd name="connsiteX1" fmla="*/ 497422 w 669251"/>
                  <a:gd name="connsiteY1" fmla="*/ 57412 h 615043"/>
                  <a:gd name="connsiteX2" fmla="*/ 606960 w 669251"/>
                  <a:gd name="connsiteY2" fmla="*/ 162187 h 615043"/>
                  <a:gd name="connsiteX3" fmla="*/ 669234 w 669251"/>
                  <a:gd name="connsiteY3" fmla="*/ 321121 h 615043"/>
                  <a:gd name="connsiteX4" fmla="*/ 609342 w 669251"/>
                  <a:gd name="connsiteY4" fmla="*/ 495561 h 615043"/>
                  <a:gd name="connsiteX5" fmla="*/ 487349 w 669251"/>
                  <a:gd name="connsiteY5" fmla="*/ 610625 h 615043"/>
                  <a:gd name="connsiteX6" fmla="*/ 306276 w 669251"/>
                  <a:gd name="connsiteY6" fmla="*/ 606150 h 615043"/>
                  <a:gd name="connsiteX7" fmla="*/ 185580 w 669251"/>
                  <a:gd name="connsiteY7" fmla="*/ 597957 h 615043"/>
                  <a:gd name="connsiteX8" fmla="*/ 25935 w 669251"/>
                  <a:gd name="connsiteY8" fmla="*/ 447937 h 615043"/>
                  <a:gd name="connsiteX9" fmla="*/ 395 w 669251"/>
                  <a:gd name="connsiteY9" fmla="*/ 283264 h 615043"/>
                  <a:gd name="connsiteX10" fmla="*/ 49747 w 669251"/>
                  <a:gd name="connsiteY10" fmla="*/ 169330 h 615043"/>
                  <a:gd name="connsiteX11" fmla="*/ 144998 w 669251"/>
                  <a:gd name="connsiteY11" fmla="*/ 62174 h 615043"/>
                  <a:gd name="connsiteX12" fmla="*/ 254354 w 669251"/>
                  <a:gd name="connsiteY12" fmla="*/ 6852 h 615043"/>
                  <a:gd name="connsiteX13" fmla="*/ 328913 w 669251"/>
                  <a:gd name="connsiteY13" fmla="*/ 7937 h 615043"/>
                  <a:gd name="connsiteX14" fmla="*/ 383586 w 669251"/>
                  <a:gd name="connsiteY14" fmla="*/ 0 h 615043"/>
                  <a:gd name="connsiteX0" fmla="*/ 383586 w 669251"/>
                  <a:gd name="connsiteY0" fmla="*/ 0 h 615043"/>
                  <a:gd name="connsiteX1" fmla="*/ 497422 w 669251"/>
                  <a:gd name="connsiteY1" fmla="*/ 57412 h 615043"/>
                  <a:gd name="connsiteX2" fmla="*/ 606960 w 669251"/>
                  <a:gd name="connsiteY2" fmla="*/ 162187 h 615043"/>
                  <a:gd name="connsiteX3" fmla="*/ 669234 w 669251"/>
                  <a:gd name="connsiteY3" fmla="*/ 321121 h 615043"/>
                  <a:gd name="connsiteX4" fmla="*/ 609342 w 669251"/>
                  <a:gd name="connsiteY4" fmla="*/ 495561 h 615043"/>
                  <a:gd name="connsiteX5" fmla="*/ 487349 w 669251"/>
                  <a:gd name="connsiteY5" fmla="*/ 610625 h 615043"/>
                  <a:gd name="connsiteX6" fmla="*/ 306276 w 669251"/>
                  <a:gd name="connsiteY6" fmla="*/ 606150 h 615043"/>
                  <a:gd name="connsiteX7" fmla="*/ 185580 w 669251"/>
                  <a:gd name="connsiteY7" fmla="*/ 597957 h 615043"/>
                  <a:gd name="connsiteX8" fmla="*/ 25935 w 669251"/>
                  <a:gd name="connsiteY8" fmla="*/ 447937 h 615043"/>
                  <a:gd name="connsiteX9" fmla="*/ 395 w 669251"/>
                  <a:gd name="connsiteY9" fmla="*/ 283264 h 615043"/>
                  <a:gd name="connsiteX10" fmla="*/ 49747 w 669251"/>
                  <a:gd name="connsiteY10" fmla="*/ 169330 h 615043"/>
                  <a:gd name="connsiteX11" fmla="*/ 144998 w 669251"/>
                  <a:gd name="connsiteY11" fmla="*/ 62174 h 615043"/>
                  <a:gd name="connsiteX12" fmla="*/ 254354 w 669251"/>
                  <a:gd name="connsiteY12" fmla="*/ 6852 h 615043"/>
                  <a:gd name="connsiteX13" fmla="*/ 328913 w 669251"/>
                  <a:gd name="connsiteY13" fmla="*/ 7937 h 615043"/>
                  <a:gd name="connsiteX14" fmla="*/ 383586 w 669251"/>
                  <a:gd name="connsiteY14" fmla="*/ 0 h 615043"/>
                  <a:gd name="connsiteX0" fmla="*/ 383586 w 669251"/>
                  <a:gd name="connsiteY0" fmla="*/ 0 h 615043"/>
                  <a:gd name="connsiteX1" fmla="*/ 497422 w 669251"/>
                  <a:gd name="connsiteY1" fmla="*/ 57412 h 615043"/>
                  <a:gd name="connsiteX2" fmla="*/ 606960 w 669251"/>
                  <a:gd name="connsiteY2" fmla="*/ 162187 h 615043"/>
                  <a:gd name="connsiteX3" fmla="*/ 669234 w 669251"/>
                  <a:gd name="connsiteY3" fmla="*/ 321121 h 615043"/>
                  <a:gd name="connsiteX4" fmla="*/ 609342 w 669251"/>
                  <a:gd name="connsiteY4" fmla="*/ 495561 h 615043"/>
                  <a:gd name="connsiteX5" fmla="*/ 487349 w 669251"/>
                  <a:gd name="connsiteY5" fmla="*/ 610625 h 615043"/>
                  <a:gd name="connsiteX6" fmla="*/ 306276 w 669251"/>
                  <a:gd name="connsiteY6" fmla="*/ 606150 h 615043"/>
                  <a:gd name="connsiteX7" fmla="*/ 185580 w 669251"/>
                  <a:gd name="connsiteY7" fmla="*/ 597957 h 615043"/>
                  <a:gd name="connsiteX8" fmla="*/ 25935 w 669251"/>
                  <a:gd name="connsiteY8" fmla="*/ 447937 h 615043"/>
                  <a:gd name="connsiteX9" fmla="*/ 395 w 669251"/>
                  <a:gd name="connsiteY9" fmla="*/ 283264 h 615043"/>
                  <a:gd name="connsiteX10" fmla="*/ 49747 w 669251"/>
                  <a:gd name="connsiteY10" fmla="*/ 169330 h 615043"/>
                  <a:gd name="connsiteX11" fmla="*/ 144998 w 669251"/>
                  <a:gd name="connsiteY11" fmla="*/ 62174 h 615043"/>
                  <a:gd name="connsiteX12" fmla="*/ 237685 w 669251"/>
                  <a:gd name="connsiteY12" fmla="*/ 9234 h 615043"/>
                  <a:gd name="connsiteX13" fmla="*/ 328913 w 669251"/>
                  <a:gd name="connsiteY13" fmla="*/ 7937 h 615043"/>
                  <a:gd name="connsiteX14" fmla="*/ 383586 w 669251"/>
                  <a:gd name="connsiteY14" fmla="*/ 0 h 615043"/>
                  <a:gd name="connsiteX0" fmla="*/ 412161 w 669251"/>
                  <a:gd name="connsiteY0" fmla="*/ 0 h 607899"/>
                  <a:gd name="connsiteX1" fmla="*/ 497422 w 669251"/>
                  <a:gd name="connsiteY1" fmla="*/ 50268 h 607899"/>
                  <a:gd name="connsiteX2" fmla="*/ 606960 w 669251"/>
                  <a:gd name="connsiteY2" fmla="*/ 155043 h 607899"/>
                  <a:gd name="connsiteX3" fmla="*/ 669234 w 669251"/>
                  <a:gd name="connsiteY3" fmla="*/ 313977 h 607899"/>
                  <a:gd name="connsiteX4" fmla="*/ 609342 w 669251"/>
                  <a:gd name="connsiteY4" fmla="*/ 488417 h 607899"/>
                  <a:gd name="connsiteX5" fmla="*/ 487349 w 669251"/>
                  <a:gd name="connsiteY5" fmla="*/ 603481 h 607899"/>
                  <a:gd name="connsiteX6" fmla="*/ 306276 w 669251"/>
                  <a:gd name="connsiteY6" fmla="*/ 599006 h 607899"/>
                  <a:gd name="connsiteX7" fmla="*/ 185580 w 669251"/>
                  <a:gd name="connsiteY7" fmla="*/ 590813 h 607899"/>
                  <a:gd name="connsiteX8" fmla="*/ 25935 w 669251"/>
                  <a:gd name="connsiteY8" fmla="*/ 440793 h 607899"/>
                  <a:gd name="connsiteX9" fmla="*/ 395 w 669251"/>
                  <a:gd name="connsiteY9" fmla="*/ 276120 h 607899"/>
                  <a:gd name="connsiteX10" fmla="*/ 49747 w 669251"/>
                  <a:gd name="connsiteY10" fmla="*/ 162186 h 607899"/>
                  <a:gd name="connsiteX11" fmla="*/ 144998 w 669251"/>
                  <a:gd name="connsiteY11" fmla="*/ 55030 h 607899"/>
                  <a:gd name="connsiteX12" fmla="*/ 237685 w 669251"/>
                  <a:gd name="connsiteY12" fmla="*/ 2090 h 607899"/>
                  <a:gd name="connsiteX13" fmla="*/ 328913 w 669251"/>
                  <a:gd name="connsiteY13" fmla="*/ 793 h 607899"/>
                  <a:gd name="connsiteX14" fmla="*/ 412161 w 669251"/>
                  <a:gd name="connsiteY14" fmla="*/ 0 h 607899"/>
                  <a:gd name="connsiteX0" fmla="*/ 412161 w 669251"/>
                  <a:gd name="connsiteY0" fmla="*/ 2643 h 610542"/>
                  <a:gd name="connsiteX1" fmla="*/ 497422 w 669251"/>
                  <a:gd name="connsiteY1" fmla="*/ 52911 h 610542"/>
                  <a:gd name="connsiteX2" fmla="*/ 606960 w 669251"/>
                  <a:gd name="connsiteY2" fmla="*/ 157686 h 610542"/>
                  <a:gd name="connsiteX3" fmla="*/ 669234 w 669251"/>
                  <a:gd name="connsiteY3" fmla="*/ 316620 h 610542"/>
                  <a:gd name="connsiteX4" fmla="*/ 609342 w 669251"/>
                  <a:gd name="connsiteY4" fmla="*/ 491060 h 610542"/>
                  <a:gd name="connsiteX5" fmla="*/ 487349 w 669251"/>
                  <a:gd name="connsiteY5" fmla="*/ 606124 h 610542"/>
                  <a:gd name="connsiteX6" fmla="*/ 306276 w 669251"/>
                  <a:gd name="connsiteY6" fmla="*/ 601649 h 610542"/>
                  <a:gd name="connsiteX7" fmla="*/ 185580 w 669251"/>
                  <a:gd name="connsiteY7" fmla="*/ 593456 h 610542"/>
                  <a:gd name="connsiteX8" fmla="*/ 25935 w 669251"/>
                  <a:gd name="connsiteY8" fmla="*/ 443436 h 610542"/>
                  <a:gd name="connsiteX9" fmla="*/ 395 w 669251"/>
                  <a:gd name="connsiteY9" fmla="*/ 278763 h 610542"/>
                  <a:gd name="connsiteX10" fmla="*/ 49747 w 669251"/>
                  <a:gd name="connsiteY10" fmla="*/ 164829 h 610542"/>
                  <a:gd name="connsiteX11" fmla="*/ 144998 w 669251"/>
                  <a:gd name="connsiteY11" fmla="*/ 57673 h 610542"/>
                  <a:gd name="connsiteX12" fmla="*/ 237685 w 669251"/>
                  <a:gd name="connsiteY12" fmla="*/ 4733 h 610542"/>
                  <a:gd name="connsiteX13" fmla="*/ 328913 w 669251"/>
                  <a:gd name="connsiteY13" fmla="*/ 3436 h 610542"/>
                  <a:gd name="connsiteX14" fmla="*/ 412161 w 669251"/>
                  <a:gd name="connsiteY14" fmla="*/ 2643 h 610542"/>
                  <a:gd name="connsiteX0" fmla="*/ 433592 w 669251"/>
                  <a:gd name="connsiteY0" fmla="*/ 8750 h 607124"/>
                  <a:gd name="connsiteX1" fmla="*/ 497422 w 669251"/>
                  <a:gd name="connsiteY1" fmla="*/ 49493 h 607124"/>
                  <a:gd name="connsiteX2" fmla="*/ 606960 w 669251"/>
                  <a:gd name="connsiteY2" fmla="*/ 154268 h 607124"/>
                  <a:gd name="connsiteX3" fmla="*/ 669234 w 669251"/>
                  <a:gd name="connsiteY3" fmla="*/ 313202 h 607124"/>
                  <a:gd name="connsiteX4" fmla="*/ 609342 w 669251"/>
                  <a:gd name="connsiteY4" fmla="*/ 487642 h 607124"/>
                  <a:gd name="connsiteX5" fmla="*/ 487349 w 669251"/>
                  <a:gd name="connsiteY5" fmla="*/ 602706 h 607124"/>
                  <a:gd name="connsiteX6" fmla="*/ 306276 w 669251"/>
                  <a:gd name="connsiteY6" fmla="*/ 598231 h 607124"/>
                  <a:gd name="connsiteX7" fmla="*/ 185580 w 669251"/>
                  <a:gd name="connsiteY7" fmla="*/ 590038 h 607124"/>
                  <a:gd name="connsiteX8" fmla="*/ 25935 w 669251"/>
                  <a:gd name="connsiteY8" fmla="*/ 440018 h 607124"/>
                  <a:gd name="connsiteX9" fmla="*/ 395 w 669251"/>
                  <a:gd name="connsiteY9" fmla="*/ 275345 h 607124"/>
                  <a:gd name="connsiteX10" fmla="*/ 49747 w 669251"/>
                  <a:gd name="connsiteY10" fmla="*/ 161411 h 607124"/>
                  <a:gd name="connsiteX11" fmla="*/ 144998 w 669251"/>
                  <a:gd name="connsiteY11" fmla="*/ 54255 h 607124"/>
                  <a:gd name="connsiteX12" fmla="*/ 237685 w 669251"/>
                  <a:gd name="connsiteY12" fmla="*/ 1315 h 607124"/>
                  <a:gd name="connsiteX13" fmla="*/ 328913 w 669251"/>
                  <a:gd name="connsiteY13" fmla="*/ 18 h 607124"/>
                  <a:gd name="connsiteX14" fmla="*/ 433592 w 669251"/>
                  <a:gd name="connsiteY14" fmla="*/ 8750 h 607124"/>
                  <a:gd name="connsiteX0" fmla="*/ 433592 w 669251"/>
                  <a:gd name="connsiteY0" fmla="*/ 8747 h 607121"/>
                  <a:gd name="connsiteX1" fmla="*/ 497422 w 669251"/>
                  <a:gd name="connsiteY1" fmla="*/ 49490 h 607121"/>
                  <a:gd name="connsiteX2" fmla="*/ 606960 w 669251"/>
                  <a:gd name="connsiteY2" fmla="*/ 154265 h 607121"/>
                  <a:gd name="connsiteX3" fmla="*/ 669234 w 669251"/>
                  <a:gd name="connsiteY3" fmla="*/ 313199 h 607121"/>
                  <a:gd name="connsiteX4" fmla="*/ 609342 w 669251"/>
                  <a:gd name="connsiteY4" fmla="*/ 487639 h 607121"/>
                  <a:gd name="connsiteX5" fmla="*/ 487349 w 669251"/>
                  <a:gd name="connsiteY5" fmla="*/ 602703 h 607121"/>
                  <a:gd name="connsiteX6" fmla="*/ 306276 w 669251"/>
                  <a:gd name="connsiteY6" fmla="*/ 598228 h 607121"/>
                  <a:gd name="connsiteX7" fmla="*/ 185580 w 669251"/>
                  <a:gd name="connsiteY7" fmla="*/ 590035 h 607121"/>
                  <a:gd name="connsiteX8" fmla="*/ 25935 w 669251"/>
                  <a:gd name="connsiteY8" fmla="*/ 440015 h 607121"/>
                  <a:gd name="connsiteX9" fmla="*/ 395 w 669251"/>
                  <a:gd name="connsiteY9" fmla="*/ 275342 h 607121"/>
                  <a:gd name="connsiteX10" fmla="*/ 49747 w 669251"/>
                  <a:gd name="connsiteY10" fmla="*/ 161408 h 607121"/>
                  <a:gd name="connsiteX11" fmla="*/ 144998 w 669251"/>
                  <a:gd name="connsiteY11" fmla="*/ 54252 h 607121"/>
                  <a:gd name="connsiteX12" fmla="*/ 237685 w 669251"/>
                  <a:gd name="connsiteY12" fmla="*/ 1312 h 607121"/>
                  <a:gd name="connsiteX13" fmla="*/ 328913 w 669251"/>
                  <a:gd name="connsiteY13" fmla="*/ 15 h 607121"/>
                  <a:gd name="connsiteX14" fmla="*/ 433592 w 669251"/>
                  <a:gd name="connsiteY14" fmla="*/ 8747 h 607121"/>
                  <a:gd name="connsiteX0" fmla="*/ 428830 w 669251"/>
                  <a:gd name="connsiteY0" fmla="*/ 15890 h 607121"/>
                  <a:gd name="connsiteX1" fmla="*/ 497422 w 669251"/>
                  <a:gd name="connsiteY1" fmla="*/ 49490 h 607121"/>
                  <a:gd name="connsiteX2" fmla="*/ 606960 w 669251"/>
                  <a:gd name="connsiteY2" fmla="*/ 154265 h 607121"/>
                  <a:gd name="connsiteX3" fmla="*/ 669234 w 669251"/>
                  <a:gd name="connsiteY3" fmla="*/ 313199 h 607121"/>
                  <a:gd name="connsiteX4" fmla="*/ 609342 w 669251"/>
                  <a:gd name="connsiteY4" fmla="*/ 487639 h 607121"/>
                  <a:gd name="connsiteX5" fmla="*/ 487349 w 669251"/>
                  <a:gd name="connsiteY5" fmla="*/ 602703 h 607121"/>
                  <a:gd name="connsiteX6" fmla="*/ 306276 w 669251"/>
                  <a:gd name="connsiteY6" fmla="*/ 598228 h 607121"/>
                  <a:gd name="connsiteX7" fmla="*/ 185580 w 669251"/>
                  <a:gd name="connsiteY7" fmla="*/ 590035 h 607121"/>
                  <a:gd name="connsiteX8" fmla="*/ 25935 w 669251"/>
                  <a:gd name="connsiteY8" fmla="*/ 440015 h 607121"/>
                  <a:gd name="connsiteX9" fmla="*/ 395 w 669251"/>
                  <a:gd name="connsiteY9" fmla="*/ 275342 h 607121"/>
                  <a:gd name="connsiteX10" fmla="*/ 49747 w 669251"/>
                  <a:gd name="connsiteY10" fmla="*/ 161408 h 607121"/>
                  <a:gd name="connsiteX11" fmla="*/ 144998 w 669251"/>
                  <a:gd name="connsiteY11" fmla="*/ 54252 h 607121"/>
                  <a:gd name="connsiteX12" fmla="*/ 237685 w 669251"/>
                  <a:gd name="connsiteY12" fmla="*/ 1312 h 607121"/>
                  <a:gd name="connsiteX13" fmla="*/ 328913 w 669251"/>
                  <a:gd name="connsiteY13" fmla="*/ 15 h 607121"/>
                  <a:gd name="connsiteX14" fmla="*/ 428830 w 669251"/>
                  <a:gd name="connsiteY14" fmla="*/ 15890 h 607121"/>
                  <a:gd name="connsiteX0" fmla="*/ 428830 w 669251"/>
                  <a:gd name="connsiteY0" fmla="*/ 15890 h 607121"/>
                  <a:gd name="connsiteX1" fmla="*/ 516472 w 669251"/>
                  <a:gd name="connsiteY1" fmla="*/ 63777 h 607121"/>
                  <a:gd name="connsiteX2" fmla="*/ 606960 w 669251"/>
                  <a:gd name="connsiteY2" fmla="*/ 154265 h 607121"/>
                  <a:gd name="connsiteX3" fmla="*/ 669234 w 669251"/>
                  <a:gd name="connsiteY3" fmla="*/ 313199 h 607121"/>
                  <a:gd name="connsiteX4" fmla="*/ 609342 w 669251"/>
                  <a:gd name="connsiteY4" fmla="*/ 487639 h 607121"/>
                  <a:gd name="connsiteX5" fmla="*/ 487349 w 669251"/>
                  <a:gd name="connsiteY5" fmla="*/ 602703 h 607121"/>
                  <a:gd name="connsiteX6" fmla="*/ 306276 w 669251"/>
                  <a:gd name="connsiteY6" fmla="*/ 598228 h 607121"/>
                  <a:gd name="connsiteX7" fmla="*/ 185580 w 669251"/>
                  <a:gd name="connsiteY7" fmla="*/ 590035 h 607121"/>
                  <a:gd name="connsiteX8" fmla="*/ 25935 w 669251"/>
                  <a:gd name="connsiteY8" fmla="*/ 440015 h 607121"/>
                  <a:gd name="connsiteX9" fmla="*/ 395 w 669251"/>
                  <a:gd name="connsiteY9" fmla="*/ 275342 h 607121"/>
                  <a:gd name="connsiteX10" fmla="*/ 49747 w 669251"/>
                  <a:gd name="connsiteY10" fmla="*/ 161408 h 607121"/>
                  <a:gd name="connsiteX11" fmla="*/ 144998 w 669251"/>
                  <a:gd name="connsiteY11" fmla="*/ 54252 h 607121"/>
                  <a:gd name="connsiteX12" fmla="*/ 237685 w 669251"/>
                  <a:gd name="connsiteY12" fmla="*/ 1312 h 607121"/>
                  <a:gd name="connsiteX13" fmla="*/ 328913 w 669251"/>
                  <a:gd name="connsiteY13" fmla="*/ 15 h 607121"/>
                  <a:gd name="connsiteX14" fmla="*/ 428830 w 669251"/>
                  <a:gd name="connsiteY14" fmla="*/ 15890 h 607121"/>
                  <a:gd name="connsiteX0" fmla="*/ 428830 w 669234"/>
                  <a:gd name="connsiteY0" fmla="*/ 15890 h 608689"/>
                  <a:gd name="connsiteX1" fmla="*/ 516472 w 669234"/>
                  <a:gd name="connsiteY1" fmla="*/ 63777 h 608689"/>
                  <a:gd name="connsiteX2" fmla="*/ 606960 w 669234"/>
                  <a:gd name="connsiteY2" fmla="*/ 154265 h 608689"/>
                  <a:gd name="connsiteX3" fmla="*/ 669234 w 669234"/>
                  <a:gd name="connsiteY3" fmla="*/ 313199 h 608689"/>
                  <a:gd name="connsiteX4" fmla="*/ 606961 w 669234"/>
                  <a:gd name="connsiteY4" fmla="*/ 509071 h 608689"/>
                  <a:gd name="connsiteX5" fmla="*/ 487349 w 669234"/>
                  <a:gd name="connsiteY5" fmla="*/ 602703 h 608689"/>
                  <a:gd name="connsiteX6" fmla="*/ 306276 w 669234"/>
                  <a:gd name="connsiteY6" fmla="*/ 598228 h 608689"/>
                  <a:gd name="connsiteX7" fmla="*/ 185580 w 669234"/>
                  <a:gd name="connsiteY7" fmla="*/ 590035 h 608689"/>
                  <a:gd name="connsiteX8" fmla="*/ 25935 w 669234"/>
                  <a:gd name="connsiteY8" fmla="*/ 440015 h 608689"/>
                  <a:gd name="connsiteX9" fmla="*/ 395 w 669234"/>
                  <a:gd name="connsiteY9" fmla="*/ 275342 h 608689"/>
                  <a:gd name="connsiteX10" fmla="*/ 49747 w 669234"/>
                  <a:gd name="connsiteY10" fmla="*/ 161408 h 608689"/>
                  <a:gd name="connsiteX11" fmla="*/ 144998 w 669234"/>
                  <a:gd name="connsiteY11" fmla="*/ 54252 h 608689"/>
                  <a:gd name="connsiteX12" fmla="*/ 237685 w 669234"/>
                  <a:gd name="connsiteY12" fmla="*/ 1312 h 608689"/>
                  <a:gd name="connsiteX13" fmla="*/ 328913 w 669234"/>
                  <a:gd name="connsiteY13" fmla="*/ 15 h 608689"/>
                  <a:gd name="connsiteX14" fmla="*/ 428830 w 669234"/>
                  <a:gd name="connsiteY14" fmla="*/ 15890 h 608689"/>
                  <a:gd name="connsiteX0" fmla="*/ 428830 w 670699"/>
                  <a:gd name="connsiteY0" fmla="*/ 15890 h 608689"/>
                  <a:gd name="connsiteX1" fmla="*/ 516472 w 670699"/>
                  <a:gd name="connsiteY1" fmla="*/ 63777 h 608689"/>
                  <a:gd name="connsiteX2" fmla="*/ 606960 w 670699"/>
                  <a:gd name="connsiteY2" fmla="*/ 154265 h 608689"/>
                  <a:gd name="connsiteX3" fmla="*/ 669234 w 670699"/>
                  <a:gd name="connsiteY3" fmla="*/ 313199 h 608689"/>
                  <a:gd name="connsiteX4" fmla="*/ 647443 w 670699"/>
                  <a:gd name="connsiteY4" fmla="*/ 409058 h 608689"/>
                  <a:gd name="connsiteX5" fmla="*/ 606961 w 670699"/>
                  <a:gd name="connsiteY5" fmla="*/ 509071 h 608689"/>
                  <a:gd name="connsiteX6" fmla="*/ 487349 w 670699"/>
                  <a:gd name="connsiteY6" fmla="*/ 602703 h 608689"/>
                  <a:gd name="connsiteX7" fmla="*/ 306276 w 670699"/>
                  <a:gd name="connsiteY7" fmla="*/ 598228 h 608689"/>
                  <a:gd name="connsiteX8" fmla="*/ 185580 w 670699"/>
                  <a:gd name="connsiteY8" fmla="*/ 590035 h 608689"/>
                  <a:gd name="connsiteX9" fmla="*/ 25935 w 670699"/>
                  <a:gd name="connsiteY9" fmla="*/ 440015 h 608689"/>
                  <a:gd name="connsiteX10" fmla="*/ 395 w 670699"/>
                  <a:gd name="connsiteY10" fmla="*/ 275342 h 608689"/>
                  <a:gd name="connsiteX11" fmla="*/ 49747 w 670699"/>
                  <a:gd name="connsiteY11" fmla="*/ 161408 h 608689"/>
                  <a:gd name="connsiteX12" fmla="*/ 144998 w 670699"/>
                  <a:gd name="connsiteY12" fmla="*/ 54252 h 608689"/>
                  <a:gd name="connsiteX13" fmla="*/ 237685 w 670699"/>
                  <a:gd name="connsiteY13" fmla="*/ 1312 h 608689"/>
                  <a:gd name="connsiteX14" fmla="*/ 328913 w 670699"/>
                  <a:gd name="connsiteY14" fmla="*/ 15 h 608689"/>
                  <a:gd name="connsiteX15" fmla="*/ 428830 w 670699"/>
                  <a:gd name="connsiteY15" fmla="*/ 15890 h 608689"/>
                  <a:gd name="connsiteX0" fmla="*/ 428830 w 670222"/>
                  <a:gd name="connsiteY0" fmla="*/ 15890 h 608689"/>
                  <a:gd name="connsiteX1" fmla="*/ 516472 w 670222"/>
                  <a:gd name="connsiteY1" fmla="*/ 63777 h 608689"/>
                  <a:gd name="connsiteX2" fmla="*/ 606960 w 670222"/>
                  <a:gd name="connsiteY2" fmla="*/ 154265 h 608689"/>
                  <a:gd name="connsiteX3" fmla="*/ 669234 w 670222"/>
                  <a:gd name="connsiteY3" fmla="*/ 313199 h 608689"/>
                  <a:gd name="connsiteX4" fmla="*/ 647443 w 670222"/>
                  <a:gd name="connsiteY4" fmla="*/ 409058 h 608689"/>
                  <a:gd name="connsiteX5" fmla="*/ 606961 w 670222"/>
                  <a:gd name="connsiteY5" fmla="*/ 509071 h 608689"/>
                  <a:gd name="connsiteX6" fmla="*/ 487349 w 670222"/>
                  <a:gd name="connsiteY6" fmla="*/ 602703 h 608689"/>
                  <a:gd name="connsiteX7" fmla="*/ 306276 w 670222"/>
                  <a:gd name="connsiteY7" fmla="*/ 598228 h 608689"/>
                  <a:gd name="connsiteX8" fmla="*/ 185580 w 670222"/>
                  <a:gd name="connsiteY8" fmla="*/ 590035 h 608689"/>
                  <a:gd name="connsiteX9" fmla="*/ 25935 w 670222"/>
                  <a:gd name="connsiteY9" fmla="*/ 440015 h 608689"/>
                  <a:gd name="connsiteX10" fmla="*/ 395 w 670222"/>
                  <a:gd name="connsiteY10" fmla="*/ 275342 h 608689"/>
                  <a:gd name="connsiteX11" fmla="*/ 49747 w 670222"/>
                  <a:gd name="connsiteY11" fmla="*/ 161408 h 608689"/>
                  <a:gd name="connsiteX12" fmla="*/ 144998 w 670222"/>
                  <a:gd name="connsiteY12" fmla="*/ 54252 h 608689"/>
                  <a:gd name="connsiteX13" fmla="*/ 237685 w 670222"/>
                  <a:gd name="connsiteY13" fmla="*/ 1312 h 608689"/>
                  <a:gd name="connsiteX14" fmla="*/ 328913 w 670222"/>
                  <a:gd name="connsiteY14" fmla="*/ 15 h 608689"/>
                  <a:gd name="connsiteX15" fmla="*/ 428830 w 670222"/>
                  <a:gd name="connsiteY15" fmla="*/ 15890 h 608689"/>
                  <a:gd name="connsiteX0" fmla="*/ 428830 w 655931"/>
                  <a:gd name="connsiteY0" fmla="*/ 15890 h 608689"/>
                  <a:gd name="connsiteX1" fmla="*/ 516472 w 655931"/>
                  <a:gd name="connsiteY1" fmla="*/ 63777 h 608689"/>
                  <a:gd name="connsiteX2" fmla="*/ 606960 w 655931"/>
                  <a:gd name="connsiteY2" fmla="*/ 154265 h 608689"/>
                  <a:gd name="connsiteX3" fmla="*/ 652566 w 655931"/>
                  <a:gd name="connsiteY3" fmla="*/ 265574 h 608689"/>
                  <a:gd name="connsiteX4" fmla="*/ 647443 w 655931"/>
                  <a:gd name="connsiteY4" fmla="*/ 409058 h 608689"/>
                  <a:gd name="connsiteX5" fmla="*/ 606961 w 655931"/>
                  <a:gd name="connsiteY5" fmla="*/ 509071 h 608689"/>
                  <a:gd name="connsiteX6" fmla="*/ 487349 w 655931"/>
                  <a:gd name="connsiteY6" fmla="*/ 602703 h 608689"/>
                  <a:gd name="connsiteX7" fmla="*/ 306276 w 655931"/>
                  <a:gd name="connsiteY7" fmla="*/ 598228 h 608689"/>
                  <a:gd name="connsiteX8" fmla="*/ 185580 w 655931"/>
                  <a:gd name="connsiteY8" fmla="*/ 590035 h 608689"/>
                  <a:gd name="connsiteX9" fmla="*/ 25935 w 655931"/>
                  <a:gd name="connsiteY9" fmla="*/ 440015 h 608689"/>
                  <a:gd name="connsiteX10" fmla="*/ 395 w 655931"/>
                  <a:gd name="connsiteY10" fmla="*/ 275342 h 608689"/>
                  <a:gd name="connsiteX11" fmla="*/ 49747 w 655931"/>
                  <a:gd name="connsiteY11" fmla="*/ 161408 h 608689"/>
                  <a:gd name="connsiteX12" fmla="*/ 144998 w 655931"/>
                  <a:gd name="connsiteY12" fmla="*/ 54252 h 608689"/>
                  <a:gd name="connsiteX13" fmla="*/ 237685 w 655931"/>
                  <a:gd name="connsiteY13" fmla="*/ 1312 h 608689"/>
                  <a:gd name="connsiteX14" fmla="*/ 328913 w 655931"/>
                  <a:gd name="connsiteY14" fmla="*/ 15 h 608689"/>
                  <a:gd name="connsiteX15" fmla="*/ 428830 w 655931"/>
                  <a:gd name="connsiteY15" fmla="*/ 15890 h 608689"/>
                  <a:gd name="connsiteX0" fmla="*/ 428830 w 664394"/>
                  <a:gd name="connsiteY0" fmla="*/ 15890 h 608689"/>
                  <a:gd name="connsiteX1" fmla="*/ 516472 w 664394"/>
                  <a:gd name="connsiteY1" fmla="*/ 63777 h 608689"/>
                  <a:gd name="connsiteX2" fmla="*/ 606960 w 664394"/>
                  <a:gd name="connsiteY2" fmla="*/ 154265 h 608689"/>
                  <a:gd name="connsiteX3" fmla="*/ 652566 w 664394"/>
                  <a:gd name="connsiteY3" fmla="*/ 265574 h 608689"/>
                  <a:gd name="connsiteX4" fmla="*/ 647443 w 664394"/>
                  <a:gd name="connsiteY4" fmla="*/ 409058 h 608689"/>
                  <a:gd name="connsiteX5" fmla="*/ 606961 w 664394"/>
                  <a:gd name="connsiteY5" fmla="*/ 509071 h 608689"/>
                  <a:gd name="connsiteX6" fmla="*/ 487349 w 664394"/>
                  <a:gd name="connsiteY6" fmla="*/ 602703 h 608689"/>
                  <a:gd name="connsiteX7" fmla="*/ 306276 w 664394"/>
                  <a:gd name="connsiteY7" fmla="*/ 598228 h 608689"/>
                  <a:gd name="connsiteX8" fmla="*/ 185580 w 664394"/>
                  <a:gd name="connsiteY8" fmla="*/ 590035 h 608689"/>
                  <a:gd name="connsiteX9" fmla="*/ 25935 w 664394"/>
                  <a:gd name="connsiteY9" fmla="*/ 440015 h 608689"/>
                  <a:gd name="connsiteX10" fmla="*/ 395 w 664394"/>
                  <a:gd name="connsiteY10" fmla="*/ 275342 h 608689"/>
                  <a:gd name="connsiteX11" fmla="*/ 49747 w 664394"/>
                  <a:gd name="connsiteY11" fmla="*/ 161408 h 608689"/>
                  <a:gd name="connsiteX12" fmla="*/ 144998 w 664394"/>
                  <a:gd name="connsiteY12" fmla="*/ 54252 h 608689"/>
                  <a:gd name="connsiteX13" fmla="*/ 237685 w 664394"/>
                  <a:gd name="connsiteY13" fmla="*/ 1312 h 608689"/>
                  <a:gd name="connsiteX14" fmla="*/ 328913 w 664394"/>
                  <a:gd name="connsiteY14" fmla="*/ 15 h 608689"/>
                  <a:gd name="connsiteX15" fmla="*/ 428830 w 664394"/>
                  <a:gd name="connsiteY15" fmla="*/ 15890 h 608689"/>
                  <a:gd name="connsiteX0" fmla="*/ 428830 w 664394"/>
                  <a:gd name="connsiteY0" fmla="*/ 15890 h 608689"/>
                  <a:gd name="connsiteX1" fmla="*/ 516472 w 664394"/>
                  <a:gd name="connsiteY1" fmla="*/ 63777 h 608689"/>
                  <a:gd name="connsiteX2" fmla="*/ 606960 w 664394"/>
                  <a:gd name="connsiteY2" fmla="*/ 154265 h 608689"/>
                  <a:gd name="connsiteX3" fmla="*/ 652566 w 664394"/>
                  <a:gd name="connsiteY3" fmla="*/ 265574 h 608689"/>
                  <a:gd name="connsiteX4" fmla="*/ 647443 w 664394"/>
                  <a:gd name="connsiteY4" fmla="*/ 409058 h 608689"/>
                  <a:gd name="connsiteX5" fmla="*/ 606961 w 664394"/>
                  <a:gd name="connsiteY5" fmla="*/ 509071 h 608689"/>
                  <a:gd name="connsiteX6" fmla="*/ 487349 w 664394"/>
                  <a:gd name="connsiteY6" fmla="*/ 602703 h 608689"/>
                  <a:gd name="connsiteX7" fmla="*/ 306276 w 664394"/>
                  <a:gd name="connsiteY7" fmla="*/ 598228 h 608689"/>
                  <a:gd name="connsiteX8" fmla="*/ 185580 w 664394"/>
                  <a:gd name="connsiteY8" fmla="*/ 590035 h 608689"/>
                  <a:gd name="connsiteX9" fmla="*/ 25935 w 664394"/>
                  <a:gd name="connsiteY9" fmla="*/ 440015 h 608689"/>
                  <a:gd name="connsiteX10" fmla="*/ 395 w 664394"/>
                  <a:gd name="connsiteY10" fmla="*/ 275342 h 608689"/>
                  <a:gd name="connsiteX11" fmla="*/ 49747 w 664394"/>
                  <a:gd name="connsiteY11" fmla="*/ 147120 h 608689"/>
                  <a:gd name="connsiteX12" fmla="*/ 144998 w 664394"/>
                  <a:gd name="connsiteY12" fmla="*/ 54252 h 608689"/>
                  <a:gd name="connsiteX13" fmla="*/ 237685 w 664394"/>
                  <a:gd name="connsiteY13" fmla="*/ 1312 h 608689"/>
                  <a:gd name="connsiteX14" fmla="*/ 328913 w 664394"/>
                  <a:gd name="connsiteY14" fmla="*/ 15 h 608689"/>
                  <a:gd name="connsiteX15" fmla="*/ 428830 w 664394"/>
                  <a:gd name="connsiteY15" fmla="*/ 15890 h 608689"/>
                  <a:gd name="connsiteX0" fmla="*/ 428830 w 664394"/>
                  <a:gd name="connsiteY0" fmla="*/ 15890 h 608689"/>
                  <a:gd name="connsiteX1" fmla="*/ 516472 w 664394"/>
                  <a:gd name="connsiteY1" fmla="*/ 63777 h 608689"/>
                  <a:gd name="connsiteX2" fmla="*/ 606960 w 664394"/>
                  <a:gd name="connsiteY2" fmla="*/ 154265 h 608689"/>
                  <a:gd name="connsiteX3" fmla="*/ 652566 w 664394"/>
                  <a:gd name="connsiteY3" fmla="*/ 265574 h 608689"/>
                  <a:gd name="connsiteX4" fmla="*/ 647443 w 664394"/>
                  <a:gd name="connsiteY4" fmla="*/ 409058 h 608689"/>
                  <a:gd name="connsiteX5" fmla="*/ 606961 w 664394"/>
                  <a:gd name="connsiteY5" fmla="*/ 509071 h 608689"/>
                  <a:gd name="connsiteX6" fmla="*/ 487349 w 664394"/>
                  <a:gd name="connsiteY6" fmla="*/ 602703 h 608689"/>
                  <a:gd name="connsiteX7" fmla="*/ 306276 w 664394"/>
                  <a:gd name="connsiteY7" fmla="*/ 598228 h 608689"/>
                  <a:gd name="connsiteX8" fmla="*/ 185580 w 664394"/>
                  <a:gd name="connsiteY8" fmla="*/ 590035 h 608689"/>
                  <a:gd name="connsiteX9" fmla="*/ 25935 w 664394"/>
                  <a:gd name="connsiteY9" fmla="*/ 440015 h 608689"/>
                  <a:gd name="connsiteX10" fmla="*/ 395 w 664394"/>
                  <a:gd name="connsiteY10" fmla="*/ 275342 h 608689"/>
                  <a:gd name="connsiteX11" fmla="*/ 49747 w 664394"/>
                  <a:gd name="connsiteY11" fmla="*/ 147120 h 608689"/>
                  <a:gd name="connsiteX12" fmla="*/ 144998 w 664394"/>
                  <a:gd name="connsiteY12" fmla="*/ 54252 h 608689"/>
                  <a:gd name="connsiteX13" fmla="*/ 237685 w 664394"/>
                  <a:gd name="connsiteY13" fmla="*/ 1312 h 608689"/>
                  <a:gd name="connsiteX14" fmla="*/ 328913 w 664394"/>
                  <a:gd name="connsiteY14" fmla="*/ 15 h 608689"/>
                  <a:gd name="connsiteX15" fmla="*/ 428830 w 664394"/>
                  <a:gd name="connsiteY15" fmla="*/ 15890 h 608689"/>
                  <a:gd name="connsiteX0" fmla="*/ 436181 w 671745"/>
                  <a:gd name="connsiteY0" fmla="*/ 15890 h 608689"/>
                  <a:gd name="connsiteX1" fmla="*/ 523823 w 671745"/>
                  <a:gd name="connsiteY1" fmla="*/ 63777 h 608689"/>
                  <a:gd name="connsiteX2" fmla="*/ 614311 w 671745"/>
                  <a:gd name="connsiteY2" fmla="*/ 154265 h 608689"/>
                  <a:gd name="connsiteX3" fmla="*/ 659917 w 671745"/>
                  <a:gd name="connsiteY3" fmla="*/ 265574 h 608689"/>
                  <a:gd name="connsiteX4" fmla="*/ 654794 w 671745"/>
                  <a:gd name="connsiteY4" fmla="*/ 409058 h 608689"/>
                  <a:gd name="connsiteX5" fmla="*/ 614312 w 671745"/>
                  <a:gd name="connsiteY5" fmla="*/ 509071 h 608689"/>
                  <a:gd name="connsiteX6" fmla="*/ 494700 w 671745"/>
                  <a:gd name="connsiteY6" fmla="*/ 602703 h 608689"/>
                  <a:gd name="connsiteX7" fmla="*/ 313627 w 671745"/>
                  <a:gd name="connsiteY7" fmla="*/ 598228 h 608689"/>
                  <a:gd name="connsiteX8" fmla="*/ 192931 w 671745"/>
                  <a:gd name="connsiteY8" fmla="*/ 590035 h 608689"/>
                  <a:gd name="connsiteX9" fmla="*/ 33286 w 671745"/>
                  <a:gd name="connsiteY9" fmla="*/ 440015 h 608689"/>
                  <a:gd name="connsiteX10" fmla="*/ 7746 w 671745"/>
                  <a:gd name="connsiteY10" fmla="*/ 275342 h 608689"/>
                  <a:gd name="connsiteX11" fmla="*/ 57098 w 671745"/>
                  <a:gd name="connsiteY11" fmla="*/ 147120 h 608689"/>
                  <a:gd name="connsiteX12" fmla="*/ 152349 w 671745"/>
                  <a:gd name="connsiteY12" fmla="*/ 54252 h 608689"/>
                  <a:gd name="connsiteX13" fmla="*/ 245036 w 671745"/>
                  <a:gd name="connsiteY13" fmla="*/ 1312 h 608689"/>
                  <a:gd name="connsiteX14" fmla="*/ 336264 w 671745"/>
                  <a:gd name="connsiteY14" fmla="*/ 15 h 608689"/>
                  <a:gd name="connsiteX15" fmla="*/ 436181 w 671745"/>
                  <a:gd name="connsiteY15" fmla="*/ 15890 h 608689"/>
                  <a:gd name="connsiteX0" fmla="*/ 423322 w 658886"/>
                  <a:gd name="connsiteY0" fmla="*/ 15890 h 608689"/>
                  <a:gd name="connsiteX1" fmla="*/ 510964 w 658886"/>
                  <a:gd name="connsiteY1" fmla="*/ 63777 h 608689"/>
                  <a:gd name="connsiteX2" fmla="*/ 601452 w 658886"/>
                  <a:gd name="connsiteY2" fmla="*/ 154265 h 608689"/>
                  <a:gd name="connsiteX3" fmla="*/ 647058 w 658886"/>
                  <a:gd name="connsiteY3" fmla="*/ 265574 h 608689"/>
                  <a:gd name="connsiteX4" fmla="*/ 641935 w 658886"/>
                  <a:gd name="connsiteY4" fmla="*/ 409058 h 608689"/>
                  <a:gd name="connsiteX5" fmla="*/ 601453 w 658886"/>
                  <a:gd name="connsiteY5" fmla="*/ 509071 h 608689"/>
                  <a:gd name="connsiteX6" fmla="*/ 481841 w 658886"/>
                  <a:gd name="connsiteY6" fmla="*/ 602703 h 608689"/>
                  <a:gd name="connsiteX7" fmla="*/ 300768 w 658886"/>
                  <a:gd name="connsiteY7" fmla="*/ 598228 h 608689"/>
                  <a:gd name="connsiteX8" fmla="*/ 180072 w 658886"/>
                  <a:gd name="connsiteY8" fmla="*/ 590035 h 608689"/>
                  <a:gd name="connsiteX9" fmla="*/ 20427 w 658886"/>
                  <a:gd name="connsiteY9" fmla="*/ 440015 h 608689"/>
                  <a:gd name="connsiteX10" fmla="*/ 6793 w 658886"/>
                  <a:gd name="connsiteY10" fmla="*/ 292010 h 608689"/>
                  <a:gd name="connsiteX11" fmla="*/ 44239 w 658886"/>
                  <a:gd name="connsiteY11" fmla="*/ 147120 h 608689"/>
                  <a:gd name="connsiteX12" fmla="*/ 139490 w 658886"/>
                  <a:gd name="connsiteY12" fmla="*/ 54252 h 608689"/>
                  <a:gd name="connsiteX13" fmla="*/ 232177 w 658886"/>
                  <a:gd name="connsiteY13" fmla="*/ 1312 h 608689"/>
                  <a:gd name="connsiteX14" fmla="*/ 323405 w 658886"/>
                  <a:gd name="connsiteY14" fmla="*/ 15 h 608689"/>
                  <a:gd name="connsiteX15" fmla="*/ 423322 w 658886"/>
                  <a:gd name="connsiteY15" fmla="*/ 15890 h 608689"/>
                  <a:gd name="connsiteX0" fmla="*/ 423322 w 658886"/>
                  <a:gd name="connsiteY0" fmla="*/ 15890 h 608689"/>
                  <a:gd name="connsiteX1" fmla="*/ 510964 w 658886"/>
                  <a:gd name="connsiteY1" fmla="*/ 63777 h 608689"/>
                  <a:gd name="connsiteX2" fmla="*/ 601452 w 658886"/>
                  <a:gd name="connsiteY2" fmla="*/ 154265 h 608689"/>
                  <a:gd name="connsiteX3" fmla="*/ 647058 w 658886"/>
                  <a:gd name="connsiteY3" fmla="*/ 265574 h 608689"/>
                  <a:gd name="connsiteX4" fmla="*/ 641935 w 658886"/>
                  <a:gd name="connsiteY4" fmla="*/ 409058 h 608689"/>
                  <a:gd name="connsiteX5" fmla="*/ 601453 w 658886"/>
                  <a:gd name="connsiteY5" fmla="*/ 509071 h 608689"/>
                  <a:gd name="connsiteX6" fmla="*/ 481841 w 658886"/>
                  <a:gd name="connsiteY6" fmla="*/ 602703 h 608689"/>
                  <a:gd name="connsiteX7" fmla="*/ 300768 w 658886"/>
                  <a:gd name="connsiteY7" fmla="*/ 598228 h 608689"/>
                  <a:gd name="connsiteX8" fmla="*/ 180072 w 658886"/>
                  <a:gd name="connsiteY8" fmla="*/ 590035 h 608689"/>
                  <a:gd name="connsiteX9" fmla="*/ 20427 w 658886"/>
                  <a:gd name="connsiteY9" fmla="*/ 440015 h 608689"/>
                  <a:gd name="connsiteX10" fmla="*/ 6793 w 658886"/>
                  <a:gd name="connsiteY10" fmla="*/ 292010 h 608689"/>
                  <a:gd name="connsiteX11" fmla="*/ 44239 w 658886"/>
                  <a:gd name="connsiteY11" fmla="*/ 147120 h 608689"/>
                  <a:gd name="connsiteX12" fmla="*/ 139490 w 658886"/>
                  <a:gd name="connsiteY12" fmla="*/ 54252 h 608689"/>
                  <a:gd name="connsiteX13" fmla="*/ 232177 w 658886"/>
                  <a:gd name="connsiteY13" fmla="*/ 1312 h 608689"/>
                  <a:gd name="connsiteX14" fmla="*/ 323405 w 658886"/>
                  <a:gd name="connsiteY14" fmla="*/ 15 h 608689"/>
                  <a:gd name="connsiteX15" fmla="*/ 423322 w 658886"/>
                  <a:gd name="connsiteY15" fmla="*/ 15890 h 608689"/>
                  <a:gd name="connsiteX0" fmla="*/ 434204 w 669768"/>
                  <a:gd name="connsiteY0" fmla="*/ 15890 h 608689"/>
                  <a:gd name="connsiteX1" fmla="*/ 521846 w 669768"/>
                  <a:gd name="connsiteY1" fmla="*/ 63777 h 608689"/>
                  <a:gd name="connsiteX2" fmla="*/ 612334 w 669768"/>
                  <a:gd name="connsiteY2" fmla="*/ 154265 h 608689"/>
                  <a:gd name="connsiteX3" fmla="*/ 657940 w 669768"/>
                  <a:gd name="connsiteY3" fmla="*/ 265574 h 608689"/>
                  <a:gd name="connsiteX4" fmla="*/ 652817 w 669768"/>
                  <a:gd name="connsiteY4" fmla="*/ 409058 h 608689"/>
                  <a:gd name="connsiteX5" fmla="*/ 612335 w 669768"/>
                  <a:gd name="connsiteY5" fmla="*/ 509071 h 608689"/>
                  <a:gd name="connsiteX6" fmla="*/ 492723 w 669768"/>
                  <a:gd name="connsiteY6" fmla="*/ 602703 h 608689"/>
                  <a:gd name="connsiteX7" fmla="*/ 311650 w 669768"/>
                  <a:gd name="connsiteY7" fmla="*/ 598228 h 608689"/>
                  <a:gd name="connsiteX8" fmla="*/ 190954 w 669768"/>
                  <a:gd name="connsiteY8" fmla="*/ 590035 h 608689"/>
                  <a:gd name="connsiteX9" fmla="*/ 31309 w 669768"/>
                  <a:gd name="connsiteY9" fmla="*/ 440015 h 608689"/>
                  <a:gd name="connsiteX10" fmla="*/ 5769 w 669768"/>
                  <a:gd name="connsiteY10" fmla="*/ 280104 h 608689"/>
                  <a:gd name="connsiteX11" fmla="*/ 55121 w 669768"/>
                  <a:gd name="connsiteY11" fmla="*/ 147120 h 608689"/>
                  <a:gd name="connsiteX12" fmla="*/ 150372 w 669768"/>
                  <a:gd name="connsiteY12" fmla="*/ 54252 h 608689"/>
                  <a:gd name="connsiteX13" fmla="*/ 243059 w 669768"/>
                  <a:gd name="connsiteY13" fmla="*/ 1312 h 608689"/>
                  <a:gd name="connsiteX14" fmla="*/ 334287 w 669768"/>
                  <a:gd name="connsiteY14" fmla="*/ 15 h 608689"/>
                  <a:gd name="connsiteX15" fmla="*/ 434204 w 669768"/>
                  <a:gd name="connsiteY15" fmla="*/ 15890 h 608689"/>
                  <a:gd name="connsiteX0" fmla="*/ 429441 w 669768"/>
                  <a:gd name="connsiteY0" fmla="*/ 25415 h 608689"/>
                  <a:gd name="connsiteX1" fmla="*/ 521846 w 669768"/>
                  <a:gd name="connsiteY1" fmla="*/ 63777 h 608689"/>
                  <a:gd name="connsiteX2" fmla="*/ 612334 w 669768"/>
                  <a:gd name="connsiteY2" fmla="*/ 154265 h 608689"/>
                  <a:gd name="connsiteX3" fmla="*/ 657940 w 669768"/>
                  <a:gd name="connsiteY3" fmla="*/ 265574 h 608689"/>
                  <a:gd name="connsiteX4" fmla="*/ 652817 w 669768"/>
                  <a:gd name="connsiteY4" fmla="*/ 409058 h 608689"/>
                  <a:gd name="connsiteX5" fmla="*/ 612335 w 669768"/>
                  <a:gd name="connsiteY5" fmla="*/ 509071 h 608689"/>
                  <a:gd name="connsiteX6" fmla="*/ 492723 w 669768"/>
                  <a:gd name="connsiteY6" fmla="*/ 602703 h 608689"/>
                  <a:gd name="connsiteX7" fmla="*/ 311650 w 669768"/>
                  <a:gd name="connsiteY7" fmla="*/ 598228 h 608689"/>
                  <a:gd name="connsiteX8" fmla="*/ 190954 w 669768"/>
                  <a:gd name="connsiteY8" fmla="*/ 590035 h 608689"/>
                  <a:gd name="connsiteX9" fmla="*/ 31309 w 669768"/>
                  <a:gd name="connsiteY9" fmla="*/ 440015 h 608689"/>
                  <a:gd name="connsiteX10" fmla="*/ 5769 w 669768"/>
                  <a:gd name="connsiteY10" fmla="*/ 280104 h 608689"/>
                  <a:gd name="connsiteX11" fmla="*/ 55121 w 669768"/>
                  <a:gd name="connsiteY11" fmla="*/ 147120 h 608689"/>
                  <a:gd name="connsiteX12" fmla="*/ 150372 w 669768"/>
                  <a:gd name="connsiteY12" fmla="*/ 54252 h 608689"/>
                  <a:gd name="connsiteX13" fmla="*/ 243059 w 669768"/>
                  <a:gd name="connsiteY13" fmla="*/ 1312 h 608689"/>
                  <a:gd name="connsiteX14" fmla="*/ 334287 w 669768"/>
                  <a:gd name="connsiteY14" fmla="*/ 15 h 608689"/>
                  <a:gd name="connsiteX15" fmla="*/ 429441 w 669768"/>
                  <a:gd name="connsiteY15" fmla="*/ 25415 h 608689"/>
                  <a:gd name="connsiteX0" fmla="*/ 429441 w 669768"/>
                  <a:gd name="connsiteY0" fmla="*/ 25415 h 608689"/>
                  <a:gd name="connsiteX1" fmla="*/ 521846 w 669768"/>
                  <a:gd name="connsiteY1" fmla="*/ 63777 h 608689"/>
                  <a:gd name="connsiteX2" fmla="*/ 612334 w 669768"/>
                  <a:gd name="connsiteY2" fmla="*/ 154265 h 608689"/>
                  <a:gd name="connsiteX3" fmla="*/ 657940 w 669768"/>
                  <a:gd name="connsiteY3" fmla="*/ 265574 h 608689"/>
                  <a:gd name="connsiteX4" fmla="*/ 652817 w 669768"/>
                  <a:gd name="connsiteY4" fmla="*/ 409058 h 608689"/>
                  <a:gd name="connsiteX5" fmla="*/ 612335 w 669768"/>
                  <a:gd name="connsiteY5" fmla="*/ 509071 h 608689"/>
                  <a:gd name="connsiteX6" fmla="*/ 492723 w 669768"/>
                  <a:gd name="connsiteY6" fmla="*/ 602703 h 608689"/>
                  <a:gd name="connsiteX7" fmla="*/ 311650 w 669768"/>
                  <a:gd name="connsiteY7" fmla="*/ 598228 h 608689"/>
                  <a:gd name="connsiteX8" fmla="*/ 190954 w 669768"/>
                  <a:gd name="connsiteY8" fmla="*/ 590035 h 608689"/>
                  <a:gd name="connsiteX9" fmla="*/ 31309 w 669768"/>
                  <a:gd name="connsiteY9" fmla="*/ 440015 h 608689"/>
                  <a:gd name="connsiteX10" fmla="*/ 5769 w 669768"/>
                  <a:gd name="connsiteY10" fmla="*/ 280104 h 608689"/>
                  <a:gd name="connsiteX11" fmla="*/ 55121 w 669768"/>
                  <a:gd name="connsiteY11" fmla="*/ 147120 h 608689"/>
                  <a:gd name="connsiteX12" fmla="*/ 150372 w 669768"/>
                  <a:gd name="connsiteY12" fmla="*/ 54252 h 608689"/>
                  <a:gd name="connsiteX13" fmla="*/ 243059 w 669768"/>
                  <a:gd name="connsiteY13" fmla="*/ 1312 h 608689"/>
                  <a:gd name="connsiteX14" fmla="*/ 334287 w 669768"/>
                  <a:gd name="connsiteY14" fmla="*/ 15 h 608689"/>
                  <a:gd name="connsiteX15" fmla="*/ 429441 w 669768"/>
                  <a:gd name="connsiteY15" fmla="*/ 25415 h 608689"/>
                  <a:gd name="connsiteX0" fmla="*/ 429441 w 669768"/>
                  <a:gd name="connsiteY0" fmla="*/ 34999 h 618273"/>
                  <a:gd name="connsiteX1" fmla="*/ 521846 w 669768"/>
                  <a:gd name="connsiteY1" fmla="*/ 73361 h 618273"/>
                  <a:gd name="connsiteX2" fmla="*/ 612334 w 669768"/>
                  <a:gd name="connsiteY2" fmla="*/ 163849 h 618273"/>
                  <a:gd name="connsiteX3" fmla="*/ 657940 w 669768"/>
                  <a:gd name="connsiteY3" fmla="*/ 275158 h 618273"/>
                  <a:gd name="connsiteX4" fmla="*/ 652817 w 669768"/>
                  <a:gd name="connsiteY4" fmla="*/ 418642 h 618273"/>
                  <a:gd name="connsiteX5" fmla="*/ 612335 w 669768"/>
                  <a:gd name="connsiteY5" fmla="*/ 518655 h 618273"/>
                  <a:gd name="connsiteX6" fmla="*/ 492723 w 669768"/>
                  <a:gd name="connsiteY6" fmla="*/ 612287 h 618273"/>
                  <a:gd name="connsiteX7" fmla="*/ 311650 w 669768"/>
                  <a:gd name="connsiteY7" fmla="*/ 607812 h 618273"/>
                  <a:gd name="connsiteX8" fmla="*/ 190954 w 669768"/>
                  <a:gd name="connsiteY8" fmla="*/ 599619 h 618273"/>
                  <a:gd name="connsiteX9" fmla="*/ 31309 w 669768"/>
                  <a:gd name="connsiteY9" fmla="*/ 449599 h 618273"/>
                  <a:gd name="connsiteX10" fmla="*/ 5769 w 669768"/>
                  <a:gd name="connsiteY10" fmla="*/ 289688 h 618273"/>
                  <a:gd name="connsiteX11" fmla="*/ 55121 w 669768"/>
                  <a:gd name="connsiteY11" fmla="*/ 156704 h 618273"/>
                  <a:gd name="connsiteX12" fmla="*/ 150372 w 669768"/>
                  <a:gd name="connsiteY12" fmla="*/ 63836 h 618273"/>
                  <a:gd name="connsiteX13" fmla="*/ 243059 w 669768"/>
                  <a:gd name="connsiteY13" fmla="*/ 10896 h 618273"/>
                  <a:gd name="connsiteX14" fmla="*/ 350956 w 669768"/>
                  <a:gd name="connsiteY14" fmla="*/ 74 h 618273"/>
                  <a:gd name="connsiteX15" fmla="*/ 429441 w 669768"/>
                  <a:gd name="connsiteY15" fmla="*/ 34999 h 618273"/>
                  <a:gd name="connsiteX0" fmla="*/ 443729 w 669768"/>
                  <a:gd name="connsiteY0" fmla="*/ 34999 h 618273"/>
                  <a:gd name="connsiteX1" fmla="*/ 521846 w 669768"/>
                  <a:gd name="connsiteY1" fmla="*/ 73361 h 618273"/>
                  <a:gd name="connsiteX2" fmla="*/ 612334 w 669768"/>
                  <a:gd name="connsiteY2" fmla="*/ 163849 h 618273"/>
                  <a:gd name="connsiteX3" fmla="*/ 657940 w 669768"/>
                  <a:gd name="connsiteY3" fmla="*/ 275158 h 618273"/>
                  <a:gd name="connsiteX4" fmla="*/ 652817 w 669768"/>
                  <a:gd name="connsiteY4" fmla="*/ 418642 h 618273"/>
                  <a:gd name="connsiteX5" fmla="*/ 612335 w 669768"/>
                  <a:gd name="connsiteY5" fmla="*/ 518655 h 618273"/>
                  <a:gd name="connsiteX6" fmla="*/ 492723 w 669768"/>
                  <a:gd name="connsiteY6" fmla="*/ 612287 h 618273"/>
                  <a:gd name="connsiteX7" fmla="*/ 311650 w 669768"/>
                  <a:gd name="connsiteY7" fmla="*/ 607812 h 618273"/>
                  <a:gd name="connsiteX8" fmla="*/ 190954 w 669768"/>
                  <a:gd name="connsiteY8" fmla="*/ 599619 h 618273"/>
                  <a:gd name="connsiteX9" fmla="*/ 31309 w 669768"/>
                  <a:gd name="connsiteY9" fmla="*/ 449599 h 618273"/>
                  <a:gd name="connsiteX10" fmla="*/ 5769 w 669768"/>
                  <a:gd name="connsiteY10" fmla="*/ 289688 h 618273"/>
                  <a:gd name="connsiteX11" fmla="*/ 55121 w 669768"/>
                  <a:gd name="connsiteY11" fmla="*/ 156704 h 618273"/>
                  <a:gd name="connsiteX12" fmla="*/ 150372 w 669768"/>
                  <a:gd name="connsiteY12" fmla="*/ 63836 h 618273"/>
                  <a:gd name="connsiteX13" fmla="*/ 243059 w 669768"/>
                  <a:gd name="connsiteY13" fmla="*/ 10896 h 618273"/>
                  <a:gd name="connsiteX14" fmla="*/ 350956 w 669768"/>
                  <a:gd name="connsiteY14" fmla="*/ 74 h 618273"/>
                  <a:gd name="connsiteX15" fmla="*/ 443729 w 669768"/>
                  <a:gd name="connsiteY15" fmla="*/ 34999 h 618273"/>
                  <a:gd name="connsiteX0" fmla="*/ 443729 w 669768"/>
                  <a:gd name="connsiteY0" fmla="*/ 34999 h 618273"/>
                  <a:gd name="connsiteX1" fmla="*/ 536133 w 669768"/>
                  <a:gd name="connsiteY1" fmla="*/ 61455 h 618273"/>
                  <a:gd name="connsiteX2" fmla="*/ 612334 w 669768"/>
                  <a:gd name="connsiteY2" fmla="*/ 163849 h 618273"/>
                  <a:gd name="connsiteX3" fmla="*/ 657940 w 669768"/>
                  <a:gd name="connsiteY3" fmla="*/ 275158 h 618273"/>
                  <a:gd name="connsiteX4" fmla="*/ 652817 w 669768"/>
                  <a:gd name="connsiteY4" fmla="*/ 418642 h 618273"/>
                  <a:gd name="connsiteX5" fmla="*/ 612335 w 669768"/>
                  <a:gd name="connsiteY5" fmla="*/ 518655 h 618273"/>
                  <a:gd name="connsiteX6" fmla="*/ 492723 w 669768"/>
                  <a:gd name="connsiteY6" fmla="*/ 612287 h 618273"/>
                  <a:gd name="connsiteX7" fmla="*/ 311650 w 669768"/>
                  <a:gd name="connsiteY7" fmla="*/ 607812 h 618273"/>
                  <a:gd name="connsiteX8" fmla="*/ 190954 w 669768"/>
                  <a:gd name="connsiteY8" fmla="*/ 599619 h 618273"/>
                  <a:gd name="connsiteX9" fmla="*/ 31309 w 669768"/>
                  <a:gd name="connsiteY9" fmla="*/ 449599 h 618273"/>
                  <a:gd name="connsiteX10" fmla="*/ 5769 w 669768"/>
                  <a:gd name="connsiteY10" fmla="*/ 289688 h 618273"/>
                  <a:gd name="connsiteX11" fmla="*/ 55121 w 669768"/>
                  <a:gd name="connsiteY11" fmla="*/ 156704 h 618273"/>
                  <a:gd name="connsiteX12" fmla="*/ 150372 w 669768"/>
                  <a:gd name="connsiteY12" fmla="*/ 63836 h 618273"/>
                  <a:gd name="connsiteX13" fmla="*/ 243059 w 669768"/>
                  <a:gd name="connsiteY13" fmla="*/ 10896 h 618273"/>
                  <a:gd name="connsiteX14" fmla="*/ 350956 w 669768"/>
                  <a:gd name="connsiteY14" fmla="*/ 74 h 618273"/>
                  <a:gd name="connsiteX15" fmla="*/ 443729 w 669768"/>
                  <a:gd name="connsiteY15" fmla="*/ 34999 h 618273"/>
                  <a:gd name="connsiteX0" fmla="*/ 443729 w 669768"/>
                  <a:gd name="connsiteY0" fmla="*/ 34999 h 618273"/>
                  <a:gd name="connsiteX1" fmla="*/ 536133 w 669768"/>
                  <a:gd name="connsiteY1" fmla="*/ 61455 h 618273"/>
                  <a:gd name="connsiteX2" fmla="*/ 612334 w 669768"/>
                  <a:gd name="connsiteY2" fmla="*/ 163849 h 618273"/>
                  <a:gd name="connsiteX3" fmla="*/ 657940 w 669768"/>
                  <a:gd name="connsiteY3" fmla="*/ 275158 h 618273"/>
                  <a:gd name="connsiteX4" fmla="*/ 652817 w 669768"/>
                  <a:gd name="connsiteY4" fmla="*/ 418642 h 618273"/>
                  <a:gd name="connsiteX5" fmla="*/ 612335 w 669768"/>
                  <a:gd name="connsiteY5" fmla="*/ 518655 h 618273"/>
                  <a:gd name="connsiteX6" fmla="*/ 492723 w 669768"/>
                  <a:gd name="connsiteY6" fmla="*/ 612287 h 618273"/>
                  <a:gd name="connsiteX7" fmla="*/ 311650 w 669768"/>
                  <a:gd name="connsiteY7" fmla="*/ 607812 h 618273"/>
                  <a:gd name="connsiteX8" fmla="*/ 190954 w 669768"/>
                  <a:gd name="connsiteY8" fmla="*/ 599619 h 618273"/>
                  <a:gd name="connsiteX9" fmla="*/ 31309 w 669768"/>
                  <a:gd name="connsiteY9" fmla="*/ 449599 h 618273"/>
                  <a:gd name="connsiteX10" fmla="*/ 5769 w 669768"/>
                  <a:gd name="connsiteY10" fmla="*/ 289688 h 618273"/>
                  <a:gd name="connsiteX11" fmla="*/ 55121 w 669768"/>
                  <a:gd name="connsiteY11" fmla="*/ 156704 h 618273"/>
                  <a:gd name="connsiteX12" fmla="*/ 150372 w 669768"/>
                  <a:gd name="connsiteY12" fmla="*/ 63836 h 618273"/>
                  <a:gd name="connsiteX13" fmla="*/ 243059 w 669768"/>
                  <a:gd name="connsiteY13" fmla="*/ 10896 h 618273"/>
                  <a:gd name="connsiteX14" fmla="*/ 350956 w 669768"/>
                  <a:gd name="connsiteY14" fmla="*/ 74 h 618273"/>
                  <a:gd name="connsiteX15" fmla="*/ 443729 w 669768"/>
                  <a:gd name="connsiteY15" fmla="*/ 34999 h 618273"/>
                  <a:gd name="connsiteX0" fmla="*/ 439511 w 665550"/>
                  <a:gd name="connsiteY0" fmla="*/ 34999 h 618273"/>
                  <a:gd name="connsiteX1" fmla="*/ 531915 w 665550"/>
                  <a:gd name="connsiteY1" fmla="*/ 61455 h 618273"/>
                  <a:gd name="connsiteX2" fmla="*/ 608116 w 665550"/>
                  <a:gd name="connsiteY2" fmla="*/ 163849 h 618273"/>
                  <a:gd name="connsiteX3" fmla="*/ 653722 w 665550"/>
                  <a:gd name="connsiteY3" fmla="*/ 275158 h 618273"/>
                  <a:gd name="connsiteX4" fmla="*/ 648599 w 665550"/>
                  <a:gd name="connsiteY4" fmla="*/ 418642 h 618273"/>
                  <a:gd name="connsiteX5" fmla="*/ 608117 w 665550"/>
                  <a:gd name="connsiteY5" fmla="*/ 518655 h 618273"/>
                  <a:gd name="connsiteX6" fmla="*/ 488505 w 665550"/>
                  <a:gd name="connsiteY6" fmla="*/ 612287 h 618273"/>
                  <a:gd name="connsiteX7" fmla="*/ 307432 w 665550"/>
                  <a:gd name="connsiteY7" fmla="*/ 607812 h 618273"/>
                  <a:gd name="connsiteX8" fmla="*/ 186736 w 665550"/>
                  <a:gd name="connsiteY8" fmla="*/ 599619 h 618273"/>
                  <a:gd name="connsiteX9" fmla="*/ 27091 w 665550"/>
                  <a:gd name="connsiteY9" fmla="*/ 449599 h 618273"/>
                  <a:gd name="connsiteX10" fmla="*/ 1551 w 665550"/>
                  <a:gd name="connsiteY10" fmla="*/ 289688 h 618273"/>
                  <a:gd name="connsiteX11" fmla="*/ 43759 w 665550"/>
                  <a:gd name="connsiteY11" fmla="*/ 151942 h 618273"/>
                  <a:gd name="connsiteX12" fmla="*/ 146154 w 665550"/>
                  <a:gd name="connsiteY12" fmla="*/ 63836 h 618273"/>
                  <a:gd name="connsiteX13" fmla="*/ 238841 w 665550"/>
                  <a:gd name="connsiteY13" fmla="*/ 10896 h 618273"/>
                  <a:gd name="connsiteX14" fmla="*/ 346738 w 665550"/>
                  <a:gd name="connsiteY14" fmla="*/ 74 h 618273"/>
                  <a:gd name="connsiteX15" fmla="*/ 439511 w 665550"/>
                  <a:gd name="connsiteY15" fmla="*/ 34999 h 618273"/>
                  <a:gd name="connsiteX0" fmla="*/ 439511 w 665550"/>
                  <a:gd name="connsiteY0" fmla="*/ 34999 h 618273"/>
                  <a:gd name="connsiteX1" fmla="*/ 531915 w 665550"/>
                  <a:gd name="connsiteY1" fmla="*/ 61455 h 618273"/>
                  <a:gd name="connsiteX2" fmla="*/ 608116 w 665550"/>
                  <a:gd name="connsiteY2" fmla="*/ 163849 h 618273"/>
                  <a:gd name="connsiteX3" fmla="*/ 653722 w 665550"/>
                  <a:gd name="connsiteY3" fmla="*/ 275158 h 618273"/>
                  <a:gd name="connsiteX4" fmla="*/ 648599 w 665550"/>
                  <a:gd name="connsiteY4" fmla="*/ 418642 h 618273"/>
                  <a:gd name="connsiteX5" fmla="*/ 608117 w 665550"/>
                  <a:gd name="connsiteY5" fmla="*/ 518655 h 618273"/>
                  <a:gd name="connsiteX6" fmla="*/ 488505 w 665550"/>
                  <a:gd name="connsiteY6" fmla="*/ 612287 h 618273"/>
                  <a:gd name="connsiteX7" fmla="*/ 307432 w 665550"/>
                  <a:gd name="connsiteY7" fmla="*/ 607812 h 618273"/>
                  <a:gd name="connsiteX8" fmla="*/ 186736 w 665550"/>
                  <a:gd name="connsiteY8" fmla="*/ 599619 h 618273"/>
                  <a:gd name="connsiteX9" fmla="*/ 27091 w 665550"/>
                  <a:gd name="connsiteY9" fmla="*/ 449599 h 618273"/>
                  <a:gd name="connsiteX10" fmla="*/ 1551 w 665550"/>
                  <a:gd name="connsiteY10" fmla="*/ 289688 h 618273"/>
                  <a:gd name="connsiteX11" fmla="*/ 43759 w 665550"/>
                  <a:gd name="connsiteY11" fmla="*/ 151942 h 618273"/>
                  <a:gd name="connsiteX12" fmla="*/ 146154 w 665550"/>
                  <a:gd name="connsiteY12" fmla="*/ 63836 h 618273"/>
                  <a:gd name="connsiteX13" fmla="*/ 238841 w 665550"/>
                  <a:gd name="connsiteY13" fmla="*/ 10896 h 618273"/>
                  <a:gd name="connsiteX14" fmla="*/ 346738 w 665550"/>
                  <a:gd name="connsiteY14" fmla="*/ 74 h 618273"/>
                  <a:gd name="connsiteX15" fmla="*/ 439511 w 665550"/>
                  <a:gd name="connsiteY15" fmla="*/ 34999 h 618273"/>
                  <a:gd name="connsiteX0" fmla="*/ 440075 w 666114"/>
                  <a:gd name="connsiteY0" fmla="*/ 34999 h 618273"/>
                  <a:gd name="connsiteX1" fmla="*/ 532479 w 666114"/>
                  <a:gd name="connsiteY1" fmla="*/ 61455 h 618273"/>
                  <a:gd name="connsiteX2" fmla="*/ 608680 w 666114"/>
                  <a:gd name="connsiteY2" fmla="*/ 163849 h 618273"/>
                  <a:gd name="connsiteX3" fmla="*/ 654286 w 666114"/>
                  <a:gd name="connsiteY3" fmla="*/ 275158 h 618273"/>
                  <a:gd name="connsiteX4" fmla="*/ 649163 w 666114"/>
                  <a:gd name="connsiteY4" fmla="*/ 418642 h 618273"/>
                  <a:gd name="connsiteX5" fmla="*/ 608681 w 666114"/>
                  <a:gd name="connsiteY5" fmla="*/ 518655 h 618273"/>
                  <a:gd name="connsiteX6" fmla="*/ 489069 w 666114"/>
                  <a:gd name="connsiteY6" fmla="*/ 612287 h 618273"/>
                  <a:gd name="connsiteX7" fmla="*/ 307996 w 666114"/>
                  <a:gd name="connsiteY7" fmla="*/ 607812 h 618273"/>
                  <a:gd name="connsiteX8" fmla="*/ 187300 w 666114"/>
                  <a:gd name="connsiteY8" fmla="*/ 599619 h 618273"/>
                  <a:gd name="connsiteX9" fmla="*/ 27655 w 666114"/>
                  <a:gd name="connsiteY9" fmla="*/ 449599 h 618273"/>
                  <a:gd name="connsiteX10" fmla="*/ 2115 w 666114"/>
                  <a:gd name="connsiteY10" fmla="*/ 289688 h 618273"/>
                  <a:gd name="connsiteX11" fmla="*/ 44323 w 666114"/>
                  <a:gd name="connsiteY11" fmla="*/ 151942 h 618273"/>
                  <a:gd name="connsiteX12" fmla="*/ 146718 w 666114"/>
                  <a:gd name="connsiteY12" fmla="*/ 63836 h 618273"/>
                  <a:gd name="connsiteX13" fmla="*/ 239405 w 666114"/>
                  <a:gd name="connsiteY13" fmla="*/ 10896 h 618273"/>
                  <a:gd name="connsiteX14" fmla="*/ 347302 w 666114"/>
                  <a:gd name="connsiteY14" fmla="*/ 74 h 618273"/>
                  <a:gd name="connsiteX15" fmla="*/ 440075 w 666114"/>
                  <a:gd name="connsiteY15" fmla="*/ 34999 h 618273"/>
                  <a:gd name="connsiteX0" fmla="*/ 427787 w 653826"/>
                  <a:gd name="connsiteY0" fmla="*/ 34999 h 618273"/>
                  <a:gd name="connsiteX1" fmla="*/ 520191 w 653826"/>
                  <a:gd name="connsiteY1" fmla="*/ 61455 h 618273"/>
                  <a:gd name="connsiteX2" fmla="*/ 596392 w 653826"/>
                  <a:gd name="connsiteY2" fmla="*/ 163849 h 618273"/>
                  <a:gd name="connsiteX3" fmla="*/ 641998 w 653826"/>
                  <a:gd name="connsiteY3" fmla="*/ 275158 h 618273"/>
                  <a:gd name="connsiteX4" fmla="*/ 636875 w 653826"/>
                  <a:gd name="connsiteY4" fmla="*/ 418642 h 618273"/>
                  <a:gd name="connsiteX5" fmla="*/ 596393 w 653826"/>
                  <a:gd name="connsiteY5" fmla="*/ 518655 h 618273"/>
                  <a:gd name="connsiteX6" fmla="*/ 476781 w 653826"/>
                  <a:gd name="connsiteY6" fmla="*/ 612287 h 618273"/>
                  <a:gd name="connsiteX7" fmla="*/ 295708 w 653826"/>
                  <a:gd name="connsiteY7" fmla="*/ 607812 h 618273"/>
                  <a:gd name="connsiteX8" fmla="*/ 175012 w 653826"/>
                  <a:gd name="connsiteY8" fmla="*/ 599619 h 618273"/>
                  <a:gd name="connsiteX9" fmla="*/ 15367 w 653826"/>
                  <a:gd name="connsiteY9" fmla="*/ 449599 h 618273"/>
                  <a:gd name="connsiteX10" fmla="*/ 1733 w 653826"/>
                  <a:gd name="connsiteY10" fmla="*/ 299213 h 618273"/>
                  <a:gd name="connsiteX11" fmla="*/ 32035 w 653826"/>
                  <a:gd name="connsiteY11" fmla="*/ 151942 h 618273"/>
                  <a:gd name="connsiteX12" fmla="*/ 134430 w 653826"/>
                  <a:gd name="connsiteY12" fmla="*/ 63836 h 618273"/>
                  <a:gd name="connsiteX13" fmla="*/ 227117 w 653826"/>
                  <a:gd name="connsiteY13" fmla="*/ 10896 h 618273"/>
                  <a:gd name="connsiteX14" fmla="*/ 335014 w 653826"/>
                  <a:gd name="connsiteY14" fmla="*/ 74 h 618273"/>
                  <a:gd name="connsiteX15" fmla="*/ 427787 w 653826"/>
                  <a:gd name="connsiteY15" fmla="*/ 34999 h 618273"/>
                  <a:gd name="connsiteX0" fmla="*/ 432319 w 658358"/>
                  <a:gd name="connsiteY0" fmla="*/ 34999 h 618273"/>
                  <a:gd name="connsiteX1" fmla="*/ 524723 w 658358"/>
                  <a:gd name="connsiteY1" fmla="*/ 61455 h 618273"/>
                  <a:gd name="connsiteX2" fmla="*/ 600924 w 658358"/>
                  <a:gd name="connsiteY2" fmla="*/ 163849 h 618273"/>
                  <a:gd name="connsiteX3" fmla="*/ 646530 w 658358"/>
                  <a:gd name="connsiteY3" fmla="*/ 275158 h 618273"/>
                  <a:gd name="connsiteX4" fmla="*/ 641407 w 658358"/>
                  <a:gd name="connsiteY4" fmla="*/ 418642 h 618273"/>
                  <a:gd name="connsiteX5" fmla="*/ 600925 w 658358"/>
                  <a:gd name="connsiteY5" fmla="*/ 518655 h 618273"/>
                  <a:gd name="connsiteX6" fmla="*/ 481313 w 658358"/>
                  <a:gd name="connsiteY6" fmla="*/ 612287 h 618273"/>
                  <a:gd name="connsiteX7" fmla="*/ 300240 w 658358"/>
                  <a:gd name="connsiteY7" fmla="*/ 607812 h 618273"/>
                  <a:gd name="connsiteX8" fmla="*/ 179544 w 658358"/>
                  <a:gd name="connsiteY8" fmla="*/ 599619 h 618273"/>
                  <a:gd name="connsiteX9" fmla="*/ 19899 w 658358"/>
                  <a:gd name="connsiteY9" fmla="*/ 449599 h 618273"/>
                  <a:gd name="connsiteX10" fmla="*/ 6265 w 658358"/>
                  <a:gd name="connsiteY10" fmla="*/ 299213 h 618273"/>
                  <a:gd name="connsiteX11" fmla="*/ 36567 w 658358"/>
                  <a:gd name="connsiteY11" fmla="*/ 151942 h 618273"/>
                  <a:gd name="connsiteX12" fmla="*/ 138962 w 658358"/>
                  <a:gd name="connsiteY12" fmla="*/ 63836 h 618273"/>
                  <a:gd name="connsiteX13" fmla="*/ 231649 w 658358"/>
                  <a:gd name="connsiteY13" fmla="*/ 10896 h 618273"/>
                  <a:gd name="connsiteX14" fmla="*/ 339546 w 658358"/>
                  <a:gd name="connsiteY14" fmla="*/ 74 h 618273"/>
                  <a:gd name="connsiteX15" fmla="*/ 432319 w 658358"/>
                  <a:gd name="connsiteY15" fmla="*/ 34999 h 6182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658358" h="618273">
                    <a:moveTo>
                      <a:pt x="432319" y="34999"/>
                    </a:moveTo>
                    <a:cubicBezTo>
                      <a:pt x="463182" y="45229"/>
                      <a:pt x="489478" y="39980"/>
                      <a:pt x="524723" y="61455"/>
                    </a:cubicBezTo>
                    <a:cubicBezTo>
                      <a:pt x="559968" y="82930"/>
                      <a:pt x="586180" y="111564"/>
                      <a:pt x="600924" y="163849"/>
                    </a:cubicBezTo>
                    <a:cubicBezTo>
                      <a:pt x="632337" y="201847"/>
                      <a:pt x="620733" y="232693"/>
                      <a:pt x="646530" y="275158"/>
                    </a:cubicBezTo>
                    <a:cubicBezTo>
                      <a:pt x="672327" y="317623"/>
                      <a:pt x="649008" y="378059"/>
                      <a:pt x="641407" y="418642"/>
                    </a:cubicBezTo>
                    <a:cubicBezTo>
                      <a:pt x="633806" y="459225"/>
                      <a:pt x="627607" y="486381"/>
                      <a:pt x="600925" y="518655"/>
                    </a:cubicBezTo>
                    <a:cubicBezTo>
                      <a:pt x="574243" y="550929"/>
                      <a:pt x="531427" y="597428"/>
                      <a:pt x="481313" y="612287"/>
                    </a:cubicBezTo>
                    <a:cubicBezTo>
                      <a:pt x="431199" y="627146"/>
                      <a:pt x="350535" y="609923"/>
                      <a:pt x="300240" y="607812"/>
                    </a:cubicBezTo>
                    <a:cubicBezTo>
                      <a:pt x="260008" y="605081"/>
                      <a:pt x="226267" y="625988"/>
                      <a:pt x="179544" y="599619"/>
                    </a:cubicBezTo>
                    <a:cubicBezTo>
                      <a:pt x="132821" y="573250"/>
                      <a:pt x="48779" y="499667"/>
                      <a:pt x="19899" y="449599"/>
                    </a:cubicBezTo>
                    <a:cubicBezTo>
                      <a:pt x="-8981" y="399531"/>
                      <a:pt x="24918" y="355966"/>
                      <a:pt x="6265" y="299213"/>
                    </a:cubicBezTo>
                    <a:cubicBezTo>
                      <a:pt x="-12388" y="242460"/>
                      <a:pt x="14451" y="191172"/>
                      <a:pt x="36567" y="151942"/>
                    </a:cubicBezTo>
                    <a:cubicBezTo>
                      <a:pt x="58683" y="112712"/>
                      <a:pt x="106448" y="87344"/>
                      <a:pt x="138962" y="63836"/>
                    </a:cubicBezTo>
                    <a:cubicBezTo>
                      <a:pt x="171476" y="40328"/>
                      <a:pt x="198218" y="21523"/>
                      <a:pt x="231649" y="10896"/>
                    </a:cubicBezTo>
                    <a:cubicBezTo>
                      <a:pt x="265080" y="269"/>
                      <a:pt x="314693" y="-288"/>
                      <a:pt x="339546" y="74"/>
                    </a:cubicBezTo>
                    <a:cubicBezTo>
                      <a:pt x="367295" y="-190"/>
                      <a:pt x="401456" y="24769"/>
                      <a:pt x="432319" y="34999"/>
                    </a:cubicBezTo>
                    <a:close/>
                  </a:path>
                </a:pathLst>
              </a:custGeom>
              <a:gradFill flip="none" rotWithShape="1">
                <a:gsLst>
                  <a:gs pos="98000">
                    <a:srgbClr val="C00000"/>
                  </a:gs>
                  <a:gs pos="6000">
                    <a:srgbClr val="FF5050"/>
                  </a:gs>
                  <a:gs pos="52000">
                    <a:srgbClr val="FF00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43" name="月 442">
                <a:extLst>
                  <a:ext uri="{FF2B5EF4-FFF2-40B4-BE49-F238E27FC236}">
                    <a16:creationId xmlns:a16="http://schemas.microsoft.com/office/drawing/2014/main" id="{9C952058-3447-4CC4-A988-30DCBF87F8B2}"/>
                  </a:ext>
                </a:extLst>
              </p:cNvPr>
              <p:cNvSpPr/>
              <p:nvPr/>
            </p:nvSpPr>
            <p:spPr>
              <a:xfrm rot="16200000">
                <a:off x="6203710" y="5304188"/>
                <a:ext cx="45719" cy="168315"/>
              </a:xfrm>
              <a:prstGeom prst="moon">
                <a:avLst/>
              </a:prstGeom>
              <a:solidFill>
                <a:sysClr val="windowText" lastClr="000000">
                  <a:alpha val="5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44" name="楕円 443">
                <a:extLst>
                  <a:ext uri="{FF2B5EF4-FFF2-40B4-BE49-F238E27FC236}">
                    <a16:creationId xmlns:a16="http://schemas.microsoft.com/office/drawing/2014/main" id="{EA39E368-4876-4E11-B7B4-779D118D912C}"/>
                  </a:ext>
                </a:extLst>
              </p:cNvPr>
              <p:cNvSpPr/>
              <p:nvPr/>
            </p:nvSpPr>
            <p:spPr>
              <a:xfrm>
                <a:off x="6203397" y="5369590"/>
                <a:ext cx="55348" cy="32129"/>
              </a:xfrm>
              <a:prstGeom prst="ellipse">
                <a:avLst/>
              </a:prstGeom>
              <a:solidFill>
                <a:sysClr val="windowText" lastClr="000000">
                  <a:alpha val="7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45" name="フリーフォーム: 図形 444">
                <a:extLst>
                  <a:ext uri="{FF2B5EF4-FFF2-40B4-BE49-F238E27FC236}">
                    <a16:creationId xmlns:a16="http://schemas.microsoft.com/office/drawing/2014/main" id="{8981A4DC-1867-406B-AE37-5F1C40D484F0}"/>
                  </a:ext>
                </a:extLst>
              </p:cNvPr>
              <p:cNvSpPr/>
              <p:nvPr/>
            </p:nvSpPr>
            <p:spPr>
              <a:xfrm rot="448179" flipH="1">
                <a:off x="6394543" y="5448345"/>
                <a:ext cx="45719" cy="231944"/>
              </a:xfrm>
              <a:custGeom>
                <a:avLst/>
                <a:gdLst>
                  <a:gd name="connsiteX0" fmla="*/ 13128 w 47244"/>
                  <a:gd name="connsiteY0" fmla="*/ 0 h 301022"/>
                  <a:gd name="connsiteX1" fmla="*/ 28417 w 47244"/>
                  <a:gd name="connsiteY1" fmla="*/ 34575 h 301022"/>
                  <a:gd name="connsiteX2" fmla="*/ 34384 w 47244"/>
                  <a:gd name="connsiteY2" fmla="*/ 82280 h 301022"/>
                  <a:gd name="connsiteX3" fmla="*/ 28417 w 47244"/>
                  <a:gd name="connsiteY3" fmla="*/ 129985 h 301022"/>
                  <a:gd name="connsiteX4" fmla="*/ 16438 w 47244"/>
                  <a:gd name="connsiteY4" fmla="*/ 157075 h 301022"/>
                  <a:gd name="connsiteX5" fmla="*/ 13244 w 47244"/>
                  <a:gd name="connsiteY5" fmla="*/ 159571 h 301022"/>
                  <a:gd name="connsiteX6" fmla="*/ 0 w 47244"/>
                  <a:gd name="connsiteY6" fmla="*/ 219914 h 301022"/>
                  <a:gd name="connsiteX7" fmla="*/ 27616 w 47244"/>
                  <a:gd name="connsiteY7" fmla="*/ 298545 h 301022"/>
                  <a:gd name="connsiteX8" fmla="*/ 34118 w 47244"/>
                  <a:gd name="connsiteY8" fmla="*/ 301022 h 301022"/>
                  <a:gd name="connsiteX9" fmla="*/ 18828 w 47244"/>
                  <a:gd name="connsiteY9" fmla="*/ 266446 h 301022"/>
                  <a:gd name="connsiteX10" fmla="*/ 12861 w 47244"/>
                  <a:gd name="connsiteY10" fmla="*/ 218741 h 301022"/>
                  <a:gd name="connsiteX11" fmla="*/ 18829 w 47244"/>
                  <a:gd name="connsiteY11" fmla="*/ 171035 h 301022"/>
                  <a:gd name="connsiteX12" fmla="*/ 30808 w 47244"/>
                  <a:gd name="connsiteY12" fmla="*/ 143948 h 301022"/>
                  <a:gd name="connsiteX13" fmla="*/ 34001 w 47244"/>
                  <a:gd name="connsiteY13" fmla="*/ 141452 h 301022"/>
                  <a:gd name="connsiteX14" fmla="*/ 47244 w 47244"/>
                  <a:gd name="connsiteY14" fmla="*/ 81109 h 301022"/>
                  <a:gd name="connsiteX15" fmla="*/ 19627 w 47244"/>
                  <a:gd name="connsiteY15" fmla="*/ 2476 h 301022"/>
                  <a:gd name="connsiteX16" fmla="*/ 13128 w 47244"/>
                  <a:gd name="connsiteY16" fmla="*/ 0 h 3010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47244" h="301022">
                    <a:moveTo>
                      <a:pt x="13128" y="0"/>
                    </a:moveTo>
                    <a:lnTo>
                      <a:pt x="28417" y="34575"/>
                    </a:lnTo>
                    <a:cubicBezTo>
                      <a:pt x="32290" y="49194"/>
                      <a:pt x="34384" y="65492"/>
                      <a:pt x="34384" y="82280"/>
                    </a:cubicBezTo>
                    <a:cubicBezTo>
                      <a:pt x="34384" y="99068"/>
                      <a:pt x="32291" y="115367"/>
                      <a:pt x="28417" y="129985"/>
                    </a:cubicBezTo>
                    <a:lnTo>
                      <a:pt x="16438" y="157075"/>
                    </a:lnTo>
                    <a:lnTo>
                      <a:pt x="13244" y="159571"/>
                    </a:lnTo>
                    <a:cubicBezTo>
                      <a:pt x="5062" y="175013"/>
                      <a:pt x="1" y="196349"/>
                      <a:pt x="0" y="219914"/>
                    </a:cubicBezTo>
                    <a:cubicBezTo>
                      <a:pt x="0" y="255262"/>
                      <a:pt x="11388" y="285590"/>
                      <a:pt x="27616" y="298545"/>
                    </a:cubicBezTo>
                    <a:lnTo>
                      <a:pt x="34118" y="301022"/>
                    </a:lnTo>
                    <a:lnTo>
                      <a:pt x="18828" y="266446"/>
                    </a:lnTo>
                    <a:cubicBezTo>
                      <a:pt x="14955" y="251827"/>
                      <a:pt x="12861" y="235529"/>
                      <a:pt x="12861" y="218741"/>
                    </a:cubicBezTo>
                    <a:cubicBezTo>
                      <a:pt x="12861" y="201954"/>
                      <a:pt x="14955" y="185655"/>
                      <a:pt x="18829" y="171035"/>
                    </a:cubicBezTo>
                    <a:lnTo>
                      <a:pt x="30808" y="143948"/>
                    </a:lnTo>
                    <a:lnTo>
                      <a:pt x="34001" y="141452"/>
                    </a:lnTo>
                    <a:cubicBezTo>
                      <a:pt x="42183" y="126008"/>
                      <a:pt x="47243" y="104673"/>
                      <a:pt x="47244" y="81109"/>
                    </a:cubicBezTo>
                    <a:cubicBezTo>
                      <a:pt x="47244" y="45760"/>
                      <a:pt x="35856" y="15432"/>
                      <a:pt x="19627" y="2476"/>
                    </a:cubicBezTo>
                    <a:lnTo>
                      <a:pt x="13128" y="0"/>
                    </a:lnTo>
                    <a:close/>
                  </a:path>
                </a:pathLst>
              </a:custGeom>
              <a:solidFill>
                <a:sysClr val="windowText" lastClr="000000">
                  <a:alpha val="3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46" name="フリーフォーム: 図形 445">
                <a:extLst>
                  <a:ext uri="{FF2B5EF4-FFF2-40B4-BE49-F238E27FC236}">
                    <a16:creationId xmlns:a16="http://schemas.microsoft.com/office/drawing/2014/main" id="{39E8B26E-331C-40D5-BB19-ACC1A19D11B9}"/>
                  </a:ext>
                </a:extLst>
              </p:cNvPr>
              <p:cNvSpPr/>
              <p:nvPr/>
            </p:nvSpPr>
            <p:spPr>
              <a:xfrm rot="1413129" flipH="1">
                <a:off x="6439538" y="5643672"/>
                <a:ext cx="45719" cy="257243"/>
              </a:xfrm>
              <a:custGeom>
                <a:avLst/>
                <a:gdLst>
                  <a:gd name="connsiteX0" fmla="*/ 11774 w 45217"/>
                  <a:gd name="connsiteY0" fmla="*/ 0 h 308309"/>
                  <a:gd name="connsiteX1" fmla="*/ 34383 w 45217"/>
                  <a:gd name="connsiteY1" fmla="*/ 85338 h 308309"/>
                  <a:gd name="connsiteX2" fmla="*/ 28416 w 45217"/>
                  <a:gd name="connsiteY2" fmla="*/ 133043 h 308309"/>
                  <a:gd name="connsiteX3" fmla="*/ 16438 w 45217"/>
                  <a:gd name="connsiteY3" fmla="*/ 160133 h 308309"/>
                  <a:gd name="connsiteX4" fmla="*/ 13244 w 45217"/>
                  <a:gd name="connsiteY4" fmla="*/ 162629 h 308309"/>
                  <a:gd name="connsiteX5" fmla="*/ 0 w 45217"/>
                  <a:gd name="connsiteY5" fmla="*/ 222972 h 308309"/>
                  <a:gd name="connsiteX6" fmla="*/ 45217 w 45217"/>
                  <a:gd name="connsiteY6" fmla="*/ 308309 h 308309"/>
                  <a:gd name="connsiteX7" fmla="*/ 43865 w 45217"/>
                  <a:gd name="connsiteY7" fmla="*/ 305252 h 308309"/>
                  <a:gd name="connsiteX8" fmla="*/ 37363 w 45217"/>
                  <a:gd name="connsiteY8" fmla="*/ 302775 h 308309"/>
                  <a:gd name="connsiteX9" fmla="*/ 9747 w 45217"/>
                  <a:gd name="connsiteY9" fmla="*/ 224144 h 308309"/>
                  <a:gd name="connsiteX10" fmla="*/ 22991 w 45217"/>
                  <a:gd name="connsiteY10" fmla="*/ 163801 h 308309"/>
                  <a:gd name="connsiteX11" fmla="*/ 26185 w 45217"/>
                  <a:gd name="connsiteY11" fmla="*/ 161305 h 308309"/>
                  <a:gd name="connsiteX12" fmla="*/ 38164 w 45217"/>
                  <a:gd name="connsiteY12" fmla="*/ 134215 h 308309"/>
                  <a:gd name="connsiteX13" fmla="*/ 44131 w 45217"/>
                  <a:gd name="connsiteY13" fmla="*/ 86510 h 308309"/>
                  <a:gd name="connsiteX14" fmla="*/ 38164 w 45217"/>
                  <a:gd name="connsiteY14" fmla="*/ 38805 h 308309"/>
                  <a:gd name="connsiteX15" fmla="*/ 22875 w 45217"/>
                  <a:gd name="connsiteY15" fmla="*/ 4230 h 308309"/>
                  <a:gd name="connsiteX16" fmla="*/ 11774 w 45217"/>
                  <a:gd name="connsiteY16" fmla="*/ 0 h 308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45217" h="308309">
                    <a:moveTo>
                      <a:pt x="11774" y="0"/>
                    </a:moveTo>
                    <a:cubicBezTo>
                      <a:pt x="26007" y="20146"/>
                      <a:pt x="34383" y="51762"/>
                      <a:pt x="34383" y="85338"/>
                    </a:cubicBezTo>
                    <a:cubicBezTo>
                      <a:pt x="34383" y="102126"/>
                      <a:pt x="32290" y="118425"/>
                      <a:pt x="28416" y="133043"/>
                    </a:cubicBezTo>
                    <a:lnTo>
                      <a:pt x="16438" y="160133"/>
                    </a:lnTo>
                    <a:lnTo>
                      <a:pt x="13244" y="162629"/>
                    </a:lnTo>
                    <a:cubicBezTo>
                      <a:pt x="5061" y="178071"/>
                      <a:pt x="0" y="199407"/>
                      <a:pt x="0" y="222972"/>
                    </a:cubicBezTo>
                    <a:cubicBezTo>
                      <a:pt x="-1" y="270102"/>
                      <a:pt x="20244" y="308310"/>
                      <a:pt x="45217" y="308309"/>
                    </a:cubicBezTo>
                    <a:lnTo>
                      <a:pt x="43865" y="305252"/>
                    </a:lnTo>
                    <a:lnTo>
                      <a:pt x="37363" y="302775"/>
                    </a:lnTo>
                    <a:cubicBezTo>
                      <a:pt x="21135" y="289820"/>
                      <a:pt x="9747" y="259492"/>
                      <a:pt x="9747" y="224144"/>
                    </a:cubicBezTo>
                    <a:cubicBezTo>
                      <a:pt x="9748" y="200579"/>
                      <a:pt x="14809" y="179243"/>
                      <a:pt x="22991" y="163801"/>
                    </a:cubicBezTo>
                    <a:lnTo>
                      <a:pt x="26185" y="161305"/>
                    </a:lnTo>
                    <a:lnTo>
                      <a:pt x="38164" y="134215"/>
                    </a:lnTo>
                    <a:cubicBezTo>
                      <a:pt x="42038" y="119597"/>
                      <a:pt x="44131" y="103298"/>
                      <a:pt x="44131" y="86510"/>
                    </a:cubicBezTo>
                    <a:cubicBezTo>
                      <a:pt x="44131" y="69722"/>
                      <a:pt x="42037" y="53424"/>
                      <a:pt x="38164" y="38805"/>
                    </a:cubicBezTo>
                    <a:lnTo>
                      <a:pt x="22875" y="4230"/>
                    </a:lnTo>
                    <a:lnTo>
                      <a:pt x="11774" y="0"/>
                    </a:lnTo>
                    <a:close/>
                  </a:path>
                </a:pathLst>
              </a:custGeom>
              <a:solidFill>
                <a:sysClr val="windowText" lastClr="000000">
                  <a:alpha val="3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47" name="フリーフォーム: 図形 446">
                <a:extLst>
                  <a:ext uri="{FF2B5EF4-FFF2-40B4-BE49-F238E27FC236}">
                    <a16:creationId xmlns:a16="http://schemas.microsoft.com/office/drawing/2014/main" id="{E722575B-A898-4A58-8CF6-38EC40042C23}"/>
                  </a:ext>
                </a:extLst>
              </p:cNvPr>
              <p:cNvSpPr/>
              <p:nvPr/>
            </p:nvSpPr>
            <p:spPr>
              <a:xfrm rot="20381337" flipH="1">
                <a:off x="5996161" y="5571096"/>
                <a:ext cx="45216" cy="308309"/>
              </a:xfrm>
              <a:custGeom>
                <a:avLst/>
                <a:gdLst>
                  <a:gd name="connsiteX0" fmla="*/ 0 w 45216"/>
                  <a:gd name="connsiteY0" fmla="*/ 0 h 308309"/>
                  <a:gd name="connsiteX1" fmla="*/ 1353 w 45216"/>
                  <a:gd name="connsiteY1" fmla="*/ 3058 h 308309"/>
                  <a:gd name="connsiteX2" fmla="*/ 7852 w 45216"/>
                  <a:gd name="connsiteY2" fmla="*/ 5534 h 308309"/>
                  <a:gd name="connsiteX3" fmla="*/ 35469 w 45216"/>
                  <a:gd name="connsiteY3" fmla="*/ 84167 h 308309"/>
                  <a:gd name="connsiteX4" fmla="*/ 22226 w 45216"/>
                  <a:gd name="connsiteY4" fmla="*/ 144510 h 308309"/>
                  <a:gd name="connsiteX5" fmla="*/ 19033 w 45216"/>
                  <a:gd name="connsiteY5" fmla="*/ 147006 h 308309"/>
                  <a:gd name="connsiteX6" fmla="*/ 7054 w 45216"/>
                  <a:gd name="connsiteY6" fmla="*/ 174093 h 308309"/>
                  <a:gd name="connsiteX7" fmla="*/ 1086 w 45216"/>
                  <a:gd name="connsiteY7" fmla="*/ 221799 h 308309"/>
                  <a:gd name="connsiteX8" fmla="*/ 7053 w 45216"/>
                  <a:gd name="connsiteY8" fmla="*/ 269504 h 308309"/>
                  <a:gd name="connsiteX9" fmla="*/ 22343 w 45216"/>
                  <a:gd name="connsiteY9" fmla="*/ 304080 h 308309"/>
                  <a:gd name="connsiteX10" fmla="*/ 33442 w 45216"/>
                  <a:gd name="connsiteY10" fmla="*/ 308309 h 308309"/>
                  <a:gd name="connsiteX11" fmla="*/ 10834 w 45216"/>
                  <a:gd name="connsiteY11" fmla="*/ 222971 h 308309"/>
                  <a:gd name="connsiteX12" fmla="*/ 16802 w 45216"/>
                  <a:gd name="connsiteY12" fmla="*/ 175265 h 308309"/>
                  <a:gd name="connsiteX13" fmla="*/ 28781 w 45216"/>
                  <a:gd name="connsiteY13" fmla="*/ 148178 h 308309"/>
                  <a:gd name="connsiteX14" fmla="*/ 31974 w 45216"/>
                  <a:gd name="connsiteY14" fmla="*/ 145682 h 308309"/>
                  <a:gd name="connsiteX15" fmla="*/ 45216 w 45216"/>
                  <a:gd name="connsiteY15" fmla="*/ 85339 h 308309"/>
                  <a:gd name="connsiteX16" fmla="*/ 0 w 45216"/>
                  <a:gd name="connsiteY16" fmla="*/ 0 h 308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45216" h="308309">
                    <a:moveTo>
                      <a:pt x="0" y="0"/>
                    </a:moveTo>
                    <a:lnTo>
                      <a:pt x="1353" y="3058"/>
                    </a:lnTo>
                    <a:lnTo>
                      <a:pt x="7852" y="5534"/>
                    </a:lnTo>
                    <a:cubicBezTo>
                      <a:pt x="24081" y="18490"/>
                      <a:pt x="35469" y="48818"/>
                      <a:pt x="35469" y="84167"/>
                    </a:cubicBezTo>
                    <a:cubicBezTo>
                      <a:pt x="35468" y="107731"/>
                      <a:pt x="30408" y="129066"/>
                      <a:pt x="22226" y="144510"/>
                    </a:cubicBezTo>
                    <a:lnTo>
                      <a:pt x="19033" y="147006"/>
                    </a:lnTo>
                    <a:lnTo>
                      <a:pt x="7054" y="174093"/>
                    </a:lnTo>
                    <a:cubicBezTo>
                      <a:pt x="3180" y="188713"/>
                      <a:pt x="1086" y="205012"/>
                      <a:pt x="1086" y="221799"/>
                    </a:cubicBezTo>
                    <a:cubicBezTo>
                      <a:pt x="1086" y="238587"/>
                      <a:pt x="3180" y="254885"/>
                      <a:pt x="7053" y="269504"/>
                    </a:cubicBezTo>
                    <a:lnTo>
                      <a:pt x="22343" y="304080"/>
                    </a:lnTo>
                    <a:lnTo>
                      <a:pt x="33442" y="308309"/>
                    </a:lnTo>
                    <a:cubicBezTo>
                      <a:pt x="19209" y="288164"/>
                      <a:pt x="10834" y="256547"/>
                      <a:pt x="10834" y="222971"/>
                    </a:cubicBezTo>
                    <a:cubicBezTo>
                      <a:pt x="10834" y="206184"/>
                      <a:pt x="12928" y="189885"/>
                      <a:pt x="16802" y="175265"/>
                    </a:cubicBezTo>
                    <a:lnTo>
                      <a:pt x="28781" y="148178"/>
                    </a:lnTo>
                    <a:lnTo>
                      <a:pt x="31974" y="145682"/>
                    </a:lnTo>
                    <a:cubicBezTo>
                      <a:pt x="40156" y="130238"/>
                      <a:pt x="45216" y="108903"/>
                      <a:pt x="45216" y="85339"/>
                    </a:cubicBezTo>
                    <a:cubicBezTo>
                      <a:pt x="45217" y="38208"/>
                      <a:pt x="24972" y="0"/>
                      <a:pt x="0" y="0"/>
                    </a:cubicBezTo>
                    <a:close/>
                  </a:path>
                </a:pathLst>
              </a:custGeom>
              <a:solidFill>
                <a:sysClr val="windowText" lastClr="000000">
                  <a:alpha val="3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48" name="フリーフォーム: 図形 447">
                <a:extLst>
                  <a:ext uri="{FF2B5EF4-FFF2-40B4-BE49-F238E27FC236}">
                    <a16:creationId xmlns:a16="http://schemas.microsoft.com/office/drawing/2014/main" id="{ACA474E3-6F5C-4AD6-991B-C1C0C041F3B7}"/>
                  </a:ext>
                </a:extLst>
              </p:cNvPr>
              <p:cNvSpPr/>
              <p:nvPr/>
            </p:nvSpPr>
            <p:spPr>
              <a:xfrm rot="21151821">
                <a:off x="6056512" y="5443990"/>
                <a:ext cx="45719" cy="233297"/>
              </a:xfrm>
              <a:custGeom>
                <a:avLst/>
                <a:gdLst>
                  <a:gd name="connsiteX0" fmla="*/ 13128 w 47244"/>
                  <a:gd name="connsiteY0" fmla="*/ 0 h 301022"/>
                  <a:gd name="connsiteX1" fmla="*/ 28417 w 47244"/>
                  <a:gd name="connsiteY1" fmla="*/ 34575 h 301022"/>
                  <a:gd name="connsiteX2" fmla="*/ 34384 w 47244"/>
                  <a:gd name="connsiteY2" fmla="*/ 82280 h 301022"/>
                  <a:gd name="connsiteX3" fmla="*/ 28417 w 47244"/>
                  <a:gd name="connsiteY3" fmla="*/ 129985 h 301022"/>
                  <a:gd name="connsiteX4" fmla="*/ 16438 w 47244"/>
                  <a:gd name="connsiteY4" fmla="*/ 157075 h 301022"/>
                  <a:gd name="connsiteX5" fmla="*/ 13244 w 47244"/>
                  <a:gd name="connsiteY5" fmla="*/ 159571 h 301022"/>
                  <a:gd name="connsiteX6" fmla="*/ 0 w 47244"/>
                  <a:gd name="connsiteY6" fmla="*/ 219914 h 301022"/>
                  <a:gd name="connsiteX7" fmla="*/ 27616 w 47244"/>
                  <a:gd name="connsiteY7" fmla="*/ 298545 h 301022"/>
                  <a:gd name="connsiteX8" fmla="*/ 34118 w 47244"/>
                  <a:gd name="connsiteY8" fmla="*/ 301022 h 301022"/>
                  <a:gd name="connsiteX9" fmla="*/ 18828 w 47244"/>
                  <a:gd name="connsiteY9" fmla="*/ 266446 h 301022"/>
                  <a:gd name="connsiteX10" fmla="*/ 12861 w 47244"/>
                  <a:gd name="connsiteY10" fmla="*/ 218741 h 301022"/>
                  <a:gd name="connsiteX11" fmla="*/ 18829 w 47244"/>
                  <a:gd name="connsiteY11" fmla="*/ 171035 h 301022"/>
                  <a:gd name="connsiteX12" fmla="*/ 30808 w 47244"/>
                  <a:gd name="connsiteY12" fmla="*/ 143948 h 301022"/>
                  <a:gd name="connsiteX13" fmla="*/ 34001 w 47244"/>
                  <a:gd name="connsiteY13" fmla="*/ 141452 h 301022"/>
                  <a:gd name="connsiteX14" fmla="*/ 47244 w 47244"/>
                  <a:gd name="connsiteY14" fmla="*/ 81109 h 301022"/>
                  <a:gd name="connsiteX15" fmla="*/ 19627 w 47244"/>
                  <a:gd name="connsiteY15" fmla="*/ 2476 h 301022"/>
                  <a:gd name="connsiteX16" fmla="*/ 13128 w 47244"/>
                  <a:gd name="connsiteY16" fmla="*/ 0 h 3010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47244" h="301022">
                    <a:moveTo>
                      <a:pt x="13128" y="0"/>
                    </a:moveTo>
                    <a:lnTo>
                      <a:pt x="28417" y="34575"/>
                    </a:lnTo>
                    <a:cubicBezTo>
                      <a:pt x="32290" y="49194"/>
                      <a:pt x="34384" y="65492"/>
                      <a:pt x="34384" y="82280"/>
                    </a:cubicBezTo>
                    <a:cubicBezTo>
                      <a:pt x="34384" y="99068"/>
                      <a:pt x="32291" y="115367"/>
                      <a:pt x="28417" y="129985"/>
                    </a:cubicBezTo>
                    <a:lnTo>
                      <a:pt x="16438" y="157075"/>
                    </a:lnTo>
                    <a:lnTo>
                      <a:pt x="13244" y="159571"/>
                    </a:lnTo>
                    <a:cubicBezTo>
                      <a:pt x="5062" y="175013"/>
                      <a:pt x="1" y="196349"/>
                      <a:pt x="0" y="219914"/>
                    </a:cubicBezTo>
                    <a:cubicBezTo>
                      <a:pt x="0" y="255262"/>
                      <a:pt x="11388" y="285590"/>
                      <a:pt x="27616" y="298545"/>
                    </a:cubicBezTo>
                    <a:lnTo>
                      <a:pt x="34118" y="301022"/>
                    </a:lnTo>
                    <a:lnTo>
                      <a:pt x="18828" y="266446"/>
                    </a:lnTo>
                    <a:cubicBezTo>
                      <a:pt x="14955" y="251827"/>
                      <a:pt x="12861" y="235529"/>
                      <a:pt x="12861" y="218741"/>
                    </a:cubicBezTo>
                    <a:cubicBezTo>
                      <a:pt x="12861" y="201954"/>
                      <a:pt x="14955" y="185655"/>
                      <a:pt x="18829" y="171035"/>
                    </a:cubicBezTo>
                    <a:lnTo>
                      <a:pt x="30808" y="143948"/>
                    </a:lnTo>
                    <a:lnTo>
                      <a:pt x="34001" y="141452"/>
                    </a:lnTo>
                    <a:cubicBezTo>
                      <a:pt x="42183" y="126008"/>
                      <a:pt x="47243" y="104673"/>
                      <a:pt x="47244" y="81109"/>
                    </a:cubicBezTo>
                    <a:cubicBezTo>
                      <a:pt x="47244" y="45760"/>
                      <a:pt x="35856" y="15432"/>
                      <a:pt x="19627" y="2476"/>
                    </a:cubicBezTo>
                    <a:lnTo>
                      <a:pt x="13128" y="0"/>
                    </a:lnTo>
                    <a:close/>
                  </a:path>
                </a:pathLst>
              </a:custGeom>
              <a:solidFill>
                <a:sysClr val="windowText" lastClr="000000">
                  <a:alpha val="3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49" name="フリーフォーム: 図形 448">
                <a:extLst>
                  <a:ext uri="{FF2B5EF4-FFF2-40B4-BE49-F238E27FC236}">
                    <a16:creationId xmlns:a16="http://schemas.microsoft.com/office/drawing/2014/main" id="{4891C5DD-4643-456B-8D8B-75DAD970ECA4}"/>
                  </a:ext>
                </a:extLst>
              </p:cNvPr>
              <p:cNvSpPr/>
              <p:nvPr/>
            </p:nvSpPr>
            <p:spPr>
              <a:xfrm rot="448179" flipH="1">
                <a:off x="6118968" y="5736762"/>
                <a:ext cx="45719" cy="172525"/>
              </a:xfrm>
              <a:custGeom>
                <a:avLst/>
                <a:gdLst>
                  <a:gd name="connsiteX0" fmla="*/ 13128 w 47244"/>
                  <a:gd name="connsiteY0" fmla="*/ 0 h 301022"/>
                  <a:gd name="connsiteX1" fmla="*/ 28417 w 47244"/>
                  <a:gd name="connsiteY1" fmla="*/ 34575 h 301022"/>
                  <a:gd name="connsiteX2" fmla="*/ 34384 w 47244"/>
                  <a:gd name="connsiteY2" fmla="*/ 82280 h 301022"/>
                  <a:gd name="connsiteX3" fmla="*/ 28417 w 47244"/>
                  <a:gd name="connsiteY3" fmla="*/ 129985 h 301022"/>
                  <a:gd name="connsiteX4" fmla="*/ 16438 w 47244"/>
                  <a:gd name="connsiteY4" fmla="*/ 157075 h 301022"/>
                  <a:gd name="connsiteX5" fmla="*/ 13244 w 47244"/>
                  <a:gd name="connsiteY5" fmla="*/ 159571 h 301022"/>
                  <a:gd name="connsiteX6" fmla="*/ 0 w 47244"/>
                  <a:gd name="connsiteY6" fmla="*/ 219914 h 301022"/>
                  <a:gd name="connsiteX7" fmla="*/ 27616 w 47244"/>
                  <a:gd name="connsiteY7" fmla="*/ 298545 h 301022"/>
                  <a:gd name="connsiteX8" fmla="*/ 34118 w 47244"/>
                  <a:gd name="connsiteY8" fmla="*/ 301022 h 301022"/>
                  <a:gd name="connsiteX9" fmla="*/ 18828 w 47244"/>
                  <a:gd name="connsiteY9" fmla="*/ 266446 h 301022"/>
                  <a:gd name="connsiteX10" fmla="*/ 12861 w 47244"/>
                  <a:gd name="connsiteY10" fmla="*/ 218741 h 301022"/>
                  <a:gd name="connsiteX11" fmla="*/ 18829 w 47244"/>
                  <a:gd name="connsiteY11" fmla="*/ 171035 h 301022"/>
                  <a:gd name="connsiteX12" fmla="*/ 30808 w 47244"/>
                  <a:gd name="connsiteY12" fmla="*/ 143948 h 301022"/>
                  <a:gd name="connsiteX13" fmla="*/ 34001 w 47244"/>
                  <a:gd name="connsiteY13" fmla="*/ 141452 h 301022"/>
                  <a:gd name="connsiteX14" fmla="*/ 47244 w 47244"/>
                  <a:gd name="connsiteY14" fmla="*/ 81109 h 301022"/>
                  <a:gd name="connsiteX15" fmla="*/ 19627 w 47244"/>
                  <a:gd name="connsiteY15" fmla="*/ 2476 h 301022"/>
                  <a:gd name="connsiteX16" fmla="*/ 13128 w 47244"/>
                  <a:gd name="connsiteY16" fmla="*/ 0 h 3010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47244" h="301022">
                    <a:moveTo>
                      <a:pt x="13128" y="0"/>
                    </a:moveTo>
                    <a:lnTo>
                      <a:pt x="28417" y="34575"/>
                    </a:lnTo>
                    <a:cubicBezTo>
                      <a:pt x="32290" y="49194"/>
                      <a:pt x="34384" y="65492"/>
                      <a:pt x="34384" y="82280"/>
                    </a:cubicBezTo>
                    <a:cubicBezTo>
                      <a:pt x="34384" y="99068"/>
                      <a:pt x="32291" y="115367"/>
                      <a:pt x="28417" y="129985"/>
                    </a:cubicBezTo>
                    <a:lnTo>
                      <a:pt x="16438" y="157075"/>
                    </a:lnTo>
                    <a:lnTo>
                      <a:pt x="13244" y="159571"/>
                    </a:lnTo>
                    <a:cubicBezTo>
                      <a:pt x="5062" y="175013"/>
                      <a:pt x="1" y="196349"/>
                      <a:pt x="0" y="219914"/>
                    </a:cubicBezTo>
                    <a:cubicBezTo>
                      <a:pt x="0" y="255262"/>
                      <a:pt x="11388" y="285590"/>
                      <a:pt x="27616" y="298545"/>
                    </a:cubicBezTo>
                    <a:lnTo>
                      <a:pt x="34118" y="301022"/>
                    </a:lnTo>
                    <a:lnTo>
                      <a:pt x="18828" y="266446"/>
                    </a:lnTo>
                    <a:cubicBezTo>
                      <a:pt x="14955" y="251827"/>
                      <a:pt x="12861" y="235529"/>
                      <a:pt x="12861" y="218741"/>
                    </a:cubicBezTo>
                    <a:cubicBezTo>
                      <a:pt x="12861" y="201954"/>
                      <a:pt x="14955" y="185655"/>
                      <a:pt x="18829" y="171035"/>
                    </a:cubicBezTo>
                    <a:lnTo>
                      <a:pt x="30808" y="143948"/>
                    </a:lnTo>
                    <a:lnTo>
                      <a:pt x="34001" y="141452"/>
                    </a:lnTo>
                    <a:cubicBezTo>
                      <a:pt x="42183" y="126008"/>
                      <a:pt x="47243" y="104673"/>
                      <a:pt x="47244" y="81109"/>
                    </a:cubicBezTo>
                    <a:cubicBezTo>
                      <a:pt x="47244" y="45760"/>
                      <a:pt x="35856" y="15432"/>
                      <a:pt x="19627" y="2476"/>
                    </a:cubicBezTo>
                    <a:lnTo>
                      <a:pt x="13128" y="0"/>
                    </a:lnTo>
                    <a:close/>
                  </a:path>
                </a:pathLst>
              </a:custGeom>
              <a:solidFill>
                <a:sysClr val="windowText" lastClr="000000">
                  <a:alpha val="3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50" name="フリーフォーム: 図形 449">
                <a:extLst>
                  <a:ext uri="{FF2B5EF4-FFF2-40B4-BE49-F238E27FC236}">
                    <a16:creationId xmlns:a16="http://schemas.microsoft.com/office/drawing/2014/main" id="{3FD7208A-3A2F-4769-9D83-1B43A33A1565}"/>
                  </a:ext>
                </a:extLst>
              </p:cNvPr>
              <p:cNvSpPr/>
              <p:nvPr/>
            </p:nvSpPr>
            <p:spPr>
              <a:xfrm rot="21387549" flipH="1">
                <a:off x="6218625" y="5504887"/>
                <a:ext cx="45719" cy="233297"/>
              </a:xfrm>
              <a:custGeom>
                <a:avLst/>
                <a:gdLst>
                  <a:gd name="connsiteX0" fmla="*/ 13128 w 47244"/>
                  <a:gd name="connsiteY0" fmla="*/ 0 h 301022"/>
                  <a:gd name="connsiteX1" fmla="*/ 28417 w 47244"/>
                  <a:gd name="connsiteY1" fmla="*/ 34575 h 301022"/>
                  <a:gd name="connsiteX2" fmla="*/ 34384 w 47244"/>
                  <a:gd name="connsiteY2" fmla="*/ 82280 h 301022"/>
                  <a:gd name="connsiteX3" fmla="*/ 28417 w 47244"/>
                  <a:gd name="connsiteY3" fmla="*/ 129985 h 301022"/>
                  <a:gd name="connsiteX4" fmla="*/ 16438 w 47244"/>
                  <a:gd name="connsiteY4" fmla="*/ 157075 h 301022"/>
                  <a:gd name="connsiteX5" fmla="*/ 13244 w 47244"/>
                  <a:gd name="connsiteY5" fmla="*/ 159571 h 301022"/>
                  <a:gd name="connsiteX6" fmla="*/ 0 w 47244"/>
                  <a:gd name="connsiteY6" fmla="*/ 219914 h 301022"/>
                  <a:gd name="connsiteX7" fmla="*/ 27616 w 47244"/>
                  <a:gd name="connsiteY7" fmla="*/ 298545 h 301022"/>
                  <a:gd name="connsiteX8" fmla="*/ 34118 w 47244"/>
                  <a:gd name="connsiteY8" fmla="*/ 301022 h 301022"/>
                  <a:gd name="connsiteX9" fmla="*/ 18828 w 47244"/>
                  <a:gd name="connsiteY9" fmla="*/ 266446 h 301022"/>
                  <a:gd name="connsiteX10" fmla="*/ 12861 w 47244"/>
                  <a:gd name="connsiteY10" fmla="*/ 218741 h 301022"/>
                  <a:gd name="connsiteX11" fmla="*/ 18829 w 47244"/>
                  <a:gd name="connsiteY11" fmla="*/ 171035 h 301022"/>
                  <a:gd name="connsiteX12" fmla="*/ 30808 w 47244"/>
                  <a:gd name="connsiteY12" fmla="*/ 143948 h 301022"/>
                  <a:gd name="connsiteX13" fmla="*/ 34001 w 47244"/>
                  <a:gd name="connsiteY13" fmla="*/ 141452 h 301022"/>
                  <a:gd name="connsiteX14" fmla="*/ 47244 w 47244"/>
                  <a:gd name="connsiteY14" fmla="*/ 81109 h 301022"/>
                  <a:gd name="connsiteX15" fmla="*/ 19627 w 47244"/>
                  <a:gd name="connsiteY15" fmla="*/ 2476 h 301022"/>
                  <a:gd name="connsiteX16" fmla="*/ 13128 w 47244"/>
                  <a:gd name="connsiteY16" fmla="*/ 0 h 3010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47244" h="301022">
                    <a:moveTo>
                      <a:pt x="13128" y="0"/>
                    </a:moveTo>
                    <a:lnTo>
                      <a:pt x="28417" y="34575"/>
                    </a:lnTo>
                    <a:cubicBezTo>
                      <a:pt x="32290" y="49194"/>
                      <a:pt x="34384" y="65492"/>
                      <a:pt x="34384" y="82280"/>
                    </a:cubicBezTo>
                    <a:cubicBezTo>
                      <a:pt x="34384" y="99068"/>
                      <a:pt x="32291" y="115367"/>
                      <a:pt x="28417" y="129985"/>
                    </a:cubicBezTo>
                    <a:lnTo>
                      <a:pt x="16438" y="157075"/>
                    </a:lnTo>
                    <a:lnTo>
                      <a:pt x="13244" y="159571"/>
                    </a:lnTo>
                    <a:cubicBezTo>
                      <a:pt x="5062" y="175013"/>
                      <a:pt x="1" y="196349"/>
                      <a:pt x="0" y="219914"/>
                    </a:cubicBezTo>
                    <a:cubicBezTo>
                      <a:pt x="0" y="255262"/>
                      <a:pt x="11388" y="285590"/>
                      <a:pt x="27616" y="298545"/>
                    </a:cubicBezTo>
                    <a:lnTo>
                      <a:pt x="34118" y="301022"/>
                    </a:lnTo>
                    <a:lnTo>
                      <a:pt x="18828" y="266446"/>
                    </a:lnTo>
                    <a:cubicBezTo>
                      <a:pt x="14955" y="251827"/>
                      <a:pt x="12861" y="235529"/>
                      <a:pt x="12861" y="218741"/>
                    </a:cubicBezTo>
                    <a:cubicBezTo>
                      <a:pt x="12861" y="201954"/>
                      <a:pt x="14955" y="185655"/>
                      <a:pt x="18829" y="171035"/>
                    </a:cubicBezTo>
                    <a:lnTo>
                      <a:pt x="30808" y="143948"/>
                    </a:lnTo>
                    <a:lnTo>
                      <a:pt x="34001" y="141452"/>
                    </a:lnTo>
                    <a:cubicBezTo>
                      <a:pt x="42183" y="126008"/>
                      <a:pt x="47243" y="104673"/>
                      <a:pt x="47244" y="81109"/>
                    </a:cubicBezTo>
                    <a:cubicBezTo>
                      <a:pt x="47244" y="45760"/>
                      <a:pt x="35856" y="15432"/>
                      <a:pt x="19627" y="2476"/>
                    </a:cubicBezTo>
                    <a:lnTo>
                      <a:pt x="13128" y="0"/>
                    </a:lnTo>
                    <a:close/>
                  </a:path>
                </a:pathLst>
              </a:custGeom>
              <a:solidFill>
                <a:sysClr val="windowText" lastClr="000000">
                  <a:alpha val="3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51" name="フリーフォーム: 図形 450">
                <a:extLst>
                  <a:ext uri="{FF2B5EF4-FFF2-40B4-BE49-F238E27FC236}">
                    <a16:creationId xmlns:a16="http://schemas.microsoft.com/office/drawing/2014/main" id="{2CCD43BE-CB29-4622-9DE5-22348DB99646}"/>
                  </a:ext>
                </a:extLst>
              </p:cNvPr>
              <p:cNvSpPr/>
              <p:nvPr/>
            </p:nvSpPr>
            <p:spPr>
              <a:xfrm rot="448179" flipH="1">
                <a:off x="6297207" y="5682663"/>
                <a:ext cx="45719" cy="208252"/>
              </a:xfrm>
              <a:custGeom>
                <a:avLst/>
                <a:gdLst>
                  <a:gd name="connsiteX0" fmla="*/ 13128 w 47244"/>
                  <a:gd name="connsiteY0" fmla="*/ 0 h 301022"/>
                  <a:gd name="connsiteX1" fmla="*/ 28417 w 47244"/>
                  <a:gd name="connsiteY1" fmla="*/ 34575 h 301022"/>
                  <a:gd name="connsiteX2" fmla="*/ 34384 w 47244"/>
                  <a:gd name="connsiteY2" fmla="*/ 82280 h 301022"/>
                  <a:gd name="connsiteX3" fmla="*/ 28417 w 47244"/>
                  <a:gd name="connsiteY3" fmla="*/ 129985 h 301022"/>
                  <a:gd name="connsiteX4" fmla="*/ 16438 w 47244"/>
                  <a:gd name="connsiteY4" fmla="*/ 157075 h 301022"/>
                  <a:gd name="connsiteX5" fmla="*/ 13244 w 47244"/>
                  <a:gd name="connsiteY5" fmla="*/ 159571 h 301022"/>
                  <a:gd name="connsiteX6" fmla="*/ 0 w 47244"/>
                  <a:gd name="connsiteY6" fmla="*/ 219914 h 301022"/>
                  <a:gd name="connsiteX7" fmla="*/ 27616 w 47244"/>
                  <a:gd name="connsiteY7" fmla="*/ 298545 h 301022"/>
                  <a:gd name="connsiteX8" fmla="*/ 34118 w 47244"/>
                  <a:gd name="connsiteY8" fmla="*/ 301022 h 301022"/>
                  <a:gd name="connsiteX9" fmla="*/ 18828 w 47244"/>
                  <a:gd name="connsiteY9" fmla="*/ 266446 h 301022"/>
                  <a:gd name="connsiteX10" fmla="*/ 12861 w 47244"/>
                  <a:gd name="connsiteY10" fmla="*/ 218741 h 301022"/>
                  <a:gd name="connsiteX11" fmla="*/ 18829 w 47244"/>
                  <a:gd name="connsiteY11" fmla="*/ 171035 h 301022"/>
                  <a:gd name="connsiteX12" fmla="*/ 30808 w 47244"/>
                  <a:gd name="connsiteY12" fmla="*/ 143948 h 301022"/>
                  <a:gd name="connsiteX13" fmla="*/ 34001 w 47244"/>
                  <a:gd name="connsiteY13" fmla="*/ 141452 h 301022"/>
                  <a:gd name="connsiteX14" fmla="*/ 47244 w 47244"/>
                  <a:gd name="connsiteY14" fmla="*/ 81109 h 301022"/>
                  <a:gd name="connsiteX15" fmla="*/ 19627 w 47244"/>
                  <a:gd name="connsiteY15" fmla="*/ 2476 h 301022"/>
                  <a:gd name="connsiteX16" fmla="*/ 13128 w 47244"/>
                  <a:gd name="connsiteY16" fmla="*/ 0 h 3010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47244" h="301022">
                    <a:moveTo>
                      <a:pt x="13128" y="0"/>
                    </a:moveTo>
                    <a:lnTo>
                      <a:pt x="28417" y="34575"/>
                    </a:lnTo>
                    <a:cubicBezTo>
                      <a:pt x="32290" y="49194"/>
                      <a:pt x="34384" y="65492"/>
                      <a:pt x="34384" y="82280"/>
                    </a:cubicBezTo>
                    <a:cubicBezTo>
                      <a:pt x="34384" y="99068"/>
                      <a:pt x="32291" y="115367"/>
                      <a:pt x="28417" y="129985"/>
                    </a:cubicBezTo>
                    <a:lnTo>
                      <a:pt x="16438" y="157075"/>
                    </a:lnTo>
                    <a:lnTo>
                      <a:pt x="13244" y="159571"/>
                    </a:lnTo>
                    <a:cubicBezTo>
                      <a:pt x="5062" y="175013"/>
                      <a:pt x="1" y="196349"/>
                      <a:pt x="0" y="219914"/>
                    </a:cubicBezTo>
                    <a:cubicBezTo>
                      <a:pt x="0" y="255262"/>
                      <a:pt x="11388" y="285590"/>
                      <a:pt x="27616" y="298545"/>
                    </a:cubicBezTo>
                    <a:lnTo>
                      <a:pt x="34118" y="301022"/>
                    </a:lnTo>
                    <a:lnTo>
                      <a:pt x="18828" y="266446"/>
                    </a:lnTo>
                    <a:cubicBezTo>
                      <a:pt x="14955" y="251827"/>
                      <a:pt x="12861" y="235529"/>
                      <a:pt x="12861" y="218741"/>
                    </a:cubicBezTo>
                    <a:cubicBezTo>
                      <a:pt x="12861" y="201954"/>
                      <a:pt x="14955" y="185655"/>
                      <a:pt x="18829" y="171035"/>
                    </a:cubicBezTo>
                    <a:lnTo>
                      <a:pt x="30808" y="143948"/>
                    </a:lnTo>
                    <a:lnTo>
                      <a:pt x="34001" y="141452"/>
                    </a:lnTo>
                    <a:cubicBezTo>
                      <a:pt x="42183" y="126008"/>
                      <a:pt x="47243" y="104673"/>
                      <a:pt x="47244" y="81109"/>
                    </a:cubicBezTo>
                    <a:cubicBezTo>
                      <a:pt x="47244" y="45760"/>
                      <a:pt x="35856" y="15432"/>
                      <a:pt x="19627" y="2476"/>
                    </a:cubicBezTo>
                    <a:lnTo>
                      <a:pt x="13128" y="0"/>
                    </a:lnTo>
                    <a:close/>
                  </a:path>
                </a:pathLst>
              </a:custGeom>
              <a:solidFill>
                <a:sysClr val="windowText" lastClr="000000">
                  <a:alpha val="3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  <p:grpSp>
        <p:nvGrpSpPr>
          <p:cNvPr id="465" name="グループ化 464">
            <a:extLst>
              <a:ext uri="{FF2B5EF4-FFF2-40B4-BE49-F238E27FC236}">
                <a16:creationId xmlns:a16="http://schemas.microsoft.com/office/drawing/2014/main" id="{C3DB5C8A-19CE-426A-BA1E-E14067933A7F}"/>
              </a:ext>
            </a:extLst>
          </p:cNvPr>
          <p:cNvGrpSpPr/>
          <p:nvPr/>
        </p:nvGrpSpPr>
        <p:grpSpPr>
          <a:xfrm>
            <a:off x="764342" y="4015790"/>
            <a:ext cx="2475897" cy="2201417"/>
            <a:chOff x="764342" y="1404938"/>
            <a:chExt cx="3388558" cy="3012900"/>
          </a:xfrm>
        </p:grpSpPr>
        <p:sp>
          <p:nvSpPr>
            <p:cNvPr id="466" name="正方形/長方形 465">
              <a:extLst>
                <a:ext uri="{FF2B5EF4-FFF2-40B4-BE49-F238E27FC236}">
                  <a16:creationId xmlns:a16="http://schemas.microsoft.com/office/drawing/2014/main" id="{8FE89CED-EF21-43D0-A6D6-F49BBB5BA0CF}"/>
                </a:ext>
              </a:extLst>
            </p:cNvPr>
            <p:cNvSpPr/>
            <p:nvPr/>
          </p:nvSpPr>
          <p:spPr>
            <a:xfrm>
              <a:off x="1087395" y="3167368"/>
              <a:ext cx="2742452" cy="452931"/>
            </a:xfrm>
            <a:prstGeom prst="rect">
              <a:avLst/>
            </a:prstGeom>
            <a:solidFill>
              <a:sysClr val="window" lastClr="FFFFFF"/>
            </a:solidFill>
            <a:ln w="19050">
              <a:solidFill>
                <a:sysClr val="windowText" lastClr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grpSp>
          <p:nvGrpSpPr>
            <p:cNvPr id="467" name="グループ化 466">
              <a:extLst>
                <a:ext uri="{FF2B5EF4-FFF2-40B4-BE49-F238E27FC236}">
                  <a16:creationId xmlns:a16="http://schemas.microsoft.com/office/drawing/2014/main" id="{DCBB6D93-22C3-41D0-A611-AC5F5EB87E60}"/>
                </a:ext>
              </a:extLst>
            </p:cNvPr>
            <p:cNvGrpSpPr/>
            <p:nvPr/>
          </p:nvGrpSpPr>
          <p:grpSpPr>
            <a:xfrm>
              <a:off x="1381529" y="3318250"/>
              <a:ext cx="2154185" cy="147435"/>
              <a:chOff x="1376415" y="3287915"/>
              <a:chExt cx="1932241" cy="99543"/>
            </a:xfrm>
            <a:solidFill>
              <a:sysClr val="windowText" lastClr="000000"/>
            </a:solidFill>
          </p:grpSpPr>
          <p:sp>
            <p:nvSpPr>
              <p:cNvPr id="508" name="フリーフォーム: 図形 507">
                <a:extLst>
                  <a:ext uri="{FF2B5EF4-FFF2-40B4-BE49-F238E27FC236}">
                    <a16:creationId xmlns:a16="http://schemas.microsoft.com/office/drawing/2014/main" id="{06F07F89-8289-492B-8CCE-7AC523E0F1E3}"/>
                  </a:ext>
                </a:extLst>
              </p:cNvPr>
              <p:cNvSpPr/>
              <p:nvPr/>
            </p:nvSpPr>
            <p:spPr bwMode="auto">
              <a:xfrm>
                <a:off x="1376415" y="3287915"/>
                <a:ext cx="117665" cy="99543"/>
              </a:xfrm>
              <a:custGeom>
                <a:avLst/>
                <a:gdLst>
                  <a:gd name="connsiteX0" fmla="*/ 120650 w 210660"/>
                  <a:gd name="connsiteY0" fmla="*/ 0 h 142220"/>
                  <a:gd name="connsiteX1" fmla="*/ 210660 w 210660"/>
                  <a:gd name="connsiteY1" fmla="*/ 0 h 142220"/>
                  <a:gd name="connsiteX2" fmla="*/ 210660 w 210660"/>
                  <a:gd name="connsiteY2" fmla="*/ 142220 h 142220"/>
                  <a:gd name="connsiteX3" fmla="*/ 120650 w 210660"/>
                  <a:gd name="connsiteY3" fmla="*/ 142220 h 142220"/>
                  <a:gd name="connsiteX4" fmla="*/ 0 w 210660"/>
                  <a:gd name="connsiteY4" fmla="*/ 0 h 142220"/>
                  <a:gd name="connsiteX5" fmla="*/ 90010 w 210660"/>
                  <a:gd name="connsiteY5" fmla="*/ 0 h 142220"/>
                  <a:gd name="connsiteX6" fmla="*/ 90010 w 210660"/>
                  <a:gd name="connsiteY6" fmla="*/ 142220 h 142220"/>
                  <a:gd name="connsiteX7" fmla="*/ 0 w 210660"/>
                  <a:gd name="connsiteY7" fmla="*/ 142220 h 1422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10660" h="142220">
                    <a:moveTo>
                      <a:pt x="120650" y="0"/>
                    </a:moveTo>
                    <a:lnTo>
                      <a:pt x="210660" y="0"/>
                    </a:lnTo>
                    <a:lnTo>
                      <a:pt x="210660" y="142220"/>
                    </a:lnTo>
                    <a:lnTo>
                      <a:pt x="120650" y="142220"/>
                    </a:lnTo>
                    <a:close/>
                    <a:moveTo>
                      <a:pt x="0" y="0"/>
                    </a:moveTo>
                    <a:lnTo>
                      <a:pt x="90010" y="0"/>
                    </a:lnTo>
                    <a:lnTo>
                      <a:pt x="90010" y="142220"/>
                    </a:lnTo>
                    <a:lnTo>
                      <a:pt x="0" y="142220"/>
                    </a:lnTo>
                    <a:close/>
                  </a:path>
                </a:pathLst>
              </a:custGeom>
              <a:grpFill/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509" name="フリーフォーム: 図形 508">
                <a:extLst>
                  <a:ext uri="{FF2B5EF4-FFF2-40B4-BE49-F238E27FC236}">
                    <a16:creationId xmlns:a16="http://schemas.microsoft.com/office/drawing/2014/main" id="{E3D45EEE-757A-46F9-85C1-C2491E275B0D}"/>
                  </a:ext>
                </a:extLst>
              </p:cNvPr>
              <p:cNvSpPr/>
              <p:nvPr/>
            </p:nvSpPr>
            <p:spPr bwMode="auto">
              <a:xfrm>
                <a:off x="1981274" y="3287915"/>
                <a:ext cx="117665" cy="99543"/>
              </a:xfrm>
              <a:custGeom>
                <a:avLst/>
                <a:gdLst>
                  <a:gd name="connsiteX0" fmla="*/ 120650 w 210660"/>
                  <a:gd name="connsiteY0" fmla="*/ 0 h 142220"/>
                  <a:gd name="connsiteX1" fmla="*/ 210660 w 210660"/>
                  <a:gd name="connsiteY1" fmla="*/ 0 h 142220"/>
                  <a:gd name="connsiteX2" fmla="*/ 210660 w 210660"/>
                  <a:gd name="connsiteY2" fmla="*/ 142220 h 142220"/>
                  <a:gd name="connsiteX3" fmla="*/ 120650 w 210660"/>
                  <a:gd name="connsiteY3" fmla="*/ 142220 h 142220"/>
                  <a:gd name="connsiteX4" fmla="*/ 0 w 210660"/>
                  <a:gd name="connsiteY4" fmla="*/ 0 h 142220"/>
                  <a:gd name="connsiteX5" fmla="*/ 90010 w 210660"/>
                  <a:gd name="connsiteY5" fmla="*/ 0 h 142220"/>
                  <a:gd name="connsiteX6" fmla="*/ 90010 w 210660"/>
                  <a:gd name="connsiteY6" fmla="*/ 142220 h 142220"/>
                  <a:gd name="connsiteX7" fmla="*/ 0 w 210660"/>
                  <a:gd name="connsiteY7" fmla="*/ 142220 h 1422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10660" h="142220">
                    <a:moveTo>
                      <a:pt x="120650" y="0"/>
                    </a:moveTo>
                    <a:lnTo>
                      <a:pt x="210660" y="0"/>
                    </a:lnTo>
                    <a:lnTo>
                      <a:pt x="210660" y="142220"/>
                    </a:lnTo>
                    <a:lnTo>
                      <a:pt x="120650" y="142220"/>
                    </a:lnTo>
                    <a:close/>
                    <a:moveTo>
                      <a:pt x="0" y="0"/>
                    </a:moveTo>
                    <a:lnTo>
                      <a:pt x="90010" y="0"/>
                    </a:lnTo>
                    <a:lnTo>
                      <a:pt x="90010" y="142220"/>
                    </a:lnTo>
                    <a:lnTo>
                      <a:pt x="0" y="142220"/>
                    </a:lnTo>
                    <a:close/>
                  </a:path>
                </a:pathLst>
              </a:custGeom>
              <a:grpFill/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510" name="フリーフォーム: 図形 509">
                <a:extLst>
                  <a:ext uri="{FF2B5EF4-FFF2-40B4-BE49-F238E27FC236}">
                    <a16:creationId xmlns:a16="http://schemas.microsoft.com/office/drawing/2014/main" id="{3C04332A-148E-43C3-8970-6534BDE96C82}"/>
                  </a:ext>
                </a:extLst>
              </p:cNvPr>
              <p:cNvSpPr/>
              <p:nvPr/>
            </p:nvSpPr>
            <p:spPr bwMode="auto">
              <a:xfrm>
                <a:off x="2586133" y="3287915"/>
                <a:ext cx="117665" cy="99543"/>
              </a:xfrm>
              <a:custGeom>
                <a:avLst/>
                <a:gdLst>
                  <a:gd name="connsiteX0" fmla="*/ 120650 w 210660"/>
                  <a:gd name="connsiteY0" fmla="*/ 0 h 142220"/>
                  <a:gd name="connsiteX1" fmla="*/ 210660 w 210660"/>
                  <a:gd name="connsiteY1" fmla="*/ 0 h 142220"/>
                  <a:gd name="connsiteX2" fmla="*/ 210660 w 210660"/>
                  <a:gd name="connsiteY2" fmla="*/ 142220 h 142220"/>
                  <a:gd name="connsiteX3" fmla="*/ 120650 w 210660"/>
                  <a:gd name="connsiteY3" fmla="*/ 142220 h 142220"/>
                  <a:gd name="connsiteX4" fmla="*/ 0 w 210660"/>
                  <a:gd name="connsiteY4" fmla="*/ 0 h 142220"/>
                  <a:gd name="connsiteX5" fmla="*/ 90010 w 210660"/>
                  <a:gd name="connsiteY5" fmla="*/ 0 h 142220"/>
                  <a:gd name="connsiteX6" fmla="*/ 90010 w 210660"/>
                  <a:gd name="connsiteY6" fmla="*/ 142220 h 142220"/>
                  <a:gd name="connsiteX7" fmla="*/ 0 w 210660"/>
                  <a:gd name="connsiteY7" fmla="*/ 142220 h 1422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10660" h="142220">
                    <a:moveTo>
                      <a:pt x="120650" y="0"/>
                    </a:moveTo>
                    <a:lnTo>
                      <a:pt x="210660" y="0"/>
                    </a:lnTo>
                    <a:lnTo>
                      <a:pt x="210660" y="142220"/>
                    </a:lnTo>
                    <a:lnTo>
                      <a:pt x="120650" y="142220"/>
                    </a:lnTo>
                    <a:close/>
                    <a:moveTo>
                      <a:pt x="0" y="0"/>
                    </a:moveTo>
                    <a:lnTo>
                      <a:pt x="90010" y="0"/>
                    </a:lnTo>
                    <a:lnTo>
                      <a:pt x="90010" y="142220"/>
                    </a:lnTo>
                    <a:lnTo>
                      <a:pt x="0" y="142220"/>
                    </a:lnTo>
                    <a:close/>
                  </a:path>
                </a:pathLst>
              </a:custGeom>
              <a:grpFill/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511" name="フリーフォーム: 図形 510">
                <a:extLst>
                  <a:ext uri="{FF2B5EF4-FFF2-40B4-BE49-F238E27FC236}">
                    <a16:creationId xmlns:a16="http://schemas.microsoft.com/office/drawing/2014/main" id="{76CA5913-F3F6-4C38-A067-D3115FFE5109}"/>
                  </a:ext>
                </a:extLst>
              </p:cNvPr>
              <p:cNvSpPr/>
              <p:nvPr/>
            </p:nvSpPr>
            <p:spPr bwMode="auto">
              <a:xfrm>
                <a:off x="3190991" y="3287915"/>
                <a:ext cx="117665" cy="99543"/>
              </a:xfrm>
              <a:custGeom>
                <a:avLst/>
                <a:gdLst>
                  <a:gd name="connsiteX0" fmla="*/ 120650 w 210660"/>
                  <a:gd name="connsiteY0" fmla="*/ 0 h 142220"/>
                  <a:gd name="connsiteX1" fmla="*/ 210660 w 210660"/>
                  <a:gd name="connsiteY1" fmla="*/ 0 h 142220"/>
                  <a:gd name="connsiteX2" fmla="*/ 210660 w 210660"/>
                  <a:gd name="connsiteY2" fmla="*/ 142220 h 142220"/>
                  <a:gd name="connsiteX3" fmla="*/ 120650 w 210660"/>
                  <a:gd name="connsiteY3" fmla="*/ 142220 h 142220"/>
                  <a:gd name="connsiteX4" fmla="*/ 0 w 210660"/>
                  <a:gd name="connsiteY4" fmla="*/ 0 h 142220"/>
                  <a:gd name="connsiteX5" fmla="*/ 90010 w 210660"/>
                  <a:gd name="connsiteY5" fmla="*/ 0 h 142220"/>
                  <a:gd name="connsiteX6" fmla="*/ 90010 w 210660"/>
                  <a:gd name="connsiteY6" fmla="*/ 142220 h 142220"/>
                  <a:gd name="connsiteX7" fmla="*/ 0 w 210660"/>
                  <a:gd name="connsiteY7" fmla="*/ 142220 h 1422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10660" h="142220">
                    <a:moveTo>
                      <a:pt x="120650" y="0"/>
                    </a:moveTo>
                    <a:lnTo>
                      <a:pt x="210660" y="0"/>
                    </a:lnTo>
                    <a:lnTo>
                      <a:pt x="210660" y="142220"/>
                    </a:lnTo>
                    <a:lnTo>
                      <a:pt x="120650" y="142220"/>
                    </a:lnTo>
                    <a:close/>
                    <a:moveTo>
                      <a:pt x="0" y="0"/>
                    </a:moveTo>
                    <a:lnTo>
                      <a:pt x="90010" y="0"/>
                    </a:lnTo>
                    <a:lnTo>
                      <a:pt x="90010" y="142220"/>
                    </a:lnTo>
                    <a:lnTo>
                      <a:pt x="0" y="142220"/>
                    </a:lnTo>
                    <a:close/>
                  </a:path>
                </a:pathLst>
              </a:custGeom>
              <a:grpFill/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  <p:sp>
          <p:nvSpPr>
            <p:cNvPr id="468" name="台形 467">
              <a:extLst>
                <a:ext uri="{FF2B5EF4-FFF2-40B4-BE49-F238E27FC236}">
                  <a16:creationId xmlns:a16="http://schemas.microsoft.com/office/drawing/2014/main" id="{52B351AF-AB8F-433F-AE76-D2E4FA2CC042}"/>
                </a:ext>
              </a:extLst>
            </p:cNvPr>
            <p:cNvSpPr/>
            <p:nvPr/>
          </p:nvSpPr>
          <p:spPr>
            <a:xfrm flipV="1">
              <a:off x="934136" y="3227403"/>
              <a:ext cx="3072714" cy="45720"/>
            </a:xfrm>
            <a:prstGeom prst="trapezoid">
              <a:avLst/>
            </a:prstGeom>
            <a:pattFill prst="dkVert">
              <a:fgClr>
                <a:sysClr val="window" lastClr="FFFFFF">
                  <a:lumMod val="50000"/>
                </a:sysClr>
              </a:fgClr>
              <a:bgClr>
                <a:sysClr val="window" lastClr="FFFFFF"/>
              </a:bgClr>
            </a:pattFill>
            <a:ln w="12700">
              <a:solidFill>
                <a:sysClr val="windowText" lastClr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469" name="台形 468">
              <a:extLst>
                <a:ext uri="{FF2B5EF4-FFF2-40B4-BE49-F238E27FC236}">
                  <a16:creationId xmlns:a16="http://schemas.microsoft.com/office/drawing/2014/main" id="{2BE459D3-DA87-45B9-9FDC-0F9431A71E57}"/>
                </a:ext>
              </a:extLst>
            </p:cNvPr>
            <p:cNvSpPr/>
            <p:nvPr/>
          </p:nvSpPr>
          <p:spPr bwMode="auto">
            <a:xfrm>
              <a:off x="1550149" y="2197292"/>
              <a:ext cx="1816944" cy="214029"/>
            </a:xfrm>
            <a:prstGeom prst="trapezoid">
              <a:avLst>
                <a:gd name="adj" fmla="val 49123"/>
              </a:avLst>
            </a:prstGeom>
            <a:pattFill prst="dkVert">
              <a:fgClr>
                <a:sysClr val="window" lastClr="FFFFFF">
                  <a:lumMod val="50000"/>
                </a:sysClr>
              </a:fgClr>
              <a:bgClr>
                <a:srgbClr val="70AD47">
                  <a:lumMod val="75000"/>
                </a:srgbClr>
              </a:bgClr>
            </a:pattFill>
            <a:ln w="19050">
              <a:solidFill>
                <a:sysClr val="windowText" lastClr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470" name="台形 469">
              <a:extLst>
                <a:ext uri="{FF2B5EF4-FFF2-40B4-BE49-F238E27FC236}">
                  <a16:creationId xmlns:a16="http://schemas.microsoft.com/office/drawing/2014/main" id="{D9BAE8C1-3137-4A8C-9BFA-D233586051EA}"/>
                </a:ext>
              </a:extLst>
            </p:cNvPr>
            <p:cNvSpPr/>
            <p:nvPr/>
          </p:nvSpPr>
          <p:spPr bwMode="auto">
            <a:xfrm>
              <a:off x="1373942" y="2601478"/>
              <a:ext cx="2169358" cy="363364"/>
            </a:xfrm>
            <a:prstGeom prst="trapezoid">
              <a:avLst>
                <a:gd name="adj" fmla="val 34443"/>
              </a:avLst>
            </a:prstGeom>
            <a:pattFill prst="dkVert">
              <a:fgClr>
                <a:sysClr val="window" lastClr="FFFFFF">
                  <a:lumMod val="50000"/>
                </a:sysClr>
              </a:fgClr>
              <a:bgClr>
                <a:srgbClr val="70AD47">
                  <a:lumMod val="75000"/>
                </a:srgbClr>
              </a:bgClr>
            </a:pattFill>
            <a:ln w="19050">
              <a:solidFill>
                <a:sysClr val="windowText" lastClr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grpSp>
          <p:nvGrpSpPr>
            <p:cNvPr id="471" name="グループ化 470">
              <a:extLst>
                <a:ext uri="{FF2B5EF4-FFF2-40B4-BE49-F238E27FC236}">
                  <a16:creationId xmlns:a16="http://schemas.microsoft.com/office/drawing/2014/main" id="{F261D01B-945D-4D6B-865E-7AF64794D6E8}"/>
                </a:ext>
              </a:extLst>
            </p:cNvPr>
            <p:cNvGrpSpPr/>
            <p:nvPr/>
          </p:nvGrpSpPr>
          <p:grpSpPr>
            <a:xfrm>
              <a:off x="764342" y="3624174"/>
              <a:ext cx="3388558" cy="793664"/>
              <a:chOff x="734683" y="3813626"/>
              <a:chExt cx="3540150" cy="793664"/>
            </a:xfrm>
          </p:grpSpPr>
          <p:sp>
            <p:nvSpPr>
              <p:cNvPr id="506" name="台形 505">
                <a:extLst>
                  <a:ext uri="{FF2B5EF4-FFF2-40B4-BE49-F238E27FC236}">
                    <a16:creationId xmlns:a16="http://schemas.microsoft.com/office/drawing/2014/main" id="{4EBF1B72-1786-42BF-AC59-1D96C33B61FB}"/>
                  </a:ext>
                </a:extLst>
              </p:cNvPr>
              <p:cNvSpPr/>
              <p:nvPr/>
            </p:nvSpPr>
            <p:spPr>
              <a:xfrm>
                <a:off x="734683" y="3813626"/>
                <a:ext cx="3538260" cy="793664"/>
              </a:xfrm>
              <a:prstGeom prst="trapezoid">
                <a:avLst>
                  <a:gd name="adj" fmla="val 37256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07" name="フリーフォーム: 図形 506">
                <a:extLst>
                  <a:ext uri="{FF2B5EF4-FFF2-40B4-BE49-F238E27FC236}">
                    <a16:creationId xmlns:a16="http://schemas.microsoft.com/office/drawing/2014/main" id="{CB72D0CC-D72C-43BB-86B8-C98A7FB61A7B}"/>
                  </a:ext>
                </a:extLst>
              </p:cNvPr>
              <p:cNvSpPr/>
              <p:nvPr/>
            </p:nvSpPr>
            <p:spPr>
              <a:xfrm>
                <a:off x="736573" y="3813627"/>
                <a:ext cx="3538260" cy="793663"/>
              </a:xfrm>
              <a:custGeom>
                <a:avLst/>
                <a:gdLst>
                  <a:gd name="connsiteX0" fmla="*/ 4555893 w 6801921"/>
                  <a:gd name="connsiteY0" fmla="*/ 1519632 h 1525731"/>
                  <a:gd name="connsiteX1" fmla="*/ 4665340 w 6801921"/>
                  <a:gd name="connsiteY1" fmla="*/ 1519632 h 1525731"/>
                  <a:gd name="connsiteX2" fmla="*/ 4682566 w 6801921"/>
                  <a:gd name="connsiteY2" fmla="*/ 1525731 h 1525731"/>
                  <a:gd name="connsiteX3" fmla="*/ 4538666 w 6801921"/>
                  <a:gd name="connsiteY3" fmla="*/ 1525731 h 1525731"/>
                  <a:gd name="connsiteX4" fmla="*/ 242684 w 6801921"/>
                  <a:gd name="connsiteY4" fmla="*/ 1519632 h 1525731"/>
                  <a:gd name="connsiteX5" fmla="*/ 352132 w 6801921"/>
                  <a:gd name="connsiteY5" fmla="*/ 1519632 h 1525731"/>
                  <a:gd name="connsiteX6" fmla="*/ 369358 w 6801921"/>
                  <a:gd name="connsiteY6" fmla="*/ 1525731 h 1525731"/>
                  <a:gd name="connsiteX7" fmla="*/ 225458 w 6801921"/>
                  <a:gd name="connsiteY7" fmla="*/ 1525731 h 1525731"/>
                  <a:gd name="connsiteX8" fmla="*/ 3079587 w 6801921"/>
                  <a:gd name="connsiteY8" fmla="*/ 1517595 h 1525731"/>
                  <a:gd name="connsiteX9" fmla="*/ 3096243 w 6801921"/>
                  <a:gd name="connsiteY9" fmla="*/ 1517595 h 1525731"/>
                  <a:gd name="connsiteX10" fmla="*/ 3113909 w 6801921"/>
                  <a:gd name="connsiteY10" fmla="*/ 1523849 h 1525731"/>
                  <a:gd name="connsiteX11" fmla="*/ 3114820 w 6801921"/>
                  <a:gd name="connsiteY11" fmla="*/ 1525731 h 1525731"/>
                  <a:gd name="connsiteX12" fmla="*/ 3061010 w 6801921"/>
                  <a:gd name="connsiteY12" fmla="*/ 1525731 h 1525731"/>
                  <a:gd name="connsiteX13" fmla="*/ 3061922 w 6801921"/>
                  <a:gd name="connsiteY13" fmla="*/ 1523849 h 1525731"/>
                  <a:gd name="connsiteX14" fmla="*/ 3079587 w 6801921"/>
                  <a:gd name="connsiteY14" fmla="*/ 1517595 h 1525731"/>
                  <a:gd name="connsiteX15" fmla="*/ 3166433 w 6801921"/>
                  <a:gd name="connsiteY15" fmla="*/ 1513526 h 1525731"/>
                  <a:gd name="connsiteX16" fmla="*/ 3228292 w 6801921"/>
                  <a:gd name="connsiteY16" fmla="*/ 1513526 h 1525731"/>
                  <a:gd name="connsiteX17" fmla="*/ 3246799 w 6801921"/>
                  <a:gd name="connsiteY17" fmla="*/ 1520079 h 1525731"/>
                  <a:gd name="connsiteX18" fmla="*/ 3249538 w 6801921"/>
                  <a:gd name="connsiteY18" fmla="*/ 1525731 h 1525731"/>
                  <a:gd name="connsiteX19" fmla="*/ 3145187 w 6801921"/>
                  <a:gd name="connsiteY19" fmla="*/ 1525731 h 1525731"/>
                  <a:gd name="connsiteX20" fmla="*/ 3147925 w 6801921"/>
                  <a:gd name="connsiteY20" fmla="*/ 1520079 h 1525731"/>
                  <a:gd name="connsiteX21" fmla="*/ 3166433 w 6801921"/>
                  <a:gd name="connsiteY21" fmla="*/ 1513526 h 1525731"/>
                  <a:gd name="connsiteX22" fmla="*/ 6355093 w 6801921"/>
                  <a:gd name="connsiteY22" fmla="*/ 1507429 h 1525731"/>
                  <a:gd name="connsiteX23" fmla="*/ 6463589 w 6801921"/>
                  <a:gd name="connsiteY23" fmla="*/ 1507429 h 1525731"/>
                  <a:gd name="connsiteX24" fmla="*/ 6480719 w 6801921"/>
                  <a:gd name="connsiteY24" fmla="*/ 1522072 h 1525731"/>
                  <a:gd name="connsiteX25" fmla="*/ 6478946 w 6801921"/>
                  <a:gd name="connsiteY25" fmla="*/ 1525731 h 1525731"/>
                  <a:gd name="connsiteX26" fmla="*/ 6339735 w 6801921"/>
                  <a:gd name="connsiteY26" fmla="*/ 1525731 h 1525731"/>
                  <a:gd name="connsiteX27" fmla="*/ 6337962 w 6801921"/>
                  <a:gd name="connsiteY27" fmla="*/ 1522072 h 1525731"/>
                  <a:gd name="connsiteX28" fmla="*/ 6342980 w 6801921"/>
                  <a:gd name="connsiteY28" fmla="*/ 1511718 h 1525731"/>
                  <a:gd name="connsiteX29" fmla="*/ 6355093 w 6801921"/>
                  <a:gd name="connsiteY29" fmla="*/ 1507429 h 1525731"/>
                  <a:gd name="connsiteX30" fmla="*/ 2041885 w 6801921"/>
                  <a:gd name="connsiteY30" fmla="*/ 1507429 h 1525731"/>
                  <a:gd name="connsiteX31" fmla="*/ 2150381 w 6801921"/>
                  <a:gd name="connsiteY31" fmla="*/ 1507429 h 1525731"/>
                  <a:gd name="connsiteX32" fmla="*/ 2167511 w 6801921"/>
                  <a:gd name="connsiteY32" fmla="*/ 1522072 h 1525731"/>
                  <a:gd name="connsiteX33" fmla="*/ 2165737 w 6801921"/>
                  <a:gd name="connsiteY33" fmla="*/ 1525731 h 1525731"/>
                  <a:gd name="connsiteX34" fmla="*/ 2026527 w 6801921"/>
                  <a:gd name="connsiteY34" fmla="*/ 1525731 h 1525731"/>
                  <a:gd name="connsiteX35" fmla="*/ 2024754 w 6801921"/>
                  <a:gd name="connsiteY35" fmla="*/ 1522072 h 1525731"/>
                  <a:gd name="connsiteX36" fmla="*/ 2029772 w 6801921"/>
                  <a:gd name="connsiteY36" fmla="*/ 1511718 h 1525731"/>
                  <a:gd name="connsiteX37" fmla="*/ 2041885 w 6801921"/>
                  <a:gd name="connsiteY37" fmla="*/ 1507429 h 1525731"/>
                  <a:gd name="connsiteX38" fmla="*/ 3293009 w 6801921"/>
                  <a:gd name="connsiteY38" fmla="*/ 1506611 h 1525731"/>
                  <a:gd name="connsiteX39" fmla="*/ 3401504 w 6801921"/>
                  <a:gd name="connsiteY39" fmla="*/ 1506612 h 1525731"/>
                  <a:gd name="connsiteX40" fmla="*/ 3413617 w 6801921"/>
                  <a:gd name="connsiteY40" fmla="*/ 1510901 h 1525731"/>
                  <a:gd name="connsiteX41" fmla="*/ 3418635 w 6801921"/>
                  <a:gd name="connsiteY41" fmla="*/ 1521256 h 1525731"/>
                  <a:gd name="connsiteX42" fmla="*/ 3416465 w 6801921"/>
                  <a:gd name="connsiteY42" fmla="*/ 1525731 h 1525731"/>
                  <a:gd name="connsiteX43" fmla="*/ 3278046 w 6801921"/>
                  <a:gd name="connsiteY43" fmla="*/ 1525731 h 1525731"/>
                  <a:gd name="connsiteX44" fmla="*/ 3275878 w 6801921"/>
                  <a:gd name="connsiteY44" fmla="*/ 1521255 h 1525731"/>
                  <a:gd name="connsiteX45" fmla="*/ 3275879 w 6801921"/>
                  <a:gd name="connsiteY45" fmla="*/ 1521255 h 1525731"/>
                  <a:gd name="connsiteX46" fmla="*/ 3293009 w 6801921"/>
                  <a:gd name="connsiteY46" fmla="*/ 1506611 h 1525731"/>
                  <a:gd name="connsiteX47" fmla="*/ 6198061 w 6801921"/>
                  <a:gd name="connsiteY47" fmla="*/ 1505904 h 1525731"/>
                  <a:gd name="connsiteX48" fmla="*/ 6306557 w 6801921"/>
                  <a:gd name="connsiteY48" fmla="*/ 1505904 h 1525731"/>
                  <a:gd name="connsiteX49" fmla="*/ 6323687 w 6801921"/>
                  <a:gd name="connsiteY49" fmla="*/ 1520547 h 1525731"/>
                  <a:gd name="connsiteX50" fmla="*/ 6321175 w 6801921"/>
                  <a:gd name="connsiteY50" fmla="*/ 1525731 h 1525731"/>
                  <a:gd name="connsiteX51" fmla="*/ 6183443 w 6801921"/>
                  <a:gd name="connsiteY51" fmla="*/ 1525731 h 1525731"/>
                  <a:gd name="connsiteX52" fmla="*/ 6180930 w 6801921"/>
                  <a:gd name="connsiteY52" fmla="*/ 1520547 h 1525731"/>
                  <a:gd name="connsiteX53" fmla="*/ 6185948 w 6801921"/>
                  <a:gd name="connsiteY53" fmla="*/ 1510193 h 1525731"/>
                  <a:gd name="connsiteX54" fmla="*/ 6198061 w 6801921"/>
                  <a:gd name="connsiteY54" fmla="*/ 1505904 h 1525731"/>
                  <a:gd name="connsiteX55" fmla="*/ 1884853 w 6801921"/>
                  <a:gd name="connsiteY55" fmla="*/ 1505904 h 1525731"/>
                  <a:gd name="connsiteX56" fmla="*/ 1993348 w 6801921"/>
                  <a:gd name="connsiteY56" fmla="*/ 1505904 h 1525731"/>
                  <a:gd name="connsiteX57" fmla="*/ 2010480 w 6801921"/>
                  <a:gd name="connsiteY57" fmla="*/ 1520547 h 1525731"/>
                  <a:gd name="connsiteX58" fmla="*/ 2010479 w 6801921"/>
                  <a:gd name="connsiteY58" fmla="*/ 1520547 h 1525731"/>
                  <a:gd name="connsiteX59" fmla="*/ 2007966 w 6801921"/>
                  <a:gd name="connsiteY59" fmla="*/ 1525731 h 1525731"/>
                  <a:gd name="connsiteX60" fmla="*/ 1870235 w 6801921"/>
                  <a:gd name="connsiteY60" fmla="*/ 1525731 h 1525731"/>
                  <a:gd name="connsiteX61" fmla="*/ 1867722 w 6801921"/>
                  <a:gd name="connsiteY61" fmla="*/ 1520547 h 1525731"/>
                  <a:gd name="connsiteX62" fmla="*/ 1872740 w 6801921"/>
                  <a:gd name="connsiteY62" fmla="*/ 1510193 h 1525731"/>
                  <a:gd name="connsiteX63" fmla="*/ 1884853 w 6801921"/>
                  <a:gd name="connsiteY63" fmla="*/ 1505904 h 1525731"/>
                  <a:gd name="connsiteX64" fmla="*/ 4696269 w 6801921"/>
                  <a:gd name="connsiteY64" fmla="*/ 1503360 h 1525731"/>
                  <a:gd name="connsiteX65" fmla="*/ 4696270 w 6801921"/>
                  <a:gd name="connsiteY65" fmla="*/ 1503361 h 1525731"/>
                  <a:gd name="connsiteX66" fmla="*/ 4696269 w 6801921"/>
                  <a:gd name="connsiteY66" fmla="*/ 1503361 h 1525731"/>
                  <a:gd name="connsiteX67" fmla="*/ 383061 w 6801921"/>
                  <a:gd name="connsiteY67" fmla="*/ 1503360 h 1525731"/>
                  <a:gd name="connsiteX68" fmla="*/ 383062 w 6801921"/>
                  <a:gd name="connsiteY68" fmla="*/ 1503361 h 1525731"/>
                  <a:gd name="connsiteX69" fmla="*/ 383061 w 6801921"/>
                  <a:gd name="connsiteY69" fmla="*/ 1503361 h 1525731"/>
                  <a:gd name="connsiteX70" fmla="*/ 5271154 w 6801921"/>
                  <a:gd name="connsiteY70" fmla="*/ 1499803 h 1525731"/>
                  <a:gd name="connsiteX71" fmla="*/ 5364543 w 6801921"/>
                  <a:gd name="connsiteY71" fmla="*/ 1499803 h 1525731"/>
                  <a:gd name="connsiteX72" fmla="*/ 5389989 w 6801921"/>
                  <a:gd name="connsiteY72" fmla="*/ 1508812 h 1525731"/>
                  <a:gd name="connsiteX73" fmla="*/ 5398187 w 6801921"/>
                  <a:gd name="connsiteY73" fmla="*/ 1525731 h 1525731"/>
                  <a:gd name="connsiteX74" fmla="*/ 5237510 w 6801921"/>
                  <a:gd name="connsiteY74" fmla="*/ 1525731 h 1525731"/>
                  <a:gd name="connsiteX75" fmla="*/ 5245708 w 6801921"/>
                  <a:gd name="connsiteY75" fmla="*/ 1508812 h 1525731"/>
                  <a:gd name="connsiteX76" fmla="*/ 5271154 w 6801921"/>
                  <a:gd name="connsiteY76" fmla="*/ 1499803 h 1525731"/>
                  <a:gd name="connsiteX77" fmla="*/ 957946 w 6801921"/>
                  <a:gd name="connsiteY77" fmla="*/ 1499803 h 1525731"/>
                  <a:gd name="connsiteX78" fmla="*/ 1051335 w 6801921"/>
                  <a:gd name="connsiteY78" fmla="*/ 1499803 h 1525731"/>
                  <a:gd name="connsiteX79" fmla="*/ 1076781 w 6801921"/>
                  <a:gd name="connsiteY79" fmla="*/ 1508812 h 1525731"/>
                  <a:gd name="connsiteX80" fmla="*/ 1084979 w 6801921"/>
                  <a:gd name="connsiteY80" fmla="*/ 1525731 h 1525731"/>
                  <a:gd name="connsiteX81" fmla="*/ 924302 w 6801921"/>
                  <a:gd name="connsiteY81" fmla="*/ 1525731 h 1525731"/>
                  <a:gd name="connsiteX82" fmla="*/ 932500 w 6801921"/>
                  <a:gd name="connsiteY82" fmla="*/ 1508812 h 1525731"/>
                  <a:gd name="connsiteX83" fmla="*/ 957946 w 6801921"/>
                  <a:gd name="connsiteY83" fmla="*/ 1499803 h 1525731"/>
                  <a:gd name="connsiteX84" fmla="*/ 6141374 w 6801921"/>
                  <a:gd name="connsiteY84" fmla="*/ 1497260 h 1525731"/>
                  <a:gd name="connsiteX85" fmla="*/ 6147325 w 6801921"/>
                  <a:gd name="connsiteY85" fmla="*/ 1497260 h 1525731"/>
                  <a:gd name="connsiteX86" fmla="*/ 6166060 w 6801921"/>
                  <a:gd name="connsiteY86" fmla="*/ 1513275 h 1525731"/>
                  <a:gd name="connsiteX87" fmla="*/ 6160573 w 6801921"/>
                  <a:gd name="connsiteY87" fmla="*/ 1524600 h 1525731"/>
                  <a:gd name="connsiteX88" fmla="*/ 6157377 w 6801921"/>
                  <a:gd name="connsiteY88" fmla="*/ 1525731 h 1525731"/>
                  <a:gd name="connsiteX89" fmla="*/ 6131322 w 6801921"/>
                  <a:gd name="connsiteY89" fmla="*/ 1525731 h 1525731"/>
                  <a:gd name="connsiteX90" fmla="*/ 6128126 w 6801921"/>
                  <a:gd name="connsiteY90" fmla="*/ 1524600 h 1525731"/>
                  <a:gd name="connsiteX91" fmla="*/ 6122639 w 6801921"/>
                  <a:gd name="connsiteY91" fmla="*/ 1513275 h 1525731"/>
                  <a:gd name="connsiteX92" fmla="*/ 6141374 w 6801921"/>
                  <a:gd name="connsiteY92" fmla="*/ 1497260 h 1525731"/>
                  <a:gd name="connsiteX93" fmla="*/ 1828165 w 6801921"/>
                  <a:gd name="connsiteY93" fmla="*/ 1497260 h 1525731"/>
                  <a:gd name="connsiteX94" fmla="*/ 1834116 w 6801921"/>
                  <a:gd name="connsiteY94" fmla="*/ 1497260 h 1525731"/>
                  <a:gd name="connsiteX95" fmla="*/ 1852851 w 6801921"/>
                  <a:gd name="connsiteY95" fmla="*/ 1513275 h 1525731"/>
                  <a:gd name="connsiteX96" fmla="*/ 1847364 w 6801921"/>
                  <a:gd name="connsiteY96" fmla="*/ 1524600 h 1525731"/>
                  <a:gd name="connsiteX97" fmla="*/ 1844169 w 6801921"/>
                  <a:gd name="connsiteY97" fmla="*/ 1525731 h 1525731"/>
                  <a:gd name="connsiteX98" fmla="*/ 1818114 w 6801921"/>
                  <a:gd name="connsiteY98" fmla="*/ 1525731 h 1525731"/>
                  <a:gd name="connsiteX99" fmla="*/ 1814918 w 6801921"/>
                  <a:gd name="connsiteY99" fmla="*/ 1524600 h 1525731"/>
                  <a:gd name="connsiteX100" fmla="*/ 1809431 w 6801921"/>
                  <a:gd name="connsiteY100" fmla="*/ 1513275 h 1525731"/>
                  <a:gd name="connsiteX101" fmla="*/ 1828165 w 6801921"/>
                  <a:gd name="connsiteY101" fmla="*/ 1497260 h 1525731"/>
                  <a:gd name="connsiteX102" fmla="*/ 6522056 w 6801921"/>
                  <a:gd name="connsiteY102" fmla="*/ 1492684 h 1525731"/>
                  <a:gd name="connsiteX103" fmla="*/ 6639833 w 6801921"/>
                  <a:gd name="connsiteY103" fmla="*/ 1492684 h 1525731"/>
                  <a:gd name="connsiteX104" fmla="*/ 6662138 w 6801921"/>
                  <a:gd name="connsiteY104" fmla="*/ 1511750 h 1525731"/>
                  <a:gd name="connsiteX105" fmla="*/ 6655604 w 6801921"/>
                  <a:gd name="connsiteY105" fmla="*/ 1525232 h 1525731"/>
                  <a:gd name="connsiteX106" fmla="*/ 6654194 w 6801921"/>
                  <a:gd name="connsiteY106" fmla="*/ 1525731 h 1525731"/>
                  <a:gd name="connsiteX107" fmla="*/ 6507695 w 6801921"/>
                  <a:gd name="connsiteY107" fmla="*/ 1525731 h 1525731"/>
                  <a:gd name="connsiteX108" fmla="*/ 6506284 w 6801921"/>
                  <a:gd name="connsiteY108" fmla="*/ 1525232 h 1525731"/>
                  <a:gd name="connsiteX109" fmla="*/ 6499751 w 6801921"/>
                  <a:gd name="connsiteY109" fmla="*/ 1511750 h 1525731"/>
                  <a:gd name="connsiteX110" fmla="*/ 6522056 w 6801921"/>
                  <a:gd name="connsiteY110" fmla="*/ 1492684 h 1525731"/>
                  <a:gd name="connsiteX111" fmla="*/ 2208848 w 6801921"/>
                  <a:gd name="connsiteY111" fmla="*/ 1492684 h 1525731"/>
                  <a:gd name="connsiteX112" fmla="*/ 2326625 w 6801921"/>
                  <a:gd name="connsiteY112" fmla="*/ 1492684 h 1525731"/>
                  <a:gd name="connsiteX113" fmla="*/ 2348930 w 6801921"/>
                  <a:gd name="connsiteY113" fmla="*/ 1511750 h 1525731"/>
                  <a:gd name="connsiteX114" fmla="*/ 2342396 w 6801921"/>
                  <a:gd name="connsiteY114" fmla="*/ 1525232 h 1525731"/>
                  <a:gd name="connsiteX115" fmla="*/ 2340986 w 6801921"/>
                  <a:gd name="connsiteY115" fmla="*/ 1525731 h 1525731"/>
                  <a:gd name="connsiteX116" fmla="*/ 2194487 w 6801921"/>
                  <a:gd name="connsiteY116" fmla="*/ 1525731 h 1525731"/>
                  <a:gd name="connsiteX117" fmla="*/ 2193076 w 6801921"/>
                  <a:gd name="connsiteY117" fmla="*/ 1525232 h 1525731"/>
                  <a:gd name="connsiteX118" fmla="*/ 2186544 w 6801921"/>
                  <a:gd name="connsiteY118" fmla="*/ 1511750 h 1525731"/>
                  <a:gd name="connsiteX119" fmla="*/ 2208848 w 6801921"/>
                  <a:gd name="connsiteY119" fmla="*/ 1492684 h 1525731"/>
                  <a:gd name="connsiteX120" fmla="*/ 5465660 w 6801921"/>
                  <a:gd name="connsiteY120" fmla="*/ 1487600 h 1525731"/>
                  <a:gd name="connsiteX121" fmla="*/ 5559048 w 6801921"/>
                  <a:gd name="connsiteY121" fmla="*/ 1487600 h 1525731"/>
                  <a:gd name="connsiteX122" fmla="*/ 5595034 w 6801921"/>
                  <a:gd name="connsiteY122" fmla="*/ 1518361 h 1525731"/>
                  <a:gd name="connsiteX123" fmla="*/ 5591462 w 6801921"/>
                  <a:gd name="connsiteY123" fmla="*/ 1525731 h 1525731"/>
                  <a:gd name="connsiteX124" fmla="*/ 5433245 w 6801921"/>
                  <a:gd name="connsiteY124" fmla="*/ 1525731 h 1525731"/>
                  <a:gd name="connsiteX125" fmla="*/ 5429674 w 6801921"/>
                  <a:gd name="connsiteY125" fmla="*/ 1518361 h 1525731"/>
                  <a:gd name="connsiteX126" fmla="*/ 5440214 w 6801921"/>
                  <a:gd name="connsiteY126" fmla="*/ 1496610 h 1525731"/>
                  <a:gd name="connsiteX127" fmla="*/ 5465660 w 6801921"/>
                  <a:gd name="connsiteY127" fmla="*/ 1487600 h 1525731"/>
                  <a:gd name="connsiteX128" fmla="*/ 1152452 w 6801921"/>
                  <a:gd name="connsiteY128" fmla="*/ 1487600 h 1525731"/>
                  <a:gd name="connsiteX129" fmla="*/ 1245840 w 6801921"/>
                  <a:gd name="connsiteY129" fmla="*/ 1487600 h 1525731"/>
                  <a:gd name="connsiteX130" fmla="*/ 1281826 w 6801921"/>
                  <a:gd name="connsiteY130" fmla="*/ 1518361 h 1525731"/>
                  <a:gd name="connsiteX131" fmla="*/ 1278254 w 6801921"/>
                  <a:gd name="connsiteY131" fmla="*/ 1525731 h 1525731"/>
                  <a:gd name="connsiteX132" fmla="*/ 1120037 w 6801921"/>
                  <a:gd name="connsiteY132" fmla="*/ 1525731 h 1525731"/>
                  <a:gd name="connsiteX133" fmla="*/ 1116466 w 6801921"/>
                  <a:gd name="connsiteY133" fmla="*/ 1518361 h 1525731"/>
                  <a:gd name="connsiteX134" fmla="*/ 1127006 w 6801921"/>
                  <a:gd name="connsiteY134" fmla="*/ 1496610 h 1525731"/>
                  <a:gd name="connsiteX135" fmla="*/ 1152452 w 6801921"/>
                  <a:gd name="connsiteY135" fmla="*/ 1487600 h 1525731"/>
                  <a:gd name="connsiteX136" fmla="*/ 6784606 w 6801921"/>
                  <a:gd name="connsiteY136" fmla="*/ 1483749 h 1525731"/>
                  <a:gd name="connsiteX137" fmla="*/ 6801921 w 6801921"/>
                  <a:gd name="connsiteY137" fmla="*/ 1525731 h 1525731"/>
                  <a:gd name="connsiteX138" fmla="*/ 6780914 w 6801921"/>
                  <a:gd name="connsiteY138" fmla="*/ 1525731 h 1525731"/>
                  <a:gd name="connsiteX139" fmla="*/ 6772214 w 6801921"/>
                  <a:gd name="connsiteY139" fmla="*/ 1522651 h 1525731"/>
                  <a:gd name="connsiteX140" fmla="*/ 6763851 w 6801921"/>
                  <a:gd name="connsiteY140" fmla="*/ 1505394 h 1525731"/>
                  <a:gd name="connsiteX141" fmla="*/ 6772214 w 6801921"/>
                  <a:gd name="connsiteY141" fmla="*/ 1488137 h 1525731"/>
                  <a:gd name="connsiteX142" fmla="*/ 2471398 w 6801921"/>
                  <a:gd name="connsiteY142" fmla="*/ 1483749 h 1525731"/>
                  <a:gd name="connsiteX143" fmla="*/ 2479485 w 6801921"/>
                  <a:gd name="connsiteY143" fmla="*/ 1503357 h 1525731"/>
                  <a:gd name="connsiteX144" fmla="*/ 2528787 w 6801921"/>
                  <a:gd name="connsiteY144" fmla="*/ 1503357 h 1525731"/>
                  <a:gd name="connsiteX145" fmla="*/ 2570847 w 6801921"/>
                  <a:gd name="connsiteY145" fmla="*/ 1518249 h 1525731"/>
                  <a:gd name="connsiteX146" fmla="*/ 2576748 w 6801921"/>
                  <a:gd name="connsiteY146" fmla="*/ 1525731 h 1525731"/>
                  <a:gd name="connsiteX147" fmla="*/ 2488713 w 6801921"/>
                  <a:gd name="connsiteY147" fmla="*/ 1525731 h 1525731"/>
                  <a:gd name="connsiteX148" fmla="*/ 2467706 w 6801921"/>
                  <a:gd name="connsiteY148" fmla="*/ 1525731 h 1525731"/>
                  <a:gd name="connsiteX149" fmla="*/ 2441939 w 6801921"/>
                  <a:gd name="connsiteY149" fmla="*/ 1525731 h 1525731"/>
                  <a:gd name="connsiteX150" fmla="*/ 2432711 w 6801921"/>
                  <a:gd name="connsiteY150" fmla="*/ 1503357 h 1525731"/>
                  <a:gd name="connsiteX151" fmla="*/ 2451631 w 6801921"/>
                  <a:gd name="connsiteY151" fmla="*/ 1503357 h 1525731"/>
                  <a:gd name="connsiteX152" fmla="*/ 2459005 w 6801921"/>
                  <a:gd name="connsiteY152" fmla="*/ 1488137 h 1525731"/>
                  <a:gd name="connsiteX153" fmla="*/ 3713665 w 6801921"/>
                  <a:gd name="connsiteY153" fmla="*/ 1480985 h 1525731"/>
                  <a:gd name="connsiteX154" fmla="*/ 3837378 w 6801921"/>
                  <a:gd name="connsiteY154" fmla="*/ 1480985 h 1525731"/>
                  <a:gd name="connsiteX155" fmla="*/ 3863551 w 6801921"/>
                  <a:gd name="connsiteY155" fmla="*/ 1503358 h 1525731"/>
                  <a:gd name="connsiteX156" fmla="*/ 3837378 w 6801921"/>
                  <a:gd name="connsiteY156" fmla="*/ 1525731 h 1525731"/>
                  <a:gd name="connsiteX157" fmla="*/ 3713665 w 6801921"/>
                  <a:gd name="connsiteY157" fmla="*/ 1525731 h 1525731"/>
                  <a:gd name="connsiteX158" fmla="*/ 3687493 w 6801921"/>
                  <a:gd name="connsiteY158" fmla="*/ 1503358 h 1525731"/>
                  <a:gd name="connsiteX159" fmla="*/ 3713665 w 6801921"/>
                  <a:gd name="connsiteY159" fmla="*/ 1480985 h 1525731"/>
                  <a:gd name="connsiteX160" fmla="*/ 4724820 w 6801921"/>
                  <a:gd name="connsiteY160" fmla="*/ 1478955 h 1525731"/>
                  <a:gd name="connsiteX161" fmla="*/ 4834268 w 6801921"/>
                  <a:gd name="connsiteY161" fmla="*/ 1478955 h 1525731"/>
                  <a:gd name="connsiteX162" fmla="*/ 4862819 w 6801921"/>
                  <a:gd name="connsiteY162" fmla="*/ 1503361 h 1525731"/>
                  <a:gd name="connsiteX163" fmla="*/ 4862818 w 6801921"/>
                  <a:gd name="connsiteY163" fmla="*/ 1503361 h 1525731"/>
                  <a:gd name="connsiteX164" fmla="*/ 4854456 w 6801921"/>
                  <a:gd name="connsiteY164" fmla="*/ 1520618 h 1525731"/>
                  <a:gd name="connsiteX165" fmla="*/ 4840013 w 6801921"/>
                  <a:gd name="connsiteY165" fmla="*/ 1525731 h 1525731"/>
                  <a:gd name="connsiteX166" fmla="*/ 4719076 w 6801921"/>
                  <a:gd name="connsiteY166" fmla="*/ 1525731 h 1525731"/>
                  <a:gd name="connsiteX167" fmla="*/ 4704632 w 6801921"/>
                  <a:gd name="connsiteY167" fmla="*/ 1520617 h 1525731"/>
                  <a:gd name="connsiteX168" fmla="*/ 4696270 w 6801921"/>
                  <a:gd name="connsiteY168" fmla="*/ 1503361 h 1525731"/>
                  <a:gd name="connsiteX169" fmla="*/ 4704632 w 6801921"/>
                  <a:gd name="connsiteY169" fmla="*/ 1486104 h 1525731"/>
                  <a:gd name="connsiteX170" fmla="*/ 4724820 w 6801921"/>
                  <a:gd name="connsiteY170" fmla="*/ 1478955 h 1525731"/>
                  <a:gd name="connsiteX171" fmla="*/ 411612 w 6801921"/>
                  <a:gd name="connsiteY171" fmla="*/ 1478955 h 1525731"/>
                  <a:gd name="connsiteX172" fmla="*/ 521060 w 6801921"/>
                  <a:gd name="connsiteY172" fmla="*/ 1478955 h 1525731"/>
                  <a:gd name="connsiteX173" fmla="*/ 549611 w 6801921"/>
                  <a:gd name="connsiteY173" fmla="*/ 1503361 h 1525731"/>
                  <a:gd name="connsiteX174" fmla="*/ 549610 w 6801921"/>
                  <a:gd name="connsiteY174" fmla="*/ 1503361 h 1525731"/>
                  <a:gd name="connsiteX175" fmla="*/ 541248 w 6801921"/>
                  <a:gd name="connsiteY175" fmla="*/ 1520618 h 1525731"/>
                  <a:gd name="connsiteX176" fmla="*/ 526805 w 6801921"/>
                  <a:gd name="connsiteY176" fmla="*/ 1525731 h 1525731"/>
                  <a:gd name="connsiteX177" fmla="*/ 405868 w 6801921"/>
                  <a:gd name="connsiteY177" fmla="*/ 1525731 h 1525731"/>
                  <a:gd name="connsiteX178" fmla="*/ 391424 w 6801921"/>
                  <a:gd name="connsiteY178" fmla="*/ 1520617 h 1525731"/>
                  <a:gd name="connsiteX179" fmla="*/ 383062 w 6801921"/>
                  <a:gd name="connsiteY179" fmla="*/ 1503361 h 1525731"/>
                  <a:gd name="connsiteX180" fmla="*/ 391424 w 6801921"/>
                  <a:gd name="connsiteY180" fmla="*/ 1486104 h 1525731"/>
                  <a:gd name="connsiteX181" fmla="*/ 411612 w 6801921"/>
                  <a:gd name="connsiteY181" fmla="*/ 1478955 h 1525731"/>
                  <a:gd name="connsiteX182" fmla="*/ 4525439 w 6801921"/>
                  <a:gd name="connsiteY182" fmla="*/ 1476920 h 1525731"/>
                  <a:gd name="connsiteX183" fmla="*/ 4657727 w 6801921"/>
                  <a:gd name="connsiteY183" fmla="*/ 1476920 h 1525731"/>
                  <a:gd name="connsiteX184" fmla="*/ 4674858 w 6801921"/>
                  <a:gd name="connsiteY184" fmla="*/ 1491564 h 1525731"/>
                  <a:gd name="connsiteX185" fmla="*/ 4674857 w 6801921"/>
                  <a:gd name="connsiteY185" fmla="*/ 1491564 h 1525731"/>
                  <a:gd name="connsiteX186" fmla="*/ 4657726 w 6801921"/>
                  <a:gd name="connsiteY186" fmla="*/ 1506207 h 1525731"/>
                  <a:gd name="connsiteX187" fmla="*/ 4525439 w 6801921"/>
                  <a:gd name="connsiteY187" fmla="*/ 1506207 h 1525731"/>
                  <a:gd name="connsiteX188" fmla="*/ 4513326 w 6801921"/>
                  <a:gd name="connsiteY188" fmla="*/ 1501918 h 1525731"/>
                  <a:gd name="connsiteX189" fmla="*/ 4508309 w 6801921"/>
                  <a:gd name="connsiteY189" fmla="*/ 1491564 h 1525731"/>
                  <a:gd name="connsiteX190" fmla="*/ 4513326 w 6801921"/>
                  <a:gd name="connsiteY190" fmla="*/ 1481210 h 1525731"/>
                  <a:gd name="connsiteX191" fmla="*/ 4525439 w 6801921"/>
                  <a:gd name="connsiteY191" fmla="*/ 1476920 h 1525731"/>
                  <a:gd name="connsiteX192" fmla="*/ 212231 w 6801921"/>
                  <a:gd name="connsiteY192" fmla="*/ 1476920 h 1525731"/>
                  <a:gd name="connsiteX193" fmla="*/ 344519 w 6801921"/>
                  <a:gd name="connsiteY193" fmla="*/ 1476920 h 1525731"/>
                  <a:gd name="connsiteX194" fmla="*/ 361650 w 6801921"/>
                  <a:gd name="connsiteY194" fmla="*/ 1491564 h 1525731"/>
                  <a:gd name="connsiteX195" fmla="*/ 361649 w 6801921"/>
                  <a:gd name="connsiteY195" fmla="*/ 1491564 h 1525731"/>
                  <a:gd name="connsiteX196" fmla="*/ 344518 w 6801921"/>
                  <a:gd name="connsiteY196" fmla="*/ 1506207 h 1525731"/>
                  <a:gd name="connsiteX197" fmla="*/ 212231 w 6801921"/>
                  <a:gd name="connsiteY197" fmla="*/ 1506207 h 1525731"/>
                  <a:gd name="connsiteX198" fmla="*/ 200118 w 6801921"/>
                  <a:gd name="connsiteY198" fmla="*/ 1501918 h 1525731"/>
                  <a:gd name="connsiteX199" fmla="*/ 195101 w 6801921"/>
                  <a:gd name="connsiteY199" fmla="*/ 1491564 h 1525731"/>
                  <a:gd name="connsiteX200" fmla="*/ 200118 w 6801921"/>
                  <a:gd name="connsiteY200" fmla="*/ 1481210 h 1525731"/>
                  <a:gd name="connsiteX201" fmla="*/ 212231 w 6801921"/>
                  <a:gd name="connsiteY201" fmla="*/ 1476920 h 1525731"/>
                  <a:gd name="connsiteX202" fmla="*/ 5700913 w 6801921"/>
                  <a:gd name="connsiteY202" fmla="*/ 1476412 h 1525731"/>
                  <a:gd name="connsiteX203" fmla="*/ 5731843 w 6801921"/>
                  <a:gd name="connsiteY203" fmla="*/ 1476412 h 1525731"/>
                  <a:gd name="connsiteX204" fmla="*/ 5768722 w 6801921"/>
                  <a:gd name="connsiteY204" fmla="*/ 1507936 h 1525731"/>
                  <a:gd name="connsiteX205" fmla="*/ 5760099 w 6801921"/>
                  <a:gd name="connsiteY205" fmla="*/ 1525731 h 1525731"/>
                  <a:gd name="connsiteX206" fmla="*/ 5672657 w 6801921"/>
                  <a:gd name="connsiteY206" fmla="*/ 1525731 h 1525731"/>
                  <a:gd name="connsiteX207" fmla="*/ 5664034 w 6801921"/>
                  <a:gd name="connsiteY207" fmla="*/ 1507936 h 1525731"/>
                  <a:gd name="connsiteX208" fmla="*/ 5700913 w 6801921"/>
                  <a:gd name="connsiteY208" fmla="*/ 1476412 h 1525731"/>
                  <a:gd name="connsiteX209" fmla="*/ 1387705 w 6801921"/>
                  <a:gd name="connsiteY209" fmla="*/ 1476412 h 1525731"/>
                  <a:gd name="connsiteX210" fmla="*/ 1418635 w 6801921"/>
                  <a:gd name="connsiteY210" fmla="*/ 1476412 h 1525731"/>
                  <a:gd name="connsiteX211" fmla="*/ 1455514 w 6801921"/>
                  <a:gd name="connsiteY211" fmla="*/ 1507936 h 1525731"/>
                  <a:gd name="connsiteX212" fmla="*/ 1446890 w 6801921"/>
                  <a:gd name="connsiteY212" fmla="*/ 1525731 h 1525731"/>
                  <a:gd name="connsiteX213" fmla="*/ 1359449 w 6801921"/>
                  <a:gd name="connsiteY213" fmla="*/ 1525731 h 1525731"/>
                  <a:gd name="connsiteX214" fmla="*/ 1350826 w 6801921"/>
                  <a:gd name="connsiteY214" fmla="*/ 1507936 h 1525731"/>
                  <a:gd name="connsiteX215" fmla="*/ 1387705 w 6801921"/>
                  <a:gd name="connsiteY215" fmla="*/ 1476412 h 1525731"/>
                  <a:gd name="connsiteX216" fmla="*/ 5835936 w 6801921"/>
                  <a:gd name="connsiteY216" fmla="*/ 1473361 h 1525731"/>
                  <a:gd name="connsiteX217" fmla="*/ 5885901 w 6801921"/>
                  <a:gd name="connsiteY217" fmla="*/ 1473361 h 1525731"/>
                  <a:gd name="connsiteX218" fmla="*/ 5934676 w 6801921"/>
                  <a:gd name="connsiteY218" fmla="*/ 1515054 h 1525731"/>
                  <a:gd name="connsiteX219" fmla="*/ 5929502 w 6801921"/>
                  <a:gd name="connsiteY219" fmla="*/ 1525731 h 1525731"/>
                  <a:gd name="connsiteX220" fmla="*/ 5792336 w 6801921"/>
                  <a:gd name="connsiteY220" fmla="*/ 1525731 h 1525731"/>
                  <a:gd name="connsiteX221" fmla="*/ 5787161 w 6801921"/>
                  <a:gd name="connsiteY221" fmla="*/ 1515054 h 1525731"/>
                  <a:gd name="connsiteX222" fmla="*/ 5835936 w 6801921"/>
                  <a:gd name="connsiteY222" fmla="*/ 1473361 h 1525731"/>
                  <a:gd name="connsiteX223" fmla="*/ 1522728 w 6801921"/>
                  <a:gd name="connsiteY223" fmla="*/ 1473361 h 1525731"/>
                  <a:gd name="connsiteX224" fmla="*/ 1572693 w 6801921"/>
                  <a:gd name="connsiteY224" fmla="*/ 1473361 h 1525731"/>
                  <a:gd name="connsiteX225" fmla="*/ 1621468 w 6801921"/>
                  <a:gd name="connsiteY225" fmla="*/ 1515054 h 1525731"/>
                  <a:gd name="connsiteX226" fmla="*/ 1616294 w 6801921"/>
                  <a:gd name="connsiteY226" fmla="*/ 1525731 h 1525731"/>
                  <a:gd name="connsiteX227" fmla="*/ 1479127 w 6801921"/>
                  <a:gd name="connsiteY227" fmla="*/ 1525731 h 1525731"/>
                  <a:gd name="connsiteX228" fmla="*/ 1473953 w 6801921"/>
                  <a:gd name="connsiteY228" fmla="*/ 1515054 h 1525731"/>
                  <a:gd name="connsiteX229" fmla="*/ 1522728 w 6801921"/>
                  <a:gd name="connsiteY229" fmla="*/ 1473361 h 1525731"/>
                  <a:gd name="connsiteX230" fmla="*/ 5978693 w 6801921"/>
                  <a:gd name="connsiteY230" fmla="*/ 1471327 h 1525731"/>
                  <a:gd name="connsiteX231" fmla="*/ 6066725 w 6801921"/>
                  <a:gd name="connsiteY231" fmla="*/ 1471327 h 1525731"/>
                  <a:gd name="connsiteX232" fmla="*/ 6096467 w 6801921"/>
                  <a:gd name="connsiteY232" fmla="*/ 1496750 h 1525731"/>
                  <a:gd name="connsiteX233" fmla="*/ 6066725 w 6801921"/>
                  <a:gd name="connsiteY233" fmla="*/ 1522173 h 1525731"/>
                  <a:gd name="connsiteX234" fmla="*/ 5978693 w 6801921"/>
                  <a:gd name="connsiteY234" fmla="*/ 1522173 h 1525731"/>
                  <a:gd name="connsiteX235" fmla="*/ 5948952 w 6801921"/>
                  <a:gd name="connsiteY235" fmla="*/ 1496750 h 1525731"/>
                  <a:gd name="connsiteX236" fmla="*/ 5978693 w 6801921"/>
                  <a:gd name="connsiteY236" fmla="*/ 1471327 h 1525731"/>
                  <a:gd name="connsiteX237" fmla="*/ 1665485 w 6801921"/>
                  <a:gd name="connsiteY237" fmla="*/ 1471327 h 1525731"/>
                  <a:gd name="connsiteX238" fmla="*/ 1753517 w 6801921"/>
                  <a:gd name="connsiteY238" fmla="*/ 1471327 h 1525731"/>
                  <a:gd name="connsiteX239" fmla="*/ 1783259 w 6801921"/>
                  <a:gd name="connsiteY239" fmla="*/ 1496750 h 1525731"/>
                  <a:gd name="connsiteX240" fmla="*/ 1753517 w 6801921"/>
                  <a:gd name="connsiteY240" fmla="*/ 1522173 h 1525731"/>
                  <a:gd name="connsiteX241" fmla="*/ 1665485 w 6801921"/>
                  <a:gd name="connsiteY241" fmla="*/ 1522173 h 1525731"/>
                  <a:gd name="connsiteX242" fmla="*/ 1635743 w 6801921"/>
                  <a:gd name="connsiteY242" fmla="*/ 1496750 h 1525731"/>
                  <a:gd name="connsiteX243" fmla="*/ 1665485 w 6801921"/>
                  <a:gd name="connsiteY243" fmla="*/ 1471327 h 1525731"/>
                  <a:gd name="connsiteX244" fmla="*/ 4163341 w 6801921"/>
                  <a:gd name="connsiteY244" fmla="*/ 1470816 h 1525731"/>
                  <a:gd name="connsiteX245" fmla="*/ 4287062 w 6801921"/>
                  <a:gd name="connsiteY245" fmla="*/ 1470816 h 1525731"/>
                  <a:gd name="connsiteX246" fmla="*/ 4313234 w 6801921"/>
                  <a:gd name="connsiteY246" fmla="*/ 1493189 h 1525731"/>
                  <a:gd name="connsiteX247" fmla="*/ 4287062 w 6801921"/>
                  <a:gd name="connsiteY247" fmla="*/ 1515562 h 1525731"/>
                  <a:gd name="connsiteX248" fmla="*/ 4163341 w 6801921"/>
                  <a:gd name="connsiteY248" fmla="*/ 1515562 h 1525731"/>
                  <a:gd name="connsiteX249" fmla="*/ 4137168 w 6801921"/>
                  <a:gd name="connsiteY249" fmla="*/ 1493189 h 1525731"/>
                  <a:gd name="connsiteX250" fmla="*/ 4163341 w 6801921"/>
                  <a:gd name="connsiteY250" fmla="*/ 1470816 h 1525731"/>
                  <a:gd name="connsiteX251" fmla="*/ 2618901 w 6801921"/>
                  <a:gd name="connsiteY251" fmla="*/ 1465734 h 1525731"/>
                  <a:gd name="connsiteX252" fmla="*/ 2636153 w 6801921"/>
                  <a:gd name="connsiteY252" fmla="*/ 1465735 h 1525731"/>
                  <a:gd name="connsiteX253" fmla="*/ 2659074 w 6801921"/>
                  <a:gd name="connsiteY253" fmla="*/ 1473851 h 1525731"/>
                  <a:gd name="connsiteX254" fmla="*/ 2668569 w 6801921"/>
                  <a:gd name="connsiteY254" fmla="*/ 1493445 h 1525731"/>
                  <a:gd name="connsiteX255" fmla="*/ 2659074 w 6801921"/>
                  <a:gd name="connsiteY255" fmla="*/ 1513038 h 1525731"/>
                  <a:gd name="connsiteX256" fmla="*/ 2636153 w 6801921"/>
                  <a:gd name="connsiteY256" fmla="*/ 1521154 h 1525731"/>
                  <a:gd name="connsiteX257" fmla="*/ 2618901 w 6801921"/>
                  <a:gd name="connsiteY257" fmla="*/ 1521154 h 1525731"/>
                  <a:gd name="connsiteX258" fmla="*/ 2586484 w 6801921"/>
                  <a:gd name="connsiteY258" fmla="*/ 1493444 h 1525731"/>
                  <a:gd name="connsiteX259" fmla="*/ 2586485 w 6801921"/>
                  <a:gd name="connsiteY259" fmla="*/ 1493444 h 1525731"/>
                  <a:gd name="connsiteX260" fmla="*/ 2618901 w 6801921"/>
                  <a:gd name="connsiteY260" fmla="*/ 1465734 h 1525731"/>
                  <a:gd name="connsiteX261" fmla="*/ 6689975 w 6801921"/>
                  <a:gd name="connsiteY261" fmla="*/ 1463702 h 1525731"/>
                  <a:gd name="connsiteX262" fmla="*/ 6734231 w 6801921"/>
                  <a:gd name="connsiteY262" fmla="*/ 1463702 h 1525731"/>
                  <a:gd name="connsiteX263" fmla="*/ 6751361 w 6801921"/>
                  <a:gd name="connsiteY263" fmla="*/ 1478346 h 1525731"/>
                  <a:gd name="connsiteX264" fmla="*/ 6734230 w 6801921"/>
                  <a:gd name="connsiteY264" fmla="*/ 1492989 h 1525731"/>
                  <a:gd name="connsiteX265" fmla="*/ 6689975 w 6801921"/>
                  <a:gd name="connsiteY265" fmla="*/ 1492988 h 1525731"/>
                  <a:gd name="connsiteX266" fmla="*/ 6677862 w 6801921"/>
                  <a:gd name="connsiteY266" fmla="*/ 1488700 h 1525731"/>
                  <a:gd name="connsiteX267" fmla="*/ 6672844 w 6801921"/>
                  <a:gd name="connsiteY267" fmla="*/ 1478346 h 1525731"/>
                  <a:gd name="connsiteX268" fmla="*/ 6677862 w 6801921"/>
                  <a:gd name="connsiteY268" fmla="*/ 1467991 h 1525731"/>
                  <a:gd name="connsiteX269" fmla="*/ 6689975 w 6801921"/>
                  <a:gd name="connsiteY269" fmla="*/ 1463702 h 1525731"/>
                  <a:gd name="connsiteX270" fmla="*/ 4941928 w 6801921"/>
                  <a:gd name="connsiteY270" fmla="*/ 1462684 h 1525731"/>
                  <a:gd name="connsiteX271" fmla="*/ 4991894 w 6801921"/>
                  <a:gd name="connsiteY271" fmla="*/ 1462684 h 1525731"/>
                  <a:gd name="connsiteX272" fmla="*/ 5040668 w 6801921"/>
                  <a:gd name="connsiteY272" fmla="*/ 1504376 h 1525731"/>
                  <a:gd name="connsiteX273" fmla="*/ 5030321 w 6801921"/>
                  <a:gd name="connsiteY273" fmla="*/ 1525731 h 1525731"/>
                  <a:gd name="connsiteX274" fmla="*/ 4903502 w 6801921"/>
                  <a:gd name="connsiteY274" fmla="*/ 1525731 h 1525731"/>
                  <a:gd name="connsiteX275" fmla="*/ 4893153 w 6801921"/>
                  <a:gd name="connsiteY275" fmla="*/ 1504376 h 1525731"/>
                  <a:gd name="connsiteX276" fmla="*/ 4941928 w 6801921"/>
                  <a:gd name="connsiteY276" fmla="*/ 1462684 h 1525731"/>
                  <a:gd name="connsiteX277" fmla="*/ 628720 w 6801921"/>
                  <a:gd name="connsiteY277" fmla="*/ 1462684 h 1525731"/>
                  <a:gd name="connsiteX278" fmla="*/ 678686 w 6801921"/>
                  <a:gd name="connsiteY278" fmla="*/ 1462684 h 1525731"/>
                  <a:gd name="connsiteX279" fmla="*/ 727460 w 6801921"/>
                  <a:gd name="connsiteY279" fmla="*/ 1504376 h 1525731"/>
                  <a:gd name="connsiteX280" fmla="*/ 717113 w 6801921"/>
                  <a:gd name="connsiteY280" fmla="*/ 1525731 h 1525731"/>
                  <a:gd name="connsiteX281" fmla="*/ 590294 w 6801921"/>
                  <a:gd name="connsiteY281" fmla="*/ 1525731 h 1525731"/>
                  <a:gd name="connsiteX282" fmla="*/ 579945 w 6801921"/>
                  <a:gd name="connsiteY282" fmla="*/ 1504376 h 1525731"/>
                  <a:gd name="connsiteX283" fmla="*/ 628720 w 6801921"/>
                  <a:gd name="connsiteY283" fmla="*/ 1462684 h 1525731"/>
                  <a:gd name="connsiteX284" fmla="*/ 5084685 w 6801921"/>
                  <a:gd name="connsiteY284" fmla="*/ 1460650 h 1525731"/>
                  <a:gd name="connsiteX285" fmla="*/ 5172713 w 6801921"/>
                  <a:gd name="connsiteY285" fmla="*/ 1460650 h 1525731"/>
                  <a:gd name="connsiteX286" fmla="*/ 5202454 w 6801921"/>
                  <a:gd name="connsiteY286" fmla="*/ 1486073 h 1525731"/>
                  <a:gd name="connsiteX287" fmla="*/ 5172713 w 6801921"/>
                  <a:gd name="connsiteY287" fmla="*/ 1511496 h 1525731"/>
                  <a:gd name="connsiteX288" fmla="*/ 5084685 w 6801921"/>
                  <a:gd name="connsiteY288" fmla="*/ 1511496 h 1525731"/>
                  <a:gd name="connsiteX289" fmla="*/ 5054944 w 6801921"/>
                  <a:gd name="connsiteY289" fmla="*/ 1486073 h 1525731"/>
                  <a:gd name="connsiteX290" fmla="*/ 5084685 w 6801921"/>
                  <a:gd name="connsiteY290" fmla="*/ 1460650 h 1525731"/>
                  <a:gd name="connsiteX291" fmla="*/ 771477 w 6801921"/>
                  <a:gd name="connsiteY291" fmla="*/ 1460650 h 1525731"/>
                  <a:gd name="connsiteX292" fmla="*/ 859505 w 6801921"/>
                  <a:gd name="connsiteY292" fmla="*/ 1460650 h 1525731"/>
                  <a:gd name="connsiteX293" fmla="*/ 889246 w 6801921"/>
                  <a:gd name="connsiteY293" fmla="*/ 1486073 h 1525731"/>
                  <a:gd name="connsiteX294" fmla="*/ 859505 w 6801921"/>
                  <a:gd name="connsiteY294" fmla="*/ 1511496 h 1525731"/>
                  <a:gd name="connsiteX295" fmla="*/ 771477 w 6801921"/>
                  <a:gd name="connsiteY295" fmla="*/ 1511496 h 1525731"/>
                  <a:gd name="connsiteX296" fmla="*/ 741736 w 6801921"/>
                  <a:gd name="connsiteY296" fmla="*/ 1486073 h 1525731"/>
                  <a:gd name="connsiteX297" fmla="*/ 771477 w 6801921"/>
                  <a:gd name="connsiteY297" fmla="*/ 1460650 h 1525731"/>
                  <a:gd name="connsiteX298" fmla="*/ 6584692 w 6801921"/>
                  <a:gd name="connsiteY298" fmla="*/ 1449973 h 1525731"/>
                  <a:gd name="connsiteX299" fmla="*/ 6628948 w 6801921"/>
                  <a:gd name="connsiteY299" fmla="*/ 1449973 h 1525731"/>
                  <a:gd name="connsiteX300" fmla="*/ 6646079 w 6801921"/>
                  <a:gd name="connsiteY300" fmla="*/ 1464617 h 1525731"/>
                  <a:gd name="connsiteX301" fmla="*/ 6646078 w 6801921"/>
                  <a:gd name="connsiteY301" fmla="*/ 1464617 h 1525731"/>
                  <a:gd name="connsiteX302" fmla="*/ 6628948 w 6801921"/>
                  <a:gd name="connsiteY302" fmla="*/ 1479260 h 1525731"/>
                  <a:gd name="connsiteX303" fmla="*/ 6584692 w 6801921"/>
                  <a:gd name="connsiteY303" fmla="*/ 1479260 h 1525731"/>
                  <a:gd name="connsiteX304" fmla="*/ 6572579 w 6801921"/>
                  <a:gd name="connsiteY304" fmla="*/ 1474971 h 1525731"/>
                  <a:gd name="connsiteX305" fmla="*/ 6567562 w 6801921"/>
                  <a:gd name="connsiteY305" fmla="*/ 1464617 h 1525731"/>
                  <a:gd name="connsiteX306" fmla="*/ 6572579 w 6801921"/>
                  <a:gd name="connsiteY306" fmla="*/ 1454263 h 1525731"/>
                  <a:gd name="connsiteX307" fmla="*/ 6584692 w 6801921"/>
                  <a:gd name="connsiteY307" fmla="*/ 1449973 h 1525731"/>
                  <a:gd name="connsiteX308" fmla="*/ 2271485 w 6801921"/>
                  <a:gd name="connsiteY308" fmla="*/ 1449973 h 1525731"/>
                  <a:gd name="connsiteX309" fmla="*/ 2315740 w 6801921"/>
                  <a:gd name="connsiteY309" fmla="*/ 1449973 h 1525731"/>
                  <a:gd name="connsiteX310" fmla="*/ 2332871 w 6801921"/>
                  <a:gd name="connsiteY310" fmla="*/ 1464617 h 1525731"/>
                  <a:gd name="connsiteX311" fmla="*/ 2332870 w 6801921"/>
                  <a:gd name="connsiteY311" fmla="*/ 1464617 h 1525731"/>
                  <a:gd name="connsiteX312" fmla="*/ 2315740 w 6801921"/>
                  <a:gd name="connsiteY312" fmla="*/ 1479260 h 1525731"/>
                  <a:gd name="connsiteX313" fmla="*/ 2271485 w 6801921"/>
                  <a:gd name="connsiteY313" fmla="*/ 1479260 h 1525731"/>
                  <a:gd name="connsiteX314" fmla="*/ 2259372 w 6801921"/>
                  <a:gd name="connsiteY314" fmla="*/ 1474971 h 1525731"/>
                  <a:gd name="connsiteX315" fmla="*/ 2254353 w 6801921"/>
                  <a:gd name="connsiteY315" fmla="*/ 1464617 h 1525731"/>
                  <a:gd name="connsiteX316" fmla="*/ 2259372 w 6801921"/>
                  <a:gd name="connsiteY316" fmla="*/ 1454263 h 1525731"/>
                  <a:gd name="connsiteX317" fmla="*/ 2271485 w 6801921"/>
                  <a:gd name="connsiteY317" fmla="*/ 1449973 h 1525731"/>
                  <a:gd name="connsiteX318" fmla="*/ 3143829 w 6801921"/>
                  <a:gd name="connsiteY318" fmla="*/ 1446411 h 1525731"/>
                  <a:gd name="connsiteX319" fmla="*/ 3231862 w 6801921"/>
                  <a:gd name="connsiteY319" fmla="*/ 1446411 h 1525731"/>
                  <a:gd name="connsiteX320" fmla="*/ 3261603 w 6801921"/>
                  <a:gd name="connsiteY320" fmla="*/ 1471834 h 1525731"/>
                  <a:gd name="connsiteX321" fmla="*/ 3231862 w 6801921"/>
                  <a:gd name="connsiteY321" fmla="*/ 1497257 h 1525731"/>
                  <a:gd name="connsiteX322" fmla="*/ 3143829 w 6801921"/>
                  <a:gd name="connsiteY322" fmla="*/ 1497257 h 1525731"/>
                  <a:gd name="connsiteX323" fmla="*/ 3114088 w 6801921"/>
                  <a:gd name="connsiteY323" fmla="*/ 1471834 h 1525731"/>
                  <a:gd name="connsiteX324" fmla="*/ 3143829 w 6801921"/>
                  <a:gd name="connsiteY324" fmla="*/ 1446411 h 1525731"/>
                  <a:gd name="connsiteX325" fmla="*/ 6122639 w 6801921"/>
                  <a:gd name="connsiteY325" fmla="*/ 1440822 h 1525731"/>
                  <a:gd name="connsiteX326" fmla="*/ 6139294 w 6801921"/>
                  <a:gd name="connsiteY326" fmla="*/ 1440822 h 1525731"/>
                  <a:gd name="connsiteX327" fmla="*/ 6164276 w 6801921"/>
                  <a:gd name="connsiteY327" fmla="*/ 1462177 h 1525731"/>
                  <a:gd name="connsiteX328" fmla="*/ 6139294 w 6801921"/>
                  <a:gd name="connsiteY328" fmla="*/ 1483532 h 1525731"/>
                  <a:gd name="connsiteX329" fmla="*/ 6122639 w 6801921"/>
                  <a:gd name="connsiteY329" fmla="*/ 1483532 h 1525731"/>
                  <a:gd name="connsiteX330" fmla="*/ 6097657 w 6801921"/>
                  <a:gd name="connsiteY330" fmla="*/ 1462177 h 1525731"/>
                  <a:gd name="connsiteX331" fmla="*/ 6122639 w 6801921"/>
                  <a:gd name="connsiteY331" fmla="*/ 1440822 h 1525731"/>
                  <a:gd name="connsiteX332" fmla="*/ 1809431 w 6801921"/>
                  <a:gd name="connsiteY332" fmla="*/ 1440822 h 1525731"/>
                  <a:gd name="connsiteX333" fmla="*/ 1826086 w 6801921"/>
                  <a:gd name="connsiteY333" fmla="*/ 1440822 h 1525731"/>
                  <a:gd name="connsiteX334" fmla="*/ 1851068 w 6801921"/>
                  <a:gd name="connsiteY334" fmla="*/ 1462177 h 1525731"/>
                  <a:gd name="connsiteX335" fmla="*/ 1826086 w 6801921"/>
                  <a:gd name="connsiteY335" fmla="*/ 1483532 h 1525731"/>
                  <a:gd name="connsiteX336" fmla="*/ 1809431 w 6801921"/>
                  <a:gd name="connsiteY336" fmla="*/ 1483532 h 1525731"/>
                  <a:gd name="connsiteX337" fmla="*/ 1784449 w 6801921"/>
                  <a:gd name="connsiteY337" fmla="*/ 1462177 h 1525731"/>
                  <a:gd name="connsiteX338" fmla="*/ 1809431 w 6801921"/>
                  <a:gd name="connsiteY338" fmla="*/ 1440822 h 1525731"/>
                  <a:gd name="connsiteX339" fmla="*/ 6211859 w 6801921"/>
                  <a:gd name="connsiteY339" fmla="*/ 1440313 h 1525731"/>
                  <a:gd name="connsiteX340" fmla="*/ 6321307 w 6801921"/>
                  <a:gd name="connsiteY340" fmla="*/ 1440313 h 1525731"/>
                  <a:gd name="connsiteX341" fmla="*/ 6349858 w 6801921"/>
                  <a:gd name="connsiteY341" fmla="*/ 1464718 h 1525731"/>
                  <a:gd name="connsiteX342" fmla="*/ 6349857 w 6801921"/>
                  <a:gd name="connsiteY342" fmla="*/ 1464718 h 1525731"/>
                  <a:gd name="connsiteX343" fmla="*/ 6321307 w 6801921"/>
                  <a:gd name="connsiteY343" fmla="*/ 1489123 h 1525731"/>
                  <a:gd name="connsiteX344" fmla="*/ 6211859 w 6801921"/>
                  <a:gd name="connsiteY344" fmla="*/ 1489123 h 1525731"/>
                  <a:gd name="connsiteX345" fmla="*/ 6191671 w 6801921"/>
                  <a:gd name="connsiteY345" fmla="*/ 1481974 h 1525731"/>
                  <a:gd name="connsiteX346" fmla="*/ 6183309 w 6801921"/>
                  <a:gd name="connsiteY346" fmla="*/ 1464718 h 1525731"/>
                  <a:gd name="connsiteX347" fmla="*/ 6191671 w 6801921"/>
                  <a:gd name="connsiteY347" fmla="*/ 1447461 h 1525731"/>
                  <a:gd name="connsiteX348" fmla="*/ 6211859 w 6801921"/>
                  <a:gd name="connsiteY348" fmla="*/ 1440313 h 1525731"/>
                  <a:gd name="connsiteX349" fmla="*/ 1898651 w 6801921"/>
                  <a:gd name="connsiteY349" fmla="*/ 1440313 h 1525731"/>
                  <a:gd name="connsiteX350" fmla="*/ 2008099 w 6801921"/>
                  <a:gd name="connsiteY350" fmla="*/ 1440313 h 1525731"/>
                  <a:gd name="connsiteX351" fmla="*/ 2036650 w 6801921"/>
                  <a:gd name="connsiteY351" fmla="*/ 1464718 h 1525731"/>
                  <a:gd name="connsiteX352" fmla="*/ 2036649 w 6801921"/>
                  <a:gd name="connsiteY352" fmla="*/ 1464718 h 1525731"/>
                  <a:gd name="connsiteX353" fmla="*/ 2008099 w 6801921"/>
                  <a:gd name="connsiteY353" fmla="*/ 1489123 h 1525731"/>
                  <a:gd name="connsiteX354" fmla="*/ 1898651 w 6801921"/>
                  <a:gd name="connsiteY354" fmla="*/ 1489123 h 1525731"/>
                  <a:gd name="connsiteX355" fmla="*/ 1878463 w 6801921"/>
                  <a:gd name="connsiteY355" fmla="*/ 1481974 h 1525731"/>
                  <a:gd name="connsiteX356" fmla="*/ 1870100 w 6801921"/>
                  <a:gd name="connsiteY356" fmla="*/ 1464718 h 1525731"/>
                  <a:gd name="connsiteX357" fmla="*/ 1878463 w 6801921"/>
                  <a:gd name="connsiteY357" fmla="*/ 1447461 h 1525731"/>
                  <a:gd name="connsiteX358" fmla="*/ 1898651 w 6801921"/>
                  <a:gd name="connsiteY358" fmla="*/ 1440313 h 1525731"/>
                  <a:gd name="connsiteX359" fmla="*/ 2516295 w 6801921"/>
                  <a:gd name="connsiteY359" fmla="*/ 1438785 h 1525731"/>
                  <a:gd name="connsiteX360" fmla="*/ 2532951 w 6801921"/>
                  <a:gd name="connsiteY360" fmla="*/ 1438785 h 1525731"/>
                  <a:gd name="connsiteX361" fmla="*/ 2557932 w 6801921"/>
                  <a:gd name="connsiteY361" fmla="*/ 1460139 h 1525731"/>
                  <a:gd name="connsiteX362" fmla="*/ 2532951 w 6801921"/>
                  <a:gd name="connsiteY362" fmla="*/ 1481494 h 1525731"/>
                  <a:gd name="connsiteX363" fmla="*/ 2516295 w 6801921"/>
                  <a:gd name="connsiteY363" fmla="*/ 1481494 h 1525731"/>
                  <a:gd name="connsiteX364" fmla="*/ 2491313 w 6801921"/>
                  <a:gd name="connsiteY364" fmla="*/ 1460139 h 1525731"/>
                  <a:gd name="connsiteX365" fmla="*/ 2516295 w 6801921"/>
                  <a:gd name="connsiteY365" fmla="*/ 1438785 h 1525731"/>
                  <a:gd name="connsiteX366" fmla="*/ 2741731 w 6801921"/>
                  <a:gd name="connsiteY366" fmla="*/ 1438276 h 1525731"/>
                  <a:gd name="connsiteX367" fmla="*/ 2805973 w 6801921"/>
                  <a:gd name="connsiteY367" fmla="*/ 1438276 h 1525731"/>
                  <a:gd name="connsiteX368" fmla="*/ 2854748 w 6801921"/>
                  <a:gd name="connsiteY368" fmla="*/ 1479969 h 1525731"/>
                  <a:gd name="connsiteX369" fmla="*/ 2805973 w 6801921"/>
                  <a:gd name="connsiteY369" fmla="*/ 1521662 h 1525731"/>
                  <a:gd name="connsiteX370" fmla="*/ 2741731 w 6801921"/>
                  <a:gd name="connsiteY370" fmla="*/ 1521662 h 1525731"/>
                  <a:gd name="connsiteX371" fmla="*/ 2692957 w 6801921"/>
                  <a:gd name="connsiteY371" fmla="*/ 1479969 h 1525731"/>
                  <a:gd name="connsiteX372" fmla="*/ 2741731 w 6801921"/>
                  <a:gd name="connsiteY372" fmla="*/ 1438276 h 1525731"/>
                  <a:gd name="connsiteX373" fmla="*/ 4732435 w 6801921"/>
                  <a:gd name="connsiteY373" fmla="*/ 1434210 h 1525731"/>
                  <a:gd name="connsiteX374" fmla="*/ 4864724 w 6801921"/>
                  <a:gd name="connsiteY374" fmla="*/ 1434210 h 1525731"/>
                  <a:gd name="connsiteX375" fmla="*/ 4881855 w 6801921"/>
                  <a:gd name="connsiteY375" fmla="*/ 1448854 h 1525731"/>
                  <a:gd name="connsiteX376" fmla="*/ 4881854 w 6801921"/>
                  <a:gd name="connsiteY376" fmla="*/ 1448854 h 1525731"/>
                  <a:gd name="connsiteX377" fmla="*/ 4864724 w 6801921"/>
                  <a:gd name="connsiteY377" fmla="*/ 1463497 h 1525731"/>
                  <a:gd name="connsiteX378" fmla="*/ 4732435 w 6801921"/>
                  <a:gd name="connsiteY378" fmla="*/ 1463496 h 1525731"/>
                  <a:gd name="connsiteX379" fmla="*/ 4720322 w 6801921"/>
                  <a:gd name="connsiteY379" fmla="*/ 1459208 h 1525731"/>
                  <a:gd name="connsiteX380" fmla="*/ 4715305 w 6801921"/>
                  <a:gd name="connsiteY380" fmla="*/ 1448854 h 1525731"/>
                  <a:gd name="connsiteX381" fmla="*/ 4720322 w 6801921"/>
                  <a:gd name="connsiteY381" fmla="*/ 1438499 h 1525731"/>
                  <a:gd name="connsiteX382" fmla="*/ 4732435 w 6801921"/>
                  <a:gd name="connsiteY382" fmla="*/ 1434210 h 1525731"/>
                  <a:gd name="connsiteX383" fmla="*/ 419227 w 6801921"/>
                  <a:gd name="connsiteY383" fmla="*/ 1434210 h 1525731"/>
                  <a:gd name="connsiteX384" fmla="*/ 551516 w 6801921"/>
                  <a:gd name="connsiteY384" fmla="*/ 1434210 h 1525731"/>
                  <a:gd name="connsiteX385" fmla="*/ 568647 w 6801921"/>
                  <a:gd name="connsiteY385" fmla="*/ 1448854 h 1525731"/>
                  <a:gd name="connsiteX386" fmla="*/ 568645 w 6801921"/>
                  <a:gd name="connsiteY386" fmla="*/ 1448854 h 1525731"/>
                  <a:gd name="connsiteX387" fmla="*/ 551516 w 6801921"/>
                  <a:gd name="connsiteY387" fmla="*/ 1463497 h 1525731"/>
                  <a:gd name="connsiteX388" fmla="*/ 419227 w 6801921"/>
                  <a:gd name="connsiteY388" fmla="*/ 1463496 h 1525731"/>
                  <a:gd name="connsiteX389" fmla="*/ 407114 w 6801921"/>
                  <a:gd name="connsiteY389" fmla="*/ 1459208 h 1525731"/>
                  <a:gd name="connsiteX390" fmla="*/ 402096 w 6801921"/>
                  <a:gd name="connsiteY390" fmla="*/ 1448854 h 1525731"/>
                  <a:gd name="connsiteX391" fmla="*/ 407114 w 6801921"/>
                  <a:gd name="connsiteY391" fmla="*/ 1438499 h 1525731"/>
                  <a:gd name="connsiteX392" fmla="*/ 419227 w 6801921"/>
                  <a:gd name="connsiteY392" fmla="*/ 1434210 h 1525731"/>
                  <a:gd name="connsiteX393" fmla="*/ 5809050 w 6801921"/>
                  <a:gd name="connsiteY393" fmla="*/ 1432686 h 1525731"/>
                  <a:gd name="connsiteX394" fmla="*/ 5917546 w 6801921"/>
                  <a:gd name="connsiteY394" fmla="*/ 1432686 h 1525731"/>
                  <a:gd name="connsiteX395" fmla="*/ 5934677 w 6801921"/>
                  <a:gd name="connsiteY395" fmla="*/ 1447329 h 1525731"/>
                  <a:gd name="connsiteX396" fmla="*/ 5934676 w 6801921"/>
                  <a:gd name="connsiteY396" fmla="*/ 1447329 h 1525731"/>
                  <a:gd name="connsiteX397" fmla="*/ 5917545 w 6801921"/>
                  <a:gd name="connsiteY397" fmla="*/ 1461973 h 1525731"/>
                  <a:gd name="connsiteX398" fmla="*/ 5809050 w 6801921"/>
                  <a:gd name="connsiteY398" fmla="*/ 1461972 h 1525731"/>
                  <a:gd name="connsiteX399" fmla="*/ 5796937 w 6801921"/>
                  <a:gd name="connsiteY399" fmla="*/ 1457683 h 1525731"/>
                  <a:gd name="connsiteX400" fmla="*/ 5791920 w 6801921"/>
                  <a:gd name="connsiteY400" fmla="*/ 1447329 h 1525731"/>
                  <a:gd name="connsiteX401" fmla="*/ 5796937 w 6801921"/>
                  <a:gd name="connsiteY401" fmla="*/ 1436975 h 1525731"/>
                  <a:gd name="connsiteX402" fmla="*/ 5809050 w 6801921"/>
                  <a:gd name="connsiteY402" fmla="*/ 1432686 h 1525731"/>
                  <a:gd name="connsiteX403" fmla="*/ 1495842 w 6801921"/>
                  <a:gd name="connsiteY403" fmla="*/ 1432686 h 1525731"/>
                  <a:gd name="connsiteX404" fmla="*/ 1604338 w 6801921"/>
                  <a:gd name="connsiteY404" fmla="*/ 1432686 h 1525731"/>
                  <a:gd name="connsiteX405" fmla="*/ 1621468 w 6801921"/>
                  <a:gd name="connsiteY405" fmla="*/ 1447329 h 1525731"/>
                  <a:gd name="connsiteX406" fmla="*/ 1604337 w 6801921"/>
                  <a:gd name="connsiteY406" fmla="*/ 1461973 h 1525731"/>
                  <a:gd name="connsiteX407" fmla="*/ 1495842 w 6801921"/>
                  <a:gd name="connsiteY407" fmla="*/ 1461972 h 1525731"/>
                  <a:gd name="connsiteX408" fmla="*/ 1483729 w 6801921"/>
                  <a:gd name="connsiteY408" fmla="*/ 1457683 h 1525731"/>
                  <a:gd name="connsiteX409" fmla="*/ 1478711 w 6801921"/>
                  <a:gd name="connsiteY409" fmla="*/ 1447329 h 1525731"/>
                  <a:gd name="connsiteX410" fmla="*/ 1483729 w 6801921"/>
                  <a:gd name="connsiteY410" fmla="*/ 1436975 h 1525731"/>
                  <a:gd name="connsiteX411" fmla="*/ 1495842 w 6801921"/>
                  <a:gd name="connsiteY411" fmla="*/ 1432686 h 1525731"/>
                  <a:gd name="connsiteX412" fmla="*/ 3697486 w 6801921"/>
                  <a:gd name="connsiteY412" fmla="*/ 1431362 h 1525731"/>
                  <a:gd name="connsiteX413" fmla="*/ 3829766 w 6801921"/>
                  <a:gd name="connsiteY413" fmla="*/ 1431362 h 1525731"/>
                  <a:gd name="connsiteX414" fmla="*/ 3841879 w 6801921"/>
                  <a:gd name="connsiteY414" fmla="*/ 1435651 h 1525731"/>
                  <a:gd name="connsiteX415" fmla="*/ 3846896 w 6801921"/>
                  <a:gd name="connsiteY415" fmla="*/ 1446006 h 1525731"/>
                  <a:gd name="connsiteX416" fmla="*/ 3841879 w 6801921"/>
                  <a:gd name="connsiteY416" fmla="*/ 1456359 h 1525731"/>
                  <a:gd name="connsiteX417" fmla="*/ 3829766 w 6801921"/>
                  <a:gd name="connsiteY417" fmla="*/ 1460649 h 1525731"/>
                  <a:gd name="connsiteX418" fmla="*/ 3697485 w 6801921"/>
                  <a:gd name="connsiteY418" fmla="*/ 1460649 h 1525731"/>
                  <a:gd name="connsiteX419" fmla="*/ 3680354 w 6801921"/>
                  <a:gd name="connsiteY419" fmla="*/ 1446005 h 1525731"/>
                  <a:gd name="connsiteX420" fmla="*/ 3680355 w 6801921"/>
                  <a:gd name="connsiteY420" fmla="*/ 1446005 h 1525731"/>
                  <a:gd name="connsiteX421" fmla="*/ 3697486 w 6801921"/>
                  <a:gd name="connsiteY421" fmla="*/ 1431362 h 1525731"/>
                  <a:gd name="connsiteX422" fmla="*/ 4361982 w 6801921"/>
                  <a:gd name="connsiteY422" fmla="*/ 1430144 h 1525731"/>
                  <a:gd name="connsiteX423" fmla="*/ 4426225 w 6801921"/>
                  <a:gd name="connsiteY423" fmla="*/ 1430144 h 1525731"/>
                  <a:gd name="connsiteX424" fmla="*/ 4475000 w 6801921"/>
                  <a:gd name="connsiteY424" fmla="*/ 1471837 h 1525731"/>
                  <a:gd name="connsiteX425" fmla="*/ 4426225 w 6801921"/>
                  <a:gd name="connsiteY425" fmla="*/ 1513530 h 1525731"/>
                  <a:gd name="connsiteX426" fmla="*/ 4361982 w 6801921"/>
                  <a:gd name="connsiteY426" fmla="*/ 1513530 h 1525731"/>
                  <a:gd name="connsiteX427" fmla="*/ 4313208 w 6801921"/>
                  <a:gd name="connsiteY427" fmla="*/ 1471837 h 1525731"/>
                  <a:gd name="connsiteX428" fmla="*/ 4361982 w 6801921"/>
                  <a:gd name="connsiteY428" fmla="*/ 1430144 h 1525731"/>
                  <a:gd name="connsiteX429" fmla="*/ 48774 w 6801921"/>
                  <a:gd name="connsiteY429" fmla="*/ 1430144 h 1525731"/>
                  <a:gd name="connsiteX430" fmla="*/ 113017 w 6801921"/>
                  <a:gd name="connsiteY430" fmla="*/ 1430144 h 1525731"/>
                  <a:gd name="connsiteX431" fmla="*/ 161791 w 6801921"/>
                  <a:gd name="connsiteY431" fmla="*/ 1471837 h 1525731"/>
                  <a:gd name="connsiteX432" fmla="*/ 113017 w 6801921"/>
                  <a:gd name="connsiteY432" fmla="*/ 1513530 h 1525731"/>
                  <a:gd name="connsiteX433" fmla="*/ 48774 w 6801921"/>
                  <a:gd name="connsiteY433" fmla="*/ 1513530 h 1525731"/>
                  <a:gd name="connsiteX434" fmla="*/ 0 w 6801921"/>
                  <a:gd name="connsiteY434" fmla="*/ 1471837 h 1525731"/>
                  <a:gd name="connsiteX435" fmla="*/ 48774 w 6801921"/>
                  <a:gd name="connsiteY435" fmla="*/ 1430144 h 1525731"/>
                  <a:gd name="connsiteX436" fmla="*/ 6399822 w 6801921"/>
                  <a:gd name="connsiteY436" fmla="*/ 1428110 h 1525731"/>
                  <a:gd name="connsiteX437" fmla="*/ 6509270 w 6801921"/>
                  <a:gd name="connsiteY437" fmla="*/ 1428110 h 1525731"/>
                  <a:gd name="connsiteX438" fmla="*/ 6537820 w 6801921"/>
                  <a:gd name="connsiteY438" fmla="*/ 1452515 h 1525731"/>
                  <a:gd name="connsiteX439" fmla="*/ 6509269 w 6801921"/>
                  <a:gd name="connsiteY439" fmla="*/ 1476920 h 1525731"/>
                  <a:gd name="connsiteX440" fmla="*/ 6399822 w 6801921"/>
                  <a:gd name="connsiteY440" fmla="*/ 1476920 h 1525731"/>
                  <a:gd name="connsiteX441" fmla="*/ 6379634 w 6801921"/>
                  <a:gd name="connsiteY441" fmla="*/ 1469772 h 1525731"/>
                  <a:gd name="connsiteX442" fmla="*/ 6371271 w 6801921"/>
                  <a:gd name="connsiteY442" fmla="*/ 1452515 h 1525731"/>
                  <a:gd name="connsiteX443" fmla="*/ 6379634 w 6801921"/>
                  <a:gd name="connsiteY443" fmla="*/ 1435258 h 1525731"/>
                  <a:gd name="connsiteX444" fmla="*/ 6399822 w 6801921"/>
                  <a:gd name="connsiteY444" fmla="*/ 1428110 h 1525731"/>
                  <a:gd name="connsiteX445" fmla="*/ 2086614 w 6801921"/>
                  <a:gd name="connsiteY445" fmla="*/ 1428110 h 1525731"/>
                  <a:gd name="connsiteX446" fmla="*/ 2196062 w 6801921"/>
                  <a:gd name="connsiteY446" fmla="*/ 1428110 h 1525731"/>
                  <a:gd name="connsiteX447" fmla="*/ 2224613 w 6801921"/>
                  <a:gd name="connsiteY447" fmla="*/ 1452515 h 1525731"/>
                  <a:gd name="connsiteX448" fmla="*/ 2224611 w 6801921"/>
                  <a:gd name="connsiteY448" fmla="*/ 1452515 h 1525731"/>
                  <a:gd name="connsiteX449" fmla="*/ 2196061 w 6801921"/>
                  <a:gd name="connsiteY449" fmla="*/ 1476920 h 1525731"/>
                  <a:gd name="connsiteX450" fmla="*/ 2086614 w 6801921"/>
                  <a:gd name="connsiteY450" fmla="*/ 1476920 h 1525731"/>
                  <a:gd name="connsiteX451" fmla="*/ 2066425 w 6801921"/>
                  <a:gd name="connsiteY451" fmla="*/ 1469772 h 1525731"/>
                  <a:gd name="connsiteX452" fmla="*/ 2058063 w 6801921"/>
                  <a:gd name="connsiteY452" fmla="*/ 1452515 h 1525731"/>
                  <a:gd name="connsiteX453" fmla="*/ 2066425 w 6801921"/>
                  <a:gd name="connsiteY453" fmla="*/ 1435258 h 1525731"/>
                  <a:gd name="connsiteX454" fmla="*/ 2086614 w 6801921"/>
                  <a:gd name="connsiteY454" fmla="*/ 1428110 h 1525731"/>
                  <a:gd name="connsiteX455" fmla="*/ 3499530 w 6801921"/>
                  <a:gd name="connsiteY455" fmla="*/ 1426072 h 1525731"/>
                  <a:gd name="connsiteX456" fmla="*/ 3604218 w 6801921"/>
                  <a:gd name="connsiteY456" fmla="*/ 1426072 h 1525731"/>
                  <a:gd name="connsiteX457" fmla="*/ 3663700 w 6801921"/>
                  <a:gd name="connsiteY457" fmla="*/ 1476918 h 1525731"/>
                  <a:gd name="connsiteX458" fmla="*/ 3627371 w 6801921"/>
                  <a:gd name="connsiteY458" fmla="*/ 1523767 h 1525731"/>
                  <a:gd name="connsiteX459" fmla="*/ 3615992 w 6801921"/>
                  <a:gd name="connsiteY459" fmla="*/ 1525731 h 1525731"/>
                  <a:gd name="connsiteX460" fmla="*/ 3487756 w 6801921"/>
                  <a:gd name="connsiteY460" fmla="*/ 1525731 h 1525731"/>
                  <a:gd name="connsiteX461" fmla="*/ 3476377 w 6801921"/>
                  <a:gd name="connsiteY461" fmla="*/ 1523767 h 1525731"/>
                  <a:gd name="connsiteX462" fmla="*/ 3440048 w 6801921"/>
                  <a:gd name="connsiteY462" fmla="*/ 1476918 h 1525731"/>
                  <a:gd name="connsiteX463" fmla="*/ 3499530 w 6801921"/>
                  <a:gd name="connsiteY463" fmla="*/ 1426072 h 1525731"/>
                  <a:gd name="connsiteX464" fmla="*/ 5255988 w 6801921"/>
                  <a:gd name="connsiteY464" fmla="*/ 1424041 h 1525731"/>
                  <a:gd name="connsiteX465" fmla="*/ 5344021 w 6801921"/>
                  <a:gd name="connsiteY465" fmla="*/ 1424041 h 1525731"/>
                  <a:gd name="connsiteX466" fmla="*/ 5373762 w 6801921"/>
                  <a:gd name="connsiteY466" fmla="*/ 1449464 h 1525731"/>
                  <a:gd name="connsiteX467" fmla="*/ 5344021 w 6801921"/>
                  <a:gd name="connsiteY467" fmla="*/ 1474887 h 1525731"/>
                  <a:gd name="connsiteX468" fmla="*/ 5255988 w 6801921"/>
                  <a:gd name="connsiteY468" fmla="*/ 1474887 h 1525731"/>
                  <a:gd name="connsiteX469" fmla="*/ 5226247 w 6801921"/>
                  <a:gd name="connsiteY469" fmla="*/ 1449464 h 1525731"/>
                  <a:gd name="connsiteX470" fmla="*/ 5255988 w 6801921"/>
                  <a:gd name="connsiteY470" fmla="*/ 1424041 h 1525731"/>
                  <a:gd name="connsiteX471" fmla="*/ 942780 w 6801921"/>
                  <a:gd name="connsiteY471" fmla="*/ 1424041 h 1525731"/>
                  <a:gd name="connsiteX472" fmla="*/ 1030813 w 6801921"/>
                  <a:gd name="connsiteY472" fmla="*/ 1424041 h 1525731"/>
                  <a:gd name="connsiteX473" fmla="*/ 1060554 w 6801921"/>
                  <a:gd name="connsiteY473" fmla="*/ 1449464 h 1525731"/>
                  <a:gd name="connsiteX474" fmla="*/ 1030813 w 6801921"/>
                  <a:gd name="connsiteY474" fmla="*/ 1474887 h 1525731"/>
                  <a:gd name="connsiteX475" fmla="*/ 942780 w 6801921"/>
                  <a:gd name="connsiteY475" fmla="*/ 1474887 h 1525731"/>
                  <a:gd name="connsiteX476" fmla="*/ 913039 w 6801921"/>
                  <a:gd name="connsiteY476" fmla="*/ 1449464 h 1525731"/>
                  <a:gd name="connsiteX477" fmla="*/ 942780 w 6801921"/>
                  <a:gd name="connsiteY477" fmla="*/ 1424041 h 1525731"/>
                  <a:gd name="connsiteX478" fmla="*/ 4915043 w 6801921"/>
                  <a:gd name="connsiteY478" fmla="*/ 1422009 h 1525731"/>
                  <a:gd name="connsiteX479" fmla="*/ 5023538 w 6801921"/>
                  <a:gd name="connsiteY479" fmla="*/ 1422009 h 1525731"/>
                  <a:gd name="connsiteX480" fmla="*/ 5040669 w 6801921"/>
                  <a:gd name="connsiteY480" fmla="*/ 1436652 h 1525731"/>
                  <a:gd name="connsiteX481" fmla="*/ 5040668 w 6801921"/>
                  <a:gd name="connsiteY481" fmla="*/ 1436652 h 1525731"/>
                  <a:gd name="connsiteX482" fmla="*/ 5023538 w 6801921"/>
                  <a:gd name="connsiteY482" fmla="*/ 1451295 h 1525731"/>
                  <a:gd name="connsiteX483" fmla="*/ 4915043 w 6801921"/>
                  <a:gd name="connsiteY483" fmla="*/ 1451295 h 1525731"/>
                  <a:gd name="connsiteX484" fmla="*/ 4902930 w 6801921"/>
                  <a:gd name="connsiteY484" fmla="*/ 1447006 h 1525731"/>
                  <a:gd name="connsiteX485" fmla="*/ 4897912 w 6801921"/>
                  <a:gd name="connsiteY485" fmla="*/ 1436652 h 1525731"/>
                  <a:gd name="connsiteX486" fmla="*/ 4902930 w 6801921"/>
                  <a:gd name="connsiteY486" fmla="*/ 1426298 h 1525731"/>
                  <a:gd name="connsiteX487" fmla="*/ 4915043 w 6801921"/>
                  <a:gd name="connsiteY487" fmla="*/ 1422009 h 1525731"/>
                  <a:gd name="connsiteX488" fmla="*/ 601835 w 6801921"/>
                  <a:gd name="connsiteY488" fmla="*/ 1422009 h 1525731"/>
                  <a:gd name="connsiteX489" fmla="*/ 710330 w 6801921"/>
                  <a:gd name="connsiteY489" fmla="*/ 1422009 h 1525731"/>
                  <a:gd name="connsiteX490" fmla="*/ 727461 w 6801921"/>
                  <a:gd name="connsiteY490" fmla="*/ 1436652 h 1525731"/>
                  <a:gd name="connsiteX491" fmla="*/ 727460 w 6801921"/>
                  <a:gd name="connsiteY491" fmla="*/ 1436652 h 1525731"/>
                  <a:gd name="connsiteX492" fmla="*/ 710329 w 6801921"/>
                  <a:gd name="connsiteY492" fmla="*/ 1451295 h 1525731"/>
                  <a:gd name="connsiteX493" fmla="*/ 601835 w 6801921"/>
                  <a:gd name="connsiteY493" fmla="*/ 1451295 h 1525731"/>
                  <a:gd name="connsiteX494" fmla="*/ 589722 w 6801921"/>
                  <a:gd name="connsiteY494" fmla="*/ 1447006 h 1525731"/>
                  <a:gd name="connsiteX495" fmla="*/ 584704 w 6801921"/>
                  <a:gd name="connsiteY495" fmla="*/ 1436652 h 1525731"/>
                  <a:gd name="connsiteX496" fmla="*/ 589722 w 6801921"/>
                  <a:gd name="connsiteY496" fmla="*/ 1426298 h 1525731"/>
                  <a:gd name="connsiteX497" fmla="*/ 601835 w 6801921"/>
                  <a:gd name="connsiteY497" fmla="*/ 1422009 h 1525731"/>
                  <a:gd name="connsiteX498" fmla="*/ 5429079 w 6801921"/>
                  <a:gd name="connsiteY498" fmla="*/ 1419975 h 1525731"/>
                  <a:gd name="connsiteX499" fmla="*/ 5538527 w 6801921"/>
                  <a:gd name="connsiteY499" fmla="*/ 1419975 h 1525731"/>
                  <a:gd name="connsiteX500" fmla="*/ 5567077 w 6801921"/>
                  <a:gd name="connsiteY500" fmla="*/ 1444380 h 1525731"/>
                  <a:gd name="connsiteX501" fmla="*/ 5538526 w 6801921"/>
                  <a:gd name="connsiteY501" fmla="*/ 1468785 h 1525731"/>
                  <a:gd name="connsiteX502" fmla="*/ 5429079 w 6801921"/>
                  <a:gd name="connsiteY502" fmla="*/ 1468784 h 1525731"/>
                  <a:gd name="connsiteX503" fmla="*/ 5408891 w 6801921"/>
                  <a:gd name="connsiteY503" fmla="*/ 1461636 h 1525731"/>
                  <a:gd name="connsiteX504" fmla="*/ 5400528 w 6801921"/>
                  <a:gd name="connsiteY504" fmla="*/ 1444380 h 1525731"/>
                  <a:gd name="connsiteX505" fmla="*/ 5408891 w 6801921"/>
                  <a:gd name="connsiteY505" fmla="*/ 1427123 h 1525731"/>
                  <a:gd name="connsiteX506" fmla="*/ 5429079 w 6801921"/>
                  <a:gd name="connsiteY506" fmla="*/ 1419975 h 1525731"/>
                  <a:gd name="connsiteX507" fmla="*/ 1115871 w 6801921"/>
                  <a:gd name="connsiteY507" fmla="*/ 1419975 h 1525731"/>
                  <a:gd name="connsiteX508" fmla="*/ 1225319 w 6801921"/>
                  <a:gd name="connsiteY508" fmla="*/ 1419975 h 1525731"/>
                  <a:gd name="connsiteX509" fmla="*/ 1253869 w 6801921"/>
                  <a:gd name="connsiteY509" fmla="*/ 1444380 h 1525731"/>
                  <a:gd name="connsiteX510" fmla="*/ 1225318 w 6801921"/>
                  <a:gd name="connsiteY510" fmla="*/ 1468785 h 1525731"/>
                  <a:gd name="connsiteX511" fmla="*/ 1115871 w 6801921"/>
                  <a:gd name="connsiteY511" fmla="*/ 1468784 h 1525731"/>
                  <a:gd name="connsiteX512" fmla="*/ 1095683 w 6801921"/>
                  <a:gd name="connsiteY512" fmla="*/ 1461636 h 1525731"/>
                  <a:gd name="connsiteX513" fmla="*/ 1087320 w 6801921"/>
                  <a:gd name="connsiteY513" fmla="*/ 1444380 h 1525731"/>
                  <a:gd name="connsiteX514" fmla="*/ 1095683 w 6801921"/>
                  <a:gd name="connsiteY514" fmla="*/ 1427123 h 1525731"/>
                  <a:gd name="connsiteX515" fmla="*/ 1115871 w 6801921"/>
                  <a:gd name="connsiteY515" fmla="*/ 1419975 h 1525731"/>
                  <a:gd name="connsiteX516" fmla="*/ 3946827 w 6801921"/>
                  <a:gd name="connsiteY516" fmla="*/ 1417937 h 1525731"/>
                  <a:gd name="connsiteX517" fmla="*/ 4051515 w 6801921"/>
                  <a:gd name="connsiteY517" fmla="*/ 1417937 h 1525731"/>
                  <a:gd name="connsiteX518" fmla="*/ 4110996 w 6801921"/>
                  <a:gd name="connsiteY518" fmla="*/ 1468782 h 1525731"/>
                  <a:gd name="connsiteX519" fmla="*/ 4051515 w 6801921"/>
                  <a:gd name="connsiteY519" fmla="*/ 1519628 h 1525731"/>
                  <a:gd name="connsiteX520" fmla="*/ 3946827 w 6801921"/>
                  <a:gd name="connsiteY520" fmla="*/ 1519628 h 1525731"/>
                  <a:gd name="connsiteX521" fmla="*/ 3887345 w 6801921"/>
                  <a:gd name="connsiteY521" fmla="*/ 1468782 h 1525731"/>
                  <a:gd name="connsiteX522" fmla="*/ 3946827 w 6801921"/>
                  <a:gd name="connsiteY522" fmla="*/ 1417937 h 1525731"/>
                  <a:gd name="connsiteX523" fmla="*/ 5983451 w 6801921"/>
                  <a:gd name="connsiteY523" fmla="*/ 1411840 h 1525731"/>
                  <a:gd name="connsiteX524" fmla="*/ 6000106 w 6801921"/>
                  <a:gd name="connsiteY524" fmla="*/ 1411840 h 1525731"/>
                  <a:gd name="connsiteX525" fmla="*/ 6025088 w 6801921"/>
                  <a:gd name="connsiteY525" fmla="*/ 1433195 h 1525731"/>
                  <a:gd name="connsiteX526" fmla="*/ 6000106 w 6801921"/>
                  <a:gd name="connsiteY526" fmla="*/ 1454550 h 1525731"/>
                  <a:gd name="connsiteX527" fmla="*/ 5983451 w 6801921"/>
                  <a:gd name="connsiteY527" fmla="*/ 1454550 h 1525731"/>
                  <a:gd name="connsiteX528" fmla="*/ 5958469 w 6801921"/>
                  <a:gd name="connsiteY528" fmla="*/ 1433195 h 1525731"/>
                  <a:gd name="connsiteX529" fmla="*/ 5983451 w 6801921"/>
                  <a:gd name="connsiteY529" fmla="*/ 1411840 h 1525731"/>
                  <a:gd name="connsiteX530" fmla="*/ 1670243 w 6801921"/>
                  <a:gd name="connsiteY530" fmla="*/ 1411840 h 1525731"/>
                  <a:gd name="connsiteX531" fmla="*/ 1686898 w 6801921"/>
                  <a:gd name="connsiteY531" fmla="*/ 1411840 h 1525731"/>
                  <a:gd name="connsiteX532" fmla="*/ 1711880 w 6801921"/>
                  <a:gd name="connsiteY532" fmla="*/ 1433195 h 1525731"/>
                  <a:gd name="connsiteX533" fmla="*/ 1686898 w 6801921"/>
                  <a:gd name="connsiteY533" fmla="*/ 1454550 h 1525731"/>
                  <a:gd name="connsiteX534" fmla="*/ 1670243 w 6801921"/>
                  <a:gd name="connsiteY534" fmla="*/ 1454550 h 1525731"/>
                  <a:gd name="connsiteX535" fmla="*/ 1645261 w 6801921"/>
                  <a:gd name="connsiteY535" fmla="*/ 1433195 h 1525731"/>
                  <a:gd name="connsiteX536" fmla="*/ 1670243 w 6801921"/>
                  <a:gd name="connsiteY536" fmla="*/ 1411840 h 1525731"/>
                  <a:gd name="connsiteX537" fmla="*/ 3324653 w 6801921"/>
                  <a:gd name="connsiteY537" fmla="*/ 1411838 h 1525731"/>
                  <a:gd name="connsiteX538" fmla="*/ 3374619 w 6801921"/>
                  <a:gd name="connsiteY538" fmla="*/ 1411838 h 1525731"/>
                  <a:gd name="connsiteX539" fmla="*/ 3423393 w 6801921"/>
                  <a:gd name="connsiteY539" fmla="*/ 1453530 h 1525731"/>
                  <a:gd name="connsiteX540" fmla="*/ 3374619 w 6801921"/>
                  <a:gd name="connsiteY540" fmla="*/ 1495223 h 1525731"/>
                  <a:gd name="connsiteX541" fmla="*/ 3324653 w 6801921"/>
                  <a:gd name="connsiteY541" fmla="*/ 1495223 h 1525731"/>
                  <a:gd name="connsiteX542" fmla="*/ 3275879 w 6801921"/>
                  <a:gd name="connsiteY542" fmla="*/ 1453530 h 1525731"/>
                  <a:gd name="connsiteX543" fmla="*/ 3324653 w 6801921"/>
                  <a:gd name="connsiteY543" fmla="*/ 1411838 h 1525731"/>
                  <a:gd name="connsiteX544" fmla="*/ 5617041 w 6801921"/>
                  <a:gd name="connsiteY544" fmla="*/ 1407772 h 1525731"/>
                  <a:gd name="connsiteX545" fmla="*/ 5726489 w 6801921"/>
                  <a:gd name="connsiteY545" fmla="*/ 1407772 h 1525731"/>
                  <a:gd name="connsiteX546" fmla="*/ 5755040 w 6801921"/>
                  <a:gd name="connsiteY546" fmla="*/ 1432177 h 1525731"/>
                  <a:gd name="connsiteX547" fmla="*/ 5755039 w 6801921"/>
                  <a:gd name="connsiteY547" fmla="*/ 1432177 h 1525731"/>
                  <a:gd name="connsiteX548" fmla="*/ 5726489 w 6801921"/>
                  <a:gd name="connsiteY548" fmla="*/ 1456582 h 1525731"/>
                  <a:gd name="connsiteX549" fmla="*/ 5617041 w 6801921"/>
                  <a:gd name="connsiteY549" fmla="*/ 1456581 h 1525731"/>
                  <a:gd name="connsiteX550" fmla="*/ 5596853 w 6801921"/>
                  <a:gd name="connsiteY550" fmla="*/ 1449433 h 1525731"/>
                  <a:gd name="connsiteX551" fmla="*/ 5588491 w 6801921"/>
                  <a:gd name="connsiteY551" fmla="*/ 1432177 h 1525731"/>
                  <a:gd name="connsiteX552" fmla="*/ 5596853 w 6801921"/>
                  <a:gd name="connsiteY552" fmla="*/ 1414920 h 1525731"/>
                  <a:gd name="connsiteX553" fmla="*/ 5617041 w 6801921"/>
                  <a:gd name="connsiteY553" fmla="*/ 1407772 h 1525731"/>
                  <a:gd name="connsiteX554" fmla="*/ 1303833 w 6801921"/>
                  <a:gd name="connsiteY554" fmla="*/ 1407772 h 1525731"/>
                  <a:gd name="connsiteX555" fmla="*/ 1413281 w 6801921"/>
                  <a:gd name="connsiteY555" fmla="*/ 1407772 h 1525731"/>
                  <a:gd name="connsiteX556" fmla="*/ 1441831 w 6801921"/>
                  <a:gd name="connsiteY556" fmla="*/ 1432177 h 1525731"/>
                  <a:gd name="connsiteX557" fmla="*/ 1413281 w 6801921"/>
                  <a:gd name="connsiteY557" fmla="*/ 1456582 h 1525731"/>
                  <a:gd name="connsiteX558" fmla="*/ 1303833 w 6801921"/>
                  <a:gd name="connsiteY558" fmla="*/ 1456581 h 1525731"/>
                  <a:gd name="connsiteX559" fmla="*/ 1283645 w 6801921"/>
                  <a:gd name="connsiteY559" fmla="*/ 1449433 h 1525731"/>
                  <a:gd name="connsiteX560" fmla="*/ 1275283 w 6801921"/>
                  <a:gd name="connsiteY560" fmla="*/ 1432177 h 1525731"/>
                  <a:gd name="connsiteX561" fmla="*/ 1283645 w 6801921"/>
                  <a:gd name="connsiteY561" fmla="*/ 1414920 h 1525731"/>
                  <a:gd name="connsiteX562" fmla="*/ 1303833 w 6801921"/>
                  <a:gd name="connsiteY562" fmla="*/ 1407772 h 1525731"/>
                  <a:gd name="connsiteX563" fmla="*/ 4147874 w 6801921"/>
                  <a:gd name="connsiteY563" fmla="*/ 1407769 h 1525731"/>
                  <a:gd name="connsiteX564" fmla="*/ 4164529 w 6801921"/>
                  <a:gd name="connsiteY564" fmla="*/ 1407769 h 1525731"/>
                  <a:gd name="connsiteX565" fmla="*/ 4189512 w 6801921"/>
                  <a:gd name="connsiteY565" fmla="*/ 1429123 h 1525731"/>
                  <a:gd name="connsiteX566" fmla="*/ 4164529 w 6801921"/>
                  <a:gd name="connsiteY566" fmla="*/ 1450478 h 1525731"/>
                  <a:gd name="connsiteX567" fmla="*/ 4147874 w 6801921"/>
                  <a:gd name="connsiteY567" fmla="*/ 1450478 h 1525731"/>
                  <a:gd name="connsiteX568" fmla="*/ 4122892 w 6801921"/>
                  <a:gd name="connsiteY568" fmla="*/ 1429123 h 1525731"/>
                  <a:gd name="connsiteX569" fmla="*/ 4147874 w 6801921"/>
                  <a:gd name="connsiteY569" fmla="*/ 1407769 h 1525731"/>
                  <a:gd name="connsiteX570" fmla="*/ 4234719 w 6801921"/>
                  <a:gd name="connsiteY570" fmla="*/ 1403700 h 1525731"/>
                  <a:gd name="connsiteX571" fmla="*/ 4296579 w 6801921"/>
                  <a:gd name="connsiteY571" fmla="*/ 1403700 h 1525731"/>
                  <a:gd name="connsiteX572" fmla="*/ 4322753 w 6801921"/>
                  <a:gd name="connsiteY572" fmla="*/ 1426073 h 1525731"/>
                  <a:gd name="connsiteX573" fmla="*/ 4296579 w 6801921"/>
                  <a:gd name="connsiteY573" fmla="*/ 1448446 h 1525731"/>
                  <a:gd name="connsiteX574" fmla="*/ 4234719 w 6801921"/>
                  <a:gd name="connsiteY574" fmla="*/ 1448446 h 1525731"/>
                  <a:gd name="connsiteX575" fmla="*/ 4208547 w 6801921"/>
                  <a:gd name="connsiteY575" fmla="*/ 1426073 h 1525731"/>
                  <a:gd name="connsiteX576" fmla="*/ 4234719 w 6801921"/>
                  <a:gd name="connsiteY576" fmla="*/ 1403700 h 1525731"/>
                  <a:gd name="connsiteX577" fmla="*/ 2928505 w 6801921"/>
                  <a:gd name="connsiteY577" fmla="*/ 1401667 h 1525731"/>
                  <a:gd name="connsiteX578" fmla="*/ 3033193 w 6801921"/>
                  <a:gd name="connsiteY578" fmla="*/ 1401667 h 1525731"/>
                  <a:gd name="connsiteX579" fmla="*/ 3092675 w 6801921"/>
                  <a:gd name="connsiteY579" fmla="*/ 1452512 h 1525731"/>
                  <a:gd name="connsiteX580" fmla="*/ 3033193 w 6801921"/>
                  <a:gd name="connsiteY580" fmla="*/ 1503357 h 1525731"/>
                  <a:gd name="connsiteX581" fmla="*/ 2928505 w 6801921"/>
                  <a:gd name="connsiteY581" fmla="*/ 1503357 h 1525731"/>
                  <a:gd name="connsiteX582" fmla="*/ 2869023 w 6801921"/>
                  <a:gd name="connsiteY582" fmla="*/ 1452512 h 1525731"/>
                  <a:gd name="connsiteX583" fmla="*/ 2928505 w 6801921"/>
                  <a:gd name="connsiteY583" fmla="*/ 1401667 h 1525731"/>
                  <a:gd name="connsiteX584" fmla="*/ 2602841 w 6801921"/>
                  <a:gd name="connsiteY584" fmla="*/ 1400144 h 1525731"/>
                  <a:gd name="connsiteX585" fmla="*/ 2620093 w 6801921"/>
                  <a:gd name="connsiteY585" fmla="*/ 1400145 h 1525731"/>
                  <a:gd name="connsiteX586" fmla="*/ 2643015 w 6801921"/>
                  <a:gd name="connsiteY586" fmla="*/ 1408261 h 1525731"/>
                  <a:gd name="connsiteX587" fmla="*/ 2652510 w 6801921"/>
                  <a:gd name="connsiteY587" fmla="*/ 1427854 h 1525731"/>
                  <a:gd name="connsiteX588" fmla="*/ 2643015 w 6801921"/>
                  <a:gd name="connsiteY588" fmla="*/ 1447448 h 1525731"/>
                  <a:gd name="connsiteX589" fmla="*/ 2620093 w 6801921"/>
                  <a:gd name="connsiteY589" fmla="*/ 1455564 h 1525731"/>
                  <a:gd name="connsiteX590" fmla="*/ 2602840 w 6801921"/>
                  <a:gd name="connsiteY590" fmla="*/ 1455564 h 1525731"/>
                  <a:gd name="connsiteX591" fmla="*/ 2570424 w 6801921"/>
                  <a:gd name="connsiteY591" fmla="*/ 1427854 h 1525731"/>
                  <a:gd name="connsiteX592" fmla="*/ 2570425 w 6801921"/>
                  <a:gd name="connsiteY592" fmla="*/ 1427854 h 1525731"/>
                  <a:gd name="connsiteX593" fmla="*/ 2602841 w 6801921"/>
                  <a:gd name="connsiteY593" fmla="*/ 1400144 h 1525731"/>
                  <a:gd name="connsiteX594" fmla="*/ 6749047 w 6801921"/>
                  <a:gd name="connsiteY594" fmla="*/ 1397534 h 1525731"/>
                  <a:gd name="connsiteX595" fmla="*/ 6775111 w 6801921"/>
                  <a:gd name="connsiteY595" fmla="*/ 1460727 h 1525731"/>
                  <a:gd name="connsiteX596" fmla="*/ 6767469 w 6801921"/>
                  <a:gd name="connsiteY596" fmla="*/ 1459408 h 1525731"/>
                  <a:gd name="connsiteX597" fmla="*/ 6737680 w 6801921"/>
                  <a:gd name="connsiteY597" fmla="*/ 1420991 h 1525731"/>
                  <a:gd name="connsiteX598" fmla="*/ 2710088 w 6801921"/>
                  <a:gd name="connsiteY598" fmla="*/ 1392719 h 1525731"/>
                  <a:gd name="connsiteX599" fmla="*/ 2842375 w 6801921"/>
                  <a:gd name="connsiteY599" fmla="*/ 1392720 h 1525731"/>
                  <a:gd name="connsiteX600" fmla="*/ 2854488 w 6801921"/>
                  <a:gd name="connsiteY600" fmla="*/ 1397009 h 1525731"/>
                  <a:gd name="connsiteX601" fmla="*/ 2859506 w 6801921"/>
                  <a:gd name="connsiteY601" fmla="*/ 1407363 h 1525731"/>
                  <a:gd name="connsiteX602" fmla="*/ 2854488 w 6801921"/>
                  <a:gd name="connsiteY602" fmla="*/ 1417717 h 1525731"/>
                  <a:gd name="connsiteX603" fmla="*/ 2842375 w 6801921"/>
                  <a:gd name="connsiteY603" fmla="*/ 1422006 h 1525731"/>
                  <a:gd name="connsiteX604" fmla="*/ 2710087 w 6801921"/>
                  <a:gd name="connsiteY604" fmla="*/ 1422006 h 1525731"/>
                  <a:gd name="connsiteX605" fmla="*/ 2692956 w 6801921"/>
                  <a:gd name="connsiteY605" fmla="*/ 1407363 h 1525731"/>
                  <a:gd name="connsiteX606" fmla="*/ 2692957 w 6801921"/>
                  <a:gd name="connsiteY606" fmla="*/ 1407363 h 1525731"/>
                  <a:gd name="connsiteX607" fmla="*/ 2710088 w 6801921"/>
                  <a:gd name="connsiteY607" fmla="*/ 1392719 h 1525731"/>
                  <a:gd name="connsiteX608" fmla="*/ 6568750 w 6801921"/>
                  <a:gd name="connsiteY608" fmla="*/ 1387434 h 1525731"/>
                  <a:gd name="connsiteX609" fmla="*/ 6678198 w 6801921"/>
                  <a:gd name="connsiteY609" fmla="*/ 1387434 h 1525731"/>
                  <a:gd name="connsiteX610" fmla="*/ 6706749 w 6801921"/>
                  <a:gd name="connsiteY610" fmla="*/ 1411839 h 1525731"/>
                  <a:gd name="connsiteX611" fmla="*/ 6706748 w 6801921"/>
                  <a:gd name="connsiteY611" fmla="*/ 1411839 h 1525731"/>
                  <a:gd name="connsiteX612" fmla="*/ 6678197 w 6801921"/>
                  <a:gd name="connsiteY612" fmla="*/ 1436244 h 1525731"/>
                  <a:gd name="connsiteX613" fmla="*/ 6568750 w 6801921"/>
                  <a:gd name="connsiteY613" fmla="*/ 1436243 h 1525731"/>
                  <a:gd name="connsiteX614" fmla="*/ 6548562 w 6801921"/>
                  <a:gd name="connsiteY614" fmla="*/ 1429095 h 1525731"/>
                  <a:gd name="connsiteX615" fmla="*/ 6540200 w 6801921"/>
                  <a:gd name="connsiteY615" fmla="*/ 1411839 h 1525731"/>
                  <a:gd name="connsiteX616" fmla="*/ 6548562 w 6801921"/>
                  <a:gd name="connsiteY616" fmla="*/ 1394582 h 1525731"/>
                  <a:gd name="connsiteX617" fmla="*/ 6568750 w 6801921"/>
                  <a:gd name="connsiteY617" fmla="*/ 1387434 h 1525731"/>
                  <a:gd name="connsiteX618" fmla="*/ 2255542 w 6801921"/>
                  <a:gd name="connsiteY618" fmla="*/ 1387434 h 1525731"/>
                  <a:gd name="connsiteX619" fmla="*/ 2364990 w 6801921"/>
                  <a:gd name="connsiteY619" fmla="*/ 1387434 h 1525731"/>
                  <a:gd name="connsiteX620" fmla="*/ 2393540 w 6801921"/>
                  <a:gd name="connsiteY620" fmla="*/ 1411839 h 1525731"/>
                  <a:gd name="connsiteX621" fmla="*/ 2364989 w 6801921"/>
                  <a:gd name="connsiteY621" fmla="*/ 1436244 h 1525731"/>
                  <a:gd name="connsiteX622" fmla="*/ 2255542 w 6801921"/>
                  <a:gd name="connsiteY622" fmla="*/ 1436243 h 1525731"/>
                  <a:gd name="connsiteX623" fmla="*/ 2235354 w 6801921"/>
                  <a:gd name="connsiteY623" fmla="*/ 1429095 h 1525731"/>
                  <a:gd name="connsiteX624" fmla="*/ 2226991 w 6801921"/>
                  <a:gd name="connsiteY624" fmla="*/ 1411839 h 1525731"/>
                  <a:gd name="connsiteX625" fmla="*/ 2235354 w 6801921"/>
                  <a:gd name="connsiteY625" fmla="*/ 1394582 h 1525731"/>
                  <a:gd name="connsiteX626" fmla="*/ 2255542 w 6801921"/>
                  <a:gd name="connsiteY626" fmla="*/ 1387434 h 1525731"/>
                  <a:gd name="connsiteX627" fmla="*/ 6369369 w 6801921"/>
                  <a:gd name="connsiteY627" fmla="*/ 1385399 h 1525731"/>
                  <a:gd name="connsiteX628" fmla="*/ 6501657 w 6801921"/>
                  <a:gd name="connsiteY628" fmla="*/ 1385399 h 1525731"/>
                  <a:gd name="connsiteX629" fmla="*/ 6518788 w 6801921"/>
                  <a:gd name="connsiteY629" fmla="*/ 1400042 h 1525731"/>
                  <a:gd name="connsiteX630" fmla="*/ 6518787 w 6801921"/>
                  <a:gd name="connsiteY630" fmla="*/ 1400042 h 1525731"/>
                  <a:gd name="connsiteX631" fmla="*/ 6501656 w 6801921"/>
                  <a:gd name="connsiteY631" fmla="*/ 1414686 h 1525731"/>
                  <a:gd name="connsiteX632" fmla="*/ 6369369 w 6801921"/>
                  <a:gd name="connsiteY632" fmla="*/ 1414685 h 1525731"/>
                  <a:gd name="connsiteX633" fmla="*/ 6357256 w 6801921"/>
                  <a:gd name="connsiteY633" fmla="*/ 1410396 h 1525731"/>
                  <a:gd name="connsiteX634" fmla="*/ 6352238 w 6801921"/>
                  <a:gd name="connsiteY634" fmla="*/ 1400042 h 1525731"/>
                  <a:gd name="connsiteX635" fmla="*/ 6357256 w 6801921"/>
                  <a:gd name="connsiteY635" fmla="*/ 1389688 h 1525731"/>
                  <a:gd name="connsiteX636" fmla="*/ 6369369 w 6801921"/>
                  <a:gd name="connsiteY636" fmla="*/ 1385399 h 1525731"/>
                  <a:gd name="connsiteX637" fmla="*/ 2056161 w 6801921"/>
                  <a:gd name="connsiteY637" fmla="*/ 1385399 h 1525731"/>
                  <a:gd name="connsiteX638" fmla="*/ 2188449 w 6801921"/>
                  <a:gd name="connsiteY638" fmla="*/ 1385399 h 1525731"/>
                  <a:gd name="connsiteX639" fmla="*/ 2205580 w 6801921"/>
                  <a:gd name="connsiteY639" fmla="*/ 1400042 h 1525731"/>
                  <a:gd name="connsiteX640" fmla="*/ 2205579 w 6801921"/>
                  <a:gd name="connsiteY640" fmla="*/ 1400042 h 1525731"/>
                  <a:gd name="connsiteX641" fmla="*/ 2188448 w 6801921"/>
                  <a:gd name="connsiteY641" fmla="*/ 1414686 h 1525731"/>
                  <a:gd name="connsiteX642" fmla="*/ 2056161 w 6801921"/>
                  <a:gd name="connsiteY642" fmla="*/ 1414685 h 1525731"/>
                  <a:gd name="connsiteX643" fmla="*/ 2044047 w 6801921"/>
                  <a:gd name="connsiteY643" fmla="*/ 1410396 h 1525731"/>
                  <a:gd name="connsiteX644" fmla="*/ 2039030 w 6801921"/>
                  <a:gd name="connsiteY644" fmla="*/ 1400042 h 1525731"/>
                  <a:gd name="connsiteX645" fmla="*/ 2044047 w 6801921"/>
                  <a:gd name="connsiteY645" fmla="*/ 1389688 h 1525731"/>
                  <a:gd name="connsiteX646" fmla="*/ 2056161 w 6801921"/>
                  <a:gd name="connsiteY646" fmla="*/ 1385399 h 1525731"/>
                  <a:gd name="connsiteX647" fmla="*/ 2383219 w 6801921"/>
                  <a:gd name="connsiteY647" fmla="*/ 1383362 h 1525731"/>
                  <a:gd name="connsiteX648" fmla="*/ 2421720 w 6801921"/>
                  <a:gd name="connsiteY648" fmla="*/ 1383362 h 1525731"/>
                  <a:gd name="connsiteX649" fmla="*/ 2481202 w 6801921"/>
                  <a:gd name="connsiteY649" fmla="*/ 1434208 h 1525731"/>
                  <a:gd name="connsiteX650" fmla="*/ 2444873 w 6801921"/>
                  <a:gd name="connsiteY650" fmla="*/ 1481057 h 1525731"/>
                  <a:gd name="connsiteX651" fmla="*/ 2436106 w 6801921"/>
                  <a:gd name="connsiteY651" fmla="*/ 1482570 h 1525731"/>
                  <a:gd name="connsiteX652" fmla="*/ 2433135 w 6801921"/>
                  <a:gd name="connsiteY652" fmla="*/ 1488700 h 1525731"/>
                  <a:gd name="connsiteX653" fmla="*/ 2421022 w 6801921"/>
                  <a:gd name="connsiteY653" fmla="*/ 1492989 h 1525731"/>
                  <a:gd name="connsiteX654" fmla="*/ 2376766 w 6801921"/>
                  <a:gd name="connsiteY654" fmla="*/ 1492988 h 1525731"/>
                  <a:gd name="connsiteX655" fmla="*/ 2364654 w 6801921"/>
                  <a:gd name="connsiteY655" fmla="*/ 1488700 h 1525731"/>
                  <a:gd name="connsiteX656" fmla="*/ 2359636 w 6801921"/>
                  <a:gd name="connsiteY656" fmla="*/ 1478346 h 1525731"/>
                  <a:gd name="connsiteX657" fmla="*/ 2364654 w 6801921"/>
                  <a:gd name="connsiteY657" fmla="*/ 1467991 h 1525731"/>
                  <a:gd name="connsiteX658" fmla="*/ 2376766 w 6801921"/>
                  <a:gd name="connsiteY658" fmla="*/ 1463702 h 1525731"/>
                  <a:gd name="connsiteX659" fmla="*/ 2416355 w 6801921"/>
                  <a:gd name="connsiteY659" fmla="*/ 1463702 h 1525731"/>
                  <a:gd name="connsiteX660" fmla="*/ 3578522 w 6801921"/>
                  <a:gd name="connsiteY660" fmla="*/ 1381328 h 1525731"/>
                  <a:gd name="connsiteX661" fmla="*/ 3691775 w 6801921"/>
                  <a:gd name="connsiteY661" fmla="*/ 1381328 h 1525731"/>
                  <a:gd name="connsiteX662" fmla="*/ 3703888 w 6801921"/>
                  <a:gd name="connsiteY662" fmla="*/ 1385618 h 1525731"/>
                  <a:gd name="connsiteX663" fmla="*/ 3708906 w 6801921"/>
                  <a:gd name="connsiteY663" fmla="*/ 1395972 h 1525731"/>
                  <a:gd name="connsiteX664" fmla="*/ 3703888 w 6801921"/>
                  <a:gd name="connsiteY664" fmla="*/ 1406325 h 1525731"/>
                  <a:gd name="connsiteX665" fmla="*/ 3691775 w 6801921"/>
                  <a:gd name="connsiteY665" fmla="*/ 1410615 h 1525731"/>
                  <a:gd name="connsiteX666" fmla="*/ 3578521 w 6801921"/>
                  <a:gd name="connsiteY666" fmla="*/ 1410615 h 1525731"/>
                  <a:gd name="connsiteX667" fmla="*/ 3561390 w 6801921"/>
                  <a:gd name="connsiteY667" fmla="*/ 1395971 h 1525731"/>
                  <a:gd name="connsiteX668" fmla="*/ 3561391 w 6801921"/>
                  <a:gd name="connsiteY668" fmla="*/ 1395971 h 1525731"/>
                  <a:gd name="connsiteX669" fmla="*/ 3578522 w 6801921"/>
                  <a:gd name="connsiteY669" fmla="*/ 1381328 h 1525731"/>
                  <a:gd name="connsiteX670" fmla="*/ 5013781 w 6801921"/>
                  <a:gd name="connsiteY670" fmla="*/ 1379503 h 1525731"/>
                  <a:gd name="connsiteX671" fmla="*/ 5049113 w 6801921"/>
                  <a:gd name="connsiteY671" fmla="*/ 1379503 h 1525731"/>
                  <a:gd name="connsiteX672" fmla="*/ 5066244 w 6801921"/>
                  <a:gd name="connsiteY672" fmla="*/ 1394146 h 1525731"/>
                  <a:gd name="connsiteX673" fmla="*/ 5066243 w 6801921"/>
                  <a:gd name="connsiteY673" fmla="*/ 1394146 h 1525731"/>
                  <a:gd name="connsiteX674" fmla="*/ 5049112 w 6801921"/>
                  <a:gd name="connsiteY674" fmla="*/ 1408790 h 1525731"/>
                  <a:gd name="connsiteX675" fmla="*/ 5013781 w 6801921"/>
                  <a:gd name="connsiteY675" fmla="*/ 1408789 h 1525731"/>
                  <a:gd name="connsiteX676" fmla="*/ 5001668 w 6801921"/>
                  <a:gd name="connsiteY676" fmla="*/ 1404500 h 1525731"/>
                  <a:gd name="connsiteX677" fmla="*/ 4996650 w 6801921"/>
                  <a:gd name="connsiteY677" fmla="*/ 1394146 h 1525731"/>
                  <a:gd name="connsiteX678" fmla="*/ 5001668 w 6801921"/>
                  <a:gd name="connsiteY678" fmla="*/ 1383792 h 1525731"/>
                  <a:gd name="connsiteX679" fmla="*/ 5013781 w 6801921"/>
                  <a:gd name="connsiteY679" fmla="*/ 1379503 h 1525731"/>
                  <a:gd name="connsiteX680" fmla="*/ 4917420 w 6801921"/>
                  <a:gd name="connsiteY680" fmla="*/ 1379503 h 1525731"/>
                  <a:gd name="connsiteX681" fmla="*/ 4952752 w 6801921"/>
                  <a:gd name="connsiteY681" fmla="*/ 1379503 h 1525731"/>
                  <a:gd name="connsiteX682" fmla="*/ 4969883 w 6801921"/>
                  <a:gd name="connsiteY682" fmla="*/ 1394146 h 1525731"/>
                  <a:gd name="connsiteX683" fmla="*/ 4969882 w 6801921"/>
                  <a:gd name="connsiteY683" fmla="*/ 1394146 h 1525731"/>
                  <a:gd name="connsiteX684" fmla="*/ 4952751 w 6801921"/>
                  <a:gd name="connsiteY684" fmla="*/ 1408790 h 1525731"/>
                  <a:gd name="connsiteX685" fmla="*/ 4917420 w 6801921"/>
                  <a:gd name="connsiteY685" fmla="*/ 1408789 h 1525731"/>
                  <a:gd name="connsiteX686" fmla="*/ 4905307 w 6801921"/>
                  <a:gd name="connsiteY686" fmla="*/ 1404500 h 1525731"/>
                  <a:gd name="connsiteX687" fmla="*/ 4900289 w 6801921"/>
                  <a:gd name="connsiteY687" fmla="*/ 1394146 h 1525731"/>
                  <a:gd name="connsiteX688" fmla="*/ 4905307 w 6801921"/>
                  <a:gd name="connsiteY688" fmla="*/ 1383792 h 1525731"/>
                  <a:gd name="connsiteX689" fmla="*/ 4917420 w 6801921"/>
                  <a:gd name="connsiteY689" fmla="*/ 1379503 h 1525731"/>
                  <a:gd name="connsiteX690" fmla="*/ 700573 w 6801921"/>
                  <a:gd name="connsiteY690" fmla="*/ 1379503 h 1525731"/>
                  <a:gd name="connsiteX691" fmla="*/ 735905 w 6801921"/>
                  <a:gd name="connsiteY691" fmla="*/ 1379503 h 1525731"/>
                  <a:gd name="connsiteX692" fmla="*/ 753036 w 6801921"/>
                  <a:gd name="connsiteY692" fmla="*/ 1394146 h 1525731"/>
                  <a:gd name="connsiteX693" fmla="*/ 753035 w 6801921"/>
                  <a:gd name="connsiteY693" fmla="*/ 1394146 h 1525731"/>
                  <a:gd name="connsiteX694" fmla="*/ 735904 w 6801921"/>
                  <a:gd name="connsiteY694" fmla="*/ 1408790 h 1525731"/>
                  <a:gd name="connsiteX695" fmla="*/ 700573 w 6801921"/>
                  <a:gd name="connsiteY695" fmla="*/ 1408789 h 1525731"/>
                  <a:gd name="connsiteX696" fmla="*/ 688460 w 6801921"/>
                  <a:gd name="connsiteY696" fmla="*/ 1404500 h 1525731"/>
                  <a:gd name="connsiteX697" fmla="*/ 683442 w 6801921"/>
                  <a:gd name="connsiteY697" fmla="*/ 1394146 h 1525731"/>
                  <a:gd name="connsiteX698" fmla="*/ 688460 w 6801921"/>
                  <a:gd name="connsiteY698" fmla="*/ 1383792 h 1525731"/>
                  <a:gd name="connsiteX699" fmla="*/ 700573 w 6801921"/>
                  <a:gd name="connsiteY699" fmla="*/ 1379503 h 1525731"/>
                  <a:gd name="connsiteX700" fmla="*/ 604212 w 6801921"/>
                  <a:gd name="connsiteY700" fmla="*/ 1379503 h 1525731"/>
                  <a:gd name="connsiteX701" fmla="*/ 639544 w 6801921"/>
                  <a:gd name="connsiteY701" fmla="*/ 1379503 h 1525731"/>
                  <a:gd name="connsiteX702" fmla="*/ 656675 w 6801921"/>
                  <a:gd name="connsiteY702" fmla="*/ 1394146 h 1525731"/>
                  <a:gd name="connsiteX703" fmla="*/ 656674 w 6801921"/>
                  <a:gd name="connsiteY703" fmla="*/ 1394146 h 1525731"/>
                  <a:gd name="connsiteX704" fmla="*/ 639543 w 6801921"/>
                  <a:gd name="connsiteY704" fmla="*/ 1408790 h 1525731"/>
                  <a:gd name="connsiteX705" fmla="*/ 604212 w 6801921"/>
                  <a:gd name="connsiteY705" fmla="*/ 1408789 h 1525731"/>
                  <a:gd name="connsiteX706" fmla="*/ 592099 w 6801921"/>
                  <a:gd name="connsiteY706" fmla="*/ 1404500 h 1525731"/>
                  <a:gd name="connsiteX707" fmla="*/ 587081 w 6801921"/>
                  <a:gd name="connsiteY707" fmla="*/ 1394146 h 1525731"/>
                  <a:gd name="connsiteX708" fmla="*/ 592099 w 6801921"/>
                  <a:gd name="connsiteY708" fmla="*/ 1383792 h 1525731"/>
                  <a:gd name="connsiteX709" fmla="*/ 604212 w 6801921"/>
                  <a:gd name="connsiteY709" fmla="*/ 1379503 h 1525731"/>
                  <a:gd name="connsiteX710" fmla="*/ 2518079 w 6801921"/>
                  <a:gd name="connsiteY710" fmla="*/ 1373194 h 1525731"/>
                  <a:gd name="connsiteX711" fmla="*/ 2534735 w 6801921"/>
                  <a:gd name="connsiteY711" fmla="*/ 1373194 h 1525731"/>
                  <a:gd name="connsiteX712" fmla="*/ 2559717 w 6801921"/>
                  <a:gd name="connsiteY712" fmla="*/ 1394549 h 1525731"/>
                  <a:gd name="connsiteX713" fmla="*/ 2534735 w 6801921"/>
                  <a:gd name="connsiteY713" fmla="*/ 1415903 h 1525731"/>
                  <a:gd name="connsiteX714" fmla="*/ 2518079 w 6801921"/>
                  <a:gd name="connsiteY714" fmla="*/ 1415903 h 1525731"/>
                  <a:gd name="connsiteX715" fmla="*/ 2493097 w 6801921"/>
                  <a:gd name="connsiteY715" fmla="*/ 1394549 h 1525731"/>
                  <a:gd name="connsiteX716" fmla="*/ 2518079 w 6801921"/>
                  <a:gd name="connsiteY716" fmla="*/ 1373194 h 1525731"/>
                  <a:gd name="connsiteX717" fmla="*/ 5785970 w 6801921"/>
                  <a:gd name="connsiteY717" fmla="*/ 1367096 h 1525731"/>
                  <a:gd name="connsiteX718" fmla="*/ 5895418 w 6801921"/>
                  <a:gd name="connsiteY718" fmla="*/ 1367096 h 1525731"/>
                  <a:gd name="connsiteX719" fmla="*/ 5923968 w 6801921"/>
                  <a:gd name="connsiteY719" fmla="*/ 1391501 h 1525731"/>
                  <a:gd name="connsiteX720" fmla="*/ 5923967 w 6801921"/>
                  <a:gd name="connsiteY720" fmla="*/ 1391501 h 1525731"/>
                  <a:gd name="connsiteX721" fmla="*/ 5895417 w 6801921"/>
                  <a:gd name="connsiteY721" fmla="*/ 1415906 h 1525731"/>
                  <a:gd name="connsiteX722" fmla="*/ 5785970 w 6801921"/>
                  <a:gd name="connsiteY722" fmla="*/ 1415905 h 1525731"/>
                  <a:gd name="connsiteX723" fmla="*/ 5765781 w 6801921"/>
                  <a:gd name="connsiteY723" fmla="*/ 1408757 h 1525731"/>
                  <a:gd name="connsiteX724" fmla="*/ 5757419 w 6801921"/>
                  <a:gd name="connsiteY724" fmla="*/ 1391501 h 1525731"/>
                  <a:gd name="connsiteX725" fmla="*/ 5765781 w 6801921"/>
                  <a:gd name="connsiteY725" fmla="*/ 1374244 h 1525731"/>
                  <a:gd name="connsiteX726" fmla="*/ 5785970 w 6801921"/>
                  <a:gd name="connsiteY726" fmla="*/ 1367096 h 1525731"/>
                  <a:gd name="connsiteX727" fmla="*/ 1472761 w 6801921"/>
                  <a:gd name="connsiteY727" fmla="*/ 1367096 h 1525731"/>
                  <a:gd name="connsiteX728" fmla="*/ 1582210 w 6801921"/>
                  <a:gd name="connsiteY728" fmla="*/ 1367096 h 1525731"/>
                  <a:gd name="connsiteX729" fmla="*/ 1610760 w 6801921"/>
                  <a:gd name="connsiteY729" fmla="*/ 1391501 h 1525731"/>
                  <a:gd name="connsiteX730" fmla="*/ 1582209 w 6801921"/>
                  <a:gd name="connsiteY730" fmla="*/ 1415906 h 1525731"/>
                  <a:gd name="connsiteX731" fmla="*/ 1472761 w 6801921"/>
                  <a:gd name="connsiteY731" fmla="*/ 1415905 h 1525731"/>
                  <a:gd name="connsiteX732" fmla="*/ 1452573 w 6801921"/>
                  <a:gd name="connsiteY732" fmla="*/ 1408757 h 1525731"/>
                  <a:gd name="connsiteX733" fmla="*/ 1444211 w 6801921"/>
                  <a:gd name="connsiteY733" fmla="*/ 1391501 h 1525731"/>
                  <a:gd name="connsiteX734" fmla="*/ 1452573 w 6801921"/>
                  <a:gd name="connsiteY734" fmla="*/ 1374244 h 1525731"/>
                  <a:gd name="connsiteX735" fmla="*/ 1472761 w 6801921"/>
                  <a:gd name="connsiteY735" fmla="*/ 1367096 h 1525731"/>
                  <a:gd name="connsiteX736" fmla="*/ 6075053 w 6801921"/>
                  <a:gd name="connsiteY736" fmla="*/ 1367094 h 1525731"/>
                  <a:gd name="connsiteX737" fmla="*/ 6105983 w 6801921"/>
                  <a:gd name="connsiteY737" fmla="*/ 1367094 h 1525731"/>
                  <a:gd name="connsiteX738" fmla="*/ 6142862 w 6801921"/>
                  <a:gd name="connsiteY738" fmla="*/ 1398619 h 1525731"/>
                  <a:gd name="connsiteX739" fmla="*/ 6105983 w 6801921"/>
                  <a:gd name="connsiteY739" fmla="*/ 1430143 h 1525731"/>
                  <a:gd name="connsiteX740" fmla="*/ 6075053 w 6801921"/>
                  <a:gd name="connsiteY740" fmla="*/ 1430143 h 1525731"/>
                  <a:gd name="connsiteX741" fmla="*/ 6038174 w 6801921"/>
                  <a:gd name="connsiteY741" fmla="*/ 1398619 h 1525731"/>
                  <a:gd name="connsiteX742" fmla="*/ 6075053 w 6801921"/>
                  <a:gd name="connsiteY742" fmla="*/ 1367094 h 1525731"/>
                  <a:gd name="connsiteX743" fmla="*/ 1761845 w 6801921"/>
                  <a:gd name="connsiteY743" fmla="*/ 1367094 h 1525731"/>
                  <a:gd name="connsiteX744" fmla="*/ 1792774 w 6801921"/>
                  <a:gd name="connsiteY744" fmla="*/ 1367094 h 1525731"/>
                  <a:gd name="connsiteX745" fmla="*/ 1829654 w 6801921"/>
                  <a:gd name="connsiteY745" fmla="*/ 1398619 h 1525731"/>
                  <a:gd name="connsiteX746" fmla="*/ 1792774 w 6801921"/>
                  <a:gd name="connsiteY746" fmla="*/ 1430143 h 1525731"/>
                  <a:gd name="connsiteX747" fmla="*/ 1761845 w 6801921"/>
                  <a:gd name="connsiteY747" fmla="*/ 1430143 h 1525731"/>
                  <a:gd name="connsiteX748" fmla="*/ 1724966 w 6801921"/>
                  <a:gd name="connsiteY748" fmla="*/ 1398619 h 1525731"/>
                  <a:gd name="connsiteX749" fmla="*/ 1761845 w 6801921"/>
                  <a:gd name="connsiteY749" fmla="*/ 1367094 h 1525731"/>
                  <a:gd name="connsiteX750" fmla="*/ 5586588 w 6801921"/>
                  <a:gd name="connsiteY750" fmla="*/ 1365060 h 1525731"/>
                  <a:gd name="connsiteX751" fmla="*/ 5718876 w 6801921"/>
                  <a:gd name="connsiteY751" fmla="*/ 1365060 h 1525731"/>
                  <a:gd name="connsiteX752" fmla="*/ 5736007 w 6801921"/>
                  <a:gd name="connsiteY752" fmla="*/ 1379704 h 1525731"/>
                  <a:gd name="connsiteX753" fmla="*/ 5736006 w 6801921"/>
                  <a:gd name="connsiteY753" fmla="*/ 1379704 h 1525731"/>
                  <a:gd name="connsiteX754" fmla="*/ 5718876 w 6801921"/>
                  <a:gd name="connsiteY754" fmla="*/ 1394347 h 1525731"/>
                  <a:gd name="connsiteX755" fmla="*/ 5586588 w 6801921"/>
                  <a:gd name="connsiteY755" fmla="*/ 1394347 h 1525731"/>
                  <a:gd name="connsiteX756" fmla="*/ 5574475 w 6801921"/>
                  <a:gd name="connsiteY756" fmla="*/ 1390058 h 1525731"/>
                  <a:gd name="connsiteX757" fmla="*/ 5569457 w 6801921"/>
                  <a:gd name="connsiteY757" fmla="*/ 1379704 h 1525731"/>
                  <a:gd name="connsiteX758" fmla="*/ 5574475 w 6801921"/>
                  <a:gd name="connsiteY758" fmla="*/ 1369350 h 1525731"/>
                  <a:gd name="connsiteX759" fmla="*/ 5586588 w 6801921"/>
                  <a:gd name="connsiteY759" fmla="*/ 1365060 h 1525731"/>
                  <a:gd name="connsiteX760" fmla="*/ 1273380 w 6801921"/>
                  <a:gd name="connsiteY760" fmla="*/ 1365060 h 1525731"/>
                  <a:gd name="connsiteX761" fmla="*/ 1405668 w 6801921"/>
                  <a:gd name="connsiteY761" fmla="*/ 1365060 h 1525731"/>
                  <a:gd name="connsiteX762" fmla="*/ 1422799 w 6801921"/>
                  <a:gd name="connsiteY762" fmla="*/ 1379704 h 1525731"/>
                  <a:gd name="connsiteX763" fmla="*/ 1422798 w 6801921"/>
                  <a:gd name="connsiteY763" fmla="*/ 1379704 h 1525731"/>
                  <a:gd name="connsiteX764" fmla="*/ 1405667 w 6801921"/>
                  <a:gd name="connsiteY764" fmla="*/ 1394347 h 1525731"/>
                  <a:gd name="connsiteX765" fmla="*/ 1273380 w 6801921"/>
                  <a:gd name="connsiteY765" fmla="*/ 1394347 h 1525731"/>
                  <a:gd name="connsiteX766" fmla="*/ 1261267 w 6801921"/>
                  <a:gd name="connsiteY766" fmla="*/ 1390058 h 1525731"/>
                  <a:gd name="connsiteX767" fmla="*/ 1256249 w 6801921"/>
                  <a:gd name="connsiteY767" fmla="*/ 1379704 h 1525731"/>
                  <a:gd name="connsiteX768" fmla="*/ 1261267 w 6801921"/>
                  <a:gd name="connsiteY768" fmla="*/ 1369350 h 1525731"/>
                  <a:gd name="connsiteX769" fmla="*/ 1273380 w 6801921"/>
                  <a:gd name="connsiteY769" fmla="*/ 1365060 h 1525731"/>
                  <a:gd name="connsiteX770" fmla="*/ 40227 w 6801921"/>
                  <a:gd name="connsiteY770" fmla="*/ 1358959 h 1525731"/>
                  <a:gd name="connsiteX771" fmla="*/ 117775 w 6801921"/>
                  <a:gd name="connsiteY771" fmla="*/ 1358959 h 1525731"/>
                  <a:gd name="connsiteX772" fmla="*/ 147516 w 6801921"/>
                  <a:gd name="connsiteY772" fmla="*/ 1384382 h 1525731"/>
                  <a:gd name="connsiteX773" fmla="*/ 117775 w 6801921"/>
                  <a:gd name="connsiteY773" fmla="*/ 1409805 h 1525731"/>
                  <a:gd name="connsiteX774" fmla="*/ 29741 w 6801921"/>
                  <a:gd name="connsiteY774" fmla="*/ 1409805 h 1525731"/>
                  <a:gd name="connsiteX775" fmla="*/ 20592 w 6801921"/>
                  <a:gd name="connsiteY775" fmla="*/ 1406566 h 1525731"/>
                  <a:gd name="connsiteX776" fmla="*/ 4541618 w 6801921"/>
                  <a:gd name="connsiteY776" fmla="*/ 1352859 h 1525731"/>
                  <a:gd name="connsiteX777" fmla="*/ 4646306 w 6801921"/>
                  <a:gd name="connsiteY777" fmla="*/ 1352859 h 1525731"/>
                  <a:gd name="connsiteX778" fmla="*/ 4705789 w 6801921"/>
                  <a:gd name="connsiteY778" fmla="*/ 1403704 h 1525731"/>
                  <a:gd name="connsiteX779" fmla="*/ 4646306 w 6801921"/>
                  <a:gd name="connsiteY779" fmla="*/ 1454550 h 1525731"/>
                  <a:gd name="connsiteX780" fmla="*/ 4541618 w 6801921"/>
                  <a:gd name="connsiteY780" fmla="*/ 1454550 h 1525731"/>
                  <a:gd name="connsiteX781" fmla="*/ 4482137 w 6801921"/>
                  <a:gd name="connsiteY781" fmla="*/ 1403704 h 1525731"/>
                  <a:gd name="connsiteX782" fmla="*/ 4541618 w 6801921"/>
                  <a:gd name="connsiteY782" fmla="*/ 1352859 h 1525731"/>
                  <a:gd name="connsiteX783" fmla="*/ 228410 w 6801921"/>
                  <a:gd name="connsiteY783" fmla="*/ 1352859 h 1525731"/>
                  <a:gd name="connsiteX784" fmla="*/ 333098 w 6801921"/>
                  <a:gd name="connsiteY784" fmla="*/ 1352859 h 1525731"/>
                  <a:gd name="connsiteX785" fmla="*/ 392581 w 6801921"/>
                  <a:gd name="connsiteY785" fmla="*/ 1403704 h 1525731"/>
                  <a:gd name="connsiteX786" fmla="*/ 333098 w 6801921"/>
                  <a:gd name="connsiteY786" fmla="*/ 1454550 h 1525731"/>
                  <a:gd name="connsiteX787" fmla="*/ 228410 w 6801921"/>
                  <a:gd name="connsiteY787" fmla="*/ 1454550 h 1525731"/>
                  <a:gd name="connsiteX788" fmla="*/ 168929 w 6801921"/>
                  <a:gd name="connsiteY788" fmla="*/ 1403704 h 1525731"/>
                  <a:gd name="connsiteX789" fmla="*/ 228410 w 6801921"/>
                  <a:gd name="connsiteY789" fmla="*/ 1352859 h 1525731"/>
                  <a:gd name="connsiteX790" fmla="*/ 5965607 w 6801921"/>
                  <a:gd name="connsiteY790" fmla="*/ 1352351 h 1525731"/>
                  <a:gd name="connsiteX791" fmla="*/ 5982262 w 6801921"/>
                  <a:gd name="connsiteY791" fmla="*/ 1352351 h 1525731"/>
                  <a:gd name="connsiteX792" fmla="*/ 6007244 w 6801921"/>
                  <a:gd name="connsiteY792" fmla="*/ 1373706 h 1525731"/>
                  <a:gd name="connsiteX793" fmla="*/ 5982262 w 6801921"/>
                  <a:gd name="connsiteY793" fmla="*/ 1395060 h 1525731"/>
                  <a:gd name="connsiteX794" fmla="*/ 5965607 w 6801921"/>
                  <a:gd name="connsiteY794" fmla="*/ 1395060 h 1525731"/>
                  <a:gd name="connsiteX795" fmla="*/ 5940625 w 6801921"/>
                  <a:gd name="connsiteY795" fmla="*/ 1373706 h 1525731"/>
                  <a:gd name="connsiteX796" fmla="*/ 5965607 w 6801921"/>
                  <a:gd name="connsiteY796" fmla="*/ 1352351 h 1525731"/>
                  <a:gd name="connsiteX797" fmla="*/ 1652398 w 6801921"/>
                  <a:gd name="connsiteY797" fmla="*/ 1352351 h 1525731"/>
                  <a:gd name="connsiteX798" fmla="*/ 1669054 w 6801921"/>
                  <a:gd name="connsiteY798" fmla="*/ 1352351 h 1525731"/>
                  <a:gd name="connsiteX799" fmla="*/ 1694036 w 6801921"/>
                  <a:gd name="connsiteY799" fmla="*/ 1373706 h 1525731"/>
                  <a:gd name="connsiteX800" fmla="*/ 1669054 w 6801921"/>
                  <a:gd name="connsiteY800" fmla="*/ 1395060 h 1525731"/>
                  <a:gd name="connsiteX801" fmla="*/ 1652398 w 6801921"/>
                  <a:gd name="connsiteY801" fmla="*/ 1395060 h 1525731"/>
                  <a:gd name="connsiteX802" fmla="*/ 1627416 w 6801921"/>
                  <a:gd name="connsiteY802" fmla="*/ 1373706 h 1525731"/>
                  <a:gd name="connsiteX803" fmla="*/ 1652398 w 6801921"/>
                  <a:gd name="connsiteY803" fmla="*/ 1352351 h 1525731"/>
                  <a:gd name="connsiteX804" fmla="*/ 2917085 w 6801921"/>
                  <a:gd name="connsiteY804" fmla="*/ 1350009 h 1525731"/>
                  <a:gd name="connsiteX805" fmla="*/ 3049372 w 6801921"/>
                  <a:gd name="connsiteY805" fmla="*/ 1350010 h 1525731"/>
                  <a:gd name="connsiteX806" fmla="*/ 3061485 w 6801921"/>
                  <a:gd name="connsiteY806" fmla="*/ 1354299 h 1525731"/>
                  <a:gd name="connsiteX807" fmla="*/ 3066503 w 6801921"/>
                  <a:gd name="connsiteY807" fmla="*/ 1364653 h 1525731"/>
                  <a:gd name="connsiteX808" fmla="*/ 3061485 w 6801921"/>
                  <a:gd name="connsiteY808" fmla="*/ 1375007 h 1525731"/>
                  <a:gd name="connsiteX809" fmla="*/ 3049372 w 6801921"/>
                  <a:gd name="connsiteY809" fmla="*/ 1379296 h 1525731"/>
                  <a:gd name="connsiteX810" fmla="*/ 2917083 w 6801921"/>
                  <a:gd name="connsiteY810" fmla="*/ 1379296 h 1525731"/>
                  <a:gd name="connsiteX811" fmla="*/ 2899953 w 6801921"/>
                  <a:gd name="connsiteY811" fmla="*/ 1364652 h 1525731"/>
                  <a:gd name="connsiteX812" fmla="*/ 2899954 w 6801921"/>
                  <a:gd name="connsiteY812" fmla="*/ 1364652 h 1525731"/>
                  <a:gd name="connsiteX813" fmla="*/ 2917085 w 6801921"/>
                  <a:gd name="connsiteY813" fmla="*/ 1350009 h 1525731"/>
                  <a:gd name="connsiteX814" fmla="*/ 5292272 w 6801921"/>
                  <a:gd name="connsiteY814" fmla="*/ 1346756 h 1525731"/>
                  <a:gd name="connsiteX815" fmla="*/ 5323202 w 6801921"/>
                  <a:gd name="connsiteY815" fmla="*/ 1346756 h 1525731"/>
                  <a:gd name="connsiteX816" fmla="*/ 5360081 w 6801921"/>
                  <a:gd name="connsiteY816" fmla="*/ 1378281 h 1525731"/>
                  <a:gd name="connsiteX817" fmla="*/ 5323202 w 6801921"/>
                  <a:gd name="connsiteY817" fmla="*/ 1409805 h 1525731"/>
                  <a:gd name="connsiteX818" fmla="*/ 5292272 w 6801921"/>
                  <a:gd name="connsiteY818" fmla="*/ 1409805 h 1525731"/>
                  <a:gd name="connsiteX819" fmla="*/ 5255393 w 6801921"/>
                  <a:gd name="connsiteY819" fmla="*/ 1378281 h 1525731"/>
                  <a:gd name="connsiteX820" fmla="*/ 5292272 w 6801921"/>
                  <a:gd name="connsiteY820" fmla="*/ 1346756 h 1525731"/>
                  <a:gd name="connsiteX821" fmla="*/ 979064 w 6801921"/>
                  <a:gd name="connsiteY821" fmla="*/ 1346756 h 1525731"/>
                  <a:gd name="connsiteX822" fmla="*/ 1009994 w 6801921"/>
                  <a:gd name="connsiteY822" fmla="*/ 1346756 h 1525731"/>
                  <a:gd name="connsiteX823" fmla="*/ 1046873 w 6801921"/>
                  <a:gd name="connsiteY823" fmla="*/ 1378281 h 1525731"/>
                  <a:gd name="connsiteX824" fmla="*/ 1009994 w 6801921"/>
                  <a:gd name="connsiteY824" fmla="*/ 1409805 h 1525731"/>
                  <a:gd name="connsiteX825" fmla="*/ 979064 w 6801921"/>
                  <a:gd name="connsiteY825" fmla="*/ 1409805 h 1525731"/>
                  <a:gd name="connsiteX826" fmla="*/ 942185 w 6801921"/>
                  <a:gd name="connsiteY826" fmla="*/ 1378281 h 1525731"/>
                  <a:gd name="connsiteX827" fmla="*/ 979064 w 6801921"/>
                  <a:gd name="connsiteY827" fmla="*/ 1346756 h 1525731"/>
                  <a:gd name="connsiteX828" fmla="*/ 6576365 w 6801921"/>
                  <a:gd name="connsiteY828" fmla="*/ 1342688 h 1525731"/>
                  <a:gd name="connsiteX829" fmla="*/ 6708654 w 6801921"/>
                  <a:gd name="connsiteY829" fmla="*/ 1342688 h 1525731"/>
                  <a:gd name="connsiteX830" fmla="*/ 6725784 w 6801921"/>
                  <a:gd name="connsiteY830" fmla="*/ 1357332 h 1525731"/>
                  <a:gd name="connsiteX831" fmla="*/ 6708653 w 6801921"/>
                  <a:gd name="connsiteY831" fmla="*/ 1371975 h 1525731"/>
                  <a:gd name="connsiteX832" fmla="*/ 6576365 w 6801921"/>
                  <a:gd name="connsiteY832" fmla="*/ 1371975 h 1525731"/>
                  <a:gd name="connsiteX833" fmla="*/ 6564252 w 6801921"/>
                  <a:gd name="connsiteY833" fmla="*/ 1367686 h 1525731"/>
                  <a:gd name="connsiteX834" fmla="*/ 6559235 w 6801921"/>
                  <a:gd name="connsiteY834" fmla="*/ 1357332 h 1525731"/>
                  <a:gd name="connsiteX835" fmla="*/ 6564252 w 6801921"/>
                  <a:gd name="connsiteY835" fmla="*/ 1346978 h 1525731"/>
                  <a:gd name="connsiteX836" fmla="*/ 6576365 w 6801921"/>
                  <a:gd name="connsiteY836" fmla="*/ 1342688 h 1525731"/>
                  <a:gd name="connsiteX837" fmla="*/ 3148587 w 6801921"/>
                  <a:gd name="connsiteY837" fmla="*/ 1342687 h 1525731"/>
                  <a:gd name="connsiteX838" fmla="*/ 3212828 w 6801921"/>
                  <a:gd name="connsiteY838" fmla="*/ 1342687 h 1525731"/>
                  <a:gd name="connsiteX839" fmla="*/ 3261603 w 6801921"/>
                  <a:gd name="connsiteY839" fmla="*/ 1384379 h 1525731"/>
                  <a:gd name="connsiteX840" fmla="*/ 3212828 w 6801921"/>
                  <a:gd name="connsiteY840" fmla="*/ 1426072 h 1525731"/>
                  <a:gd name="connsiteX841" fmla="*/ 3148587 w 6801921"/>
                  <a:gd name="connsiteY841" fmla="*/ 1426072 h 1525731"/>
                  <a:gd name="connsiteX842" fmla="*/ 3099812 w 6801921"/>
                  <a:gd name="connsiteY842" fmla="*/ 1384379 h 1525731"/>
                  <a:gd name="connsiteX843" fmla="*/ 3148587 w 6801921"/>
                  <a:gd name="connsiteY843" fmla="*/ 1342687 h 1525731"/>
                  <a:gd name="connsiteX844" fmla="*/ 2601057 w 6801921"/>
                  <a:gd name="connsiteY844" fmla="*/ 1339128 h 1525731"/>
                  <a:gd name="connsiteX845" fmla="*/ 2661134 w 6801921"/>
                  <a:gd name="connsiteY845" fmla="*/ 1339128 h 1525731"/>
                  <a:gd name="connsiteX846" fmla="*/ 2689982 w 6801921"/>
                  <a:gd name="connsiteY846" fmla="*/ 1363788 h 1525731"/>
                  <a:gd name="connsiteX847" fmla="*/ 2661134 w 6801921"/>
                  <a:gd name="connsiteY847" fmla="*/ 1388447 h 1525731"/>
                  <a:gd name="connsiteX848" fmla="*/ 2601057 w 6801921"/>
                  <a:gd name="connsiteY848" fmla="*/ 1388447 h 1525731"/>
                  <a:gd name="connsiteX849" fmla="*/ 2572209 w 6801921"/>
                  <a:gd name="connsiteY849" fmla="*/ 1363788 h 1525731"/>
                  <a:gd name="connsiteX850" fmla="*/ 2601057 w 6801921"/>
                  <a:gd name="connsiteY850" fmla="*/ 1339128 h 1525731"/>
                  <a:gd name="connsiteX851" fmla="*/ 6205912 w 6801921"/>
                  <a:gd name="connsiteY851" fmla="*/ 1338622 h 1525731"/>
                  <a:gd name="connsiteX852" fmla="*/ 6270153 w 6801921"/>
                  <a:gd name="connsiteY852" fmla="*/ 1338622 h 1525731"/>
                  <a:gd name="connsiteX853" fmla="*/ 6318928 w 6801921"/>
                  <a:gd name="connsiteY853" fmla="*/ 1380315 h 1525731"/>
                  <a:gd name="connsiteX854" fmla="*/ 6270153 w 6801921"/>
                  <a:gd name="connsiteY854" fmla="*/ 1422008 h 1525731"/>
                  <a:gd name="connsiteX855" fmla="*/ 6205912 w 6801921"/>
                  <a:gd name="connsiteY855" fmla="*/ 1422008 h 1525731"/>
                  <a:gd name="connsiteX856" fmla="*/ 6157138 w 6801921"/>
                  <a:gd name="connsiteY856" fmla="*/ 1380315 h 1525731"/>
                  <a:gd name="connsiteX857" fmla="*/ 6205912 w 6801921"/>
                  <a:gd name="connsiteY857" fmla="*/ 1338622 h 1525731"/>
                  <a:gd name="connsiteX858" fmla="*/ 1892704 w 6801921"/>
                  <a:gd name="connsiteY858" fmla="*/ 1338622 h 1525731"/>
                  <a:gd name="connsiteX859" fmla="*/ 1956945 w 6801921"/>
                  <a:gd name="connsiteY859" fmla="*/ 1338622 h 1525731"/>
                  <a:gd name="connsiteX860" fmla="*/ 2005720 w 6801921"/>
                  <a:gd name="connsiteY860" fmla="*/ 1380315 h 1525731"/>
                  <a:gd name="connsiteX861" fmla="*/ 1956945 w 6801921"/>
                  <a:gd name="connsiteY861" fmla="*/ 1422008 h 1525731"/>
                  <a:gd name="connsiteX862" fmla="*/ 1892704 w 6801921"/>
                  <a:gd name="connsiteY862" fmla="*/ 1422008 h 1525731"/>
                  <a:gd name="connsiteX863" fmla="*/ 1843930 w 6801921"/>
                  <a:gd name="connsiteY863" fmla="*/ 1380315 h 1525731"/>
                  <a:gd name="connsiteX864" fmla="*/ 1892704 w 6801921"/>
                  <a:gd name="connsiteY864" fmla="*/ 1338622 h 1525731"/>
                  <a:gd name="connsiteX865" fmla="*/ 4212116 w 6801921"/>
                  <a:gd name="connsiteY865" fmla="*/ 1336585 h 1525731"/>
                  <a:gd name="connsiteX866" fmla="*/ 4300148 w 6801921"/>
                  <a:gd name="connsiteY866" fmla="*/ 1336585 h 1525731"/>
                  <a:gd name="connsiteX867" fmla="*/ 4329889 w 6801921"/>
                  <a:gd name="connsiteY867" fmla="*/ 1362008 h 1525731"/>
                  <a:gd name="connsiteX868" fmla="*/ 4300148 w 6801921"/>
                  <a:gd name="connsiteY868" fmla="*/ 1387431 h 1525731"/>
                  <a:gd name="connsiteX869" fmla="*/ 4212116 w 6801921"/>
                  <a:gd name="connsiteY869" fmla="*/ 1387431 h 1525731"/>
                  <a:gd name="connsiteX870" fmla="*/ 4182375 w 6801921"/>
                  <a:gd name="connsiteY870" fmla="*/ 1362008 h 1525731"/>
                  <a:gd name="connsiteX871" fmla="*/ 4212116 w 6801921"/>
                  <a:gd name="connsiteY871" fmla="*/ 1336585 h 1525731"/>
                  <a:gd name="connsiteX872" fmla="*/ 4768838 w 6801921"/>
                  <a:gd name="connsiteY872" fmla="*/ 1334554 h 1525731"/>
                  <a:gd name="connsiteX873" fmla="*/ 4833080 w 6801921"/>
                  <a:gd name="connsiteY873" fmla="*/ 1334554 h 1525731"/>
                  <a:gd name="connsiteX874" fmla="*/ 4881854 w 6801921"/>
                  <a:gd name="connsiteY874" fmla="*/ 1376247 h 1525731"/>
                  <a:gd name="connsiteX875" fmla="*/ 4833080 w 6801921"/>
                  <a:gd name="connsiteY875" fmla="*/ 1417940 h 1525731"/>
                  <a:gd name="connsiteX876" fmla="*/ 4768838 w 6801921"/>
                  <a:gd name="connsiteY876" fmla="*/ 1417940 h 1525731"/>
                  <a:gd name="connsiteX877" fmla="*/ 4720064 w 6801921"/>
                  <a:gd name="connsiteY877" fmla="*/ 1376247 h 1525731"/>
                  <a:gd name="connsiteX878" fmla="*/ 4768838 w 6801921"/>
                  <a:gd name="connsiteY878" fmla="*/ 1334554 h 1525731"/>
                  <a:gd name="connsiteX879" fmla="*/ 455630 w 6801921"/>
                  <a:gd name="connsiteY879" fmla="*/ 1334554 h 1525731"/>
                  <a:gd name="connsiteX880" fmla="*/ 519872 w 6801921"/>
                  <a:gd name="connsiteY880" fmla="*/ 1334554 h 1525731"/>
                  <a:gd name="connsiteX881" fmla="*/ 568646 w 6801921"/>
                  <a:gd name="connsiteY881" fmla="*/ 1376247 h 1525731"/>
                  <a:gd name="connsiteX882" fmla="*/ 519872 w 6801921"/>
                  <a:gd name="connsiteY882" fmla="*/ 1417940 h 1525731"/>
                  <a:gd name="connsiteX883" fmla="*/ 455630 w 6801921"/>
                  <a:gd name="connsiteY883" fmla="*/ 1417940 h 1525731"/>
                  <a:gd name="connsiteX884" fmla="*/ 406856 w 6801921"/>
                  <a:gd name="connsiteY884" fmla="*/ 1376247 h 1525731"/>
                  <a:gd name="connsiteX885" fmla="*/ 455630 w 6801921"/>
                  <a:gd name="connsiteY885" fmla="*/ 1334554 h 1525731"/>
                  <a:gd name="connsiteX886" fmla="*/ 3312758 w 6801921"/>
                  <a:gd name="connsiteY886" fmla="*/ 1334551 h 1525731"/>
                  <a:gd name="connsiteX887" fmla="*/ 3343688 w 6801921"/>
                  <a:gd name="connsiteY887" fmla="*/ 1334551 h 1525731"/>
                  <a:gd name="connsiteX888" fmla="*/ 3380567 w 6801921"/>
                  <a:gd name="connsiteY888" fmla="*/ 1366076 h 1525731"/>
                  <a:gd name="connsiteX889" fmla="*/ 3343688 w 6801921"/>
                  <a:gd name="connsiteY889" fmla="*/ 1397600 h 1525731"/>
                  <a:gd name="connsiteX890" fmla="*/ 3312758 w 6801921"/>
                  <a:gd name="connsiteY890" fmla="*/ 1397600 h 1525731"/>
                  <a:gd name="connsiteX891" fmla="*/ 3275879 w 6801921"/>
                  <a:gd name="connsiteY891" fmla="*/ 1366076 h 1525731"/>
                  <a:gd name="connsiteX892" fmla="*/ 3312758 w 6801921"/>
                  <a:gd name="connsiteY892" fmla="*/ 1334551 h 1525731"/>
                  <a:gd name="connsiteX893" fmla="*/ 4944191 w 6801921"/>
                  <a:gd name="connsiteY893" fmla="*/ 1333742 h 1525731"/>
                  <a:gd name="connsiteX894" fmla="*/ 5057445 w 6801921"/>
                  <a:gd name="connsiteY894" fmla="*/ 1333742 h 1525731"/>
                  <a:gd name="connsiteX895" fmla="*/ 5074576 w 6801921"/>
                  <a:gd name="connsiteY895" fmla="*/ 1348385 h 1525731"/>
                  <a:gd name="connsiteX896" fmla="*/ 5057445 w 6801921"/>
                  <a:gd name="connsiteY896" fmla="*/ 1363029 h 1525731"/>
                  <a:gd name="connsiteX897" fmla="*/ 4944191 w 6801921"/>
                  <a:gd name="connsiteY897" fmla="*/ 1363028 h 1525731"/>
                  <a:gd name="connsiteX898" fmla="*/ 4932078 w 6801921"/>
                  <a:gd name="connsiteY898" fmla="*/ 1358739 h 1525731"/>
                  <a:gd name="connsiteX899" fmla="*/ 4927061 w 6801921"/>
                  <a:gd name="connsiteY899" fmla="*/ 1348385 h 1525731"/>
                  <a:gd name="connsiteX900" fmla="*/ 4932078 w 6801921"/>
                  <a:gd name="connsiteY900" fmla="*/ 1338031 h 1525731"/>
                  <a:gd name="connsiteX901" fmla="*/ 4944191 w 6801921"/>
                  <a:gd name="connsiteY901" fmla="*/ 1333742 h 1525731"/>
                  <a:gd name="connsiteX902" fmla="*/ 630983 w 6801921"/>
                  <a:gd name="connsiteY902" fmla="*/ 1333742 h 1525731"/>
                  <a:gd name="connsiteX903" fmla="*/ 744237 w 6801921"/>
                  <a:gd name="connsiteY903" fmla="*/ 1333742 h 1525731"/>
                  <a:gd name="connsiteX904" fmla="*/ 761368 w 6801921"/>
                  <a:gd name="connsiteY904" fmla="*/ 1348385 h 1525731"/>
                  <a:gd name="connsiteX905" fmla="*/ 744237 w 6801921"/>
                  <a:gd name="connsiteY905" fmla="*/ 1363029 h 1525731"/>
                  <a:gd name="connsiteX906" fmla="*/ 630983 w 6801921"/>
                  <a:gd name="connsiteY906" fmla="*/ 1363028 h 1525731"/>
                  <a:gd name="connsiteX907" fmla="*/ 618870 w 6801921"/>
                  <a:gd name="connsiteY907" fmla="*/ 1358739 h 1525731"/>
                  <a:gd name="connsiteX908" fmla="*/ 613852 w 6801921"/>
                  <a:gd name="connsiteY908" fmla="*/ 1348385 h 1525731"/>
                  <a:gd name="connsiteX909" fmla="*/ 618870 w 6801921"/>
                  <a:gd name="connsiteY909" fmla="*/ 1338031 h 1525731"/>
                  <a:gd name="connsiteX910" fmla="*/ 630983 w 6801921"/>
                  <a:gd name="connsiteY910" fmla="*/ 1333742 h 1525731"/>
                  <a:gd name="connsiteX911" fmla="*/ 5140004 w 6801921"/>
                  <a:gd name="connsiteY911" fmla="*/ 1332519 h 1525731"/>
                  <a:gd name="connsiteX912" fmla="*/ 5189964 w 6801921"/>
                  <a:gd name="connsiteY912" fmla="*/ 1332519 h 1525731"/>
                  <a:gd name="connsiteX913" fmla="*/ 5238738 w 6801921"/>
                  <a:gd name="connsiteY913" fmla="*/ 1374212 h 1525731"/>
                  <a:gd name="connsiteX914" fmla="*/ 5189964 w 6801921"/>
                  <a:gd name="connsiteY914" fmla="*/ 1415905 h 1525731"/>
                  <a:gd name="connsiteX915" fmla="*/ 5140004 w 6801921"/>
                  <a:gd name="connsiteY915" fmla="*/ 1415905 h 1525731"/>
                  <a:gd name="connsiteX916" fmla="*/ 5091230 w 6801921"/>
                  <a:gd name="connsiteY916" fmla="*/ 1374212 h 1525731"/>
                  <a:gd name="connsiteX917" fmla="*/ 5140004 w 6801921"/>
                  <a:gd name="connsiteY917" fmla="*/ 1332519 h 1525731"/>
                  <a:gd name="connsiteX918" fmla="*/ 826796 w 6801921"/>
                  <a:gd name="connsiteY918" fmla="*/ 1332519 h 1525731"/>
                  <a:gd name="connsiteX919" fmla="*/ 876756 w 6801921"/>
                  <a:gd name="connsiteY919" fmla="*/ 1332519 h 1525731"/>
                  <a:gd name="connsiteX920" fmla="*/ 925530 w 6801921"/>
                  <a:gd name="connsiteY920" fmla="*/ 1374212 h 1525731"/>
                  <a:gd name="connsiteX921" fmla="*/ 876756 w 6801921"/>
                  <a:gd name="connsiteY921" fmla="*/ 1415905 h 1525731"/>
                  <a:gd name="connsiteX922" fmla="*/ 826796 w 6801921"/>
                  <a:gd name="connsiteY922" fmla="*/ 1415905 h 1525731"/>
                  <a:gd name="connsiteX923" fmla="*/ 778022 w 6801921"/>
                  <a:gd name="connsiteY923" fmla="*/ 1374212 h 1525731"/>
                  <a:gd name="connsiteX924" fmla="*/ 826796 w 6801921"/>
                  <a:gd name="connsiteY924" fmla="*/ 1332519 h 1525731"/>
                  <a:gd name="connsiteX925" fmla="*/ 3445996 w 6801921"/>
                  <a:gd name="connsiteY925" fmla="*/ 1328451 h 1525731"/>
                  <a:gd name="connsiteX926" fmla="*/ 3495962 w 6801921"/>
                  <a:gd name="connsiteY926" fmla="*/ 1328451 h 1525731"/>
                  <a:gd name="connsiteX927" fmla="*/ 3544736 w 6801921"/>
                  <a:gd name="connsiteY927" fmla="*/ 1370144 h 1525731"/>
                  <a:gd name="connsiteX928" fmla="*/ 3495962 w 6801921"/>
                  <a:gd name="connsiteY928" fmla="*/ 1411837 h 1525731"/>
                  <a:gd name="connsiteX929" fmla="*/ 3445996 w 6801921"/>
                  <a:gd name="connsiteY929" fmla="*/ 1411837 h 1525731"/>
                  <a:gd name="connsiteX930" fmla="*/ 3397221 w 6801921"/>
                  <a:gd name="connsiteY930" fmla="*/ 1370144 h 1525731"/>
                  <a:gd name="connsiteX931" fmla="*/ 3445996 w 6801921"/>
                  <a:gd name="connsiteY931" fmla="*/ 1328451 h 1525731"/>
                  <a:gd name="connsiteX932" fmla="*/ 2740543 w 6801921"/>
                  <a:gd name="connsiteY932" fmla="*/ 1328451 h 1525731"/>
                  <a:gd name="connsiteX933" fmla="*/ 2849990 w 6801921"/>
                  <a:gd name="connsiteY933" fmla="*/ 1328451 h 1525731"/>
                  <a:gd name="connsiteX934" fmla="*/ 2870178 w 6801921"/>
                  <a:gd name="connsiteY934" fmla="*/ 1335599 h 1525731"/>
                  <a:gd name="connsiteX935" fmla="*/ 2878541 w 6801921"/>
                  <a:gd name="connsiteY935" fmla="*/ 1352856 h 1525731"/>
                  <a:gd name="connsiteX936" fmla="*/ 2870178 w 6801921"/>
                  <a:gd name="connsiteY936" fmla="*/ 1370113 h 1525731"/>
                  <a:gd name="connsiteX937" fmla="*/ 2849990 w 6801921"/>
                  <a:gd name="connsiteY937" fmla="*/ 1377261 h 1525731"/>
                  <a:gd name="connsiteX938" fmla="*/ 2740543 w 6801921"/>
                  <a:gd name="connsiteY938" fmla="*/ 1377261 h 1525731"/>
                  <a:gd name="connsiteX939" fmla="*/ 2711992 w 6801921"/>
                  <a:gd name="connsiteY939" fmla="*/ 1352856 h 1525731"/>
                  <a:gd name="connsiteX940" fmla="*/ 2711993 w 6801921"/>
                  <a:gd name="connsiteY940" fmla="*/ 1352856 h 1525731"/>
                  <a:gd name="connsiteX941" fmla="*/ 2740543 w 6801921"/>
                  <a:gd name="connsiteY941" fmla="*/ 1328451 h 1525731"/>
                  <a:gd name="connsiteX942" fmla="*/ 3810018 w 6801921"/>
                  <a:gd name="connsiteY942" fmla="*/ 1328450 h 1525731"/>
                  <a:gd name="connsiteX943" fmla="*/ 3874258 w 6801921"/>
                  <a:gd name="connsiteY943" fmla="*/ 1328450 h 1525731"/>
                  <a:gd name="connsiteX944" fmla="*/ 3923033 w 6801921"/>
                  <a:gd name="connsiteY944" fmla="*/ 1370143 h 1525731"/>
                  <a:gd name="connsiteX945" fmla="*/ 3874258 w 6801921"/>
                  <a:gd name="connsiteY945" fmla="*/ 1411836 h 1525731"/>
                  <a:gd name="connsiteX946" fmla="*/ 3810018 w 6801921"/>
                  <a:gd name="connsiteY946" fmla="*/ 1411836 h 1525731"/>
                  <a:gd name="connsiteX947" fmla="*/ 3761250 w 6801921"/>
                  <a:gd name="connsiteY947" fmla="*/ 1370143 h 1525731"/>
                  <a:gd name="connsiteX948" fmla="*/ 3810018 w 6801921"/>
                  <a:gd name="connsiteY948" fmla="*/ 1328450 h 1525731"/>
                  <a:gd name="connsiteX949" fmla="*/ 5793585 w 6801921"/>
                  <a:gd name="connsiteY949" fmla="*/ 1322350 h 1525731"/>
                  <a:gd name="connsiteX950" fmla="*/ 5925873 w 6801921"/>
                  <a:gd name="connsiteY950" fmla="*/ 1322350 h 1525731"/>
                  <a:gd name="connsiteX951" fmla="*/ 5943004 w 6801921"/>
                  <a:gd name="connsiteY951" fmla="*/ 1336994 h 1525731"/>
                  <a:gd name="connsiteX952" fmla="*/ 5943003 w 6801921"/>
                  <a:gd name="connsiteY952" fmla="*/ 1336994 h 1525731"/>
                  <a:gd name="connsiteX953" fmla="*/ 5925872 w 6801921"/>
                  <a:gd name="connsiteY953" fmla="*/ 1351637 h 1525731"/>
                  <a:gd name="connsiteX954" fmla="*/ 5793585 w 6801921"/>
                  <a:gd name="connsiteY954" fmla="*/ 1351637 h 1525731"/>
                  <a:gd name="connsiteX955" fmla="*/ 5781472 w 6801921"/>
                  <a:gd name="connsiteY955" fmla="*/ 1347348 h 1525731"/>
                  <a:gd name="connsiteX956" fmla="*/ 5776454 w 6801921"/>
                  <a:gd name="connsiteY956" fmla="*/ 1336994 h 1525731"/>
                  <a:gd name="connsiteX957" fmla="*/ 5781472 w 6801921"/>
                  <a:gd name="connsiteY957" fmla="*/ 1326640 h 1525731"/>
                  <a:gd name="connsiteX958" fmla="*/ 5793585 w 6801921"/>
                  <a:gd name="connsiteY958" fmla="*/ 1322350 h 1525731"/>
                  <a:gd name="connsiteX959" fmla="*/ 1480377 w 6801921"/>
                  <a:gd name="connsiteY959" fmla="*/ 1322350 h 1525731"/>
                  <a:gd name="connsiteX960" fmla="*/ 1612665 w 6801921"/>
                  <a:gd name="connsiteY960" fmla="*/ 1322350 h 1525731"/>
                  <a:gd name="connsiteX961" fmla="*/ 1629795 w 6801921"/>
                  <a:gd name="connsiteY961" fmla="*/ 1336994 h 1525731"/>
                  <a:gd name="connsiteX962" fmla="*/ 1612664 w 6801921"/>
                  <a:gd name="connsiteY962" fmla="*/ 1351637 h 1525731"/>
                  <a:gd name="connsiteX963" fmla="*/ 1480377 w 6801921"/>
                  <a:gd name="connsiteY963" fmla="*/ 1351637 h 1525731"/>
                  <a:gd name="connsiteX964" fmla="*/ 1468263 w 6801921"/>
                  <a:gd name="connsiteY964" fmla="*/ 1347348 h 1525731"/>
                  <a:gd name="connsiteX965" fmla="*/ 1463246 w 6801921"/>
                  <a:gd name="connsiteY965" fmla="*/ 1336994 h 1525731"/>
                  <a:gd name="connsiteX966" fmla="*/ 1468263 w 6801921"/>
                  <a:gd name="connsiteY966" fmla="*/ 1326640 h 1525731"/>
                  <a:gd name="connsiteX967" fmla="*/ 1480377 w 6801921"/>
                  <a:gd name="connsiteY967" fmla="*/ 1322350 h 1525731"/>
                  <a:gd name="connsiteX968" fmla="*/ 5423132 w 6801921"/>
                  <a:gd name="connsiteY968" fmla="*/ 1318284 h 1525731"/>
                  <a:gd name="connsiteX969" fmla="*/ 5487373 w 6801921"/>
                  <a:gd name="connsiteY969" fmla="*/ 1318284 h 1525731"/>
                  <a:gd name="connsiteX970" fmla="*/ 5536147 w 6801921"/>
                  <a:gd name="connsiteY970" fmla="*/ 1359977 h 1525731"/>
                  <a:gd name="connsiteX971" fmla="*/ 5487373 w 6801921"/>
                  <a:gd name="connsiteY971" fmla="*/ 1401670 h 1525731"/>
                  <a:gd name="connsiteX972" fmla="*/ 5423132 w 6801921"/>
                  <a:gd name="connsiteY972" fmla="*/ 1401670 h 1525731"/>
                  <a:gd name="connsiteX973" fmla="*/ 5374357 w 6801921"/>
                  <a:gd name="connsiteY973" fmla="*/ 1359977 h 1525731"/>
                  <a:gd name="connsiteX974" fmla="*/ 5423132 w 6801921"/>
                  <a:gd name="connsiteY974" fmla="*/ 1318284 h 1525731"/>
                  <a:gd name="connsiteX975" fmla="*/ 1109924 w 6801921"/>
                  <a:gd name="connsiteY975" fmla="*/ 1318284 h 1525731"/>
                  <a:gd name="connsiteX976" fmla="*/ 1174165 w 6801921"/>
                  <a:gd name="connsiteY976" fmla="*/ 1318284 h 1525731"/>
                  <a:gd name="connsiteX977" fmla="*/ 1222939 w 6801921"/>
                  <a:gd name="connsiteY977" fmla="*/ 1359977 h 1525731"/>
                  <a:gd name="connsiteX978" fmla="*/ 1174165 w 6801921"/>
                  <a:gd name="connsiteY978" fmla="*/ 1401670 h 1525731"/>
                  <a:gd name="connsiteX979" fmla="*/ 1109924 w 6801921"/>
                  <a:gd name="connsiteY979" fmla="*/ 1401670 h 1525731"/>
                  <a:gd name="connsiteX980" fmla="*/ 1061149 w 6801921"/>
                  <a:gd name="connsiteY980" fmla="*/ 1359977 h 1525731"/>
                  <a:gd name="connsiteX981" fmla="*/ 1109924 w 6801921"/>
                  <a:gd name="connsiteY981" fmla="*/ 1318284 h 1525731"/>
                  <a:gd name="connsiteX982" fmla="*/ 4378600 w 6801921"/>
                  <a:gd name="connsiteY982" fmla="*/ 1297945 h 1525731"/>
                  <a:gd name="connsiteX983" fmla="*/ 4408379 w 6801921"/>
                  <a:gd name="connsiteY983" fmla="*/ 1297945 h 1525731"/>
                  <a:gd name="connsiteX984" fmla="*/ 4434552 w 6801921"/>
                  <a:gd name="connsiteY984" fmla="*/ 1320317 h 1525731"/>
                  <a:gd name="connsiteX985" fmla="*/ 4408379 w 6801921"/>
                  <a:gd name="connsiteY985" fmla="*/ 1342690 h 1525731"/>
                  <a:gd name="connsiteX986" fmla="*/ 4380412 w 6801921"/>
                  <a:gd name="connsiteY986" fmla="*/ 1342690 h 1525731"/>
                  <a:gd name="connsiteX987" fmla="*/ 4373701 w 6801921"/>
                  <a:gd name="connsiteY987" fmla="*/ 1358959 h 1525731"/>
                  <a:gd name="connsiteX988" fmla="*/ 4430983 w 6801921"/>
                  <a:gd name="connsiteY988" fmla="*/ 1358959 h 1525731"/>
                  <a:gd name="connsiteX989" fmla="*/ 4460724 w 6801921"/>
                  <a:gd name="connsiteY989" fmla="*/ 1384382 h 1525731"/>
                  <a:gd name="connsiteX990" fmla="*/ 4430983 w 6801921"/>
                  <a:gd name="connsiteY990" fmla="*/ 1409805 h 1525731"/>
                  <a:gd name="connsiteX991" fmla="*/ 4352731 w 6801921"/>
                  <a:gd name="connsiteY991" fmla="*/ 1409805 h 1525731"/>
                  <a:gd name="connsiteX992" fmla="*/ 4348430 w 6801921"/>
                  <a:gd name="connsiteY992" fmla="*/ 1420232 h 1525731"/>
                  <a:gd name="connsiteX993" fmla="*/ 4344164 w 6801921"/>
                  <a:gd name="connsiteY993" fmla="*/ 1411429 h 1525731"/>
                  <a:gd name="connsiteX994" fmla="*/ 4344166 w 6801921"/>
                  <a:gd name="connsiteY994" fmla="*/ 1411429 h 1525731"/>
                  <a:gd name="connsiteX995" fmla="*/ 4344952 w 6801921"/>
                  <a:gd name="connsiteY995" fmla="*/ 1409805 h 1525731"/>
                  <a:gd name="connsiteX996" fmla="*/ 4342950 w 6801921"/>
                  <a:gd name="connsiteY996" fmla="*/ 1409805 h 1525731"/>
                  <a:gd name="connsiteX997" fmla="*/ 4333800 w 6801921"/>
                  <a:gd name="connsiteY997" fmla="*/ 1406566 h 1525731"/>
                  <a:gd name="connsiteX998" fmla="*/ 4352572 w 6801921"/>
                  <a:gd name="connsiteY998" fmla="*/ 1361053 h 1525731"/>
                  <a:gd name="connsiteX999" fmla="*/ 4344166 w 6801921"/>
                  <a:gd name="connsiteY999" fmla="*/ 1343704 h 1525731"/>
                  <a:gd name="connsiteX1000" fmla="*/ 4358451 w 6801921"/>
                  <a:gd name="connsiteY1000" fmla="*/ 1314223 h 1525731"/>
                  <a:gd name="connsiteX1001" fmla="*/ 4374184 w 6801921"/>
                  <a:gd name="connsiteY1001" fmla="*/ 1308653 h 1525731"/>
                  <a:gd name="connsiteX1002" fmla="*/ 65392 w 6801921"/>
                  <a:gd name="connsiteY1002" fmla="*/ 1297945 h 1525731"/>
                  <a:gd name="connsiteX1003" fmla="*/ 95171 w 6801921"/>
                  <a:gd name="connsiteY1003" fmla="*/ 1297945 h 1525731"/>
                  <a:gd name="connsiteX1004" fmla="*/ 121344 w 6801921"/>
                  <a:gd name="connsiteY1004" fmla="*/ 1320317 h 1525731"/>
                  <a:gd name="connsiteX1005" fmla="*/ 95171 w 6801921"/>
                  <a:gd name="connsiteY1005" fmla="*/ 1342690 h 1525731"/>
                  <a:gd name="connsiteX1006" fmla="*/ 46937 w 6801921"/>
                  <a:gd name="connsiteY1006" fmla="*/ 1342690 h 1525731"/>
                  <a:gd name="connsiteX1007" fmla="*/ 4478569 w 6801921"/>
                  <a:gd name="connsiteY1007" fmla="*/ 1295912 h 1525731"/>
                  <a:gd name="connsiteX1008" fmla="*/ 4495224 w 6801921"/>
                  <a:gd name="connsiteY1008" fmla="*/ 1295912 h 1525731"/>
                  <a:gd name="connsiteX1009" fmla="*/ 4520206 w 6801921"/>
                  <a:gd name="connsiteY1009" fmla="*/ 1317267 h 1525731"/>
                  <a:gd name="connsiteX1010" fmla="*/ 4495224 w 6801921"/>
                  <a:gd name="connsiteY1010" fmla="*/ 1338621 h 1525731"/>
                  <a:gd name="connsiteX1011" fmla="*/ 4478569 w 6801921"/>
                  <a:gd name="connsiteY1011" fmla="*/ 1338621 h 1525731"/>
                  <a:gd name="connsiteX1012" fmla="*/ 4453587 w 6801921"/>
                  <a:gd name="connsiteY1012" fmla="*/ 1317267 h 1525731"/>
                  <a:gd name="connsiteX1013" fmla="*/ 4478569 w 6801921"/>
                  <a:gd name="connsiteY1013" fmla="*/ 1295912 h 1525731"/>
                  <a:gd name="connsiteX1014" fmla="*/ 165361 w 6801921"/>
                  <a:gd name="connsiteY1014" fmla="*/ 1295912 h 1525731"/>
                  <a:gd name="connsiteX1015" fmla="*/ 182016 w 6801921"/>
                  <a:gd name="connsiteY1015" fmla="*/ 1295912 h 1525731"/>
                  <a:gd name="connsiteX1016" fmla="*/ 206998 w 6801921"/>
                  <a:gd name="connsiteY1016" fmla="*/ 1317267 h 1525731"/>
                  <a:gd name="connsiteX1017" fmla="*/ 182016 w 6801921"/>
                  <a:gd name="connsiteY1017" fmla="*/ 1338621 h 1525731"/>
                  <a:gd name="connsiteX1018" fmla="*/ 165361 w 6801921"/>
                  <a:gd name="connsiteY1018" fmla="*/ 1338621 h 1525731"/>
                  <a:gd name="connsiteX1019" fmla="*/ 140379 w 6801921"/>
                  <a:gd name="connsiteY1019" fmla="*/ 1317267 h 1525731"/>
                  <a:gd name="connsiteX1020" fmla="*/ 165361 w 6801921"/>
                  <a:gd name="connsiteY1020" fmla="*/ 1295912 h 1525731"/>
                  <a:gd name="connsiteX1021" fmla="*/ 3996791 w 6801921"/>
                  <a:gd name="connsiteY1021" fmla="*/ 1291841 h 1525731"/>
                  <a:gd name="connsiteX1022" fmla="*/ 4101479 w 6801921"/>
                  <a:gd name="connsiteY1022" fmla="*/ 1291841 h 1525731"/>
                  <a:gd name="connsiteX1023" fmla="*/ 4160962 w 6801921"/>
                  <a:gd name="connsiteY1023" fmla="*/ 1342686 h 1525731"/>
                  <a:gd name="connsiteX1024" fmla="*/ 4101479 w 6801921"/>
                  <a:gd name="connsiteY1024" fmla="*/ 1393531 h 1525731"/>
                  <a:gd name="connsiteX1025" fmla="*/ 3996791 w 6801921"/>
                  <a:gd name="connsiteY1025" fmla="*/ 1393531 h 1525731"/>
                  <a:gd name="connsiteX1026" fmla="*/ 3937310 w 6801921"/>
                  <a:gd name="connsiteY1026" fmla="*/ 1342686 h 1525731"/>
                  <a:gd name="connsiteX1027" fmla="*/ 3996791 w 6801921"/>
                  <a:gd name="connsiteY1027" fmla="*/ 1291841 h 1525731"/>
                  <a:gd name="connsiteX1028" fmla="*/ 2909472 w 6801921"/>
                  <a:gd name="connsiteY1028" fmla="*/ 1287774 h 1525731"/>
                  <a:gd name="connsiteX1029" fmla="*/ 3018919 w 6801921"/>
                  <a:gd name="connsiteY1029" fmla="*/ 1287775 h 1525731"/>
                  <a:gd name="connsiteX1030" fmla="*/ 3039107 w 6801921"/>
                  <a:gd name="connsiteY1030" fmla="*/ 1294923 h 1525731"/>
                  <a:gd name="connsiteX1031" fmla="*/ 3047469 w 6801921"/>
                  <a:gd name="connsiteY1031" fmla="*/ 1312180 h 1525731"/>
                  <a:gd name="connsiteX1032" fmla="*/ 3039107 w 6801921"/>
                  <a:gd name="connsiteY1032" fmla="*/ 1329436 h 1525731"/>
                  <a:gd name="connsiteX1033" fmla="*/ 3018919 w 6801921"/>
                  <a:gd name="connsiteY1033" fmla="*/ 1336584 h 1525731"/>
                  <a:gd name="connsiteX1034" fmla="*/ 2909471 w 6801921"/>
                  <a:gd name="connsiteY1034" fmla="*/ 1336584 h 1525731"/>
                  <a:gd name="connsiteX1035" fmla="*/ 2880920 w 6801921"/>
                  <a:gd name="connsiteY1035" fmla="*/ 1312179 h 1525731"/>
                  <a:gd name="connsiteX1036" fmla="*/ 2880921 w 6801921"/>
                  <a:gd name="connsiteY1036" fmla="*/ 1312179 h 1525731"/>
                  <a:gd name="connsiteX1037" fmla="*/ 2909472 w 6801921"/>
                  <a:gd name="connsiteY1037" fmla="*/ 1287774 h 1525731"/>
                  <a:gd name="connsiteX1038" fmla="*/ 4813330 w 6801921"/>
                  <a:gd name="connsiteY1038" fmla="*/ 1285742 h 1525731"/>
                  <a:gd name="connsiteX1039" fmla="*/ 4945619 w 6801921"/>
                  <a:gd name="connsiteY1039" fmla="*/ 1285742 h 1525731"/>
                  <a:gd name="connsiteX1040" fmla="*/ 4962750 w 6801921"/>
                  <a:gd name="connsiteY1040" fmla="*/ 1300385 h 1525731"/>
                  <a:gd name="connsiteX1041" fmla="*/ 4945619 w 6801921"/>
                  <a:gd name="connsiteY1041" fmla="*/ 1315029 h 1525731"/>
                  <a:gd name="connsiteX1042" fmla="*/ 4813330 w 6801921"/>
                  <a:gd name="connsiteY1042" fmla="*/ 1315028 h 1525731"/>
                  <a:gd name="connsiteX1043" fmla="*/ 4801218 w 6801921"/>
                  <a:gd name="connsiteY1043" fmla="*/ 1310739 h 1525731"/>
                  <a:gd name="connsiteX1044" fmla="*/ 4796200 w 6801921"/>
                  <a:gd name="connsiteY1044" fmla="*/ 1300385 h 1525731"/>
                  <a:gd name="connsiteX1045" fmla="*/ 4801218 w 6801921"/>
                  <a:gd name="connsiteY1045" fmla="*/ 1290031 h 1525731"/>
                  <a:gd name="connsiteX1046" fmla="*/ 4813330 w 6801921"/>
                  <a:gd name="connsiteY1046" fmla="*/ 1285742 h 1525731"/>
                  <a:gd name="connsiteX1047" fmla="*/ 500122 w 6801921"/>
                  <a:gd name="connsiteY1047" fmla="*/ 1285742 h 1525731"/>
                  <a:gd name="connsiteX1048" fmla="*/ 632411 w 6801921"/>
                  <a:gd name="connsiteY1048" fmla="*/ 1285742 h 1525731"/>
                  <a:gd name="connsiteX1049" fmla="*/ 649542 w 6801921"/>
                  <a:gd name="connsiteY1049" fmla="*/ 1300385 h 1525731"/>
                  <a:gd name="connsiteX1050" fmla="*/ 632411 w 6801921"/>
                  <a:gd name="connsiteY1050" fmla="*/ 1315029 h 1525731"/>
                  <a:gd name="connsiteX1051" fmla="*/ 500122 w 6801921"/>
                  <a:gd name="connsiteY1051" fmla="*/ 1315028 h 1525731"/>
                  <a:gd name="connsiteX1052" fmla="*/ 488009 w 6801921"/>
                  <a:gd name="connsiteY1052" fmla="*/ 1310739 h 1525731"/>
                  <a:gd name="connsiteX1053" fmla="*/ 482992 w 6801921"/>
                  <a:gd name="connsiteY1053" fmla="*/ 1300385 h 1525731"/>
                  <a:gd name="connsiteX1054" fmla="*/ 488009 w 6801921"/>
                  <a:gd name="connsiteY1054" fmla="*/ 1290031 h 1525731"/>
                  <a:gd name="connsiteX1055" fmla="*/ 500122 w 6801921"/>
                  <a:gd name="connsiteY1055" fmla="*/ 1285742 h 1525731"/>
                  <a:gd name="connsiteX1056" fmla="*/ 3778375 w 6801921"/>
                  <a:gd name="connsiteY1056" fmla="*/ 1282893 h 1525731"/>
                  <a:gd name="connsiteX1057" fmla="*/ 3910661 w 6801921"/>
                  <a:gd name="connsiteY1057" fmla="*/ 1282894 h 1525731"/>
                  <a:gd name="connsiteX1058" fmla="*/ 3922774 w 6801921"/>
                  <a:gd name="connsiteY1058" fmla="*/ 1287183 h 1525731"/>
                  <a:gd name="connsiteX1059" fmla="*/ 3927792 w 6801921"/>
                  <a:gd name="connsiteY1059" fmla="*/ 1297537 h 1525731"/>
                  <a:gd name="connsiteX1060" fmla="*/ 3922774 w 6801921"/>
                  <a:gd name="connsiteY1060" fmla="*/ 1307891 h 1525731"/>
                  <a:gd name="connsiteX1061" fmla="*/ 3910661 w 6801921"/>
                  <a:gd name="connsiteY1061" fmla="*/ 1312180 h 1525731"/>
                  <a:gd name="connsiteX1062" fmla="*/ 3778373 w 6801921"/>
                  <a:gd name="connsiteY1062" fmla="*/ 1312180 h 1525731"/>
                  <a:gd name="connsiteX1063" fmla="*/ 3761249 w 6801921"/>
                  <a:gd name="connsiteY1063" fmla="*/ 1297537 h 1525731"/>
                  <a:gd name="connsiteX1064" fmla="*/ 3761250 w 6801921"/>
                  <a:gd name="connsiteY1064" fmla="*/ 1297537 h 1525731"/>
                  <a:gd name="connsiteX1065" fmla="*/ 3778375 w 6801921"/>
                  <a:gd name="connsiteY1065" fmla="*/ 1282893 h 1525731"/>
                  <a:gd name="connsiteX1066" fmla="*/ 3302941 w 6801921"/>
                  <a:gd name="connsiteY1066" fmla="*/ 1282690 h 1525731"/>
                  <a:gd name="connsiteX1067" fmla="*/ 3308892 w 6801921"/>
                  <a:gd name="connsiteY1067" fmla="*/ 1282690 h 1525731"/>
                  <a:gd name="connsiteX1068" fmla="*/ 3327627 w 6801921"/>
                  <a:gd name="connsiteY1068" fmla="*/ 1298705 h 1525731"/>
                  <a:gd name="connsiteX1069" fmla="*/ 3308892 w 6801921"/>
                  <a:gd name="connsiteY1069" fmla="*/ 1314720 h 1525731"/>
                  <a:gd name="connsiteX1070" fmla="*/ 3302941 w 6801921"/>
                  <a:gd name="connsiteY1070" fmla="*/ 1314720 h 1525731"/>
                  <a:gd name="connsiteX1071" fmla="*/ 3284206 w 6801921"/>
                  <a:gd name="connsiteY1071" fmla="*/ 1298705 h 1525731"/>
                  <a:gd name="connsiteX1072" fmla="*/ 3302941 w 6801921"/>
                  <a:gd name="connsiteY1072" fmla="*/ 1282690 h 1525731"/>
                  <a:gd name="connsiteX1073" fmla="*/ 3638122 w 6801921"/>
                  <a:gd name="connsiteY1073" fmla="*/ 1277606 h 1525731"/>
                  <a:gd name="connsiteX1074" fmla="*/ 3688088 w 6801921"/>
                  <a:gd name="connsiteY1074" fmla="*/ 1277606 h 1525731"/>
                  <a:gd name="connsiteX1075" fmla="*/ 3736862 w 6801921"/>
                  <a:gd name="connsiteY1075" fmla="*/ 1319299 h 1525731"/>
                  <a:gd name="connsiteX1076" fmla="*/ 3688088 w 6801921"/>
                  <a:gd name="connsiteY1076" fmla="*/ 1360992 h 1525731"/>
                  <a:gd name="connsiteX1077" fmla="*/ 3638122 w 6801921"/>
                  <a:gd name="connsiteY1077" fmla="*/ 1360992 h 1525731"/>
                  <a:gd name="connsiteX1078" fmla="*/ 3589347 w 6801921"/>
                  <a:gd name="connsiteY1078" fmla="*/ 1319299 h 1525731"/>
                  <a:gd name="connsiteX1079" fmla="*/ 3638122 w 6801921"/>
                  <a:gd name="connsiteY1079" fmla="*/ 1277606 h 1525731"/>
                  <a:gd name="connsiteX1080" fmla="*/ 2574290 w 6801921"/>
                  <a:gd name="connsiteY1080" fmla="*/ 1276588 h 1525731"/>
                  <a:gd name="connsiteX1081" fmla="*/ 2670057 w 6801921"/>
                  <a:gd name="connsiteY1081" fmla="*/ 1276589 h 1525731"/>
                  <a:gd name="connsiteX1082" fmla="*/ 2689193 w 6801921"/>
                  <a:gd name="connsiteY1082" fmla="*/ 1283365 h 1525731"/>
                  <a:gd name="connsiteX1083" fmla="*/ 2697120 w 6801921"/>
                  <a:gd name="connsiteY1083" fmla="*/ 1299723 h 1525731"/>
                  <a:gd name="connsiteX1084" fmla="*/ 2689193 w 6801921"/>
                  <a:gd name="connsiteY1084" fmla="*/ 1316080 h 1525731"/>
                  <a:gd name="connsiteX1085" fmla="*/ 2670057 w 6801921"/>
                  <a:gd name="connsiteY1085" fmla="*/ 1322856 h 1525731"/>
                  <a:gd name="connsiteX1086" fmla="*/ 2574289 w 6801921"/>
                  <a:gd name="connsiteY1086" fmla="*/ 1322856 h 1525731"/>
                  <a:gd name="connsiteX1087" fmla="*/ 2547225 w 6801921"/>
                  <a:gd name="connsiteY1087" fmla="*/ 1299722 h 1525731"/>
                  <a:gd name="connsiteX1088" fmla="*/ 2547226 w 6801921"/>
                  <a:gd name="connsiteY1088" fmla="*/ 1299722 h 1525731"/>
                  <a:gd name="connsiteX1089" fmla="*/ 2574290 w 6801921"/>
                  <a:gd name="connsiteY1089" fmla="*/ 1276588 h 1525731"/>
                  <a:gd name="connsiteX1090" fmla="*/ 3097434 w 6801921"/>
                  <a:gd name="connsiteY1090" fmla="*/ 1275571 h 1525731"/>
                  <a:gd name="connsiteX1091" fmla="*/ 3206881 w 6801921"/>
                  <a:gd name="connsiteY1091" fmla="*/ 1275572 h 1525731"/>
                  <a:gd name="connsiteX1092" fmla="*/ 3227069 w 6801921"/>
                  <a:gd name="connsiteY1092" fmla="*/ 1282720 h 1525731"/>
                  <a:gd name="connsiteX1093" fmla="*/ 3235432 w 6801921"/>
                  <a:gd name="connsiteY1093" fmla="*/ 1299977 h 1525731"/>
                  <a:gd name="connsiteX1094" fmla="*/ 3227069 w 6801921"/>
                  <a:gd name="connsiteY1094" fmla="*/ 1317233 h 1525731"/>
                  <a:gd name="connsiteX1095" fmla="*/ 3206881 w 6801921"/>
                  <a:gd name="connsiteY1095" fmla="*/ 1324382 h 1525731"/>
                  <a:gd name="connsiteX1096" fmla="*/ 3097433 w 6801921"/>
                  <a:gd name="connsiteY1096" fmla="*/ 1324382 h 1525731"/>
                  <a:gd name="connsiteX1097" fmla="*/ 3068883 w 6801921"/>
                  <a:gd name="connsiteY1097" fmla="*/ 1299976 h 1525731"/>
                  <a:gd name="connsiteX1098" fmla="*/ 3068884 w 6801921"/>
                  <a:gd name="connsiteY1098" fmla="*/ 1299976 h 1525731"/>
                  <a:gd name="connsiteX1099" fmla="*/ 3097434 w 6801921"/>
                  <a:gd name="connsiteY1099" fmla="*/ 1275571 h 1525731"/>
                  <a:gd name="connsiteX1100" fmla="*/ 6044122 w 6801921"/>
                  <a:gd name="connsiteY1100" fmla="*/ 1269471 h 1525731"/>
                  <a:gd name="connsiteX1101" fmla="*/ 6094087 w 6801921"/>
                  <a:gd name="connsiteY1101" fmla="*/ 1269471 h 1525731"/>
                  <a:gd name="connsiteX1102" fmla="*/ 6142862 w 6801921"/>
                  <a:gd name="connsiteY1102" fmla="*/ 1311164 h 1525731"/>
                  <a:gd name="connsiteX1103" fmla="*/ 6094087 w 6801921"/>
                  <a:gd name="connsiteY1103" fmla="*/ 1352857 h 1525731"/>
                  <a:gd name="connsiteX1104" fmla="*/ 6044122 w 6801921"/>
                  <a:gd name="connsiteY1104" fmla="*/ 1352857 h 1525731"/>
                  <a:gd name="connsiteX1105" fmla="*/ 5995347 w 6801921"/>
                  <a:gd name="connsiteY1105" fmla="*/ 1311164 h 1525731"/>
                  <a:gd name="connsiteX1106" fmla="*/ 6044122 w 6801921"/>
                  <a:gd name="connsiteY1106" fmla="*/ 1269471 h 1525731"/>
                  <a:gd name="connsiteX1107" fmla="*/ 1730914 w 6801921"/>
                  <a:gd name="connsiteY1107" fmla="*/ 1269471 h 1525731"/>
                  <a:gd name="connsiteX1108" fmla="*/ 1780879 w 6801921"/>
                  <a:gd name="connsiteY1108" fmla="*/ 1269471 h 1525731"/>
                  <a:gd name="connsiteX1109" fmla="*/ 1829654 w 6801921"/>
                  <a:gd name="connsiteY1109" fmla="*/ 1311164 h 1525731"/>
                  <a:gd name="connsiteX1110" fmla="*/ 1780879 w 6801921"/>
                  <a:gd name="connsiteY1110" fmla="*/ 1352857 h 1525731"/>
                  <a:gd name="connsiteX1111" fmla="*/ 1730914 w 6801921"/>
                  <a:gd name="connsiteY1111" fmla="*/ 1352857 h 1525731"/>
                  <a:gd name="connsiteX1112" fmla="*/ 1682139 w 6801921"/>
                  <a:gd name="connsiteY1112" fmla="*/ 1311164 h 1525731"/>
                  <a:gd name="connsiteX1113" fmla="*/ 1730914 w 6801921"/>
                  <a:gd name="connsiteY1113" fmla="*/ 1269471 h 1525731"/>
                  <a:gd name="connsiteX1114" fmla="*/ 6186879 w 6801921"/>
                  <a:gd name="connsiteY1114" fmla="*/ 1267437 h 1525731"/>
                  <a:gd name="connsiteX1115" fmla="*/ 6274911 w 6801921"/>
                  <a:gd name="connsiteY1115" fmla="*/ 1267437 h 1525731"/>
                  <a:gd name="connsiteX1116" fmla="*/ 6304652 w 6801921"/>
                  <a:gd name="connsiteY1116" fmla="*/ 1292860 h 1525731"/>
                  <a:gd name="connsiteX1117" fmla="*/ 6274911 w 6801921"/>
                  <a:gd name="connsiteY1117" fmla="*/ 1318283 h 1525731"/>
                  <a:gd name="connsiteX1118" fmla="*/ 6186879 w 6801921"/>
                  <a:gd name="connsiteY1118" fmla="*/ 1318283 h 1525731"/>
                  <a:gd name="connsiteX1119" fmla="*/ 6157138 w 6801921"/>
                  <a:gd name="connsiteY1119" fmla="*/ 1292860 h 1525731"/>
                  <a:gd name="connsiteX1120" fmla="*/ 6186879 w 6801921"/>
                  <a:gd name="connsiteY1120" fmla="*/ 1267437 h 1525731"/>
                  <a:gd name="connsiteX1121" fmla="*/ 1873671 w 6801921"/>
                  <a:gd name="connsiteY1121" fmla="*/ 1267437 h 1525731"/>
                  <a:gd name="connsiteX1122" fmla="*/ 1961703 w 6801921"/>
                  <a:gd name="connsiteY1122" fmla="*/ 1267437 h 1525731"/>
                  <a:gd name="connsiteX1123" fmla="*/ 1991444 w 6801921"/>
                  <a:gd name="connsiteY1123" fmla="*/ 1292860 h 1525731"/>
                  <a:gd name="connsiteX1124" fmla="*/ 1961703 w 6801921"/>
                  <a:gd name="connsiteY1124" fmla="*/ 1318283 h 1525731"/>
                  <a:gd name="connsiteX1125" fmla="*/ 1873671 w 6801921"/>
                  <a:gd name="connsiteY1125" fmla="*/ 1318283 h 1525731"/>
                  <a:gd name="connsiteX1126" fmla="*/ 1843930 w 6801921"/>
                  <a:gd name="connsiteY1126" fmla="*/ 1292860 h 1525731"/>
                  <a:gd name="connsiteX1127" fmla="*/ 1873671 w 6801921"/>
                  <a:gd name="connsiteY1127" fmla="*/ 1267437 h 1525731"/>
                  <a:gd name="connsiteX1128" fmla="*/ 6385548 w 6801921"/>
                  <a:gd name="connsiteY1128" fmla="*/ 1261337 h 1525731"/>
                  <a:gd name="connsiteX1129" fmla="*/ 6490236 w 6801921"/>
                  <a:gd name="connsiteY1129" fmla="*/ 1261337 h 1525731"/>
                  <a:gd name="connsiteX1130" fmla="*/ 6549717 w 6801921"/>
                  <a:gd name="connsiteY1130" fmla="*/ 1312183 h 1525731"/>
                  <a:gd name="connsiteX1131" fmla="*/ 6490236 w 6801921"/>
                  <a:gd name="connsiteY1131" fmla="*/ 1363028 h 1525731"/>
                  <a:gd name="connsiteX1132" fmla="*/ 6385548 w 6801921"/>
                  <a:gd name="connsiteY1132" fmla="*/ 1363028 h 1525731"/>
                  <a:gd name="connsiteX1133" fmla="*/ 6326066 w 6801921"/>
                  <a:gd name="connsiteY1133" fmla="*/ 1312183 h 1525731"/>
                  <a:gd name="connsiteX1134" fmla="*/ 6385548 w 6801921"/>
                  <a:gd name="connsiteY1134" fmla="*/ 1261337 h 1525731"/>
                  <a:gd name="connsiteX1135" fmla="*/ 2072339 w 6801921"/>
                  <a:gd name="connsiteY1135" fmla="*/ 1261337 h 1525731"/>
                  <a:gd name="connsiteX1136" fmla="*/ 2177027 w 6801921"/>
                  <a:gd name="connsiteY1136" fmla="*/ 1261337 h 1525731"/>
                  <a:gd name="connsiteX1137" fmla="*/ 2236509 w 6801921"/>
                  <a:gd name="connsiteY1137" fmla="*/ 1312183 h 1525731"/>
                  <a:gd name="connsiteX1138" fmla="*/ 2177027 w 6801921"/>
                  <a:gd name="connsiteY1138" fmla="*/ 1363028 h 1525731"/>
                  <a:gd name="connsiteX1139" fmla="*/ 2072339 w 6801921"/>
                  <a:gd name="connsiteY1139" fmla="*/ 1363028 h 1525731"/>
                  <a:gd name="connsiteX1140" fmla="*/ 2012858 w 6801921"/>
                  <a:gd name="connsiteY1140" fmla="*/ 1312183 h 1525731"/>
                  <a:gd name="connsiteX1141" fmla="*/ 2072339 w 6801921"/>
                  <a:gd name="connsiteY1141" fmla="*/ 1261337 h 1525731"/>
                  <a:gd name="connsiteX1142" fmla="*/ 5261341 w 6801921"/>
                  <a:gd name="connsiteY1142" fmla="*/ 1249133 h 1525731"/>
                  <a:gd name="connsiteX1143" fmla="*/ 5311307 w 6801921"/>
                  <a:gd name="connsiteY1143" fmla="*/ 1249133 h 1525731"/>
                  <a:gd name="connsiteX1144" fmla="*/ 5360081 w 6801921"/>
                  <a:gd name="connsiteY1144" fmla="*/ 1290826 h 1525731"/>
                  <a:gd name="connsiteX1145" fmla="*/ 5311307 w 6801921"/>
                  <a:gd name="connsiteY1145" fmla="*/ 1332519 h 1525731"/>
                  <a:gd name="connsiteX1146" fmla="*/ 5261341 w 6801921"/>
                  <a:gd name="connsiteY1146" fmla="*/ 1332519 h 1525731"/>
                  <a:gd name="connsiteX1147" fmla="*/ 5212566 w 6801921"/>
                  <a:gd name="connsiteY1147" fmla="*/ 1290826 h 1525731"/>
                  <a:gd name="connsiteX1148" fmla="*/ 5261341 w 6801921"/>
                  <a:gd name="connsiteY1148" fmla="*/ 1249133 h 1525731"/>
                  <a:gd name="connsiteX1149" fmla="*/ 948133 w 6801921"/>
                  <a:gd name="connsiteY1149" fmla="*/ 1249133 h 1525731"/>
                  <a:gd name="connsiteX1150" fmla="*/ 998099 w 6801921"/>
                  <a:gd name="connsiteY1150" fmla="*/ 1249133 h 1525731"/>
                  <a:gd name="connsiteX1151" fmla="*/ 1046873 w 6801921"/>
                  <a:gd name="connsiteY1151" fmla="*/ 1290826 h 1525731"/>
                  <a:gd name="connsiteX1152" fmla="*/ 998099 w 6801921"/>
                  <a:gd name="connsiteY1152" fmla="*/ 1332519 h 1525731"/>
                  <a:gd name="connsiteX1153" fmla="*/ 948133 w 6801921"/>
                  <a:gd name="connsiteY1153" fmla="*/ 1332519 h 1525731"/>
                  <a:gd name="connsiteX1154" fmla="*/ 899358 w 6801921"/>
                  <a:gd name="connsiteY1154" fmla="*/ 1290826 h 1525731"/>
                  <a:gd name="connsiteX1155" fmla="*/ 948133 w 6801921"/>
                  <a:gd name="connsiteY1155" fmla="*/ 1249133 h 1525731"/>
                  <a:gd name="connsiteX1156" fmla="*/ 5404098 w 6801921"/>
                  <a:gd name="connsiteY1156" fmla="*/ 1247099 h 1525731"/>
                  <a:gd name="connsiteX1157" fmla="*/ 5492131 w 6801921"/>
                  <a:gd name="connsiteY1157" fmla="*/ 1247099 h 1525731"/>
                  <a:gd name="connsiteX1158" fmla="*/ 5521872 w 6801921"/>
                  <a:gd name="connsiteY1158" fmla="*/ 1272522 h 1525731"/>
                  <a:gd name="connsiteX1159" fmla="*/ 5492131 w 6801921"/>
                  <a:gd name="connsiteY1159" fmla="*/ 1297945 h 1525731"/>
                  <a:gd name="connsiteX1160" fmla="*/ 5404098 w 6801921"/>
                  <a:gd name="connsiteY1160" fmla="*/ 1297945 h 1525731"/>
                  <a:gd name="connsiteX1161" fmla="*/ 5374357 w 6801921"/>
                  <a:gd name="connsiteY1161" fmla="*/ 1272522 h 1525731"/>
                  <a:gd name="connsiteX1162" fmla="*/ 5404098 w 6801921"/>
                  <a:gd name="connsiteY1162" fmla="*/ 1247099 h 1525731"/>
                  <a:gd name="connsiteX1163" fmla="*/ 1090890 w 6801921"/>
                  <a:gd name="connsiteY1163" fmla="*/ 1247099 h 1525731"/>
                  <a:gd name="connsiteX1164" fmla="*/ 1178923 w 6801921"/>
                  <a:gd name="connsiteY1164" fmla="*/ 1247099 h 1525731"/>
                  <a:gd name="connsiteX1165" fmla="*/ 1208664 w 6801921"/>
                  <a:gd name="connsiteY1165" fmla="*/ 1272522 h 1525731"/>
                  <a:gd name="connsiteX1166" fmla="*/ 1178923 w 6801921"/>
                  <a:gd name="connsiteY1166" fmla="*/ 1297945 h 1525731"/>
                  <a:gd name="connsiteX1167" fmla="*/ 1090890 w 6801921"/>
                  <a:gd name="connsiteY1167" fmla="*/ 1297945 h 1525731"/>
                  <a:gd name="connsiteX1168" fmla="*/ 1061149 w 6801921"/>
                  <a:gd name="connsiteY1168" fmla="*/ 1272522 h 1525731"/>
                  <a:gd name="connsiteX1169" fmla="*/ 1090890 w 6801921"/>
                  <a:gd name="connsiteY1169" fmla="*/ 1247099 h 1525731"/>
                  <a:gd name="connsiteX1170" fmla="*/ 6612768 w 6801921"/>
                  <a:gd name="connsiteY1170" fmla="*/ 1243033 h 1525731"/>
                  <a:gd name="connsiteX1171" fmla="*/ 6677009 w 6801921"/>
                  <a:gd name="connsiteY1171" fmla="*/ 1243033 h 1525731"/>
                  <a:gd name="connsiteX1172" fmla="*/ 6685961 w 6801921"/>
                  <a:gd name="connsiteY1172" fmla="*/ 1244578 h 1525731"/>
                  <a:gd name="connsiteX1173" fmla="*/ 6713217 w 6801921"/>
                  <a:gd name="connsiteY1173" fmla="*/ 1310661 h 1525731"/>
                  <a:gd name="connsiteX1174" fmla="*/ 6711498 w 6801921"/>
                  <a:gd name="connsiteY1174" fmla="*/ 1314207 h 1525731"/>
                  <a:gd name="connsiteX1175" fmla="*/ 6677009 w 6801921"/>
                  <a:gd name="connsiteY1175" fmla="*/ 1326419 h 1525731"/>
                  <a:gd name="connsiteX1176" fmla="*/ 6612768 w 6801921"/>
                  <a:gd name="connsiteY1176" fmla="*/ 1326419 h 1525731"/>
                  <a:gd name="connsiteX1177" fmla="*/ 6563993 w 6801921"/>
                  <a:gd name="connsiteY1177" fmla="*/ 1284726 h 1525731"/>
                  <a:gd name="connsiteX1178" fmla="*/ 6612768 w 6801921"/>
                  <a:gd name="connsiteY1178" fmla="*/ 1243033 h 1525731"/>
                  <a:gd name="connsiteX1179" fmla="*/ 2299560 w 6801921"/>
                  <a:gd name="connsiteY1179" fmla="*/ 1243033 h 1525731"/>
                  <a:gd name="connsiteX1180" fmla="*/ 2363801 w 6801921"/>
                  <a:gd name="connsiteY1180" fmla="*/ 1243033 h 1525731"/>
                  <a:gd name="connsiteX1181" fmla="*/ 2372753 w 6801921"/>
                  <a:gd name="connsiteY1181" fmla="*/ 1244578 h 1525731"/>
                  <a:gd name="connsiteX1182" fmla="*/ 2377986 w 6801921"/>
                  <a:gd name="connsiteY1182" fmla="*/ 1257266 h 1525731"/>
                  <a:gd name="connsiteX1183" fmla="*/ 2471685 w 6801921"/>
                  <a:gd name="connsiteY1183" fmla="*/ 1257266 h 1525731"/>
                  <a:gd name="connsiteX1184" fmla="*/ 2531167 w 6801921"/>
                  <a:gd name="connsiteY1184" fmla="*/ 1308111 h 1525731"/>
                  <a:gd name="connsiteX1185" fmla="*/ 2471685 w 6801921"/>
                  <a:gd name="connsiteY1185" fmla="*/ 1358956 h 1525731"/>
                  <a:gd name="connsiteX1186" fmla="*/ 2411788 w 6801921"/>
                  <a:gd name="connsiteY1186" fmla="*/ 1358956 h 1525731"/>
                  <a:gd name="connsiteX1187" fmla="*/ 2407558 w 6801921"/>
                  <a:gd name="connsiteY1187" fmla="*/ 1367686 h 1525731"/>
                  <a:gd name="connsiteX1188" fmla="*/ 2395445 w 6801921"/>
                  <a:gd name="connsiteY1188" fmla="*/ 1371975 h 1525731"/>
                  <a:gd name="connsiteX1189" fmla="*/ 2263157 w 6801921"/>
                  <a:gd name="connsiteY1189" fmla="*/ 1371975 h 1525731"/>
                  <a:gd name="connsiteX1190" fmla="*/ 2251044 w 6801921"/>
                  <a:gd name="connsiteY1190" fmla="*/ 1367686 h 1525731"/>
                  <a:gd name="connsiteX1191" fmla="*/ 2246027 w 6801921"/>
                  <a:gd name="connsiteY1191" fmla="*/ 1357332 h 1525731"/>
                  <a:gd name="connsiteX1192" fmla="*/ 2251044 w 6801921"/>
                  <a:gd name="connsiteY1192" fmla="*/ 1346978 h 1525731"/>
                  <a:gd name="connsiteX1193" fmla="*/ 2263157 w 6801921"/>
                  <a:gd name="connsiteY1193" fmla="*/ 1342688 h 1525731"/>
                  <a:gd name="connsiteX1194" fmla="*/ 2366444 w 6801921"/>
                  <a:gd name="connsiteY1194" fmla="*/ 1342688 h 1525731"/>
                  <a:gd name="connsiteX1195" fmla="*/ 2359734 w 6801921"/>
                  <a:gd name="connsiteY1195" fmla="*/ 1326419 h 1525731"/>
                  <a:gd name="connsiteX1196" fmla="*/ 2299560 w 6801921"/>
                  <a:gd name="connsiteY1196" fmla="*/ 1326419 h 1525731"/>
                  <a:gd name="connsiteX1197" fmla="*/ 2250785 w 6801921"/>
                  <a:gd name="connsiteY1197" fmla="*/ 1284726 h 1525731"/>
                  <a:gd name="connsiteX1198" fmla="*/ 2299560 w 6801921"/>
                  <a:gd name="connsiteY1198" fmla="*/ 1243033 h 1525731"/>
                  <a:gd name="connsiteX1199" fmla="*/ 5602767 w 6801921"/>
                  <a:gd name="connsiteY1199" fmla="*/ 1240999 h 1525731"/>
                  <a:gd name="connsiteX1200" fmla="*/ 5707455 w 6801921"/>
                  <a:gd name="connsiteY1200" fmla="*/ 1240999 h 1525731"/>
                  <a:gd name="connsiteX1201" fmla="*/ 5766937 w 6801921"/>
                  <a:gd name="connsiteY1201" fmla="*/ 1291844 h 1525731"/>
                  <a:gd name="connsiteX1202" fmla="*/ 5707455 w 6801921"/>
                  <a:gd name="connsiteY1202" fmla="*/ 1342690 h 1525731"/>
                  <a:gd name="connsiteX1203" fmla="*/ 5602767 w 6801921"/>
                  <a:gd name="connsiteY1203" fmla="*/ 1342690 h 1525731"/>
                  <a:gd name="connsiteX1204" fmla="*/ 5543285 w 6801921"/>
                  <a:gd name="connsiteY1204" fmla="*/ 1291844 h 1525731"/>
                  <a:gd name="connsiteX1205" fmla="*/ 5602767 w 6801921"/>
                  <a:gd name="connsiteY1205" fmla="*/ 1240999 h 1525731"/>
                  <a:gd name="connsiteX1206" fmla="*/ 1289559 w 6801921"/>
                  <a:gd name="connsiteY1206" fmla="*/ 1240999 h 1525731"/>
                  <a:gd name="connsiteX1207" fmla="*/ 1394247 w 6801921"/>
                  <a:gd name="connsiteY1207" fmla="*/ 1240999 h 1525731"/>
                  <a:gd name="connsiteX1208" fmla="*/ 1453729 w 6801921"/>
                  <a:gd name="connsiteY1208" fmla="*/ 1291844 h 1525731"/>
                  <a:gd name="connsiteX1209" fmla="*/ 1394247 w 6801921"/>
                  <a:gd name="connsiteY1209" fmla="*/ 1342690 h 1525731"/>
                  <a:gd name="connsiteX1210" fmla="*/ 1289559 w 6801921"/>
                  <a:gd name="connsiteY1210" fmla="*/ 1342690 h 1525731"/>
                  <a:gd name="connsiteX1211" fmla="*/ 1230077 w 6801921"/>
                  <a:gd name="connsiteY1211" fmla="*/ 1291844 h 1525731"/>
                  <a:gd name="connsiteX1212" fmla="*/ 1289559 w 6801921"/>
                  <a:gd name="connsiteY1212" fmla="*/ 1240999 h 1525731"/>
                  <a:gd name="connsiteX1213" fmla="*/ 3985371 w 6801921"/>
                  <a:gd name="connsiteY1213" fmla="*/ 1240183 h 1525731"/>
                  <a:gd name="connsiteX1214" fmla="*/ 4117658 w 6801921"/>
                  <a:gd name="connsiteY1214" fmla="*/ 1240184 h 1525731"/>
                  <a:gd name="connsiteX1215" fmla="*/ 4129771 w 6801921"/>
                  <a:gd name="connsiteY1215" fmla="*/ 1244473 h 1525731"/>
                  <a:gd name="connsiteX1216" fmla="*/ 4134789 w 6801921"/>
                  <a:gd name="connsiteY1216" fmla="*/ 1254827 h 1525731"/>
                  <a:gd name="connsiteX1217" fmla="*/ 4129771 w 6801921"/>
                  <a:gd name="connsiteY1217" fmla="*/ 1265181 h 1525731"/>
                  <a:gd name="connsiteX1218" fmla="*/ 4117658 w 6801921"/>
                  <a:gd name="connsiteY1218" fmla="*/ 1269470 h 1525731"/>
                  <a:gd name="connsiteX1219" fmla="*/ 3985370 w 6801921"/>
                  <a:gd name="connsiteY1219" fmla="*/ 1269470 h 1525731"/>
                  <a:gd name="connsiteX1220" fmla="*/ 3968239 w 6801921"/>
                  <a:gd name="connsiteY1220" fmla="*/ 1254826 h 1525731"/>
                  <a:gd name="connsiteX1221" fmla="*/ 3968240 w 6801921"/>
                  <a:gd name="connsiteY1221" fmla="*/ 1254826 h 1525731"/>
                  <a:gd name="connsiteX1222" fmla="*/ 3985371 w 6801921"/>
                  <a:gd name="connsiteY1222" fmla="*/ 1240183 h 1525731"/>
                  <a:gd name="connsiteX1223" fmla="*/ 4216874 w 6801921"/>
                  <a:gd name="connsiteY1223" fmla="*/ 1232861 h 1525731"/>
                  <a:gd name="connsiteX1224" fmla="*/ 4281115 w 6801921"/>
                  <a:gd name="connsiteY1224" fmla="*/ 1232861 h 1525731"/>
                  <a:gd name="connsiteX1225" fmla="*/ 4329889 w 6801921"/>
                  <a:gd name="connsiteY1225" fmla="*/ 1274553 h 1525731"/>
                  <a:gd name="connsiteX1226" fmla="*/ 4281115 w 6801921"/>
                  <a:gd name="connsiteY1226" fmla="*/ 1316246 h 1525731"/>
                  <a:gd name="connsiteX1227" fmla="*/ 4216874 w 6801921"/>
                  <a:gd name="connsiteY1227" fmla="*/ 1316246 h 1525731"/>
                  <a:gd name="connsiteX1228" fmla="*/ 4168097 w 6801921"/>
                  <a:gd name="connsiteY1228" fmla="*/ 1274553 h 1525731"/>
                  <a:gd name="connsiteX1229" fmla="*/ 4216874 w 6801921"/>
                  <a:gd name="connsiteY1229" fmla="*/ 1232861 h 1525731"/>
                  <a:gd name="connsiteX1230" fmla="*/ 2976684 w 6801921"/>
                  <a:gd name="connsiteY1230" fmla="*/ 1231335 h 1525731"/>
                  <a:gd name="connsiteX1231" fmla="*/ 2993339 w 6801921"/>
                  <a:gd name="connsiteY1231" fmla="*/ 1231335 h 1525731"/>
                  <a:gd name="connsiteX1232" fmla="*/ 3018322 w 6801921"/>
                  <a:gd name="connsiteY1232" fmla="*/ 1252690 h 1525731"/>
                  <a:gd name="connsiteX1233" fmla="*/ 2993339 w 6801921"/>
                  <a:gd name="connsiteY1233" fmla="*/ 1274045 h 1525731"/>
                  <a:gd name="connsiteX1234" fmla="*/ 2976684 w 6801921"/>
                  <a:gd name="connsiteY1234" fmla="*/ 1274045 h 1525731"/>
                  <a:gd name="connsiteX1235" fmla="*/ 2951702 w 6801921"/>
                  <a:gd name="connsiteY1235" fmla="*/ 1252690 h 1525731"/>
                  <a:gd name="connsiteX1236" fmla="*/ 2976684 w 6801921"/>
                  <a:gd name="connsiteY1236" fmla="*/ 1231335 h 1525731"/>
                  <a:gd name="connsiteX1237" fmla="*/ 2665596 w 6801921"/>
                  <a:gd name="connsiteY1237" fmla="*/ 1231335 h 1525731"/>
                  <a:gd name="connsiteX1238" fmla="*/ 2691171 w 6801921"/>
                  <a:gd name="connsiteY1238" fmla="*/ 1231335 h 1525731"/>
                  <a:gd name="connsiteX1239" fmla="*/ 2709611 w 6801921"/>
                  <a:gd name="connsiteY1239" fmla="*/ 1247098 h 1525731"/>
                  <a:gd name="connsiteX1240" fmla="*/ 2691171 w 6801921"/>
                  <a:gd name="connsiteY1240" fmla="*/ 1262860 h 1525731"/>
                  <a:gd name="connsiteX1241" fmla="*/ 2665596 w 6801921"/>
                  <a:gd name="connsiteY1241" fmla="*/ 1262860 h 1525731"/>
                  <a:gd name="connsiteX1242" fmla="*/ 2647156 w 6801921"/>
                  <a:gd name="connsiteY1242" fmla="*/ 1247098 h 1525731"/>
                  <a:gd name="connsiteX1243" fmla="*/ 2665596 w 6801921"/>
                  <a:gd name="connsiteY1243" fmla="*/ 1231335 h 1525731"/>
                  <a:gd name="connsiteX1244" fmla="*/ 93074 w 6801921"/>
                  <a:gd name="connsiteY1244" fmla="*/ 1230829 h 1525731"/>
                  <a:gd name="connsiteX1245" fmla="*/ 166550 w 6801921"/>
                  <a:gd name="connsiteY1245" fmla="*/ 1230829 h 1525731"/>
                  <a:gd name="connsiteX1246" fmla="*/ 192721 w 6801921"/>
                  <a:gd name="connsiteY1246" fmla="*/ 1253201 h 1525731"/>
                  <a:gd name="connsiteX1247" fmla="*/ 166550 w 6801921"/>
                  <a:gd name="connsiteY1247" fmla="*/ 1275574 h 1525731"/>
                  <a:gd name="connsiteX1248" fmla="*/ 74619 w 6801921"/>
                  <a:gd name="connsiteY1248" fmla="*/ 1275574 h 1525731"/>
                  <a:gd name="connsiteX1249" fmla="*/ 2765524 w 6801921"/>
                  <a:gd name="connsiteY1249" fmla="*/ 1230320 h 1525731"/>
                  <a:gd name="connsiteX1250" fmla="*/ 2815490 w 6801921"/>
                  <a:gd name="connsiteY1250" fmla="*/ 1230320 h 1525731"/>
                  <a:gd name="connsiteX1251" fmla="*/ 2864264 w 6801921"/>
                  <a:gd name="connsiteY1251" fmla="*/ 1272013 h 1525731"/>
                  <a:gd name="connsiteX1252" fmla="*/ 2815490 w 6801921"/>
                  <a:gd name="connsiteY1252" fmla="*/ 1313706 h 1525731"/>
                  <a:gd name="connsiteX1253" fmla="*/ 2765524 w 6801921"/>
                  <a:gd name="connsiteY1253" fmla="*/ 1313706 h 1525731"/>
                  <a:gd name="connsiteX1254" fmla="*/ 2716749 w 6801921"/>
                  <a:gd name="connsiteY1254" fmla="*/ 1272013 h 1525731"/>
                  <a:gd name="connsiteX1255" fmla="*/ 2765524 w 6801921"/>
                  <a:gd name="connsiteY1255" fmla="*/ 1230320 h 1525731"/>
                  <a:gd name="connsiteX1256" fmla="*/ 6017236 w 6801921"/>
                  <a:gd name="connsiteY1256" fmla="*/ 1228796 h 1525731"/>
                  <a:gd name="connsiteX1257" fmla="*/ 6125732 w 6801921"/>
                  <a:gd name="connsiteY1257" fmla="*/ 1228796 h 1525731"/>
                  <a:gd name="connsiteX1258" fmla="*/ 6142863 w 6801921"/>
                  <a:gd name="connsiteY1258" fmla="*/ 1243440 h 1525731"/>
                  <a:gd name="connsiteX1259" fmla="*/ 6142862 w 6801921"/>
                  <a:gd name="connsiteY1259" fmla="*/ 1243440 h 1525731"/>
                  <a:gd name="connsiteX1260" fmla="*/ 6125731 w 6801921"/>
                  <a:gd name="connsiteY1260" fmla="*/ 1258083 h 1525731"/>
                  <a:gd name="connsiteX1261" fmla="*/ 6017236 w 6801921"/>
                  <a:gd name="connsiteY1261" fmla="*/ 1258082 h 1525731"/>
                  <a:gd name="connsiteX1262" fmla="*/ 6005123 w 6801921"/>
                  <a:gd name="connsiteY1262" fmla="*/ 1253794 h 1525731"/>
                  <a:gd name="connsiteX1263" fmla="*/ 6000106 w 6801921"/>
                  <a:gd name="connsiteY1263" fmla="*/ 1243440 h 1525731"/>
                  <a:gd name="connsiteX1264" fmla="*/ 6005123 w 6801921"/>
                  <a:gd name="connsiteY1264" fmla="*/ 1233085 h 1525731"/>
                  <a:gd name="connsiteX1265" fmla="*/ 6017236 w 6801921"/>
                  <a:gd name="connsiteY1265" fmla="*/ 1228796 h 1525731"/>
                  <a:gd name="connsiteX1266" fmla="*/ 1704028 w 6801921"/>
                  <a:gd name="connsiteY1266" fmla="*/ 1228796 h 1525731"/>
                  <a:gd name="connsiteX1267" fmla="*/ 1812524 w 6801921"/>
                  <a:gd name="connsiteY1267" fmla="*/ 1228796 h 1525731"/>
                  <a:gd name="connsiteX1268" fmla="*/ 1829655 w 6801921"/>
                  <a:gd name="connsiteY1268" fmla="*/ 1243440 h 1525731"/>
                  <a:gd name="connsiteX1269" fmla="*/ 1829654 w 6801921"/>
                  <a:gd name="connsiteY1269" fmla="*/ 1243440 h 1525731"/>
                  <a:gd name="connsiteX1270" fmla="*/ 1812523 w 6801921"/>
                  <a:gd name="connsiteY1270" fmla="*/ 1258083 h 1525731"/>
                  <a:gd name="connsiteX1271" fmla="*/ 1704028 w 6801921"/>
                  <a:gd name="connsiteY1271" fmla="*/ 1258082 h 1525731"/>
                  <a:gd name="connsiteX1272" fmla="*/ 1691915 w 6801921"/>
                  <a:gd name="connsiteY1272" fmla="*/ 1253794 h 1525731"/>
                  <a:gd name="connsiteX1273" fmla="*/ 1686898 w 6801921"/>
                  <a:gd name="connsiteY1273" fmla="*/ 1243440 h 1525731"/>
                  <a:gd name="connsiteX1274" fmla="*/ 1691915 w 6801921"/>
                  <a:gd name="connsiteY1274" fmla="*/ 1233085 h 1525731"/>
                  <a:gd name="connsiteX1275" fmla="*/ 1704028 w 6801921"/>
                  <a:gd name="connsiteY1275" fmla="*/ 1228796 h 1525731"/>
                  <a:gd name="connsiteX1276" fmla="*/ 3474254 w 6801921"/>
                  <a:gd name="connsiteY1276" fmla="*/ 1228283 h 1525731"/>
                  <a:gd name="connsiteX1277" fmla="*/ 3520051 w 6801921"/>
                  <a:gd name="connsiteY1277" fmla="*/ 1228284 h 1525731"/>
                  <a:gd name="connsiteX1278" fmla="*/ 3552438 w 6801921"/>
                  <a:gd name="connsiteY1278" fmla="*/ 1239751 h 1525731"/>
                  <a:gd name="connsiteX1279" fmla="*/ 3565854 w 6801921"/>
                  <a:gd name="connsiteY1279" fmla="*/ 1267436 h 1525731"/>
                  <a:gd name="connsiteX1280" fmla="*/ 3552438 w 6801921"/>
                  <a:gd name="connsiteY1280" fmla="*/ 1295120 h 1525731"/>
                  <a:gd name="connsiteX1281" fmla="*/ 3520051 w 6801921"/>
                  <a:gd name="connsiteY1281" fmla="*/ 1306588 h 1525731"/>
                  <a:gd name="connsiteX1282" fmla="*/ 3474253 w 6801921"/>
                  <a:gd name="connsiteY1282" fmla="*/ 1306588 h 1525731"/>
                  <a:gd name="connsiteX1283" fmla="*/ 3428450 w 6801921"/>
                  <a:gd name="connsiteY1283" fmla="*/ 1267435 h 1525731"/>
                  <a:gd name="connsiteX1284" fmla="*/ 3428451 w 6801921"/>
                  <a:gd name="connsiteY1284" fmla="*/ 1267435 h 1525731"/>
                  <a:gd name="connsiteX1285" fmla="*/ 3474254 w 6801921"/>
                  <a:gd name="connsiteY1285" fmla="*/ 1228283 h 1525731"/>
                  <a:gd name="connsiteX1286" fmla="*/ 4591583 w 6801921"/>
                  <a:gd name="connsiteY1286" fmla="*/ 1226762 h 1525731"/>
                  <a:gd name="connsiteX1287" fmla="*/ 4696270 w 6801921"/>
                  <a:gd name="connsiteY1287" fmla="*/ 1226762 h 1525731"/>
                  <a:gd name="connsiteX1288" fmla="*/ 4755752 w 6801921"/>
                  <a:gd name="connsiteY1288" fmla="*/ 1277608 h 1525731"/>
                  <a:gd name="connsiteX1289" fmla="*/ 4696270 w 6801921"/>
                  <a:gd name="connsiteY1289" fmla="*/ 1328453 h 1525731"/>
                  <a:gd name="connsiteX1290" fmla="*/ 4591583 w 6801921"/>
                  <a:gd name="connsiteY1290" fmla="*/ 1328453 h 1525731"/>
                  <a:gd name="connsiteX1291" fmla="*/ 4532102 w 6801921"/>
                  <a:gd name="connsiteY1291" fmla="*/ 1277608 h 1525731"/>
                  <a:gd name="connsiteX1292" fmla="*/ 4591583 w 6801921"/>
                  <a:gd name="connsiteY1292" fmla="*/ 1226762 h 1525731"/>
                  <a:gd name="connsiteX1293" fmla="*/ 278375 w 6801921"/>
                  <a:gd name="connsiteY1293" fmla="*/ 1226762 h 1525731"/>
                  <a:gd name="connsiteX1294" fmla="*/ 383062 w 6801921"/>
                  <a:gd name="connsiteY1294" fmla="*/ 1226762 h 1525731"/>
                  <a:gd name="connsiteX1295" fmla="*/ 442544 w 6801921"/>
                  <a:gd name="connsiteY1295" fmla="*/ 1277608 h 1525731"/>
                  <a:gd name="connsiteX1296" fmla="*/ 383062 w 6801921"/>
                  <a:gd name="connsiteY1296" fmla="*/ 1328453 h 1525731"/>
                  <a:gd name="connsiteX1297" fmla="*/ 278375 w 6801921"/>
                  <a:gd name="connsiteY1297" fmla="*/ 1328453 h 1525731"/>
                  <a:gd name="connsiteX1298" fmla="*/ 218894 w 6801921"/>
                  <a:gd name="connsiteY1298" fmla="*/ 1277608 h 1525731"/>
                  <a:gd name="connsiteX1299" fmla="*/ 278375 w 6801921"/>
                  <a:gd name="connsiteY1299" fmla="*/ 1226762 h 1525731"/>
                  <a:gd name="connsiteX1300" fmla="*/ 4381044 w 6801921"/>
                  <a:gd name="connsiteY1300" fmla="*/ 1224725 h 1525731"/>
                  <a:gd name="connsiteX1301" fmla="*/ 4411974 w 6801921"/>
                  <a:gd name="connsiteY1301" fmla="*/ 1224725 h 1525731"/>
                  <a:gd name="connsiteX1302" fmla="*/ 4426329 w 6801921"/>
                  <a:gd name="connsiteY1302" fmla="*/ 1227202 h 1525731"/>
                  <a:gd name="connsiteX1303" fmla="*/ 4427714 w 6801921"/>
                  <a:gd name="connsiteY1303" fmla="*/ 1228001 h 1525731"/>
                  <a:gd name="connsiteX1304" fmla="*/ 4426548 w 6801921"/>
                  <a:gd name="connsiteY1304" fmla="*/ 1230829 h 1525731"/>
                  <a:gd name="connsiteX1305" fmla="*/ 4479758 w 6801921"/>
                  <a:gd name="connsiteY1305" fmla="*/ 1230829 h 1525731"/>
                  <a:gd name="connsiteX1306" fmla="*/ 4505929 w 6801921"/>
                  <a:gd name="connsiteY1306" fmla="*/ 1253201 h 1525731"/>
                  <a:gd name="connsiteX1307" fmla="*/ 4479758 w 6801921"/>
                  <a:gd name="connsiteY1307" fmla="*/ 1275574 h 1525731"/>
                  <a:gd name="connsiteX1308" fmla="*/ 4408093 w 6801921"/>
                  <a:gd name="connsiteY1308" fmla="*/ 1275574 h 1525731"/>
                  <a:gd name="connsiteX1309" fmla="*/ 4403061 w 6801921"/>
                  <a:gd name="connsiteY1309" fmla="*/ 1287774 h 1525731"/>
                  <a:gd name="connsiteX1310" fmla="*/ 4381044 w 6801921"/>
                  <a:gd name="connsiteY1310" fmla="*/ 1287774 h 1525731"/>
                  <a:gd name="connsiteX1311" fmla="*/ 4344166 w 6801921"/>
                  <a:gd name="connsiteY1311" fmla="*/ 1256250 h 1525731"/>
                  <a:gd name="connsiteX1312" fmla="*/ 4381044 w 6801921"/>
                  <a:gd name="connsiteY1312" fmla="*/ 1224725 h 1525731"/>
                  <a:gd name="connsiteX1313" fmla="*/ 5829987 w 6801921"/>
                  <a:gd name="connsiteY1313" fmla="*/ 1222695 h 1525731"/>
                  <a:gd name="connsiteX1314" fmla="*/ 5894228 w 6801921"/>
                  <a:gd name="connsiteY1314" fmla="*/ 1222695 h 1525731"/>
                  <a:gd name="connsiteX1315" fmla="*/ 5943003 w 6801921"/>
                  <a:gd name="connsiteY1315" fmla="*/ 1264388 h 1525731"/>
                  <a:gd name="connsiteX1316" fmla="*/ 5894228 w 6801921"/>
                  <a:gd name="connsiteY1316" fmla="*/ 1306080 h 1525731"/>
                  <a:gd name="connsiteX1317" fmla="*/ 5829987 w 6801921"/>
                  <a:gd name="connsiteY1317" fmla="*/ 1306080 h 1525731"/>
                  <a:gd name="connsiteX1318" fmla="*/ 5781213 w 6801921"/>
                  <a:gd name="connsiteY1318" fmla="*/ 1264388 h 1525731"/>
                  <a:gd name="connsiteX1319" fmla="*/ 5829987 w 6801921"/>
                  <a:gd name="connsiteY1319" fmla="*/ 1222695 h 1525731"/>
                  <a:gd name="connsiteX1320" fmla="*/ 1516779 w 6801921"/>
                  <a:gd name="connsiteY1320" fmla="*/ 1222695 h 1525731"/>
                  <a:gd name="connsiteX1321" fmla="*/ 1581020 w 6801921"/>
                  <a:gd name="connsiteY1321" fmla="*/ 1222695 h 1525731"/>
                  <a:gd name="connsiteX1322" fmla="*/ 1629795 w 6801921"/>
                  <a:gd name="connsiteY1322" fmla="*/ 1264388 h 1525731"/>
                  <a:gd name="connsiteX1323" fmla="*/ 1581020 w 6801921"/>
                  <a:gd name="connsiteY1323" fmla="*/ 1306080 h 1525731"/>
                  <a:gd name="connsiteX1324" fmla="*/ 1516779 w 6801921"/>
                  <a:gd name="connsiteY1324" fmla="*/ 1306080 h 1525731"/>
                  <a:gd name="connsiteX1325" fmla="*/ 1468004 w 6801921"/>
                  <a:gd name="connsiteY1325" fmla="*/ 1264388 h 1525731"/>
                  <a:gd name="connsiteX1326" fmla="*/ 1516779 w 6801921"/>
                  <a:gd name="connsiteY1326" fmla="*/ 1222695 h 1525731"/>
                  <a:gd name="connsiteX1327" fmla="*/ 4805718 w 6801921"/>
                  <a:gd name="connsiteY1327" fmla="*/ 1220660 h 1525731"/>
                  <a:gd name="connsiteX1328" fmla="*/ 4929438 w 6801921"/>
                  <a:gd name="connsiteY1328" fmla="*/ 1220660 h 1525731"/>
                  <a:gd name="connsiteX1329" fmla="*/ 4955611 w 6801921"/>
                  <a:gd name="connsiteY1329" fmla="*/ 1243032 h 1525731"/>
                  <a:gd name="connsiteX1330" fmla="*/ 4929438 w 6801921"/>
                  <a:gd name="connsiteY1330" fmla="*/ 1265405 h 1525731"/>
                  <a:gd name="connsiteX1331" fmla="*/ 4805718 w 6801921"/>
                  <a:gd name="connsiteY1331" fmla="*/ 1265405 h 1525731"/>
                  <a:gd name="connsiteX1332" fmla="*/ 4779545 w 6801921"/>
                  <a:gd name="connsiteY1332" fmla="*/ 1243032 h 1525731"/>
                  <a:gd name="connsiteX1333" fmla="*/ 4805718 w 6801921"/>
                  <a:gd name="connsiteY1333" fmla="*/ 1220660 h 1525731"/>
                  <a:gd name="connsiteX1334" fmla="*/ 492510 w 6801921"/>
                  <a:gd name="connsiteY1334" fmla="*/ 1220660 h 1525731"/>
                  <a:gd name="connsiteX1335" fmla="*/ 616230 w 6801921"/>
                  <a:gd name="connsiteY1335" fmla="*/ 1220660 h 1525731"/>
                  <a:gd name="connsiteX1336" fmla="*/ 642403 w 6801921"/>
                  <a:gd name="connsiteY1336" fmla="*/ 1243032 h 1525731"/>
                  <a:gd name="connsiteX1337" fmla="*/ 616230 w 6801921"/>
                  <a:gd name="connsiteY1337" fmla="*/ 1265405 h 1525731"/>
                  <a:gd name="connsiteX1338" fmla="*/ 492510 w 6801921"/>
                  <a:gd name="connsiteY1338" fmla="*/ 1265405 h 1525731"/>
                  <a:gd name="connsiteX1339" fmla="*/ 466337 w 6801921"/>
                  <a:gd name="connsiteY1339" fmla="*/ 1243032 h 1525731"/>
                  <a:gd name="connsiteX1340" fmla="*/ 492510 w 6801921"/>
                  <a:gd name="connsiteY1340" fmla="*/ 1220660 h 1525731"/>
                  <a:gd name="connsiteX1341" fmla="*/ 3808830 w 6801921"/>
                  <a:gd name="connsiteY1341" fmla="*/ 1218624 h 1525731"/>
                  <a:gd name="connsiteX1342" fmla="*/ 3918276 w 6801921"/>
                  <a:gd name="connsiteY1342" fmla="*/ 1218625 h 1525731"/>
                  <a:gd name="connsiteX1343" fmla="*/ 3938465 w 6801921"/>
                  <a:gd name="connsiteY1343" fmla="*/ 1225773 h 1525731"/>
                  <a:gd name="connsiteX1344" fmla="*/ 3946827 w 6801921"/>
                  <a:gd name="connsiteY1344" fmla="*/ 1243030 h 1525731"/>
                  <a:gd name="connsiteX1345" fmla="*/ 3938465 w 6801921"/>
                  <a:gd name="connsiteY1345" fmla="*/ 1260287 h 1525731"/>
                  <a:gd name="connsiteX1346" fmla="*/ 3918276 w 6801921"/>
                  <a:gd name="connsiteY1346" fmla="*/ 1267435 h 1525731"/>
                  <a:gd name="connsiteX1347" fmla="*/ 3808830 w 6801921"/>
                  <a:gd name="connsiteY1347" fmla="*/ 1267435 h 1525731"/>
                  <a:gd name="connsiteX1348" fmla="*/ 3780278 w 6801921"/>
                  <a:gd name="connsiteY1348" fmla="*/ 1243030 h 1525731"/>
                  <a:gd name="connsiteX1349" fmla="*/ 3780279 w 6801921"/>
                  <a:gd name="connsiteY1349" fmla="*/ 1243030 h 1525731"/>
                  <a:gd name="connsiteX1350" fmla="*/ 3808830 w 6801921"/>
                  <a:gd name="connsiteY1350" fmla="*/ 1218624 h 1525731"/>
                  <a:gd name="connsiteX1351" fmla="*/ 5031749 w 6801921"/>
                  <a:gd name="connsiteY1351" fmla="*/ 1216593 h 1525731"/>
                  <a:gd name="connsiteX1352" fmla="*/ 5136436 w 6801921"/>
                  <a:gd name="connsiteY1352" fmla="*/ 1216593 h 1525731"/>
                  <a:gd name="connsiteX1353" fmla="*/ 5195912 w 6801921"/>
                  <a:gd name="connsiteY1353" fmla="*/ 1267439 h 1525731"/>
                  <a:gd name="connsiteX1354" fmla="*/ 5136436 w 6801921"/>
                  <a:gd name="connsiteY1354" fmla="*/ 1318284 h 1525731"/>
                  <a:gd name="connsiteX1355" fmla="*/ 5031749 w 6801921"/>
                  <a:gd name="connsiteY1355" fmla="*/ 1318284 h 1525731"/>
                  <a:gd name="connsiteX1356" fmla="*/ 4972267 w 6801921"/>
                  <a:gd name="connsiteY1356" fmla="*/ 1267439 h 1525731"/>
                  <a:gd name="connsiteX1357" fmla="*/ 5031749 w 6801921"/>
                  <a:gd name="connsiteY1357" fmla="*/ 1216593 h 1525731"/>
                  <a:gd name="connsiteX1358" fmla="*/ 718540 w 6801921"/>
                  <a:gd name="connsiteY1358" fmla="*/ 1216593 h 1525731"/>
                  <a:gd name="connsiteX1359" fmla="*/ 823228 w 6801921"/>
                  <a:gd name="connsiteY1359" fmla="*/ 1216593 h 1525731"/>
                  <a:gd name="connsiteX1360" fmla="*/ 882703 w 6801921"/>
                  <a:gd name="connsiteY1360" fmla="*/ 1267439 h 1525731"/>
                  <a:gd name="connsiteX1361" fmla="*/ 823228 w 6801921"/>
                  <a:gd name="connsiteY1361" fmla="*/ 1318284 h 1525731"/>
                  <a:gd name="connsiteX1362" fmla="*/ 718540 w 6801921"/>
                  <a:gd name="connsiteY1362" fmla="*/ 1318284 h 1525731"/>
                  <a:gd name="connsiteX1363" fmla="*/ 659059 w 6801921"/>
                  <a:gd name="connsiteY1363" fmla="*/ 1267439 h 1525731"/>
                  <a:gd name="connsiteX1364" fmla="*/ 718540 w 6801921"/>
                  <a:gd name="connsiteY1364" fmla="*/ 1216593 h 1525731"/>
                  <a:gd name="connsiteX1365" fmla="*/ 2896383 w 6801921"/>
                  <a:gd name="connsiteY1365" fmla="*/ 1214556 h 1525731"/>
                  <a:gd name="connsiteX1366" fmla="*/ 2913039 w 6801921"/>
                  <a:gd name="connsiteY1366" fmla="*/ 1214556 h 1525731"/>
                  <a:gd name="connsiteX1367" fmla="*/ 2938021 w 6801921"/>
                  <a:gd name="connsiteY1367" fmla="*/ 1235911 h 1525731"/>
                  <a:gd name="connsiteX1368" fmla="*/ 2913039 w 6801921"/>
                  <a:gd name="connsiteY1368" fmla="*/ 1257266 h 1525731"/>
                  <a:gd name="connsiteX1369" fmla="*/ 2896383 w 6801921"/>
                  <a:gd name="connsiteY1369" fmla="*/ 1257266 h 1525731"/>
                  <a:gd name="connsiteX1370" fmla="*/ 2871401 w 6801921"/>
                  <a:gd name="connsiteY1370" fmla="*/ 1235911 h 1525731"/>
                  <a:gd name="connsiteX1371" fmla="*/ 2896383 w 6801921"/>
                  <a:gd name="connsiteY1371" fmla="*/ 1214556 h 1525731"/>
                  <a:gd name="connsiteX1372" fmla="*/ 3608977 w 6801921"/>
                  <a:gd name="connsiteY1372" fmla="*/ 1212522 h 1525731"/>
                  <a:gd name="connsiteX1373" fmla="*/ 3732698 w 6801921"/>
                  <a:gd name="connsiteY1373" fmla="*/ 1212522 h 1525731"/>
                  <a:gd name="connsiteX1374" fmla="*/ 3758871 w 6801921"/>
                  <a:gd name="connsiteY1374" fmla="*/ 1234894 h 1525731"/>
                  <a:gd name="connsiteX1375" fmla="*/ 3732698 w 6801921"/>
                  <a:gd name="connsiteY1375" fmla="*/ 1257267 h 1525731"/>
                  <a:gd name="connsiteX1376" fmla="*/ 3608977 w 6801921"/>
                  <a:gd name="connsiteY1376" fmla="*/ 1257267 h 1525731"/>
                  <a:gd name="connsiteX1377" fmla="*/ 3582805 w 6801921"/>
                  <a:gd name="connsiteY1377" fmla="*/ 1234894 h 1525731"/>
                  <a:gd name="connsiteX1378" fmla="*/ 3608977 w 6801921"/>
                  <a:gd name="connsiteY1378" fmla="*/ 1212522 h 1525731"/>
                  <a:gd name="connsiteX1379" fmla="*/ 5234456 w 6801921"/>
                  <a:gd name="connsiteY1379" fmla="*/ 1208458 h 1525731"/>
                  <a:gd name="connsiteX1380" fmla="*/ 5342951 w 6801921"/>
                  <a:gd name="connsiteY1380" fmla="*/ 1208458 h 1525731"/>
                  <a:gd name="connsiteX1381" fmla="*/ 5360082 w 6801921"/>
                  <a:gd name="connsiteY1381" fmla="*/ 1223101 h 1525731"/>
                  <a:gd name="connsiteX1382" fmla="*/ 5360081 w 6801921"/>
                  <a:gd name="connsiteY1382" fmla="*/ 1223101 h 1525731"/>
                  <a:gd name="connsiteX1383" fmla="*/ 5342951 w 6801921"/>
                  <a:gd name="connsiteY1383" fmla="*/ 1237745 h 1525731"/>
                  <a:gd name="connsiteX1384" fmla="*/ 5234456 w 6801921"/>
                  <a:gd name="connsiteY1384" fmla="*/ 1237744 h 1525731"/>
                  <a:gd name="connsiteX1385" fmla="*/ 5222343 w 6801921"/>
                  <a:gd name="connsiteY1385" fmla="*/ 1233456 h 1525731"/>
                  <a:gd name="connsiteX1386" fmla="*/ 5217325 w 6801921"/>
                  <a:gd name="connsiteY1386" fmla="*/ 1223101 h 1525731"/>
                  <a:gd name="connsiteX1387" fmla="*/ 5222343 w 6801921"/>
                  <a:gd name="connsiteY1387" fmla="*/ 1212747 h 1525731"/>
                  <a:gd name="connsiteX1388" fmla="*/ 5234456 w 6801921"/>
                  <a:gd name="connsiteY1388" fmla="*/ 1208458 h 1525731"/>
                  <a:gd name="connsiteX1389" fmla="*/ 921248 w 6801921"/>
                  <a:gd name="connsiteY1389" fmla="*/ 1208458 h 1525731"/>
                  <a:gd name="connsiteX1390" fmla="*/ 1029743 w 6801921"/>
                  <a:gd name="connsiteY1390" fmla="*/ 1208458 h 1525731"/>
                  <a:gd name="connsiteX1391" fmla="*/ 1046874 w 6801921"/>
                  <a:gd name="connsiteY1391" fmla="*/ 1223101 h 1525731"/>
                  <a:gd name="connsiteX1392" fmla="*/ 1046873 w 6801921"/>
                  <a:gd name="connsiteY1392" fmla="*/ 1223101 h 1525731"/>
                  <a:gd name="connsiteX1393" fmla="*/ 1029743 w 6801921"/>
                  <a:gd name="connsiteY1393" fmla="*/ 1237745 h 1525731"/>
                  <a:gd name="connsiteX1394" fmla="*/ 921248 w 6801921"/>
                  <a:gd name="connsiteY1394" fmla="*/ 1237744 h 1525731"/>
                  <a:gd name="connsiteX1395" fmla="*/ 909135 w 6801921"/>
                  <a:gd name="connsiteY1395" fmla="*/ 1233456 h 1525731"/>
                  <a:gd name="connsiteX1396" fmla="*/ 904117 w 6801921"/>
                  <a:gd name="connsiteY1396" fmla="*/ 1223101 h 1525731"/>
                  <a:gd name="connsiteX1397" fmla="*/ 909135 w 6801921"/>
                  <a:gd name="connsiteY1397" fmla="*/ 1212747 h 1525731"/>
                  <a:gd name="connsiteX1398" fmla="*/ 921248 w 6801921"/>
                  <a:gd name="connsiteY1398" fmla="*/ 1208458 h 1525731"/>
                  <a:gd name="connsiteX1399" fmla="*/ 6190448 w 6801921"/>
                  <a:gd name="connsiteY1399" fmla="*/ 1206423 h 1525731"/>
                  <a:gd name="connsiteX1400" fmla="*/ 6252308 w 6801921"/>
                  <a:gd name="connsiteY1400" fmla="*/ 1206423 h 1525731"/>
                  <a:gd name="connsiteX1401" fmla="*/ 6278480 w 6801921"/>
                  <a:gd name="connsiteY1401" fmla="*/ 1228795 h 1525731"/>
                  <a:gd name="connsiteX1402" fmla="*/ 6252308 w 6801921"/>
                  <a:gd name="connsiteY1402" fmla="*/ 1251168 h 1525731"/>
                  <a:gd name="connsiteX1403" fmla="*/ 6190448 w 6801921"/>
                  <a:gd name="connsiteY1403" fmla="*/ 1251168 h 1525731"/>
                  <a:gd name="connsiteX1404" fmla="*/ 6164275 w 6801921"/>
                  <a:gd name="connsiteY1404" fmla="*/ 1228795 h 1525731"/>
                  <a:gd name="connsiteX1405" fmla="*/ 6190448 w 6801921"/>
                  <a:gd name="connsiteY1405" fmla="*/ 1206423 h 1525731"/>
                  <a:gd name="connsiteX1406" fmla="*/ 1877240 w 6801921"/>
                  <a:gd name="connsiteY1406" fmla="*/ 1206423 h 1525731"/>
                  <a:gd name="connsiteX1407" fmla="*/ 1939099 w 6801921"/>
                  <a:gd name="connsiteY1407" fmla="*/ 1206423 h 1525731"/>
                  <a:gd name="connsiteX1408" fmla="*/ 1965272 w 6801921"/>
                  <a:gd name="connsiteY1408" fmla="*/ 1228795 h 1525731"/>
                  <a:gd name="connsiteX1409" fmla="*/ 1939099 w 6801921"/>
                  <a:gd name="connsiteY1409" fmla="*/ 1251168 h 1525731"/>
                  <a:gd name="connsiteX1410" fmla="*/ 1877240 w 6801921"/>
                  <a:gd name="connsiteY1410" fmla="*/ 1251168 h 1525731"/>
                  <a:gd name="connsiteX1411" fmla="*/ 1851068 w 6801921"/>
                  <a:gd name="connsiteY1411" fmla="*/ 1228795 h 1525731"/>
                  <a:gd name="connsiteX1412" fmla="*/ 1877240 w 6801921"/>
                  <a:gd name="connsiteY1412" fmla="*/ 1206423 h 1525731"/>
                  <a:gd name="connsiteX1413" fmla="*/ 6322497 w 6801921"/>
                  <a:gd name="connsiteY1413" fmla="*/ 1204390 h 1525731"/>
                  <a:gd name="connsiteX1414" fmla="*/ 6339153 w 6801921"/>
                  <a:gd name="connsiteY1414" fmla="*/ 1204390 h 1525731"/>
                  <a:gd name="connsiteX1415" fmla="*/ 6364135 w 6801921"/>
                  <a:gd name="connsiteY1415" fmla="*/ 1225745 h 1525731"/>
                  <a:gd name="connsiteX1416" fmla="*/ 6339153 w 6801921"/>
                  <a:gd name="connsiteY1416" fmla="*/ 1247100 h 1525731"/>
                  <a:gd name="connsiteX1417" fmla="*/ 6322497 w 6801921"/>
                  <a:gd name="connsiteY1417" fmla="*/ 1247100 h 1525731"/>
                  <a:gd name="connsiteX1418" fmla="*/ 6297515 w 6801921"/>
                  <a:gd name="connsiteY1418" fmla="*/ 1225745 h 1525731"/>
                  <a:gd name="connsiteX1419" fmla="*/ 6322497 w 6801921"/>
                  <a:gd name="connsiteY1419" fmla="*/ 1204390 h 1525731"/>
                  <a:gd name="connsiteX1420" fmla="*/ 2009289 w 6801921"/>
                  <a:gd name="connsiteY1420" fmla="*/ 1204390 h 1525731"/>
                  <a:gd name="connsiteX1421" fmla="*/ 2025945 w 6801921"/>
                  <a:gd name="connsiteY1421" fmla="*/ 1204390 h 1525731"/>
                  <a:gd name="connsiteX1422" fmla="*/ 2050927 w 6801921"/>
                  <a:gd name="connsiteY1422" fmla="*/ 1225745 h 1525731"/>
                  <a:gd name="connsiteX1423" fmla="*/ 2025945 w 6801921"/>
                  <a:gd name="connsiteY1423" fmla="*/ 1247100 h 1525731"/>
                  <a:gd name="connsiteX1424" fmla="*/ 2009289 w 6801921"/>
                  <a:gd name="connsiteY1424" fmla="*/ 1247100 h 1525731"/>
                  <a:gd name="connsiteX1425" fmla="*/ 1984307 w 6801921"/>
                  <a:gd name="connsiteY1425" fmla="*/ 1225745 h 1525731"/>
                  <a:gd name="connsiteX1426" fmla="*/ 2009289 w 6801921"/>
                  <a:gd name="connsiteY1426" fmla="*/ 1204390 h 1525731"/>
                  <a:gd name="connsiteX1427" fmla="*/ 6657261 w 6801921"/>
                  <a:gd name="connsiteY1427" fmla="*/ 1194220 h 1525731"/>
                  <a:gd name="connsiteX1428" fmla="*/ 6665191 w 6801921"/>
                  <a:gd name="connsiteY1428" fmla="*/ 1194220 h 1525731"/>
                  <a:gd name="connsiteX1429" fmla="*/ 6677270 w 6801921"/>
                  <a:gd name="connsiteY1429" fmla="*/ 1223506 h 1525731"/>
                  <a:gd name="connsiteX1430" fmla="*/ 6657261 w 6801921"/>
                  <a:gd name="connsiteY1430" fmla="*/ 1223506 h 1525731"/>
                  <a:gd name="connsiteX1431" fmla="*/ 6645148 w 6801921"/>
                  <a:gd name="connsiteY1431" fmla="*/ 1219218 h 1525731"/>
                  <a:gd name="connsiteX1432" fmla="*/ 6640130 w 6801921"/>
                  <a:gd name="connsiteY1432" fmla="*/ 1208863 h 1525731"/>
                  <a:gd name="connsiteX1433" fmla="*/ 6645148 w 6801921"/>
                  <a:gd name="connsiteY1433" fmla="*/ 1198509 h 1525731"/>
                  <a:gd name="connsiteX1434" fmla="*/ 6657261 w 6801921"/>
                  <a:gd name="connsiteY1434" fmla="*/ 1194220 h 1525731"/>
                  <a:gd name="connsiteX1435" fmla="*/ 2683915 w 6801921"/>
                  <a:gd name="connsiteY1435" fmla="*/ 1188625 h 1525731"/>
                  <a:gd name="connsiteX1436" fmla="*/ 2785273 w 6801921"/>
                  <a:gd name="connsiteY1436" fmla="*/ 1188626 h 1525731"/>
                  <a:gd name="connsiteX1437" fmla="*/ 2797385 w 6801921"/>
                  <a:gd name="connsiteY1437" fmla="*/ 1192915 h 1525731"/>
                  <a:gd name="connsiteX1438" fmla="*/ 2802403 w 6801921"/>
                  <a:gd name="connsiteY1438" fmla="*/ 1203269 h 1525731"/>
                  <a:gd name="connsiteX1439" fmla="*/ 2797385 w 6801921"/>
                  <a:gd name="connsiteY1439" fmla="*/ 1213624 h 1525731"/>
                  <a:gd name="connsiteX1440" fmla="*/ 2785273 w 6801921"/>
                  <a:gd name="connsiteY1440" fmla="*/ 1217912 h 1525731"/>
                  <a:gd name="connsiteX1441" fmla="*/ 2683914 w 6801921"/>
                  <a:gd name="connsiteY1441" fmla="*/ 1217912 h 1525731"/>
                  <a:gd name="connsiteX1442" fmla="*/ 2666783 w 6801921"/>
                  <a:gd name="connsiteY1442" fmla="*/ 1203269 h 1525731"/>
                  <a:gd name="connsiteX1443" fmla="*/ 2666784 w 6801921"/>
                  <a:gd name="connsiteY1443" fmla="*/ 1203269 h 1525731"/>
                  <a:gd name="connsiteX1444" fmla="*/ 2683915 w 6801921"/>
                  <a:gd name="connsiteY1444" fmla="*/ 1188625 h 1525731"/>
                  <a:gd name="connsiteX1445" fmla="*/ 5407668 w 6801921"/>
                  <a:gd name="connsiteY1445" fmla="*/ 1186085 h 1525731"/>
                  <a:gd name="connsiteX1446" fmla="*/ 5469527 w 6801921"/>
                  <a:gd name="connsiteY1446" fmla="*/ 1186085 h 1525731"/>
                  <a:gd name="connsiteX1447" fmla="*/ 5495700 w 6801921"/>
                  <a:gd name="connsiteY1447" fmla="*/ 1208457 h 1525731"/>
                  <a:gd name="connsiteX1448" fmla="*/ 5469527 w 6801921"/>
                  <a:gd name="connsiteY1448" fmla="*/ 1230830 h 1525731"/>
                  <a:gd name="connsiteX1449" fmla="*/ 5407668 w 6801921"/>
                  <a:gd name="connsiteY1449" fmla="*/ 1230830 h 1525731"/>
                  <a:gd name="connsiteX1450" fmla="*/ 5381495 w 6801921"/>
                  <a:gd name="connsiteY1450" fmla="*/ 1208457 h 1525731"/>
                  <a:gd name="connsiteX1451" fmla="*/ 5407668 w 6801921"/>
                  <a:gd name="connsiteY1451" fmla="*/ 1186085 h 1525731"/>
                  <a:gd name="connsiteX1452" fmla="*/ 1094460 w 6801921"/>
                  <a:gd name="connsiteY1452" fmla="*/ 1186085 h 1525731"/>
                  <a:gd name="connsiteX1453" fmla="*/ 1156319 w 6801921"/>
                  <a:gd name="connsiteY1453" fmla="*/ 1186085 h 1525731"/>
                  <a:gd name="connsiteX1454" fmla="*/ 1182492 w 6801921"/>
                  <a:gd name="connsiteY1454" fmla="*/ 1208457 h 1525731"/>
                  <a:gd name="connsiteX1455" fmla="*/ 1156319 w 6801921"/>
                  <a:gd name="connsiteY1455" fmla="*/ 1230830 h 1525731"/>
                  <a:gd name="connsiteX1456" fmla="*/ 1094460 w 6801921"/>
                  <a:gd name="connsiteY1456" fmla="*/ 1230830 h 1525731"/>
                  <a:gd name="connsiteX1457" fmla="*/ 1068287 w 6801921"/>
                  <a:gd name="connsiteY1457" fmla="*/ 1208457 h 1525731"/>
                  <a:gd name="connsiteX1458" fmla="*/ 1094460 w 6801921"/>
                  <a:gd name="connsiteY1458" fmla="*/ 1186085 h 1525731"/>
                  <a:gd name="connsiteX1459" fmla="*/ 5539717 w 6801921"/>
                  <a:gd name="connsiteY1459" fmla="*/ 1184052 h 1525731"/>
                  <a:gd name="connsiteX1460" fmla="*/ 5556372 w 6801921"/>
                  <a:gd name="connsiteY1460" fmla="*/ 1184052 h 1525731"/>
                  <a:gd name="connsiteX1461" fmla="*/ 5581354 w 6801921"/>
                  <a:gd name="connsiteY1461" fmla="*/ 1205407 h 1525731"/>
                  <a:gd name="connsiteX1462" fmla="*/ 5556372 w 6801921"/>
                  <a:gd name="connsiteY1462" fmla="*/ 1226762 h 1525731"/>
                  <a:gd name="connsiteX1463" fmla="*/ 5539717 w 6801921"/>
                  <a:gd name="connsiteY1463" fmla="*/ 1226762 h 1525731"/>
                  <a:gd name="connsiteX1464" fmla="*/ 5514735 w 6801921"/>
                  <a:gd name="connsiteY1464" fmla="*/ 1205407 h 1525731"/>
                  <a:gd name="connsiteX1465" fmla="*/ 5539717 w 6801921"/>
                  <a:gd name="connsiteY1465" fmla="*/ 1184052 h 1525731"/>
                  <a:gd name="connsiteX1466" fmla="*/ 1226509 w 6801921"/>
                  <a:gd name="connsiteY1466" fmla="*/ 1184052 h 1525731"/>
                  <a:gd name="connsiteX1467" fmla="*/ 1243164 w 6801921"/>
                  <a:gd name="connsiteY1467" fmla="*/ 1184052 h 1525731"/>
                  <a:gd name="connsiteX1468" fmla="*/ 1268146 w 6801921"/>
                  <a:gd name="connsiteY1468" fmla="*/ 1205407 h 1525731"/>
                  <a:gd name="connsiteX1469" fmla="*/ 1243164 w 6801921"/>
                  <a:gd name="connsiteY1469" fmla="*/ 1226762 h 1525731"/>
                  <a:gd name="connsiteX1470" fmla="*/ 1226509 w 6801921"/>
                  <a:gd name="connsiteY1470" fmla="*/ 1226762 h 1525731"/>
                  <a:gd name="connsiteX1471" fmla="*/ 1201527 w 6801921"/>
                  <a:gd name="connsiteY1471" fmla="*/ 1205407 h 1525731"/>
                  <a:gd name="connsiteX1472" fmla="*/ 1226509 w 6801921"/>
                  <a:gd name="connsiteY1472" fmla="*/ 1184052 h 1525731"/>
                  <a:gd name="connsiteX1473" fmla="*/ 3977758 w 6801921"/>
                  <a:gd name="connsiteY1473" fmla="*/ 1177948 h 1525731"/>
                  <a:gd name="connsiteX1474" fmla="*/ 4087206 w 6801921"/>
                  <a:gd name="connsiteY1474" fmla="*/ 1177949 h 1525731"/>
                  <a:gd name="connsiteX1475" fmla="*/ 4107393 w 6801921"/>
                  <a:gd name="connsiteY1475" fmla="*/ 1185097 h 1525731"/>
                  <a:gd name="connsiteX1476" fmla="*/ 4115756 w 6801921"/>
                  <a:gd name="connsiteY1476" fmla="*/ 1202354 h 1525731"/>
                  <a:gd name="connsiteX1477" fmla="*/ 4107393 w 6801921"/>
                  <a:gd name="connsiteY1477" fmla="*/ 1219610 h 1525731"/>
                  <a:gd name="connsiteX1478" fmla="*/ 4087206 w 6801921"/>
                  <a:gd name="connsiteY1478" fmla="*/ 1226758 h 1525731"/>
                  <a:gd name="connsiteX1479" fmla="*/ 3977758 w 6801921"/>
                  <a:gd name="connsiteY1479" fmla="*/ 1226758 h 1525731"/>
                  <a:gd name="connsiteX1480" fmla="*/ 3949207 w 6801921"/>
                  <a:gd name="connsiteY1480" fmla="*/ 1202353 h 1525731"/>
                  <a:gd name="connsiteX1481" fmla="*/ 3977758 w 6801921"/>
                  <a:gd name="connsiteY1481" fmla="*/ 1177948 h 1525731"/>
                  <a:gd name="connsiteX1482" fmla="*/ 5874480 w 6801921"/>
                  <a:gd name="connsiteY1482" fmla="*/ 1173882 h 1525731"/>
                  <a:gd name="connsiteX1483" fmla="*/ 6006768 w 6801921"/>
                  <a:gd name="connsiteY1483" fmla="*/ 1173882 h 1525731"/>
                  <a:gd name="connsiteX1484" fmla="*/ 6023899 w 6801921"/>
                  <a:gd name="connsiteY1484" fmla="*/ 1188525 h 1525731"/>
                  <a:gd name="connsiteX1485" fmla="*/ 6023898 w 6801921"/>
                  <a:gd name="connsiteY1485" fmla="*/ 1188525 h 1525731"/>
                  <a:gd name="connsiteX1486" fmla="*/ 6006768 w 6801921"/>
                  <a:gd name="connsiteY1486" fmla="*/ 1203169 h 1525731"/>
                  <a:gd name="connsiteX1487" fmla="*/ 5874480 w 6801921"/>
                  <a:gd name="connsiteY1487" fmla="*/ 1203168 h 1525731"/>
                  <a:gd name="connsiteX1488" fmla="*/ 5862367 w 6801921"/>
                  <a:gd name="connsiteY1488" fmla="*/ 1198879 h 1525731"/>
                  <a:gd name="connsiteX1489" fmla="*/ 5857349 w 6801921"/>
                  <a:gd name="connsiteY1489" fmla="*/ 1188525 h 1525731"/>
                  <a:gd name="connsiteX1490" fmla="*/ 5862367 w 6801921"/>
                  <a:gd name="connsiteY1490" fmla="*/ 1178171 h 1525731"/>
                  <a:gd name="connsiteX1491" fmla="*/ 5874480 w 6801921"/>
                  <a:gd name="connsiteY1491" fmla="*/ 1173882 h 1525731"/>
                  <a:gd name="connsiteX1492" fmla="*/ 1561272 w 6801921"/>
                  <a:gd name="connsiteY1492" fmla="*/ 1173882 h 1525731"/>
                  <a:gd name="connsiteX1493" fmla="*/ 1693560 w 6801921"/>
                  <a:gd name="connsiteY1493" fmla="*/ 1173882 h 1525731"/>
                  <a:gd name="connsiteX1494" fmla="*/ 1710691 w 6801921"/>
                  <a:gd name="connsiteY1494" fmla="*/ 1188525 h 1525731"/>
                  <a:gd name="connsiteX1495" fmla="*/ 1710690 w 6801921"/>
                  <a:gd name="connsiteY1495" fmla="*/ 1188525 h 1525731"/>
                  <a:gd name="connsiteX1496" fmla="*/ 1693560 w 6801921"/>
                  <a:gd name="connsiteY1496" fmla="*/ 1203169 h 1525731"/>
                  <a:gd name="connsiteX1497" fmla="*/ 1561272 w 6801921"/>
                  <a:gd name="connsiteY1497" fmla="*/ 1203168 h 1525731"/>
                  <a:gd name="connsiteX1498" fmla="*/ 1549159 w 6801921"/>
                  <a:gd name="connsiteY1498" fmla="*/ 1198879 h 1525731"/>
                  <a:gd name="connsiteX1499" fmla="*/ 1544141 w 6801921"/>
                  <a:gd name="connsiteY1499" fmla="*/ 1188525 h 1525731"/>
                  <a:gd name="connsiteX1500" fmla="*/ 1549159 w 6801921"/>
                  <a:gd name="connsiteY1500" fmla="*/ 1178171 h 1525731"/>
                  <a:gd name="connsiteX1501" fmla="*/ 1561272 w 6801921"/>
                  <a:gd name="connsiteY1501" fmla="*/ 1173882 h 1525731"/>
                  <a:gd name="connsiteX1502" fmla="*/ 5105983 w 6801921"/>
                  <a:gd name="connsiteY1502" fmla="*/ 1171849 h 1525731"/>
                  <a:gd name="connsiteX1503" fmla="*/ 5214471 w 6801921"/>
                  <a:gd name="connsiteY1503" fmla="*/ 1171849 h 1525731"/>
                  <a:gd name="connsiteX1504" fmla="*/ 5231601 w 6801921"/>
                  <a:gd name="connsiteY1504" fmla="*/ 1186493 h 1525731"/>
                  <a:gd name="connsiteX1505" fmla="*/ 5214470 w 6801921"/>
                  <a:gd name="connsiteY1505" fmla="*/ 1201136 h 1525731"/>
                  <a:gd name="connsiteX1506" fmla="*/ 5105983 w 6801921"/>
                  <a:gd name="connsiteY1506" fmla="*/ 1201136 h 1525731"/>
                  <a:gd name="connsiteX1507" fmla="*/ 5093869 w 6801921"/>
                  <a:gd name="connsiteY1507" fmla="*/ 1196847 h 1525731"/>
                  <a:gd name="connsiteX1508" fmla="*/ 5088851 w 6801921"/>
                  <a:gd name="connsiteY1508" fmla="*/ 1186493 h 1525731"/>
                  <a:gd name="connsiteX1509" fmla="*/ 5093869 w 6801921"/>
                  <a:gd name="connsiteY1509" fmla="*/ 1176139 h 1525731"/>
                  <a:gd name="connsiteX1510" fmla="*/ 5105983 w 6801921"/>
                  <a:gd name="connsiteY1510" fmla="*/ 1171849 h 1525731"/>
                  <a:gd name="connsiteX1511" fmla="*/ 792774 w 6801921"/>
                  <a:gd name="connsiteY1511" fmla="*/ 1171849 h 1525731"/>
                  <a:gd name="connsiteX1512" fmla="*/ 901263 w 6801921"/>
                  <a:gd name="connsiteY1512" fmla="*/ 1171849 h 1525731"/>
                  <a:gd name="connsiteX1513" fmla="*/ 918393 w 6801921"/>
                  <a:gd name="connsiteY1513" fmla="*/ 1186493 h 1525731"/>
                  <a:gd name="connsiteX1514" fmla="*/ 901262 w 6801921"/>
                  <a:gd name="connsiteY1514" fmla="*/ 1201136 h 1525731"/>
                  <a:gd name="connsiteX1515" fmla="*/ 792774 w 6801921"/>
                  <a:gd name="connsiteY1515" fmla="*/ 1201136 h 1525731"/>
                  <a:gd name="connsiteX1516" fmla="*/ 780661 w 6801921"/>
                  <a:gd name="connsiteY1516" fmla="*/ 1196847 h 1525731"/>
                  <a:gd name="connsiteX1517" fmla="*/ 775643 w 6801921"/>
                  <a:gd name="connsiteY1517" fmla="*/ 1186493 h 1525731"/>
                  <a:gd name="connsiteX1518" fmla="*/ 780661 w 6801921"/>
                  <a:gd name="connsiteY1518" fmla="*/ 1176139 h 1525731"/>
                  <a:gd name="connsiteX1519" fmla="*/ 792774 w 6801921"/>
                  <a:gd name="connsiteY1519" fmla="*/ 1171849 h 1525731"/>
                  <a:gd name="connsiteX1520" fmla="*/ 4962451 w 6801921"/>
                  <a:gd name="connsiteY1520" fmla="*/ 1167780 h 1525731"/>
                  <a:gd name="connsiteX1521" fmla="*/ 5032045 w 6801921"/>
                  <a:gd name="connsiteY1521" fmla="*/ 1167780 h 1525731"/>
                  <a:gd name="connsiteX1522" fmla="*/ 5054351 w 6801921"/>
                  <a:gd name="connsiteY1522" fmla="*/ 1186847 h 1525731"/>
                  <a:gd name="connsiteX1523" fmla="*/ 5032045 w 6801921"/>
                  <a:gd name="connsiteY1523" fmla="*/ 1205914 h 1525731"/>
                  <a:gd name="connsiteX1524" fmla="*/ 4962451 w 6801921"/>
                  <a:gd name="connsiteY1524" fmla="*/ 1205914 h 1525731"/>
                  <a:gd name="connsiteX1525" fmla="*/ 4940145 w 6801921"/>
                  <a:gd name="connsiteY1525" fmla="*/ 1186847 h 1525731"/>
                  <a:gd name="connsiteX1526" fmla="*/ 4962451 w 6801921"/>
                  <a:gd name="connsiteY1526" fmla="*/ 1167780 h 1525731"/>
                  <a:gd name="connsiteX1527" fmla="*/ 649243 w 6801921"/>
                  <a:gd name="connsiteY1527" fmla="*/ 1167780 h 1525731"/>
                  <a:gd name="connsiteX1528" fmla="*/ 718836 w 6801921"/>
                  <a:gd name="connsiteY1528" fmla="*/ 1167780 h 1525731"/>
                  <a:gd name="connsiteX1529" fmla="*/ 741143 w 6801921"/>
                  <a:gd name="connsiteY1529" fmla="*/ 1186847 h 1525731"/>
                  <a:gd name="connsiteX1530" fmla="*/ 718836 w 6801921"/>
                  <a:gd name="connsiteY1530" fmla="*/ 1205914 h 1525731"/>
                  <a:gd name="connsiteX1531" fmla="*/ 649243 w 6801921"/>
                  <a:gd name="connsiteY1531" fmla="*/ 1205914 h 1525731"/>
                  <a:gd name="connsiteX1532" fmla="*/ 626937 w 6801921"/>
                  <a:gd name="connsiteY1532" fmla="*/ 1186847 h 1525731"/>
                  <a:gd name="connsiteX1533" fmla="*/ 649243 w 6801921"/>
                  <a:gd name="connsiteY1533" fmla="*/ 1167780 h 1525731"/>
                  <a:gd name="connsiteX1534" fmla="*/ 4356542 w 6801921"/>
                  <a:gd name="connsiteY1534" fmla="*/ 1167778 h 1525731"/>
                  <a:gd name="connsiteX1535" fmla="*/ 4411505 w 6801921"/>
                  <a:gd name="connsiteY1535" fmla="*/ 1167778 h 1525731"/>
                  <a:gd name="connsiteX1536" fmla="*/ 4434583 w 6801921"/>
                  <a:gd name="connsiteY1536" fmla="*/ 1187505 h 1525731"/>
                  <a:gd name="connsiteX1537" fmla="*/ 4411505 w 6801921"/>
                  <a:gd name="connsiteY1537" fmla="*/ 1207233 h 1525731"/>
                  <a:gd name="connsiteX1538" fmla="*/ 4356542 w 6801921"/>
                  <a:gd name="connsiteY1538" fmla="*/ 1207233 h 1525731"/>
                  <a:gd name="connsiteX1539" fmla="*/ 4333464 w 6801921"/>
                  <a:gd name="connsiteY1539" fmla="*/ 1187505 h 1525731"/>
                  <a:gd name="connsiteX1540" fmla="*/ 4356542 w 6801921"/>
                  <a:gd name="connsiteY1540" fmla="*/ 1167778 h 1525731"/>
                  <a:gd name="connsiteX1541" fmla="*/ 4165720 w 6801921"/>
                  <a:gd name="connsiteY1541" fmla="*/ 1165745 h 1525731"/>
                  <a:gd name="connsiteX1542" fmla="*/ 4275168 w 6801921"/>
                  <a:gd name="connsiteY1542" fmla="*/ 1165746 h 1525731"/>
                  <a:gd name="connsiteX1543" fmla="*/ 4295356 w 6801921"/>
                  <a:gd name="connsiteY1543" fmla="*/ 1172894 h 1525731"/>
                  <a:gd name="connsiteX1544" fmla="*/ 4303718 w 6801921"/>
                  <a:gd name="connsiteY1544" fmla="*/ 1190151 h 1525731"/>
                  <a:gd name="connsiteX1545" fmla="*/ 4295356 w 6801921"/>
                  <a:gd name="connsiteY1545" fmla="*/ 1207407 h 1525731"/>
                  <a:gd name="connsiteX1546" fmla="*/ 4275168 w 6801921"/>
                  <a:gd name="connsiteY1546" fmla="*/ 1214556 h 1525731"/>
                  <a:gd name="connsiteX1547" fmla="*/ 4165719 w 6801921"/>
                  <a:gd name="connsiteY1547" fmla="*/ 1214556 h 1525731"/>
                  <a:gd name="connsiteX1548" fmla="*/ 4137170 w 6801921"/>
                  <a:gd name="connsiteY1548" fmla="*/ 1190150 h 1525731"/>
                  <a:gd name="connsiteX1549" fmla="*/ 4137171 w 6801921"/>
                  <a:gd name="connsiteY1549" fmla="*/ 1190150 h 1525731"/>
                  <a:gd name="connsiteX1550" fmla="*/ 4165720 w 6801921"/>
                  <a:gd name="connsiteY1550" fmla="*/ 1165745 h 1525731"/>
                  <a:gd name="connsiteX1551" fmla="*/ 2889129 w 6801921"/>
                  <a:gd name="connsiteY1551" fmla="*/ 1164219 h 1525731"/>
                  <a:gd name="connsiteX1552" fmla="*/ 2988701 w 6801921"/>
                  <a:gd name="connsiteY1552" fmla="*/ 1164220 h 1525731"/>
                  <a:gd name="connsiteX1553" fmla="*/ 3000814 w 6801921"/>
                  <a:gd name="connsiteY1553" fmla="*/ 1168509 h 1525731"/>
                  <a:gd name="connsiteX1554" fmla="*/ 3005831 w 6801921"/>
                  <a:gd name="connsiteY1554" fmla="*/ 1178864 h 1525731"/>
                  <a:gd name="connsiteX1555" fmla="*/ 3000814 w 6801921"/>
                  <a:gd name="connsiteY1555" fmla="*/ 1189218 h 1525731"/>
                  <a:gd name="connsiteX1556" fmla="*/ 2988701 w 6801921"/>
                  <a:gd name="connsiteY1556" fmla="*/ 1193506 h 1525731"/>
                  <a:gd name="connsiteX1557" fmla="*/ 2889128 w 6801921"/>
                  <a:gd name="connsiteY1557" fmla="*/ 1193506 h 1525731"/>
                  <a:gd name="connsiteX1558" fmla="*/ 2871997 w 6801921"/>
                  <a:gd name="connsiteY1558" fmla="*/ 1178863 h 1525731"/>
                  <a:gd name="connsiteX1559" fmla="*/ 2871998 w 6801921"/>
                  <a:gd name="connsiteY1559" fmla="*/ 1178863 h 1525731"/>
                  <a:gd name="connsiteX1560" fmla="*/ 2889129 w 6801921"/>
                  <a:gd name="connsiteY1560" fmla="*/ 1164219 h 1525731"/>
                  <a:gd name="connsiteX1561" fmla="*/ 3072450 w 6801921"/>
                  <a:gd name="connsiteY1561" fmla="*/ 1161677 h 1525731"/>
                  <a:gd name="connsiteX1562" fmla="*/ 3136691 w 6801921"/>
                  <a:gd name="connsiteY1562" fmla="*/ 1161677 h 1525731"/>
                  <a:gd name="connsiteX1563" fmla="*/ 3185466 w 6801921"/>
                  <a:gd name="connsiteY1563" fmla="*/ 1203370 h 1525731"/>
                  <a:gd name="connsiteX1564" fmla="*/ 3136691 w 6801921"/>
                  <a:gd name="connsiteY1564" fmla="*/ 1245063 h 1525731"/>
                  <a:gd name="connsiteX1565" fmla="*/ 3072450 w 6801921"/>
                  <a:gd name="connsiteY1565" fmla="*/ 1245063 h 1525731"/>
                  <a:gd name="connsiteX1566" fmla="*/ 3023676 w 6801921"/>
                  <a:gd name="connsiteY1566" fmla="*/ 1203370 h 1525731"/>
                  <a:gd name="connsiteX1567" fmla="*/ 3072450 w 6801921"/>
                  <a:gd name="connsiteY1567" fmla="*/ 1161677 h 1525731"/>
                  <a:gd name="connsiteX1568" fmla="*/ 3266361 w 6801921"/>
                  <a:gd name="connsiteY1568" fmla="*/ 1161676 h 1525731"/>
                  <a:gd name="connsiteX1569" fmla="*/ 3371050 w 6801921"/>
                  <a:gd name="connsiteY1569" fmla="*/ 1161676 h 1525731"/>
                  <a:gd name="connsiteX1570" fmla="*/ 3430531 w 6801921"/>
                  <a:gd name="connsiteY1570" fmla="*/ 1212522 h 1525731"/>
                  <a:gd name="connsiteX1571" fmla="*/ 3371050 w 6801921"/>
                  <a:gd name="connsiteY1571" fmla="*/ 1263367 h 1525731"/>
                  <a:gd name="connsiteX1572" fmla="*/ 3266361 w 6801921"/>
                  <a:gd name="connsiteY1572" fmla="*/ 1263367 h 1525731"/>
                  <a:gd name="connsiteX1573" fmla="*/ 3206880 w 6801921"/>
                  <a:gd name="connsiteY1573" fmla="*/ 1212522 h 1525731"/>
                  <a:gd name="connsiteX1574" fmla="*/ 3266361 w 6801921"/>
                  <a:gd name="connsiteY1574" fmla="*/ 1161676 h 1525731"/>
                  <a:gd name="connsiteX1575" fmla="*/ 4867424 w 6801921"/>
                  <a:gd name="connsiteY1575" fmla="*/ 1160916 h 1525731"/>
                  <a:gd name="connsiteX1576" fmla="*/ 4893299 w 6801921"/>
                  <a:gd name="connsiteY1576" fmla="*/ 1160916 h 1525731"/>
                  <a:gd name="connsiteX1577" fmla="*/ 4918727 w 6801921"/>
                  <a:gd name="connsiteY1577" fmla="*/ 1182653 h 1525731"/>
                  <a:gd name="connsiteX1578" fmla="*/ 4893298 w 6801921"/>
                  <a:gd name="connsiteY1578" fmla="*/ 1204389 h 1525731"/>
                  <a:gd name="connsiteX1579" fmla="*/ 4867424 w 6801921"/>
                  <a:gd name="connsiteY1579" fmla="*/ 1204388 h 1525731"/>
                  <a:gd name="connsiteX1580" fmla="*/ 4849443 w 6801921"/>
                  <a:gd name="connsiteY1580" fmla="*/ 1198022 h 1525731"/>
                  <a:gd name="connsiteX1581" fmla="*/ 4841995 w 6801921"/>
                  <a:gd name="connsiteY1581" fmla="*/ 1182653 h 1525731"/>
                  <a:gd name="connsiteX1582" fmla="*/ 4849443 w 6801921"/>
                  <a:gd name="connsiteY1582" fmla="*/ 1167282 h 1525731"/>
                  <a:gd name="connsiteX1583" fmla="*/ 4867424 w 6801921"/>
                  <a:gd name="connsiteY1583" fmla="*/ 1160916 h 1525731"/>
                  <a:gd name="connsiteX1584" fmla="*/ 554216 w 6801921"/>
                  <a:gd name="connsiteY1584" fmla="*/ 1160916 h 1525731"/>
                  <a:gd name="connsiteX1585" fmla="*/ 580091 w 6801921"/>
                  <a:gd name="connsiteY1585" fmla="*/ 1160916 h 1525731"/>
                  <a:gd name="connsiteX1586" fmla="*/ 605519 w 6801921"/>
                  <a:gd name="connsiteY1586" fmla="*/ 1182653 h 1525731"/>
                  <a:gd name="connsiteX1587" fmla="*/ 580090 w 6801921"/>
                  <a:gd name="connsiteY1587" fmla="*/ 1204389 h 1525731"/>
                  <a:gd name="connsiteX1588" fmla="*/ 554216 w 6801921"/>
                  <a:gd name="connsiteY1588" fmla="*/ 1204388 h 1525731"/>
                  <a:gd name="connsiteX1589" fmla="*/ 536235 w 6801921"/>
                  <a:gd name="connsiteY1589" fmla="*/ 1198022 h 1525731"/>
                  <a:gd name="connsiteX1590" fmla="*/ 528787 w 6801921"/>
                  <a:gd name="connsiteY1590" fmla="*/ 1182653 h 1525731"/>
                  <a:gd name="connsiteX1591" fmla="*/ 536235 w 6801921"/>
                  <a:gd name="connsiteY1591" fmla="*/ 1167282 h 1525731"/>
                  <a:gd name="connsiteX1592" fmla="*/ 554216 w 6801921"/>
                  <a:gd name="connsiteY1592" fmla="*/ 1160916 h 1525731"/>
                  <a:gd name="connsiteX1593" fmla="*/ 3482876 w 6801921"/>
                  <a:gd name="connsiteY1593" fmla="*/ 1153541 h 1525731"/>
                  <a:gd name="connsiteX1594" fmla="*/ 3606597 w 6801921"/>
                  <a:gd name="connsiteY1594" fmla="*/ 1153541 h 1525731"/>
                  <a:gd name="connsiteX1595" fmla="*/ 3632769 w 6801921"/>
                  <a:gd name="connsiteY1595" fmla="*/ 1175914 h 1525731"/>
                  <a:gd name="connsiteX1596" fmla="*/ 3606597 w 6801921"/>
                  <a:gd name="connsiteY1596" fmla="*/ 1198286 h 1525731"/>
                  <a:gd name="connsiteX1597" fmla="*/ 3482876 w 6801921"/>
                  <a:gd name="connsiteY1597" fmla="*/ 1198286 h 1525731"/>
                  <a:gd name="connsiteX1598" fmla="*/ 3456703 w 6801921"/>
                  <a:gd name="connsiteY1598" fmla="*/ 1175914 h 1525731"/>
                  <a:gd name="connsiteX1599" fmla="*/ 3482876 w 6801921"/>
                  <a:gd name="connsiteY1599" fmla="*/ 1153541 h 1525731"/>
                  <a:gd name="connsiteX1600" fmla="*/ 6079812 w 6801921"/>
                  <a:gd name="connsiteY1600" fmla="*/ 1143376 h 1525731"/>
                  <a:gd name="connsiteX1601" fmla="*/ 6115500 w 6801921"/>
                  <a:gd name="connsiteY1601" fmla="*/ 1143376 h 1525731"/>
                  <a:gd name="connsiteX1602" fmla="*/ 6154758 w 6801921"/>
                  <a:gd name="connsiteY1602" fmla="*/ 1176934 h 1525731"/>
                  <a:gd name="connsiteX1603" fmla="*/ 6115500 w 6801921"/>
                  <a:gd name="connsiteY1603" fmla="*/ 1210492 h 1525731"/>
                  <a:gd name="connsiteX1604" fmla="*/ 6079812 w 6801921"/>
                  <a:gd name="connsiteY1604" fmla="*/ 1210492 h 1525731"/>
                  <a:gd name="connsiteX1605" fmla="*/ 6040553 w 6801921"/>
                  <a:gd name="connsiteY1605" fmla="*/ 1176934 h 1525731"/>
                  <a:gd name="connsiteX1606" fmla="*/ 6079812 w 6801921"/>
                  <a:gd name="connsiteY1606" fmla="*/ 1143376 h 1525731"/>
                  <a:gd name="connsiteX1607" fmla="*/ 1766604 w 6801921"/>
                  <a:gd name="connsiteY1607" fmla="*/ 1143376 h 1525731"/>
                  <a:gd name="connsiteX1608" fmla="*/ 1802292 w 6801921"/>
                  <a:gd name="connsiteY1608" fmla="*/ 1143376 h 1525731"/>
                  <a:gd name="connsiteX1609" fmla="*/ 1841550 w 6801921"/>
                  <a:gd name="connsiteY1609" fmla="*/ 1176934 h 1525731"/>
                  <a:gd name="connsiteX1610" fmla="*/ 1802292 w 6801921"/>
                  <a:gd name="connsiteY1610" fmla="*/ 1210492 h 1525731"/>
                  <a:gd name="connsiteX1611" fmla="*/ 1766604 w 6801921"/>
                  <a:gd name="connsiteY1611" fmla="*/ 1210492 h 1525731"/>
                  <a:gd name="connsiteX1612" fmla="*/ 1727345 w 6801921"/>
                  <a:gd name="connsiteY1612" fmla="*/ 1176934 h 1525731"/>
                  <a:gd name="connsiteX1613" fmla="*/ 1766604 w 6801921"/>
                  <a:gd name="connsiteY1613" fmla="*/ 1143376 h 1525731"/>
                  <a:gd name="connsiteX1614" fmla="*/ 2483581 w 6801921"/>
                  <a:gd name="connsiteY1614" fmla="*/ 1141338 h 1525731"/>
                  <a:gd name="connsiteX1615" fmla="*/ 2588269 w 6801921"/>
                  <a:gd name="connsiteY1615" fmla="*/ 1141338 h 1525731"/>
                  <a:gd name="connsiteX1616" fmla="*/ 2647751 w 6801921"/>
                  <a:gd name="connsiteY1616" fmla="*/ 1192184 h 1525731"/>
                  <a:gd name="connsiteX1617" fmla="*/ 2588269 w 6801921"/>
                  <a:gd name="connsiteY1617" fmla="*/ 1243029 h 1525731"/>
                  <a:gd name="connsiteX1618" fmla="*/ 2483581 w 6801921"/>
                  <a:gd name="connsiteY1618" fmla="*/ 1243029 h 1525731"/>
                  <a:gd name="connsiteX1619" fmla="*/ 2424099 w 6801921"/>
                  <a:gd name="connsiteY1619" fmla="*/ 1192184 h 1525731"/>
                  <a:gd name="connsiteX1620" fmla="*/ 2483581 w 6801921"/>
                  <a:gd name="connsiteY1620" fmla="*/ 1141338 h 1525731"/>
                  <a:gd name="connsiteX1621" fmla="*/ 6199965 w 6801921"/>
                  <a:gd name="connsiteY1621" fmla="*/ 1139307 h 1525731"/>
                  <a:gd name="connsiteX1622" fmla="*/ 6323686 w 6801921"/>
                  <a:gd name="connsiteY1622" fmla="*/ 1139307 h 1525731"/>
                  <a:gd name="connsiteX1623" fmla="*/ 6349859 w 6801921"/>
                  <a:gd name="connsiteY1623" fmla="*/ 1161680 h 1525731"/>
                  <a:gd name="connsiteX1624" fmla="*/ 6323686 w 6801921"/>
                  <a:gd name="connsiteY1624" fmla="*/ 1184052 h 1525731"/>
                  <a:gd name="connsiteX1625" fmla="*/ 6199965 w 6801921"/>
                  <a:gd name="connsiteY1625" fmla="*/ 1184052 h 1525731"/>
                  <a:gd name="connsiteX1626" fmla="*/ 6173793 w 6801921"/>
                  <a:gd name="connsiteY1626" fmla="*/ 1161680 h 1525731"/>
                  <a:gd name="connsiteX1627" fmla="*/ 6199965 w 6801921"/>
                  <a:gd name="connsiteY1627" fmla="*/ 1139307 h 1525731"/>
                  <a:gd name="connsiteX1628" fmla="*/ 1886757 w 6801921"/>
                  <a:gd name="connsiteY1628" fmla="*/ 1139307 h 1525731"/>
                  <a:gd name="connsiteX1629" fmla="*/ 2010478 w 6801921"/>
                  <a:gd name="connsiteY1629" fmla="*/ 1139307 h 1525731"/>
                  <a:gd name="connsiteX1630" fmla="*/ 2036650 w 6801921"/>
                  <a:gd name="connsiteY1630" fmla="*/ 1161680 h 1525731"/>
                  <a:gd name="connsiteX1631" fmla="*/ 2010478 w 6801921"/>
                  <a:gd name="connsiteY1631" fmla="*/ 1184052 h 1525731"/>
                  <a:gd name="connsiteX1632" fmla="*/ 1886757 w 6801921"/>
                  <a:gd name="connsiteY1632" fmla="*/ 1184052 h 1525731"/>
                  <a:gd name="connsiteX1633" fmla="*/ 1860584 w 6801921"/>
                  <a:gd name="connsiteY1633" fmla="*/ 1161680 h 1525731"/>
                  <a:gd name="connsiteX1634" fmla="*/ 1886757 w 6801921"/>
                  <a:gd name="connsiteY1634" fmla="*/ 1139307 h 1525731"/>
                  <a:gd name="connsiteX1635" fmla="*/ 6435512 w 6801921"/>
                  <a:gd name="connsiteY1635" fmla="*/ 1135241 h 1525731"/>
                  <a:gd name="connsiteX1636" fmla="*/ 6540200 w 6801921"/>
                  <a:gd name="connsiteY1636" fmla="*/ 1135241 h 1525731"/>
                  <a:gd name="connsiteX1637" fmla="*/ 6599682 w 6801921"/>
                  <a:gd name="connsiteY1637" fmla="*/ 1186086 h 1525731"/>
                  <a:gd name="connsiteX1638" fmla="*/ 6540200 w 6801921"/>
                  <a:gd name="connsiteY1638" fmla="*/ 1236931 h 1525731"/>
                  <a:gd name="connsiteX1639" fmla="*/ 6435512 w 6801921"/>
                  <a:gd name="connsiteY1639" fmla="*/ 1236931 h 1525731"/>
                  <a:gd name="connsiteX1640" fmla="*/ 6376031 w 6801921"/>
                  <a:gd name="connsiteY1640" fmla="*/ 1186086 h 1525731"/>
                  <a:gd name="connsiteX1641" fmla="*/ 6435512 w 6801921"/>
                  <a:gd name="connsiteY1641" fmla="*/ 1135241 h 1525731"/>
                  <a:gd name="connsiteX1642" fmla="*/ 2122304 w 6801921"/>
                  <a:gd name="connsiteY1642" fmla="*/ 1135241 h 1525731"/>
                  <a:gd name="connsiteX1643" fmla="*/ 2226992 w 6801921"/>
                  <a:gd name="connsiteY1643" fmla="*/ 1135241 h 1525731"/>
                  <a:gd name="connsiteX1644" fmla="*/ 2286474 w 6801921"/>
                  <a:gd name="connsiteY1644" fmla="*/ 1186086 h 1525731"/>
                  <a:gd name="connsiteX1645" fmla="*/ 2226992 w 6801921"/>
                  <a:gd name="connsiteY1645" fmla="*/ 1236931 h 1525731"/>
                  <a:gd name="connsiteX1646" fmla="*/ 2122304 w 6801921"/>
                  <a:gd name="connsiteY1646" fmla="*/ 1236931 h 1525731"/>
                  <a:gd name="connsiteX1647" fmla="*/ 2062823 w 6801921"/>
                  <a:gd name="connsiteY1647" fmla="*/ 1186086 h 1525731"/>
                  <a:gd name="connsiteX1648" fmla="*/ 2122304 w 6801921"/>
                  <a:gd name="connsiteY1648" fmla="*/ 1135241 h 1525731"/>
                  <a:gd name="connsiteX1649" fmla="*/ 2700095 w 6801921"/>
                  <a:gd name="connsiteY1649" fmla="*/ 1133203 h 1525731"/>
                  <a:gd name="connsiteX1650" fmla="*/ 2823816 w 6801921"/>
                  <a:gd name="connsiteY1650" fmla="*/ 1133203 h 1525731"/>
                  <a:gd name="connsiteX1651" fmla="*/ 2849989 w 6801921"/>
                  <a:gd name="connsiteY1651" fmla="*/ 1155576 h 1525731"/>
                  <a:gd name="connsiteX1652" fmla="*/ 2823816 w 6801921"/>
                  <a:gd name="connsiteY1652" fmla="*/ 1177948 h 1525731"/>
                  <a:gd name="connsiteX1653" fmla="*/ 2700095 w 6801921"/>
                  <a:gd name="connsiteY1653" fmla="*/ 1177948 h 1525731"/>
                  <a:gd name="connsiteX1654" fmla="*/ 2673923 w 6801921"/>
                  <a:gd name="connsiteY1654" fmla="*/ 1155576 h 1525731"/>
                  <a:gd name="connsiteX1655" fmla="*/ 2700095 w 6801921"/>
                  <a:gd name="connsiteY1655" fmla="*/ 1133203 h 1525731"/>
                  <a:gd name="connsiteX1656" fmla="*/ 6639788 w 6801921"/>
                  <a:gd name="connsiteY1656" fmla="*/ 1132629 h 1525731"/>
                  <a:gd name="connsiteX1657" fmla="*/ 6656803 w 6801921"/>
                  <a:gd name="connsiteY1657" fmla="*/ 1173883 h 1525731"/>
                  <a:gd name="connsiteX1658" fmla="*/ 6649648 w 6801921"/>
                  <a:gd name="connsiteY1658" fmla="*/ 1173883 h 1525731"/>
                  <a:gd name="connsiteX1659" fmla="*/ 6623475 w 6801921"/>
                  <a:gd name="connsiteY1659" fmla="*/ 1151510 h 1525731"/>
                  <a:gd name="connsiteX1660" fmla="*/ 6631141 w 6801921"/>
                  <a:gd name="connsiteY1660" fmla="*/ 1135691 h 1525731"/>
                  <a:gd name="connsiteX1661" fmla="*/ 2326580 w 6801921"/>
                  <a:gd name="connsiteY1661" fmla="*/ 1132629 h 1525731"/>
                  <a:gd name="connsiteX1662" fmla="*/ 2330172 w 6801921"/>
                  <a:gd name="connsiteY1662" fmla="*/ 1141339 h 1525731"/>
                  <a:gd name="connsiteX1663" fmla="*/ 2353911 w 6801921"/>
                  <a:gd name="connsiteY1663" fmla="*/ 1141339 h 1525731"/>
                  <a:gd name="connsiteX1664" fmla="*/ 2402686 w 6801921"/>
                  <a:gd name="connsiteY1664" fmla="*/ 1183032 h 1525731"/>
                  <a:gd name="connsiteX1665" fmla="*/ 2388400 w 6801921"/>
                  <a:gd name="connsiteY1665" fmla="*/ 1212513 h 1525731"/>
                  <a:gd name="connsiteX1666" fmla="*/ 2363207 w 6801921"/>
                  <a:gd name="connsiteY1666" fmla="*/ 1221433 h 1525731"/>
                  <a:gd name="connsiteX1667" fmla="*/ 2364062 w 6801921"/>
                  <a:gd name="connsiteY1667" fmla="*/ 1223506 h 1525731"/>
                  <a:gd name="connsiteX1668" fmla="*/ 2357352 w 6801921"/>
                  <a:gd name="connsiteY1668" fmla="*/ 1223506 h 1525731"/>
                  <a:gd name="connsiteX1669" fmla="*/ 2353911 w 6801921"/>
                  <a:gd name="connsiteY1669" fmla="*/ 1224725 h 1525731"/>
                  <a:gd name="connsiteX1670" fmla="*/ 2317790 w 6801921"/>
                  <a:gd name="connsiteY1670" fmla="*/ 1224725 h 1525731"/>
                  <a:gd name="connsiteX1671" fmla="*/ 2283815 w 6801921"/>
                  <a:gd name="connsiteY1671" fmla="*/ 1142349 h 1525731"/>
                  <a:gd name="connsiteX1672" fmla="*/ 2289670 w 6801921"/>
                  <a:gd name="connsiteY1672" fmla="*/ 1141339 h 1525731"/>
                  <a:gd name="connsiteX1673" fmla="*/ 2315196 w 6801921"/>
                  <a:gd name="connsiteY1673" fmla="*/ 1141339 h 1525731"/>
                  <a:gd name="connsiteX1674" fmla="*/ 2317933 w 6801921"/>
                  <a:gd name="connsiteY1674" fmla="*/ 1135691 h 1525731"/>
                  <a:gd name="connsiteX1675" fmla="*/ 4718873 w 6801921"/>
                  <a:gd name="connsiteY1675" fmla="*/ 1125072 h 1525731"/>
                  <a:gd name="connsiteX1676" fmla="*/ 4783114 w 6801921"/>
                  <a:gd name="connsiteY1676" fmla="*/ 1125072 h 1525731"/>
                  <a:gd name="connsiteX1677" fmla="*/ 4831889 w 6801921"/>
                  <a:gd name="connsiteY1677" fmla="*/ 1166764 h 1525731"/>
                  <a:gd name="connsiteX1678" fmla="*/ 4783114 w 6801921"/>
                  <a:gd name="connsiteY1678" fmla="*/ 1208457 h 1525731"/>
                  <a:gd name="connsiteX1679" fmla="*/ 4718873 w 6801921"/>
                  <a:gd name="connsiteY1679" fmla="*/ 1208457 h 1525731"/>
                  <a:gd name="connsiteX1680" fmla="*/ 4670098 w 6801921"/>
                  <a:gd name="connsiteY1680" fmla="*/ 1166764 h 1525731"/>
                  <a:gd name="connsiteX1681" fmla="*/ 4718873 w 6801921"/>
                  <a:gd name="connsiteY1681" fmla="*/ 1125072 h 1525731"/>
                  <a:gd name="connsiteX1682" fmla="*/ 405665 w 6801921"/>
                  <a:gd name="connsiteY1682" fmla="*/ 1125072 h 1525731"/>
                  <a:gd name="connsiteX1683" fmla="*/ 469906 w 6801921"/>
                  <a:gd name="connsiteY1683" fmla="*/ 1125072 h 1525731"/>
                  <a:gd name="connsiteX1684" fmla="*/ 518681 w 6801921"/>
                  <a:gd name="connsiteY1684" fmla="*/ 1166764 h 1525731"/>
                  <a:gd name="connsiteX1685" fmla="*/ 469906 w 6801921"/>
                  <a:gd name="connsiteY1685" fmla="*/ 1208457 h 1525731"/>
                  <a:gd name="connsiteX1686" fmla="*/ 405665 w 6801921"/>
                  <a:gd name="connsiteY1686" fmla="*/ 1208457 h 1525731"/>
                  <a:gd name="connsiteX1687" fmla="*/ 356890 w 6801921"/>
                  <a:gd name="connsiteY1687" fmla="*/ 1166764 h 1525731"/>
                  <a:gd name="connsiteX1688" fmla="*/ 405665 w 6801921"/>
                  <a:gd name="connsiteY1688" fmla="*/ 1125072 h 1525731"/>
                  <a:gd name="connsiteX1689" fmla="*/ 5297031 w 6801921"/>
                  <a:gd name="connsiteY1689" fmla="*/ 1123038 h 1525731"/>
                  <a:gd name="connsiteX1690" fmla="*/ 5332719 w 6801921"/>
                  <a:gd name="connsiteY1690" fmla="*/ 1123038 h 1525731"/>
                  <a:gd name="connsiteX1691" fmla="*/ 5371978 w 6801921"/>
                  <a:gd name="connsiteY1691" fmla="*/ 1156596 h 1525731"/>
                  <a:gd name="connsiteX1692" fmla="*/ 5332719 w 6801921"/>
                  <a:gd name="connsiteY1692" fmla="*/ 1190154 h 1525731"/>
                  <a:gd name="connsiteX1693" fmla="*/ 5297031 w 6801921"/>
                  <a:gd name="connsiteY1693" fmla="*/ 1190154 h 1525731"/>
                  <a:gd name="connsiteX1694" fmla="*/ 5257773 w 6801921"/>
                  <a:gd name="connsiteY1694" fmla="*/ 1156596 h 1525731"/>
                  <a:gd name="connsiteX1695" fmla="*/ 5297031 w 6801921"/>
                  <a:gd name="connsiteY1695" fmla="*/ 1123038 h 1525731"/>
                  <a:gd name="connsiteX1696" fmla="*/ 983823 w 6801921"/>
                  <a:gd name="connsiteY1696" fmla="*/ 1123038 h 1525731"/>
                  <a:gd name="connsiteX1697" fmla="*/ 1019511 w 6801921"/>
                  <a:gd name="connsiteY1697" fmla="*/ 1123038 h 1525731"/>
                  <a:gd name="connsiteX1698" fmla="*/ 1058770 w 6801921"/>
                  <a:gd name="connsiteY1698" fmla="*/ 1156596 h 1525731"/>
                  <a:gd name="connsiteX1699" fmla="*/ 1019511 w 6801921"/>
                  <a:gd name="connsiteY1699" fmla="*/ 1190154 h 1525731"/>
                  <a:gd name="connsiteX1700" fmla="*/ 983823 w 6801921"/>
                  <a:gd name="connsiteY1700" fmla="*/ 1190154 h 1525731"/>
                  <a:gd name="connsiteX1701" fmla="*/ 944565 w 6801921"/>
                  <a:gd name="connsiteY1701" fmla="*/ 1156596 h 1525731"/>
                  <a:gd name="connsiteX1702" fmla="*/ 983823 w 6801921"/>
                  <a:gd name="connsiteY1702" fmla="*/ 1123038 h 1525731"/>
                  <a:gd name="connsiteX1703" fmla="*/ 4044084 w 6801921"/>
                  <a:gd name="connsiteY1703" fmla="*/ 1122527 h 1525731"/>
                  <a:gd name="connsiteX1704" fmla="*/ 4061929 w 6801921"/>
                  <a:gd name="connsiteY1704" fmla="*/ 1122528 h 1525731"/>
                  <a:gd name="connsiteX1705" fmla="*/ 4076860 w 6801921"/>
                  <a:gd name="connsiteY1705" fmla="*/ 1127814 h 1525731"/>
                  <a:gd name="connsiteX1706" fmla="*/ 4083045 w 6801921"/>
                  <a:gd name="connsiteY1706" fmla="*/ 1140578 h 1525731"/>
                  <a:gd name="connsiteX1707" fmla="*/ 4076860 w 6801921"/>
                  <a:gd name="connsiteY1707" fmla="*/ 1153341 h 1525731"/>
                  <a:gd name="connsiteX1708" fmla="*/ 4061929 w 6801921"/>
                  <a:gd name="connsiteY1708" fmla="*/ 1158627 h 1525731"/>
                  <a:gd name="connsiteX1709" fmla="*/ 4044083 w 6801921"/>
                  <a:gd name="connsiteY1709" fmla="*/ 1158627 h 1525731"/>
                  <a:gd name="connsiteX1710" fmla="*/ 4022967 w 6801921"/>
                  <a:gd name="connsiteY1710" fmla="*/ 1140577 h 1525731"/>
                  <a:gd name="connsiteX1711" fmla="*/ 4022968 w 6801921"/>
                  <a:gd name="connsiteY1711" fmla="*/ 1140577 h 1525731"/>
                  <a:gd name="connsiteX1712" fmla="*/ 4044084 w 6801921"/>
                  <a:gd name="connsiteY1712" fmla="*/ 1122527 h 1525731"/>
                  <a:gd name="connsiteX1713" fmla="*/ 5417185 w 6801921"/>
                  <a:gd name="connsiteY1713" fmla="*/ 1118969 h 1525731"/>
                  <a:gd name="connsiteX1714" fmla="*/ 5540905 w 6801921"/>
                  <a:gd name="connsiteY1714" fmla="*/ 1118969 h 1525731"/>
                  <a:gd name="connsiteX1715" fmla="*/ 5567078 w 6801921"/>
                  <a:gd name="connsiteY1715" fmla="*/ 1141341 h 1525731"/>
                  <a:gd name="connsiteX1716" fmla="*/ 5540905 w 6801921"/>
                  <a:gd name="connsiteY1716" fmla="*/ 1163714 h 1525731"/>
                  <a:gd name="connsiteX1717" fmla="*/ 5417185 w 6801921"/>
                  <a:gd name="connsiteY1717" fmla="*/ 1163714 h 1525731"/>
                  <a:gd name="connsiteX1718" fmla="*/ 5391012 w 6801921"/>
                  <a:gd name="connsiteY1718" fmla="*/ 1141341 h 1525731"/>
                  <a:gd name="connsiteX1719" fmla="*/ 5417185 w 6801921"/>
                  <a:gd name="connsiteY1719" fmla="*/ 1118969 h 1525731"/>
                  <a:gd name="connsiteX1720" fmla="*/ 1103977 w 6801921"/>
                  <a:gd name="connsiteY1720" fmla="*/ 1118969 h 1525731"/>
                  <a:gd name="connsiteX1721" fmla="*/ 1227697 w 6801921"/>
                  <a:gd name="connsiteY1721" fmla="*/ 1118969 h 1525731"/>
                  <a:gd name="connsiteX1722" fmla="*/ 1253870 w 6801921"/>
                  <a:gd name="connsiteY1722" fmla="*/ 1141341 h 1525731"/>
                  <a:gd name="connsiteX1723" fmla="*/ 1227697 w 6801921"/>
                  <a:gd name="connsiteY1723" fmla="*/ 1163714 h 1525731"/>
                  <a:gd name="connsiteX1724" fmla="*/ 1103977 w 6801921"/>
                  <a:gd name="connsiteY1724" fmla="*/ 1163714 h 1525731"/>
                  <a:gd name="connsiteX1725" fmla="*/ 1077804 w 6801921"/>
                  <a:gd name="connsiteY1725" fmla="*/ 1141341 h 1525731"/>
                  <a:gd name="connsiteX1726" fmla="*/ 1103977 w 6801921"/>
                  <a:gd name="connsiteY1726" fmla="*/ 1118969 h 1525731"/>
                  <a:gd name="connsiteX1727" fmla="*/ 5652732 w 6801921"/>
                  <a:gd name="connsiteY1727" fmla="*/ 1114902 h 1525731"/>
                  <a:gd name="connsiteX1728" fmla="*/ 5757420 w 6801921"/>
                  <a:gd name="connsiteY1728" fmla="*/ 1114902 h 1525731"/>
                  <a:gd name="connsiteX1729" fmla="*/ 5816902 w 6801921"/>
                  <a:gd name="connsiteY1729" fmla="*/ 1165748 h 1525731"/>
                  <a:gd name="connsiteX1730" fmla="*/ 5757420 w 6801921"/>
                  <a:gd name="connsiteY1730" fmla="*/ 1216593 h 1525731"/>
                  <a:gd name="connsiteX1731" fmla="*/ 5652732 w 6801921"/>
                  <a:gd name="connsiteY1731" fmla="*/ 1216593 h 1525731"/>
                  <a:gd name="connsiteX1732" fmla="*/ 5593250 w 6801921"/>
                  <a:gd name="connsiteY1732" fmla="*/ 1165748 h 1525731"/>
                  <a:gd name="connsiteX1733" fmla="*/ 5652732 w 6801921"/>
                  <a:gd name="connsiteY1733" fmla="*/ 1114902 h 1525731"/>
                  <a:gd name="connsiteX1734" fmla="*/ 1339524 w 6801921"/>
                  <a:gd name="connsiteY1734" fmla="*/ 1114902 h 1525731"/>
                  <a:gd name="connsiteX1735" fmla="*/ 1444211 w 6801921"/>
                  <a:gd name="connsiteY1735" fmla="*/ 1114902 h 1525731"/>
                  <a:gd name="connsiteX1736" fmla="*/ 1503694 w 6801921"/>
                  <a:gd name="connsiteY1736" fmla="*/ 1165748 h 1525731"/>
                  <a:gd name="connsiteX1737" fmla="*/ 1444211 w 6801921"/>
                  <a:gd name="connsiteY1737" fmla="*/ 1216593 h 1525731"/>
                  <a:gd name="connsiteX1738" fmla="*/ 1339524 w 6801921"/>
                  <a:gd name="connsiteY1738" fmla="*/ 1216593 h 1525731"/>
                  <a:gd name="connsiteX1739" fmla="*/ 1280042 w 6801921"/>
                  <a:gd name="connsiteY1739" fmla="*/ 1165748 h 1525731"/>
                  <a:gd name="connsiteX1740" fmla="*/ 1339524 w 6801921"/>
                  <a:gd name="connsiteY1740" fmla="*/ 1114902 h 1525731"/>
                  <a:gd name="connsiteX1741" fmla="*/ 5866867 w 6801921"/>
                  <a:gd name="connsiteY1741" fmla="*/ 1108800 h 1525731"/>
                  <a:gd name="connsiteX1742" fmla="*/ 5990588 w 6801921"/>
                  <a:gd name="connsiteY1742" fmla="*/ 1108800 h 1525731"/>
                  <a:gd name="connsiteX1743" fmla="*/ 6016761 w 6801921"/>
                  <a:gd name="connsiteY1743" fmla="*/ 1131172 h 1525731"/>
                  <a:gd name="connsiteX1744" fmla="*/ 5990588 w 6801921"/>
                  <a:gd name="connsiteY1744" fmla="*/ 1153545 h 1525731"/>
                  <a:gd name="connsiteX1745" fmla="*/ 5866867 w 6801921"/>
                  <a:gd name="connsiteY1745" fmla="*/ 1153545 h 1525731"/>
                  <a:gd name="connsiteX1746" fmla="*/ 5840694 w 6801921"/>
                  <a:gd name="connsiteY1746" fmla="*/ 1131172 h 1525731"/>
                  <a:gd name="connsiteX1747" fmla="*/ 5866867 w 6801921"/>
                  <a:gd name="connsiteY1747" fmla="*/ 1108800 h 1525731"/>
                  <a:gd name="connsiteX1748" fmla="*/ 1553659 w 6801921"/>
                  <a:gd name="connsiteY1748" fmla="*/ 1108800 h 1525731"/>
                  <a:gd name="connsiteX1749" fmla="*/ 1677379 w 6801921"/>
                  <a:gd name="connsiteY1749" fmla="*/ 1108800 h 1525731"/>
                  <a:gd name="connsiteX1750" fmla="*/ 1703553 w 6801921"/>
                  <a:gd name="connsiteY1750" fmla="*/ 1131172 h 1525731"/>
                  <a:gd name="connsiteX1751" fmla="*/ 1677379 w 6801921"/>
                  <a:gd name="connsiteY1751" fmla="*/ 1153545 h 1525731"/>
                  <a:gd name="connsiteX1752" fmla="*/ 1553659 w 6801921"/>
                  <a:gd name="connsiteY1752" fmla="*/ 1153545 h 1525731"/>
                  <a:gd name="connsiteX1753" fmla="*/ 1527486 w 6801921"/>
                  <a:gd name="connsiteY1753" fmla="*/ 1131172 h 1525731"/>
                  <a:gd name="connsiteX1754" fmla="*/ 1553659 w 6801921"/>
                  <a:gd name="connsiteY1754" fmla="*/ 1108800 h 1525731"/>
                  <a:gd name="connsiteX1755" fmla="*/ 171309 w 6801921"/>
                  <a:gd name="connsiteY1755" fmla="*/ 1106767 h 1525731"/>
                  <a:gd name="connsiteX1756" fmla="*/ 275997 w 6801921"/>
                  <a:gd name="connsiteY1756" fmla="*/ 1106767 h 1525731"/>
                  <a:gd name="connsiteX1757" fmla="*/ 335477 w 6801921"/>
                  <a:gd name="connsiteY1757" fmla="*/ 1157613 h 1525731"/>
                  <a:gd name="connsiteX1758" fmla="*/ 275997 w 6801921"/>
                  <a:gd name="connsiteY1758" fmla="*/ 1208458 h 1525731"/>
                  <a:gd name="connsiteX1759" fmla="*/ 171309 w 6801921"/>
                  <a:gd name="connsiteY1759" fmla="*/ 1208458 h 1525731"/>
                  <a:gd name="connsiteX1760" fmla="*/ 116502 w 6801921"/>
                  <a:gd name="connsiteY1760" fmla="*/ 1177404 h 1525731"/>
                  <a:gd name="connsiteX1761" fmla="*/ 115995 w 6801921"/>
                  <a:gd name="connsiteY1761" fmla="*/ 1175256 h 1525731"/>
                  <a:gd name="connsiteX1762" fmla="*/ 140860 w 6801921"/>
                  <a:gd name="connsiteY1762" fmla="*/ 1114968 h 1525731"/>
                  <a:gd name="connsiteX1763" fmla="*/ 148156 w 6801921"/>
                  <a:gd name="connsiteY1763" fmla="*/ 1110763 h 1525731"/>
                  <a:gd name="connsiteX1764" fmla="*/ 171309 w 6801921"/>
                  <a:gd name="connsiteY1764" fmla="*/ 1106767 h 1525731"/>
                  <a:gd name="connsiteX1765" fmla="*/ 3723182 w 6801921"/>
                  <a:gd name="connsiteY1765" fmla="*/ 1106763 h 1525731"/>
                  <a:gd name="connsiteX1766" fmla="*/ 3832620 w 6801921"/>
                  <a:gd name="connsiteY1766" fmla="*/ 1106764 h 1525731"/>
                  <a:gd name="connsiteX1767" fmla="*/ 3869634 w 6801921"/>
                  <a:gd name="connsiteY1767" fmla="*/ 1119869 h 1525731"/>
                  <a:gd name="connsiteX1768" fmla="*/ 3884965 w 6801921"/>
                  <a:gd name="connsiteY1768" fmla="*/ 1151509 h 1525731"/>
                  <a:gd name="connsiteX1769" fmla="*/ 3869634 w 6801921"/>
                  <a:gd name="connsiteY1769" fmla="*/ 1183147 h 1525731"/>
                  <a:gd name="connsiteX1770" fmla="*/ 3832620 w 6801921"/>
                  <a:gd name="connsiteY1770" fmla="*/ 1196253 h 1525731"/>
                  <a:gd name="connsiteX1771" fmla="*/ 3723182 w 6801921"/>
                  <a:gd name="connsiteY1771" fmla="*/ 1196253 h 1525731"/>
                  <a:gd name="connsiteX1772" fmla="*/ 3670837 w 6801921"/>
                  <a:gd name="connsiteY1772" fmla="*/ 1151508 h 1525731"/>
                  <a:gd name="connsiteX1773" fmla="*/ 3670838 w 6801921"/>
                  <a:gd name="connsiteY1773" fmla="*/ 1151508 h 1525731"/>
                  <a:gd name="connsiteX1774" fmla="*/ 3723182 w 6801921"/>
                  <a:gd name="connsiteY1774" fmla="*/ 1106763 h 1525731"/>
                  <a:gd name="connsiteX1775" fmla="*/ 2926127 w 6801921"/>
                  <a:gd name="connsiteY1775" fmla="*/ 1104730 h 1525731"/>
                  <a:gd name="connsiteX1776" fmla="*/ 3049847 w 6801921"/>
                  <a:gd name="connsiteY1776" fmla="*/ 1104730 h 1525731"/>
                  <a:gd name="connsiteX1777" fmla="*/ 3076020 w 6801921"/>
                  <a:gd name="connsiteY1777" fmla="*/ 1127102 h 1525731"/>
                  <a:gd name="connsiteX1778" fmla="*/ 3049847 w 6801921"/>
                  <a:gd name="connsiteY1778" fmla="*/ 1149475 h 1525731"/>
                  <a:gd name="connsiteX1779" fmla="*/ 2926127 w 6801921"/>
                  <a:gd name="connsiteY1779" fmla="*/ 1149475 h 1525731"/>
                  <a:gd name="connsiteX1780" fmla="*/ 2899954 w 6801921"/>
                  <a:gd name="connsiteY1780" fmla="*/ 1127102 h 1525731"/>
                  <a:gd name="connsiteX1781" fmla="*/ 2926127 w 6801921"/>
                  <a:gd name="connsiteY1781" fmla="*/ 1104730 h 1525731"/>
                  <a:gd name="connsiteX1782" fmla="*/ 4943415 w 6801921"/>
                  <a:gd name="connsiteY1782" fmla="*/ 1101172 h 1525731"/>
                  <a:gd name="connsiteX1783" fmla="*/ 4977317 w 6801921"/>
                  <a:gd name="connsiteY1783" fmla="*/ 1101172 h 1525731"/>
                  <a:gd name="connsiteX1784" fmla="*/ 5010332 w 6801921"/>
                  <a:gd name="connsiteY1784" fmla="*/ 1129393 h 1525731"/>
                  <a:gd name="connsiteX1785" fmla="*/ 5010331 w 6801921"/>
                  <a:gd name="connsiteY1785" fmla="*/ 1129393 h 1525731"/>
                  <a:gd name="connsiteX1786" fmla="*/ 4977317 w 6801921"/>
                  <a:gd name="connsiteY1786" fmla="*/ 1157613 h 1525731"/>
                  <a:gd name="connsiteX1787" fmla="*/ 4943415 w 6801921"/>
                  <a:gd name="connsiteY1787" fmla="*/ 1157613 h 1525731"/>
                  <a:gd name="connsiteX1788" fmla="*/ 4920070 w 6801921"/>
                  <a:gd name="connsiteY1788" fmla="*/ 1149347 h 1525731"/>
                  <a:gd name="connsiteX1789" fmla="*/ 4910401 w 6801921"/>
                  <a:gd name="connsiteY1789" fmla="*/ 1129392 h 1525731"/>
                  <a:gd name="connsiteX1790" fmla="*/ 4920070 w 6801921"/>
                  <a:gd name="connsiteY1790" fmla="*/ 1109438 h 1525731"/>
                  <a:gd name="connsiteX1791" fmla="*/ 4943415 w 6801921"/>
                  <a:gd name="connsiteY1791" fmla="*/ 1101172 h 1525731"/>
                  <a:gd name="connsiteX1792" fmla="*/ 630207 w 6801921"/>
                  <a:gd name="connsiteY1792" fmla="*/ 1101172 h 1525731"/>
                  <a:gd name="connsiteX1793" fmla="*/ 664109 w 6801921"/>
                  <a:gd name="connsiteY1793" fmla="*/ 1101172 h 1525731"/>
                  <a:gd name="connsiteX1794" fmla="*/ 697124 w 6801921"/>
                  <a:gd name="connsiteY1794" fmla="*/ 1129393 h 1525731"/>
                  <a:gd name="connsiteX1795" fmla="*/ 697123 w 6801921"/>
                  <a:gd name="connsiteY1795" fmla="*/ 1129393 h 1525731"/>
                  <a:gd name="connsiteX1796" fmla="*/ 664109 w 6801921"/>
                  <a:gd name="connsiteY1796" fmla="*/ 1157613 h 1525731"/>
                  <a:gd name="connsiteX1797" fmla="*/ 630207 w 6801921"/>
                  <a:gd name="connsiteY1797" fmla="*/ 1157613 h 1525731"/>
                  <a:gd name="connsiteX1798" fmla="*/ 606862 w 6801921"/>
                  <a:gd name="connsiteY1798" fmla="*/ 1149347 h 1525731"/>
                  <a:gd name="connsiteX1799" fmla="*/ 597193 w 6801921"/>
                  <a:gd name="connsiteY1799" fmla="*/ 1129392 h 1525731"/>
                  <a:gd name="connsiteX1800" fmla="*/ 606862 w 6801921"/>
                  <a:gd name="connsiteY1800" fmla="*/ 1109438 h 1525731"/>
                  <a:gd name="connsiteX1801" fmla="*/ 630207 w 6801921"/>
                  <a:gd name="connsiteY1801" fmla="*/ 1101172 h 1525731"/>
                  <a:gd name="connsiteX1802" fmla="*/ 3939397 w 6801921"/>
                  <a:gd name="connsiteY1802" fmla="*/ 1100661 h 1525731"/>
                  <a:gd name="connsiteX1803" fmla="*/ 3973299 w 6801921"/>
                  <a:gd name="connsiteY1803" fmla="*/ 1100662 h 1525731"/>
                  <a:gd name="connsiteX1804" fmla="*/ 3996644 w 6801921"/>
                  <a:gd name="connsiteY1804" fmla="*/ 1108928 h 1525731"/>
                  <a:gd name="connsiteX1805" fmla="*/ 4006313 w 6801921"/>
                  <a:gd name="connsiteY1805" fmla="*/ 1128882 h 1525731"/>
                  <a:gd name="connsiteX1806" fmla="*/ 3996644 w 6801921"/>
                  <a:gd name="connsiteY1806" fmla="*/ 1148837 h 1525731"/>
                  <a:gd name="connsiteX1807" fmla="*/ 3973299 w 6801921"/>
                  <a:gd name="connsiteY1807" fmla="*/ 1157102 h 1525731"/>
                  <a:gd name="connsiteX1808" fmla="*/ 3939397 w 6801921"/>
                  <a:gd name="connsiteY1808" fmla="*/ 1157102 h 1525731"/>
                  <a:gd name="connsiteX1809" fmla="*/ 3906382 w 6801921"/>
                  <a:gd name="connsiteY1809" fmla="*/ 1128882 h 1525731"/>
                  <a:gd name="connsiteX1810" fmla="*/ 3906383 w 6801921"/>
                  <a:gd name="connsiteY1810" fmla="*/ 1128882 h 1525731"/>
                  <a:gd name="connsiteX1811" fmla="*/ 3939397 w 6801921"/>
                  <a:gd name="connsiteY1811" fmla="*/ 1100661 h 1525731"/>
                  <a:gd name="connsiteX1812" fmla="*/ 4854785 w 6801921"/>
                  <a:gd name="connsiteY1812" fmla="*/ 1099647 h 1525731"/>
                  <a:gd name="connsiteX1813" fmla="*/ 4872631 w 6801921"/>
                  <a:gd name="connsiteY1813" fmla="*/ 1099647 h 1525731"/>
                  <a:gd name="connsiteX1814" fmla="*/ 4893747 w 6801921"/>
                  <a:gd name="connsiteY1814" fmla="*/ 1117697 h 1525731"/>
                  <a:gd name="connsiteX1815" fmla="*/ 4893746 w 6801921"/>
                  <a:gd name="connsiteY1815" fmla="*/ 1117697 h 1525731"/>
                  <a:gd name="connsiteX1816" fmla="*/ 4872630 w 6801921"/>
                  <a:gd name="connsiteY1816" fmla="*/ 1135747 h 1525731"/>
                  <a:gd name="connsiteX1817" fmla="*/ 4854785 w 6801921"/>
                  <a:gd name="connsiteY1817" fmla="*/ 1135747 h 1525731"/>
                  <a:gd name="connsiteX1818" fmla="*/ 4839854 w 6801921"/>
                  <a:gd name="connsiteY1818" fmla="*/ 1130460 h 1525731"/>
                  <a:gd name="connsiteX1819" fmla="*/ 4833669 w 6801921"/>
                  <a:gd name="connsiteY1819" fmla="*/ 1117697 h 1525731"/>
                  <a:gd name="connsiteX1820" fmla="*/ 4839854 w 6801921"/>
                  <a:gd name="connsiteY1820" fmla="*/ 1104934 h 1525731"/>
                  <a:gd name="connsiteX1821" fmla="*/ 4854785 w 6801921"/>
                  <a:gd name="connsiteY1821" fmla="*/ 1099647 h 1525731"/>
                  <a:gd name="connsiteX1822" fmla="*/ 541577 w 6801921"/>
                  <a:gd name="connsiteY1822" fmla="*/ 1099647 h 1525731"/>
                  <a:gd name="connsiteX1823" fmla="*/ 559423 w 6801921"/>
                  <a:gd name="connsiteY1823" fmla="*/ 1099647 h 1525731"/>
                  <a:gd name="connsiteX1824" fmla="*/ 580539 w 6801921"/>
                  <a:gd name="connsiteY1824" fmla="*/ 1117697 h 1525731"/>
                  <a:gd name="connsiteX1825" fmla="*/ 580538 w 6801921"/>
                  <a:gd name="connsiteY1825" fmla="*/ 1117697 h 1525731"/>
                  <a:gd name="connsiteX1826" fmla="*/ 559422 w 6801921"/>
                  <a:gd name="connsiteY1826" fmla="*/ 1135747 h 1525731"/>
                  <a:gd name="connsiteX1827" fmla="*/ 541577 w 6801921"/>
                  <a:gd name="connsiteY1827" fmla="*/ 1135747 h 1525731"/>
                  <a:gd name="connsiteX1828" fmla="*/ 526646 w 6801921"/>
                  <a:gd name="connsiteY1828" fmla="*/ 1130460 h 1525731"/>
                  <a:gd name="connsiteX1829" fmla="*/ 520461 w 6801921"/>
                  <a:gd name="connsiteY1829" fmla="*/ 1117697 h 1525731"/>
                  <a:gd name="connsiteX1830" fmla="*/ 526646 w 6801921"/>
                  <a:gd name="connsiteY1830" fmla="*/ 1104934 h 1525731"/>
                  <a:gd name="connsiteX1831" fmla="*/ 541577 w 6801921"/>
                  <a:gd name="connsiteY1831" fmla="*/ 1099647 h 1525731"/>
                  <a:gd name="connsiteX1832" fmla="*/ 3375809 w 6801921"/>
                  <a:gd name="connsiteY1832" fmla="*/ 1094560 h 1525731"/>
                  <a:gd name="connsiteX1833" fmla="*/ 3499529 w 6801921"/>
                  <a:gd name="connsiteY1833" fmla="*/ 1094560 h 1525731"/>
                  <a:gd name="connsiteX1834" fmla="*/ 3525702 w 6801921"/>
                  <a:gd name="connsiteY1834" fmla="*/ 1116933 h 1525731"/>
                  <a:gd name="connsiteX1835" fmla="*/ 3499529 w 6801921"/>
                  <a:gd name="connsiteY1835" fmla="*/ 1139306 h 1525731"/>
                  <a:gd name="connsiteX1836" fmla="*/ 3375809 w 6801921"/>
                  <a:gd name="connsiteY1836" fmla="*/ 1139306 h 1525731"/>
                  <a:gd name="connsiteX1837" fmla="*/ 3349636 w 6801921"/>
                  <a:gd name="connsiteY1837" fmla="*/ 1116933 h 1525731"/>
                  <a:gd name="connsiteX1838" fmla="*/ 3375809 w 6801921"/>
                  <a:gd name="connsiteY1838" fmla="*/ 1094560 h 1525731"/>
                  <a:gd name="connsiteX1839" fmla="*/ 6092898 w 6801921"/>
                  <a:gd name="connsiteY1839" fmla="*/ 1080326 h 1525731"/>
                  <a:gd name="connsiteX1840" fmla="*/ 6216619 w 6801921"/>
                  <a:gd name="connsiteY1840" fmla="*/ 1080326 h 1525731"/>
                  <a:gd name="connsiteX1841" fmla="*/ 6242791 w 6801921"/>
                  <a:gd name="connsiteY1841" fmla="*/ 1102699 h 1525731"/>
                  <a:gd name="connsiteX1842" fmla="*/ 6216619 w 6801921"/>
                  <a:gd name="connsiteY1842" fmla="*/ 1125072 h 1525731"/>
                  <a:gd name="connsiteX1843" fmla="*/ 6092898 w 6801921"/>
                  <a:gd name="connsiteY1843" fmla="*/ 1125072 h 1525731"/>
                  <a:gd name="connsiteX1844" fmla="*/ 6066725 w 6801921"/>
                  <a:gd name="connsiteY1844" fmla="*/ 1102699 h 1525731"/>
                  <a:gd name="connsiteX1845" fmla="*/ 6092898 w 6801921"/>
                  <a:gd name="connsiteY1845" fmla="*/ 1080326 h 1525731"/>
                  <a:gd name="connsiteX1846" fmla="*/ 1779690 w 6801921"/>
                  <a:gd name="connsiteY1846" fmla="*/ 1080326 h 1525731"/>
                  <a:gd name="connsiteX1847" fmla="*/ 1903410 w 6801921"/>
                  <a:gd name="connsiteY1847" fmla="*/ 1080326 h 1525731"/>
                  <a:gd name="connsiteX1848" fmla="*/ 1929583 w 6801921"/>
                  <a:gd name="connsiteY1848" fmla="*/ 1102699 h 1525731"/>
                  <a:gd name="connsiteX1849" fmla="*/ 1903410 w 6801921"/>
                  <a:gd name="connsiteY1849" fmla="*/ 1125072 h 1525731"/>
                  <a:gd name="connsiteX1850" fmla="*/ 1779690 w 6801921"/>
                  <a:gd name="connsiteY1850" fmla="*/ 1125072 h 1525731"/>
                  <a:gd name="connsiteX1851" fmla="*/ 1753517 w 6801921"/>
                  <a:gd name="connsiteY1851" fmla="*/ 1102699 h 1525731"/>
                  <a:gd name="connsiteX1852" fmla="*/ 1779690 w 6801921"/>
                  <a:gd name="connsiteY1852" fmla="*/ 1080326 h 1525731"/>
                  <a:gd name="connsiteX1853" fmla="*/ 2593028 w 6801921"/>
                  <a:gd name="connsiteY1853" fmla="*/ 1074222 h 1525731"/>
                  <a:gd name="connsiteX1854" fmla="*/ 2716749 w 6801921"/>
                  <a:gd name="connsiteY1854" fmla="*/ 1074222 h 1525731"/>
                  <a:gd name="connsiteX1855" fmla="*/ 2742921 w 6801921"/>
                  <a:gd name="connsiteY1855" fmla="*/ 1096595 h 1525731"/>
                  <a:gd name="connsiteX1856" fmla="*/ 2716749 w 6801921"/>
                  <a:gd name="connsiteY1856" fmla="*/ 1118968 h 1525731"/>
                  <a:gd name="connsiteX1857" fmla="*/ 2593028 w 6801921"/>
                  <a:gd name="connsiteY1857" fmla="*/ 1118968 h 1525731"/>
                  <a:gd name="connsiteX1858" fmla="*/ 2566855 w 6801921"/>
                  <a:gd name="connsiteY1858" fmla="*/ 1096595 h 1525731"/>
                  <a:gd name="connsiteX1859" fmla="*/ 2593028 w 6801921"/>
                  <a:gd name="connsiteY1859" fmla="*/ 1074222 h 1525731"/>
                  <a:gd name="connsiteX1860" fmla="*/ 3583995 w 6801921"/>
                  <a:gd name="connsiteY1860" fmla="*/ 1068120 h 1525731"/>
                  <a:gd name="connsiteX1861" fmla="*/ 3619683 w 6801921"/>
                  <a:gd name="connsiteY1861" fmla="*/ 1068120 h 1525731"/>
                  <a:gd name="connsiteX1862" fmla="*/ 3658941 w 6801921"/>
                  <a:gd name="connsiteY1862" fmla="*/ 1101678 h 1525731"/>
                  <a:gd name="connsiteX1863" fmla="*/ 3619683 w 6801921"/>
                  <a:gd name="connsiteY1863" fmla="*/ 1135237 h 1525731"/>
                  <a:gd name="connsiteX1864" fmla="*/ 3583995 w 6801921"/>
                  <a:gd name="connsiteY1864" fmla="*/ 1135237 h 1525731"/>
                  <a:gd name="connsiteX1865" fmla="*/ 3544736 w 6801921"/>
                  <a:gd name="connsiteY1865" fmla="*/ 1101678 h 1525731"/>
                  <a:gd name="connsiteX1866" fmla="*/ 3583995 w 6801921"/>
                  <a:gd name="connsiteY1866" fmla="*/ 1068120 h 1525731"/>
                  <a:gd name="connsiteX1867" fmla="*/ 5928013 w 6801921"/>
                  <a:gd name="connsiteY1867" fmla="*/ 1064768 h 1525731"/>
                  <a:gd name="connsiteX1868" fmla="*/ 6027586 w 6801921"/>
                  <a:gd name="connsiteY1868" fmla="*/ 1064768 h 1525731"/>
                  <a:gd name="connsiteX1869" fmla="*/ 6044717 w 6801921"/>
                  <a:gd name="connsiteY1869" fmla="*/ 1079412 h 1525731"/>
                  <a:gd name="connsiteX1870" fmla="*/ 6044716 w 6801921"/>
                  <a:gd name="connsiteY1870" fmla="*/ 1079412 h 1525731"/>
                  <a:gd name="connsiteX1871" fmla="*/ 6027585 w 6801921"/>
                  <a:gd name="connsiteY1871" fmla="*/ 1094055 h 1525731"/>
                  <a:gd name="connsiteX1872" fmla="*/ 5928013 w 6801921"/>
                  <a:gd name="connsiteY1872" fmla="*/ 1094054 h 1525731"/>
                  <a:gd name="connsiteX1873" fmla="*/ 5915900 w 6801921"/>
                  <a:gd name="connsiteY1873" fmla="*/ 1089765 h 1525731"/>
                  <a:gd name="connsiteX1874" fmla="*/ 5910883 w 6801921"/>
                  <a:gd name="connsiteY1874" fmla="*/ 1079411 h 1525731"/>
                  <a:gd name="connsiteX1875" fmla="*/ 5915900 w 6801921"/>
                  <a:gd name="connsiteY1875" fmla="*/ 1069057 h 1525731"/>
                  <a:gd name="connsiteX1876" fmla="*/ 5928013 w 6801921"/>
                  <a:gd name="connsiteY1876" fmla="*/ 1064768 h 1525731"/>
                  <a:gd name="connsiteX1877" fmla="*/ 1614805 w 6801921"/>
                  <a:gd name="connsiteY1877" fmla="*/ 1064768 h 1525731"/>
                  <a:gd name="connsiteX1878" fmla="*/ 1714378 w 6801921"/>
                  <a:gd name="connsiteY1878" fmla="*/ 1064768 h 1525731"/>
                  <a:gd name="connsiteX1879" fmla="*/ 1731509 w 6801921"/>
                  <a:gd name="connsiteY1879" fmla="*/ 1079412 h 1525731"/>
                  <a:gd name="connsiteX1880" fmla="*/ 1731508 w 6801921"/>
                  <a:gd name="connsiteY1880" fmla="*/ 1079412 h 1525731"/>
                  <a:gd name="connsiteX1881" fmla="*/ 1714377 w 6801921"/>
                  <a:gd name="connsiteY1881" fmla="*/ 1094055 h 1525731"/>
                  <a:gd name="connsiteX1882" fmla="*/ 1614805 w 6801921"/>
                  <a:gd name="connsiteY1882" fmla="*/ 1094054 h 1525731"/>
                  <a:gd name="connsiteX1883" fmla="*/ 1602692 w 6801921"/>
                  <a:gd name="connsiteY1883" fmla="*/ 1089765 h 1525731"/>
                  <a:gd name="connsiteX1884" fmla="*/ 1597674 w 6801921"/>
                  <a:gd name="connsiteY1884" fmla="*/ 1079411 h 1525731"/>
                  <a:gd name="connsiteX1885" fmla="*/ 1602692 w 6801921"/>
                  <a:gd name="connsiteY1885" fmla="*/ 1069057 h 1525731"/>
                  <a:gd name="connsiteX1886" fmla="*/ 1614805 w 6801921"/>
                  <a:gd name="connsiteY1886" fmla="*/ 1064768 h 1525731"/>
                  <a:gd name="connsiteX1887" fmla="*/ 5084094 w 6801921"/>
                  <a:gd name="connsiteY1887" fmla="*/ 1062022 h 1525731"/>
                  <a:gd name="connsiteX1888" fmla="*/ 5193532 w 6801921"/>
                  <a:gd name="connsiteY1888" fmla="*/ 1062022 h 1525731"/>
                  <a:gd name="connsiteX1889" fmla="*/ 5245877 w 6801921"/>
                  <a:gd name="connsiteY1889" fmla="*/ 1106767 h 1525731"/>
                  <a:gd name="connsiteX1890" fmla="*/ 5245876 w 6801921"/>
                  <a:gd name="connsiteY1890" fmla="*/ 1106767 h 1525731"/>
                  <a:gd name="connsiteX1891" fmla="*/ 5193532 w 6801921"/>
                  <a:gd name="connsiteY1891" fmla="*/ 1151511 h 1525731"/>
                  <a:gd name="connsiteX1892" fmla="*/ 5084094 w 6801921"/>
                  <a:gd name="connsiteY1892" fmla="*/ 1151510 h 1525731"/>
                  <a:gd name="connsiteX1893" fmla="*/ 5047080 w 6801921"/>
                  <a:gd name="connsiteY1893" fmla="*/ 1138405 h 1525731"/>
                  <a:gd name="connsiteX1894" fmla="*/ 5031749 w 6801921"/>
                  <a:gd name="connsiteY1894" fmla="*/ 1106766 h 1525731"/>
                  <a:gd name="connsiteX1895" fmla="*/ 5047080 w 6801921"/>
                  <a:gd name="connsiteY1895" fmla="*/ 1075127 h 1525731"/>
                  <a:gd name="connsiteX1896" fmla="*/ 5084094 w 6801921"/>
                  <a:gd name="connsiteY1896" fmla="*/ 1062022 h 1525731"/>
                  <a:gd name="connsiteX1897" fmla="*/ 770886 w 6801921"/>
                  <a:gd name="connsiteY1897" fmla="*/ 1062022 h 1525731"/>
                  <a:gd name="connsiteX1898" fmla="*/ 880324 w 6801921"/>
                  <a:gd name="connsiteY1898" fmla="*/ 1062022 h 1525731"/>
                  <a:gd name="connsiteX1899" fmla="*/ 932669 w 6801921"/>
                  <a:gd name="connsiteY1899" fmla="*/ 1106767 h 1525731"/>
                  <a:gd name="connsiteX1900" fmla="*/ 932668 w 6801921"/>
                  <a:gd name="connsiteY1900" fmla="*/ 1106767 h 1525731"/>
                  <a:gd name="connsiteX1901" fmla="*/ 880323 w 6801921"/>
                  <a:gd name="connsiteY1901" fmla="*/ 1151511 h 1525731"/>
                  <a:gd name="connsiteX1902" fmla="*/ 770886 w 6801921"/>
                  <a:gd name="connsiteY1902" fmla="*/ 1151510 h 1525731"/>
                  <a:gd name="connsiteX1903" fmla="*/ 733872 w 6801921"/>
                  <a:gd name="connsiteY1903" fmla="*/ 1138405 h 1525731"/>
                  <a:gd name="connsiteX1904" fmla="*/ 718540 w 6801921"/>
                  <a:gd name="connsiteY1904" fmla="*/ 1106766 h 1525731"/>
                  <a:gd name="connsiteX1905" fmla="*/ 733872 w 6801921"/>
                  <a:gd name="connsiteY1905" fmla="*/ 1075127 h 1525731"/>
                  <a:gd name="connsiteX1906" fmla="*/ 770886 w 6801921"/>
                  <a:gd name="connsiteY1906" fmla="*/ 1062022 h 1525731"/>
                  <a:gd name="connsiteX1907" fmla="*/ 5310117 w 6801921"/>
                  <a:gd name="connsiteY1907" fmla="*/ 1059988 h 1525731"/>
                  <a:gd name="connsiteX1908" fmla="*/ 5433838 w 6801921"/>
                  <a:gd name="connsiteY1908" fmla="*/ 1059988 h 1525731"/>
                  <a:gd name="connsiteX1909" fmla="*/ 5460011 w 6801921"/>
                  <a:gd name="connsiteY1909" fmla="*/ 1082361 h 1525731"/>
                  <a:gd name="connsiteX1910" fmla="*/ 5433838 w 6801921"/>
                  <a:gd name="connsiteY1910" fmla="*/ 1104733 h 1525731"/>
                  <a:gd name="connsiteX1911" fmla="*/ 5310117 w 6801921"/>
                  <a:gd name="connsiteY1911" fmla="*/ 1104733 h 1525731"/>
                  <a:gd name="connsiteX1912" fmla="*/ 5283945 w 6801921"/>
                  <a:gd name="connsiteY1912" fmla="*/ 1082361 h 1525731"/>
                  <a:gd name="connsiteX1913" fmla="*/ 5310117 w 6801921"/>
                  <a:gd name="connsiteY1913" fmla="*/ 1059988 h 1525731"/>
                  <a:gd name="connsiteX1914" fmla="*/ 996909 w 6801921"/>
                  <a:gd name="connsiteY1914" fmla="*/ 1059988 h 1525731"/>
                  <a:gd name="connsiteX1915" fmla="*/ 1120630 w 6801921"/>
                  <a:gd name="connsiteY1915" fmla="*/ 1059988 h 1525731"/>
                  <a:gd name="connsiteX1916" fmla="*/ 1146803 w 6801921"/>
                  <a:gd name="connsiteY1916" fmla="*/ 1082361 h 1525731"/>
                  <a:gd name="connsiteX1917" fmla="*/ 1120630 w 6801921"/>
                  <a:gd name="connsiteY1917" fmla="*/ 1104733 h 1525731"/>
                  <a:gd name="connsiteX1918" fmla="*/ 996909 w 6801921"/>
                  <a:gd name="connsiteY1918" fmla="*/ 1104733 h 1525731"/>
                  <a:gd name="connsiteX1919" fmla="*/ 970737 w 6801921"/>
                  <a:gd name="connsiteY1919" fmla="*/ 1082361 h 1525731"/>
                  <a:gd name="connsiteX1920" fmla="*/ 996909 w 6801921"/>
                  <a:gd name="connsiteY1920" fmla="*/ 1059988 h 1525731"/>
                  <a:gd name="connsiteX1921" fmla="*/ 3702244 w 6801921"/>
                  <a:gd name="connsiteY1921" fmla="*/ 1057138 h 1525731"/>
                  <a:gd name="connsiteX1922" fmla="*/ 3810731 w 6801921"/>
                  <a:gd name="connsiteY1922" fmla="*/ 1057139 h 1525731"/>
                  <a:gd name="connsiteX1923" fmla="*/ 3822845 w 6801921"/>
                  <a:gd name="connsiteY1923" fmla="*/ 1061428 h 1525731"/>
                  <a:gd name="connsiteX1924" fmla="*/ 3827863 w 6801921"/>
                  <a:gd name="connsiteY1924" fmla="*/ 1071782 h 1525731"/>
                  <a:gd name="connsiteX1925" fmla="*/ 3822845 w 6801921"/>
                  <a:gd name="connsiteY1925" fmla="*/ 1082136 h 1525731"/>
                  <a:gd name="connsiteX1926" fmla="*/ 3810731 w 6801921"/>
                  <a:gd name="connsiteY1926" fmla="*/ 1086425 h 1525731"/>
                  <a:gd name="connsiteX1927" fmla="*/ 3702243 w 6801921"/>
                  <a:gd name="connsiteY1927" fmla="*/ 1086425 h 1525731"/>
                  <a:gd name="connsiteX1928" fmla="*/ 3685113 w 6801921"/>
                  <a:gd name="connsiteY1928" fmla="*/ 1071782 h 1525731"/>
                  <a:gd name="connsiteX1929" fmla="*/ 3702244 w 6801921"/>
                  <a:gd name="connsiteY1929" fmla="*/ 1057138 h 1525731"/>
                  <a:gd name="connsiteX1930" fmla="*/ 2909946 w 6801921"/>
                  <a:gd name="connsiteY1930" fmla="*/ 1055106 h 1525731"/>
                  <a:gd name="connsiteX1931" fmla="*/ 3042234 w 6801921"/>
                  <a:gd name="connsiteY1931" fmla="*/ 1055106 h 1525731"/>
                  <a:gd name="connsiteX1932" fmla="*/ 3054347 w 6801921"/>
                  <a:gd name="connsiteY1932" fmla="*/ 1059395 h 1525731"/>
                  <a:gd name="connsiteX1933" fmla="*/ 3059365 w 6801921"/>
                  <a:gd name="connsiteY1933" fmla="*/ 1069749 h 1525731"/>
                  <a:gd name="connsiteX1934" fmla="*/ 3054347 w 6801921"/>
                  <a:gd name="connsiteY1934" fmla="*/ 1080103 h 1525731"/>
                  <a:gd name="connsiteX1935" fmla="*/ 3042234 w 6801921"/>
                  <a:gd name="connsiteY1935" fmla="*/ 1084393 h 1525731"/>
                  <a:gd name="connsiteX1936" fmla="*/ 2909946 w 6801921"/>
                  <a:gd name="connsiteY1936" fmla="*/ 1084393 h 1525731"/>
                  <a:gd name="connsiteX1937" fmla="*/ 2892815 w 6801921"/>
                  <a:gd name="connsiteY1937" fmla="*/ 1069749 h 1525731"/>
                  <a:gd name="connsiteX1938" fmla="*/ 2892816 w 6801921"/>
                  <a:gd name="connsiteY1938" fmla="*/ 1069749 h 1525731"/>
                  <a:gd name="connsiteX1939" fmla="*/ 2909946 w 6801921"/>
                  <a:gd name="connsiteY1939" fmla="*/ 1055106 h 1525731"/>
                  <a:gd name="connsiteX1940" fmla="*/ 4023416 w 6801921"/>
                  <a:gd name="connsiteY1940" fmla="*/ 1053885 h 1525731"/>
                  <a:gd name="connsiteX1941" fmla="*/ 4049290 w 6801921"/>
                  <a:gd name="connsiteY1941" fmla="*/ 1053886 h 1525731"/>
                  <a:gd name="connsiteX1942" fmla="*/ 4067271 w 6801921"/>
                  <a:gd name="connsiteY1942" fmla="*/ 1060252 h 1525731"/>
                  <a:gd name="connsiteX1943" fmla="*/ 4074719 w 6801921"/>
                  <a:gd name="connsiteY1943" fmla="*/ 1075622 h 1525731"/>
                  <a:gd name="connsiteX1944" fmla="*/ 4067271 w 6801921"/>
                  <a:gd name="connsiteY1944" fmla="*/ 1090992 h 1525731"/>
                  <a:gd name="connsiteX1945" fmla="*/ 4049290 w 6801921"/>
                  <a:gd name="connsiteY1945" fmla="*/ 1097358 h 1525731"/>
                  <a:gd name="connsiteX1946" fmla="*/ 4023415 w 6801921"/>
                  <a:gd name="connsiteY1946" fmla="*/ 1097358 h 1525731"/>
                  <a:gd name="connsiteX1947" fmla="*/ 3997987 w 6801921"/>
                  <a:gd name="connsiteY1947" fmla="*/ 1075622 h 1525731"/>
                  <a:gd name="connsiteX1948" fmla="*/ 4023416 w 6801921"/>
                  <a:gd name="connsiteY1948" fmla="*/ 1053885 h 1525731"/>
                  <a:gd name="connsiteX1949" fmla="*/ 3884669 w 6801921"/>
                  <a:gd name="connsiteY1949" fmla="*/ 1052360 h 1525731"/>
                  <a:gd name="connsiteX1950" fmla="*/ 3954263 w 6801921"/>
                  <a:gd name="connsiteY1950" fmla="*/ 1052360 h 1525731"/>
                  <a:gd name="connsiteX1951" fmla="*/ 3976569 w 6801921"/>
                  <a:gd name="connsiteY1951" fmla="*/ 1071427 h 1525731"/>
                  <a:gd name="connsiteX1952" fmla="*/ 3954263 w 6801921"/>
                  <a:gd name="connsiteY1952" fmla="*/ 1090495 h 1525731"/>
                  <a:gd name="connsiteX1953" fmla="*/ 3884669 w 6801921"/>
                  <a:gd name="connsiteY1953" fmla="*/ 1090495 h 1525731"/>
                  <a:gd name="connsiteX1954" fmla="*/ 3862363 w 6801921"/>
                  <a:gd name="connsiteY1954" fmla="*/ 1071427 h 1525731"/>
                  <a:gd name="connsiteX1955" fmla="*/ 3884669 w 6801921"/>
                  <a:gd name="connsiteY1955" fmla="*/ 1052360 h 1525731"/>
                  <a:gd name="connsiteX1956" fmla="*/ 4505209 w 6801921"/>
                  <a:gd name="connsiteY1956" fmla="*/ 1051042 h 1525731"/>
                  <a:gd name="connsiteX1957" fmla="*/ 4560172 w 6801921"/>
                  <a:gd name="connsiteY1957" fmla="*/ 1051042 h 1525731"/>
                  <a:gd name="connsiteX1958" fmla="*/ 4583250 w 6801921"/>
                  <a:gd name="connsiteY1958" fmla="*/ 1070769 h 1525731"/>
                  <a:gd name="connsiteX1959" fmla="*/ 4560172 w 6801921"/>
                  <a:gd name="connsiteY1959" fmla="*/ 1090496 h 1525731"/>
                  <a:gd name="connsiteX1960" fmla="*/ 4505209 w 6801921"/>
                  <a:gd name="connsiteY1960" fmla="*/ 1090496 h 1525731"/>
                  <a:gd name="connsiteX1961" fmla="*/ 4482131 w 6801921"/>
                  <a:gd name="connsiteY1961" fmla="*/ 1070769 h 1525731"/>
                  <a:gd name="connsiteX1962" fmla="*/ 4505209 w 6801921"/>
                  <a:gd name="connsiteY1962" fmla="*/ 1051042 h 1525731"/>
                  <a:gd name="connsiteX1963" fmla="*/ 192001 w 6801921"/>
                  <a:gd name="connsiteY1963" fmla="*/ 1051042 h 1525731"/>
                  <a:gd name="connsiteX1964" fmla="*/ 246964 w 6801921"/>
                  <a:gd name="connsiteY1964" fmla="*/ 1051042 h 1525731"/>
                  <a:gd name="connsiteX1965" fmla="*/ 270042 w 6801921"/>
                  <a:gd name="connsiteY1965" fmla="*/ 1070769 h 1525731"/>
                  <a:gd name="connsiteX1966" fmla="*/ 246964 w 6801921"/>
                  <a:gd name="connsiteY1966" fmla="*/ 1090496 h 1525731"/>
                  <a:gd name="connsiteX1967" fmla="*/ 192001 w 6801921"/>
                  <a:gd name="connsiteY1967" fmla="*/ 1090496 h 1525731"/>
                  <a:gd name="connsiteX1968" fmla="*/ 168923 w 6801921"/>
                  <a:gd name="connsiteY1968" fmla="*/ 1070769 h 1525731"/>
                  <a:gd name="connsiteX1969" fmla="*/ 192001 w 6801921"/>
                  <a:gd name="connsiteY1969" fmla="*/ 1051042 h 1525731"/>
                  <a:gd name="connsiteX1970" fmla="*/ 4327510 w 6801921"/>
                  <a:gd name="connsiteY1970" fmla="*/ 1049817 h 1525731"/>
                  <a:gd name="connsiteX1971" fmla="*/ 4432198 w 6801921"/>
                  <a:gd name="connsiteY1971" fmla="*/ 1049817 h 1525731"/>
                  <a:gd name="connsiteX1972" fmla="*/ 4487004 w 6801921"/>
                  <a:gd name="connsiteY1972" fmla="*/ 1080870 h 1525731"/>
                  <a:gd name="connsiteX1973" fmla="*/ 4487512 w 6801921"/>
                  <a:gd name="connsiteY1973" fmla="*/ 1083018 h 1525731"/>
                  <a:gd name="connsiteX1974" fmla="*/ 4477196 w 6801921"/>
                  <a:gd name="connsiteY1974" fmla="*/ 1108031 h 1525731"/>
                  <a:gd name="connsiteX1975" fmla="*/ 4484517 w 6801921"/>
                  <a:gd name="connsiteY1975" fmla="*/ 1106767 h 1525731"/>
                  <a:gd name="connsiteX1976" fmla="*/ 4589205 w 6801921"/>
                  <a:gd name="connsiteY1976" fmla="*/ 1106767 h 1525731"/>
                  <a:gd name="connsiteX1977" fmla="*/ 4648686 w 6801921"/>
                  <a:gd name="connsiteY1977" fmla="*/ 1157613 h 1525731"/>
                  <a:gd name="connsiteX1978" fmla="*/ 4589205 w 6801921"/>
                  <a:gd name="connsiteY1978" fmla="*/ 1208458 h 1525731"/>
                  <a:gd name="connsiteX1979" fmla="*/ 4484517 w 6801921"/>
                  <a:gd name="connsiteY1979" fmla="*/ 1208458 h 1525731"/>
                  <a:gd name="connsiteX1980" fmla="*/ 4429710 w 6801921"/>
                  <a:gd name="connsiteY1980" fmla="*/ 1177404 h 1525731"/>
                  <a:gd name="connsiteX1981" fmla="*/ 4429203 w 6801921"/>
                  <a:gd name="connsiteY1981" fmla="*/ 1175256 h 1525731"/>
                  <a:gd name="connsiteX1982" fmla="*/ 4439519 w 6801921"/>
                  <a:gd name="connsiteY1982" fmla="*/ 1150244 h 1525731"/>
                  <a:gd name="connsiteX1983" fmla="*/ 4432198 w 6801921"/>
                  <a:gd name="connsiteY1983" fmla="*/ 1151507 h 1525731"/>
                  <a:gd name="connsiteX1984" fmla="*/ 4327510 w 6801921"/>
                  <a:gd name="connsiteY1984" fmla="*/ 1151507 h 1525731"/>
                  <a:gd name="connsiteX1985" fmla="*/ 4268028 w 6801921"/>
                  <a:gd name="connsiteY1985" fmla="*/ 1100662 h 1525731"/>
                  <a:gd name="connsiteX1986" fmla="*/ 4327510 w 6801921"/>
                  <a:gd name="connsiteY1986" fmla="*/ 1049817 h 1525731"/>
                  <a:gd name="connsiteX1987" fmla="*/ 4133600 w 6801921"/>
                  <a:gd name="connsiteY1987" fmla="*/ 1049817 h 1525731"/>
                  <a:gd name="connsiteX1988" fmla="*/ 4197841 w 6801921"/>
                  <a:gd name="connsiteY1988" fmla="*/ 1049817 h 1525731"/>
                  <a:gd name="connsiteX1989" fmla="*/ 4246616 w 6801921"/>
                  <a:gd name="connsiteY1989" fmla="*/ 1091510 h 1525731"/>
                  <a:gd name="connsiteX1990" fmla="*/ 4197841 w 6801921"/>
                  <a:gd name="connsiteY1990" fmla="*/ 1133203 h 1525731"/>
                  <a:gd name="connsiteX1991" fmla="*/ 4133600 w 6801921"/>
                  <a:gd name="connsiteY1991" fmla="*/ 1133203 h 1525731"/>
                  <a:gd name="connsiteX1992" fmla="*/ 4084825 w 6801921"/>
                  <a:gd name="connsiteY1992" fmla="*/ 1091510 h 1525731"/>
                  <a:gd name="connsiteX1993" fmla="*/ 4133600 w 6801921"/>
                  <a:gd name="connsiteY1993" fmla="*/ 1049817 h 1525731"/>
                  <a:gd name="connsiteX1994" fmla="*/ 2801214 w 6801921"/>
                  <a:gd name="connsiteY1994" fmla="*/ 1047782 h 1525731"/>
                  <a:gd name="connsiteX1995" fmla="*/ 2836902 w 6801921"/>
                  <a:gd name="connsiteY1995" fmla="*/ 1047782 h 1525731"/>
                  <a:gd name="connsiteX1996" fmla="*/ 2876161 w 6801921"/>
                  <a:gd name="connsiteY1996" fmla="*/ 1081340 h 1525731"/>
                  <a:gd name="connsiteX1997" fmla="*/ 2836902 w 6801921"/>
                  <a:gd name="connsiteY1997" fmla="*/ 1114899 h 1525731"/>
                  <a:gd name="connsiteX1998" fmla="*/ 2801214 w 6801921"/>
                  <a:gd name="connsiteY1998" fmla="*/ 1114899 h 1525731"/>
                  <a:gd name="connsiteX1999" fmla="*/ 2761956 w 6801921"/>
                  <a:gd name="connsiteY1999" fmla="*/ 1081340 h 1525731"/>
                  <a:gd name="connsiteX2000" fmla="*/ 2801214 w 6801921"/>
                  <a:gd name="connsiteY2000" fmla="*/ 1047782 h 1525731"/>
                  <a:gd name="connsiteX2001" fmla="*/ 4641546 w 6801921"/>
                  <a:gd name="connsiteY2001" fmla="*/ 1043719 h 1525731"/>
                  <a:gd name="connsiteX2002" fmla="*/ 4750995 w 6801921"/>
                  <a:gd name="connsiteY2002" fmla="*/ 1043719 h 1525731"/>
                  <a:gd name="connsiteX2003" fmla="*/ 4779544 w 6801921"/>
                  <a:gd name="connsiteY2003" fmla="*/ 1068124 h 1525731"/>
                  <a:gd name="connsiteX2004" fmla="*/ 4779543 w 6801921"/>
                  <a:gd name="connsiteY2004" fmla="*/ 1068124 h 1525731"/>
                  <a:gd name="connsiteX2005" fmla="*/ 4750994 w 6801921"/>
                  <a:gd name="connsiteY2005" fmla="*/ 1092529 h 1525731"/>
                  <a:gd name="connsiteX2006" fmla="*/ 4641546 w 6801921"/>
                  <a:gd name="connsiteY2006" fmla="*/ 1092529 h 1525731"/>
                  <a:gd name="connsiteX2007" fmla="*/ 4621358 w 6801921"/>
                  <a:gd name="connsiteY2007" fmla="*/ 1085380 h 1525731"/>
                  <a:gd name="connsiteX2008" fmla="*/ 4612996 w 6801921"/>
                  <a:gd name="connsiteY2008" fmla="*/ 1068123 h 1525731"/>
                  <a:gd name="connsiteX2009" fmla="*/ 4621358 w 6801921"/>
                  <a:gd name="connsiteY2009" fmla="*/ 1050867 h 1525731"/>
                  <a:gd name="connsiteX2010" fmla="*/ 4641546 w 6801921"/>
                  <a:gd name="connsiteY2010" fmla="*/ 1043719 h 1525731"/>
                  <a:gd name="connsiteX2011" fmla="*/ 328338 w 6801921"/>
                  <a:gd name="connsiteY2011" fmla="*/ 1043719 h 1525731"/>
                  <a:gd name="connsiteX2012" fmla="*/ 437787 w 6801921"/>
                  <a:gd name="connsiteY2012" fmla="*/ 1043719 h 1525731"/>
                  <a:gd name="connsiteX2013" fmla="*/ 466336 w 6801921"/>
                  <a:gd name="connsiteY2013" fmla="*/ 1068124 h 1525731"/>
                  <a:gd name="connsiteX2014" fmla="*/ 466335 w 6801921"/>
                  <a:gd name="connsiteY2014" fmla="*/ 1068124 h 1525731"/>
                  <a:gd name="connsiteX2015" fmla="*/ 437786 w 6801921"/>
                  <a:gd name="connsiteY2015" fmla="*/ 1092529 h 1525731"/>
                  <a:gd name="connsiteX2016" fmla="*/ 328338 w 6801921"/>
                  <a:gd name="connsiteY2016" fmla="*/ 1092529 h 1525731"/>
                  <a:gd name="connsiteX2017" fmla="*/ 308150 w 6801921"/>
                  <a:gd name="connsiteY2017" fmla="*/ 1085380 h 1525731"/>
                  <a:gd name="connsiteX2018" fmla="*/ 299788 w 6801921"/>
                  <a:gd name="connsiteY2018" fmla="*/ 1068123 h 1525731"/>
                  <a:gd name="connsiteX2019" fmla="*/ 308150 w 6801921"/>
                  <a:gd name="connsiteY2019" fmla="*/ 1050867 h 1525731"/>
                  <a:gd name="connsiteX2020" fmla="*/ 328338 w 6801921"/>
                  <a:gd name="connsiteY2020" fmla="*/ 1043719 h 1525731"/>
                  <a:gd name="connsiteX2021" fmla="*/ 3159294 w 6801921"/>
                  <a:gd name="connsiteY2021" fmla="*/ 1041681 h 1525731"/>
                  <a:gd name="connsiteX2022" fmla="*/ 3263982 w 6801921"/>
                  <a:gd name="connsiteY2022" fmla="*/ 1041681 h 1525731"/>
                  <a:gd name="connsiteX2023" fmla="*/ 3323464 w 6801921"/>
                  <a:gd name="connsiteY2023" fmla="*/ 1092527 h 1525731"/>
                  <a:gd name="connsiteX2024" fmla="*/ 3263982 w 6801921"/>
                  <a:gd name="connsiteY2024" fmla="*/ 1143372 h 1525731"/>
                  <a:gd name="connsiteX2025" fmla="*/ 3159294 w 6801921"/>
                  <a:gd name="connsiteY2025" fmla="*/ 1143372 h 1525731"/>
                  <a:gd name="connsiteX2026" fmla="*/ 3099812 w 6801921"/>
                  <a:gd name="connsiteY2026" fmla="*/ 1092527 h 1525731"/>
                  <a:gd name="connsiteX2027" fmla="*/ 3159294 w 6801921"/>
                  <a:gd name="connsiteY2027" fmla="*/ 1041681 h 1525731"/>
                  <a:gd name="connsiteX2028" fmla="*/ 6131441 w 6801921"/>
                  <a:gd name="connsiteY2028" fmla="*/ 1040362 h 1525731"/>
                  <a:gd name="connsiteX2029" fmla="*/ 6232800 w 6801921"/>
                  <a:gd name="connsiteY2029" fmla="*/ 1040362 h 1525731"/>
                  <a:gd name="connsiteX2030" fmla="*/ 6249931 w 6801921"/>
                  <a:gd name="connsiteY2030" fmla="*/ 1055006 h 1525731"/>
                  <a:gd name="connsiteX2031" fmla="*/ 6249930 w 6801921"/>
                  <a:gd name="connsiteY2031" fmla="*/ 1055006 h 1525731"/>
                  <a:gd name="connsiteX2032" fmla="*/ 6232799 w 6801921"/>
                  <a:gd name="connsiteY2032" fmla="*/ 1069649 h 1525731"/>
                  <a:gd name="connsiteX2033" fmla="*/ 6131441 w 6801921"/>
                  <a:gd name="connsiteY2033" fmla="*/ 1069649 h 1525731"/>
                  <a:gd name="connsiteX2034" fmla="*/ 6119329 w 6801921"/>
                  <a:gd name="connsiteY2034" fmla="*/ 1065359 h 1525731"/>
                  <a:gd name="connsiteX2035" fmla="*/ 6114311 w 6801921"/>
                  <a:gd name="connsiteY2035" fmla="*/ 1055005 h 1525731"/>
                  <a:gd name="connsiteX2036" fmla="*/ 6119329 w 6801921"/>
                  <a:gd name="connsiteY2036" fmla="*/ 1044651 h 1525731"/>
                  <a:gd name="connsiteX2037" fmla="*/ 6131441 w 6801921"/>
                  <a:gd name="connsiteY2037" fmla="*/ 1040362 h 1525731"/>
                  <a:gd name="connsiteX2038" fmla="*/ 1818233 w 6801921"/>
                  <a:gd name="connsiteY2038" fmla="*/ 1040362 h 1525731"/>
                  <a:gd name="connsiteX2039" fmla="*/ 1919592 w 6801921"/>
                  <a:gd name="connsiteY2039" fmla="*/ 1040362 h 1525731"/>
                  <a:gd name="connsiteX2040" fmla="*/ 1936722 w 6801921"/>
                  <a:gd name="connsiteY2040" fmla="*/ 1055006 h 1525731"/>
                  <a:gd name="connsiteX2041" fmla="*/ 1919591 w 6801921"/>
                  <a:gd name="connsiteY2041" fmla="*/ 1069649 h 1525731"/>
                  <a:gd name="connsiteX2042" fmla="*/ 1818233 w 6801921"/>
                  <a:gd name="connsiteY2042" fmla="*/ 1069649 h 1525731"/>
                  <a:gd name="connsiteX2043" fmla="*/ 1806121 w 6801921"/>
                  <a:gd name="connsiteY2043" fmla="*/ 1065359 h 1525731"/>
                  <a:gd name="connsiteX2044" fmla="*/ 1801102 w 6801921"/>
                  <a:gd name="connsiteY2044" fmla="*/ 1055005 h 1525731"/>
                  <a:gd name="connsiteX2045" fmla="*/ 1806121 w 6801921"/>
                  <a:gd name="connsiteY2045" fmla="*/ 1044651 h 1525731"/>
                  <a:gd name="connsiteX2046" fmla="*/ 1818233 w 6801921"/>
                  <a:gd name="connsiteY2046" fmla="*/ 1040362 h 1525731"/>
                  <a:gd name="connsiteX2047" fmla="*/ 6562803 w 6801921"/>
                  <a:gd name="connsiteY2047" fmla="*/ 1033550 h 1525731"/>
                  <a:gd name="connsiteX2048" fmla="*/ 6598924 w 6801921"/>
                  <a:gd name="connsiteY2048" fmla="*/ 1033550 h 1525731"/>
                  <a:gd name="connsiteX2049" fmla="*/ 6632899 w 6801921"/>
                  <a:gd name="connsiteY2049" fmla="*/ 1115925 h 1525731"/>
                  <a:gd name="connsiteX2050" fmla="*/ 6627044 w 6801921"/>
                  <a:gd name="connsiteY2050" fmla="*/ 1116936 h 1525731"/>
                  <a:gd name="connsiteX2051" fmla="*/ 6562803 w 6801921"/>
                  <a:gd name="connsiteY2051" fmla="*/ 1116936 h 1525731"/>
                  <a:gd name="connsiteX2052" fmla="*/ 6514028 w 6801921"/>
                  <a:gd name="connsiteY2052" fmla="*/ 1075243 h 1525731"/>
                  <a:gd name="connsiteX2053" fmla="*/ 6562803 w 6801921"/>
                  <a:gd name="connsiteY2053" fmla="*/ 1033550 h 1525731"/>
                  <a:gd name="connsiteX2054" fmla="*/ 2249595 w 6801921"/>
                  <a:gd name="connsiteY2054" fmla="*/ 1033550 h 1525731"/>
                  <a:gd name="connsiteX2055" fmla="*/ 2285716 w 6801921"/>
                  <a:gd name="connsiteY2055" fmla="*/ 1033550 h 1525731"/>
                  <a:gd name="connsiteX2056" fmla="*/ 2319691 w 6801921"/>
                  <a:gd name="connsiteY2056" fmla="*/ 1115925 h 1525731"/>
                  <a:gd name="connsiteX2057" fmla="*/ 2313836 w 6801921"/>
                  <a:gd name="connsiteY2057" fmla="*/ 1116936 h 1525731"/>
                  <a:gd name="connsiteX2058" fmla="*/ 2288310 w 6801921"/>
                  <a:gd name="connsiteY2058" fmla="*/ 1116936 h 1525731"/>
                  <a:gd name="connsiteX2059" fmla="*/ 2285573 w 6801921"/>
                  <a:gd name="connsiteY2059" fmla="*/ 1122584 h 1525731"/>
                  <a:gd name="connsiteX2060" fmla="*/ 2276926 w 6801921"/>
                  <a:gd name="connsiteY2060" fmla="*/ 1125645 h 1525731"/>
                  <a:gd name="connsiteX2061" fmla="*/ 2273334 w 6801921"/>
                  <a:gd name="connsiteY2061" fmla="*/ 1116936 h 1525731"/>
                  <a:gd name="connsiteX2062" fmla="*/ 2249595 w 6801921"/>
                  <a:gd name="connsiteY2062" fmla="*/ 1116936 h 1525731"/>
                  <a:gd name="connsiteX2063" fmla="*/ 2200820 w 6801921"/>
                  <a:gd name="connsiteY2063" fmla="*/ 1075243 h 1525731"/>
                  <a:gd name="connsiteX2064" fmla="*/ 2215106 w 6801921"/>
                  <a:gd name="connsiteY2064" fmla="*/ 1045761 h 1525731"/>
                  <a:gd name="connsiteX2065" fmla="*/ 2240299 w 6801921"/>
                  <a:gd name="connsiteY2065" fmla="*/ 1036841 h 1525731"/>
                  <a:gd name="connsiteX2066" fmla="*/ 2239444 w 6801921"/>
                  <a:gd name="connsiteY2066" fmla="*/ 1034768 h 1525731"/>
                  <a:gd name="connsiteX2067" fmla="*/ 2246154 w 6801921"/>
                  <a:gd name="connsiteY2067" fmla="*/ 1034768 h 1525731"/>
                  <a:gd name="connsiteX2068" fmla="*/ 4829508 w 6801921"/>
                  <a:gd name="connsiteY2068" fmla="*/ 1031516 h 1525731"/>
                  <a:gd name="connsiteX2069" fmla="*/ 4938956 w 6801921"/>
                  <a:gd name="connsiteY2069" fmla="*/ 1031516 h 1525731"/>
                  <a:gd name="connsiteX2070" fmla="*/ 4967507 w 6801921"/>
                  <a:gd name="connsiteY2070" fmla="*/ 1055921 h 1525731"/>
                  <a:gd name="connsiteX2071" fmla="*/ 4938956 w 6801921"/>
                  <a:gd name="connsiteY2071" fmla="*/ 1080326 h 1525731"/>
                  <a:gd name="connsiteX2072" fmla="*/ 4829508 w 6801921"/>
                  <a:gd name="connsiteY2072" fmla="*/ 1080326 h 1525731"/>
                  <a:gd name="connsiteX2073" fmla="*/ 4809321 w 6801921"/>
                  <a:gd name="connsiteY2073" fmla="*/ 1073178 h 1525731"/>
                  <a:gd name="connsiteX2074" fmla="*/ 4800958 w 6801921"/>
                  <a:gd name="connsiteY2074" fmla="*/ 1055921 h 1525731"/>
                  <a:gd name="connsiteX2075" fmla="*/ 4809321 w 6801921"/>
                  <a:gd name="connsiteY2075" fmla="*/ 1038664 h 1525731"/>
                  <a:gd name="connsiteX2076" fmla="*/ 4829508 w 6801921"/>
                  <a:gd name="connsiteY2076" fmla="*/ 1031516 h 1525731"/>
                  <a:gd name="connsiteX2077" fmla="*/ 516300 w 6801921"/>
                  <a:gd name="connsiteY2077" fmla="*/ 1031516 h 1525731"/>
                  <a:gd name="connsiteX2078" fmla="*/ 625748 w 6801921"/>
                  <a:gd name="connsiteY2078" fmla="*/ 1031516 h 1525731"/>
                  <a:gd name="connsiteX2079" fmla="*/ 654299 w 6801921"/>
                  <a:gd name="connsiteY2079" fmla="*/ 1055921 h 1525731"/>
                  <a:gd name="connsiteX2080" fmla="*/ 625748 w 6801921"/>
                  <a:gd name="connsiteY2080" fmla="*/ 1080326 h 1525731"/>
                  <a:gd name="connsiteX2081" fmla="*/ 516300 w 6801921"/>
                  <a:gd name="connsiteY2081" fmla="*/ 1080326 h 1525731"/>
                  <a:gd name="connsiteX2082" fmla="*/ 496113 w 6801921"/>
                  <a:gd name="connsiteY2082" fmla="*/ 1073178 h 1525731"/>
                  <a:gd name="connsiteX2083" fmla="*/ 487750 w 6801921"/>
                  <a:gd name="connsiteY2083" fmla="*/ 1055921 h 1525731"/>
                  <a:gd name="connsiteX2084" fmla="*/ 496113 w 6801921"/>
                  <a:gd name="connsiteY2084" fmla="*/ 1038664 h 1525731"/>
                  <a:gd name="connsiteX2085" fmla="*/ 516300 w 6801921"/>
                  <a:gd name="connsiteY2085" fmla="*/ 1031516 h 1525731"/>
                  <a:gd name="connsiteX2086" fmla="*/ 3360342 w 6801921"/>
                  <a:gd name="connsiteY2086" fmla="*/ 1031513 h 1525731"/>
                  <a:gd name="connsiteX2087" fmla="*/ 3376998 w 6801921"/>
                  <a:gd name="connsiteY2087" fmla="*/ 1031513 h 1525731"/>
                  <a:gd name="connsiteX2088" fmla="*/ 3401979 w 6801921"/>
                  <a:gd name="connsiteY2088" fmla="*/ 1052868 h 1525731"/>
                  <a:gd name="connsiteX2089" fmla="*/ 3376998 w 6801921"/>
                  <a:gd name="connsiteY2089" fmla="*/ 1074222 h 1525731"/>
                  <a:gd name="connsiteX2090" fmla="*/ 3360342 w 6801921"/>
                  <a:gd name="connsiteY2090" fmla="*/ 1074222 h 1525731"/>
                  <a:gd name="connsiteX2091" fmla="*/ 3335360 w 6801921"/>
                  <a:gd name="connsiteY2091" fmla="*/ 1052868 h 1525731"/>
                  <a:gd name="connsiteX2092" fmla="*/ 3360342 w 6801921"/>
                  <a:gd name="connsiteY2092" fmla="*/ 1031513 h 1525731"/>
                  <a:gd name="connsiteX2093" fmla="*/ 3447187 w 6801921"/>
                  <a:gd name="connsiteY2093" fmla="*/ 1027445 h 1525731"/>
                  <a:gd name="connsiteX2094" fmla="*/ 3509046 w 6801921"/>
                  <a:gd name="connsiteY2094" fmla="*/ 1027445 h 1525731"/>
                  <a:gd name="connsiteX2095" fmla="*/ 3535219 w 6801921"/>
                  <a:gd name="connsiteY2095" fmla="*/ 1049817 h 1525731"/>
                  <a:gd name="connsiteX2096" fmla="*/ 3509046 w 6801921"/>
                  <a:gd name="connsiteY2096" fmla="*/ 1072190 h 1525731"/>
                  <a:gd name="connsiteX2097" fmla="*/ 3447187 w 6801921"/>
                  <a:gd name="connsiteY2097" fmla="*/ 1072190 h 1525731"/>
                  <a:gd name="connsiteX2098" fmla="*/ 3421014 w 6801921"/>
                  <a:gd name="connsiteY2098" fmla="*/ 1049817 h 1525731"/>
                  <a:gd name="connsiteX2099" fmla="*/ 3447187 w 6801921"/>
                  <a:gd name="connsiteY2099" fmla="*/ 1027445 h 1525731"/>
                  <a:gd name="connsiteX2100" fmla="*/ 2376514 w 6801921"/>
                  <a:gd name="connsiteY2100" fmla="*/ 1021343 h 1525731"/>
                  <a:gd name="connsiteX2101" fmla="*/ 2481202 w 6801921"/>
                  <a:gd name="connsiteY2101" fmla="*/ 1021343 h 1525731"/>
                  <a:gd name="connsiteX2102" fmla="*/ 2540683 w 6801921"/>
                  <a:gd name="connsiteY2102" fmla="*/ 1072188 h 1525731"/>
                  <a:gd name="connsiteX2103" fmla="*/ 2481202 w 6801921"/>
                  <a:gd name="connsiteY2103" fmla="*/ 1123034 h 1525731"/>
                  <a:gd name="connsiteX2104" fmla="*/ 2376514 w 6801921"/>
                  <a:gd name="connsiteY2104" fmla="*/ 1123034 h 1525731"/>
                  <a:gd name="connsiteX2105" fmla="*/ 2317032 w 6801921"/>
                  <a:gd name="connsiteY2105" fmla="*/ 1072188 h 1525731"/>
                  <a:gd name="connsiteX2106" fmla="*/ 2376514 w 6801921"/>
                  <a:gd name="connsiteY2106" fmla="*/ 1021343 h 1525731"/>
                  <a:gd name="connsiteX2107" fmla="*/ 3573763 w 6801921"/>
                  <a:gd name="connsiteY2107" fmla="*/ 1020530 h 1525731"/>
                  <a:gd name="connsiteX2108" fmla="*/ 3682258 w 6801921"/>
                  <a:gd name="connsiteY2108" fmla="*/ 1020530 h 1525731"/>
                  <a:gd name="connsiteX2109" fmla="*/ 3694371 w 6801921"/>
                  <a:gd name="connsiteY2109" fmla="*/ 1024819 h 1525731"/>
                  <a:gd name="connsiteX2110" fmla="*/ 3699389 w 6801921"/>
                  <a:gd name="connsiteY2110" fmla="*/ 1035173 h 1525731"/>
                  <a:gd name="connsiteX2111" fmla="*/ 3694371 w 6801921"/>
                  <a:gd name="connsiteY2111" fmla="*/ 1045527 h 1525731"/>
                  <a:gd name="connsiteX2112" fmla="*/ 3682258 w 6801921"/>
                  <a:gd name="connsiteY2112" fmla="*/ 1049817 h 1525731"/>
                  <a:gd name="connsiteX2113" fmla="*/ 3573763 w 6801921"/>
                  <a:gd name="connsiteY2113" fmla="*/ 1049817 h 1525731"/>
                  <a:gd name="connsiteX2114" fmla="*/ 3556632 w 6801921"/>
                  <a:gd name="connsiteY2114" fmla="*/ 1035173 h 1525731"/>
                  <a:gd name="connsiteX2115" fmla="*/ 3556633 w 6801921"/>
                  <a:gd name="connsiteY2115" fmla="*/ 1035173 h 1525731"/>
                  <a:gd name="connsiteX2116" fmla="*/ 3573763 w 6801921"/>
                  <a:gd name="connsiteY2116" fmla="*/ 1020530 h 1525731"/>
                  <a:gd name="connsiteX2117" fmla="*/ 6328445 w 6801921"/>
                  <a:gd name="connsiteY2117" fmla="*/ 1015245 h 1525731"/>
                  <a:gd name="connsiteX2118" fmla="*/ 6433133 w 6801921"/>
                  <a:gd name="connsiteY2118" fmla="*/ 1015245 h 1525731"/>
                  <a:gd name="connsiteX2119" fmla="*/ 6492615 w 6801921"/>
                  <a:gd name="connsiteY2119" fmla="*/ 1066091 h 1525731"/>
                  <a:gd name="connsiteX2120" fmla="*/ 6433133 w 6801921"/>
                  <a:gd name="connsiteY2120" fmla="*/ 1116936 h 1525731"/>
                  <a:gd name="connsiteX2121" fmla="*/ 6328445 w 6801921"/>
                  <a:gd name="connsiteY2121" fmla="*/ 1116936 h 1525731"/>
                  <a:gd name="connsiteX2122" fmla="*/ 6268963 w 6801921"/>
                  <a:gd name="connsiteY2122" fmla="*/ 1066091 h 1525731"/>
                  <a:gd name="connsiteX2123" fmla="*/ 6328445 w 6801921"/>
                  <a:gd name="connsiteY2123" fmla="*/ 1015245 h 1525731"/>
                  <a:gd name="connsiteX2124" fmla="*/ 2015237 w 6801921"/>
                  <a:gd name="connsiteY2124" fmla="*/ 1015245 h 1525731"/>
                  <a:gd name="connsiteX2125" fmla="*/ 2119925 w 6801921"/>
                  <a:gd name="connsiteY2125" fmla="*/ 1015245 h 1525731"/>
                  <a:gd name="connsiteX2126" fmla="*/ 2179407 w 6801921"/>
                  <a:gd name="connsiteY2126" fmla="*/ 1066091 h 1525731"/>
                  <a:gd name="connsiteX2127" fmla="*/ 2119925 w 6801921"/>
                  <a:gd name="connsiteY2127" fmla="*/ 1116936 h 1525731"/>
                  <a:gd name="connsiteX2128" fmla="*/ 2015237 w 6801921"/>
                  <a:gd name="connsiteY2128" fmla="*/ 1116936 h 1525731"/>
                  <a:gd name="connsiteX2129" fmla="*/ 1955756 w 6801921"/>
                  <a:gd name="connsiteY2129" fmla="*/ 1066091 h 1525731"/>
                  <a:gd name="connsiteX2130" fmla="*/ 2015237 w 6801921"/>
                  <a:gd name="connsiteY2130" fmla="*/ 1015245 h 1525731"/>
                  <a:gd name="connsiteX2131" fmla="*/ 5780023 w 6801921"/>
                  <a:gd name="connsiteY2131" fmla="*/ 1013212 h 1525731"/>
                  <a:gd name="connsiteX2132" fmla="*/ 5844264 w 6801921"/>
                  <a:gd name="connsiteY2132" fmla="*/ 1013212 h 1525731"/>
                  <a:gd name="connsiteX2133" fmla="*/ 5893038 w 6801921"/>
                  <a:gd name="connsiteY2133" fmla="*/ 1054905 h 1525731"/>
                  <a:gd name="connsiteX2134" fmla="*/ 5844264 w 6801921"/>
                  <a:gd name="connsiteY2134" fmla="*/ 1096597 h 1525731"/>
                  <a:gd name="connsiteX2135" fmla="*/ 5780023 w 6801921"/>
                  <a:gd name="connsiteY2135" fmla="*/ 1096597 h 1525731"/>
                  <a:gd name="connsiteX2136" fmla="*/ 5731248 w 6801921"/>
                  <a:gd name="connsiteY2136" fmla="*/ 1054905 h 1525731"/>
                  <a:gd name="connsiteX2137" fmla="*/ 5780023 w 6801921"/>
                  <a:gd name="connsiteY2137" fmla="*/ 1013212 h 1525731"/>
                  <a:gd name="connsiteX2138" fmla="*/ 1466815 w 6801921"/>
                  <a:gd name="connsiteY2138" fmla="*/ 1013212 h 1525731"/>
                  <a:gd name="connsiteX2139" fmla="*/ 1531056 w 6801921"/>
                  <a:gd name="connsiteY2139" fmla="*/ 1013212 h 1525731"/>
                  <a:gd name="connsiteX2140" fmla="*/ 1579830 w 6801921"/>
                  <a:gd name="connsiteY2140" fmla="*/ 1054905 h 1525731"/>
                  <a:gd name="connsiteX2141" fmla="*/ 1531056 w 6801921"/>
                  <a:gd name="connsiteY2141" fmla="*/ 1096597 h 1525731"/>
                  <a:gd name="connsiteX2142" fmla="*/ 1466815 w 6801921"/>
                  <a:gd name="connsiteY2142" fmla="*/ 1096597 h 1525731"/>
                  <a:gd name="connsiteX2143" fmla="*/ 1418040 w 6801921"/>
                  <a:gd name="connsiteY2143" fmla="*/ 1054905 h 1525731"/>
                  <a:gd name="connsiteX2144" fmla="*/ 1466815 w 6801921"/>
                  <a:gd name="connsiteY2144" fmla="*/ 1013212 h 1525731"/>
                  <a:gd name="connsiteX2145" fmla="*/ 2577561 w 6801921"/>
                  <a:gd name="connsiteY2145" fmla="*/ 1011175 h 1525731"/>
                  <a:gd name="connsiteX2146" fmla="*/ 2594217 w 6801921"/>
                  <a:gd name="connsiteY2146" fmla="*/ 1011175 h 1525731"/>
                  <a:gd name="connsiteX2147" fmla="*/ 2619199 w 6801921"/>
                  <a:gd name="connsiteY2147" fmla="*/ 1032529 h 1525731"/>
                  <a:gd name="connsiteX2148" fmla="*/ 2594217 w 6801921"/>
                  <a:gd name="connsiteY2148" fmla="*/ 1053884 h 1525731"/>
                  <a:gd name="connsiteX2149" fmla="*/ 2577561 w 6801921"/>
                  <a:gd name="connsiteY2149" fmla="*/ 1053884 h 1525731"/>
                  <a:gd name="connsiteX2150" fmla="*/ 2552579 w 6801921"/>
                  <a:gd name="connsiteY2150" fmla="*/ 1032529 h 1525731"/>
                  <a:gd name="connsiteX2151" fmla="*/ 2577561 w 6801921"/>
                  <a:gd name="connsiteY2151" fmla="*/ 1011175 h 1525731"/>
                  <a:gd name="connsiteX2152" fmla="*/ 2664406 w 6801921"/>
                  <a:gd name="connsiteY2152" fmla="*/ 1007106 h 1525731"/>
                  <a:gd name="connsiteX2153" fmla="*/ 2726266 w 6801921"/>
                  <a:gd name="connsiteY2153" fmla="*/ 1007106 h 1525731"/>
                  <a:gd name="connsiteX2154" fmla="*/ 2752439 w 6801921"/>
                  <a:gd name="connsiteY2154" fmla="*/ 1029479 h 1525731"/>
                  <a:gd name="connsiteX2155" fmla="*/ 2726266 w 6801921"/>
                  <a:gd name="connsiteY2155" fmla="*/ 1051852 h 1525731"/>
                  <a:gd name="connsiteX2156" fmla="*/ 2664406 w 6801921"/>
                  <a:gd name="connsiteY2156" fmla="*/ 1051852 h 1525731"/>
                  <a:gd name="connsiteX2157" fmla="*/ 2638234 w 6801921"/>
                  <a:gd name="connsiteY2157" fmla="*/ 1029479 h 1525731"/>
                  <a:gd name="connsiteX2158" fmla="*/ 2664406 w 6801921"/>
                  <a:gd name="connsiteY2158" fmla="*/ 1007106 h 1525731"/>
                  <a:gd name="connsiteX2159" fmla="*/ 6003675 w 6801921"/>
                  <a:gd name="connsiteY2159" fmla="*/ 1001009 h 1525731"/>
                  <a:gd name="connsiteX2160" fmla="*/ 6020331 w 6801921"/>
                  <a:gd name="connsiteY2160" fmla="*/ 1001009 h 1525731"/>
                  <a:gd name="connsiteX2161" fmla="*/ 6045313 w 6801921"/>
                  <a:gd name="connsiteY2161" fmla="*/ 1022364 h 1525731"/>
                  <a:gd name="connsiteX2162" fmla="*/ 6020331 w 6801921"/>
                  <a:gd name="connsiteY2162" fmla="*/ 1043718 h 1525731"/>
                  <a:gd name="connsiteX2163" fmla="*/ 6003675 w 6801921"/>
                  <a:gd name="connsiteY2163" fmla="*/ 1043718 h 1525731"/>
                  <a:gd name="connsiteX2164" fmla="*/ 5978693 w 6801921"/>
                  <a:gd name="connsiteY2164" fmla="*/ 1022364 h 1525731"/>
                  <a:gd name="connsiteX2165" fmla="*/ 6003675 w 6801921"/>
                  <a:gd name="connsiteY2165" fmla="*/ 1001009 h 1525731"/>
                  <a:gd name="connsiteX2166" fmla="*/ 1690467 w 6801921"/>
                  <a:gd name="connsiteY2166" fmla="*/ 1001009 h 1525731"/>
                  <a:gd name="connsiteX2167" fmla="*/ 1707123 w 6801921"/>
                  <a:gd name="connsiteY2167" fmla="*/ 1001009 h 1525731"/>
                  <a:gd name="connsiteX2168" fmla="*/ 1732104 w 6801921"/>
                  <a:gd name="connsiteY2168" fmla="*/ 1022364 h 1525731"/>
                  <a:gd name="connsiteX2169" fmla="*/ 1707123 w 6801921"/>
                  <a:gd name="connsiteY2169" fmla="*/ 1043718 h 1525731"/>
                  <a:gd name="connsiteX2170" fmla="*/ 1690467 w 6801921"/>
                  <a:gd name="connsiteY2170" fmla="*/ 1043718 h 1525731"/>
                  <a:gd name="connsiteX2171" fmla="*/ 1665485 w 6801921"/>
                  <a:gd name="connsiteY2171" fmla="*/ 1022364 h 1525731"/>
                  <a:gd name="connsiteX2172" fmla="*/ 1690467 w 6801921"/>
                  <a:gd name="connsiteY2172" fmla="*/ 1001009 h 1525731"/>
                  <a:gd name="connsiteX2173" fmla="*/ 5184016 w 6801921"/>
                  <a:gd name="connsiteY2173" fmla="*/ 1001008 h 1525731"/>
                  <a:gd name="connsiteX2174" fmla="*/ 5307737 w 6801921"/>
                  <a:gd name="connsiteY2174" fmla="*/ 1001008 h 1525731"/>
                  <a:gd name="connsiteX2175" fmla="*/ 5333909 w 6801921"/>
                  <a:gd name="connsiteY2175" fmla="*/ 1023380 h 1525731"/>
                  <a:gd name="connsiteX2176" fmla="*/ 5307737 w 6801921"/>
                  <a:gd name="connsiteY2176" fmla="*/ 1045753 h 1525731"/>
                  <a:gd name="connsiteX2177" fmla="*/ 5184016 w 6801921"/>
                  <a:gd name="connsiteY2177" fmla="*/ 1045753 h 1525731"/>
                  <a:gd name="connsiteX2178" fmla="*/ 5157843 w 6801921"/>
                  <a:gd name="connsiteY2178" fmla="*/ 1023380 h 1525731"/>
                  <a:gd name="connsiteX2179" fmla="*/ 5184016 w 6801921"/>
                  <a:gd name="connsiteY2179" fmla="*/ 1001008 h 1525731"/>
                  <a:gd name="connsiteX2180" fmla="*/ 870808 w 6801921"/>
                  <a:gd name="connsiteY2180" fmla="*/ 1001008 h 1525731"/>
                  <a:gd name="connsiteX2181" fmla="*/ 994529 w 6801921"/>
                  <a:gd name="connsiteY2181" fmla="*/ 1001008 h 1525731"/>
                  <a:gd name="connsiteX2182" fmla="*/ 1020701 w 6801921"/>
                  <a:gd name="connsiteY2182" fmla="*/ 1023380 h 1525731"/>
                  <a:gd name="connsiteX2183" fmla="*/ 994529 w 6801921"/>
                  <a:gd name="connsiteY2183" fmla="*/ 1045753 h 1525731"/>
                  <a:gd name="connsiteX2184" fmla="*/ 870808 w 6801921"/>
                  <a:gd name="connsiteY2184" fmla="*/ 1045753 h 1525731"/>
                  <a:gd name="connsiteX2185" fmla="*/ 844635 w 6801921"/>
                  <a:gd name="connsiteY2185" fmla="*/ 1023380 h 1525731"/>
                  <a:gd name="connsiteX2186" fmla="*/ 870808 w 6801921"/>
                  <a:gd name="connsiteY2186" fmla="*/ 1001008 h 1525731"/>
                  <a:gd name="connsiteX2187" fmla="*/ 2790983 w 6801921"/>
                  <a:gd name="connsiteY2187" fmla="*/ 1000191 h 1525731"/>
                  <a:gd name="connsiteX2188" fmla="*/ 2899478 w 6801921"/>
                  <a:gd name="connsiteY2188" fmla="*/ 1000192 h 1525731"/>
                  <a:gd name="connsiteX2189" fmla="*/ 2911591 w 6801921"/>
                  <a:gd name="connsiteY2189" fmla="*/ 1004481 h 1525731"/>
                  <a:gd name="connsiteX2190" fmla="*/ 2916608 w 6801921"/>
                  <a:gd name="connsiteY2190" fmla="*/ 1014835 h 1525731"/>
                  <a:gd name="connsiteX2191" fmla="*/ 2911591 w 6801921"/>
                  <a:gd name="connsiteY2191" fmla="*/ 1025189 h 1525731"/>
                  <a:gd name="connsiteX2192" fmla="*/ 2899478 w 6801921"/>
                  <a:gd name="connsiteY2192" fmla="*/ 1029478 h 1525731"/>
                  <a:gd name="connsiteX2193" fmla="*/ 2790982 w 6801921"/>
                  <a:gd name="connsiteY2193" fmla="*/ 1029478 h 1525731"/>
                  <a:gd name="connsiteX2194" fmla="*/ 2773852 w 6801921"/>
                  <a:gd name="connsiteY2194" fmla="*/ 1014835 h 1525731"/>
                  <a:gd name="connsiteX2195" fmla="*/ 2790983 w 6801921"/>
                  <a:gd name="connsiteY2195" fmla="*/ 1000191 h 1525731"/>
                  <a:gd name="connsiteX2196" fmla="*/ 6225543 w 6801921"/>
                  <a:gd name="connsiteY2196" fmla="*/ 995414 h 1525731"/>
                  <a:gd name="connsiteX2197" fmla="*/ 6251118 w 6801921"/>
                  <a:gd name="connsiteY2197" fmla="*/ 995414 h 1525731"/>
                  <a:gd name="connsiteX2198" fmla="*/ 6269558 w 6801921"/>
                  <a:gd name="connsiteY2198" fmla="*/ 1011177 h 1525731"/>
                  <a:gd name="connsiteX2199" fmla="*/ 6251118 w 6801921"/>
                  <a:gd name="connsiteY2199" fmla="*/ 1026939 h 1525731"/>
                  <a:gd name="connsiteX2200" fmla="*/ 6225543 w 6801921"/>
                  <a:gd name="connsiteY2200" fmla="*/ 1026939 h 1525731"/>
                  <a:gd name="connsiteX2201" fmla="*/ 6207103 w 6801921"/>
                  <a:gd name="connsiteY2201" fmla="*/ 1011177 h 1525731"/>
                  <a:gd name="connsiteX2202" fmla="*/ 6225543 w 6801921"/>
                  <a:gd name="connsiteY2202" fmla="*/ 995414 h 1525731"/>
                  <a:gd name="connsiteX2203" fmla="*/ 1912335 w 6801921"/>
                  <a:gd name="connsiteY2203" fmla="*/ 995414 h 1525731"/>
                  <a:gd name="connsiteX2204" fmla="*/ 1937910 w 6801921"/>
                  <a:gd name="connsiteY2204" fmla="*/ 995414 h 1525731"/>
                  <a:gd name="connsiteX2205" fmla="*/ 1956350 w 6801921"/>
                  <a:gd name="connsiteY2205" fmla="*/ 1011177 h 1525731"/>
                  <a:gd name="connsiteX2206" fmla="*/ 1937910 w 6801921"/>
                  <a:gd name="connsiteY2206" fmla="*/ 1026939 h 1525731"/>
                  <a:gd name="connsiteX2207" fmla="*/ 1912335 w 6801921"/>
                  <a:gd name="connsiteY2207" fmla="*/ 1026939 h 1525731"/>
                  <a:gd name="connsiteX2208" fmla="*/ 1893895 w 6801921"/>
                  <a:gd name="connsiteY2208" fmla="*/ 1011177 h 1525731"/>
                  <a:gd name="connsiteX2209" fmla="*/ 1912335 w 6801921"/>
                  <a:gd name="connsiteY2209" fmla="*/ 995414 h 1525731"/>
                  <a:gd name="connsiteX2210" fmla="*/ 5545665 w 6801921"/>
                  <a:gd name="connsiteY2210" fmla="*/ 994907 h 1525731"/>
                  <a:gd name="connsiteX2211" fmla="*/ 5650353 w 6801921"/>
                  <a:gd name="connsiteY2211" fmla="*/ 994907 h 1525731"/>
                  <a:gd name="connsiteX2212" fmla="*/ 5709834 w 6801921"/>
                  <a:gd name="connsiteY2212" fmla="*/ 1045753 h 1525731"/>
                  <a:gd name="connsiteX2213" fmla="*/ 5650353 w 6801921"/>
                  <a:gd name="connsiteY2213" fmla="*/ 1096598 h 1525731"/>
                  <a:gd name="connsiteX2214" fmla="*/ 5545665 w 6801921"/>
                  <a:gd name="connsiteY2214" fmla="*/ 1096598 h 1525731"/>
                  <a:gd name="connsiteX2215" fmla="*/ 5486183 w 6801921"/>
                  <a:gd name="connsiteY2215" fmla="*/ 1045753 h 1525731"/>
                  <a:gd name="connsiteX2216" fmla="*/ 5545665 w 6801921"/>
                  <a:gd name="connsiteY2216" fmla="*/ 994907 h 1525731"/>
                  <a:gd name="connsiteX2217" fmla="*/ 1232457 w 6801921"/>
                  <a:gd name="connsiteY2217" fmla="*/ 994907 h 1525731"/>
                  <a:gd name="connsiteX2218" fmla="*/ 1337145 w 6801921"/>
                  <a:gd name="connsiteY2218" fmla="*/ 994907 h 1525731"/>
                  <a:gd name="connsiteX2219" fmla="*/ 1396626 w 6801921"/>
                  <a:gd name="connsiteY2219" fmla="*/ 1045753 h 1525731"/>
                  <a:gd name="connsiteX2220" fmla="*/ 1337145 w 6801921"/>
                  <a:gd name="connsiteY2220" fmla="*/ 1096598 h 1525731"/>
                  <a:gd name="connsiteX2221" fmla="*/ 1232457 w 6801921"/>
                  <a:gd name="connsiteY2221" fmla="*/ 1096598 h 1525731"/>
                  <a:gd name="connsiteX2222" fmla="*/ 1172975 w 6801921"/>
                  <a:gd name="connsiteY2222" fmla="*/ 1045753 h 1525731"/>
                  <a:gd name="connsiteX2223" fmla="*/ 1232457 w 6801921"/>
                  <a:gd name="connsiteY2223" fmla="*/ 994907 h 1525731"/>
                  <a:gd name="connsiteX2224" fmla="*/ 3987276 w 6801921"/>
                  <a:gd name="connsiteY2224" fmla="*/ 992870 h 1525731"/>
                  <a:gd name="connsiteX2225" fmla="*/ 4110996 w 6801921"/>
                  <a:gd name="connsiteY2225" fmla="*/ 992870 h 1525731"/>
                  <a:gd name="connsiteX2226" fmla="*/ 4137169 w 6801921"/>
                  <a:gd name="connsiteY2226" fmla="*/ 1015242 h 1525731"/>
                  <a:gd name="connsiteX2227" fmla="*/ 4110996 w 6801921"/>
                  <a:gd name="connsiteY2227" fmla="*/ 1037615 h 1525731"/>
                  <a:gd name="connsiteX2228" fmla="*/ 3987276 w 6801921"/>
                  <a:gd name="connsiteY2228" fmla="*/ 1037615 h 1525731"/>
                  <a:gd name="connsiteX2229" fmla="*/ 3961103 w 6801921"/>
                  <a:gd name="connsiteY2229" fmla="*/ 1015242 h 1525731"/>
                  <a:gd name="connsiteX2230" fmla="*/ 3987276 w 6801921"/>
                  <a:gd name="connsiteY2230" fmla="*/ 992870 h 1525731"/>
                  <a:gd name="connsiteX2231" fmla="*/ 4998438 w 6801921"/>
                  <a:gd name="connsiteY2231" fmla="*/ 990840 h 1525731"/>
                  <a:gd name="connsiteX2232" fmla="*/ 5107884 w 6801921"/>
                  <a:gd name="connsiteY2232" fmla="*/ 990840 h 1525731"/>
                  <a:gd name="connsiteX2233" fmla="*/ 5136436 w 6801921"/>
                  <a:gd name="connsiteY2233" fmla="*/ 1015245 h 1525731"/>
                  <a:gd name="connsiteX2234" fmla="*/ 5136435 w 6801921"/>
                  <a:gd name="connsiteY2234" fmla="*/ 1015245 h 1525731"/>
                  <a:gd name="connsiteX2235" fmla="*/ 5107884 w 6801921"/>
                  <a:gd name="connsiteY2235" fmla="*/ 1039650 h 1525731"/>
                  <a:gd name="connsiteX2236" fmla="*/ 4998438 w 6801921"/>
                  <a:gd name="connsiteY2236" fmla="*/ 1039649 h 1525731"/>
                  <a:gd name="connsiteX2237" fmla="*/ 4978249 w 6801921"/>
                  <a:gd name="connsiteY2237" fmla="*/ 1032501 h 1525731"/>
                  <a:gd name="connsiteX2238" fmla="*/ 4969887 w 6801921"/>
                  <a:gd name="connsiteY2238" fmla="*/ 1015244 h 1525731"/>
                  <a:gd name="connsiteX2239" fmla="*/ 4978249 w 6801921"/>
                  <a:gd name="connsiteY2239" fmla="*/ 997988 h 1525731"/>
                  <a:gd name="connsiteX2240" fmla="*/ 4998438 w 6801921"/>
                  <a:gd name="connsiteY2240" fmla="*/ 990840 h 1525731"/>
                  <a:gd name="connsiteX2241" fmla="*/ 685230 w 6801921"/>
                  <a:gd name="connsiteY2241" fmla="*/ 990840 h 1525731"/>
                  <a:gd name="connsiteX2242" fmla="*/ 794676 w 6801921"/>
                  <a:gd name="connsiteY2242" fmla="*/ 990840 h 1525731"/>
                  <a:gd name="connsiteX2243" fmla="*/ 823228 w 6801921"/>
                  <a:gd name="connsiteY2243" fmla="*/ 1015245 h 1525731"/>
                  <a:gd name="connsiteX2244" fmla="*/ 823227 w 6801921"/>
                  <a:gd name="connsiteY2244" fmla="*/ 1015245 h 1525731"/>
                  <a:gd name="connsiteX2245" fmla="*/ 794676 w 6801921"/>
                  <a:gd name="connsiteY2245" fmla="*/ 1039650 h 1525731"/>
                  <a:gd name="connsiteX2246" fmla="*/ 685230 w 6801921"/>
                  <a:gd name="connsiteY2246" fmla="*/ 1039649 h 1525731"/>
                  <a:gd name="connsiteX2247" fmla="*/ 665041 w 6801921"/>
                  <a:gd name="connsiteY2247" fmla="*/ 1032501 h 1525731"/>
                  <a:gd name="connsiteX2248" fmla="*/ 656679 w 6801921"/>
                  <a:gd name="connsiteY2248" fmla="*/ 1015244 h 1525731"/>
                  <a:gd name="connsiteX2249" fmla="*/ 665041 w 6801921"/>
                  <a:gd name="connsiteY2249" fmla="*/ 997988 h 1525731"/>
                  <a:gd name="connsiteX2250" fmla="*/ 685230 w 6801921"/>
                  <a:gd name="connsiteY2250" fmla="*/ 990840 h 1525731"/>
                  <a:gd name="connsiteX2251" fmla="*/ 4799056 w 6801921"/>
                  <a:gd name="connsiteY2251" fmla="*/ 988805 h 1525731"/>
                  <a:gd name="connsiteX2252" fmla="*/ 4931344 w 6801921"/>
                  <a:gd name="connsiteY2252" fmla="*/ 988805 h 1525731"/>
                  <a:gd name="connsiteX2253" fmla="*/ 4948475 w 6801921"/>
                  <a:gd name="connsiteY2253" fmla="*/ 1003448 h 1525731"/>
                  <a:gd name="connsiteX2254" fmla="*/ 4948474 w 6801921"/>
                  <a:gd name="connsiteY2254" fmla="*/ 1003448 h 1525731"/>
                  <a:gd name="connsiteX2255" fmla="*/ 4931343 w 6801921"/>
                  <a:gd name="connsiteY2255" fmla="*/ 1018092 h 1525731"/>
                  <a:gd name="connsiteX2256" fmla="*/ 4799056 w 6801921"/>
                  <a:gd name="connsiteY2256" fmla="*/ 1018091 h 1525731"/>
                  <a:gd name="connsiteX2257" fmla="*/ 4786943 w 6801921"/>
                  <a:gd name="connsiteY2257" fmla="*/ 1013802 h 1525731"/>
                  <a:gd name="connsiteX2258" fmla="*/ 4781925 w 6801921"/>
                  <a:gd name="connsiteY2258" fmla="*/ 1003447 h 1525731"/>
                  <a:gd name="connsiteX2259" fmla="*/ 4786943 w 6801921"/>
                  <a:gd name="connsiteY2259" fmla="*/ 993093 h 1525731"/>
                  <a:gd name="connsiteX2260" fmla="*/ 4799056 w 6801921"/>
                  <a:gd name="connsiteY2260" fmla="*/ 988805 h 1525731"/>
                  <a:gd name="connsiteX2261" fmla="*/ 485848 w 6801921"/>
                  <a:gd name="connsiteY2261" fmla="*/ 988805 h 1525731"/>
                  <a:gd name="connsiteX2262" fmla="*/ 618136 w 6801921"/>
                  <a:gd name="connsiteY2262" fmla="*/ 988805 h 1525731"/>
                  <a:gd name="connsiteX2263" fmla="*/ 635267 w 6801921"/>
                  <a:gd name="connsiteY2263" fmla="*/ 1003448 h 1525731"/>
                  <a:gd name="connsiteX2264" fmla="*/ 635266 w 6801921"/>
                  <a:gd name="connsiteY2264" fmla="*/ 1003448 h 1525731"/>
                  <a:gd name="connsiteX2265" fmla="*/ 618135 w 6801921"/>
                  <a:gd name="connsiteY2265" fmla="*/ 1018092 h 1525731"/>
                  <a:gd name="connsiteX2266" fmla="*/ 485848 w 6801921"/>
                  <a:gd name="connsiteY2266" fmla="*/ 1018091 h 1525731"/>
                  <a:gd name="connsiteX2267" fmla="*/ 473735 w 6801921"/>
                  <a:gd name="connsiteY2267" fmla="*/ 1013802 h 1525731"/>
                  <a:gd name="connsiteX2268" fmla="*/ 468717 w 6801921"/>
                  <a:gd name="connsiteY2268" fmla="*/ 1003447 h 1525731"/>
                  <a:gd name="connsiteX2269" fmla="*/ 473735 w 6801921"/>
                  <a:gd name="connsiteY2269" fmla="*/ 993093 h 1525731"/>
                  <a:gd name="connsiteX2270" fmla="*/ 485848 w 6801921"/>
                  <a:gd name="connsiteY2270" fmla="*/ 988805 h 1525731"/>
                  <a:gd name="connsiteX2271" fmla="*/ 5923375 w 6801921"/>
                  <a:gd name="connsiteY2271" fmla="*/ 984230 h 1525731"/>
                  <a:gd name="connsiteX2272" fmla="*/ 5940030 w 6801921"/>
                  <a:gd name="connsiteY2272" fmla="*/ 984230 h 1525731"/>
                  <a:gd name="connsiteX2273" fmla="*/ 5965012 w 6801921"/>
                  <a:gd name="connsiteY2273" fmla="*/ 1005584 h 1525731"/>
                  <a:gd name="connsiteX2274" fmla="*/ 5940030 w 6801921"/>
                  <a:gd name="connsiteY2274" fmla="*/ 1026939 h 1525731"/>
                  <a:gd name="connsiteX2275" fmla="*/ 5923375 w 6801921"/>
                  <a:gd name="connsiteY2275" fmla="*/ 1026939 h 1525731"/>
                  <a:gd name="connsiteX2276" fmla="*/ 5898393 w 6801921"/>
                  <a:gd name="connsiteY2276" fmla="*/ 1005584 h 1525731"/>
                  <a:gd name="connsiteX2277" fmla="*/ 5923375 w 6801921"/>
                  <a:gd name="connsiteY2277" fmla="*/ 984230 h 1525731"/>
                  <a:gd name="connsiteX2278" fmla="*/ 1610167 w 6801921"/>
                  <a:gd name="connsiteY2278" fmla="*/ 984230 h 1525731"/>
                  <a:gd name="connsiteX2279" fmla="*/ 1626822 w 6801921"/>
                  <a:gd name="connsiteY2279" fmla="*/ 984230 h 1525731"/>
                  <a:gd name="connsiteX2280" fmla="*/ 1651804 w 6801921"/>
                  <a:gd name="connsiteY2280" fmla="*/ 1005584 h 1525731"/>
                  <a:gd name="connsiteX2281" fmla="*/ 1626822 w 6801921"/>
                  <a:gd name="connsiteY2281" fmla="*/ 1026939 h 1525731"/>
                  <a:gd name="connsiteX2282" fmla="*/ 1610167 w 6801921"/>
                  <a:gd name="connsiteY2282" fmla="*/ 1026939 h 1525731"/>
                  <a:gd name="connsiteX2283" fmla="*/ 1585184 w 6801921"/>
                  <a:gd name="connsiteY2283" fmla="*/ 1005584 h 1525731"/>
                  <a:gd name="connsiteX2284" fmla="*/ 1610167 w 6801921"/>
                  <a:gd name="connsiteY2284" fmla="*/ 984230 h 1525731"/>
                  <a:gd name="connsiteX2285" fmla="*/ 4513653 w 6801921"/>
                  <a:gd name="connsiteY2285" fmla="*/ 970500 h 1525731"/>
                  <a:gd name="connsiteX2286" fmla="*/ 4535671 w 6801921"/>
                  <a:gd name="connsiteY2286" fmla="*/ 970500 h 1525731"/>
                  <a:gd name="connsiteX2287" fmla="*/ 4572549 w 6801921"/>
                  <a:gd name="connsiteY2287" fmla="*/ 1002025 h 1525731"/>
                  <a:gd name="connsiteX2288" fmla="*/ 4535671 w 6801921"/>
                  <a:gd name="connsiteY2288" fmla="*/ 1033549 h 1525731"/>
                  <a:gd name="connsiteX2289" fmla="*/ 4504741 w 6801921"/>
                  <a:gd name="connsiteY2289" fmla="*/ 1033549 h 1525731"/>
                  <a:gd name="connsiteX2290" fmla="*/ 4490386 w 6801921"/>
                  <a:gd name="connsiteY2290" fmla="*/ 1031072 h 1525731"/>
                  <a:gd name="connsiteX2291" fmla="*/ 4489000 w 6801921"/>
                  <a:gd name="connsiteY2291" fmla="*/ 1030273 h 1525731"/>
                  <a:gd name="connsiteX2292" fmla="*/ 4490166 w 6801921"/>
                  <a:gd name="connsiteY2292" fmla="*/ 1027446 h 1525731"/>
                  <a:gd name="connsiteX2293" fmla="*/ 4436956 w 6801921"/>
                  <a:gd name="connsiteY2293" fmla="*/ 1027446 h 1525731"/>
                  <a:gd name="connsiteX2294" fmla="*/ 4410785 w 6801921"/>
                  <a:gd name="connsiteY2294" fmla="*/ 1005073 h 1525731"/>
                  <a:gd name="connsiteX2295" fmla="*/ 4436956 w 6801921"/>
                  <a:gd name="connsiteY2295" fmla="*/ 982701 h 1525731"/>
                  <a:gd name="connsiteX2296" fmla="*/ 4508621 w 6801921"/>
                  <a:gd name="connsiteY2296" fmla="*/ 982701 h 1525731"/>
                  <a:gd name="connsiteX2297" fmla="*/ 200445 w 6801921"/>
                  <a:gd name="connsiteY2297" fmla="*/ 970500 h 1525731"/>
                  <a:gd name="connsiteX2298" fmla="*/ 222463 w 6801921"/>
                  <a:gd name="connsiteY2298" fmla="*/ 970500 h 1525731"/>
                  <a:gd name="connsiteX2299" fmla="*/ 259341 w 6801921"/>
                  <a:gd name="connsiteY2299" fmla="*/ 1002025 h 1525731"/>
                  <a:gd name="connsiteX2300" fmla="*/ 222463 w 6801921"/>
                  <a:gd name="connsiteY2300" fmla="*/ 1033549 h 1525731"/>
                  <a:gd name="connsiteX2301" fmla="*/ 191533 w 6801921"/>
                  <a:gd name="connsiteY2301" fmla="*/ 1033549 h 1525731"/>
                  <a:gd name="connsiteX2302" fmla="*/ 177178 w 6801921"/>
                  <a:gd name="connsiteY2302" fmla="*/ 1031072 h 1525731"/>
                  <a:gd name="connsiteX2303" fmla="*/ 175792 w 6801921"/>
                  <a:gd name="connsiteY2303" fmla="*/ 1030273 h 1525731"/>
                  <a:gd name="connsiteX2304" fmla="*/ 3424583 w 6801921"/>
                  <a:gd name="connsiteY2304" fmla="*/ 960329 h 1525731"/>
                  <a:gd name="connsiteX2305" fmla="*/ 3512616 w 6801921"/>
                  <a:gd name="connsiteY2305" fmla="*/ 960329 h 1525731"/>
                  <a:gd name="connsiteX2306" fmla="*/ 3542357 w 6801921"/>
                  <a:gd name="connsiteY2306" fmla="*/ 985752 h 1525731"/>
                  <a:gd name="connsiteX2307" fmla="*/ 3512616 w 6801921"/>
                  <a:gd name="connsiteY2307" fmla="*/ 1011175 h 1525731"/>
                  <a:gd name="connsiteX2308" fmla="*/ 3424583 w 6801921"/>
                  <a:gd name="connsiteY2308" fmla="*/ 1011175 h 1525731"/>
                  <a:gd name="connsiteX2309" fmla="*/ 3394842 w 6801921"/>
                  <a:gd name="connsiteY2309" fmla="*/ 985752 h 1525731"/>
                  <a:gd name="connsiteX2310" fmla="*/ 3424583 w 6801921"/>
                  <a:gd name="connsiteY2310" fmla="*/ 960329 h 1525731"/>
                  <a:gd name="connsiteX2311" fmla="*/ 3022486 w 6801921"/>
                  <a:gd name="connsiteY2311" fmla="*/ 952194 h 1525731"/>
                  <a:gd name="connsiteX2312" fmla="*/ 3086727 w 6801921"/>
                  <a:gd name="connsiteY2312" fmla="*/ 952194 h 1525731"/>
                  <a:gd name="connsiteX2313" fmla="*/ 3135502 w 6801921"/>
                  <a:gd name="connsiteY2313" fmla="*/ 993887 h 1525731"/>
                  <a:gd name="connsiteX2314" fmla="*/ 3086727 w 6801921"/>
                  <a:gd name="connsiteY2314" fmla="*/ 1035580 h 1525731"/>
                  <a:gd name="connsiteX2315" fmla="*/ 3022486 w 6801921"/>
                  <a:gd name="connsiteY2315" fmla="*/ 1035580 h 1525731"/>
                  <a:gd name="connsiteX2316" fmla="*/ 2973711 w 6801921"/>
                  <a:gd name="connsiteY2316" fmla="*/ 993887 h 1525731"/>
                  <a:gd name="connsiteX2317" fmla="*/ 3022486 w 6801921"/>
                  <a:gd name="connsiteY2317" fmla="*/ 952194 h 1525731"/>
                  <a:gd name="connsiteX2318" fmla="*/ 5396663 w 6801921"/>
                  <a:gd name="connsiteY2318" fmla="*/ 951687 h 1525731"/>
                  <a:gd name="connsiteX2319" fmla="*/ 5442461 w 6801921"/>
                  <a:gd name="connsiteY2319" fmla="*/ 951687 h 1525731"/>
                  <a:gd name="connsiteX2320" fmla="*/ 5488264 w 6801921"/>
                  <a:gd name="connsiteY2320" fmla="*/ 990839 h 1525731"/>
                  <a:gd name="connsiteX2321" fmla="*/ 5488263 w 6801921"/>
                  <a:gd name="connsiteY2321" fmla="*/ 990839 h 1525731"/>
                  <a:gd name="connsiteX2322" fmla="*/ 5442460 w 6801921"/>
                  <a:gd name="connsiteY2322" fmla="*/ 1029991 h 1525731"/>
                  <a:gd name="connsiteX2323" fmla="*/ 5396663 w 6801921"/>
                  <a:gd name="connsiteY2323" fmla="*/ 1029991 h 1525731"/>
                  <a:gd name="connsiteX2324" fmla="*/ 5364276 w 6801921"/>
                  <a:gd name="connsiteY2324" fmla="*/ 1018523 h 1525731"/>
                  <a:gd name="connsiteX2325" fmla="*/ 5350860 w 6801921"/>
                  <a:gd name="connsiteY2325" fmla="*/ 990838 h 1525731"/>
                  <a:gd name="connsiteX2326" fmla="*/ 5364276 w 6801921"/>
                  <a:gd name="connsiteY2326" fmla="*/ 963154 h 1525731"/>
                  <a:gd name="connsiteX2327" fmla="*/ 5396663 w 6801921"/>
                  <a:gd name="connsiteY2327" fmla="*/ 951687 h 1525731"/>
                  <a:gd name="connsiteX2328" fmla="*/ 1083455 w 6801921"/>
                  <a:gd name="connsiteY2328" fmla="*/ 951687 h 1525731"/>
                  <a:gd name="connsiteX2329" fmla="*/ 1129253 w 6801921"/>
                  <a:gd name="connsiteY2329" fmla="*/ 951687 h 1525731"/>
                  <a:gd name="connsiteX2330" fmla="*/ 1175056 w 6801921"/>
                  <a:gd name="connsiteY2330" fmla="*/ 990839 h 1525731"/>
                  <a:gd name="connsiteX2331" fmla="*/ 1175055 w 6801921"/>
                  <a:gd name="connsiteY2331" fmla="*/ 990839 h 1525731"/>
                  <a:gd name="connsiteX2332" fmla="*/ 1129252 w 6801921"/>
                  <a:gd name="connsiteY2332" fmla="*/ 1029991 h 1525731"/>
                  <a:gd name="connsiteX2333" fmla="*/ 1083455 w 6801921"/>
                  <a:gd name="connsiteY2333" fmla="*/ 1029991 h 1525731"/>
                  <a:gd name="connsiteX2334" fmla="*/ 1051068 w 6801921"/>
                  <a:gd name="connsiteY2334" fmla="*/ 1018523 h 1525731"/>
                  <a:gd name="connsiteX2335" fmla="*/ 1037652 w 6801921"/>
                  <a:gd name="connsiteY2335" fmla="*/ 990838 h 1525731"/>
                  <a:gd name="connsiteX2336" fmla="*/ 1051068 w 6801921"/>
                  <a:gd name="connsiteY2336" fmla="*/ 963154 h 1525731"/>
                  <a:gd name="connsiteX2337" fmla="*/ 1083455 w 6801921"/>
                  <a:gd name="connsiteY2337" fmla="*/ 951687 h 1525731"/>
                  <a:gd name="connsiteX2338" fmla="*/ 5006053 w 6801921"/>
                  <a:gd name="connsiteY2338" fmla="*/ 946094 h 1525731"/>
                  <a:gd name="connsiteX2339" fmla="*/ 5138341 w 6801921"/>
                  <a:gd name="connsiteY2339" fmla="*/ 946094 h 1525731"/>
                  <a:gd name="connsiteX2340" fmla="*/ 5155465 w 6801921"/>
                  <a:gd name="connsiteY2340" fmla="*/ 960738 h 1525731"/>
                  <a:gd name="connsiteX2341" fmla="*/ 5155464 w 6801921"/>
                  <a:gd name="connsiteY2341" fmla="*/ 960738 h 1525731"/>
                  <a:gd name="connsiteX2342" fmla="*/ 5138339 w 6801921"/>
                  <a:gd name="connsiteY2342" fmla="*/ 975381 h 1525731"/>
                  <a:gd name="connsiteX2343" fmla="*/ 5006053 w 6801921"/>
                  <a:gd name="connsiteY2343" fmla="*/ 975381 h 1525731"/>
                  <a:gd name="connsiteX2344" fmla="*/ 4993940 w 6801921"/>
                  <a:gd name="connsiteY2344" fmla="*/ 971092 h 1525731"/>
                  <a:gd name="connsiteX2345" fmla="*/ 4988922 w 6801921"/>
                  <a:gd name="connsiteY2345" fmla="*/ 960737 h 1525731"/>
                  <a:gd name="connsiteX2346" fmla="*/ 4993940 w 6801921"/>
                  <a:gd name="connsiteY2346" fmla="*/ 950383 h 1525731"/>
                  <a:gd name="connsiteX2347" fmla="*/ 5006053 w 6801921"/>
                  <a:gd name="connsiteY2347" fmla="*/ 946094 h 1525731"/>
                  <a:gd name="connsiteX2348" fmla="*/ 692845 w 6801921"/>
                  <a:gd name="connsiteY2348" fmla="*/ 946094 h 1525731"/>
                  <a:gd name="connsiteX2349" fmla="*/ 825133 w 6801921"/>
                  <a:gd name="connsiteY2349" fmla="*/ 946094 h 1525731"/>
                  <a:gd name="connsiteX2350" fmla="*/ 842257 w 6801921"/>
                  <a:gd name="connsiteY2350" fmla="*/ 960738 h 1525731"/>
                  <a:gd name="connsiteX2351" fmla="*/ 842256 w 6801921"/>
                  <a:gd name="connsiteY2351" fmla="*/ 960738 h 1525731"/>
                  <a:gd name="connsiteX2352" fmla="*/ 825131 w 6801921"/>
                  <a:gd name="connsiteY2352" fmla="*/ 975381 h 1525731"/>
                  <a:gd name="connsiteX2353" fmla="*/ 692845 w 6801921"/>
                  <a:gd name="connsiteY2353" fmla="*/ 975381 h 1525731"/>
                  <a:gd name="connsiteX2354" fmla="*/ 680732 w 6801921"/>
                  <a:gd name="connsiteY2354" fmla="*/ 971092 h 1525731"/>
                  <a:gd name="connsiteX2355" fmla="*/ 675714 w 6801921"/>
                  <a:gd name="connsiteY2355" fmla="*/ 960737 h 1525731"/>
                  <a:gd name="connsiteX2356" fmla="*/ 680732 w 6801921"/>
                  <a:gd name="connsiteY2356" fmla="*/ 950383 h 1525731"/>
                  <a:gd name="connsiteX2357" fmla="*/ 692845 w 6801921"/>
                  <a:gd name="connsiteY2357" fmla="*/ 946094 h 1525731"/>
                  <a:gd name="connsiteX2358" fmla="*/ 6101224 w 6801921"/>
                  <a:gd name="connsiteY2358" fmla="*/ 944569 h 1525731"/>
                  <a:gd name="connsiteX2359" fmla="*/ 6151190 w 6801921"/>
                  <a:gd name="connsiteY2359" fmla="*/ 944569 h 1525731"/>
                  <a:gd name="connsiteX2360" fmla="*/ 6199965 w 6801921"/>
                  <a:gd name="connsiteY2360" fmla="*/ 986262 h 1525731"/>
                  <a:gd name="connsiteX2361" fmla="*/ 6151190 w 6801921"/>
                  <a:gd name="connsiteY2361" fmla="*/ 1027954 h 1525731"/>
                  <a:gd name="connsiteX2362" fmla="*/ 6101224 w 6801921"/>
                  <a:gd name="connsiteY2362" fmla="*/ 1027954 h 1525731"/>
                  <a:gd name="connsiteX2363" fmla="*/ 6052450 w 6801921"/>
                  <a:gd name="connsiteY2363" fmla="*/ 986262 h 1525731"/>
                  <a:gd name="connsiteX2364" fmla="*/ 6101224 w 6801921"/>
                  <a:gd name="connsiteY2364" fmla="*/ 944569 h 1525731"/>
                  <a:gd name="connsiteX2365" fmla="*/ 1788016 w 6801921"/>
                  <a:gd name="connsiteY2365" fmla="*/ 944569 h 1525731"/>
                  <a:gd name="connsiteX2366" fmla="*/ 1837982 w 6801921"/>
                  <a:gd name="connsiteY2366" fmla="*/ 944569 h 1525731"/>
                  <a:gd name="connsiteX2367" fmla="*/ 1886757 w 6801921"/>
                  <a:gd name="connsiteY2367" fmla="*/ 986262 h 1525731"/>
                  <a:gd name="connsiteX2368" fmla="*/ 1837982 w 6801921"/>
                  <a:gd name="connsiteY2368" fmla="*/ 1027954 h 1525731"/>
                  <a:gd name="connsiteX2369" fmla="*/ 1788016 w 6801921"/>
                  <a:gd name="connsiteY2369" fmla="*/ 1027954 h 1525731"/>
                  <a:gd name="connsiteX2370" fmla="*/ 1739242 w 6801921"/>
                  <a:gd name="connsiteY2370" fmla="*/ 986262 h 1525731"/>
                  <a:gd name="connsiteX2371" fmla="*/ 1788016 w 6801921"/>
                  <a:gd name="connsiteY2371" fmla="*/ 944569 h 1525731"/>
                  <a:gd name="connsiteX2372" fmla="*/ 5607822 w 6801921"/>
                  <a:gd name="connsiteY2372" fmla="*/ 943555 h 1525731"/>
                  <a:gd name="connsiteX2373" fmla="*/ 5613773 w 6801921"/>
                  <a:gd name="connsiteY2373" fmla="*/ 943555 h 1525731"/>
                  <a:gd name="connsiteX2374" fmla="*/ 5632508 w 6801921"/>
                  <a:gd name="connsiteY2374" fmla="*/ 959570 h 1525731"/>
                  <a:gd name="connsiteX2375" fmla="*/ 5613773 w 6801921"/>
                  <a:gd name="connsiteY2375" fmla="*/ 975585 h 1525731"/>
                  <a:gd name="connsiteX2376" fmla="*/ 5607822 w 6801921"/>
                  <a:gd name="connsiteY2376" fmla="*/ 975585 h 1525731"/>
                  <a:gd name="connsiteX2377" fmla="*/ 5589087 w 6801921"/>
                  <a:gd name="connsiteY2377" fmla="*/ 959570 h 1525731"/>
                  <a:gd name="connsiteX2378" fmla="*/ 5607822 w 6801921"/>
                  <a:gd name="connsiteY2378" fmla="*/ 943555 h 1525731"/>
                  <a:gd name="connsiteX2379" fmla="*/ 1294614 w 6801921"/>
                  <a:gd name="connsiteY2379" fmla="*/ 943555 h 1525731"/>
                  <a:gd name="connsiteX2380" fmla="*/ 1300565 w 6801921"/>
                  <a:gd name="connsiteY2380" fmla="*/ 943555 h 1525731"/>
                  <a:gd name="connsiteX2381" fmla="*/ 1319300 w 6801921"/>
                  <a:gd name="connsiteY2381" fmla="*/ 959570 h 1525731"/>
                  <a:gd name="connsiteX2382" fmla="*/ 1300565 w 6801921"/>
                  <a:gd name="connsiteY2382" fmla="*/ 975585 h 1525731"/>
                  <a:gd name="connsiteX2383" fmla="*/ 1294614 w 6801921"/>
                  <a:gd name="connsiteY2383" fmla="*/ 975585 h 1525731"/>
                  <a:gd name="connsiteX2384" fmla="*/ 1275879 w 6801921"/>
                  <a:gd name="connsiteY2384" fmla="*/ 959570 h 1525731"/>
                  <a:gd name="connsiteX2385" fmla="*/ 1294614 w 6801921"/>
                  <a:gd name="connsiteY2385" fmla="*/ 943555 h 1525731"/>
                  <a:gd name="connsiteX2386" fmla="*/ 3971095 w 6801921"/>
                  <a:gd name="connsiteY2386" fmla="*/ 943246 h 1525731"/>
                  <a:gd name="connsiteX2387" fmla="*/ 4103384 w 6801921"/>
                  <a:gd name="connsiteY2387" fmla="*/ 943246 h 1525731"/>
                  <a:gd name="connsiteX2388" fmla="*/ 4115496 w 6801921"/>
                  <a:gd name="connsiteY2388" fmla="*/ 947535 h 1525731"/>
                  <a:gd name="connsiteX2389" fmla="*/ 4120514 w 6801921"/>
                  <a:gd name="connsiteY2389" fmla="*/ 957889 h 1525731"/>
                  <a:gd name="connsiteX2390" fmla="*/ 4115496 w 6801921"/>
                  <a:gd name="connsiteY2390" fmla="*/ 968244 h 1525731"/>
                  <a:gd name="connsiteX2391" fmla="*/ 4103384 w 6801921"/>
                  <a:gd name="connsiteY2391" fmla="*/ 972533 h 1525731"/>
                  <a:gd name="connsiteX2392" fmla="*/ 3971095 w 6801921"/>
                  <a:gd name="connsiteY2392" fmla="*/ 972533 h 1525731"/>
                  <a:gd name="connsiteX2393" fmla="*/ 3953964 w 6801921"/>
                  <a:gd name="connsiteY2393" fmla="*/ 957889 h 1525731"/>
                  <a:gd name="connsiteX2394" fmla="*/ 3971095 w 6801921"/>
                  <a:gd name="connsiteY2394" fmla="*/ 943246 h 1525731"/>
                  <a:gd name="connsiteX2395" fmla="*/ 4635599 w 6801921"/>
                  <a:gd name="connsiteY2395" fmla="*/ 942028 h 1525731"/>
                  <a:gd name="connsiteX2396" fmla="*/ 4699840 w 6801921"/>
                  <a:gd name="connsiteY2396" fmla="*/ 942028 h 1525731"/>
                  <a:gd name="connsiteX2397" fmla="*/ 4748617 w 6801921"/>
                  <a:gd name="connsiteY2397" fmla="*/ 983721 h 1525731"/>
                  <a:gd name="connsiteX2398" fmla="*/ 4699840 w 6801921"/>
                  <a:gd name="connsiteY2398" fmla="*/ 1025414 h 1525731"/>
                  <a:gd name="connsiteX2399" fmla="*/ 4635599 w 6801921"/>
                  <a:gd name="connsiteY2399" fmla="*/ 1025414 h 1525731"/>
                  <a:gd name="connsiteX2400" fmla="*/ 4586825 w 6801921"/>
                  <a:gd name="connsiteY2400" fmla="*/ 983721 h 1525731"/>
                  <a:gd name="connsiteX2401" fmla="*/ 4635599 w 6801921"/>
                  <a:gd name="connsiteY2401" fmla="*/ 942028 h 1525731"/>
                  <a:gd name="connsiteX2402" fmla="*/ 322390 w 6801921"/>
                  <a:gd name="connsiteY2402" fmla="*/ 942028 h 1525731"/>
                  <a:gd name="connsiteX2403" fmla="*/ 386632 w 6801921"/>
                  <a:gd name="connsiteY2403" fmla="*/ 942028 h 1525731"/>
                  <a:gd name="connsiteX2404" fmla="*/ 435408 w 6801921"/>
                  <a:gd name="connsiteY2404" fmla="*/ 983721 h 1525731"/>
                  <a:gd name="connsiteX2405" fmla="*/ 386632 w 6801921"/>
                  <a:gd name="connsiteY2405" fmla="*/ 1025414 h 1525731"/>
                  <a:gd name="connsiteX2406" fmla="*/ 322390 w 6801921"/>
                  <a:gd name="connsiteY2406" fmla="*/ 1025414 h 1525731"/>
                  <a:gd name="connsiteX2407" fmla="*/ 273617 w 6801921"/>
                  <a:gd name="connsiteY2407" fmla="*/ 983721 h 1525731"/>
                  <a:gd name="connsiteX2408" fmla="*/ 322390 w 6801921"/>
                  <a:gd name="connsiteY2408" fmla="*/ 942028 h 1525731"/>
                  <a:gd name="connsiteX2409" fmla="*/ 2641803 w 6801921"/>
                  <a:gd name="connsiteY2409" fmla="*/ 939991 h 1525731"/>
                  <a:gd name="connsiteX2410" fmla="*/ 2729835 w 6801921"/>
                  <a:gd name="connsiteY2410" fmla="*/ 939991 h 1525731"/>
                  <a:gd name="connsiteX2411" fmla="*/ 2759576 w 6801921"/>
                  <a:gd name="connsiteY2411" fmla="*/ 965414 h 1525731"/>
                  <a:gd name="connsiteX2412" fmla="*/ 2729835 w 6801921"/>
                  <a:gd name="connsiteY2412" fmla="*/ 990837 h 1525731"/>
                  <a:gd name="connsiteX2413" fmla="*/ 2641803 w 6801921"/>
                  <a:gd name="connsiteY2413" fmla="*/ 990837 h 1525731"/>
                  <a:gd name="connsiteX2414" fmla="*/ 2612062 w 6801921"/>
                  <a:gd name="connsiteY2414" fmla="*/ 965414 h 1525731"/>
                  <a:gd name="connsiteX2415" fmla="*/ 2641803 w 6801921"/>
                  <a:gd name="connsiteY2415" fmla="*/ 939991 h 1525731"/>
                  <a:gd name="connsiteX2416" fmla="*/ 3780278 w 6801921"/>
                  <a:gd name="connsiteY2416" fmla="*/ 939990 h 1525731"/>
                  <a:gd name="connsiteX2417" fmla="*/ 3884965 w 6801921"/>
                  <a:gd name="connsiteY2417" fmla="*/ 939990 h 1525731"/>
                  <a:gd name="connsiteX2418" fmla="*/ 3944447 w 6801921"/>
                  <a:gd name="connsiteY2418" fmla="*/ 990836 h 1525731"/>
                  <a:gd name="connsiteX2419" fmla="*/ 3884965 w 6801921"/>
                  <a:gd name="connsiteY2419" fmla="*/ 1041681 h 1525731"/>
                  <a:gd name="connsiteX2420" fmla="*/ 3780278 w 6801921"/>
                  <a:gd name="connsiteY2420" fmla="*/ 1041681 h 1525731"/>
                  <a:gd name="connsiteX2421" fmla="*/ 3720802 w 6801921"/>
                  <a:gd name="connsiteY2421" fmla="*/ 990836 h 1525731"/>
                  <a:gd name="connsiteX2422" fmla="*/ 3780278 w 6801921"/>
                  <a:gd name="connsiteY2422" fmla="*/ 939990 h 1525731"/>
                  <a:gd name="connsiteX2423" fmla="*/ 6246657 w 6801921"/>
                  <a:gd name="connsiteY2423" fmla="*/ 935418 h 1525731"/>
                  <a:gd name="connsiteX2424" fmla="*/ 6342425 w 6801921"/>
                  <a:gd name="connsiteY2424" fmla="*/ 935418 h 1525731"/>
                  <a:gd name="connsiteX2425" fmla="*/ 6369489 w 6801921"/>
                  <a:gd name="connsiteY2425" fmla="*/ 958552 h 1525731"/>
                  <a:gd name="connsiteX2426" fmla="*/ 6369488 w 6801921"/>
                  <a:gd name="connsiteY2426" fmla="*/ 958552 h 1525731"/>
                  <a:gd name="connsiteX2427" fmla="*/ 6342424 w 6801921"/>
                  <a:gd name="connsiteY2427" fmla="*/ 981687 h 1525731"/>
                  <a:gd name="connsiteX2428" fmla="*/ 6246657 w 6801921"/>
                  <a:gd name="connsiteY2428" fmla="*/ 981686 h 1525731"/>
                  <a:gd name="connsiteX2429" fmla="*/ 6227521 w 6801921"/>
                  <a:gd name="connsiteY2429" fmla="*/ 974910 h 1525731"/>
                  <a:gd name="connsiteX2430" fmla="*/ 6219594 w 6801921"/>
                  <a:gd name="connsiteY2430" fmla="*/ 958552 h 1525731"/>
                  <a:gd name="connsiteX2431" fmla="*/ 6227521 w 6801921"/>
                  <a:gd name="connsiteY2431" fmla="*/ 942194 h 1525731"/>
                  <a:gd name="connsiteX2432" fmla="*/ 6246657 w 6801921"/>
                  <a:gd name="connsiteY2432" fmla="*/ 935418 h 1525731"/>
                  <a:gd name="connsiteX2433" fmla="*/ 1933449 w 6801921"/>
                  <a:gd name="connsiteY2433" fmla="*/ 935418 h 1525731"/>
                  <a:gd name="connsiteX2434" fmla="*/ 2029216 w 6801921"/>
                  <a:gd name="connsiteY2434" fmla="*/ 935418 h 1525731"/>
                  <a:gd name="connsiteX2435" fmla="*/ 2056281 w 6801921"/>
                  <a:gd name="connsiteY2435" fmla="*/ 958552 h 1525731"/>
                  <a:gd name="connsiteX2436" fmla="*/ 2056279 w 6801921"/>
                  <a:gd name="connsiteY2436" fmla="*/ 958552 h 1525731"/>
                  <a:gd name="connsiteX2437" fmla="*/ 2029216 w 6801921"/>
                  <a:gd name="connsiteY2437" fmla="*/ 981687 h 1525731"/>
                  <a:gd name="connsiteX2438" fmla="*/ 1933449 w 6801921"/>
                  <a:gd name="connsiteY2438" fmla="*/ 981686 h 1525731"/>
                  <a:gd name="connsiteX2439" fmla="*/ 1914313 w 6801921"/>
                  <a:gd name="connsiteY2439" fmla="*/ 974910 h 1525731"/>
                  <a:gd name="connsiteX2440" fmla="*/ 1906386 w 6801921"/>
                  <a:gd name="connsiteY2440" fmla="*/ 958552 h 1525731"/>
                  <a:gd name="connsiteX2441" fmla="*/ 1914313 w 6801921"/>
                  <a:gd name="connsiteY2441" fmla="*/ 942194 h 1525731"/>
                  <a:gd name="connsiteX2442" fmla="*/ 1933449 w 6801921"/>
                  <a:gd name="connsiteY2442" fmla="*/ 935418 h 1525731"/>
                  <a:gd name="connsiteX2443" fmla="*/ 5709833 w 6801921"/>
                  <a:gd name="connsiteY2443" fmla="*/ 933893 h 1525731"/>
                  <a:gd name="connsiteX2444" fmla="*/ 5819281 w 6801921"/>
                  <a:gd name="connsiteY2444" fmla="*/ 933893 h 1525731"/>
                  <a:gd name="connsiteX2445" fmla="*/ 5847831 w 6801921"/>
                  <a:gd name="connsiteY2445" fmla="*/ 958298 h 1525731"/>
                  <a:gd name="connsiteX2446" fmla="*/ 5819280 w 6801921"/>
                  <a:gd name="connsiteY2446" fmla="*/ 982703 h 1525731"/>
                  <a:gd name="connsiteX2447" fmla="*/ 5709833 w 6801921"/>
                  <a:gd name="connsiteY2447" fmla="*/ 982703 h 1525731"/>
                  <a:gd name="connsiteX2448" fmla="*/ 5689645 w 6801921"/>
                  <a:gd name="connsiteY2448" fmla="*/ 975554 h 1525731"/>
                  <a:gd name="connsiteX2449" fmla="*/ 5681282 w 6801921"/>
                  <a:gd name="connsiteY2449" fmla="*/ 958297 h 1525731"/>
                  <a:gd name="connsiteX2450" fmla="*/ 5689645 w 6801921"/>
                  <a:gd name="connsiteY2450" fmla="*/ 941041 h 1525731"/>
                  <a:gd name="connsiteX2451" fmla="*/ 5709833 w 6801921"/>
                  <a:gd name="connsiteY2451" fmla="*/ 933893 h 1525731"/>
                  <a:gd name="connsiteX2452" fmla="*/ 1396625 w 6801921"/>
                  <a:gd name="connsiteY2452" fmla="*/ 933893 h 1525731"/>
                  <a:gd name="connsiteX2453" fmla="*/ 1506073 w 6801921"/>
                  <a:gd name="connsiteY2453" fmla="*/ 933893 h 1525731"/>
                  <a:gd name="connsiteX2454" fmla="*/ 1534623 w 6801921"/>
                  <a:gd name="connsiteY2454" fmla="*/ 958298 h 1525731"/>
                  <a:gd name="connsiteX2455" fmla="*/ 1506072 w 6801921"/>
                  <a:gd name="connsiteY2455" fmla="*/ 982703 h 1525731"/>
                  <a:gd name="connsiteX2456" fmla="*/ 1396625 w 6801921"/>
                  <a:gd name="connsiteY2456" fmla="*/ 982703 h 1525731"/>
                  <a:gd name="connsiteX2457" fmla="*/ 1376437 w 6801921"/>
                  <a:gd name="connsiteY2457" fmla="*/ 975554 h 1525731"/>
                  <a:gd name="connsiteX2458" fmla="*/ 1368074 w 6801921"/>
                  <a:gd name="connsiteY2458" fmla="*/ 958297 h 1525731"/>
                  <a:gd name="connsiteX2459" fmla="*/ 1376437 w 6801921"/>
                  <a:gd name="connsiteY2459" fmla="*/ 941041 h 1525731"/>
                  <a:gd name="connsiteX2460" fmla="*/ 1396625 w 6801921"/>
                  <a:gd name="connsiteY2460" fmla="*/ 933893 h 1525731"/>
                  <a:gd name="connsiteX2461" fmla="*/ 4220444 w 6801921"/>
                  <a:gd name="connsiteY2461" fmla="*/ 929821 h 1525731"/>
                  <a:gd name="connsiteX2462" fmla="*/ 4325131 w 6801921"/>
                  <a:gd name="connsiteY2462" fmla="*/ 929821 h 1525731"/>
                  <a:gd name="connsiteX2463" fmla="*/ 4384612 w 6801921"/>
                  <a:gd name="connsiteY2463" fmla="*/ 980667 h 1525731"/>
                  <a:gd name="connsiteX2464" fmla="*/ 4325131 w 6801921"/>
                  <a:gd name="connsiteY2464" fmla="*/ 1031512 h 1525731"/>
                  <a:gd name="connsiteX2465" fmla="*/ 4220444 w 6801921"/>
                  <a:gd name="connsiteY2465" fmla="*/ 1031512 h 1525731"/>
                  <a:gd name="connsiteX2466" fmla="*/ 4160962 w 6801921"/>
                  <a:gd name="connsiteY2466" fmla="*/ 980667 h 1525731"/>
                  <a:gd name="connsiteX2467" fmla="*/ 4220444 w 6801921"/>
                  <a:gd name="connsiteY2467" fmla="*/ 929821 h 1525731"/>
                  <a:gd name="connsiteX2468" fmla="*/ 3605407 w 6801921"/>
                  <a:gd name="connsiteY2468" fmla="*/ 925756 h 1525731"/>
                  <a:gd name="connsiteX2469" fmla="*/ 3655373 w 6801921"/>
                  <a:gd name="connsiteY2469" fmla="*/ 925756 h 1525731"/>
                  <a:gd name="connsiteX2470" fmla="*/ 3704148 w 6801921"/>
                  <a:gd name="connsiteY2470" fmla="*/ 967449 h 1525731"/>
                  <a:gd name="connsiteX2471" fmla="*/ 3655373 w 6801921"/>
                  <a:gd name="connsiteY2471" fmla="*/ 1009141 h 1525731"/>
                  <a:gd name="connsiteX2472" fmla="*/ 3605407 w 6801921"/>
                  <a:gd name="connsiteY2472" fmla="*/ 1009141 h 1525731"/>
                  <a:gd name="connsiteX2473" fmla="*/ 3556633 w 6801921"/>
                  <a:gd name="connsiteY2473" fmla="*/ 967449 h 1525731"/>
                  <a:gd name="connsiteX2474" fmla="*/ 3605407 w 6801921"/>
                  <a:gd name="connsiteY2474" fmla="*/ 925756 h 1525731"/>
                  <a:gd name="connsiteX2475" fmla="*/ 5897795 w 6801921"/>
                  <a:gd name="connsiteY2475" fmla="*/ 921690 h 1525731"/>
                  <a:gd name="connsiteX2476" fmla="*/ 6007243 w 6801921"/>
                  <a:gd name="connsiteY2476" fmla="*/ 921690 h 1525731"/>
                  <a:gd name="connsiteX2477" fmla="*/ 6035794 w 6801921"/>
                  <a:gd name="connsiteY2477" fmla="*/ 946095 h 1525731"/>
                  <a:gd name="connsiteX2478" fmla="*/ 6035793 w 6801921"/>
                  <a:gd name="connsiteY2478" fmla="*/ 946095 h 1525731"/>
                  <a:gd name="connsiteX2479" fmla="*/ 6007243 w 6801921"/>
                  <a:gd name="connsiteY2479" fmla="*/ 970500 h 1525731"/>
                  <a:gd name="connsiteX2480" fmla="*/ 5897795 w 6801921"/>
                  <a:gd name="connsiteY2480" fmla="*/ 970500 h 1525731"/>
                  <a:gd name="connsiteX2481" fmla="*/ 5877607 w 6801921"/>
                  <a:gd name="connsiteY2481" fmla="*/ 963352 h 1525731"/>
                  <a:gd name="connsiteX2482" fmla="*/ 5869245 w 6801921"/>
                  <a:gd name="connsiteY2482" fmla="*/ 946094 h 1525731"/>
                  <a:gd name="connsiteX2483" fmla="*/ 5877607 w 6801921"/>
                  <a:gd name="connsiteY2483" fmla="*/ 928838 h 1525731"/>
                  <a:gd name="connsiteX2484" fmla="*/ 5897795 w 6801921"/>
                  <a:gd name="connsiteY2484" fmla="*/ 921690 h 1525731"/>
                  <a:gd name="connsiteX2485" fmla="*/ 1584587 w 6801921"/>
                  <a:gd name="connsiteY2485" fmla="*/ 921690 h 1525731"/>
                  <a:gd name="connsiteX2486" fmla="*/ 1694035 w 6801921"/>
                  <a:gd name="connsiteY2486" fmla="*/ 921690 h 1525731"/>
                  <a:gd name="connsiteX2487" fmla="*/ 1722586 w 6801921"/>
                  <a:gd name="connsiteY2487" fmla="*/ 946095 h 1525731"/>
                  <a:gd name="connsiteX2488" fmla="*/ 1722585 w 6801921"/>
                  <a:gd name="connsiteY2488" fmla="*/ 946095 h 1525731"/>
                  <a:gd name="connsiteX2489" fmla="*/ 1694034 w 6801921"/>
                  <a:gd name="connsiteY2489" fmla="*/ 970500 h 1525731"/>
                  <a:gd name="connsiteX2490" fmla="*/ 1584587 w 6801921"/>
                  <a:gd name="connsiteY2490" fmla="*/ 970500 h 1525731"/>
                  <a:gd name="connsiteX2491" fmla="*/ 1564399 w 6801921"/>
                  <a:gd name="connsiteY2491" fmla="*/ 963352 h 1525731"/>
                  <a:gd name="connsiteX2492" fmla="*/ 1556037 w 6801921"/>
                  <a:gd name="connsiteY2492" fmla="*/ 946094 h 1525731"/>
                  <a:gd name="connsiteX2493" fmla="*/ 1564399 w 6801921"/>
                  <a:gd name="connsiteY2493" fmla="*/ 928838 h 1525731"/>
                  <a:gd name="connsiteX2494" fmla="*/ 1584587 w 6801921"/>
                  <a:gd name="connsiteY2494" fmla="*/ 921690 h 1525731"/>
                  <a:gd name="connsiteX2495" fmla="*/ 4421490 w 6801921"/>
                  <a:gd name="connsiteY2495" fmla="*/ 919653 h 1525731"/>
                  <a:gd name="connsiteX2496" fmla="*/ 4438146 w 6801921"/>
                  <a:gd name="connsiteY2496" fmla="*/ 919653 h 1525731"/>
                  <a:gd name="connsiteX2497" fmla="*/ 4463128 w 6801921"/>
                  <a:gd name="connsiteY2497" fmla="*/ 941008 h 1525731"/>
                  <a:gd name="connsiteX2498" fmla="*/ 4438146 w 6801921"/>
                  <a:gd name="connsiteY2498" fmla="*/ 962362 h 1525731"/>
                  <a:gd name="connsiteX2499" fmla="*/ 4421490 w 6801921"/>
                  <a:gd name="connsiteY2499" fmla="*/ 962362 h 1525731"/>
                  <a:gd name="connsiteX2500" fmla="*/ 4396509 w 6801921"/>
                  <a:gd name="connsiteY2500" fmla="*/ 941008 h 1525731"/>
                  <a:gd name="connsiteX2501" fmla="*/ 4421490 w 6801921"/>
                  <a:gd name="connsiteY2501" fmla="*/ 919653 h 1525731"/>
                  <a:gd name="connsiteX2502" fmla="*/ 3209259 w 6801921"/>
                  <a:gd name="connsiteY2502" fmla="*/ 915585 h 1525731"/>
                  <a:gd name="connsiteX2503" fmla="*/ 3313947 w 6801921"/>
                  <a:gd name="connsiteY2503" fmla="*/ 915585 h 1525731"/>
                  <a:gd name="connsiteX2504" fmla="*/ 3373429 w 6801921"/>
                  <a:gd name="connsiteY2504" fmla="*/ 966430 h 1525731"/>
                  <a:gd name="connsiteX2505" fmla="*/ 3313947 w 6801921"/>
                  <a:gd name="connsiteY2505" fmla="*/ 1017275 h 1525731"/>
                  <a:gd name="connsiteX2506" fmla="*/ 3209259 w 6801921"/>
                  <a:gd name="connsiteY2506" fmla="*/ 1017275 h 1525731"/>
                  <a:gd name="connsiteX2507" fmla="*/ 3149777 w 6801921"/>
                  <a:gd name="connsiteY2507" fmla="*/ 966430 h 1525731"/>
                  <a:gd name="connsiteX2508" fmla="*/ 3209259 w 6801921"/>
                  <a:gd name="connsiteY2508" fmla="*/ 915585 h 1525731"/>
                  <a:gd name="connsiteX2509" fmla="*/ 2990842 w 6801921"/>
                  <a:gd name="connsiteY2509" fmla="*/ 906637 h 1525731"/>
                  <a:gd name="connsiteX2510" fmla="*/ 3123129 w 6801921"/>
                  <a:gd name="connsiteY2510" fmla="*/ 906638 h 1525731"/>
                  <a:gd name="connsiteX2511" fmla="*/ 3135242 w 6801921"/>
                  <a:gd name="connsiteY2511" fmla="*/ 910926 h 1525731"/>
                  <a:gd name="connsiteX2512" fmla="*/ 3140260 w 6801921"/>
                  <a:gd name="connsiteY2512" fmla="*/ 921281 h 1525731"/>
                  <a:gd name="connsiteX2513" fmla="*/ 3135242 w 6801921"/>
                  <a:gd name="connsiteY2513" fmla="*/ 931635 h 1525731"/>
                  <a:gd name="connsiteX2514" fmla="*/ 3123129 w 6801921"/>
                  <a:gd name="connsiteY2514" fmla="*/ 935924 h 1525731"/>
                  <a:gd name="connsiteX2515" fmla="*/ 2990841 w 6801921"/>
                  <a:gd name="connsiteY2515" fmla="*/ 935924 h 1525731"/>
                  <a:gd name="connsiteX2516" fmla="*/ 2973710 w 6801921"/>
                  <a:gd name="connsiteY2516" fmla="*/ 921281 h 1525731"/>
                  <a:gd name="connsiteX2517" fmla="*/ 2973711 w 6801921"/>
                  <a:gd name="connsiteY2517" fmla="*/ 921281 h 1525731"/>
                  <a:gd name="connsiteX2518" fmla="*/ 2990842 w 6801921"/>
                  <a:gd name="connsiteY2518" fmla="*/ 906637 h 1525731"/>
                  <a:gd name="connsiteX2519" fmla="*/ 2822627 w 6801921"/>
                  <a:gd name="connsiteY2519" fmla="*/ 905418 h 1525731"/>
                  <a:gd name="connsiteX2520" fmla="*/ 2872592 w 6801921"/>
                  <a:gd name="connsiteY2520" fmla="*/ 905418 h 1525731"/>
                  <a:gd name="connsiteX2521" fmla="*/ 2921367 w 6801921"/>
                  <a:gd name="connsiteY2521" fmla="*/ 947110 h 1525731"/>
                  <a:gd name="connsiteX2522" fmla="*/ 2872592 w 6801921"/>
                  <a:gd name="connsiteY2522" fmla="*/ 988803 h 1525731"/>
                  <a:gd name="connsiteX2523" fmla="*/ 2822627 w 6801921"/>
                  <a:gd name="connsiteY2523" fmla="*/ 988803 h 1525731"/>
                  <a:gd name="connsiteX2524" fmla="*/ 2773852 w 6801921"/>
                  <a:gd name="connsiteY2524" fmla="*/ 947110 h 1525731"/>
                  <a:gd name="connsiteX2525" fmla="*/ 2822627 w 6801921"/>
                  <a:gd name="connsiteY2525" fmla="*/ 905418 h 1525731"/>
                  <a:gd name="connsiteX2526" fmla="*/ 6445030 w 6801921"/>
                  <a:gd name="connsiteY2526" fmla="*/ 899318 h 1525731"/>
                  <a:gd name="connsiteX2527" fmla="*/ 6543561 w 6801921"/>
                  <a:gd name="connsiteY2527" fmla="*/ 899318 h 1525731"/>
                  <a:gd name="connsiteX2528" fmla="*/ 6581745 w 6801921"/>
                  <a:gd name="connsiteY2528" fmla="*/ 991899 h 1525731"/>
                  <a:gd name="connsiteX2529" fmla="*/ 6572871 w 6801921"/>
                  <a:gd name="connsiteY2529" fmla="*/ 997014 h 1525731"/>
                  <a:gd name="connsiteX2530" fmla="*/ 6549717 w 6801921"/>
                  <a:gd name="connsiteY2530" fmla="*/ 1001009 h 1525731"/>
                  <a:gd name="connsiteX2531" fmla="*/ 6445030 w 6801921"/>
                  <a:gd name="connsiteY2531" fmla="*/ 1001009 h 1525731"/>
                  <a:gd name="connsiteX2532" fmla="*/ 6385548 w 6801921"/>
                  <a:gd name="connsiteY2532" fmla="*/ 950163 h 1525731"/>
                  <a:gd name="connsiteX2533" fmla="*/ 6445030 w 6801921"/>
                  <a:gd name="connsiteY2533" fmla="*/ 899318 h 1525731"/>
                  <a:gd name="connsiteX2534" fmla="*/ 5228626 w 6801921"/>
                  <a:gd name="connsiteY2534" fmla="*/ 897283 h 1525731"/>
                  <a:gd name="connsiteX2535" fmla="*/ 5278592 w 6801921"/>
                  <a:gd name="connsiteY2535" fmla="*/ 897283 h 1525731"/>
                  <a:gd name="connsiteX2536" fmla="*/ 5327367 w 6801921"/>
                  <a:gd name="connsiteY2536" fmla="*/ 938976 h 1525731"/>
                  <a:gd name="connsiteX2537" fmla="*/ 5278592 w 6801921"/>
                  <a:gd name="connsiteY2537" fmla="*/ 980669 h 1525731"/>
                  <a:gd name="connsiteX2538" fmla="*/ 5228626 w 6801921"/>
                  <a:gd name="connsiteY2538" fmla="*/ 980669 h 1525731"/>
                  <a:gd name="connsiteX2539" fmla="*/ 5179852 w 6801921"/>
                  <a:gd name="connsiteY2539" fmla="*/ 938976 h 1525731"/>
                  <a:gd name="connsiteX2540" fmla="*/ 5228626 w 6801921"/>
                  <a:gd name="connsiteY2540" fmla="*/ 897283 h 1525731"/>
                  <a:gd name="connsiteX2541" fmla="*/ 915418 w 6801921"/>
                  <a:gd name="connsiteY2541" fmla="*/ 897283 h 1525731"/>
                  <a:gd name="connsiteX2542" fmla="*/ 965384 w 6801921"/>
                  <a:gd name="connsiteY2542" fmla="*/ 897283 h 1525731"/>
                  <a:gd name="connsiteX2543" fmla="*/ 1014158 w 6801921"/>
                  <a:gd name="connsiteY2543" fmla="*/ 938976 h 1525731"/>
                  <a:gd name="connsiteX2544" fmla="*/ 965384 w 6801921"/>
                  <a:gd name="connsiteY2544" fmla="*/ 980669 h 1525731"/>
                  <a:gd name="connsiteX2545" fmla="*/ 915418 w 6801921"/>
                  <a:gd name="connsiteY2545" fmla="*/ 980669 h 1525731"/>
                  <a:gd name="connsiteX2546" fmla="*/ 866644 w 6801921"/>
                  <a:gd name="connsiteY2546" fmla="*/ 938976 h 1525731"/>
                  <a:gd name="connsiteX2547" fmla="*/ 915418 w 6801921"/>
                  <a:gd name="connsiteY2547" fmla="*/ 897283 h 1525731"/>
                  <a:gd name="connsiteX2548" fmla="*/ 2426479 w 6801921"/>
                  <a:gd name="connsiteY2548" fmla="*/ 895247 h 1525731"/>
                  <a:gd name="connsiteX2549" fmla="*/ 2531167 w 6801921"/>
                  <a:gd name="connsiteY2549" fmla="*/ 895247 h 1525731"/>
                  <a:gd name="connsiteX2550" fmla="*/ 2590648 w 6801921"/>
                  <a:gd name="connsiteY2550" fmla="*/ 946092 h 1525731"/>
                  <a:gd name="connsiteX2551" fmla="*/ 2531167 w 6801921"/>
                  <a:gd name="connsiteY2551" fmla="*/ 996937 h 1525731"/>
                  <a:gd name="connsiteX2552" fmla="*/ 2426479 w 6801921"/>
                  <a:gd name="connsiteY2552" fmla="*/ 996937 h 1525731"/>
                  <a:gd name="connsiteX2553" fmla="*/ 2366997 w 6801921"/>
                  <a:gd name="connsiteY2553" fmla="*/ 946092 h 1525731"/>
                  <a:gd name="connsiteX2554" fmla="*/ 2426479 w 6801921"/>
                  <a:gd name="connsiteY2554" fmla="*/ 895247 h 1525731"/>
                  <a:gd name="connsiteX2555" fmla="*/ 3859269 w 6801921"/>
                  <a:gd name="connsiteY2555" fmla="*/ 895246 h 1525731"/>
                  <a:gd name="connsiteX2556" fmla="*/ 3972523 w 6801921"/>
                  <a:gd name="connsiteY2556" fmla="*/ 895247 h 1525731"/>
                  <a:gd name="connsiteX2557" fmla="*/ 3984636 w 6801921"/>
                  <a:gd name="connsiteY2557" fmla="*/ 899535 h 1525731"/>
                  <a:gd name="connsiteX2558" fmla="*/ 3989653 w 6801921"/>
                  <a:gd name="connsiteY2558" fmla="*/ 909889 h 1525731"/>
                  <a:gd name="connsiteX2559" fmla="*/ 3984636 w 6801921"/>
                  <a:gd name="connsiteY2559" fmla="*/ 920244 h 1525731"/>
                  <a:gd name="connsiteX2560" fmla="*/ 3972523 w 6801921"/>
                  <a:gd name="connsiteY2560" fmla="*/ 924533 h 1525731"/>
                  <a:gd name="connsiteX2561" fmla="*/ 3859269 w 6801921"/>
                  <a:gd name="connsiteY2561" fmla="*/ 924533 h 1525731"/>
                  <a:gd name="connsiteX2562" fmla="*/ 3842138 w 6801921"/>
                  <a:gd name="connsiteY2562" fmla="*/ 909889 h 1525731"/>
                  <a:gd name="connsiteX2563" fmla="*/ 3859269 w 6801921"/>
                  <a:gd name="connsiteY2563" fmla="*/ 895246 h 1525731"/>
                  <a:gd name="connsiteX2564" fmla="*/ 2208061 w 6801921"/>
                  <a:gd name="connsiteY2564" fmla="*/ 886299 h 1525731"/>
                  <a:gd name="connsiteX2565" fmla="*/ 2340349 w 6801921"/>
                  <a:gd name="connsiteY2565" fmla="*/ 886300 h 1525731"/>
                  <a:gd name="connsiteX2566" fmla="*/ 2352462 w 6801921"/>
                  <a:gd name="connsiteY2566" fmla="*/ 890588 h 1525731"/>
                  <a:gd name="connsiteX2567" fmla="*/ 2357479 w 6801921"/>
                  <a:gd name="connsiteY2567" fmla="*/ 900942 h 1525731"/>
                  <a:gd name="connsiteX2568" fmla="*/ 2352462 w 6801921"/>
                  <a:gd name="connsiteY2568" fmla="*/ 911297 h 1525731"/>
                  <a:gd name="connsiteX2569" fmla="*/ 2340349 w 6801921"/>
                  <a:gd name="connsiteY2569" fmla="*/ 915586 h 1525731"/>
                  <a:gd name="connsiteX2570" fmla="*/ 2237062 w 6801921"/>
                  <a:gd name="connsiteY2570" fmla="*/ 915586 h 1525731"/>
                  <a:gd name="connsiteX2571" fmla="*/ 2243773 w 6801921"/>
                  <a:gd name="connsiteY2571" fmla="*/ 931856 h 1525731"/>
                  <a:gd name="connsiteX2572" fmla="*/ 2303946 w 6801921"/>
                  <a:gd name="connsiteY2572" fmla="*/ 931856 h 1525731"/>
                  <a:gd name="connsiteX2573" fmla="*/ 2352721 w 6801921"/>
                  <a:gd name="connsiteY2573" fmla="*/ 973549 h 1525731"/>
                  <a:gd name="connsiteX2574" fmla="*/ 2303946 w 6801921"/>
                  <a:gd name="connsiteY2574" fmla="*/ 1015242 h 1525731"/>
                  <a:gd name="connsiteX2575" fmla="*/ 2239705 w 6801921"/>
                  <a:gd name="connsiteY2575" fmla="*/ 1015242 h 1525731"/>
                  <a:gd name="connsiteX2576" fmla="*/ 2230753 w 6801921"/>
                  <a:gd name="connsiteY2576" fmla="*/ 1013697 h 1525731"/>
                  <a:gd name="connsiteX2577" fmla="*/ 2225520 w 6801921"/>
                  <a:gd name="connsiteY2577" fmla="*/ 1001009 h 1525731"/>
                  <a:gd name="connsiteX2578" fmla="*/ 2131822 w 6801921"/>
                  <a:gd name="connsiteY2578" fmla="*/ 1001009 h 1525731"/>
                  <a:gd name="connsiteX2579" fmla="*/ 2072339 w 6801921"/>
                  <a:gd name="connsiteY2579" fmla="*/ 950163 h 1525731"/>
                  <a:gd name="connsiteX2580" fmla="*/ 2131822 w 6801921"/>
                  <a:gd name="connsiteY2580" fmla="*/ 899318 h 1525731"/>
                  <a:gd name="connsiteX2581" fmla="*/ 2191717 w 6801921"/>
                  <a:gd name="connsiteY2581" fmla="*/ 899318 h 1525731"/>
                  <a:gd name="connsiteX2582" fmla="*/ 2195948 w 6801921"/>
                  <a:gd name="connsiteY2582" fmla="*/ 890588 h 1525731"/>
                  <a:gd name="connsiteX2583" fmla="*/ 2208061 w 6801921"/>
                  <a:gd name="connsiteY2583" fmla="*/ 886299 h 1525731"/>
                  <a:gd name="connsiteX2584" fmla="*/ 6066724 w 6801921"/>
                  <a:gd name="connsiteY2584" fmla="*/ 881014 h 1525731"/>
                  <a:gd name="connsiteX2585" fmla="*/ 6176172 w 6801921"/>
                  <a:gd name="connsiteY2585" fmla="*/ 881014 h 1525731"/>
                  <a:gd name="connsiteX2586" fmla="*/ 6204722 w 6801921"/>
                  <a:gd name="connsiteY2586" fmla="*/ 905419 h 1525731"/>
                  <a:gd name="connsiteX2587" fmla="*/ 6176171 w 6801921"/>
                  <a:gd name="connsiteY2587" fmla="*/ 929824 h 1525731"/>
                  <a:gd name="connsiteX2588" fmla="*/ 6066724 w 6801921"/>
                  <a:gd name="connsiteY2588" fmla="*/ 929823 h 1525731"/>
                  <a:gd name="connsiteX2589" fmla="*/ 6046536 w 6801921"/>
                  <a:gd name="connsiteY2589" fmla="*/ 922675 h 1525731"/>
                  <a:gd name="connsiteX2590" fmla="*/ 6038173 w 6801921"/>
                  <a:gd name="connsiteY2590" fmla="*/ 905418 h 1525731"/>
                  <a:gd name="connsiteX2591" fmla="*/ 6046536 w 6801921"/>
                  <a:gd name="connsiteY2591" fmla="*/ 888162 h 1525731"/>
                  <a:gd name="connsiteX2592" fmla="*/ 6066724 w 6801921"/>
                  <a:gd name="connsiteY2592" fmla="*/ 881014 h 1525731"/>
                  <a:gd name="connsiteX2593" fmla="*/ 1753516 w 6801921"/>
                  <a:gd name="connsiteY2593" fmla="*/ 881014 h 1525731"/>
                  <a:gd name="connsiteX2594" fmla="*/ 1862964 w 6801921"/>
                  <a:gd name="connsiteY2594" fmla="*/ 881014 h 1525731"/>
                  <a:gd name="connsiteX2595" fmla="*/ 1891514 w 6801921"/>
                  <a:gd name="connsiteY2595" fmla="*/ 905419 h 1525731"/>
                  <a:gd name="connsiteX2596" fmla="*/ 1862963 w 6801921"/>
                  <a:gd name="connsiteY2596" fmla="*/ 929824 h 1525731"/>
                  <a:gd name="connsiteX2597" fmla="*/ 1753516 w 6801921"/>
                  <a:gd name="connsiteY2597" fmla="*/ 929823 h 1525731"/>
                  <a:gd name="connsiteX2598" fmla="*/ 1733328 w 6801921"/>
                  <a:gd name="connsiteY2598" fmla="*/ 922675 h 1525731"/>
                  <a:gd name="connsiteX2599" fmla="*/ 1724965 w 6801921"/>
                  <a:gd name="connsiteY2599" fmla="*/ 905418 h 1525731"/>
                  <a:gd name="connsiteX2600" fmla="*/ 1733328 w 6801921"/>
                  <a:gd name="connsiteY2600" fmla="*/ 888162 h 1525731"/>
                  <a:gd name="connsiteX2601" fmla="*/ 1753516 w 6801921"/>
                  <a:gd name="connsiteY2601" fmla="*/ 881014 h 1525731"/>
                  <a:gd name="connsiteX2602" fmla="*/ 237475 w 6801921"/>
                  <a:gd name="connsiteY2602" fmla="*/ 880720 h 1525731"/>
                  <a:gd name="connsiteX2603" fmla="*/ 245056 w 6801921"/>
                  <a:gd name="connsiteY2603" fmla="*/ 885089 h 1525731"/>
                  <a:gd name="connsiteX2604" fmla="*/ 259341 w 6801921"/>
                  <a:gd name="connsiteY2604" fmla="*/ 914570 h 1525731"/>
                  <a:gd name="connsiteX2605" fmla="*/ 210567 w 6801921"/>
                  <a:gd name="connsiteY2605" fmla="*/ 956263 h 1525731"/>
                  <a:gd name="connsiteX2606" fmla="*/ 206317 w 6801921"/>
                  <a:gd name="connsiteY2606" fmla="*/ 956263 h 1525731"/>
                  <a:gd name="connsiteX2607" fmla="*/ 5867342 w 6801921"/>
                  <a:gd name="connsiteY2607" fmla="*/ 878979 h 1525731"/>
                  <a:gd name="connsiteX2608" fmla="*/ 5999631 w 6801921"/>
                  <a:gd name="connsiteY2608" fmla="*/ 878979 h 1525731"/>
                  <a:gd name="connsiteX2609" fmla="*/ 6016761 w 6801921"/>
                  <a:gd name="connsiteY2609" fmla="*/ 893622 h 1525731"/>
                  <a:gd name="connsiteX2610" fmla="*/ 5999630 w 6801921"/>
                  <a:gd name="connsiteY2610" fmla="*/ 908266 h 1525731"/>
                  <a:gd name="connsiteX2611" fmla="*/ 5867342 w 6801921"/>
                  <a:gd name="connsiteY2611" fmla="*/ 908265 h 1525731"/>
                  <a:gd name="connsiteX2612" fmla="*/ 5855229 w 6801921"/>
                  <a:gd name="connsiteY2612" fmla="*/ 903976 h 1525731"/>
                  <a:gd name="connsiteX2613" fmla="*/ 5850211 w 6801921"/>
                  <a:gd name="connsiteY2613" fmla="*/ 893621 h 1525731"/>
                  <a:gd name="connsiteX2614" fmla="*/ 5855229 w 6801921"/>
                  <a:gd name="connsiteY2614" fmla="*/ 883267 h 1525731"/>
                  <a:gd name="connsiteX2615" fmla="*/ 5867342 w 6801921"/>
                  <a:gd name="connsiteY2615" fmla="*/ 878979 h 1525731"/>
                  <a:gd name="connsiteX2616" fmla="*/ 1554134 w 6801921"/>
                  <a:gd name="connsiteY2616" fmla="*/ 878979 h 1525731"/>
                  <a:gd name="connsiteX2617" fmla="*/ 1686423 w 6801921"/>
                  <a:gd name="connsiteY2617" fmla="*/ 878979 h 1525731"/>
                  <a:gd name="connsiteX2618" fmla="*/ 1703553 w 6801921"/>
                  <a:gd name="connsiteY2618" fmla="*/ 893622 h 1525731"/>
                  <a:gd name="connsiteX2619" fmla="*/ 1686421 w 6801921"/>
                  <a:gd name="connsiteY2619" fmla="*/ 908266 h 1525731"/>
                  <a:gd name="connsiteX2620" fmla="*/ 1554134 w 6801921"/>
                  <a:gd name="connsiteY2620" fmla="*/ 908265 h 1525731"/>
                  <a:gd name="connsiteX2621" fmla="*/ 1542021 w 6801921"/>
                  <a:gd name="connsiteY2621" fmla="*/ 903976 h 1525731"/>
                  <a:gd name="connsiteX2622" fmla="*/ 1537003 w 6801921"/>
                  <a:gd name="connsiteY2622" fmla="*/ 893621 h 1525731"/>
                  <a:gd name="connsiteX2623" fmla="*/ 1542021 w 6801921"/>
                  <a:gd name="connsiteY2623" fmla="*/ 883267 h 1525731"/>
                  <a:gd name="connsiteX2624" fmla="*/ 1554134 w 6801921"/>
                  <a:gd name="connsiteY2624" fmla="*/ 878979 h 1525731"/>
                  <a:gd name="connsiteX2625" fmla="*/ 4616566 w 6801921"/>
                  <a:gd name="connsiteY2625" fmla="*/ 870843 h 1525731"/>
                  <a:gd name="connsiteX2626" fmla="*/ 4704598 w 6801921"/>
                  <a:gd name="connsiteY2626" fmla="*/ 870843 h 1525731"/>
                  <a:gd name="connsiteX2627" fmla="*/ 4734339 w 6801921"/>
                  <a:gd name="connsiteY2627" fmla="*/ 896266 h 1525731"/>
                  <a:gd name="connsiteX2628" fmla="*/ 4704598 w 6801921"/>
                  <a:gd name="connsiteY2628" fmla="*/ 921689 h 1525731"/>
                  <a:gd name="connsiteX2629" fmla="*/ 4616566 w 6801921"/>
                  <a:gd name="connsiteY2629" fmla="*/ 921689 h 1525731"/>
                  <a:gd name="connsiteX2630" fmla="*/ 4586825 w 6801921"/>
                  <a:gd name="connsiteY2630" fmla="*/ 896266 h 1525731"/>
                  <a:gd name="connsiteX2631" fmla="*/ 4616566 w 6801921"/>
                  <a:gd name="connsiteY2631" fmla="*/ 870843 h 1525731"/>
                  <a:gd name="connsiteX2632" fmla="*/ 303358 w 6801921"/>
                  <a:gd name="connsiteY2632" fmla="*/ 870843 h 1525731"/>
                  <a:gd name="connsiteX2633" fmla="*/ 391390 w 6801921"/>
                  <a:gd name="connsiteY2633" fmla="*/ 870843 h 1525731"/>
                  <a:gd name="connsiteX2634" fmla="*/ 421131 w 6801921"/>
                  <a:gd name="connsiteY2634" fmla="*/ 896266 h 1525731"/>
                  <a:gd name="connsiteX2635" fmla="*/ 391390 w 6801921"/>
                  <a:gd name="connsiteY2635" fmla="*/ 921689 h 1525731"/>
                  <a:gd name="connsiteX2636" fmla="*/ 303358 w 6801921"/>
                  <a:gd name="connsiteY2636" fmla="*/ 921689 h 1525731"/>
                  <a:gd name="connsiteX2637" fmla="*/ 273617 w 6801921"/>
                  <a:gd name="connsiteY2637" fmla="*/ 896266 h 1525731"/>
                  <a:gd name="connsiteX2638" fmla="*/ 303358 w 6801921"/>
                  <a:gd name="connsiteY2638" fmla="*/ 870843 h 1525731"/>
                  <a:gd name="connsiteX2639" fmla="*/ 6255580 w 6801921"/>
                  <a:gd name="connsiteY2639" fmla="*/ 869827 h 1525731"/>
                  <a:gd name="connsiteX2640" fmla="*/ 6315657 w 6801921"/>
                  <a:gd name="connsiteY2640" fmla="*/ 869827 h 1525731"/>
                  <a:gd name="connsiteX2641" fmla="*/ 6344505 w 6801921"/>
                  <a:gd name="connsiteY2641" fmla="*/ 894487 h 1525731"/>
                  <a:gd name="connsiteX2642" fmla="*/ 6315657 w 6801921"/>
                  <a:gd name="connsiteY2642" fmla="*/ 919146 h 1525731"/>
                  <a:gd name="connsiteX2643" fmla="*/ 6255580 w 6801921"/>
                  <a:gd name="connsiteY2643" fmla="*/ 919146 h 1525731"/>
                  <a:gd name="connsiteX2644" fmla="*/ 6226732 w 6801921"/>
                  <a:gd name="connsiteY2644" fmla="*/ 894487 h 1525731"/>
                  <a:gd name="connsiteX2645" fmla="*/ 6255580 w 6801921"/>
                  <a:gd name="connsiteY2645" fmla="*/ 869827 h 1525731"/>
                  <a:gd name="connsiteX2646" fmla="*/ 1942371 w 6801921"/>
                  <a:gd name="connsiteY2646" fmla="*/ 869827 h 1525731"/>
                  <a:gd name="connsiteX2647" fmla="*/ 2002449 w 6801921"/>
                  <a:gd name="connsiteY2647" fmla="*/ 869827 h 1525731"/>
                  <a:gd name="connsiteX2648" fmla="*/ 2031297 w 6801921"/>
                  <a:gd name="connsiteY2648" fmla="*/ 894487 h 1525731"/>
                  <a:gd name="connsiteX2649" fmla="*/ 2002449 w 6801921"/>
                  <a:gd name="connsiteY2649" fmla="*/ 919146 h 1525731"/>
                  <a:gd name="connsiteX2650" fmla="*/ 1942371 w 6801921"/>
                  <a:gd name="connsiteY2650" fmla="*/ 919146 h 1525731"/>
                  <a:gd name="connsiteX2651" fmla="*/ 1913523 w 6801921"/>
                  <a:gd name="connsiteY2651" fmla="*/ 894487 h 1525731"/>
                  <a:gd name="connsiteX2652" fmla="*/ 1942371 w 6801921"/>
                  <a:gd name="connsiteY2652" fmla="*/ 869827 h 1525731"/>
                  <a:gd name="connsiteX2653" fmla="*/ 4815235 w 6801921"/>
                  <a:gd name="connsiteY2653" fmla="*/ 864743 h 1525731"/>
                  <a:gd name="connsiteX2654" fmla="*/ 4919923 w 6801921"/>
                  <a:gd name="connsiteY2654" fmla="*/ 864743 h 1525731"/>
                  <a:gd name="connsiteX2655" fmla="*/ 4979404 w 6801921"/>
                  <a:gd name="connsiteY2655" fmla="*/ 915589 h 1525731"/>
                  <a:gd name="connsiteX2656" fmla="*/ 4919923 w 6801921"/>
                  <a:gd name="connsiteY2656" fmla="*/ 966434 h 1525731"/>
                  <a:gd name="connsiteX2657" fmla="*/ 4815235 w 6801921"/>
                  <a:gd name="connsiteY2657" fmla="*/ 966434 h 1525731"/>
                  <a:gd name="connsiteX2658" fmla="*/ 4755752 w 6801921"/>
                  <a:gd name="connsiteY2658" fmla="*/ 915589 h 1525731"/>
                  <a:gd name="connsiteX2659" fmla="*/ 4815235 w 6801921"/>
                  <a:gd name="connsiteY2659" fmla="*/ 864743 h 1525731"/>
                  <a:gd name="connsiteX2660" fmla="*/ 502027 w 6801921"/>
                  <a:gd name="connsiteY2660" fmla="*/ 864743 h 1525731"/>
                  <a:gd name="connsiteX2661" fmla="*/ 606715 w 6801921"/>
                  <a:gd name="connsiteY2661" fmla="*/ 864743 h 1525731"/>
                  <a:gd name="connsiteX2662" fmla="*/ 666196 w 6801921"/>
                  <a:gd name="connsiteY2662" fmla="*/ 915589 h 1525731"/>
                  <a:gd name="connsiteX2663" fmla="*/ 606715 w 6801921"/>
                  <a:gd name="connsiteY2663" fmla="*/ 966434 h 1525731"/>
                  <a:gd name="connsiteX2664" fmla="*/ 502027 w 6801921"/>
                  <a:gd name="connsiteY2664" fmla="*/ 966434 h 1525731"/>
                  <a:gd name="connsiteX2665" fmla="*/ 442544 w 6801921"/>
                  <a:gd name="connsiteY2665" fmla="*/ 915589 h 1525731"/>
                  <a:gd name="connsiteX2666" fmla="*/ 502027 w 6801921"/>
                  <a:gd name="connsiteY2666" fmla="*/ 864743 h 1525731"/>
                  <a:gd name="connsiteX2667" fmla="*/ 3197839 w 6801921"/>
                  <a:gd name="connsiteY2667" fmla="*/ 863927 h 1525731"/>
                  <a:gd name="connsiteX2668" fmla="*/ 3330126 w 6801921"/>
                  <a:gd name="connsiteY2668" fmla="*/ 863928 h 1525731"/>
                  <a:gd name="connsiteX2669" fmla="*/ 3342239 w 6801921"/>
                  <a:gd name="connsiteY2669" fmla="*/ 868216 h 1525731"/>
                  <a:gd name="connsiteX2670" fmla="*/ 3347257 w 6801921"/>
                  <a:gd name="connsiteY2670" fmla="*/ 878571 h 1525731"/>
                  <a:gd name="connsiteX2671" fmla="*/ 3342239 w 6801921"/>
                  <a:gd name="connsiteY2671" fmla="*/ 888925 h 1525731"/>
                  <a:gd name="connsiteX2672" fmla="*/ 3330126 w 6801921"/>
                  <a:gd name="connsiteY2672" fmla="*/ 893214 h 1525731"/>
                  <a:gd name="connsiteX2673" fmla="*/ 3197838 w 6801921"/>
                  <a:gd name="connsiteY2673" fmla="*/ 893214 h 1525731"/>
                  <a:gd name="connsiteX2674" fmla="*/ 3180707 w 6801921"/>
                  <a:gd name="connsiteY2674" fmla="*/ 878571 h 1525731"/>
                  <a:gd name="connsiteX2675" fmla="*/ 3180708 w 6801921"/>
                  <a:gd name="connsiteY2675" fmla="*/ 878571 h 1525731"/>
                  <a:gd name="connsiteX2676" fmla="*/ 3197839 w 6801921"/>
                  <a:gd name="connsiteY2676" fmla="*/ 863927 h 1525731"/>
                  <a:gd name="connsiteX2677" fmla="*/ 2934452 w 6801921"/>
                  <a:gd name="connsiteY2677" fmla="*/ 863214 h 1525731"/>
                  <a:gd name="connsiteX2678" fmla="*/ 2951107 w 6801921"/>
                  <a:gd name="connsiteY2678" fmla="*/ 863214 h 1525731"/>
                  <a:gd name="connsiteX2679" fmla="*/ 2976090 w 6801921"/>
                  <a:gd name="connsiteY2679" fmla="*/ 884569 h 1525731"/>
                  <a:gd name="connsiteX2680" fmla="*/ 2951107 w 6801921"/>
                  <a:gd name="connsiteY2680" fmla="*/ 905924 h 1525731"/>
                  <a:gd name="connsiteX2681" fmla="*/ 2934452 w 6801921"/>
                  <a:gd name="connsiteY2681" fmla="*/ 905924 h 1525731"/>
                  <a:gd name="connsiteX2682" fmla="*/ 2909470 w 6801921"/>
                  <a:gd name="connsiteY2682" fmla="*/ 884569 h 1525731"/>
                  <a:gd name="connsiteX2683" fmla="*/ 2934452 w 6801921"/>
                  <a:gd name="connsiteY2683" fmla="*/ 863214 h 1525731"/>
                  <a:gd name="connsiteX2684" fmla="*/ 5573027 w 6801921"/>
                  <a:gd name="connsiteY2684" fmla="*/ 860674 h 1525731"/>
                  <a:gd name="connsiteX2685" fmla="*/ 5603956 w 6801921"/>
                  <a:gd name="connsiteY2685" fmla="*/ 860674 h 1525731"/>
                  <a:gd name="connsiteX2686" fmla="*/ 5640835 w 6801921"/>
                  <a:gd name="connsiteY2686" fmla="*/ 892199 h 1525731"/>
                  <a:gd name="connsiteX2687" fmla="*/ 5603956 w 6801921"/>
                  <a:gd name="connsiteY2687" fmla="*/ 923723 h 1525731"/>
                  <a:gd name="connsiteX2688" fmla="*/ 5573027 w 6801921"/>
                  <a:gd name="connsiteY2688" fmla="*/ 923723 h 1525731"/>
                  <a:gd name="connsiteX2689" fmla="*/ 5536147 w 6801921"/>
                  <a:gd name="connsiteY2689" fmla="*/ 892199 h 1525731"/>
                  <a:gd name="connsiteX2690" fmla="*/ 5573027 w 6801921"/>
                  <a:gd name="connsiteY2690" fmla="*/ 860674 h 1525731"/>
                  <a:gd name="connsiteX2691" fmla="*/ 1259819 w 6801921"/>
                  <a:gd name="connsiteY2691" fmla="*/ 860674 h 1525731"/>
                  <a:gd name="connsiteX2692" fmla="*/ 1290748 w 6801921"/>
                  <a:gd name="connsiteY2692" fmla="*/ 860674 h 1525731"/>
                  <a:gd name="connsiteX2693" fmla="*/ 1327627 w 6801921"/>
                  <a:gd name="connsiteY2693" fmla="*/ 892199 h 1525731"/>
                  <a:gd name="connsiteX2694" fmla="*/ 1290748 w 6801921"/>
                  <a:gd name="connsiteY2694" fmla="*/ 923723 h 1525731"/>
                  <a:gd name="connsiteX2695" fmla="*/ 1259819 w 6801921"/>
                  <a:gd name="connsiteY2695" fmla="*/ 923723 h 1525731"/>
                  <a:gd name="connsiteX2696" fmla="*/ 1222939 w 6801921"/>
                  <a:gd name="connsiteY2696" fmla="*/ 892199 h 1525731"/>
                  <a:gd name="connsiteX2697" fmla="*/ 1259819 w 6801921"/>
                  <a:gd name="connsiteY2697" fmla="*/ 860674 h 1525731"/>
                  <a:gd name="connsiteX2698" fmla="*/ 3429341 w 6801921"/>
                  <a:gd name="connsiteY2698" fmla="*/ 856605 h 1525731"/>
                  <a:gd name="connsiteX2699" fmla="*/ 3493582 w 6801921"/>
                  <a:gd name="connsiteY2699" fmla="*/ 856605 h 1525731"/>
                  <a:gd name="connsiteX2700" fmla="*/ 3542357 w 6801921"/>
                  <a:gd name="connsiteY2700" fmla="*/ 898298 h 1525731"/>
                  <a:gd name="connsiteX2701" fmla="*/ 3493582 w 6801921"/>
                  <a:gd name="connsiteY2701" fmla="*/ 939990 h 1525731"/>
                  <a:gd name="connsiteX2702" fmla="*/ 3429341 w 6801921"/>
                  <a:gd name="connsiteY2702" fmla="*/ 939990 h 1525731"/>
                  <a:gd name="connsiteX2703" fmla="*/ 3380567 w 6801921"/>
                  <a:gd name="connsiteY2703" fmla="*/ 898298 h 1525731"/>
                  <a:gd name="connsiteX2704" fmla="*/ 3429341 w 6801921"/>
                  <a:gd name="connsiteY2704" fmla="*/ 856605 h 1525731"/>
                  <a:gd name="connsiteX2705" fmla="*/ 3963963 w 6801921"/>
                  <a:gd name="connsiteY2705" fmla="*/ 849485 h 1525731"/>
                  <a:gd name="connsiteX2706" fmla="*/ 3999294 w 6801921"/>
                  <a:gd name="connsiteY2706" fmla="*/ 849485 h 1525731"/>
                  <a:gd name="connsiteX2707" fmla="*/ 4011407 w 6801921"/>
                  <a:gd name="connsiteY2707" fmla="*/ 853774 h 1525731"/>
                  <a:gd name="connsiteX2708" fmla="*/ 4016425 w 6801921"/>
                  <a:gd name="connsiteY2708" fmla="*/ 864128 h 1525731"/>
                  <a:gd name="connsiteX2709" fmla="*/ 4011407 w 6801921"/>
                  <a:gd name="connsiteY2709" fmla="*/ 874482 h 1525731"/>
                  <a:gd name="connsiteX2710" fmla="*/ 3999294 w 6801921"/>
                  <a:gd name="connsiteY2710" fmla="*/ 878772 h 1525731"/>
                  <a:gd name="connsiteX2711" fmla="*/ 3963962 w 6801921"/>
                  <a:gd name="connsiteY2711" fmla="*/ 878772 h 1525731"/>
                  <a:gd name="connsiteX2712" fmla="*/ 3946831 w 6801921"/>
                  <a:gd name="connsiteY2712" fmla="*/ 864128 h 1525731"/>
                  <a:gd name="connsiteX2713" fmla="*/ 3946832 w 6801921"/>
                  <a:gd name="connsiteY2713" fmla="*/ 864128 h 1525731"/>
                  <a:gd name="connsiteX2714" fmla="*/ 3963963 w 6801921"/>
                  <a:gd name="connsiteY2714" fmla="*/ 849485 h 1525731"/>
                  <a:gd name="connsiteX2715" fmla="*/ 3867602 w 6801921"/>
                  <a:gd name="connsiteY2715" fmla="*/ 849485 h 1525731"/>
                  <a:gd name="connsiteX2716" fmla="*/ 3902933 w 6801921"/>
                  <a:gd name="connsiteY2716" fmla="*/ 849485 h 1525731"/>
                  <a:gd name="connsiteX2717" fmla="*/ 3915046 w 6801921"/>
                  <a:gd name="connsiteY2717" fmla="*/ 853774 h 1525731"/>
                  <a:gd name="connsiteX2718" fmla="*/ 3920064 w 6801921"/>
                  <a:gd name="connsiteY2718" fmla="*/ 864128 h 1525731"/>
                  <a:gd name="connsiteX2719" fmla="*/ 3915046 w 6801921"/>
                  <a:gd name="connsiteY2719" fmla="*/ 874482 h 1525731"/>
                  <a:gd name="connsiteX2720" fmla="*/ 3902933 w 6801921"/>
                  <a:gd name="connsiteY2720" fmla="*/ 878772 h 1525731"/>
                  <a:gd name="connsiteX2721" fmla="*/ 3867601 w 6801921"/>
                  <a:gd name="connsiteY2721" fmla="*/ 878772 h 1525731"/>
                  <a:gd name="connsiteX2722" fmla="*/ 3850470 w 6801921"/>
                  <a:gd name="connsiteY2722" fmla="*/ 864128 h 1525731"/>
                  <a:gd name="connsiteX2723" fmla="*/ 3850471 w 6801921"/>
                  <a:gd name="connsiteY2723" fmla="*/ 864128 h 1525731"/>
                  <a:gd name="connsiteX2724" fmla="*/ 3867602 w 6801921"/>
                  <a:gd name="connsiteY2724" fmla="*/ 849485 h 1525731"/>
                  <a:gd name="connsiteX2725" fmla="*/ 3593512 w 6801921"/>
                  <a:gd name="connsiteY2725" fmla="*/ 848469 h 1525731"/>
                  <a:gd name="connsiteX2726" fmla="*/ 3624442 w 6801921"/>
                  <a:gd name="connsiteY2726" fmla="*/ 848469 h 1525731"/>
                  <a:gd name="connsiteX2727" fmla="*/ 3661321 w 6801921"/>
                  <a:gd name="connsiteY2727" fmla="*/ 879994 h 1525731"/>
                  <a:gd name="connsiteX2728" fmla="*/ 3624442 w 6801921"/>
                  <a:gd name="connsiteY2728" fmla="*/ 911518 h 1525731"/>
                  <a:gd name="connsiteX2729" fmla="*/ 3593512 w 6801921"/>
                  <a:gd name="connsiteY2729" fmla="*/ 911518 h 1525731"/>
                  <a:gd name="connsiteX2730" fmla="*/ 3556633 w 6801921"/>
                  <a:gd name="connsiteY2730" fmla="*/ 879994 h 1525731"/>
                  <a:gd name="connsiteX2731" fmla="*/ 3593512 w 6801921"/>
                  <a:gd name="connsiteY2731" fmla="*/ 848469 h 1525731"/>
                  <a:gd name="connsiteX2732" fmla="*/ 5224939 w 6801921"/>
                  <a:gd name="connsiteY2732" fmla="*/ 847660 h 1525731"/>
                  <a:gd name="connsiteX2733" fmla="*/ 5338193 w 6801921"/>
                  <a:gd name="connsiteY2733" fmla="*/ 847660 h 1525731"/>
                  <a:gd name="connsiteX2734" fmla="*/ 5355324 w 6801921"/>
                  <a:gd name="connsiteY2734" fmla="*/ 862303 h 1525731"/>
                  <a:gd name="connsiteX2735" fmla="*/ 5355323 w 6801921"/>
                  <a:gd name="connsiteY2735" fmla="*/ 862303 h 1525731"/>
                  <a:gd name="connsiteX2736" fmla="*/ 5338192 w 6801921"/>
                  <a:gd name="connsiteY2736" fmla="*/ 876947 h 1525731"/>
                  <a:gd name="connsiteX2737" fmla="*/ 5224939 w 6801921"/>
                  <a:gd name="connsiteY2737" fmla="*/ 876946 h 1525731"/>
                  <a:gd name="connsiteX2738" fmla="*/ 5212826 w 6801921"/>
                  <a:gd name="connsiteY2738" fmla="*/ 872657 h 1525731"/>
                  <a:gd name="connsiteX2739" fmla="*/ 5207808 w 6801921"/>
                  <a:gd name="connsiteY2739" fmla="*/ 862303 h 1525731"/>
                  <a:gd name="connsiteX2740" fmla="*/ 5212826 w 6801921"/>
                  <a:gd name="connsiteY2740" fmla="*/ 851949 h 1525731"/>
                  <a:gd name="connsiteX2741" fmla="*/ 5224939 w 6801921"/>
                  <a:gd name="connsiteY2741" fmla="*/ 847660 h 1525731"/>
                  <a:gd name="connsiteX2742" fmla="*/ 911731 w 6801921"/>
                  <a:gd name="connsiteY2742" fmla="*/ 847660 h 1525731"/>
                  <a:gd name="connsiteX2743" fmla="*/ 1024985 w 6801921"/>
                  <a:gd name="connsiteY2743" fmla="*/ 847660 h 1525731"/>
                  <a:gd name="connsiteX2744" fmla="*/ 1042115 w 6801921"/>
                  <a:gd name="connsiteY2744" fmla="*/ 862303 h 1525731"/>
                  <a:gd name="connsiteX2745" fmla="*/ 1024984 w 6801921"/>
                  <a:gd name="connsiteY2745" fmla="*/ 876947 h 1525731"/>
                  <a:gd name="connsiteX2746" fmla="*/ 911731 w 6801921"/>
                  <a:gd name="connsiteY2746" fmla="*/ 876946 h 1525731"/>
                  <a:gd name="connsiteX2747" fmla="*/ 899618 w 6801921"/>
                  <a:gd name="connsiteY2747" fmla="*/ 872657 h 1525731"/>
                  <a:gd name="connsiteX2748" fmla="*/ 894600 w 6801921"/>
                  <a:gd name="connsiteY2748" fmla="*/ 862303 h 1525731"/>
                  <a:gd name="connsiteX2749" fmla="*/ 899618 w 6801921"/>
                  <a:gd name="connsiteY2749" fmla="*/ 851949 h 1525731"/>
                  <a:gd name="connsiteX2750" fmla="*/ 911731 w 6801921"/>
                  <a:gd name="connsiteY2750" fmla="*/ 847660 h 1525731"/>
                  <a:gd name="connsiteX2751" fmla="*/ 5042456 w 6801921"/>
                  <a:gd name="connsiteY2751" fmla="*/ 846439 h 1525731"/>
                  <a:gd name="connsiteX2752" fmla="*/ 5106696 w 6801921"/>
                  <a:gd name="connsiteY2752" fmla="*/ 846439 h 1525731"/>
                  <a:gd name="connsiteX2753" fmla="*/ 5155464 w 6801921"/>
                  <a:gd name="connsiteY2753" fmla="*/ 888132 h 1525731"/>
                  <a:gd name="connsiteX2754" fmla="*/ 5106696 w 6801921"/>
                  <a:gd name="connsiteY2754" fmla="*/ 929825 h 1525731"/>
                  <a:gd name="connsiteX2755" fmla="*/ 5042456 w 6801921"/>
                  <a:gd name="connsiteY2755" fmla="*/ 929825 h 1525731"/>
                  <a:gd name="connsiteX2756" fmla="*/ 4993681 w 6801921"/>
                  <a:gd name="connsiteY2756" fmla="*/ 888132 h 1525731"/>
                  <a:gd name="connsiteX2757" fmla="*/ 5042456 w 6801921"/>
                  <a:gd name="connsiteY2757" fmla="*/ 846439 h 1525731"/>
                  <a:gd name="connsiteX2758" fmla="*/ 729248 w 6801921"/>
                  <a:gd name="connsiteY2758" fmla="*/ 846439 h 1525731"/>
                  <a:gd name="connsiteX2759" fmla="*/ 793488 w 6801921"/>
                  <a:gd name="connsiteY2759" fmla="*/ 846439 h 1525731"/>
                  <a:gd name="connsiteX2760" fmla="*/ 842256 w 6801921"/>
                  <a:gd name="connsiteY2760" fmla="*/ 888132 h 1525731"/>
                  <a:gd name="connsiteX2761" fmla="*/ 793488 w 6801921"/>
                  <a:gd name="connsiteY2761" fmla="*/ 929825 h 1525731"/>
                  <a:gd name="connsiteX2762" fmla="*/ 729248 w 6801921"/>
                  <a:gd name="connsiteY2762" fmla="*/ 929825 h 1525731"/>
                  <a:gd name="connsiteX2763" fmla="*/ 680473 w 6801921"/>
                  <a:gd name="connsiteY2763" fmla="*/ 888132 h 1525731"/>
                  <a:gd name="connsiteX2764" fmla="*/ 729248 w 6801921"/>
                  <a:gd name="connsiteY2764" fmla="*/ 846439 h 1525731"/>
                  <a:gd name="connsiteX2765" fmla="*/ 5420752 w 6801921"/>
                  <a:gd name="connsiteY2765" fmla="*/ 846438 h 1525731"/>
                  <a:gd name="connsiteX2766" fmla="*/ 5470718 w 6801921"/>
                  <a:gd name="connsiteY2766" fmla="*/ 846438 h 1525731"/>
                  <a:gd name="connsiteX2767" fmla="*/ 5519493 w 6801921"/>
                  <a:gd name="connsiteY2767" fmla="*/ 888130 h 1525731"/>
                  <a:gd name="connsiteX2768" fmla="*/ 5470718 w 6801921"/>
                  <a:gd name="connsiteY2768" fmla="*/ 929823 h 1525731"/>
                  <a:gd name="connsiteX2769" fmla="*/ 5420752 w 6801921"/>
                  <a:gd name="connsiteY2769" fmla="*/ 929823 h 1525731"/>
                  <a:gd name="connsiteX2770" fmla="*/ 5371978 w 6801921"/>
                  <a:gd name="connsiteY2770" fmla="*/ 888130 h 1525731"/>
                  <a:gd name="connsiteX2771" fmla="*/ 5420752 w 6801921"/>
                  <a:gd name="connsiteY2771" fmla="*/ 846438 h 1525731"/>
                  <a:gd name="connsiteX2772" fmla="*/ 1107544 w 6801921"/>
                  <a:gd name="connsiteY2772" fmla="*/ 846438 h 1525731"/>
                  <a:gd name="connsiteX2773" fmla="*/ 1157510 w 6801921"/>
                  <a:gd name="connsiteY2773" fmla="*/ 846438 h 1525731"/>
                  <a:gd name="connsiteX2774" fmla="*/ 1206285 w 6801921"/>
                  <a:gd name="connsiteY2774" fmla="*/ 888130 h 1525731"/>
                  <a:gd name="connsiteX2775" fmla="*/ 1157510 w 6801921"/>
                  <a:gd name="connsiteY2775" fmla="*/ 929823 h 1525731"/>
                  <a:gd name="connsiteX2776" fmla="*/ 1107544 w 6801921"/>
                  <a:gd name="connsiteY2776" fmla="*/ 929823 h 1525731"/>
                  <a:gd name="connsiteX2777" fmla="*/ 1058770 w 6801921"/>
                  <a:gd name="connsiteY2777" fmla="*/ 888130 h 1525731"/>
                  <a:gd name="connsiteX2778" fmla="*/ 1107544 w 6801921"/>
                  <a:gd name="connsiteY2778" fmla="*/ 846438 h 1525731"/>
                  <a:gd name="connsiteX2779" fmla="*/ 2415058 w 6801921"/>
                  <a:gd name="connsiteY2779" fmla="*/ 843589 h 1525731"/>
                  <a:gd name="connsiteX2780" fmla="*/ 2547345 w 6801921"/>
                  <a:gd name="connsiteY2780" fmla="*/ 843590 h 1525731"/>
                  <a:gd name="connsiteX2781" fmla="*/ 2559458 w 6801921"/>
                  <a:gd name="connsiteY2781" fmla="*/ 847878 h 1525731"/>
                  <a:gd name="connsiteX2782" fmla="*/ 2564476 w 6801921"/>
                  <a:gd name="connsiteY2782" fmla="*/ 858232 h 1525731"/>
                  <a:gd name="connsiteX2783" fmla="*/ 2559458 w 6801921"/>
                  <a:gd name="connsiteY2783" fmla="*/ 868587 h 1525731"/>
                  <a:gd name="connsiteX2784" fmla="*/ 2547345 w 6801921"/>
                  <a:gd name="connsiteY2784" fmla="*/ 872876 h 1525731"/>
                  <a:gd name="connsiteX2785" fmla="*/ 2415057 w 6801921"/>
                  <a:gd name="connsiteY2785" fmla="*/ 872876 h 1525731"/>
                  <a:gd name="connsiteX2786" fmla="*/ 2397926 w 6801921"/>
                  <a:gd name="connsiteY2786" fmla="*/ 858232 h 1525731"/>
                  <a:gd name="connsiteX2787" fmla="*/ 2397927 w 6801921"/>
                  <a:gd name="connsiteY2787" fmla="*/ 858232 h 1525731"/>
                  <a:gd name="connsiteX2788" fmla="*/ 2415058 w 6801921"/>
                  <a:gd name="connsiteY2788" fmla="*/ 843589 h 1525731"/>
                  <a:gd name="connsiteX2789" fmla="*/ 6381979 w 6801921"/>
                  <a:gd name="connsiteY2789" fmla="*/ 842371 h 1525731"/>
                  <a:gd name="connsiteX2790" fmla="*/ 6398635 w 6801921"/>
                  <a:gd name="connsiteY2790" fmla="*/ 842371 h 1525731"/>
                  <a:gd name="connsiteX2791" fmla="*/ 6423617 w 6801921"/>
                  <a:gd name="connsiteY2791" fmla="*/ 863726 h 1525731"/>
                  <a:gd name="connsiteX2792" fmla="*/ 6398635 w 6801921"/>
                  <a:gd name="connsiteY2792" fmla="*/ 885081 h 1525731"/>
                  <a:gd name="connsiteX2793" fmla="*/ 6381979 w 6801921"/>
                  <a:gd name="connsiteY2793" fmla="*/ 885081 h 1525731"/>
                  <a:gd name="connsiteX2794" fmla="*/ 6356997 w 6801921"/>
                  <a:gd name="connsiteY2794" fmla="*/ 863726 h 1525731"/>
                  <a:gd name="connsiteX2795" fmla="*/ 6381979 w 6801921"/>
                  <a:gd name="connsiteY2795" fmla="*/ 842371 h 1525731"/>
                  <a:gd name="connsiteX2796" fmla="*/ 2068771 w 6801921"/>
                  <a:gd name="connsiteY2796" fmla="*/ 842371 h 1525731"/>
                  <a:gd name="connsiteX2797" fmla="*/ 2085427 w 6801921"/>
                  <a:gd name="connsiteY2797" fmla="*/ 842371 h 1525731"/>
                  <a:gd name="connsiteX2798" fmla="*/ 2110409 w 6801921"/>
                  <a:gd name="connsiteY2798" fmla="*/ 863726 h 1525731"/>
                  <a:gd name="connsiteX2799" fmla="*/ 2085427 w 6801921"/>
                  <a:gd name="connsiteY2799" fmla="*/ 885081 h 1525731"/>
                  <a:gd name="connsiteX2800" fmla="*/ 2068771 w 6801921"/>
                  <a:gd name="connsiteY2800" fmla="*/ 885081 h 1525731"/>
                  <a:gd name="connsiteX2801" fmla="*/ 2043789 w 6801921"/>
                  <a:gd name="connsiteY2801" fmla="*/ 863726 h 1525731"/>
                  <a:gd name="connsiteX2802" fmla="*/ 2068771 w 6801921"/>
                  <a:gd name="connsiteY2802" fmla="*/ 842371 h 1525731"/>
                  <a:gd name="connsiteX2803" fmla="*/ 3726750 w 6801921"/>
                  <a:gd name="connsiteY2803" fmla="*/ 842369 h 1525731"/>
                  <a:gd name="connsiteX2804" fmla="*/ 3776710 w 6801921"/>
                  <a:gd name="connsiteY2804" fmla="*/ 842369 h 1525731"/>
                  <a:gd name="connsiteX2805" fmla="*/ 3825484 w 6801921"/>
                  <a:gd name="connsiteY2805" fmla="*/ 884062 h 1525731"/>
                  <a:gd name="connsiteX2806" fmla="*/ 3776710 w 6801921"/>
                  <a:gd name="connsiteY2806" fmla="*/ 925755 h 1525731"/>
                  <a:gd name="connsiteX2807" fmla="*/ 3726750 w 6801921"/>
                  <a:gd name="connsiteY2807" fmla="*/ 925755 h 1525731"/>
                  <a:gd name="connsiteX2808" fmla="*/ 3677976 w 6801921"/>
                  <a:gd name="connsiteY2808" fmla="*/ 884062 h 1525731"/>
                  <a:gd name="connsiteX2809" fmla="*/ 3726750 w 6801921"/>
                  <a:gd name="connsiteY2809" fmla="*/ 842369 h 1525731"/>
                  <a:gd name="connsiteX2810" fmla="*/ 3021297 w 6801921"/>
                  <a:gd name="connsiteY2810" fmla="*/ 842369 h 1525731"/>
                  <a:gd name="connsiteX2811" fmla="*/ 3130744 w 6801921"/>
                  <a:gd name="connsiteY2811" fmla="*/ 842369 h 1525731"/>
                  <a:gd name="connsiteX2812" fmla="*/ 3150933 w 6801921"/>
                  <a:gd name="connsiteY2812" fmla="*/ 849517 h 1525731"/>
                  <a:gd name="connsiteX2813" fmla="*/ 3159295 w 6801921"/>
                  <a:gd name="connsiteY2813" fmla="*/ 866774 h 1525731"/>
                  <a:gd name="connsiteX2814" fmla="*/ 3150933 w 6801921"/>
                  <a:gd name="connsiteY2814" fmla="*/ 884031 h 1525731"/>
                  <a:gd name="connsiteX2815" fmla="*/ 3130744 w 6801921"/>
                  <a:gd name="connsiteY2815" fmla="*/ 891179 h 1525731"/>
                  <a:gd name="connsiteX2816" fmla="*/ 3021296 w 6801921"/>
                  <a:gd name="connsiteY2816" fmla="*/ 891179 h 1525731"/>
                  <a:gd name="connsiteX2817" fmla="*/ 2992746 w 6801921"/>
                  <a:gd name="connsiteY2817" fmla="*/ 866774 h 1525731"/>
                  <a:gd name="connsiteX2818" fmla="*/ 2992747 w 6801921"/>
                  <a:gd name="connsiteY2818" fmla="*/ 866774 h 1525731"/>
                  <a:gd name="connsiteX2819" fmla="*/ 3021297 w 6801921"/>
                  <a:gd name="connsiteY2819" fmla="*/ 842369 h 1525731"/>
                  <a:gd name="connsiteX2820" fmla="*/ 4083634 w 6801921"/>
                  <a:gd name="connsiteY2820" fmla="*/ 840334 h 1525731"/>
                  <a:gd name="connsiteX2821" fmla="*/ 4147876 w 6801921"/>
                  <a:gd name="connsiteY2821" fmla="*/ 840334 h 1525731"/>
                  <a:gd name="connsiteX2822" fmla="*/ 4196650 w 6801921"/>
                  <a:gd name="connsiteY2822" fmla="*/ 882027 h 1525731"/>
                  <a:gd name="connsiteX2823" fmla="*/ 4147876 w 6801921"/>
                  <a:gd name="connsiteY2823" fmla="*/ 923720 h 1525731"/>
                  <a:gd name="connsiteX2824" fmla="*/ 4083634 w 6801921"/>
                  <a:gd name="connsiteY2824" fmla="*/ 923720 h 1525731"/>
                  <a:gd name="connsiteX2825" fmla="*/ 4034860 w 6801921"/>
                  <a:gd name="connsiteY2825" fmla="*/ 882027 h 1525731"/>
                  <a:gd name="connsiteX2826" fmla="*/ 4083634 w 6801921"/>
                  <a:gd name="connsiteY2826" fmla="*/ 840334 h 1525731"/>
                  <a:gd name="connsiteX2827" fmla="*/ 4568284 w 6801921"/>
                  <a:gd name="connsiteY2827" fmla="*/ 838042 h 1525731"/>
                  <a:gd name="connsiteX2828" fmla="*/ 4572550 w 6801921"/>
                  <a:gd name="connsiteY2828" fmla="*/ 846846 h 1525731"/>
                  <a:gd name="connsiteX2829" fmla="*/ 4572549 w 6801921"/>
                  <a:gd name="connsiteY2829" fmla="*/ 846846 h 1525731"/>
                  <a:gd name="connsiteX2830" fmla="*/ 4571762 w 6801921"/>
                  <a:gd name="connsiteY2830" fmla="*/ 848469 h 1525731"/>
                  <a:gd name="connsiteX2831" fmla="*/ 4573765 w 6801921"/>
                  <a:gd name="connsiteY2831" fmla="*/ 848469 h 1525731"/>
                  <a:gd name="connsiteX2832" fmla="*/ 4582914 w 6801921"/>
                  <a:gd name="connsiteY2832" fmla="*/ 851709 h 1525731"/>
                  <a:gd name="connsiteX2833" fmla="*/ 4564142 w 6801921"/>
                  <a:gd name="connsiteY2833" fmla="*/ 897221 h 1525731"/>
                  <a:gd name="connsiteX2834" fmla="*/ 4572549 w 6801921"/>
                  <a:gd name="connsiteY2834" fmla="*/ 914570 h 1525731"/>
                  <a:gd name="connsiteX2835" fmla="*/ 4558264 w 6801921"/>
                  <a:gd name="connsiteY2835" fmla="*/ 944051 h 1525731"/>
                  <a:gd name="connsiteX2836" fmla="*/ 4542531 w 6801921"/>
                  <a:gd name="connsiteY2836" fmla="*/ 949622 h 1525731"/>
                  <a:gd name="connsiteX2837" fmla="*/ 4538114 w 6801921"/>
                  <a:gd name="connsiteY2837" fmla="*/ 960330 h 1525731"/>
                  <a:gd name="connsiteX2838" fmla="*/ 4508335 w 6801921"/>
                  <a:gd name="connsiteY2838" fmla="*/ 960330 h 1525731"/>
                  <a:gd name="connsiteX2839" fmla="*/ 4482163 w 6801921"/>
                  <a:gd name="connsiteY2839" fmla="*/ 937957 h 1525731"/>
                  <a:gd name="connsiteX2840" fmla="*/ 4508335 w 6801921"/>
                  <a:gd name="connsiteY2840" fmla="*/ 915585 h 1525731"/>
                  <a:gd name="connsiteX2841" fmla="*/ 4536303 w 6801921"/>
                  <a:gd name="connsiteY2841" fmla="*/ 915585 h 1525731"/>
                  <a:gd name="connsiteX2842" fmla="*/ 4543013 w 6801921"/>
                  <a:gd name="connsiteY2842" fmla="*/ 899315 h 1525731"/>
                  <a:gd name="connsiteX2843" fmla="*/ 4485732 w 6801921"/>
                  <a:gd name="connsiteY2843" fmla="*/ 899315 h 1525731"/>
                  <a:gd name="connsiteX2844" fmla="*/ 4455991 w 6801921"/>
                  <a:gd name="connsiteY2844" fmla="*/ 873892 h 1525731"/>
                  <a:gd name="connsiteX2845" fmla="*/ 4485732 w 6801921"/>
                  <a:gd name="connsiteY2845" fmla="*/ 848469 h 1525731"/>
                  <a:gd name="connsiteX2846" fmla="*/ 4563984 w 6801921"/>
                  <a:gd name="connsiteY2846" fmla="*/ 848469 h 1525731"/>
                  <a:gd name="connsiteX2847" fmla="*/ 255076 w 6801921"/>
                  <a:gd name="connsiteY2847" fmla="*/ 838042 h 1525731"/>
                  <a:gd name="connsiteX2848" fmla="*/ 259342 w 6801921"/>
                  <a:gd name="connsiteY2848" fmla="*/ 846846 h 1525731"/>
                  <a:gd name="connsiteX2849" fmla="*/ 259341 w 6801921"/>
                  <a:gd name="connsiteY2849" fmla="*/ 846846 h 1525731"/>
                  <a:gd name="connsiteX2850" fmla="*/ 254324 w 6801921"/>
                  <a:gd name="connsiteY2850" fmla="*/ 857200 h 1525731"/>
                  <a:gd name="connsiteX2851" fmla="*/ 245952 w 6801921"/>
                  <a:gd name="connsiteY2851" fmla="*/ 860164 h 1525731"/>
                  <a:gd name="connsiteX2852" fmla="*/ 6074339 w 6801921"/>
                  <a:gd name="connsiteY2852" fmla="*/ 836268 h 1525731"/>
                  <a:gd name="connsiteX2853" fmla="*/ 6206627 w 6801921"/>
                  <a:gd name="connsiteY2853" fmla="*/ 836268 h 1525731"/>
                  <a:gd name="connsiteX2854" fmla="*/ 6223758 w 6801921"/>
                  <a:gd name="connsiteY2854" fmla="*/ 850912 h 1525731"/>
                  <a:gd name="connsiteX2855" fmla="*/ 6223757 w 6801921"/>
                  <a:gd name="connsiteY2855" fmla="*/ 850912 h 1525731"/>
                  <a:gd name="connsiteX2856" fmla="*/ 6206626 w 6801921"/>
                  <a:gd name="connsiteY2856" fmla="*/ 865555 h 1525731"/>
                  <a:gd name="connsiteX2857" fmla="*/ 6074339 w 6801921"/>
                  <a:gd name="connsiteY2857" fmla="*/ 865555 h 1525731"/>
                  <a:gd name="connsiteX2858" fmla="*/ 6062226 w 6801921"/>
                  <a:gd name="connsiteY2858" fmla="*/ 861266 h 1525731"/>
                  <a:gd name="connsiteX2859" fmla="*/ 6057208 w 6801921"/>
                  <a:gd name="connsiteY2859" fmla="*/ 850911 h 1525731"/>
                  <a:gd name="connsiteX2860" fmla="*/ 6062226 w 6801921"/>
                  <a:gd name="connsiteY2860" fmla="*/ 840558 h 1525731"/>
                  <a:gd name="connsiteX2861" fmla="*/ 6074339 w 6801921"/>
                  <a:gd name="connsiteY2861" fmla="*/ 836268 h 1525731"/>
                  <a:gd name="connsiteX2862" fmla="*/ 1761131 w 6801921"/>
                  <a:gd name="connsiteY2862" fmla="*/ 836268 h 1525731"/>
                  <a:gd name="connsiteX2863" fmla="*/ 1893419 w 6801921"/>
                  <a:gd name="connsiteY2863" fmla="*/ 836268 h 1525731"/>
                  <a:gd name="connsiteX2864" fmla="*/ 1910550 w 6801921"/>
                  <a:gd name="connsiteY2864" fmla="*/ 850912 h 1525731"/>
                  <a:gd name="connsiteX2865" fmla="*/ 1910549 w 6801921"/>
                  <a:gd name="connsiteY2865" fmla="*/ 850912 h 1525731"/>
                  <a:gd name="connsiteX2866" fmla="*/ 1893419 w 6801921"/>
                  <a:gd name="connsiteY2866" fmla="*/ 865555 h 1525731"/>
                  <a:gd name="connsiteX2867" fmla="*/ 1761131 w 6801921"/>
                  <a:gd name="connsiteY2867" fmla="*/ 865555 h 1525731"/>
                  <a:gd name="connsiteX2868" fmla="*/ 1749018 w 6801921"/>
                  <a:gd name="connsiteY2868" fmla="*/ 861266 h 1525731"/>
                  <a:gd name="connsiteX2869" fmla="*/ 1744000 w 6801921"/>
                  <a:gd name="connsiteY2869" fmla="*/ 850911 h 1525731"/>
                  <a:gd name="connsiteX2870" fmla="*/ 1749018 w 6801921"/>
                  <a:gd name="connsiteY2870" fmla="*/ 840558 h 1525731"/>
                  <a:gd name="connsiteX2871" fmla="*/ 1761131 w 6801921"/>
                  <a:gd name="connsiteY2871" fmla="*/ 836268 h 1525731"/>
                  <a:gd name="connsiteX2872" fmla="*/ 2646561 w 6801921"/>
                  <a:gd name="connsiteY2872" fmla="*/ 836267 h 1525731"/>
                  <a:gd name="connsiteX2873" fmla="*/ 2710802 w 6801921"/>
                  <a:gd name="connsiteY2873" fmla="*/ 836267 h 1525731"/>
                  <a:gd name="connsiteX2874" fmla="*/ 2759576 w 6801921"/>
                  <a:gd name="connsiteY2874" fmla="*/ 877959 h 1525731"/>
                  <a:gd name="connsiteX2875" fmla="*/ 2710802 w 6801921"/>
                  <a:gd name="connsiteY2875" fmla="*/ 919652 h 1525731"/>
                  <a:gd name="connsiteX2876" fmla="*/ 2646561 w 6801921"/>
                  <a:gd name="connsiteY2876" fmla="*/ 919652 h 1525731"/>
                  <a:gd name="connsiteX2877" fmla="*/ 2597786 w 6801921"/>
                  <a:gd name="connsiteY2877" fmla="*/ 877959 h 1525731"/>
                  <a:gd name="connsiteX2878" fmla="*/ 2646561 w 6801921"/>
                  <a:gd name="connsiteY2878" fmla="*/ 836267 h 1525731"/>
                  <a:gd name="connsiteX2879" fmla="*/ 5703886 w 6801921"/>
                  <a:gd name="connsiteY2879" fmla="*/ 832202 h 1525731"/>
                  <a:gd name="connsiteX2880" fmla="*/ 5768127 w 6801921"/>
                  <a:gd name="connsiteY2880" fmla="*/ 832202 h 1525731"/>
                  <a:gd name="connsiteX2881" fmla="*/ 5816902 w 6801921"/>
                  <a:gd name="connsiteY2881" fmla="*/ 873895 h 1525731"/>
                  <a:gd name="connsiteX2882" fmla="*/ 5768127 w 6801921"/>
                  <a:gd name="connsiteY2882" fmla="*/ 915588 h 1525731"/>
                  <a:gd name="connsiteX2883" fmla="*/ 5703886 w 6801921"/>
                  <a:gd name="connsiteY2883" fmla="*/ 915588 h 1525731"/>
                  <a:gd name="connsiteX2884" fmla="*/ 5655111 w 6801921"/>
                  <a:gd name="connsiteY2884" fmla="*/ 873895 h 1525731"/>
                  <a:gd name="connsiteX2885" fmla="*/ 5703886 w 6801921"/>
                  <a:gd name="connsiteY2885" fmla="*/ 832202 h 1525731"/>
                  <a:gd name="connsiteX2886" fmla="*/ 1390678 w 6801921"/>
                  <a:gd name="connsiteY2886" fmla="*/ 832202 h 1525731"/>
                  <a:gd name="connsiteX2887" fmla="*/ 1454919 w 6801921"/>
                  <a:gd name="connsiteY2887" fmla="*/ 832202 h 1525731"/>
                  <a:gd name="connsiteX2888" fmla="*/ 1503694 w 6801921"/>
                  <a:gd name="connsiteY2888" fmla="*/ 873895 h 1525731"/>
                  <a:gd name="connsiteX2889" fmla="*/ 1454919 w 6801921"/>
                  <a:gd name="connsiteY2889" fmla="*/ 915588 h 1525731"/>
                  <a:gd name="connsiteX2890" fmla="*/ 1390678 w 6801921"/>
                  <a:gd name="connsiteY2890" fmla="*/ 915588 h 1525731"/>
                  <a:gd name="connsiteX2891" fmla="*/ 1341903 w 6801921"/>
                  <a:gd name="connsiteY2891" fmla="*/ 873895 h 1525731"/>
                  <a:gd name="connsiteX2892" fmla="*/ 1390678 w 6801921"/>
                  <a:gd name="connsiteY2892" fmla="*/ 832202 h 1525731"/>
                  <a:gd name="connsiteX2893" fmla="*/ 2810732 w 6801921"/>
                  <a:gd name="connsiteY2893" fmla="*/ 828131 h 1525731"/>
                  <a:gd name="connsiteX2894" fmla="*/ 2841661 w 6801921"/>
                  <a:gd name="connsiteY2894" fmla="*/ 828131 h 1525731"/>
                  <a:gd name="connsiteX2895" fmla="*/ 2878540 w 6801921"/>
                  <a:gd name="connsiteY2895" fmla="*/ 859656 h 1525731"/>
                  <a:gd name="connsiteX2896" fmla="*/ 2841661 w 6801921"/>
                  <a:gd name="connsiteY2896" fmla="*/ 891180 h 1525731"/>
                  <a:gd name="connsiteX2897" fmla="*/ 2810732 w 6801921"/>
                  <a:gd name="connsiteY2897" fmla="*/ 891180 h 1525731"/>
                  <a:gd name="connsiteX2898" fmla="*/ 2773852 w 6801921"/>
                  <a:gd name="connsiteY2898" fmla="*/ 859656 h 1525731"/>
                  <a:gd name="connsiteX2899" fmla="*/ 2810732 w 6801921"/>
                  <a:gd name="connsiteY2899" fmla="*/ 828131 h 1525731"/>
                  <a:gd name="connsiteX2900" fmla="*/ 2238517 w 6801921"/>
                  <a:gd name="connsiteY2900" fmla="*/ 822030 h 1525731"/>
                  <a:gd name="connsiteX2901" fmla="*/ 2347964 w 6801921"/>
                  <a:gd name="connsiteY2901" fmla="*/ 822031 h 1525731"/>
                  <a:gd name="connsiteX2902" fmla="*/ 2368152 w 6801921"/>
                  <a:gd name="connsiteY2902" fmla="*/ 829179 h 1525731"/>
                  <a:gd name="connsiteX2903" fmla="*/ 2376515 w 6801921"/>
                  <a:gd name="connsiteY2903" fmla="*/ 846436 h 1525731"/>
                  <a:gd name="connsiteX2904" fmla="*/ 2368152 w 6801921"/>
                  <a:gd name="connsiteY2904" fmla="*/ 863693 h 1525731"/>
                  <a:gd name="connsiteX2905" fmla="*/ 2347964 w 6801921"/>
                  <a:gd name="connsiteY2905" fmla="*/ 870841 h 1525731"/>
                  <a:gd name="connsiteX2906" fmla="*/ 2238516 w 6801921"/>
                  <a:gd name="connsiteY2906" fmla="*/ 870841 h 1525731"/>
                  <a:gd name="connsiteX2907" fmla="*/ 2209965 w 6801921"/>
                  <a:gd name="connsiteY2907" fmla="*/ 846436 h 1525731"/>
                  <a:gd name="connsiteX2908" fmla="*/ 2209966 w 6801921"/>
                  <a:gd name="connsiteY2908" fmla="*/ 846436 h 1525731"/>
                  <a:gd name="connsiteX2909" fmla="*/ 2238517 w 6801921"/>
                  <a:gd name="connsiteY2909" fmla="*/ 822030 h 1525731"/>
                  <a:gd name="connsiteX2910" fmla="*/ 4620135 w 6801921"/>
                  <a:gd name="connsiteY2910" fmla="*/ 809829 h 1525731"/>
                  <a:gd name="connsiteX2911" fmla="*/ 4681995 w 6801921"/>
                  <a:gd name="connsiteY2911" fmla="*/ 809829 h 1525731"/>
                  <a:gd name="connsiteX2912" fmla="*/ 4708167 w 6801921"/>
                  <a:gd name="connsiteY2912" fmla="*/ 832201 h 1525731"/>
                  <a:gd name="connsiteX2913" fmla="*/ 4681995 w 6801921"/>
                  <a:gd name="connsiteY2913" fmla="*/ 854574 h 1525731"/>
                  <a:gd name="connsiteX2914" fmla="*/ 4620135 w 6801921"/>
                  <a:gd name="connsiteY2914" fmla="*/ 854574 h 1525731"/>
                  <a:gd name="connsiteX2915" fmla="*/ 4593962 w 6801921"/>
                  <a:gd name="connsiteY2915" fmla="*/ 832201 h 1525731"/>
                  <a:gd name="connsiteX2916" fmla="*/ 4620135 w 6801921"/>
                  <a:gd name="connsiteY2916" fmla="*/ 809829 h 1525731"/>
                  <a:gd name="connsiteX2917" fmla="*/ 306927 w 6801921"/>
                  <a:gd name="connsiteY2917" fmla="*/ 809829 h 1525731"/>
                  <a:gd name="connsiteX2918" fmla="*/ 368787 w 6801921"/>
                  <a:gd name="connsiteY2918" fmla="*/ 809829 h 1525731"/>
                  <a:gd name="connsiteX2919" fmla="*/ 394959 w 6801921"/>
                  <a:gd name="connsiteY2919" fmla="*/ 832201 h 1525731"/>
                  <a:gd name="connsiteX2920" fmla="*/ 368787 w 6801921"/>
                  <a:gd name="connsiteY2920" fmla="*/ 854574 h 1525731"/>
                  <a:gd name="connsiteX2921" fmla="*/ 306927 w 6801921"/>
                  <a:gd name="connsiteY2921" fmla="*/ 854574 h 1525731"/>
                  <a:gd name="connsiteX2922" fmla="*/ 280753 w 6801921"/>
                  <a:gd name="connsiteY2922" fmla="*/ 832201 h 1525731"/>
                  <a:gd name="connsiteX2923" fmla="*/ 306927 w 6801921"/>
                  <a:gd name="connsiteY2923" fmla="*/ 809829 h 1525731"/>
                  <a:gd name="connsiteX2924" fmla="*/ 4752185 w 6801921"/>
                  <a:gd name="connsiteY2924" fmla="*/ 807796 h 1525731"/>
                  <a:gd name="connsiteX2925" fmla="*/ 4768840 w 6801921"/>
                  <a:gd name="connsiteY2925" fmla="*/ 807796 h 1525731"/>
                  <a:gd name="connsiteX2926" fmla="*/ 4793822 w 6801921"/>
                  <a:gd name="connsiteY2926" fmla="*/ 829151 h 1525731"/>
                  <a:gd name="connsiteX2927" fmla="*/ 4768840 w 6801921"/>
                  <a:gd name="connsiteY2927" fmla="*/ 850506 h 1525731"/>
                  <a:gd name="connsiteX2928" fmla="*/ 4752185 w 6801921"/>
                  <a:gd name="connsiteY2928" fmla="*/ 850506 h 1525731"/>
                  <a:gd name="connsiteX2929" fmla="*/ 4727202 w 6801921"/>
                  <a:gd name="connsiteY2929" fmla="*/ 829151 h 1525731"/>
                  <a:gd name="connsiteX2930" fmla="*/ 4752185 w 6801921"/>
                  <a:gd name="connsiteY2930" fmla="*/ 807796 h 1525731"/>
                  <a:gd name="connsiteX2931" fmla="*/ 438977 w 6801921"/>
                  <a:gd name="connsiteY2931" fmla="*/ 807796 h 1525731"/>
                  <a:gd name="connsiteX2932" fmla="*/ 455632 w 6801921"/>
                  <a:gd name="connsiteY2932" fmla="*/ 807796 h 1525731"/>
                  <a:gd name="connsiteX2933" fmla="*/ 480614 w 6801921"/>
                  <a:gd name="connsiteY2933" fmla="*/ 829151 h 1525731"/>
                  <a:gd name="connsiteX2934" fmla="*/ 455632 w 6801921"/>
                  <a:gd name="connsiteY2934" fmla="*/ 850506 h 1525731"/>
                  <a:gd name="connsiteX2935" fmla="*/ 438977 w 6801921"/>
                  <a:gd name="connsiteY2935" fmla="*/ 850506 h 1525731"/>
                  <a:gd name="connsiteX2936" fmla="*/ 413994 w 6801921"/>
                  <a:gd name="connsiteY2936" fmla="*/ 829151 h 1525731"/>
                  <a:gd name="connsiteX2937" fmla="*/ 438977 w 6801921"/>
                  <a:gd name="connsiteY2937" fmla="*/ 807796 h 1525731"/>
                  <a:gd name="connsiteX2938" fmla="*/ 3893176 w 6801921"/>
                  <a:gd name="connsiteY2938" fmla="*/ 806979 h 1525731"/>
                  <a:gd name="connsiteX2939" fmla="*/ 4001671 w 6801921"/>
                  <a:gd name="connsiteY2939" fmla="*/ 806980 h 1525731"/>
                  <a:gd name="connsiteX2940" fmla="*/ 4013784 w 6801921"/>
                  <a:gd name="connsiteY2940" fmla="*/ 811268 h 1525731"/>
                  <a:gd name="connsiteX2941" fmla="*/ 4018802 w 6801921"/>
                  <a:gd name="connsiteY2941" fmla="*/ 821622 h 1525731"/>
                  <a:gd name="connsiteX2942" fmla="*/ 4013784 w 6801921"/>
                  <a:gd name="connsiteY2942" fmla="*/ 831977 h 1525731"/>
                  <a:gd name="connsiteX2943" fmla="*/ 4001671 w 6801921"/>
                  <a:gd name="connsiteY2943" fmla="*/ 836266 h 1525731"/>
                  <a:gd name="connsiteX2944" fmla="*/ 3893176 w 6801921"/>
                  <a:gd name="connsiteY2944" fmla="*/ 836266 h 1525731"/>
                  <a:gd name="connsiteX2945" fmla="*/ 3876045 w 6801921"/>
                  <a:gd name="connsiteY2945" fmla="*/ 821622 h 1525731"/>
                  <a:gd name="connsiteX2946" fmla="*/ 3876046 w 6801921"/>
                  <a:gd name="connsiteY2946" fmla="*/ 821622 h 1525731"/>
                  <a:gd name="connsiteX2947" fmla="*/ 3893176 w 6801921"/>
                  <a:gd name="connsiteY2947" fmla="*/ 806979 h 1525731"/>
                  <a:gd name="connsiteX2948" fmla="*/ 4270408 w 6801921"/>
                  <a:gd name="connsiteY2948" fmla="*/ 803725 h 1525731"/>
                  <a:gd name="connsiteX2949" fmla="*/ 4375096 w 6801921"/>
                  <a:gd name="connsiteY2949" fmla="*/ 803725 h 1525731"/>
                  <a:gd name="connsiteX2950" fmla="*/ 4434578 w 6801921"/>
                  <a:gd name="connsiteY2950" fmla="*/ 854570 h 1525731"/>
                  <a:gd name="connsiteX2951" fmla="*/ 4375096 w 6801921"/>
                  <a:gd name="connsiteY2951" fmla="*/ 905416 h 1525731"/>
                  <a:gd name="connsiteX2952" fmla="*/ 4270408 w 6801921"/>
                  <a:gd name="connsiteY2952" fmla="*/ 905416 h 1525731"/>
                  <a:gd name="connsiteX2953" fmla="*/ 4210925 w 6801921"/>
                  <a:gd name="connsiteY2953" fmla="*/ 854570 h 1525731"/>
                  <a:gd name="connsiteX2954" fmla="*/ 4270408 w 6801921"/>
                  <a:gd name="connsiteY2954" fmla="*/ 803725 h 1525731"/>
                  <a:gd name="connsiteX2955" fmla="*/ 2916608 w 6801921"/>
                  <a:gd name="connsiteY2955" fmla="*/ 803725 h 1525731"/>
                  <a:gd name="connsiteX2956" fmla="*/ 2933263 w 6801921"/>
                  <a:gd name="connsiteY2956" fmla="*/ 803725 h 1525731"/>
                  <a:gd name="connsiteX2957" fmla="*/ 2958245 w 6801921"/>
                  <a:gd name="connsiteY2957" fmla="*/ 825080 h 1525731"/>
                  <a:gd name="connsiteX2958" fmla="*/ 2933263 w 6801921"/>
                  <a:gd name="connsiteY2958" fmla="*/ 846434 h 1525731"/>
                  <a:gd name="connsiteX2959" fmla="*/ 2916608 w 6801921"/>
                  <a:gd name="connsiteY2959" fmla="*/ 846434 h 1525731"/>
                  <a:gd name="connsiteX2960" fmla="*/ 2891626 w 6801921"/>
                  <a:gd name="connsiteY2960" fmla="*/ 825080 h 1525731"/>
                  <a:gd name="connsiteX2961" fmla="*/ 2916608 w 6801921"/>
                  <a:gd name="connsiteY2961" fmla="*/ 803725 h 1525731"/>
                  <a:gd name="connsiteX2962" fmla="*/ 6296621 w 6801921"/>
                  <a:gd name="connsiteY2962" fmla="*/ 802711 h 1525731"/>
                  <a:gd name="connsiteX2963" fmla="*/ 6313874 w 6801921"/>
                  <a:gd name="connsiteY2963" fmla="*/ 802711 h 1525731"/>
                  <a:gd name="connsiteX2964" fmla="*/ 6346290 w 6801921"/>
                  <a:gd name="connsiteY2964" fmla="*/ 830421 h 1525731"/>
                  <a:gd name="connsiteX2965" fmla="*/ 6346289 w 6801921"/>
                  <a:gd name="connsiteY2965" fmla="*/ 830421 h 1525731"/>
                  <a:gd name="connsiteX2966" fmla="*/ 6313873 w 6801921"/>
                  <a:gd name="connsiteY2966" fmla="*/ 858131 h 1525731"/>
                  <a:gd name="connsiteX2967" fmla="*/ 6296621 w 6801921"/>
                  <a:gd name="connsiteY2967" fmla="*/ 858130 h 1525731"/>
                  <a:gd name="connsiteX2968" fmla="*/ 6273699 w 6801921"/>
                  <a:gd name="connsiteY2968" fmla="*/ 850014 h 1525731"/>
                  <a:gd name="connsiteX2969" fmla="*/ 6264205 w 6801921"/>
                  <a:gd name="connsiteY2969" fmla="*/ 830420 h 1525731"/>
                  <a:gd name="connsiteX2970" fmla="*/ 6273699 w 6801921"/>
                  <a:gd name="connsiteY2970" fmla="*/ 810827 h 1525731"/>
                  <a:gd name="connsiteX2971" fmla="*/ 6296621 w 6801921"/>
                  <a:gd name="connsiteY2971" fmla="*/ 802711 h 1525731"/>
                  <a:gd name="connsiteX2972" fmla="*/ 1983413 w 6801921"/>
                  <a:gd name="connsiteY2972" fmla="*/ 802711 h 1525731"/>
                  <a:gd name="connsiteX2973" fmla="*/ 2000666 w 6801921"/>
                  <a:gd name="connsiteY2973" fmla="*/ 802711 h 1525731"/>
                  <a:gd name="connsiteX2974" fmla="*/ 2033082 w 6801921"/>
                  <a:gd name="connsiteY2974" fmla="*/ 830421 h 1525731"/>
                  <a:gd name="connsiteX2975" fmla="*/ 2000665 w 6801921"/>
                  <a:gd name="connsiteY2975" fmla="*/ 858131 h 1525731"/>
                  <a:gd name="connsiteX2976" fmla="*/ 1983413 w 6801921"/>
                  <a:gd name="connsiteY2976" fmla="*/ 858130 h 1525731"/>
                  <a:gd name="connsiteX2977" fmla="*/ 1960491 w 6801921"/>
                  <a:gd name="connsiteY2977" fmla="*/ 850014 h 1525731"/>
                  <a:gd name="connsiteX2978" fmla="*/ 1950997 w 6801921"/>
                  <a:gd name="connsiteY2978" fmla="*/ 830420 h 1525731"/>
                  <a:gd name="connsiteX2979" fmla="*/ 1960491 w 6801921"/>
                  <a:gd name="connsiteY2979" fmla="*/ 810827 h 1525731"/>
                  <a:gd name="connsiteX2980" fmla="*/ 1983413 w 6801921"/>
                  <a:gd name="connsiteY2980" fmla="*/ 802711 h 1525731"/>
                  <a:gd name="connsiteX2981" fmla="*/ 3190226 w 6801921"/>
                  <a:gd name="connsiteY2981" fmla="*/ 801692 h 1525731"/>
                  <a:gd name="connsiteX2982" fmla="*/ 3299673 w 6801921"/>
                  <a:gd name="connsiteY2982" fmla="*/ 801693 h 1525731"/>
                  <a:gd name="connsiteX2983" fmla="*/ 3319861 w 6801921"/>
                  <a:gd name="connsiteY2983" fmla="*/ 808841 h 1525731"/>
                  <a:gd name="connsiteX2984" fmla="*/ 3328223 w 6801921"/>
                  <a:gd name="connsiteY2984" fmla="*/ 826097 h 1525731"/>
                  <a:gd name="connsiteX2985" fmla="*/ 3319861 w 6801921"/>
                  <a:gd name="connsiteY2985" fmla="*/ 843354 h 1525731"/>
                  <a:gd name="connsiteX2986" fmla="*/ 3299673 w 6801921"/>
                  <a:gd name="connsiteY2986" fmla="*/ 850503 h 1525731"/>
                  <a:gd name="connsiteX2987" fmla="*/ 3190225 w 6801921"/>
                  <a:gd name="connsiteY2987" fmla="*/ 850503 h 1525731"/>
                  <a:gd name="connsiteX2988" fmla="*/ 3161675 w 6801921"/>
                  <a:gd name="connsiteY2988" fmla="*/ 826097 h 1525731"/>
                  <a:gd name="connsiteX2989" fmla="*/ 3190226 w 6801921"/>
                  <a:gd name="connsiteY2989" fmla="*/ 801692 h 1525731"/>
                  <a:gd name="connsiteX2990" fmla="*/ 5086948 w 6801921"/>
                  <a:gd name="connsiteY2990" fmla="*/ 797626 h 1525731"/>
                  <a:gd name="connsiteX2991" fmla="*/ 5219229 w 6801921"/>
                  <a:gd name="connsiteY2991" fmla="*/ 797626 h 1525731"/>
                  <a:gd name="connsiteX2992" fmla="*/ 5236360 w 6801921"/>
                  <a:gd name="connsiteY2992" fmla="*/ 812269 h 1525731"/>
                  <a:gd name="connsiteX2993" fmla="*/ 5236359 w 6801921"/>
                  <a:gd name="connsiteY2993" fmla="*/ 812269 h 1525731"/>
                  <a:gd name="connsiteX2994" fmla="*/ 5219228 w 6801921"/>
                  <a:gd name="connsiteY2994" fmla="*/ 826913 h 1525731"/>
                  <a:gd name="connsiteX2995" fmla="*/ 5086948 w 6801921"/>
                  <a:gd name="connsiteY2995" fmla="*/ 826912 h 1525731"/>
                  <a:gd name="connsiteX2996" fmla="*/ 5074835 w 6801921"/>
                  <a:gd name="connsiteY2996" fmla="*/ 822623 h 1525731"/>
                  <a:gd name="connsiteX2997" fmla="*/ 5069818 w 6801921"/>
                  <a:gd name="connsiteY2997" fmla="*/ 812269 h 1525731"/>
                  <a:gd name="connsiteX2998" fmla="*/ 5074835 w 6801921"/>
                  <a:gd name="connsiteY2998" fmla="*/ 801915 h 1525731"/>
                  <a:gd name="connsiteX2999" fmla="*/ 5086948 w 6801921"/>
                  <a:gd name="connsiteY2999" fmla="*/ 797626 h 1525731"/>
                  <a:gd name="connsiteX3000" fmla="*/ 773739 w 6801921"/>
                  <a:gd name="connsiteY3000" fmla="*/ 797626 h 1525731"/>
                  <a:gd name="connsiteX3001" fmla="*/ 906021 w 6801921"/>
                  <a:gd name="connsiteY3001" fmla="*/ 797626 h 1525731"/>
                  <a:gd name="connsiteX3002" fmla="*/ 923152 w 6801921"/>
                  <a:gd name="connsiteY3002" fmla="*/ 812269 h 1525731"/>
                  <a:gd name="connsiteX3003" fmla="*/ 923151 w 6801921"/>
                  <a:gd name="connsiteY3003" fmla="*/ 812269 h 1525731"/>
                  <a:gd name="connsiteX3004" fmla="*/ 906020 w 6801921"/>
                  <a:gd name="connsiteY3004" fmla="*/ 826913 h 1525731"/>
                  <a:gd name="connsiteX3005" fmla="*/ 773739 w 6801921"/>
                  <a:gd name="connsiteY3005" fmla="*/ 826912 h 1525731"/>
                  <a:gd name="connsiteX3006" fmla="*/ 761627 w 6801921"/>
                  <a:gd name="connsiteY3006" fmla="*/ 822623 h 1525731"/>
                  <a:gd name="connsiteX3007" fmla="*/ 756610 w 6801921"/>
                  <a:gd name="connsiteY3007" fmla="*/ 812269 h 1525731"/>
                  <a:gd name="connsiteX3008" fmla="*/ 761627 w 6801921"/>
                  <a:gd name="connsiteY3008" fmla="*/ 801915 h 1525731"/>
                  <a:gd name="connsiteX3009" fmla="*/ 773739 w 6801921"/>
                  <a:gd name="connsiteY3009" fmla="*/ 797626 h 1525731"/>
                  <a:gd name="connsiteX3010" fmla="*/ 2999169 w 6801921"/>
                  <a:gd name="connsiteY3010" fmla="*/ 796302 h 1525731"/>
                  <a:gd name="connsiteX3011" fmla="*/ 3107664 w 6801921"/>
                  <a:gd name="connsiteY3011" fmla="*/ 796303 h 1525731"/>
                  <a:gd name="connsiteX3012" fmla="*/ 3119777 w 6801921"/>
                  <a:gd name="connsiteY3012" fmla="*/ 800591 h 1525731"/>
                  <a:gd name="connsiteX3013" fmla="*/ 3124795 w 6801921"/>
                  <a:gd name="connsiteY3013" fmla="*/ 810945 h 1525731"/>
                  <a:gd name="connsiteX3014" fmla="*/ 3119777 w 6801921"/>
                  <a:gd name="connsiteY3014" fmla="*/ 821300 h 1525731"/>
                  <a:gd name="connsiteX3015" fmla="*/ 3107664 w 6801921"/>
                  <a:gd name="connsiteY3015" fmla="*/ 825589 h 1525731"/>
                  <a:gd name="connsiteX3016" fmla="*/ 2999168 w 6801921"/>
                  <a:gd name="connsiteY3016" fmla="*/ 825589 h 1525731"/>
                  <a:gd name="connsiteX3017" fmla="*/ 2982038 w 6801921"/>
                  <a:gd name="connsiteY3017" fmla="*/ 810945 h 1525731"/>
                  <a:gd name="connsiteX3018" fmla="*/ 2999169 w 6801921"/>
                  <a:gd name="connsiteY3018" fmla="*/ 796302 h 1525731"/>
                  <a:gd name="connsiteX3019" fmla="*/ 4051990 w 6801921"/>
                  <a:gd name="connsiteY3019" fmla="*/ 794777 h 1525731"/>
                  <a:gd name="connsiteX3020" fmla="*/ 4184279 w 6801921"/>
                  <a:gd name="connsiteY3020" fmla="*/ 794778 h 1525731"/>
                  <a:gd name="connsiteX3021" fmla="*/ 4196392 w 6801921"/>
                  <a:gd name="connsiteY3021" fmla="*/ 799067 h 1525731"/>
                  <a:gd name="connsiteX3022" fmla="*/ 4201409 w 6801921"/>
                  <a:gd name="connsiteY3022" fmla="*/ 809421 h 1525731"/>
                  <a:gd name="connsiteX3023" fmla="*/ 4196392 w 6801921"/>
                  <a:gd name="connsiteY3023" fmla="*/ 819775 h 1525731"/>
                  <a:gd name="connsiteX3024" fmla="*/ 4184279 w 6801921"/>
                  <a:gd name="connsiteY3024" fmla="*/ 824064 h 1525731"/>
                  <a:gd name="connsiteX3025" fmla="*/ 4051990 w 6801921"/>
                  <a:gd name="connsiteY3025" fmla="*/ 824064 h 1525731"/>
                  <a:gd name="connsiteX3026" fmla="*/ 4034859 w 6801921"/>
                  <a:gd name="connsiteY3026" fmla="*/ 809421 h 1525731"/>
                  <a:gd name="connsiteX3027" fmla="*/ 4034860 w 6801921"/>
                  <a:gd name="connsiteY3027" fmla="*/ 809421 h 1525731"/>
                  <a:gd name="connsiteX3028" fmla="*/ 4051990 w 6801921"/>
                  <a:gd name="connsiteY3028" fmla="*/ 794777 h 1525731"/>
                  <a:gd name="connsiteX3029" fmla="*/ 3378188 w 6801921"/>
                  <a:gd name="connsiteY3029" fmla="*/ 789489 h 1525731"/>
                  <a:gd name="connsiteX3030" fmla="*/ 3487635 w 6801921"/>
                  <a:gd name="connsiteY3030" fmla="*/ 789490 h 1525731"/>
                  <a:gd name="connsiteX3031" fmla="*/ 3507823 w 6801921"/>
                  <a:gd name="connsiteY3031" fmla="*/ 796638 h 1525731"/>
                  <a:gd name="connsiteX3032" fmla="*/ 3516186 w 6801921"/>
                  <a:gd name="connsiteY3032" fmla="*/ 813895 h 1525731"/>
                  <a:gd name="connsiteX3033" fmla="*/ 3507823 w 6801921"/>
                  <a:gd name="connsiteY3033" fmla="*/ 831152 h 1525731"/>
                  <a:gd name="connsiteX3034" fmla="*/ 3487635 w 6801921"/>
                  <a:gd name="connsiteY3034" fmla="*/ 838300 h 1525731"/>
                  <a:gd name="connsiteX3035" fmla="*/ 3378187 w 6801921"/>
                  <a:gd name="connsiteY3035" fmla="*/ 838300 h 1525731"/>
                  <a:gd name="connsiteX3036" fmla="*/ 3349637 w 6801921"/>
                  <a:gd name="connsiteY3036" fmla="*/ 813895 h 1525731"/>
                  <a:gd name="connsiteX3037" fmla="*/ 3378188 w 6801921"/>
                  <a:gd name="connsiteY3037" fmla="*/ 789489 h 1525731"/>
                  <a:gd name="connsiteX3038" fmla="*/ 3572693 w 6801921"/>
                  <a:gd name="connsiteY3038" fmla="*/ 783387 h 1525731"/>
                  <a:gd name="connsiteX3039" fmla="*/ 3660726 w 6801921"/>
                  <a:gd name="connsiteY3039" fmla="*/ 783387 h 1525731"/>
                  <a:gd name="connsiteX3040" fmla="*/ 3690467 w 6801921"/>
                  <a:gd name="connsiteY3040" fmla="*/ 808810 h 1525731"/>
                  <a:gd name="connsiteX3041" fmla="*/ 3660726 w 6801921"/>
                  <a:gd name="connsiteY3041" fmla="*/ 834233 h 1525731"/>
                  <a:gd name="connsiteX3042" fmla="*/ 3572693 w 6801921"/>
                  <a:gd name="connsiteY3042" fmla="*/ 834233 h 1525731"/>
                  <a:gd name="connsiteX3043" fmla="*/ 3542952 w 6801921"/>
                  <a:gd name="connsiteY3043" fmla="*/ 808810 h 1525731"/>
                  <a:gd name="connsiteX3044" fmla="*/ 3572693 w 6801921"/>
                  <a:gd name="connsiteY3044" fmla="*/ 783387 h 1525731"/>
                  <a:gd name="connsiteX3045" fmla="*/ 2407445 w 6801921"/>
                  <a:gd name="connsiteY3045" fmla="*/ 781354 h 1525731"/>
                  <a:gd name="connsiteX3046" fmla="*/ 2516892 w 6801921"/>
                  <a:gd name="connsiteY3046" fmla="*/ 781355 h 1525731"/>
                  <a:gd name="connsiteX3047" fmla="*/ 2537080 w 6801921"/>
                  <a:gd name="connsiteY3047" fmla="*/ 788503 h 1525731"/>
                  <a:gd name="connsiteX3048" fmla="*/ 2545443 w 6801921"/>
                  <a:gd name="connsiteY3048" fmla="*/ 805759 h 1525731"/>
                  <a:gd name="connsiteX3049" fmla="*/ 2537080 w 6801921"/>
                  <a:gd name="connsiteY3049" fmla="*/ 823016 h 1525731"/>
                  <a:gd name="connsiteX3050" fmla="*/ 2516892 w 6801921"/>
                  <a:gd name="connsiteY3050" fmla="*/ 830164 h 1525731"/>
                  <a:gd name="connsiteX3051" fmla="*/ 2407444 w 6801921"/>
                  <a:gd name="connsiteY3051" fmla="*/ 830164 h 1525731"/>
                  <a:gd name="connsiteX3052" fmla="*/ 2378894 w 6801921"/>
                  <a:gd name="connsiteY3052" fmla="*/ 805759 h 1525731"/>
                  <a:gd name="connsiteX3053" fmla="*/ 2407445 w 6801921"/>
                  <a:gd name="connsiteY3053" fmla="*/ 781354 h 1525731"/>
                  <a:gd name="connsiteX3054" fmla="*/ 2287766 w 6801921"/>
                  <a:gd name="connsiteY3054" fmla="*/ 779014 h 1525731"/>
                  <a:gd name="connsiteX3055" fmla="*/ 2332022 w 6801921"/>
                  <a:gd name="connsiteY3055" fmla="*/ 779015 h 1525731"/>
                  <a:gd name="connsiteX3056" fmla="*/ 2344135 w 6801921"/>
                  <a:gd name="connsiteY3056" fmla="*/ 783303 h 1525731"/>
                  <a:gd name="connsiteX3057" fmla="*/ 2349153 w 6801921"/>
                  <a:gd name="connsiteY3057" fmla="*/ 793658 h 1525731"/>
                  <a:gd name="connsiteX3058" fmla="*/ 2344135 w 6801921"/>
                  <a:gd name="connsiteY3058" fmla="*/ 804012 h 1525731"/>
                  <a:gd name="connsiteX3059" fmla="*/ 2332022 w 6801921"/>
                  <a:gd name="connsiteY3059" fmla="*/ 808301 h 1525731"/>
                  <a:gd name="connsiteX3060" fmla="*/ 2287766 w 6801921"/>
                  <a:gd name="connsiteY3060" fmla="*/ 808301 h 1525731"/>
                  <a:gd name="connsiteX3061" fmla="*/ 2270635 w 6801921"/>
                  <a:gd name="connsiteY3061" fmla="*/ 793658 h 1525731"/>
                  <a:gd name="connsiteX3062" fmla="*/ 2270636 w 6801921"/>
                  <a:gd name="connsiteY3062" fmla="*/ 793658 h 1525731"/>
                  <a:gd name="connsiteX3063" fmla="*/ 2287766 w 6801921"/>
                  <a:gd name="connsiteY3063" fmla="*/ 779014 h 1525731"/>
                  <a:gd name="connsiteX3064" fmla="*/ 6383763 w 6801921"/>
                  <a:gd name="connsiteY3064" fmla="*/ 776780 h 1525731"/>
                  <a:gd name="connsiteX3065" fmla="*/ 6400419 w 6801921"/>
                  <a:gd name="connsiteY3065" fmla="*/ 776780 h 1525731"/>
                  <a:gd name="connsiteX3066" fmla="*/ 6425401 w 6801921"/>
                  <a:gd name="connsiteY3066" fmla="*/ 798135 h 1525731"/>
                  <a:gd name="connsiteX3067" fmla="*/ 6400419 w 6801921"/>
                  <a:gd name="connsiteY3067" fmla="*/ 819490 h 1525731"/>
                  <a:gd name="connsiteX3068" fmla="*/ 6383763 w 6801921"/>
                  <a:gd name="connsiteY3068" fmla="*/ 819490 h 1525731"/>
                  <a:gd name="connsiteX3069" fmla="*/ 6358782 w 6801921"/>
                  <a:gd name="connsiteY3069" fmla="*/ 798135 h 1525731"/>
                  <a:gd name="connsiteX3070" fmla="*/ 6383763 w 6801921"/>
                  <a:gd name="connsiteY3070" fmla="*/ 776780 h 1525731"/>
                  <a:gd name="connsiteX3071" fmla="*/ 2070555 w 6801921"/>
                  <a:gd name="connsiteY3071" fmla="*/ 776780 h 1525731"/>
                  <a:gd name="connsiteX3072" fmla="*/ 2087211 w 6801921"/>
                  <a:gd name="connsiteY3072" fmla="*/ 776780 h 1525731"/>
                  <a:gd name="connsiteX3073" fmla="*/ 2112193 w 6801921"/>
                  <a:gd name="connsiteY3073" fmla="*/ 798135 h 1525731"/>
                  <a:gd name="connsiteX3074" fmla="*/ 2087211 w 6801921"/>
                  <a:gd name="connsiteY3074" fmla="*/ 819490 h 1525731"/>
                  <a:gd name="connsiteX3075" fmla="*/ 2070555 w 6801921"/>
                  <a:gd name="connsiteY3075" fmla="*/ 819490 h 1525731"/>
                  <a:gd name="connsiteX3076" fmla="*/ 2045574 w 6801921"/>
                  <a:gd name="connsiteY3076" fmla="*/ 798135 h 1525731"/>
                  <a:gd name="connsiteX3077" fmla="*/ 2070555 w 6801921"/>
                  <a:gd name="connsiteY3077" fmla="*/ 776780 h 1525731"/>
                  <a:gd name="connsiteX3078" fmla="*/ 2777420 w 6801921"/>
                  <a:gd name="connsiteY3078" fmla="*/ 774743 h 1525731"/>
                  <a:gd name="connsiteX3079" fmla="*/ 2794075 w 6801921"/>
                  <a:gd name="connsiteY3079" fmla="*/ 774743 h 1525731"/>
                  <a:gd name="connsiteX3080" fmla="*/ 2819057 w 6801921"/>
                  <a:gd name="connsiteY3080" fmla="*/ 796098 h 1525731"/>
                  <a:gd name="connsiteX3081" fmla="*/ 2794075 w 6801921"/>
                  <a:gd name="connsiteY3081" fmla="*/ 817452 h 1525731"/>
                  <a:gd name="connsiteX3082" fmla="*/ 2777420 w 6801921"/>
                  <a:gd name="connsiteY3082" fmla="*/ 817452 h 1525731"/>
                  <a:gd name="connsiteX3083" fmla="*/ 2752438 w 6801921"/>
                  <a:gd name="connsiteY3083" fmla="*/ 796098 h 1525731"/>
                  <a:gd name="connsiteX3084" fmla="*/ 2777420 w 6801921"/>
                  <a:gd name="connsiteY3084" fmla="*/ 774743 h 1525731"/>
                  <a:gd name="connsiteX3085" fmla="*/ 6491782 w 6801921"/>
                  <a:gd name="connsiteY3085" fmla="*/ 773776 h 1525731"/>
                  <a:gd name="connsiteX3086" fmla="*/ 6533495 w 6801921"/>
                  <a:gd name="connsiteY3086" fmla="*/ 874912 h 1525731"/>
                  <a:gd name="connsiteX3087" fmla="*/ 6494994 w 6801921"/>
                  <a:gd name="connsiteY3087" fmla="*/ 874912 h 1525731"/>
                  <a:gd name="connsiteX3088" fmla="*/ 6435512 w 6801921"/>
                  <a:gd name="connsiteY3088" fmla="*/ 824067 h 1525731"/>
                  <a:gd name="connsiteX3089" fmla="*/ 6471841 w 6801921"/>
                  <a:gd name="connsiteY3089" fmla="*/ 777217 h 1525731"/>
                  <a:gd name="connsiteX3090" fmla="*/ 2595407 w 6801921"/>
                  <a:gd name="connsiteY3090" fmla="*/ 769151 h 1525731"/>
                  <a:gd name="connsiteX3091" fmla="*/ 2704855 w 6801921"/>
                  <a:gd name="connsiteY3091" fmla="*/ 769152 h 1525731"/>
                  <a:gd name="connsiteX3092" fmla="*/ 2725043 w 6801921"/>
                  <a:gd name="connsiteY3092" fmla="*/ 776300 h 1525731"/>
                  <a:gd name="connsiteX3093" fmla="*/ 2733406 w 6801921"/>
                  <a:gd name="connsiteY3093" fmla="*/ 793556 h 1525731"/>
                  <a:gd name="connsiteX3094" fmla="*/ 2725043 w 6801921"/>
                  <a:gd name="connsiteY3094" fmla="*/ 810813 h 1525731"/>
                  <a:gd name="connsiteX3095" fmla="*/ 2704855 w 6801921"/>
                  <a:gd name="connsiteY3095" fmla="*/ 817962 h 1525731"/>
                  <a:gd name="connsiteX3096" fmla="*/ 2595407 w 6801921"/>
                  <a:gd name="connsiteY3096" fmla="*/ 817962 h 1525731"/>
                  <a:gd name="connsiteX3097" fmla="*/ 2566856 w 6801921"/>
                  <a:gd name="connsiteY3097" fmla="*/ 793556 h 1525731"/>
                  <a:gd name="connsiteX3098" fmla="*/ 2566857 w 6801921"/>
                  <a:gd name="connsiteY3098" fmla="*/ 793556 h 1525731"/>
                  <a:gd name="connsiteX3099" fmla="*/ 2595407 w 6801921"/>
                  <a:gd name="connsiteY3099" fmla="*/ 769151 h 1525731"/>
                  <a:gd name="connsiteX3100" fmla="*/ 2182484 w 6801921"/>
                  <a:gd name="connsiteY3100" fmla="*/ 765285 h 1525731"/>
                  <a:gd name="connsiteX3101" fmla="*/ 2226739 w 6801921"/>
                  <a:gd name="connsiteY3101" fmla="*/ 765286 h 1525731"/>
                  <a:gd name="connsiteX3102" fmla="*/ 2238852 w 6801921"/>
                  <a:gd name="connsiteY3102" fmla="*/ 769575 h 1525731"/>
                  <a:gd name="connsiteX3103" fmla="*/ 2243870 w 6801921"/>
                  <a:gd name="connsiteY3103" fmla="*/ 779929 h 1525731"/>
                  <a:gd name="connsiteX3104" fmla="*/ 2238852 w 6801921"/>
                  <a:gd name="connsiteY3104" fmla="*/ 790283 h 1525731"/>
                  <a:gd name="connsiteX3105" fmla="*/ 2226739 w 6801921"/>
                  <a:gd name="connsiteY3105" fmla="*/ 794572 h 1525731"/>
                  <a:gd name="connsiteX3106" fmla="*/ 2187151 w 6801921"/>
                  <a:gd name="connsiteY3106" fmla="*/ 794572 h 1525731"/>
                  <a:gd name="connsiteX3107" fmla="*/ 2220287 w 6801921"/>
                  <a:gd name="connsiteY3107" fmla="*/ 874912 h 1525731"/>
                  <a:gd name="connsiteX3108" fmla="*/ 2181786 w 6801921"/>
                  <a:gd name="connsiteY3108" fmla="*/ 874912 h 1525731"/>
                  <a:gd name="connsiteX3109" fmla="*/ 2122304 w 6801921"/>
                  <a:gd name="connsiteY3109" fmla="*/ 824067 h 1525731"/>
                  <a:gd name="connsiteX3110" fmla="*/ 2158633 w 6801921"/>
                  <a:gd name="connsiteY3110" fmla="*/ 777217 h 1525731"/>
                  <a:gd name="connsiteX3111" fmla="*/ 2167401 w 6801921"/>
                  <a:gd name="connsiteY3111" fmla="*/ 775704 h 1525731"/>
                  <a:gd name="connsiteX3112" fmla="*/ 2170371 w 6801921"/>
                  <a:gd name="connsiteY3112" fmla="*/ 769574 h 1525731"/>
                  <a:gd name="connsiteX3113" fmla="*/ 2182484 w 6801921"/>
                  <a:gd name="connsiteY3113" fmla="*/ 765285 h 1525731"/>
                  <a:gd name="connsiteX3114" fmla="*/ 5542095 w 6801921"/>
                  <a:gd name="connsiteY3114" fmla="*/ 763051 h 1525731"/>
                  <a:gd name="connsiteX3115" fmla="*/ 5592061 w 6801921"/>
                  <a:gd name="connsiteY3115" fmla="*/ 763051 h 1525731"/>
                  <a:gd name="connsiteX3116" fmla="*/ 5640835 w 6801921"/>
                  <a:gd name="connsiteY3116" fmla="*/ 804744 h 1525731"/>
                  <a:gd name="connsiteX3117" fmla="*/ 5592061 w 6801921"/>
                  <a:gd name="connsiteY3117" fmla="*/ 846437 h 1525731"/>
                  <a:gd name="connsiteX3118" fmla="*/ 5542095 w 6801921"/>
                  <a:gd name="connsiteY3118" fmla="*/ 846437 h 1525731"/>
                  <a:gd name="connsiteX3119" fmla="*/ 5493321 w 6801921"/>
                  <a:gd name="connsiteY3119" fmla="*/ 804744 h 1525731"/>
                  <a:gd name="connsiteX3120" fmla="*/ 5542095 w 6801921"/>
                  <a:gd name="connsiteY3120" fmla="*/ 763051 h 1525731"/>
                  <a:gd name="connsiteX3121" fmla="*/ 1228887 w 6801921"/>
                  <a:gd name="connsiteY3121" fmla="*/ 763051 h 1525731"/>
                  <a:gd name="connsiteX3122" fmla="*/ 1278853 w 6801921"/>
                  <a:gd name="connsiteY3122" fmla="*/ 763051 h 1525731"/>
                  <a:gd name="connsiteX3123" fmla="*/ 1327627 w 6801921"/>
                  <a:gd name="connsiteY3123" fmla="*/ 804744 h 1525731"/>
                  <a:gd name="connsiteX3124" fmla="*/ 1278853 w 6801921"/>
                  <a:gd name="connsiteY3124" fmla="*/ 846437 h 1525731"/>
                  <a:gd name="connsiteX3125" fmla="*/ 1228887 w 6801921"/>
                  <a:gd name="connsiteY3125" fmla="*/ 846437 h 1525731"/>
                  <a:gd name="connsiteX3126" fmla="*/ 1180113 w 6801921"/>
                  <a:gd name="connsiteY3126" fmla="*/ 804744 h 1525731"/>
                  <a:gd name="connsiteX3127" fmla="*/ 1228887 w 6801921"/>
                  <a:gd name="connsiteY3127" fmla="*/ 763051 h 1525731"/>
                  <a:gd name="connsiteX3128" fmla="*/ 5684852 w 6801921"/>
                  <a:gd name="connsiteY3128" fmla="*/ 761017 h 1525731"/>
                  <a:gd name="connsiteX3129" fmla="*/ 5772885 w 6801921"/>
                  <a:gd name="connsiteY3129" fmla="*/ 761017 h 1525731"/>
                  <a:gd name="connsiteX3130" fmla="*/ 5802626 w 6801921"/>
                  <a:gd name="connsiteY3130" fmla="*/ 786440 h 1525731"/>
                  <a:gd name="connsiteX3131" fmla="*/ 5772885 w 6801921"/>
                  <a:gd name="connsiteY3131" fmla="*/ 811863 h 1525731"/>
                  <a:gd name="connsiteX3132" fmla="*/ 5684852 w 6801921"/>
                  <a:gd name="connsiteY3132" fmla="*/ 811863 h 1525731"/>
                  <a:gd name="connsiteX3133" fmla="*/ 5655111 w 6801921"/>
                  <a:gd name="connsiteY3133" fmla="*/ 786440 h 1525731"/>
                  <a:gd name="connsiteX3134" fmla="*/ 5684852 w 6801921"/>
                  <a:gd name="connsiteY3134" fmla="*/ 761017 h 1525731"/>
                  <a:gd name="connsiteX3135" fmla="*/ 1371644 w 6801921"/>
                  <a:gd name="connsiteY3135" fmla="*/ 761017 h 1525731"/>
                  <a:gd name="connsiteX3136" fmla="*/ 1459677 w 6801921"/>
                  <a:gd name="connsiteY3136" fmla="*/ 761017 h 1525731"/>
                  <a:gd name="connsiteX3137" fmla="*/ 1489418 w 6801921"/>
                  <a:gd name="connsiteY3137" fmla="*/ 786440 h 1525731"/>
                  <a:gd name="connsiteX3138" fmla="*/ 1459677 w 6801921"/>
                  <a:gd name="connsiteY3138" fmla="*/ 811863 h 1525731"/>
                  <a:gd name="connsiteX3139" fmla="*/ 1371644 w 6801921"/>
                  <a:gd name="connsiteY3139" fmla="*/ 811863 h 1525731"/>
                  <a:gd name="connsiteX3140" fmla="*/ 1341903 w 6801921"/>
                  <a:gd name="connsiteY3140" fmla="*/ 786440 h 1525731"/>
                  <a:gd name="connsiteX3141" fmla="*/ 1371644 w 6801921"/>
                  <a:gd name="connsiteY3141" fmla="*/ 761017 h 1525731"/>
                  <a:gd name="connsiteX3142" fmla="*/ 5883521 w 6801921"/>
                  <a:gd name="connsiteY3142" fmla="*/ 754917 h 1525731"/>
                  <a:gd name="connsiteX3143" fmla="*/ 5988209 w 6801921"/>
                  <a:gd name="connsiteY3143" fmla="*/ 754917 h 1525731"/>
                  <a:gd name="connsiteX3144" fmla="*/ 6047691 w 6801921"/>
                  <a:gd name="connsiteY3144" fmla="*/ 805763 h 1525731"/>
                  <a:gd name="connsiteX3145" fmla="*/ 5988209 w 6801921"/>
                  <a:gd name="connsiteY3145" fmla="*/ 856608 h 1525731"/>
                  <a:gd name="connsiteX3146" fmla="*/ 5883521 w 6801921"/>
                  <a:gd name="connsiteY3146" fmla="*/ 856608 h 1525731"/>
                  <a:gd name="connsiteX3147" fmla="*/ 5824039 w 6801921"/>
                  <a:gd name="connsiteY3147" fmla="*/ 805763 h 1525731"/>
                  <a:gd name="connsiteX3148" fmla="*/ 5883521 w 6801921"/>
                  <a:gd name="connsiteY3148" fmla="*/ 754917 h 1525731"/>
                  <a:gd name="connsiteX3149" fmla="*/ 1570313 w 6801921"/>
                  <a:gd name="connsiteY3149" fmla="*/ 754917 h 1525731"/>
                  <a:gd name="connsiteX3150" fmla="*/ 1675001 w 6801921"/>
                  <a:gd name="connsiteY3150" fmla="*/ 754917 h 1525731"/>
                  <a:gd name="connsiteX3151" fmla="*/ 1734483 w 6801921"/>
                  <a:gd name="connsiteY3151" fmla="*/ 805763 h 1525731"/>
                  <a:gd name="connsiteX3152" fmla="*/ 1675001 w 6801921"/>
                  <a:gd name="connsiteY3152" fmla="*/ 856608 h 1525731"/>
                  <a:gd name="connsiteX3153" fmla="*/ 1570313 w 6801921"/>
                  <a:gd name="connsiteY3153" fmla="*/ 856608 h 1525731"/>
                  <a:gd name="connsiteX3154" fmla="*/ 1510832 w 6801921"/>
                  <a:gd name="connsiteY3154" fmla="*/ 805763 h 1525731"/>
                  <a:gd name="connsiteX3155" fmla="*/ 1570313 w 6801921"/>
                  <a:gd name="connsiteY3155" fmla="*/ 754917 h 1525731"/>
                  <a:gd name="connsiteX3156" fmla="*/ 4220444 w 6801921"/>
                  <a:gd name="connsiteY3156" fmla="*/ 754914 h 1525731"/>
                  <a:gd name="connsiteX3157" fmla="*/ 4220445 w 6801921"/>
                  <a:gd name="connsiteY3157" fmla="*/ 754914 h 1525731"/>
                  <a:gd name="connsiteX3158" fmla="*/ 4220445 w 6801921"/>
                  <a:gd name="connsiteY3158" fmla="*/ 754915 h 1525731"/>
                  <a:gd name="connsiteX3159" fmla="*/ 4258988 w 6801921"/>
                  <a:gd name="connsiteY3159" fmla="*/ 752067 h 1525731"/>
                  <a:gd name="connsiteX3160" fmla="*/ 4391275 w 6801921"/>
                  <a:gd name="connsiteY3160" fmla="*/ 752068 h 1525731"/>
                  <a:gd name="connsiteX3161" fmla="*/ 4403388 w 6801921"/>
                  <a:gd name="connsiteY3161" fmla="*/ 756356 h 1525731"/>
                  <a:gd name="connsiteX3162" fmla="*/ 4408406 w 6801921"/>
                  <a:gd name="connsiteY3162" fmla="*/ 766711 h 1525731"/>
                  <a:gd name="connsiteX3163" fmla="*/ 4403388 w 6801921"/>
                  <a:gd name="connsiteY3163" fmla="*/ 777065 h 1525731"/>
                  <a:gd name="connsiteX3164" fmla="*/ 4391275 w 6801921"/>
                  <a:gd name="connsiteY3164" fmla="*/ 781354 h 1525731"/>
                  <a:gd name="connsiteX3165" fmla="*/ 4258987 w 6801921"/>
                  <a:gd name="connsiteY3165" fmla="*/ 781354 h 1525731"/>
                  <a:gd name="connsiteX3166" fmla="*/ 4241856 w 6801921"/>
                  <a:gd name="connsiteY3166" fmla="*/ 766711 h 1525731"/>
                  <a:gd name="connsiteX3167" fmla="*/ 4241857 w 6801921"/>
                  <a:gd name="connsiteY3167" fmla="*/ 766711 h 1525731"/>
                  <a:gd name="connsiteX3168" fmla="*/ 4258988 w 6801921"/>
                  <a:gd name="connsiteY3168" fmla="*/ 752067 h 1525731"/>
                  <a:gd name="connsiteX3169" fmla="*/ 3744001 w 6801921"/>
                  <a:gd name="connsiteY3169" fmla="*/ 746779 h 1525731"/>
                  <a:gd name="connsiteX3170" fmla="*/ 3832029 w 6801921"/>
                  <a:gd name="connsiteY3170" fmla="*/ 746779 h 1525731"/>
                  <a:gd name="connsiteX3171" fmla="*/ 3861770 w 6801921"/>
                  <a:gd name="connsiteY3171" fmla="*/ 772202 h 1525731"/>
                  <a:gd name="connsiteX3172" fmla="*/ 3832029 w 6801921"/>
                  <a:gd name="connsiteY3172" fmla="*/ 797625 h 1525731"/>
                  <a:gd name="connsiteX3173" fmla="*/ 3744001 w 6801921"/>
                  <a:gd name="connsiteY3173" fmla="*/ 797625 h 1525731"/>
                  <a:gd name="connsiteX3174" fmla="*/ 3714260 w 6801921"/>
                  <a:gd name="connsiteY3174" fmla="*/ 772202 h 1525731"/>
                  <a:gd name="connsiteX3175" fmla="*/ 3744001 w 6801921"/>
                  <a:gd name="connsiteY3175" fmla="*/ 746779 h 1525731"/>
                  <a:gd name="connsiteX3176" fmla="*/ 4490490 w 6801921"/>
                  <a:gd name="connsiteY3176" fmla="*/ 744745 h 1525731"/>
                  <a:gd name="connsiteX3177" fmla="*/ 4554732 w 6801921"/>
                  <a:gd name="connsiteY3177" fmla="*/ 744745 h 1525731"/>
                  <a:gd name="connsiteX3178" fmla="*/ 4603506 w 6801921"/>
                  <a:gd name="connsiteY3178" fmla="*/ 786438 h 1525731"/>
                  <a:gd name="connsiteX3179" fmla="*/ 4554732 w 6801921"/>
                  <a:gd name="connsiteY3179" fmla="*/ 828131 h 1525731"/>
                  <a:gd name="connsiteX3180" fmla="*/ 4490490 w 6801921"/>
                  <a:gd name="connsiteY3180" fmla="*/ 828131 h 1525731"/>
                  <a:gd name="connsiteX3181" fmla="*/ 4441715 w 6801921"/>
                  <a:gd name="connsiteY3181" fmla="*/ 786438 h 1525731"/>
                  <a:gd name="connsiteX3182" fmla="*/ 4490490 w 6801921"/>
                  <a:gd name="connsiteY3182" fmla="*/ 744745 h 1525731"/>
                  <a:gd name="connsiteX3183" fmla="*/ 4629652 w 6801921"/>
                  <a:gd name="connsiteY3183" fmla="*/ 742713 h 1525731"/>
                  <a:gd name="connsiteX3184" fmla="*/ 4753373 w 6801921"/>
                  <a:gd name="connsiteY3184" fmla="*/ 742713 h 1525731"/>
                  <a:gd name="connsiteX3185" fmla="*/ 4779546 w 6801921"/>
                  <a:gd name="connsiteY3185" fmla="*/ 765086 h 1525731"/>
                  <a:gd name="connsiteX3186" fmla="*/ 4753373 w 6801921"/>
                  <a:gd name="connsiteY3186" fmla="*/ 787458 h 1525731"/>
                  <a:gd name="connsiteX3187" fmla="*/ 4629652 w 6801921"/>
                  <a:gd name="connsiteY3187" fmla="*/ 787458 h 1525731"/>
                  <a:gd name="connsiteX3188" fmla="*/ 4603480 w 6801921"/>
                  <a:gd name="connsiteY3188" fmla="*/ 765086 h 1525731"/>
                  <a:gd name="connsiteX3189" fmla="*/ 4629652 w 6801921"/>
                  <a:gd name="connsiteY3189" fmla="*/ 742713 h 1525731"/>
                  <a:gd name="connsiteX3190" fmla="*/ 316444 w 6801921"/>
                  <a:gd name="connsiteY3190" fmla="*/ 742713 h 1525731"/>
                  <a:gd name="connsiteX3191" fmla="*/ 440165 w 6801921"/>
                  <a:gd name="connsiteY3191" fmla="*/ 742713 h 1525731"/>
                  <a:gd name="connsiteX3192" fmla="*/ 466338 w 6801921"/>
                  <a:gd name="connsiteY3192" fmla="*/ 765086 h 1525731"/>
                  <a:gd name="connsiteX3193" fmla="*/ 440165 w 6801921"/>
                  <a:gd name="connsiteY3193" fmla="*/ 787458 h 1525731"/>
                  <a:gd name="connsiteX3194" fmla="*/ 316444 w 6801921"/>
                  <a:gd name="connsiteY3194" fmla="*/ 787458 h 1525731"/>
                  <a:gd name="connsiteX3195" fmla="*/ 290272 w 6801921"/>
                  <a:gd name="connsiteY3195" fmla="*/ 765086 h 1525731"/>
                  <a:gd name="connsiteX3196" fmla="*/ 316444 w 6801921"/>
                  <a:gd name="connsiteY3196" fmla="*/ 742713 h 1525731"/>
                  <a:gd name="connsiteX3197" fmla="*/ 4865199 w 6801921"/>
                  <a:gd name="connsiteY3197" fmla="*/ 738647 h 1525731"/>
                  <a:gd name="connsiteX3198" fmla="*/ 4969887 w 6801921"/>
                  <a:gd name="connsiteY3198" fmla="*/ 738647 h 1525731"/>
                  <a:gd name="connsiteX3199" fmla="*/ 5029369 w 6801921"/>
                  <a:gd name="connsiteY3199" fmla="*/ 789492 h 1525731"/>
                  <a:gd name="connsiteX3200" fmla="*/ 4969887 w 6801921"/>
                  <a:gd name="connsiteY3200" fmla="*/ 840337 h 1525731"/>
                  <a:gd name="connsiteX3201" fmla="*/ 4865199 w 6801921"/>
                  <a:gd name="connsiteY3201" fmla="*/ 840337 h 1525731"/>
                  <a:gd name="connsiteX3202" fmla="*/ 4805718 w 6801921"/>
                  <a:gd name="connsiteY3202" fmla="*/ 789492 h 1525731"/>
                  <a:gd name="connsiteX3203" fmla="*/ 4865199 w 6801921"/>
                  <a:gd name="connsiteY3203" fmla="*/ 738647 h 1525731"/>
                  <a:gd name="connsiteX3204" fmla="*/ 551991 w 6801921"/>
                  <a:gd name="connsiteY3204" fmla="*/ 738647 h 1525731"/>
                  <a:gd name="connsiteX3205" fmla="*/ 656679 w 6801921"/>
                  <a:gd name="connsiteY3205" fmla="*/ 738647 h 1525731"/>
                  <a:gd name="connsiteX3206" fmla="*/ 716161 w 6801921"/>
                  <a:gd name="connsiteY3206" fmla="*/ 789492 h 1525731"/>
                  <a:gd name="connsiteX3207" fmla="*/ 656679 w 6801921"/>
                  <a:gd name="connsiteY3207" fmla="*/ 840337 h 1525731"/>
                  <a:gd name="connsiteX3208" fmla="*/ 551991 w 6801921"/>
                  <a:gd name="connsiteY3208" fmla="*/ 840337 h 1525731"/>
                  <a:gd name="connsiteX3209" fmla="*/ 492510 w 6801921"/>
                  <a:gd name="connsiteY3209" fmla="*/ 789492 h 1525731"/>
                  <a:gd name="connsiteX3210" fmla="*/ 551991 w 6801921"/>
                  <a:gd name="connsiteY3210" fmla="*/ 738647 h 1525731"/>
                  <a:gd name="connsiteX3211" fmla="*/ 6280562 w 6801921"/>
                  <a:gd name="connsiteY3211" fmla="*/ 737121 h 1525731"/>
                  <a:gd name="connsiteX3212" fmla="*/ 6297814 w 6801921"/>
                  <a:gd name="connsiteY3212" fmla="*/ 737121 h 1525731"/>
                  <a:gd name="connsiteX3213" fmla="*/ 6330230 w 6801921"/>
                  <a:gd name="connsiteY3213" fmla="*/ 764831 h 1525731"/>
                  <a:gd name="connsiteX3214" fmla="*/ 6330229 w 6801921"/>
                  <a:gd name="connsiteY3214" fmla="*/ 764831 h 1525731"/>
                  <a:gd name="connsiteX3215" fmla="*/ 6297813 w 6801921"/>
                  <a:gd name="connsiteY3215" fmla="*/ 792540 h 1525731"/>
                  <a:gd name="connsiteX3216" fmla="*/ 6280562 w 6801921"/>
                  <a:gd name="connsiteY3216" fmla="*/ 792540 h 1525731"/>
                  <a:gd name="connsiteX3217" fmla="*/ 6257640 w 6801921"/>
                  <a:gd name="connsiteY3217" fmla="*/ 784424 h 1525731"/>
                  <a:gd name="connsiteX3218" fmla="*/ 6248145 w 6801921"/>
                  <a:gd name="connsiteY3218" fmla="*/ 764830 h 1525731"/>
                  <a:gd name="connsiteX3219" fmla="*/ 6257640 w 6801921"/>
                  <a:gd name="connsiteY3219" fmla="*/ 745237 h 1525731"/>
                  <a:gd name="connsiteX3220" fmla="*/ 6280562 w 6801921"/>
                  <a:gd name="connsiteY3220" fmla="*/ 737121 h 1525731"/>
                  <a:gd name="connsiteX3221" fmla="*/ 1967353 w 6801921"/>
                  <a:gd name="connsiteY3221" fmla="*/ 737121 h 1525731"/>
                  <a:gd name="connsiteX3222" fmla="*/ 1984605 w 6801921"/>
                  <a:gd name="connsiteY3222" fmla="*/ 737121 h 1525731"/>
                  <a:gd name="connsiteX3223" fmla="*/ 2017022 w 6801921"/>
                  <a:gd name="connsiteY3223" fmla="*/ 764831 h 1525731"/>
                  <a:gd name="connsiteX3224" fmla="*/ 2017021 w 6801921"/>
                  <a:gd name="connsiteY3224" fmla="*/ 764831 h 1525731"/>
                  <a:gd name="connsiteX3225" fmla="*/ 1984605 w 6801921"/>
                  <a:gd name="connsiteY3225" fmla="*/ 792540 h 1525731"/>
                  <a:gd name="connsiteX3226" fmla="*/ 1967353 w 6801921"/>
                  <a:gd name="connsiteY3226" fmla="*/ 792540 h 1525731"/>
                  <a:gd name="connsiteX3227" fmla="*/ 1944432 w 6801921"/>
                  <a:gd name="connsiteY3227" fmla="*/ 784424 h 1525731"/>
                  <a:gd name="connsiteX3228" fmla="*/ 1934937 w 6801921"/>
                  <a:gd name="connsiteY3228" fmla="*/ 764830 h 1525731"/>
                  <a:gd name="connsiteX3229" fmla="*/ 1944432 w 6801921"/>
                  <a:gd name="connsiteY3229" fmla="*/ 745237 h 1525731"/>
                  <a:gd name="connsiteX3230" fmla="*/ 1967353 w 6801921"/>
                  <a:gd name="connsiteY3230" fmla="*/ 737121 h 1525731"/>
                  <a:gd name="connsiteX3231" fmla="*/ 6110741 w 6801921"/>
                  <a:gd name="connsiteY3231" fmla="*/ 736613 h 1525731"/>
                  <a:gd name="connsiteX3232" fmla="*/ 6174983 w 6801921"/>
                  <a:gd name="connsiteY3232" fmla="*/ 736613 h 1525731"/>
                  <a:gd name="connsiteX3233" fmla="*/ 6223757 w 6801921"/>
                  <a:gd name="connsiteY3233" fmla="*/ 778306 h 1525731"/>
                  <a:gd name="connsiteX3234" fmla="*/ 6174983 w 6801921"/>
                  <a:gd name="connsiteY3234" fmla="*/ 819999 h 1525731"/>
                  <a:gd name="connsiteX3235" fmla="*/ 6110741 w 6801921"/>
                  <a:gd name="connsiteY3235" fmla="*/ 819999 h 1525731"/>
                  <a:gd name="connsiteX3236" fmla="*/ 6061967 w 6801921"/>
                  <a:gd name="connsiteY3236" fmla="*/ 778306 h 1525731"/>
                  <a:gd name="connsiteX3237" fmla="*/ 6110741 w 6801921"/>
                  <a:gd name="connsiteY3237" fmla="*/ 736613 h 1525731"/>
                  <a:gd name="connsiteX3238" fmla="*/ 1797533 w 6801921"/>
                  <a:gd name="connsiteY3238" fmla="*/ 736613 h 1525731"/>
                  <a:gd name="connsiteX3239" fmla="*/ 1861775 w 6801921"/>
                  <a:gd name="connsiteY3239" fmla="*/ 736613 h 1525731"/>
                  <a:gd name="connsiteX3240" fmla="*/ 1910549 w 6801921"/>
                  <a:gd name="connsiteY3240" fmla="*/ 778306 h 1525731"/>
                  <a:gd name="connsiteX3241" fmla="*/ 1861775 w 6801921"/>
                  <a:gd name="connsiteY3241" fmla="*/ 819999 h 1525731"/>
                  <a:gd name="connsiteX3242" fmla="*/ 1797533 w 6801921"/>
                  <a:gd name="connsiteY3242" fmla="*/ 819999 h 1525731"/>
                  <a:gd name="connsiteX3243" fmla="*/ 1748758 w 6801921"/>
                  <a:gd name="connsiteY3243" fmla="*/ 778306 h 1525731"/>
                  <a:gd name="connsiteX3244" fmla="*/ 1797533 w 6801921"/>
                  <a:gd name="connsiteY3244" fmla="*/ 736613 h 1525731"/>
                  <a:gd name="connsiteX3245" fmla="*/ 2849989 w 6801921"/>
                  <a:gd name="connsiteY3245" fmla="*/ 736102 h 1525731"/>
                  <a:gd name="connsiteX3246" fmla="*/ 2938021 w 6801921"/>
                  <a:gd name="connsiteY3246" fmla="*/ 736102 h 1525731"/>
                  <a:gd name="connsiteX3247" fmla="*/ 2967762 w 6801921"/>
                  <a:gd name="connsiteY3247" fmla="*/ 761525 h 1525731"/>
                  <a:gd name="connsiteX3248" fmla="*/ 2938021 w 6801921"/>
                  <a:gd name="connsiteY3248" fmla="*/ 786948 h 1525731"/>
                  <a:gd name="connsiteX3249" fmla="*/ 2849989 w 6801921"/>
                  <a:gd name="connsiteY3249" fmla="*/ 786948 h 1525731"/>
                  <a:gd name="connsiteX3250" fmla="*/ 2820247 w 6801921"/>
                  <a:gd name="connsiteY3250" fmla="*/ 761525 h 1525731"/>
                  <a:gd name="connsiteX3251" fmla="*/ 2849989 w 6801921"/>
                  <a:gd name="connsiteY3251" fmla="*/ 736102 h 1525731"/>
                  <a:gd name="connsiteX3252" fmla="*/ 5079336 w 6801921"/>
                  <a:gd name="connsiteY3252" fmla="*/ 732544 h 1525731"/>
                  <a:gd name="connsiteX3253" fmla="*/ 5203049 w 6801921"/>
                  <a:gd name="connsiteY3253" fmla="*/ 732544 h 1525731"/>
                  <a:gd name="connsiteX3254" fmla="*/ 5229221 w 6801921"/>
                  <a:gd name="connsiteY3254" fmla="*/ 754916 h 1525731"/>
                  <a:gd name="connsiteX3255" fmla="*/ 5203049 w 6801921"/>
                  <a:gd name="connsiteY3255" fmla="*/ 777289 h 1525731"/>
                  <a:gd name="connsiteX3256" fmla="*/ 5079336 w 6801921"/>
                  <a:gd name="connsiteY3256" fmla="*/ 777289 h 1525731"/>
                  <a:gd name="connsiteX3257" fmla="*/ 5053163 w 6801921"/>
                  <a:gd name="connsiteY3257" fmla="*/ 754916 h 1525731"/>
                  <a:gd name="connsiteX3258" fmla="*/ 5079336 w 6801921"/>
                  <a:gd name="connsiteY3258" fmla="*/ 732544 h 1525731"/>
                  <a:gd name="connsiteX3259" fmla="*/ 766128 w 6801921"/>
                  <a:gd name="connsiteY3259" fmla="*/ 732544 h 1525731"/>
                  <a:gd name="connsiteX3260" fmla="*/ 889841 w 6801921"/>
                  <a:gd name="connsiteY3260" fmla="*/ 732544 h 1525731"/>
                  <a:gd name="connsiteX3261" fmla="*/ 916013 w 6801921"/>
                  <a:gd name="connsiteY3261" fmla="*/ 754916 h 1525731"/>
                  <a:gd name="connsiteX3262" fmla="*/ 889841 w 6801921"/>
                  <a:gd name="connsiteY3262" fmla="*/ 777289 h 1525731"/>
                  <a:gd name="connsiteX3263" fmla="*/ 766128 w 6801921"/>
                  <a:gd name="connsiteY3263" fmla="*/ 777289 h 1525731"/>
                  <a:gd name="connsiteX3264" fmla="*/ 739955 w 6801921"/>
                  <a:gd name="connsiteY3264" fmla="*/ 754916 h 1525731"/>
                  <a:gd name="connsiteX3265" fmla="*/ 766128 w 6801921"/>
                  <a:gd name="connsiteY3265" fmla="*/ 732544 h 1525731"/>
                  <a:gd name="connsiteX3266" fmla="*/ 6339966 w 6801921"/>
                  <a:gd name="connsiteY3266" fmla="*/ 732543 h 1525731"/>
                  <a:gd name="connsiteX3267" fmla="*/ 6474775 w 6801921"/>
                  <a:gd name="connsiteY3267" fmla="*/ 732543 h 1525731"/>
                  <a:gd name="connsiteX3268" fmla="*/ 6484003 w 6801921"/>
                  <a:gd name="connsiteY3268" fmla="*/ 754917 h 1525731"/>
                  <a:gd name="connsiteX3269" fmla="*/ 6387927 w 6801921"/>
                  <a:gd name="connsiteY3269" fmla="*/ 754917 h 1525731"/>
                  <a:gd name="connsiteX3270" fmla="*/ 6345867 w 6801921"/>
                  <a:gd name="connsiteY3270" fmla="*/ 740025 h 1525731"/>
                  <a:gd name="connsiteX3271" fmla="*/ 5801894 w 6801921"/>
                  <a:gd name="connsiteY3271" fmla="*/ 732543 h 1525731"/>
                  <a:gd name="connsiteX3272" fmla="*/ 5855704 w 6801921"/>
                  <a:gd name="connsiteY3272" fmla="*/ 732543 h 1525731"/>
                  <a:gd name="connsiteX3273" fmla="*/ 5854792 w 6801921"/>
                  <a:gd name="connsiteY3273" fmla="*/ 734425 h 1525731"/>
                  <a:gd name="connsiteX3274" fmla="*/ 5837127 w 6801921"/>
                  <a:gd name="connsiteY3274" fmla="*/ 740680 h 1525731"/>
                  <a:gd name="connsiteX3275" fmla="*/ 5820471 w 6801921"/>
                  <a:gd name="connsiteY3275" fmla="*/ 740680 h 1525731"/>
                  <a:gd name="connsiteX3276" fmla="*/ 5802806 w 6801921"/>
                  <a:gd name="connsiteY3276" fmla="*/ 734425 h 1525731"/>
                  <a:gd name="connsiteX3277" fmla="*/ 5667176 w 6801921"/>
                  <a:gd name="connsiteY3277" fmla="*/ 732543 h 1525731"/>
                  <a:gd name="connsiteX3278" fmla="*/ 5771527 w 6801921"/>
                  <a:gd name="connsiteY3278" fmla="*/ 732543 h 1525731"/>
                  <a:gd name="connsiteX3279" fmla="*/ 5768789 w 6801921"/>
                  <a:gd name="connsiteY3279" fmla="*/ 738196 h 1525731"/>
                  <a:gd name="connsiteX3280" fmla="*/ 5750281 w 6801921"/>
                  <a:gd name="connsiteY3280" fmla="*/ 744748 h 1525731"/>
                  <a:gd name="connsiteX3281" fmla="*/ 5688422 w 6801921"/>
                  <a:gd name="connsiteY3281" fmla="*/ 744748 h 1525731"/>
                  <a:gd name="connsiteX3282" fmla="*/ 5669915 w 6801921"/>
                  <a:gd name="connsiteY3282" fmla="*/ 738196 h 1525731"/>
                  <a:gd name="connsiteX3283" fmla="*/ 5500249 w 6801921"/>
                  <a:gd name="connsiteY3283" fmla="*/ 732543 h 1525731"/>
                  <a:gd name="connsiteX3284" fmla="*/ 5638668 w 6801921"/>
                  <a:gd name="connsiteY3284" fmla="*/ 732543 h 1525731"/>
                  <a:gd name="connsiteX3285" fmla="*/ 5640836 w 6801921"/>
                  <a:gd name="connsiteY3285" fmla="*/ 737020 h 1525731"/>
                  <a:gd name="connsiteX3286" fmla="*/ 5640835 w 6801921"/>
                  <a:gd name="connsiteY3286" fmla="*/ 737020 h 1525731"/>
                  <a:gd name="connsiteX3287" fmla="*/ 5623705 w 6801921"/>
                  <a:gd name="connsiteY3287" fmla="*/ 751663 h 1525731"/>
                  <a:gd name="connsiteX3288" fmla="*/ 5515210 w 6801921"/>
                  <a:gd name="connsiteY3288" fmla="*/ 751662 h 1525731"/>
                  <a:gd name="connsiteX3289" fmla="*/ 5503097 w 6801921"/>
                  <a:gd name="connsiteY3289" fmla="*/ 747373 h 1525731"/>
                  <a:gd name="connsiteX3290" fmla="*/ 5498079 w 6801921"/>
                  <a:gd name="connsiteY3290" fmla="*/ 737019 h 1525731"/>
                  <a:gd name="connsiteX3291" fmla="*/ 5300722 w 6801921"/>
                  <a:gd name="connsiteY3291" fmla="*/ 732543 h 1525731"/>
                  <a:gd name="connsiteX3292" fmla="*/ 5428958 w 6801921"/>
                  <a:gd name="connsiteY3292" fmla="*/ 732543 h 1525731"/>
                  <a:gd name="connsiteX3293" fmla="*/ 5440337 w 6801921"/>
                  <a:gd name="connsiteY3293" fmla="*/ 734507 h 1525731"/>
                  <a:gd name="connsiteX3294" fmla="*/ 5476666 w 6801921"/>
                  <a:gd name="connsiteY3294" fmla="*/ 781357 h 1525731"/>
                  <a:gd name="connsiteX3295" fmla="*/ 5417184 w 6801921"/>
                  <a:gd name="connsiteY3295" fmla="*/ 832202 h 1525731"/>
                  <a:gd name="connsiteX3296" fmla="*/ 5312496 w 6801921"/>
                  <a:gd name="connsiteY3296" fmla="*/ 832202 h 1525731"/>
                  <a:gd name="connsiteX3297" fmla="*/ 5253014 w 6801921"/>
                  <a:gd name="connsiteY3297" fmla="*/ 781357 h 1525731"/>
                  <a:gd name="connsiteX3298" fmla="*/ 5289343 w 6801921"/>
                  <a:gd name="connsiteY3298" fmla="*/ 734507 h 1525731"/>
                  <a:gd name="connsiteX3299" fmla="*/ 4234148 w 6801921"/>
                  <a:gd name="connsiteY3299" fmla="*/ 732543 h 1525731"/>
                  <a:gd name="connsiteX3300" fmla="*/ 4378049 w 6801921"/>
                  <a:gd name="connsiteY3300" fmla="*/ 732543 h 1525731"/>
                  <a:gd name="connsiteX3301" fmla="*/ 4360822 w 6801921"/>
                  <a:gd name="connsiteY3301" fmla="*/ 738643 h 1525731"/>
                  <a:gd name="connsiteX3302" fmla="*/ 4251374 w 6801921"/>
                  <a:gd name="connsiteY3302" fmla="*/ 738643 h 1525731"/>
                  <a:gd name="connsiteX3303" fmla="*/ 4076701 w 6801921"/>
                  <a:gd name="connsiteY3303" fmla="*/ 732543 h 1525731"/>
                  <a:gd name="connsiteX3304" fmla="*/ 4197638 w 6801921"/>
                  <a:gd name="connsiteY3304" fmla="*/ 732543 h 1525731"/>
                  <a:gd name="connsiteX3305" fmla="*/ 4212082 w 6801921"/>
                  <a:gd name="connsiteY3305" fmla="*/ 737658 h 1525731"/>
                  <a:gd name="connsiteX3306" fmla="*/ 4220444 w 6801921"/>
                  <a:gd name="connsiteY3306" fmla="*/ 754914 h 1525731"/>
                  <a:gd name="connsiteX3307" fmla="*/ 4212082 w 6801921"/>
                  <a:gd name="connsiteY3307" fmla="*/ 772171 h 1525731"/>
                  <a:gd name="connsiteX3308" fmla="*/ 4191894 w 6801921"/>
                  <a:gd name="connsiteY3308" fmla="*/ 779319 h 1525731"/>
                  <a:gd name="connsiteX3309" fmla="*/ 4082446 w 6801921"/>
                  <a:gd name="connsiteY3309" fmla="*/ 779319 h 1525731"/>
                  <a:gd name="connsiteX3310" fmla="*/ 4053895 w 6801921"/>
                  <a:gd name="connsiteY3310" fmla="*/ 754914 h 1525731"/>
                  <a:gd name="connsiteX3311" fmla="*/ 4053896 w 6801921"/>
                  <a:gd name="connsiteY3311" fmla="*/ 754914 h 1525731"/>
                  <a:gd name="connsiteX3312" fmla="*/ 4062258 w 6801921"/>
                  <a:gd name="connsiteY3312" fmla="*/ 737657 h 1525731"/>
                  <a:gd name="connsiteX3313" fmla="*/ 3886393 w 6801921"/>
                  <a:gd name="connsiteY3313" fmla="*/ 732543 h 1525731"/>
                  <a:gd name="connsiteX3314" fmla="*/ 4013212 w 6801921"/>
                  <a:gd name="connsiteY3314" fmla="*/ 732543 h 1525731"/>
                  <a:gd name="connsiteX3315" fmla="*/ 4023561 w 6801921"/>
                  <a:gd name="connsiteY3315" fmla="*/ 753898 h 1525731"/>
                  <a:gd name="connsiteX3316" fmla="*/ 3974786 w 6801921"/>
                  <a:gd name="connsiteY3316" fmla="*/ 795591 h 1525731"/>
                  <a:gd name="connsiteX3317" fmla="*/ 3924820 w 6801921"/>
                  <a:gd name="connsiteY3317" fmla="*/ 795591 h 1525731"/>
                  <a:gd name="connsiteX3318" fmla="*/ 3876046 w 6801921"/>
                  <a:gd name="connsiteY3318" fmla="*/ 753898 h 1525731"/>
                  <a:gd name="connsiteX3319" fmla="*/ 3518527 w 6801921"/>
                  <a:gd name="connsiteY3319" fmla="*/ 732543 h 1525731"/>
                  <a:gd name="connsiteX3320" fmla="*/ 3679204 w 6801921"/>
                  <a:gd name="connsiteY3320" fmla="*/ 732543 h 1525731"/>
                  <a:gd name="connsiteX3321" fmla="*/ 3671006 w 6801921"/>
                  <a:gd name="connsiteY3321" fmla="*/ 749462 h 1525731"/>
                  <a:gd name="connsiteX3322" fmla="*/ 3645560 w 6801921"/>
                  <a:gd name="connsiteY3322" fmla="*/ 758472 h 1525731"/>
                  <a:gd name="connsiteX3323" fmla="*/ 3552171 w 6801921"/>
                  <a:gd name="connsiteY3323" fmla="*/ 758472 h 1525731"/>
                  <a:gd name="connsiteX3324" fmla="*/ 3526725 w 6801921"/>
                  <a:gd name="connsiteY3324" fmla="*/ 749462 h 1525731"/>
                  <a:gd name="connsiteX3325" fmla="*/ 3325252 w 6801921"/>
                  <a:gd name="connsiteY3325" fmla="*/ 732543 h 1525731"/>
                  <a:gd name="connsiteX3326" fmla="*/ 3483469 w 6801921"/>
                  <a:gd name="connsiteY3326" fmla="*/ 732543 h 1525731"/>
                  <a:gd name="connsiteX3327" fmla="*/ 3487040 w 6801921"/>
                  <a:gd name="connsiteY3327" fmla="*/ 739914 h 1525731"/>
                  <a:gd name="connsiteX3328" fmla="*/ 3476500 w 6801921"/>
                  <a:gd name="connsiteY3328" fmla="*/ 761665 h 1525731"/>
                  <a:gd name="connsiteX3329" fmla="*/ 3451054 w 6801921"/>
                  <a:gd name="connsiteY3329" fmla="*/ 770675 h 1525731"/>
                  <a:gd name="connsiteX3330" fmla="*/ 3357666 w 6801921"/>
                  <a:gd name="connsiteY3330" fmla="*/ 770675 h 1525731"/>
                  <a:gd name="connsiteX3331" fmla="*/ 3321680 w 6801921"/>
                  <a:gd name="connsiteY3331" fmla="*/ 739914 h 1525731"/>
                  <a:gd name="connsiteX3332" fmla="*/ 3156615 w 6801921"/>
                  <a:gd name="connsiteY3332" fmla="*/ 732543 h 1525731"/>
                  <a:gd name="connsiteX3333" fmla="*/ 3244057 w 6801921"/>
                  <a:gd name="connsiteY3333" fmla="*/ 732543 h 1525731"/>
                  <a:gd name="connsiteX3334" fmla="*/ 3252680 w 6801921"/>
                  <a:gd name="connsiteY3334" fmla="*/ 750338 h 1525731"/>
                  <a:gd name="connsiteX3335" fmla="*/ 3215801 w 6801921"/>
                  <a:gd name="connsiteY3335" fmla="*/ 781863 h 1525731"/>
                  <a:gd name="connsiteX3336" fmla="*/ 3184871 w 6801921"/>
                  <a:gd name="connsiteY3336" fmla="*/ 781863 h 1525731"/>
                  <a:gd name="connsiteX3337" fmla="*/ 3147992 w 6801921"/>
                  <a:gd name="connsiteY3337" fmla="*/ 750338 h 1525731"/>
                  <a:gd name="connsiteX3338" fmla="*/ 2987212 w 6801921"/>
                  <a:gd name="connsiteY3338" fmla="*/ 732543 h 1525731"/>
                  <a:gd name="connsiteX3339" fmla="*/ 3124378 w 6801921"/>
                  <a:gd name="connsiteY3339" fmla="*/ 732543 h 1525731"/>
                  <a:gd name="connsiteX3340" fmla="*/ 3129553 w 6801921"/>
                  <a:gd name="connsiteY3340" fmla="*/ 743221 h 1525731"/>
                  <a:gd name="connsiteX3341" fmla="*/ 3080779 w 6801921"/>
                  <a:gd name="connsiteY3341" fmla="*/ 784914 h 1525731"/>
                  <a:gd name="connsiteX3342" fmla="*/ 3030813 w 6801921"/>
                  <a:gd name="connsiteY3342" fmla="*/ 784914 h 1525731"/>
                  <a:gd name="connsiteX3343" fmla="*/ 2982038 w 6801921"/>
                  <a:gd name="connsiteY3343" fmla="*/ 743221 h 1525731"/>
                  <a:gd name="connsiteX3344" fmla="*/ 2759337 w 6801921"/>
                  <a:gd name="connsiteY3344" fmla="*/ 732543 h 1525731"/>
                  <a:gd name="connsiteX3345" fmla="*/ 2785392 w 6801921"/>
                  <a:gd name="connsiteY3345" fmla="*/ 732543 h 1525731"/>
                  <a:gd name="connsiteX3346" fmla="*/ 2788588 w 6801921"/>
                  <a:gd name="connsiteY3346" fmla="*/ 733674 h 1525731"/>
                  <a:gd name="connsiteX3347" fmla="*/ 2794075 w 6801921"/>
                  <a:gd name="connsiteY3347" fmla="*/ 744999 h 1525731"/>
                  <a:gd name="connsiteX3348" fmla="*/ 2775340 w 6801921"/>
                  <a:gd name="connsiteY3348" fmla="*/ 761014 h 1525731"/>
                  <a:gd name="connsiteX3349" fmla="*/ 2769390 w 6801921"/>
                  <a:gd name="connsiteY3349" fmla="*/ 761014 h 1525731"/>
                  <a:gd name="connsiteX3350" fmla="*/ 2750654 w 6801921"/>
                  <a:gd name="connsiteY3350" fmla="*/ 744999 h 1525731"/>
                  <a:gd name="connsiteX3351" fmla="*/ 2756141 w 6801921"/>
                  <a:gd name="connsiteY3351" fmla="*/ 733674 h 1525731"/>
                  <a:gd name="connsiteX3352" fmla="*/ 2595539 w 6801921"/>
                  <a:gd name="connsiteY3352" fmla="*/ 732543 h 1525731"/>
                  <a:gd name="connsiteX3353" fmla="*/ 2733271 w 6801921"/>
                  <a:gd name="connsiteY3353" fmla="*/ 732543 h 1525731"/>
                  <a:gd name="connsiteX3354" fmla="*/ 2735784 w 6801921"/>
                  <a:gd name="connsiteY3354" fmla="*/ 737727 h 1525731"/>
                  <a:gd name="connsiteX3355" fmla="*/ 2730766 w 6801921"/>
                  <a:gd name="connsiteY3355" fmla="*/ 748082 h 1525731"/>
                  <a:gd name="connsiteX3356" fmla="*/ 2718653 w 6801921"/>
                  <a:gd name="connsiteY3356" fmla="*/ 752371 h 1525731"/>
                  <a:gd name="connsiteX3357" fmla="*/ 2610157 w 6801921"/>
                  <a:gd name="connsiteY3357" fmla="*/ 752371 h 1525731"/>
                  <a:gd name="connsiteX3358" fmla="*/ 2593027 w 6801921"/>
                  <a:gd name="connsiteY3358" fmla="*/ 737727 h 1525731"/>
                  <a:gd name="connsiteX3359" fmla="*/ 2437769 w 6801921"/>
                  <a:gd name="connsiteY3359" fmla="*/ 732543 h 1525731"/>
                  <a:gd name="connsiteX3360" fmla="*/ 2576979 w 6801921"/>
                  <a:gd name="connsiteY3360" fmla="*/ 732543 h 1525731"/>
                  <a:gd name="connsiteX3361" fmla="*/ 2578752 w 6801921"/>
                  <a:gd name="connsiteY3361" fmla="*/ 736202 h 1525731"/>
                  <a:gd name="connsiteX3362" fmla="*/ 2573734 w 6801921"/>
                  <a:gd name="connsiteY3362" fmla="*/ 746556 h 1525731"/>
                  <a:gd name="connsiteX3363" fmla="*/ 2561621 w 6801921"/>
                  <a:gd name="connsiteY3363" fmla="*/ 750846 h 1525731"/>
                  <a:gd name="connsiteX3364" fmla="*/ 2453125 w 6801921"/>
                  <a:gd name="connsiteY3364" fmla="*/ 750846 h 1525731"/>
                  <a:gd name="connsiteX3365" fmla="*/ 2435995 w 6801921"/>
                  <a:gd name="connsiteY3365" fmla="*/ 736202 h 1525731"/>
                  <a:gd name="connsiteX3366" fmla="*/ 2262520 w 6801921"/>
                  <a:gd name="connsiteY3366" fmla="*/ 732543 h 1525731"/>
                  <a:gd name="connsiteX3367" fmla="*/ 2409019 w 6801921"/>
                  <a:gd name="connsiteY3367" fmla="*/ 732543 h 1525731"/>
                  <a:gd name="connsiteX3368" fmla="*/ 2410430 w 6801921"/>
                  <a:gd name="connsiteY3368" fmla="*/ 733043 h 1525731"/>
                  <a:gd name="connsiteX3369" fmla="*/ 2416963 w 6801921"/>
                  <a:gd name="connsiteY3369" fmla="*/ 746524 h 1525731"/>
                  <a:gd name="connsiteX3370" fmla="*/ 2394658 w 6801921"/>
                  <a:gd name="connsiteY3370" fmla="*/ 765590 h 1525731"/>
                  <a:gd name="connsiteX3371" fmla="*/ 2276881 w 6801921"/>
                  <a:gd name="connsiteY3371" fmla="*/ 765590 h 1525731"/>
                  <a:gd name="connsiteX3372" fmla="*/ 2254576 w 6801921"/>
                  <a:gd name="connsiteY3372" fmla="*/ 746524 h 1525731"/>
                  <a:gd name="connsiteX3373" fmla="*/ 2261110 w 6801921"/>
                  <a:gd name="connsiteY3373" fmla="*/ 733043 h 1525731"/>
                  <a:gd name="connsiteX3374" fmla="*/ 2026758 w 6801921"/>
                  <a:gd name="connsiteY3374" fmla="*/ 732543 h 1525731"/>
                  <a:gd name="connsiteX3375" fmla="*/ 2114793 w 6801921"/>
                  <a:gd name="connsiteY3375" fmla="*/ 732543 h 1525731"/>
                  <a:gd name="connsiteX3376" fmla="*/ 2135800 w 6801921"/>
                  <a:gd name="connsiteY3376" fmla="*/ 732543 h 1525731"/>
                  <a:gd name="connsiteX3377" fmla="*/ 2161567 w 6801921"/>
                  <a:gd name="connsiteY3377" fmla="*/ 732543 h 1525731"/>
                  <a:gd name="connsiteX3378" fmla="*/ 2170795 w 6801921"/>
                  <a:gd name="connsiteY3378" fmla="*/ 754917 h 1525731"/>
                  <a:gd name="connsiteX3379" fmla="*/ 2151876 w 6801921"/>
                  <a:gd name="connsiteY3379" fmla="*/ 754917 h 1525731"/>
                  <a:gd name="connsiteX3380" fmla="*/ 2144501 w 6801921"/>
                  <a:gd name="connsiteY3380" fmla="*/ 770137 h 1525731"/>
                  <a:gd name="connsiteX3381" fmla="*/ 2132108 w 6801921"/>
                  <a:gd name="connsiteY3381" fmla="*/ 774525 h 1525731"/>
                  <a:gd name="connsiteX3382" fmla="*/ 2124021 w 6801921"/>
                  <a:gd name="connsiteY3382" fmla="*/ 754917 h 1525731"/>
                  <a:gd name="connsiteX3383" fmla="*/ 2074719 w 6801921"/>
                  <a:gd name="connsiteY3383" fmla="*/ 754917 h 1525731"/>
                  <a:gd name="connsiteX3384" fmla="*/ 2032659 w 6801921"/>
                  <a:gd name="connsiteY3384" fmla="*/ 740025 h 1525731"/>
                  <a:gd name="connsiteX3385" fmla="*/ 1488686 w 6801921"/>
                  <a:gd name="connsiteY3385" fmla="*/ 732543 h 1525731"/>
                  <a:gd name="connsiteX3386" fmla="*/ 1542495 w 6801921"/>
                  <a:gd name="connsiteY3386" fmla="*/ 732543 h 1525731"/>
                  <a:gd name="connsiteX3387" fmla="*/ 1541583 w 6801921"/>
                  <a:gd name="connsiteY3387" fmla="*/ 734425 h 1525731"/>
                  <a:gd name="connsiteX3388" fmla="*/ 1523919 w 6801921"/>
                  <a:gd name="connsiteY3388" fmla="*/ 740680 h 1525731"/>
                  <a:gd name="connsiteX3389" fmla="*/ 1507263 w 6801921"/>
                  <a:gd name="connsiteY3389" fmla="*/ 740680 h 1525731"/>
                  <a:gd name="connsiteX3390" fmla="*/ 1489598 w 6801921"/>
                  <a:gd name="connsiteY3390" fmla="*/ 734425 h 1525731"/>
                  <a:gd name="connsiteX3391" fmla="*/ 1353968 w 6801921"/>
                  <a:gd name="connsiteY3391" fmla="*/ 732543 h 1525731"/>
                  <a:gd name="connsiteX3392" fmla="*/ 1458318 w 6801921"/>
                  <a:gd name="connsiteY3392" fmla="*/ 732543 h 1525731"/>
                  <a:gd name="connsiteX3393" fmla="*/ 1455580 w 6801921"/>
                  <a:gd name="connsiteY3393" fmla="*/ 738196 h 1525731"/>
                  <a:gd name="connsiteX3394" fmla="*/ 1437073 w 6801921"/>
                  <a:gd name="connsiteY3394" fmla="*/ 744748 h 1525731"/>
                  <a:gd name="connsiteX3395" fmla="*/ 1375214 w 6801921"/>
                  <a:gd name="connsiteY3395" fmla="*/ 744748 h 1525731"/>
                  <a:gd name="connsiteX3396" fmla="*/ 1356707 w 6801921"/>
                  <a:gd name="connsiteY3396" fmla="*/ 738196 h 1525731"/>
                  <a:gd name="connsiteX3397" fmla="*/ 1187041 w 6801921"/>
                  <a:gd name="connsiteY3397" fmla="*/ 732543 h 1525731"/>
                  <a:gd name="connsiteX3398" fmla="*/ 1325460 w 6801921"/>
                  <a:gd name="connsiteY3398" fmla="*/ 732543 h 1525731"/>
                  <a:gd name="connsiteX3399" fmla="*/ 1327628 w 6801921"/>
                  <a:gd name="connsiteY3399" fmla="*/ 737020 h 1525731"/>
                  <a:gd name="connsiteX3400" fmla="*/ 1327627 w 6801921"/>
                  <a:gd name="connsiteY3400" fmla="*/ 737020 h 1525731"/>
                  <a:gd name="connsiteX3401" fmla="*/ 1310497 w 6801921"/>
                  <a:gd name="connsiteY3401" fmla="*/ 751663 h 1525731"/>
                  <a:gd name="connsiteX3402" fmla="*/ 1202002 w 6801921"/>
                  <a:gd name="connsiteY3402" fmla="*/ 751662 h 1525731"/>
                  <a:gd name="connsiteX3403" fmla="*/ 1189889 w 6801921"/>
                  <a:gd name="connsiteY3403" fmla="*/ 747373 h 1525731"/>
                  <a:gd name="connsiteX3404" fmla="*/ 1184871 w 6801921"/>
                  <a:gd name="connsiteY3404" fmla="*/ 737019 h 1525731"/>
                  <a:gd name="connsiteX3405" fmla="*/ 987514 w 6801921"/>
                  <a:gd name="connsiteY3405" fmla="*/ 732543 h 1525731"/>
                  <a:gd name="connsiteX3406" fmla="*/ 1115750 w 6801921"/>
                  <a:gd name="connsiteY3406" fmla="*/ 732543 h 1525731"/>
                  <a:gd name="connsiteX3407" fmla="*/ 1127129 w 6801921"/>
                  <a:gd name="connsiteY3407" fmla="*/ 734507 h 1525731"/>
                  <a:gd name="connsiteX3408" fmla="*/ 1163458 w 6801921"/>
                  <a:gd name="connsiteY3408" fmla="*/ 781357 h 1525731"/>
                  <a:gd name="connsiteX3409" fmla="*/ 1103976 w 6801921"/>
                  <a:gd name="connsiteY3409" fmla="*/ 832202 h 1525731"/>
                  <a:gd name="connsiteX3410" fmla="*/ 999288 w 6801921"/>
                  <a:gd name="connsiteY3410" fmla="*/ 832202 h 1525731"/>
                  <a:gd name="connsiteX3411" fmla="*/ 939806 w 6801921"/>
                  <a:gd name="connsiteY3411" fmla="*/ 781357 h 1525731"/>
                  <a:gd name="connsiteX3412" fmla="*/ 976135 w 6801921"/>
                  <a:gd name="connsiteY3412" fmla="*/ 734507 h 1525731"/>
                  <a:gd name="connsiteX3413" fmla="*/ 4453363 w 6801921"/>
                  <a:gd name="connsiteY3413" fmla="*/ 717215 h 1525731"/>
                  <a:gd name="connsiteX3414" fmla="*/ 4553094 w 6801921"/>
                  <a:gd name="connsiteY3414" fmla="*/ 717215 h 1525731"/>
                  <a:gd name="connsiteX3415" fmla="*/ 4568791 w 6801921"/>
                  <a:gd name="connsiteY3415" fmla="*/ 722772 h 1525731"/>
                  <a:gd name="connsiteX3416" fmla="*/ 4437665 w 6801921"/>
                  <a:gd name="connsiteY3416" fmla="*/ 722772 h 1525731"/>
                  <a:gd name="connsiteX3417" fmla="*/ 523065 w 6801921"/>
                  <a:gd name="connsiteY3417" fmla="*/ 717215 h 1525731"/>
                  <a:gd name="connsiteX3418" fmla="*/ 622796 w 6801921"/>
                  <a:gd name="connsiteY3418" fmla="*/ 717215 h 1525731"/>
                  <a:gd name="connsiteX3419" fmla="*/ 638493 w 6801921"/>
                  <a:gd name="connsiteY3419" fmla="*/ 722772 h 1525731"/>
                  <a:gd name="connsiteX3420" fmla="*/ 507368 w 6801921"/>
                  <a:gd name="connsiteY3420" fmla="*/ 722772 h 1525731"/>
                  <a:gd name="connsiteX3421" fmla="*/ 3108118 w 6801921"/>
                  <a:gd name="connsiteY3421" fmla="*/ 715358 h 1525731"/>
                  <a:gd name="connsiteX3422" fmla="*/ 3123295 w 6801921"/>
                  <a:gd name="connsiteY3422" fmla="*/ 715358 h 1525731"/>
                  <a:gd name="connsiteX3423" fmla="*/ 3139393 w 6801921"/>
                  <a:gd name="connsiteY3423" fmla="*/ 721057 h 1525731"/>
                  <a:gd name="connsiteX3424" fmla="*/ 3140223 w 6801921"/>
                  <a:gd name="connsiteY3424" fmla="*/ 722772 h 1525731"/>
                  <a:gd name="connsiteX3425" fmla="*/ 3091190 w 6801921"/>
                  <a:gd name="connsiteY3425" fmla="*/ 722772 h 1525731"/>
                  <a:gd name="connsiteX3426" fmla="*/ 3092021 w 6801921"/>
                  <a:gd name="connsiteY3426" fmla="*/ 721057 h 1525731"/>
                  <a:gd name="connsiteX3427" fmla="*/ 3108118 w 6801921"/>
                  <a:gd name="connsiteY3427" fmla="*/ 715358 h 1525731"/>
                  <a:gd name="connsiteX3428" fmla="*/ 3187254 w 6801921"/>
                  <a:gd name="connsiteY3428" fmla="*/ 711651 h 1525731"/>
                  <a:gd name="connsiteX3429" fmla="*/ 3243621 w 6801921"/>
                  <a:gd name="connsiteY3429" fmla="*/ 711651 h 1525731"/>
                  <a:gd name="connsiteX3430" fmla="*/ 3260486 w 6801921"/>
                  <a:gd name="connsiteY3430" fmla="*/ 717622 h 1525731"/>
                  <a:gd name="connsiteX3431" fmla="*/ 3262981 w 6801921"/>
                  <a:gd name="connsiteY3431" fmla="*/ 722772 h 1525731"/>
                  <a:gd name="connsiteX3432" fmla="*/ 3167894 w 6801921"/>
                  <a:gd name="connsiteY3432" fmla="*/ 722772 h 1525731"/>
                  <a:gd name="connsiteX3433" fmla="*/ 3170389 w 6801921"/>
                  <a:gd name="connsiteY3433" fmla="*/ 717622 h 1525731"/>
                  <a:gd name="connsiteX3434" fmla="*/ 3187254 w 6801921"/>
                  <a:gd name="connsiteY3434" fmla="*/ 711651 h 1525731"/>
                  <a:gd name="connsiteX3435" fmla="*/ 6092837 w 6801921"/>
                  <a:gd name="connsiteY3435" fmla="*/ 706095 h 1525731"/>
                  <a:gd name="connsiteX3436" fmla="*/ 6191701 w 6801921"/>
                  <a:gd name="connsiteY3436" fmla="*/ 706095 h 1525731"/>
                  <a:gd name="connsiteX3437" fmla="*/ 6207310 w 6801921"/>
                  <a:gd name="connsiteY3437" fmla="*/ 719438 h 1525731"/>
                  <a:gd name="connsiteX3438" fmla="*/ 6205695 w 6801921"/>
                  <a:gd name="connsiteY3438" fmla="*/ 722772 h 1525731"/>
                  <a:gd name="connsiteX3439" fmla="*/ 6078842 w 6801921"/>
                  <a:gd name="connsiteY3439" fmla="*/ 722772 h 1525731"/>
                  <a:gd name="connsiteX3440" fmla="*/ 6077227 w 6801921"/>
                  <a:gd name="connsiteY3440" fmla="*/ 719438 h 1525731"/>
                  <a:gd name="connsiteX3441" fmla="*/ 6081799 w 6801921"/>
                  <a:gd name="connsiteY3441" fmla="*/ 710003 h 1525731"/>
                  <a:gd name="connsiteX3442" fmla="*/ 6092837 w 6801921"/>
                  <a:gd name="connsiteY3442" fmla="*/ 706095 h 1525731"/>
                  <a:gd name="connsiteX3443" fmla="*/ 2162539 w 6801921"/>
                  <a:gd name="connsiteY3443" fmla="*/ 706095 h 1525731"/>
                  <a:gd name="connsiteX3444" fmla="*/ 2261404 w 6801921"/>
                  <a:gd name="connsiteY3444" fmla="*/ 706095 h 1525731"/>
                  <a:gd name="connsiteX3445" fmla="*/ 2277013 w 6801921"/>
                  <a:gd name="connsiteY3445" fmla="*/ 719438 h 1525731"/>
                  <a:gd name="connsiteX3446" fmla="*/ 2275396 w 6801921"/>
                  <a:gd name="connsiteY3446" fmla="*/ 722772 h 1525731"/>
                  <a:gd name="connsiteX3447" fmla="*/ 2148545 w 6801921"/>
                  <a:gd name="connsiteY3447" fmla="*/ 722772 h 1525731"/>
                  <a:gd name="connsiteX3448" fmla="*/ 2146929 w 6801921"/>
                  <a:gd name="connsiteY3448" fmla="*/ 719438 h 1525731"/>
                  <a:gd name="connsiteX3449" fmla="*/ 2151502 w 6801921"/>
                  <a:gd name="connsiteY3449" fmla="*/ 710003 h 1525731"/>
                  <a:gd name="connsiteX3450" fmla="*/ 2162539 w 6801921"/>
                  <a:gd name="connsiteY3450" fmla="*/ 706095 h 1525731"/>
                  <a:gd name="connsiteX3451" fmla="*/ 3302593 w 6801921"/>
                  <a:gd name="connsiteY3451" fmla="*/ 705350 h 1525731"/>
                  <a:gd name="connsiteX3452" fmla="*/ 3401456 w 6801921"/>
                  <a:gd name="connsiteY3452" fmla="*/ 705351 h 1525731"/>
                  <a:gd name="connsiteX3453" fmla="*/ 3412494 w 6801921"/>
                  <a:gd name="connsiteY3453" fmla="*/ 709259 h 1525731"/>
                  <a:gd name="connsiteX3454" fmla="*/ 3417067 w 6801921"/>
                  <a:gd name="connsiteY3454" fmla="*/ 718694 h 1525731"/>
                  <a:gd name="connsiteX3455" fmla="*/ 3415089 w 6801921"/>
                  <a:gd name="connsiteY3455" fmla="*/ 722772 h 1525731"/>
                  <a:gd name="connsiteX3456" fmla="*/ 3288959 w 6801921"/>
                  <a:gd name="connsiteY3456" fmla="*/ 722772 h 1525731"/>
                  <a:gd name="connsiteX3457" fmla="*/ 3286983 w 6801921"/>
                  <a:gd name="connsiteY3457" fmla="*/ 718694 h 1525731"/>
                  <a:gd name="connsiteX3458" fmla="*/ 3286984 w 6801921"/>
                  <a:gd name="connsiteY3458" fmla="*/ 718694 h 1525731"/>
                  <a:gd name="connsiteX3459" fmla="*/ 3302593 w 6801921"/>
                  <a:gd name="connsiteY3459" fmla="*/ 705350 h 1525731"/>
                  <a:gd name="connsiteX3460" fmla="*/ 5949746 w 6801921"/>
                  <a:gd name="connsiteY3460" fmla="*/ 704705 h 1525731"/>
                  <a:gd name="connsiteX3461" fmla="*/ 6048610 w 6801921"/>
                  <a:gd name="connsiteY3461" fmla="*/ 704705 h 1525731"/>
                  <a:gd name="connsiteX3462" fmla="*/ 6064219 w 6801921"/>
                  <a:gd name="connsiteY3462" fmla="*/ 718048 h 1525731"/>
                  <a:gd name="connsiteX3463" fmla="*/ 6061930 w 6801921"/>
                  <a:gd name="connsiteY3463" fmla="*/ 722772 h 1525731"/>
                  <a:gd name="connsiteX3464" fmla="*/ 5936425 w 6801921"/>
                  <a:gd name="connsiteY3464" fmla="*/ 722772 h 1525731"/>
                  <a:gd name="connsiteX3465" fmla="*/ 5934135 w 6801921"/>
                  <a:gd name="connsiteY3465" fmla="*/ 718048 h 1525731"/>
                  <a:gd name="connsiteX3466" fmla="*/ 5938708 w 6801921"/>
                  <a:gd name="connsiteY3466" fmla="*/ 708614 h 1525731"/>
                  <a:gd name="connsiteX3467" fmla="*/ 5949746 w 6801921"/>
                  <a:gd name="connsiteY3467" fmla="*/ 704705 h 1525731"/>
                  <a:gd name="connsiteX3468" fmla="*/ 2019448 w 6801921"/>
                  <a:gd name="connsiteY3468" fmla="*/ 704705 h 1525731"/>
                  <a:gd name="connsiteX3469" fmla="*/ 2118311 w 6801921"/>
                  <a:gd name="connsiteY3469" fmla="*/ 704705 h 1525731"/>
                  <a:gd name="connsiteX3470" fmla="*/ 2133922 w 6801921"/>
                  <a:gd name="connsiteY3470" fmla="*/ 718048 h 1525731"/>
                  <a:gd name="connsiteX3471" fmla="*/ 2133922 w 6801921"/>
                  <a:gd name="connsiteY3471" fmla="*/ 718048 h 1525731"/>
                  <a:gd name="connsiteX3472" fmla="*/ 2131632 w 6801921"/>
                  <a:gd name="connsiteY3472" fmla="*/ 722772 h 1525731"/>
                  <a:gd name="connsiteX3473" fmla="*/ 2006128 w 6801921"/>
                  <a:gd name="connsiteY3473" fmla="*/ 722772 h 1525731"/>
                  <a:gd name="connsiteX3474" fmla="*/ 2003838 w 6801921"/>
                  <a:gd name="connsiteY3474" fmla="*/ 718048 h 1525731"/>
                  <a:gd name="connsiteX3475" fmla="*/ 2008410 w 6801921"/>
                  <a:gd name="connsiteY3475" fmla="*/ 708614 h 1525731"/>
                  <a:gd name="connsiteX3476" fmla="*/ 2019448 w 6801921"/>
                  <a:gd name="connsiteY3476" fmla="*/ 704705 h 1525731"/>
                  <a:gd name="connsiteX3477" fmla="*/ 4581277 w 6801921"/>
                  <a:gd name="connsiteY3477" fmla="*/ 702387 h 1525731"/>
                  <a:gd name="connsiteX3478" fmla="*/ 4581278 w 6801921"/>
                  <a:gd name="connsiteY3478" fmla="*/ 702388 h 1525731"/>
                  <a:gd name="connsiteX3479" fmla="*/ 4581277 w 6801921"/>
                  <a:gd name="connsiteY3479" fmla="*/ 702388 h 1525731"/>
                  <a:gd name="connsiteX3480" fmla="*/ 650979 w 6801921"/>
                  <a:gd name="connsiteY3480" fmla="*/ 702387 h 1525731"/>
                  <a:gd name="connsiteX3481" fmla="*/ 650980 w 6801921"/>
                  <a:gd name="connsiteY3481" fmla="*/ 702388 h 1525731"/>
                  <a:gd name="connsiteX3482" fmla="*/ 650979 w 6801921"/>
                  <a:gd name="connsiteY3482" fmla="*/ 702388 h 1525731"/>
                  <a:gd name="connsiteX3483" fmla="*/ 5105126 w 6801921"/>
                  <a:gd name="connsiteY3483" fmla="*/ 699146 h 1525731"/>
                  <a:gd name="connsiteX3484" fmla="*/ 5190224 w 6801921"/>
                  <a:gd name="connsiteY3484" fmla="*/ 699146 h 1525731"/>
                  <a:gd name="connsiteX3485" fmla="*/ 5213411 w 6801921"/>
                  <a:gd name="connsiteY3485" fmla="*/ 707355 h 1525731"/>
                  <a:gd name="connsiteX3486" fmla="*/ 5220881 w 6801921"/>
                  <a:gd name="connsiteY3486" fmla="*/ 722772 h 1525731"/>
                  <a:gd name="connsiteX3487" fmla="*/ 5074469 w 6801921"/>
                  <a:gd name="connsiteY3487" fmla="*/ 722772 h 1525731"/>
                  <a:gd name="connsiteX3488" fmla="*/ 5081939 w 6801921"/>
                  <a:gd name="connsiteY3488" fmla="*/ 707355 h 1525731"/>
                  <a:gd name="connsiteX3489" fmla="*/ 5105126 w 6801921"/>
                  <a:gd name="connsiteY3489" fmla="*/ 699146 h 1525731"/>
                  <a:gd name="connsiteX3490" fmla="*/ 1174828 w 6801921"/>
                  <a:gd name="connsiteY3490" fmla="*/ 699146 h 1525731"/>
                  <a:gd name="connsiteX3491" fmla="*/ 1259927 w 6801921"/>
                  <a:gd name="connsiteY3491" fmla="*/ 699146 h 1525731"/>
                  <a:gd name="connsiteX3492" fmla="*/ 1283114 w 6801921"/>
                  <a:gd name="connsiteY3492" fmla="*/ 707355 h 1525731"/>
                  <a:gd name="connsiteX3493" fmla="*/ 1290584 w 6801921"/>
                  <a:gd name="connsiteY3493" fmla="*/ 722772 h 1525731"/>
                  <a:gd name="connsiteX3494" fmla="*/ 1144171 w 6801921"/>
                  <a:gd name="connsiteY3494" fmla="*/ 722772 h 1525731"/>
                  <a:gd name="connsiteX3495" fmla="*/ 1151641 w 6801921"/>
                  <a:gd name="connsiteY3495" fmla="*/ 707355 h 1525731"/>
                  <a:gd name="connsiteX3496" fmla="*/ 1174828 w 6801921"/>
                  <a:gd name="connsiteY3496" fmla="*/ 699146 h 1525731"/>
                  <a:gd name="connsiteX3497" fmla="*/ 5898091 w 6801921"/>
                  <a:gd name="connsiteY3497" fmla="*/ 696829 h 1525731"/>
                  <a:gd name="connsiteX3498" fmla="*/ 5903514 w 6801921"/>
                  <a:gd name="connsiteY3498" fmla="*/ 696829 h 1525731"/>
                  <a:gd name="connsiteX3499" fmla="*/ 5920586 w 6801921"/>
                  <a:gd name="connsiteY3499" fmla="*/ 711422 h 1525731"/>
                  <a:gd name="connsiteX3500" fmla="*/ 5915586 w 6801921"/>
                  <a:gd name="connsiteY3500" fmla="*/ 721742 h 1525731"/>
                  <a:gd name="connsiteX3501" fmla="*/ 5912673 w 6801921"/>
                  <a:gd name="connsiteY3501" fmla="*/ 722772 h 1525731"/>
                  <a:gd name="connsiteX3502" fmla="*/ 5888932 w 6801921"/>
                  <a:gd name="connsiteY3502" fmla="*/ 722772 h 1525731"/>
                  <a:gd name="connsiteX3503" fmla="*/ 5886019 w 6801921"/>
                  <a:gd name="connsiteY3503" fmla="*/ 721742 h 1525731"/>
                  <a:gd name="connsiteX3504" fmla="*/ 5881019 w 6801921"/>
                  <a:gd name="connsiteY3504" fmla="*/ 711422 h 1525731"/>
                  <a:gd name="connsiteX3505" fmla="*/ 5898091 w 6801921"/>
                  <a:gd name="connsiteY3505" fmla="*/ 696829 h 1525731"/>
                  <a:gd name="connsiteX3506" fmla="*/ 1967793 w 6801921"/>
                  <a:gd name="connsiteY3506" fmla="*/ 696829 h 1525731"/>
                  <a:gd name="connsiteX3507" fmla="*/ 1973215 w 6801921"/>
                  <a:gd name="connsiteY3507" fmla="*/ 696829 h 1525731"/>
                  <a:gd name="connsiteX3508" fmla="*/ 1990287 w 6801921"/>
                  <a:gd name="connsiteY3508" fmla="*/ 711422 h 1525731"/>
                  <a:gd name="connsiteX3509" fmla="*/ 1985287 w 6801921"/>
                  <a:gd name="connsiteY3509" fmla="*/ 721742 h 1525731"/>
                  <a:gd name="connsiteX3510" fmla="*/ 1982376 w 6801921"/>
                  <a:gd name="connsiteY3510" fmla="*/ 722772 h 1525731"/>
                  <a:gd name="connsiteX3511" fmla="*/ 1958634 w 6801921"/>
                  <a:gd name="connsiteY3511" fmla="*/ 722772 h 1525731"/>
                  <a:gd name="connsiteX3512" fmla="*/ 1955722 w 6801921"/>
                  <a:gd name="connsiteY3512" fmla="*/ 721742 h 1525731"/>
                  <a:gd name="connsiteX3513" fmla="*/ 1950722 w 6801921"/>
                  <a:gd name="connsiteY3513" fmla="*/ 711422 h 1525731"/>
                  <a:gd name="connsiteX3514" fmla="*/ 1967793 w 6801921"/>
                  <a:gd name="connsiteY3514" fmla="*/ 696829 h 1525731"/>
                  <a:gd name="connsiteX3515" fmla="*/ 6244978 w 6801921"/>
                  <a:gd name="connsiteY3515" fmla="*/ 692659 h 1525731"/>
                  <a:gd name="connsiteX3516" fmla="*/ 6352299 w 6801921"/>
                  <a:gd name="connsiteY3516" fmla="*/ 692659 h 1525731"/>
                  <a:gd name="connsiteX3517" fmla="*/ 6372624 w 6801921"/>
                  <a:gd name="connsiteY3517" fmla="*/ 710032 h 1525731"/>
                  <a:gd name="connsiteX3518" fmla="*/ 6366670 w 6801921"/>
                  <a:gd name="connsiteY3518" fmla="*/ 722318 h 1525731"/>
                  <a:gd name="connsiteX3519" fmla="*/ 6365385 w 6801921"/>
                  <a:gd name="connsiteY3519" fmla="*/ 722772 h 1525731"/>
                  <a:gd name="connsiteX3520" fmla="*/ 6231892 w 6801921"/>
                  <a:gd name="connsiteY3520" fmla="*/ 722772 h 1525731"/>
                  <a:gd name="connsiteX3521" fmla="*/ 6230606 w 6801921"/>
                  <a:gd name="connsiteY3521" fmla="*/ 722318 h 1525731"/>
                  <a:gd name="connsiteX3522" fmla="*/ 6224653 w 6801921"/>
                  <a:gd name="connsiteY3522" fmla="*/ 710032 h 1525731"/>
                  <a:gd name="connsiteX3523" fmla="*/ 6244978 w 6801921"/>
                  <a:gd name="connsiteY3523" fmla="*/ 692659 h 1525731"/>
                  <a:gd name="connsiteX3524" fmla="*/ 2314680 w 6801921"/>
                  <a:gd name="connsiteY3524" fmla="*/ 692659 h 1525731"/>
                  <a:gd name="connsiteX3525" fmla="*/ 2422001 w 6801921"/>
                  <a:gd name="connsiteY3525" fmla="*/ 692659 h 1525731"/>
                  <a:gd name="connsiteX3526" fmla="*/ 2442326 w 6801921"/>
                  <a:gd name="connsiteY3526" fmla="*/ 710032 h 1525731"/>
                  <a:gd name="connsiteX3527" fmla="*/ 2436372 w 6801921"/>
                  <a:gd name="connsiteY3527" fmla="*/ 722318 h 1525731"/>
                  <a:gd name="connsiteX3528" fmla="*/ 2435087 w 6801921"/>
                  <a:gd name="connsiteY3528" fmla="*/ 722772 h 1525731"/>
                  <a:gd name="connsiteX3529" fmla="*/ 2301594 w 6801921"/>
                  <a:gd name="connsiteY3529" fmla="*/ 722772 h 1525731"/>
                  <a:gd name="connsiteX3530" fmla="*/ 2300308 w 6801921"/>
                  <a:gd name="connsiteY3530" fmla="*/ 722318 h 1525731"/>
                  <a:gd name="connsiteX3531" fmla="*/ 2294356 w 6801921"/>
                  <a:gd name="connsiteY3531" fmla="*/ 710032 h 1525731"/>
                  <a:gd name="connsiteX3532" fmla="*/ 2314680 w 6801921"/>
                  <a:gd name="connsiteY3532" fmla="*/ 692659 h 1525731"/>
                  <a:gd name="connsiteX3533" fmla="*/ 5282364 w 6801921"/>
                  <a:gd name="connsiteY3533" fmla="*/ 688026 h 1525731"/>
                  <a:gd name="connsiteX3534" fmla="*/ 5367462 w 6801921"/>
                  <a:gd name="connsiteY3534" fmla="*/ 688026 h 1525731"/>
                  <a:gd name="connsiteX3535" fmla="*/ 5400253 w 6801921"/>
                  <a:gd name="connsiteY3535" fmla="*/ 716056 h 1525731"/>
                  <a:gd name="connsiteX3536" fmla="*/ 5396998 w 6801921"/>
                  <a:gd name="connsiteY3536" fmla="*/ 722772 h 1525731"/>
                  <a:gd name="connsiteX3537" fmla="*/ 5252827 w 6801921"/>
                  <a:gd name="connsiteY3537" fmla="*/ 722772 h 1525731"/>
                  <a:gd name="connsiteX3538" fmla="*/ 5249573 w 6801921"/>
                  <a:gd name="connsiteY3538" fmla="*/ 716056 h 1525731"/>
                  <a:gd name="connsiteX3539" fmla="*/ 5259177 w 6801921"/>
                  <a:gd name="connsiteY3539" fmla="*/ 696236 h 1525731"/>
                  <a:gd name="connsiteX3540" fmla="*/ 5282364 w 6801921"/>
                  <a:gd name="connsiteY3540" fmla="*/ 688026 h 1525731"/>
                  <a:gd name="connsiteX3541" fmla="*/ 1352067 w 6801921"/>
                  <a:gd name="connsiteY3541" fmla="*/ 688026 h 1525731"/>
                  <a:gd name="connsiteX3542" fmla="*/ 1437164 w 6801921"/>
                  <a:gd name="connsiteY3542" fmla="*/ 688026 h 1525731"/>
                  <a:gd name="connsiteX3543" fmla="*/ 1469955 w 6801921"/>
                  <a:gd name="connsiteY3543" fmla="*/ 716056 h 1525731"/>
                  <a:gd name="connsiteX3544" fmla="*/ 1466701 w 6801921"/>
                  <a:gd name="connsiteY3544" fmla="*/ 722772 h 1525731"/>
                  <a:gd name="connsiteX3545" fmla="*/ 1322529 w 6801921"/>
                  <a:gd name="connsiteY3545" fmla="*/ 722772 h 1525731"/>
                  <a:gd name="connsiteX3546" fmla="*/ 1319275 w 6801921"/>
                  <a:gd name="connsiteY3546" fmla="*/ 716056 h 1525731"/>
                  <a:gd name="connsiteX3547" fmla="*/ 1328880 w 6801921"/>
                  <a:gd name="connsiteY3547" fmla="*/ 696236 h 1525731"/>
                  <a:gd name="connsiteX3548" fmla="*/ 1352067 w 6801921"/>
                  <a:gd name="connsiteY3548" fmla="*/ 688026 h 1525731"/>
                  <a:gd name="connsiteX3549" fmla="*/ 6484219 w 6801921"/>
                  <a:gd name="connsiteY3549" fmla="*/ 684517 h 1525731"/>
                  <a:gd name="connsiteX3550" fmla="*/ 6499997 w 6801921"/>
                  <a:gd name="connsiteY3550" fmla="*/ 722772 h 1525731"/>
                  <a:gd name="connsiteX3551" fmla="*/ 6480855 w 6801921"/>
                  <a:gd name="connsiteY3551" fmla="*/ 722772 h 1525731"/>
                  <a:gd name="connsiteX3552" fmla="*/ 6472928 w 6801921"/>
                  <a:gd name="connsiteY3552" fmla="*/ 719966 h 1525731"/>
                  <a:gd name="connsiteX3553" fmla="*/ 6465307 w 6801921"/>
                  <a:gd name="connsiteY3553" fmla="*/ 704241 h 1525731"/>
                  <a:gd name="connsiteX3554" fmla="*/ 6472928 w 6801921"/>
                  <a:gd name="connsiteY3554" fmla="*/ 688516 h 1525731"/>
                  <a:gd name="connsiteX3555" fmla="*/ 2553922 w 6801921"/>
                  <a:gd name="connsiteY3555" fmla="*/ 684517 h 1525731"/>
                  <a:gd name="connsiteX3556" fmla="*/ 2561291 w 6801921"/>
                  <a:gd name="connsiteY3556" fmla="*/ 702384 h 1525731"/>
                  <a:gd name="connsiteX3557" fmla="*/ 2606216 w 6801921"/>
                  <a:gd name="connsiteY3557" fmla="*/ 702384 h 1525731"/>
                  <a:gd name="connsiteX3558" fmla="*/ 2644542 w 6801921"/>
                  <a:gd name="connsiteY3558" fmla="*/ 715954 h 1525731"/>
                  <a:gd name="connsiteX3559" fmla="*/ 2649919 w 6801921"/>
                  <a:gd name="connsiteY3559" fmla="*/ 722772 h 1525731"/>
                  <a:gd name="connsiteX3560" fmla="*/ 2569700 w 6801921"/>
                  <a:gd name="connsiteY3560" fmla="*/ 722772 h 1525731"/>
                  <a:gd name="connsiteX3561" fmla="*/ 2550557 w 6801921"/>
                  <a:gd name="connsiteY3561" fmla="*/ 722772 h 1525731"/>
                  <a:gd name="connsiteX3562" fmla="*/ 2527078 w 6801921"/>
                  <a:gd name="connsiteY3562" fmla="*/ 722772 h 1525731"/>
                  <a:gd name="connsiteX3563" fmla="*/ 2518669 w 6801921"/>
                  <a:gd name="connsiteY3563" fmla="*/ 702384 h 1525731"/>
                  <a:gd name="connsiteX3564" fmla="*/ 2535910 w 6801921"/>
                  <a:gd name="connsiteY3564" fmla="*/ 702384 h 1525731"/>
                  <a:gd name="connsiteX3565" fmla="*/ 2542629 w 6801921"/>
                  <a:gd name="connsiteY3565" fmla="*/ 688516 h 1525731"/>
                  <a:gd name="connsiteX3566" fmla="*/ 3685905 w 6801921"/>
                  <a:gd name="connsiteY3566" fmla="*/ 681999 h 1525731"/>
                  <a:gd name="connsiteX3567" fmla="*/ 3798635 w 6801921"/>
                  <a:gd name="connsiteY3567" fmla="*/ 681999 h 1525731"/>
                  <a:gd name="connsiteX3568" fmla="*/ 3822485 w 6801921"/>
                  <a:gd name="connsiteY3568" fmla="*/ 702385 h 1525731"/>
                  <a:gd name="connsiteX3569" fmla="*/ 3798635 w 6801921"/>
                  <a:gd name="connsiteY3569" fmla="*/ 722772 h 1525731"/>
                  <a:gd name="connsiteX3570" fmla="*/ 3685905 w 6801921"/>
                  <a:gd name="connsiteY3570" fmla="*/ 722772 h 1525731"/>
                  <a:gd name="connsiteX3571" fmla="*/ 3662056 w 6801921"/>
                  <a:gd name="connsiteY3571" fmla="*/ 702385 h 1525731"/>
                  <a:gd name="connsiteX3572" fmla="*/ 3685905 w 6801921"/>
                  <a:gd name="connsiteY3572" fmla="*/ 681999 h 1525731"/>
                  <a:gd name="connsiteX3573" fmla="*/ 4607293 w 6801921"/>
                  <a:gd name="connsiteY3573" fmla="*/ 680149 h 1525731"/>
                  <a:gd name="connsiteX3574" fmla="*/ 4707025 w 6801921"/>
                  <a:gd name="connsiteY3574" fmla="*/ 680149 h 1525731"/>
                  <a:gd name="connsiteX3575" fmla="*/ 4733041 w 6801921"/>
                  <a:gd name="connsiteY3575" fmla="*/ 702388 h 1525731"/>
                  <a:gd name="connsiteX3576" fmla="*/ 4733041 w 6801921"/>
                  <a:gd name="connsiteY3576" fmla="*/ 702388 h 1525731"/>
                  <a:gd name="connsiteX3577" fmla="*/ 4725421 w 6801921"/>
                  <a:gd name="connsiteY3577" fmla="*/ 718113 h 1525731"/>
                  <a:gd name="connsiteX3578" fmla="*/ 4712260 w 6801921"/>
                  <a:gd name="connsiteY3578" fmla="*/ 722772 h 1525731"/>
                  <a:gd name="connsiteX3579" fmla="*/ 4602059 w 6801921"/>
                  <a:gd name="connsiteY3579" fmla="*/ 722772 h 1525731"/>
                  <a:gd name="connsiteX3580" fmla="*/ 4588898 w 6801921"/>
                  <a:gd name="connsiteY3580" fmla="*/ 718112 h 1525731"/>
                  <a:gd name="connsiteX3581" fmla="*/ 4581278 w 6801921"/>
                  <a:gd name="connsiteY3581" fmla="*/ 702388 h 1525731"/>
                  <a:gd name="connsiteX3582" fmla="*/ 4588898 w 6801921"/>
                  <a:gd name="connsiteY3582" fmla="*/ 686663 h 1525731"/>
                  <a:gd name="connsiteX3583" fmla="*/ 4607293 w 6801921"/>
                  <a:gd name="connsiteY3583" fmla="*/ 680149 h 1525731"/>
                  <a:gd name="connsiteX3584" fmla="*/ 676996 w 6801921"/>
                  <a:gd name="connsiteY3584" fmla="*/ 680149 h 1525731"/>
                  <a:gd name="connsiteX3585" fmla="*/ 776727 w 6801921"/>
                  <a:gd name="connsiteY3585" fmla="*/ 680149 h 1525731"/>
                  <a:gd name="connsiteX3586" fmla="*/ 802744 w 6801921"/>
                  <a:gd name="connsiteY3586" fmla="*/ 702388 h 1525731"/>
                  <a:gd name="connsiteX3587" fmla="*/ 802743 w 6801921"/>
                  <a:gd name="connsiteY3587" fmla="*/ 702388 h 1525731"/>
                  <a:gd name="connsiteX3588" fmla="*/ 795123 w 6801921"/>
                  <a:gd name="connsiteY3588" fmla="*/ 718113 h 1525731"/>
                  <a:gd name="connsiteX3589" fmla="*/ 781962 w 6801921"/>
                  <a:gd name="connsiteY3589" fmla="*/ 722772 h 1525731"/>
                  <a:gd name="connsiteX3590" fmla="*/ 671762 w 6801921"/>
                  <a:gd name="connsiteY3590" fmla="*/ 722772 h 1525731"/>
                  <a:gd name="connsiteX3591" fmla="*/ 658600 w 6801921"/>
                  <a:gd name="connsiteY3591" fmla="*/ 718112 h 1525731"/>
                  <a:gd name="connsiteX3592" fmla="*/ 650980 w 6801921"/>
                  <a:gd name="connsiteY3592" fmla="*/ 702388 h 1525731"/>
                  <a:gd name="connsiteX3593" fmla="*/ 658600 w 6801921"/>
                  <a:gd name="connsiteY3593" fmla="*/ 686663 h 1525731"/>
                  <a:gd name="connsiteX3594" fmla="*/ 676996 w 6801921"/>
                  <a:gd name="connsiteY3594" fmla="*/ 680149 h 1525731"/>
                  <a:gd name="connsiteX3595" fmla="*/ 4425613 w 6801921"/>
                  <a:gd name="connsiteY3595" fmla="*/ 678294 h 1525731"/>
                  <a:gd name="connsiteX3596" fmla="*/ 4546157 w 6801921"/>
                  <a:gd name="connsiteY3596" fmla="*/ 678294 h 1525731"/>
                  <a:gd name="connsiteX3597" fmla="*/ 4561767 w 6801921"/>
                  <a:gd name="connsiteY3597" fmla="*/ 691638 h 1525731"/>
                  <a:gd name="connsiteX3598" fmla="*/ 4561766 w 6801921"/>
                  <a:gd name="connsiteY3598" fmla="*/ 691638 h 1525731"/>
                  <a:gd name="connsiteX3599" fmla="*/ 4546156 w 6801921"/>
                  <a:gd name="connsiteY3599" fmla="*/ 704981 h 1525731"/>
                  <a:gd name="connsiteX3600" fmla="*/ 4425613 w 6801921"/>
                  <a:gd name="connsiteY3600" fmla="*/ 704981 h 1525731"/>
                  <a:gd name="connsiteX3601" fmla="*/ 4414575 w 6801921"/>
                  <a:gd name="connsiteY3601" fmla="*/ 701073 h 1525731"/>
                  <a:gd name="connsiteX3602" fmla="*/ 4410003 w 6801921"/>
                  <a:gd name="connsiteY3602" fmla="*/ 691638 h 1525731"/>
                  <a:gd name="connsiteX3603" fmla="*/ 4414575 w 6801921"/>
                  <a:gd name="connsiteY3603" fmla="*/ 682204 h 1525731"/>
                  <a:gd name="connsiteX3604" fmla="*/ 4425613 w 6801921"/>
                  <a:gd name="connsiteY3604" fmla="*/ 678294 h 1525731"/>
                  <a:gd name="connsiteX3605" fmla="*/ 495315 w 6801921"/>
                  <a:gd name="connsiteY3605" fmla="*/ 678294 h 1525731"/>
                  <a:gd name="connsiteX3606" fmla="*/ 615859 w 6801921"/>
                  <a:gd name="connsiteY3606" fmla="*/ 678294 h 1525731"/>
                  <a:gd name="connsiteX3607" fmla="*/ 631469 w 6801921"/>
                  <a:gd name="connsiteY3607" fmla="*/ 691638 h 1525731"/>
                  <a:gd name="connsiteX3608" fmla="*/ 631468 w 6801921"/>
                  <a:gd name="connsiteY3608" fmla="*/ 691638 h 1525731"/>
                  <a:gd name="connsiteX3609" fmla="*/ 615858 w 6801921"/>
                  <a:gd name="connsiteY3609" fmla="*/ 704981 h 1525731"/>
                  <a:gd name="connsiteX3610" fmla="*/ 495315 w 6801921"/>
                  <a:gd name="connsiteY3610" fmla="*/ 704981 h 1525731"/>
                  <a:gd name="connsiteX3611" fmla="*/ 484277 w 6801921"/>
                  <a:gd name="connsiteY3611" fmla="*/ 701073 h 1525731"/>
                  <a:gd name="connsiteX3612" fmla="*/ 479706 w 6801921"/>
                  <a:gd name="connsiteY3612" fmla="*/ 691638 h 1525731"/>
                  <a:gd name="connsiteX3613" fmla="*/ 484277 w 6801921"/>
                  <a:gd name="connsiteY3613" fmla="*/ 682204 h 1525731"/>
                  <a:gd name="connsiteX3614" fmla="*/ 495315 w 6801921"/>
                  <a:gd name="connsiteY3614" fmla="*/ 678294 h 1525731"/>
                  <a:gd name="connsiteX3615" fmla="*/ 5496733 w 6801921"/>
                  <a:gd name="connsiteY3615" fmla="*/ 677832 h 1525731"/>
                  <a:gd name="connsiteX3616" fmla="*/ 5524917 w 6801921"/>
                  <a:gd name="connsiteY3616" fmla="*/ 677832 h 1525731"/>
                  <a:gd name="connsiteX3617" fmla="*/ 5558522 w 6801921"/>
                  <a:gd name="connsiteY3617" fmla="*/ 706557 h 1525731"/>
                  <a:gd name="connsiteX3618" fmla="*/ 5550664 w 6801921"/>
                  <a:gd name="connsiteY3618" fmla="*/ 722772 h 1525731"/>
                  <a:gd name="connsiteX3619" fmla="*/ 5470985 w 6801921"/>
                  <a:gd name="connsiteY3619" fmla="*/ 722772 h 1525731"/>
                  <a:gd name="connsiteX3620" fmla="*/ 5463128 w 6801921"/>
                  <a:gd name="connsiteY3620" fmla="*/ 706557 h 1525731"/>
                  <a:gd name="connsiteX3621" fmla="*/ 5496733 w 6801921"/>
                  <a:gd name="connsiteY3621" fmla="*/ 677832 h 1525731"/>
                  <a:gd name="connsiteX3622" fmla="*/ 1566435 w 6801921"/>
                  <a:gd name="connsiteY3622" fmla="*/ 677832 h 1525731"/>
                  <a:gd name="connsiteX3623" fmla="*/ 1594619 w 6801921"/>
                  <a:gd name="connsiteY3623" fmla="*/ 677832 h 1525731"/>
                  <a:gd name="connsiteX3624" fmla="*/ 1628224 w 6801921"/>
                  <a:gd name="connsiteY3624" fmla="*/ 706557 h 1525731"/>
                  <a:gd name="connsiteX3625" fmla="*/ 1620366 w 6801921"/>
                  <a:gd name="connsiteY3625" fmla="*/ 722772 h 1525731"/>
                  <a:gd name="connsiteX3626" fmla="*/ 1540687 w 6801921"/>
                  <a:gd name="connsiteY3626" fmla="*/ 722772 h 1525731"/>
                  <a:gd name="connsiteX3627" fmla="*/ 1532830 w 6801921"/>
                  <a:gd name="connsiteY3627" fmla="*/ 706557 h 1525731"/>
                  <a:gd name="connsiteX3628" fmla="*/ 1566435 w 6801921"/>
                  <a:gd name="connsiteY3628" fmla="*/ 677832 h 1525731"/>
                  <a:gd name="connsiteX3629" fmla="*/ 5619769 w 6801921"/>
                  <a:gd name="connsiteY3629" fmla="*/ 675051 h 1525731"/>
                  <a:gd name="connsiteX3630" fmla="*/ 5665298 w 6801921"/>
                  <a:gd name="connsiteY3630" fmla="*/ 675051 h 1525731"/>
                  <a:gd name="connsiteX3631" fmla="*/ 5709743 w 6801921"/>
                  <a:gd name="connsiteY3631" fmla="*/ 713043 h 1525731"/>
                  <a:gd name="connsiteX3632" fmla="*/ 5705028 w 6801921"/>
                  <a:gd name="connsiteY3632" fmla="*/ 722772 h 1525731"/>
                  <a:gd name="connsiteX3633" fmla="*/ 5580039 w 6801921"/>
                  <a:gd name="connsiteY3633" fmla="*/ 722772 h 1525731"/>
                  <a:gd name="connsiteX3634" fmla="*/ 5575324 w 6801921"/>
                  <a:gd name="connsiteY3634" fmla="*/ 713043 h 1525731"/>
                  <a:gd name="connsiteX3635" fmla="*/ 5619769 w 6801921"/>
                  <a:gd name="connsiteY3635" fmla="*/ 675051 h 1525731"/>
                  <a:gd name="connsiteX3636" fmla="*/ 1689471 w 6801921"/>
                  <a:gd name="connsiteY3636" fmla="*/ 675051 h 1525731"/>
                  <a:gd name="connsiteX3637" fmla="*/ 1735001 w 6801921"/>
                  <a:gd name="connsiteY3637" fmla="*/ 675051 h 1525731"/>
                  <a:gd name="connsiteX3638" fmla="*/ 1779445 w 6801921"/>
                  <a:gd name="connsiteY3638" fmla="*/ 713043 h 1525731"/>
                  <a:gd name="connsiteX3639" fmla="*/ 1774731 w 6801921"/>
                  <a:gd name="connsiteY3639" fmla="*/ 722772 h 1525731"/>
                  <a:gd name="connsiteX3640" fmla="*/ 1649741 w 6801921"/>
                  <a:gd name="connsiteY3640" fmla="*/ 722772 h 1525731"/>
                  <a:gd name="connsiteX3641" fmla="*/ 1645026 w 6801921"/>
                  <a:gd name="connsiteY3641" fmla="*/ 713043 h 1525731"/>
                  <a:gd name="connsiteX3642" fmla="*/ 1689471 w 6801921"/>
                  <a:gd name="connsiteY3642" fmla="*/ 675051 h 1525731"/>
                  <a:gd name="connsiteX3643" fmla="*/ 5749852 w 6801921"/>
                  <a:gd name="connsiteY3643" fmla="*/ 673198 h 1525731"/>
                  <a:gd name="connsiteX3644" fmla="*/ 5830069 w 6801921"/>
                  <a:gd name="connsiteY3644" fmla="*/ 673198 h 1525731"/>
                  <a:gd name="connsiteX3645" fmla="*/ 5857171 w 6801921"/>
                  <a:gd name="connsiteY3645" fmla="*/ 696364 h 1525731"/>
                  <a:gd name="connsiteX3646" fmla="*/ 5830069 w 6801921"/>
                  <a:gd name="connsiteY3646" fmla="*/ 719530 h 1525731"/>
                  <a:gd name="connsiteX3647" fmla="*/ 5749852 w 6801921"/>
                  <a:gd name="connsiteY3647" fmla="*/ 719530 h 1525731"/>
                  <a:gd name="connsiteX3648" fmla="*/ 5722752 w 6801921"/>
                  <a:gd name="connsiteY3648" fmla="*/ 696364 h 1525731"/>
                  <a:gd name="connsiteX3649" fmla="*/ 5749852 w 6801921"/>
                  <a:gd name="connsiteY3649" fmla="*/ 673198 h 1525731"/>
                  <a:gd name="connsiteX3650" fmla="*/ 1819555 w 6801921"/>
                  <a:gd name="connsiteY3650" fmla="*/ 673198 h 1525731"/>
                  <a:gd name="connsiteX3651" fmla="*/ 1899772 w 6801921"/>
                  <a:gd name="connsiteY3651" fmla="*/ 673198 h 1525731"/>
                  <a:gd name="connsiteX3652" fmla="*/ 1926873 w 6801921"/>
                  <a:gd name="connsiteY3652" fmla="*/ 696364 h 1525731"/>
                  <a:gd name="connsiteX3653" fmla="*/ 1899772 w 6801921"/>
                  <a:gd name="connsiteY3653" fmla="*/ 719530 h 1525731"/>
                  <a:gd name="connsiteX3654" fmla="*/ 1819555 w 6801921"/>
                  <a:gd name="connsiteY3654" fmla="*/ 719530 h 1525731"/>
                  <a:gd name="connsiteX3655" fmla="*/ 1792453 w 6801921"/>
                  <a:gd name="connsiteY3655" fmla="*/ 696364 h 1525731"/>
                  <a:gd name="connsiteX3656" fmla="*/ 1819555 w 6801921"/>
                  <a:gd name="connsiteY3656" fmla="*/ 673198 h 1525731"/>
                  <a:gd name="connsiteX3657" fmla="*/ 4095660 w 6801921"/>
                  <a:gd name="connsiteY3657" fmla="*/ 672732 h 1525731"/>
                  <a:gd name="connsiteX3658" fmla="*/ 4208398 w 6801921"/>
                  <a:gd name="connsiteY3658" fmla="*/ 672732 h 1525731"/>
                  <a:gd name="connsiteX3659" fmla="*/ 4232246 w 6801921"/>
                  <a:gd name="connsiteY3659" fmla="*/ 693119 h 1525731"/>
                  <a:gd name="connsiteX3660" fmla="*/ 4208398 w 6801921"/>
                  <a:gd name="connsiteY3660" fmla="*/ 713506 h 1525731"/>
                  <a:gd name="connsiteX3661" fmla="*/ 4095660 w 6801921"/>
                  <a:gd name="connsiteY3661" fmla="*/ 713506 h 1525731"/>
                  <a:gd name="connsiteX3662" fmla="*/ 4071811 w 6801921"/>
                  <a:gd name="connsiteY3662" fmla="*/ 693119 h 1525731"/>
                  <a:gd name="connsiteX3663" fmla="*/ 4095660 w 6801921"/>
                  <a:gd name="connsiteY3663" fmla="*/ 672732 h 1525731"/>
                  <a:gd name="connsiteX3664" fmla="*/ 2688330 w 6801921"/>
                  <a:gd name="connsiteY3664" fmla="*/ 668102 h 1525731"/>
                  <a:gd name="connsiteX3665" fmla="*/ 2704050 w 6801921"/>
                  <a:gd name="connsiteY3665" fmla="*/ 668102 h 1525731"/>
                  <a:gd name="connsiteX3666" fmla="*/ 2724937 w 6801921"/>
                  <a:gd name="connsiteY3666" fmla="*/ 675498 h 1525731"/>
                  <a:gd name="connsiteX3667" fmla="*/ 2733589 w 6801921"/>
                  <a:gd name="connsiteY3667" fmla="*/ 693352 h 1525731"/>
                  <a:gd name="connsiteX3668" fmla="*/ 2724937 w 6801921"/>
                  <a:gd name="connsiteY3668" fmla="*/ 711206 h 1525731"/>
                  <a:gd name="connsiteX3669" fmla="*/ 2704050 w 6801921"/>
                  <a:gd name="connsiteY3669" fmla="*/ 718602 h 1525731"/>
                  <a:gd name="connsiteX3670" fmla="*/ 2688330 w 6801921"/>
                  <a:gd name="connsiteY3670" fmla="*/ 718602 h 1525731"/>
                  <a:gd name="connsiteX3671" fmla="*/ 2658791 w 6801921"/>
                  <a:gd name="connsiteY3671" fmla="*/ 693352 h 1525731"/>
                  <a:gd name="connsiteX3672" fmla="*/ 2658792 w 6801921"/>
                  <a:gd name="connsiteY3672" fmla="*/ 693352 h 1525731"/>
                  <a:gd name="connsiteX3673" fmla="*/ 2688330 w 6801921"/>
                  <a:gd name="connsiteY3673" fmla="*/ 668102 h 1525731"/>
                  <a:gd name="connsiteX3674" fmla="*/ 6397989 w 6801921"/>
                  <a:gd name="connsiteY3674" fmla="*/ 666250 h 1525731"/>
                  <a:gd name="connsiteX3675" fmla="*/ 6438317 w 6801921"/>
                  <a:gd name="connsiteY3675" fmla="*/ 666250 h 1525731"/>
                  <a:gd name="connsiteX3676" fmla="*/ 6453926 w 6801921"/>
                  <a:gd name="connsiteY3676" fmla="*/ 679594 h 1525731"/>
                  <a:gd name="connsiteX3677" fmla="*/ 6438316 w 6801921"/>
                  <a:gd name="connsiteY3677" fmla="*/ 692937 h 1525731"/>
                  <a:gd name="connsiteX3678" fmla="*/ 6397989 w 6801921"/>
                  <a:gd name="connsiteY3678" fmla="*/ 692936 h 1525731"/>
                  <a:gd name="connsiteX3679" fmla="*/ 6386952 w 6801921"/>
                  <a:gd name="connsiteY3679" fmla="*/ 689029 h 1525731"/>
                  <a:gd name="connsiteX3680" fmla="*/ 6382379 w 6801921"/>
                  <a:gd name="connsiteY3680" fmla="*/ 679594 h 1525731"/>
                  <a:gd name="connsiteX3681" fmla="*/ 6386952 w 6801921"/>
                  <a:gd name="connsiteY3681" fmla="*/ 670158 h 1525731"/>
                  <a:gd name="connsiteX3682" fmla="*/ 6397989 w 6801921"/>
                  <a:gd name="connsiteY3682" fmla="*/ 666250 h 1525731"/>
                  <a:gd name="connsiteX3683" fmla="*/ 4805127 w 6801921"/>
                  <a:gd name="connsiteY3683" fmla="*/ 665322 h 1525731"/>
                  <a:gd name="connsiteX3684" fmla="*/ 4850658 w 6801921"/>
                  <a:gd name="connsiteY3684" fmla="*/ 665322 h 1525731"/>
                  <a:gd name="connsiteX3685" fmla="*/ 4895102 w 6801921"/>
                  <a:gd name="connsiteY3685" fmla="*/ 703313 h 1525731"/>
                  <a:gd name="connsiteX3686" fmla="*/ 4885673 w 6801921"/>
                  <a:gd name="connsiteY3686" fmla="*/ 722772 h 1525731"/>
                  <a:gd name="connsiteX3687" fmla="*/ 4770113 w 6801921"/>
                  <a:gd name="connsiteY3687" fmla="*/ 722772 h 1525731"/>
                  <a:gd name="connsiteX3688" fmla="*/ 4760683 w 6801921"/>
                  <a:gd name="connsiteY3688" fmla="*/ 703313 h 1525731"/>
                  <a:gd name="connsiteX3689" fmla="*/ 4805127 w 6801921"/>
                  <a:gd name="connsiteY3689" fmla="*/ 665322 h 1525731"/>
                  <a:gd name="connsiteX3690" fmla="*/ 874830 w 6801921"/>
                  <a:gd name="connsiteY3690" fmla="*/ 665322 h 1525731"/>
                  <a:gd name="connsiteX3691" fmla="*/ 920360 w 6801921"/>
                  <a:gd name="connsiteY3691" fmla="*/ 665322 h 1525731"/>
                  <a:gd name="connsiteX3692" fmla="*/ 964804 w 6801921"/>
                  <a:gd name="connsiteY3692" fmla="*/ 703313 h 1525731"/>
                  <a:gd name="connsiteX3693" fmla="*/ 955376 w 6801921"/>
                  <a:gd name="connsiteY3693" fmla="*/ 722772 h 1525731"/>
                  <a:gd name="connsiteX3694" fmla="*/ 839815 w 6801921"/>
                  <a:gd name="connsiteY3694" fmla="*/ 722772 h 1525731"/>
                  <a:gd name="connsiteX3695" fmla="*/ 830385 w 6801921"/>
                  <a:gd name="connsiteY3695" fmla="*/ 703313 h 1525731"/>
                  <a:gd name="connsiteX3696" fmla="*/ 874830 w 6801921"/>
                  <a:gd name="connsiteY3696" fmla="*/ 665322 h 1525731"/>
                  <a:gd name="connsiteX3697" fmla="*/ 4935211 w 6801921"/>
                  <a:gd name="connsiteY3697" fmla="*/ 663469 h 1525731"/>
                  <a:gd name="connsiteX3698" fmla="*/ 5015424 w 6801921"/>
                  <a:gd name="connsiteY3698" fmla="*/ 663469 h 1525731"/>
                  <a:gd name="connsiteX3699" fmla="*/ 5042525 w 6801921"/>
                  <a:gd name="connsiteY3699" fmla="*/ 686635 h 1525731"/>
                  <a:gd name="connsiteX3700" fmla="*/ 5015424 w 6801921"/>
                  <a:gd name="connsiteY3700" fmla="*/ 709801 h 1525731"/>
                  <a:gd name="connsiteX3701" fmla="*/ 4935211 w 6801921"/>
                  <a:gd name="connsiteY3701" fmla="*/ 709801 h 1525731"/>
                  <a:gd name="connsiteX3702" fmla="*/ 4908110 w 6801921"/>
                  <a:gd name="connsiteY3702" fmla="*/ 686635 h 1525731"/>
                  <a:gd name="connsiteX3703" fmla="*/ 4935211 w 6801921"/>
                  <a:gd name="connsiteY3703" fmla="*/ 663469 h 1525731"/>
                  <a:gd name="connsiteX3704" fmla="*/ 1004913 w 6801921"/>
                  <a:gd name="connsiteY3704" fmla="*/ 663469 h 1525731"/>
                  <a:gd name="connsiteX3705" fmla="*/ 1085127 w 6801921"/>
                  <a:gd name="connsiteY3705" fmla="*/ 663469 h 1525731"/>
                  <a:gd name="connsiteX3706" fmla="*/ 1112227 w 6801921"/>
                  <a:gd name="connsiteY3706" fmla="*/ 686635 h 1525731"/>
                  <a:gd name="connsiteX3707" fmla="*/ 1085127 w 6801921"/>
                  <a:gd name="connsiteY3707" fmla="*/ 709801 h 1525731"/>
                  <a:gd name="connsiteX3708" fmla="*/ 1004913 w 6801921"/>
                  <a:gd name="connsiteY3708" fmla="*/ 709801 h 1525731"/>
                  <a:gd name="connsiteX3709" fmla="*/ 977813 w 6801921"/>
                  <a:gd name="connsiteY3709" fmla="*/ 686635 h 1525731"/>
                  <a:gd name="connsiteX3710" fmla="*/ 1004913 w 6801921"/>
                  <a:gd name="connsiteY3710" fmla="*/ 663469 h 1525731"/>
                  <a:gd name="connsiteX3711" fmla="*/ 6302053 w 6801921"/>
                  <a:gd name="connsiteY3711" fmla="*/ 653740 h 1525731"/>
                  <a:gd name="connsiteX3712" fmla="*/ 6342380 w 6801921"/>
                  <a:gd name="connsiteY3712" fmla="*/ 653740 h 1525731"/>
                  <a:gd name="connsiteX3713" fmla="*/ 6357990 w 6801921"/>
                  <a:gd name="connsiteY3713" fmla="*/ 667084 h 1525731"/>
                  <a:gd name="connsiteX3714" fmla="*/ 6357989 w 6801921"/>
                  <a:gd name="connsiteY3714" fmla="*/ 667084 h 1525731"/>
                  <a:gd name="connsiteX3715" fmla="*/ 6342380 w 6801921"/>
                  <a:gd name="connsiteY3715" fmla="*/ 680427 h 1525731"/>
                  <a:gd name="connsiteX3716" fmla="*/ 6302053 w 6801921"/>
                  <a:gd name="connsiteY3716" fmla="*/ 680427 h 1525731"/>
                  <a:gd name="connsiteX3717" fmla="*/ 6291015 w 6801921"/>
                  <a:gd name="connsiteY3717" fmla="*/ 676518 h 1525731"/>
                  <a:gd name="connsiteX3718" fmla="*/ 6286444 w 6801921"/>
                  <a:gd name="connsiteY3718" fmla="*/ 667084 h 1525731"/>
                  <a:gd name="connsiteX3719" fmla="*/ 6291015 w 6801921"/>
                  <a:gd name="connsiteY3719" fmla="*/ 657649 h 1525731"/>
                  <a:gd name="connsiteX3720" fmla="*/ 6302053 w 6801921"/>
                  <a:gd name="connsiteY3720" fmla="*/ 653740 h 1525731"/>
                  <a:gd name="connsiteX3721" fmla="*/ 2371756 w 6801921"/>
                  <a:gd name="connsiteY3721" fmla="*/ 653740 h 1525731"/>
                  <a:gd name="connsiteX3722" fmla="*/ 2412082 w 6801921"/>
                  <a:gd name="connsiteY3722" fmla="*/ 653740 h 1525731"/>
                  <a:gd name="connsiteX3723" fmla="*/ 2427693 w 6801921"/>
                  <a:gd name="connsiteY3723" fmla="*/ 667084 h 1525731"/>
                  <a:gd name="connsiteX3724" fmla="*/ 2427692 w 6801921"/>
                  <a:gd name="connsiteY3724" fmla="*/ 667084 h 1525731"/>
                  <a:gd name="connsiteX3725" fmla="*/ 2412082 w 6801921"/>
                  <a:gd name="connsiteY3725" fmla="*/ 680427 h 1525731"/>
                  <a:gd name="connsiteX3726" fmla="*/ 2371756 w 6801921"/>
                  <a:gd name="connsiteY3726" fmla="*/ 680427 h 1525731"/>
                  <a:gd name="connsiteX3727" fmla="*/ 2360719 w 6801921"/>
                  <a:gd name="connsiteY3727" fmla="*/ 676518 h 1525731"/>
                  <a:gd name="connsiteX3728" fmla="*/ 2356145 w 6801921"/>
                  <a:gd name="connsiteY3728" fmla="*/ 667084 h 1525731"/>
                  <a:gd name="connsiteX3729" fmla="*/ 2360719 w 6801921"/>
                  <a:gd name="connsiteY3729" fmla="*/ 657649 h 1525731"/>
                  <a:gd name="connsiteX3730" fmla="*/ 2371756 w 6801921"/>
                  <a:gd name="connsiteY3730" fmla="*/ 653740 h 1525731"/>
                  <a:gd name="connsiteX3731" fmla="*/ 3166657 w 6801921"/>
                  <a:gd name="connsiteY3731" fmla="*/ 650494 h 1525731"/>
                  <a:gd name="connsiteX3732" fmla="*/ 3246875 w 6801921"/>
                  <a:gd name="connsiteY3732" fmla="*/ 650494 h 1525731"/>
                  <a:gd name="connsiteX3733" fmla="*/ 3273976 w 6801921"/>
                  <a:gd name="connsiteY3733" fmla="*/ 673660 h 1525731"/>
                  <a:gd name="connsiteX3734" fmla="*/ 3246875 w 6801921"/>
                  <a:gd name="connsiteY3734" fmla="*/ 696826 h 1525731"/>
                  <a:gd name="connsiteX3735" fmla="*/ 3166657 w 6801921"/>
                  <a:gd name="connsiteY3735" fmla="*/ 696826 h 1525731"/>
                  <a:gd name="connsiteX3736" fmla="*/ 3139556 w 6801921"/>
                  <a:gd name="connsiteY3736" fmla="*/ 673660 h 1525731"/>
                  <a:gd name="connsiteX3737" fmla="*/ 3166657 w 6801921"/>
                  <a:gd name="connsiteY3737" fmla="*/ 650494 h 1525731"/>
                  <a:gd name="connsiteX3738" fmla="*/ 5881019 w 6801921"/>
                  <a:gd name="connsiteY3738" fmla="*/ 645401 h 1525731"/>
                  <a:gd name="connsiteX3739" fmla="*/ 5896196 w 6801921"/>
                  <a:gd name="connsiteY3739" fmla="*/ 645401 h 1525731"/>
                  <a:gd name="connsiteX3740" fmla="*/ 5918960 w 6801921"/>
                  <a:gd name="connsiteY3740" fmla="*/ 664860 h 1525731"/>
                  <a:gd name="connsiteX3741" fmla="*/ 5896196 w 6801921"/>
                  <a:gd name="connsiteY3741" fmla="*/ 684319 h 1525731"/>
                  <a:gd name="connsiteX3742" fmla="*/ 5881019 w 6801921"/>
                  <a:gd name="connsiteY3742" fmla="*/ 684319 h 1525731"/>
                  <a:gd name="connsiteX3743" fmla="*/ 5858255 w 6801921"/>
                  <a:gd name="connsiteY3743" fmla="*/ 664860 h 1525731"/>
                  <a:gd name="connsiteX3744" fmla="*/ 5881019 w 6801921"/>
                  <a:gd name="connsiteY3744" fmla="*/ 645401 h 1525731"/>
                  <a:gd name="connsiteX3745" fmla="*/ 1950722 w 6801921"/>
                  <a:gd name="connsiteY3745" fmla="*/ 645401 h 1525731"/>
                  <a:gd name="connsiteX3746" fmla="*/ 1965898 w 6801921"/>
                  <a:gd name="connsiteY3746" fmla="*/ 645401 h 1525731"/>
                  <a:gd name="connsiteX3747" fmla="*/ 1988662 w 6801921"/>
                  <a:gd name="connsiteY3747" fmla="*/ 664860 h 1525731"/>
                  <a:gd name="connsiteX3748" fmla="*/ 1965898 w 6801921"/>
                  <a:gd name="connsiteY3748" fmla="*/ 684319 h 1525731"/>
                  <a:gd name="connsiteX3749" fmla="*/ 1950722 w 6801921"/>
                  <a:gd name="connsiteY3749" fmla="*/ 684319 h 1525731"/>
                  <a:gd name="connsiteX3750" fmla="*/ 1927958 w 6801921"/>
                  <a:gd name="connsiteY3750" fmla="*/ 664860 h 1525731"/>
                  <a:gd name="connsiteX3751" fmla="*/ 1950722 w 6801921"/>
                  <a:gd name="connsiteY3751" fmla="*/ 645401 h 1525731"/>
                  <a:gd name="connsiteX3752" fmla="*/ 5962319 w 6801921"/>
                  <a:gd name="connsiteY3752" fmla="*/ 644937 h 1525731"/>
                  <a:gd name="connsiteX3753" fmla="*/ 6062050 w 6801921"/>
                  <a:gd name="connsiteY3753" fmla="*/ 644937 h 1525731"/>
                  <a:gd name="connsiteX3754" fmla="*/ 6088067 w 6801921"/>
                  <a:gd name="connsiteY3754" fmla="*/ 667176 h 1525731"/>
                  <a:gd name="connsiteX3755" fmla="*/ 6088066 w 6801921"/>
                  <a:gd name="connsiteY3755" fmla="*/ 667176 h 1525731"/>
                  <a:gd name="connsiteX3756" fmla="*/ 6062050 w 6801921"/>
                  <a:gd name="connsiteY3756" fmla="*/ 689414 h 1525731"/>
                  <a:gd name="connsiteX3757" fmla="*/ 5962319 w 6801921"/>
                  <a:gd name="connsiteY3757" fmla="*/ 689414 h 1525731"/>
                  <a:gd name="connsiteX3758" fmla="*/ 5943923 w 6801921"/>
                  <a:gd name="connsiteY3758" fmla="*/ 682900 h 1525731"/>
                  <a:gd name="connsiteX3759" fmla="*/ 5936303 w 6801921"/>
                  <a:gd name="connsiteY3759" fmla="*/ 667176 h 1525731"/>
                  <a:gd name="connsiteX3760" fmla="*/ 5943923 w 6801921"/>
                  <a:gd name="connsiteY3760" fmla="*/ 651451 h 1525731"/>
                  <a:gd name="connsiteX3761" fmla="*/ 5962319 w 6801921"/>
                  <a:gd name="connsiteY3761" fmla="*/ 644937 h 1525731"/>
                  <a:gd name="connsiteX3762" fmla="*/ 2032021 w 6801921"/>
                  <a:gd name="connsiteY3762" fmla="*/ 644937 h 1525731"/>
                  <a:gd name="connsiteX3763" fmla="*/ 2131753 w 6801921"/>
                  <a:gd name="connsiteY3763" fmla="*/ 644937 h 1525731"/>
                  <a:gd name="connsiteX3764" fmla="*/ 2157769 w 6801921"/>
                  <a:gd name="connsiteY3764" fmla="*/ 667176 h 1525731"/>
                  <a:gd name="connsiteX3765" fmla="*/ 2157768 w 6801921"/>
                  <a:gd name="connsiteY3765" fmla="*/ 667176 h 1525731"/>
                  <a:gd name="connsiteX3766" fmla="*/ 2131753 w 6801921"/>
                  <a:gd name="connsiteY3766" fmla="*/ 689414 h 1525731"/>
                  <a:gd name="connsiteX3767" fmla="*/ 2032021 w 6801921"/>
                  <a:gd name="connsiteY3767" fmla="*/ 689414 h 1525731"/>
                  <a:gd name="connsiteX3768" fmla="*/ 2013625 w 6801921"/>
                  <a:gd name="connsiteY3768" fmla="*/ 682900 h 1525731"/>
                  <a:gd name="connsiteX3769" fmla="*/ 2006005 w 6801921"/>
                  <a:gd name="connsiteY3769" fmla="*/ 667176 h 1525731"/>
                  <a:gd name="connsiteX3770" fmla="*/ 2013625 w 6801921"/>
                  <a:gd name="connsiteY3770" fmla="*/ 651451 h 1525731"/>
                  <a:gd name="connsiteX3771" fmla="*/ 2032021 w 6801921"/>
                  <a:gd name="connsiteY3771" fmla="*/ 644937 h 1525731"/>
                  <a:gd name="connsiteX3772" fmla="*/ 2594833 w 6801921"/>
                  <a:gd name="connsiteY3772" fmla="*/ 643545 h 1525731"/>
                  <a:gd name="connsiteX3773" fmla="*/ 2610010 w 6801921"/>
                  <a:gd name="connsiteY3773" fmla="*/ 643545 h 1525731"/>
                  <a:gd name="connsiteX3774" fmla="*/ 2632774 w 6801921"/>
                  <a:gd name="connsiteY3774" fmla="*/ 663003 h 1525731"/>
                  <a:gd name="connsiteX3775" fmla="*/ 2610010 w 6801921"/>
                  <a:gd name="connsiteY3775" fmla="*/ 682462 h 1525731"/>
                  <a:gd name="connsiteX3776" fmla="*/ 2594833 w 6801921"/>
                  <a:gd name="connsiteY3776" fmla="*/ 682462 h 1525731"/>
                  <a:gd name="connsiteX3777" fmla="*/ 2572069 w 6801921"/>
                  <a:gd name="connsiteY3777" fmla="*/ 663003 h 1525731"/>
                  <a:gd name="connsiteX3778" fmla="*/ 2594833 w 6801921"/>
                  <a:gd name="connsiteY3778" fmla="*/ 643545 h 1525731"/>
                  <a:gd name="connsiteX3779" fmla="*/ 2800256 w 6801921"/>
                  <a:gd name="connsiteY3779" fmla="*/ 643081 h 1525731"/>
                  <a:gd name="connsiteX3780" fmla="*/ 2858794 w 6801921"/>
                  <a:gd name="connsiteY3780" fmla="*/ 643081 h 1525731"/>
                  <a:gd name="connsiteX3781" fmla="*/ 2903240 w 6801921"/>
                  <a:gd name="connsiteY3781" fmla="*/ 681073 h 1525731"/>
                  <a:gd name="connsiteX3782" fmla="*/ 2858794 w 6801921"/>
                  <a:gd name="connsiteY3782" fmla="*/ 719064 h 1525731"/>
                  <a:gd name="connsiteX3783" fmla="*/ 2800256 w 6801921"/>
                  <a:gd name="connsiteY3783" fmla="*/ 719064 h 1525731"/>
                  <a:gd name="connsiteX3784" fmla="*/ 2755812 w 6801921"/>
                  <a:gd name="connsiteY3784" fmla="*/ 681073 h 1525731"/>
                  <a:gd name="connsiteX3785" fmla="*/ 2800256 w 6801921"/>
                  <a:gd name="connsiteY3785" fmla="*/ 643081 h 1525731"/>
                  <a:gd name="connsiteX3786" fmla="*/ 4614232 w 6801921"/>
                  <a:gd name="connsiteY3786" fmla="*/ 639376 h 1525731"/>
                  <a:gd name="connsiteX3787" fmla="*/ 4734777 w 6801921"/>
                  <a:gd name="connsiteY3787" fmla="*/ 639376 h 1525731"/>
                  <a:gd name="connsiteX3788" fmla="*/ 4750387 w 6801921"/>
                  <a:gd name="connsiteY3788" fmla="*/ 652720 h 1525731"/>
                  <a:gd name="connsiteX3789" fmla="*/ 4750387 w 6801921"/>
                  <a:gd name="connsiteY3789" fmla="*/ 652720 h 1525731"/>
                  <a:gd name="connsiteX3790" fmla="*/ 4734777 w 6801921"/>
                  <a:gd name="connsiteY3790" fmla="*/ 666063 h 1525731"/>
                  <a:gd name="connsiteX3791" fmla="*/ 4614232 w 6801921"/>
                  <a:gd name="connsiteY3791" fmla="*/ 666062 h 1525731"/>
                  <a:gd name="connsiteX3792" fmla="*/ 4603195 w 6801921"/>
                  <a:gd name="connsiteY3792" fmla="*/ 662155 h 1525731"/>
                  <a:gd name="connsiteX3793" fmla="*/ 4598623 w 6801921"/>
                  <a:gd name="connsiteY3793" fmla="*/ 652720 h 1525731"/>
                  <a:gd name="connsiteX3794" fmla="*/ 4603195 w 6801921"/>
                  <a:gd name="connsiteY3794" fmla="*/ 643284 h 1525731"/>
                  <a:gd name="connsiteX3795" fmla="*/ 4614232 w 6801921"/>
                  <a:gd name="connsiteY3795" fmla="*/ 639376 h 1525731"/>
                  <a:gd name="connsiteX3796" fmla="*/ 683935 w 6801921"/>
                  <a:gd name="connsiteY3796" fmla="*/ 639376 h 1525731"/>
                  <a:gd name="connsiteX3797" fmla="*/ 804480 w 6801921"/>
                  <a:gd name="connsiteY3797" fmla="*/ 639376 h 1525731"/>
                  <a:gd name="connsiteX3798" fmla="*/ 820090 w 6801921"/>
                  <a:gd name="connsiteY3798" fmla="*/ 652720 h 1525731"/>
                  <a:gd name="connsiteX3799" fmla="*/ 820088 w 6801921"/>
                  <a:gd name="connsiteY3799" fmla="*/ 652720 h 1525731"/>
                  <a:gd name="connsiteX3800" fmla="*/ 804480 w 6801921"/>
                  <a:gd name="connsiteY3800" fmla="*/ 666063 h 1525731"/>
                  <a:gd name="connsiteX3801" fmla="*/ 683935 w 6801921"/>
                  <a:gd name="connsiteY3801" fmla="*/ 666062 h 1525731"/>
                  <a:gd name="connsiteX3802" fmla="*/ 672897 w 6801921"/>
                  <a:gd name="connsiteY3802" fmla="*/ 662155 h 1525731"/>
                  <a:gd name="connsiteX3803" fmla="*/ 668325 w 6801921"/>
                  <a:gd name="connsiteY3803" fmla="*/ 652720 h 1525731"/>
                  <a:gd name="connsiteX3804" fmla="*/ 672897 w 6801921"/>
                  <a:gd name="connsiteY3804" fmla="*/ 643284 h 1525731"/>
                  <a:gd name="connsiteX3805" fmla="*/ 683935 w 6801921"/>
                  <a:gd name="connsiteY3805" fmla="*/ 639376 h 1525731"/>
                  <a:gd name="connsiteX3806" fmla="*/ 5595270 w 6801921"/>
                  <a:gd name="connsiteY3806" fmla="*/ 637987 h 1525731"/>
                  <a:gd name="connsiteX3807" fmla="*/ 5694134 w 6801921"/>
                  <a:gd name="connsiteY3807" fmla="*/ 637987 h 1525731"/>
                  <a:gd name="connsiteX3808" fmla="*/ 5709744 w 6801921"/>
                  <a:gd name="connsiteY3808" fmla="*/ 651330 h 1525731"/>
                  <a:gd name="connsiteX3809" fmla="*/ 5709743 w 6801921"/>
                  <a:gd name="connsiteY3809" fmla="*/ 651330 h 1525731"/>
                  <a:gd name="connsiteX3810" fmla="*/ 5694133 w 6801921"/>
                  <a:gd name="connsiteY3810" fmla="*/ 664674 h 1525731"/>
                  <a:gd name="connsiteX3811" fmla="*/ 5595270 w 6801921"/>
                  <a:gd name="connsiteY3811" fmla="*/ 664673 h 1525731"/>
                  <a:gd name="connsiteX3812" fmla="*/ 5584232 w 6801921"/>
                  <a:gd name="connsiteY3812" fmla="*/ 660765 h 1525731"/>
                  <a:gd name="connsiteX3813" fmla="*/ 5579660 w 6801921"/>
                  <a:gd name="connsiteY3813" fmla="*/ 651330 h 1525731"/>
                  <a:gd name="connsiteX3814" fmla="*/ 5584232 w 6801921"/>
                  <a:gd name="connsiteY3814" fmla="*/ 641896 h 1525731"/>
                  <a:gd name="connsiteX3815" fmla="*/ 5595270 w 6801921"/>
                  <a:gd name="connsiteY3815" fmla="*/ 637987 h 1525731"/>
                  <a:gd name="connsiteX3816" fmla="*/ 1664972 w 6801921"/>
                  <a:gd name="connsiteY3816" fmla="*/ 637987 h 1525731"/>
                  <a:gd name="connsiteX3817" fmla="*/ 1763836 w 6801921"/>
                  <a:gd name="connsiteY3817" fmla="*/ 637987 h 1525731"/>
                  <a:gd name="connsiteX3818" fmla="*/ 1779445 w 6801921"/>
                  <a:gd name="connsiteY3818" fmla="*/ 651330 h 1525731"/>
                  <a:gd name="connsiteX3819" fmla="*/ 1763835 w 6801921"/>
                  <a:gd name="connsiteY3819" fmla="*/ 664674 h 1525731"/>
                  <a:gd name="connsiteX3820" fmla="*/ 1664972 w 6801921"/>
                  <a:gd name="connsiteY3820" fmla="*/ 664673 h 1525731"/>
                  <a:gd name="connsiteX3821" fmla="*/ 1653934 w 6801921"/>
                  <a:gd name="connsiteY3821" fmla="*/ 660765 h 1525731"/>
                  <a:gd name="connsiteX3822" fmla="*/ 1649362 w 6801921"/>
                  <a:gd name="connsiteY3822" fmla="*/ 651330 h 1525731"/>
                  <a:gd name="connsiteX3823" fmla="*/ 1653934 w 6801921"/>
                  <a:gd name="connsiteY3823" fmla="*/ 641896 h 1525731"/>
                  <a:gd name="connsiteX3824" fmla="*/ 1664972 w 6801921"/>
                  <a:gd name="connsiteY3824" fmla="*/ 637987 h 1525731"/>
                  <a:gd name="connsiteX3825" fmla="*/ 3671162 w 6801921"/>
                  <a:gd name="connsiteY3825" fmla="*/ 636781 h 1525731"/>
                  <a:gd name="connsiteX3826" fmla="*/ 3791699 w 6801921"/>
                  <a:gd name="connsiteY3826" fmla="*/ 636781 h 1525731"/>
                  <a:gd name="connsiteX3827" fmla="*/ 3802737 w 6801921"/>
                  <a:gd name="connsiteY3827" fmla="*/ 640689 h 1525731"/>
                  <a:gd name="connsiteX3828" fmla="*/ 3807308 w 6801921"/>
                  <a:gd name="connsiteY3828" fmla="*/ 650125 h 1525731"/>
                  <a:gd name="connsiteX3829" fmla="*/ 3802737 w 6801921"/>
                  <a:gd name="connsiteY3829" fmla="*/ 659559 h 1525731"/>
                  <a:gd name="connsiteX3830" fmla="*/ 3791699 w 6801921"/>
                  <a:gd name="connsiteY3830" fmla="*/ 663468 h 1525731"/>
                  <a:gd name="connsiteX3831" fmla="*/ 3671161 w 6801921"/>
                  <a:gd name="connsiteY3831" fmla="*/ 663468 h 1525731"/>
                  <a:gd name="connsiteX3832" fmla="*/ 3655551 w 6801921"/>
                  <a:gd name="connsiteY3832" fmla="*/ 650124 h 1525731"/>
                  <a:gd name="connsiteX3833" fmla="*/ 3655552 w 6801921"/>
                  <a:gd name="connsiteY3833" fmla="*/ 650124 h 1525731"/>
                  <a:gd name="connsiteX3834" fmla="*/ 3671162 w 6801921"/>
                  <a:gd name="connsiteY3834" fmla="*/ 636781 h 1525731"/>
                  <a:gd name="connsiteX3835" fmla="*/ 4276667 w 6801921"/>
                  <a:gd name="connsiteY3835" fmla="*/ 635671 h 1525731"/>
                  <a:gd name="connsiteX3836" fmla="*/ 4335206 w 6801921"/>
                  <a:gd name="connsiteY3836" fmla="*/ 635671 h 1525731"/>
                  <a:gd name="connsiteX3837" fmla="*/ 4379651 w 6801921"/>
                  <a:gd name="connsiteY3837" fmla="*/ 673663 h 1525731"/>
                  <a:gd name="connsiteX3838" fmla="*/ 4335206 w 6801921"/>
                  <a:gd name="connsiteY3838" fmla="*/ 711654 h 1525731"/>
                  <a:gd name="connsiteX3839" fmla="*/ 4276667 w 6801921"/>
                  <a:gd name="connsiteY3839" fmla="*/ 711654 h 1525731"/>
                  <a:gd name="connsiteX3840" fmla="*/ 4232223 w 6801921"/>
                  <a:gd name="connsiteY3840" fmla="*/ 673663 h 1525731"/>
                  <a:gd name="connsiteX3841" fmla="*/ 4276667 w 6801921"/>
                  <a:gd name="connsiteY3841" fmla="*/ 635671 h 1525731"/>
                  <a:gd name="connsiteX3842" fmla="*/ 346369 w 6801921"/>
                  <a:gd name="connsiteY3842" fmla="*/ 635671 h 1525731"/>
                  <a:gd name="connsiteX3843" fmla="*/ 404909 w 6801921"/>
                  <a:gd name="connsiteY3843" fmla="*/ 635671 h 1525731"/>
                  <a:gd name="connsiteX3844" fmla="*/ 449353 w 6801921"/>
                  <a:gd name="connsiteY3844" fmla="*/ 673663 h 1525731"/>
                  <a:gd name="connsiteX3845" fmla="*/ 404909 w 6801921"/>
                  <a:gd name="connsiteY3845" fmla="*/ 711654 h 1525731"/>
                  <a:gd name="connsiteX3846" fmla="*/ 346369 w 6801921"/>
                  <a:gd name="connsiteY3846" fmla="*/ 711654 h 1525731"/>
                  <a:gd name="connsiteX3847" fmla="*/ 301925 w 6801921"/>
                  <a:gd name="connsiteY3847" fmla="*/ 673663 h 1525731"/>
                  <a:gd name="connsiteX3848" fmla="*/ 346369 w 6801921"/>
                  <a:gd name="connsiteY3848" fmla="*/ 635671 h 1525731"/>
                  <a:gd name="connsiteX3849" fmla="*/ 6133595 w 6801921"/>
                  <a:gd name="connsiteY3849" fmla="*/ 633818 h 1525731"/>
                  <a:gd name="connsiteX3850" fmla="*/ 6233327 w 6801921"/>
                  <a:gd name="connsiteY3850" fmla="*/ 633818 h 1525731"/>
                  <a:gd name="connsiteX3851" fmla="*/ 6259342 w 6801921"/>
                  <a:gd name="connsiteY3851" fmla="*/ 656056 h 1525731"/>
                  <a:gd name="connsiteX3852" fmla="*/ 6233326 w 6801921"/>
                  <a:gd name="connsiteY3852" fmla="*/ 678294 h 1525731"/>
                  <a:gd name="connsiteX3853" fmla="*/ 6133595 w 6801921"/>
                  <a:gd name="connsiteY3853" fmla="*/ 678294 h 1525731"/>
                  <a:gd name="connsiteX3854" fmla="*/ 6115199 w 6801921"/>
                  <a:gd name="connsiteY3854" fmla="*/ 671781 h 1525731"/>
                  <a:gd name="connsiteX3855" fmla="*/ 6107579 w 6801921"/>
                  <a:gd name="connsiteY3855" fmla="*/ 656056 h 1525731"/>
                  <a:gd name="connsiteX3856" fmla="*/ 6115199 w 6801921"/>
                  <a:gd name="connsiteY3856" fmla="*/ 640331 h 1525731"/>
                  <a:gd name="connsiteX3857" fmla="*/ 6133595 w 6801921"/>
                  <a:gd name="connsiteY3857" fmla="*/ 633818 h 1525731"/>
                  <a:gd name="connsiteX3858" fmla="*/ 2203297 w 6801921"/>
                  <a:gd name="connsiteY3858" fmla="*/ 633818 h 1525731"/>
                  <a:gd name="connsiteX3859" fmla="*/ 2303029 w 6801921"/>
                  <a:gd name="connsiteY3859" fmla="*/ 633818 h 1525731"/>
                  <a:gd name="connsiteX3860" fmla="*/ 2329045 w 6801921"/>
                  <a:gd name="connsiteY3860" fmla="*/ 656056 h 1525731"/>
                  <a:gd name="connsiteX3861" fmla="*/ 2329044 w 6801921"/>
                  <a:gd name="connsiteY3861" fmla="*/ 656056 h 1525731"/>
                  <a:gd name="connsiteX3862" fmla="*/ 2303028 w 6801921"/>
                  <a:gd name="connsiteY3862" fmla="*/ 678294 h 1525731"/>
                  <a:gd name="connsiteX3863" fmla="*/ 2203297 w 6801921"/>
                  <a:gd name="connsiteY3863" fmla="*/ 678294 h 1525731"/>
                  <a:gd name="connsiteX3864" fmla="*/ 2184901 w 6801921"/>
                  <a:gd name="connsiteY3864" fmla="*/ 671781 h 1525731"/>
                  <a:gd name="connsiteX3865" fmla="*/ 2177281 w 6801921"/>
                  <a:gd name="connsiteY3865" fmla="*/ 656056 h 1525731"/>
                  <a:gd name="connsiteX3866" fmla="*/ 2184901 w 6801921"/>
                  <a:gd name="connsiteY3866" fmla="*/ 640331 h 1525731"/>
                  <a:gd name="connsiteX3867" fmla="*/ 2203297 w 6801921"/>
                  <a:gd name="connsiteY3867" fmla="*/ 633818 h 1525731"/>
                  <a:gd name="connsiteX3868" fmla="*/ 3490780 w 6801921"/>
                  <a:gd name="connsiteY3868" fmla="*/ 631961 h 1525731"/>
                  <a:gd name="connsiteX3869" fmla="*/ 3586174 w 6801921"/>
                  <a:gd name="connsiteY3869" fmla="*/ 631961 h 1525731"/>
                  <a:gd name="connsiteX3870" fmla="*/ 3640376 w 6801921"/>
                  <a:gd name="connsiteY3870" fmla="*/ 678293 h 1525731"/>
                  <a:gd name="connsiteX3871" fmla="*/ 3607272 w 6801921"/>
                  <a:gd name="connsiteY3871" fmla="*/ 720983 h 1525731"/>
                  <a:gd name="connsiteX3872" fmla="*/ 3596903 w 6801921"/>
                  <a:gd name="connsiteY3872" fmla="*/ 722772 h 1525731"/>
                  <a:gd name="connsiteX3873" fmla="*/ 3480051 w 6801921"/>
                  <a:gd name="connsiteY3873" fmla="*/ 722772 h 1525731"/>
                  <a:gd name="connsiteX3874" fmla="*/ 3469682 w 6801921"/>
                  <a:gd name="connsiteY3874" fmla="*/ 720983 h 1525731"/>
                  <a:gd name="connsiteX3875" fmla="*/ 3436579 w 6801921"/>
                  <a:gd name="connsiteY3875" fmla="*/ 678293 h 1525731"/>
                  <a:gd name="connsiteX3876" fmla="*/ 3490780 w 6801921"/>
                  <a:gd name="connsiteY3876" fmla="*/ 631961 h 1525731"/>
                  <a:gd name="connsiteX3877" fmla="*/ 5091306 w 6801921"/>
                  <a:gd name="connsiteY3877" fmla="*/ 630110 h 1525731"/>
                  <a:gd name="connsiteX3878" fmla="*/ 5171524 w 6801921"/>
                  <a:gd name="connsiteY3878" fmla="*/ 630110 h 1525731"/>
                  <a:gd name="connsiteX3879" fmla="*/ 5198625 w 6801921"/>
                  <a:gd name="connsiteY3879" fmla="*/ 653276 h 1525731"/>
                  <a:gd name="connsiteX3880" fmla="*/ 5171524 w 6801921"/>
                  <a:gd name="connsiteY3880" fmla="*/ 676442 h 1525731"/>
                  <a:gd name="connsiteX3881" fmla="*/ 5091306 w 6801921"/>
                  <a:gd name="connsiteY3881" fmla="*/ 676442 h 1525731"/>
                  <a:gd name="connsiteX3882" fmla="*/ 5064206 w 6801921"/>
                  <a:gd name="connsiteY3882" fmla="*/ 653276 h 1525731"/>
                  <a:gd name="connsiteX3883" fmla="*/ 5091306 w 6801921"/>
                  <a:gd name="connsiteY3883" fmla="*/ 630110 h 1525731"/>
                  <a:gd name="connsiteX3884" fmla="*/ 1161009 w 6801921"/>
                  <a:gd name="connsiteY3884" fmla="*/ 630110 h 1525731"/>
                  <a:gd name="connsiteX3885" fmla="*/ 1241226 w 6801921"/>
                  <a:gd name="connsiteY3885" fmla="*/ 630110 h 1525731"/>
                  <a:gd name="connsiteX3886" fmla="*/ 1268327 w 6801921"/>
                  <a:gd name="connsiteY3886" fmla="*/ 653276 h 1525731"/>
                  <a:gd name="connsiteX3887" fmla="*/ 1241226 w 6801921"/>
                  <a:gd name="connsiteY3887" fmla="*/ 676442 h 1525731"/>
                  <a:gd name="connsiteX3888" fmla="*/ 1161009 w 6801921"/>
                  <a:gd name="connsiteY3888" fmla="*/ 676442 h 1525731"/>
                  <a:gd name="connsiteX3889" fmla="*/ 1133908 w 6801921"/>
                  <a:gd name="connsiteY3889" fmla="*/ 653276 h 1525731"/>
                  <a:gd name="connsiteX3890" fmla="*/ 1161009 w 6801921"/>
                  <a:gd name="connsiteY3890" fmla="*/ 630110 h 1525731"/>
                  <a:gd name="connsiteX3891" fmla="*/ 4780629 w 6801921"/>
                  <a:gd name="connsiteY3891" fmla="*/ 628258 h 1525731"/>
                  <a:gd name="connsiteX3892" fmla="*/ 4879492 w 6801921"/>
                  <a:gd name="connsiteY3892" fmla="*/ 628258 h 1525731"/>
                  <a:gd name="connsiteX3893" fmla="*/ 4895103 w 6801921"/>
                  <a:gd name="connsiteY3893" fmla="*/ 641601 h 1525731"/>
                  <a:gd name="connsiteX3894" fmla="*/ 4895102 w 6801921"/>
                  <a:gd name="connsiteY3894" fmla="*/ 641601 h 1525731"/>
                  <a:gd name="connsiteX3895" fmla="*/ 4879492 w 6801921"/>
                  <a:gd name="connsiteY3895" fmla="*/ 654944 h 1525731"/>
                  <a:gd name="connsiteX3896" fmla="*/ 4780629 w 6801921"/>
                  <a:gd name="connsiteY3896" fmla="*/ 654944 h 1525731"/>
                  <a:gd name="connsiteX3897" fmla="*/ 4769592 w 6801921"/>
                  <a:gd name="connsiteY3897" fmla="*/ 651036 h 1525731"/>
                  <a:gd name="connsiteX3898" fmla="*/ 4765019 w 6801921"/>
                  <a:gd name="connsiteY3898" fmla="*/ 641601 h 1525731"/>
                  <a:gd name="connsiteX3899" fmla="*/ 4769592 w 6801921"/>
                  <a:gd name="connsiteY3899" fmla="*/ 632166 h 1525731"/>
                  <a:gd name="connsiteX3900" fmla="*/ 4780629 w 6801921"/>
                  <a:gd name="connsiteY3900" fmla="*/ 628258 h 1525731"/>
                  <a:gd name="connsiteX3901" fmla="*/ 850332 w 6801921"/>
                  <a:gd name="connsiteY3901" fmla="*/ 628258 h 1525731"/>
                  <a:gd name="connsiteX3902" fmla="*/ 949195 w 6801921"/>
                  <a:gd name="connsiteY3902" fmla="*/ 628258 h 1525731"/>
                  <a:gd name="connsiteX3903" fmla="*/ 964805 w 6801921"/>
                  <a:gd name="connsiteY3903" fmla="*/ 641601 h 1525731"/>
                  <a:gd name="connsiteX3904" fmla="*/ 964804 w 6801921"/>
                  <a:gd name="connsiteY3904" fmla="*/ 641601 h 1525731"/>
                  <a:gd name="connsiteX3905" fmla="*/ 949194 w 6801921"/>
                  <a:gd name="connsiteY3905" fmla="*/ 654944 h 1525731"/>
                  <a:gd name="connsiteX3906" fmla="*/ 850332 w 6801921"/>
                  <a:gd name="connsiteY3906" fmla="*/ 654944 h 1525731"/>
                  <a:gd name="connsiteX3907" fmla="*/ 839294 w 6801921"/>
                  <a:gd name="connsiteY3907" fmla="*/ 651036 h 1525731"/>
                  <a:gd name="connsiteX3908" fmla="*/ 834721 w 6801921"/>
                  <a:gd name="connsiteY3908" fmla="*/ 641601 h 1525731"/>
                  <a:gd name="connsiteX3909" fmla="*/ 839294 w 6801921"/>
                  <a:gd name="connsiteY3909" fmla="*/ 632166 h 1525731"/>
                  <a:gd name="connsiteX3910" fmla="*/ 850332 w 6801921"/>
                  <a:gd name="connsiteY3910" fmla="*/ 628258 h 1525731"/>
                  <a:gd name="connsiteX3911" fmla="*/ 5249031 w 6801921"/>
                  <a:gd name="connsiteY3911" fmla="*/ 626405 h 1525731"/>
                  <a:gd name="connsiteX3912" fmla="*/ 5348763 w 6801921"/>
                  <a:gd name="connsiteY3912" fmla="*/ 626405 h 1525731"/>
                  <a:gd name="connsiteX3913" fmla="*/ 5374778 w 6801921"/>
                  <a:gd name="connsiteY3913" fmla="*/ 648643 h 1525731"/>
                  <a:gd name="connsiteX3914" fmla="*/ 5348762 w 6801921"/>
                  <a:gd name="connsiteY3914" fmla="*/ 670882 h 1525731"/>
                  <a:gd name="connsiteX3915" fmla="*/ 5249031 w 6801921"/>
                  <a:gd name="connsiteY3915" fmla="*/ 670881 h 1525731"/>
                  <a:gd name="connsiteX3916" fmla="*/ 5230635 w 6801921"/>
                  <a:gd name="connsiteY3916" fmla="*/ 664367 h 1525731"/>
                  <a:gd name="connsiteX3917" fmla="*/ 5223015 w 6801921"/>
                  <a:gd name="connsiteY3917" fmla="*/ 648643 h 1525731"/>
                  <a:gd name="connsiteX3918" fmla="*/ 5230635 w 6801921"/>
                  <a:gd name="connsiteY3918" fmla="*/ 632918 h 1525731"/>
                  <a:gd name="connsiteX3919" fmla="*/ 5249031 w 6801921"/>
                  <a:gd name="connsiteY3919" fmla="*/ 626405 h 1525731"/>
                  <a:gd name="connsiteX3920" fmla="*/ 1318733 w 6801921"/>
                  <a:gd name="connsiteY3920" fmla="*/ 626405 h 1525731"/>
                  <a:gd name="connsiteX3921" fmla="*/ 1418465 w 6801921"/>
                  <a:gd name="connsiteY3921" fmla="*/ 626405 h 1525731"/>
                  <a:gd name="connsiteX3922" fmla="*/ 1444480 w 6801921"/>
                  <a:gd name="connsiteY3922" fmla="*/ 648643 h 1525731"/>
                  <a:gd name="connsiteX3923" fmla="*/ 1418464 w 6801921"/>
                  <a:gd name="connsiteY3923" fmla="*/ 670882 h 1525731"/>
                  <a:gd name="connsiteX3924" fmla="*/ 1318733 w 6801921"/>
                  <a:gd name="connsiteY3924" fmla="*/ 670881 h 1525731"/>
                  <a:gd name="connsiteX3925" fmla="*/ 1300338 w 6801921"/>
                  <a:gd name="connsiteY3925" fmla="*/ 664367 h 1525731"/>
                  <a:gd name="connsiteX3926" fmla="*/ 1292717 w 6801921"/>
                  <a:gd name="connsiteY3926" fmla="*/ 648643 h 1525731"/>
                  <a:gd name="connsiteX3927" fmla="*/ 1300338 w 6801921"/>
                  <a:gd name="connsiteY3927" fmla="*/ 632918 h 1525731"/>
                  <a:gd name="connsiteX3928" fmla="*/ 1318733 w 6801921"/>
                  <a:gd name="connsiteY3928" fmla="*/ 626405 h 1525731"/>
                  <a:gd name="connsiteX3929" fmla="*/ 3898368 w 6801921"/>
                  <a:gd name="connsiteY3929" fmla="*/ 624548 h 1525731"/>
                  <a:gd name="connsiteX3930" fmla="*/ 3993762 w 6801921"/>
                  <a:gd name="connsiteY3930" fmla="*/ 624548 h 1525731"/>
                  <a:gd name="connsiteX3931" fmla="*/ 4047962 w 6801921"/>
                  <a:gd name="connsiteY3931" fmla="*/ 670879 h 1525731"/>
                  <a:gd name="connsiteX3932" fmla="*/ 3993762 w 6801921"/>
                  <a:gd name="connsiteY3932" fmla="*/ 717211 h 1525731"/>
                  <a:gd name="connsiteX3933" fmla="*/ 3898368 w 6801921"/>
                  <a:gd name="connsiteY3933" fmla="*/ 717211 h 1525731"/>
                  <a:gd name="connsiteX3934" fmla="*/ 3844166 w 6801921"/>
                  <a:gd name="connsiteY3934" fmla="*/ 670879 h 1525731"/>
                  <a:gd name="connsiteX3935" fmla="*/ 3898368 w 6801921"/>
                  <a:gd name="connsiteY3935" fmla="*/ 624548 h 1525731"/>
                  <a:gd name="connsiteX3936" fmla="*/ 5754188 w 6801921"/>
                  <a:gd name="connsiteY3936" fmla="*/ 618992 h 1525731"/>
                  <a:gd name="connsiteX3937" fmla="*/ 5769364 w 6801921"/>
                  <a:gd name="connsiteY3937" fmla="*/ 618992 h 1525731"/>
                  <a:gd name="connsiteX3938" fmla="*/ 5792129 w 6801921"/>
                  <a:gd name="connsiteY3938" fmla="*/ 638451 h 1525731"/>
                  <a:gd name="connsiteX3939" fmla="*/ 5769364 w 6801921"/>
                  <a:gd name="connsiteY3939" fmla="*/ 657910 h 1525731"/>
                  <a:gd name="connsiteX3940" fmla="*/ 5754188 w 6801921"/>
                  <a:gd name="connsiteY3940" fmla="*/ 657910 h 1525731"/>
                  <a:gd name="connsiteX3941" fmla="*/ 5731424 w 6801921"/>
                  <a:gd name="connsiteY3941" fmla="*/ 638451 h 1525731"/>
                  <a:gd name="connsiteX3942" fmla="*/ 5754188 w 6801921"/>
                  <a:gd name="connsiteY3942" fmla="*/ 618992 h 1525731"/>
                  <a:gd name="connsiteX3943" fmla="*/ 1823890 w 6801921"/>
                  <a:gd name="connsiteY3943" fmla="*/ 618992 h 1525731"/>
                  <a:gd name="connsiteX3944" fmla="*/ 1839067 w 6801921"/>
                  <a:gd name="connsiteY3944" fmla="*/ 618992 h 1525731"/>
                  <a:gd name="connsiteX3945" fmla="*/ 1861831 w 6801921"/>
                  <a:gd name="connsiteY3945" fmla="*/ 638451 h 1525731"/>
                  <a:gd name="connsiteX3946" fmla="*/ 1839067 w 6801921"/>
                  <a:gd name="connsiteY3946" fmla="*/ 657910 h 1525731"/>
                  <a:gd name="connsiteX3947" fmla="*/ 1823890 w 6801921"/>
                  <a:gd name="connsiteY3947" fmla="*/ 657910 h 1525731"/>
                  <a:gd name="connsiteX3948" fmla="*/ 1801126 w 6801921"/>
                  <a:gd name="connsiteY3948" fmla="*/ 638451 h 1525731"/>
                  <a:gd name="connsiteX3949" fmla="*/ 1823890 w 6801921"/>
                  <a:gd name="connsiteY3949" fmla="*/ 618992 h 1525731"/>
                  <a:gd name="connsiteX3950" fmla="*/ 3331428 w 6801921"/>
                  <a:gd name="connsiteY3950" fmla="*/ 618990 h 1525731"/>
                  <a:gd name="connsiteX3951" fmla="*/ 3376958 w 6801921"/>
                  <a:gd name="connsiteY3951" fmla="*/ 618990 h 1525731"/>
                  <a:gd name="connsiteX3952" fmla="*/ 3421402 w 6801921"/>
                  <a:gd name="connsiteY3952" fmla="*/ 656981 h 1525731"/>
                  <a:gd name="connsiteX3953" fmla="*/ 3376958 w 6801921"/>
                  <a:gd name="connsiteY3953" fmla="*/ 694973 h 1525731"/>
                  <a:gd name="connsiteX3954" fmla="*/ 3331428 w 6801921"/>
                  <a:gd name="connsiteY3954" fmla="*/ 694973 h 1525731"/>
                  <a:gd name="connsiteX3955" fmla="*/ 3286984 w 6801921"/>
                  <a:gd name="connsiteY3955" fmla="*/ 656981 h 1525731"/>
                  <a:gd name="connsiteX3956" fmla="*/ 3331428 w 6801921"/>
                  <a:gd name="connsiteY3956" fmla="*/ 618990 h 1525731"/>
                  <a:gd name="connsiteX3957" fmla="*/ 5420306 w 6801921"/>
                  <a:gd name="connsiteY3957" fmla="*/ 615285 h 1525731"/>
                  <a:gd name="connsiteX3958" fmla="*/ 5520038 w 6801921"/>
                  <a:gd name="connsiteY3958" fmla="*/ 615285 h 1525731"/>
                  <a:gd name="connsiteX3959" fmla="*/ 5546054 w 6801921"/>
                  <a:gd name="connsiteY3959" fmla="*/ 637524 h 1525731"/>
                  <a:gd name="connsiteX3960" fmla="*/ 5546054 w 6801921"/>
                  <a:gd name="connsiteY3960" fmla="*/ 637524 h 1525731"/>
                  <a:gd name="connsiteX3961" fmla="*/ 5520038 w 6801921"/>
                  <a:gd name="connsiteY3961" fmla="*/ 659762 h 1525731"/>
                  <a:gd name="connsiteX3962" fmla="*/ 5420306 w 6801921"/>
                  <a:gd name="connsiteY3962" fmla="*/ 659761 h 1525731"/>
                  <a:gd name="connsiteX3963" fmla="*/ 5401911 w 6801921"/>
                  <a:gd name="connsiteY3963" fmla="*/ 653248 h 1525731"/>
                  <a:gd name="connsiteX3964" fmla="*/ 5394291 w 6801921"/>
                  <a:gd name="connsiteY3964" fmla="*/ 637524 h 1525731"/>
                  <a:gd name="connsiteX3965" fmla="*/ 5401911 w 6801921"/>
                  <a:gd name="connsiteY3965" fmla="*/ 621799 h 1525731"/>
                  <a:gd name="connsiteX3966" fmla="*/ 5420306 w 6801921"/>
                  <a:gd name="connsiteY3966" fmla="*/ 615285 h 1525731"/>
                  <a:gd name="connsiteX3967" fmla="*/ 1490009 w 6801921"/>
                  <a:gd name="connsiteY3967" fmla="*/ 615285 h 1525731"/>
                  <a:gd name="connsiteX3968" fmla="*/ 1589740 w 6801921"/>
                  <a:gd name="connsiteY3968" fmla="*/ 615285 h 1525731"/>
                  <a:gd name="connsiteX3969" fmla="*/ 1615756 w 6801921"/>
                  <a:gd name="connsiteY3969" fmla="*/ 637524 h 1525731"/>
                  <a:gd name="connsiteX3970" fmla="*/ 1589740 w 6801921"/>
                  <a:gd name="connsiteY3970" fmla="*/ 659762 h 1525731"/>
                  <a:gd name="connsiteX3971" fmla="*/ 1490009 w 6801921"/>
                  <a:gd name="connsiteY3971" fmla="*/ 659761 h 1525731"/>
                  <a:gd name="connsiteX3972" fmla="*/ 1471613 w 6801921"/>
                  <a:gd name="connsiteY3972" fmla="*/ 653248 h 1525731"/>
                  <a:gd name="connsiteX3973" fmla="*/ 1463993 w 6801921"/>
                  <a:gd name="connsiteY3973" fmla="*/ 637524 h 1525731"/>
                  <a:gd name="connsiteX3974" fmla="*/ 1471613 w 6801921"/>
                  <a:gd name="connsiteY3974" fmla="*/ 621799 h 1525731"/>
                  <a:gd name="connsiteX3975" fmla="*/ 1490009 w 6801921"/>
                  <a:gd name="connsiteY3975" fmla="*/ 615285 h 1525731"/>
                  <a:gd name="connsiteX3976" fmla="*/ 4081566 w 6801921"/>
                  <a:gd name="connsiteY3976" fmla="*/ 615282 h 1525731"/>
                  <a:gd name="connsiteX3977" fmla="*/ 4096743 w 6801921"/>
                  <a:gd name="connsiteY3977" fmla="*/ 615282 h 1525731"/>
                  <a:gd name="connsiteX3978" fmla="*/ 4119508 w 6801921"/>
                  <a:gd name="connsiteY3978" fmla="*/ 634741 h 1525731"/>
                  <a:gd name="connsiteX3979" fmla="*/ 4096743 w 6801921"/>
                  <a:gd name="connsiteY3979" fmla="*/ 654200 h 1525731"/>
                  <a:gd name="connsiteX3980" fmla="*/ 4081566 w 6801921"/>
                  <a:gd name="connsiteY3980" fmla="*/ 654200 h 1525731"/>
                  <a:gd name="connsiteX3981" fmla="*/ 4058802 w 6801921"/>
                  <a:gd name="connsiteY3981" fmla="*/ 634741 h 1525731"/>
                  <a:gd name="connsiteX3982" fmla="*/ 4081566 w 6801921"/>
                  <a:gd name="connsiteY3982" fmla="*/ 615282 h 1525731"/>
                  <a:gd name="connsiteX3983" fmla="*/ 4160702 w 6801921"/>
                  <a:gd name="connsiteY3983" fmla="*/ 611575 h 1525731"/>
                  <a:gd name="connsiteX3984" fmla="*/ 4217070 w 6801921"/>
                  <a:gd name="connsiteY3984" fmla="*/ 611575 h 1525731"/>
                  <a:gd name="connsiteX3985" fmla="*/ 4240920 w 6801921"/>
                  <a:gd name="connsiteY3985" fmla="*/ 631961 h 1525731"/>
                  <a:gd name="connsiteX3986" fmla="*/ 4217070 w 6801921"/>
                  <a:gd name="connsiteY3986" fmla="*/ 652348 h 1525731"/>
                  <a:gd name="connsiteX3987" fmla="*/ 4160702 w 6801921"/>
                  <a:gd name="connsiteY3987" fmla="*/ 652348 h 1525731"/>
                  <a:gd name="connsiteX3988" fmla="*/ 4136853 w 6801921"/>
                  <a:gd name="connsiteY3988" fmla="*/ 631961 h 1525731"/>
                  <a:gd name="connsiteX3989" fmla="*/ 4160702 w 6801921"/>
                  <a:gd name="connsiteY3989" fmla="*/ 611575 h 1525731"/>
                  <a:gd name="connsiteX3990" fmla="*/ 2970449 w 6801921"/>
                  <a:gd name="connsiteY3990" fmla="*/ 609722 h 1525731"/>
                  <a:gd name="connsiteX3991" fmla="*/ 3065843 w 6801921"/>
                  <a:gd name="connsiteY3991" fmla="*/ 609722 h 1525731"/>
                  <a:gd name="connsiteX3992" fmla="*/ 3120044 w 6801921"/>
                  <a:gd name="connsiteY3992" fmla="*/ 656053 h 1525731"/>
                  <a:gd name="connsiteX3993" fmla="*/ 3065843 w 6801921"/>
                  <a:gd name="connsiteY3993" fmla="*/ 702384 h 1525731"/>
                  <a:gd name="connsiteX3994" fmla="*/ 2970449 w 6801921"/>
                  <a:gd name="connsiteY3994" fmla="*/ 702384 h 1525731"/>
                  <a:gd name="connsiteX3995" fmla="*/ 2916247 w 6801921"/>
                  <a:gd name="connsiteY3995" fmla="*/ 656053 h 1525731"/>
                  <a:gd name="connsiteX3996" fmla="*/ 2970449 w 6801921"/>
                  <a:gd name="connsiteY3996" fmla="*/ 609722 h 1525731"/>
                  <a:gd name="connsiteX3997" fmla="*/ 2673696 w 6801921"/>
                  <a:gd name="connsiteY3997" fmla="*/ 608334 h 1525731"/>
                  <a:gd name="connsiteX3998" fmla="*/ 2689416 w 6801921"/>
                  <a:gd name="connsiteY3998" fmla="*/ 608335 h 1525731"/>
                  <a:gd name="connsiteX3999" fmla="*/ 2710303 w 6801921"/>
                  <a:gd name="connsiteY3999" fmla="*/ 615731 h 1525731"/>
                  <a:gd name="connsiteX4000" fmla="*/ 2718955 w 6801921"/>
                  <a:gd name="connsiteY4000" fmla="*/ 633584 h 1525731"/>
                  <a:gd name="connsiteX4001" fmla="*/ 2710303 w 6801921"/>
                  <a:gd name="connsiteY4001" fmla="*/ 651439 h 1525731"/>
                  <a:gd name="connsiteX4002" fmla="*/ 2689416 w 6801921"/>
                  <a:gd name="connsiteY4002" fmla="*/ 658834 h 1525731"/>
                  <a:gd name="connsiteX4003" fmla="*/ 2673695 w 6801921"/>
                  <a:gd name="connsiteY4003" fmla="*/ 658834 h 1525731"/>
                  <a:gd name="connsiteX4004" fmla="*/ 2644157 w 6801921"/>
                  <a:gd name="connsiteY4004" fmla="*/ 633584 h 1525731"/>
                  <a:gd name="connsiteX4005" fmla="*/ 2644157 w 6801921"/>
                  <a:gd name="connsiteY4005" fmla="*/ 633584 h 1525731"/>
                  <a:gd name="connsiteX4006" fmla="*/ 2673696 w 6801921"/>
                  <a:gd name="connsiteY4006" fmla="*/ 608334 h 1525731"/>
                  <a:gd name="connsiteX4007" fmla="*/ 6451817 w 6801921"/>
                  <a:gd name="connsiteY4007" fmla="*/ 605956 h 1525731"/>
                  <a:gd name="connsiteX4008" fmla="*/ 6475567 w 6801921"/>
                  <a:gd name="connsiteY4008" fmla="*/ 663539 h 1525731"/>
                  <a:gd name="connsiteX4009" fmla="*/ 6468604 w 6801921"/>
                  <a:gd name="connsiteY4009" fmla="*/ 662337 h 1525731"/>
                  <a:gd name="connsiteX4010" fmla="*/ 6441459 w 6801921"/>
                  <a:gd name="connsiteY4010" fmla="*/ 627331 h 1525731"/>
                  <a:gd name="connsiteX4011" fmla="*/ 2771422 w 6801921"/>
                  <a:gd name="connsiteY4011" fmla="*/ 601568 h 1525731"/>
                  <a:gd name="connsiteX4012" fmla="*/ 2891965 w 6801921"/>
                  <a:gd name="connsiteY4012" fmla="*/ 601569 h 1525731"/>
                  <a:gd name="connsiteX4013" fmla="*/ 2903002 w 6801921"/>
                  <a:gd name="connsiteY4013" fmla="*/ 605478 h 1525731"/>
                  <a:gd name="connsiteX4014" fmla="*/ 2907575 w 6801921"/>
                  <a:gd name="connsiteY4014" fmla="*/ 614912 h 1525731"/>
                  <a:gd name="connsiteX4015" fmla="*/ 2903002 w 6801921"/>
                  <a:gd name="connsiteY4015" fmla="*/ 624347 h 1525731"/>
                  <a:gd name="connsiteX4016" fmla="*/ 2891965 w 6801921"/>
                  <a:gd name="connsiteY4016" fmla="*/ 628256 h 1525731"/>
                  <a:gd name="connsiteX4017" fmla="*/ 2771421 w 6801921"/>
                  <a:gd name="connsiteY4017" fmla="*/ 628256 h 1525731"/>
                  <a:gd name="connsiteX4018" fmla="*/ 2755811 w 6801921"/>
                  <a:gd name="connsiteY4018" fmla="*/ 614912 h 1525731"/>
                  <a:gd name="connsiteX4019" fmla="*/ 2755812 w 6801921"/>
                  <a:gd name="connsiteY4019" fmla="*/ 614912 h 1525731"/>
                  <a:gd name="connsiteX4020" fmla="*/ 2771422 w 6801921"/>
                  <a:gd name="connsiteY4020" fmla="*/ 601568 h 1525731"/>
                  <a:gd name="connsiteX4021" fmla="*/ 6287526 w 6801921"/>
                  <a:gd name="connsiteY4021" fmla="*/ 596753 h 1525731"/>
                  <a:gd name="connsiteX4022" fmla="*/ 6387258 w 6801921"/>
                  <a:gd name="connsiteY4022" fmla="*/ 596753 h 1525731"/>
                  <a:gd name="connsiteX4023" fmla="*/ 6413274 w 6801921"/>
                  <a:gd name="connsiteY4023" fmla="*/ 618991 h 1525731"/>
                  <a:gd name="connsiteX4024" fmla="*/ 6413273 w 6801921"/>
                  <a:gd name="connsiteY4024" fmla="*/ 618991 h 1525731"/>
                  <a:gd name="connsiteX4025" fmla="*/ 6387257 w 6801921"/>
                  <a:gd name="connsiteY4025" fmla="*/ 641230 h 1525731"/>
                  <a:gd name="connsiteX4026" fmla="*/ 6287526 w 6801921"/>
                  <a:gd name="connsiteY4026" fmla="*/ 641229 h 1525731"/>
                  <a:gd name="connsiteX4027" fmla="*/ 6269131 w 6801921"/>
                  <a:gd name="connsiteY4027" fmla="*/ 634715 h 1525731"/>
                  <a:gd name="connsiteX4028" fmla="*/ 6261511 w 6801921"/>
                  <a:gd name="connsiteY4028" fmla="*/ 618991 h 1525731"/>
                  <a:gd name="connsiteX4029" fmla="*/ 6269131 w 6801921"/>
                  <a:gd name="connsiteY4029" fmla="*/ 603266 h 1525731"/>
                  <a:gd name="connsiteX4030" fmla="*/ 6287526 w 6801921"/>
                  <a:gd name="connsiteY4030" fmla="*/ 596753 h 1525731"/>
                  <a:gd name="connsiteX4031" fmla="*/ 2357229 w 6801921"/>
                  <a:gd name="connsiteY4031" fmla="*/ 596753 h 1525731"/>
                  <a:gd name="connsiteX4032" fmla="*/ 2456960 w 6801921"/>
                  <a:gd name="connsiteY4032" fmla="*/ 596753 h 1525731"/>
                  <a:gd name="connsiteX4033" fmla="*/ 2482976 w 6801921"/>
                  <a:gd name="connsiteY4033" fmla="*/ 618991 h 1525731"/>
                  <a:gd name="connsiteX4034" fmla="*/ 2456959 w 6801921"/>
                  <a:gd name="connsiteY4034" fmla="*/ 641230 h 1525731"/>
                  <a:gd name="connsiteX4035" fmla="*/ 2357229 w 6801921"/>
                  <a:gd name="connsiteY4035" fmla="*/ 641229 h 1525731"/>
                  <a:gd name="connsiteX4036" fmla="*/ 2338833 w 6801921"/>
                  <a:gd name="connsiteY4036" fmla="*/ 634715 h 1525731"/>
                  <a:gd name="connsiteX4037" fmla="*/ 2331212 w 6801921"/>
                  <a:gd name="connsiteY4037" fmla="*/ 618991 h 1525731"/>
                  <a:gd name="connsiteX4038" fmla="*/ 2338833 w 6801921"/>
                  <a:gd name="connsiteY4038" fmla="*/ 603266 h 1525731"/>
                  <a:gd name="connsiteX4039" fmla="*/ 2357229 w 6801921"/>
                  <a:gd name="connsiteY4039" fmla="*/ 596753 h 1525731"/>
                  <a:gd name="connsiteX4040" fmla="*/ 6105846 w 6801921"/>
                  <a:gd name="connsiteY4040" fmla="*/ 594898 h 1525731"/>
                  <a:gd name="connsiteX4041" fmla="*/ 6226390 w 6801921"/>
                  <a:gd name="connsiteY4041" fmla="*/ 594898 h 1525731"/>
                  <a:gd name="connsiteX4042" fmla="*/ 6242000 w 6801921"/>
                  <a:gd name="connsiteY4042" fmla="*/ 608241 h 1525731"/>
                  <a:gd name="connsiteX4043" fmla="*/ 6241999 w 6801921"/>
                  <a:gd name="connsiteY4043" fmla="*/ 608241 h 1525731"/>
                  <a:gd name="connsiteX4044" fmla="*/ 6226389 w 6801921"/>
                  <a:gd name="connsiteY4044" fmla="*/ 621585 h 1525731"/>
                  <a:gd name="connsiteX4045" fmla="*/ 6105846 w 6801921"/>
                  <a:gd name="connsiteY4045" fmla="*/ 621584 h 1525731"/>
                  <a:gd name="connsiteX4046" fmla="*/ 6094808 w 6801921"/>
                  <a:gd name="connsiteY4046" fmla="*/ 617676 h 1525731"/>
                  <a:gd name="connsiteX4047" fmla="*/ 6090235 w 6801921"/>
                  <a:gd name="connsiteY4047" fmla="*/ 608241 h 1525731"/>
                  <a:gd name="connsiteX4048" fmla="*/ 6094808 w 6801921"/>
                  <a:gd name="connsiteY4048" fmla="*/ 598807 h 1525731"/>
                  <a:gd name="connsiteX4049" fmla="*/ 6105846 w 6801921"/>
                  <a:gd name="connsiteY4049" fmla="*/ 594898 h 1525731"/>
                  <a:gd name="connsiteX4050" fmla="*/ 2175548 w 6801921"/>
                  <a:gd name="connsiteY4050" fmla="*/ 594898 h 1525731"/>
                  <a:gd name="connsiteX4051" fmla="*/ 2296092 w 6801921"/>
                  <a:gd name="connsiteY4051" fmla="*/ 594898 h 1525731"/>
                  <a:gd name="connsiteX4052" fmla="*/ 2311702 w 6801921"/>
                  <a:gd name="connsiteY4052" fmla="*/ 608241 h 1525731"/>
                  <a:gd name="connsiteX4053" fmla="*/ 2311701 w 6801921"/>
                  <a:gd name="connsiteY4053" fmla="*/ 608241 h 1525731"/>
                  <a:gd name="connsiteX4054" fmla="*/ 2296091 w 6801921"/>
                  <a:gd name="connsiteY4054" fmla="*/ 621585 h 1525731"/>
                  <a:gd name="connsiteX4055" fmla="*/ 2175548 w 6801921"/>
                  <a:gd name="connsiteY4055" fmla="*/ 621584 h 1525731"/>
                  <a:gd name="connsiteX4056" fmla="*/ 2164509 w 6801921"/>
                  <a:gd name="connsiteY4056" fmla="*/ 617676 h 1525731"/>
                  <a:gd name="connsiteX4057" fmla="*/ 2159938 w 6801921"/>
                  <a:gd name="connsiteY4057" fmla="*/ 608241 h 1525731"/>
                  <a:gd name="connsiteX4058" fmla="*/ 2164509 w 6801921"/>
                  <a:gd name="connsiteY4058" fmla="*/ 598807 h 1525731"/>
                  <a:gd name="connsiteX4059" fmla="*/ 2175548 w 6801921"/>
                  <a:gd name="connsiteY4059" fmla="*/ 594898 h 1525731"/>
                  <a:gd name="connsiteX4060" fmla="*/ 2473571 w 6801921"/>
                  <a:gd name="connsiteY4060" fmla="*/ 593042 h 1525731"/>
                  <a:gd name="connsiteX4061" fmla="*/ 2508654 w 6801921"/>
                  <a:gd name="connsiteY4061" fmla="*/ 593042 h 1525731"/>
                  <a:gd name="connsiteX4062" fmla="*/ 2562855 w 6801921"/>
                  <a:gd name="connsiteY4062" fmla="*/ 639374 h 1525731"/>
                  <a:gd name="connsiteX4063" fmla="*/ 2529751 w 6801921"/>
                  <a:gd name="connsiteY4063" fmla="*/ 682064 h 1525731"/>
                  <a:gd name="connsiteX4064" fmla="*/ 2521763 w 6801921"/>
                  <a:gd name="connsiteY4064" fmla="*/ 683443 h 1525731"/>
                  <a:gd name="connsiteX4065" fmla="*/ 2519056 w 6801921"/>
                  <a:gd name="connsiteY4065" fmla="*/ 689029 h 1525731"/>
                  <a:gd name="connsiteX4066" fmla="*/ 2508018 w 6801921"/>
                  <a:gd name="connsiteY4066" fmla="*/ 692937 h 1525731"/>
                  <a:gd name="connsiteX4067" fmla="*/ 2467691 w 6801921"/>
                  <a:gd name="connsiteY4067" fmla="*/ 692936 h 1525731"/>
                  <a:gd name="connsiteX4068" fmla="*/ 2456654 w 6801921"/>
                  <a:gd name="connsiteY4068" fmla="*/ 689029 h 1525731"/>
                  <a:gd name="connsiteX4069" fmla="*/ 2452082 w 6801921"/>
                  <a:gd name="connsiteY4069" fmla="*/ 679594 h 1525731"/>
                  <a:gd name="connsiteX4070" fmla="*/ 2456654 w 6801921"/>
                  <a:gd name="connsiteY4070" fmla="*/ 670158 h 1525731"/>
                  <a:gd name="connsiteX4071" fmla="*/ 2467691 w 6801921"/>
                  <a:gd name="connsiteY4071" fmla="*/ 666250 h 1525731"/>
                  <a:gd name="connsiteX4072" fmla="*/ 2503765 w 6801921"/>
                  <a:gd name="connsiteY4072" fmla="*/ 666250 h 1525731"/>
                  <a:gd name="connsiteX4073" fmla="*/ 3562759 w 6801921"/>
                  <a:gd name="connsiteY4073" fmla="*/ 591189 h 1525731"/>
                  <a:gd name="connsiteX4074" fmla="*/ 3665958 w 6801921"/>
                  <a:gd name="connsiteY4074" fmla="*/ 591189 h 1525731"/>
                  <a:gd name="connsiteX4075" fmla="*/ 3676996 w 6801921"/>
                  <a:gd name="connsiteY4075" fmla="*/ 595098 h 1525731"/>
                  <a:gd name="connsiteX4076" fmla="*/ 3681568 w 6801921"/>
                  <a:gd name="connsiteY4076" fmla="*/ 604533 h 1525731"/>
                  <a:gd name="connsiteX4077" fmla="*/ 3676996 w 6801921"/>
                  <a:gd name="connsiteY4077" fmla="*/ 613967 h 1525731"/>
                  <a:gd name="connsiteX4078" fmla="*/ 3665958 w 6801921"/>
                  <a:gd name="connsiteY4078" fmla="*/ 617876 h 1525731"/>
                  <a:gd name="connsiteX4079" fmla="*/ 3562758 w 6801921"/>
                  <a:gd name="connsiteY4079" fmla="*/ 617876 h 1525731"/>
                  <a:gd name="connsiteX4080" fmla="*/ 3547148 w 6801921"/>
                  <a:gd name="connsiteY4080" fmla="*/ 604532 h 1525731"/>
                  <a:gd name="connsiteX4081" fmla="*/ 3547149 w 6801921"/>
                  <a:gd name="connsiteY4081" fmla="*/ 604532 h 1525731"/>
                  <a:gd name="connsiteX4082" fmla="*/ 3562759 w 6801921"/>
                  <a:gd name="connsiteY4082" fmla="*/ 591189 h 1525731"/>
                  <a:gd name="connsiteX4083" fmla="*/ 4870602 w 6801921"/>
                  <a:gd name="connsiteY4083" fmla="*/ 589526 h 1525731"/>
                  <a:gd name="connsiteX4084" fmla="*/ 4902797 w 6801921"/>
                  <a:gd name="connsiteY4084" fmla="*/ 589526 h 1525731"/>
                  <a:gd name="connsiteX4085" fmla="*/ 4918407 w 6801921"/>
                  <a:gd name="connsiteY4085" fmla="*/ 602869 h 1525731"/>
                  <a:gd name="connsiteX4086" fmla="*/ 4918406 w 6801921"/>
                  <a:gd name="connsiteY4086" fmla="*/ 602869 h 1525731"/>
                  <a:gd name="connsiteX4087" fmla="*/ 4902796 w 6801921"/>
                  <a:gd name="connsiteY4087" fmla="*/ 616213 h 1525731"/>
                  <a:gd name="connsiteX4088" fmla="*/ 4870602 w 6801921"/>
                  <a:gd name="connsiteY4088" fmla="*/ 616212 h 1525731"/>
                  <a:gd name="connsiteX4089" fmla="*/ 4859564 w 6801921"/>
                  <a:gd name="connsiteY4089" fmla="*/ 612304 h 1525731"/>
                  <a:gd name="connsiteX4090" fmla="*/ 4854991 w 6801921"/>
                  <a:gd name="connsiteY4090" fmla="*/ 602869 h 1525731"/>
                  <a:gd name="connsiteX4091" fmla="*/ 4859564 w 6801921"/>
                  <a:gd name="connsiteY4091" fmla="*/ 593434 h 1525731"/>
                  <a:gd name="connsiteX4092" fmla="*/ 4870602 w 6801921"/>
                  <a:gd name="connsiteY4092" fmla="*/ 589526 h 1525731"/>
                  <a:gd name="connsiteX4093" fmla="*/ 4782795 w 6801921"/>
                  <a:gd name="connsiteY4093" fmla="*/ 589526 h 1525731"/>
                  <a:gd name="connsiteX4094" fmla="*/ 4814991 w 6801921"/>
                  <a:gd name="connsiteY4094" fmla="*/ 589526 h 1525731"/>
                  <a:gd name="connsiteX4095" fmla="*/ 4830601 w 6801921"/>
                  <a:gd name="connsiteY4095" fmla="*/ 602869 h 1525731"/>
                  <a:gd name="connsiteX4096" fmla="*/ 4830600 w 6801921"/>
                  <a:gd name="connsiteY4096" fmla="*/ 602869 h 1525731"/>
                  <a:gd name="connsiteX4097" fmla="*/ 4814990 w 6801921"/>
                  <a:gd name="connsiteY4097" fmla="*/ 616213 h 1525731"/>
                  <a:gd name="connsiteX4098" fmla="*/ 4782795 w 6801921"/>
                  <a:gd name="connsiteY4098" fmla="*/ 616212 h 1525731"/>
                  <a:gd name="connsiteX4099" fmla="*/ 4771758 w 6801921"/>
                  <a:gd name="connsiteY4099" fmla="*/ 612304 h 1525731"/>
                  <a:gd name="connsiteX4100" fmla="*/ 4767185 w 6801921"/>
                  <a:gd name="connsiteY4100" fmla="*/ 602869 h 1525731"/>
                  <a:gd name="connsiteX4101" fmla="*/ 4771758 w 6801921"/>
                  <a:gd name="connsiteY4101" fmla="*/ 593434 h 1525731"/>
                  <a:gd name="connsiteX4102" fmla="*/ 4782795 w 6801921"/>
                  <a:gd name="connsiteY4102" fmla="*/ 589526 h 1525731"/>
                  <a:gd name="connsiteX4103" fmla="*/ 940304 w 6801921"/>
                  <a:gd name="connsiteY4103" fmla="*/ 589526 h 1525731"/>
                  <a:gd name="connsiteX4104" fmla="*/ 972499 w 6801921"/>
                  <a:gd name="connsiteY4104" fmla="*/ 589526 h 1525731"/>
                  <a:gd name="connsiteX4105" fmla="*/ 988109 w 6801921"/>
                  <a:gd name="connsiteY4105" fmla="*/ 602869 h 1525731"/>
                  <a:gd name="connsiteX4106" fmla="*/ 988108 w 6801921"/>
                  <a:gd name="connsiteY4106" fmla="*/ 602869 h 1525731"/>
                  <a:gd name="connsiteX4107" fmla="*/ 972498 w 6801921"/>
                  <a:gd name="connsiteY4107" fmla="*/ 616213 h 1525731"/>
                  <a:gd name="connsiteX4108" fmla="*/ 940304 w 6801921"/>
                  <a:gd name="connsiteY4108" fmla="*/ 616212 h 1525731"/>
                  <a:gd name="connsiteX4109" fmla="*/ 929266 w 6801921"/>
                  <a:gd name="connsiteY4109" fmla="*/ 612304 h 1525731"/>
                  <a:gd name="connsiteX4110" fmla="*/ 924694 w 6801921"/>
                  <a:gd name="connsiteY4110" fmla="*/ 602869 h 1525731"/>
                  <a:gd name="connsiteX4111" fmla="*/ 929266 w 6801921"/>
                  <a:gd name="connsiteY4111" fmla="*/ 593434 h 1525731"/>
                  <a:gd name="connsiteX4112" fmla="*/ 940304 w 6801921"/>
                  <a:gd name="connsiteY4112" fmla="*/ 589526 h 1525731"/>
                  <a:gd name="connsiteX4113" fmla="*/ 852497 w 6801921"/>
                  <a:gd name="connsiteY4113" fmla="*/ 589526 h 1525731"/>
                  <a:gd name="connsiteX4114" fmla="*/ 884693 w 6801921"/>
                  <a:gd name="connsiteY4114" fmla="*/ 589526 h 1525731"/>
                  <a:gd name="connsiteX4115" fmla="*/ 900303 w 6801921"/>
                  <a:gd name="connsiteY4115" fmla="*/ 602869 h 1525731"/>
                  <a:gd name="connsiteX4116" fmla="*/ 900302 w 6801921"/>
                  <a:gd name="connsiteY4116" fmla="*/ 602869 h 1525731"/>
                  <a:gd name="connsiteX4117" fmla="*/ 884692 w 6801921"/>
                  <a:gd name="connsiteY4117" fmla="*/ 616213 h 1525731"/>
                  <a:gd name="connsiteX4118" fmla="*/ 852497 w 6801921"/>
                  <a:gd name="connsiteY4118" fmla="*/ 616212 h 1525731"/>
                  <a:gd name="connsiteX4119" fmla="*/ 841460 w 6801921"/>
                  <a:gd name="connsiteY4119" fmla="*/ 612304 h 1525731"/>
                  <a:gd name="connsiteX4120" fmla="*/ 836887 w 6801921"/>
                  <a:gd name="connsiteY4120" fmla="*/ 602869 h 1525731"/>
                  <a:gd name="connsiteX4121" fmla="*/ 841460 w 6801921"/>
                  <a:gd name="connsiteY4121" fmla="*/ 593434 h 1525731"/>
                  <a:gd name="connsiteX4122" fmla="*/ 852497 w 6801921"/>
                  <a:gd name="connsiteY4122" fmla="*/ 589526 h 1525731"/>
                  <a:gd name="connsiteX4123" fmla="*/ 2596459 w 6801921"/>
                  <a:gd name="connsiteY4123" fmla="*/ 583777 h 1525731"/>
                  <a:gd name="connsiteX4124" fmla="*/ 2611636 w 6801921"/>
                  <a:gd name="connsiteY4124" fmla="*/ 583777 h 1525731"/>
                  <a:gd name="connsiteX4125" fmla="*/ 2634400 w 6801921"/>
                  <a:gd name="connsiteY4125" fmla="*/ 603236 h 1525731"/>
                  <a:gd name="connsiteX4126" fmla="*/ 2611636 w 6801921"/>
                  <a:gd name="connsiteY4126" fmla="*/ 622694 h 1525731"/>
                  <a:gd name="connsiteX4127" fmla="*/ 2596459 w 6801921"/>
                  <a:gd name="connsiteY4127" fmla="*/ 622694 h 1525731"/>
                  <a:gd name="connsiteX4128" fmla="*/ 2573694 w 6801921"/>
                  <a:gd name="connsiteY4128" fmla="*/ 603236 h 1525731"/>
                  <a:gd name="connsiteX4129" fmla="*/ 2596459 w 6801921"/>
                  <a:gd name="connsiteY4129" fmla="*/ 583777 h 1525731"/>
                  <a:gd name="connsiteX4130" fmla="*/ 5574239 w 6801921"/>
                  <a:gd name="connsiteY4130" fmla="*/ 578220 h 1525731"/>
                  <a:gd name="connsiteX4131" fmla="*/ 5673970 w 6801921"/>
                  <a:gd name="connsiteY4131" fmla="*/ 578220 h 1525731"/>
                  <a:gd name="connsiteX4132" fmla="*/ 5699986 w 6801921"/>
                  <a:gd name="connsiteY4132" fmla="*/ 600459 h 1525731"/>
                  <a:gd name="connsiteX4133" fmla="*/ 5699985 w 6801921"/>
                  <a:gd name="connsiteY4133" fmla="*/ 600459 h 1525731"/>
                  <a:gd name="connsiteX4134" fmla="*/ 5673969 w 6801921"/>
                  <a:gd name="connsiteY4134" fmla="*/ 622697 h 1525731"/>
                  <a:gd name="connsiteX4135" fmla="*/ 5574239 w 6801921"/>
                  <a:gd name="connsiteY4135" fmla="*/ 622696 h 1525731"/>
                  <a:gd name="connsiteX4136" fmla="*/ 5555842 w 6801921"/>
                  <a:gd name="connsiteY4136" fmla="*/ 616183 h 1525731"/>
                  <a:gd name="connsiteX4137" fmla="*/ 5548222 w 6801921"/>
                  <a:gd name="connsiteY4137" fmla="*/ 600459 h 1525731"/>
                  <a:gd name="connsiteX4138" fmla="*/ 5555842 w 6801921"/>
                  <a:gd name="connsiteY4138" fmla="*/ 584734 h 1525731"/>
                  <a:gd name="connsiteX4139" fmla="*/ 5574239 w 6801921"/>
                  <a:gd name="connsiteY4139" fmla="*/ 578220 h 1525731"/>
                  <a:gd name="connsiteX4140" fmla="*/ 1643940 w 6801921"/>
                  <a:gd name="connsiteY4140" fmla="*/ 578220 h 1525731"/>
                  <a:gd name="connsiteX4141" fmla="*/ 1743673 w 6801921"/>
                  <a:gd name="connsiteY4141" fmla="*/ 578220 h 1525731"/>
                  <a:gd name="connsiteX4142" fmla="*/ 1769688 w 6801921"/>
                  <a:gd name="connsiteY4142" fmla="*/ 600459 h 1525731"/>
                  <a:gd name="connsiteX4143" fmla="*/ 1743672 w 6801921"/>
                  <a:gd name="connsiteY4143" fmla="*/ 622697 h 1525731"/>
                  <a:gd name="connsiteX4144" fmla="*/ 1643940 w 6801921"/>
                  <a:gd name="connsiteY4144" fmla="*/ 622696 h 1525731"/>
                  <a:gd name="connsiteX4145" fmla="*/ 1625544 w 6801921"/>
                  <a:gd name="connsiteY4145" fmla="*/ 616183 h 1525731"/>
                  <a:gd name="connsiteX4146" fmla="*/ 1617925 w 6801921"/>
                  <a:gd name="connsiteY4146" fmla="*/ 600459 h 1525731"/>
                  <a:gd name="connsiteX4147" fmla="*/ 1625544 w 6801921"/>
                  <a:gd name="connsiteY4147" fmla="*/ 584734 h 1525731"/>
                  <a:gd name="connsiteX4148" fmla="*/ 1643940 w 6801921"/>
                  <a:gd name="connsiteY4148" fmla="*/ 578220 h 1525731"/>
                  <a:gd name="connsiteX4149" fmla="*/ 5837658 w 6801921"/>
                  <a:gd name="connsiteY4149" fmla="*/ 578218 h 1525731"/>
                  <a:gd name="connsiteX4150" fmla="*/ 5865842 w 6801921"/>
                  <a:gd name="connsiteY4150" fmla="*/ 578218 h 1525731"/>
                  <a:gd name="connsiteX4151" fmla="*/ 5899447 w 6801921"/>
                  <a:gd name="connsiteY4151" fmla="*/ 606945 h 1525731"/>
                  <a:gd name="connsiteX4152" fmla="*/ 5865842 w 6801921"/>
                  <a:gd name="connsiteY4152" fmla="*/ 635670 h 1525731"/>
                  <a:gd name="connsiteX4153" fmla="*/ 5837658 w 6801921"/>
                  <a:gd name="connsiteY4153" fmla="*/ 635670 h 1525731"/>
                  <a:gd name="connsiteX4154" fmla="*/ 5804053 w 6801921"/>
                  <a:gd name="connsiteY4154" fmla="*/ 606945 h 1525731"/>
                  <a:gd name="connsiteX4155" fmla="*/ 5837658 w 6801921"/>
                  <a:gd name="connsiteY4155" fmla="*/ 578218 h 1525731"/>
                  <a:gd name="connsiteX4156" fmla="*/ 1907360 w 6801921"/>
                  <a:gd name="connsiteY4156" fmla="*/ 578218 h 1525731"/>
                  <a:gd name="connsiteX4157" fmla="*/ 1935544 w 6801921"/>
                  <a:gd name="connsiteY4157" fmla="*/ 578218 h 1525731"/>
                  <a:gd name="connsiteX4158" fmla="*/ 1969149 w 6801921"/>
                  <a:gd name="connsiteY4158" fmla="*/ 606945 h 1525731"/>
                  <a:gd name="connsiteX4159" fmla="*/ 1935544 w 6801921"/>
                  <a:gd name="connsiteY4159" fmla="*/ 635670 h 1525731"/>
                  <a:gd name="connsiteX4160" fmla="*/ 1907360 w 6801921"/>
                  <a:gd name="connsiteY4160" fmla="*/ 635670 h 1525731"/>
                  <a:gd name="connsiteX4161" fmla="*/ 1873755 w 6801921"/>
                  <a:gd name="connsiteY4161" fmla="*/ 606945 h 1525731"/>
                  <a:gd name="connsiteX4162" fmla="*/ 1907360 w 6801921"/>
                  <a:gd name="connsiteY4162" fmla="*/ 578218 h 1525731"/>
                  <a:gd name="connsiteX4163" fmla="*/ 5392557 w 6801921"/>
                  <a:gd name="connsiteY4163" fmla="*/ 576365 h 1525731"/>
                  <a:gd name="connsiteX4164" fmla="*/ 5513101 w 6801921"/>
                  <a:gd name="connsiteY4164" fmla="*/ 576365 h 1525731"/>
                  <a:gd name="connsiteX4165" fmla="*/ 5528711 w 6801921"/>
                  <a:gd name="connsiteY4165" fmla="*/ 589709 h 1525731"/>
                  <a:gd name="connsiteX4166" fmla="*/ 5528710 w 6801921"/>
                  <a:gd name="connsiteY4166" fmla="*/ 589709 h 1525731"/>
                  <a:gd name="connsiteX4167" fmla="*/ 5513101 w 6801921"/>
                  <a:gd name="connsiteY4167" fmla="*/ 603052 h 1525731"/>
                  <a:gd name="connsiteX4168" fmla="*/ 5392557 w 6801921"/>
                  <a:gd name="connsiteY4168" fmla="*/ 603052 h 1525731"/>
                  <a:gd name="connsiteX4169" fmla="*/ 5381519 w 6801921"/>
                  <a:gd name="connsiteY4169" fmla="*/ 599144 h 1525731"/>
                  <a:gd name="connsiteX4170" fmla="*/ 5376947 w 6801921"/>
                  <a:gd name="connsiteY4170" fmla="*/ 589709 h 1525731"/>
                  <a:gd name="connsiteX4171" fmla="*/ 5381519 w 6801921"/>
                  <a:gd name="connsiteY4171" fmla="*/ 580274 h 1525731"/>
                  <a:gd name="connsiteX4172" fmla="*/ 5392557 w 6801921"/>
                  <a:gd name="connsiteY4172" fmla="*/ 576365 h 1525731"/>
                  <a:gd name="connsiteX4173" fmla="*/ 1462259 w 6801921"/>
                  <a:gd name="connsiteY4173" fmla="*/ 576365 h 1525731"/>
                  <a:gd name="connsiteX4174" fmla="*/ 1582803 w 6801921"/>
                  <a:gd name="connsiteY4174" fmla="*/ 576365 h 1525731"/>
                  <a:gd name="connsiteX4175" fmla="*/ 1598413 w 6801921"/>
                  <a:gd name="connsiteY4175" fmla="*/ 589709 h 1525731"/>
                  <a:gd name="connsiteX4176" fmla="*/ 1598413 w 6801921"/>
                  <a:gd name="connsiteY4176" fmla="*/ 589709 h 1525731"/>
                  <a:gd name="connsiteX4177" fmla="*/ 1582802 w 6801921"/>
                  <a:gd name="connsiteY4177" fmla="*/ 603052 h 1525731"/>
                  <a:gd name="connsiteX4178" fmla="*/ 1462259 w 6801921"/>
                  <a:gd name="connsiteY4178" fmla="*/ 603052 h 1525731"/>
                  <a:gd name="connsiteX4179" fmla="*/ 1451222 w 6801921"/>
                  <a:gd name="connsiteY4179" fmla="*/ 599144 h 1525731"/>
                  <a:gd name="connsiteX4180" fmla="*/ 1446649 w 6801921"/>
                  <a:gd name="connsiteY4180" fmla="*/ 589709 h 1525731"/>
                  <a:gd name="connsiteX4181" fmla="*/ 1451222 w 6801921"/>
                  <a:gd name="connsiteY4181" fmla="*/ 580274 h 1525731"/>
                  <a:gd name="connsiteX4182" fmla="*/ 1462259 w 6801921"/>
                  <a:gd name="connsiteY4182" fmla="*/ 576365 h 1525731"/>
                  <a:gd name="connsiteX4183" fmla="*/ 338581 w 6801921"/>
                  <a:gd name="connsiteY4183" fmla="*/ 570806 h 1525731"/>
                  <a:gd name="connsiteX4184" fmla="*/ 409245 w 6801921"/>
                  <a:gd name="connsiteY4184" fmla="*/ 570806 h 1525731"/>
                  <a:gd name="connsiteX4185" fmla="*/ 436345 w 6801921"/>
                  <a:gd name="connsiteY4185" fmla="*/ 593972 h 1525731"/>
                  <a:gd name="connsiteX4186" fmla="*/ 409245 w 6801921"/>
                  <a:gd name="connsiteY4186" fmla="*/ 617138 h 1525731"/>
                  <a:gd name="connsiteX4187" fmla="*/ 329026 w 6801921"/>
                  <a:gd name="connsiteY4187" fmla="*/ 617138 h 1525731"/>
                  <a:gd name="connsiteX4188" fmla="*/ 320689 w 6801921"/>
                  <a:gd name="connsiteY4188" fmla="*/ 614186 h 1525731"/>
                  <a:gd name="connsiteX4189" fmla="*/ 4440355 w 6801921"/>
                  <a:gd name="connsiteY4189" fmla="*/ 565247 h 1525731"/>
                  <a:gd name="connsiteX4190" fmla="*/ 4535750 w 6801921"/>
                  <a:gd name="connsiteY4190" fmla="*/ 565247 h 1525731"/>
                  <a:gd name="connsiteX4191" fmla="*/ 4589952 w 6801921"/>
                  <a:gd name="connsiteY4191" fmla="*/ 611578 h 1525731"/>
                  <a:gd name="connsiteX4192" fmla="*/ 4535750 w 6801921"/>
                  <a:gd name="connsiteY4192" fmla="*/ 657910 h 1525731"/>
                  <a:gd name="connsiteX4193" fmla="*/ 4440355 w 6801921"/>
                  <a:gd name="connsiteY4193" fmla="*/ 657910 h 1525731"/>
                  <a:gd name="connsiteX4194" fmla="*/ 4386155 w 6801921"/>
                  <a:gd name="connsiteY4194" fmla="*/ 611578 h 1525731"/>
                  <a:gd name="connsiteX4195" fmla="*/ 4440355 w 6801921"/>
                  <a:gd name="connsiteY4195" fmla="*/ 565247 h 1525731"/>
                  <a:gd name="connsiteX4196" fmla="*/ 510058 w 6801921"/>
                  <a:gd name="connsiteY4196" fmla="*/ 565247 h 1525731"/>
                  <a:gd name="connsiteX4197" fmla="*/ 605452 w 6801921"/>
                  <a:gd name="connsiteY4197" fmla="*/ 565247 h 1525731"/>
                  <a:gd name="connsiteX4198" fmla="*/ 659654 w 6801921"/>
                  <a:gd name="connsiteY4198" fmla="*/ 611578 h 1525731"/>
                  <a:gd name="connsiteX4199" fmla="*/ 605452 w 6801921"/>
                  <a:gd name="connsiteY4199" fmla="*/ 657910 h 1525731"/>
                  <a:gd name="connsiteX4200" fmla="*/ 510058 w 6801921"/>
                  <a:gd name="connsiteY4200" fmla="*/ 657910 h 1525731"/>
                  <a:gd name="connsiteX4201" fmla="*/ 455857 w 6801921"/>
                  <a:gd name="connsiteY4201" fmla="*/ 611578 h 1525731"/>
                  <a:gd name="connsiteX4202" fmla="*/ 510058 w 6801921"/>
                  <a:gd name="connsiteY4202" fmla="*/ 565247 h 1525731"/>
                  <a:gd name="connsiteX4203" fmla="*/ 5737928 w 6801921"/>
                  <a:gd name="connsiteY4203" fmla="*/ 564784 h 1525731"/>
                  <a:gd name="connsiteX4204" fmla="*/ 5753104 w 6801921"/>
                  <a:gd name="connsiteY4204" fmla="*/ 564784 h 1525731"/>
                  <a:gd name="connsiteX4205" fmla="*/ 5775869 w 6801921"/>
                  <a:gd name="connsiteY4205" fmla="*/ 584243 h 1525731"/>
                  <a:gd name="connsiteX4206" fmla="*/ 5753104 w 6801921"/>
                  <a:gd name="connsiteY4206" fmla="*/ 603702 h 1525731"/>
                  <a:gd name="connsiteX4207" fmla="*/ 5737928 w 6801921"/>
                  <a:gd name="connsiteY4207" fmla="*/ 603702 h 1525731"/>
                  <a:gd name="connsiteX4208" fmla="*/ 5715164 w 6801921"/>
                  <a:gd name="connsiteY4208" fmla="*/ 584243 h 1525731"/>
                  <a:gd name="connsiteX4209" fmla="*/ 5737928 w 6801921"/>
                  <a:gd name="connsiteY4209" fmla="*/ 564784 h 1525731"/>
                  <a:gd name="connsiteX4210" fmla="*/ 1807629 w 6801921"/>
                  <a:gd name="connsiteY4210" fmla="*/ 564784 h 1525731"/>
                  <a:gd name="connsiteX4211" fmla="*/ 1822807 w 6801921"/>
                  <a:gd name="connsiteY4211" fmla="*/ 564784 h 1525731"/>
                  <a:gd name="connsiteX4212" fmla="*/ 1845571 w 6801921"/>
                  <a:gd name="connsiteY4212" fmla="*/ 584243 h 1525731"/>
                  <a:gd name="connsiteX4213" fmla="*/ 1822807 w 6801921"/>
                  <a:gd name="connsiteY4213" fmla="*/ 603702 h 1525731"/>
                  <a:gd name="connsiteX4214" fmla="*/ 1807629 w 6801921"/>
                  <a:gd name="connsiteY4214" fmla="*/ 603702 h 1525731"/>
                  <a:gd name="connsiteX4215" fmla="*/ 1784865 w 6801921"/>
                  <a:gd name="connsiteY4215" fmla="*/ 584243 h 1525731"/>
                  <a:gd name="connsiteX4216" fmla="*/ 1807629 w 6801921"/>
                  <a:gd name="connsiteY4216" fmla="*/ 564784 h 1525731"/>
                  <a:gd name="connsiteX4217" fmla="*/ 2960042 w 6801921"/>
                  <a:gd name="connsiteY4217" fmla="*/ 562650 h 1525731"/>
                  <a:gd name="connsiteX4218" fmla="*/ 3080585 w 6801921"/>
                  <a:gd name="connsiteY4218" fmla="*/ 562651 h 1525731"/>
                  <a:gd name="connsiteX4219" fmla="*/ 3091623 w 6801921"/>
                  <a:gd name="connsiteY4219" fmla="*/ 566559 h 1525731"/>
                  <a:gd name="connsiteX4220" fmla="*/ 3096196 w 6801921"/>
                  <a:gd name="connsiteY4220" fmla="*/ 575994 h 1525731"/>
                  <a:gd name="connsiteX4221" fmla="*/ 3091623 w 6801921"/>
                  <a:gd name="connsiteY4221" fmla="*/ 585429 h 1525731"/>
                  <a:gd name="connsiteX4222" fmla="*/ 3080585 w 6801921"/>
                  <a:gd name="connsiteY4222" fmla="*/ 589337 h 1525731"/>
                  <a:gd name="connsiteX4223" fmla="*/ 2960041 w 6801921"/>
                  <a:gd name="connsiteY4223" fmla="*/ 589337 h 1525731"/>
                  <a:gd name="connsiteX4224" fmla="*/ 2944431 w 6801921"/>
                  <a:gd name="connsiteY4224" fmla="*/ 575993 h 1525731"/>
                  <a:gd name="connsiteX4225" fmla="*/ 2944432 w 6801921"/>
                  <a:gd name="connsiteY4225" fmla="*/ 575993 h 1525731"/>
                  <a:gd name="connsiteX4226" fmla="*/ 2960042 w 6801921"/>
                  <a:gd name="connsiteY4226" fmla="*/ 562650 h 1525731"/>
                  <a:gd name="connsiteX4227" fmla="*/ 5124369 w 6801921"/>
                  <a:gd name="connsiteY4227" fmla="*/ 559686 h 1525731"/>
                  <a:gd name="connsiteX4228" fmla="*/ 5152553 w 6801921"/>
                  <a:gd name="connsiteY4228" fmla="*/ 559686 h 1525731"/>
                  <a:gd name="connsiteX4229" fmla="*/ 5186158 w 6801921"/>
                  <a:gd name="connsiteY4229" fmla="*/ 588412 h 1525731"/>
                  <a:gd name="connsiteX4230" fmla="*/ 5152553 w 6801921"/>
                  <a:gd name="connsiteY4230" fmla="*/ 617138 h 1525731"/>
                  <a:gd name="connsiteX4231" fmla="*/ 5124369 w 6801921"/>
                  <a:gd name="connsiteY4231" fmla="*/ 617138 h 1525731"/>
                  <a:gd name="connsiteX4232" fmla="*/ 5090764 w 6801921"/>
                  <a:gd name="connsiteY4232" fmla="*/ 588412 h 1525731"/>
                  <a:gd name="connsiteX4233" fmla="*/ 5124369 w 6801921"/>
                  <a:gd name="connsiteY4233" fmla="*/ 559686 h 1525731"/>
                  <a:gd name="connsiteX4234" fmla="*/ 1194072 w 6801921"/>
                  <a:gd name="connsiteY4234" fmla="*/ 559686 h 1525731"/>
                  <a:gd name="connsiteX4235" fmla="*/ 1222256 w 6801921"/>
                  <a:gd name="connsiteY4235" fmla="*/ 559686 h 1525731"/>
                  <a:gd name="connsiteX4236" fmla="*/ 1255861 w 6801921"/>
                  <a:gd name="connsiteY4236" fmla="*/ 588412 h 1525731"/>
                  <a:gd name="connsiteX4237" fmla="*/ 1222256 w 6801921"/>
                  <a:gd name="connsiteY4237" fmla="*/ 617138 h 1525731"/>
                  <a:gd name="connsiteX4238" fmla="*/ 1194072 w 6801921"/>
                  <a:gd name="connsiteY4238" fmla="*/ 617138 h 1525731"/>
                  <a:gd name="connsiteX4239" fmla="*/ 1160467 w 6801921"/>
                  <a:gd name="connsiteY4239" fmla="*/ 588412 h 1525731"/>
                  <a:gd name="connsiteX4240" fmla="*/ 1194072 w 6801921"/>
                  <a:gd name="connsiteY4240" fmla="*/ 559686 h 1525731"/>
                  <a:gd name="connsiteX4241" fmla="*/ 6294465 w 6801921"/>
                  <a:gd name="connsiteY4241" fmla="*/ 555979 h 1525731"/>
                  <a:gd name="connsiteX4242" fmla="*/ 6415010 w 6801921"/>
                  <a:gd name="connsiteY4242" fmla="*/ 555979 h 1525731"/>
                  <a:gd name="connsiteX4243" fmla="*/ 6430619 w 6801921"/>
                  <a:gd name="connsiteY4243" fmla="*/ 569323 h 1525731"/>
                  <a:gd name="connsiteX4244" fmla="*/ 6415009 w 6801921"/>
                  <a:gd name="connsiteY4244" fmla="*/ 582666 h 1525731"/>
                  <a:gd name="connsiteX4245" fmla="*/ 6294465 w 6801921"/>
                  <a:gd name="connsiteY4245" fmla="*/ 582666 h 1525731"/>
                  <a:gd name="connsiteX4246" fmla="*/ 6283428 w 6801921"/>
                  <a:gd name="connsiteY4246" fmla="*/ 578758 h 1525731"/>
                  <a:gd name="connsiteX4247" fmla="*/ 6278856 w 6801921"/>
                  <a:gd name="connsiteY4247" fmla="*/ 569323 h 1525731"/>
                  <a:gd name="connsiteX4248" fmla="*/ 6283428 w 6801921"/>
                  <a:gd name="connsiteY4248" fmla="*/ 559888 h 1525731"/>
                  <a:gd name="connsiteX4249" fmla="*/ 6294465 w 6801921"/>
                  <a:gd name="connsiteY4249" fmla="*/ 555979 h 1525731"/>
                  <a:gd name="connsiteX4250" fmla="*/ 3170992 w 6801921"/>
                  <a:gd name="connsiteY4250" fmla="*/ 555978 h 1525731"/>
                  <a:gd name="connsiteX4251" fmla="*/ 3229530 w 6801921"/>
                  <a:gd name="connsiteY4251" fmla="*/ 555978 h 1525731"/>
                  <a:gd name="connsiteX4252" fmla="*/ 3273976 w 6801921"/>
                  <a:gd name="connsiteY4252" fmla="*/ 593969 h 1525731"/>
                  <a:gd name="connsiteX4253" fmla="*/ 3229530 w 6801921"/>
                  <a:gd name="connsiteY4253" fmla="*/ 631961 h 1525731"/>
                  <a:gd name="connsiteX4254" fmla="*/ 3170992 w 6801921"/>
                  <a:gd name="connsiteY4254" fmla="*/ 631961 h 1525731"/>
                  <a:gd name="connsiteX4255" fmla="*/ 3126547 w 6801921"/>
                  <a:gd name="connsiteY4255" fmla="*/ 593969 h 1525731"/>
                  <a:gd name="connsiteX4256" fmla="*/ 3170992 w 6801921"/>
                  <a:gd name="connsiteY4256" fmla="*/ 555978 h 1525731"/>
                  <a:gd name="connsiteX4257" fmla="*/ 2672070 w 6801921"/>
                  <a:gd name="connsiteY4257" fmla="*/ 552735 h 1525731"/>
                  <a:gd name="connsiteX4258" fmla="*/ 2726814 w 6801921"/>
                  <a:gd name="connsiteY4258" fmla="*/ 552735 h 1525731"/>
                  <a:gd name="connsiteX4259" fmla="*/ 2753101 w 6801921"/>
                  <a:gd name="connsiteY4259" fmla="*/ 575206 h 1525731"/>
                  <a:gd name="connsiteX4260" fmla="*/ 2726814 w 6801921"/>
                  <a:gd name="connsiteY4260" fmla="*/ 597676 h 1525731"/>
                  <a:gd name="connsiteX4261" fmla="*/ 2672070 w 6801921"/>
                  <a:gd name="connsiteY4261" fmla="*/ 597676 h 1525731"/>
                  <a:gd name="connsiteX4262" fmla="*/ 2645783 w 6801921"/>
                  <a:gd name="connsiteY4262" fmla="*/ 575206 h 1525731"/>
                  <a:gd name="connsiteX4263" fmla="*/ 2672070 w 6801921"/>
                  <a:gd name="connsiteY4263" fmla="*/ 552735 h 1525731"/>
                  <a:gd name="connsiteX4264" fmla="*/ 5956900 w 6801921"/>
                  <a:gd name="connsiteY4264" fmla="*/ 552274 h 1525731"/>
                  <a:gd name="connsiteX4265" fmla="*/ 6015438 w 6801921"/>
                  <a:gd name="connsiteY4265" fmla="*/ 552274 h 1525731"/>
                  <a:gd name="connsiteX4266" fmla="*/ 6059883 w 6801921"/>
                  <a:gd name="connsiteY4266" fmla="*/ 590266 h 1525731"/>
                  <a:gd name="connsiteX4267" fmla="*/ 6015438 w 6801921"/>
                  <a:gd name="connsiteY4267" fmla="*/ 628257 h 1525731"/>
                  <a:gd name="connsiteX4268" fmla="*/ 5956900 w 6801921"/>
                  <a:gd name="connsiteY4268" fmla="*/ 628257 h 1525731"/>
                  <a:gd name="connsiteX4269" fmla="*/ 5912456 w 6801921"/>
                  <a:gd name="connsiteY4269" fmla="*/ 590266 h 1525731"/>
                  <a:gd name="connsiteX4270" fmla="*/ 5956900 w 6801921"/>
                  <a:gd name="connsiteY4270" fmla="*/ 552274 h 1525731"/>
                  <a:gd name="connsiteX4271" fmla="*/ 2026602 w 6801921"/>
                  <a:gd name="connsiteY4271" fmla="*/ 552274 h 1525731"/>
                  <a:gd name="connsiteX4272" fmla="*/ 2085140 w 6801921"/>
                  <a:gd name="connsiteY4272" fmla="*/ 552274 h 1525731"/>
                  <a:gd name="connsiteX4273" fmla="*/ 2129585 w 6801921"/>
                  <a:gd name="connsiteY4273" fmla="*/ 590266 h 1525731"/>
                  <a:gd name="connsiteX4274" fmla="*/ 2085140 w 6801921"/>
                  <a:gd name="connsiteY4274" fmla="*/ 628257 h 1525731"/>
                  <a:gd name="connsiteX4275" fmla="*/ 2026602 w 6801921"/>
                  <a:gd name="connsiteY4275" fmla="*/ 628257 h 1525731"/>
                  <a:gd name="connsiteX4276" fmla="*/ 1982158 w 6801921"/>
                  <a:gd name="connsiteY4276" fmla="*/ 590266 h 1525731"/>
                  <a:gd name="connsiteX4277" fmla="*/ 2026602 w 6801921"/>
                  <a:gd name="connsiteY4277" fmla="*/ 552274 h 1525731"/>
                  <a:gd name="connsiteX4278" fmla="*/ 4140105 w 6801921"/>
                  <a:gd name="connsiteY4278" fmla="*/ 550418 h 1525731"/>
                  <a:gd name="connsiteX4279" fmla="*/ 4220322 w 6801921"/>
                  <a:gd name="connsiteY4279" fmla="*/ 550418 h 1525731"/>
                  <a:gd name="connsiteX4280" fmla="*/ 4247423 w 6801921"/>
                  <a:gd name="connsiteY4280" fmla="*/ 573584 h 1525731"/>
                  <a:gd name="connsiteX4281" fmla="*/ 4220322 w 6801921"/>
                  <a:gd name="connsiteY4281" fmla="*/ 596750 h 1525731"/>
                  <a:gd name="connsiteX4282" fmla="*/ 4140105 w 6801921"/>
                  <a:gd name="connsiteY4282" fmla="*/ 596750 h 1525731"/>
                  <a:gd name="connsiteX4283" fmla="*/ 4113005 w 6801921"/>
                  <a:gd name="connsiteY4283" fmla="*/ 573584 h 1525731"/>
                  <a:gd name="connsiteX4284" fmla="*/ 4140105 w 6801921"/>
                  <a:gd name="connsiteY4284" fmla="*/ 550418 h 1525731"/>
                  <a:gd name="connsiteX4285" fmla="*/ 4647404 w 6801921"/>
                  <a:gd name="connsiteY4285" fmla="*/ 548567 h 1525731"/>
                  <a:gd name="connsiteX4286" fmla="*/ 4705943 w 6801921"/>
                  <a:gd name="connsiteY4286" fmla="*/ 548567 h 1525731"/>
                  <a:gd name="connsiteX4287" fmla="*/ 4750387 w 6801921"/>
                  <a:gd name="connsiteY4287" fmla="*/ 586559 h 1525731"/>
                  <a:gd name="connsiteX4288" fmla="*/ 4705943 w 6801921"/>
                  <a:gd name="connsiteY4288" fmla="*/ 624550 h 1525731"/>
                  <a:gd name="connsiteX4289" fmla="*/ 4647404 w 6801921"/>
                  <a:gd name="connsiteY4289" fmla="*/ 624550 h 1525731"/>
                  <a:gd name="connsiteX4290" fmla="*/ 4602960 w 6801921"/>
                  <a:gd name="connsiteY4290" fmla="*/ 586559 h 1525731"/>
                  <a:gd name="connsiteX4291" fmla="*/ 4647404 w 6801921"/>
                  <a:gd name="connsiteY4291" fmla="*/ 548567 h 1525731"/>
                  <a:gd name="connsiteX4292" fmla="*/ 717106 w 6801921"/>
                  <a:gd name="connsiteY4292" fmla="*/ 548567 h 1525731"/>
                  <a:gd name="connsiteX4293" fmla="*/ 775645 w 6801921"/>
                  <a:gd name="connsiteY4293" fmla="*/ 548567 h 1525731"/>
                  <a:gd name="connsiteX4294" fmla="*/ 820089 w 6801921"/>
                  <a:gd name="connsiteY4294" fmla="*/ 586559 h 1525731"/>
                  <a:gd name="connsiteX4295" fmla="*/ 775645 w 6801921"/>
                  <a:gd name="connsiteY4295" fmla="*/ 624550 h 1525731"/>
                  <a:gd name="connsiteX4296" fmla="*/ 717106 w 6801921"/>
                  <a:gd name="connsiteY4296" fmla="*/ 624550 h 1525731"/>
                  <a:gd name="connsiteX4297" fmla="*/ 672662 w 6801921"/>
                  <a:gd name="connsiteY4297" fmla="*/ 586559 h 1525731"/>
                  <a:gd name="connsiteX4298" fmla="*/ 717106 w 6801921"/>
                  <a:gd name="connsiteY4298" fmla="*/ 548567 h 1525731"/>
                  <a:gd name="connsiteX4299" fmla="*/ 3320589 w 6801921"/>
                  <a:gd name="connsiteY4299" fmla="*/ 548564 h 1525731"/>
                  <a:gd name="connsiteX4300" fmla="*/ 3348773 w 6801921"/>
                  <a:gd name="connsiteY4300" fmla="*/ 548564 h 1525731"/>
                  <a:gd name="connsiteX4301" fmla="*/ 3382378 w 6801921"/>
                  <a:gd name="connsiteY4301" fmla="*/ 577291 h 1525731"/>
                  <a:gd name="connsiteX4302" fmla="*/ 3348773 w 6801921"/>
                  <a:gd name="connsiteY4302" fmla="*/ 606016 h 1525731"/>
                  <a:gd name="connsiteX4303" fmla="*/ 3320589 w 6801921"/>
                  <a:gd name="connsiteY4303" fmla="*/ 606016 h 1525731"/>
                  <a:gd name="connsiteX4304" fmla="*/ 3286984 w 6801921"/>
                  <a:gd name="connsiteY4304" fmla="*/ 577291 h 1525731"/>
                  <a:gd name="connsiteX4305" fmla="*/ 3320589 w 6801921"/>
                  <a:gd name="connsiteY4305" fmla="*/ 548564 h 1525731"/>
                  <a:gd name="connsiteX4306" fmla="*/ 4807190 w 6801921"/>
                  <a:gd name="connsiteY4306" fmla="*/ 547827 h 1525731"/>
                  <a:gd name="connsiteX4307" fmla="*/ 4910389 w 6801921"/>
                  <a:gd name="connsiteY4307" fmla="*/ 547827 h 1525731"/>
                  <a:gd name="connsiteX4308" fmla="*/ 4925999 w 6801921"/>
                  <a:gd name="connsiteY4308" fmla="*/ 561170 h 1525731"/>
                  <a:gd name="connsiteX4309" fmla="*/ 4910389 w 6801921"/>
                  <a:gd name="connsiteY4309" fmla="*/ 574514 h 1525731"/>
                  <a:gd name="connsiteX4310" fmla="*/ 4807190 w 6801921"/>
                  <a:gd name="connsiteY4310" fmla="*/ 574513 h 1525731"/>
                  <a:gd name="connsiteX4311" fmla="*/ 4796152 w 6801921"/>
                  <a:gd name="connsiteY4311" fmla="*/ 570605 h 1525731"/>
                  <a:gd name="connsiteX4312" fmla="*/ 4791580 w 6801921"/>
                  <a:gd name="connsiteY4312" fmla="*/ 561170 h 1525731"/>
                  <a:gd name="connsiteX4313" fmla="*/ 4796152 w 6801921"/>
                  <a:gd name="connsiteY4313" fmla="*/ 551735 h 1525731"/>
                  <a:gd name="connsiteX4314" fmla="*/ 4807190 w 6801921"/>
                  <a:gd name="connsiteY4314" fmla="*/ 547827 h 1525731"/>
                  <a:gd name="connsiteX4315" fmla="*/ 876892 w 6801921"/>
                  <a:gd name="connsiteY4315" fmla="*/ 547827 h 1525731"/>
                  <a:gd name="connsiteX4316" fmla="*/ 980092 w 6801921"/>
                  <a:gd name="connsiteY4316" fmla="*/ 547827 h 1525731"/>
                  <a:gd name="connsiteX4317" fmla="*/ 995702 w 6801921"/>
                  <a:gd name="connsiteY4317" fmla="*/ 561170 h 1525731"/>
                  <a:gd name="connsiteX4318" fmla="*/ 980092 w 6801921"/>
                  <a:gd name="connsiteY4318" fmla="*/ 574514 h 1525731"/>
                  <a:gd name="connsiteX4319" fmla="*/ 876892 w 6801921"/>
                  <a:gd name="connsiteY4319" fmla="*/ 574513 h 1525731"/>
                  <a:gd name="connsiteX4320" fmla="*/ 865854 w 6801921"/>
                  <a:gd name="connsiteY4320" fmla="*/ 570605 h 1525731"/>
                  <a:gd name="connsiteX4321" fmla="*/ 861282 w 6801921"/>
                  <a:gd name="connsiteY4321" fmla="*/ 561170 h 1525731"/>
                  <a:gd name="connsiteX4322" fmla="*/ 865854 w 6801921"/>
                  <a:gd name="connsiteY4322" fmla="*/ 551735 h 1525731"/>
                  <a:gd name="connsiteX4323" fmla="*/ 876892 w 6801921"/>
                  <a:gd name="connsiteY4323" fmla="*/ 547827 h 1525731"/>
                  <a:gd name="connsiteX4324" fmla="*/ 4985619 w 6801921"/>
                  <a:gd name="connsiteY4324" fmla="*/ 546713 h 1525731"/>
                  <a:gd name="connsiteX4325" fmla="*/ 5031144 w 6801921"/>
                  <a:gd name="connsiteY4325" fmla="*/ 546713 h 1525731"/>
                  <a:gd name="connsiteX4326" fmla="*/ 5075588 w 6801921"/>
                  <a:gd name="connsiteY4326" fmla="*/ 584704 h 1525731"/>
                  <a:gd name="connsiteX4327" fmla="*/ 5031144 w 6801921"/>
                  <a:gd name="connsiteY4327" fmla="*/ 622696 h 1525731"/>
                  <a:gd name="connsiteX4328" fmla="*/ 4985619 w 6801921"/>
                  <a:gd name="connsiteY4328" fmla="*/ 622696 h 1525731"/>
                  <a:gd name="connsiteX4329" fmla="*/ 4941175 w 6801921"/>
                  <a:gd name="connsiteY4329" fmla="*/ 584704 h 1525731"/>
                  <a:gd name="connsiteX4330" fmla="*/ 4985619 w 6801921"/>
                  <a:gd name="connsiteY4330" fmla="*/ 546713 h 1525731"/>
                  <a:gd name="connsiteX4331" fmla="*/ 1055321 w 6801921"/>
                  <a:gd name="connsiteY4331" fmla="*/ 546713 h 1525731"/>
                  <a:gd name="connsiteX4332" fmla="*/ 1100846 w 6801921"/>
                  <a:gd name="connsiteY4332" fmla="*/ 546713 h 1525731"/>
                  <a:gd name="connsiteX4333" fmla="*/ 1145290 w 6801921"/>
                  <a:gd name="connsiteY4333" fmla="*/ 584704 h 1525731"/>
                  <a:gd name="connsiteX4334" fmla="*/ 1100846 w 6801921"/>
                  <a:gd name="connsiteY4334" fmla="*/ 622696 h 1525731"/>
                  <a:gd name="connsiteX4335" fmla="*/ 1055321 w 6801921"/>
                  <a:gd name="connsiteY4335" fmla="*/ 622696 h 1525731"/>
                  <a:gd name="connsiteX4336" fmla="*/ 1010877 w 6801921"/>
                  <a:gd name="connsiteY4336" fmla="*/ 584704 h 1525731"/>
                  <a:gd name="connsiteX4337" fmla="*/ 1055321 w 6801921"/>
                  <a:gd name="connsiteY4337" fmla="*/ 546713 h 1525731"/>
                  <a:gd name="connsiteX4338" fmla="*/ 3441999 w 6801921"/>
                  <a:gd name="connsiteY4338" fmla="*/ 543006 h 1525731"/>
                  <a:gd name="connsiteX4339" fmla="*/ 3487529 w 6801921"/>
                  <a:gd name="connsiteY4339" fmla="*/ 543006 h 1525731"/>
                  <a:gd name="connsiteX4340" fmla="*/ 3531973 w 6801921"/>
                  <a:gd name="connsiteY4340" fmla="*/ 580998 h 1525731"/>
                  <a:gd name="connsiteX4341" fmla="*/ 3487529 w 6801921"/>
                  <a:gd name="connsiteY4341" fmla="*/ 618989 h 1525731"/>
                  <a:gd name="connsiteX4342" fmla="*/ 3441999 w 6801921"/>
                  <a:gd name="connsiteY4342" fmla="*/ 618989 h 1525731"/>
                  <a:gd name="connsiteX4343" fmla="*/ 3397554 w 6801921"/>
                  <a:gd name="connsiteY4343" fmla="*/ 580998 h 1525731"/>
                  <a:gd name="connsiteX4344" fmla="*/ 3441999 w 6801921"/>
                  <a:gd name="connsiteY4344" fmla="*/ 543006 h 1525731"/>
                  <a:gd name="connsiteX4345" fmla="*/ 2799173 w 6801921"/>
                  <a:gd name="connsiteY4345" fmla="*/ 543006 h 1525731"/>
                  <a:gd name="connsiteX4346" fmla="*/ 2898904 w 6801921"/>
                  <a:gd name="connsiteY4346" fmla="*/ 543006 h 1525731"/>
                  <a:gd name="connsiteX4347" fmla="*/ 2917300 w 6801921"/>
                  <a:gd name="connsiteY4347" fmla="*/ 549519 h 1525731"/>
                  <a:gd name="connsiteX4348" fmla="*/ 2924920 w 6801921"/>
                  <a:gd name="connsiteY4348" fmla="*/ 565244 h 1525731"/>
                  <a:gd name="connsiteX4349" fmla="*/ 2917300 w 6801921"/>
                  <a:gd name="connsiteY4349" fmla="*/ 580969 h 1525731"/>
                  <a:gd name="connsiteX4350" fmla="*/ 2898904 w 6801921"/>
                  <a:gd name="connsiteY4350" fmla="*/ 587483 h 1525731"/>
                  <a:gd name="connsiteX4351" fmla="*/ 2799173 w 6801921"/>
                  <a:gd name="connsiteY4351" fmla="*/ 587483 h 1525731"/>
                  <a:gd name="connsiteX4352" fmla="*/ 2773157 w 6801921"/>
                  <a:gd name="connsiteY4352" fmla="*/ 565244 h 1525731"/>
                  <a:gd name="connsiteX4353" fmla="*/ 2773158 w 6801921"/>
                  <a:gd name="connsiteY4353" fmla="*/ 565244 h 1525731"/>
                  <a:gd name="connsiteX4354" fmla="*/ 2799173 w 6801921"/>
                  <a:gd name="connsiteY4354" fmla="*/ 543006 h 1525731"/>
                  <a:gd name="connsiteX4355" fmla="*/ 3773704 w 6801921"/>
                  <a:gd name="connsiteY4355" fmla="*/ 543005 h 1525731"/>
                  <a:gd name="connsiteX4356" fmla="*/ 3832241 w 6801921"/>
                  <a:gd name="connsiteY4356" fmla="*/ 543005 h 1525731"/>
                  <a:gd name="connsiteX4357" fmla="*/ 3876686 w 6801921"/>
                  <a:gd name="connsiteY4357" fmla="*/ 580997 h 1525731"/>
                  <a:gd name="connsiteX4358" fmla="*/ 3832241 w 6801921"/>
                  <a:gd name="connsiteY4358" fmla="*/ 618988 h 1525731"/>
                  <a:gd name="connsiteX4359" fmla="*/ 3773704 w 6801921"/>
                  <a:gd name="connsiteY4359" fmla="*/ 618988 h 1525731"/>
                  <a:gd name="connsiteX4360" fmla="*/ 3729265 w 6801921"/>
                  <a:gd name="connsiteY4360" fmla="*/ 580997 h 1525731"/>
                  <a:gd name="connsiteX4361" fmla="*/ 3773704 w 6801921"/>
                  <a:gd name="connsiteY4361" fmla="*/ 543005 h 1525731"/>
                  <a:gd name="connsiteX4362" fmla="*/ 5581178 w 6801921"/>
                  <a:gd name="connsiteY4362" fmla="*/ 537447 h 1525731"/>
                  <a:gd name="connsiteX4363" fmla="*/ 5701722 w 6801921"/>
                  <a:gd name="connsiteY4363" fmla="*/ 537447 h 1525731"/>
                  <a:gd name="connsiteX4364" fmla="*/ 5717332 w 6801921"/>
                  <a:gd name="connsiteY4364" fmla="*/ 550791 h 1525731"/>
                  <a:gd name="connsiteX4365" fmla="*/ 5717331 w 6801921"/>
                  <a:gd name="connsiteY4365" fmla="*/ 550791 h 1525731"/>
                  <a:gd name="connsiteX4366" fmla="*/ 5701721 w 6801921"/>
                  <a:gd name="connsiteY4366" fmla="*/ 564134 h 1525731"/>
                  <a:gd name="connsiteX4367" fmla="*/ 5581178 w 6801921"/>
                  <a:gd name="connsiteY4367" fmla="*/ 564134 h 1525731"/>
                  <a:gd name="connsiteX4368" fmla="*/ 5570140 w 6801921"/>
                  <a:gd name="connsiteY4368" fmla="*/ 560225 h 1525731"/>
                  <a:gd name="connsiteX4369" fmla="*/ 5565567 w 6801921"/>
                  <a:gd name="connsiteY4369" fmla="*/ 550791 h 1525731"/>
                  <a:gd name="connsiteX4370" fmla="*/ 5570140 w 6801921"/>
                  <a:gd name="connsiteY4370" fmla="*/ 541356 h 1525731"/>
                  <a:gd name="connsiteX4371" fmla="*/ 5581178 w 6801921"/>
                  <a:gd name="connsiteY4371" fmla="*/ 537447 h 1525731"/>
                  <a:gd name="connsiteX4372" fmla="*/ 1650880 w 6801921"/>
                  <a:gd name="connsiteY4372" fmla="*/ 537447 h 1525731"/>
                  <a:gd name="connsiteX4373" fmla="*/ 1771424 w 6801921"/>
                  <a:gd name="connsiteY4373" fmla="*/ 537447 h 1525731"/>
                  <a:gd name="connsiteX4374" fmla="*/ 1787033 w 6801921"/>
                  <a:gd name="connsiteY4374" fmla="*/ 550791 h 1525731"/>
                  <a:gd name="connsiteX4375" fmla="*/ 1771423 w 6801921"/>
                  <a:gd name="connsiteY4375" fmla="*/ 564134 h 1525731"/>
                  <a:gd name="connsiteX4376" fmla="*/ 1650880 w 6801921"/>
                  <a:gd name="connsiteY4376" fmla="*/ 564134 h 1525731"/>
                  <a:gd name="connsiteX4377" fmla="*/ 1639841 w 6801921"/>
                  <a:gd name="connsiteY4377" fmla="*/ 560225 h 1525731"/>
                  <a:gd name="connsiteX4378" fmla="*/ 1635270 w 6801921"/>
                  <a:gd name="connsiteY4378" fmla="*/ 550791 h 1525731"/>
                  <a:gd name="connsiteX4379" fmla="*/ 1639841 w 6801921"/>
                  <a:gd name="connsiteY4379" fmla="*/ 541356 h 1525731"/>
                  <a:gd name="connsiteX4380" fmla="*/ 1650880 w 6801921"/>
                  <a:gd name="connsiteY4380" fmla="*/ 537447 h 1525731"/>
                  <a:gd name="connsiteX4381" fmla="*/ 5243612 w 6801921"/>
                  <a:gd name="connsiteY4381" fmla="*/ 533742 h 1525731"/>
                  <a:gd name="connsiteX4382" fmla="*/ 5302150 w 6801921"/>
                  <a:gd name="connsiteY4382" fmla="*/ 533742 h 1525731"/>
                  <a:gd name="connsiteX4383" fmla="*/ 5346594 w 6801921"/>
                  <a:gd name="connsiteY4383" fmla="*/ 571733 h 1525731"/>
                  <a:gd name="connsiteX4384" fmla="*/ 5302150 w 6801921"/>
                  <a:gd name="connsiteY4384" fmla="*/ 609725 h 1525731"/>
                  <a:gd name="connsiteX4385" fmla="*/ 5243612 w 6801921"/>
                  <a:gd name="connsiteY4385" fmla="*/ 609725 h 1525731"/>
                  <a:gd name="connsiteX4386" fmla="*/ 5199167 w 6801921"/>
                  <a:gd name="connsiteY4386" fmla="*/ 571733 h 1525731"/>
                  <a:gd name="connsiteX4387" fmla="*/ 5243612 w 6801921"/>
                  <a:gd name="connsiteY4387" fmla="*/ 533742 h 1525731"/>
                  <a:gd name="connsiteX4388" fmla="*/ 1313314 w 6801921"/>
                  <a:gd name="connsiteY4388" fmla="*/ 533742 h 1525731"/>
                  <a:gd name="connsiteX4389" fmla="*/ 1371852 w 6801921"/>
                  <a:gd name="connsiteY4389" fmla="*/ 533742 h 1525731"/>
                  <a:gd name="connsiteX4390" fmla="*/ 1416296 w 6801921"/>
                  <a:gd name="connsiteY4390" fmla="*/ 571733 h 1525731"/>
                  <a:gd name="connsiteX4391" fmla="*/ 1371852 w 6801921"/>
                  <a:gd name="connsiteY4391" fmla="*/ 609725 h 1525731"/>
                  <a:gd name="connsiteX4392" fmla="*/ 1313314 w 6801921"/>
                  <a:gd name="connsiteY4392" fmla="*/ 609725 h 1525731"/>
                  <a:gd name="connsiteX4393" fmla="*/ 1268869 w 6801921"/>
                  <a:gd name="connsiteY4393" fmla="*/ 571733 h 1525731"/>
                  <a:gd name="connsiteX4394" fmla="*/ 1313314 w 6801921"/>
                  <a:gd name="connsiteY4394" fmla="*/ 533742 h 1525731"/>
                  <a:gd name="connsiteX4395" fmla="*/ 4291809 w 6801921"/>
                  <a:gd name="connsiteY4395" fmla="*/ 515208 h 1525731"/>
                  <a:gd name="connsiteX4396" fmla="*/ 4318945 w 6801921"/>
                  <a:gd name="connsiteY4396" fmla="*/ 515208 h 1525731"/>
                  <a:gd name="connsiteX4397" fmla="*/ 4342794 w 6801921"/>
                  <a:gd name="connsiteY4397" fmla="*/ 535594 h 1525731"/>
                  <a:gd name="connsiteX4398" fmla="*/ 4318945 w 6801921"/>
                  <a:gd name="connsiteY4398" fmla="*/ 555981 h 1525731"/>
                  <a:gd name="connsiteX4399" fmla="*/ 4293461 w 6801921"/>
                  <a:gd name="connsiteY4399" fmla="*/ 555981 h 1525731"/>
                  <a:gd name="connsiteX4400" fmla="*/ 4287345 w 6801921"/>
                  <a:gd name="connsiteY4400" fmla="*/ 570806 h 1525731"/>
                  <a:gd name="connsiteX4401" fmla="*/ 4339542 w 6801921"/>
                  <a:gd name="connsiteY4401" fmla="*/ 570806 h 1525731"/>
                  <a:gd name="connsiteX4402" fmla="*/ 4366643 w 6801921"/>
                  <a:gd name="connsiteY4402" fmla="*/ 593972 h 1525731"/>
                  <a:gd name="connsiteX4403" fmla="*/ 4339542 w 6801921"/>
                  <a:gd name="connsiteY4403" fmla="*/ 617138 h 1525731"/>
                  <a:gd name="connsiteX4404" fmla="*/ 4268237 w 6801921"/>
                  <a:gd name="connsiteY4404" fmla="*/ 617138 h 1525731"/>
                  <a:gd name="connsiteX4405" fmla="*/ 4264318 w 6801921"/>
                  <a:gd name="connsiteY4405" fmla="*/ 626639 h 1525731"/>
                  <a:gd name="connsiteX4406" fmla="*/ 4260431 w 6801921"/>
                  <a:gd name="connsiteY4406" fmla="*/ 618617 h 1525731"/>
                  <a:gd name="connsiteX4407" fmla="*/ 4260432 w 6801921"/>
                  <a:gd name="connsiteY4407" fmla="*/ 618617 h 1525731"/>
                  <a:gd name="connsiteX4408" fmla="*/ 4261149 w 6801921"/>
                  <a:gd name="connsiteY4408" fmla="*/ 617138 h 1525731"/>
                  <a:gd name="connsiteX4409" fmla="*/ 4259324 w 6801921"/>
                  <a:gd name="connsiteY4409" fmla="*/ 617138 h 1525731"/>
                  <a:gd name="connsiteX4410" fmla="*/ 4250987 w 6801921"/>
                  <a:gd name="connsiteY4410" fmla="*/ 614186 h 1525731"/>
                  <a:gd name="connsiteX4411" fmla="*/ 4268092 w 6801921"/>
                  <a:gd name="connsiteY4411" fmla="*/ 572714 h 1525731"/>
                  <a:gd name="connsiteX4412" fmla="*/ 4260432 w 6801921"/>
                  <a:gd name="connsiteY4412" fmla="*/ 556905 h 1525731"/>
                  <a:gd name="connsiteX4413" fmla="*/ 4273449 w 6801921"/>
                  <a:gd name="connsiteY4413" fmla="*/ 530041 h 1525731"/>
                  <a:gd name="connsiteX4414" fmla="*/ 4287785 w 6801921"/>
                  <a:gd name="connsiteY4414" fmla="*/ 524966 h 1525731"/>
                  <a:gd name="connsiteX4415" fmla="*/ 361512 w 6801921"/>
                  <a:gd name="connsiteY4415" fmla="*/ 515208 h 1525731"/>
                  <a:gd name="connsiteX4416" fmla="*/ 388647 w 6801921"/>
                  <a:gd name="connsiteY4416" fmla="*/ 515208 h 1525731"/>
                  <a:gd name="connsiteX4417" fmla="*/ 412497 w 6801921"/>
                  <a:gd name="connsiteY4417" fmla="*/ 535594 h 1525731"/>
                  <a:gd name="connsiteX4418" fmla="*/ 388647 w 6801921"/>
                  <a:gd name="connsiteY4418" fmla="*/ 555981 h 1525731"/>
                  <a:gd name="connsiteX4419" fmla="*/ 344695 w 6801921"/>
                  <a:gd name="connsiteY4419" fmla="*/ 555981 h 1525731"/>
                  <a:gd name="connsiteX4420" fmla="*/ 4382904 w 6801921"/>
                  <a:gd name="connsiteY4420" fmla="*/ 513356 h 1525731"/>
                  <a:gd name="connsiteX4421" fmla="*/ 4398080 w 6801921"/>
                  <a:gd name="connsiteY4421" fmla="*/ 513356 h 1525731"/>
                  <a:gd name="connsiteX4422" fmla="*/ 4420844 w 6801921"/>
                  <a:gd name="connsiteY4422" fmla="*/ 532815 h 1525731"/>
                  <a:gd name="connsiteX4423" fmla="*/ 4398080 w 6801921"/>
                  <a:gd name="connsiteY4423" fmla="*/ 552273 h 1525731"/>
                  <a:gd name="connsiteX4424" fmla="*/ 4382904 w 6801921"/>
                  <a:gd name="connsiteY4424" fmla="*/ 552273 h 1525731"/>
                  <a:gd name="connsiteX4425" fmla="*/ 4360139 w 6801921"/>
                  <a:gd name="connsiteY4425" fmla="*/ 532815 h 1525731"/>
                  <a:gd name="connsiteX4426" fmla="*/ 4382904 w 6801921"/>
                  <a:gd name="connsiteY4426" fmla="*/ 513356 h 1525731"/>
                  <a:gd name="connsiteX4427" fmla="*/ 452606 w 6801921"/>
                  <a:gd name="connsiteY4427" fmla="*/ 513356 h 1525731"/>
                  <a:gd name="connsiteX4428" fmla="*/ 467782 w 6801921"/>
                  <a:gd name="connsiteY4428" fmla="*/ 513356 h 1525731"/>
                  <a:gd name="connsiteX4429" fmla="*/ 490547 w 6801921"/>
                  <a:gd name="connsiteY4429" fmla="*/ 532815 h 1525731"/>
                  <a:gd name="connsiteX4430" fmla="*/ 467782 w 6801921"/>
                  <a:gd name="connsiteY4430" fmla="*/ 552273 h 1525731"/>
                  <a:gd name="connsiteX4431" fmla="*/ 452606 w 6801921"/>
                  <a:gd name="connsiteY4431" fmla="*/ 552273 h 1525731"/>
                  <a:gd name="connsiteX4432" fmla="*/ 429842 w 6801921"/>
                  <a:gd name="connsiteY4432" fmla="*/ 532815 h 1525731"/>
                  <a:gd name="connsiteX4433" fmla="*/ 452606 w 6801921"/>
                  <a:gd name="connsiteY4433" fmla="*/ 513356 h 1525731"/>
                  <a:gd name="connsiteX4434" fmla="*/ 3943896 w 6801921"/>
                  <a:gd name="connsiteY4434" fmla="*/ 509646 h 1525731"/>
                  <a:gd name="connsiteX4435" fmla="*/ 4039290 w 6801921"/>
                  <a:gd name="connsiteY4435" fmla="*/ 509646 h 1525731"/>
                  <a:gd name="connsiteX4436" fmla="*/ 4093493 w 6801921"/>
                  <a:gd name="connsiteY4436" fmla="*/ 555977 h 1525731"/>
                  <a:gd name="connsiteX4437" fmla="*/ 4039290 w 6801921"/>
                  <a:gd name="connsiteY4437" fmla="*/ 602308 h 1525731"/>
                  <a:gd name="connsiteX4438" fmla="*/ 3943896 w 6801921"/>
                  <a:gd name="connsiteY4438" fmla="*/ 602308 h 1525731"/>
                  <a:gd name="connsiteX4439" fmla="*/ 3889696 w 6801921"/>
                  <a:gd name="connsiteY4439" fmla="*/ 555977 h 1525731"/>
                  <a:gd name="connsiteX4440" fmla="*/ 3943896 w 6801921"/>
                  <a:gd name="connsiteY4440" fmla="*/ 509646 h 1525731"/>
                  <a:gd name="connsiteX4441" fmla="*/ 2953105 w 6801921"/>
                  <a:gd name="connsiteY4441" fmla="*/ 505940 h 1525731"/>
                  <a:gd name="connsiteX4442" fmla="*/ 3052836 w 6801921"/>
                  <a:gd name="connsiteY4442" fmla="*/ 505941 h 1525731"/>
                  <a:gd name="connsiteX4443" fmla="*/ 3071232 w 6801921"/>
                  <a:gd name="connsiteY4443" fmla="*/ 512454 h 1525731"/>
                  <a:gd name="connsiteX4444" fmla="*/ 3078851 w 6801921"/>
                  <a:gd name="connsiteY4444" fmla="*/ 528179 h 1525731"/>
                  <a:gd name="connsiteX4445" fmla="*/ 3071232 w 6801921"/>
                  <a:gd name="connsiteY4445" fmla="*/ 543903 h 1525731"/>
                  <a:gd name="connsiteX4446" fmla="*/ 3052836 w 6801921"/>
                  <a:gd name="connsiteY4446" fmla="*/ 550417 h 1525731"/>
                  <a:gd name="connsiteX4447" fmla="*/ 2953104 w 6801921"/>
                  <a:gd name="connsiteY4447" fmla="*/ 550417 h 1525731"/>
                  <a:gd name="connsiteX4448" fmla="*/ 2927088 w 6801921"/>
                  <a:gd name="connsiteY4448" fmla="*/ 528178 h 1525731"/>
                  <a:gd name="connsiteX4449" fmla="*/ 2927089 w 6801921"/>
                  <a:gd name="connsiteY4449" fmla="*/ 528178 h 1525731"/>
                  <a:gd name="connsiteX4450" fmla="*/ 2953105 w 6801921"/>
                  <a:gd name="connsiteY4450" fmla="*/ 505940 h 1525731"/>
                  <a:gd name="connsiteX4451" fmla="*/ 4687946 w 6801921"/>
                  <a:gd name="connsiteY4451" fmla="*/ 504088 h 1525731"/>
                  <a:gd name="connsiteX4452" fmla="*/ 4808491 w 6801921"/>
                  <a:gd name="connsiteY4452" fmla="*/ 504088 h 1525731"/>
                  <a:gd name="connsiteX4453" fmla="*/ 4824101 w 6801921"/>
                  <a:gd name="connsiteY4453" fmla="*/ 517432 h 1525731"/>
                  <a:gd name="connsiteX4454" fmla="*/ 4808491 w 6801921"/>
                  <a:gd name="connsiteY4454" fmla="*/ 530775 h 1525731"/>
                  <a:gd name="connsiteX4455" fmla="*/ 4687946 w 6801921"/>
                  <a:gd name="connsiteY4455" fmla="*/ 530775 h 1525731"/>
                  <a:gd name="connsiteX4456" fmla="*/ 4676909 w 6801921"/>
                  <a:gd name="connsiteY4456" fmla="*/ 526866 h 1525731"/>
                  <a:gd name="connsiteX4457" fmla="*/ 4672337 w 6801921"/>
                  <a:gd name="connsiteY4457" fmla="*/ 517432 h 1525731"/>
                  <a:gd name="connsiteX4458" fmla="*/ 4676909 w 6801921"/>
                  <a:gd name="connsiteY4458" fmla="*/ 507997 h 1525731"/>
                  <a:gd name="connsiteX4459" fmla="*/ 4687946 w 6801921"/>
                  <a:gd name="connsiteY4459" fmla="*/ 504088 h 1525731"/>
                  <a:gd name="connsiteX4460" fmla="*/ 757648 w 6801921"/>
                  <a:gd name="connsiteY4460" fmla="*/ 504088 h 1525731"/>
                  <a:gd name="connsiteX4461" fmla="*/ 878193 w 6801921"/>
                  <a:gd name="connsiteY4461" fmla="*/ 504088 h 1525731"/>
                  <a:gd name="connsiteX4462" fmla="*/ 893803 w 6801921"/>
                  <a:gd name="connsiteY4462" fmla="*/ 517432 h 1525731"/>
                  <a:gd name="connsiteX4463" fmla="*/ 878193 w 6801921"/>
                  <a:gd name="connsiteY4463" fmla="*/ 530775 h 1525731"/>
                  <a:gd name="connsiteX4464" fmla="*/ 757648 w 6801921"/>
                  <a:gd name="connsiteY4464" fmla="*/ 530775 h 1525731"/>
                  <a:gd name="connsiteX4465" fmla="*/ 746611 w 6801921"/>
                  <a:gd name="connsiteY4465" fmla="*/ 526866 h 1525731"/>
                  <a:gd name="connsiteX4466" fmla="*/ 742039 w 6801921"/>
                  <a:gd name="connsiteY4466" fmla="*/ 517432 h 1525731"/>
                  <a:gd name="connsiteX4467" fmla="*/ 746611 w 6801921"/>
                  <a:gd name="connsiteY4467" fmla="*/ 507997 h 1525731"/>
                  <a:gd name="connsiteX4468" fmla="*/ 757648 w 6801921"/>
                  <a:gd name="connsiteY4468" fmla="*/ 504088 h 1525731"/>
                  <a:gd name="connsiteX4469" fmla="*/ 3744870 w 6801921"/>
                  <a:gd name="connsiteY4469" fmla="*/ 501492 h 1525731"/>
                  <a:gd name="connsiteX4470" fmla="*/ 3865412 w 6801921"/>
                  <a:gd name="connsiteY4470" fmla="*/ 501493 h 1525731"/>
                  <a:gd name="connsiteX4471" fmla="*/ 3876450 w 6801921"/>
                  <a:gd name="connsiteY4471" fmla="*/ 505402 h 1525731"/>
                  <a:gd name="connsiteX4472" fmla="*/ 3881023 w 6801921"/>
                  <a:gd name="connsiteY4472" fmla="*/ 514836 h 1525731"/>
                  <a:gd name="connsiteX4473" fmla="*/ 3876450 w 6801921"/>
                  <a:gd name="connsiteY4473" fmla="*/ 524271 h 1525731"/>
                  <a:gd name="connsiteX4474" fmla="*/ 3865412 w 6801921"/>
                  <a:gd name="connsiteY4474" fmla="*/ 528179 h 1525731"/>
                  <a:gd name="connsiteX4475" fmla="*/ 3744868 w 6801921"/>
                  <a:gd name="connsiteY4475" fmla="*/ 528179 h 1525731"/>
                  <a:gd name="connsiteX4476" fmla="*/ 3729265 w 6801921"/>
                  <a:gd name="connsiteY4476" fmla="*/ 514836 h 1525731"/>
                  <a:gd name="connsiteX4477" fmla="*/ 3729265 w 6801921"/>
                  <a:gd name="connsiteY4477" fmla="*/ 514836 h 1525731"/>
                  <a:gd name="connsiteX4478" fmla="*/ 3744870 w 6801921"/>
                  <a:gd name="connsiteY4478" fmla="*/ 501492 h 1525731"/>
                  <a:gd name="connsiteX4479" fmla="*/ 3311643 w 6801921"/>
                  <a:gd name="connsiteY4479" fmla="*/ 501307 h 1525731"/>
                  <a:gd name="connsiteX4480" fmla="*/ 3317066 w 6801921"/>
                  <a:gd name="connsiteY4480" fmla="*/ 501307 h 1525731"/>
                  <a:gd name="connsiteX4481" fmla="*/ 3334138 w 6801921"/>
                  <a:gd name="connsiteY4481" fmla="*/ 515901 h 1525731"/>
                  <a:gd name="connsiteX4482" fmla="*/ 3317066 w 6801921"/>
                  <a:gd name="connsiteY4482" fmla="*/ 530494 h 1525731"/>
                  <a:gd name="connsiteX4483" fmla="*/ 3311643 w 6801921"/>
                  <a:gd name="connsiteY4483" fmla="*/ 530494 h 1525731"/>
                  <a:gd name="connsiteX4484" fmla="*/ 3294572 w 6801921"/>
                  <a:gd name="connsiteY4484" fmla="*/ 515901 h 1525731"/>
                  <a:gd name="connsiteX4485" fmla="*/ 3311643 w 6801921"/>
                  <a:gd name="connsiteY4485" fmla="*/ 501307 h 1525731"/>
                  <a:gd name="connsiteX4486" fmla="*/ 3617068 w 6801921"/>
                  <a:gd name="connsiteY4486" fmla="*/ 496675 h 1525731"/>
                  <a:gd name="connsiteX4487" fmla="*/ 3662599 w 6801921"/>
                  <a:gd name="connsiteY4487" fmla="*/ 496675 h 1525731"/>
                  <a:gd name="connsiteX4488" fmla="*/ 3707043 w 6801921"/>
                  <a:gd name="connsiteY4488" fmla="*/ 534666 h 1525731"/>
                  <a:gd name="connsiteX4489" fmla="*/ 3662599 w 6801921"/>
                  <a:gd name="connsiteY4489" fmla="*/ 572658 h 1525731"/>
                  <a:gd name="connsiteX4490" fmla="*/ 3617068 w 6801921"/>
                  <a:gd name="connsiteY4490" fmla="*/ 572658 h 1525731"/>
                  <a:gd name="connsiteX4491" fmla="*/ 3572623 w 6801921"/>
                  <a:gd name="connsiteY4491" fmla="*/ 534666 h 1525731"/>
                  <a:gd name="connsiteX4492" fmla="*/ 3617068 w 6801921"/>
                  <a:gd name="connsiteY4492" fmla="*/ 496675 h 1525731"/>
                  <a:gd name="connsiteX4493" fmla="*/ 2647679 w 6801921"/>
                  <a:gd name="connsiteY4493" fmla="*/ 495747 h 1525731"/>
                  <a:gd name="connsiteX4494" fmla="*/ 2734945 w 6801921"/>
                  <a:gd name="connsiteY4494" fmla="*/ 495748 h 1525731"/>
                  <a:gd name="connsiteX4495" fmla="*/ 2752382 w 6801921"/>
                  <a:gd name="connsiteY4495" fmla="*/ 501923 h 1525731"/>
                  <a:gd name="connsiteX4496" fmla="*/ 2759605 w 6801921"/>
                  <a:gd name="connsiteY4496" fmla="*/ 516828 h 1525731"/>
                  <a:gd name="connsiteX4497" fmla="*/ 2752382 w 6801921"/>
                  <a:gd name="connsiteY4497" fmla="*/ 531733 h 1525731"/>
                  <a:gd name="connsiteX4498" fmla="*/ 2734945 w 6801921"/>
                  <a:gd name="connsiteY4498" fmla="*/ 537908 h 1525731"/>
                  <a:gd name="connsiteX4499" fmla="*/ 2647678 w 6801921"/>
                  <a:gd name="connsiteY4499" fmla="*/ 537908 h 1525731"/>
                  <a:gd name="connsiteX4500" fmla="*/ 2623017 w 6801921"/>
                  <a:gd name="connsiteY4500" fmla="*/ 516827 h 1525731"/>
                  <a:gd name="connsiteX4501" fmla="*/ 2623018 w 6801921"/>
                  <a:gd name="connsiteY4501" fmla="*/ 516827 h 1525731"/>
                  <a:gd name="connsiteX4502" fmla="*/ 2647679 w 6801921"/>
                  <a:gd name="connsiteY4502" fmla="*/ 495747 h 1525731"/>
                  <a:gd name="connsiteX4503" fmla="*/ 3124381 w 6801921"/>
                  <a:gd name="connsiteY4503" fmla="*/ 494820 h 1525731"/>
                  <a:gd name="connsiteX4504" fmla="*/ 3224111 w 6801921"/>
                  <a:gd name="connsiteY4504" fmla="*/ 494821 h 1525731"/>
                  <a:gd name="connsiteX4505" fmla="*/ 3242507 w 6801921"/>
                  <a:gd name="connsiteY4505" fmla="*/ 501335 h 1525731"/>
                  <a:gd name="connsiteX4506" fmla="*/ 3250128 w 6801921"/>
                  <a:gd name="connsiteY4506" fmla="*/ 517060 h 1525731"/>
                  <a:gd name="connsiteX4507" fmla="*/ 3242507 w 6801921"/>
                  <a:gd name="connsiteY4507" fmla="*/ 532784 h 1525731"/>
                  <a:gd name="connsiteX4508" fmla="*/ 3224111 w 6801921"/>
                  <a:gd name="connsiteY4508" fmla="*/ 539298 h 1525731"/>
                  <a:gd name="connsiteX4509" fmla="*/ 3124380 w 6801921"/>
                  <a:gd name="connsiteY4509" fmla="*/ 539298 h 1525731"/>
                  <a:gd name="connsiteX4510" fmla="*/ 3098364 w 6801921"/>
                  <a:gd name="connsiteY4510" fmla="*/ 517059 h 1525731"/>
                  <a:gd name="connsiteX4511" fmla="*/ 3098365 w 6801921"/>
                  <a:gd name="connsiteY4511" fmla="*/ 517059 h 1525731"/>
                  <a:gd name="connsiteX4512" fmla="*/ 3124381 w 6801921"/>
                  <a:gd name="connsiteY4512" fmla="*/ 494820 h 1525731"/>
                  <a:gd name="connsiteX4513" fmla="*/ 5809473 w 6801921"/>
                  <a:gd name="connsiteY4513" fmla="*/ 489262 h 1525731"/>
                  <a:gd name="connsiteX4514" fmla="*/ 5855002 w 6801921"/>
                  <a:gd name="connsiteY4514" fmla="*/ 489262 h 1525731"/>
                  <a:gd name="connsiteX4515" fmla="*/ 5899447 w 6801921"/>
                  <a:gd name="connsiteY4515" fmla="*/ 527254 h 1525731"/>
                  <a:gd name="connsiteX4516" fmla="*/ 5855002 w 6801921"/>
                  <a:gd name="connsiteY4516" fmla="*/ 565245 h 1525731"/>
                  <a:gd name="connsiteX4517" fmla="*/ 5809473 w 6801921"/>
                  <a:gd name="connsiteY4517" fmla="*/ 565245 h 1525731"/>
                  <a:gd name="connsiteX4518" fmla="*/ 5765028 w 6801921"/>
                  <a:gd name="connsiteY4518" fmla="*/ 527254 h 1525731"/>
                  <a:gd name="connsiteX4519" fmla="*/ 5809473 w 6801921"/>
                  <a:gd name="connsiteY4519" fmla="*/ 489262 h 1525731"/>
                  <a:gd name="connsiteX4520" fmla="*/ 1879175 w 6801921"/>
                  <a:gd name="connsiteY4520" fmla="*/ 489262 h 1525731"/>
                  <a:gd name="connsiteX4521" fmla="*/ 1924704 w 6801921"/>
                  <a:gd name="connsiteY4521" fmla="*/ 489262 h 1525731"/>
                  <a:gd name="connsiteX4522" fmla="*/ 1969149 w 6801921"/>
                  <a:gd name="connsiteY4522" fmla="*/ 527254 h 1525731"/>
                  <a:gd name="connsiteX4523" fmla="*/ 1924704 w 6801921"/>
                  <a:gd name="connsiteY4523" fmla="*/ 565245 h 1525731"/>
                  <a:gd name="connsiteX4524" fmla="*/ 1879175 w 6801921"/>
                  <a:gd name="connsiteY4524" fmla="*/ 565245 h 1525731"/>
                  <a:gd name="connsiteX4525" fmla="*/ 1834730 w 6801921"/>
                  <a:gd name="connsiteY4525" fmla="*/ 527254 h 1525731"/>
                  <a:gd name="connsiteX4526" fmla="*/ 1879175 w 6801921"/>
                  <a:gd name="connsiteY4526" fmla="*/ 489262 h 1525731"/>
                  <a:gd name="connsiteX4527" fmla="*/ 5939556 w 6801921"/>
                  <a:gd name="connsiteY4527" fmla="*/ 487409 h 1525731"/>
                  <a:gd name="connsiteX4528" fmla="*/ 6019773 w 6801921"/>
                  <a:gd name="connsiteY4528" fmla="*/ 487409 h 1525731"/>
                  <a:gd name="connsiteX4529" fmla="*/ 6046874 w 6801921"/>
                  <a:gd name="connsiteY4529" fmla="*/ 510575 h 1525731"/>
                  <a:gd name="connsiteX4530" fmla="*/ 6019773 w 6801921"/>
                  <a:gd name="connsiteY4530" fmla="*/ 533741 h 1525731"/>
                  <a:gd name="connsiteX4531" fmla="*/ 5939556 w 6801921"/>
                  <a:gd name="connsiteY4531" fmla="*/ 533741 h 1525731"/>
                  <a:gd name="connsiteX4532" fmla="*/ 5912456 w 6801921"/>
                  <a:gd name="connsiteY4532" fmla="*/ 510575 h 1525731"/>
                  <a:gd name="connsiteX4533" fmla="*/ 5939556 w 6801921"/>
                  <a:gd name="connsiteY4533" fmla="*/ 487409 h 1525731"/>
                  <a:gd name="connsiteX4534" fmla="*/ 2009259 w 6801921"/>
                  <a:gd name="connsiteY4534" fmla="*/ 487409 h 1525731"/>
                  <a:gd name="connsiteX4535" fmla="*/ 2089476 w 6801921"/>
                  <a:gd name="connsiteY4535" fmla="*/ 487409 h 1525731"/>
                  <a:gd name="connsiteX4536" fmla="*/ 2116576 w 6801921"/>
                  <a:gd name="connsiteY4536" fmla="*/ 510575 h 1525731"/>
                  <a:gd name="connsiteX4537" fmla="*/ 2089476 w 6801921"/>
                  <a:gd name="connsiteY4537" fmla="*/ 533741 h 1525731"/>
                  <a:gd name="connsiteX4538" fmla="*/ 2009259 w 6801921"/>
                  <a:gd name="connsiteY4538" fmla="*/ 533741 h 1525731"/>
                  <a:gd name="connsiteX4539" fmla="*/ 1982158 w 6801921"/>
                  <a:gd name="connsiteY4539" fmla="*/ 510575 h 1525731"/>
                  <a:gd name="connsiteX4540" fmla="*/ 2009259 w 6801921"/>
                  <a:gd name="connsiteY4540" fmla="*/ 487409 h 1525731"/>
                  <a:gd name="connsiteX4541" fmla="*/ 6120588 w 6801921"/>
                  <a:gd name="connsiteY4541" fmla="*/ 481850 h 1525731"/>
                  <a:gd name="connsiteX4542" fmla="*/ 6215982 w 6801921"/>
                  <a:gd name="connsiteY4542" fmla="*/ 481850 h 1525731"/>
                  <a:gd name="connsiteX4543" fmla="*/ 6270183 w 6801921"/>
                  <a:gd name="connsiteY4543" fmla="*/ 528182 h 1525731"/>
                  <a:gd name="connsiteX4544" fmla="*/ 6215982 w 6801921"/>
                  <a:gd name="connsiteY4544" fmla="*/ 574513 h 1525731"/>
                  <a:gd name="connsiteX4545" fmla="*/ 6120588 w 6801921"/>
                  <a:gd name="connsiteY4545" fmla="*/ 574513 h 1525731"/>
                  <a:gd name="connsiteX4546" fmla="*/ 6066387 w 6801921"/>
                  <a:gd name="connsiteY4546" fmla="*/ 528182 h 1525731"/>
                  <a:gd name="connsiteX4547" fmla="*/ 6120588 w 6801921"/>
                  <a:gd name="connsiteY4547" fmla="*/ 481850 h 1525731"/>
                  <a:gd name="connsiteX4548" fmla="*/ 2190290 w 6801921"/>
                  <a:gd name="connsiteY4548" fmla="*/ 481850 h 1525731"/>
                  <a:gd name="connsiteX4549" fmla="*/ 2285684 w 6801921"/>
                  <a:gd name="connsiteY4549" fmla="*/ 481850 h 1525731"/>
                  <a:gd name="connsiteX4550" fmla="*/ 2339885 w 6801921"/>
                  <a:gd name="connsiteY4550" fmla="*/ 528182 h 1525731"/>
                  <a:gd name="connsiteX4551" fmla="*/ 2285684 w 6801921"/>
                  <a:gd name="connsiteY4551" fmla="*/ 574513 h 1525731"/>
                  <a:gd name="connsiteX4552" fmla="*/ 2190290 w 6801921"/>
                  <a:gd name="connsiteY4552" fmla="*/ 574513 h 1525731"/>
                  <a:gd name="connsiteX4553" fmla="*/ 2136089 w 6801921"/>
                  <a:gd name="connsiteY4553" fmla="*/ 528182 h 1525731"/>
                  <a:gd name="connsiteX4554" fmla="*/ 2190290 w 6801921"/>
                  <a:gd name="connsiteY4554" fmla="*/ 481850 h 1525731"/>
                  <a:gd name="connsiteX4555" fmla="*/ 5096184 w 6801921"/>
                  <a:gd name="connsiteY4555" fmla="*/ 470729 h 1525731"/>
                  <a:gd name="connsiteX4556" fmla="*/ 5141714 w 6801921"/>
                  <a:gd name="connsiteY4556" fmla="*/ 470729 h 1525731"/>
                  <a:gd name="connsiteX4557" fmla="*/ 5186158 w 6801921"/>
                  <a:gd name="connsiteY4557" fmla="*/ 508721 h 1525731"/>
                  <a:gd name="connsiteX4558" fmla="*/ 5141714 w 6801921"/>
                  <a:gd name="connsiteY4558" fmla="*/ 546713 h 1525731"/>
                  <a:gd name="connsiteX4559" fmla="*/ 5096184 w 6801921"/>
                  <a:gd name="connsiteY4559" fmla="*/ 546713 h 1525731"/>
                  <a:gd name="connsiteX4560" fmla="*/ 5051739 w 6801921"/>
                  <a:gd name="connsiteY4560" fmla="*/ 508721 h 1525731"/>
                  <a:gd name="connsiteX4561" fmla="*/ 5096184 w 6801921"/>
                  <a:gd name="connsiteY4561" fmla="*/ 470729 h 1525731"/>
                  <a:gd name="connsiteX4562" fmla="*/ 1165886 w 6801921"/>
                  <a:gd name="connsiteY4562" fmla="*/ 470729 h 1525731"/>
                  <a:gd name="connsiteX4563" fmla="*/ 1211417 w 6801921"/>
                  <a:gd name="connsiteY4563" fmla="*/ 470729 h 1525731"/>
                  <a:gd name="connsiteX4564" fmla="*/ 1255861 w 6801921"/>
                  <a:gd name="connsiteY4564" fmla="*/ 508721 h 1525731"/>
                  <a:gd name="connsiteX4565" fmla="*/ 1211417 w 6801921"/>
                  <a:gd name="connsiteY4565" fmla="*/ 546713 h 1525731"/>
                  <a:gd name="connsiteX4566" fmla="*/ 1165886 w 6801921"/>
                  <a:gd name="connsiteY4566" fmla="*/ 546713 h 1525731"/>
                  <a:gd name="connsiteX4567" fmla="*/ 1121442 w 6801921"/>
                  <a:gd name="connsiteY4567" fmla="*/ 508721 h 1525731"/>
                  <a:gd name="connsiteX4568" fmla="*/ 1165886 w 6801921"/>
                  <a:gd name="connsiteY4568" fmla="*/ 470729 h 1525731"/>
                  <a:gd name="connsiteX4569" fmla="*/ 5226268 w 6801921"/>
                  <a:gd name="connsiteY4569" fmla="*/ 468876 h 1525731"/>
                  <a:gd name="connsiteX4570" fmla="*/ 5306485 w 6801921"/>
                  <a:gd name="connsiteY4570" fmla="*/ 468876 h 1525731"/>
                  <a:gd name="connsiteX4571" fmla="*/ 5333586 w 6801921"/>
                  <a:gd name="connsiteY4571" fmla="*/ 492042 h 1525731"/>
                  <a:gd name="connsiteX4572" fmla="*/ 5306485 w 6801921"/>
                  <a:gd name="connsiteY4572" fmla="*/ 515208 h 1525731"/>
                  <a:gd name="connsiteX4573" fmla="*/ 5226268 w 6801921"/>
                  <a:gd name="connsiteY4573" fmla="*/ 515208 h 1525731"/>
                  <a:gd name="connsiteX4574" fmla="*/ 5199167 w 6801921"/>
                  <a:gd name="connsiteY4574" fmla="*/ 492042 h 1525731"/>
                  <a:gd name="connsiteX4575" fmla="*/ 5226268 w 6801921"/>
                  <a:gd name="connsiteY4575" fmla="*/ 468876 h 1525731"/>
                  <a:gd name="connsiteX4576" fmla="*/ 1295970 w 6801921"/>
                  <a:gd name="connsiteY4576" fmla="*/ 468876 h 1525731"/>
                  <a:gd name="connsiteX4577" fmla="*/ 1376188 w 6801921"/>
                  <a:gd name="connsiteY4577" fmla="*/ 468876 h 1525731"/>
                  <a:gd name="connsiteX4578" fmla="*/ 1403289 w 6801921"/>
                  <a:gd name="connsiteY4578" fmla="*/ 492042 h 1525731"/>
                  <a:gd name="connsiteX4579" fmla="*/ 1376188 w 6801921"/>
                  <a:gd name="connsiteY4579" fmla="*/ 515208 h 1525731"/>
                  <a:gd name="connsiteX4580" fmla="*/ 1295970 w 6801921"/>
                  <a:gd name="connsiteY4580" fmla="*/ 515208 h 1525731"/>
                  <a:gd name="connsiteX4581" fmla="*/ 1268869 w 6801921"/>
                  <a:gd name="connsiteY4581" fmla="*/ 492042 h 1525731"/>
                  <a:gd name="connsiteX4582" fmla="*/ 1295970 w 6801921"/>
                  <a:gd name="connsiteY4582" fmla="*/ 468876 h 1525731"/>
                  <a:gd name="connsiteX4583" fmla="*/ 6327637 w 6801921"/>
                  <a:gd name="connsiteY4583" fmla="*/ 465171 h 1525731"/>
                  <a:gd name="connsiteX4584" fmla="*/ 6386174 w 6801921"/>
                  <a:gd name="connsiteY4584" fmla="*/ 465171 h 1525731"/>
                  <a:gd name="connsiteX4585" fmla="*/ 6394332 w 6801921"/>
                  <a:gd name="connsiteY4585" fmla="*/ 466579 h 1525731"/>
                  <a:gd name="connsiteX4586" fmla="*/ 6419168 w 6801921"/>
                  <a:gd name="connsiteY4586" fmla="*/ 526795 h 1525731"/>
                  <a:gd name="connsiteX4587" fmla="*/ 6417602 w 6801921"/>
                  <a:gd name="connsiteY4587" fmla="*/ 530026 h 1525731"/>
                  <a:gd name="connsiteX4588" fmla="*/ 6386174 w 6801921"/>
                  <a:gd name="connsiteY4588" fmla="*/ 541154 h 1525731"/>
                  <a:gd name="connsiteX4589" fmla="*/ 6327637 w 6801921"/>
                  <a:gd name="connsiteY4589" fmla="*/ 541154 h 1525731"/>
                  <a:gd name="connsiteX4590" fmla="*/ 6283192 w 6801921"/>
                  <a:gd name="connsiteY4590" fmla="*/ 503163 h 1525731"/>
                  <a:gd name="connsiteX4591" fmla="*/ 6327637 w 6801921"/>
                  <a:gd name="connsiteY4591" fmla="*/ 465171 h 1525731"/>
                  <a:gd name="connsiteX4592" fmla="*/ 2397339 w 6801921"/>
                  <a:gd name="connsiteY4592" fmla="*/ 465171 h 1525731"/>
                  <a:gd name="connsiteX4593" fmla="*/ 2455877 w 6801921"/>
                  <a:gd name="connsiteY4593" fmla="*/ 465171 h 1525731"/>
                  <a:gd name="connsiteX4594" fmla="*/ 2464034 w 6801921"/>
                  <a:gd name="connsiteY4594" fmla="*/ 466579 h 1525731"/>
                  <a:gd name="connsiteX4595" fmla="*/ 2468802 w 6801921"/>
                  <a:gd name="connsiteY4595" fmla="*/ 478140 h 1525731"/>
                  <a:gd name="connsiteX4596" fmla="*/ 2554183 w 6801921"/>
                  <a:gd name="connsiteY4596" fmla="*/ 478140 h 1525731"/>
                  <a:gd name="connsiteX4597" fmla="*/ 2608385 w 6801921"/>
                  <a:gd name="connsiteY4597" fmla="*/ 524472 h 1525731"/>
                  <a:gd name="connsiteX4598" fmla="*/ 2554183 w 6801921"/>
                  <a:gd name="connsiteY4598" fmla="*/ 570803 h 1525731"/>
                  <a:gd name="connsiteX4599" fmla="*/ 2499604 w 6801921"/>
                  <a:gd name="connsiteY4599" fmla="*/ 570803 h 1525731"/>
                  <a:gd name="connsiteX4600" fmla="*/ 2495749 w 6801921"/>
                  <a:gd name="connsiteY4600" fmla="*/ 578758 h 1525731"/>
                  <a:gd name="connsiteX4601" fmla="*/ 2484712 w 6801921"/>
                  <a:gd name="connsiteY4601" fmla="*/ 582666 h 1525731"/>
                  <a:gd name="connsiteX4602" fmla="*/ 2364168 w 6801921"/>
                  <a:gd name="connsiteY4602" fmla="*/ 582666 h 1525731"/>
                  <a:gd name="connsiteX4603" fmla="*/ 2353130 w 6801921"/>
                  <a:gd name="connsiteY4603" fmla="*/ 578758 h 1525731"/>
                  <a:gd name="connsiteX4604" fmla="*/ 2348558 w 6801921"/>
                  <a:gd name="connsiteY4604" fmla="*/ 569323 h 1525731"/>
                  <a:gd name="connsiteX4605" fmla="*/ 2353130 w 6801921"/>
                  <a:gd name="connsiteY4605" fmla="*/ 559888 h 1525731"/>
                  <a:gd name="connsiteX4606" fmla="*/ 2364168 w 6801921"/>
                  <a:gd name="connsiteY4606" fmla="*/ 555979 h 1525731"/>
                  <a:gd name="connsiteX4607" fmla="*/ 2458285 w 6801921"/>
                  <a:gd name="connsiteY4607" fmla="*/ 555979 h 1525731"/>
                  <a:gd name="connsiteX4608" fmla="*/ 2452171 w 6801921"/>
                  <a:gd name="connsiteY4608" fmla="*/ 541154 h 1525731"/>
                  <a:gd name="connsiteX4609" fmla="*/ 2397339 w 6801921"/>
                  <a:gd name="connsiteY4609" fmla="*/ 541154 h 1525731"/>
                  <a:gd name="connsiteX4610" fmla="*/ 2352894 w 6801921"/>
                  <a:gd name="connsiteY4610" fmla="*/ 503163 h 1525731"/>
                  <a:gd name="connsiteX4611" fmla="*/ 2397339 w 6801921"/>
                  <a:gd name="connsiteY4611" fmla="*/ 465171 h 1525731"/>
                  <a:gd name="connsiteX4612" fmla="*/ 5407300 w 6801921"/>
                  <a:gd name="connsiteY4612" fmla="*/ 463318 h 1525731"/>
                  <a:gd name="connsiteX4613" fmla="*/ 5502694 w 6801921"/>
                  <a:gd name="connsiteY4613" fmla="*/ 463318 h 1525731"/>
                  <a:gd name="connsiteX4614" fmla="*/ 5556895 w 6801921"/>
                  <a:gd name="connsiteY4614" fmla="*/ 509649 h 1525731"/>
                  <a:gd name="connsiteX4615" fmla="*/ 5502694 w 6801921"/>
                  <a:gd name="connsiteY4615" fmla="*/ 555981 h 1525731"/>
                  <a:gd name="connsiteX4616" fmla="*/ 5407300 w 6801921"/>
                  <a:gd name="connsiteY4616" fmla="*/ 555981 h 1525731"/>
                  <a:gd name="connsiteX4617" fmla="*/ 5353098 w 6801921"/>
                  <a:gd name="connsiteY4617" fmla="*/ 509649 h 1525731"/>
                  <a:gd name="connsiteX4618" fmla="*/ 5407300 w 6801921"/>
                  <a:gd name="connsiteY4618" fmla="*/ 463318 h 1525731"/>
                  <a:gd name="connsiteX4619" fmla="*/ 1477002 w 6801921"/>
                  <a:gd name="connsiteY4619" fmla="*/ 463318 h 1525731"/>
                  <a:gd name="connsiteX4620" fmla="*/ 1572396 w 6801921"/>
                  <a:gd name="connsiteY4620" fmla="*/ 463318 h 1525731"/>
                  <a:gd name="connsiteX4621" fmla="*/ 1626598 w 6801921"/>
                  <a:gd name="connsiteY4621" fmla="*/ 509649 h 1525731"/>
                  <a:gd name="connsiteX4622" fmla="*/ 1572396 w 6801921"/>
                  <a:gd name="connsiteY4622" fmla="*/ 555981 h 1525731"/>
                  <a:gd name="connsiteX4623" fmla="*/ 1477002 w 6801921"/>
                  <a:gd name="connsiteY4623" fmla="*/ 555981 h 1525731"/>
                  <a:gd name="connsiteX4624" fmla="*/ 1422801 w 6801921"/>
                  <a:gd name="connsiteY4624" fmla="*/ 509649 h 1525731"/>
                  <a:gd name="connsiteX4625" fmla="*/ 1477002 w 6801921"/>
                  <a:gd name="connsiteY4625" fmla="*/ 463318 h 1525731"/>
                  <a:gd name="connsiteX4626" fmla="*/ 3933490 w 6801921"/>
                  <a:gd name="connsiteY4626" fmla="*/ 462574 h 1525731"/>
                  <a:gd name="connsiteX4627" fmla="*/ 4054033 w 6801921"/>
                  <a:gd name="connsiteY4627" fmla="*/ 462575 h 1525731"/>
                  <a:gd name="connsiteX4628" fmla="*/ 4065071 w 6801921"/>
                  <a:gd name="connsiteY4628" fmla="*/ 466483 h 1525731"/>
                  <a:gd name="connsiteX4629" fmla="*/ 4069643 w 6801921"/>
                  <a:gd name="connsiteY4629" fmla="*/ 475918 h 1525731"/>
                  <a:gd name="connsiteX4630" fmla="*/ 4065071 w 6801921"/>
                  <a:gd name="connsiteY4630" fmla="*/ 485353 h 1525731"/>
                  <a:gd name="connsiteX4631" fmla="*/ 4054033 w 6801921"/>
                  <a:gd name="connsiteY4631" fmla="*/ 489261 h 1525731"/>
                  <a:gd name="connsiteX4632" fmla="*/ 3933489 w 6801921"/>
                  <a:gd name="connsiteY4632" fmla="*/ 489261 h 1525731"/>
                  <a:gd name="connsiteX4633" fmla="*/ 3917879 w 6801921"/>
                  <a:gd name="connsiteY4633" fmla="*/ 475917 h 1525731"/>
                  <a:gd name="connsiteX4634" fmla="*/ 3917880 w 6801921"/>
                  <a:gd name="connsiteY4634" fmla="*/ 475917 h 1525731"/>
                  <a:gd name="connsiteX4635" fmla="*/ 3933490 w 6801921"/>
                  <a:gd name="connsiteY4635" fmla="*/ 462574 h 1525731"/>
                  <a:gd name="connsiteX4636" fmla="*/ 4144441 w 6801921"/>
                  <a:gd name="connsiteY4636" fmla="*/ 455902 h 1525731"/>
                  <a:gd name="connsiteX4637" fmla="*/ 4202979 w 6801921"/>
                  <a:gd name="connsiteY4637" fmla="*/ 455902 h 1525731"/>
                  <a:gd name="connsiteX4638" fmla="*/ 4247423 w 6801921"/>
                  <a:gd name="connsiteY4638" fmla="*/ 493893 h 1525731"/>
                  <a:gd name="connsiteX4639" fmla="*/ 4202979 w 6801921"/>
                  <a:gd name="connsiteY4639" fmla="*/ 531884 h 1525731"/>
                  <a:gd name="connsiteX4640" fmla="*/ 4144441 w 6801921"/>
                  <a:gd name="connsiteY4640" fmla="*/ 531884 h 1525731"/>
                  <a:gd name="connsiteX4641" fmla="*/ 4099994 w 6801921"/>
                  <a:gd name="connsiteY4641" fmla="*/ 493893 h 1525731"/>
                  <a:gd name="connsiteX4642" fmla="*/ 4144441 w 6801921"/>
                  <a:gd name="connsiteY4642" fmla="*/ 455902 h 1525731"/>
                  <a:gd name="connsiteX4643" fmla="*/ 3014350 w 6801921"/>
                  <a:gd name="connsiteY4643" fmla="*/ 454512 h 1525731"/>
                  <a:gd name="connsiteX4644" fmla="*/ 3029527 w 6801921"/>
                  <a:gd name="connsiteY4644" fmla="*/ 454512 h 1525731"/>
                  <a:gd name="connsiteX4645" fmla="*/ 3052292 w 6801921"/>
                  <a:gd name="connsiteY4645" fmla="*/ 473971 h 1525731"/>
                  <a:gd name="connsiteX4646" fmla="*/ 3029527 w 6801921"/>
                  <a:gd name="connsiteY4646" fmla="*/ 493430 h 1525731"/>
                  <a:gd name="connsiteX4647" fmla="*/ 3014350 w 6801921"/>
                  <a:gd name="connsiteY4647" fmla="*/ 493430 h 1525731"/>
                  <a:gd name="connsiteX4648" fmla="*/ 2991586 w 6801921"/>
                  <a:gd name="connsiteY4648" fmla="*/ 473971 h 1525731"/>
                  <a:gd name="connsiteX4649" fmla="*/ 3014350 w 6801921"/>
                  <a:gd name="connsiteY4649" fmla="*/ 454512 h 1525731"/>
                  <a:gd name="connsiteX4650" fmla="*/ 2730880 w 6801921"/>
                  <a:gd name="connsiteY4650" fmla="*/ 454512 h 1525731"/>
                  <a:gd name="connsiteX4651" fmla="*/ 2754184 w 6801921"/>
                  <a:gd name="connsiteY4651" fmla="*/ 454512 h 1525731"/>
                  <a:gd name="connsiteX4652" fmla="*/ 2770987 w 6801921"/>
                  <a:gd name="connsiteY4652" fmla="*/ 468875 h 1525731"/>
                  <a:gd name="connsiteX4653" fmla="*/ 2754184 w 6801921"/>
                  <a:gd name="connsiteY4653" fmla="*/ 483238 h 1525731"/>
                  <a:gd name="connsiteX4654" fmla="*/ 2730880 w 6801921"/>
                  <a:gd name="connsiteY4654" fmla="*/ 483238 h 1525731"/>
                  <a:gd name="connsiteX4655" fmla="*/ 2714077 w 6801921"/>
                  <a:gd name="connsiteY4655" fmla="*/ 468875 h 1525731"/>
                  <a:gd name="connsiteX4656" fmla="*/ 2730880 w 6801921"/>
                  <a:gd name="connsiteY4656" fmla="*/ 454512 h 1525731"/>
                  <a:gd name="connsiteX4657" fmla="*/ 386736 w 6801921"/>
                  <a:gd name="connsiteY4657" fmla="*/ 454050 h 1525731"/>
                  <a:gd name="connsiteX4658" fmla="*/ 453689 w 6801921"/>
                  <a:gd name="connsiteY4658" fmla="*/ 454050 h 1525731"/>
                  <a:gd name="connsiteX4659" fmla="*/ 477537 w 6801921"/>
                  <a:gd name="connsiteY4659" fmla="*/ 474436 h 1525731"/>
                  <a:gd name="connsiteX4660" fmla="*/ 453689 w 6801921"/>
                  <a:gd name="connsiteY4660" fmla="*/ 494823 h 1525731"/>
                  <a:gd name="connsiteX4661" fmla="*/ 369920 w 6801921"/>
                  <a:gd name="connsiteY4661" fmla="*/ 494823 h 1525731"/>
                  <a:gd name="connsiteX4662" fmla="*/ 2821936 w 6801921"/>
                  <a:gd name="connsiteY4662" fmla="*/ 453587 h 1525731"/>
                  <a:gd name="connsiteX4663" fmla="*/ 2867466 w 6801921"/>
                  <a:gd name="connsiteY4663" fmla="*/ 453587 h 1525731"/>
                  <a:gd name="connsiteX4664" fmla="*/ 2911911 w 6801921"/>
                  <a:gd name="connsiteY4664" fmla="*/ 491578 h 1525731"/>
                  <a:gd name="connsiteX4665" fmla="*/ 2867466 w 6801921"/>
                  <a:gd name="connsiteY4665" fmla="*/ 529570 h 1525731"/>
                  <a:gd name="connsiteX4666" fmla="*/ 2821936 w 6801921"/>
                  <a:gd name="connsiteY4666" fmla="*/ 529570 h 1525731"/>
                  <a:gd name="connsiteX4667" fmla="*/ 2777491 w 6801921"/>
                  <a:gd name="connsiteY4667" fmla="*/ 491578 h 1525731"/>
                  <a:gd name="connsiteX4668" fmla="*/ 2821936 w 6801921"/>
                  <a:gd name="connsiteY4668" fmla="*/ 453587 h 1525731"/>
                  <a:gd name="connsiteX4669" fmla="*/ 5784974 w 6801921"/>
                  <a:gd name="connsiteY4669" fmla="*/ 452198 h 1525731"/>
                  <a:gd name="connsiteX4670" fmla="*/ 5883838 w 6801921"/>
                  <a:gd name="connsiteY4670" fmla="*/ 452198 h 1525731"/>
                  <a:gd name="connsiteX4671" fmla="*/ 5899448 w 6801921"/>
                  <a:gd name="connsiteY4671" fmla="*/ 465542 h 1525731"/>
                  <a:gd name="connsiteX4672" fmla="*/ 5899447 w 6801921"/>
                  <a:gd name="connsiteY4672" fmla="*/ 465542 h 1525731"/>
                  <a:gd name="connsiteX4673" fmla="*/ 5883837 w 6801921"/>
                  <a:gd name="connsiteY4673" fmla="*/ 478885 h 1525731"/>
                  <a:gd name="connsiteX4674" fmla="*/ 5784974 w 6801921"/>
                  <a:gd name="connsiteY4674" fmla="*/ 478884 h 1525731"/>
                  <a:gd name="connsiteX4675" fmla="*/ 5773936 w 6801921"/>
                  <a:gd name="connsiteY4675" fmla="*/ 474977 h 1525731"/>
                  <a:gd name="connsiteX4676" fmla="*/ 5769364 w 6801921"/>
                  <a:gd name="connsiteY4676" fmla="*/ 465542 h 1525731"/>
                  <a:gd name="connsiteX4677" fmla="*/ 5773936 w 6801921"/>
                  <a:gd name="connsiteY4677" fmla="*/ 456106 h 1525731"/>
                  <a:gd name="connsiteX4678" fmla="*/ 5784974 w 6801921"/>
                  <a:gd name="connsiteY4678" fmla="*/ 452198 h 1525731"/>
                  <a:gd name="connsiteX4679" fmla="*/ 1854676 w 6801921"/>
                  <a:gd name="connsiteY4679" fmla="*/ 452198 h 1525731"/>
                  <a:gd name="connsiteX4680" fmla="*/ 1953540 w 6801921"/>
                  <a:gd name="connsiteY4680" fmla="*/ 452198 h 1525731"/>
                  <a:gd name="connsiteX4681" fmla="*/ 1969150 w 6801921"/>
                  <a:gd name="connsiteY4681" fmla="*/ 465542 h 1525731"/>
                  <a:gd name="connsiteX4682" fmla="*/ 1969149 w 6801921"/>
                  <a:gd name="connsiteY4682" fmla="*/ 465542 h 1525731"/>
                  <a:gd name="connsiteX4683" fmla="*/ 1953539 w 6801921"/>
                  <a:gd name="connsiteY4683" fmla="*/ 478885 h 1525731"/>
                  <a:gd name="connsiteX4684" fmla="*/ 1854676 w 6801921"/>
                  <a:gd name="connsiteY4684" fmla="*/ 478884 h 1525731"/>
                  <a:gd name="connsiteX4685" fmla="*/ 1843638 w 6801921"/>
                  <a:gd name="connsiteY4685" fmla="*/ 474977 h 1525731"/>
                  <a:gd name="connsiteX4686" fmla="*/ 1839067 w 6801921"/>
                  <a:gd name="connsiteY4686" fmla="*/ 465542 h 1525731"/>
                  <a:gd name="connsiteX4687" fmla="*/ 1843638 w 6801921"/>
                  <a:gd name="connsiteY4687" fmla="*/ 456106 h 1525731"/>
                  <a:gd name="connsiteX4688" fmla="*/ 1854676 w 6801921"/>
                  <a:gd name="connsiteY4688" fmla="*/ 452198 h 1525731"/>
                  <a:gd name="connsiteX4689" fmla="*/ 3467748 w 6801921"/>
                  <a:gd name="connsiteY4689" fmla="*/ 451730 h 1525731"/>
                  <a:gd name="connsiteX4690" fmla="*/ 3509479 w 6801921"/>
                  <a:gd name="connsiteY4690" fmla="*/ 451731 h 1525731"/>
                  <a:gd name="connsiteX4691" fmla="*/ 3538991 w 6801921"/>
                  <a:gd name="connsiteY4691" fmla="*/ 462180 h 1525731"/>
                  <a:gd name="connsiteX4692" fmla="*/ 3551216 w 6801921"/>
                  <a:gd name="connsiteY4692" fmla="*/ 487408 h 1525731"/>
                  <a:gd name="connsiteX4693" fmla="*/ 3538991 w 6801921"/>
                  <a:gd name="connsiteY4693" fmla="*/ 512634 h 1525731"/>
                  <a:gd name="connsiteX4694" fmla="*/ 3509479 w 6801921"/>
                  <a:gd name="connsiteY4694" fmla="*/ 523084 h 1525731"/>
                  <a:gd name="connsiteX4695" fmla="*/ 3467747 w 6801921"/>
                  <a:gd name="connsiteY4695" fmla="*/ 523084 h 1525731"/>
                  <a:gd name="connsiteX4696" fmla="*/ 3426010 w 6801921"/>
                  <a:gd name="connsiteY4696" fmla="*/ 487407 h 1525731"/>
                  <a:gd name="connsiteX4697" fmla="*/ 3426011 w 6801921"/>
                  <a:gd name="connsiteY4697" fmla="*/ 487407 h 1525731"/>
                  <a:gd name="connsiteX4698" fmla="*/ 3467748 w 6801921"/>
                  <a:gd name="connsiteY4698" fmla="*/ 451730 h 1525731"/>
                  <a:gd name="connsiteX4699" fmla="*/ 4485885 w 6801921"/>
                  <a:gd name="connsiteY4699" fmla="*/ 450344 h 1525731"/>
                  <a:gd name="connsiteX4700" fmla="*/ 4581278 w 6801921"/>
                  <a:gd name="connsiteY4700" fmla="*/ 450344 h 1525731"/>
                  <a:gd name="connsiteX4701" fmla="*/ 4635479 w 6801921"/>
                  <a:gd name="connsiteY4701" fmla="*/ 496677 h 1525731"/>
                  <a:gd name="connsiteX4702" fmla="*/ 4581278 w 6801921"/>
                  <a:gd name="connsiteY4702" fmla="*/ 543008 h 1525731"/>
                  <a:gd name="connsiteX4703" fmla="*/ 4485885 w 6801921"/>
                  <a:gd name="connsiteY4703" fmla="*/ 543008 h 1525731"/>
                  <a:gd name="connsiteX4704" fmla="*/ 4431684 w 6801921"/>
                  <a:gd name="connsiteY4704" fmla="*/ 496677 h 1525731"/>
                  <a:gd name="connsiteX4705" fmla="*/ 4485885 w 6801921"/>
                  <a:gd name="connsiteY4705" fmla="*/ 450344 h 1525731"/>
                  <a:gd name="connsiteX4706" fmla="*/ 555587 w 6801921"/>
                  <a:gd name="connsiteY4706" fmla="*/ 450344 h 1525731"/>
                  <a:gd name="connsiteX4707" fmla="*/ 650980 w 6801921"/>
                  <a:gd name="connsiteY4707" fmla="*/ 450344 h 1525731"/>
                  <a:gd name="connsiteX4708" fmla="*/ 705182 w 6801921"/>
                  <a:gd name="connsiteY4708" fmla="*/ 496677 h 1525731"/>
                  <a:gd name="connsiteX4709" fmla="*/ 650980 w 6801921"/>
                  <a:gd name="connsiteY4709" fmla="*/ 543008 h 1525731"/>
                  <a:gd name="connsiteX4710" fmla="*/ 555587 w 6801921"/>
                  <a:gd name="connsiteY4710" fmla="*/ 543008 h 1525731"/>
                  <a:gd name="connsiteX4711" fmla="*/ 501387 w 6801921"/>
                  <a:gd name="connsiteY4711" fmla="*/ 496677 h 1525731"/>
                  <a:gd name="connsiteX4712" fmla="*/ 555587 w 6801921"/>
                  <a:gd name="connsiteY4712" fmla="*/ 450344 h 1525731"/>
                  <a:gd name="connsiteX4713" fmla="*/ 4294036 w 6801921"/>
                  <a:gd name="connsiteY4713" fmla="*/ 448488 h 1525731"/>
                  <a:gd name="connsiteX4714" fmla="*/ 4322221 w 6801921"/>
                  <a:gd name="connsiteY4714" fmla="*/ 448488 h 1525731"/>
                  <a:gd name="connsiteX4715" fmla="*/ 4335301 w 6801921"/>
                  <a:gd name="connsiteY4715" fmla="*/ 450745 h 1525731"/>
                  <a:gd name="connsiteX4716" fmla="*/ 4336563 w 6801921"/>
                  <a:gd name="connsiteY4716" fmla="*/ 451473 h 1525731"/>
                  <a:gd name="connsiteX4717" fmla="*/ 4335501 w 6801921"/>
                  <a:gd name="connsiteY4717" fmla="*/ 454050 h 1525731"/>
                  <a:gd name="connsiteX4718" fmla="*/ 4383987 w 6801921"/>
                  <a:gd name="connsiteY4718" fmla="*/ 454050 h 1525731"/>
                  <a:gd name="connsiteX4719" fmla="*/ 4407835 w 6801921"/>
                  <a:gd name="connsiteY4719" fmla="*/ 474436 h 1525731"/>
                  <a:gd name="connsiteX4720" fmla="*/ 4383987 w 6801921"/>
                  <a:gd name="connsiteY4720" fmla="*/ 494823 h 1525731"/>
                  <a:gd name="connsiteX4721" fmla="*/ 4318684 w 6801921"/>
                  <a:gd name="connsiteY4721" fmla="*/ 494823 h 1525731"/>
                  <a:gd name="connsiteX4722" fmla="*/ 4314099 w 6801921"/>
                  <a:gd name="connsiteY4722" fmla="*/ 505940 h 1525731"/>
                  <a:gd name="connsiteX4723" fmla="*/ 4294036 w 6801921"/>
                  <a:gd name="connsiteY4723" fmla="*/ 505940 h 1525731"/>
                  <a:gd name="connsiteX4724" fmla="*/ 4260432 w 6801921"/>
                  <a:gd name="connsiteY4724" fmla="*/ 477215 h 1525731"/>
                  <a:gd name="connsiteX4725" fmla="*/ 4294036 w 6801921"/>
                  <a:gd name="connsiteY4725" fmla="*/ 448488 h 1525731"/>
                  <a:gd name="connsiteX4726" fmla="*/ 5614348 w 6801921"/>
                  <a:gd name="connsiteY4726" fmla="*/ 446639 h 1525731"/>
                  <a:gd name="connsiteX4727" fmla="*/ 5672886 w 6801921"/>
                  <a:gd name="connsiteY4727" fmla="*/ 446639 h 1525731"/>
                  <a:gd name="connsiteX4728" fmla="*/ 5717331 w 6801921"/>
                  <a:gd name="connsiteY4728" fmla="*/ 484630 h 1525731"/>
                  <a:gd name="connsiteX4729" fmla="*/ 5672886 w 6801921"/>
                  <a:gd name="connsiteY4729" fmla="*/ 522621 h 1525731"/>
                  <a:gd name="connsiteX4730" fmla="*/ 5614348 w 6801921"/>
                  <a:gd name="connsiteY4730" fmla="*/ 522621 h 1525731"/>
                  <a:gd name="connsiteX4731" fmla="*/ 5569904 w 6801921"/>
                  <a:gd name="connsiteY4731" fmla="*/ 484630 h 1525731"/>
                  <a:gd name="connsiteX4732" fmla="*/ 5614348 w 6801921"/>
                  <a:gd name="connsiteY4732" fmla="*/ 446639 h 1525731"/>
                  <a:gd name="connsiteX4733" fmla="*/ 1684050 w 6801921"/>
                  <a:gd name="connsiteY4733" fmla="*/ 446639 h 1525731"/>
                  <a:gd name="connsiteX4734" fmla="*/ 1742588 w 6801921"/>
                  <a:gd name="connsiteY4734" fmla="*/ 446639 h 1525731"/>
                  <a:gd name="connsiteX4735" fmla="*/ 1787033 w 6801921"/>
                  <a:gd name="connsiteY4735" fmla="*/ 484630 h 1525731"/>
                  <a:gd name="connsiteX4736" fmla="*/ 1742588 w 6801921"/>
                  <a:gd name="connsiteY4736" fmla="*/ 522621 h 1525731"/>
                  <a:gd name="connsiteX4737" fmla="*/ 1684050 w 6801921"/>
                  <a:gd name="connsiteY4737" fmla="*/ 522621 h 1525731"/>
                  <a:gd name="connsiteX4738" fmla="*/ 1639605 w 6801921"/>
                  <a:gd name="connsiteY4738" fmla="*/ 484630 h 1525731"/>
                  <a:gd name="connsiteX4739" fmla="*/ 1684050 w 6801921"/>
                  <a:gd name="connsiteY4739" fmla="*/ 446639 h 1525731"/>
                  <a:gd name="connsiteX4740" fmla="*/ 4681010 w 6801921"/>
                  <a:gd name="connsiteY4740" fmla="*/ 444784 h 1525731"/>
                  <a:gd name="connsiteX4741" fmla="*/ 4793746 w 6801921"/>
                  <a:gd name="connsiteY4741" fmla="*/ 444784 h 1525731"/>
                  <a:gd name="connsiteX4742" fmla="*/ 4817596 w 6801921"/>
                  <a:gd name="connsiteY4742" fmla="*/ 465170 h 1525731"/>
                  <a:gd name="connsiteX4743" fmla="*/ 4793746 w 6801921"/>
                  <a:gd name="connsiteY4743" fmla="*/ 485557 h 1525731"/>
                  <a:gd name="connsiteX4744" fmla="*/ 4681010 w 6801921"/>
                  <a:gd name="connsiteY4744" fmla="*/ 485557 h 1525731"/>
                  <a:gd name="connsiteX4745" fmla="*/ 4657160 w 6801921"/>
                  <a:gd name="connsiteY4745" fmla="*/ 465170 h 1525731"/>
                  <a:gd name="connsiteX4746" fmla="*/ 4681010 w 6801921"/>
                  <a:gd name="connsiteY4746" fmla="*/ 444784 h 1525731"/>
                  <a:gd name="connsiteX4747" fmla="*/ 750712 w 6801921"/>
                  <a:gd name="connsiteY4747" fmla="*/ 444784 h 1525731"/>
                  <a:gd name="connsiteX4748" fmla="*/ 863449 w 6801921"/>
                  <a:gd name="connsiteY4748" fmla="*/ 444784 h 1525731"/>
                  <a:gd name="connsiteX4749" fmla="*/ 887298 w 6801921"/>
                  <a:gd name="connsiteY4749" fmla="*/ 465170 h 1525731"/>
                  <a:gd name="connsiteX4750" fmla="*/ 863449 w 6801921"/>
                  <a:gd name="connsiteY4750" fmla="*/ 485557 h 1525731"/>
                  <a:gd name="connsiteX4751" fmla="*/ 750712 w 6801921"/>
                  <a:gd name="connsiteY4751" fmla="*/ 485557 h 1525731"/>
                  <a:gd name="connsiteX4752" fmla="*/ 726863 w 6801921"/>
                  <a:gd name="connsiteY4752" fmla="*/ 465170 h 1525731"/>
                  <a:gd name="connsiteX4753" fmla="*/ 750712 w 6801921"/>
                  <a:gd name="connsiteY4753" fmla="*/ 444784 h 1525731"/>
                  <a:gd name="connsiteX4754" fmla="*/ 3772622 w 6801921"/>
                  <a:gd name="connsiteY4754" fmla="*/ 442929 h 1525731"/>
                  <a:gd name="connsiteX4755" fmla="*/ 3872351 w 6801921"/>
                  <a:gd name="connsiteY4755" fmla="*/ 442930 h 1525731"/>
                  <a:gd name="connsiteX4756" fmla="*/ 3890748 w 6801921"/>
                  <a:gd name="connsiteY4756" fmla="*/ 449443 h 1525731"/>
                  <a:gd name="connsiteX4757" fmla="*/ 3898368 w 6801921"/>
                  <a:gd name="connsiteY4757" fmla="*/ 465168 h 1525731"/>
                  <a:gd name="connsiteX4758" fmla="*/ 3890748 w 6801921"/>
                  <a:gd name="connsiteY4758" fmla="*/ 480893 h 1525731"/>
                  <a:gd name="connsiteX4759" fmla="*/ 3872351 w 6801921"/>
                  <a:gd name="connsiteY4759" fmla="*/ 487407 h 1525731"/>
                  <a:gd name="connsiteX4760" fmla="*/ 3772622 w 6801921"/>
                  <a:gd name="connsiteY4760" fmla="*/ 487407 h 1525731"/>
                  <a:gd name="connsiteX4761" fmla="*/ 3746604 w 6801921"/>
                  <a:gd name="connsiteY4761" fmla="*/ 465168 h 1525731"/>
                  <a:gd name="connsiteX4762" fmla="*/ 3746605 w 6801921"/>
                  <a:gd name="connsiteY4762" fmla="*/ 465168 h 1525731"/>
                  <a:gd name="connsiteX4763" fmla="*/ 3772622 w 6801921"/>
                  <a:gd name="connsiteY4763" fmla="*/ 442929 h 1525731"/>
                  <a:gd name="connsiteX4764" fmla="*/ 4886974 w 6801921"/>
                  <a:gd name="connsiteY4764" fmla="*/ 441078 h 1525731"/>
                  <a:gd name="connsiteX4765" fmla="*/ 4982368 w 6801921"/>
                  <a:gd name="connsiteY4765" fmla="*/ 441078 h 1525731"/>
                  <a:gd name="connsiteX4766" fmla="*/ 5036564 w 6801921"/>
                  <a:gd name="connsiteY4766" fmla="*/ 487410 h 1525731"/>
                  <a:gd name="connsiteX4767" fmla="*/ 4982368 w 6801921"/>
                  <a:gd name="connsiteY4767" fmla="*/ 533742 h 1525731"/>
                  <a:gd name="connsiteX4768" fmla="*/ 4886974 w 6801921"/>
                  <a:gd name="connsiteY4768" fmla="*/ 533742 h 1525731"/>
                  <a:gd name="connsiteX4769" fmla="*/ 4832773 w 6801921"/>
                  <a:gd name="connsiteY4769" fmla="*/ 487410 h 1525731"/>
                  <a:gd name="connsiteX4770" fmla="*/ 4886974 w 6801921"/>
                  <a:gd name="connsiteY4770" fmla="*/ 441078 h 1525731"/>
                  <a:gd name="connsiteX4771" fmla="*/ 956676 w 6801921"/>
                  <a:gd name="connsiteY4771" fmla="*/ 441078 h 1525731"/>
                  <a:gd name="connsiteX4772" fmla="*/ 1052070 w 6801921"/>
                  <a:gd name="connsiteY4772" fmla="*/ 441078 h 1525731"/>
                  <a:gd name="connsiteX4773" fmla="*/ 1106265 w 6801921"/>
                  <a:gd name="connsiteY4773" fmla="*/ 487410 h 1525731"/>
                  <a:gd name="connsiteX4774" fmla="*/ 1052070 w 6801921"/>
                  <a:gd name="connsiteY4774" fmla="*/ 533742 h 1525731"/>
                  <a:gd name="connsiteX4775" fmla="*/ 956676 w 6801921"/>
                  <a:gd name="connsiteY4775" fmla="*/ 533742 h 1525731"/>
                  <a:gd name="connsiteX4776" fmla="*/ 902475 w 6801921"/>
                  <a:gd name="connsiteY4776" fmla="*/ 487410 h 1525731"/>
                  <a:gd name="connsiteX4777" fmla="*/ 956676 w 6801921"/>
                  <a:gd name="connsiteY4777" fmla="*/ 441078 h 1525731"/>
                  <a:gd name="connsiteX4778" fmla="*/ 2941178 w 6801921"/>
                  <a:gd name="connsiteY4778" fmla="*/ 439222 h 1525731"/>
                  <a:gd name="connsiteX4779" fmla="*/ 2956356 w 6801921"/>
                  <a:gd name="connsiteY4779" fmla="*/ 439222 h 1525731"/>
                  <a:gd name="connsiteX4780" fmla="*/ 2979120 w 6801921"/>
                  <a:gd name="connsiteY4780" fmla="*/ 458681 h 1525731"/>
                  <a:gd name="connsiteX4781" fmla="*/ 2956356 w 6801921"/>
                  <a:gd name="connsiteY4781" fmla="*/ 478140 h 1525731"/>
                  <a:gd name="connsiteX4782" fmla="*/ 2941178 w 6801921"/>
                  <a:gd name="connsiteY4782" fmla="*/ 478140 h 1525731"/>
                  <a:gd name="connsiteX4783" fmla="*/ 2918414 w 6801921"/>
                  <a:gd name="connsiteY4783" fmla="*/ 458681 h 1525731"/>
                  <a:gd name="connsiteX4784" fmla="*/ 2941178 w 6801921"/>
                  <a:gd name="connsiteY4784" fmla="*/ 439222 h 1525731"/>
                  <a:gd name="connsiteX4785" fmla="*/ 3590511 w 6801921"/>
                  <a:gd name="connsiteY4785" fmla="*/ 437369 h 1525731"/>
                  <a:gd name="connsiteX4786" fmla="*/ 3703248 w 6801921"/>
                  <a:gd name="connsiteY4786" fmla="*/ 437369 h 1525731"/>
                  <a:gd name="connsiteX4787" fmla="*/ 3727098 w 6801921"/>
                  <a:gd name="connsiteY4787" fmla="*/ 457755 h 1525731"/>
                  <a:gd name="connsiteX4788" fmla="*/ 3703248 w 6801921"/>
                  <a:gd name="connsiteY4788" fmla="*/ 478141 h 1525731"/>
                  <a:gd name="connsiteX4789" fmla="*/ 3590511 w 6801921"/>
                  <a:gd name="connsiteY4789" fmla="*/ 478141 h 1525731"/>
                  <a:gd name="connsiteX4790" fmla="*/ 3566662 w 6801921"/>
                  <a:gd name="connsiteY4790" fmla="*/ 457755 h 1525731"/>
                  <a:gd name="connsiteX4791" fmla="*/ 3590511 w 6801921"/>
                  <a:gd name="connsiteY4791" fmla="*/ 437369 h 1525731"/>
                  <a:gd name="connsiteX4792" fmla="*/ 5071686 w 6801921"/>
                  <a:gd name="connsiteY4792" fmla="*/ 433665 h 1525731"/>
                  <a:gd name="connsiteX4793" fmla="*/ 5170549 w 6801921"/>
                  <a:gd name="connsiteY4793" fmla="*/ 433665 h 1525731"/>
                  <a:gd name="connsiteX4794" fmla="*/ 5186159 w 6801921"/>
                  <a:gd name="connsiteY4794" fmla="*/ 447008 h 1525731"/>
                  <a:gd name="connsiteX4795" fmla="*/ 5186158 w 6801921"/>
                  <a:gd name="connsiteY4795" fmla="*/ 447008 h 1525731"/>
                  <a:gd name="connsiteX4796" fmla="*/ 5170549 w 6801921"/>
                  <a:gd name="connsiteY4796" fmla="*/ 460352 h 1525731"/>
                  <a:gd name="connsiteX4797" fmla="*/ 5071686 w 6801921"/>
                  <a:gd name="connsiteY4797" fmla="*/ 460352 h 1525731"/>
                  <a:gd name="connsiteX4798" fmla="*/ 5060648 w 6801921"/>
                  <a:gd name="connsiteY4798" fmla="*/ 456444 h 1525731"/>
                  <a:gd name="connsiteX4799" fmla="*/ 5056076 w 6801921"/>
                  <a:gd name="connsiteY4799" fmla="*/ 447008 h 1525731"/>
                  <a:gd name="connsiteX4800" fmla="*/ 5060648 w 6801921"/>
                  <a:gd name="connsiteY4800" fmla="*/ 437574 h 1525731"/>
                  <a:gd name="connsiteX4801" fmla="*/ 5071686 w 6801921"/>
                  <a:gd name="connsiteY4801" fmla="*/ 433665 h 1525731"/>
                  <a:gd name="connsiteX4802" fmla="*/ 1141388 w 6801921"/>
                  <a:gd name="connsiteY4802" fmla="*/ 433665 h 1525731"/>
                  <a:gd name="connsiteX4803" fmla="*/ 1240251 w 6801921"/>
                  <a:gd name="connsiteY4803" fmla="*/ 433665 h 1525731"/>
                  <a:gd name="connsiteX4804" fmla="*/ 1255862 w 6801921"/>
                  <a:gd name="connsiteY4804" fmla="*/ 447008 h 1525731"/>
                  <a:gd name="connsiteX4805" fmla="*/ 1255861 w 6801921"/>
                  <a:gd name="connsiteY4805" fmla="*/ 447008 h 1525731"/>
                  <a:gd name="connsiteX4806" fmla="*/ 1240251 w 6801921"/>
                  <a:gd name="connsiteY4806" fmla="*/ 460352 h 1525731"/>
                  <a:gd name="connsiteX4807" fmla="*/ 1141388 w 6801921"/>
                  <a:gd name="connsiteY4807" fmla="*/ 460352 h 1525731"/>
                  <a:gd name="connsiteX4808" fmla="*/ 1130351 w 6801921"/>
                  <a:gd name="connsiteY4808" fmla="*/ 456444 h 1525731"/>
                  <a:gd name="connsiteX4809" fmla="*/ 1125778 w 6801921"/>
                  <a:gd name="connsiteY4809" fmla="*/ 447008 h 1525731"/>
                  <a:gd name="connsiteX4810" fmla="*/ 1130351 w 6801921"/>
                  <a:gd name="connsiteY4810" fmla="*/ 437574 h 1525731"/>
                  <a:gd name="connsiteX4811" fmla="*/ 1141388 w 6801921"/>
                  <a:gd name="connsiteY4811" fmla="*/ 433665 h 1525731"/>
                  <a:gd name="connsiteX4812" fmla="*/ 5942809 w 6801921"/>
                  <a:gd name="connsiteY4812" fmla="*/ 431811 h 1525731"/>
                  <a:gd name="connsiteX4813" fmla="*/ 5999177 w 6801921"/>
                  <a:gd name="connsiteY4813" fmla="*/ 431811 h 1525731"/>
                  <a:gd name="connsiteX4814" fmla="*/ 6023025 w 6801921"/>
                  <a:gd name="connsiteY4814" fmla="*/ 452197 h 1525731"/>
                  <a:gd name="connsiteX4815" fmla="*/ 5999177 w 6801921"/>
                  <a:gd name="connsiteY4815" fmla="*/ 472584 h 1525731"/>
                  <a:gd name="connsiteX4816" fmla="*/ 5942809 w 6801921"/>
                  <a:gd name="connsiteY4816" fmla="*/ 472584 h 1525731"/>
                  <a:gd name="connsiteX4817" fmla="*/ 5918959 w 6801921"/>
                  <a:gd name="connsiteY4817" fmla="*/ 452197 h 1525731"/>
                  <a:gd name="connsiteX4818" fmla="*/ 5942809 w 6801921"/>
                  <a:gd name="connsiteY4818" fmla="*/ 431811 h 1525731"/>
                  <a:gd name="connsiteX4819" fmla="*/ 2012511 w 6801921"/>
                  <a:gd name="connsiteY4819" fmla="*/ 431811 h 1525731"/>
                  <a:gd name="connsiteX4820" fmla="*/ 2068878 w 6801921"/>
                  <a:gd name="connsiteY4820" fmla="*/ 431811 h 1525731"/>
                  <a:gd name="connsiteX4821" fmla="*/ 2092728 w 6801921"/>
                  <a:gd name="connsiteY4821" fmla="*/ 452197 h 1525731"/>
                  <a:gd name="connsiteX4822" fmla="*/ 2068878 w 6801921"/>
                  <a:gd name="connsiteY4822" fmla="*/ 472584 h 1525731"/>
                  <a:gd name="connsiteX4823" fmla="*/ 2012511 w 6801921"/>
                  <a:gd name="connsiteY4823" fmla="*/ 472584 h 1525731"/>
                  <a:gd name="connsiteX4824" fmla="*/ 1988662 w 6801921"/>
                  <a:gd name="connsiteY4824" fmla="*/ 452197 h 1525731"/>
                  <a:gd name="connsiteX4825" fmla="*/ 2012511 w 6801921"/>
                  <a:gd name="connsiteY4825" fmla="*/ 431811 h 1525731"/>
                  <a:gd name="connsiteX4826" fmla="*/ 6063135 w 6801921"/>
                  <a:gd name="connsiteY4826" fmla="*/ 429959 h 1525731"/>
                  <a:gd name="connsiteX4827" fmla="*/ 6078312 w 6801921"/>
                  <a:gd name="connsiteY4827" fmla="*/ 429959 h 1525731"/>
                  <a:gd name="connsiteX4828" fmla="*/ 6101076 w 6801921"/>
                  <a:gd name="connsiteY4828" fmla="*/ 449418 h 1525731"/>
                  <a:gd name="connsiteX4829" fmla="*/ 6078312 w 6801921"/>
                  <a:gd name="connsiteY4829" fmla="*/ 468877 h 1525731"/>
                  <a:gd name="connsiteX4830" fmla="*/ 6063135 w 6801921"/>
                  <a:gd name="connsiteY4830" fmla="*/ 468877 h 1525731"/>
                  <a:gd name="connsiteX4831" fmla="*/ 6040371 w 6801921"/>
                  <a:gd name="connsiteY4831" fmla="*/ 449418 h 1525731"/>
                  <a:gd name="connsiteX4832" fmla="*/ 6063135 w 6801921"/>
                  <a:gd name="connsiteY4832" fmla="*/ 429959 h 1525731"/>
                  <a:gd name="connsiteX4833" fmla="*/ 2132837 w 6801921"/>
                  <a:gd name="connsiteY4833" fmla="*/ 429959 h 1525731"/>
                  <a:gd name="connsiteX4834" fmla="*/ 2148014 w 6801921"/>
                  <a:gd name="connsiteY4834" fmla="*/ 429959 h 1525731"/>
                  <a:gd name="connsiteX4835" fmla="*/ 2170779 w 6801921"/>
                  <a:gd name="connsiteY4835" fmla="*/ 449418 h 1525731"/>
                  <a:gd name="connsiteX4836" fmla="*/ 2148014 w 6801921"/>
                  <a:gd name="connsiteY4836" fmla="*/ 468877 h 1525731"/>
                  <a:gd name="connsiteX4837" fmla="*/ 2132837 w 6801921"/>
                  <a:gd name="connsiteY4837" fmla="*/ 468877 h 1525731"/>
                  <a:gd name="connsiteX4838" fmla="*/ 2110073 w 6801921"/>
                  <a:gd name="connsiteY4838" fmla="*/ 449418 h 1525731"/>
                  <a:gd name="connsiteX4839" fmla="*/ 2132837 w 6801921"/>
                  <a:gd name="connsiteY4839" fmla="*/ 429959 h 1525731"/>
                  <a:gd name="connsiteX4840" fmla="*/ 6368180 w 6801921"/>
                  <a:gd name="connsiteY4840" fmla="*/ 420691 h 1525731"/>
                  <a:gd name="connsiteX4841" fmla="*/ 6375406 w 6801921"/>
                  <a:gd name="connsiteY4841" fmla="*/ 420691 h 1525731"/>
                  <a:gd name="connsiteX4842" fmla="*/ 6386412 w 6801921"/>
                  <a:gd name="connsiteY4842" fmla="*/ 447378 h 1525731"/>
                  <a:gd name="connsiteX4843" fmla="*/ 6368180 w 6801921"/>
                  <a:gd name="connsiteY4843" fmla="*/ 447378 h 1525731"/>
                  <a:gd name="connsiteX4844" fmla="*/ 6357142 w 6801921"/>
                  <a:gd name="connsiteY4844" fmla="*/ 443470 h 1525731"/>
                  <a:gd name="connsiteX4845" fmla="*/ 6352569 w 6801921"/>
                  <a:gd name="connsiteY4845" fmla="*/ 434034 h 1525731"/>
                  <a:gd name="connsiteX4846" fmla="*/ 6357142 w 6801921"/>
                  <a:gd name="connsiteY4846" fmla="*/ 424600 h 1525731"/>
                  <a:gd name="connsiteX4847" fmla="*/ 6368180 w 6801921"/>
                  <a:gd name="connsiteY4847" fmla="*/ 420691 h 1525731"/>
                  <a:gd name="connsiteX4848" fmla="*/ 2747572 w 6801921"/>
                  <a:gd name="connsiteY4848" fmla="*/ 415593 h 1525731"/>
                  <a:gd name="connsiteX4849" fmla="*/ 2839932 w 6801921"/>
                  <a:gd name="connsiteY4849" fmla="*/ 415594 h 1525731"/>
                  <a:gd name="connsiteX4850" fmla="*/ 2850969 w 6801921"/>
                  <a:gd name="connsiteY4850" fmla="*/ 419502 h 1525731"/>
                  <a:gd name="connsiteX4851" fmla="*/ 2855541 w 6801921"/>
                  <a:gd name="connsiteY4851" fmla="*/ 428937 h 1525731"/>
                  <a:gd name="connsiteX4852" fmla="*/ 2850969 w 6801921"/>
                  <a:gd name="connsiteY4852" fmla="*/ 438373 h 1525731"/>
                  <a:gd name="connsiteX4853" fmla="*/ 2839932 w 6801921"/>
                  <a:gd name="connsiteY4853" fmla="*/ 442280 h 1525731"/>
                  <a:gd name="connsiteX4854" fmla="*/ 2747572 w 6801921"/>
                  <a:gd name="connsiteY4854" fmla="*/ 442280 h 1525731"/>
                  <a:gd name="connsiteX4855" fmla="*/ 2731961 w 6801921"/>
                  <a:gd name="connsiteY4855" fmla="*/ 428937 h 1525731"/>
                  <a:gd name="connsiteX4856" fmla="*/ 2731962 w 6801921"/>
                  <a:gd name="connsiteY4856" fmla="*/ 428937 h 1525731"/>
                  <a:gd name="connsiteX4857" fmla="*/ 2747572 w 6801921"/>
                  <a:gd name="connsiteY4857" fmla="*/ 415593 h 1525731"/>
                  <a:gd name="connsiteX4858" fmla="*/ 5229521 w 6801921"/>
                  <a:gd name="connsiteY4858" fmla="*/ 413279 h 1525731"/>
                  <a:gd name="connsiteX4859" fmla="*/ 5285888 w 6801921"/>
                  <a:gd name="connsiteY4859" fmla="*/ 413279 h 1525731"/>
                  <a:gd name="connsiteX4860" fmla="*/ 5309738 w 6801921"/>
                  <a:gd name="connsiteY4860" fmla="*/ 433665 h 1525731"/>
                  <a:gd name="connsiteX4861" fmla="*/ 5285888 w 6801921"/>
                  <a:gd name="connsiteY4861" fmla="*/ 454051 h 1525731"/>
                  <a:gd name="connsiteX4862" fmla="*/ 5229521 w 6801921"/>
                  <a:gd name="connsiteY4862" fmla="*/ 454051 h 1525731"/>
                  <a:gd name="connsiteX4863" fmla="*/ 5205671 w 6801921"/>
                  <a:gd name="connsiteY4863" fmla="*/ 433665 h 1525731"/>
                  <a:gd name="connsiteX4864" fmla="*/ 5229521 w 6801921"/>
                  <a:gd name="connsiteY4864" fmla="*/ 413279 h 1525731"/>
                  <a:gd name="connsiteX4865" fmla="*/ 1299223 w 6801921"/>
                  <a:gd name="connsiteY4865" fmla="*/ 413279 h 1525731"/>
                  <a:gd name="connsiteX4866" fmla="*/ 1355591 w 6801921"/>
                  <a:gd name="connsiteY4866" fmla="*/ 413279 h 1525731"/>
                  <a:gd name="connsiteX4867" fmla="*/ 1379440 w 6801921"/>
                  <a:gd name="connsiteY4867" fmla="*/ 433665 h 1525731"/>
                  <a:gd name="connsiteX4868" fmla="*/ 1355591 w 6801921"/>
                  <a:gd name="connsiteY4868" fmla="*/ 454051 h 1525731"/>
                  <a:gd name="connsiteX4869" fmla="*/ 1299223 w 6801921"/>
                  <a:gd name="connsiteY4869" fmla="*/ 454051 h 1525731"/>
                  <a:gd name="connsiteX4870" fmla="*/ 1275374 w 6801921"/>
                  <a:gd name="connsiteY4870" fmla="*/ 433665 h 1525731"/>
                  <a:gd name="connsiteX4871" fmla="*/ 1299223 w 6801921"/>
                  <a:gd name="connsiteY4871" fmla="*/ 413279 h 1525731"/>
                  <a:gd name="connsiteX4872" fmla="*/ 5349847 w 6801921"/>
                  <a:gd name="connsiteY4872" fmla="*/ 411426 h 1525731"/>
                  <a:gd name="connsiteX4873" fmla="*/ 5365023 w 6801921"/>
                  <a:gd name="connsiteY4873" fmla="*/ 411426 h 1525731"/>
                  <a:gd name="connsiteX4874" fmla="*/ 5387788 w 6801921"/>
                  <a:gd name="connsiteY4874" fmla="*/ 430885 h 1525731"/>
                  <a:gd name="connsiteX4875" fmla="*/ 5365023 w 6801921"/>
                  <a:gd name="connsiteY4875" fmla="*/ 450344 h 1525731"/>
                  <a:gd name="connsiteX4876" fmla="*/ 5349847 w 6801921"/>
                  <a:gd name="connsiteY4876" fmla="*/ 450344 h 1525731"/>
                  <a:gd name="connsiteX4877" fmla="*/ 5327083 w 6801921"/>
                  <a:gd name="connsiteY4877" fmla="*/ 430885 h 1525731"/>
                  <a:gd name="connsiteX4878" fmla="*/ 5349847 w 6801921"/>
                  <a:gd name="connsiteY4878" fmla="*/ 411426 h 1525731"/>
                  <a:gd name="connsiteX4879" fmla="*/ 1419549 w 6801921"/>
                  <a:gd name="connsiteY4879" fmla="*/ 411426 h 1525731"/>
                  <a:gd name="connsiteX4880" fmla="*/ 1434726 w 6801921"/>
                  <a:gd name="connsiteY4880" fmla="*/ 411426 h 1525731"/>
                  <a:gd name="connsiteX4881" fmla="*/ 1457490 w 6801921"/>
                  <a:gd name="connsiteY4881" fmla="*/ 430885 h 1525731"/>
                  <a:gd name="connsiteX4882" fmla="*/ 1434726 w 6801921"/>
                  <a:gd name="connsiteY4882" fmla="*/ 450344 h 1525731"/>
                  <a:gd name="connsiteX4883" fmla="*/ 1419549 w 6801921"/>
                  <a:gd name="connsiteY4883" fmla="*/ 450344 h 1525731"/>
                  <a:gd name="connsiteX4884" fmla="*/ 1396785 w 6801921"/>
                  <a:gd name="connsiteY4884" fmla="*/ 430885 h 1525731"/>
                  <a:gd name="connsiteX4885" fmla="*/ 1419549 w 6801921"/>
                  <a:gd name="connsiteY4885" fmla="*/ 411426 h 1525731"/>
                  <a:gd name="connsiteX4886" fmla="*/ 3926553 w 6801921"/>
                  <a:gd name="connsiteY4886" fmla="*/ 405864 h 1525731"/>
                  <a:gd name="connsiteX4887" fmla="*/ 4026284 w 6801921"/>
                  <a:gd name="connsiteY4887" fmla="*/ 405865 h 1525731"/>
                  <a:gd name="connsiteX4888" fmla="*/ 4044679 w 6801921"/>
                  <a:gd name="connsiteY4888" fmla="*/ 412378 h 1525731"/>
                  <a:gd name="connsiteX4889" fmla="*/ 4052300 w 6801921"/>
                  <a:gd name="connsiteY4889" fmla="*/ 428103 h 1525731"/>
                  <a:gd name="connsiteX4890" fmla="*/ 4044679 w 6801921"/>
                  <a:gd name="connsiteY4890" fmla="*/ 443827 h 1525731"/>
                  <a:gd name="connsiteX4891" fmla="*/ 4026284 w 6801921"/>
                  <a:gd name="connsiteY4891" fmla="*/ 450341 h 1525731"/>
                  <a:gd name="connsiteX4892" fmla="*/ 3926553 w 6801921"/>
                  <a:gd name="connsiteY4892" fmla="*/ 450341 h 1525731"/>
                  <a:gd name="connsiteX4893" fmla="*/ 3900536 w 6801921"/>
                  <a:gd name="connsiteY4893" fmla="*/ 428102 h 1525731"/>
                  <a:gd name="connsiteX4894" fmla="*/ 3926553 w 6801921"/>
                  <a:gd name="connsiteY4894" fmla="*/ 405864 h 1525731"/>
                  <a:gd name="connsiteX4895" fmla="*/ 5654891 w 6801921"/>
                  <a:gd name="connsiteY4895" fmla="*/ 402159 h 1525731"/>
                  <a:gd name="connsiteX4896" fmla="*/ 5775435 w 6801921"/>
                  <a:gd name="connsiteY4896" fmla="*/ 402159 h 1525731"/>
                  <a:gd name="connsiteX4897" fmla="*/ 5791045 w 6801921"/>
                  <a:gd name="connsiteY4897" fmla="*/ 415502 h 1525731"/>
                  <a:gd name="connsiteX4898" fmla="*/ 5791044 w 6801921"/>
                  <a:gd name="connsiteY4898" fmla="*/ 415502 h 1525731"/>
                  <a:gd name="connsiteX4899" fmla="*/ 5775435 w 6801921"/>
                  <a:gd name="connsiteY4899" fmla="*/ 428846 h 1525731"/>
                  <a:gd name="connsiteX4900" fmla="*/ 5654891 w 6801921"/>
                  <a:gd name="connsiteY4900" fmla="*/ 428845 h 1525731"/>
                  <a:gd name="connsiteX4901" fmla="*/ 5643853 w 6801921"/>
                  <a:gd name="connsiteY4901" fmla="*/ 424937 h 1525731"/>
                  <a:gd name="connsiteX4902" fmla="*/ 5639281 w 6801921"/>
                  <a:gd name="connsiteY4902" fmla="*/ 415502 h 1525731"/>
                  <a:gd name="connsiteX4903" fmla="*/ 5643853 w 6801921"/>
                  <a:gd name="connsiteY4903" fmla="*/ 406067 h 1525731"/>
                  <a:gd name="connsiteX4904" fmla="*/ 5654891 w 6801921"/>
                  <a:gd name="connsiteY4904" fmla="*/ 402159 h 1525731"/>
                  <a:gd name="connsiteX4905" fmla="*/ 1724593 w 6801921"/>
                  <a:gd name="connsiteY4905" fmla="*/ 402159 h 1525731"/>
                  <a:gd name="connsiteX4906" fmla="*/ 1845137 w 6801921"/>
                  <a:gd name="connsiteY4906" fmla="*/ 402159 h 1525731"/>
                  <a:gd name="connsiteX4907" fmla="*/ 1860747 w 6801921"/>
                  <a:gd name="connsiteY4907" fmla="*/ 415502 h 1525731"/>
                  <a:gd name="connsiteX4908" fmla="*/ 1860747 w 6801921"/>
                  <a:gd name="connsiteY4908" fmla="*/ 415502 h 1525731"/>
                  <a:gd name="connsiteX4909" fmla="*/ 1845137 w 6801921"/>
                  <a:gd name="connsiteY4909" fmla="*/ 428846 h 1525731"/>
                  <a:gd name="connsiteX4910" fmla="*/ 1724593 w 6801921"/>
                  <a:gd name="connsiteY4910" fmla="*/ 428845 h 1525731"/>
                  <a:gd name="connsiteX4911" fmla="*/ 1713556 w 6801921"/>
                  <a:gd name="connsiteY4911" fmla="*/ 424937 h 1525731"/>
                  <a:gd name="connsiteX4912" fmla="*/ 1708983 w 6801921"/>
                  <a:gd name="connsiteY4912" fmla="*/ 415502 h 1525731"/>
                  <a:gd name="connsiteX4913" fmla="*/ 1713556 w 6801921"/>
                  <a:gd name="connsiteY4913" fmla="*/ 406067 h 1525731"/>
                  <a:gd name="connsiteX4914" fmla="*/ 1724593 w 6801921"/>
                  <a:gd name="connsiteY4914" fmla="*/ 402159 h 1525731"/>
                  <a:gd name="connsiteX4915" fmla="*/ 4954618 w 6801921"/>
                  <a:gd name="connsiteY4915" fmla="*/ 400306 h 1525731"/>
                  <a:gd name="connsiteX4916" fmla="*/ 5053475 w 6801921"/>
                  <a:gd name="connsiteY4916" fmla="*/ 400306 h 1525731"/>
                  <a:gd name="connsiteX4917" fmla="*/ 5069084 w 6801921"/>
                  <a:gd name="connsiteY4917" fmla="*/ 413650 h 1525731"/>
                  <a:gd name="connsiteX4918" fmla="*/ 5053474 w 6801921"/>
                  <a:gd name="connsiteY4918" fmla="*/ 426993 h 1525731"/>
                  <a:gd name="connsiteX4919" fmla="*/ 4954618 w 6801921"/>
                  <a:gd name="connsiteY4919" fmla="*/ 426993 h 1525731"/>
                  <a:gd name="connsiteX4920" fmla="*/ 4943580 w 6801921"/>
                  <a:gd name="connsiteY4920" fmla="*/ 423085 h 1525731"/>
                  <a:gd name="connsiteX4921" fmla="*/ 4939007 w 6801921"/>
                  <a:gd name="connsiteY4921" fmla="*/ 413650 h 1525731"/>
                  <a:gd name="connsiteX4922" fmla="*/ 4943580 w 6801921"/>
                  <a:gd name="connsiteY4922" fmla="*/ 404216 h 1525731"/>
                  <a:gd name="connsiteX4923" fmla="*/ 4954618 w 6801921"/>
                  <a:gd name="connsiteY4923" fmla="*/ 400306 h 1525731"/>
                  <a:gd name="connsiteX4924" fmla="*/ 1024320 w 6801921"/>
                  <a:gd name="connsiteY4924" fmla="*/ 400306 h 1525731"/>
                  <a:gd name="connsiteX4925" fmla="*/ 1123177 w 6801921"/>
                  <a:gd name="connsiteY4925" fmla="*/ 400306 h 1525731"/>
                  <a:gd name="connsiteX4926" fmla="*/ 1138787 w 6801921"/>
                  <a:gd name="connsiteY4926" fmla="*/ 413650 h 1525731"/>
                  <a:gd name="connsiteX4927" fmla="*/ 1123176 w 6801921"/>
                  <a:gd name="connsiteY4927" fmla="*/ 426993 h 1525731"/>
                  <a:gd name="connsiteX4928" fmla="*/ 1024320 w 6801921"/>
                  <a:gd name="connsiteY4928" fmla="*/ 426993 h 1525731"/>
                  <a:gd name="connsiteX4929" fmla="*/ 1013282 w 6801921"/>
                  <a:gd name="connsiteY4929" fmla="*/ 423085 h 1525731"/>
                  <a:gd name="connsiteX4930" fmla="*/ 1008709 w 6801921"/>
                  <a:gd name="connsiteY4930" fmla="*/ 413650 h 1525731"/>
                  <a:gd name="connsiteX4931" fmla="*/ 1013282 w 6801921"/>
                  <a:gd name="connsiteY4931" fmla="*/ 404216 h 1525731"/>
                  <a:gd name="connsiteX4932" fmla="*/ 1024320 w 6801921"/>
                  <a:gd name="connsiteY4932" fmla="*/ 400306 h 1525731"/>
                  <a:gd name="connsiteX4933" fmla="*/ 4823828 w 6801921"/>
                  <a:gd name="connsiteY4933" fmla="*/ 396599 h 1525731"/>
                  <a:gd name="connsiteX4934" fmla="*/ 4887244 w 6801921"/>
                  <a:gd name="connsiteY4934" fmla="*/ 396599 h 1525731"/>
                  <a:gd name="connsiteX4935" fmla="*/ 4907570 w 6801921"/>
                  <a:gd name="connsiteY4935" fmla="*/ 413973 h 1525731"/>
                  <a:gd name="connsiteX4936" fmla="*/ 4887244 w 6801921"/>
                  <a:gd name="connsiteY4936" fmla="*/ 431347 h 1525731"/>
                  <a:gd name="connsiteX4937" fmla="*/ 4823828 w 6801921"/>
                  <a:gd name="connsiteY4937" fmla="*/ 431347 h 1525731"/>
                  <a:gd name="connsiteX4938" fmla="*/ 4803503 w 6801921"/>
                  <a:gd name="connsiteY4938" fmla="*/ 413973 h 1525731"/>
                  <a:gd name="connsiteX4939" fmla="*/ 4823828 w 6801921"/>
                  <a:gd name="connsiteY4939" fmla="*/ 396599 h 1525731"/>
                  <a:gd name="connsiteX4940" fmla="*/ 893531 w 6801921"/>
                  <a:gd name="connsiteY4940" fmla="*/ 396599 h 1525731"/>
                  <a:gd name="connsiteX4941" fmla="*/ 956946 w 6801921"/>
                  <a:gd name="connsiteY4941" fmla="*/ 396599 h 1525731"/>
                  <a:gd name="connsiteX4942" fmla="*/ 977272 w 6801921"/>
                  <a:gd name="connsiteY4942" fmla="*/ 413973 h 1525731"/>
                  <a:gd name="connsiteX4943" fmla="*/ 956946 w 6801921"/>
                  <a:gd name="connsiteY4943" fmla="*/ 431347 h 1525731"/>
                  <a:gd name="connsiteX4944" fmla="*/ 893531 w 6801921"/>
                  <a:gd name="connsiteY4944" fmla="*/ 431347 h 1525731"/>
                  <a:gd name="connsiteX4945" fmla="*/ 873205 w 6801921"/>
                  <a:gd name="connsiteY4945" fmla="*/ 413973 h 1525731"/>
                  <a:gd name="connsiteX4946" fmla="*/ 893531 w 6801921"/>
                  <a:gd name="connsiteY4946" fmla="*/ 396599 h 1525731"/>
                  <a:gd name="connsiteX4947" fmla="*/ 4271710 w 6801921"/>
                  <a:gd name="connsiteY4947" fmla="*/ 396597 h 1525731"/>
                  <a:gd name="connsiteX4948" fmla="*/ 4321793 w 6801921"/>
                  <a:gd name="connsiteY4948" fmla="*/ 396597 h 1525731"/>
                  <a:gd name="connsiteX4949" fmla="*/ 4342823 w 6801921"/>
                  <a:gd name="connsiteY4949" fmla="*/ 414573 h 1525731"/>
                  <a:gd name="connsiteX4950" fmla="*/ 4321793 w 6801921"/>
                  <a:gd name="connsiteY4950" fmla="*/ 432549 h 1525731"/>
                  <a:gd name="connsiteX4951" fmla="*/ 4271710 w 6801921"/>
                  <a:gd name="connsiteY4951" fmla="*/ 432549 h 1525731"/>
                  <a:gd name="connsiteX4952" fmla="*/ 4250680 w 6801921"/>
                  <a:gd name="connsiteY4952" fmla="*/ 414573 h 1525731"/>
                  <a:gd name="connsiteX4953" fmla="*/ 4271710 w 6801921"/>
                  <a:gd name="connsiteY4953" fmla="*/ 396597 h 1525731"/>
                  <a:gd name="connsiteX4954" fmla="*/ 4097828 w 6801921"/>
                  <a:gd name="connsiteY4954" fmla="*/ 394744 h 1525731"/>
                  <a:gd name="connsiteX4955" fmla="*/ 4197560 w 6801921"/>
                  <a:gd name="connsiteY4955" fmla="*/ 394745 h 1525731"/>
                  <a:gd name="connsiteX4956" fmla="*/ 4215956 w 6801921"/>
                  <a:gd name="connsiteY4956" fmla="*/ 401259 h 1525731"/>
                  <a:gd name="connsiteX4957" fmla="*/ 4223575 w 6801921"/>
                  <a:gd name="connsiteY4957" fmla="*/ 416984 h 1525731"/>
                  <a:gd name="connsiteX4958" fmla="*/ 4215956 w 6801921"/>
                  <a:gd name="connsiteY4958" fmla="*/ 432708 h 1525731"/>
                  <a:gd name="connsiteX4959" fmla="*/ 4197560 w 6801921"/>
                  <a:gd name="connsiteY4959" fmla="*/ 439222 h 1525731"/>
                  <a:gd name="connsiteX4960" fmla="*/ 4097827 w 6801921"/>
                  <a:gd name="connsiteY4960" fmla="*/ 439222 h 1525731"/>
                  <a:gd name="connsiteX4961" fmla="*/ 4071813 w 6801921"/>
                  <a:gd name="connsiteY4961" fmla="*/ 416983 h 1525731"/>
                  <a:gd name="connsiteX4962" fmla="*/ 4071814 w 6801921"/>
                  <a:gd name="connsiteY4962" fmla="*/ 416983 h 1525731"/>
                  <a:gd name="connsiteX4963" fmla="*/ 4097828 w 6801921"/>
                  <a:gd name="connsiteY4963" fmla="*/ 394744 h 1525731"/>
                  <a:gd name="connsiteX4964" fmla="*/ 2934568 w 6801921"/>
                  <a:gd name="connsiteY4964" fmla="*/ 393354 h 1525731"/>
                  <a:gd name="connsiteX4965" fmla="*/ 3025300 w 6801921"/>
                  <a:gd name="connsiteY4965" fmla="*/ 393355 h 1525731"/>
                  <a:gd name="connsiteX4966" fmla="*/ 3036338 w 6801921"/>
                  <a:gd name="connsiteY4966" fmla="*/ 397263 h 1525731"/>
                  <a:gd name="connsiteX4967" fmla="*/ 3040910 w 6801921"/>
                  <a:gd name="connsiteY4967" fmla="*/ 406699 h 1525731"/>
                  <a:gd name="connsiteX4968" fmla="*/ 3036338 w 6801921"/>
                  <a:gd name="connsiteY4968" fmla="*/ 416133 h 1525731"/>
                  <a:gd name="connsiteX4969" fmla="*/ 3025300 w 6801921"/>
                  <a:gd name="connsiteY4969" fmla="*/ 420041 h 1525731"/>
                  <a:gd name="connsiteX4970" fmla="*/ 2934567 w 6801921"/>
                  <a:gd name="connsiteY4970" fmla="*/ 420041 h 1525731"/>
                  <a:gd name="connsiteX4971" fmla="*/ 2918957 w 6801921"/>
                  <a:gd name="connsiteY4971" fmla="*/ 406698 h 1525731"/>
                  <a:gd name="connsiteX4972" fmla="*/ 2918958 w 6801921"/>
                  <a:gd name="connsiteY4972" fmla="*/ 406698 h 1525731"/>
                  <a:gd name="connsiteX4973" fmla="*/ 2934568 w 6801921"/>
                  <a:gd name="connsiteY4973" fmla="*/ 393354 h 1525731"/>
                  <a:gd name="connsiteX4974" fmla="*/ 3101615 w 6801921"/>
                  <a:gd name="connsiteY4974" fmla="*/ 391037 h 1525731"/>
                  <a:gd name="connsiteX4975" fmla="*/ 3160152 w 6801921"/>
                  <a:gd name="connsiteY4975" fmla="*/ 391037 h 1525731"/>
                  <a:gd name="connsiteX4976" fmla="*/ 3204597 w 6801921"/>
                  <a:gd name="connsiteY4976" fmla="*/ 429029 h 1525731"/>
                  <a:gd name="connsiteX4977" fmla="*/ 3160152 w 6801921"/>
                  <a:gd name="connsiteY4977" fmla="*/ 467021 h 1525731"/>
                  <a:gd name="connsiteX4978" fmla="*/ 3101615 w 6801921"/>
                  <a:gd name="connsiteY4978" fmla="*/ 467021 h 1525731"/>
                  <a:gd name="connsiteX4979" fmla="*/ 3057171 w 6801921"/>
                  <a:gd name="connsiteY4979" fmla="*/ 429029 h 1525731"/>
                  <a:gd name="connsiteX4980" fmla="*/ 3101615 w 6801921"/>
                  <a:gd name="connsiteY4980" fmla="*/ 391037 h 1525731"/>
                  <a:gd name="connsiteX4981" fmla="*/ 3278311 w 6801921"/>
                  <a:gd name="connsiteY4981" fmla="*/ 391037 h 1525731"/>
                  <a:gd name="connsiteX4982" fmla="*/ 3373706 w 6801921"/>
                  <a:gd name="connsiteY4982" fmla="*/ 391037 h 1525731"/>
                  <a:gd name="connsiteX4983" fmla="*/ 3427906 w 6801921"/>
                  <a:gd name="connsiteY4983" fmla="*/ 437369 h 1525731"/>
                  <a:gd name="connsiteX4984" fmla="*/ 3373706 w 6801921"/>
                  <a:gd name="connsiteY4984" fmla="*/ 483700 h 1525731"/>
                  <a:gd name="connsiteX4985" fmla="*/ 3278311 w 6801921"/>
                  <a:gd name="connsiteY4985" fmla="*/ 483700 h 1525731"/>
                  <a:gd name="connsiteX4986" fmla="*/ 3224110 w 6801921"/>
                  <a:gd name="connsiteY4986" fmla="*/ 437369 h 1525731"/>
                  <a:gd name="connsiteX4987" fmla="*/ 3278311 w 6801921"/>
                  <a:gd name="connsiteY4987" fmla="*/ 391037 h 1525731"/>
                  <a:gd name="connsiteX4988" fmla="*/ 4737238 w 6801921"/>
                  <a:gd name="connsiteY4988" fmla="*/ 390344 h 1525731"/>
                  <a:gd name="connsiteX4989" fmla="*/ 4760816 w 6801921"/>
                  <a:gd name="connsiteY4989" fmla="*/ 390344 h 1525731"/>
                  <a:gd name="connsiteX4990" fmla="*/ 4783986 w 6801921"/>
                  <a:gd name="connsiteY4990" fmla="*/ 410151 h 1525731"/>
                  <a:gd name="connsiteX4991" fmla="*/ 4760815 w 6801921"/>
                  <a:gd name="connsiteY4991" fmla="*/ 429958 h 1525731"/>
                  <a:gd name="connsiteX4992" fmla="*/ 4737238 w 6801921"/>
                  <a:gd name="connsiteY4992" fmla="*/ 429957 h 1525731"/>
                  <a:gd name="connsiteX4993" fmla="*/ 4720853 w 6801921"/>
                  <a:gd name="connsiteY4993" fmla="*/ 424156 h 1525731"/>
                  <a:gd name="connsiteX4994" fmla="*/ 4714066 w 6801921"/>
                  <a:gd name="connsiteY4994" fmla="*/ 410151 h 1525731"/>
                  <a:gd name="connsiteX4995" fmla="*/ 4720853 w 6801921"/>
                  <a:gd name="connsiteY4995" fmla="*/ 396145 h 1525731"/>
                  <a:gd name="connsiteX4996" fmla="*/ 4737238 w 6801921"/>
                  <a:gd name="connsiteY4996" fmla="*/ 390344 h 1525731"/>
                  <a:gd name="connsiteX4997" fmla="*/ 806940 w 6801921"/>
                  <a:gd name="connsiteY4997" fmla="*/ 390344 h 1525731"/>
                  <a:gd name="connsiteX4998" fmla="*/ 830518 w 6801921"/>
                  <a:gd name="connsiteY4998" fmla="*/ 390344 h 1525731"/>
                  <a:gd name="connsiteX4999" fmla="*/ 853688 w 6801921"/>
                  <a:gd name="connsiteY4999" fmla="*/ 410151 h 1525731"/>
                  <a:gd name="connsiteX5000" fmla="*/ 830517 w 6801921"/>
                  <a:gd name="connsiteY5000" fmla="*/ 429958 h 1525731"/>
                  <a:gd name="connsiteX5001" fmla="*/ 806940 w 6801921"/>
                  <a:gd name="connsiteY5001" fmla="*/ 429957 h 1525731"/>
                  <a:gd name="connsiteX5002" fmla="*/ 790555 w 6801921"/>
                  <a:gd name="connsiteY5002" fmla="*/ 424156 h 1525731"/>
                  <a:gd name="connsiteX5003" fmla="*/ 783768 w 6801921"/>
                  <a:gd name="connsiteY5003" fmla="*/ 410151 h 1525731"/>
                  <a:gd name="connsiteX5004" fmla="*/ 790555 w 6801921"/>
                  <a:gd name="connsiteY5004" fmla="*/ 396145 h 1525731"/>
                  <a:gd name="connsiteX5005" fmla="*/ 806940 w 6801921"/>
                  <a:gd name="connsiteY5005" fmla="*/ 390344 h 1525731"/>
                  <a:gd name="connsiteX5006" fmla="*/ 3475604 w 6801921"/>
                  <a:gd name="connsiteY5006" fmla="*/ 383624 h 1525731"/>
                  <a:gd name="connsiteX5007" fmla="*/ 3588342 w 6801921"/>
                  <a:gd name="connsiteY5007" fmla="*/ 383624 h 1525731"/>
                  <a:gd name="connsiteX5008" fmla="*/ 3612191 w 6801921"/>
                  <a:gd name="connsiteY5008" fmla="*/ 404011 h 1525731"/>
                  <a:gd name="connsiteX5009" fmla="*/ 3588342 w 6801921"/>
                  <a:gd name="connsiteY5009" fmla="*/ 424396 h 1525731"/>
                  <a:gd name="connsiteX5010" fmla="*/ 3475604 w 6801921"/>
                  <a:gd name="connsiteY5010" fmla="*/ 424396 h 1525731"/>
                  <a:gd name="connsiteX5011" fmla="*/ 3451755 w 6801921"/>
                  <a:gd name="connsiteY5011" fmla="*/ 404011 h 1525731"/>
                  <a:gd name="connsiteX5012" fmla="*/ 3475604 w 6801921"/>
                  <a:gd name="connsiteY5012" fmla="*/ 383624 h 1525731"/>
                  <a:gd name="connsiteX5013" fmla="*/ 5841994 w 6801921"/>
                  <a:gd name="connsiteY5013" fmla="*/ 374361 h 1525731"/>
                  <a:gd name="connsiteX5014" fmla="*/ 5874514 w 6801921"/>
                  <a:gd name="connsiteY5014" fmla="*/ 374361 h 1525731"/>
                  <a:gd name="connsiteX5015" fmla="*/ 5910287 w 6801921"/>
                  <a:gd name="connsiteY5015" fmla="*/ 404940 h 1525731"/>
                  <a:gd name="connsiteX5016" fmla="*/ 5874514 w 6801921"/>
                  <a:gd name="connsiteY5016" fmla="*/ 435519 h 1525731"/>
                  <a:gd name="connsiteX5017" fmla="*/ 5841994 w 6801921"/>
                  <a:gd name="connsiteY5017" fmla="*/ 435519 h 1525731"/>
                  <a:gd name="connsiteX5018" fmla="*/ 5806221 w 6801921"/>
                  <a:gd name="connsiteY5018" fmla="*/ 404940 h 1525731"/>
                  <a:gd name="connsiteX5019" fmla="*/ 5841994 w 6801921"/>
                  <a:gd name="connsiteY5019" fmla="*/ 374361 h 1525731"/>
                  <a:gd name="connsiteX5020" fmla="*/ 1911697 w 6801921"/>
                  <a:gd name="connsiteY5020" fmla="*/ 374361 h 1525731"/>
                  <a:gd name="connsiteX5021" fmla="*/ 1944216 w 6801921"/>
                  <a:gd name="connsiteY5021" fmla="*/ 374361 h 1525731"/>
                  <a:gd name="connsiteX5022" fmla="*/ 1979989 w 6801921"/>
                  <a:gd name="connsiteY5022" fmla="*/ 404940 h 1525731"/>
                  <a:gd name="connsiteX5023" fmla="*/ 1944216 w 6801921"/>
                  <a:gd name="connsiteY5023" fmla="*/ 435519 h 1525731"/>
                  <a:gd name="connsiteX5024" fmla="*/ 1911697 w 6801921"/>
                  <a:gd name="connsiteY5024" fmla="*/ 435519 h 1525731"/>
                  <a:gd name="connsiteX5025" fmla="*/ 1875923 w 6801921"/>
                  <a:gd name="connsiteY5025" fmla="*/ 404940 h 1525731"/>
                  <a:gd name="connsiteX5026" fmla="*/ 1911697 w 6801921"/>
                  <a:gd name="connsiteY5026" fmla="*/ 374361 h 1525731"/>
                  <a:gd name="connsiteX5027" fmla="*/ 2565023 w 6801921"/>
                  <a:gd name="connsiteY5027" fmla="*/ 372504 h 1525731"/>
                  <a:gd name="connsiteX5028" fmla="*/ 2660417 w 6801921"/>
                  <a:gd name="connsiteY5028" fmla="*/ 372504 h 1525731"/>
                  <a:gd name="connsiteX5029" fmla="*/ 2714619 w 6801921"/>
                  <a:gd name="connsiteY5029" fmla="*/ 418836 h 1525731"/>
                  <a:gd name="connsiteX5030" fmla="*/ 2660417 w 6801921"/>
                  <a:gd name="connsiteY5030" fmla="*/ 465167 h 1525731"/>
                  <a:gd name="connsiteX5031" fmla="*/ 2565023 w 6801921"/>
                  <a:gd name="connsiteY5031" fmla="*/ 465167 h 1525731"/>
                  <a:gd name="connsiteX5032" fmla="*/ 2510822 w 6801921"/>
                  <a:gd name="connsiteY5032" fmla="*/ 418836 h 1525731"/>
                  <a:gd name="connsiteX5033" fmla="*/ 2565023 w 6801921"/>
                  <a:gd name="connsiteY5033" fmla="*/ 372504 h 1525731"/>
                  <a:gd name="connsiteX5034" fmla="*/ 5951481 w 6801921"/>
                  <a:gd name="connsiteY5034" fmla="*/ 370653 h 1525731"/>
                  <a:gd name="connsiteX5035" fmla="*/ 6064218 w 6801921"/>
                  <a:gd name="connsiteY5035" fmla="*/ 370653 h 1525731"/>
                  <a:gd name="connsiteX5036" fmla="*/ 6088068 w 6801921"/>
                  <a:gd name="connsiteY5036" fmla="*/ 391040 h 1525731"/>
                  <a:gd name="connsiteX5037" fmla="*/ 6064218 w 6801921"/>
                  <a:gd name="connsiteY5037" fmla="*/ 411426 h 1525731"/>
                  <a:gd name="connsiteX5038" fmla="*/ 5951481 w 6801921"/>
                  <a:gd name="connsiteY5038" fmla="*/ 411426 h 1525731"/>
                  <a:gd name="connsiteX5039" fmla="*/ 5927632 w 6801921"/>
                  <a:gd name="connsiteY5039" fmla="*/ 391040 h 1525731"/>
                  <a:gd name="connsiteX5040" fmla="*/ 5951481 w 6801921"/>
                  <a:gd name="connsiteY5040" fmla="*/ 370653 h 1525731"/>
                  <a:gd name="connsiteX5041" fmla="*/ 2021183 w 6801921"/>
                  <a:gd name="connsiteY5041" fmla="*/ 370653 h 1525731"/>
                  <a:gd name="connsiteX5042" fmla="*/ 2133921 w 6801921"/>
                  <a:gd name="connsiteY5042" fmla="*/ 370653 h 1525731"/>
                  <a:gd name="connsiteX5043" fmla="*/ 2157769 w 6801921"/>
                  <a:gd name="connsiteY5043" fmla="*/ 391040 h 1525731"/>
                  <a:gd name="connsiteX5044" fmla="*/ 2133921 w 6801921"/>
                  <a:gd name="connsiteY5044" fmla="*/ 411426 h 1525731"/>
                  <a:gd name="connsiteX5045" fmla="*/ 2021183 w 6801921"/>
                  <a:gd name="connsiteY5045" fmla="*/ 411426 h 1525731"/>
                  <a:gd name="connsiteX5046" fmla="*/ 1997334 w 6801921"/>
                  <a:gd name="connsiteY5046" fmla="*/ 391040 h 1525731"/>
                  <a:gd name="connsiteX5047" fmla="*/ 2021183 w 6801921"/>
                  <a:gd name="connsiteY5047" fmla="*/ 370653 h 1525731"/>
                  <a:gd name="connsiteX5048" fmla="*/ 6166117 w 6801921"/>
                  <a:gd name="connsiteY5048" fmla="*/ 366948 h 1525731"/>
                  <a:gd name="connsiteX5049" fmla="*/ 6261511 w 6801921"/>
                  <a:gd name="connsiteY5049" fmla="*/ 366948 h 1525731"/>
                  <a:gd name="connsiteX5050" fmla="*/ 6315712 w 6801921"/>
                  <a:gd name="connsiteY5050" fmla="*/ 413280 h 1525731"/>
                  <a:gd name="connsiteX5051" fmla="*/ 6261511 w 6801921"/>
                  <a:gd name="connsiteY5051" fmla="*/ 459611 h 1525731"/>
                  <a:gd name="connsiteX5052" fmla="*/ 6166117 w 6801921"/>
                  <a:gd name="connsiteY5052" fmla="*/ 459611 h 1525731"/>
                  <a:gd name="connsiteX5053" fmla="*/ 6111916 w 6801921"/>
                  <a:gd name="connsiteY5053" fmla="*/ 413280 h 1525731"/>
                  <a:gd name="connsiteX5054" fmla="*/ 6166117 w 6801921"/>
                  <a:gd name="connsiteY5054" fmla="*/ 366948 h 1525731"/>
                  <a:gd name="connsiteX5055" fmla="*/ 2235819 w 6801921"/>
                  <a:gd name="connsiteY5055" fmla="*/ 366948 h 1525731"/>
                  <a:gd name="connsiteX5056" fmla="*/ 2331213 w 6801921"/>
                  <a:gd name="connsiteY5056" fmla="*/ 366948 h 1525731"/>
                  <a:gd name="connsiteX5057" fmla="*/ 2385415 w 6801921"/>
                  <a:gd name="connsiteY5057" fmla="*/ 413280 h 1525731"/>
                  <a:gd name="connsiteX5058" fmla="*/ 2331213 w 6801921"/>
                  <a:gd name="connsiteY5058" fmla="*/ 459611 h 1525731"/>
                  <a:gd name="connsiteX5059" fmla="*/ 2235819 w 6801921"/>
                  <a:gd name="connsiteY5059" fmla="*/ 459611 h 1525731"/>
                  <a:gd name="connsiteX5060" fmla="*/ 2181619 w 6801921"/>
                  <a:gd name="connsiteY5060" fmla="*/ 413280 h 1525731"/>
                  <a:gd name="connsiteX5061" fmla="*/ 2235819 w 6801921"/>
                  <a:gd name="connsiteY5061" fmla="*/ 366948 h 1525731"/>
                  <a:gd name="connsiteX5062" fmla="*/ 2762316 w 6801921"/>
                  <a:gd name="connsiteY5062" fmla="*/ 365091 h 1525731"/>
                  <a:gd name="connsiteX5063" fmla="*/ 2875053 w 6801921"/>
                  <a:gd name="connsiteY5063" fmla="*/ 365091 h 1525731"/>
                  <a:gd name="connsiteX5064" fmla="*/ 2898903 w 6801921"/>
                  <a:gd name="connsiteY5064" fmla="*/ 385478 h 1525731"/>
                  <a:gd name="connsiteX5065" fmla="*/ 2875053 w 6801921"/>
                  <a:gd name="connsiteY5065" fmla="*/ 405864 h 1525731"/>
                  <a:gd name="connsiteX5066" fmla="*/ 2762316 w 6801921"/>
                  <a:gd name="connsiteY5066" fmla="*/ 405864 h 1525731"/>
                  <a:gd name="connsiteX5067" fmla="*/ 2738467 w 6801921"/>
                  <a:gd name="connsiteY5067" fmla="*/ 385478 h 1525731"/>
                  <a:gd name="connsiteX5068" fmla="*/ 2762316 w 6801921"/>
                  <a:gd name="connsiteY5068" fmla="*/ 365091 h 1525731"/>
                  <a:gd name="connsiteX5069" fmla="*/ 6352258 w 6801921"/>
                  <a:gd name="connsiteY5069" fmla="*/ 364568 h 1525731"/>
                  <a:gd name="connsiteX5070" fmla="*/ 6367762 w 6801921"/>
                  <a:gd name="connsiteY5070" fmla="*/ 402160 h 1525731"/>
                  <a:gd name="connsiteX5071" fmla="*/ 6361242 w 6801921"/>
                  <a:gd name="connsiteY5071" fmla="*/ 402160 h 1525731"/>
                  <a:gd name="connsiteX5072" fmla="*/ 6337393 w 6801921"/>
                  <a:gd name="connsiteY5072" fmla="*/ 381773 h 1525731"/>
                  <a:gd name="connsiteX5073" fmla="*/ 6344378 w 6801921"/>
                  <a:gd name="connsiteY5073" fmla="*/ 367358 h 1525731"/>
                  <a:gd name="connsiteX5074" fmla="*/ 2421960 w 6801921"/>
                  <a:gd name="connsiteY5074" fmla="*/ 364568 h 1525731"/>
                  <a:gd name="connsiteX5075" fmla="*/ 2425233 w 6801921"/>
                  <a:gd name="connsiteY5075" fmla="*/ 372505 h 1525731"/>
                  <a:gd name="connsiteX5076" fmla="*/ 2446865 w 6801921"/>
                  <a:gd name="connsiteY5076" fmla="*/ 372505 h 1525731"/>
                  <a:gd name="connsiteX5077" fmla="*/ 2491310 w 6801921"/>
                  <a:gd name="connsiteY5077" fmla="*/ 410497 h 1525731"/>
                  <a:gd name="connsiteX5078" fmla="*/ 2478292 w 6801921"/>
                  <a:gd name="connsiteY5078" fmla="*/ 437360 h 1525731"/>
                  <a:gd name="connsiteX5079" fmla="*/ 2455336 w 6801921"/>
                  <a:gd name="connsiteY5079" fmla="*/ 445489 h 1525731"/>
                  <a:gd name="connsiteX5080" fmla="*/ 2456115 w 6801921"/>
                  <a:gd name="connsiteY5080" fmla="*/ 447378 h 1525731"/>
                  <a:gd name="connsiteX5081" fmla="*/ 2450001 w 6801921"/>
                  <a:gd name="connsiteY5081" fmla="*/ 447378 h 1525731"/>
                  <a:gd name="connsiteX5082" fmla="*/ 2446865 w 6801921"/>
                  <a:gd name="connsiteY5082" fmla="*/ 448488 h 1525731"/>
                  <a:gd name="connsiteX5083" fmla="*/ 2413950 w 6801921"/>
                  <a:gd name="connsiteY5083" fmla="*/ 448488 h 1525731"/>
                  <a:gd name="connsiteX5084" fmla="*/ 2382992 w 6801921"/>
                  <a:gd name="connsiteY5084" fmla="*/ 373425 h 1525731"/>
                  <a:gd name="connsiteX5085" fmla="*/ 2388327 w 6801921"/>
                  <a:gd name="connsiteY5085" fmla="*/ 372505 h 1525731"/>
                  <a:gd name="connsiteX5086" fmla="*/ 2411587 w 6801921"/>
                  <a:gd name="connsiteY5086" fmla="*/ 372505 h 1525731"/>
                  <a:gd name="connsiteX5087" fmla="*/ 2414081 w 6801921"/>
                  <a:gd name="connsiteY5087" fmla="*/ 367358 h 1525731"/>
                  <a:gd name="connsiteX5088" fmla="*/ 4601874 w 6801921"/>
                  <a:gd name="connsiteY5088" fmla="*/ 357682 h 1525731"/>
                  <a:gd name="connsiteX5089" fmla="*/ 4660412 w 6801921"/>
                  <a:gd name="connsiteY5089" fmla="*/ 357682 h 1525731"/>
                  <a:gd name="connsiteX5090" fmla="*/ 4704857 w 6801921"/>
                  <a:gd name="connsiteY5090" fmla="*/ 395673 h 1525731"/>
                  <a:gd name="connsiteX5091" fmla="*/ 4660412 w 6801921"/>
                  <a:gd name="connsiteY5091" fmla="*/ 433665 h 1525731"/>
                  <a:gd name="connsiteX5092" fmla="*/ 4601874 w 6801921"/>
                  <a:gd name="connsiteY5092" fmla="*/ 433665 h 1525731"/>
                  <a:gd name="connsiteX5093" fmla="*/ 4557429 w 6801921"/>
                  <a:gd name="connsiteY5093" fmla="*/ 395673 h 1525731"/>
                  <a:gd name="connsiteX5094" fmla="*/ 4601874 w 6801921"/>
                  <a:gd name="connsiteY5094" fmla="*/ 357682 h 1525731"/>
                  <a:gd name="connsiteX5095" fmla="*/ 671577 w 6801921"/>
                  <a:gd name="connsiteY5095" fmla="*/ 357682 h 1525731"/>
                  <a:gd name="connsiteX5096" fmla="*/ 730115 w 6801921"/>
                  <a:gd name="connsiteY5096" fmla="*/ 357682 h 1525731"/>
                  <a:gd name="connsiteX5097" fmla="*/ 774560 w 6801921"/>
                  <a:gd name="connsiteY5097" fmla="*/ 395673 h 1525731"/>
                  <a:gd name="connsiteX5098" fmla="*/ 730115 w 6801921"/>
                  <a:gd name="connsiteY5098" fmla="*/ 433665 h 1525731"/>
                  <a:gd name="connsiteX5099" fmla="*/ 671577 w 6801921"/>
                  <a:gd name="connsiteY5099" fmla="*/ 433665 h 1525731"/>
                  <a:gd name="connsiteX5100" fmla="*/ 627132 w 6801921"/>
                  <a:gd name="connsiteY5100" fmla="*/ 395673 h 1525731"/>
                  <a:gd name="connsiteX5101" fmla="*/ 671577 w 6801921"/>
                  <a:gd name="connsiteY5101" fmla="*/ 357682 h 1525731"/>
                  <a:gd name="connsiteX5102" fmla="*/ 5128706 w 6801921"/>
                  <a:gd name="connsiteY5102" fmla="*/ 355829 h 1525731"/>
                  <a:gd name="connsiteX5103" fmla="*/ 5161225 w 6801921"/>
                  <a:gd name="connsiteY5103" fmla="*/ 355829 h 1525731"/>
                  <a:gd name="connsiteX5104" fmla="*/ 5196999 w 6801921"/>
                  <a:gd name="connsiteY5104" fmla="*/ 386408 h 1525731"/>
                  <a:gd name="connsiteX5105" fmla="*/ 5161225 w 6801921"/>
                  <a:gd name="connsiteY5105" fmla="*/ 416986 h 1525731"/>
                  <a:gd name="connsiteX5106" fmla="*/ 5128706 w 6801921"/>
                  <a:gd name="connsiteY5106" fmla="*/ 416986 h 1525731"/>
                  <a:gd name="connsiteX5107" fmla="*/ 5092933 w 6801921"/>
                  <a:gd name="connsiteY5107" fmla="*/ 386408 h 1525731"/>
                  <a:gd name="connsiteX5108" fmla="*/ 5128706 w 6801921"/>
                  <a:gd name="connsiteY5108" fmla="*/ 355829 h 1525731"/>
                  <a:gd name="connsiteX5109" fmla="*/ 1198408 w 6801921"/>
                  <a:gd name="connsiteY5109" fmla="*/ 355829 h 1525731"/>
                  <a:gd name="connsiteX5110" fmla="*/ 1230928 w 6801921"/>
                  <a:gd name="connsiteY5110" fmla="*/ 355829 h 1525731"/>
                  <a:gd name="connsiteX5111" fmla="*/ 1266702 w 6801921"/>
                  <a:gd name="connsiteY5111" fmla="*/ 386408 h 1525731"/>
                  <a:gd name="connsiteX5112" fmla="*/ 1230928 w 6801921"/>
                  <a:gd name="connsiteY5112" fmla="*/ 416986 h 1525731"/>
                  <a:gd name="connsiteX5113" fmla="*/ 1198408 w 6801921"/>
                  <a:gd name="connsiteY5113" fmla="*/ 416986 h 1525731"/>
                  <a:gd name="connsiteX5114" fmla="*/ 1162635 w 6801921"/>
                  <a:gd name="connsiteY5114" fmla="*/ 386408 h 1525731"/>
                  <a:gd name="connsiteX5115" fmla="*/ 1198408 w 6801921"/>
                  <a:gd name="connsiteY5115" fmla="*/ 355829 h 1525731"/>
                  <a:gd name="connsiteX5116" fmla="*/ 3986991 w 6801921"/>
                  <a:gd name="connsiteY5116" fmla="*/ 355363 h 1525731"/>
                  <a:gd name="connsiteX5117" fmla="*/ 4003251 w 6801921"/>
                  <a:gd name="connsiteY5117" fmla="*/ 355364 h 1525731"/>
                  <a:gd name="connsiteX5118" fmla="*/ 4016857 w 6801921"/>
                  <a:gd name="connsiteY5118" fmla="*/ 360181 h 1525731"/>
                  <a:gd name="connsiteX5119" fmla="*/ 4022493 w 6801921"/>
                  <a:gd name="connsiteY5119" fmla="*/ 371812 h 1525731"/>
                  <a:gd name="connsiteX5120" fmla="*/ 4016857 w 6801921"/>
                  <a:gd name="connsiteY5120" fmla="*/ 383442 h 1525731"/>
                  <a:gd name="connsiteX5121" fmla="*/ 4003251 w 6801921"/>
                  <a:gd name="connsiteY5121" fmla="*/ 388258 h 1525731"/>
                  <a:gd name="connsiteX5122" fmla="*/ 3986990 w 6801921"/>
                  <a:gd name="connsiteY5122" fmla="*/ 388258 h 1525731"/>
                  <a:gd name="connsiteX5123" fmla="*/ 3967748 w 6801921"/>
                  <a:gd name="connsiteY5123" fmla="*/ 371811 h 1525731"/>
                  <a:gd name="connsiteX5124" fmla="*/ 3967749 w 6801921"/>
                  <a:gd name="connsiteY5124" fmla="*/ 371811 h 1525731"/>
                  <a:gd name="connsiteX5125" fmla="*/ 3986991 w 6801921"/>
                  <a:gd name="connsiteY5125" fmla="*/ 355363 h 1525731"/>
                  <a:gd name="connsiteX5126" fmla="*/ 5238193 w 6801921"/>
                  <a:gd name="connsiteY5126" fmla="*/ 352121 h 1525731"/>
                  <a:gd name="connsiteX5127" fmla="*/ 5350930 w 6801921"/>
                  <a:gd name="connsiteY5127" fmla="*/ 352121 h 1525731"/>
                  <a:gd name="connsiteX5128" fmla="*/ 5374779 w 6801921"/>
                  <a:gd name="connsiteY5128" fmla="*/ 372507 h 1525731"/>
                  <a:gd name="connsiteX5129" fmla="*/ 5350930 w 6801921"/>
                  <a:gd name="connsiteY5129" fmla="*/ 392894 h 1525731"/>
                  <a:gd name="connsiteX5130" fmla="*/ 5238193 w 6801921"/>
                  <a:gd name="connsiteY5130" fmla="*/ 392894 h 1525731"/>
                  <a:gd name="connsiteX5131" fmla="*/ 5214343 w 6801921"/>
                  <a:gd name="connsiteY5131" fmla="*/ 372507 h 1525731"/>
                  <a:gd name="connsiteX5132" fmla="*/ 5238193 w 6801921"/>
                  <a:gd name="connsiteY5132" fmla="*/ 352121 h 1525731"/>
                  <a:gd name="connsiteX5133" fmla="*/ 1307895 w 6801921"/>
                  <a:gd name="connsiteY5133" fmla="*/ 352121 h 1525731"/>
                  <a:gd name="connsiteX5134" fmla="*/ 1420632 w 6801921"/>
                  <a:gd name="connsiteY5134" fmla="*/ 352121 h 1525731"/>
                  <a:gd name="connsiteX5135" fmla="*/ 1444481 w 6801921"/>
                  <a:gd name="connsiteY5135" fmla="*/ 372507 h 1525731"/>
                  <a:gd name="connsiteX5136" fmla="*/ 1420632 w 6801921"/>
                  <a:gd name="connsiteY5136" fmla="*/ 392894 h 1525731"/>
                  <a:gd name="connsiteX5137" fmla="*/ 1307895 w 6801921"/>
                  <a:gd name="connsiteY5137" fmla="*/ 392894 h 1525731"/>
                  <a:gd name="connsiteX5138" fmla="*/ 1284046 w 6801921"/>
                  <a:gd name="connsiteY5138" fmla="*/ 372507 h 1525731"/>
                  <a:gd name="connsiteX5139" fmla="*/ 1307895 w 6801921"/>
                  <a:gd name="connsiteY5139" fmla="*/ 352121 h 1525731"/>
                  <a:gd name="connsiteX5140" fmla="*/ 5452829 w 6801921"/>
                  <a:gd name="connsiteY5140" fmla="*/ 348415 h 1525731"/>
                  <a:gd name="connsiteX5141" fmla="*/ 5548223 w 6801921"/>
                  <a:gd name="connsiteY5141" fmla="*/ 348415 h 1525731"/>
                  <a:gd name="connsiteX5142" fmla="*/ 5602425 w 6801921"/>
                  <a:gd name="connsiteY5142" fmla="*/ 394747 h 1525731"/>
                  <a:gd name="connsiteX5143" fmla="*/ 5548223 w 6801921"/>
                  <a:gd name="connsiteY5143" fmla="*/ 441078 h 1525731"/>
                  <a:gd name="connsiteX5144" fmla="*/ 5452829 w 6801921"/>
                  <a:gd name="connsiteY5144" fmla="*/ 441078 h 1525731"/>
                  <a:gd name="connsiteX5145" fmla="*/ 5398628 w 6801921"/>
                  <a:gd name="connsiteY5145" fmla="*/ 394747 h 1525731"/>
                  <a:gd name="connsiteX5146" fmla="*/ 5452829 w 6801921"/>
                  <a:gd name="connsiteY5146" fmla="*/ 348415 h 1525731"/>
                  <a:gd name="connsiteX5147" fmla="*/ 1522531 w 6801921"/>
                  <a:gd name="connsiteY5147" fmla="*/ 348415 h 1525731"/>
                  <a:gd name="connsiteX5148" fmla="*/ 1617925 w 6801921"/>
                  <a:gd name="connsiteY5148" fmla="*/ 348415 h 1525731"/>
                  <a:gd name="connsiteX5149" fmla="*/ 1672127 w 6801921"/>
                  <a:gd name="connsiteY5149" fmla="*/ 394747 h 1525731"/>
                  <a:gd name="connsiteX5150" fmla="*/ 1617925 w 6801921"/>
                  <a:gd name="connsiteY5150" fmla="*/ 441078 h 1525731"/>
                  <a:gd name="connsiteX5151" fmla="*/ 1522531 w 6801921"/>
                  <a:gd name="connsiteY5151" fmla="*/ 441078 h 1525731"/>
                  <a:gd name="connsiteX5152" fmla="*/ 1468330 w 6801921"/>
                  <a:gd name="connsiteY5152" fmla="*/ 394747 h 1525731"/>
                  <a:gd name="connsiteX5153" fmla="*/ 1522531 w 6801921"/>
                  <a:gd name="connsiteY5153" fmla="*/ 348415 h 1525731"/>
                  <a:gd name="connsiteX5154" fmla="*/ 5647954 w 6801921"/>
                  <a:gd name="connsiteY5154" fmla="*/ 342855 h 1525731"/>
                  <a:gd name="connsiteX5155" fmla="*/ 5760691 w 6801921"/>
                  <a:gd name="connsiteY5155" fmla="*/ 342855 h 1525731"/>
                  <a:gd name="connsiteX5156" fmla="*/ 5784541 w 6801921"/>
                  <a:gd name="connsiteY5156" fmla="*/ 363241 h 1525731"/>
                  <a:gd name="connsiteX5157" fmla="*/ 5760691 w 6801921"/>
                  <a:gd name="connsiteY5157" fmla="*/ 383627 h 1525731"/>
                  <a:gd name="connsiteX5158" fmla="*/ 5647954 w 6801921"/>
                  <a:gd name="connsiteY5158" fmla="*/ 383627 h 1525731"/>
                  <a:gd name="connsiteX5159" fmla="*/ 5624104 w 6801921"/>
                  <a:gd name="connsiteY5159" fmla="*/ 363241 h 1525731"/>
                  <a:gd name="connsiteX5160" fmla="*/ 5647954 w 6801921"/>
                  <a:gd name="connsiteY5160" fmla="*/ 342855 h 1525731"/>
                  <a:gd name="connsiteX5161" fmla="*/ 1717656 w 6801921"/>
                  <a:gd name="connsiteY5161" fmla="*/ 342855 h 1525731"/>
                  <a:gd name="connsiteX5162" fmla="*/ 1830393 w 6801921"/>
                  <a:gd name="connsiteY5162" fmla="*/ 342855 h 1525731"/>
                  <a:gd name="connsiteX5163" fmla="*/ 1854243 w 6801921"/>
                  <a:gd name="connsiteY5163" fmla="*/ 363241 h 1525731"/>
                  <a:gd name="connsiteX5164" fmla="*/ 1830393 w 6801921"/>
                  <a:gd name="connsiteY5164" fmla="*/ 383627 h 1525731"/>
                  <a:gd name="connsiteX5165" fmla="*/ 1717656 w 6801921"/>
                  <a:gd name="connsiteY5165" fmla="*/ 383627 h 1525731"/>
                  <a:gd name="connsiteX5166" fmla="*/ 1693807 w 6801921"/>
                  <a:gd name="connsiteY5166" fmla="*/ 363241 h 1525731"/>
                  <a:gd name="connsiteX5167" fmla="*/ 1717656 w 6801921"/>
                  <a:gd name="connsiteY5167" fmla="*/ 342855 h 1525731"/>
                  <a:gd name="connsiteX5168" fmla="*/ 458026 w 6801921"/>
                  <a:gd name="connsiteY5168" fmla="*/ 341002 h 1525731"/>
                  <a:gd name="connsiteX5169" fmla="*/ 553420 w 6801921"/>
                  <a:gd name="connsiteY5169" fmla="*/ 341002 h 1525731"/>
                  <a:gd name="connsiteX5170" fmla="*/ 607620 w 6801921"/>
                  <a:gd name="connsiteY5170" fmla="*/ 387334 h 1525731"/>
                  <a:gd name="connsiteX5171" fmla="*/ 553420 w 6801921"/>
                  <a:gd name="connsiteY5171" fmla="*/ 433665 h 1525731"/>
                  <a:gd name="connsiteX5172" fmla="*/ 458026 w 6801921"/>
                  <a:gd name="connsiteY5172" fmla="*/ 433665 h 1525731"/>
                  <a:gd name="connsiteX5173" fmla="*/ 408085 w 6801921"/>
                  <a:gd name="connsiteY5173" fmla="*/ 405368 h 1525731"/>
                  <a:gd name="connsiteX5174" fmla="*/ 407623 w 6801921"/>
                  <a:gd name="connsiteY5174" fmla="*/ 403411 h 1525731"/>
                  <a:gd name="connsiteX5175" fmla="*/ 430280 w 6801921"/>
                  <a:gd name="connsiteY5175" fmla="*/ 348475 h 1525731"/>
                  <a:gd name="connsiteX5176" fmla="*/ 436928 w 6801921"/>
                  <a:gd name="connsiteY5176" fmla="*/ 344643 h 1525731"/>
                  <a:gd name="connsiteX5177" fmla="*/ 458026 w 6801921"/>
                  <a:gd name="connsiteY5177" fmla="*/ 341002 h 1525731"/>
                  <a:gd name="connsiteX5178" fmla="*/ 3694577 w 6801921"/>
                  <a:gd name="connsiteY5178" fmla="*/ 340999 h 1525731"/>
                  <a:gd name="connsiteX5179" fmla="*/ 3794300 w 6801921"/>
                  <a:gd name="connsiteY5179" fmla="*/ 340999 h 1525731"/>
                  <a:gd name="connsiteX5180" fmla="*/ 3828028 w 6801921"/>
                  <a:gd name="connsiteY5180" fmla="*/ 352941 h 1525731"/>
                  <a:gd name="connsiteX5181" fmla="*/ 3841998 w 6801921"/>
                  <a:gd name="connsiteY5181" fmla="*/ 381772 h 1525731"/>
                  <a:gd name="connsiteX5182" fmla="*/ 3828028 w 6801921"/>
                  <a:gd name="connsiteY5182" fmla="*/ 410601 h 1525731"/>
                  <a:gd name="connsiteX5183" fmla="*/ 3794300 w 6801921"/>
                  <a:gd name="connsiteY5183" fmla="*/ 422544 h 1525731"/>
                  <a:gd name="connsiteX5184" fmla="*/ 3694577 w 6801921"/>
                  <a:gd name="connsiteY5184" fmla="*/ 422544 h 1525731"/>
                  <a:gd name="connsiteX5185" fmla="*/ 3646879 w 6801921"/>
                  <a:gd name="connsiteY5185" fmla="*/ 381771 h 1525731"/>
                  <a:gd name="connsiteX5186" fmla="*/ 3646880 w 6801921"/>
                  <a:gd name="connsiteY5186" fmla="*/ 381771 h 1525731"/>
                  <a:gd name="connsiteX5187" fmla="*/ 3694577 w 6801921"/>
                  <a:gd name="connsiteY5187" fmla="*/ 340999 h 1525731"/>
                  <a:gd name="connsiteX5188" fmla="*/ 2968282 w 6801921"/>
                  <a:gd name="connsiteY5188" fmla="*/ 339146 h 1525731"/>
                  <a:gd name="connsiteX5189" fmla="*/ 3081018 w 6801921"/>
                  <a:gd name="connsiteY5189" fmla="*/ 339146 h 1525731"/>
                  <a:gd name="connsiteX5190" fmla="*/ 3104868 w 6801921"/>
                  <a:gd name="connsiteY5190" fmla="*/ 359532 h 1525731"/>
                  <a:gd name="connsiteX5191" fmla="*/ 3081018 w 6801921"/>
                  <a:gd name="connsiteY5191" fmla="*/ 379919 h 1525731"/>
                  <a:gd name="connsiteX5192" fmla="*/ 2968282 w 6801921"/>
                  <a:gd name="connsiteY5192" fmla="*/ 379919 h 1525731"/>
                  <a:gd name="connsiteX5193" fmla="*/ 2944432 w 6801921"/>
                  <a:gd name="connsiteY5193" fmla="*/ 359532 h 1525731"/>
                  <a:gd name="connsiteX5194" fmla="*/ 2968282 w 6801921"/>
                  <a:gd name="connsiteY5194" fmla="*/ 339146 h 1525731"/>
                  <a:gd name="connsiteX5195" fmla="*/ 4806482 w 6801921"/>
                  <a:gd name="connsiteY5195" fmla="*/ 335904 h 1525731"/>
                  <a:gd name="connsiteX5196" fmla="*/ 4837375 w 6801921"/>
                  <a:gd name="connsiteY5196" fmla="*/ 335904 h 1525731"/>
                  <a:gd name="connsiteX5197" fmla="*/ 4867459 w 6801921"/>
                  <a:gd name="connsiteY5197" fmla="*/ 361620 h 1525731"/>
                  <a:gd name="connsiteX5198" fmla="*/ 4867458 w 6801921"/>
                  <a:gd name="connsiteY5198" fmla="*/ 361620 h 1525731"/>
                  <a:gd name="connsiteX5199" fmla="*/ 4837375 w 6801921"/>
                  <a:gd name="connsiteY5199" fmla="*/ 387334 h 1525731"/>
                  <a:gd name="connsiteX5200" fmla="*/ 4806482 w 6801921"/>
                  <a:gd name="connsiteY5200" fmla="*/ 387334 h 1525731"/>
                  <a:gd name="connsiteX5201" fmla="*/ 4785210 w 6801921"/>
                  <a:gd name="connsiteY5201" fmla="*/ 379802 h 1525731"/>
                  <a:gd name="connsiteX5202" fmla="*/ 4776399 w 6801921"/>
                  <a:gd name="connsiteY5202" fmla="*/ 361619 h 1525731"/>
                  <a:gd name="connsiteX5203" fmla="*/ 4785210 w 6801921"/>
                  <a:gd name="connsiteY5203" fmla="*/ 343436 h 1525731"/>
                  <a:gd name="connsiteX5204" fmla="*/ 4806482 w 6801921"/>
                  <a:gd name="connsiteY5204" fmla="*/ 335904 h 1525731"/>
                  <a:gd name="connsiteX5205" fmla="*/ 876185 w 6801921"/>
                  <a:gd name="connsiteY5205" fmla="*/ 335904 h 1525731"/>
                  <a:gd name="connsiteX5206" fmla="*/ 907077 w 6801921"/>
                  <a:gd name="connsiteY5206" fmla="*/ 335904 h 1525731"/>
                  <a:gd name="connsiteX5207" fmla="*/ 937161 w 6801921"/>
                  <a:gd name="connsiteY5207" fmla="*/ 361620 h 1525731"/>
                  <a:gd name="connsiteX5208" fmla="*/ 937160 w 6801921"/>
                  <a:gd name="connsiteY5208" fmla="*/ 361620 h 1525731"/>
                  <a:gd name="connsiteX5209" fmla="*/ 907077 w 6801921"/>
                  <a:gd name="connsiteY5209" fmla="*/ 387334 h 1525731"/>
                  <a:gd name="connsiteX5210" fmla="*/ 876185 w 6801921"/>
                  <a:gd name="connsiteY5210" fmla="*/ 387334 h 1525731"/>
                  <a:gd name="connsiteX5211" fmla="*/ 854912 w 6801921"/>
                  <a:gd name="connsiteY5211" fmla="*/ 379802 h 1525731"/>
                  <a:gd name="connsiteX5212" fmla="*/ 846102 w 6801921"/>
                  <a:gd name="connsiteY5212" fmla="*/ 361619 h 1525731"/>
                  <a:gd name="connsiteX5213" fmla="*/ 854912 w 6801921"/>
                  <a:gd name="connsiteY5213" fmla="*/ 343436 h 1525731"/>
                  <a:gd name="connsiteX5214" fmla="*/ 876185 w 6801921"/>
                  <a:gd name="connsiteY5214" fmla="*/ 335904 h 1525731"/>
                  <a:gd name="connsiteX5215" fmla="*/ 3891597 w 6801921"/>
                  <a:gd name="connsiteY5215" fmla="*/ 335438 h 1525731"/>
                  <a:gd name="connsiteX5216" fmla="*/ 3922490 w 6801921"/>
                  <a:gd name="connsiteY5216" fmla="*/ 335439 h 1525731"/>
                  <a:gd name="connsiteX5217" fmla="*/ 3943762 w 6801921"/>
                  <a:gd name="connsiteY5217" fmla="*/ 342971 h 1525731"/>
                  <a:gd name="connsiteX5218" fmla="*/ 3952573 w 6801921"/>
                  <a:gd name="connsiteY5218" fmla="*/ 361154 h 1525731"/>
                  <a:gd name="connsiteX5219" fmla="*/ 3943762 w 6801921"/>
                  <a:gd name="connsiteY5219" fmla="*/ 379337 h 1525731"/>
                  <a:gd name="connsiteX5220" fmla="*/ 3922490 w 6801921"/>
                  <a:gd name="connsiteY5220" fmla="*/ 386869 h 1525731"/>
                  <a:gd name="connsiteX5221" fmla="*/ 3891597 w 6801921"/>
                  <a:gd name="connsiteY5221" fmla="*/ 386869 h 1525731"/>
                  <a:gd name="connsiteX5222" fmla="*/ 3861513 w 6801921"/>
                  <a:gd name="connsiteY5222" fmla="*/ 361154 h 1525731"/>
                  <a:gd name="connsiteX5223" fmla="*/ 3861514 w 6801921"/>
                  <a:gd name="connsiteY5223" fmla="*/ 361154 h 1525731"/>
                  <a:gd name="connsiteX5224" fmla="*/ 3891597 w 6801921"/>
                  <a:gd name="connsiteY5224" fmla="*/ 335438 h 1525731"/>
                  <a:gd name="connsiteX5225" fmla="*/ 4725721 w 6801921"/>
                  <a:gd name="connsiteY5225" fmla="*/ 334514 h 1525731"/>
                  <a:gd name="connsiteX5226" fmla="*/ 4741982 w 6801921"/>
                  <a:gd name="connsiteY5226" fmla="*/ 334514 h 1525731"/>
                  <a:gd name="connsiteX5227" fmla="*/ 4761224 w 6801921"/>
                  <a:gd name="connsiteY5227" fmla="*/ 350962 h 1525731"/>
                  <a:gd name="connsiteX5228" fmla="*/ 4761223 w 6801921"/>
                  <a:gd name="connsiteY5228" fmla="*/ 350962 h 1525731"/>
                  <a:gd name="connsiteX5229" fmla="*/ 4741981 w 6801921"/>
                  <a:gd name="connsiteY5229" fmla="*/ 367409 h 1525731"/>
                  <a:gd name="connsiteX5230" fmla="*/ 4725721 w 6801921"/>
                  <a:gd name="connsiteY5230" fmla="*/ 367409 h 1525731"/>
                  <a:gd name="connsiteX5231" fmla="*/ 4712115 w 6801921"/>
                  <a:gd name="connsiteY5231" fmla="*/ 362592 h 1525731"/>
                  <a:gd name="connsiteX5232" fmla="*/ 4706479 w 6801921"/>
                  <a:gd name="connsiteY5232" fmla="*/ 350962 h 1525731"/>
                  <a:gd name="connsiteX5233" fmla="*/ 4712115 w 6801921"/>
                  <a:gd name="connsiteY5233" fmla="*/ 339332 h 1525731"/>
                  <a:gd name="connsiteX5234" fmla="*/ 4725721 w 6801921"/>
                  <a:gd name="connsiteY5234" fmla="*/ 334514 h 1525731"/>
                  <a:gd name="connsiteX5235" fmla="*/ 795423 w 6801921"/>
                  <a:gd name="connsiteY5235" fmla="*/ 334514 h 1525731"/>
                  <a:gd name="connsiteX5236" fmla="*/ 811685 w 6801921"/>
                  <a:gd name="connsiteY5236" fmla="*/ 334514 h 1525731"/>
                  <a:gd name="connsiteX5237" fmla="*/ 830926 w 6801921"/>
                  <a:gd name="connsiteY5237" fmla="*/ 350962 h 1525731"/>
                  <a:gd name="connsiteX5238" fmla="*/ 830925 w 6801921"/>
                  <a:gd name="connsiteY5238" fmla="*/ 350962 h 1525731"/>
                  <a:gd name="connsiteX5239" fmla="*/ 811684 w 6801921"/>
                  <a:gd name="connsiteY5239" fmla="*/ 367409 h 1525731"/>
                  <a:gd name="connsiteX5240" fmla="*/ 795423 w 6801921"/>
                  <a:gd name="connsiteY5240" fmla="*/ 367409 h 1525731"/>
                  <a:gd name="connsiteX5241" fmla="*/ 781818 w 6801921"/>
                  <a:gd name="connsiteY5241" fmla="*/ 362592 h 1525731"/>
                  <a:gd name="connsiteX5242" fmla="*/ 776182 w 6801921"/>
                  <a:gd name="connsiteY5242" fmla="*/ 350962 h 1525731"/>
                  <a:gd name="connsiteX5243" fmla="*/ 781818 w 6801921"/>
                  <a:gd name="connsiteY5243" fmla="*/ 339332 h 1525731"/>
                  <a:gd name="connsiteX5244" fmla="*/ 795423 w 6801921"/>
                  <a:gd name="connsiteY5244" fmla="*/ 334514 h 1525731"/>
                  <a:gd name="connsiteX5245" fmla="*/ 3378043 w 6801921"/>
                  <a:gd name="connsiteY5245" fmla="*/ 329879 h 1525731"/>
                  <a:gd name="connsiteX5246" fmla="*/ 3490779 w 6801921"/>
                  <a:gd name="connsiteY5246" fmla="*/ 329879 h 1525731"/>
                  <a:gd name="connsiteX5247" fmla="*/ 3514629 w 6801921"/>
                  <a:gd name="connsiteY5247" fmla="*/ 350266 h 1525731"/>
                  <a:gd name="connsiteX5248" fmla="*/ 3490779 w 6801921"/>
                  <a:gd name="connsiteY5248" fmla="*/ 370652 h 1525731"/>
                  <a:gd name="connsiteX5249" fmla="*/ 3378043 w 6801921"/>
                  <a:gd name="connsiteY5249" fmla="*/ 370652 h 1525731"/>
                  <a:gd name="connsiteX5250" fmla="*/ 3354193 w 6801921"/>
                  <a:gd name="connsiteY5250" fmla="*/ 350266 h 1525731"/>
                  <a:gd name="connsiteX5251" fmla="*/ 3378043 w 6801921"/>
                  <a:gd name="connsiteY5251" fmla="*/ 329879 h 1525731"/>
                  <a:gd name="connsiteX5252" fmla="*/ 5853919 w 6801921"/>
                  <a:gd name="connsiteY5252" fmla="*/ 316908 h 1525731"/>
                  <a:gd name="connsiteX5253" fmla="*/ 5966656 w 6801921"/>
                  <a:gd name="connsiteY5253" fmla="*/ 316908 h 1525731"/>
                  <a:gd name="connsiteX5254" fmla="*/ 5990505 w 6801921"/>
                  <a:gd name="connsiteY5254" fmla="*/ 337295 h 1525731"/>
                  <a:gd name="connsiteX5255" fmla="*/ 5966656 w 6801921"/>
                  <a:gd name="connsiteY5255" fmla="*/ 357682 h 1525731"/>
                  <a:gd name="connsiteX5256" fmla="*/ 5853919 w 6801921"/>
                  <a:gd name="connsiteY5256" fmla="*/ 357682 h 1525731"/>
                  <a:gd name="connsiteX5257" fmla="*/ 5830069 w 6801921"/>
                  <a:gd name="connsiteY5257" fmla="*/ 337295 h 1525731"/>
                  <a:gd name="connsiteX5258" fmla="*/ 5853919 w 6801921"/>
                  <a:gd name="connsiteY5258" fmla="*/ 316908 h 1525731"/>
                  <a:gd name="connsiteX5259" fmla="*/ 1923621 w 6801921"/>
                  <a:gd name="connsiteY5259" fmla="*/ 316908 h 1525731"/>
                  <a:gd name="connsiteX5260" fmla="*/ 2036358 w 6801921"/>
                  <a:gd name="connsiteY5260" fmla="*/ 316908 h 1525731"/>
                  <a:gd name="connsiteX5261" fmla="*/ 2060207 w 6801921"/>
                  <a:gd name="connsiteY5261" fmla="*/ 337295 h 1525731"/>
                  <a:gd name="connsiteX5262" fmla="*/ 2036358 w 6801921"/>
                  <a:gd name="connsiteY5262" fmla="*/ 357682 h 1525731"/>
                  <a:gd name="connsiteX5263" fmla="*/ 1923621 w 6801921"/>
                  <a:gd name="connsiteY5263" fmla="*/ 357682 h 1525731"/>
                  <a:gd name="connsiteX5264" fmla="*/ 1899772 w 6801921"/>
                  <a:gd name="connsiteY5264" fmla="*/ 337295 h 1525731"/>
                  <a:gd name="connsiteX5265" fmla="*/ 1923621 w 6801921"/>
                  <a:gd name="connsiteY5265" fmla="*/ 316908 h 1525731"/>
                  <a:gd name="connsiteX5266" fmla="*/ 2664754 w 6801921"/>
                  <a:gd name="connsiteY5266" fmla="*/ 311346 h 1525731"/>
                  <a:gd name="connsiteX5267" fmla="*/ 2777491 w 6801921"/>
                  <a:gd name="connsiteY5267" fmla="*/ 311346 h 1525731"/>
                  <a:gd name="connsiteX5268" fmla="*/ 2801340 w 6801921"/>
                  <a:gd name="connsiteY5268" fmla="*/ 331733 h 1525731"/>
                  <a:gd name="connsiteX5269" fmla="*/ 2777491 w 6801921"/>
                  <a:gd name="connsiteY5269" fmla="*/ 352120 h 1525731"/>
                  <a:gd name="connsiteX5270" fmla="*/ 2664754 w 6801921"/>
                  <a:gd name="connsiteY5270" fmla="*/ 352120 h 1525731"/>
                  <a:gd name="connsiteX5271" fmla="*/ 2640905 w 6801921"/>
                  <a:gd name="connsiteY5271" fmla="*/ 331733 h 1525731"/>
                  <a:gd name="connsiteX5272" fmla="*/ 2664754 w 6801921"/>
                  <a:gd name="connsiteY5272" fmla="*/ 311346 h 1525731"/>
                  <a:gd name="connsiteX5273" fmla="*/ 3567747 w 6801921"/>
                  <a:gd name="connsiteY5273" fmla="*/ 305786 h 1525731"/>
                  <a:gd name="connsiteX5274" fmla="*/ 3600266 w 6801921"/>
                  <a:gd name="connsiteY5274" fmla="*/ 305786 h 1525731"/>
                  <a:gd name="connsiteX5275" fmla="*/ 3636039 w 6801921"/>
                  <a:gd name="connsiteY5275" fmla="*/ 336365 h 1525731"/>
                  <a:gd name="connsiteX5276" fmla="*/ 3600266 w 6801921"/>
                  <a:gd name="connsiteY5276" fmla="*/ 366945 h 1525731"/>
                  <a:gd name="connsiteX5277" fmla="*/ 3567747 w 6801921"/>
                  <a:gd name="connsiteY5277" fmla="*/ 366945 h 1525731"/>
                  <a:gd name="connsiteX5278" fmla="*/ 3531973 w 6801921"/>
                  <a:gd name="connsiteY5278" fmla="*/ 336365 h 1525731"/>
                  <a:gd name="connsiteX5279" fmla="*/ 3567747 w 6801921"/>
                  <a:gd name="connsiteY5279" fmla="*/ 305786 h 1525731"/>
                  <a:gd name="connsiteX5280" fmla="*/ 5703672 w 6801921"/>
                  <a:gd name="connsiteY5280" fmla="*/ 302732 h 1525731"/>
                  <a:gd name="connsiteX5281" fmla="*/ 5794405 w 6801921"/>
                  <a:gd name="connsiteY5281" fmla="*/ 302732 h 1525731"/>
                  <a:gd name="connsiteX5282" fmla="*/ 5810015 w 6801921"/>
                  <a:gd name="connsiteY5282" fmla="*/ 316076 h 1525731"/>
                  <a:gd name="connsiteX5283" fmla="*/ 5810014 w 6801921"/>
                  <a:gd name="connsiteY5283" fmla="*/ 316076 h 1525731"/>
                  <a:gd name="connsiteX5284" fmla="*/ 5794404 w 6801921"/>
                  <a:gd name="connsiteY5284" fmla="*/ 329419 h 1525731"/>
                  <a:gd name="connsiteX5285" fmla="*/ 5703672 w 6801921"/>
                  <a:gd name="connsiteY5285" fmla="*/ 329418 h 1525731"/>
                  <a:gd name="connsiteX5286" fmla="*/ 5692634 w 6801921"/>
                  <a:gd name="connsiteY5286" fmla="*/ 325510 h 1525731"/>
                  <a:gd name="connsiteX5287" fmla="*/ 5688062 w 6801921"/>
                  <a:gd name="connsiteY5287" fmla="*/ 316075 h 1525731"/>
                  <a:gd name="connsiteX5288" fmla="*/ 5692634 w 6801921"/>
                  <a:gd name="connsiteY5288" fmla="*/ 306640 h 1525731"/>
                  <a:gd name="connsiteX5289" fmla="*/ 5703672 w 6801921"/>
                  <a:gd name="connsiteY5289" fmla="*/ 302732 h 1525731"/>
                  <a:gd name="connsiteX5290" fmla="*/ 1773374 w 6801921"/>
                  <a:gd name="connsiteY5290" fmla="*/ 302732 h 1525731"/>
                  <a:gd name="connsiteX5291" fmla="*/ 1864107 w 6801921"/>
                  <a:gd name="connsiteY5291" fmla="*/ 302732 h 1525731"/>
                  <a:gd name="connsiteX5292" fmla="*/ 1879717 w 6801921"/>
                  <a:gd name="connsiteY5292" fmla="*/ 316076 h 1525731"/>
                  <a:gd name="connsiteX5293" fmla="*/ 1879716 w 6801921"/>
                  <a:gd name="connsiteY5293" fmla="*/ 316076 h 1525731"/>
                  <a:gd name="connsiteX5294" fmla="*/ 1864106 w 6801921"/>
                  <a:gd name="connsiteY5294" fmla="*/ 329419 h 1525731"/>
                  <a:gd name="connsiteX5295" fmla="*/ 1773374 w 6801921"/>
                  <a:gd name="connsiteY5295" fmla="*/ 329418 h 1525731"/>
                  <a:gd name="connsiteX5296" fmla="*/ 1762336 w 6801921"/>
                  <a:gd name="connsiteY5296" fmla="*/ 325510 h 1525731"/>
                  <a:gd name="connsiteX5297" fmla="*/ 1757764 w 6801921"/>
                  <a:gd name="connsiteY5297" fmla="*/ 316075 h 1525731"/>
                  <a:gd name="connsiteX5298" fmla="*/ 1762336 w 6801921"/>
                  <a:gd name="connsiteY5298" fmla="*/ 306640 h 1525731"/>
                  <a:gd name="connsiteX5299" fmla="*/ 1773374 w 6801921"/>
                  <a:gd name="connsiteY5299" fmla="*/ 302732 h 1525731"/>
                  <a:gd name="connsiteX5300" fmla="*/ 4934672 w 6801921"/>
                  <a:gd name="connsiteY5300" fmla="*/ 300229 h 1525731"/>
                  <a:gd name="connsiteX5301" fmla="*/ 5034395 w 6801921"/>
                  <a:gd name="connsiteY5301" fmla="*/ 300229 h 1525731"/>
                  <a:gd name="connsiteX5302" fmla="*/ 5082093 w 6801921"/>
                  <a:gd name="connsiteY5302" fmla="*/ 341002 h 1525731"/>
                  <a:gd name="connsiteX5303" fmla="*/ 5082092 w 6801921"/>
                  <a:gd name="connsiteY5303" fmla="*/ 341002 h 1525731"/>
                  <a:gd name="connsiteX5304" fmla="*/ 5034395 w 6801921"/>
                  <a:gd name="connsiteY5304" fmla="*/ 381774 h 1525731"/>
                  <a:gd name="connsiteX5305" fmla="*/ 4934672 w 6801921"/>
                  <a:gd name="connsiteY5305" fmla="*/ 381773 h 1525731"/>
                  <a:gd name="connsiteX5306" fmla="*/ 4900944 w 6801921"/>
                  <a:gd name="connsiteY5306" fmla="*/ 369831 h 1525731"/>
                  <a:gd name="connsiteX5307" fmla="*/ 4886974 w 6801921"/>
                  <a:gd name="connsiteY5307" fmla="*/ 341001 h 1525731"/>
                  <a:gd name="connsiteX5308" fmla="*/ 4900944 w 6801921"/>
                  <a:gd name="connsiteY5308" fmla="*/ 312171 h 1525731"/>
                  <a:gd name="connsiteX5309" fmla="*/ 4934672 w 6801921"/>
                  <a:gd name="connsiteY5309" fmla="*/ 300229 h 1525731"/>
                  <a:gd name="connsiteX5310" fmla="*/ 1004375 w 6801921"/>
                  <a:gd name="connsiteY5310" fmla="*/ 300229 h 1525731"/>
                  <a:gd name="connsiteX5311" fmla="*/ 1104097 w 6801921"/>
                  <a:gd name="connsiteY5311" fmla="*/ 300229 h 1525731"/>
                  <a:gd name="connsiteX5312" fmla="*/ 1151795 w 6801921"/>
                  <a:gd name="connsiteY5312" fmla="*/ 341002 h 1525731"/>
                  <a:gd name="connsiteX5313" fmla="*/ 1151794 w 6801921"/>
                  <a:gd name="connsiteY5313" fmla="*/ 341002 h 1525731"/>
                  <a:gd name="connsiteX5314" fmla="*/ 1104096 w 6801921"/>
                  <a:gd name="connsiteY5314" fmla="*/ 381774 h 1525731"/>
                  <a:gd name="connsiteX5315" fmla="*/ 1004375 w 6801921"/>
                  <a:gd name="connsiteY5315" fmla="*/ 381773 h 1525731"/>
                  <a:gd name="connsiteX5316" fmla="*/ 970647 w 6801921"/>
                  <a:gd name="connsiteY5316" fmla="*/ 369831 h 1525731"/>
                  <a:gd name="connsiteX5317" fmla="*/ 956676 w 6801921"/>
                  <a:gd name="connsiteY5317" fmla="*/ 341001 h 1525731"/>
                  <a:gd name="connsiteX5318" fmla="*/ 970647 w 6801921"/>
                  <a:gd name="connsiteY5318" fmla="*/ 312171 h 1525731"/>
                  <a:gd name="connsiteX5319" fmla="*/ 1004375 w 6801921"/>
                  <a:gd name="connsiteY5319" fmla="*/ 300229 h 1525731"/>
                  <a:gd name="connsiteX5320" fmla="*/ 5140630 w 6801921"/>
                  <a:gd name="connsiteY5320" fmla="*/ 298376 h 1525731"/>
                  <a:gd name="connsiteX5321" fmla="*/ 5253368 w 6801921"/>
                  <a:gd name="connsiteY5321" fmla="*/ 298376 h 1525731"/>
                  <a:gd name="connsiteX5322" fmla="*/ 5277217 w 6801921"/>
                  <a:gd name="connsiteY5322" fmla="*/ 318763 h 1525731"/>
                  <a:gd name="connsiteX5323" fmla="*/ 5253368 w 6801921"/>
                  <a:gd name="connsiteY5323" fmla="*/ 339149 h 1525731"/>
                  <a:gd name="connsiteX5324" fmla="*/ 5140630 w 6801921"/>
                  <a:gd name="connsiteY5324" fmla="*/ 339149 h 1525731"/>
                  <a:gd name="connsiteX5325" fmla="*/ 5116781 w 6801921"/>
                  <a:gd name="connsiteY5325" fmla="*/ 318763 h 1525731"/>
                  <a:gd name="connsiteX5326" fmla="*/ 5140630 w 6801921"/>
                  <a:gd name="connsiteY5326" fmla="*/ 298376 h 1525731"/>
                  <a:gd name="connsiteX5327" fmla="*/ 1210332 w 6801921"/>
                  <a:gd name="connsiteY5327" fmla="*/ 298376 h 1525731"/>
                  <a:gd name="connsiteX5328" fmla="*/ 1323070 w 6801921"/>
                  <a:gd name="connsiteY5328" fmla="*/ 298376 h 1525731"/>
                  <a:gd name="connsiteX5329" fmla="*/ 1346919 w 6801921"/>
                  <a:gd name="connsiteY5329" fmla="*/ 318763 h 1525731"/>
                  <a:gd name="connsiteX5330" fmla="*/ 1323070 w 6801921"/>
                  <a:gd name="connsiteY5330" fmla="*/ 339149 h 1525731"/>
                  <a:gd name="connsiteX5331" fmla="*/ 1210332 w 6801921"/>
                  <a:gd name="connsiteY5331" fmla="*/ 339149 h 1525731"/>
                  <a:gd name="connsiteX5332" fmla="*/ 1186484 w 6801921"/>
                  <a:gd name="connsiteY5332" fmla="*/ 318763 h 1525731"/>
                  <a:gd name="connsiteX5333" fmla="*/ 1210332 w 6801921"/>
                  <a:gd name="connsiteY5333" fmla="*/ 298376 h 1525731"/>
                  <a:gd name="connsiteX5334" fmla="*/ 3675498 w 6801921"/>
                  <a:gd name="connsiteY5334" fmla="*/ 295779 h 1525731"/>
                  <a:gd name="connsiteX5335" fmla="*/ 3774354 w 6801921"/>
                  <a:gd name="connsiteY5335" fmla="*/ 295780 h 1525731"/>
                  <a:gd name="connsiteX5336" fmla="*/ 3785392 w 6801921"/>
                  <a:gd name="connsiteY5336" fmla="*/ 299688 h 1525731"/>
                  <a:gd name="connsiteX5337" fmla="*/ 3789965 w 6801921"/>
                  <a:gd name="connsiteY5337" fmla="*/ 309123 h 1525731"/>
                  <a:gd name="connsiteX5338" fmla="*/ 3785392 w 6801921"/>
                  <a:gd name="connsiteY5338" fmla="*/ 318558 h 1525731"/>
                  <a:gd name="connsiteX5339" fmla="*/ 3774354 w 6801921"/>
                  <a:gd name="connsiteY5339" fmla="*/ 322466 h 1525731"/>
                  <a:gd name="connsiteX5340" fmla="*/ 3675497 w 6801921"/>
                  <a:gd name="connsiteY5340" fmla="*/ 322466 h 1525731"/>
                  <a:gd name="connsiteX5341" fmla="*/ 3659888 w 6801921"/>
                  <a:gd name="connsiteY5341" fmla="*/ 309123 h 1525731"/>
                  <a:gd name="connsiteX5342" fmla="*/ 3675498 w 6801921"/>
                  <a:gd name="connsiteY5342" fmla="*/ 295779 h 1525731"/>
                  <a:gd name="connsiteX5343" fmla="*/ 2953537 w 6801921"/>
                  <a:gd name="connsiteY5343" fmla="*/ 293927 h 1525731"/>
                  <a:gd name="connsiteX5344" fmla="*/ 3074081 w 6801921"/>
                  <a:gd name="connsiteY5344" fmla="*/ 293927 h 1525731"/>
                  <a:gd name="connsiteX5345" fmla="*/ 3085119 w 6801921"/>
                  <a:gd name="connsiteY5345" fmla="*/ 297836 h 1525731"/>
                  <a:gd name="connsiteX5346" fmla="*/ 3089691 w 6801921"/>
                  <a:gd name="connsiteY5346" fmla="*/ 307270 h 1525731"/>
                  <a:gd name="connsiteX5347" fmla="*/ 3085119 w 6801921"/>
                  <a:gd name="connsiteY5347" fmla="*/ 316705 h 1525731"/>
                  <a:gd name="connsiteX5348" fmla="*/ 3074081 w 6801921"/>
                  <a:gd name="connsiteY5348" fmla="*/ 320614 h 1525731"/>
                  <a:gd name="connsiteX5349" fmla="*/ 2953537 w 6801921"/>
                  <a:gd name="connsiteY5349" fmla="*/ 320614 h 1525731"/>
                  <a:gd name="connsiteX5350" fmla="*/ 2937927 w 6801921"/>
                  <a:gd name="connsiteY5350" fmla="*/ 307270 h 1525731"/>
                  <a:gd name="connsiteX5351" fmla="*/ 2937928 w 6801921"/>
                  <a:gd name="connsiteY5351" fmla="*/ 307270 h 1525731"/>
                  <a:gd name="connsiteX5352" fmla="*/ 2953537 w 6801921"/>
                  <a:gd name="connsiteY5352" fmla="*/ 293927 h 1525731"/>
                  <a:gd name="connsiteX5353" fmla="*/ 3968157 w 6801921"/>
                  <a:gd name="connsiteY5353" fmla="*/ 292815 h 1525731"/>
                  <a:gd name="connsiteX5354" fmla="*/ 3991734 w 6801921"/>
                  <a:gd name="connsiteY5354" fmla="*/ 292816 h 1525731"/>
                  <a:gd name="connsiteX5355" fmla="*/ 4008119 w 6801921"/>
                  <a:gd name="connsiteY5355" fmla="*/ 298617 h 1525731"/>
                  <a:gd name="connsiteX5356" fmla="*/ 4014906 w 6801921"/>
                  <a:gd name="connsiteY5356" fmla="*/ 312622 h 1525731"/>
                  <a:gd name="connsiteX5357" fmla="*/ 4008119 w 6801921"/>
                  <a:gd name="connsiteY5357" fmla="*/ 326628 h 1525731"/>
                  <a:gd name="connsiteX5358" fmla="*/ 3991734 w 6801921"/>
                  <a:gd name="connsiteY5358" fmla="*/ 332428 h 1525731"/>
                  <a:gd name="connsiteX5359" fmla="*/ 3968156 w 6801921"/>
                  <a:gd name="connsiteY5359" fmla="*/ 332428 h 1525731"/>
                  <a:gd name="connsiteX5360" fmla="*/ 3944986 w 6801921"/>
                  <a:gd name="connsiteY5360" fmla="*/ 312622 h 1525731"/>
                  <a:gd name="connsiteX5361" fmla="*/ 3968157 w 6801921"/>
                  <a:gd name="connsiteY5361" fmla="*/ 292815 h 1525731"/>
                  <a:gd name="connsiteX5362" fmla="*/ 3841728 w 6801921"/>
                  <a:gd name="connsiteY5362" fmla="*/ 291425 h 1525731"/>
                  <a:gd name="connsiteX5363" fmla="*/ 3905144 w 6801921"/>
                  <a:gd name="connsiteY5363" fmla="*/ 291425 h 1525731"/>
                  <a:gd name="connsiteX5364" fmla="*/ 3925469 w 6801921"/>
                  <a:gd name="connsiteY5364" fmla="*/ 308799 h 1525731"/>
                  <a:gd name="connsiteX5365" fmla="*/ 3905144 w 6801921"/>
                  <a:gd name="connsiteY5365" fmla="*/ 326175 h 1525731"/>
                  <a:gd name="connsiteX5366" fmla="*/ 3841728 w 6801921"/>
                  <a:gd name="connsiteY5366" fmla="*/ 326175 h 1525731"/>
                  <a:gd name="connsiteX5367" fmla="*/ 3821402 w 6801921"/>
                  <a:gd name="connsiteY5367" fmla="*/ 308799 h 1525731"/>
                  <a:gd name="connsiteX5368" fmla="*/ 3841728 w 6801921"/>
                  <a:gd name="connsiteY5368" fmla="*/ 291425 h 1525731"/>
                  <a:gd name="connsiteX5369" fmla="*/ 4407179 w 6801921"/>
                  <a:gd name="connsiteY5369" fmla="*/ 290224 h 1525731"/>
                  <a:gd name="connsiteX5370" fmla="*/ 4457262 w 6801921"/>
                  <a:gd name="connsiteY5370" fmla="*/ 290224 h 1525731"/>
                  <a:gd name="connsiteX5371" fmla="*/ 4478291 w 6801921"/>
                  <a:gd name="connsiteY5371" fmla="*/ 308200 h 1525731"/>
                  <a:gd name="connsiteX5372" fmla="*/ 4457262 w 6801921"/>
                  <a:gd name="connsiteY5372" fmla="*/ 326176 h 1525731"/>
                  <a:gd name="connsiteX5373" fmla="*/ 4407179 w 6801921"/>
                  <a:gd name="connsiteY5373" fmla="*/ 326176 h 1525731"/>
                  <a:gd name="connsiteX5374" fmla="*/ 4386149 w 6801921"/>
                  <a:gd name="connsiteY5374" fmla="*/ 308200 h 1525731"/>
                  <a:gd name="connsiteX5375" fmla="*/ 4407179 w 6801921"/>
                  <a:gd name="connsiteY5375" fmla="*/ 290224 h 1525731"/>
                  <a:gd name="connsiteX5376" fmla="*/ 476881 w 6801921"/>
                  <a:gd name="connsiteY5376" fmla="*/ 290224 h 1525731"/>
                  <a:gd name="connsiteX5377" fmla="*/ 526965 w 6801921"/>
                  <a:gd name="connsiteY5377" fmla="*/ 290224 h 1525731"/>
                  <a:gd name="connsiteX5378" fmla="*/ 547994 w 6801921"/>
                  <a:gd name="connsiteY5378" fmla="*/ 308200 h 1525731"/>
                  <a:gd name="connsiteX5379" fmla="*/ 526965 w 6801921"/>
                  <a:gd name="connsiteY5379" fmla="*/ 326176 h 1525731"/>
                  <a:gd name="connsiteX5380" fmla="*/ 476881 w 6801921"/>
                  <a:gd name="connsiteY5380" fmla="*/ 326176 h 1525731"/>
                  <a:gd name="connsiteX5381" fmla="*/ 455852 w 6801921"/>
                  <a:gd name="connsiteY5381" fmla="*/ 308200 h 1525731"/>
                  <a:gd name="connsiteX5382" fmla="*/ 476881 w 6801921"/>
                  <a:gd name="connsiteY5382" fmla="*/ 290224 h 1525731"/>
                  <a:gd name="connsiteX5383" fmla="*/ 4245255 w 6801921"/>
                  <a:gd name="connsiteY5383" fmla="*/ 289108 h 1525731"/>
                  <a:gd name="connsiteX5384" fmla="*/ 4340649 w 6801921"/>
                  <a:gd name="connsiteY5384" fmla="*/ 289108 h 1525731"/>
                  <a:gd name="connsiteX5385" fmla="*/ 4390590 w 6801921"/>
                  <a:gd name="connsiteY5385" fmla="*/ 317404 h 1525731"/>
                  <a:gd name="connsiteX5386" fmla="*/ 4391053 w 6801921"/>
                  <a:gd name="connsiteY5386" fmla="*/ 319361 h 1525731"/>
                  <a:gd name="connsiteX5387" fmla="*/ 4381652 w 6801921"/>
                  <a:gd name="connsiteY5387" fmla="*/ 342154 h 1525731"/>
                  <a:gd name="connsiteX5388" fmla="*/ 4388324 w 6801921"/>
                  <a:gd name="connsiteY5388" fmla="*/ 341002 h 1525731"/>
                  <a:gd name="connsiteX5389" fmla="*/ 4483718 w 6801921"/>
                  <a:gd name="connsiteY5389" fmla="*/ 341002 h 1525731"/>
                  <a:gd name="connsiteX5390" fmla="*/ 4537918 w 6801921"/>
                  <a:gd name="connsiteY5390" fmla="*/ 387334 h 1525731"/>
                  <a:gd name="connsiteX5391" fmla="*/ 4483718 w 6801921"/>
                  <a:gd name="connsiteY5391" fmla="*/ 433665 h 1525731"/>
                  <a:gd name="connsiteX5392" fmla="*/ 4388324 w 6801921"/>
                  <a:gd name="connsiteY5392" fmla="*/ 433665 h 1525731"/>
                  <a:gd name="connsiteX5393" fmla="*/ 4338382 w 6801921"/>
                  <a:gd name="connsiteY5393" fmla="*/ 405368 h 1525731"/>
                  <a:gd name="connsiteX5394" fmla="*/ 4337920 w 6801921"/>
                  <a:gd name="connsiteY5394" fmla="*/ 403411 h 1525731"/>
                  <a:gd name="connsiteX5395" fmla="*/ 4347320 w 6801921"/>
                  <a:gd name="connsiteY5395" fmla="*/ 380619 h 1525731"/>
                  <a:gd name="connsiteX5396" fmla="*/ 4340649 w 6801921"/>
                  <a:gd name="connsiteY5396" fmla="*/ 381770 h 1525731"/>
                  <a:gd name="connsiteX5397" fmla="*/ 4245255 w 6801921"/>
                  <a:gd name="connsiteY5397" fmla="*/ 381770 h 1525731"/>
                  <a:gd name="connsiteX5398" fmla="*/ 4191054 w 6801921"/>
                  <a:gd name="connsiteY5398" fmla="*/ 335439 h 1525731"/>
                  <a:gd name="connsiteX5399" fmla="*/ 4245255 w 6801921"/>
                  <a:gd name="connsiteY5399" fmla="*/ 289108 h 1525731"/>
                  <a:gd name="connsiteX5400" fmla="*/ 4068560 w 6801921"/>
                  <a:gd name="connsiteY5400" fmla="*/ 289108 h 1525731"/>
                  <a:gd name="connsiteX5401" fmla="*/ 4127098 w 6801921"/>
                  <a:gd name="connsiteY5401" fmla="*/ 289108 h 1525731"/>
                  <a:gd name="connsiteX5402" fmla="*/ 4171543 w 6801921"/>
                  <a:gd name="connsiteY5402" fmla="*/ 327100 h 1525731"/>
                  <a:gd name="connsiteX5403" fmla="*/ 4127098 w 6801921"/>
                  <a:gd name="connsiteY5403" fmla="*/ 365091 h 1525731"/>
                  <a:gd name="connsiteX5404" fmla="*/ 4068560 w 6801921"/>
                  <a:gd name="connsiteY5404" fmla="*/ 365091 h 1525731"/>
                  <a:gd name="connsiteX5405" fmla="*/ 4024115 w 6801921"/>
                  <a:gd name="connsiteY5405" fmla="*/ 327100 h 1525731"/>
                  <a:gd name="connsiteX5406" fmla="*/ 4068560 w 6801921"/>
                  <a:gd name="connsiteY5406" fmla="*/ 289108 h 1525731"/>
                  <a:gd name="connsiteX5407" fmla="*/ 2854458 w 6801921"/>
                  <a:gd name="connsiteY5407" fmla="*/ 287254 h 1525731"/>
                  <a:gd name="connsiteX5408" fmla="*/ 2886978 w 6801921"/>
                  <a:gd name="connsiteY5408" fmla="*/ 287254 h 1525731"/>
                  <a:gd name="connsiteX5409" fmla="*/ 2922751 w 6801921"/>
                  <a:gd name="connsiteY5409" fmla="*/ 317832 h 1525731"/>
                  <a:gd name="connsiteX5410" fmla="*/ 2886978 w 6801921"/>
                  <a:gd name="connsiteY5410" fmla="*/ 348412 h 1525731"/>
                  <a:gd name="connsiteX5411" fmla="*/ 2854458 w 6801921"/>
                  <a:gd name="connsiteY5411" fmla="*/ 348412 h 1525731"/>
                  <a:gd name="connsiteX5412" fmla="*/ 2818685 w 6801921"/>
                  <a:gd name="connsiteY5412" fmla="*/ 317832 h 1525731"/>
                  <a:gd name="connsiteX5413" fmla="*/ 2854458 w 6801921"/>
                  <a:gd name="connsiteY5413" fmla="*/ 287254 h 1525731"/>
                  <a:gd name="connsiteX5414" fmla="*/ 4531412 w 6801921"/>
                  <a:gd name="connsiteY5414" fmla="*/ 283551 h 1525731"/>
                  <a:gd name="connsiteX5415" fmla="*/ 4631145 w 6801921"/>
                  <a:gd name="connsiteY5415" fmla="*/ 283551 h 1525731"/>
                  <a:gd name="connsiteX5416" fmla="*/ 4657159 w 6801921"/>
                  <a:gd name="connsiteY5416" fmla="*/ 305790 h 1525731"/>
                  <a:gd name="connsiteX5417" fmla="*/ 4657158 w 6801921"/>
                  <a:gd name="connsiteY5417" fmla="*/ 305790 h 1525731"/>
                  <a:gd name="connsiteX5418" fmla="*/ 4631144 w 6801921"/>
                  <a:gd name="connsiteY5418" fmla="*/ 328028 h 1525731"/>
                  <a:gd name="connsiteX5419" fmla="*/ 4531412 w 6801921"/>
                  <a:gd name="connsiteY5419" fmla="*/ 328028 h 1525731"/>
                  <a:gd name="connsiteX5420" fmla="*/ 4513016 w 6801921"/>
                  <a:gd name="connsiteY5420" fmla="*/ 321514 h 1525731"/>
                  <a:gd name="connsiteX5421" fmla="*/ 4505397 w 6801921"/>
                  <a:gd name="connsiteY5421" fmla="*/ 305789 h 1525731"/>
                  <a:gd name="connsiteX5422" fmla="*/ 4513016 w 6801921"/>
                  <a:gd name="connsiteY5422" fmla="*/ 290065 h 1525731"/>
                  <a:gd name="connsiteX5423" fmla="*/ 4531412 w 6801921"/>
                  <a:gd name="connsiteY5423" fmla="*/ 283551 h 1525731"/>
                  <a:gd name="connsiteX5424" fmla="*/ 601114 w 6801921"/>
                  <a:gd name="connsiteY5424" fmla="*/ 283551 h 1525731"/>
                  <a:gd name="connsiteX5425" fmla="*/ 700847 w 6801921"/>
                  <a:gd name="connsiteY5425" fmla="*/ 283551 h 1525731"/>
                  <a:gd name="connsiteX5426" fmla="*/ 726862 w 6801921"/>
                  <a:gd name="connsiteY5426" fmla="*/ 305790 h 1525731"/>
                  <a:gd name="connsiteX5427" fmla="*/ 726861 w 6801921"/>
                  <a:gd name="connsiteY5427" fmla="*/ 305790 h 1525731"/>
                  <a:gd name="connsiteX5428" fmla="*/ 700846 w 6801921"/>
                  <a:gd name="connsiteY5428" fmla="*/ 328028 h 1525731"/>
                  <a:gd name="connsiteX5429" fmla="*/ 601114 w 6801921"/>
                  <a:gd name="connsiteY5429" fmla="*/ 328028 h 1525731"/>
                  <a:gd name="connsiteX5430" fmla="*/ 582719 w 6801921"/>
                  <a:gd name="connsiteY5430" fmla="*/ 321514 h 1525731"/>
                  <a:gd name="connsiteX5431" fmla="*/ 575099 w 6801921"/>
                  <a:gd name="connsiteY5431" fmla="*/ 305789 h 1525731"/>
                  <a:gd name="connsiteX5432" fmla="*/ 582719 w 6801921"/>
                  <a:gd name="connsiteY5432" fmla="*/ 290065 h 1525731"/>
                  <a:gd name="connsiteX5433" fmla="*/ 601114 w 6801921"/>
                  <a:gd name="connsiteY5433" fmla="*/ 283551 h 1525731"/>
                  <a:gd name="connsiteX5434" fmla="*/ 3180749 w 6801921"/>
                  <a:gd name="connsiteY5434" fmla="*/ 281694 h 1525731"/>
                  <a:gd name="connsiteX5435" fmla="*/ 3276143 w 6801921"/>
                  <a:gd name="connsiteY5435" fmla="*/ 281694 h 1525731"/>
                  <a:gd name="connsiteX5436" fmla="*/ 3330344 w 6801921"/>
                  <a:gd name="connsiteY5436" fmla="*/ 328026 h 1525731"/>
                  <a:gd name="connsiteX5437" fmla="*/ 3276143 w 6801921"/>
                  <a:gd name="connsiteY5437" fmla="*/ 374358 h 1525731"/>
                  <a:gd name="connsiteX5438" fmla="*/ 3180749 w 6801921"/>
                  <a:gd name="connsiteY5438" fmla="*/ 374358 h 1525731"/>
                  <a:gd name="connsiteX5439" fmla="*/ 3126547 w 6801921"/>
                  <a:gd name="connsiteY5439" fmla="*/ 328026 h 1525731"/>
                  <a:gd name="connsiteX5440" fmla="*/ 3180749 w 6801921"/>
                  <a:gd name="connsiteY5440" fmla="*/ 281694 h 1525731"/>
                  <a:gd name="connsiteX5441" fmla="*/ 5889040 w 6801921"/>
                  <a:gd name="connsiteY5441" fmla="*/ 280492 h 1525731"/>
                  <a:gd name="connsiteX5442" fmla="*/ 5981401 w 6801921"/>
                  <a:gd name="connsiteY5442" fmla="*/ 280492 h 1525731"/>
                  <a:gd name="connsiteX5443" fmla="*/ 5997011 w 6801921"/>
                  <a:gd name="connsiteY5443" fmla="*/ 293836 h 1525731"/>
                  <a:gd name="connsiteX5444" fmla="*/ 5997010 w 6801921"/>
                  <a:gd name="connsiteY5444" fmla="*/ 293836 h 1525731"/>
                  <a:gd name="connsiteX5445" fmla="*/ 5981400 w 6801921"/>
                  <a:gd name="connsiteY5445" fmla="*/ 307179 h 1525731"/>
                  <a:gd name="connsiteX5446" fmla="*/ 5889040 w 6801921"/>
                  <a:gd name="connsiteY5446" fmla="*/ 307179 h 1525731"/>
                  <a:gd name="connsiteX5447" fmla="*/ 5878003 w 6801921"/>
                  <a:gd name="connsiteY5447" fmla="*/ 303270 h 1525731"/>
                  <a:gd name="connsiteX5448" fmla="*/ 5873431 w 6801921"/>
                  <a:gd name="connsiteY5448" fmla="*/ 293835 h 1525731"/>
                  <a:gd name="connsiteX5449" fmla="*/ 5878003 w 6801921"/>
                  <a:gd name="connsiteY5449" fmla="*/ 284401 h 1525731"/>
                  <a:gd name="connsiteX5450" fmla="*/ 5889040 w 6801921"/>
                  <a:gd name="connsiteY5450" fmla="*/ 280492 h 1525731"/>
                  <a:gd name="connsiteX5451" fmla="*/ 1958742 w 6801921"/>
                  <a:gd name="connsiteY5451" fmla="*/ 280492 h 1525731"/>
                  <a:gd name="connsiteX5452" fmla="*/ 2051103 w 6801921"/>
                  <a:gd name="connsiteY5452" fmla="*/ 280492 h 1525731"/>
                  <a:gd name="connsiteX5453" fmla="*/ 2066712 w 6801921"/>
                  <a:gd name="connsiteY5453" fmla="*/ 293836 h 1525731"/>
                  <a:gd name="connsiteX5454" fmla="*/ 2051102 w 6801921"/>
                  <a:gd name="connsiteY5454" fmla="*/ 307179 h 1525731"/>
                  <a:gd name="connsiteX5455" fmla="*/ 1958742 w 6801921"/>
                  <a:gd name="connsiteY5455" fmla="*/ 307179 h 1525731"/>
                  <a:gd name="connsiteX5456" fmla="*/ 1947706 w 6801921"/>
                  <a:gd name="connsiteY5456" fmla="*/ 303270 h 1525731"/>
                  <a:gd name="connsiteX5457" fmla="*/ 1943132 w 6801921"/>
                  <a:gd name="connsiteY5457" fmla="*/ 293835 h 1525731"/>
                  <a:gd name="connsiteX5458" fmla="*/ 1947706 w 6801921"/>
                  <a:gd name="connsiteY5458" fmla="*/ 284401 h 1525731"/>
                  <a:gd name="connsiteX5459" fmla="*/ 1958742 w 6801921"/>
                  <a:gd name="connsiteY5459" fmla="*/ 280492 h 1525731"/>
                  <a:gd name="connsiteX5460" fmla="*/ 6282107 w 6801921"/>
                  <a:gd name="connsiteY5460" fmla="*/ 274285 h 1525731"/>
                  <a:gd name="connsiteX5461" fmla="*/ 6315022 w 6801921"/>
                  <a:gd name="connsiteY5461" fmla="*/ 274285 h 1525731"/>
                  <a:gd name="connsiteX5462" fmla="*/ 6345980 w 6801921"/>
                  <a:gd name="connsiteY5462" fmla="*/ 349347 h 1525731"/>
                  <a:gd name="connsiteX5463" fmla="*/ 6340645 w 6801921"/>
                  <a:gd name="connsiteY5463" fmla="*/ 350268 h 1525731"/>
                  <a:gd name="connsiteX5464" fmla="*/ 6282107 w 6801921"/>
                  <a:gd name="connsiteY5464" fmla="*/ 350268 h 1525731"/>
                  <a:gd name="connsiteX5465" fmla="*/ 6237662 w 6801921"/>
                  <a:gd name="connsiteY5465" fmla="*/ 312277 h 1525731"/>
                  <a:gd name="connsiteX5466" fmla="*/ 6282107 w 6801921"/>
                  <a:gd name="connsiteY5466" fmla="*/ 274285 h 1525731"/>
                  <a:gd name="connsiteX5467" fmla="*/ 2351810 w 6801921"/>
                  <a:gd name="connsiteY5467" fmla="*/ 274285 h 1525731"/>
                  <a:gd name="connsiteX5468" fmla="*/ 2384724 w 6801921"/>
                  <a:gd name="connsiteY5468" fmla="*/ 274285 h 1525731"/>
                  <a:gd name="connsiteX5469" fmla="*/ 2415683 w 6801921"/>
                  <a:gd name="connsiteY5469" fmla="*/ 349347 h 1525731"/>
                  <a:gd name="connsiteX5470" fmla="*/ 2410348 w 6801921"/>
                  <a:gd name="connsiteY5470" fmla="*/ 350268 h 1525731"/>
                  <a:gd name="connsiteX5471" fmla="*/ 2387088 w 6801921"/>
                  <a:gd name="connsiteY5471" fmla="*/ 350268 h 1525731"/>
                  <a:gd name="connsiteX5472" fmla="*/ 2384594 w 6801921"/>
                  <a:gd name="connsiteY5472" fmla="*/ 355415 h 1525731"/>
                  <a:gd name="connsiteX5473" fmla="*/ 2376714 w 6801921"/>
                  <a:gd name="connsiteY5473" fmla="*/ 358204 h 1525731"/>
                  <a:gd name="connsiteX5474" fmla="*/ 2373441 w 6801921"/>
                  <a:gd name="connsiteY5474" fmla="*/ 350268 h 1525731"/>
                  <a:gd name="connsiteX5475" fmla="*/ 2351810 w 6801921"/>
                  <a:gd name="connsiteY5475" fmla="*/ 350268 h 1525731"/>
                  <a:gd name="connsiteX5476" fmla="*/ 2307365 w 6801921"/>
                  <a:gd name="connsiteY5476" fmla="*/ 312277 h 1525731"/>
                  <a:gd name="connsiteX5477" fmla="*/ 2320382 w 6801921"/>
                  <a:gd name="connsiteY5477" fmla="*/ 285412 h 1525731"/>
                  <a:gd name="connsiteX5478" fmla="*/ 2343339 w 6801921"/>
                  <a:gd name="connsiteY5478" fmla="*/ 277284 h 1525731"/>
                  <a:gd name="connsiteX5479" fmla="*/ 2342560 w 6801921"/>
                  <a:gd name="connsiteY5479" fmla="*/ 275395 h 1525731"/>
                  <a:gd name="connsiteX5480" fmla="*/ 2348674 w 6801921"/>
                  <a:gd name="connsiteY5480" fmla="*/ 275395 h 1525731"/>
                  <a:gd name="connsiteX5481" fmla="*/ 4702688 w 6801921"/>
                  <a:gd name="connsiteY5481" fmla="*/ 272432 h 1525731"/>
                  <a:gd name="connsiteX5482" fmla="*/ 4802419 w 6801921"/>
                  <a:gd name="connsiteY5482" fmla="*/ 272432 h 1525731"/>
                  <a:gd name="connsiteX5483" fmla="*/ 4828436 w 6801921"/>
                  <a:gd name="connsiteY5483" fmla="*/ 294670 h 1525731"/>
                  <a:gd name="connsiteX5484" fmla="*/ 4802419 w 6801921"/>
                  <a:gd name="connsiteY5484" fmla="*/ 316908 h 1525731"/>
                  <a:gd name="connsiteX5485" fmla="*/ 4702688 w 6801921"/>
                  <a:gd name="connsiteY5485" fmla="*/ 316908 h 1525731"/>
                  <a:gd name="connsiteX5486" fmla="*/ 4684293 w 6801921"/>
                  <a:gd name="connsiteY5486" fmla="*/ 310395 h 1525731"/>
                  <a:gd name="connsiteX5487" fmla="*/ 4676672 w 6801921"/>
                  <a:gd name="connsiteY5487" fmla="*/ 294670 h 1525731"/>
                  <a:gd name="connsiteX5488" fmla="*/ 4684293 w 6801921"/>
                  <a:gd name="connsiteY5488" fmla="*/ 278945 h 1525731"/>
                  <a:gd name="connsiteX5489" fmla="*/ 4702688 w 6801921"/>
                  <a:gd name="connsiteY5489" fmla="*/ 272432 h 1525731"/>
                  <a:gd name="connsiteX5490" fmla="*/ 772390 w 6801921"/>
                  <a:gd name="connsiteY5490" fmla="*/ 272432 h 1525731"/>
                  <a:gd name="connsiteX5491" fmla="*/ 872122 w 6801921"/>
                  <a:gd name="connsiteY5491" fmla="*/ 272432 h 1525731"/>
                  <a:gd name="connsiteX5492" fmla="*/ 898138 w 6801921"/>
                  <a:gd name="connsiteY5492" fmla="*/ 294670 h 1525731"/>
                  <a:gd name="connsiteX5493" fmla="*/ 872122 w 6801921"/>
                  <a:gd name="connsiteY5493" fmla="*/ 316908 h 1525731"/>
                  <a:gd name="connsiteX5494" fmla="*/ 772390 w 6801921"/>
                  <a:gd name="connsiteY5494" fmla="*/ 316908 h 1525731"/>
                  <a:gd name="connsiteX5495" fmla="*/ 753995 w 6801921"/>
                  <a:gd name="connsiteY5495" fmla="*/ 310395 h 1525731"/>
                  <a:gd name="connsiteX5496" fmla="*/ 746375 w 6801921"/>
                  <a:gd name="connsiteY5496" fmla="*/ 294670 h 1525731"/>
                  <a:gd name="connsiteX5497" fmla="*/ 753995 w 6801921"/>
                  <a:gd name="connsiteY5497" fmla="*/ 278945 h 1525731"/>
                  <a:gd name="connsiteX5498" fmla="*/ 772390 w 6801921"/>
                  <a:gd name="connsiteY5498" fmla="*/ 272432 h 1525731"/>
                  <a:gd name="connsiteX5499" fmla="*/ 3363949 w 6801921"/>
                  <a:gd name="connsiteY5499" fmla="*/ 272429 h 1525731"/>
                  <a:gd name="connsiteX5500" fmla="*/ 3379126 w 6801921"/>
                  <a:gd name="connsiteY5500" fmla="*/ 272429 h 1525731"/>
                  <a:gd name="connsiteX5501" fmla="*/ 3401889 w 6801921"/>
                  <a:gd name="connsiteY5501" fmla="*/ 291888 h 1525731"/>
                  <a:gd name="connsiteX5502" fmla="*/ 3379126 w 6801921"/>
                  <a:gd name="connsiteY5502" fmla="*/ 311346 h 1525731"/>
                  <a:gd name="connsiteX5503" fmla="*/ 3363949 w 6801921"/>
                  <a:gd name="connsiteY5503" fmla="*/ 311346 h 1525731"/>
                  <a:gd name="connsiteX5504" fmla="*/ 3341185 w 6801921"/>
                  <a:gd name="connsiteY5504" fmla="*/ 291888 h 1525731"/>
                  <a:gd name="connsiteX5505" fmla="*/ 3363949 w 6801921"/>
                  <a:gd name="connsiteY5505" fmla="*/ 272429 h 1525731"/>
                  <a:gd name="connsiteX5506" fmla="*/ 3443084 w 6801921"/>
                  <a:gd name="connsiteY5506" fmla="*/ 268722 h 1525731"/>
                  <a:gd name="connsiteX5507" fmla="*/ 3499451 w 6801921"/>
                  <a:gd name="connsiteY5507" fmla="*/ 268722 h 1525731"/>
                  <a:gd name="connsiteX5508" fmla="*/ 3523301 w 6801921"/>
                  <a:gd name="connsiteY5508" fmla="*/ 289108 h 1525731"/>
                  <a:gd name="connsiteX5509" fmla="*/ 3499451 w 6801921"/>
                  <a:gd name="connsiteY5509" fmla="*/ 309495 h 1525731"/>
                  <a:gd name="connsiteX5510" fmla="*/ 3443084 w 6801921"/>
                  <a:gd name="connsiteY5510" fmla="*/ 309495 h 1525731"/>
                  <a:gd name="connsiteX5511" fmla="*/ 3419234 w 6801921"/>
                  <a:gd name="connsiteY5511" fmla="*/ 289108 h 1525731"/>
                  <a:gd name="connsiteX5512" fmla="*/ 3443084 w 6801921"/>
                  <a:gd name="connsiteY5512" fmla="*/ 268722 h 1525731"/>
                  <a:gd name="connsiteX5513" fmla="*/ 2467461 w 6801921"/>
                  <a:gd name="connsiteY5513" fmla="*/ 263162 h 1525731"/>
                  <a:gd name="connsiteX5514" fmla="*/ 2562855 w 6801921"/>
                  <a:gd name="connsiteY5514" fmla="*/ 263162 h 1525731"/>
                  <a:gd name="connsiteX5515" fmla="*/ 2617056 w 6801921"/>
                  <a:gd name="connsiteY5515" fmla="*/ 309493 h 1525731"/>
                  <a:gd name="connsiteX5516" fmla="*/ 2562855 w 6801921"/>
                  <a:gd name="connsiteY5516" fmla="*/ 355825 h 1525731"/>
                  <a:gd name="connsiteX5517" fmla="*/ 2467461 w 6801921"/>
                  <a:gd name="connsiteY5517" fmla="*/ 355825 h 1525731"/>
                  <a:gd name="connsiteX5518" fmla="*/ 2413260 w 6801921"/>
                  <a:gd name="connsiteY5518" fmla="*/ 309493 h 1525731"/>
                  <a:gd name="connsiteX5519" fmla="*/ 2467461 w 6801921"/>
                  <a:gd name="connsiteY5519" fmla="*/ 263162 h 1525731"/>
                  <a:gd name="connsiteX5520" fmla="*/ 3558423 w 6801921"/>
                  <a:gd name="connsiteY5520" fmla="*/ 262421 h 1525731"/>
                  <a:gd name="connsiteX5521" fmla="*/ 3657286 w 6801921"/>
                  <a:gd name="connsiteY5521" fmla="*/ 262421 h 1525731"/>
                  <a:gd name="connsiteX5522" fmla="*/ 3668324 w 6801921"/>
                  <a:gd name="connsiteY5522" fmla="*/ 266329 h 1525731"/>
                  <a:gd name="connsiteX5523" fmla="*/ 3672896 w 6801921"/>
                  <a:gd name="connsiteY5523" fmla="*/ 275764 h 1525731"/>
                  <a:gd name="connsiteX5524" fmla="*/ 3668324 w 6801921"/>
                  <a:gd name="connsiteY5524" fmla="*/ 285199 h 1525731"/>
                  <a:gd name="connsiteX5525" fmla="*/ 3657286 w 6801921"/>
                  <a:gd name="connsiteY5525" fmla="*/ 289108 h 1525731"/>
                  <a:gd name="connsiteX5526" fmla="*/ 3558423 w 6801921"/>
                  <a:gd name="connsiteY5526" fmla="*/ 289108 h 1525731"/>
                  <a:gd name="connsiteX5527" fmla="*/ 3542813 w 6801921"/>
                  <a:gd name="connsiteY5527" fmla="*/ 275764 h 1525731"/>
                  <a:gd name="connsiteX5528" fmla="*/ 3542814 w 6801921"/>
                  <a:gd name="connsiteY5528" fmla="*/ 275764 h 1525731"/>
                  <a:gd name="connsiteX5529" fmla="*/ 3558423 w 6801921"/>
                  <a:gd name="connsiteY5529" fmla="*/ 262421 h 1525731"/>
                  <a:gd name="connsiteX5530" fmla="*/ 6068555 w 6801921"/>
                  <a:gd name="connsiteY5530" fmla="*/ 257605 h 1525731"/>
                  <a:gd name="connsiteX5531" fmla="*/ 6163949 w 6801921"/>
                  <a:gd name="connsiteY5531" fmla="*/ 257605 h 1525731"/>
                  <a:gd name="connsiteX5532" fmla="*/ 6218150 w 6801921"/>
                  <a:gd name="connsiteY5532" fmla="*/ 303937 h 1525731"/>
                  <a:gd name="connsiteX5533" fmla="*/ 6163949 w 6801921"/>
                  <a:gd name="connsiteY5533" fmla="*/ 350268 h 1525731"/>
                  <a:gd name="connsiteX5534" fmla="*/ 6068555 w 6801921"/>
                  <a:gd name="connsiteY5534" fmla="*/ 350268 h 1525731"/>
                  <a:gd name="connsiteX5535" fmla="*/ 6014353 w 6801921"/>
                  <a:gd name="connsiteY5535" fmla="*/ 303937 h 1525731"/>
                  <a:gd name="connsiteX5536" fmla="*/ 6068555 w 6801921"/>
                  <a:gd name="connsiteY5536" fmla="*/ 257605 h 1525731"/>
                  <a:gd name="connsiteX5537" fmla="*/ 2138257 w 6801921"/>
                  <a:gd name="connsiteY5537" fmla="*/ 257605 h 1525731"/>
                  <a:gd name="connsiteX5538" fmla="*/ 2233651 w 6801921"/>
                  <a:gd name="connsiteY5538" fmla="*/ 257605 h 1525731"/>
                  <a:gd name="connsiteX5539" fmla="*/ 2287853 w 6801921"/>
                  <a:gd name="connsiteY5539" fmla="*/ 303937 h 1525731"/>
                  <a:gd name="connsiteX5540" fmla="*/ 2233651 w 6801921"/>
                  <a:gd name="connsiteY5540" fmla="*/ 350268 h 1525731"/>
                  <a:gd name="connsiteX5541" fmla="*/ 2138257 w 6801921"/>
                  <a:gd name="connsiteY5541" fmla="*/ 350268 h 1525731"/>
                  <a:gd name="connsiteX5542" fmla="*/ 2084057 w 6801921"/>
                  <a:gd name="connsiteY5542" fmla="*/ 303937 h 1525731"/>
                  <a:gd name="connsiteX5543" fmla="*/ 2138257 w 6801921"/>
                  <a:gd name="connsiteY5543" fmla="*/ 257605 h 1525731"/>
                  <a:gd name="connsiteX5544" fmla="*/ 5568820 w 6801921"/>
                  <a:gd name="connsiteY5544" fmla="*/ 255753 h 1525731"/>
                  <a:gd name="connsiteX5545" fmla="*/ 5627357 w 6801921"/>
                  <a:gd name="connsiteY5545" fmla="*/ 255753 h 1525731"/>
                  <a:gd name="connsiteX5546" fmla="*/ 5671801 w 6801921"/>
                  <a:gd name="connsiteY5546" fmla="*/ 293744 h 1525731"/>
                  <a:gd name="connsiteX5547" fmla="*/ 5627357 w 6801921"/>
                  <a:gd name="connsiteY5547" fmla="*/ 331735 h 1525731"/>
                  <a:gd name="connsiteX5548" fmla="*/ 5568820 w 6801921"/>
                  <a:gd name="connsiteY5548" fmla="*/ 331735 h 1525731"/>
                  <a:gd name="connsiteX5549" fmla="*/ 5524375 w 6801921"/>
                  <a:gd name="connsiteY5549" fmla="*/ 293744 h 1525731"/>
                  <a:gd name="connsiteX5550" fmla="*/ 5568820 w 6801921"/>
                  <a:gd name="connsiteY5550" fmla="*/ 255753 h 1525731"/>
                  <a:gd name="connsiteX5551" fmla="*/ 1638522 w 6801921"/>
                  <a:gd name="connsiteY5551" fmla="*/ 255753 h 1525731"/>
                  <a:gd name="connsiteX5552" fmla="*/ 1697060 w 6801921"/>
                  <a:gd name="connsiteY5552" fmla="*/ 255753 h 1525731"/>
                  <a:gd name="connsiteX5553" fmla="*/ 1741504 w 6801921"/>
                  <a:gd name="connsiteY5553" fmla="*/ 293744 h 1525731"/>
                  <a:gd name="connsiteX5554" fmla="*/ 1697060 w 6801921"/>
                  <a:gd name="connsiteY5554" fmla="*/ 331735 h 1525731"/>
                  <a:gd name="connsiteX5555" fmla="*/ 1638522 w 6801921"/>
                  <a:gd name="connsiteY5555" fmla="*/ 331735 h 1525731"/>
                  <a:gd name="connsiteX5556" fmla="*/ 1594077 w 6801921"/>
                  <a:gd name="connsiteY5556" fmla="*/ 293744 h 1525731"/>
                  <a:gd name="connsiteX5557" fmla="*/ 1638522 w 6801921"/>
                  <a:gd name="connsiteY5557" fmla="*/ 255753 h 1525731"/>
                  <a:gd name="connsiteX5558" fmla="*/ 2650660 w 6801921"/>
                  <a:gd name="connsiteY5558" fmla="*/ 253896 h 1525731"/>
                  <a:gd name="connsiteX5559" fmla="*/ 2665838 w 6801921"/>
                  <a:gd name="connsiteY5559" fmla="*/ 253896 h 1525731"/>
                  <a:gd name="connsiteX5560" fmla="*/ 2688601 w 6801921"/>
                  <a:gd name="connsiteY5560" fmla="*/ 273355 h 1525731"/>
                  <a:gd name="connsiteX5561" fmla="*/ 2665838 w 6801921"/>
                  <a:gd name="connsiteY5561" fmla="*/ 292814 h 1525731"/>
                  <a:gd name="connsiteX5562" fmla="*/ 2650660 w 6801921"/>
                  <a:gd name="connsiteY5562" fmla="*/ 292814 h 1525731"/>
                  <a:gd name="connsiteX5563" fmla="*/ 2627896 w 6801921"/>
                  <a:gd name="connsiteY5563" fmla="*/ 273355 h 1525731"/>
                  <a:gd name="connsiteX5564" fmla="*/ 2650660 w 6801921"/>
                  <a:gd name="connsiteY5564" fmla="*/ 253896 h 1525731"/>
                  <a:gd name="connsiteX5565" fmla="*/ 2729795 w 6801921"/>
                  <a:gd name="connsiteY5565" fmla="*/ 250189 h 1525731"/>
                  <a:gd name="connsiteX5566" fmla="*/ 2786164 w 6801921"/>
                  <a:gd name="connsiteY5566" fmla="*/ 250189 h 1525731"/>
                  <a:gd name="connsiteX5567" fmla="*/ 2810013 w 6801921"/>
                  <a:gd name="connsiteY5567" fmla="*/ 270575 h 1525731"/>
                  <a:gd name="connsiteX5568" fmla="*/ 2786164 w 6801921"/>
                  <a:gd name="connsiteY5568" fmla="*/ 290962 h 1525731"/>
                  <a:gd name="connsiteX5569" fmla="*/ 2729795 w 6801921"/>
                  <a:gd name="connsiteY5569" fmla="*/ 290962 h 1525731"/>
                  <a:gd name="connsiteX5570" fmla="*/ 2705947 w 6801921"/>
                  <a:gd name="connsiteY5570" fmla="*/ 270575 h 1525731"/>
                  <a:gd name="connsiteX5571" fmla="*/ 2729795 w 6801921"/>
                  <a:gd name="connsiteY5571" fmla="*/ 250189 h 1525731"/>
                  <a:gd name="connsiteX5572" fmla="*/ 5772617 w 6801921"/>
                  <a:gd name="connsiteY5572" fmla="*/ 244633 h 1525731"/>
                  <a:gd name="connsiteX5573" fmla="*/ 5787794 w 6801921"/>
                  <a:gd name="connsiteY5573" fmla="*/ 244633 h 1525731"/>
                  <a:gd name="connsiteX5574" fmla="*/ 5810558 w 6801921"/>
                  <a:gd name="connsiteY5574" fmla="*/ 264092 h 1525731"/>
                  <a:gd name="connsiteX5575" fmla="*/ 5787794 w 6801921"/>
                  <a:gd name="connsiteY5575" fmla="*/ 283550 h 1525731"/>
                  <a:gd name="connsiteX5576" fmla="*/ 5772617 w 6801921"/>
                  <a:gd name="connsiteY5576" fmla="*/ 283550 h 1525731"/>
                  <a:gd name="connsiteX5577" fmla="*/ 5749852 w 6801921"/>
                  <a:gd name="connsiteY5577" fmla="*/ 264092 h 1525731"/>
                  <a:gd name="connsiteX5578" fmla="*/ 5772617 w 6801921"/>
                  <a:gd name="connsiteY5578" fmla="*/ 244633 h 1525731"/>
                  <a:gd name="connsiteX5579" fmla="*/ 1842319 w 6801921"/>
                  <a:gd name="connsiteY5579" fmla="*/ 244633 h 1525731"/>
                  <a:gd name="connsiteX5580" fmla="*/ 1857496 w 6801921"/>
                  <a:gd name="connsiteY5580" fmla="*/ 244633 h 1525731"/>
                  <a:gd name="connsiteX5581" fmla="*/ 1880259 w 6801921"/>
                  <a:gd name="connsiteY5581" fmla="*/ 264092 h 1525731"/>
                  <a:gd name="connsiteX5582" fmla="*/ 1857496 w 6801921"/>
                  <a:gd name="connsiteY5582" fmla="*/ 283550 h 1525731"/>
                  <a:gd name="connsiteX5583" fmla="*/ 1842319 w 6801921"/>
                  <a:gd name="connsiteY5583" fmla="*/ 283550 h 1525731"/>
                  <a:gd name="connsiteX5584" fmla="*/ 1819555 w 6801921"/>
                  <a:gd name="connsiteY5584" fmla="*/ 264092 h 1525731"/>
                  <a:gd name="connsiteX5585" fmla="*/ 1842319 w 6801921"/>
                  <a:gd name="connsiteY5585" fmla="*/ 244633 h 1525731"/>
                  <a:gd name="connsiteX5586" fmla="*/ 5025724 w 6801921"/>
                  <a:gd name="connsiteY5586" fmla="*/ 244632 h 1525731"/>
                  <a:gd name="connsiteX5587" fmla="*/ 5138461 w 6801921"/>
                  <a:gd name="connsiteY5587" fmla="*/ 244632 h 1525731"/>
                  <a:gd name="connsiteX5588" fmla="*/ 5162310 w 6801921"/>
                  <a:gd name="connsiteY5588" fmla="*/ 265018 h 1525731"/>
                  <a:gd name="connsiteX5589" fmla="*/ 5138461 w 6801921"/>
                  <a:gd name="connsiteY5589" fmla="*/ 285405 h 1525731"/>
                  <a:gd name="connsiteX5590" fmla="*/ 5025724 w 6801921"/>
                  <a:gd name="connsiteY5590" fmla="*/ 285405 h 1525731"/>
                  <a:gd name="connsiteX5591" fmla="*/ 5001874 w 6801921"/>
                  <a:gd name="connsiteY5591" fmla="*/ 265018 h 1525731"/>
                  <a:gd name="connsiteX5592" fmla="*/ 5025724 w 6801921"/>
                  <a:gd name="connsiteY5592" fmla="*/ 244632 h 1525731"/>
                  <a:gd name="connsiteX5593" fmla="*/ 1095426 w 6801921"/>
                  <a:gd name="connsiteY5593" fmla="*/ 244632 h 1525731"/>
                  <a:gd name="connsiteX5594" fmla="*/ 1208164 w 6801921"/>
                  <a:gd name="connsiteY5594" fmla="*/ 244632 h 1525731"/>
                  <a:gd name="connsiteX5595" fmla="*/ 1232012 w 6801921"/>
                  <a:gd name="connsiteY5595" fmla="*/ 265018 h 1525731"/>
                  <a:gd name="connsiteX5596" fmla="*/ 1208164 w 6801921"/>
                  <a:gd name="connsiteY5596" fmla="*/ 285405 h 1525731"/>
                  <a:gd name="connsiteX5597" fmla="*/ 1095426 w 6801921"/>
                  <a:gd name="connsiteY5597" fmla="*/ 285405 h 1525731"/>
                  <a:gd name="connsiteX5598" fmla="*/ 1071577 w 6801921"/>
                  <a:gd name="connsiteY5598" fmla="*/ 265018 h 1525731"/>
                  <a:gd name="connsiteX5599" fmla="*/ 1095426 w 6801921"/>
                  <a:gd name="connsiteY5599" fmla="*/ 244632 h 1525731"/>
                  <a:gd name="connsiteX5600" fmla="*/ 2845135 w 6801921"/>
                  <a:gd name="connsiteY5600" fmla="*/ 243888 h 1525731"/>
                  <a:gd name="connsiteX5601" fmla="*/ 2943999 w 6801921"/>
                  <a:gd name="connsiteY5601" fmla="*/ 243888 h 1525731"/>
                  <a:gd name="connsiteX5602" fmla="*/ 2955036 w 6801921"/>
                  <a:gd name="connsiteY5602" fmla="*/ 247797 h 1525731"/>
                  <a:gd name="connsiteX5603" fmla="*/ 2959608 w 6801921"/>
                  <a:gd name="connsiteY5603" fmla="*/ 257232 h 1525731"/>
                  <a:gd name="connsiteX5604" fmla="*/ 2955036 w 6801921"/>
                  <a:gd name="connsiteY5604" fmla="*/ 266666 h 1525731"/>
                  <a:gd name="connsiteX5605" fmla="*/ 2943999 w 6801921"/>
                  <a:gd name="connsiteY5605" fmla="*/ 270575 h 1525731"/>
                  <a:gd name="connsiteX5606" fmla="*/ 2845134 w 6801921"/>
                  <a:gd name="connsiteY5606" fmla="*/ 270575 h 1525731"/>
                  <a:gd name="connsiteX5607" fmla="*/ 2829525 w 6801921"/>
                  <a:gd name="connsiteY5607" fmla="*/ 257232 h 1525731"/>
                  <a:gd name="connsiteX5608" fmla="*/ 2845135 w 6801921"/>
                  <a:gd name="connsiteY5608" fmla="*/ 243888 h 1525731"/>
                  <a:gd name="connsiteX5609" fmla="*/ 5974788 w 6801921"/>
                  <a:gd name="connsiteY5609" fmla="*/ 239535 h 1525731"/>
                  <a:gd name="connsiteX5610" fmla="*/ 5998092 w 6801921"/>
                  <a:gd name="connsiteY5610" fmla="*/ 239535 h 1525731"/>
                  <a:gd name="connsiteX5611" fmla="*/ 6014895 w 6801921"/>
                  <a:gd name="connsiteY5611" fmla="*/ 253898 h 1525731"/>
                  <a:gd name="connsiteX5612" fmla="*/ 5998092 w 6801921"/>
                  <a:gd name="connsiteY5612" fmla="*/ 268261 h 1525731"/>
                  <a:gd name="connsiteX5613" fmla="*/ 5974788 w 6801921"/>
                  <a:gd name="connsiteY5613" fmla="*/ 268261 h 1525731"/>
                  <a:gd name="connsiteX5614" fmla="*/ 5957985 w 6801921"/>
                  <a:gd name="connsiteY5614" fmla="*/ 253898 h 1525731"/>
                  <a:gd name="connsiteX5615" fmla="*/ 5974788 w 6801921"/>
                  <a:gd name="connsiteY5615" fmla="*/ 239535 h 1525731"/>
                  <a:gd name="connsiteX5616" fmla="*/ 2044490 w 6801921"/>
                  <a:gd name="connsiteY5616" fmla="*/ 239535 h 1525731"/>
                  <a:gd name="connsiteX5617" fmla="*/ 2067795 w 6801921"/>
                  <a:gd name="connsiteY5617" fmla="*/ 239535 h 1525731"/>
                  <a:gd name="connsiteX5618" fmla="*/ 2084598 w 6801921"/>
                  <a:gd name="connsiteY5618" fmla="*/ 253898 h 1525731"/>
                  <a:gd name="connsiteX5619" fmla="*/ 2067795 w 6801921"/>
                  <a:gd name="connsiteY5619" fmla="*/ 268261 h 1525731"/>
                  <a:gd name="connsiteX5620" fmla="*/ 2044490 w 6801921"/>
                  <a:gd name="connsiteY5620" fmla="*/ 268261 h 1525731"/>
                  <a:gd name="connsiteX5621" fmla="*/ 2027687 w 6801921"/>
                  <a:gd name="connsiteY5621" fmla="*/ 253898 h 1525731"/>
                  <a:gd name="connsiteX5622" fmla="*/ 2044490 w 6801921"/>
                  <a:gd name="connsiteY5622" fmla="*/ 239535 h 1525731"/>
                  <a:gd name="connsiteX5623" fmla="*/ 5355267 w 6801921"/>
                  <a:gd name="connsiteY5623" fmla="*/ 239073 h 1525731"/>
                  <a:gd name="connsiteX5624" fmla="*/ 5450661 w 6801921"/>
                  <a:gd name="connsiteY5624" fmla="*/ 239073 h 1525731"/>
                  <a:gd name="connsiteX5625" fmla="*/ 5504862 w 6801921"/>
                  <a:gd name="connsiteY5625" fmla="*/ 285405 h 1525731"/>
                  <a:gd name="connsiteX5626" fmla="*/ 5450661 w 6801921"/>
                  <a:gd name="connsiteY5626" fmla="*/ 331736 h 1525731"/>
                  <a:gd name="connsiteX5627" fmla="*/ 5355267 w 6801921"/>
                  <a:gd name="connsiteY5627" fmla="*/ 331736 h 1525731"/>
                  <a:gd name="connsiteX5628" fmla="*/ 5301066 w 6801921"/>
                  <a:gd name="connsiteY5628" fmla="*/ 285405 h 1525731"/>
                  <a:gd name="connsiteX5629" fmla="*/ 5355267 w 6801921"/>
                  <a:gd name="connsiteY5629" fmla="*/ 239073 h 1525731"/>
                  <a:gd name="connsiteX5630" fmla="*/ 1424969 w 6801921"/>
                  <a:gd name="connsiteY5630" fmla="*/ 239073 h 1525731"/>
                  <a:gd name="connsiteX5631" fmla="*/ 1520363 w 6801921"/>
                  <a:gd name="connsiteY5631" fmla="*/ 239073 h 1525731"/>
                  <a:gd name="connsiteX5632" fmla="*/ 1574564 w 6801921"/>
                  <a:gd name="connsiteY5632" fmla="*/ 285405 h 1525731"/>
                  <a:gd name="connsiteX5633" fmla="*/ 1520363 w 6801921"/>
                  <a:gd name="connsiteY5633" fmla="*/ 331736 h 1525731"/>
                  <a:gd name="connsiteX5634" fmla="*/ 1424969 w 6801921"/>
                  <a:gd name="connsiteY5634" fmla="*/ 331736 h 1525731"/>
                  <a:gd name="connsiteX5635" fmla="*/ 1370768 w 6801921"/>
                  <a:gd name="connsiteY5635" fmla="*/ 285405 h 1525731"/>
                  <a:gd name="connsiteX5636" fmla="*/ 1424969 w 6801921"/>
                  <a:gd name="connsiteY5636" fmla="*/ 239073 h 1525731"/>
                  <a:gd name="connsiteX5637" fmla="*/ 3935226 w 6801921"/>
                  <a:gd name="connsiteY5637" fmla="*/ 237216 h 1525731"/>
                  <a:gd name="connsiteX5638" fmla="*/ 4047962 w 6801921"/>
                  <a:gd name="connsiteY5638" fmla="*/ 237216 h 1525731"/>
                  <a:gd name="connsiteX5639" fmla="*/ 4071812 w 6801921"/>
                  <a:gd name="connsiteY5639" fmla="*/ 257602 h 1525731"/>
                  <a:gd name="connsiteX5640" fmla="*/ 4047962 w 6801921"/>
                  <a:gd name="connsiteY5640" fmla="*/ 277989 h 1525731"/>
                  <a:gd name="connsiteX5641" fmla="*/ 3935226 w 6801921"/>
                  <a:gd name="connsiteY5641" fmla="*/ 277989 h 1525731"/>
                  <a:gd name="connsiteX5642" fmla="*/ 3911376 w 6801921"/>
                  <a:gd name="connsiteY5642" fmla="*/ 257602 h 1525731"/>
                  <a:gd name="connsiteX5643" fmla="*/ 3935226 w 6801921"/>
                  <a:gd name="connsiteY5643" fmla="*/ 237216 h 1525731"/>
                  <a:gd name="connsiteX5644" fmla="*/ 4856621 w 6801921"/>
                  <a:gd name="connsiteY5644" fmla="*/ 235367 h 1525731"/>
                  <a:gd name="connsiteX5645" fmla="*/ 4956350 w 6801921"/>
                  <a:gd name="connsiteY5645" fmla="*/ 235367 h 1525731"/>
                  <a:gd name="connsiteX5646" fmla="*/ 4982368 w 6801921"/>
                  <a:gd name="connsiteY5646" fmla="*/ 257605 h 1525731"/>
                  <a:gd name="connsiteX5647" fmla="*/ 4982367 w 6801921"/>
                  <a:gd name="connsiteY5647" fmla="*/ 257605 h 1525731"/>
                  <a:gd name="connsiteX5648" fmla="*/ 4956350 w 6801921"/>
                  <a:gd name="connsiteY5648" fmla="*/ 279844 h 1525731"/>
                  <a:gd name="connsiteX5649" fmla="*/ 4856621 w 6801921"/>
                  <a:gd name="connsiteY5649" fmla="*/ 279843 h 1525731"/>
                  <a:gd name="connsiteX5650" fmla="*/ 4838224 w 6801921"/>
                  <a:gd name="connsiteY5650" fmla="*/ 273329 h 1525731"/>
                  <a:gd name="connsiteX5651" fmla="*/ 4830604 w 6801921"/>
                  <a:gd name="connsiteY5651" fmla="*/ 257604 h 1525731"/>
                  <a:gd name="connsiteX5652" fmla="*/ 4838224 w 6801921"/>
                  <a:gd name="connsiteY5652" fmla="*/ 241880 h 1525731"/>
                  <a:gd name="connsiteX5653" fmla="*/ 4856621 w 6801921"/>
                  <a:gd name="connsiteY5653" fmla="*/ 235367 h 1525731"/>
                  <a:gd name="connsiteX5654" fmla="*/ 926323 w 6801921"/>
                  <a:gd name="connsiteY5654" fmla="*/ 235367 h 1525731"/>
                  <a:gd name="connsiteX5655" fmla="*/ 1026053 w 6801921"/>
                  <a:gd name="connsiteY5655" fmla="*/ 235367 h 1525731"/>
                  <a:gd name="connsiteX5656" fmla="*/ 1052070 w 6801921"/>
                  <a:gd name="connsiteY5656" fmla="*/ 257605 h 1525731"/>
                  <a:gd name="connsiteX5657" fmla="*/ 1052069 w 6801921"/>
                  <a:gd name="connsiteY5657" fmla="*/ 257605 h 1525731"/>
                  <a:gd name="connsiteX5658" fmla="*/ 1026053 w 6801921"/>
                  <a:gd name="connsiteY5658" fmla="*/ 279844 h 1525731"/>
                  <a:gd name="connsiteX5659" fmla="*/ 926323 w 6801921"/>
                  <a:gd name="connsiteY5659" fmla="*/ 279843 h 1525731"/>
                  <a:gd name="connsiteX5660" fmla="*/ 907926 w 6801921"/>
                  <a:gd name="connsiteY5660" fmla="*/ 273329 h 1525731"/>
                  <a:gd name="connsiteX5661" fmla="*/ 900307 w 6801921"/>
                  <a:gd name="connsiteY5661" fmla="*/ 257604 h 1525731"/>
                  <a:gd name="connsiteX5662" fmla="*/ 907926 w 6801921"/>
                  <a:gd name="connsiteY5662" fmla="*/ 241880 h 1525731"/>
                  <a:gd name="connsiteX5663" fmla="*/ 926323 w 6801921"/>
                  <a:gd name="connsiteY5663" fmla="*/ 235367 h 1525731"/>
                  <a:gd name="connsiteX5664" fmla="*/ 4674939 w 6801921"/>
                  <a:gd name="connsiteY5664" fmla="*/ 233512 h 1525731"/>
                  <a:gd name="connsiteX5665" fmla="*/ 4795483 w 6801921"/>
                  <a:gd name="connsiteY5665" fmla="*/ 233512 h 1525731"/>
                  <a:gd name="connsiteX5666" fmla="*/ 4811093 w 6801921"/>
                  <a:gd name="connsiteY5666" fmla="*/ 246855 h 1525731"/>
                  <a:gd name="connsiteX5667" fmla="*/ 4811092 w 6801921"/>
                  <a:gd name="connsiteY5667" fmla="*/ 246855 h 1525731"/>
                  <a:gd name="connsiteX5668" fmla="*/ 4795482 w 6801921"/>
                  <a:gd name="connsiteY5668" fmla="*/ 260199 h 1525731"/>
                  <a:gd name="connsiteX5669" fmla="*/ 4674939 w 6801921"/>
                  <a:gd name="connsiteY5669" fmla="*/ 260198 h 1525731"/>
                  <a:gd name="connsiteX5670" fmla="*/ 4663901 w 6801921"/>
                  <a:gd name="connsiteY5670" fmla="*/ 256290 h 1525731"/>
                  <a:gd name="connsiteX5671" fmla="*/ 4659329 w 6801921"/>
                  <a:gd name="connsiteY5671" fmla="*/ 246854 h 1525731"/>
                  <a:gd name="connsiteX5672" fmla="*/ 4663901 w 6801921"/>
                  <a:gd name="connsiteY5672" fmla="*/ 237420 h 1525731"/>
                  <a:gd name="connsiteX5673" fmla="*/ 4674939 w 6801921"/>
                  <a:gd name="connsiteY5673" fmla="*/ 233512 h 1525731"/>
                  <a:gd name="connsiteX5674" fmla="*/ 744641 w 6801921"/>
                  <a:gd name="connsiteY5674" fmla="*/ 233512 h 1525731"/>
                  <a:gd name="connsiteX5675" fmla="*/ 865185 w 6801921"/>
                  <a:gd name="connsiteY5675" fmla="*/ 233512 h 1525731"/>
                  <a:gd name="connsiteX5676" fmla="*/ 880796 w 6801921"/>
                  <a:gd name="connsiteY5676" fmla="*/ 246855 h 1525731"/>
                  <a:gd name="connsiteX5677" fmla="*/ 880795 w 6801921"/>
                  <a:gd name="connsiteY5677" fmla="*/ 246855 h 1525731"/>
                  <a:gd name="connsiteX5678" fmla="*/ 865184 w 6801921"/>
                  <a:gd name="connsiteY5678" fmla="*/ 260199 h 1525731"/>
                  <a:gd name="connsiteX5679" fmla="*/ 744641 w 6801921"/>
                  <a:gd name="connsiteY5679" fmla="*/ 260198 h 1525731"/>
                  <a:gd name="connsiteX5680" fmla="*/ 733604 w 6801921"/>
                  <a:gd name="connsiteY5680" fmla="*/ 256290 h 1525731"/>
                  <a:gd name="connsiteX5681" fmla="*/ 729031 w 6801921"/>
                  <a:gd name="connsiteY5681" fmla="*/ 246854 h 1525731"/>
                  <a:gd name="connsiteX5682" fmla="*/ 733604 w 6801921"/>
                  <a:gd name="connsiteY5682" fmla="*/ 237420 h 1525731"/>
                  <a:gd name="connsiteX5683" fmla="*/ 744641 w 6801921"/>
                  <a:gd name="connsiteY5683" fmla="*/ 233512 h 1525731"/>
                  <a:gd name="connsiteX5684" fmla="*/ 5699445 w 6801921"/>
                  <a:gd name="connsiteY5684" fmla="*/ 229343 h 1525731"/>
                  <a:gd name="connsiteX5685" fmla="*/ 5714622 w 6801921"/>
                  <a:gd name="connsiteY5685" fmla="*/ 229343 h 1525731"/>
                  <a:gd name="connsiteX5686" fmla="*/ 5737386 w 6801921"/>
                  <a:gd name="connsiteY5686" fmla="*/ 248802 h 1525731"/>
                  <a:gd name="connsiteX5687" fmla="*/ 5714622 w 6801921"/>
                  <a:gd name="connsiteY5687" fmla="*/ 268261 h 1525731"/>
                  <a:gd name="connsiteX5688" fmla="*/ 5699445 w 6801921"/>
                  <a:gd name="connsiteY5688" fmla="*/ 268261 h 1525731"/>
                  <a:gd name="connsiteX5689" fmla="*/ 5676681 w 6801921"/>
                  <a:gd name="connsiteY5689" fmla="*/ 248802 h 1525731"/>
                  <a:gd name="connsiteX5690" fmla="*/ 5699445 w 6801921"/>
                  <a:gd name="connsiteY5690" fmla="*/ 229343 h 1525731"/>
                  <a:gd name="connsiteX5691" fmla="*/ 1769148 w 6801921"/>
                  <a:gd name="connsiteY5691" fmla="*/ 229343 h 1525731"/>
                  <a:gd name="connsiteX5692" fmla="*/ 1784324 w 6801921"/>
                  <a:gd name="connsiteY5692" fmla="*/ 229343 h 1525731"/>
                  <a:gd name="connsiteX5693" fmla="*/ 1807088 w 6801921"/>
                  <a:gd name="connsiteY5693" fmla="*/ 248802 h 1525731"/>
                  <a:gd name="connsiteX5694" fmla="*/ 1784324 w 6801921"/>
                  <a:gd name="connsiteY5694" fmla="*/ 268261 h 1525731"/>
                  <a:gd name="connsiteX5695" fmla="*/ 1769148 w 6801921"/>
                  <a:gd name="connsiteY5695" fmla="*/ 268261 h 1525731"/>
                  <a:gd name="connsiteX5696" fmla="*/ 1746383 w 6801921"/>
                  <a:gd name="connsiteY5696" fmla="*/ 248802 h 1525731"/>
                  <a:gd name="connsiteX5697" fmla="*/ 1769148 w 6801921"/>
                  <a:gd name="connsiteY5697" fmla="*/ 229343 h 1525731"/>
                  <a:gd name="connsiteX5698" fmla="*/ 4414873 w 6801921"/>
                  <a:gd name="connsiteY5698" fmla="*/ 216832 h 1525731"/>
                  <a:gd name="connsiteX5699" fmla="*/ 4434936 w 6801921"/>
                  <a:gd name="connsiteY5699" fmla="*/ 216832 h 1525731"/>
                  <a:gd name="connsiteX5700" fmla="*/ 4468540 w 6801921"/>
                  <a:gd name="connsiteY5700" fmla="*/ 245559 h 1525731"/>
                  <a:gd name="connsiteX5701" fmla="*/ 4434936 w 6801921"/>
                  <a:gd name="connsiteY5701" fmla="*/ 274284 h 1525731"/>
                  <a:gd name="connsiteX5702" fmla="*/ 4406752 w 6801921"/>
                  <a:gd name="connsiteY5702" fmla="*/ 274284 h 1525731"/>
                  <a:gd name="connsiteX5703" fmla="*/ 4393672 w 6801921"/>
                  <a:gd name="connsiteY5703" fmla="*/ 272027 h 1525731"/>
                  <a:gd name="connsiteX5704" fmla="*/ 4392409 w 6801921"/>
                  <a:gd name="connsiteY5704" fmla="*/ 271299 h 1525731"/>
                  <a:gd name="connsiteX5705" fmla="*/ 4393471 w 6801921"/>
                  <a:gd name="connsiteY5705" fmla="*/ 268723 h 1525731"/>
                  <a:gd name="connsiteX5706" fmla="*/ 4344985 w 6801921"/>
                  <a:gd name="connsiteY5706" fmla="*/ 268723 h 1525731"/>
                  <a:gd name="connsiteX5707" fmla="*/ 4321137 w 6801921"/>
                  <a:gd name="connsiteY5707" fmla="*/ 248336 h 1525731"/>
                  <a:gd name="connsiteX5708" fmla="*/ 4344985 w 6801921"/>
                  <a:gd name="connsiteY5708" fmla="*/ 227950 h 1525731"/>
                  <a:gd name="connsiteX5709" fmla="*/ 4410288 w 6801921"/>
                  <a:gd name="connsiteY5709" fmla="*/ 227950 h 1525731"/>
                  <a:gd name="connsiteX5710" fmla="*/ 484575 w 6801921"/>
                  <a:gd name="connsiteY5710" fmla="*/ 216832 h 1525731"/>
                  <a:gd name="connsiteX5711" fmla="*/ 504639 w 6801921"/>
                  <a:gd name="connsiteY5711" fmla="*/ 216832 h 1525731"/>
                  <a:gd name="connsiteX5712" fmla="*/ 538243 w 6801921"/>
                  <a:gd name="connsiteY5712" fmla="*/ 245559 h 1525731"/>
                  <a:gd name="connsiteX5713" fmla="*/ 504639 w 6801921"/>
                  <a:gd name="connsiteY5713" fmla="*/ 274284 h 1525731"/>
                  <a:gd name="connsiteX5714" fmla="*/ 476455 w 6801921"/>
                  <a:gd name="connsiteY5714" fmla="*/ 274284 h 1525731"/>
                  <a:gd name="connsiteX5715" fmla="*/ 463374 w 6801921"/>
                  <a:gd name="connsiteY5715" fmla="*/ 272027 h 1525731"/>
                  <a:gd name="connsiteX5716" fmla="*/ 462111 w 6801921"/>
                  <a:gd name="connsiteY5716" fmla="*/ 271299 h 1525731"/>
                  <a:gd name="connsiteX5717" fmla="*/ 3422487 w 6801921"/>
                  <a:gd name="connsiteY5717" fmla="*/ 207564 h 1525731"/>
                  <a:gd name="connsiteX5718" fmla="*/ 3502704 w 6801921"/>
                  <a:gd name="connsiteY5718" fmla="*/ 207564 h 1525731"/>
                  <a:gd name="connsiteX5719" fmla="*/ 3529805 w 6801921"/>
                  <a:gd name="connsiteY5719" fmla="*/ 230730 h 1525731"/>
                  <a:gd name="connsiteX5720" fmla="*/ 3502704 w 6801921"/>
                  <a:gd name="connsiteY5720" fmla="*/ 253896 h 1525731"/>
                  <a:gd name="connsiteX5721" fmla="*/ 3422487 w 6801921"/>
                  <a:gd name="connsiteY5721" fmla="*/ 253896 h 1525731"/>
                  <a:gd name="connsiteX5722" fmla="*/ 3395386 w 6801921"/>
                  <a:gd name="connsiteY5722" fmla="*/ 230730 h 1525731"/>
                  <a:gd name="connsiteX5723" fmla="*/ 3422487 w 6801921"/>
                  <a:gd name="connsiteY5723" fmla="*/ 207564 h 1525731"/>
                  <a:gd name="connsiteX5724" fmla="*/ 3056086 w 6801921"/>
                  <a:gd name="connsiteY5724" fmla="*/ 200152 h 1525731"/>
                  <a:gd name="connsiteX5725" fmla="*/ 3114624 w 6801921"/>
                  <a:gd name="connsiteY5725" fmla="*/ 200152 h 1525731"/>
                  <a:gd name="connsiteX5726" fmla="*/ 3159069 w 6801921"/>
                  <a:gd name="connsiteY5726" fmla="*/ 238143 h 1525731"/>
                  <a:gd name="connsiteX5727" fmla="*/ 3114624 w 6801921"/>
                  <a:gd name="connsiteY5727" fmla="*/ 276135 h 1525731"/>
                  <a:gd name="connsiteX5728" fmla="*/ 3056086 w 6801921"/>
                  <a:gd name="connsiteY5728" fmla="*/ 276135 h 1525731"/>
                  <a:gd name="connsiteX5729" fmla="*/ 3011641 w 6801921"/>
                  <a:gd name="connsiteY5729" fmla="*/ 238143 h 1525731"/>
                  <a:gd name="connsiteX5730" fmla="*/ 3056086 w 6801921"/>
                  <a:gd name="connsiteY5730" fmla="*/ 200152 h 1525731"/>
                  <a:gd name="connsiteX5731" fmla="*/ 5219493 w 6801921"/>
                  <a:gd name="connsiteY5731" fmla="*/ 199690 h 1525731"/>
                  <a:gd name="connsiteX5732" fmla="*/ 5261225 w 6801921"/>
                  <a:gd name="connsiteY5732" fmla="*/ 199690 h 1525731"/>
                  <a:gd name="connsiteX5733" fmla="*/ 5302962 w 6801921"/>
                  <a:gd name="connsiteY5733" fmla="*/ 235366 h 1525731"/>
                  <a:gd name="connsiteX5734" fmla="*/ 5302961 w 6801921"/>
                  <a:gd name="connsiteY5734" fmla="*/ 235366 h 1525731"/>
                  <a:gd name="connsiteX5735" fmla="*/ 5261224 w 6801921"/>
                  <a:gd name="connsiteY5735" fmla="*/ 271042 h 1525731"/>
                  <a:gd name="connsiteX5736" fmla="*/ 5219493 w 6801921"/>
                  <a:gd name="connsiteY5736" fmla="*/ 271042 h 1525731"/>
                  <a:gd name="connsiteX5737" fmla="*/ 5189981 w 6801921"/>
                  <a:gd name="connsiteY5737" fmla="*/ 260592 h 1525731"/>
                  <a:gd name="connsiteX5738" fmla="*/ 5177756 w 6801921"/>
                  <a:gd name="connsiteY5738" fmla="*/ 235365 h 1525731"/>
                  <a:gd name="connsiteX5739" fmla="*/ 5189981 w 6801921"/>
                  <a:gd name="connsiteY5739" fmla="*/ 210139 h 1525731"/>
                  <a:gd name="connsiteX5740" fmla="*/ 5219493 w 6801921"/>
                  <a:gd name="connsiteY5740" fmla="*/ 199690 h 1525731"/>
                  <a:gd name="connsiteX5741" fmla="*/ 1289195 w 6801921"/>
                  <a:gd name="connsiteY5741" fmla="*/ 199690 h 1525731"/>
                  <a:gd name="connsiteX5742" fmla="*/ 1330927 w 6801921"/>
                  <a:gd name="connsiteY5742" fmla="*/ 199690 h 1525731"/>
                  <a:gd name="connsiteX5743" fmla="*/ 1372664 w 6801921"/>
                  <a:gd name="connsiteY5743" fmla="*/ 235366 h 1525731"/>
                  <a:gd name="connsiteX5744" fmla="*/ 1372663 w 6801921"/>
                  <a:gd name="connsiteY5744" fmla="*/ 235366 h 1525731"/>
                  <a:gd name="connsiteX5745" fmla="*/ 1330926 w 6801921"/>
                  <a:gd name="connsiteY5745" fmla="*/ 271042 h 1525731"/>
                  <a:gd name="connsiteX5746" fmla="*/ 1289195 w 6801921"/>
                  <a:gd name="connsiteY5746" fmla="*/ 271042 h 1525731"/>
                  <a:gd name="connsiteX5747" fmla="*/ 1259683 w 6801921"/>
                  <a:gd name="connsiteY5747" fmla="*/ 260592 h 1525731"/>
                  <a:gd name="connsiteX5748" fmla="*/ 1247458 w 6801921"/>
                  <a:gd name="connsiteY5748" fmla="*/ 235365 h 1525731"/>
                  <a:gd name="connsiteX5749" fmla="*/ 1259683 w 6801921"/>
                  <a:gd name="connsiteY5749" fmla="*/ 210139 h 1525731"/>
                  <a:gd name="connsiteX5750" fmla="*/ 1289195 w 6801921"/>
                  <a:gd name="connsiteY5750" fmla="*/ 199690 h 1525731"/>
                  <a:gd name="connsiteX5751" fmla="*/ 4863560 w 6801921"/>
                  <a:gd name="connsiteY5751" fmla="*/ 194593 h 1525731"/>
                  <a:gd name="connsiteX5752" fmla="*/ 4984104 w 6801921"/>
                  <a:gd name="connsiteY5752" fmla="*/ 194593 h 1525731"/>
                  <a:gd name="connsiteX5753" fmla="*/ 4999707 w 6801921"/>
                  <a:gd name="connsiteY5753" fmla="*/ 207937 h 1525731"/>
                  <a:gd name="connsiteX5754" fmla="*/ 4999707 w 6801921"/>
                  <a:gd name="connsiteY5754" fmla="*/ 207937 h 1525731"/>
                  <a:gd name="connsiteX5755" fmla="*/ 4984102 w 6801921"/>
                  <a:gd name="connsiteY5755" fmla="*/ 221280 h 1525731"/>
                  <a:gd name="connsiteX5756" fmla="*/ 4863560 w 6801921"/>
                  <a:gd name="connsiteY5756" fmla="*/ 221280 h 1525731"/>
                  <a:gd name="connsiteX5757" fmla="*/ 4852522 w 6801921"/>
                  <a:gd name="connsiteY5757" fmla="*/ 217372 h 1525731"/>
                  <a:gd name="connsiteX5758" fmla="*/ 4847949 w 6801921"/>
                  <a:gd name="connsiteY5758" fmla="*/ 207936 h 1525731"/>
                  <a:gd name="connsiteX5759" fmla="*/ 4852522 w 6801921"/>
                  <a:gd name="connsiteY5759" fmla="*/ 198501 h 1525731"/>
                  <a:gd name="connsiteX5760" fmla="*/ 4863560 w 6801921"/>
                  <a:gd name="connsiteY5760" fmla="*/ 194593 h 1525731"/>
                  <a:gd name="connsiteX5761" fmla="*/ 933262 w 6801921"/>
                  <a:gd name="connsiteY5761" fmla="*/ 194593 h 1525731"/>
                  <a:gd name="connsiteX5762" fmla="*/ 1053806 w 6801921"/>
                  <a:gd name="connsiteY5762" fmla="*/ 194593 h 1525731"/>
                  <a:gd name="connsiteX5763" fmla="*/ 1069410 w 6801921"/>
                  <a:gd name="connsiteY5763" fmla="*/ 207937 h 1525731"/>
                  <a:gd name="connsiteX5764" fmla="*/ 1069409 w 6801921"/>
                  <a:gd name="connsiteY5764" fmla="*/ 207937 h 1525731"/>
                  <a:gd name="connsiteX5765" fmla="*/ 1053804 w 6801921"/>
                  <a:gd name="connsiteY5765" fmla="*/ 221280 h 1525731"/>
                  <a:gd name="connsiteX5766" fmla="*/ 933262 w 6801921"/>
                  <a:gd name="connsiteY5766" fmla="*/ 221280 h 1525731"/>
                  <a:gd name="connsiteX5767" fmla="*/ 922224 w 6801921"/>
                  <a:gd name="connsiteY5767" fmla="*/ 217372 h 1525731"/>
                  <a:gd name="connsiteX5768" fmla="*/ 917652 w 6801921"/>
                  <a:gd name="connsiteY5768" fmla="*/ 207936 h 1525731"/>
                  <a:gd name="connsiteX5769" fmla="*/ 922224 w 6801921"/>
                  <a:gd name="connsiteY5769" fmla="*/ 198501 h 1525731"/>
                  <a:gd name="connsiteX5770" fmla="*/ 933262 w 6801921"/>
                  <a:gd name="connsiteY5770" fmla="*/ 194593 h 1525731"/>
                  <a:gd name="connsiteX5771" fmla="*/ 5861505 w 6801921"/>
                  <a:gd name="connsiteY5771" fmla="*/ 193203 h 1525731"/>
                  <a:gd name="connsiteX5772" fmla="*/ 5907036 w 6801921"/>
                  <a:gd name="connsiteY5772" fmla="*/ 193203 h 1525731"/>
                  <a:gd name="connsiteX5773" fmla="*/ 5951481 w 6801921"/>
                  <a:gd name="connsiteY5773" fmla="*/ 231195 h 1525731"/>
                  <a:gd name="connsiteX5774" fmla="*/ 5907036 w 6801921"/>
                  <a:gd name="connsiteY5774" fmla="*/ 269186 h 1525731"/>
                  <a:gd name="connsiteX5775" fmla="*/ 5861505 w 6801921"/>
                  <a:gd name="connsiteY5775" fmla="*/ 269186 h 1525731"/>
                  <a:gd name="connsiteX5776" fmla="*/ 5817061 w 6801921"/>
                  <a:gd name="connsiteY5776" fmla="*/ 231195 h 1525731"/>
                  <a:gd name="connsiteX5777" fmla="*/ 5861505 w 6801921"/>
                  <a:gd name="connsiteY5777" fmla="*/ 193203 h 1525731"/>
                  <a:gd name="connsiteX5778" fmla="*/ 1931208 w 6801921"/>
                  <a:gd name="connsiteY5778" fmla="*/ 193203 h 1525731"/>
                  <a:gd name="connsiteX5779" fmla="*/ 1976738 w 6801921"/>
                  <a:gd name="connsiteY5779" fmla="*/ 193203 h 1525731"/>
                  <a:gd name="connsiteX5780" fmla="*/ 2021183 w 6801921"/>
                  <a:gd name="connsiteY5780" fmla="*/ 231195 h 1525731"/>
                  <a:gd name="connsiteX5781" fmla="*/ 1976738 w 6801921"/>
                  <a:gd name="connsiteY5781" fmla="*/ 269186 h 1525731"/>
                  <a:gd name="connsiteX5782" fmla="*/ 1931208 w 6801921"/>
                  <a:gd name="connsiteY5782" fmla="*/ 269186 h 1525731"/>
                  <a:gd name="connsiteX5783" fmla="*/ 1886764 w 6801921"/>
                  <a:gd name="connsiteY5783" fmla="*/ 231195 h 1525731"/>
                  <a:gd name="connsiteX5784" fmla="*/ 1931208 w 6801921"/>
                  <a:gd name="connsiteY5784" fmla="*/ 193203 h 1525731"/>
                  <a:gd name="connsiteX5785" fmla="*/ 5411906 w 6801921"/>
                  <a:gd name="connsiteY5785" fmla="*/ 192279 h 1525731"/>
                  <a:gd name="connsiteX5786" fmla="*/ 5417329 w 6801921"/>
                  <a:gd name="connsiteY5786" fmla="*/ 192279 h 1525731"/>
                  <a:gd name="connsiteX5787" fmla="*/ 5434400 w 6801921"/>
                  <a:gd name="connsiteY5787" fmla="*/ 206873 h 1525731"/>
                  <a:gd name="connsiteX5788" fmla="*/ 5417329 w 6801921"/>
                  <a:gd name="connsiteY5788" fmla="*/ 221466 h 1525731"/>
                  <a:gd name="connsiteX5789" fmla="*/ 5411906 w 6801921"/>
                  <a:gd name="connsiteY5789" fmla="*/ 221466 h 1525731"/>
                  <a:gd name="connsiteX5790" fmla="*/ 5394834 w 6801921"/>
                  <a:gd name="connsiteY5790" fmla="*/ 206873 h 1525731"/>
                  <a:gd name="connsiteX5791" fmla="*/ 5411906 w 6801921"/>
                  <a:gd name="connsiteY5791" fmla="*/ 192279 h 1525731"/>
                  <a:gd name="connsiteX5792" fmla="*/ 1481608 w 6801921"/>
                  <a:gd name="connsiteY5792" fmla="*/ 192279 h 1525731"/>
                  <a:gd name="connsiteX5793" fmla="*/ 1487031 w 6801921"/>
                  <a:gd name="connsiteY5793" fmla="*/ 192279 h 1525731"/>
                  <a:gd name="connsiteX5794" fmla="*/ 1504103 w 6801921"/>
                  <a:gd name="connsiteY5794" fmla="*/ 206873 h 1525731"/>
                  <a:gd name="connsiteX5795" fmla="*/ 1487031 w 6801921"/>
                  <a:gd name="connsiteY5795" fmla="*/ 221466 h 1525731"/>
                  <a:gd name="connsiteX5796" fmla="*/ 1481608 w 6801921"/>
                  <a:gd name="connsiteY5796" fmla="*/ 221466 h 1525731"/>
                  <a:gd name="connsiteX5797" fmla="*/ 1464537 w 6801921"/>
                  <a:gd name="connsiteY5797" fmla="*/ 206873 h 1525731"/>
                  <a:gd name="connsiteX5798" fmla="*/ 1481608 w 6801921"/>
                  <a:gd name="connsiteY5798" fmla="*/ 192279 h 1525731"/>
                  <a:gd name="connsiteX5799" fmla="*/ 3920481 w 6801921"/>
                  <a:gd name="connsiteY5799" fmla="*/ 191998 h 1525731"/>
                  <a:gd name="connsiteX5800" fmla="*/ 4041026 w 6801921"/>
                  <a:gd name="connsiteY5800" fmla="*/ 191998 h 1525731"/>
                  <a:gd name="connsiteX5801" fmla="*/ 4052063 w 6801921"/>
                  <a:gd name="connsiteY5801" fmla="*/ 195906 h 1525731"/>
                  <a:gd name="connsiteX5802" fmla="*/ 4056635 w 6801921"/>
                  <a:gd name="connsiteY5802" fmla="*/ 205341 h 1525731"/>
                  <a:gd name="connsiteX5803" fmla="*/ 4052063 w 6801921"/>
                  <a:gd name="connsiteY5803" fmla="*/ 214777 h 1525731"/>
                  <a:gd name="connsiteX5804" fmla="*/ 4041026 w 6801921"/>
                  <a:gd name="connsiteY5804" fmla="*/ 218685 h 1525731"/>
                  <a:gd name="connsiteX5805" fmla="*/ 3920481 w 6801921"/>
                  <a:gd name="connsiteY5805" fmla="*/ 218685 h 1525731"/>
                  <a:gd name="connsiteX5806" fmla="*/ 3904871 w 6801921"/>
                  <a:gd name="connsiteY5806" fmla="*/ 205341 h 1525731"/>
                  <a:gd name="connsiteX5807" fmla="*/ 3920481 w 6801921"/>
                  <a:gd name="connsiteY5807" fmla="*/ 191998 h 1525731"/>
                  <a:gd name="connsiteX5808" fmla="*/ 4525993 w 6801921"/>
                  <a:gd name="connsiteY5808" fmla="*/ 190888 h 1525731"/>
                  <a:gd name="connsiteX5809" fmla="*/ 4584531 w 6801921"/>
                  <a:gd name="connsiteY5809" fmla="*/ 190888 h 1525731"/>
                  <a:gd name="connsiteX5810" fmla="*/ 4628978 w 6801921"/>
                  <a:gd name="connsiteY5810" fmla="*/ 228880 h 1525731"/>
                  <a:gd name="connsiteX5811" fmla="*/ 4584531 w 6801921"/>
                  <a:gd name="connsiteY5811" fmla="*/ 266871 h 1525731"/>
                  <a:gd name="connsiteX5812" fmla="*/ 4525993 w 6801921"/>
                  <a:gd name="connsiteY5812" fmla="*/ 266871 h 1525731"/>
                  <a:gd name="connsiteX5813" fmla="*/ 4481549 w 6801921"/>
                  <a:gd name="connsiteY5813" fmla="*/ 228880 h 1525731"/>
                  <a:gd name="connsiteX5814" fmla="*/ 4525993 w 6801921"/>
                  <a:gd name="connsiteY5814" fmla="*/ 190888 h 1525731"/>
                  <a:gd name="connsiteX5815" fmla="*/ 595695 w 6801921"/>
                  <a:gd name="connsiteY5815" fmla="*/ 190888 h 1525731"/>
                  <a:gd name="connsiteX5816" fmla="*/ 654233 w 6801921"/>
                  <a:gd name="connsiteY5816" fmla="*/ 190888 h 1525731"/>
                  <a:gd name="connsiteX5817" fmla="*/ 698679 w 6801921"/>
                  <a:gd name="connsiteY5817" fmla="*/ 228880 h 1525731"/>
                  <a:gd name="connsiteX5818" fmla="*/ 654233 w 6801921"/>
                  <a:gd name="connsiteY5818" fmla="*/ 266871 h 1525731"/>
                  <a:gd name="connsiteX5819" fmla="*/ 595695 w 6801921"/>
                  <a:gd name="connsiteY5819" fmla="*/ 266871 h 1525731"/>
                  <a:gd name="connsiteX5820" fmla="*/ 551251 w 6801921"/>
                  <a:gd name="connsiteY5820" fmla="*/ 228880 h 1525731"/>
                  <a:gd name="connsiteX5821" fmla="*/ 595695 w 6801921"/>
                  <a:gd name="connsiteY5821" fmla="*/ 190888 h 1525731"/>
                  <a:gd name="connsiteX5822" fmla="*/ 2709199 w 6801921"/>
                  <a:gd name="connsiteY5822" fmla="*/ 189032 h 1525731"/>
                  <a:gd name="connsiteX5823" fmla="*/ 2789416 w 6801921"/>
                  <a:gd name="connsiteY5823" fmla="*/ 189032 h 1525731"/>
                  <a:gd name="connsiteX5824" fmla="*/ 2816516 w 6801921"/>
                  <a:gd name="connsiteY5824" fmla="*/ 212198 h 1525731"/>
                  <a:gd name="connsiteX5825" fmla="*/ 2789416 w 6801921"/>
                  <a:gd name="connsiteY5825" fmla="*/ 235364 h 1525731"/>
                  <a:gd name="connsiteX5826" fmla="*/ 2709199 w 6801921"/>
                  <a:gd name="connsiteY5826" fmla="*/ 235364 h 1525731"/>
                  <a:gd name="connsiteX5827" fmla="*/ 2682098 w 6801921"/>
                  <a:gd name="connsiteY5827" fmla="*/ 212198 h 1525731"/>
                  <a:gd name="connsiteX5828" fmla="*/ 2709199 w 6801921"/>
                  <a:gd name="connsiteY5828" fmla="*/ 189032 h 1525731"/>
                  <a:gd name="connsiteX5829" fmla="*/ 3746604 w 6801921"/>
                  <a:gd name="connsiteY5829" fmla="*/ 189031 h 1525731"/>
                  <a:gd name="connsiteX5830" fmla="*/ 3841998 w 6801921"/>
                  <a:gd name="connsiteY5830" fmla="*/ 189031 h 1525731"/>
                  <a:gd name="connsiteX5831" fmla="*/ 3896199 w 6801921"/>
                  <a:gd name="connsiteY5831" fmla="*/ 235363 h 1525731"/>
                  <a:gd name="connsiteX5832" fmla="*/ 3841998 w 6801921"/>
                  <a:gd name="connsiteY5832" fmla="*/ 281694 h 1525731"/>
                  <a:gd name="connsiteX5833" fmla="*/ 3746604 w 6801921"/>
                  <a:gd name="connsiteY5833" fmla="*/ 281694 h 1525731"/>
                  <a:gd name="connsiteX5834" fmla="*/ 3692408 w 6801921"/>
                  <a:gd name="connsiteY5834" fmla="*/ 235363 h 1525731"/>
                  <a:gd name="connsiteX5835" fmla="*/ 3746604 w 6801921"/>
                  <a:gd name="connsiteY5835" fmla="*/ 189031 h 1525731"/>
                  <a:gd name="connsiteX5836" fmla="*/ 5994028 w 6801921"/>
                  <a:gd name="connsiteY5836" fmla="*/ 184865 h 1525731"/>
                  <a:gd name="connsiteX5837" fmla="*/ 6081294 w 6801921"/>
                  <a:gd name="connsiteY5837" fmla="*/ 184865 h 1525731"/>
                  <a:gd name="connsiteX5838" fmla="*/ 6105955 w 6801921"/>
                  <a:gd name="connsiteY5838" fmla="*/ 205945 h 1525731"/>
                  <a:gd name="connsiteX5839" fmla="*/ 6105954 w 6801921"/>
                  <a:gd name="connsiteY5839" fmla="*/ 205945 h 1525731"/>
                  <a:gd name="connsiteX5840" fmla="*/ 6081293 w 6801921"/>
                  <a:gd name="connsiteY5840" fmla="*/ 227026 h 1525731"/>
                  <a:gd name="connsiteX5841" fmla="*/ 5994028 w 6801921"/>
                  <a:gd name="connsiteY5841" fmla="*/ 227025 h 1525731"/>
                  <a:gd name="connsiteX5842" fmla="*/ 5976590 w 6801921"/>
                  <a:gd name="connsiteY5842" fmla="*/ 220851 h 1525731"/>
                  <a:gd name="connsiteX5843" fmla="*/ 5969367 w 6801921"/>
                  <a:gd name="connsiteY5843" fmla="*/ 205945 h 1525731"/>
                  <a:gd name="connsiteX5844" fmla="*/ 5976590 w 6801921"/>
                  <a:gd name="connsiteY5844" fmla="*/ 191039 h 1525731"/>
                  <a:gd name="connsiteX5845" fmla="*/ 5994028 w 6801921"/>
                  <a:gd name="connsiteY5845" fmla="*/ 184865 h 1525731"/>
                  <a:gd name="connsiteX5846" fmla="*/ 2063730 w 6801921"/>
                  <a:gd name="connsiteY5846" fmla="*/ 184865 h 1525731"/>
                  <a:gd name="connsiteX5847" fmla="*/ 2150995 w 6801921"/>
                  <a:gd name="connsiteY5847" fmla="*/ 184865 h 1525731"/>
                  <a:gd name="connsiteX5848" fmla="*/ 2175657 w 6801921"/>
                  <a:gd name="connsiteY5848" fmla="*/ 205945 h 1525731"/>
                  <a:gd name="connsiteX5849" fmla="*/ 2175655 w 6801921"/>
                  <a:gd name="connsiteY5849" fmla="*/ 205945 h 1525731"/>
                  <a:gd name="connsiteX5850" fmla="*/ 2150995 w 6801921"/>
                  <a:gd name="connsiteY5850" fmla="*/ 227026 h 1525731"/>
                  <a:gd name="connsiteX5851" fmla="*/ 2063730 w 6801921"/>
                  <a:gd name="connsiteY5851" fmla="*/ 227025 h 1525731"/>
                  <a:gd name="connsiteX5852" fmla="*/ 2046293 w 6801921"/>
                  <a:gd name="connsiteY5852" fmla="*/ 220851 h 1525731"/>
                  <a:gd name="connsiteX5853" fmla="*/ 2039069 w 6801921"/>
                  <a:gd name="connsiteY5853" fmla="*/ 205945 h 1525731"/>
                  <a:gd name="connsiteX5854" fmla="*/ 2046293 w 6801921"/>
                  <a:gd name="connsiteY5854" fmla="*/ 191039 h 1525731"/>
                  <a:gd name="connsiteX5855" fmla="*/ 2063730 w 6801921"/>
                  <a:gd name="connsiteY5855" fmla="*/ 184865 h 1525731"/>
                  <a:gd name="connsiteX5856" fmla="*/ 5504861 w 6801921"/>
                  <a:gd name="connsiteY5856" fmla="*/ 183475 h 1525731"/>
                  <a:gd name="connsiteX5857" fmla="*/ 5604592 w 6801921"/>
                  <a:gd name="connsiteY5857" fmla="*/ 183475 h 1525731"/>
                  <a:gd name="connsiteX5858" fmla="*/ 5630608 w 6801921"/>
                  <a:gd name="connsiteY5858" fmla="*/ 205714 h 1525731"/>
                  <a:gd name="connsiteX5859" fmla="*/ 5604591 w 6801921"/>
                  <a:gd name="connsiteY5859" fmla="*/ 227952 h 1525731"/>
                  <a:gd name="connsiteX5860" fmla="*/ 5504861 w 6801921"/>
                  <a:gd name="connsiteY5860" fmla="*/ 227952 h 1525731"/>
                  <a:gd name="connsiteX5861" fmla="*/ 5486465 w 6801921"/>
                  <a:gd name="connsiteY5861" fmla="*/ 221438 h 1525731"/>
                  <a:gd name="connsiteX5862" fmla="*/ 5478844 w 6801921"/>
                  <a:gd name="connsiteY5862" fmla="*/ 205713 h 1525731"/>
                  <a:gd name="connsiteX5863" fmla="*/ 5486465 w 6801921"/>
                  <a:gd name="connsiteY5863" fmla="*/ 189989 h 1525731"/>
                  <a:gd name="connsiteX5864" fmla="*/ 5504861 w 6801921"/>
                  <a:gd name="connsiteY5864" fmla="*/ 183475 h 1525731"/>
                  <a:gd name="connsiteX5865" fmla="*/ 1574563 w 6801921"/>
                  <a:gd name="connsiteY5865" fmla="*/ 183475 h 1525731"/>
                  <a:gd name="connsiteX5866" fmla="*/ 1674295 w 6801921"/>
                  <a:gd name="connsiteY5866" fmla="*/ 183475 h 1525731"/>
                  <a:gd name="connsiteX5867" fmla="*/ 1700310 w 6801921"/>
                  <a:gd name="connsiteY5867" fmla="*/ 205714 h 1525731"/>
                  <a:gd name="connsiteX5868" fmla="*/ 1674294 w 6801921"/>
                  <a:gd name="connsiteY5868" fmla="*/ 227952 h 1525731"/>
                  <a:gd name="connsiteX5869" fmla="*/ 1574563 w 6801921"/>
                  <a:gd name="connsiteY5869" fmla="*/ 227952 h 1525731"/>
                  <a:gd name="connsiteX5870" fmla="*/ 1556167 w 6801921"/>
                  <a:gd name="connsiteY5870" fmla="*/ 221438 h 1525731"/>
                  <a:gd name="connsiteX5871" fmla="*/ 1548547 w 6801921"/>
                  <a:gd name="connsiteY5871" fmla="*/ 205713 h 1525731"/>
                  <a:gd name="connsiteX5872" fmla="*/ 1556167 w 6801921"/>
                  <a:gd name="connsiteY5872" fmla="*/ 189989 h 1525731"/>
                  <a:gd name="connsiteX5873" fmla="*/ 1574563 w 6801921"/>
                  <a:gd name="connsiteY5873" fmla="*/ 183475 h 1525731"/>
                  <a:gd name="connsiteX5874" fmla="*/ 4147694 w 6801921"/>
                  <a:gd name="connsiteY5874" fmla="*/ 179765 h 1525731"/>
                  <a:gd name="connsiteX5875" fmla="*/ 4243087 w 6801921"/>
                  <a:gd name="connsiteY5875" fmla="*/ 179765 h 1525731"/>
                  <a:gd name="connsiteX5876" fmla="*/ 4297288 w 6801921"/>
                  <a:gd name="connsiteY5876" fmla="*/ 226097 h 1525731"/>
                  <a:gd name="connsiteX5877" fmla="*/ 4243087 w 6801921"/>
                  <a:gd name="connsiteY5877" fmla="*/ 272428 h 1525731"/>
                  <a:gd name="connsiteX5878" fmla="*/ 4147694 w 6801921"/>
                  <a:gd name="connsiteY5878" fmla="*/ 272428 h 1525731"/>
                  <a:gd name="connsiteX5879" fmla="*/ 4093493 w 6801921"/>
                  <a:gd name="connsiteY5879" fmla="*/ 226097 h 1525731"/>
                  <a:gd name="connsiteX5880" fmla="*/ 4147694 w 6801921"/>
                  <a:gd name="connsiteY5880" fmla="*/ 179765 h 1525731"/>
                  <a:gd name="connsiteX5881" fmla="*/ 3587258 w 6801921"/>
                  <a:gd name="connsiteY5881" fmla="*/ 176061 h 1525731"/>
                  <a:gd name="connsiteX5882" fmla="*/ 3632788 w 6801921"/>
                  <a:gd name="connsiteY5882" fmla="*/ 176061 h 1525731"/>
                  <a:gd name="connsiteX5883" fmla="*/ 3677233 w 6801921"/>
                  <a:gd name="connsiteY5883" fmla="*/ 214052 h 1525731"/>
                  <a:gd name="connsiteX5884" fmla="*/ 3632788 w 6801921"/>
                  <a:gd name="connsiteY5884" fmla="*/ 252043 h 1525731"/>
                  <a:gd name="connsiteX5885" fmla="*/ 3587258 w 6801921"/>
                  <a:gd name="connsiteY5885" fmla="*/ 252043 h 1525731"/>
                  <a:gd name="connsiteX5886" fmla="*/ 3542814 w 6801921"/>
                  <a:gd name="connsiteY5886" fmla="*/ 214052 h 1525731"/>
                  <a:gd name="connsiteX5887" fmla="*/ 3587258 w 6801921"/>
                  <a:gd name="connsiteY5887" fmla="*/ 176061 h 1525731"/>
                  <a:gd name="connsiteX5888" fmla="*/ 5676136 w 6801921"/>
                  <a:gd name="connsiteY5888" fmla="*/ 172356 h 1525731"/>
                  <a:gd name="connsiteX5889" fmla="*/ 5775868 w 6801921"/>
                  <a:gd name="connsiteY5889" fmla="*/ 172356 h 1525731"/>
                  <a:gd name="connsiteX5890" fmla="*/ 5801884 w 6801921"/>
                  <a:gd name="connsiteY5890" fmla="*/ 194594 h 1525731"/>
                  <a:gd name="connsiteX5891" fmla="*/ 5801883 w 6801921"/>
                  <a:gd name="connsiteY5891" fmla="*/ 194594 h 1525731"/>
                  <a:gd name="connsiteX5892" fmla="*/ 5775868 w 6801921"/>
                  <a:gd name="connsiteY5892" fmla="*/ 216832 h 1525731"/>
                  <a:gd name="connsiteX5893" fmla="*/ 5676136 w 6801921"/>
                  <a:gd name="connsiteY5893" fmla="*/ 216832 h 1525731"/>
                  <a:gd name="connsiteX5894" fmla="*/ 5657740 w 6801921"/>
                  <a:gd name="connsiteY5894" fmla="*/ 210319 h 1525731"/>
                  <a:gd name="connsiteX5895" fmla="*/ 5650121 w 6801921"/>
                  <a:gd name="connsiteY5895" fmla="*/ 194593 h 1525731"/>
                  <a:gd name="connsiteX5896" fmla="*/ 5657740 w 6801921"/>
                  <a:gd name="connsiteY5896" fmla="*/ 178869 h 1525731"/>
                  <a:gd name="connsiteX5897" fmla="*/ 5676136 w 6801921"/>
                  <a:gd name="connsiteY5897" fmla="*/ 172356 h 1525731"/>
                  <a:gd name="connsiteX5898" fmla="*/ 1745839 w 6801921"/>
                  <a:gd name="connsiteY5898" fmla="*/ 172356 h 1525731"/>
                  <a:gd name="connsiteX5899" fmla="*/ 1845570 w 6801921"/>
                  <a:gd name="connsiteY5899" fmla="*/ 172356 h 1525731"/>
                  <a:gd name="connsiteX5900" fmla="*/ 1871587 w 6801921"/>
                  <a:gd name="connsiteY5900" fmla="*/ 194594 h 1525731"/>
                  <a:gd name="connsiteX5901" fmla="*/ 1871586 w 6801921"/>
                  <a:gd name="connsiteY5901" fmla="*/ 194594 h 1525731"/>
                  <a:gd name="connsiteX5902" fmla="*/ 1845569 w 6801921"/>
                  <a:gd name="connsiteY5902" fmla="*/ 216832 h 1525731"/>
                  <a:gd name="connsiteX5903" fmla="*/ 1745839 w 6801921"/>
                  <a:gd name="connsiteY5903" fmla="*/ 216832 h 1525731"/>
                  <a:gd name="connsiteX5904" fmla="*/ 1727443 w 6801921"/>
                  <a:gd name="connsiteY5904" fmla="*/ 210319 h 1525731"/>
                  <a:gd name="connsiteX5905" fmla="*/ 1719823 w 6801921"/>
                  <a:gd name="connsiteY5905" fmla="*/ 194593 h 1525731"/>
                  <a:gd name="connsiteX5906" fmla="*/ 1727443 w 6801921"/>
                  <a:gd name="connsiteY5906" fmla="*/ 178869 h 1525731"/>
                  <a:gd name="connsiteX5907" fmla="*/ 1745839 w 6801921"/>
                  <a:gd name="connsiteY5907" fmla="*/ 172356 h 1525731"/>
                  <a:gd name="connsiteX5908" fmla="*/ 4330892 w 6801921"/>
                  <a:gd name="connsiteY5908" fmla="*/ 170499 h 1525731"/>
                  <a:gd name="connsiteX5909" fmla="*/ 4346069 w 6801921"/>
                  <a:gd name="connsiteY5909" fmla="*/ 170499 h 1525731"/>
                  <a:gd name="connsiteX5910" fmla="*/ 4368833 w 6801921"/>
                  <a:gd name="connsiteY5910" fmla="*/ 189959 h 1525731"/>
                  <a:gd name="connsiteX5911" fmla="*/ 4346069 w 6801921"/>
                  <a:gd name="connsiteY5911" fmla="*/ 209417 h 1525731"/>
                  <a:gd name="connsiteX5912" fmla="*/ 4330892 w 6801921"/>
                  <a:gd name="connsiteY5912" fmla="*/ 209417 h 1525731"/>
                  <a:gd name="connsiteX5913" fmla="*/ 4308129 w 6801921"/>
                  <a:gd name="connsiteY5913" fmla="*/ 189959 h 1525731"/>
                  <a:gd name="connsiteX5914" fmla="*/ 4330892 w 6801921"/>
                  <a:gd name="connsiteY5914" fmla="*/ 170499 h 1525731"/>
                  <a:gd name="connsiteX5915" fmla="*/ 3226278 w 6801921"/>
                  <a:gd name="connsiteY5915" fmla="*/ 166793 h 1525731"/>
                  <a:gd name="connsiteX5916" fmla="*/ 3321672 w 6801921"/>
                  <a:gd name="connsiteY5916" fmla="*/ 166793 h 1525731"/>
                  <a:gd name="connsiteX5917" fmla="*/ 3375874 w 6801921"/>
                  <a:gd name="connsiteY5917" fmla="*/ 213124 h 1525731"/>
                  <a:gd name="connsiteX5918" fmla="*/ 3321672 w 6801921"/>
                  <a:gd name="connsiteY5918" fmla="*/ 259455 h 1525731"/>
                  <a:gd name="connsiteX5919" fmla="*/ 3226278 w 6801921"/>
                  <a:gd name="connsiteY5919" fmla="*/ 259455 h 1525731"/>
                  <a:gd name="connsiteX5920" fmla="*/ 3172077 w 6801921"/>
                  <a:gd name="connsiteY5920" fmla="*/ 213124 h 1525731"/>
                  <a:gd name="connsiteX5921" fmla="*/ 3226278 w 6801921"/>
                  <a:gd name="connsiteY5921" fmla="*/ 166793 h 1525731"/>
                  <a:gd name="connsiteX5922" fmla="*/ 3027251 w 6801921"/>
                  <a:gd name="connsiteY5922" fmla="*/ 158639 h 1525731"/>
                  <a:gd name="connsiteX5923" fmla="*/ 3147794 w 6801921"/>
                  <a:gd name="connsiteY5923" fmla="*/ 158640 h 1525731"/>
                  <a:gd name="connsiteX5924" fmla="*/ 3158832 w 6801921"/>
                  <a:gd name="connsiteY5924" fmla="*/ 162547 h 1525731"/>
                  <a:gd name="connsiteX5925" fmla="*/ 3163405 w 6801921"/>
                  <a:gd name="connsiteY5925" fmla="*/ 171983 h 1525731"/>
                  <a:gd name="connsiteX5926" fmla="*/ 3158832 w 6801921"/>
                  <a:gd name="connsiteY5926" fmla="*/ 181418 h 1525731"/>
                  <a:gd name="connsiteX5927" fmla="*/ 3147794 w 6801921"/>
                  <a:gd name="connsiteY5927" fmla="*/ 185326 h 1525731"/>
                  <a:gd name="connsiteX5928" fmla="*/ 3027250 w 6801921"/>
                  <a:gd name="connsiteY5928" fmla="*/ 185326 h 1525731"/>
                  <a:gd name="connsiteX5929" fmla="*/ 3011641 w 6801921"/>
                  <a:gd name="connsiteY5929" fmla="*/ 171983 h 1525731"/>
                  <a:gd name="connsiteX5930" fmla="*/ 3011641 w 6801921"/>
                  <a:gd name="connsiteY5930" fmla="*/ 171983 h 1525731"/>
                  <a:gd name="connsiteX5931" fmla="*/ 3027251 w 6801921"/>
                  <a:gd name="connsiteY5931" fmla="*/ 158639 h 1525731"/>
                  <a:gd name="connsiteX5932" fmla="*/ 2873970 w 6801921"/>
                  <a:gd name="connsiteY5932" fmla="*/ 157528 h 1525731"/>
                  <a:gd name="connsiteX5933" fmla="*/ 2919499 w 6801921"/>
                  <a:gd name="connsiteY5933" fmla="*/ 157528 h 1525731"/>
                  <a:gd name="connsiteX5934" fmla="*/ 2963944 w 6801921"/>
                  <a:gd name="connsiteY5934" fmla="*/ 195519 h 1525731"/>
                  <a:gd name="connsiteX5935" fmla="*/ 2919499 w 6801921"/>
                  <a:gd name="connsiteY5935" fmla="*/ 233511 h 1525731"/>
                  <a:gd name="connsiteX5936" fmla="*/ 2873970 w 6801921"/>
                  <a:gd name="connsiteY5936" fmla="*/ 233511 h 1525731"/>
                  <a:gd name="connsiteX5937" fmla="*/ 2829525 w 6801921"/>
                  <a:gd name="connsiteY5937" fmla="*/ 195519 h 1525731"/>
                  <a:gd name="connsiteX5938" fmla="*/ 2873970 w 6801921"/>
                  <a:gd name="connsiteY5938" fmla="*/ 157528 h 1525731"/>
                  <a:gd name="connsiteX5939" fmla="*/ 6174790 w 6801921"/>
                  <a:gd name="connsiteY5939" fmla="*/ 151970 h 1525731"/>
                  <a:gd name="connsiteX5940" fmla="*/ 6264573 w 6801921"/>
                  <a:gd name="connsiteY5940" fmla="*/ 151970 h 1525731"/>
                  <a:gd name="connsiteX5941" fmla="*/ 6299368 w 6801921"/>
                  <a:gd name="connsiteY5941" fmla="*/ 236332 h 1525731"/>
                  <a:gd name="connsiteX5942" fmla="*/ 6291281 w 6801921"/>
                  <a:gd name="connsiteY5942" fmla="*/ 240993 h 1525731"/>
                  <a:gd name="connsiteX5943" fmla="*/ 6270183 w 6801921"/>
                  <a:gd name="connsiteY5943" fmla="*/ 244633 h 1525731"/>
                  <a:gd name="connsiteX5944" fmla="*/ 6174790 w 6801921"/>
                  <a:gd name="connsiteY5944" fmla="*/ 244633 h 1525731"/>
                  <a:gd name="connsiteX5945" fmla="*/ 6120588 w 6801921"/>
                  <a:gd name="connsiteY5945" fmla="*/ 198301 h 1525731"/>
                  <a:gd name="connsiteX5946" fmla="*/ 6174790 w 6801921"/>
                  <a:gd name="connsiteY5946" fmla="*/ 151970 h 1525731"/>
                  <a:gd name="connsiteX5947" fmla="*/ 5066373 w 6801921"/>
                  <a:gd name="connsiteY5947" fmla="*/ 150115 h 1525731"/>
                  <a:gd name="connsiteX5948" fmla="*/ 5111904 w 6801921"/>
                  <a:gd name="connsiteY5948" fmla="*/ 150115 h 1525731"/>
                  <a:gd name="connsiteX5949" fmla="*/ 5156349 w 6801921"/>
                  <a:gd name="connsiteY5949" fmla="*/ 188107 h 1525731"/>
                  <a:gd name="connsiteX5950" fmla="*/ 5111904 w 6801921"/>
                  <a:gd name="connsiteY5950" fmla="*/ 226099 h 1525731"/>
                  <a:gd name="connsiteX5951" fmla="*/ 5066373 w 6801921"/>
                  <a:gd name="connsiteY5951" fmla="*/ 226099 h 1525731"/>
                  <a:gd name="connsiteX5952" fmla="*/ 5021929 w 6801921"/>
                  <a:gd name="connsiteY5952" fmla="*/ 188107 h 1525731"/>
                  <a:gd name="connsiteX5953" fmla="*/ 5066373 w 6801921"/>
                  <a:gd name="connsiteY5953" fmla="*/ 150115 h 1525731"/>
                  <a:gd name="connsiteX5954" fmla="*/ 1136076 w 6801921"/>
                  <a:gd name="connsiteY5954" fmla="*/ 150115 h 1525731"/>
                  <a:gd name="connsiteX5955" fmla="*/ 1181606 w 6801921"/>
                  <a:gd name="connsiteY5955" fmla="*/ 150115 h 1525731"/>
                  <a:gd name="connsiteX5956" fmla="*/ 1226050 w 6801921"/>
                  <a:gd name="connsiteY5956" fmla="*/ 188107 h 1525731"/>
                  <a:gd name="connsiteX5957" fmla="*/ 1181606 w 6801921"/>
                  <a:gd name="connsiteY5957" fmla="*/ 226099 h 1525731"/>
                  <a:gd name="connsiteX5958" fmla="*/ 1136076 w 6801921"/>
                  <a:gd name="connsiteY5958" fmla="*/ 226099 h 1525731"/>
                  <a:gd name="connsiteX5959" fmla="*/ 1091632 w 6801921"/>
                  <a:gd name="connsiteY5959" fmla="*/ 188107 h 1525731"/>
                  <a:gd name="connsiteX5960" fmla="*/ 1136076 w 6801921"/>
                  <a:gd name="connsiteY5960" fmla="*/ 150115 h 1525731"/>
                  <a:gd name="connsiteX5961" fmla="*/ 2512990 w 6801921"/>
                  <a:gd name="connsiteY5961" fmla="*/ 148260 h 1525731"/>
                  <a:gd name="connsiteX5962" fmla="*/ 2608385 w 6801921"/>
                  <a:gd name="connsiteY5962" fmla="*/ 148260 h 1525731"/>
                  <a:gd name="connsiteX5963" fmla="*/ 2662585 w 6801921"/>
                  <a:gd name="connsiteY5963" fmla="*/ 194591 h 1525731"/>
                  <a:gd name="connsiteX5964" fmla="*/ 2608385 w 6801921"/>
                  <a:gd name="connsiteY5964" fmla="*/ 240922 h 1525731"/>
                  <a:gd name="connsiteX5965" fmla="*/ 2512990 w 6801921"/>
                  <a:gd name="connsiteY5965" fmla="*/ 240922 h 1525731"/>
                  <a:gd name="connsiteX5966" fmla="*/ 2458789 w 6801921"/>
                  <a:gd name="connsiteY5966" fmla="*/ 194591 h 1525731"/>
                  <a:gd name="connsiteX5967" fmla="*/ 2512990 w 6801921"/>
                  <a:gd name="connsiteY5967" fmla="*/ 148260 h 1525731"/>
                  <a:gd name="connsiteX5968" fmla="*/ 3818583 w 6801921"/>
                  <a:gd name="connsiteY5968" fmla="*/ 148259 h 1525731"/>
                  <a:gd name="connsiteX5969" fmla="*/ 3921782 w 6801921"/>
                  <a:gd name="connsiteY5969" fmla="*/ 148260 h 1525731"/>
                  <a:gd name="connsiteX5970" fmla="*/ 3932820 w 6801921"/>
                  <a:gd name="connsiteY5970" fmla="*/ 152167 h 1525731"/>
                  <a:gd name="connsiteX5971" fmla="*/ 3937392 w 6801921"/>
                  <a:gd name="connsiteY5971" fmla="*/ 161602 h 1525731"/>
                  <a:gd name="connsiteX5972" fmla="*/ 3932820 w 6801921"/>
                  <a:gd name="connsiteY5972" fmla="*/ 171038 h 1525731"/>
                  <a:gd name="connsiteX5973" fmla="*/ 3921782 w 6801921"/>
                  <a:gd name="connsiteY5973" fmla="*/ 174946 h 1525731"/>
                  <a:gd name="connsiteX5974" fmla="*/ 3818583 w 6801921"/>
                  <a:gd name="connsiteY5974" fmla="*/ 174946 h 1525731"/>
                  <a:gd name="connsiteX5975" fmla="*/ 3802973 w 6801921"/>
                  <a:gd name="connsiteY5975" fmla="*/ 161602 h 1525731"/>
                  <a:gd name="connsiteX5976" fmla="*/ 3818583 w 6801921"/>
                  <a:gd name="connsiteY5976" fmla="*/ 148259 h 1525731"/>
                  <a:gd name="connsiteX5977" fmla="*/ 2313963 w 6801921"/>
                  <a:gd name="connsiteY5977" fmla="*/ 140106 h 1525731"/>
                  <a:gd name="connsiteX5978" fmla="*/ 2434507 w 6801921"/>
                  <a:gd name="connsiteY5978" fmla="*/ 140107 h 1525731"/>
                  <a:gd name="connsiteX5979" fmla="*/ 2445544 w 6801921"/>
                  <a:gd name="connsiteY5979" fmla="*/ 144015 h 1525731"/>
                  <a:gd name="connsiteX5980" fmla="*/ 2450116 w 6801921"/>
                  <a:gd name="connsiteY5980" fmla="*/ 153449 h 1525731"/>
                  <a:gd name="connsiteX5981" fmla="*/ 2445544 w 6801921"/>
                  <a:gd name="connsiteY5981" fmla="*/ 162885 h 1525731"/>
                  <a:gd name="connsiteX5982" fmla="*/ 2434507 w 6801921"/>
                  <a:gd name="connsiteY5982" fmla="*/ 166793 h 1525731"/>
                  <a:gd name="connsiteX5983" fmla="*/ 2340389 w 6801921"/>
                  <a:gd name="connsiteY5983" fmla="*/ 166793 h 1525731"/>
                  <a:gd name="connsiteX5984" fmla="*/ 2346504 w 6801921"/>
                  <a:gd name="connsiteY5984" fmla="*/ 181619 h 1525731"/>
                  <a:gd name="connsiteX5985" fmla="*/ 2401336 w 6801921"/>
                  <a:gd name="connsiteY5985" fmla="*/ 181619 h 1525731"/>
                  <a:gd name="connsiteX5986" fmla="*/ 2445780 w 6801921"/>
                  <a:gd name="connsiteY5986" fmla="*/ 219611 h 1525731"/>
                  <a:gd name="connsiteX5987" fmla="*/ 2401336 w 6801921"/>
                  <a:gd name="connsiteY5987" fmla="*/ 257602 h 1525731"/>
                  <a:gd name="connsiteX5988" fmla="*/ 2342798 w 6801921"/>
                  <a:gd name="connsiteY5988" fmla="*/ 257602 h 1525731"/>
                  <a:gd name="connsiteX5989" fmla="*/ 2334640 w 6801921"/>
                  <a:gd name="connsiteY5989" fmla="*/ 256195 h 1525731"/>
                  <a:gd name="connsiteX5990" fmla="*/ 2329872 w 6801921"/>
                  <a:gd name="connsiteY5990" fmla="*/ 244633 h 1525731"/>
                  <a:gd name="connsiteX5991" fmla="*/ 2244492 w 6801921"/>
                  <a:gd name="connsiteY5991" fmla="*/ 244633 h 1525731"/>
                  <a:gd name="connsiteX5992" fmla="*/ 2190290 w 6801921"/>
                  <a:gd name="connsiteY5992" fmla="*/ 198301 h 1525731"/>
                  <a:gd name="connsiteX5993" fmla="*/ 2244492 w 6801921"/>
                  <a:gd name="connsiteY5993" fmla="*/ 151970 h 1525731"/>
                  <a:gd name="connsiteX5994" fmla="*/ 2299070 w 6801921"/>
                  <a:gd name="connsiteY5994" fmla="*/ 151970 h 1525731"/>
                  <a:gd name="connsiteX5995" fmla="*/ 2302925 w 6801921"/>
                  <a:gd name="connsiteY5995" fmla="*/ 144015 h 1525731"/>
                  <a:gd name="connsiteX5996" fmla="*/ 2313963 w 6801921"/>
                  <a:gd name="connsiteY5996" fmla="*/ 140106 h 1525731"/>
                  <a:gd name="connsiteX5997" fmla="*/ 5830068 w 6801921"/>
                  <a:gd name="connsiteY5997" fmla="*/ 135291 h 1525731"/>
                  <a:gd name="connsiteX5998" fmla="*/ 5929800 w 6801921"/>
                  <a:gd name="connsiteY5998" fmla="*/ 135291 h 1525731"/>
                  <a:gd name="connsiteX5999" fmla="*/ 5955815 w 6801921"/>
                  <a:gd name="connsiteY5999" fmla="*/ 157529 h 1525731"/>
                  <a:gd name="connsiteX6000" fmla="*/ 5929799 w 6801921"/>
                  <a:gd name="connsiteY6000" fmla="*/ 179767 h 1525731"/>
                  <a:gd name="connsiteX6001" fmla="*/ 5830068 w 6801921"/>
                  <a:gd name="connsiteY6001" fmla="*/ 179767 h 1525731"/>
                  <a:gd name="connsiteX6002" fmla="*/ 5811672 w 6801921"/>
                  <a:gd name="connsiteY6002" fmla="*/ 173253 h 1525731"/>
                  <a:gd name="connsiteX6003" fmla="*/ 5804052 w 6801921"/>
                  <a:gd name="connsiteY6003" fmla="*/ 157528 h 1525731"/>
                  <a:gd name="connsiteX6004" fmla="*/ 5811672 w 6801921"/>
                  <a:gd name="connsiteY6004" fmla="*/ 141804 h 1525731"/>
                  <a:gd name="connsiteX6005" fmla="*/ 5830068 w 6801921"/>
                  <a:gd name="connsiteY6005" fmla="*/ 135291 h 1525731"/>
                  <a:gd name="connsiteX6006" fmla="*/ 1899771 w 6801921"/>
                  <a:gd name="connsiteY6006" fmla="*/ 135291 h 1525731"/>
                  <a:gd name="connsiteX6007" fmla="*/ 1999502 w 6801921"/>
                  <a:gd name="connsiteY6007" fmla="*/ 135291 h 1525731"/>
                  <a:gd name="connsiteX6008" fmla="*/ 2025518 w 6801921"/>
                  <a:gd name="connsiteY6008" fmla="*/ 157529 h 1525731"/>
                  <a:gd name="connsiteX6009" fmla="*/ 1999501 w 6801921"/>
                  <a:gd name="connsiteY6009" fmla="*/ 179767 h 1525731"/>
                  <a:gd name="connsiteX6010" fmla="*/ 1899771 w 6801921"/>
                  <a:gd name="connsiteY6010" fmla="*/ 179767 h 1525731"/>
                  <a:gd name="connsiteX6011" fmla="*/ 1881375 w 6801921"/>
                  <a:gd name="connsiteY6011" fmla="*/ 173253 h 1525731"/>
                  <a:gd name="connsiteX6012" fmla="*/ 1873754 w 6801921"/>
                  <a:gd name="connsiteY6012" fmla="*/ 157528 h 1525731"/>
                  <a:gd name="connsiteX6013" fmla="*/ 1881375 w 6801921"/>
                  <a:gd name="connsiteY6013" fmla="*/ 141804 h 1525731"/>
                  <a:gd name="connsiteX6014" fmla="*/ 1899771 w 6801921"/>
                  <a:gd name="connsiteY6014" fmla="*/ 135291 h 1525731"/>
                  <a:gd name="connsiteX6015" fmla="*/ 518318 w 6801921"/>
                  <a:gd name="connsiteY6015" fmla="*/ 135023 h 1525731"/>
                  <a:gd name="connsiteX6016" fmla="*/ 525226 w 6801921"/>
                  <a:gd name="connsiteY6016" fmla="*/ 139004 h 1525731"/>
                  <a:gd name="connsiteX6017" fmla="*/ 538243 w 6801921"/>
                  <a:gd name="connsiteY6017" fmla="*/ 165868 h 1525731"/>
                  <a:gd name="connsiteX6018" fmla="*/ 493799 w 6801921"/>
                  <a:gd name="connsiteY6018" fmla="*/ 203859 h 1525731"/>
                  <a:gd name="connsiteX6019" fmla="*/ 489926 w 6801921"/>
                  <a:gd name="connsiteY6019" fmla="*/ 203859 h 1525731"/>
                  <a:gd name="connsiteX6020" fmla="*/ 5648387 w 6801921"/>
                  <a:gd name="connsiteY6020" fmla="*/ 133436 h 1525731"/>
                  <a:gd name="connsiteX6021" fmla="*/ 5768932 w 6801921"/>
                  <a:gd name="connsiteY6021" fmla="*/ 133436 h 1525731"/>
                  <a:gd name="connsiteX6022" fmla="*/ 5784541 w 6801921"/>
                  <a:gd name="connsiteY6022" fmla="*/ 146779 h 1525731"/>
                  <a:gd name="connsiteX6023" fmla="*/ 5768931 w 6801921"/>
                  <a:gd name="connsiteY6023" fmla="*/ 160123 h 1525731"/>
                  <a:gd name="connsiteX6024" fmla="*/ 5648387 w 6801921"/>
                  <a:gd name="connsiteY6024" fmla="*/ 160122 h 1525731"/>
                  <a:gd name="connsiteX6025" fmla="*/ 5637349 w 6801921"/>
                  <a:gd name="connsiteY6025" fmla="*/ 156214 h 1525731"/>
                  <a:gd name="connsiteX6026" fmla="*/ 5632776 w 6801921"/>
                  <a:gd name="connsiteY6026" fmla="*/ 146778 h 1525731"/>
                  <a:gd name="connsiteX6027" fmla="*/ 5637349 w 6801921"/>
                  <a:gd name="connsiteY6027" fmla="*/ 137344 h 1525731"/>
                  <a:gd name="connsiteX6028" fmla="*/ 5648387 w 6801921"/>
                  <a:gd name="connsiteY6028" fmla="*/ 133436 h 1525731"/>
                  <a:gd name="connsiteX6029" fmla="*/ 1718089 w 6801921"/>
                  <a:gd name="connsiteY6029" fmla="*/ 133436 h 1525731"/>
                  <a:gd name="connsiteX6030" fmla="*/ 1838634 w 6801921"/>
                  <a:gd name="connsiteY6030" fmla="*/ 133436 h 1525731"/>
                  <a:gd name="connsiteX6031" fmla="*/ 1854243 w 6801921"/>
                  <a:gd name="connsiteY6031" fmla="*/ 146779 h 1525731"/>
                  <a:gd name="connsiteX6032" fmla="*/ 1838632 w 6801921"/>
                  <a:gd name="connsiteY6032" fmla="*/ 160123 h 1525731"/>
                  <a:gd name="connsiteX6033" fmla="*/ 1718089 w 6801921"/>
                  <a:gd name="connsiteY6033" fmla="*/ 160122 h 1525731"/>
                  <a:gd name="connsiteX6034" fmla="*/ 1707051 w 6801921"/>
                  <a:gd name="connsiteY6034" fmla="*/ 156214 h 1525731"/>
                  <a:gd name="connsiteX6035" fmla="*/ 1702479 w 6801921"/>
                  <a:gd name="connsiteY6035" fmla="*/ 146778 h 1525731"/>
                  <a:gd name="connsiteX6036" fmla="*/ 1707051 w 6801921"/>
                  <a:gd name="connsiteY6036" fmla="*/ 137344 h 1525731"/>
                  <a:gd name="connsiteX6037" fmla="*/ 1718089 w 6801921"/>
                  <a:gd name="connsiteY6037" fmla="*/ 133436 h 1525731"/>
                  <a:gd name="connsiteX6038" fmla="*/ 4508650 w 6801921"/>
                  <a:gd name="connsiteY6038" fmla="*/ 126023 h 1525731"/>
                  <a:gd name="connsiteX6039" fmla="*/ 4588867 w 6801921"/>
                  <a:gd name="connsiteY6039" fmla="*/ 126023 h 1525731"/>
                  <a:gd name="connsiteX6040" fmla="*/ 4615967 w 6801921"/>
                  <a:gd name="connsiteY6040" fmla="*/ 149189 h 1525731"/>
                  <a:gd name="connsiteX6041" fmla="*/ 4588867 w 6801921"/>
                  <a:gd name="connsiteY6041" fmla="*/ 172355 h 1525731"/>
                  <a:gd name="connsiteX6042" fmla="*/ 4508650 w 6801921"/>
                  <a:gd name="connsiteY6042" fmla="*/ 172355 h 1525731"/>
                  <a:gd name="connsiteX6043" fmla="*/ 4481549 w 6801921"/>
                  <a:gd name="connsiteY6043" fmla="*/ 149189 h 1525731"/>
                  <a:gd name="connsiteX6044" fmla="*/ 4508650 w 6801921"/>
                  <a:gd name="connsiteY6044" fmla="*/ 126023 h 1525731"/>
                  <a:gd name="connsiteX6045" fmla="*/ 578352 w 6801921"/>
                  <a:gd name="connsiteY6045" fmla="*/ 126023 h 1525731"/>
                  <a:gd name="connsiteX6046" fmla="*/ 658569 w 6801921"/>
                  <a:gd name="connsiteY6046" fmla="*/ 126023 h 1525731"/>
                  <a:gd name="connsiteX6047" fmla="*/ 685670 w 6801921"/>
                  <a:gd name="connsiteY6047" fmla="*/ 149189 h 1525731"/>
                  <a:gd name="connsiteX6048" fmla="*/ 658569 w 6801921"/>
                  <a:gd name="connsiteY6048" fmla="*/ 172355 h 1525731"/>
                  <a:gd name="connsiteX6049" fmla="*/ 578352 w 6801921"/>
                  <a:gd name="connsiteY6049" fmla="*/ 172355 h 1525731"/>
                  <a:gd name="connsiteX6050" fmla="*/ 551251 w 6801921"/>
                  <a:gd name="connsiteY6050" fmla="*/ 149189 h 1525731"/>
                  <a:gd name="connsiteX6051" fmla="*/ 578352 w 6801921"/>
                  <a:gd name="connsiteY6051" fmla="*/ 126023 h 1525731"/>
                  <a:gd name="connsiteX6052" fmla="*/ 6002158 w 6801921"/>
                  <a:gd name="connsiteY6052" fmla="*/ 125097 h 1525731"/>
                  <a:gd name="connsiteX6053" fmla="*/ 6056902 w 6801921"/>
                  <a:gd name="connsiteY6053" fmla="*/ 125097 h 1525731"/>
                  <a:gd name="connsiteX6054" fmla="*/ 6083189 w 6801921"/>
                  <a:gd name="connsiteY6054" fmla="*/ 147568 h 1525731"/>
                  <a:gd name="connsiteX6055" fmla="*/ 6056902 w 6801921"/>
                  <a:gd name="connsiteY6055" fmla="*/ 170037 h 1525731"/>
                  <a:gd name="connsiteX6056" fmla="*/ 6002158 w 6801921"/>
                  <a:gd name="connsiteY6056" fmla="*/ 170037 h 1525731"/>
                  <a:gd name="connsiteX6057" fmla="*/ 5975871 w 6801921"/>
                  <a:gd name="connsiteY6057" fmla="*/ 147568 h 1525731"/>
                  <a:gd name="connsiteX6058" fmla="*/ 6002158 w 6801921"/>
                  <a:gd name="connsiteY6058" fmla="*/ 125097 h 1525731"/>
                  <a:gd name="connsiteX6059" fmla="*/ 2071860 w 6801921"/>
                  <a:gd name="connsiteY6059" fmla="*/ 125097 h 1525731"/>
                  <a:gd name="connsiteX6060" fmla="*/ 2126604 w 6801921"/>
                  <a:gd name="connsiteY6060" fmla="*/ 125097 h 1525731"/>
                  <a:gd name="connsiteX6061" fmla="*/ 2152891 w 6801921"/>
                  <a:gd name="connsiteY6061" fmla="*/ 147568 h 1525731"/>
                  <a:gd name="connsiteX6062" fmla="*/ 2126604 w 6801921"/>
                  <a:gd name="connsiteY6062" fmla="*/ 170037 h 1525731"/>
                  <a:gd name="connsiteX6063" fmla="*/ 2071860 w 6801921"/>
                  <a:gd name="connsiteY6063" fmla="*/ 170037 h 1525731"/>
                  <a:gd name="connsiteX6064" fmla="*/ 2045573 w 6801921"/>
                  <a:gd name="connsiteY6064" fmla="*/ 147568 h 1525731"/>
                  <a:gd name="connsiteX6065" fmla="*/ 2071860 w 6801921"/>
                  <a:gd name="connsiteY6065" fmla="*/ 125097 h 1525731"/>
                  <a:gd name="connsiteX6066" fmla="*/ 4689682 w 6801921"/>
                  <a:gd name="connsiteY6066" fmla="*/ 120464 h 1525731"/>
                  <a:gd name="connsiteX6067" fmla="*/ 4785076 w 6801921"/>
                  <a:gd name="connsiteY6067" fmla="*/ 120464 h 1525731"/>
                  <a:gd name="connsiteX6068" fmla="*/ 4839276 w 6801921"/>
                  <a:gd name="connsiteY6068" fmla="*/ 166796 h 1525731"/>
                  <a:gd name="connsiteX6069" fmla="*/ 4785076 w 6801921"/>
                  <a:gd name="connsiteY6069" fmla="*/ 213127 h 1525731"/>
                  <a:gd name="connsiteX6070" fmla="*/ 4689682 w 6801921"/>
                  <a:gd name="connsiteY6070" fmla="*/ 213127 h 1525731"/>
                  <a:gd name="connsiteX6071" fmla="*/ 4635479 w 6801921"/>
                  <a:gd name="connsiteY6071" fmla="*/ 166796 h 1525731"/>
                  <a:gd name="connsiteX6072" fmla="*/ 4689682 w 6801921"/>
                  <a:gd name="connsiteY6072" fmla="*/ 120464 h 1525731"/>
                  <a:gd name="connsiteX6073" fmla="*/ 759384 w 6801921"/>
                  <a:gd name="connsiteY6073" fmla="*/ 120464 h 1525731"/>
                  <a:gd name="connsiteX6074" fmla="*/ 854778 w 6801921"/>
                  <a:gd name="connsiteY6074" fmla="*/ 120464 h 1525731"/>
                  <a:gd name="connsiteX6075" fmla="*/ 908979 w 6801921"/>
                  <a:gd name="connsiteY6075" fmla="*/ 166796 h 1525731"/>
                  <a:gd name="connsiteX6076" fmla="*/ 854778 w 6801921"/>
                  <a:gd name="connsiteY6076" fmla="*/ 213127 h 1525731"/>
                  <a:gd name="connsiteX6077" fmla="*/ 759384 w 6801921"/>
                  <a:gd name="connsiteY6077" fmla="*/ 213127 h 1525731"/>
                  <a:gd name="connsiteX6078" fmla="*/ 705182 w 6801921"/>
                  <a:gd name="connsiteY6078" fmla="*/ 166796 h 1525731"/>
                  <a:gd name="connsiteX6079" fmla="*/ 759384 w 6801921"/>
                  <a:gd name="connsiteY6079" fmla="*/ 120464 h 1525731"/>
                  <a:gd name="connsiteX6080" fmla="*/ 3215872 w 6801921"/>
                  <a:gd name="connsiteY6080" fmla="*/ 119721 h 1525731"/>
                  <a:gd name="connsiteX6081" fmla="*/ 3336415 w 6801921"/>
                  <a:gd name="connsiteY6081" fmla="*/ 119721 h 1525731"/>
                  <a:gd name="connsiteX6082" fmla="*/ 3347453 w 6801921"/>
                  <a:gd name="connsiteY6082" fmla="*/ 123629 h 1525731"/>
                  <a:gd name="connsiteX6083" fmla="*/ 3352025 w 6801921"/>
                  <a:gd name="connsiteY6083" fmla="*/ 133064 h 1525731"/>
                  <a:gd name="connsiteX6084" fmla="*/ 3347453 w 6801921"/>
                  <a:gd name="connsiteY6084" fmla="*/ 142499 h 1525731"/>
                  <a:gd name="connsiteX6085" fmla="*/ 3336415 w 6801921"/>
                  <a:gd name="connsiteY6085" fmla="*/ 146408 h 1525731"/>
                  <a:gd name="connsiteX6086" fmla="*/ 3215871 w 6801921"/>
                  <a:gd name="connsiteY6086" fmla="*/ 146408 h 1525731"/>
                  <a:gd name="connsiteX6087" fmla="*/ 3200261 w 6801921"/>
                  <a:gd name="connsiteY6087" fmla="*/ 133064 h 1525731"/>
                  <a:gd name="connsiteX6088" fmla="*/ 3200262 w 6801921"/>
                  <a:gd name="connsiteY6088" fmla="*/ 133064 h 1525731"/>
                  <a:gd name="connsiteX6089" fmla="*/ 3215872 w 6801921"/>
                  <a:gd name="connsiteY6089" fmla="*/ 119721 h 1525731"/>
                  <a:gd name="connsiteX6090" fmla="*/ 2975867 w 6801921"/>
                  <a:gd name="connsiteY6090" fmla="*/ 119071 h 1525731"/>
                  <a:gd name="connsiteX6091" fmla="*/ 2991044 w 6801921"/>
                  <a:gd name="connsiteY6091" fmla="*/ 119071 h 1525731"/>
                  <a:gd name="connsiteX6092" fmla="*/ 3013809 w 6801921"/>
                  <a:gd name="connsiteY6092" fmla="*/ 138530 h 1525731"/>
                  <a:gd name="connsiteX6093" fmla="*/ 2991044 w 6801921"/>
                  <a:gd name="connsiteY6093" fmla="*/ 157989 h 1525731"/>
                  <a:gd name="connsiteX6094" fmla="*/ 2975867 w 6801921"/>
                  <a:gd name="connsiteY6094" fmla="*/ 157989 h 1525731"/>
                  <a:gd name="connsiteX6095" fmla="*/ 2953103 w 6801921"/>
                  <a:gd name="connsiteY6095" fmla="*/ 138530 h 1525731"/>
                  <a:gd name="connsiteX6096" fmla="*/ 2975867 w 6801921"/>
                  <a:gd name="connsiteY6096" fmla="*/ 119071 h 1525731"/>
                  <a:gd name="connsiteX6097" fmla="*/ 5380200 w 6801921"/>
                  <a:gd name="connsiteY6097" fmla="*/ 116756 h 1525731"/>
                  <a:gd name="connsiteX6098" fmla="*/ 5408383 w 6801921"/>
                  <a:gd name="connsiteY6098" fmla="*/ 116756 h 1525731"/>
                  <a:gd name="connsiteX6099" fmla="*/ 5441988 w 6801921"/>
                  <a:gd name="connsiteY6099" fmla="*/ 145483 h 1525731"/>
                  <a:gd name="connsiteX6100" fmla="*/ 5408383 w 6801921"/>
                  <a:gd name="connsiteY6100" fmla="*/ 174208 h 1525731"/>
                  <a:gd name="connsiteX6101" fmla="*/ 5380200 w 6801921"/>
                  <a:gd name="connsiteY6101" fmla="*/ 174208 h 1525731"/>
                  <a:gd name="connsiteX6102" fmla="*/ 5346594 w 6801921"/>
                  <a:gd name="connsiteY6102" fmla="*/ 145483 h 1525731"/>
                  <a:gd name="connsiteX6103" fmla="*/ 5380200 w 6801921"/>
                  <a:gd name="connsiteY6103" fmla="*/ 116756 h 1525731"/>
                  <a:gd name="connsiteX6104" fmla="*/ 1449902 w 6801921"/>
                  <a:gd name="connsiteY6104" fmla="*/ 116756 h 1525731"/>
                  <a:gd name="connsiteX6105" fmla="*/ 1478085 w 6801921"/>
                  <a:gd name="connsiteY6105" fmla="*/ 116756 h 1525731"/>
                  <a:gd name="connsiteX6106" fmla="*/ 1511690 w 6801921"/>
                  <a:gd name="connsiteY6106" fmla="*/ 145483 h 1525731"/>
                  <a:gd name="connsiteX6107" fmla="*/ 1478085 w 6801921"/>
                  <a:gd name="connsiteY6107" fmla="*/ 174208 h 1525731"/>
                  <a:gd name="connsiteX6108" fmla="*/ 1449902 w 6801921"/>
                  <a:gd name="connsiteY6108" fmla="*/ 174208 h 1525731"/>
                  <a:gd name="connsiteX6109" fmla="*/ 1416296 w 6801921"/>
                  <a:gd name="connsiteY6109" fmla="*/ 145483 h 1525731"/>
                  <a:gd name="connsiteX6110" fmla="*/ 1449902 w 6801921"/>
                  <a:gd name="connsiteY6110" fmla="*/ 116756 h 1525731"/>
                  <a:gd name="connsiteX6111" fmla="*/ 3426822 w 6801921"/>
                  <a:gd name="connsiteY6111" fmla="*/ 113049 h 1525731"/>
                  <a:gd name="connsiteX6112" fmla="*/ 3485360 w 6801921"/>
                  <a:gd name="connsiteY6112" fmla="*/ 113049 h 1525731"/>
                  <a:gd name="connsiteX6113" fmla="*/ 3529805 w 6801921"/>
                  <a:gd name="connsiteY6113" fmla="*/ 151040 h 1525731"/>
                  <a:gd name="connsiteX6114" fmla="*/ 3485360 w 6801921"/>
                  <a:gd name="connsiteY6114" fmla="*/ 189031 h 1525731"/>
                  <a:gd name="connsiteX6115" fmla="*/ 3426822 w 6801921"/>
                  <a:gd name="connsiteY6115" fmla="*/ 189031 h 1525731"/>
                  <a:gd name="connsiteX6116" fmla="*/ 3382378 w 6801921"/>
                  <a:gd name="connsiteY6116" fmla="*/ 151040 h 1525731"/>
                  <a:gd name="connsiteX6117" fmla="*/ 3426822 w 6801921"/>
                  <a:gd name="connsiteY6117" fmla="*/ 113049 h 1525731"/>
                  <a:gd name="connsiteX6118" fmla="*/ 3913982 w 6801921"/>
                  <a:gd name="connsiteY6118" fmla="*/ 106561 h 1525731"/>
                  <a:gd name="connsiteX6119" fmla="*/ 3946177 w 6801921"/>
                  <a:gd name="connsiteY6119" fmla="*/ 106561 h 1525731"/>
                  <a:gd name="connsiteX6120" fmla="*/ 3957214 w 6801921"/>
                  <a:gd name="connsiteY6120" fmla="*/ 110469 h 1525731"/>
                  <a:gd name="connsiteX6121" fmla="*/ 3961787 w 6801921"/>
                  <a:gd name="connsiteY6121" fmla="*/ 119904 h 1525731"/>
                  <a:gd name="connsiteX6122" fmla="*/ 3957214 w 6801921"/>
                  <a:gd name="connsiteY6122" fmla="*/ 129338 h 1525731"/>
                  <a:gd name="connsiteX6123" fmla="*/ 3946177 w 6801921"/>
                  <a:gd name="connsiteY6123" fmla="*/ 133248 h 1525731"/>
                  <a:gd name="connsiteX6124" fmla="*/ 3913981 w 6801921"/>
                  <a:gd name="connsiteY6124" fmla="*/ 133248 h 1525731"/>
                  <a:gd name="connsiteX6125" fmla="*/ 3898371 w 6801921"/>
                  <a:gd name="connsiteY6125" fmla="*/ 119904 h 1525731"/>
                  <a:gd name="connsiteX6126" fmla="*/ 3898372 w 6801921"/>
                  <a:gd name="connsiteY6126" fmla="*/ 119904 h 1525731"/>
                  <a:gd name="connsiteX6127" fmla="*/ 3913982 w 6801921"/>
                  <a:gd name="connsiteY6127" fmla="*/ 106561 h 1525731"/>
                  <a:gd name="connsiteX6128" fmla="*/ 3826176 w 6801921"/>
                  <a:gd name="connsiteY6128" fmla="*/ 106561 h 1525731"/>
                  <a:gd name="connsiteX6129" fmla="*/ 3858370 w 6801921"/>
                  <a:gd name="connsiteY6129" fmla="*/ 106561 h 1525731"/>
                  <a:gd name="connsiteX6130" fmla="*/ 3869408 w 6801921"/>
                  <a:gd name="connsiteY6130" fmla="*/ 110469 h 1525731"/>
                  <a:gd name="connsiteX6131" fmla="*/ 3873981 w 6801921"/>
                  <a:gd name="connsiteY6131" fmla="*/ 119904 h 1525731"/>
                  <a:gd name="connsiteX6132" fmla="*/ 3869408 w 6801921"/>
                  <a:gd name="connsiteY6132" fmla="*/ 129338 h 1525731"/>
                  <a:gd name="connsiteX6133" fmla="*/ 3858370 w 6801921"/>
                  <a:gd name="connsiteY6133" fmla="*/ 133248 h 1525731"/>
                  <a:gd name="connsiteX6134" fmla="*/ 3826175 w 6801921"/>
                  <a:gd name="connsiteY6134" fmla="*/ 133248 h 1525731"/>
                  <a:gd name="connsiteX6135" fmla="*/ 3810565 w 6801921"/>
                  <a:gd name="connsiteY6135" fmla="*/ 119904 h 1525731"/>
                  <a:gd name="connsiteX6136" fmla="*/ 3810566 w 6801921"/>
                  <a:gd name="connsiteY6136" fmla="*/ 119904 h 1525731"/>
                  <a:gd name="connsiteX6137" fmla="*/ 3826176 w 6801921"/>
                  <a:gd name="connsiteY6137" fmla="*/ 106561 h 1525731"/>
                  <a:gd name="connsiteX6138" fmla="*/ 3576419 w 6801921"/>
                  <a:gd name="connsiteY6138" fmla="*/ 105635 h 1525731"/>
                  <a:gd name="connsiteX6139" fmla="*/ 3604603 w 6801921"/>
                  <a:gd name="connsiteY6139" fmla="*/ 105635 h 1525731"/>
                  <a:gd name="connsiteX6140" fmla="*/ 3638208 w 6801921"/>
                  <a:gd name="connsiteY6140" fmla="*/ 134361 h 1525731"/>
                  <a:gd name="connsiteX6141" fmla="*/ 3604603 w 6801921"/>
                  <a:gd name="connsiteY6141" fmla="*/ 163087 h 1525731"/>
                  <a:gd name="connsiteX6142" fmla="*/ 3576419 w 6801921"/>
                  <a:gd name="connsiteY6142" fmla="*/ 163087 h 1525731"/>
                  <a:gd name="connsiteX6143" fmla="*/ 3542814 w 6801921"/>
                  <a:gd name="connsiteY6143" fmla="*/ 134361 h 1525731"/>
                  <a:gd name="connsiteX6144" fmla="*/ 3576419 w 6801921"/>
                  <a:gd name="connsiteY6144" fmla="*/ 105635 h 1525731"/>
                  <a:gd name="connsiteX6145" fmla="*/ 5063014 w 6801921"/>
                  <a:gd name="connsiteY6145" fmla="*/ 104898 h 1525731"/>
                  <a:gd name="connsiteX6146" fmla="*/ 5166214 w 6801921"/>
                  <a:gd name="connsiteY6146" fmla="*/ 104898 h 1525731"/>
                  <a:gd name="connsiteX6147" fmla="*/ 5181824 w 6801921"/>
                  <a:gd name="connsiteY6147" fmla="*/ 118241 h 1525731"/>
                  <a:gd name="connsiteX6148" fmla="*/ 5181823 w 6801921"/>
                  <a:gd name="connsiteY6148" fmla="*/ 118241 h 1525731"/>
                  <a:gd name="connsiteX6149" fmla="*/ 5166213 w 6801921"/>
                  <a:gd name="connsiteY6149" fmla="*/ 131585 h 1525731"/>
                  <a:gd name="connsiteX6150" fmla="*/ 5063014 w 6801921"/>
                  <a:gd name="connsiteY6150" fmla="*/ 131584 h 1525731"/>
                  <a:gd name="connsiteX6151" fmla="*/ 5051976 w 6801921"/>
                  <a:gd name="connsiteY6151" fmla="*/ 127675 h 1525731"/>
                  <a:gd name="connsiteX6152" fmla="*/ 5047404 w 6801921"/>
                  <a:gd name="connsiteY6152" fmla="*/ 118241 h 1525731"/>
                  <a:gd name="connsiteX6153" fmla="*/ 5051976 w 6801921"/>
                  <a:gd name="connsiteY6153" fmla="*/ 108806 h 1525731"/>
                  <a:gd name="connsiteX6154" fmla="*/ 5063014 w 6801921"/>
                  <a:gd name="connsiteY6154" fmla="*/ 104898 h 1525731"/>
                  <a:gd name="connsiteX6155" fmla="*/ 1132716 w 6801921"/>
                  <a:gd name="connsiteY6155" fmla="*/ 104898 h 1525731"/>
                  <a:gd name="connsiteX6156" fmla="*/ 1235916 w 6801921"/>
                  <a:gd name="connsiteY6156" fmla="*/ 104898 h 1525731"/>
                  <a:gd name="connsiteX6157" fmla="*/ 1251525 w 6801921"/>
                  <a:gd name="connsiteY6157" fmla="*/ 118241 h 1525731"/>
                  <a:gd name="connsiteX6158" fmla="*/ 1235915 w 6801921"/>
                  <a:gd name="connsiteY6158" fmla="*/ 131585 h 1525731"/>
                  <a:gd name="connsiteX6159" fmla="*/ 1132716 w 6801921"/>
                  <a:gd name="connsiteY6159" fmla="*/ 131584 h 1525731"/>
                  <a:gd name="connsiteX6160" fmla="*/ 1121678 w 6801921"/>
                  <a:gd name="connsiteY6160" fmla="*/ 127675 h 1525731"/>
                  <a:gd name="connsiteX6161" fmla="*/ 1117106 w 6801921"/>
                  <a:gd name="connsiteY6161" fmla="*/ 118241 h 1525731"/>
                  <a:gd name="connsiteX6162" fmla="*/ 1121678 w 6801921"/>
                  <a:gd name="connsiteY6162" fmla="*/ 108806 h 1525731"/>
                  <a:gd name="connsiteX6163" fmla="*/ 1132716 w 6801921"/>
                  <a:gd name="connsiteY6163" fmla="*/ 104898 h 1525731"/>
                  <a:gd name="connsiteX6164" fmla="*/ 4896731 w 6801921"/>
                  <a:gd name="connsiteY6164" fmla="*/ 103785 h 1525731"/>
                  <a:gd name="connsiteX6165" fmla="*/ 4955268 w 6801921"/>
                  <a:gd name="connsiteY6165" fmla="*/ 103785 h 1525731"/>
                  <a:gd name="connsiteX6166" fmla="*/ 4999707 w 6801921"/>
                  <a:gd name="connsiteY6166" fmla="*/ 141777 h 1525731"/>
                  <a:gd name="connsiteX6167" fmla="*/ 4955268 w 6801921"/>
                  <a:gd name="connsiteY6167" fmla="*/ 179768 h 1525731"/>
                  <a:gd name="connsiteX6168" fmla="*/ 4896731 w 6801921"/>
                  <a:gd name="connsiteY6168" fmla="*/ 179768 h 1525731"/>
                  <a:gd name="connsiteX6169" fmla="*/ 4852286 w 6801921"/>
                  <a:gd name="connsiteY6169" fmla="*/ 141777 h 1525731"/>
                  <a:gd name="connsiteX6170" fmla="*/ 4896731 w 6801921"/>
                  <a:gd name="connsiteY6170" fmla="*/ 103785 h 1525731"/>
                  <a:gd name="connsiteX6171" fmla="*/ 966433 w 6801921"/>
                  <a:gd name="connsiteY6171" fmla="*/ 103785 h 1525731"/>
                  <a:gd name="connsiteX6172" fmla="*/ 1024970 w 6801921"/>
                  <a:gd name="connsiteY6172" fmla="*/ 103785 h 1525731"/>
                  <a:gd name="connsiteX6173" fmla="*/ 1069409 w 6801921"/>
                  <a:gd name="connsiteY6173" fmla="*/ 141777 h 1525731"/>
                  <a:gd name="connsiteX6174" fmla="*/ 1024970 w 6801921"/>
                  <a:gd name="connsiteY6174" fmla="*/ 179768 h 1525731"/>
                  <a:gd name="connsiteX6175" fmla="*/ 966433 w 6801921"/>
                  <a:gd name="connsiteY6175" fmla="*/ 179768 h 1525731"/>
                  <a:gd name="connsiteX6176" fmla="*/ 921988 w 6801921"/>
                  <a:gd name="connsiteY6176" fmla="*/ 141777 h 1525731"/>
                  <a:gd name="connsiteX6177" fmla="*/ 966433 w 6801921"/>
                  <a:gd name="connsiteY6177" fmla="*/ 103785 h 1525731"/>
                  <a:gd name="connsiteX6178" fmla="*/ 5241443 w 6801921"/>
                  <a:gd name="connsiteY6178" fmla="*/ 103784 h 1525731"/>
                  <a:gd name="connsiteX6179" fmla="*/ 5286973 w 6801921"/>
                  <a:gd name="connsiteY6179" fmla="*/ 103784 h 1525731"/>
                  <a:gd name="connsiteX6180" fmla="*/ 5331418 w 6801921"/>
                  <a:gd name="connsiteY6180" fmla="*/ 141775 h 1525731"/>
                  <a:gd name="connsiteX6181" fmla="*/ 5286973 w 6801921"/>
                  <a:gd name="connsiteY6181" fmla="*/ 179767 h 1525731"/>
                  <a:gd name="connsiteX6182" fmla="*/ 5241443 w 6801921"/>
                  <a:gd name="connsiteY6182" fmla="*/ 179767 h 1525731"/>
                  <a:gd name="connsiteX6183" fmla="*/ 5196999 w 6801921"/>
                  <a:gd name="connsiteY6183" fmla="*/ 141775 h 1525731"/>
                  <a:gd name="connsiteX6184" fmla="*/ 5241443 w 6801921"/>
                  <a:gd name="connsiteY6184" fmla="*/ 103784 h 1525731"/>
                  <a:gd name="connsiteX6185" fmla="*/ 1311146 w 6801921"/>
                  <a:gd name="connsiteY6185" fmla="*/ 103784 h 1525731"/>
                  <a:gd name="connsiteX6186" fmla="*/ 1356676 w 6801921"/>
                  <a:gd name="connsiteY6186" fmla="*/ 103784 h 1525731"/>
                  <a:gd name="connsiteX6187" fmla="*/ 1401121 w 6801921"/>
                  <a:gd name="connsiteY6187" fmla="*/ 141775 h 1525731"/>
                  <a:gd name="connsiteX6188" fmla="*/ 1356676 w 6801921"/>
                  <a:gd name="connsiteY6188" fmla="*/ 179767 h 1525731"/>
                  <a:gd name="connsiteX6189" fmla="*/ 1311146 w 6801921"/>
                  <a:gd name="connsiteY6189" fmla="*/ 179767 h 1525731"/>
                  <a:gd name="connsiteX6190" fmla="*/ 1266702 w 6801921"/>
                  <a:gd name="connsiteY6190" fmla="*/ 141775 h 1525731"/>
                  <a:gd name="connsiteX6191" fmla="*/ 1311146 w 6801921"/>
                  <a:gd name="connsiteY6191" fmla="*/ 103784 h 1525731"/>
                  <a:gd name="connsiteX6192" fmla="*/ 2502583 w 6801921"/>
                  <a:gd name="connsiteY6192" fmla="*/ 101188 h 1525731"/>
                  <a:gd name="connsiteX6193" fmla="*/ 2623126 w 6801921"/>
                  <a:gd name="connsiteY6193" fmla="*/ 101189 h 1525731"/>
                  <a:gd name="connsiteX6194" fmla="*/ 2634164 w 6801921"/>
                  <a:gd name="connsiteY6194" fmla="*/ 105096 h 1525731"/>
                  <a:gd name="connsiteX6195" fmla="*/ 2638737 w 6801921"/>
                  <a:gd name="connsiteY6195" fmla="*/ 114531 h 1525731"/>
                  <a:gd name="connsiteX6196" fmla="*/ 2634164 w 6801921"/>
                  <a:gd name="connsiteY6196" fmla="*/ 123967 h 1525731"/>
                  <a:gd name="connsiteX6197" fmla="*/ 2623126 w 6801921"/>
                  <a:gd name="connsiteY6197" fmla="*/ 127875 h 1525731"/>
                  <a:gd name="connsiteX6198" fmla="*/ 2502582 w 6801921"/>
                  <a:gd name="connsiteY6198" fmla="*/ 127875 h 1525731"/>
                  <a:gd name="connsiteX6199" fmla="*/ 2486972 w 6801921"/>
                  <a:gd name="connsiteY6199" fmla="*/ 114531 h 1525731"/>
                  <a:gd name="connsiteX6200" fmla="*/ 2486973 w 6801921"/>
                  <a:gd name="connsiteY6200" fmla="*/ 114531 h 1525731"/>
                  <a:gd name="connsiteX6201" fmla="*/ 2502583 w 6801921"/>
                  <a:gd name="connsiteY6201" fmla="*/ 101188 h 1525731"/>
                  <a:gd name="connsiteX6202" fmla="*/ 6117336 w 6801921"/>
                  <a:gd name="connsiteY6202" fmla="*/ 100078 h 1525731"/>
                  <a:gd name="connsiteX6203" fmla="*/ 6132513 w 6801921"/>
                  <a:gd name="connsiteY6203" fmla="*/ 100078 h 1525731"/>
                  <a:gd name="connsiteX6204" fmla="*/ 6155278 w 6801921"/>
                  <a:gd name="connsiteY6204" fmla="*/ 119537 h 1525731"/>
                  <a:gd name="connsiteX6205" fmla="*/ 6132513 w 6801921"/>
                  <a:gd name="connsiteY6205" fmla="*/ 138997 h 1525731"/>
                  <a:gd name="connsiteX6206" fmla="*/ 6117336 w 6801921"/>
                  <a:gd name="connsiteY6206" fmla="*/ 138997 h 1525731"/>
                  <a:gd name="connsiteX6207" fmla="*/ 6094572 w 6801921"/>
                  <a:gd name="connsiteY6207" fmla="*/ 119537 h 1525731"/>
                  <a:gd name="connsiteX6208" fmla="*/ 6117336 w 6801921"/>
                  <a:gd name="connsiteY6208" fmla="*/ 100078 h 1525731"/>
                  <a:gd name="connsiteX6209" fmla="*/ 2187039 w 6801921"/>
                  <a:gd name="connsiteY6209" fmla="*/ 100078 h 1525731"/>
                  <a:gd name="connsiteX6210" fmla="*/ 2202216 w 6801921"/>
                  <a:gd name="connsiteY6210" fmla="*/ 100078 h 1525731"/>
                  <a:gd name="connsiteX6211" fmla="*/ 2224980 w 6801921"/>
                  <a:gd name="connsiteY6211" fmla="*/ 119537 h 1525731"/>
                  <a:gd name="connsiteX6212" fmla="*/ 2202216 w 6801921"/>
                  <a:gd name="connsiteY6212" fmla="*/ 138997 h 1525731"/>
                  <a:gd name="connsiteX6213" fmla="*/ 2187039 w 6801921"/>
                  <a:gd name="connsiteY6213" fmla="*/ 138997 h 1525731"/>
                  <a:gd name="connsiteX6214" fmla="*/ 2164274 w 6801921"/>
                  <a:gd name="connsiteY6214" fmla="*/ 119537 h 1525731"/>
                  <a:gd name="connsiteX6215" fmla="*/ 2187039 w 6801921"/>
                  <a:gd name="connsiteY6215" fmla="*/ 100078 h 1525731"/>
                  <a:gd name="connsiteX6216" fmla="*/ 3697828 w 6801921"/>
                  <a:gd name="connsiteY6216" fmla="*/ 100076 h 1525731"/>
                  <a:gd name="connsiteX6217" fmla="*/ 3743353 w 6801921"/>
                  <a:gd name="connsiteY6217" fmla="*/ 100076 h 1525731"/>
                  <a:gd name="connsiteX6218" fmla="*/ 3787797 w 6801921"/>
                  <a:gd name="connsiteY6218" fmla="*/ 138068 h 1525731"/>
                  <a:gd name="connsiteX6219" fmla="*/ 3743353 w 6801921"/>
                  <a:gd name="connsiteY6219" fmla="*/ 176060 h 1525731"/>
                  <a:gd name="connsiteX6220" fmla="*/ 3697828 w 6801921"/>
                  <a:gd name="connsiteY6220" fmla="*/ 176060 h 1525731"/>
                  <a:gd name="connsiteX6221" fmla="*/ 3653384 w 6801921"/>
                  <a:gd name="connsiteY6221" fmla="*/ 138068 h 1525731"/>
                  <a:gd name="connsiteX6222" fmla="*/ 3697828 w 6801921"/>
                  <a:gd name="connsiteY6222" fmla="*/ 100076 h 1525731"/>
                  <a:gd name="connsiteX6223" fmla="*/ 3055003 w 6801921"/>
                  <a:gd name="connsiteY6223" fmla="*/ 100076 h 1525731"/>
                  <a:gd name="connsiteX6224" fmla="*/ 3154734 w 6801921"/>
                  <a:gd name="connsiteY6224" fmla="*/ 100076 h 1525731"/>
                  <a:gd name="connsiteX6225" fmla="*/ 3173130 w 6801921"/>
                  <a:gd name="connsiteY6225" fmla="*/ 106590 h 1525731"/>
                  <a:gd name="connsiteX6226" fmla="*/ 3180750 w 6801921"/>
                  <a:gd name="connsiteY6226" fmla="*/ 122315 h 1525731"/>
                  <a:gd name="connsiteX6227" fmla="*/ 3173130 w 6801921"/>
                  <a:gd name="connsiteY6227" fmla="*/ 138040 h 1525731"/>
                  <a:gd name="connsiteX6228" fmla="*/ 3154734 w 6801921"/>
                  <a:gd name="connsiteY6228" fmla="*/ 144553 h 1525731"/>
                  <a:gd name="connsiteX6229" fmla="*/ 3055002 w 6801921"/>
                  <a:gd name="connsiteY6229" fmla="*/ 144553 h 1525731"/>
                  <a:gd name="connsiteX6230" fmla="*/ 3028986 w 6801921"/>
                  <a:gd name="connsiteY6230" fmla="*/ 122315 h 1525731"/>
                  <a:gd name="connsiteX6231" fmla="*/ 3028987 w 6801921"/>
                  <a:gd name="connsiteY6231" fmla="*/ 122315 h 1525731"/>
                  <a:gd name="connsiteX6232" fmla="*/ 3055003 w 6801921"/>
                  <a:gd name="connsiteY6232" fmla="*/ 100076 h 1525731"/>
                  <a:gd name="connsiteX6233" fmla="*/ 4023029 w 6801921"/>
                  <a:gd name="connsiteY6233" fmla="*/ 98222 h 1525731"/>
                  <a:gd name="connsiteX6234" fmla="*/ 4081568 w 6801921"/>
                  <a:gd name="connsiteY6234" fmla="*/ 98222 h 1525731"/>
                  <a:gd name="connsiteX6235" fmla="*/ 4126012 w 6801921"/>
                  <a:gd name="connsiteY6235" fmla="*/ 136214 h 1525731"/>
                  <a:gd name="connsiteX6236" fmla="*/ 4081568 w 6801921"/>
                  <a:gd name="connsiteY6236" fmla="*/ 174205 h 1525731"/>
                  <a:gd name="connsiteX6237" fmla="*/ 4023029 w 6801921"/>
                  <a:gd name="connsiteY6237" fmla="*/ 174205 h 1525731"/>
                  <a:gd name="connsiteX6238" fmla="*/ 3978585 w 6801921"/>
                  <a:gd name="connsiteY6238" fmla="*/ 136214 h 1525731"/>
                  <a:gd name="connsiteX6239" fmla="*/ 4023029 w 6801921"/>
                  <a:gd name="connsiteY6239" fmla="*/ 98222 h 1525731"/>
                  <a:gd name="connsiteX6240" fmla="*/ 4464654 w 6801921"/>
                  <a:gd name="connsiteY6240" fmla="*/ 96133 h 1525731"/>
                  <a:gd name="connsiteX6241" fmla="*/ 4468541 w 6801921"/>
                  <a:gd name="connsiteY6241" fmla="*/ 104156 h 1525731"/>
                  <a:gd name="connsiteX6242" fmla="*/ 4468540 w 6801921"/>
                  <a:gd name="connsiteY6242" fmla="*/ 104156 h 1525731"/>
                  <a:gd name="connsiteX6243" fmla="*/ 4467823 w 6801921"/>
                  <a:gd name="connsiteY6243" fmla="*/ 105635 h 1525731"/>
                  <a:gd name="connsiteX6244" fmla="*/ 4469648 w 6801921"/>
                  <a:gd name="connsiteY6244" fmla="*/ 105635 h 1525731"/>
                  <a:gd name="connsiteX6245" fmla="*/ 4477985 w 6801921"/>
                  <a:gd name="connsiteY6245" fmla="*/ 108587 h 1525731"/>
                  <a:gd name="connsiteX6246" fmla="*/ 4460880 w 6801921"/>
                  <a:gd name="connsiteY6246" fmla="*/ 150059 h 1525731"/>
                  <a:gd name="connsiteX6247" fmla="*/ 4468540 w 6801921"/>
                  <a:gd name="connsiteY6247" fmla="*/ 165868 h 1525731"/>
                  <a:gd name="connsiteX6248" fmla="*/ 4455524 w 6801921"/>
                  <a:gd name="connsiteY6248" fmla="*/ 192731 h 1525731"/>
                  <a:gd name="connsiteX6249" fmla="*/ 4441187 w 6801921"/>
                  <a:gd name="connsiteY6249" fmla="*/ 197808 h 1525731"/>
                  <a:gd name="connsiteX6250" fmla="*/ 4437162 w 6801921"/>
                  <a:gd name="connsiteY6250" fmla="*/ 207565 h 1525731"/>
                  <a:gd name="connsiteX6251" fmla="*/ 4410027 w 6801921"/>
                  <a:gd name="connsiteY6251" fmla="*/ 207565 h 1525731"/>
                  <a:gd name="connsiteX6252" fmla="*/ 4386179 w 6801921"/>
                  <a:gd name="connsiteY6252" fmla="*/ 187178 h 1525731"/>
                  <a:gd name="connsiteX6253" fmla="*/ 4410027 w 6801921"/>
                  <a:gd name="connsiteY6253" fmla="*/ 166793 h 1525731"/>
                  <a:gd name="connsiteX6254" fmla="*/ 4435512 w 6801921"/>
                  <a:gd name="connsiteY6254" fmla="*/ 166793 h 1525731"/>
                  <a:gd name="connsiteX6255" fmla="*/ 4441626 w 6801921"/>
                  <a:gd name="connsiteY6255" fmla="*/ 151967 h 1525731"/>
                  <a:gd name="connsiteX6256" fmla="*/ 4389431 w 6801921"/>
                  <a:gd name="connsiteY6256" fmla="*/ 151967 h 1525731"/>
                  <a:gd name="connsiteX6257" fmla="*/ 4362330 w 6801921"/>
                  <a:gd name="connsiteY6257" fmla="*/ 128801 h 1525731"/>
                  <a:gd name="connsiteX6258" fmla="*/ 4389431 w 6801921"/>
                  <a:gd name="connsiteY6258" fmla="*/ 105635 h 1525731"/>
                  <a:gd name="connsiteX6259" fmla="*/ 4460736 w 6801921"/>
                  <a:gd name="connsiteY6259" fmla="*/ 105635 h 1525731"/>
                  <a:gd name="connsiteX6260" fmla="*/ 534356 w 6801921"/>
                  <a:gd name="connsiteY6260" fmla="*/ 96133 h 1525731"/>
                  <a:gd name="connsiteX6261" fmla="*/ 538244 w 6801921"/>
                  <a:gd name="connsiteY6261" fmla="*/ 104156 h 1525731"/>
                  <a:gd name="connsiteX6262" fmla="*/ 538243 w 6801921"/>
                  <a:gd name="connsiteY6262" fmla="*/ 104156 h 1525731"/>
                  <a:gd name="connsiteX6263" fmla="*/ 533671 w 6801921"/>
                  <a:gd name="connsiteY6263" fmla="*/ 113591 h 1525731"/>
                  <a:gd name="connsiteX6264" fmla="*/ 526042 w 6801921"/>
                  <a:gd name="connsiteY6264" fmla="*/ 116292 h 1525731"/>
                  <a:gd name="connsiteX6265" fmla="*/ 5837007 w 6801921"/>
                  <a:gd name="connsiteY6265" fmla="*/ 94517 h 1525731"/>
                  <a:gd name="connsiteX6266" fmla="*/ 5957551 w 6801921"/>
                  <a:gd name="connsiteY6266" fmla="*/ 94517 h 1525731"/>
                  <a:gd name="connsiteX6267" fmla="*/ 5973161 w 6801921"/>
                  <a:gd name="connsiteY6267" fmla="*/ 107861 h 1525731"/>
                  <a:gd name="connsiteX6268" fmla="*/ 5973160 w 6801921"/>
                  <a:gd name="connsiteY6268" fmla="*/ 107861 h 1525731"/>
                  <a:gd name="connsiteX6269" fmla="*/ 5957550 w 6801921"/>
                  <a:gd name="connsiteY6269" fmla="*/ 121204 h 1525731"/>
                  <a:gd name="connsiteX6270" fmla="*/ 5837007 w 6801921"/>
                  <a:gd name="connsiteY6270" fmla="*/ 121204 h 1525731"/>
                  <a:gd name="connsiteX6271" fmla="*/ 5825970 w 6801921"/>
                  <a:gd name="connsiteY6271" fmla="*/ 117296 h 1525731"/>
                  <a:gd name="connsiteX6272" fmla="*/ 5821397 w 6801921"/>
                  <a:gd name="connsiteY6272" fmla="*/ 107860 h 1525731"/>
                  <a:gd name="connsiteX6273" fmla="*/ 5825970 w 6801921"/>
                  <a:gd name="connsiteY6273" fmla="*/ 98426 h 1525731"/>
                  <a:gd name="connsiteX6274" fmla="*/ 5837007 w 6801921"/>
                  <a:gd name="connsiteY6274" fmla="*/ 94517 h 1525731"/>
                  <a:gd name="connsiteX6275" fmla="*/ 1906710 w 6801921"/>
                  <a:gd name="connsiteY6275" fmla="*/ 94517 h 1525731"/>
                  <a:gd name="connsiteX6276" fmla="*/ 2027254 w 6801921"/>
                  <a:gd name="connsiteY6276" fmla="*/ 94517 h 1525731"/>
                  <a:gd name="connsiteX6277" fmla="*/ 2042864 w 6801921"/>
                  <a:gd name="connsiteY6277" fmla="*/ 107861 h 1525731"/>
                  <a:gd name="connsiteX6278" fmla="*/ 2042863 w 6801921"/>
                  <a:gd name="connsiteY6278" fmla="*/ 107861 h 1525731"/>
                  <a:gd name="connsiteX6279" fmla="*/ 2027254 w 6801921"/>
                  <a:gd name="connsiteY6279" fmla="*/ 121204 h 1525731"/>
                  <a:gd name="connsiteX6280" fmla="*/ 1906710 w 6801921"/>
                  <a:gd name="connsiteY6280" fmla="*/ 121204 h 1525731"/>
                  <a:gd name="connsiteX6281" fmla="*/ 1895672 w 6801921"/>
                  <a:gd name="connsiteY6281" fmla="*/ 117296 h 1525731"/>
                  <a:gd name="connsiteX6282" fmla="*/ 1891099 w 6801921"/>
                  <a:gd name="connsiteY6282" fmla="*/ 107860 h 1525731"/>
                  <a:gd name="connsiteX6283" fmla="*/ 1895672 w 6801921"/>
                  <a:gd name="connsiteY6283" fmla="*/ 98426 h 1525731"/>
                  <a:gd name="connsiteX6284" fmla="*/ 1906710 w 6801921"/>
                  <a:gd name="connsiteY6284" fmla="*/ 94517 h 1525731"/>
                  <a:gd name="connsiteX6285" fmla="*/ 2713534 w 6801921"/>
                  <a:gd name="connsiteY6285" fmla="*/ 94516 h 1525731"/>
                  <a:gd name="connsiteX6286" fmla="*/ 2772073 w 6801921"/>
                  <a:gd name="connsiteY6286" fmla="*/ 94516 h 1525731"/>
                  <a:gd name="connsiteX6287" fmla="*/ 2816516 w 6801921"/>
                  <a:gd name="connsiteY6287" fmla="*/ 132507 h 1525731"/>
                  <a:gd name="connsiteX6288" fmla="*/ 2772073 w 6801921"/>
                  <a:gd name="connsiteY6288" fmla="*/ 170498 h 1525731"/>
                  <a:gd name="connsiteX6289" fmla="*/ 2713534 w 6801921"/>
                  <a:gd name="connsiteY6289" fmla="*/ 170498 h 1525731"/>
                  <a:gd name="connsiteX6290" fmla="*/ 2669089 w 6801921"/>
                  <a:gd name="connsiteY6290" fmla="*/ 132507 h 1525731"/>
                  <a:gd name="connsiteX6291" fmla="*/ 2713534 w 6801921"/>
                  <a:gd name="connsiteY6291" fmla="*/ 94516 h 1525731"/>
                  <a:gd name="connsiteX6292" fmla="*/ 5499442 w 6801921"/>
                  <a:gd name="connsiteY6292" fmla="*/ 90812 h 1525731"/>
                  <a:gd name="connsiteX6293" fmla="*/ 5557980 w 6801921"/>
                  <a:gd name="connsiteY6293" fmla="*/ 90812 h 1525731"/>
                  <a:gd name="connsiteX6294" fmla="*/ 5602425 w 6801921"/>
                  <a:gd name="connsiteY6294" fmla="*/ 128804 h 1525731"/>
                  <a:gd name="connsiteX6295" fmla="*/ 5557980 w 6801921"/>
                  <a:gd name="connsiteY6295" fmla="*/ 166795 h 1525731"/>
                  <a:gd name="connsiteX6296" fmla="*/ 5499442 w 6801921"/>
                  <a:gd name="connsiteY6296" fmla="*/ 166795 h 1525731"/>
                  <a:gd name="connsiteX6297" fmla="*/ 5454997 w 6801921"/>
                  <a:gd name="connsiteY6297" fmla="*/ 128804 h 1525731"/>
                  <a:gd name="connsiteX6298" fmla="*/ 5499442 w 6801921"/>
                  <a:gd name="connsiteY6298" fmla="*/ 90812 h 1525731"/>
                  <a:gd name="connsiteX6299" fmla="*/ 1569144 w 6801921"/>
                  <a:gd name="connsiteY6299" fmla="*/ 90812 h 1525731"/>
                  <a:gd name="connsiteX6300" fmla="*/ 1627682 w 6801921"/>
                  <a:gd name="connsiteY6300" fmla="*/ 90812 h 1525731"/>
                  <a:gd name="connsiteX6301" fmla="*/ 1672127 w 6801921"/>
                  <a:gd name="connsiteY6301" fmla="*/ 128804 h 1525731"/>
                  <a:gd name="connsiteX6302" fmla="*/ 1627682 w 6801921"/>
                  <a:gd name="connsiteY6302" fmla="*/ 166795 h 1525731"/>
                  <a:gd name="connsiteX6303" fmla="*/ 1569144 w 6801921"/>
                  <a:gd name="connsiteY6303" fmla="*/ 166795 h 1525731"/>
                  <a:gd name="connsiteX6304" fmla="*/ 1524699 w 6801921"/>
                  <a:gd name="connsiteY6304" fmla="*/ 128804 h 1525731"/>
                  <a:gd name="connsiteX6305" fmla="*/ 1569144 w 6801921"/>
                  <a:gd name="connsiteY6305" fmla="*/ 90812 h 1525731"/>
                  <a:gd name="connsiteX6306" fmla="*/ 2863131 w 6801921"/>
                  <a:gd name="connsiteY6306" fmla="*/ 87102 h 1525731"/>
                  <a:gd name="connsiteX6307" fmla="*/ 2891314 w 6801921"/>
                  <a:gd name="connsiteY6307" fmla="*/ 87102 h 1525731"/>
                  <a:gd name="connsiteX6308" fmla="*/ 2924919 w 6801921"/>
                  <a:gd name="connsiteY6308" fmla="*/ 115829 h 1525731"/>
                  <a:gd name="connsiteX6309" fmla="*/ 2891314 w 6801921"/>
                  <a:gd name="connsiteY6309" fmla="*/ 144554 h 1525731"/>
                  <a:gd name="connsiteX6310" fmla="*/ 2863131 w 6801921"/>
                  <a:gd name="connsiteY6310" fmla="*/ 144554 h 1525731"/>
                  <a:gd name="connsiteX6311" fmla="*/ 2829525 w 6801921"/>
                  <a:gd name="connsiteY6311" fmla="*/ 115829 h 1525731"/>
                  <a:gd name="connsiteX6312" fmla="*/ 2863131 w 6801921"/>
                  <a:gd name="connsiteY6312" fmla="*/ 87102 h 1525731"/>
                  <a:gd name="connsiteX6313" fmla="*/ 2341715 w 6801921"/>
                  <a:gd name="connsiteY6313" fmla="*/ 81543 h 1525731"/>
                  <a:gd name="connsiteX6314" fmla="*/ 2441446 w 6801921"/>
                  <a:gd name="connsiteY6314" fmla="*/ 81544 h 1525731"/>
                  <a:gd name="connsiteX6315" fmla="*/ 2459841 w 6801921"/>
                  <a:gd name="connsiteY6315" fmla="*/ 88057 h 1525731"/>
                  <a:gd name="connsiteX6316" fmla="*/ 2467462 w 6801921"/>
                  <a:gd name="connsiteY6316" fmla="*/ 103782 h 1525731"/>
                  <a:gd name="connsiteX6317" fmla="*/ 2459841 w 6801921"/>
                  <a:gd name="connsiteY6317" fmla="*/ 119507 h 1525731"/>
                  <a:gd name="connsiteX6318" fmla="*/ 2441446 w 6801921"/>
                  <a:gd name="connsiteY6318" fmla="*/ 126021 h 1525731"/>
                  <a:gd name="connsiteX6319" fmla="*/ 2341714 w 6801921"/>
                  <a:gd name="connsiteY6319" fmla="*/ 126021 h 1525731"/>
                  <a:gd name="connsiteX6320" fmla="*/ 2315698 w 6801921"/>
                  <a:gd name="connsiteY6320" fmla="*/ 103782 h 1525731"/>
                  <a:gd name="connsiteX6321" fmla="*/ 2315699 w 6801921"/>
                  <a:gd name="connsiteY6321" fmla="*/ 103782 h 1525731"/>
                  <a:gd name="connsiteX6322" fmla="*/ 2341715 w 6801921"/>
                  <a:gd name="connsiteY6322" fmla="*/ 81543 h 1525731"/>
                  <a:gd name="connsiteX6323" fmla="*/ 4511902 w 6801921"/>
                  <a:gd name="connsiteY6323" fmla="*/ 70425 h 1525731"/>
                  <a:gd name="connsiteX6324" fmla="*/ 4568270 w 6801921"/>
                  <a:gd name="connsiteY6324" fmla="*/ 70425 h 1525731"/>
                  <a:gd name="connsiteX6325" fmla="*/ 4592119 w 6801921"/>
                  <a:gd name="connsiteY6325" fmla="*/ 90811 h 1525731"/>
                  <a:gd name="connsiteX6326" fmla="*/ 4568270 w 6801921"/>
                  <a:gd name="connsiteY6326" fmla="*/ 111198 h 1525731"/>
                  <a:gd name="connsiteX6327" fmla="*/ 4511902 w 6801921"/>
                  <a:gd name="connsiteY6327" fmla="*/ 111198 h 1525731"/>
                  <a:gd name="connsiteX6328" fmla="*/ 4488052 w 6801921"/>
                  <a:gd name="connsiteY6328" fmla="*/ 90811 h 1525731"/>
                  <a:gd name="connsiteX6329" fmla="*/ 4511902 w 6801921"/>
                  <a:gd name="connsiteY6329" fmla="*/ 70425 h 1525731"/>
                  <a:gd name="connsiteX6330" fmla="*/ 581604 w 6801921"/>
                  <a:gd name="connsiteY6330" fmla="*/ 70425 h 1525731"/>
                  <a:gd name="connsiteX6331" fmla="*/ 637973 w 6801921"/>
                  <a:gd name="connsiteY6331" fmla="*/ 70425 h 1525731"/>
                  <a:gd name="connsiteX6332" fmla="*/ 661821 w 6801921"/>
                  <a:gd name="connsiteY6332" fmla="*/ 90811 h 1525731"/>
                  <a:gd name="connsiteX6333" fmla="*/ 637973 w 6801921"/>
                  <a:gd name="connsiteY6333" fmla="*/ 111198 h 1525731"/>
                  <a:gd name="connsiteX6334" fmla="*/ 581604 w 6801921"/>
                  <a:gd name="connsiteY6334" fmla="*/ 111198 h 1525731"/>
                  <a:gd name="connsiteX6335" fmla="*/ 557754 w 6801921"/>
                  <a:gd name="connsiteY6335" fmla="*/ 90811 h 1525731"/>
                  <a:gd name="connsiteX6336" fmla="*/ 581604 w 6801921"/>
                  <a:gd name="connsiteY6336" fmla="*/ 70425 h 1525731"/>
                  <a:gd name="connsiteX6337" fmla="*/ 4632229 w 6801921"/>
                  <a:gd name="connsiteY6337" fmla="*/ 68573 h 1525731"/>
                  <a:gd name="connsiteX6338" fmla="*/ 4647406 w 6801921"/>
                  <a:gd name="connsiteY6338" fmla="*/ 68573 h 1525731"/>
                  <a:gd name="connsiteX6339" fmla="*/ 4670170 w 6801921"/>
                  <a:gd name="connsiteY6339" fmla="*/ 88032 h 1525731"/>
                  <a:gd name="connsiteX6340" fmla="*/ 4647406 w 6801921"/>
                  <a:gd name="connsiteY6340" fmla="*/ 107491 h 1525731"/>
                  <a:gd name="connsiteX6341" fmla="*/ 4632229 w 6801921"/>
                  <a:gd name="connsiteY6341" fmla="*/ 107491 h 1525731"/>
                  <a:gd name="connsiteX6342" fmla="*/ 4609464 w 6801921"/>
                  <a:gd name="connsiteY6342" fmla="*/ 88032 h 1525731"/>
                  <a:gd name="connsiteX6343" fmla="*/ 4632229 w 6801921"/>
                  <a:gd name="connsiteY6343" fmla="*/ 68573 h 1525731"/>
                  <a:gd name="connsiteX6344" fmla="*/ 701931 w 6801921"/>
                  <a:gd name="connsiteY6344" fmla="*/ 68573 h 1525731"/>
                  <a:gd name="connsiteX6345" fmla="*/ 717108 w 6801921"/>
                  <a:gd name="connsiteY6345" fmla="*/ 68573 h 1525731"/>
                  <a:gd name="connsiteX6346" fmla="*/ 739872 w 6801921"/>
                  <a:gd name="connsiteY6346" fmla="*/ 88032 h 1525731"/>
                  <a:gd name="connsiteX6347" fmla="*/ 717108 w 6801921"/>
                  <a:gd name="connsiteY6347" fmla="*/ 107491 h 1525731"/>
                  <a:gd name="connsiteX6348" fmla="*/ 701931 w 6801921"/>
                  <a:gd name="connsiteY6348" fmla="*/ 107491 h 1525731"/>
                  <a:gd name="connsiteX6349" fmla="*/ 679166 w 6801921"/>
                  <a:gd name="connsiteY6349" fmla="*/ 88032 h 1525731"/>
                  <a:gd name="connsiteX6350" fmla="*/ 701931 w 6801921"/>
                  <a:gd name="connsiteY6350" fmla="*/ 68573 h 1525731"/>
                  <a:gd name="connsiteX6351" fmla="*/ 3849480 w 6801921"/>
                  <a:gd name="connsiteY6351" fmla="*/ 67828 h 1525731"/>
                  <a:gd name="connsiteX6352" fmla="*/ 3948343 w 6801921"/>
                  <a:gd name="connsiteY6352" fmla="*/ 67829 h 1525731"/>
                  <a:gd name="connsiteX6353" fmla="*/ 3959380 w 6801921"/>
                  <a:gd name="connsiteY6353" fmla="*/ 71736 h 1525731"/>
                  <a:gd name="connsiteX6354" fmla="*/ 3963953 w 6801921"/>
                  <a:gd name="connsiteY6354" fmla="*/ 81171 h 1525731"/>
                  <a:gd name="connsiteX6355" fmla="*/ 3959380 w 6801921"/>
                  <a:gd name="connsiteY6355" fmla="*/ 90607 h 1525731"/>
                  <a:gd name="connsiteX6356" fmla="*/ 3948343 w 6801921"/>
                  <a:gd name="connsiteY6356" fmla="*/ 94515 h 1525731"/>
                  <a:gd name="connsiteX6357" fmla="*/ 3849480 w 6801921"/>
                  <a:gd name="connsiteY6357" fmla="*/ 94515 h 1525731"/>
                  <a:gd name="connsiteX6358" fmla="*/ 3833869 w 6801921"/>
                  <a:gd name="connsiteY6358" fmla="*/ 81171 h 1525731"/>
                  <a:gd name="connsiteX6359" fmla="*/ 3833870 w 6801921"/>
                  <a:gd name="connsiteY6359" fmla="*/ 81171 h 1525731"/>
                  <a:gd name="connsiteX6360" fmla="*/ 3849480 w 6801921"/>
                  <a:gd name="connsiteY6360" fmla="*/ 67828 h 1525731"/>
                  <a:gd name="connsiteX6361" fmla="*/ 4193222 w 6801921"/>
                  <a:gd name="connsiteY6361" fmla="*/ 64863 h 1525731"/>
                  <a:gd name="connsiteX6362" fmla="*/ 4288617 w 6801921"/>
                  <a:gd name="connsiteY6362" fmla="*/ 64863 h 1525731"/>
                  <a:gd name="connsiteX6363" fmla="*/ 4342818 w 6801921"/>
                  <a:gd name="connsiteY6363" fmla="*/ 111194 h 1525731"/>
                  <a:gd name="connsiteX6364" fmla="*/ 4288617 w 6801921"/>
                  <a:gd name="connsiteY6364" fmla="*/ 157526 h 1525731"/>
                  <a:gd name="connsiteX6365" fmla="*/ 4193222 w 6801921"/>
                  <a:gd name="connsiteY6365" fmla="*/ 157526 h 1525731"/>
                  <a:gd name="connsiteX6366" fmla="*/ 4139020 w 6801921"/>
                  <a:gd name="connsiteY6366" fmla="*/ 111194 h 1525731"/>
                  <a:gd name="connsiteX6367" fmla="*/ 4193222 w 6801921"/>
                  <a:gd name="connsiteY6367" fmla="*/ 64863 h 1525731"/>
                  <a:gd name="connsiteX6368" fmla="*/ 2959608 w 6801921"/>
                  <a:gd name="connsiteY6368" fmla="*/ 64863 h 1525731"/>
                  <a:gd name="connsiteX6369" fmla="*/ 2974784 w 6801921"/>
                  <a:gd name="connsiteY6369" fmla="*/ 64863 h 1525731"/>
                  <a:gd name="connsiteX6370" fmla="*/ 2997548 w 6801921"/>
                  <a:gd name="connsiteY6370" fmla="*/ 84322 h 1525731"/>
                  <a:gd name="connsiteX6371" fmla="*/ 2974784 w 6801921"/>
                  <a:gd name="connsiteY6371" fmla="*/ 103780 h 1525731"/>
                  <a:gd name="connsiteX6372" fmla="*/ 2959608 w 6801921"/>
                  <a:gd name="connsiteY6372" fmla="*/ 103780 h 1525731"/>
                  <a:gd name="connsiteX6373" fmla="*/ 2936843 w 6801921"/>
                  <a:gd name="connsiteY6373" fmla="*/ 84322 h 1525731"/>
                  <a:gd name="connsiteX6374" fmla="*/ 2959608 w 6801921"/>
                  <a:gd name="connsiteY6374" fmla="*/ 64863 h 1525731"/>
                  <a:gd name="connsiteX6375" fmla="*/ 6039556 w 6801921"/>
                  <a:gd name="connsiteY6375" fmla="*/ 63939 h 1525731"/>
                  <a:gd name="connsiteX6376" fmla="*/ 6055277 w 6801921"/>
                  <a:gd name="connsiteY6376" fmla="*/ 63939 h 1525731"/>
                  <a:gd name="connsiteX6377" fmla="*/ 6084815 w 6801921"/>
                  <a:gd name="connsiteY6377" fmla="*/ 89189 h 1525731"/>
                  <a:gd name="connsiteX6378" fmla="*/ 6084815 w 6801921"/>
                  <a:gd name="connsiteY6378" fmla="*/ 89189 h 1525731"/>
                  <a:gd name="connsiteX6379" fmla="*/ 6055276 w 6801921"/>
                  <a:gd name="connsiteY6379" fmla="*/ 114439 h 1525731"/>
                  <a:gd name="connsiteX6380" fmla="*/ 6039556 w 6801921"/>
                  <a:gd name="connsiteY6380" fmla="*/ 114438 h 1525731"/>
                  <a:gd name="connsiteX6381" fmla="*/ 6018669 w 6801921"/>
                  <a:gd name="connsiteY6381" fmla="*/ 107043 h 1525731"/>
                  <a:gd name="connsiteX6382" fmla="*/ 6010018 w 6801921"/>
                  <a:gd name="connsiteY6382" fmla="*/ 89188 h 1525731"/>
                  <a:gd name="connsiteX6383" fmla="*/ 6018669 w 6801921"/>
                  <a:gd name="connsiteY6383" fmla="*/ 71335 h 1525731"/>
                  <a:gd name="connsiteX6384" fmla="*/ 6039556 w 6801921"/>
                  <a:gd name="connsiteY6384" fmla="*/ 63939 h 1525731"/>
                  <a:gd name="connsiteX6385" fmla="*/ 2109258 w 6801921"/>
                  <a:gd name="connsiteY6385" fmla="*/ 63939 h 1525731"/>
                  <a:gd name="connsiteX6386" fmla="*/ 2124980 w 6801921"/>
                  <a:gd name="connsiteY6386" fmla="*/ 63939 h 1525731"/>
                  <a:gd name="connsiteX6387" fmla="*/ 2154518 w 6801921"/>
                  <a:gd name="connsiteY6387" fmla="*/ 89189 h 1525731"/>
                  <a:gd name="connsiteX6388" fmla="*/ 2124979 w 6801921"/>
                  <a:gd name="connsiteY6388" fmla="*/ 114439 h 1525731"/>
                  <a:gd name="connsiteX6389" fmla="*/ 2109258 w 6801921"/>
                  <a:gd name="connsiteY6389" fmla="*/ 114438 h 1525731"/>
                  <a:gd name="connsiteX6390" fmla="*/ 2088371 w 6801921"/>
                  <a:gd name="connsiteY6390" fmla="*/ 107043 h 1525731"/>
                  <a:gd name="connsiteX6391" fmla="*/ 2079720 w 6801921"/>
                  <a:gd name="connsiteY6391" fmla="*/ 89188 h 1525731"/>
                  <a:gd name="connsiteX6392" fmla="*/ 2088371 w 6801921"/>
                  <a:gd name="connsiteY6392" fmla="*/ 71335 h 1525731"/>
                  <a:gd name="connsiteX6393" fmla="*/ 2109258 w 6801921"/>
                  <a:gd name="connsiteY6393" fmla="*/ 63939 h 1525731"/>
                  <a:gd name="connsiteX6394" fmla="*/ 3208935 w 6801921"/>
                  <a:gd name="connsiteY6394" fmla="*/ 63010 h 1525731"/>
                  <a:gd name="connsiteX6395" fmla="*/ 3308666 w 6801921"/>
                  <a:gd name="connsiteY6395" fmla="*/ 63011 h 1525731"/>
                  <a:gd name="connsiteX6396" fmla="*/ 3327062 w 6801921"/>
                  <a:gd name="connsiteY6396" fmla="*/ 69525 h 1525731"/>
                  <a:gd name="connsiteX6397" fmla="*/ 3334681 w 6801921"/>
                  <a:gd name="connsiteY6397" fmla="*/ 85249 h 1525731"/>
                  <a:gd name="connsiteX6398" fmla="*/ 3327062 w 6801921"/>
                  <a:gd name="connsiteY6398" fmla="*/ 100974 h 1525731"/>
                  <a:gd name="connsiteX6399" fmla="*/ 3308666 w 6801921"/>
                  <a:gd name="connsiteY6399" fmla="*/ 107488 h 1525731"/>
                  <a:gd name="connsiteX6400" fmla="*/ 3208934 w 6801921"/>
                  <a:gd name="connsiteY6400" fmla="*/ 107488 h 1525731"/>
                  <a:gd name="connsiteX6401" fmla="*/ 3182918 w 6801921"/>
                  <a:gd name="connsiteY6401" fmla="*/ 85249 h 1525731"/>
                  <a:gd name="connsiteX6402" fmla="*/ 3208935 w 6801921"/>
                  <a:gd name="connsiteY6402" fmla="*/ 63010 h 1525731"/>
                  <a:gd name="connsiteX6403" fmla="*/ 4937273 w 6801921"/>
                  <a:gd name="connsiteY6403" fmla="*/ 59305 h 1525731"/>
                  <a:gd name="connsiteX6404" fmla="*/ 5057811 w 6801921"/>
                  <a:gd name="connsiteY6404" fmla="*/ 59305 h 1525731"/>
                  <a:gd name="connsiteX6405" fmla="*/ 5073421 w 6801921"/>
                  <a:gd name="connsiteY6405" fmla="*/ 72648 h 1525731"/>
                  <a:gd name="connsiteX6406" fmla="*/ 5073420 w 6801921"/>
                  <a:gd name="connsiteY6406" fmla="*/ 72648 h 1525731"/>
                  <a:gd name="connsiteX6407" fmla="*/ 5057810 w 6801921"/>
                  <a:gd name="connsiteY6407" fmla="*/ 85992 h 1525731"/>
                  <a:gd name="connsiteX6408" fmla="*/ 4937273 w 6801921"/>
                  <a:gd name="connsiteY6408" fmla="*/ 85992 h 1525731"/>
                  <a:gd name="connsiteX6409" fmla="*/ 4926235 w 6801921"/>
                  <a:gd name="connsiteY6409" fmla="*/ 82083 h 1525731"/>
                  <a:gd name="connsiteX6410" fmla="*/ 4921664 w 6801921"/>
                  <a:gd name="connsiteY6410" fmla="*/ 72648 h 1525731"/>
                  <a:gd name="connsiteX6411" fmla="*/ 4926235 w 6801921"/>
                  <a:gd name="connsiteY6411" fmla="*/ 63214 h 1525731"/>
                  <a:gd name="connsiteX6412" fmla="*/ 4937273 w 6801921"/>
                  <a:gd name="connsiteY6412" fmla="*/ 59305 h 1525731"/>
                  <a:gd name="connsiteX6413" fmla="*/ 1006975 w 6801921"/>
                  <a:gd name="connsiteY6413" fmla="*/ 59305 h 1525731"/>
                  <a:gd name="connsiteX6414" fmla="*/ 1127513 w 6801921"/>
                  <a:gd name="connsiteY6414" fmla="*/ 59305 h 1525731"/>
                  <a:gd name="connsiteX6415" fmla="*/ 1143123 w 6801921"/>
                  <a:gd name="connsiteY6415" fmla="*/ 72648 h 1525731"/>
                  <a:gd name="connsiteX6416" fmla="*/ 1143122 w 6801921"/>
                  <a:gd name="connsiteY6416" fmla="*/ 72648 h 1525731"/>
                  <a:gd name="connsiteX6417" fmla="*/ 1127512 w 6801921"/>
                  <a:gd name="connsiteY6417" fmla="*/ 85992 h 1525731"/>
                  <a:gd name="connsiteX6418" fmla="*/ 1006975 w 6801921"/>
                  <a:gd name="connsiteY6418" fmla="*/ 85992 h 1525731"/>
                  <a:gd name="connsiteX6419" fmla="*/ 995938 w 6801921"/>
                  <a:gd name="connsiteY6419" fmla="*/ 82083 h 1525731"/>
                  <a:gd name="connsiteX6420" fmla="*/ 991366 w 6801921"/>
                  <a:gd name="connsiteY6420" fmla="*/ 72648 h 1525731"/>
                  <a:gd name="connsiteX6421" fmla="*/ 995938 w 6801921"/>
                  <a:gd name="connsiteY6421" fmla="*/ 63214 h 1525731"/>
                  <a:gd name="connsiteX6422" fmla="*/ 1006975 w 6801921"/>
                  <a:gd name="connsiteY6422" fmla="*/ 59305 h 1525731"/>
                  <a:gd name="connsiteX6423" fmla="*/ 3034839 w 6801921"/>
                  <a:gd name="connsiteY6423" fmla="*/ 58099 h 1525731"/>
                  <a:gd name="connsiteX6424" fmla="*/ 3133702 w 6801921"/>
                  <a:gd name="connsiteY6424" fmla="*/ 58100 h 1525731"/>
                  <a:gd name="connsiteX6425" fmla="*/ 3144740 w 6801921"/>
                  <a:gd name="connsiteY6425" fmla="*/ 62007 h 1525731"/>
                  <a:gd name="connsiteX6426" fmla="*/ 3149313 w 6801921"/>
                  <a:gd name="connsiteY6426" fmla="*/ 71442 h 1525731"/>
                  <a:gd name="connsiteX6427" fmla="*/ 3144740 w 6801921"/>
                  <a:gd name="connsiteY6427" fmla="*/ 80878 h 1525731"/>
                  <a:gd name="connsiteX6428" fmla="*/ 3133702 w 6801921"/>
                  <a:gd name="connsiteY6428" fmla="*/ 84786 h 1525731"/>
                  <a:gd name="connsiteX6429" fmla="*/ 3034838 w 6801921"/>
                  <a:gd name="connsiteY6429" fmla="*/ 84786 h 1525731"/>
                  <a:gd name="connsiteX6430" fmla="*/ 3019229 w 6801921"/>
                  <a:gd name="connsiteY6430" fmla="*/ 71442 h 1525731"/>
                  <a:gd name="connsiteX6431" fmla="*/ 3034839 w 6801921"/>
                  <a:gd name="connsiteY6431" fmla="*/ 58099 h 1525731"/>
                  <a:gd name="connsiteX6432" fmla="*/ 3994195 w 6801921"/>
                  <a:gd name="connsiteY6432" fmla="*/ 56709 h 1525731"/>
                  <a:gd name="connsiteX6433" fmla="*/ 4114740 w 6801921"/>
                  <a:gd name="connsiteY6433" fmla="*/ 56710 h 1525731"/>
                  <a:gd name="connsiteX6434" fmla="*/ 4125777 w 6801921"/>
                  <a:gd name="connsiteY6434" fmla="*/ 60619 h 1525731"/>
                  <a:gd name="connsiteX6435" fmla="*/ 4130349 w 6801921"/>
                  <a:gd name="connsiteY6435" fmla="*/ 70053 h 1525731"/>
                  <a:gd name="connsiteX6436" fmla="*/ 4125777 w 6801921"/>
                  <a:gd name="connsiteY6436" fmla="*/ 79488 h 1525731"/>
                  <a:gd name="connsiteX6437" fmla="*/ 4114740 w 6801921"/>
                  <a:gd name="connsiteY6437" fmla="*/ 83396 h 1525731"/>
                  <a:gd name="connsiteX6438" fmla="*/ 3994195 w 6801921"/>
                  <a:gd name="connsiteY6438" fmla="*/ 83396 h 1525731"/>
                  <a:gd name="connsiteX6439" fmla="*/ 3978584 w 6801921"/>
                  <a:gd name="connsiteY6439" fmla="*/ 70053 h 1525731"/>
                  <a:gd name="connsiteX6440" fmla="*/ 3978585 w 6801921"/>
                  <a:gd name="connsiteY6440" fmla="*/ 70053 h 1525731"/>
                  <a:gd name="connsiteX6441" fmla="*/ 3994195 w 6801921"/>
                  <a:gd name="connsiteY6441" fmla="*/ 56709 h 1525731"/>
                  <a:gd name="connsiteX6442" fmla="*/ 3380210 w 6801921"/>
                  <a:gd name="connsiteY6442" fmla="*/ 51891 h 1525731"/>
                  <a:gd name="connsiteX6443" fmla="*/ 3479941 w 6801921"/>
                  <a:gd name="connsiteY6443" fmla="*/ 51892 h 1525731"/>
                  <a:gd name="connsiteX6444" fmla="*/ 3498337 w 6801921"/>
                  <a:gd name="connsiteY6444" fmla="*/ 58405 h 1525731"/>
                  <a:gd name="connsiteX6445" fmla="*/ 3505957 w 6801921"/>
                  <a:gd name="connsiteY6445" fmla="*/ 74130 h 1525731"/>
                  <a:gd name="connsiteX6446" fmla="*/ 3498337 w 6801921"/>
                  <a:gd name="connsiteY6446" fmla="*/ 89855 h 1525731"/>
                  <a:gd name="connsiteX6447" fmla="*/ 3479941 w 6801921"/>
                  <a:gd name="connsiteY6447" fmla="*/ 96369 h 1525731"/>
                  <a:gd name="connsiteX6448" fmla="*/ 3380210 w 6801921"/>
                  <a:gd name="connsiteY6448" fmla="*/ 96369 h 1525731"/>
                  <a:gd name="connsiteX6449" fmla="*/ 3354194 w 6801921"/>
                  <a:gd name="connsiteY6449" fmla="*/ 74130 h 1525731"/>
                  <a:gd name="connsiteX6450" fmla="*/ 3380210 w 6801921"/>
                  <a:gd name="connsiteY6450" fmla="*/ 51891 h 1525731"/>
                  <a:gd name="connsiteX6451" fmla="*/ 3557448 w 6801921"/>
                  <a:gd name="connsiteY6451" fmla="*/ 46331 h 1525731"/>
                  <a:gd name="connsiteX6452" fmla="*/ 3637666 w 6801921"/>
                  <a:gd name="connsiteY6452" fmla="*/ 46331 h 1525731"/>
                  <a:gd name="connsiteX6453" fmla="*/ 3664766 w 6801921"/>
                  <a:gd name="connsiteY6453" fmla="*/ 69497 h 1525731"/>
                  <a:gd name="connsiteX6454" fmla="*/ 3637666 w 6801921"/>
                  <a:gd name="connsiteY6454" fmla="*/ 92663 h 1525731"/>
                  <a:gd name="connsiteX6455" fmla="*/ 3557448 w 6801921"/>
                  <a:gd name="connsiteY6455" fmla="*/ 92663 h 1525731"/>
                  <a:gd name="connsiteX6456" fmla="*/ 3530347 w 6801921"/>
                  <a:gd name="connsiteY6456" fmla="*/ 69497 h 1525731"/>
                  <a:gd name="connsiteX6457" fmla="*/ 3557448 w 6801921"/>
                  <a:gd name="connsiteY6457" fmla="*/ 46331 h 1525731"/>
                  <a:gd name="connsiteX6458" fmla="*/ 2495646 w 6801921"/>
                  <a:gd name="connsiteY6458" fmla="*/ 44478 h 1525731"/>
                  <a:gd name="connsiteX6459" fmla="*/ 2595377 w 6801921"/>
                  <a:gd name="connsiteY6459" fmla="*/ 44479 h 1525731"/>
                  <a:gd name="connsiteX6460" fmla="*/ 2613773 w 6801921"/>
                  <a:gd name="connsiteY6460" fmla="*/ 50992 h 1525731"/>
                  <a:gd name="connsiteX6461" fmla="*/ 2621393 w 6801921"/>
                  <a:gd name="connsiteY6461" fmla="*/ 66716 h 1525731"/>
                  <a:gd name="connsiteX6462" fmla="*/ 2613773 w 6801921"/>
                  <a:gd name="connsiteY6462" fmla="*/ 82441 h 1525731"/>
                  <a:gd name="connsiteX6463" fmla="*/ 2595377 w 6801921"/>
                  <a:gd name="connsiteY6463" fmla="*/ 88955 h 1525731"/>
                  <a:gd name="connsiteX6464" fmla="*/ 2495646 w 6801921"/>
                  <a:gd name="connsiteY6464" fmla="*/ 88955 h 1525731"/>
                  <a:gd name="connsiteX6465" fmla="*/ 2469630 w 6801921"/>
                  <a:gd name="connsiteY6465" fmla="*/ 66716 h 1525731"/>
                  <a:gd name="connsiteX6466" fmla="*/ 2495646 w 6801921"/>
                  <a:gd name="connsiteY6466" fmla="*/ 44478 h 1525731"/>
                  <a:gd name="connsiteX6467" fmla="*/ 2386592 w 6801921"/>
                  <a:gd name="connsiteY6467" fmla="*/ 42346 h 1525731"/>
                  <a:gd name="connsiteX6468" fmla="*/ 2426919 w 6801921"/>
                  <a:gd name="connsiteY6468" fmla="*/ 42347 h 1525731"/>
                  <a:gd name="connsiteX6469" fmla="*/ 2437957 w 6801921"/>
                  <a:gd name="connsiteY6469" fmla="*/ 46254 h 1525731"/>
                  <a:gd name="connsiteX6470" fmla="*/ 2442529 w 6801921"/>
                  <a:gd name="connsiteY6470" fmla="*/ 55690 h 1525731"/>
                  <a:gd name="connsiteX6471" fmla="*/ 2437957 w 6801921"/>
                  <a:gd name="connsiteY6471" fmla="*/ 65125 h 1525731"/>
                  <a:gd name="connsiteX6472" fmla="*/ 2426919 w 6801921"/>
                  <a:gd name="connsiteY6472" fmla="*/ 69033 h 1525731"/>
                  <a:gd name="connsiteX6473" fmla="*/ 2386592 w 6801921"/>
                  <a:gd name="connsiteY6473" fmla="*/ 69033 h 1525731"/>
                  <a:gd name="connsiteX6474" fmla="*/ 2370982 w 6801921"/>
                  <a:gd name="connsiteY6474" fmla="*/ 55690 h 1525731"/>
                  <a:gd name="connsiteX6475" fmla="*/ 2370983 w 6801921"/>
                  <a:gd name="connsiteY6475" fmla="*/ 55690 h 1525731"/>
                  <a:gd name="connsiteX6476" fmla="*/ 2386592 w 6801921"/>
                  <a:gd name="connsiteY6476" fmla="*/ 42346 h 1525731"/>
                  <a:gd name="connsiteX6477" fmla="*/ 6118962 w 6801921"/>
                  <a:gd name="connsiteY6477" fmla="*/ 40310 h 1525731"/>
                  <a:gd name="connsiteX6478" fmla="*/ 6134139 w 6801921"/>
                  <a:gd name="connsiteY6478" fmla="*/ 40310 h 1525731"/>
                  <a:gd name="connsiteX6479" fmla="*/ 6156903 w 6801921"/>
                  <a:gd name="connsiteY6479" fmla="*/ 59769 h 1525731"/>
                  <a:gd name="connsiteX6480" fmla="*/ 6134139 w 6801921"/>
                  <a:gd name="connsiteY6480" fmla="*/ 79228 h 1525731"/>
                  <a:gd name="connsiteX6481" fmla="*/ 6118962 w 6801921"/>
                  <a:gd name="connsiteY6481" fmla="*/ 79228 h 1525731"/>
                  <a:gd name="connsiteX6482" fmla="*/ 6096198 w 6801921"/>
                  <a:gd name="connsiteY6482" fmla="*/ 59769 h 1525731"/>
                  <a:gd name="connsiteX6483" fmla="*/ 6118962 w 6801921"/>
                  <a:gd name="connsiteY6483" fmla="*/ 40310 h 1525731"/>
                  <a:gd name="connsiteX6484" fmla="*/ 2188664 w 6801921"/>
                  <a:gd name="connsiteY6484" fmla="*/ 40310 h 1525731"/>
                  <a:gd name="connsiteX6485" fmla="*/ 2203842 w 6801921"/>
                  <a:gd name="connsiteY6485" fmla="*/ 40310 h 1525731"/>
                  <a:gd name="connsiteX6486" fmla="*/ 2226606 w 6801921"/>
                  <a:gd name="connsiteY6486" fmla="*/ 59769 h 1525731"/>
                  <a:gd name="connsiteX6487" fmla="*/ 2203842 w 6801921"/>
                  <a:gd name="connsiteY6487" fmla="*/ 79228 h 1525731"/>
                  <a:gd name="connsiteX6488" fmla="*/ 2188664 w 6801921"/>
                  <a:gd name="connsiteY6488" fmla="*/ 79228 h 1525731"/>
                  <a:gd name="connsiteX6489" fmla="*/ 2165901 w 6801921"/>
                  <a:gd name="connsiteY6489" fmla="*/ 59769 h 1525731"/>
                  <a:gd name="connsiteX6490" fmla="*/ 2188664 w 6801921"/>
                  <a:gd name="connsiteY6490" fmla="*/ 40310 h 1525731"/>
                  <a:gd name="connsiteX6491" fmla="*/ 2832776 w 6801921"/>
                  <a:gd name="connsiteY6491" fmla="*/ 38454 h 1525731"/>
                  <a:gd name="connsiteX6492" fmla="*/ 2847953 w 6801921"/>
                  <a:gd name="connsiteY6492" fmla="*/ 38454 h 1525731"/>
                  <a:gd name="connsiteX6493" fmla="*/ 2870717 w 6801921"/>
                  <a:gd name="connsiteY6493" fmla="*/ 57913 h 1525731"/>
                  <a:gd name="connsiteX6494" fmla="*/ 2847953 w 6801921"/>
                  <a:gd name="connsiteY6494" fmla="*/ 77371 h 1525731"/>
                  <a:gd name="connsiteX6495" fmla="*/ 2832776 w 6801921"/>
                  <a:gd name="connsiteY6495" fmla="*/ 77371 h 1525731"/>
                  <a:gd name="connsiteX6496" fmla="*/ 2810012 w 6801921"/>
                  <a:gd name="connsiteY6496" fmla="*/ 57913 h 1525731"/>
                  <a:gd name="connsiteX6497" fmla="*/ 2832776 w 6801921"/>
                  <a:gd name="connsiteY6497" fmla="*/ 38454 h 1525731"/>
                  <a:gd name="connsiteX6498" fmla="*/ 6217391 w 6801921"/>
                  <a:gd name="connsiteY6498" fmla="*/ 37573 h 1525731"/>
                  <a:gd name="connsiteX6499" fmla="*/ 6255401 w 6801921"/>
                  <a:gd name="connsiteY6499" fmla="*/ 129730 h 1525731"/>
                  <a:gd name="connsiteX6500" fmla="*/ 6220318 w 6801921"/>
                  <a:gd name="connsiteY6500" fmla="*/ 129730 h 1525731"/>
                  <a:gd name="connsiteX6501" fmla="*/ 6166117 w 6801921"/>
                  <a:gd name="connsiteY6501" fmla="*/ 83399 h 1525731"/>
                  <a:gd name="connsiteX6502" fmla="*/ 6199221 w 6801921"/>
                  <a:gd name="connsiteY6502" fmla="*/ 40708 h 1525731"/>
                  <a:gd name="connsiteX6503" fmla="*/ 2666922 w 6801921"/>
                  <a:gd name="connsiteY6503" fmla="*/ 33358 h 1525731"/>
                  <a:gd name="connsiteX6504" fmla="*/ 2766653 w 6801921"/>
                  <a:gd name="connsiteY6504" fmla="*/ 33359 h 1525731"/>
                  <a:gd name="connsiteX6505" fmla="*/ 2785049 w 6801921"/>
                  <a:gd name="connsiteY6505" fmla="*/ 39873 h 1525731"/>
                  <a:gd name="connsiteX6506" fmla="*/ 2792670 w 6801921"/>
                  <a:gd name="connsiteY6506" fmla="*/ 55597 h 1525731"/>
                  <a:gd name="connsiteX6507" fmla="*/ 2785049 w 6801921"/>
                  <a:gd name="connsiteY6507" fmla="*/ 71322 h 1525731"/>
                  <a:gd name="connsiteX6508" fmla="*/ 2766653 w 6801921"/>
                  <a:gd name="connsiteY6508" fmla="*/ 77836 h 1525731"/>
                  <a:gd name="connsiteX6509" fmla="*/ 2666922 w 6801921"/>
                  <a:gd name="connsiteY6509" fmla="*/ 77836 h 1525731"/>
                  <a:gd name="connsiteX6510" fmla="*/ 2640905 w 6801921"/>
                  <a:gd name="connsiteY6510" fmla="*/ 55597 h 1525731"/>
                  <a:gd name="connsiteX6511" fmla="*/ 2640906 w 6801921"/>
                  <a:gd name="connsiteY6511" fmla="*/ 55597 h 1525731"/>
                  <a:gd name="connsiteX6512" fmla="*/ 2666922 w 6801921"/>
                  <a:gd name="connsiteY6512" fmla="*/ 33358 h 1525731"/>
                  <a:gd name="connsiteX6513" fmla="*/ 2290657 w 6801921"/>
                  <a:gd name="connsiteY6513" fmla="*/ 29836 h 1525731"/>
                  <a:gd name="connsiteX6514" fmla="*/ 2330983 w 6801921"/>
                  <a:gd name="connsiteY6514" fmla="*/ 29836 h 1525731"/>
                  <a:gd name="connsiteX6515" fmla="*/ 2342020 w 6801921"/>
                  <a:gd name="connsiteY6515" fmla="*/ 33745 h 1525731"/>
                  <a:gd name="connsiteX6516" fmla="*/ 2346593 w 6801921"/>
                  <a:gd name="connsiteY6516" fmla="*/ 43180 h 1525731"/>
                  <a:gd name="connsiteX6517" fmla="*/ 2342020 w 6801921"/>
                  <a:gd name="connsiteY6517" fmla="*/ 52614 h 1525731"/>
                  <a:gd name="connsiteX6518" fmla="*/ 2330983 w 6801921"/>
                  <a:gd name="connsiteY6518" fmla="*/ 56523 h 1525731"/>
                  <a:gd name="connsiteX6519" fmla="*/ 2294909 w 6801921"/>
                  <a:gd name="connsiteY6519" fmla="*/ 56523 h 1525731"/>
                  <a:gd name="connsiteX6520" fmla="*/ 2325103 w 6801921"/>
                  <a:gd name="connsiteY6520" fmla="*/ 129730 h 1525731"/>
                  <a:gd name="connsiteX6521" fmla="*/ 2290021 w 6801921"/>
                  <a:gd name="connsiteY6521" fmla="*/ 129730 h 1525731"/>
                  <a:gd name="connsiteX6522" fmla="*/ 2235819 w 6801921"/>
                  <a:gd name="connsiteY6522" fmla="*/ 83399 h 1525731"/>
                  <a:gd name="connsiteX6523" fmla="*/ 2268923 w 6801921"/>
                  <a:gd name="connsiteY6523" fmla="*/ 40708 h 1525731"/>
                  <a:gd name="connsiteX6524" fmla="*/ 2276912 w 6801921"/>
                  <a:gd name="connsiteY6524" fmla="*/ 39330 h 1525731"/>
                  <a:gd name="connsiteX6525" fmla="*/ 2279619 w 6801921"/>
                  <a:gd name="connsiteY6525" fmla="*/ 33744 h 1525731"/>
                  <a:gd name="connsiteX6526" fmla="*/ 2290657 w 6801921"/>
                  <a:gd name="connsiteY6526" fmla="*/ 29836 h 1525731"/>
                  <a:gd name="connsiteX6527" fmla="*/ 5352014 w 6801921"/>
                  <a:gd name="connsiteY6527" fmla="*/ 27800 h 1525731"/>
                  <a:gd name="connsiteX6528" fmla="*/ 5397544 w 6801921"/>
                  <a:gd name="connsiteY6528" fmla="*/ 27800 h 1525731"/>
                  <a:gd name="connsiteX6529" fmla="*/ 5441988 w 6801921"/>
                  <a:gd name="connsiteY6529" fmla="*/ 65792 h 1525731"/>
                  <a:gd name="connsiteX6530" fmla="*/ 5397544 w 6801921"/>
                  <a:gd name="connsiteY6530" fmla="*/ 103783 h 1525731"/>
                  <a:gd name="connsiteX6531" fmla="*/ 5352014 w 6801921"/>
                  <a:gd name="connsiteY6531" fmla="*/ 103783 h 1525731"/>
                  <a:gd name="connsiteX6532" fmla="*/ 5307570 w 6801921"/>
                  <a:gd name="connsiteY6532" fmla="*/ 65792 h 1525731"/>
                  <a:gd name="connsiteX6533" fmla="*/ 5352014 w 6801921"/>
                  <a:gd name="connsiteY6533" fmla="*/ 27800 h 1525731"/>
                  <a:gd name="connsiteX6534" fmla="*/ 1421716 w 6801921"/>
                  <a:gd name="connsiteY6534" fmla="*/ 27800 h 1525731"/>
                  <a:gd name="connsiteX6535" fmla="*/ 1467246 w 6801921"/>
                  <a:gd name="connsiteY6535" fmla="*/ 27800 h 1525731"/>
                  <a:gd name="connsiteX6536" fmla="*/ 1511690 w 6801921"/>
                  <a:gd name="connsiteY6536" fmla="*/ 65792 h 1525731"/>
                  <a:gd name="connsiteX6537" fmla="*/ 1467246 w 6801921"/>
                  <a:gd name="connsiteY6537" fmla="*/ 103783 h 1525731"/>
                  <a:gd name="connsiteX6538" fmla="*/ 1421716 w 6801921"/>
                  <a:gd name="connsiteY6538" fmla="*/ 103783 h 1525731"/>
                  <a:gd name="connsiteX6539" fmla="*/ 1377272 w 6801921"/>
                  <a:gd name="connsiteY6539" fmla="*/ 65792 h 1525731"/>
                  <a:gd name="connsiteX6540" fmla="*/ 1421716 w 6801921"/>
                  <a:gd name="connsiteY6540" fmla="*/ 27800 h 1525731"/>
                  <a:gd name="connsiteX6541" fmla="*/ 5482097 w 6801921"/>
                  <a:gd name="connsiteY6541" fmla="*/ 25946 h 1525731"/>
                  <a:gd name="connsiteX6542" fmla="*/ 5562315 w 6801921"/>
                  <a:gd name="connsiteY6542" fmla="*/ 25946 h 1525731"/>
                  <a:gd name="connsiteX6543" fmla="*/ 5589416 w 6801921"/>
                  <a:gd name="connsiteY6543" fmla="*/ 49112 h 1525731"/>
                  <a:gd name="connsiteX6544" fmla="*/ 5562315 w 6801921"/>
                  <a:gd name="connsiteY6544" fmla="*/ 72279 h 1525731"/>
                  <a:gd name="connsiteX6545" fmla="*/ 5482097 w 6801921"/>
                  <a:gd name="connsiteY6545" fmla="*/ 72279 h 1525731"/>
                  <a:gd name="connsiteX6546" fmla="*/ 5454997 w 6801921"/>
                  <a:gd name="connsiteY6546" fmla="*/ 49112 h 1525731"/>
                  <a:gd name="connsiteX6547" fmla="*/ 5482097 w 6801921"/>
                  <a:gd name="connsiteY6547" fmla="*/ 25946 h 1525731"/>
                  <a:gd name="connsiteX6548" fmla="*/ 1551800 w 6801921"/>
                  <a:gd name="connsiteY6548" fmla="*/ 25946 h 1525731"/>
                  <a:gd name="connsiteX6549" fmla="*/ 1632018 w 6801921"/>
                  <a:gd name="connsiteY6549" fmla="*/ 25946 h 1525731"/>
                  <a:gd name="connsiteX6550" fmla="*/ 1659118 w 6801921"/>
                  <a:gd name="connsiteY6550" fmla="*/ 49112 h 1525731"/>
                  <a:gd name="connsiteX6551" fmla="*/ 1632018 w 6801921"/>
                  <a:gd name="connsiteY6551" fmla="*/ 72279 h 1525731"/>
                  <a:gd name="connsiteX6552" fmla="*/ 1551800 w 6801921"/>
                  <a:gd name="connsiteY6552" fmla="*/ 72279 h 1525731"/>
                  <a:gd name="connsiteX6553" fmla="*/ 1524699 w 6801921"/>
                  <a:gd name="connsiteY6553" fmla="*/ 49112 h 1525731"/>
                  <a:gd name="connsiteX6554" fmla="*/ 1551800 w 6801921"/>
                  <a:gd name="connsiteY6554" fmla="*/ 25946 h 1525731"/>
                  <a:gd name="connsiteX6555" fmla="*/ 5663129 w 6801921"/>
                  <a:gd name="connsiteY6555" fmla="*/ 20388 h 1525731"/>
                  <a:gd name="connsiteX6556" fmla="*/ 5758524 w 6801921"/>
                  <a:gd name="connsiteY6556" fmla="*/ 20388 h 1525731"/>
                  <a:gd name="connsiteX6557" fmla="*/ 5812725 w 6801921"/>
                  <a:gd name="connsiteY6557" fmla="*/ 66720 h 1525731"/>
                  <a:gd name="connsiteX6558" fmla="*/ 5758524 w 6801921"/>
                  <a:gd name="connsiteY6558" fmla="*/ 113051 h 1525731"/>
                  <a:gd name="connsiteX6559" fmla="*/ 5663129 w 6801921"/>
                  <a:gd name="connsiteY6559" fmla="*/ 113051 h 1525731"/>
                  <a:gd name="connsiteX6560" fmla="*/ 5608928 w 6801921"/>
                  <a:gd name="connsiteY6560" fmla="*/ 66720 h 1525731"/>
                  <a:gd name="connsiteX6561" fmla="*/ 5663129 w 6801921"/>
                  <a:gd name="connsiteY6561" fmla="*/ 20388 h 1525731"/>
                  <a:gd name="connsiteX6562" fmla="*/ 1732832 w 6801921"/>
                  <a:gd name="connsiteY6562" fmla="*/ 20388 h 1525731"/>
                  <a:gd name="connsiteX6563" fmla="*/ 1828226 w 6801921"/>
                  <a:gd name="connsiteY6563" fmla="*/ 20388 h 1525731"/>
                  <a:gd name="connsiteX6564" fmla="*/ 1882427 w 6801921"/>
                  <a:gd name="connsiteY6564" fmla="*/ 66720 h 1525731"/>
                  <a:gd name="connsiteX6565" fmla="*/ 1828226 w 6801921"/>
                  <a:gd name="connsiteY6565" fmla="*/ 113051 h 1525731"/>
                  <a:gd name="connsiteX6566" fmla="*/ 1732832 w 6801921"/>
                  <a:gd name="connsiteY6566" fmla="*/ 113051 h 1525731"/>
                  <a:gd name="connsiteX6567" fmla="*/ 1678631 w 6801921"/>
                  <a:gd name="connsiteY6567" fmla="*/ 66720 h 1525731"/>
                  <a:gd name="connsiteX6568" fmla="*/ 1732832 w 6801921"/>
                  <a:gd name="connsiteY6568" fmla="*/ 20388 h 1525731"/>
                  <a:gd name="connsiteX6569" fmla="*/ 4147694 w 6801921"/>
                  <a:gd name="connsiteY6569" fmla="*/ 20385 h 1525731"/>
                  <a:gd name="connsiteX6570" fmla="*/ 4147695 w 6801921"/>
                  <a:gd name="connsiteY6570" fmla="*/ 20385 h 1525731"/>
                  <a:gd name="connsiteX6571" fmla="*/ 4147695 w 6801921"/>
                  <a:gd name="connsiteY6571" fmla="*/ 20386 h 1525731"/>
                  <a:gd name="connsiteX6572" fmla="*/ 4182816 w 6801921"/>
                  <a:gd name="connsiteY6572" fmla="*/ 17791 h 1525731"/>
                  <a:gd name="connsiteX6573" fmla="*/ 4303359 w 6801921"/>
                  <a:gd name="connsiteY6573" fmla="*/ 17792 h 1525731"/>
                  <a:gd name="connsiteX6574" fmla="*/ 4314397 w 6801921"/>
                  <a:gd name="connsiteY6574" fmla="*/ 21699 h 1525731"/>
                  <a:gd name="connsiteX6575" fmla="*/ 4318969 w 6801921"/>
                  <a:gd name="connsiteY6575" fmla="*/ 31135 h 1525731"/>
                  <a:gd name="connsiteX6576" fmla="*/ 4314397 w 6801921"/>
                  <a:gd name="connsiteY6576" fmla="*/ 40570 h 1525731"/>
                  <a:gd name="connsiteX6577" fmla="*/ 4303359 w 6801921"/>
                  <a:gd name="connsiteY6577" fmla="*/ 44478 h 1525731"/>
                  <a:gd name="connsiteX6578" fmla="*/ 4182815 w 6801921"/>
                  <a:gd name="connsiteY6578" fmla="*/ 44478 h 1525731"/>
                  <a:gd name="connsiteX6579" fmla="*/ 4167205 w 6801921"/>
                  <a:gd name="connsiteY6579" fmla="*/ 31135 h 1525731"/>
                  <a:gd name="connsiteX6580" fmla="*/ 4167206 w 6801921"/>
                  <a:gd name="connsiteY6580" fmla="*/ 31135 h 1525731"/>
                  <a:gd name="connsiteX6581" fmla="*/ 4182816 w 6801921"/>
                  <a:gd name="connsiteY6581" fmla="*/ 17791 h 1525731"/>
                  <a:gd name="connsiteX6582" fmla="*/ 3713548 w 6801921"/>
                  <a:gd name="connsiteY6582" fmla="*/ 12972 h 1525731"/>
                  <a:gd name="connsiteX6583" fmla="*/ 3793761 w 6801921"/>
                  <a:gd name="connsiteY6583" fmla="*/ 12972 h 1525731"/>
                  <a:gd name="connsiteX6584" fmla="*/ 3820862 w 6801921"/>
                  <a:gd name="connsiteY6584" fmla="*/ 36138 h 1525731"/>
                  <a:gd name="connsiteX6585" fmla="*/ 3793761 w 6801921"/>
                  <a:gd name="connsiteY6585" fmla="*/ 59305 h 1525731"/>
                  <a:gd name="connsiteX6586" fmla="*/ 3713548 w 6801921"/>
                  <a:gd name="connsiteY6586" fmla="*/ 59305 h 1525731"/>
                  <a:gd name="connsiteX6587" fmla="*/ 3686447 w 6801921"/>
                  <a:gd name="connsiteY6587" fmla="*/ 36138 h 1525731"/>
                  <a:gd name="connsiteX6588" fmla="*/ 3713548 w 6801921"/>
                  <a:gd name="connsiteY6588" fmla="*/ 12972 h 1525731"/>
                  <a:gd name="connsiteX6589" fmla="*/ 4393766 w 6801921"/>
                  <a:gd name="connsiteY6589" fmla="*/ 11119 h 1525731"/>
                  <a:gd name="connsiteX6590" fmla="*/ 4452305 w 6801921"/>
                  <a:gd name="connsiteY6590" fmla="*/ 11119 h 1525731"/>
                  <a:gd name="connsiteX6591" fmla="*/ 4496749 w 6801921"/>
                  <a:gd name="connsiteY6591" fmla="*/ 49111 h 1525731"/>
                  <a:gd name="connsiteX6592" fmla="*/ 4452305 w 6801921"/>
                  <a:gd name="connsiteY6592" fmla="*/ 87102 h 1525731"/>
                  <a:gd name="connsiteX6593" fmla="*/ 4393766 w 6801921"/>
                  <a:gd name="connsiteY6593" fmla="*/ 87102 h 1525731"/>
                  <a:gd name="connsiteX6594" fmla="*/ 4349321 w 6801921"/>
                  <a:gd name="connsiteY6594" fmla="*/ 49111 h 1525731"/>
                  <a:gd name="connsiteX6595" fmla="*/ 4393766 w 6801921"/>
                  <a:gd name="connsiteY6595" fmla="*/ 11119 h 1525731"/>
                  <a:gd name="connsiteX6596" fmla="*/ 4520574 w 6801921"/>
                  <a:gd name="connsiteY6596" fmla="*/ 9267 h 1525731"/>
                  <a:gd name="connsiteX6597" fmla="*/ 4633312 w 6801921"/>
                  <a:gd name="connsiteY6597" fmla="*/ 9267 h 1525731"/>
                  <a:gd name="connsiteX6598" fmla="*/ 4657161 w 6801921"/>
                  <a:gd name="connsiteY6598" fmla="*/ 29654 h 1525731"/>
                  <a:gd name="connsiteX6599" fmla="*/ 4633312 w 6801921"/>
                  <a:gd name="connsiteY6599" fmla="*/ 50040 h 1525731"/>
                  <a:gd name="connsiteX6600" fmla="*/ 4520574 w 6801921"/>
                  <a:gd name="connsiteY6600" fmla="*/ 50040 h 1525731"/>
                  <a:gd name="connsiteX6601" fmla="*/ 4496726 w 6801921"/>
                  <a:gd name="connsiteY6601" fmla="*/ 29654 h 1525731"/>
                  <a:gd name="connsiteX6602" fmla="*/ 4520574 w 6801921"/>
                  <a:gd name="connsiteY6602" fmla="*/ 9267 h 1525731"/>
                  <a:gd name="connsiteX6603" fmla="*/ 590276 w 6801921"/>
                  <a:gd name="connsiteY6603" fmla="*/ 9267 h 1525731"/>
                  <a:gd name="connsiteX6604" fmla="*/ 703014 w 6801921"/>
                  <a:gd name="connsiteY6604" fmla="*/ 9267 h 1525731"/>
                  <a:gd name="connsiteX6605" fmla="*/ 726863 w 6801921"/>
                  <a:gd name="connsiteY6605" fmla="*/ 29654 h 1525731"/>
                  <a:gd name="connsiteX6606" fmla="*/ 703014 w 6801921"/>
                  <a:gd name="connsiteY6606" fmla="*/ 50040 h 1525731"/>
                  <a:gd name="connsiteX6607" fmla="*/ 590276 w 6801921"/>
                  <a:gd name="connsiteY6607" fmla="*/ 50040 h 1525731"/>
                  <a:gd name="connsiteX6608" fmla="*/ 566428 w 6801921"/>
                  <a:gd name="connsiteY6608" fmla="*/ 29654 h 1525731"/>
                  <a:gd name="connsiteX6609" fmla="*/ 590276 w 6801921"/>
                  <a:gd name="connsiteY6609" fmla="*/ 9267 h 1525731"/>
                  <a:gd name="connsiteX6610" fmla="*/ 4735210 w 6801921"/>
                  <a:gd name="connsiteY6610" fmla="*/ 5562 h 1525731"/>
                  <a:gd name="connsiteX6611" fmla="*/ 4830604 w 6801921"/>
                  <a:gd name="connsiteY6611" fmla="*/ 5562 h 1525731"/>
                  <a:gd name="connsiteX6612" fmla="*/ 4884806 w 6801921"/>
                  <a:gd name="connsiteY6612" fmla="*/ 51894 h 1525731"/>
                  <a:gd name="connsiteX6613" fmla="*/ 4830604 w 6801921"/>
                  <a:gd name="connsiteY6613" fmla="*/ 98225 h 1525731"/>
                  <a:gd name="connsiteX6614" fmla="*/ 4735210 w 6801921"/>
                  <a:gd name="connsiteY6614" fmla="*/ 98225 h 1525731"/>
                  <a:gd name="connsiteX6615" fmla="*/ 4681010 w 6801921"/>
                  <a:gd name="connsiteY6615" fmla="*/ 51894 h 1525731"/>
                  <a:gd name="connsiteX6616" fmla="*/ 4735210 w 6801921"/>
                  <a:gd name="connsiteY6616" fmla="*/ 5562 h 1525731"/>
                  <a:gd name="connsiteX6617" fmla="*/ 804912 w 6801921"/>
                  <a:gd name="connsiteY6617" fmla="*/ 5562 h 1525731"/>
                  <a:gd name="connsiteX6618" fmla="*/ 900307 w 6801921"/>
                  <a:gd name="connsiteY6618" fmla="*/ 5562 h 1525731"/>
                  <a:gd name="connsiteX6619" fmla="*/ 954508 w 6801921"/>
                  <a:gd name="connsiteY6619" fmla="*/ 51894 h 1525731"/>
                  <a:gd name="connsiteX6620" fmla="*/ 900307 w 6801921"/>
                  <a:gd name="connsiteY6620" fmla="*/ 98225 h 1525731"/>
                  <a:gd name="connsiteX6621" fmla="*/ 804912 w 6801921"/>
                  <a:gd name="connsiteY6621" fmla="*/ 98225 h 1525731"/>
                  <a:gd name="connsiteX6622" fmla="*/ 750712 w 6801921"/>
                  <a:gd name="connsiteY6622" fmla="*/ 51894 h 1525731"/>
                  <a:gd name="connsiteX6623" fmla="*/ 804912 w 6801921"/>
                  <a:gd name="connsiteY6623" fmla="*/ 5562 h 1525731"/>
                  <a:gd name="connsiteX6624" fmla="*/ 6024923 w 6801921"/>
                  <a:gd name="connsiteY6624" fmla="*/ 4172 h 1525731"/>
                  <a:gd name="connsiteX6625" fmla="*/ 6040643 w 6801921"/>
                  <a:gd name="connsiteY6625" fmla="*/ 4172 h 1525731"/>
                  <a:gd name="connsiteX6626" fmla="*/ 6070181 w 6801921"/>
                  <a:gd name="connsiteY6626" fmla="*/ 29422 h 1525731"/>
                  <a:gd name="connsiteX6627" fmla="*/ 6070180 w 6801921"/>
                  <a:gd name="connsiteY6627" fmla="*/ 29422 h 1525731"/>
                  <a:gd name="connsiteX6628" fmla="*/ 6040642 w 6801921"/>
                  <a:gd name="connsiteY6628" fmla="*/ 54671 h 1525731"/>
                  <a:gd name="connsiteX6629" fmla="*/ 6024923 w 6801921"/>
                  <a:gd name="connsiteY6629" fmla="*/ 54671 h 1525731"/>
                  <a:gd name="connsiteX6630" fmla="*/ 6004035 w 6801921"/>
                  <a:gd name="connsiteY6630" fmla="*/ 47275 h 1525731"/>
                  <a:gd name="connsiteX6631" fmla="*/ 5995383 w 6801921"/>
                  <a:gd name="connsiteY6631" fmla="*/ 29421 h 1525731"/>
                  <a:gd name="connsiteX6632" fmla="*/ 6004035 w 6801921"/>
                  <a:gd name="connsiteY6632" fmla="*/ 11567 h 1525731"/>
                  <a:gd name="connsiteX6633" fmla="*/ 6024923 w 6801921"/>
                  <a:gd name="connsiteY6633" fmla="*/ 4172 h 1525731"/>
                  <a:gd name="connsiteX6634" fmla="*/ 2094624 w 6801921"/>
                  <a:gd name="connsiteY6634" fmla="*/ 4172 h 1525731"/>
                  <a:gd name="connsiteX6635" fmla="*/ 2110344 w 6801921"/>
                  <a:gd name="connsiteY6635" fmla="*/ 4172 h 1525731"/>
                  <a:gd name="connsiteX6636" fmla="*/ 2139884 w 6801921"/>
                  <a:gd name="connsiteY6636" fmla="*/ 29422 h 1525731"/>
                  <a:gd name="connsiteX6637" fmla="*/ 2139883 w 6801921"/>
                  <a:gd name="connsiteY6637" fmla="*/ 29422 h 1525731"/>
                  <a:gd name="connsiteX6638" fmla="*/ 2110344 w 6801921"/>
                  <a:gd name="connsiteY6638" fmla="*/ 54671 h 1525731"/>
                  <a:gd name="connsiteX6639" fmla="*/ 2094624 w 6801921"/>
                  <a:gd name="connsiteY6639" fmla="*/ 54671 h 1525731"/>
                  <a:gd name="connsiteX6640" fmla="*/ 2073738 w 6801921"/>
                  <a:gd name="connsiteY6640" fmla="*/ 47275 h 1525731"/>
                  <a:gd name="connsiteX6641" fmla="*/ 2065086 w 6801921"/>
                  <a:gd name="connsiteY6641" fmla="*/ 29421 h 1525731"/>
                  <a:gd name="connsiteX6642" fmla="*/ 2073738 w 6801921"/>
                  <a:gd name="connsiteY6642" fmla="*/ 11567 h 1525731"/>
                  <a:gd name="connsiteX6643" fmla="*/ 2094624 w 6801921"/>
                  <a:gd name="connsiteY6643" fmla="*/ 4172 h 1525731"/>
                  <a:gd name="connsiteX6644" fmla="*/ 5870178 w 6801921"/>
                  <a:gd name="connsiteY6644" fmla="*/ 3709 h 1525731"/>
                  <a:gd name="connsiteX6645" fmla="*/ 5928716 w 6801921"/>
                  <a:gd name="connsiteY6645" fmla="*/ 3709 h 1525731"/>
                  <a:gd name="connsiteX6646" fmla="*/ 5973160 w 6801921"/>
                  <a:gd name="connsiteY6646" fmla="*/ 41701 h 1525731"/>
                  <a:gd name="connsiteX6647" fmla="*/ 5928716 w 6801921"/>
                  <a:gd name="connsiteY6647" fmla="*/ 79692 h 1525731"/>
                  <a:gd name="connsiteX6648" fmla="*/ 5870178 w 6801921"/>
                  <a:gd name="connsiteY6648" fmla="*/ 79692 h 1525731"/>
                  <a:gd name="connsiteX6649" fmla="*/ 5825734 w 6801921"/>
                  <a:gd name="connsiteY6649" fmla="*/ 41701 h 1525731"/>
                  <a:gd name="connsiteX6650" fmla="*/ 5870178 w 6801921"/>
                  <a:gd name="connsiteY6650" fmla="*/ 3709 h 1525731"/>
                  <a:gd name="connsiteX6651" fmla="*/ 1939880 w 6801921"/>
                  <a:gd name="connsiteY6651" fmla="*/ 3709 h 1525731"/>
                  <a:gd name="connsiteX6652" fmla="*/ 1998419 w 6801921"/>
                  <a:gd name="connsiteY6652" fmla="*/ 3709 h 1525731"/>
                  <a:gd name="connsiteX6653" fmla="*/ 2042863 w 6801921"/>
                  <a:gd name="connsiteY6653" fmla="*/ 41701 h 1525731"/>
                  <a:gd name="connsiteX6654" fmla="*/ 1998419 w 6801921"/>
                  <a:gd name="connsiteY6654" fmla="*/ 79692 h 1525731"/>
                  <a:gd name="connsiteX6655" fmla="*/ 1939880 w 6801921"/>
                  <a:gd name="connsiteY6655" fmla="*/ 79692 h 1525731"/>
                  <a:gd name="connsiteX6656" fmla="*/ 1895435 w 6801921"/>
                  <a:gd name="connsiteY6656" fmla="*/ 41701 h 1525731"/>
                  <a:gd name="connsiteX6657" fmla="*/ 1939880 w 6801921"/>
                  <a:gd name="connsiteY6657" fmla="*/ 3709 h 1525731"/>
                  <a:gd name="connsiteX6658" fmla="*/ 2898903 w 6801921"/>
                  <a:gd name="connsiteY6658" fmla="*/ 3243 h 1525731"/>
                  <a:gd name="connsiteX6659" fmla="*/ 2979120 w 6801921"/>
                  <a:gd name="connsiteY6659" fmla="*/ 3243 h 1525731"/>
                  <a:gd name="connsiteX6660" fmla="*/ 3006220 w 6801921"/>
                  <a:gd name="connsiteY6660" fmla="*/ 26409 h 1525731"/>
                  <a:gd name="connsiteX6661" fmla="*/ 2979120 w 6801921"/>
                  <a:gd name="connsiteY6661" fmla="*/ 49575 h 1525731"/>
                  <a:gd name="connsiteX6662" fmla="*/ 2898903 w 6801921"/>
                  <a:gd name="connsiteY6662" fmla="*/ 49575 h 1525731"/>
                  <a:gd name="connsiteX6663" fmla="*/ 2871801 w 6801921"/>
                  <a:gd name="connsiteY6663" fmla="*/ 26409 h 1525731"/>
                  <a:gd name="connsiteX6664" fmla="*/ 2898903 w 6801921"/>
                  <a:gd name="connsiteY6664" fmla="*/ 3243 h 1525731"/>
                  <a:gd name="connsiteX6665" fmla="*/ 4930337 w 6801921"/>
                  <a:gd name="connsiteY6665" fmla="*/ 1 h 1525731"/>
                  <a:gd name="connsiteX6666" fmla="*/ 5043067 w 6801921"/>
                  <a:gd name="connsiteY6666" fmla="*/ 1 h 1525731"/>
                  <a:gd name="connsiteX6667" fmla="*/ 5066916 w 6801921"/>
                  <a:gd name="connsiteY6667" fmla="*/ 20387 h 1525731"/>
                  <a:gd name="connsiteX6668" fmla="*/ 5043067 w 6801921"/>
                  <a:gd name="connsiteY6668" fmla="*/ 40774 h 1525731"/>
                  <a:gd name="connsiteX6669" fmla="*/ 4930337 w 6801921"/>
                  <a:gd name="connsiteY6669" fmla="*/ 40774 h 1525731"/>
                  <a:gd name="connsiteX6670" fmla="*/ 4906487 w 6801921"/>
                  <a:gd name="connsiteY6670" fmla="*/ 20387 h 1525731"/>
                  <a:gd name="connsiteX6671" fmla="*/ 4930337 w 6801921"/>
                  <a:gd name="connsiteY6671" fmla="*/ 1 h 1525731"/>
                  <a:gd name="connsiteX6672" fmla="*/ 1000039 w 6801921"/>
                  <a:gd name="connsiteY6672" fmla="*/ 1 h 1525731"/>
                  <a:gd name="connsiteX6673" fmla="*/ 1112769 w 6801921"/>
                  <a:gd name="connsiteY6673" fmla="*/ 1 h 1525731"/>
                  <a:gd name="connsiteX6674" fmla="*/ 1136618 w 6801921"/>
                  <a:gd name="connsiteY6674" fmla="*/ 20387 h 1525731"/>
                  <a:gd name="connsiteX6675" fmla="*/ 1112769 w 6801921"/>
                  <a:gd name="connsiteY6675" fmla="*/ 40774 h 1525731"/>
                  <a:gd name="connsiteX6676" fmla="*/ 1000039 w 6801921"/>
                  <a:gd name="connsiteY6676" fmla="*/ 40774 h 1525731"/>
                  <a:gd name="connsiteX6677" fmla="*/ 976190 w 6801921"/>
                  <a:gd name="connsiteY6677" fmla="*/ 20387 h 1525731"/>
                  <a:gd name="connsiteX6678" fmla="*/ 1000039 w 6801921"/>
                  <a:gd name="connsiteY6678" fmla="*/ 1 h 1525731"/>
                  <a:gd name="connsiteX6679" fmla="*/ 6079053 w 6801921"/>
                  <a:gd name="connsiteY6679" fmla="*/ 0 h 1525731"/>
                  <a:gd name="connsiteX6680" fmla="*/ 6201894 w 6801921"/>
                  <a:gd name="connsiteY6680" fmla="*/ 0 h 1525731"/>
                  <a:gd name="connsiteX6681" fmla="*/ 6210303 w 6801921"/>
                  <a:gd name="connsiteY6681" fmla="*/ 20388 h 1525731"/>
                  <a:gd name="connsiteX6682" fmla="*/ 6122756 w 6801921"/>
                  <a:gd name="connsiteY6682" fmla="*/ 20388 h 1525731"/>
                  <a:gd name="connsiteX6683" fmla="*/ 6084430 w 6801921"/>
                  <a:gd name="connsiteY6683" fmla="*/ 6818 h 1525731"/>
                  <a:gd name="connsiteX6684" fmla="*/ 5588749 w 6801921"/>
                  <a:gd name="connsiteY6684" fmla="*/ 0 h 1525731"/>
                  <a:gd name="connsiteX6685" fmla="*/ 5637782 w 6801921"/>
                  <a:gd name="connsiteY6685" fmla="*/ 0 h 1525731"/>
                  <a:gd name="connsiteX6686" fmla="*/ 5636951 w 6801921"/>
                  <a:gd name="connsiteY6686" fmla="*/ 1715 h 1525731"/>
                  <a:gd name="connsiteX6687" fmla="*/ 5620854 w 6801921"/>
                  <a:gd name="connsiteY6687" fmla="*/ 7415 h 1525731"/>
                  <a:gd name="connsiteX6688" fmla="*/ 5605677 w 6801921"/>
                  <a:gd name="connsiteY6688" fmla="*/ 7415 h 1525731"/>
                  <a:gd name="connsiteX6689" fmla="*/ 5589580 w 6801921"/>
                  <a:gd name="connsiteY6689" fmla="*/ 1715 h 1525731"/>
                  <a:gd name="connsiteX6690" fmla="*/ 5465991 w 6801921"/>
                  <a:gd name="connsiteY6690" fmla="*/ 0 h 1525731"/>
                  <a:gd name="connsiteX6691" fmla="*/ 5561078 w 6801921"/>
                  <a:gd name="connsiteY6691" fmla="*/ 0 h 1525731"/>
                  <a:gd name="connsiteX6692" fmla="*/ 5558583 w 6801921"/>
                  <a:gd name="connsiteY6692" fmla="*/ 5151 h 1525731"/>
                  <a:gd name="connsiteX6693" fmla="*/ 5541718 w 6801921"/>
                  <a:gd name="connsiteY6693" fmla="*/ 11122 h 1525731"/>
                  <a:gd name="connsiteX6694" fmla="*/ 5485351 w 6801921"/>
                  <a:gd name="connsiteY6694" fmla="*/ 11122 h 1525731"/>
                  <a:gd name="connsiteX6695" fmla="*/ 5468486 w 6801921"/>
                  <a:gd name="connsiteY6695" fmla="*/ 5151 h 1525731"/>
                  <a:gd name="connsiteX6696" fmla="*/ 5313883 w 6801921"/>
                  <a:gd name="connsiteY6696" fmla="*/ 0 h 1525731"/>
                  <a:gd name="connsiteX6697" fmla="*/ 5440013 w 6801921"/>
                  <a:gd name="connsiteY6697" fmla="*/ 0 h 1525731"/>
                  <a:gd name="connsiteX6698" fmla="*/ 5441989 w 6801921"/>
                  <a:gd name="connsiteY6698" fmla="*/ 4080 h 1525731"/>
                  <a:gd name="connsiteX6699" fmla="*/ 5441988 w 6801921"/>
                  <a:gd name="connsiteY6699" fmla="*/ 4080 h 1525731"/>
                  <a:gd name="connsiteX6700" fmla="*/ 5426379 w 6801921"/>
                  <a:gd name="connsiteY6700" fmla="*/ 17423 h 1525731"/>
                  <a:gd name="connsiteX6701" fmla="*/ 5327516 w 6801921"/>
                  <a:gd name="connsiteY6701" fmla="*/ 17422 h 1525731"/>
                  <a:gd name="connsiteX6702" fmla="*/ 5316478 w 6801921"/>
                  <a:gd name="connsiteY6702" fmla="*/ 13514 h 1525731"/>
                  <a:gd name="connsiteX6703" fmla="*/ 5311905 w 6801921"/>
                  <a:gd name="connsiteY6703" fmla="*/ 4079 h 1525731"/>
                  <a:gd name="connsiteX6704" fmla="*/ 5132069 w 6801921"/>
                  <a:gd name="connsiteY6704" fmla="*/ 0 h 1525731"/>
                  <a:gd name="connsiteX6705" fmla="*/ 5248921 w 6801921"/>
                  <a:gd name="connsiteY6705" fmla="*/ 0 h 1525731"/>
                  <a:gd name="connsiteX6706" fmla="*/ 5259290 w 6801921"/>
                  <a:gd name="connsiteY6706" fmla="*/ 1790 h 1525731"/>
                  <a:gd name="connsiteX6707" fmla="*/ 5292393 w 6801921"/>
                  <a:gd name="connsiteY6707" fmla="*/ 44481 h 1525731"/>
                  <a:gd name="connsiteX6708" fmla="*/ 5238192 w 6801921"/>
                  <a:gd name="connsiteY6708" fmla="*/ 90812 h 1525731"/>
                  <a:gd name="connsiteX6709" fmla="*/ 5142798 w 6801921"/>
                  <a:gd name="connsiteY6709" fmla="*/ 90812 h 1525731"/>
                  <a:gd name="connsiteX6710" fmla="*/ 5088596 w 6801921"/>
                  <a:gd name="connsiteY6710" fmla="*/ 44481 h 1525731"/>
                  <a:gd name="connsiteX6711" fmla="*/ 5121700 w 6801921"/>
                  <a:gd name="connsiteY6711" fmla="*/ 1790 h 1525731"/>
                  <a:gd name="connsiteX6712" fmla="*/ 4160181 w 6801921"/>
                  <a:gd name="connsiteY6712" fmla="*/ 0 h 1525731"/>
                  <a:gd name="connsiteX6713" fmla="*/ 4291307 w 6801921"/>
                  <a:gd name="connsiteY6713" fmla="*/ 0 h 1525731"/>
                  <a:gd name="connsiteX6714" fmla="*/ 4275610 w 6801921"/>
                  <a:gd name="connsiteY6714" fmla="*/ 5559 h 1525731"/>
                  <a:gd name="connsiteX6715" fmla="*/ 4175878 w 6801921"/>
                  <a:gd name="connsiteY6715" fmla="*/ 5559 h 1525731"/>
                  <a:gd name="connsiteX6716" fmla="*/ 4016712 w 6801921"/>
                  <a:gd name="connsiteY6716" fmla="*/ 0 h 1525731"/>
                  <a:gd name="connsiteX6717" fmla="*/ 4126913 w 6801921"/>
                  <a:gd name="connsiteY6717" fmla="*/ 0 h 1525731"/>
                  <a:gd name="connsiteX6718" fmla="*/ 4140074 w 6801921"/>
                  <a:gd name="connsiteY6718" fmla="*/ 4661 h 1525731"/>
                  <a:gd name="connsiteX6719" fmla="*/ 4147694 w 6801921"/>
                  <a:gd name="connsiteY6719" fmla="*/ 20385 h 1525731"/>
                  <a:gd name="connsiteX6720" fmla="*/ 4140074 w 6801921"/>
                  <a:gd name="connsiteY6720" fmla="*/ 36110 h 1525731"/>
                  <a:gd name="connsiteX6721" fmla="*/ 4121679 w 6801921"/>
                  <a:gd name="connsiteY6721" fmla="*/ 42624 h 1525731"/>
                  <a:gd name="connsiteX6722" fmla="*/ 4021947 w 6801921"/>
                  <a:gd name="connsiteY6722" fmla="*/ 42624 h 1525731"/>
                  <a:gd name="connsiteX6723" fmla="*/ 3995931 w 6801921"/>
                  <a:gd name="connsiteY6723" fmla="*/ 20385 h 1525731"/>
                  <a:gd name="connsiteX6724" fmla="*/ 3995931 w 6801921"/>
                  <a:gd name="connsiteY6724" fmla="*/ 20385 h 1525731"/>
                  <a:gd name="connsiteX6725" fmla="*/ 4003551 w 6801921"/>
                  <a:gd name="connsiteY6725" fmla="*/ 4660 h 1525731"/>
                  <a:gd name="connsiteX6726" fmla="*/ 3843299 w 6801921"/>
                  <a:gd name="connsiteY6726" fmla="*/ 0 h 1525731"/>
                  <a:gd name="connsiteX6727" fmla="*/ 3958859 w 6801921"/>
                  <a:gd name="connsiteY6727" fmla="*/ 0 h 1525731"/>
                  <a:gd name="connsiteX6728" fmla="*/ 3968289 w 6801921"/>
                  <a:gd name="connsiteY6728" fmla="*/ 19459 h 1525731"/>
                  <a:gd name="connsiteX6729" fmla="*/ 3923845 w 6801921"/>
                  <a:gd name="connsiteY6729" fmla="*/ 57451 h 1525731"/>
                  <a:gd name="connsiteX6730" fmla="*/ 3878314 w 6801921"/>
                  <a:gd name="connsiteY6730" fmla="*/ 57451 h 1525731"/>
                  <a:gd name="connsiteX6731" fmla="*/ 3833870 w 6801921"/>
                  <a:gd name="connsiteY6731" fmla="*/ 19459 h 1525731"/>
                  <a:gd name="connsiteX6732" fmla="*/ 3508091 w 6801921"/>
                  <a:gd name="connsiteY6732" fmla="*/ 0 h 1525731"/>
                  <a:gd name="connsiteX6733" fmla="*/ 3654503 w 6801921"/>
                  <a:gd name="connsiteY6733" fmla="*/ 0 h 1525731"/>
                  <a:gd name="connsiteX6734" fmla="*/ 3647033 w 6801921"/>
                  <a:gd name="connsiteY6734" fmla="*/ 15417 h 1525731"/>
                  <a:gd name="connsiteX6735" fmla="*/ 3623846 w 6801921"/>
                  <a:gd name="connsiteY6735" fmla="*/ 23627 h 1525731"/>
                  <a:gd name="connsiteX6736" fmla="*/ 3538748 w 6801921"/>
                  <a:gd name="connsiteY6736" fmla="*/ 23627 h 1525731"/>
                  <a:gd name="connsiteX6737" fmla="*/ 3515561 w 6801921"/>
                  <a:gd name="connsiteY6737" fmla="*/ 15417 h 1525731"/>
                  <a:gd name="connsiteX6738" fmla="*/ 3331974 w 6801921"/>
                  <a:gd name="connsiteY6738" fmla="*/ 0 h 1525731"/>
                  <a:gd name="connsiteX6739" fmla="*/ 3476145 w 6801921"/>
                  <a:gd name="connsiteY6739" fmla="*/ 0 h 1525731"/>
                  <a:gd name="connsiteX6740" fmla="*/ 3479399 w 6801921"/>
                  <a:gd name="connsiteY6740" fmla="*/ 6717 h 1525731"/>
                  <a:gd name="connsiteX6741" fmla="*/ 3469795 w 6801921"/>
                  <a:gd name="connsiteY6741" fmla="*/ 26537 h 1525731"/>
                  <a:gd name="connsiteX6742" fmla="*/ 3446608 w 6801921"/>
                  <a:gd name="connsiteY6742" fmla="*/ 34747 h 1525731"/>
                  <a:gd name="connsiteX6743" fmla="*/ 3361510 w 6801921"/>
                  <a:gd name="connsiteY6743" fmla="*/ 34747 h 1525731"/>
                  <a:gd name="connsiteX6744" fmla="*/ 3328719 w 6801921"/>
                  <a:gd name="connsiteY6744" fmla="*/ 6717 h 1525731"/>
                  <a:gd name="connsiteX6745" fmla="*/ 3178308 w 6801921"/>
                  <a:gd name="connsiteY6745" fmla="*/ 0 h 1525731"/>
                  <a:gd name="connsiteX6746" fmla="*/ 3257987 w 6801921"/>
                  <a:gd name="connsiteY6746" fmla="*/ 0 h 1525731"/>
                  <a:gd name="connsiteX6747" fmla="*/ 3265844 w 6801921"/>
                  <a:gd name="connsiteY6747" fmla="*/ 16215 h 1525731"/>
                  <a:gd name="connsiteX6748" fmla="*/ 3232239 w 6801921"/>
                  <a:gd name="connsiteY6748" fmla="*/ 44942 h 1525731"/>
                  <a:gd name="connsiteX6749" fmla="*/ 3204055 w 6801921"/>
                  <a:gd name="connsiteY6749" fmla="*/ 44942 h 1525731"/>
                  <a:gd name="connsiteX6750" fmla="*/ 3170450 w 6801921"/>
                  <a:gd name="connsiteY6750" fmla="*/ 16215 h 1525731"/>
                  <a:gd name="connsiteX6751" fmla="*/ 3023944 w 6801921"/>
                  <a:gd name="connsiteY6751" fmla="*/ 0 h 1525731"/>
                  <a:gd name="connsiteX6752" fmla="*/ 3148933 w 6801921"/>
                  <a:gd name="connsiteY6752" fmla="*/ 0 h 1525731"/>
                  <a:gd name="connsiteX6753" fmla="*/ 3153648 w 6801921"/>
                  <a:gd name="connsiteY6753" fmla="*/ 9730 h 1525731"/>
                  <a:gd name="connsiteX6754" fmla="*/ 3109204 w 6801921"/>
                  <a:gd name="connsiteY6754" fmla="*/ 47722 h 1525731"/>
                  <a:gd name="connsiteX6755" fmla="*/ 3063674 w 6801921"/>
                  <a:gd name="connsiteY6755" fmla="*/ 47722 h 1525731"/>
                  <a:gd name="connsiteX6756" fmla="*/ 3019229 w 6801921"/>
                  <a:gd name="connsiteY6756" fmla="*/ 9730 h 1525731"/>
                  <a:gd name="connsiteX6757" fmla="*/ 2816299 w 6801921"/>
                  <a:gd name="connsiteY6757" fmla="*/ 0 h 1525731"/>
                  <a:gd name="connsiteX6758" fmla="*/ 2840040 w 6801921"/>
                  <a:gd name="connsiteY6758" fmla="*/ 0 h 1525731"/>
                  <a:gd name="connsiteX6759" fmla="*/ 2842953 w 6801921"/>
                  <a:gd name="connsiteY6759" fmla="*/ 1031 h 1525731"/>
                  <a:gd name="connsiteX6760" fmla="*/ 2847953 w 6801921"/>
                  <a:gd name="connsiteY6760" fmla="*/ 11350 h 1525731"/>
                  <a:gd name="connsiteX6761" fmla="*/ 2830881 w 6801921"/>
                  <a:gd name="connsiteY6761" fmla="*/ 25944 h 1525731"/>
                  <a:gd name="connsiteX6762" fmla="*/ 2825459 w 6801921"/>
                  <a:gd name="connsiteY6762" fmla="*/ 25944 h 1525731"/>
                  <a:gd name="connsiteX6763" fmla="*/ 2808386 w 6801921"/>
                  <a:gd name="connsiteY6763" fmla="*/ 11350 h 1525731"/>
                  <a:gd name="connsiteX6764" fmla="*/ 2813386 w 6801921"/>
                  <a:gd name="connsiteY6764" fmla="*/ 1031 h 1525731"/>
                  <a:gd name="connsiteX6765" fmla="*/ 2667042 w 6801921"/>
                  <a:gd name="connsiteY6765" fmla="*/ 0 h 1525731"/>
                  <a:gd name="connsiteX6766" fmla="*/ 2792547 w 6801921"/>
                  <a:gd name="connsiteY6766" fmla="*/ 0 h 1525731"/>
                  <a:gd name="connsiteX6767" fmla="*/ 2794836 w 6801921"/>
                  <a:gd name="connsiteY6767" fmla="*/ 4724 h 1525731"/>
                  <a:gd name="connsiteX6768" fmla="*/ 2790264 w 6801921"/>
                  <a:gd name="connsiteY6768" fmla="*/ 14160 h 1525731"/>
                  <a:gd name="connsiteX6769" fmla="*/ 2779226 w 6801921"/>
                  <a:gd name="connsiteY6769" fmla="*/ 18068 h 1525731"/>
                  <a:gd name="connsiteX6770" fmla="*/ 2680362 w 6801921"/>
                  <a:gd name="connsiteY6770" fmla="*/ 18068 h 1525731"/>
                  <a:gd name="connsiteX6771" fmla="*/ 2664753 w 6801921"/>
                  <a:gd name="connsiteY6771" fmla="*/ 4724 h 1525731"/>
                  <a:gd name="connsiteX6772" fmla="*/ 2523278 w 6801921"/>
                  <a:gd name="connsiteY6772" fmla="*/ 0 h 1525731"/>
                  <a:gd name="connsiteX6773" fmla="*/ 2650130 w 6801921"/>
                  <a:gd name="connsiteY6773" fmla="*/ 0 h 1525731"/>
                  <a:gd name="connsiteX6774" fmla="*/ 2651745 w 6801921"/>
                  <a:gd name="connsiteY6774" fmla="*/ 3334 h 1525731"/>
                  <a:gd name="connsiteX6775" fmla="*/ 2647173 w 6801921"/>
                  <a:gd name="connsiteY6775" fmla="*/ 12769 h 1525731"/>
                  <a:gd name="connsiteX6776" fmla="*/ 2636135 w 6801921"/>
                  <a:gd name="connsiteY6776" fmla="*/ 16678 h 1525731"/>
                  <a:gd name="connsiteX6777" fmla="*/ 2537271 w 6801921"/>
                  <a:gd name="connsiteY6777" fmla="*/ 16678 h 1525731"/>
                  <a:gd name="connsiteX6778" fmla="*/ 2521662 w 6801921"/>
                  <a:gd name="connsiteY6778" fmla="*/ 3334 h 1525731"/>
                  <a:gd name="connsiteX6779" fmla="*/ 2363587 w 6801921"/>
                  <a:gd name="connsiteY6779" fmla="*/ 0 h 1525731"/>
                  <a:gd name="connsiteX6780" fmla="*/ 2497081 w 6801921"/>
                  <a:gd name="connsiteY6780" fmla="*/ 0 h 1525731"/>
                  <a:gd name="connsiteX6781" fmla="*/ 2498366 w 6801921"/>
                  <a:gd name="connsiteY6781" fmla="*/ 456 h 1525731"/>
                  <a:gd name="connsiteX6782" fmla="*/ 2504319 w 6801921"/>
                  <a:gd name="connsiteY6782" fmla="*/ 12740 h 1525731"/>
                  <a:gd name="connsiteX6783" fmla="*/ 2483994 w 6801921"/>
                  <a:gd name="connsiteY6783" fmla="*/ 30113 h 1525731"/>
                  <a:gd name="connsiteX6784" fmla="*/ 2376673 w 6801921"/>
                  <a:gd name="connsiteY6784" fmla="*/ 30113 h 1525731"/>
                  <a:gd name="connsiteX6785" fmla="*/ 2356349 w 6801921"/>
                  <a:gd name="connsiteY6785" fmla="*/ 12740 h 1525731"/>
                  <a:gd name="connsiteX6786" fmla="*/ 2362302 w 6801921"/>
                  <a:gd name="connsiteY6786" fmla="*/ 456 h 1525731"/>
                  <a:gd name="connsiteX6787" fmla="*/ 2148755 w 6801921"/>
                  <a:gd name="connsiteY6787" fmla="*/ 0 h 1525731"/>
                  <a:gd name="connsiteX6788" fmla="*/ 2228975 w 6801921"/>
                  <a:gd name="connsiteY6788" fmla="*/ 0 h 1525731"/>
                  <a:gd name="connsiteX6789" fmla="*/ 2248117 w 6801921"/>
                  <a:gd name="connsiteY6789" fmla="*/ 0 h 1525731"/>
                  <a:gd name="connsiteX6790" fmla="*/ 2271597 w 6801921"/>
                  <a:gd name="connsiteY6790" fmla="*/ 0 h 1525731"/>
                  <a:gd name="connsiteX6791" fmla="*/ 2280005 w 6801921"/>
                  <a:gd name="connsiteY6791" fmla="*/ 20388 h 1525731"/>
                  <a:gd name="connsiteX6792" fmla="*/ 2262766 w 6801921"/>
                  <a:gd name="connsiteY6792" fmla="*/ 20388 h 1525731"/>
                  <a:gd name="connsiteX6793" fmla="*/ 2256045 w 6801921"/>
                  <a:gd name="connsiteY6793" fmla="*/ 34257 h 1525731"/>
                  <a:gd name="connsiteX6794" fmla="*/ 2244753 w 6801921"/>
                  <a:gd name="connsiteY6794" fmla="*/ 38255 h 1525731"/>
                  <a:gd name="connsiteX6795" fmla="*/ 2237384 w 6801921"/>
                  <a:gd name="connsiteY6795" fmla="*/ 20388 h 1525731"/>
                  <a:gd name="connsiteX6796" fmla="*/ 2192458 w 6801921"/>
                  <a:gd name="connsiteY6796" fmla="*/ 20388 h 1525731"/>
                  <a:gd name="connsiteX6797" fmla="*/ 2154132 w 6801921"/>
                  <a:gd name="connsiteY6797" fmla="*/ 6818 h 1525731"/>
                  <a:gd name="connsiteX6798" fmla="*/ 1658451 w 6801921"/>
                  <a:gd name="connsiteY6798" fmla="*/ 0 h 1525731"/>
                  <a:gd name="connsiteX6799" fmla="*/ 1707483 w 6801921"/>
                  <a:gd name="connsiteY6799" fmla="*/ 0 h 1525731"/>
                  <a:gd name="connsiteX6800" fmla="*/ 1706652 w 6801921"/>
                  <a:gd name="connsiteY6800" fmla="*/ 1715 h 1525731"/>
                  <a:gd name="connsiteX6801" fmla="*/ 1690556 w 6801921"/>
                  <a:gd name="connsiteY6801" fmla="*/ 7415 h 1525731"/>
                  <a:gd name="connsiteX6802" fmla="*/ 1675379 w 6801921"/>
                  <a:gd name="connsiteY6802" fmla="*/ 7415 h 1525731"/>
                  <a:gd name="connsiteX6803" fmla="*/ 1659282 w 6801921"/>
                  <a:gd name="connsiteY6803" fmla="*/ 1715 h 1525731"/>
                  <a:gd name="connsiteX6804" fmla="*/ 1535693 w 6801921"/>
                  <a:gd name="connsiteY6804" fmla="*/ 0 h 1525731"/>
                  <a:gd name="connsiteX6805" fmla="*/ 1630779 w 6801921"/>
                  <a:gd name="connsiteY6805" fmla="*/ 0 h 1525731"/>
                  <a:gd name="connsiteX6806" fmla="*/ 1628284 w 6801921"/>
                  <a:gd name="connsiteY6806" fmla="*/ 5151 h 1525731"/>
                  <a:gd name="connsiteX6807" fmla="*/ 1611420 w 6801921"/>
                  <a:gd name="connsiteY6807" fmla="*/ 11122 h 1525731"/>
                  <a:gd name="connsiteX6808" fmla="*/ 1555053 w 6801921"/>
                  <a:gd name="connsiteY6808" fmla="*/ 11122 h 1525731"/>
                  <a:gd name="connsiteX6809" fmla="*/ 1538189 w 6801921"/>
                  <a:gd name="connsiteY6809" fmla="*/ 5151 h 1525731"/>
                  <a:gd name="connsiteX6810" fmla="*/ 1383585 w 6801921"/>
                  <a:gd name="connsiteY6810" fmla="*/ 0 h 1525731"/>
                  <a:gd name="connsiteX6811" fmla="*/ 1509716 w 6801921"/>
                  <a:gd name="connsiteY6811" fmla="*/ 0 h 1525731"/>
                  <a:gd name="connsiteX6812" fmla="*/ 1511691 w 6801921"/>
                  <a:gd name="connsiteY6812" fmla="*/ 4080 h 1525731"/>
                  <a:gd name="connsiteX6813" fmla="*/ 1511690 w 6801921"/>
                  <a:gd name="connsiteY6813" fmla="*/ 4080 h 1525731"/>
                  <a:gd name="connsiteX6814" fmla="*/ 1496081 w 6801921"/>
                  <a:gd name="connsiteY6814" fmla="*/ 17423 h 1525731"/>
                  <a:gd name="connsiteX6815" fmla="*/ 1397218 w 6801921"/>
                  <a:gd name="connsiteY6815" fmla="*/ 17422 h 1525731"/>
                  <a:gd name="connsiteX6816" fmla="*/ 1386180 w 6801921"/>
                  <a:gd name="connsiteY6816" fmla="*/ 13514 h 1525731"/>
                  <a:gd name="connsiteX6817" fmla="*/ 1381608 w 6801921"/>
                  <a:gd name="connsiteY6817" fmla="*/ 4079 h 1525731"/>
                  <a:gd name="connsiteX6818" fmla="*/ 1201771 w 6801921"/>
                  <a:gd name="connsiteY6818" fmla="*/ 0 h 1525731"/>
                  <a:gd name="connsiteX6819" fmla="*/ 1318623 w 6801921"/>
                  <a:gd name="connsiteY6819" fmla="*/ 0 h 1525731"/>
                  <a:gd name="connsiteX6820" fmla="*/ 1328992 w 6801921"/>
                  <a:gd name="connsiteY6820" fmla="*/ 1790 h 1525731"/>
                  <a:gd name="connsiteX6821" fmla="*/ 1362096 w 6801921"/>
                  <a:gd name="connsiteY6821" fmla="*/ 44481 h 1525731"/>
                  <a:gd name="connsiteX6822" fmla="*/ 1307894 w 6801921"/>
                  <a:gd name="connsiteY6822" fmla="*/ 90812 h 1525731"/>
                  <a:gd name="connsiteX6823" fmla="*/ 1212500 w 6801921"/>
                  <a:gd name="connsiteY6823" fmla="*/ 90812 h 1525731"/>
                  <a:gd name="connsiteX6824" fmla="*/ 1158299 w 6801921"/>
                  <a:gd name="connsiteY6824" fmla="*/ 44481 h 1525731"/>
                  <a:gd name="connsiteX6825" fmla="*/ 1191403 w 6801921"/>
                  <a:gd name="connsiteY6825" fmla="*/ 1790 h 15257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  <a:cxn ang="0">
                    <a:pos x="connsiteX470" y="connsiteY470"/>
                  </a:cxn>
                  <a:cxn ang="0">
                    <a:pos x="connsiteX471" y="connsiteY471"/>
                  </a:cxn>
                  <a:cxn ang="0">
                    <a:pos x="connsiteX472" y="connsiteY472"/>
                  </a:cxn>
                  <a:cxn ang="0">
                    <a:pos x="connsiteX473" y="connsiteY473"/>
                  </a:cxn>
                  <a:cxn ang="0">
                    <a:pos x="connsiteX474" y="connsiteY474"/>
                  </a:cxn>
                  <a:cxn ang="0">
                    <a:pos x="connsiteX475" y="connsiteY475"/>
                  </a:cxn>
                  <a:cxn ang="0">
                    <a:pos x="connsiteX476" y="connsiteY476"/>
                  </a:cxn>
                  <a:cxn ang="0">
                    <a:pos x="connsiteX477" y="connsiteY477"/>
                  </a:cxn>
                  <a:cxn ang="0">
                    <a:pos x="connsiteX478" y="connsiteY478"/>
                  </a:cxn>
                  <a:cxn ang="0">
                    <a:pos x="connsiteX479" y="connsiteY479"/>
                  </a:cxn>
                  <a:cxn ang="0">
                    <a:pos x="connsiteX480" y="connsiteY480"/>
                  </a:cxn>
                  <a:cxn ang="0">
                    <a:pos x="connsiteX481" y="connsiteY481"/>
                  </a:cxn>
                  <a:cxn ang="0">
                    <a:pos x="connsiteX482" y="connsiteY482"/>
                  </a:cxn>
                  <a:cxn ang="0">
                    <a:pos x="connsiteX483" y="connsiteY483"/>
                  </a:cxn>
                  <a:cxn ang="0">
                    <a:pos x="connsiteX484" y="connsiteY484"/>
                  </a:cxn>
                  <a:cxn ang="0">
                    <a:pos x="connsiteX485" y="connsiteY485"/>
                  </a:cxn>
                  <a:cxn ang="0">
                    <a:pos x="connsiteX486" y="connsiteY486"/>
                  </a:cxn>
                  <a:cxn ang="0">
                    <a:pos x="connsiteX487" y="connsiteY487"/>
                  </a:cxn>
                  <a:cxn ang="0">
                    <a:pos x="connsiteX488" y="connsiteY488"/>
                  </a:cxn>
                  <a:cxn ang="0">
                    <a:pos x="connsiteX489" y="connsiteY489"/>
                  </a:cxn>
                  <a:cxn ang="0">
                    <a:pos x="connsiteX490" y="connsiteY490"/>
                  </a:cxn>
                  <a:cxn ang="0">
                    <a:pos x="connsiteX491" y="connsiteY491"/>
                  </a:cxn>
                  <a:cxn ang="0">
                    <a:pos x="connsiteX492" y="connsiteY492"/>
                  </a:cxn>
                  <a:cxn ang="0">
                    <a:pos x="connsiteX493" y="connsiteY493"/>
                  </a:cxn>
                  <a:cxn ang="0">
                    <a:pos x="connsiteX494" y="connsiteY494"/>
                  </a:cxn>
                  <a:cxn ang="0">
                    <a:pos x="connsiteX495" y="connsiteY495"/>
                  </a:cxn>
                  <a:cxn ang="0">
                    <a:pos x="connsiteX496" y="connsiteY496"/>
                  </a:cxn>
                  <a:cxn ang="0">
                    <a:pos x="connsiteX497" y="connsiteY497"/>
                  </a:cxn>
                  <a:cxn ang="0">
                    <a:pos x="connsiteX498" y="connsiteY498"/>
                  </a:cxn>
                  <a:cxn ang="0">
                    <a:pos x="connsiteX499" y="connsiteY499"/>
                  </a:cxn>
                  <a:cxn ang="0">
                    <a:pos x="connsiteX500" y="connsiteY500"/>
                  </a:cxn>
                  <a:cxn ang="0">
                    <a:pos x="connsiteX501" y="connsiteY501"/>
                  </a:cxn>
                  <a:cxn ang="0">
                    <a:pos x="connsiteX502" y="connsiteY502"/>
                  </a:cxn>
                  <a:cxn ang="0">
                    <a:pos x="connsiteX503" y="connsiteY503"/>
                  </a:cxn>
                  <a:cxn ang="0">
                    <a:pos x="connsiteX504" y="connsiteY504"/>
                  </a:cxn>
                  <a:cxn ang="0">
                    <a:pos x="connsiteX505" y="connsiteY505"/>
                  </a:cxn>
                  <a:cxn ang="0">
                    <a:pos x="connsiteX506" y="connsiteY506"/>
                  </a:cxn>
                  <a:cxn ang="0">
                    <a:pos x="connsiteX507" y="connsiteY507"/>
                  </a:cxn>
                  <a:cxn ang="0">
                    <a:pos x="connsiteX508" y="connsiteY508"/>
                  </a:cxn>
                  <a:cxn ang="0">
                    <a:pos x="connsiteX509" y="connsiteY509"/>
                  </a:cxn>
                  <a:cxn ang="0">
                    <a:pos x="connsiteX510" y="connsiteY510"/>
                  </a:cxn>
                  <a:cxn ang="0">
                    <a:pos x="connsiteX511" y="connsiteY511"/>
                  </a:cxn>
                  <a:cxn ang="0">
                    <a:pos x="connsiteX512" y="connsiteY512"/>
                  </a:cxn>
                  <a:cxn ang="0">
                    <a:pos x="connsiteX513" y="connsiteY513"/>
                  </a:cxn>
                  <a:cxn ang="0">
                    <a:pos x="connsiteX514" y="connsiteY514"/>
                  </a:cxn>
                  <a:cxn ang="0">
                    <a:pos x="connsiteX515" y="connsiteY515"/>
                  </a:cxn>
                  <a:cxn ang="0">
                    <a:pos x="connsiteX516" y="connsiteY516"/>
                  </a:cxn>
                  <a:cxn ang="0">
                    <a:pos x="connsiteX517" y="connsiteY517"/>
                  </a:cxn>
                  <a:cxn ang="0">
                    <a:pos x="connsiteX518" y="connsiteY518"/>
                  </a:cxn>
                  <a:cxn ang="0">
                    <a:pos x="connsiteX519" y="connsiteY519"/>
                  </a:cxn>
                  <a:cxn ang="0">
                    <a:pos x="connsiteX520" y="connsiteY520"/>
                  </a:cxn>
                  <a:cxn ang="0">
                    <a:pos x="connsiteX521" y="connsiteY521"/>
                  </a:cxn>
                  <a:cxn ang="0">
                    <a:pos x="connsiteX522" y="connsiteY522"/>
                  </a:cxn>
                  <a:cxn ang="0">
                    <a:pos x="connsiteX523" y="connsiteY523"/>
                  </a:cxn>
                  <a:cxn ang="0">
                    <a:pos x="connsiteX524" y="connsiteY524"/>
                  </a:cxn>
                  <a:cxn ang="0">
                    <a:pos x="connsiteX525" y="connsiteY525"/>
                  </a:cxn>
                  <a:cxn ang="0">
                    <a:pos x="connsiteX526" y="connsiteY526"/>
                  </a:cxn>
                  <a:cxn ang="0">
                    <a:pos x="connsiteX527" y="connsiteY527"/>
                  </a:cxn>
                  <a:cxn ang="0">
                    <a:pos x="connsiteX528" y="connsiteY528"/>
                  </a:cxn>
                  <a:cxn ang="0">
                    <a:pos x="connsiteX529" y="connsiteY529"/>
                  </a:cxn>
                  <a:cxn ang="0">
                    <a:pos x="connsiteX530" y="connsiteY530"/>
                  </a:cxn>
                  <a:cxn ang="0">
                    <a:pos x="connsiteX531" y="connsiteY531"/>
                  </a:cxn>
                  <a:cxn ang="0">
                    <a:pos x="connsiteX532" y="connsiteY532"/>
                  </a:cxn>
                  <a:cxn ang="0">
                    <a:pos x="connsiteX533" y="connsiteY533"/>
                  </a:cxn>
                  <a:cxn ang="0">
                    <a:pos x="connsiteX534" y="connsiteY534"/>
                  </a:cxn>
                  <a:cxn ang="0">
                    <a:pos x="connsiteX535" y="connsiteY535"/>
                  </a:cxn>
                  <a:cxn ang="0">
                    <a:pos x="connsiteX536" y="connsiteY536"/>
                  </a:cxn>
                  <a:cxn ang="0">
                    <a:pos x="connsiteX537" y="connsiteY537"/>
                  </a:cxn>
                  <a:cxn ang="0">
                    <a:pos x="connsiteX538" y="connsiteY538"/>
                  </a:cxn>
                  <a:cxn ang="0">
                    <a:pos x="connsiteX539" y="connsiteY539"/>
                  </a:cxn>
                  <a:cxn ang="0">
                    <a:pos x="connsiteX540" y="connsiteY540"/>
                  </a:cxn>
                  <a:cxn ang="0">
                    <a:pos x="connsiteX541" y="connsiteY541"/>
                  </a:cxn>
                  <a:cxn ang="0">
                    <a:pos x="connsiteX542" y="connsiteY542"/>
                  </a:cxn>
                  <a:cxn ang="0">
                    <a:pos x="connsiteX543" y="connsiteY543"/>
                  </a:cxn>
                  <a:cxn ang="0">
                    <a:pos x="connsiteX544" y="connsiteY544"/>
                  </a:cxn>
                  <a:cxn ang="0">
                    <a:pos x="connsiteX545" y="connsiteY545"/>
                  </a:cxn>
                  <a:cxn ang="0">
                    <a:pos x="connsiteX546" y="connsiteY546"/>
                  </a:cxn>
                  <a:cxn ang="0">
                    <a:pos x="connsiteX547" y="connsiteY547"/>
                  </a:cxn>
                  <a:cxn ang="0">
                    <a:pos x="connsiteX548" y="connsiteY548"/>
                  </a:cxn>
                  <a:cxn ang="0">
                    <a:pos x="connsiteX549" y="connsiteY549"/>
                  </a:cxn>
                  <a:cxn ang="0">
                    <a:pos x="connsiteX550" y="connsiteY550"/>
                  </a:cxn>
                  <a:cxn ang="0">
                    <a:pos x="connsiteX551" y="connsiteY551"/>
                  </a:cxn>
                  <a:cxn ang="0">
                    <a:pos x="connsiteX552" y="connsiteY552"/>
                  </a:cxn>
                  <a:cxn ang="0">
                    <a:pos x="connsiteX553" y="connsiteY553"/>
                  </a:cxn>
                  <a:cxn ang="0">
                    <a:pos x="connsiteX554" y="connsiteY554"/>
                  </a:cxn>
                  <a:cxn ang="0">
                    <a:pos x="connsiteX555" y="connsiteY555"/>
                  </a:cxn>
                  <a:cxn ang="0">
                    <a:pos x="connsiteX556" y="connsiteY556"/>
                  </a:cxn>
                  <a:cxn ang="0">
                    <a:pos x="connsiteX557" y="connsiteY557"/>
                  </a:cxn>
                  <a:cxn ang="0">
                    <a:pos x="connsiteX558" y="connsiteY558"/>
                  </a:cxn>
                  <a:cxn ang="0">
                    <a:pos x="connsiteX559" y="connsiteY559"/>
                  </a:cxn>
                  <a:cxn ang="0">
                    <a:pos x="connsiteX560" y="connsiteY560"/>
                  </a:cxn>
                  <a:cxn ang="0">
                    <a:pos x="connsiteX561" y="connsiteY561"/>
                  </a:cxn>
                  <a:cxn ang="0">
                    <a:pos x="connsiteX562" y="connsiteY562"/>
                  </a:cxn>
                  <a:cxn ang="0">
                    <a:pos x="connsiteX563" y="connsiteY563"/>
                  </a:cxn>
                  <a:cxn ang="0">
                    <a:pos x="connsiteX564" y="connsiteY564"/>
                  </a:cxn>
                  <a:cxn ang="0">
                    <a:pos x="connsiteX565" y="connsiteY565"/>
                  </a:cxn>
                  <a:cxn ang="0">
                    <a:pos x="connsiteX566" y="connsiteY566"/>
                  </a:cxn>
                  <a:cxn ang="0">
                    <a:pos x="connsiteX567" y="connsiteY567"/>
                  </a:cxn>
                  <a:cxn ang="0">
                    <a:pos x="connsiteX568" y="connsiteY568"/>
                  </a:cxn>
                  <a:cxn ang="0">
                    <a:pos x="connsiteX569" y="connsiteY569"/>
                  </a:cxn>
                  <a:cxn ang="0">
                    <a:pos x="connsiteX570" y="connsiteY570"/>
                  </a:cxn>
                  <a:cxn ang="0">
                    <a:pos x="connsiteX571" y="connsiteY571"/>
                  </a:cxn>
                  <a:cxn ang="0">
                    <a:pos x="connsiteX572" y="connsiteY572"/>
                  </a:cxn>
                  <a:cxn ang="0">
                    <a:pos x="connsiteX573" y="connsiteY573"/>
                  </a:cxn>
                  <a:cxn ang="0">
                    <a:pos x="connsiteX574" y="connsiteY574"/>
                  </a:cxn>
                  <a:cxn ang="0">
                    <a:pos x="connsiteX575" y="connsiteY575"/>
                  </a:cxn>
                  <a:cxn ang="0">
                    <a:pos x="connsiteX576" y="connsiteY576"/>
                  </a:cxn>
                  <a:cxn ang="0">
                    <a:pos x="connsiteX577" y="connsiteY577"/>
                  </a:cxn>
                  <a:cxn ang="0">
                    <a:pos x="connsiteX578" y="connsiteY578"/>
                  </a:cxn>
                  <a:cxn ang="0">
                    <a:pos x="connsiteX579" y="connsiteY579"/>
                  </a:cxn>
                  <a:cxn ang="0">
                    <a:pos x="connsiteX580" y="connsiteY580"/>
                  </a:cxn>
                  <a:cxn ang="0">
                    <a:pos x="connsiteX581" y="connsiteY581"/>
                  </a:cxn>
                  <a:cxn ang="0">
                    <a:pos x="connsiteX582" y="connsiteY582"/>
                  </a:cxn>
                  <a:cxn ang="0">
                    <a:pos x="connsiteX583" y="connsiteY583"/>
                  </a:cxn>
                  <a:cxn ang="0">
                    <a:pos x="connsiteX584" y="connsiteY584"/>
                  </a:cxn>
                  <a:cxn ang="0">
                    <a:pos x="connsiteX585" y="connsiteY585"/>
                  </a:cxn>
                  <a:cxn ang="0">
                    <a:pos x="connsiteX586" y="connsiteY586"/>
                  </a:cxn>
                  <a:cxn ang="0">
                    <a:pos x="connsiteX587" y="connsiteY587"/>
                  </a:cxn>
                  <a:cxn ang="0">
                    <a:pos x="connsiteX588" y="connsiteY588"/>
                  </a:cxn>
                  <a:cxn ang="0">
                    <a:pos x="connsiteX589" y="connsiteY589"/>
                  </a:cxn>
                  <a:cxn ang="0">
                    <a:pos x="connsiteX590" y="connsiteY590"/>
                  </a:cxn>
                  <a:cxn ang="0">
                    <a:pos x="connsiteX591" y="connsiteY591"/>
                  </a:cxn>
                  <a:cxn ang="0">
                    <a:pos x="connsiteX592" y="connsiteY592"/>
                  </a:cxn>
                  <a:cxn ang="0">
                    <a:pos x="connsiteX593" y="connsiteY593"/>
                  </a:cxn>
                  <a:cxn ang="0">
                    <a:pos x="connsiteX594" y="connsiteY594"/>
                  </a:cxn>
                  <a:cxn ang="0">
                    <a:pos x="connsiteX595" y="connsiteY595"/>
                  </a:cxn>
                  <a:cxn ang="0">
                    <a:pos x="connsiteX596" y="connsiteY596"/>
                  </a:cxn>
                  <a:cxn ang="0">
                    <a:pos x="connsiteX597" y="connsiteY597"/>
                  </a:cxn>
                  <a:cxn ang="0">
                    <a:pos x="connsiteX598" y="connsiteY598"/>
                  </a:cxn>
                  <a:cxn ang="0">
                    <a:pos x="connsiteX599" y="connsiteY599"/>
                  </a:cxn>
                  <a:cxn ang="0">
                    <a:pos x="connsiteX600" y="connsiteY600"/>
                  </a:cxn>
                  <a:cxn ang="0">
                    <a:pos x="connsiteX601" y="connsiteY601"/>
                  </a:cxn>
                  <a:cxn ang="0">
                    <a:pos x="connsiteX602" y="connsiteY602"/>
                  </a:cxn>
                  <a:cxn ang="0">
                    <a:pos x="connsiteX603" y="connsiteY603"/>
                  </a:cxn>
                  <a:cxn ang="0">
                    <a:pos x="connsiteX604" y="connsiteY604"/>
                  </a:cxn>
                  <a:cxn ang="0">
                    <a:pos x="connsiteX605" y="connsiteY605"/>
                  </a:cxn>
                  <a:cxn ang="0">
                    <a:pos x="connsiteX606" y="connsiteY606"/>
                  </a:cxn>
                  <a:cxn ang="0">
                    <a:pos x="connsiteX607" y="connsiteY607"/>
                  </a:cxn>
                  <a:cxn ang="0">
                    <a:pos x="connsiteX608" y="connsiteY608"/>
                  </a:cxn>
                  <a:cxn ang="0">
                    <a:pos x="connsiteX609" y="connsiteY609"/>
                  </a:cxn>
                  <a:cxn ang="0">
                    <a:pos x="connsiteX610" y="connsiteY610"/>
                  </a:cxn>
                  <a:cxn ang="0">
                    <a:pos x="connsiteX611" y="connsiteY611"/>
                  </a:cxn>
                  <a:cxn ang="0">
                    <a:pos x="connsiteX612" y="connsiteY612"/>
                  </a:cxn>
                  <a:cxn ang="0">
                    <a:pos x="connsiteX613" y="connsiteY613"/>
                  </a:cxn>
                  <a:cxn ang="0">
                    <a:pos x="connsiteX614" y="connsiteY614"/>
                  </a:cxn>
                  <a:cxn ang="0">
                    <a:pos x="connsiteX615" y="connsiteY615"/>
                  </a:cxn>
                  <a:cxn ang="0">
                    <a:pos x="connsiteX616" y="connsiteY616"/>
                  </a:cxn>
                  <a:cxn ang="0">
                    <a:pos x="connsiteX617" y="connsiteY617"/>
                  </a:cxn>
                  <a:cxn ang="0">
                    <a:pos x="connsiteX618" y="connsiteY618"/>
                  </a:cxn>
                  <a:cxn ang="0">
                    <a:pos x="connsiteX619" y="connsiteY619"/>
                  </a:cxn>
                  <a:cxn ang="0">
                    <a:pos x="connsiteX620" y="connsiteY620"/>
                  </a:cxn>
                  <a:cxn ang="0">
                    <a:pos x="connsiteX621" y="connsiteY621"/>
                  </a:cxn>
                  <a:cxn ang="0">
                    <a:pos x="connsiteX622" y="connsiteY622"/>
                  </a:cxn>
                  <a:cxn ang="0">
                    <a:pos x="connsiteX623" y="connsiteY623"/>
                  </a:cxn>
                  <a:cxn ang="0">
                    <a:pos x="connsiteX624" y="connsiteY624"/>
                  </a:cxn>
                  <a:cxn ang="0">
                    <a:pos x="connsiteX625" y="connsiteY625"/>
                  </a:cxn>
                  <a:cxn ang="0">
                    <a:pos x="connsiteX626" y="connsiteY626"/>
                  </a:cxn>
                  <a:cxn ang="0">
                    <a:pos x="connsiteX627" y="connsiteY627"/>
                  </a:cxn>
                  <a:cxn ang="0">
                    <a:pos x="connsiteX628" y="connsiteY628"/>
                  </a:cxn>
                  <a:cxn ang="0">
                    <a:pos x="connsiteX629" y="connsiteY629"/>
                  </a:cxn>
                  <a:cxn ang="0">
                    <a:pos x="connsiteX630" y="connsiteY630"/>
                  </a:cxn>
                  <a:cxn ang="0">
                    <a:pos x="connsiteX631" y="connsiteY631"/>
                  </a:cxn>
                  <a:cxn ang="0">
                    <a:pos x="connsiteX632" y="connsiteY632"/>
                  </a:cxn>
                  <a:cxn ang="0">
                    <a:pos x="connsiteX633" y="connsiteY633"/>
                  </a:cxn>
                  <a:cxn ang="0">
                    <a:pos x="connsiteX634" y="connsiteY634"/>
                  </a:cxn>
                  <a:cxn ang="0">
                    <a:pos x="connsiteX635" y="connsiteY635"/>
                  </a:cxn>
                  <a:cxn ang="0">
                    <a:pos x="connsiteX636" y="connsiteY636"/>
                  </a:cxn>
                  <a:cxn ang="0">
                    <a:pos x="connsiteX637" y="connsiteY637"/>
                  </a:cxn>
                  <a:cxn ang="0">
                    <a:pos x="connsiteX638" y="connsiteY638"/>
                  </a:cxn>
                  <a:cxn ang="0">
                    <a:pos x="connsiteX639" y="connsiteY639"/>
                  </a:cxn>
                  <a:cxn ang="0">
                    <a:pos x="connsiteX640" y="connsiteY640"/>
                  </a:cxn>
                  <a:cxn ang="0">
                    <a:pos x="connsiteX641" y="connsiteY641"/>
                  </a:cxn>
                  <a:cxn ang="0">
                    <a:pos x="connsiteX642" y="connsiteY642"/>
                  </a:cxn>
                  <a:cxn ang="0">
                    <a:pos x="connsiteX643" y="connsiteY643"/>
                  </a:cxn>
                  <a:cxn ang="0">
                    <a:pos x="connsiteX644" y="connsiteY644"/>
                  </a:cxn>
                  <a:cxn ang="0">
                    <a:pos x="connsiteX645" y="connsiteY645"/>
                  </a:cxn>
                  <a:cxn ang="0">
                    <a:pos x="connsiteX646" y="connsiteY646"/>
                  </a:cxn>
                  <a:cxn ang="0">
                    <a:pos x="connsiteX647" y="connsiteY647"/>
                  </a:cxn>
                  <a:cxn ang="0">
                    <a:pos x="connsiteX648" y="connsiteY648"/>
                  </a:cxn>
                  <a:cxn ang="0">
                    <a:pos x="connsiteX649" y="connsiteY649"/>
                  </a:cxn>
                  <a:cxn ang="0">
                    <a:pos x="connsiteX650" y="connsiteY650"/>
                  </a:cxn>
                  <a:cxn ang="0">
                    <a:pos x="connsiteX651" y="connsiteY651"/>
                  </a:cxn>
                  <a:cxn ang="0">
                    <a:pos x="connsiteX652" y="connsiteY652"/>
                  </a:cxn>
                  <a:cxn ang="0">
                    <a:pos x="connsiteX653" y="connsiteY653"/>
                  </a:cxn>
                  <a:cxn ang="0">
                    <a:pos x="connsiteX654" y="connsiteY654"/>
                  </a:cxn>
                  <a:cxn ang="0">
                    <a:pos x="connsiteX655" y="connsiteY655"/>
                  </a:cxn>
                  <a:cxn ang="0">
                    <a:pos x="connsiteX656" y="connsiteY656"/>
                  </a:cxn>
                  <a:cxn ang="0">
                    <a:pos x="connsiteX657" y="connsiteY657"/>
                  </a:cxn>
                  <a:cxn ang="0">
                    <a:pos x="connsiteX658" y="connsiteY658"/>
                  </a:cxn>
                  <a:cxn ang="0">
                    <a:pos x="connsiteX659" y="connsiteY659"/>
                  </a:cxn>
                  <a:cxn ang="0">
                    <a:pos x="connsiteX660" y="connsiteY660"/>
                  </a:cxn>
                  <a:cxn ang="0">
                    <a:pos x="connsiteX661" y="connsiteY661"/>
                  </a:cxn>
                  <a:cxn ang="0">
                    <a:pos x="connsiteX662" y="connsiteY662"/>
                  </a:cxn>
                  <a:cxn ang="0">
                    <a:pos x="connsiteX663" y="connsiteY663"/>
                  </a:cxn>
                  <a:cxn ang="0">
                    <a:pos x="connsiteX664" y="connsiteY664"/>
                  </a:cxn>
                  <a:cxn ang="0">
                    <a:pos x="connsiteX665" y="connsiteY665"/>
                  </a:cxn>
                  <a:cxn ang="0">
                    <a:pos x="connsiteX666" y="connsiteY666"/>
                  </a:cxn>
                  <a:cxn ang="0">
                    <a:pos x="connsiteX667" y="connsiteY667"/>
                  </a:cxn>
                  <a:cxn ang="0">
                    <a:pos x="connsiteX668" y="connsiteY668"/>
                  </a:cxn>
                  <a:cxn ang="0">
                    <a:pos x="connsiteX669" y="connsiteY669"/>
                  </a:cxn>
                  <a:cxn ang="0">
                    <a:pos x="connsiteX670" y="connsiteY670"/>
                  </a:cxn>
                  <a:cxn ang="0">
                    <a:pos x="connsiteX671" y="connsiteY671"/>
                  </a:cxn>
                  <a:cxn ang="0">
                    <a:pos x="connsiteX672" y="connsiteY672"/>
                  </a:cxn>
                  <a:cxn ang="0">
                    <a:pos x="connsiteX673" y="connsiteY673"/>
                  </a:cxn>
                  <a:cxn ang="0">
                    <a:pos x="connsiteX674" y="connsiteY674"/>
                  </a:cxn>
                  <a:cxn ang="0">
                    <a:pos x="connsiteX675" y="connsiteY675"/>
                  </a:cxn>
                  <a:cxn ang="0">
                    <a:pos x="connsiteX676" y="connsiteY676"/>
                  </a:cxn>
                  <a:cxn ang="0">
                    <a:pos x="connsiteX677" y="connsiteY677"/>
                  </a:cxn>
                  <a:cxn ang="0">
                    <a:pos x="connsiteX678" y="connsiteY678"/>
                  </a:cxn>
                  <a:cxn ang="0">
                    <a:pos x="connsiteX679" y="connsiteY679"/>
                  </a:cxn>
                  <a:cxn ang="0">
                    <a:pos x="connsiteX680" y="connsiteY680"/>
                  </a:cxn>
                  <a:cxn ang="0">
                    <a:pos x="connsiteX681" y="connsiteY681"/>
                  </a:cxn>
                  <a:cxn ang="0">
                    <a:pos x="connsiteX682" y="connsiteY682"/>
                  </a:cxn>
                  <a:cxn ang="0">
                    <a:pos x="connsiteX683" y="connsiteY683"/>
                  </a:cxn>
                  <a:cxn ang="0">
                    <a:pos x="connsiteX684" y="connsiteY684"/>
                  </a:cxn>
                  <a:cxn ang="0">
                    <a:pos x="connsiteX685" y="connsiteY685"/>
                  </a:cxn>
                  <a:cxn ang="0">
                    <a:pos x="connsiteX686" y="connsiteY686"/>
                  </a:cxn>
                  <a:cxn ang="0">
                    <a:pos x="connsiteX687" y="connsiteY687"/>
                  </a:cxn>
                  <a:cxn ang="0">
                    <a:pos x="connsiteX688" y="connsiteY688"/>
                  </a:cxn>
                  <a:cxn ang="0">
                    <a:pos x="connsiteX689" y="connsiteY689"/>
                  </a:cxn>
                  <a:cxn ang="0">
                    <a:pos x="connsiteX690" y="connsiteY690"/>
                  </a:cxn>
                  <a:cxn ang="0">
                    <a:pos x="connsiteX691" y="connsiteY691"/>
                  </a:cxn>
                  <a:cxn ang="0">
                    <a:pos x="connsiteX692" y="connsiteY692"/>
                  </a:cxn>
                  <a:cxn ang="0">
                    <a:pos x="connsiteX693" y="connsiteY693"/>
                  </a:cxn>
                  <a:cxn ang="0">
                    <a:pos x="connsiteX694" y="connsiteY694"/>
                  </a:cxn>
                  <a:cxn ang="0">
                    <a:pos x="connsiteX695" y="connsiteY695"/>
                  </a:cxn>
                  <a:cxn ang="0">
                    <a:pos x="connsiteX696" y="connsiteY696"/>
                  </a:cxn>
                  <a:cxn ang="0">
                    <a:pos x="connsiteX697" y="connsiteY697"/>
                  </a:cxn>
                  <a:cxn ang="0">
                    <a:pos x="connsiteX698" y="connsiteY698"/>
                  </a:cxn>
                  <a:cxn ang="0">
                    <a:pos x="connsiteX699" y="connsiteY699"/>
                  </a:cxn>
                  <a:cxn ang="0">
                    <a:pos x="connsiteX700" y="connsiteY700"/>
                  </a:cxn>
                  <a:cxn ang="0">
                    <a:pos x="connsiteX701" y="connsiteY701"/>
                  </a:cxn>
                  <a:cxn ang="0">
                    <a:pos x="connsiteX702" y="connsiteY702"/>
                  </a:cxn>
                  <a:cxn ang="0">
                    <a:pos x="connsiteX703" y="connsiteY703"/>
                  </a:cxn>
                  <a:cxn ang="0">
                    <a:pos x="connsiteX704" y="connsiteY704"/>
                  </a:cxn>
                  <a:cxn ang="0">
                    <a:pos x="connsiteX705" y="connsiteY705"/>
                  </a:cxn>
                  <a:cxn ang="0">
                    <a:pos x="connsiteX706" y="connsiteY706"/>
                  </a:cxn>
                  <a:cxn ang="0">
                    <a:pos x="connsiteX707" y="connsiteY707"/>
                  </a:cxn>
                  <a:cxn ang="0">
                    <a:pos x="connsiteX708" y="connsiteY708"/>
                  </a:cxn>
                  <a:cxn ang="0">
                    <a:pos x="connsiteX709" y="connsiteY709"/>
                  </a:cxn>
                  <a:cxn ang="0">
                    <a:pos x="connsiteX710" y="connsiteY710"/>
                  </a:cxn>
                  <a:cxn ang="0">
                    <a:pos x="connsiteX711" y="connsiteY711"/>
                  </a:cxn>
                  <a:cxn ang="0">
                    <a:pos x="connsiteX712" y="connsiteY712"/>
                  </a:cxn>
                  <a:cxn ang="0">
                    <a:pos x="connsiteX713" y="connsiteY713"/>
                  </a:cxn>
                  <a:cxn ang="0">
                    <a:pos x="connsiteX714" y="connsiteY714"/>
                  </a:cxn>
                  <a:cxn ang="0">
                    <a:pos x="connsiteX715" y="connsiteY715"/>
                  </a:cxn>
                  <a:cxn ang="0">
                    <a:pos x="connsiteX716" y="connsiteY716"/>
                  </a:cxn>
                  <a:cxn ang="0">
                    <a:pos x="connsiteX717" y="connsiteY717"/>
                  </a:cxn>
                  <a:cxn ang="0">
                    <a:pos x="connsiteX718" y="connsiteY718"/>
                  </a:cxn>
                  <a:cxn ang="0">
                    <a:pos x="connsiteX719" y="connsiteY719"/>
                  </a:cxn>
                  <a:cxn ang="0">
                    <a:pos x="connsiteX720" y="connsiteY720"/>
                  </a:cxn>
                  <a:cxn ang="0">
                    <a:pos x="connsiteX721" y="connsiteY721"/>
                  </a:cxn>
                  <a:cxn ang="0">
                    <a:pos x="connsiteX722" y="connsiteY722"/>
                  </a:cxn>
                  <a:cxn ang="0">
                    <a:pos x="connsiteX723" y="connsiteY723"/>
                  </a:cxn>
                  <a:cxn ang="0">
                    <a:pos x="connsiteX724" y="connsiteY724"/>
                  </a:cxn>
                  <a:cxn ang="0">
                    <a:pos x="connsiteX725" y="connsiteY725"/>
                  </a:cxn>
                  <a:cxn ang="0">
                    <a:pos x="connsiteX726" y="connsiteY726"/>
                  </a:cxn>
                  <a:cxn ang="0">
                    <a:pos x="connsiteX727" y="connsiteY727"/>
                  </a:cxn>
                  <a:cxn ang="0">
                    <a:pos x="connsiteX728" y="connsiteY728"/>
                  </a:cxn>
                  <a:cxn ang="0">
                    <a:pos x="connsiteX729" y="connsiteY729"/>
                  </a:cxn>
                  <a:cxn ang="0">
                    <a:pos x="connsiteX730" y="connsiteY730"/>
                  </a:cxn>
                  <a:cxn ang="0">
                    <a:pos x="connsiteX731" y="connsiteY731"/>
                  </a:cxn>
                  <a:cxn ang="0">
                    <a:pos x="connsiteX732" y="connsiteY732"/>
                  </a:cxn>
                  <a:cxn ang="0">
                    <a:pos x="connsiteX733" y="connsiteY733"/>
                  </a:cxn>
                  <a:cxn ang="0">
                    <a:pos x="connsiteX734" y="connsiteY734"/>
                  </a:cxn>
                  <a:cxn ang="0">
                    <a:pos x="connsiteX735" y="connsiteY735"/>
                  </a:cxn>
                  <a:cxn ang="0">
                    <a:pos x="connsiteX736" y="connsiteY736"/>
                  </a:cxn>
                  <a:cxn ang="0">
                    <a:pos x="connsiteX737" y="connsiteY737"/>
                  </a:cxn>
                  <a:cxn ang="0">
                    <a:pos x="connsiteX738" y="connsiteY738"/>
                  </a:cxn>
                  <a:cxn ang="0">
                    <a:pos x="connsiteX739" y="connsiteY739"/>
                  </a:cxn>
                  <a:cxn ang="0">
                    <a:pos x="connsiteX740" y="connsiteY740"/>
                  </a:cxn>
                  <a:cxn ang="0">
                    <a:pos x="connsiteX741" y="connsiteY741"/>
                  </a:cxn>
                  <a:cxn ang="0">
                    <a:pos x="connsiteX742" y="connsiteY742"/>
                  </a:cxn>
                  <a:cxn ang="0">
                    <a:pos x="connsiteX743" y="connsiteY743"/>
                  </a:cxn>
                  <a:cxn ang="0">
                    <a:pos x="connsiteX744" y="connsiteY744"/>
                  </a:cxn>
                  <a:cxn ang="0">
                    <a:pos x="connsiteX745" y="connsiteY745"/>
                  </a:cxn>
                  <a:cxn ang="0">
                    <a:pos x="connsiteX746" y="connsiteY746"/>
                  </a:cxn>
                  <a:cxn ang="0">
                    <a:pos x="connsiteX747" y="connsiteY747"/>
                  </a:cxn>
                  <a:cxn ang="0">
                    <a:pos x="connsiteX748" y="connsiteY748"/>
                  </a:cxn>
                  <a:cxn ang="0">
                    <a:pos x="connsiteX749" y="connsiteY749"/>
                  </a:cxn>
                  <a:cxn ang="0">
                    <a:pos x="connsiteX750" y="connsiteY750"/>
                  </a:cxn>
                  <a:cxn ang="0">
                    <a:pos x="connsiteX751" y="connsiteY751"/>
                  </a:cxn>
                  <a:cxn ang="0">
                    <a:pos x="connsiteX752" y="connsiteY752"/>
                  </a:cxn>
                  <a:cxn ang="0">
                    <a:pos x="connsiteX753" y="connsiteY753"/>
                  </a:cxn>
                  <a:cxn ang="0">
                    <a:pos x="connsiteX754" y="connsiteY754"/>
                  </a:cxn>
                  <a:cxn ang="0">
                    <a:pos x="connsiteX755" y="connsiteY755"/>
                  </a:cxn>
                  <a:cxn ang="0">
                    <a:pos x="connsiteX756" y="connsiteY756"/>
                  </a:cxn>
                  <a:cxn ang="0">
                    <a:pos x="connsiteX757" y="connsiteY757"/>
                  </a:cxn>
                  <a:cxn ang="0">
                    <a:pos x="connsiteX758" y="connsiteY758"/>
                  </a:cxn>
                  <a:cxn ang="0">
                    <a:pos x="connsiteX759" y="connsiteY759"/>
                  </a:cxn>
                  <a:cxn ang="0">
                    <a:pos x="connsiteX760" y="connsiteY760"/>
                  </a:cxn>
                  <a:cxn ang="0">
                    <a:pos x="connsiteX761" y="connsiteY761"/>
                  </a:cxn>
                  <a:cxn ang="0">
                    <a:pos x="connsiteX762" y="connsiteY762"/>
                  </a:cxn>
                  <a:cxn ang="0">
                    <a:pos x="connsiteX763" y="connsiteY763"/>
                  </a:cxn>
                  <a:cxn ang="0">
                    <a:pos x="connsiteX764" y="connsiteY764"/>
                  </a:cxn>
                  <a:cxn ang="0">
                    <a:pos x="connsiteX765" y="connsiteY765"/>
                  </a:cxn>
                  <a:cxn ang="0">
                    <a:pos x="connsiteX766" y="connsiteY766"/>
                  </a:cxn>
                  <a:cxn ang="0">
                    <a:pos x="connsiteX767" y="connsiteY767"/>
                  </a:cxn>
                  <a:cxn ang="0">
                    <a:pos x="connsiteX768" y="connsiteY768"/>
                  </a:cxn>
                  <a:cxn ang="0">
                    <a:pos x="connsiteX769" y="connsiteY769"/>
                  </a:cxn>
                  <a:cxn ang="0">
                    <a:pos x="connsiteX770" y="connsiteY770"/>
                  </a:cxn>
                  <a:cxn ang="0">
                    <a:pos x="connsiteX771" y="connsiteY771"/>
                  </a:cxn>
                  <a:cxn ang="0">
                    <a:pos x="connsiteX772" y="connsiteY772"/>
                  </a:cxn>
                  <a:cxn ang="0">
                    <a:pos x="connsiteX773" y="connsiteY773"/>
                  </a:cxn>
                  <a:cxn ang="0">
                    <a:pos x="connsiteX774" y="connsiteY774"/>
                  </a:cxn>
                  <a:cxn ang="0">
                    <a:pos x="connsiteX775" y="connsiteY775"/>
                  </a:cxn>
                  <a:cxn ang="0">
                    <a:pos x="connsiteX776" y="connsiteY776"/>
                  </a:cxn>
                  <a:cxn ang="0">
                    <a:pos x="connsiteX777" y="connsiteY777"/>
                  </a:cxn>
                  <a:cxn ang="0">
                    <a:pos x="connsiteX778" y="connsiteY778"/>
                  </a:cxn>
                  <a:cxn ang="0">
                    <a:pos x="connsiteX779" y="connsiteY779"/>
                  </a:cxn>
                  <a:cxn ang="0">
                    <a:pos x="connsiteX780" y="connsiteY780"/>
                  </a:cxn>
                  <a:cxn ang="0">
                    <a:pos x="connsiteX781" y="connsiteY781"/>
                  </a:cxn>
                  <a:cxn ang="0">
                    <a:pos x="connsiteX782" y="connsiteY782"/>
                  </a:cxn>
                  <a:cxn ang="0">
                    <a:pos x="connsiteX783" y="connsiteY783"/>
                  </a:cxn>
                  <a:cxn ang="0">
                    <a:pos x="connsiteX784" y="connsiteY784"/>
                  </a:cxn>
                  <a:cxn ang="0">
                    <a:pos x="connsiteX785" y="connsiteY785"/>
                  </a:cxn>
                  <a:cxn ang="0">
                    <a:pos x="connsiteX786" y="connsiteY786"/>
                  </a:cxn>
                  <a:cxn ang="0">
                    <a:pos x="connsiteX787" y="connsiteY787"/>
                  </a:cxn>
                  <a:cxn ang="0">
                    <a:pos x="connsiteX788" y="connsiteY788"/>
                  </a:cxn>
                  <a:cxn ang="0">
                    <a:pos x="connsiteX789" y="connsiteY789"/>
                  </a:cxn>
                  <a:cxn ang="0">
                    <a:pos x="connsiteX790" y="connsiteY790"/>
                  </a:cxn>
                  <a:cxn ang="0">
                    <a:pos x="connsiteX791" y="connsiteY791"/>
                  </a:cxn>
                  <a:cxn ang="0">
                    <a:pos x="connsiteX792" y="connsiteY792"/>
                  </a:cxn>
                  <a:cxn ang="0">
                    <a:pos x="connsiteX793" y="connsiteY793"/>
                  </a:cxn>
                  <a:cxn ang="0">
                    <a:pos x="connsiteX794" y="connsiteY794"/>
                  </a:cxn>
                  <a:cxn ang="0">
                    <a:pos x="connsiteX795" y="connsiteY795"/>
                  </a:cxn>
                  <a:cxn ang="0">
                    <a:pos x="connsiteX796" y="connsiteY796"/>
                  </a:cxn>
                  <a:cxn ang="0">
                    <a:pos x="connsiteX797" y="connsiteY797"/>
                  </a:cxn>
                  <a:cxn ang="0">
                    <a:pos x="connsiteX798" y="connsiteY798"/>
                  </a:cxn>
                  <a:cxn ang="0">
                    <a:pos x="connsiteX799" y="connsiteY799"/>
                  </a:cxn>
                  <a:cxn ang="0">
                    <a:pos x="connsiteX800" y="connsiteY800"/>
                  </a:cxn>
                  <a:cxn ang="0">
                    <a:pos x="connsiteX801" y="connsiteY801"/>
                  </a:cxn>
                  <a:cxn ang="0">
                    <a:pos x="connsiteX802" y="connsiteY802"/>
                  </a:cxn>
                  <a:cxn ang="0">
                    <a:pos x="connsiteX803" y="connsiteY803"/>
                  </a:cxn>
                  <a:cxn ang="0">
                    <a:pos x="connsiteX804" y="connsiteY804"/>
                  </a:cxn>
                  <a:cxn ang="0">
                    <a:pos x="connsiteX805" y="connsiteY805"/>
                  </a:cxn>
                  <a:cxn ang="0">
                    <a:pos x="connsiteX806" y="connsiteY806"/>
                  </a:cxn>
                  <a:cxn ang="0">
                    <a:pos x="connsiteX807" y="connsiteY807"/>
                  </a:cxn>
                  <a:cxn ang="0">
                    <a:pos x="connsiteX808" y="connsiteY808"/>
                  </a:cxn>
                  <a:cxn ang="0">
                    <a:pos x="connsiteX809" y="connsiteY809"/>
                  </a:cxn>
                  <a:cxn ang="0">
                    <a:pos x="connsiteX810" y="connsiteY810"/>
                  </a:cxn>
                  <a:cxn ang="0">
                    <a:pos x="connsiteX811" y="connsiteY811"/>
                  </a:cxn>
                  <a:cxn ang="0">
                    <a:pos x="connsiteX812" y="connsiteY812"/>
                  </a:cxn>
                  <a:cxn ang="0">
                    <a:pos x="connsiteX813" y="connsiteY813"/>
                  </a:cxn>
                  <a:cxn ang="0">
                    <a:pos x="connsiteX814" y="connsiteY814"/>
                  </a:cxn>
                  <a:cxn ang="0">
                    <a:pos x="connsiteX815" y="connsiteY815"/>
                  </a:cxn>
                  <a:cxn ang="0">
                    <a:pos x="connsiteX816" y="connsiteY816"/>
                  </a:cxn>
                  <a:cxn ang="0">
                    <a:pos x="connsiteX817" y="connsiteY817"/>
                  </a:cxn>
                  <a:cxn ang="0">
                    <a:pos x="connsiteX818" y="connsiteY818"/>
                  </a:cxn>
                  <a:cxn ang="0">
                    <a:pos x="connsiteX819" y="connsiteY819"/>
                  </a:cxn>
                  <a:cxn ang="0">
                    <a:pos x="connsiteX820" y="connsiteY820"/>
                  </a:cxn>
                  <a:cxn ang="0">
                    <a:pos x="connsiteX821" y="connsiteY821"/>
                  </a:cxn>
                  <a:cxn ang="0">
                    <a:pos x="connsiteX822" y="connsiteY822"/>
                  </a:cxn>
                  <a:cxn ang="0">
                    <a:pos x="connsiteX823" y="connsiteY823"/>
                  </a:cxn>
                  <a:cxn ang="0">
                    <a:pos x="connsiteX824" y="connsiteY824"/>
                  </a:cxn>
                  <a:cxn ang="0">
                    <a:pos x="connsiteX825" y="connsiteY825"/>
                  </a:cxn>
                  <a:cxn ang="0">
                    <a:pos x="connsiteX826" y="connsiteY826"/>
                  </a:cxn>
                  <a:cxn ang="0">
                    <a:pos x="connsiteX827" y="connsiteY827"/>
                  </a:cxn>
                  <a:cxn ang="0">
                    <a:pos x="connsiteX828" y="connsiteY828"/>
                  </a:cxn>
                  <a:cxn ang="0">
                    <a:pos x="connsiteX829" y="connsiteY829"/>
                  </a:cxn>
                  <a:cxn ang="0">
                    <a:pos x="connsiteX830" y="connsiteY830"/>
                  </a:cxn>
                  <a:cxn ang="0">
                    <a:pos x="connsiteX831" y="connsiteY831"/>
                  </a:cxn>
                  <a:cxn ang="0">
                    <a:pos x="connsiteX832" y="connsiteY832"/>
                  </a:cxn>
                  <a:cxn ang="0">
                    <a:pos x="connsiteX833" y="connsiteY833"/>
                  </a:cxn>
                  <a:cxn ang="0">
                    <a:pos x="connsiteX834" y="connsiteY834"/>
                  </a:cxn>
                  <a:cxn ang="0">
                    <a:pos x="connsiteX835" y="connsiteY835"/>
                  </a:cxn>
                  <a:cxn ang="0">
                    <a:pos x="connsiteX836" y="connsiteY836"/>
                  </a:cxn>
                  <a:cxn ang="0">
                    <a:pos x="connsiteX837" y="connsiteY837"/>
                  </a:cxn>
                  <a:cxn ang="0">
                    <a:pos x="connsiteX838" y="connsiteY838"/>
                  </a:cxn>
                  <a:cxn ang="0">
                    <a:pos x="connsiteX839" y="connsiteY839"/>
                  </a:cxn>
                  <a:cxn ang="0">
                    <a:pos x="connsiteX840" y="connsiteY840"/>
                  </a:cxn>
                  <a:cxn ang="0">
                    <a:pos x="connsiteX841" y="connsiteY841"/>
                  </a:cxn>
                  <a:cxn ang="0">
                    <a:pos x="connsiteX842" y="connsiteY842"/>
                  </a:cxn>
                  <a:cxn ang="0">
                    <a:pos x="connsiteX843" y="connsiteY843"/>
                  </a:cxn>
                  <a:cxn ang="0">
                    <a:pos x="connsiteX844" y="connsiteY844"/>
                  </a:cxn>
                  <a:cxn ang="0">
                    <a:pos x="connsiteX845" y="connsiteY845"/>
                  </a:cxn>
                  <a:cxn ang="0">
                    <a:pos x="connsiteX846" y="connsiteY846"/>
                  </a:cxn>
                  <a:cxn ang="0">
                    <a:pos x="connsiteX847" y="connsiteY847"/>
                  </a:cxn>
                  <a:cxn ang="0">
                    <a:pos x="connsiteX848" y="connsiteY848"/>
                  </a:cxn>
                  <a:cxn ang="0">
                    <a:pos x="connsiteX849" y="connsiteY849"/>
                  </a:cxn>
                  <a:cxn ang="0">
                    <a:pos x="connsiteX850" y="connsiteY850"/>
                  </a:cxn>
                  <a:cxn ang="0">
                    <a:pos x="connsiteX851" y="connsiteY851"/>
                  </a:cxn>
                  <a:cxn ang="0">
                    <a:pos x="connsiteX852" y="connsiteY852"/>
                  </a:cxn>
                  <a:cxn ang="0">
                    <a:pos x="connsiteX853" y="connsiteY853"/>
                  </a:cxn>
                  <a:cxn ang="0">
                    <a:pos x="connsiteX854" y="connsiteY854"/>
                  </a:cxn>
                  <a:cxn ang="0">
                    <a:pos x="connsiteX855" y="connsiteY855"/>
                  </a:cxn>
                  <a:cxn ang="0">
                    <a:pos x="connsiteX856" y="connsiteY856"/>
                  </a:cxn>
                  <a:cxn ang="0">
                    <a:pos x="connsiteX857" y="connsiteY857"/>
                  </a:cxn>
                  <a:cxn ang="0">
                    <a:pos x="connsiteX858" y="connsiteY858"/>
                  </a:cxn>
                  <a:cxn ang="0">
                    <a:pos x="connsiteX859" y="connsiteY859"/>
                  </a:cxn>
                  <a:cxn ang="0">
                    <a:pos x="connsiteX860" y="connsiteY860"/>
                  </a:cxn>
                  <a:cxn ang="0">
                    <a:pos x="connsiteX861" y="connsiteY861"/>
                  </a:cxn>
                  <a:cxn ang="0">
                    <a:pos x="connsiteX862" y="connsiteY862"/>
                  </a:cxn>
                  <a:cxn ang="0">
                    <a:pos x="connsiteX863" y="connsiteY863"/>
                  </a:cxn>
                  <a:cxn ang="0">
                    <a:pos x="connsiteX864" y="connsiteY864"/>
                  </a:cxn>
                  <a:cxn ang="0">
                    <a:pos x="connsiteX865" y="connsiteY865"/>
                  </a:cxn>
                  <a:cxn ang="0">
                    <a:pos x="connsiteX866" y="connsiteY866"/>
                  </a:cxn>
                  <a:cxn ang="0">
                    <a:pos x="connsiteX867" y="connsiteY867"/>
                  </a:cxn>
                  <a:cxn ang="0">
                    <a:pos x="connsiteX868" y="connsiteY868"/>
                  </a:cxn>
                  <a:cxn ang="0">
                    <a:pos x="connsiteX869" y="connsiteY869"/>
                  </a:cxn>
                  <a:cxn ang="0">
                    <a:pos x="connsiteX870" y="connsiteY870"/>
                  </a:cxn>
                  <a:cxn ang="0">
                    <a:pos x="connsiteX871" y="connsiteY871"/>
                  </a:cxn>
                  <a:cxn ang="0">
                    <a:pos x="connsiteX872" y="connsiteY872"/>
                  </a:cxn>
                  <a:cxn ang="0">
                    <a:pos x="connsiteX873" y="connsiteY873"/>
                  </a:cxn>
                  <a:cxn ang="0">
                    <a:pos x="connsiteX874" y="connsiteY874"/>
                  </a:cxn>
                  <a:cxn ang="0">
                    <a:pos x="connsiteX875" y="connsiteY875"/>
                  </a:cxn>
                  <a:cxn ang="0">
                    <a:pos x="connsiteX876" y="connsiteY876"/>
                  </a:cxn>
                  <a:cxn ang="0">
                    <a:pos x="connsiteX877" y="connsiteY877"/>
                  </a:cxn>
                  <a:cxn ang="0">
                    <a:pos x="connsiteX878" y="connsiteY878"/>
                  </a:cxn>
                  <a:cxn ang="0">
                    <a:pos x="connsiteX879" y="connsiteY879"/>
                  </a:cxn>
                  <a:cxn ang="0">
                    <a:pos x="connsiteX880" y="connsiteY880"/>
                  </a:cxn>
                  <a:cxn ang="0">
                    <a:pos x="connsiteX881" y="connsiteY881"/>
                  </a:cxn>
                  <a:cxn ang="0">
                    <a:pos x="connsiteX882" y="connsiteY882"/>
                  </a:cxn>
                  <a:cxn ang="0">
                    <a:pos x="connsiteX883" y="connsiteY883"/>
                  </a:cxn>
                  <a:cxn ang="0">
                    <a:pos x="connsiteX884" y="connsiteY884"/>
                  </a:cxn>
                  <a:cxn ang="0">
                    <a:pos x="connsiteX885" y="connsiteY885"/>
                  </a:cxn>
                  <a:cxn ang="0">
                    <a:pos x="connsiteX886" y="connsiteY886"/>
                  </a:cxn>
                  <a:cxn ang="0">
                    <a:pos x="connsiteX887" y="connsiteY887"/>
                  </a:cxn>
                  <a:cxn ang="0">
                    <a:pos x="connsiteX888" y="connsiteY888"/>
                  </a:cxn>
                  <a:cxn ang="0">
                    <a:pos x="connsiteX889" y="connsiteY889"/>
                  </a:cxn>
                  <a:cxn ang="0">
                    <a:pos x="connsiteX890" y="connsiteY890"/>
                  </a:cxn>
                  <a:cxn ang="0">
                    <a:pos x="connsiteX891" y="connsiteY891"/>
                  </a:cxn>
                  <a:cxn ang="0">
                    <a:pos x="connsiteX892" y="connsiteY892"/>
                  </a:cxn>
                  <a:cxn ang="0">
                    <a:pos x="connsiteX893" y="connsiteY893"/>
                  </a:cxn>
                  <a:cxn ang="0">
                    <a:pos x="connsiteX894" y="connsiteY894"/>
                  </a:cxn>
                  <a:cxn ang="0">
                    <a:pos x="connsiteX895" y="connsiteY895"/>
                  </a:cxn>
                  <a:cxn ang="0">
                    <a:pos x="connsiteX896" y="connsiteY896"/>
                  </a:cxn>
                  <a:cxn ang="0">
                    <a:pos x="connsiteX897" y="connsiteY897"/>
                  </a:cxn>
                  <a:cxn ang="0">
                    <a:pos x="connsiteX898" y="connsiteY898"/>
                  </a:cxn>
                  <a:cxn ang="0">
                    <a:pos x="connsiteX899" y="connsiteY899"/>
                  </a:cxn>
                  <a:cxn ang="0">
                    <a:pos x="connsiteX900" y="connsiteY900"/>
                  </a:cxn>
                  <a:cxn ang="0">
                    <a:pos x="connsiteX901" y="connsiteY901"/>
                  </a:cxn>
                  <a:cxn ang="0">
                    <a:pos x="connsiteX902" y="connsiteY902"/>
                  </a:cxn>
                  <a:cxn ang="0">
                    <a:pos x="connsiteX903" y="connsiteY903"/>
                  </a:cxn>
                  <a:cxn ang="0">
                    <a:pos x="connsiteX904" y="connsiteY904"/>
                  </a:cxn>
                  <a:cxn ang="0">
                    <a:pos x="connsiteX905" y="connsiteY905"/>
                  </a:cxn>
                  <a:cxn ang="0">
                    <a:pos x="connsiteX906" y="connsiteY906"/>
                  </a:cxn>
                  <a:cxn ang="0">
                    <a:pos x="connsiteX907" y="connsiteY907"/>
                  </a:cxn>
                  <a:cxn ang="0">
                    <a:pos x="connsiteX908" y="connsiteY908"/>
                  </a:cxn>
                  <a:cxn ang="0">
                    <a:pos x="connsiteX909" y="connsiteY909"/>
                  </a:cxn>
                  <a:cxn ang="0">
                    <a:pos x="connsiteX910" y="connsiteY910"/>
                  </a:cxn>
                  <a:cxn ang="0">
                    <a:pos x="connsiteX911" y="connsiteY911"/>
                  </a:cxn>
                  <a:cxn ang="0">
                    <a:pos x="connsiteX912" y="connsiteY912"/>
                  </a:cxn>
                  <a:cxn ang="0">
                    <a:pos x="connsiteX913" y="connsiteY913"/>
                  </a:cxn>
                  <a:cxn ang="0">
                    <a:pos x="connsiteX914" y="connsiteY914"/>
                  </a:cxn>
                  <a:cxn ang="0">
                    <a:pos x="connsiteX915" y="connsiteY915"/>
                  </a:cxn>
                  <a:cxn ang="0">
                    <a:pos x="connsiteX916" y="connsiteY916"/>
                  </a:cxn>
                  <a:cxn ang="0">
                    <a:pos x="connsiteX917" y="connsiteY917"/>
                  </a:cxn>
                  <a:cxn ang="0">
                    <a:pos x="connsiteX918" y="connsiteY918"/>
                  </a:cxn>
                  <a:cxn ang="0">
                    <a:pos x="connsiteX919" y="connsiteY919"/>
                  </a:cxn>
                  <a:cxn ang="0">
                    <a:pos x="connsiteX920" y="connsiteY920"/>
                  </a:cxn>
                  <a:cxn ang="0">
                    <a:pos x="connsiteX921" y="connsiteY921"/>
                  </a:cxn>
                  <a:cxn ang="0">
                    <a:pos x="connsiteX922" y="connsiteY922"/>
                  </a:cxn>
                  <a:cxn ang="0">
                    <a:pos x="connsiteX923" y="connsiteY923"/>
                  </a:cxn>
                  <a:cxn ang="0">
                    <a:pos x="connsiteX924" y="connsiteY924"/>
                  </a:cxn>
                  <a:cxn ang="0">
                    <a:pos x="connsiteX925" y="connsiteY925"/>
                  </a:cxn>
                  <a:cxn ang="0">
                    <a:pos x="connsiteX926" y="connsiteY926"/>
                  </a:cxn>
                  <a:cxn ang="0">
                    <a:pos x="connsiteX927" y="connsiteY927"/>
                  </a:cxn>
                  <a:cxn ang="0">
                    <a:pos x="connsiteX928" y="connsiteY928"/>
                  </a:cxn>
                  <a:cxn ang="0">
                    <a:pos x="connsiteX929" y="connsiteY929"/>
                  </a:cxn>
                  <a:cxn ang="0">
                    <a:pos x="connsiteX930" y="connsiteY930"/>
                  </a:cxn>
                  <a:cxn ang="0">
                    <a:pos x="connsiteX931" y="connsiteY931"/>
                  </a:cxn>
                  <a:cxn ang="0">
                    <a:pos x="connsiteX932" y="connsiteY932"/>
                  </a:cxn>
                  <a:cxn ang="0">
                    <a:pos x="connsiteX933" y="connsiteY933"/>
                  </a:cxn>
                  <a:cxn ang="0">
                    <a:pos x="connsiteX934" y="connsiteY934"/>
                  </a:cxn>
                  <a:cxn ang="0">
                    <a:pos x="connsiteX935" y="connsiteY935"/>
                  </a:cxn>
                  <a:cxn ang="0">
                    <a:pos x="connsiteX936" y="connsiteY936"/>
                  </a:cxn>
                  <a:cxn ang="0">
                    <a:pos x="connsiteX937" y="connsiteY937"/>
                  </a:cxn>
                  <a:cxn ang="0">
                    <a:pos x="connsiteX938" y="connsiteY938"/>
                  </a:cxn>
                  <a:cxn ang="0">
                    <a:pos x="connsiteX939" y="connsiteY939"/>
                  </a:cxn>
                  <a:cxn ang="0">
                    <a:pos x="connsiteX940" y="connsiteY940"/>
                  </a:cxn>
                  <a:cxn ang="0">
                    <a:pos x="connsiteX941" y="connsiteY941"/>
                  </a:cxn>
                  <a:cxn ang="0">
                    <a:pos x="connsiteX942" y="connsiteY942"/>
                  </a:cxn>
                  <a:cxn ang="0">
                    <a:pos x="connsiteX943" y="connsiteY943"/>
                  </a:cxn>
                  <a:cxn ang="0">
                    <a:pos x="connsiteX944" y="connsiteY944"/>
                  </a:cxn>
                  <a:cxn ang="0">
                    <a:pos x="connsiteX945" y="connsiteY945"/>
                  </a:cxn>
                  <a:cxn ang="0">
                    <a:pos x="connsiteX946" y="connsiteY946"/>
                  </a:cxn>
                  <a:cxn ang="0">
                    <a:pos x="connsiteX947" y="connsiteY947"/>
                  </a:cxn>
                  <a:cxn ang="0">
                    <a:pos x="connsiteX948" y="connsiteY948"/>
                  </a:cxn>
                  <a:cxn ang="0">
                    <a:pos x="connsiteX949" y="connsiteY949"/>
                  </a:cxn>
                  <a:cxn ang="0">
                    <a:pos x="connsiteX950" y="connsiteY950"/>
                  </a:cxn>
                  <a:cxn ang="0">
                    <a:pos x="connsiteX951" y="connsiteY951"/>
                  </a:cxn>
                  <a:cxn ang="0">
                    <a:pos x="connsiteX952" y="connsiteY952"/>
                  </a:cxn>
                  <a:cxn ang="0">
                    <a:pos x="connsiteX953" y="connsiteY953"/>
                  </a:cxn>
                  <a:cxn ang="0">
                    <a:pos x="connsiteX954" y="connsiteY954"/>
                  </a:cxn>
                  <a:cxn ang="0">
                    <a:pos x="connsiteX955" y="connsiteY955"/>
                  </a:cxn>
                  <a:cxn ang="0">
                    <a:pos x="connsiteX956" y="connsiteY956"/>
                  </a:cxn>
                  <a:cxn ang="0">
                    <a:pos x="connsiteX957" y="connsiteY957"/>
                  </a:cxn>
                  <a:cxn ang="0">
                    <a:pos x="connsiteX958" y="connsiteY958"/>
                  </a:cxn>
                  <a:cxn ang="0">
                    <a:pos x="connsiteX959" y="connsiteY959"/>
                  </a:cxn>
                  <a:cxn ang="0">
                    <a:pos x="connsiteX960" y="connsiteY960"/>
                  </a:cxn>
                  <a:cxn ang="0">
                    <a:pos x="connsiteX961" y="connsiteY961"/>
                  </a:cxn>
                  <a:cxn ang="0">
                    <a:pos x="connsiteX962" y="connsiteY962"/>
                  </a:cxn>
                  <a:cxn ang="0">
                    <a:pos x="connsiteX963" y="connsiteY963"/>
                  </a:cxn>
                  <a:cxn ang="0">
                    <a:pos x="connsiteX964" y="connsiteY964"/>
                  </a:cxn>
                  <a:cxn ang="0">
                    <a:pos x="connsiteX965" y="connsiteY965"/>
                  </a:cxn>
                  <a:cxn ang="0">
                    <a:pos x="connsiteX966" y="connsiteY966"/>
                  </a:cxn>
                  <a:cxn ang="0">
                    <a:pos x="connsiteX967" y="connsiteY967"/>
                  </a:cxn>
                  <a:cxn ang="0">
                    <a:pos x="connsiteX968" y="connsiteY968"/>
                  </a:cxn>
                  <a:cxn ang="0">
                    <a:pos x="connsiteX969" y="connsiteY969"/>
                  </a:cxn>
                  <a:cxn ang="0">
                    <a:pos x="connsiteX970" y="connsiteY970"/>
                  </a:cxn>
                  <a:cxn ang="0">
                    <a:pos x="connsiteX971" y="connsiteY971"/>
                  </a:cxn>
                  <a:cxn ang="0">
                    <a:pos x="connsiteX972" y="connsiteY972"/>
                  </a:cxn>
                  <a:cxn ang="0">
                    <a:pos x="connsiteX973" y="connsiteY973"/>
                  </a:cxn>
                  <a:cxn ang="0">
                    <a:pos x="connsiteX974" y="connsiteY974"/>
                  </a:cxn>
                  <a:cxn ang="0">
                    <a:pos x="connsiteX975" y="connsiteY975"/>
                  </a:cxn>
                  <a:cxn ang="0">
                    <a:pos x="connsiteX976" y="connsiteY976"/>
                  </a:cxn>
                  <a:cxn ang="0">
                    <a:pos x="connsiteX977" y="connsiteY977"/>
                  </a:cxn>
                  <a:cxn ang="0">
                    <a:pos x="connsiteX978" y="connsiteY978"/>
                  </a:cxn>
                  <a:cxn ang="0">
                    <a:pos x="connsiteX979" y="connsiteY979"/>
                  </a:cxn>
                  <a:cxn ang="0">
                    <a:pos x="connsiteX980" y="connsiteY980"/>
                  </a:cxn>
                  <a:cxn ang="0">
                    <a:pos x="connsiteX981" y="connsiteY981"/>
                  </a:cxn>
                  <a:cxn ang="0">
                    <a:pos x="connsiteX982" y="connsiteY982"/>
                  </a:cxn>
                  <a:cxn ang="0">
                    <a:pos x="connsiteX983" y="connsiteY983"/>
                  </a:cxn>
                  <a:cxn ang="0">
                    <a:pos x="connsiteX984" y="connsiteY984"/>
                  </a:cxn>
                  <a:cxn ang="0">
                    <a:pos x="connsiteX985" y="connsiteY985"/>
                  </a:cxn>
                  <a:cxn ang="0">
                    <a:pos x="connsiteX986" y="connsiteY986"/>
                  </a:cxn>
                  <a:cxn ang="0">
                    <a:pos x="connsiteX987" y="connsiteY987"/>
                  </a:cxn>
                  <a:cxn ang="0">
                    <a:pos x="connsiteX988" y="connsiteY988"/>
                  </a:cxn>
                  <a:cxn ang="0">
                    <a:pos x="connsiteX989" y="connsiteY989"/>
                  </a:cxn>
                  <a:cxn ang="0">
                    <a:pos x="connsiteX990" y="connsiteY990"/>
                  </a:cxn>
                  <a:cxn ang="0">
                    <a:pos x="connsiteX991" y="connsiteY991"/>
                  </a:cxn>
                  <a:cxn ang="0">
                    <a:pos x="connsiteX992" y="connsiteY992"/>
                  </a:cxn>
                  <a:cxn ang="0">
                    <a:pos x="connsiteX993" y="connsiteY993"/>
                  </a:cxn>
                  <a:cxn ang="0">
                    <a:pos x="connsiteX994" y="connsiteY994"/>
                  </a:cxn>
                  <a:cxn ang="0">
                    <a:pos x="connsiteX995" y="connsiteY995"/>
                  </a:cxn>
                  <a:cxn ang="0">
                    <a:pos x="connsiteX996" y="connsiteY996"/>
                  </a:cxn>
                  <a:cxn ang="0">
                    <a:pos x="connsiteX997" y="connsiteY997"/>
                  </a:cxn>
                  <a:cxn ang="0">
                    <a:pos x="connsiteX998" y="connsiteY998"/>
                  </a:cxn>
                  <a:cxn ang="0">
                    <a:pos x="connsiteX999" y="connsiteY999"/>
                  </a:cxn>
                  <a:cxn ang="0">
                    <a:pos x="connsiteX1000" y="connsiteY1000"/>
                  </a:cxn>
                  <a:cxn ang="0">
                    <a:pos x="connsiteX1001" y="connsiteY1001"/>
                  </a:cxn>
                  <a:cxn ang="0">
                    <a:pos x="connsiteX1002" y="connsiteY1002"/>
                  </a:cxn>
                  <a:cxn ang="0">
                    <a:pos x="connsiteX1003" y="connsiteY1003"/>
                  </a:cxn>
                  <a:cxn ang="0">
                    <a:pos x="connsiteX1004" y="connsiteY1004"/>
                  </a:cxn>
                  <a:cxn ang="0">
                    <a:pos x="connsiteX1005" y="connsiteY1005"/>
                  </a:cxn>
                  <a:cxn ang="0">
                    <a:pos x="connsiteX1006" y="connsiteY1006"/>
                  </a:cxn>
                  <a:cxn ang="0">
                    <a:pos x="connsiteX1007" y="connsiteY1007"/>
                  </a:cxn>
                  <a:cxn ang="0">
                    <a:pos x="connsiteX1008" y="connsiteY1008"/>
                  </a:cxn>
                  <a:cxn ang="0">
                    <a:pos x="connsiteX1009" y="connsiteY1009"/>
                  </a:cxn>
                  <a:cxn ang="0">
                    <a:pos x="connsiteX1010" y="connsiteY1010"/>
                  </a:cxn>
                  <a:cxn ang="0">
                    <a:pos x="connsiteX1011" y="connsiteY1011"/>
                  </a:cxn>
                  <a:cxn ang="0">
                    <a:pos x="connsiteX1012" y="connsiteY1012"/>
                  </a:cxn>
                  <a:cxn ang="0">
                    <a:pos x="connsiteX1013" y="connsiteY1013"/>
                  </a:cxn>
                  <a:cxn ang="0">
                    <a:pos x="connsiteX1014" y="connsiteY1014"/>
                  </a:cxn>
                  <a:cxn ang="0">
                    <a:pos x="connsiteX1015" y="connsiteY1015"/>
                  </a:cxn>
                  <a:cxn ang="0">
                    <a:pos x="connsiteX1016" y="connsiteY1016"/>
                  </a:cxn>
                  <a:cxn ang="0">
                    <a:pos x="connsiteX1017" y="connsiteY1017"/>
                  </a:cxn>
                  <a:cxn ang="0">
                    <a:pos x="connsiteX1018" y="connsiteY1018"/>
                  </a:cxn>
                  <a:cxn ang="0">
                    <a:pos x="connsiteX1019" y="connsiteY1019"/>
                  </a:cxn>
                  <a:cxn ang="0">
                    <a:pos x="connsiteX1020" y="connsiteY1020"/>
                  </a:cxn>
                  <a:cxn ang="0">
                    <a:pos x="connsiteX1021" y="connsiteY1021"/>
                  </a:cxn>
                  <a:cxn ang="0">
                    <a:pos x="connsiteX1022" y="connsiteY1022"/>
                  </a:cxn>
                  <a:cxn ang="0">
                    <a:pos x="connsiteX1023" y="connsiteY1023"/>
                  </a:cxn>
                  <a:cxn ang="0">
                    <a:pos x="connsiteX1024" y="connsiteY1024"/>
                  </a:cxn>
                  <a:cxn ang="0">
                    <a:pos x="connsiteX1025" y="connsiteY1025"/>
                  </a:cxn>
                  <a:cxn ang="0">
                    <a:pos x="connsiteX1026" y="connsiteY1026"/>
                  </a:cxn>
                  <a:cxn ang="0">
                    <a:pos x="connsiteX1027" y="connsiteY1027"/>
                  </a:cxn>
                  <a:cxn ang="0">
                    <a:pos x="connsiteX1028" y="connsiteY1028"/>
                  </a:cxn>
                  <a:cxn ang="0">
                    <a:pos x="connsiteX1029" y="connsiteY1029"/>
                  </a:cxn>
                  <a:cxn ang="0">
                    <a:pos x="connsiteX1030" y="connsiteY1030"/>
                  </a:cxn>
                  <a:cxn ang="0">
                    <a:pos x="connsiteX1031" y="connsiteY1031"/>
                  </a:cxn>
                  <a:cxn ang="0">
                    <a:pos x="connsiteX1032" y="connsiteY1032"/>
                  </a:cxn>
                  <a:cxn ang="0">
                    <a:pos x="connsiteX1033" y="connsiteY1033"/>
                  </a:cxn>
                  <a:cxn ang="0">
                    <a:pos x="connsiteX1034" y="connsiteY1034"/>
                  </a:cxn>
                  <a:cxn ang="0">
                    <a:pos x="connsiteX1035" y="connsiteY1035"/>
                  </a:cxn>
                  <a:cxn ang="0">
                    <a:pos x="connsiteX1036" y="connsiteY1036"/>
                  </a:cxn>
                  <a:cxn ang="0">
                    <a:pos x="connsiteX1037" y="connsiteY1037"/>
                  </a:cxn>
                  <a:cxn ang="0">
                    <a:pos x="connsiteX1038" y="connsiteY1038"/>
                  </a:cxn>
                  <a:cxn ang="0">
                    <a:pos x="connsiteX1039" y="connsiteY1039"/>
                  </a:cxn>
                  <a:cxn ang="0">
                    <a:pos x="connsiteX1040" y="connsiteY1040"/>
                  </a:cxn>
                  <a:cxn ang="0">
                    <a:pos x="connsiteX1041" y="connsiteY1041"/>
                  </a:cxn>
                  <a:cxn ang="0">
                    <a:pos x="connsiteX1042" y="connsiteY1042"/>
                  </a:cxn>
                  <a:cxn ang="0">
                    <a:pos x="connsiteX1043" y="connsiteY1043"/>
                  </a:cxn>
                  <a:cxn ang="0">
                    <a:pos x="connsiteX1044" y="connsiteY1044"/>
                  </a:cxn>
                  <a:cxn ang="0">
                    <a:pos x="connsiteX1045" y="connsiteY1045"/>
                  </a:cxn>
                  <a:cxn ang="0">
                    <a:pos x="connsiteX1046" y="connsiteY1046"/>
                  </a:cxn>
                  <a:cxn ang="0">
                    <a:pos x="connsiteX1047" y="connsiteY1047"/>
                  </a:cxn>
                  <a:cxn ang="0">
                    <a:pos x="connsiteX1048" y="connsiteY1048"/>
                  </a:cxn>
                  <a:cxn ang="0">
                    <a:pos x="connsiteX1049" y="connsiteY1049"/>
                  </a:cxn>
                  <a:cxn ang="0">
                    <a:pos x="connsiteX1050" y="connsiteY1050"/>
                  </a:cxn>
                  <a:cxn ang="0">
                    <a:pos x="connsiteX1051" y="connsiteY1051"/>
                  </a:cxn>
                  <a:cxn ang="0">
                    <a:pos x="connsiteX1052" y="connsiteY1052"/>
                  </a:cxn>
                  <a:cxn ang="0">
                    <a:pos x="connsiteX1053" y="connsiteY1053"/>
                  </a:cxn>
                  <a:cxn ang="0">
                    <a:pos x="connsiteX1054" y="connsiteY1054"/>
                  </a:cxn>
                  <a:cxn ang="0">
                    <a:pos x="connsiteX1055" y="connsiteY1055"/>
                  </a:cxn>
                  <a:cxn ang="0">
                    <a:pos x="connsiteX1056" y="connsiteY1056"/>
                  </a:cxn>
                  <a:cxn ang="0">
                    <a:pos x="connsiteX1057" y="connsiteY1057"/>
                  </a:cxn>
                  <a:cxn ang="0">
                    <a:pos x="connsiteX1058" y="connsiteY1058"/>
                  </a:cxn>
                  <a:cxn ang="0">
                    <a:pos x="connsiteX1059" y="connsiteY1059"/>
                  </a:cxn>
                  <a:cxn ang="0">
                    <a:pos x="connsiteX1060" y="connsiteY1060"/>
                  </a:cxn>
                  <a:cxn ang="0">
                    <a:pos x="connsiteX1061" y="connsiteY1061"/>
                  </a:cxn>
                  <a:cxn ang="0">
                    <a:pos x="connsiteX1062" y="connsiteY1062"/>
                  </a:cxn>
                  <a:cxn ang="0">
                    <a:pos x="connsiteX1063" y="connsiteY1063"/>
                  </a:cxn>
                  <a:cxn ang="0">
                    <a:pos x="connsiteX1064" y="connsiteY1064"/>
                  </a:cxn>
                  <a:cxn ang="0">
                    <a:pos x="connsiteX1065" y="connsiteY1065"/>
                  </a:cxn>
                  <a:cxn ang="0">
                    <a:pos x="connsiteX1066" y="connsiteY1066"/>
                  </a:cxn>
                  <a:cxn ang="0">
                    <a:pos x="connsiteX1067" y="connsiteY1067"/>
                  </a:cxn>
                  <a:cxn ang="0">
                    <a:pos x="connsiteX1068" y="connsiteY1068"/>
                  </a:cxn>
                  <a:cxn ang="0">
                    <a:pos x="connsiteX1069" y="connsiteY1069"/>
                  </a:cxn>
                  <a:cxn ang="0">
                    <a:pos x="connsiteX1070" y="connsiteY1070"/>
                  </a:cxn>
                  <a:cxn ang="0">
                    <a:pos x="connsiteX1071" y="connsiteY1071"/>
                  </a:cxn>
                  <a:cxn ang="0">
                    <a:pos x="connsiteX1072" y="connsiteY1072"/>
                  </a:cxn>
                  <a:cxn ang="0">
                    <a:pos x="connsiteX1073" y="connsiteY1073"/>
                  </a:cxn>
                  <a:cxn ang="0">
                    <a:pos x="connsiteX1074" y="connsiteY1074"/>
                  </a:cxn>
                  <a:cxn ang="0">
                    <a:pos x="connsiteX1075" y="connsiteY1075"/>
                  </a:cxn>
                  <a:cxn ang="0">
                    <a:pos x="connsiteX1076" y="connsiteY1076"/>
                  </a:cxn>
                  <a:cxn ang="0">
                    <a:pos x="connsiteX1077" y="connsiteY1077"/>
                  </a:cxn>
                  <a:cxn ang="0">
                    <a:pos x="connsiteX1078" y="connsiteY1078"/>
                  </a:cxn>
                  <a:cxn ang="0">
                    <a:pos x="connsiteX1079" y="connsiteY1079"/>
                  </a:cxn>
                  <a:cxn ang="0">
                    <a:pos x="connsiteX1080" y="connsiteY1080"/>
                  </a:cxn>
                  <a:cxn ang="0">
                    <a:pos x="connsiteX1081" y="connsiteY1081"/>
                  </a:cxn>
                  <a:cxn ang="0">
                    <a:pos x="connsiteX1082" y="connsiteY1082"/>
                  </a:cxn>
                  <a:cxn ang="0">
                    <a:pos x="connsiteX1083" y="connsiteY1083"/>
                  </a:cxn>
                  <a:cxn ang="0">
                    <a:pos x="connsiteX1084" y="connsiteY1084"/>
                  </a:cxn>
                  <a:cxn ang="0">
                    <a:pos x="connsiteX1085" y="connsiteY1085"/>
                  </a:cxn>
                  <a:cxn ang="0">
                    <a:pos x="connsiteX1086" y="connsiteY1086"/>
                  </a:cxn>
                  <a:cxn ang="0">
                    <a:pos x="connsiteX1087" y="connsiteY1087"/>
                  </a:cxn>
                  <a:cxn ang="0">
                    <a:pos x="connsiteX1088" y="connsiteY1088"/>
                  </a:cxn>
                  <a:cxn ang="0">
                    <a:pos x="connsiteX1089" y="connsiteY1089"/>
                  </a:cxn>
                  <a:cxn ang="0">
                    <a:pos x="connsiteX1090" y="connsiteY1090"/>
                  </a:cxn>
                  <a:cxn ang="0">
                    <a:pos x="connsiteX1091" y="connsiteY1091"/>
                  </a:cxn>
                  <a:cxn ang="0">
                    <a:pos x="connsiteX1092" y="connsiteY1092"/>
                  </a:cxn>
                  <a:cxn ang="0">
                    <a:pos x="connsiteX1093" y="connsiteY1093"/>
                  </a:cxn>
                  <a:cxn ang="0">
                    <a:pos x="connsiteX1094" y="connsiteY1094"/>
                  </a:cxn>
                  <a:cxn ang="0">
                    <a:pos x="connsiteX1095" y="connsiteY1095"/>
                  </a:cxn>
                  <a:cxn ang="0">
                    <a:pos x="connsiteX1096" y="connsiteY1096"/>
                  </a:cxn>
                  <a:cxn ang="0">
                    <a:pos x="connsiteX1097" y="connsiteY1097"/>
                  </a:cxn>
                  <a:cxn ang="0">
                    <a:pos x="connsiteX1098" y="connsiteY1098"/>
                  </a:cxn>
                  <a:cxn ang="0">
                    <a:pos x="connsiteX1099" y="connsiteY1099"/>
                  </a:cxn>
                  <a:cxn ang="0">
                    <a:pos x="connsiteX1100" y="connsiteY1100"/>
                  </a:cxn>
                  <a:cxn ang="0">
                    <a:pos x="connsiteX1101" y="connsiteY1101"/>
                  </a:cxn>
                  <a:cxn ang="0">
                    <a:pos x="connsiteX1102" y="connsiteY1102"/>
                  </a:cxn>
                  <a:cxn ang="0">
                    <a:pos x="connsiteX1103" y="connsiteY1103"/>
                  </a:cxn>
                  <a:cxn ang="0">
                    <a:pos x="connsiteX1104" y="connsiteY1104"/>
                  </a:cxn>
                  <a:cxn ang="0">
                    <a:pos x="connsiteX1105" y="connsiteY1105"/>
                  </a:cxn>
                  <a:cxn ang="0">
                    <a:pos x="connsiteX1106" y="connsiteY1106"/>
                  </a:cxn>
                  <a:cxn ang="0">
                    <a:pos x="connsiteX1107" y="connsiteY1107"/>
                  </a:cxn>
                  <a:cxn ang="0">
                    <a:pos x="connsiteX1108" y="connsiteY1108"/>
                  </a:cxn>
                  <a:cxn ang="0">
                    <a:pos x="connsiteX1109" y="connsiteY1109"/>
                  </a:cxn>
                  <a:cxn ang="0">
                    <a:pos x="connsiteX1110" y="connsiteY1110"/>
                  </a:cxn>
                  <a:cxn ang="0">
                    <a:pos x="connsiteX1111" y="connsiteY1111"/>
                  </a:cxn>
                  <a:cxn ang="0">
                    <a:pos x="connsiteX1112" y="connsiteY1112"/>
                  </a:cxn>
                  <a:cxn ang="0">
                    <a:pos x="connsiteX1113" y="connsiteY1113"/>
                  </a:cxn>
                  <a:cxn ang="0">
                    <a:pos x="connsiteX1114" y="connsiteY1114"/>
                  </a:cxn>
                  <a:cxn ang="0">
                    <a:pos x="connsiteX1115" y="connsiteY1115"/>
                  </a:cxn>
                  <a:cxn ang="0">
                    <a:pos x="connsiteX1116" y="connsiteY1116"/>
                  </a:cxn>
                  <a:cxn ang="0">
                    <a:pos x="connsiteX1117" y="connsiteY1117"/>
                  </a:cxn>
                  <a:cxn ang="0">
                    <a:pos x="connsiteX1118" y="connsiteY1118"/>
                  </a:cxn>
                  <a:cxn ang="0">
                    <a:pos x="connsiteX1119" y="connsiteY1119"/>
                  </a:cxn>
                  <a:cxn ang="0">
                    <a:pos x="connsiteX1120" y="connsiteY1120"/>
                  </a:cxn>
                  <a:cxn ang="0">
                    <a:pos x="connsiteX1121" y="connsiteY1121"/>
                  </a:cxn>
                  <a:cxn ang="0">
                    <a:pos x="connsiteX1122" y="connsiteY1122"/>
                  </a:cxn>
                  <a:cxn ang="0">
                    <a:pos x="connsiteX1123" y="connsiteY1123"/>
                  </a:cxn>
                  <a:cxn ang="0">
                    <a:pos x="connsiteX1124" y="connsiteY1124"/>
                  </a:cxn>
                  <a:cxn ang="0">
                    <a:pos x="connsiteX1125" y="connsiteY1125"/>
                  </a:cxn>
                  <a:cxn ang="0">
                    <a:pos x="connsiteX1126" y="connsiteY1126"/>
                  </a:cxn>
                  <a:cxn ang="0">
                    <a:pos x="connsiteX1127" y="connsiteY1127"/>
                  </a:cxn>
                  <a:cxn ang="0">
                    <a:pos x="connsiteX1128" y="connsiteY1128"/>
                  </a:cxn>
                  <a:cxn ang="0">
                    <a:pos x="connsiteX1129" y="connsiteY1129"/>
                  </a:cxn>
                  <a:cxn ang="0">
                    <a:pos x="connsiteX1130" y="connsiteY1130"/>
                  </a:cxn>
                  <a:cxn ang="0">
                    <a:pos x="connsiteX1131" y="connsiteY1131"/>
                  </a:cxn>
                  <a:cxn ang="0">
                    <a:pos x="connsiteX1132" y="connsiteY1132"/>
                  </a:cxn>
                  <a:cxn ang="0">
                    <a:pos x="connsiteX1133" y="connsiteY1133"/>
                  </a:cxn>
                  <a:cxn ang="0">
                    <a:pos x="connsiteX1134" y="connsiteY1134"/>
                  </a:cxn>
                  <a:cxn ang="0">
                    <a:pos x="connsiteX1135" y="connsiteY1135"/>
                  </a:cxn>
                  <a:cxn ang="0">
                    <a:pos x="connsiteX1136" y="connsiteY1136"/>
                  </a:cxn>
                  <a:cxn ang="0">
                    <a:pos x="connsiteX1137" y="connsiteY1137"/>
                  </a:cxn>
                  <a:cxn ang="0">
                    <a:pos x="connsiteX1138" y="connsiteY1138"/>
                  </a:cxn>
                  <a:cxn ang="0">
                    <a:pos x="connsiteX1139" y="connsiteY1139"/>
                  </a:cxn>
                  <a:cxn ang="0">
                    <a:pos x="connsiteX1140" y="connsiteY1140"/>
                  </a:cxn>
                  <a:cxn ang="0">
                    <a:pos x="connsiteX1141" y="connsiteY1141"/>
                  </a:cxn>
                  <a:cxn ang="0">
                    <a:pos x="connsiteX1142" y="connsiteY1142"/>
                  </a:cxn>
                  <a:cxn ang="0">
                    <a:pos x="connsiteX1143" y="connsiteY1143"/>
                  </a:cxn>
                  <a:cxn ang="0">
                    <a:pos x="connsiteX1144" y="connsiteY1144"/>
                  </a:cxn>
                  <a:cxn ang="0">
                    <a:pos x="connsiteX1145" y="connsiteY1145"/>
                  </a:cxn>
                  <a:cxn ang="0">
                    <a:pos x="connsiteX1146" y="connsiteY1146"/>
                  </a:cxn>
                  <a:cxn ang="0">
                    <a:pos x="connsiteX1147" y="connsiteY1147"/>
                  </a:cxn>
                  <a:cxn ang="0">
                    <a:pos x="connsiteX1148" y="connsiteY1148"/>
                  </a:cxn>
                  <a:cxn ang="0">
                    <a:pos x="connsiteX1149" y="connsiteY1149"/>
                  </a:cxn>
                  <a:cxn ang="0">
                    <a:pos x="connsiteX1150" y="connsiteY1150"/>
                  </a:cxn>
                  <a:cxn ang="0">
                    <a:pos x="connsiteX1151" y="connsiteY1151"/>
                  </a:cxn>
                  <a:cxn ang="0">
                    <a:pos x="connsiteX1152" y="connsiteY1152"/>
                  </a:cxn>
                  <a:cxn ang="0">
                    <a:pos x="connsiteX1153" y="connsiteY1153"/>
                  </a:cxn>
                  <a:cxn ang="0">
                    <a:pos x="connsiteX1154" y="connsiteY1154"/>
                  </a:cxn>
                  <a:cxn ang="0">
                    <a:pos x="connsiteX1155" y="connsiteY1155"/>
                  </a:cxn>
                  <a:cxn ang="0">
                    <a:pos x="connsiteX1156" y="connsiteY1156"/>
                  </a:cxn>
                  <a:cxn ang="0">
                    <a:pos x="connsiteX1157" y="connsiteY1157"/>
                  </a:cxn>
                  <a:cxn ang="0">
                    <a:pos x="connsiteX1158" y="connsiteY1158"/>
                  </a:cxn>
                  <a:cxn ang="0">
                    <a:pos x="connsiteX1159" y="connsiteY1159"/>
                  </a:cxn>
                  <a:cxn ang="0">
                    <a:pos x="connsiteX1160" y="connsiteY1160"/>
                  </a:cxn>
                  <a:cxn ang="0">
                    <a:pos x="connsiteX1161" y="connsiteY1161"/>
                  </a:cxn>
                  <a:cxn ang="0">
                    <a:pos x="connsiteX1162" y="connsiteY1162"/>
                  </a:cxn>
                  <a:cxn ang="0">
                    <a:pos x="connsiteX1163" y="connsiteY1163"/>
                  </a:cxn>
                  <a:cxn ang="0">
                    <a:pos x="connsiteX1164" y="connsiteY1164"/>
                  </a:cxn>
                  <a:cxn ang="0">
                    <a:pos x="connsiteX1165" y="connsiteY1165"/>
                  </a:cxn>
                  <a:cxn ang="0">
                    <a:pos x="connsiteX1166" y="connsiteY1166"/>
                  </a:cxn>
                  <a:cxn ang="0">
                    <a:pos x="connsiteX1167" y="connsiteY1167"/>
                  </a:cxn>
                  <a:cxn ang="0">
                    <a:pos x="connsiteX1168" y="connsiteY1168"/>
                  </a:cxn>
                  <a:cxn ang="0">
                    <a:pos x="connsiteX1169" y="connsiteY1169"/>
                  </a:cxn>
                  <a:cxn ang="0">
                    <a:pos x="connsiteX1170" y="connsiteY1170"/>
                  </a:cxn>
                  <a:cxn ang="0">
                    <a:pos x="connsiteX1171" y="connsiteY1171"/>
                  </a:cxn>
                  <a:cxn ang="0">
                    <a:pos x="connsiteX1172" y="connsiteY1172"/>
                  </a:cxn>
                  <a:cxn ang="0">
                    <a:pos x="connsiteX1173" y="connsiteY1173"/>
                  </a:cxn>
                  <a:cxn ang="0">
                    <a:pos x="connsiteX1174" y="connsiteY1174"/>
                  </a:cxn>
                  <a:cxn ang="0">
                    <a:pos x="connsiteX1175" y="connsiteY1175"/>
                  </a:cxn>
                  <a:cxn ang="0">
                    <a:pos x="connsiteX1176" y="connsiteY1176"/>
                  </a:cxn>
                  <a:cxn ang="0">
                    <a:pos x="connsiteX1177" y="connsiteY1177"/>
                  </a:cxn>
                  <a:cxn ang="0">
                    <a:pos x="connsiteX1178" y="connsiteY1178"/>
                  </a:cxn>
                  <a:cxn ang="0">
                    <a:pos x="connsiteX1179" y="connsiteY1179"/>
                  </a:cxn>
                  <a:cxn ang="0">
                    <a:pos x="connsiteX1180" y="connsiteY1180"/>
                  </a:cxn>
                  <a:cxn ang="0">
                    <a:pos x="connsiteX1181" y="connsiteY1181"/>
                  </a:cxn>
                  <a:cxn ang="0">
                    <a:pos x="connsiteX1182" y="connsiteY1182"/>
                  </a:cxn>
                  <a:cxn ang="0">
                    <a:pos x="connsiteX1183" y="connsiteY1183"/>
                  </a:cxn>
                  <a:cxn ang="0">
                    <a:pos x="connsiteX1184" y="connsiteY1184"/>
                  </a:cxn>
                  <a:cxn ang="0">
                    <a:pos x="connsiteX1185" y="connsiteY1185"/>
                  </a:cxn>
                  <a:cxn ang="0">
                    <a:pos x="connsiteX1186" y="connsiteY1186"/>
                  </a:cxn>
                  <a:cxn ang="0">
                    <a:pos x="connsiteX1187" y="connsiteY1187"/>
                  </a:cxn>
                  <a:cxn ang="0">
                    <a:pos x="connsiteX1188" y="connsiteY1188"/>
                  </a:cxn>
                  <a:cxn ang="0">
                    <a:pos x="connsiteX1189" y="connsiteY1189"/>
                  </a:cxn>
                  <a:cxn ang="0">
                    <a:pos x="connsiteX1190" y="connsiteY1190"/>
                  </a:cxn>
                  <a:cxn ang="0">
                    <a:pos x="connsiteX1191" y="connsiteY1191"/>
                  </a:cxn>
                  <a:cxn ang="0">
                    <a:pos x="connsiteX1192" y="connsiteY1192"/>
                  </a:cxn>
                  <a:cxn ang="0">
                    <a:pos x="connsiteX1193" y="connsiteY1193"/>
                  </a:cxn>
                  <a:cxn ang="0">
                    <a:pos x="connsiteX1194" y="connsiteY1194"/>
                  </a:cxn>
                  <a:cxn ang="0">
                    <a:pos x="connsiteX1195" y="connsiteY1195"/>
                  </a:cxn>
                  <a:cxn ang="0">
                    <a:pos x="connsiteX1196" y="connsiteY1196"/>
                  </a:cxn>
                  <a:cxn ang="0">
                    <a:pos x="connsiteX1197" y="connsiteY1197"/>
                  </a:cxn>
                  <a:cxn ang="0">
                    <a:pos x="connsiteX1198" y="connsiteY1198"/>
                  </a:cxn>
                  <a:cxn ang="0">
                    <a:pos x="connsiteX1199" y="connsiteY1199"/>
                  </a:cxn>
                  <a:cxn ang="0">
                    <a:pos x="connsiteX1200" y="connsiteY1200"/>
                  </a:cxn>
                  <a:cxn ang="0">
                    <a:pos x="connsiteX1201" y="connsiteY1201"/>
                  </a:cxn>
                  <a:cxn ang="0">
                    <a:pos x="connsiteX1202" y="connsiteY1202"/>
                  </a:cxn>
                  <a:cxn ang="0">
                    <a:pos x="connsiteX1203" y="connsiteY1203"/>
                  </a:cxn>
                  <a:cxn ang="0">
                    <a:pos x="connsiteX1204" y="connsiteY1204"/>
                  </a:cxn>
                  <a:cxn ang="0">
                    <a:pos x="connsiteX1205" y="connsiteY1205"/>
                  </a:cxn>
                  <a:cxn ang="0">
                    <a:pos x="connsiteX1206" y="connsiteY1206"/>
                  </a:cxn>
                  <a:cxn ang="0">
                    <a:pos x="connsiteX1207" y="connsiteY1207"/>
                  </a:cxn>
                  <a:cxn ang="0">
                    <a:pos x="connsiteX1208" y="connsiteY1208"/>
                  </a:cxn>
                  <a:cxn ang="0">
                    <a:pos x="connsiteX1209" y="connsiteY1209"/>
                  </a:cxn>
                  <a:cxn ang="0">
                    <a:pos x="connsiteX1210" y="connsiteY1210"/>
                  </a:cxn>
                  <a:cxn ang="0">
                    <a:pos x="connsiteX1211" y="connsiteY1211"/>
                  </a:cxn>
                  <a:cxn ang="0">
                    <a:pos x="connsiteX1212" y="connsiteY1212"/>
                  </a:cxn>
                  <a:cxn ang="0">
                    <a:pos x="connsiteX1213" y="connsiteY1213"/>
                  </a:cxn>
                  <a:cxn ang="0">
                    <a:pos x="connsiteX1214" y="connsiteY1214"/>
                  </a:cxn>
                  <a:cxn ang="0">
                    <a:pos x="connsiteX1215" y="connsiteY1215"/>
                  </a:cxn>
                  <a:cxn ang="0">
                    <a:pos x="connsiteX1216" y="connsiteY1216"/>
                  </a:cxn>
                  <a:cxn ang="0">
                    <a:pos x="connsiteX1217" y="connsiteY1217"/>
                  </a:cxn>
                  <a:cxn ang="0">
                    <a:pos x="connsiteX1218" y="connsiteY1218"/>
                  </a:cxn>
                  <a:cxn ang="0">
                    <a:pos x="connsiteX1219" y="connsiteY1219"/>
                  </a:cxn>
                  <a:cxn ang="0">
                    <a:pos x="connsiteX1220" y="connsiteY1220"/>
                  </a:cxn>
                  <a:cxn ang="0">
                    <a:pos x="connsiteX1221" y="connsiteY1221"/>
                  </a:cxn>
                  <a:cxn ang="0">
                    <a:pos x="connsiteX1222" y="connsiteY1222"/>
                  </a:cxn>
                  <a:cxn ang="0">
                    <a:pos x="connsiteX1223" y="connsiteY1223"/>
                  </a:cxn>
                  <a:cxn ang="0">
                    <a:pos x="connsiteX1224" y="connsiteY1224"/>
                  </a:cxn>
                  <a:cxn ang="0">
                    <a:pos x="connsiteX1225" y="connsiteY1225"/>
                  </a:cxn>
                  <a:cxn ang="0">
                    <a:pos x="connsiteX1226" y="connsiteY1226"/>
                  </a:cxn>
                  <a:cxn ang="0">
                    <a:pos x="connsiteX1227" y="connsiteY1227"/>
                  </a:cxn>
                  <a:cxn ang="0">
                    <a:pos x="connsiteX1228" y="connsiteY1228"/>
                  </a:cxn>
                  <a:cxn ang="0">
                    <a:pos x="connsiteX1229" y="connsiteY1229"/>
                  </a:cxn>
                  <a:cxn ang="0">
                    <a:pos x="connsiteX1230" y="connsiteY1230"/>
                  </a:cxn>
                  <a:cxn ang="0">
                    <a:pos x="connsiteX1231" y="connsiteY1231"/>
                  </a:cxn>
                  <a:cxn ang="0">
                    <a:pos x="connsiteX1232" y="connsiteY1232"/>
                  </a:cxn>
                  <a:cxn ang="0">
                    <a:pos x="connsiteX1233" y="connsiteY1233"/>
                  </a:cxn>
                  <a:cxn ang="0">
                    <a:pos x="connsiteX1234" y="connsiteY1234"/>
                  </a:cxn>
                  <a:cxn ang="0">
                    <a:pos x="connsiteX1235" y="connsiteY1235"/>
                  </a:cxn>
                  <a:cxn ang="0">
                    <a:pos x="connsiteX1236" y="connsiteY1236"/>
                  </a:cxn>
                  <a:cxn ang="0">
                    <a:pos x="connsiteX1237" y="connsiteY1237"/>
                  </a:cxn>
                  <a:cxn ang="0">
                    <a:pos x="connsiteX1238" y="connsiteY1238"/>
                  </a:cxn>
                  <a:cxn ang="0">
                    <a:pos x="connsiteX1239" y="connsiteY1239"/>
                  </a:cxn>
                  <a:cxn ang="0">
                    <a:pos x="connsiteX1240" y="connsiteY1240"/>
                  </a:cxn>
                  <a:cxn ang="0">
                    <a:pos x="connsiteX1241" y="connsiteY1241"/>
                  </a:cxn>
                  <a:cxn ang="0">
                    <a:pos x="connsiteX1242" y="connsiteY1242"/>
                  </a:cxn>
                  <a:cxn ang="0">
                    <a:pos x="connsiteX1243" y="connsiteY1243"/>
                  </a:cxn>
                  <a:cxn ang="0">
                    <a:pos x="connsiteX1244" y="connsiteY1244"/>
                  </a:cxn>
                  <a:cxn ang="0">
                    <a:pos x="connsiteX1245" y="connsiteY1245"/>
                  </a:cxn>
                  <a:cxn ang="0">
                    <a:pos x="connsiteX1246" y="connsiteY1246"/>
                  </a:cxn>
                  <a:cxn ang="0">
                    <a:pos x="connsiteX1247" y="connsiteY1247"/>
                  </a:cxn>
                  <a:cxn ang="0">
                    <a:pos x="connsiteX1248" y="connsiteY1248"/>
                  </a:cxn>
                  <a:cxn ang="0">
                    <a:pos x="connsiteX1249" y="connsiteY1249"/>
                  </a:cxn>
                  <a:cxn ang="0">
                    <a:pos x="connsiteX1250" y="connsiteY1250"/>
                  </a:cxn>
                  <a:cxn ang="0">
                    <a:pos x="connsiteX1251" y="connsiteY1251"/>
                  </a:cxn>
                  <a:cxn ang="0">
                    <a:pos x="connsiteX1252" y="connsiteY1252"/>
                  </a:cxn>
                  <a:cxn ang="0">
                    <a:pos x="connsiteX1253" y="connsiteY1253"/>
                  </a:cxn>
                  <a:cxn ang="0">
                    <a:pos x="connsiteX1254" y="connsiteY1254"/>
                  </a:cxn>
                  <a:cxn ang="0">
                    <a:pos x="connsiteX1255" y="connsiteY1255"/>
                  </a:cxn>
                  <a:cxn ang="0">
                    <a:pos x="connsiteX1256" y="connsiteY1256"/>
                  </a:cxn>
                  <a:cxn ang="0">
                    <a:pos x="connsiteX1257" y="connsiteY1257"/>
                  </a:cxn>
                  <a:cxn ang="0">
                    <a:pos x="connsiteX1258" y="connsiteY1258"/>
                  </a:cxn>
                  <a:cxn ang="0">
                    <a:pos x="connsiteX1259" y="connsiteY1259"/>
                  </a:cxn>
                  <a:cxn ang="0">
                    <a:pos x="connsiteX1260" y="connsiteY1260"/>
                  </a:cxn>
                  <a:cxn ang="0">
                    <a:pos x="connsiteX1261" y="connsiteY1261"/>
                  </a:cxn>
                  <a:cxn ang="0">
                    <a:pos x="connsiteX1262" y="connsiteY1262"/>
                  </a:cxn>
                  <a:cxn ang="0">
                    <a:pos x="connsiteX1263" y="connsiteY1263"/>
                  </a:cxn>
                  <a:cxn ang="0">
                    <a:pos x="connsiteX1264" y="connsiteY1264"/>
                  </a:cxn>
                  <a:cxn ang="0">
                    <a:pos x="connsiteX1265" y="connsiteY1265"/>
                  </a:cxn>
                  <a:cxn ang="0">
                    <a:pos x="connsiteX1266" y="connsiteY1266"/>
                  </a:cxn>
                  <a:cxn ang="0">
                    <a:pos x="connsiteX1267" y="connsiteY1267"/>
                  </a:cxn>
                  <a:cxn ang="0">
                    <a:pos x="connsiteX1268" y="connsiteY1268"/>
                  </a:cxn>
                  <a:cxn ang="0">
                    <a:pos x="connsiteX1269" y="connsiteY1269"/>
                  </a:cxn>
                  <a:cxn ang="0">
                    <a:pos x="connsiteX1270" y="connsiteY1270"/>
                  </a:cxn>
                  <a:cxn ang="0">
                    <a:pos x="connsiteX1271" y="connsiteY1271"/>
                  </a:cxn>
                  <a:cxn ang="0">
                    <a:pos x="connsiteX1272" y="connsiteY1272"/>
                  </a:cxn>
                  <a:cxn ang="0">
                    <a:pos x="connsiteX1273" y="connsiteY1273"/>
                  </a:cxn>
                  <a:cxn ang="0">
                    <a:pos x="connsiteX1274" y="connsiteY1274"/>
                  </a:cxn>
                  <a:cxn ang="0">
                    <a:pos x="connsiteX1275" y="connsiteY1275"/>
                  </a:cxn>
                  <a:cxn ang="0">
                    <a:pos x="connsiteX1276" y="connsiteY1276"/>
                  </a:cxn>
                  <a:cxn ang="0">
                    <a:pos x="connsiteX1277" y="connsiteY1277"/>
                  </a:cxn>
                  <a:cxn ang="0">
                    <a:pos x="connsiteX1278" y="connsiteY1278"/>
                  </a:cxn>
                  <a:cxn ang="0">
                    <a:pos x="connsiteX1279" y="connsiteY1279"/>
                  </a:cxn>
                  <a:cxn ang="0">
                    <a:pos x="connsiteX1280" y="connsiteY1280"/>
                  </a:cxn>
                  <a:cxn ang="0">
                    <a:pos x="connsiteX1281" y="connsiteY1281"/>
                  </a:cxn>
                  <a:cxn ang="0">
                    <a:pos x="connsiteX1282" y="connsiteY1282"/>
                  </a:cxn>
                  <a:cxn ang="0">
                    <a:pos x="connsiteX1283" y="connsiteY1283"/>
                  </a:cxn>
                  <a:cxn ang="0">
                    <a:pos x="connsiteX1284" y="connsiteY1284"/>
                  </a:cxn>
                  <a:cxn ang="0">
                    <a:pos x="connsiteX1285" y="connsiteY1285"/>
                  </a:cxn>
                  <a:cxn ang="0">
                    <a:pos x="connsiteX1286" y="connsiteY1286"/>
                  </a:cxn>
                  <a:cxn ang="0">
                    <a:pos x="connsiteX1287" y="connsiteY1287"/>
                  </a:cxn>
                  <a:cxn ang="0">
                    <a:pos x="connsiteX1288" y="connsiteY1288"/>
                  </a:cxn>
                  <a:cxn ang="0">
                    <a:pos x="connsiteX1289" y="connsiteY1289"/>
                  </a:cxn>
                  <a:cxn ang="0">
                    <a:pos x="connsiteX1290" y="connsiteY1290"/>
                  </a:cxn>
                  <a:cxn ang="0">
                    <a:pos x="connsiteX1291" y="connsiteY1291"/>
                  </a:cxn>
                  <a:cxn ang="0">
                    <a:pos x="connsiteX1292" y="connsiteY1292"/>
                  </a:cxn>
                  <a:cxn ang="0">
                    <a:pos x="connsiteX1293" y="connsiteY1293"/>
                  </a:cxn>
                  <a:cxn ang="0">
                    <a:pos x="connsiteX1294" y="connsiteY1294"/>
                  </a:cxn>
                  <a:cxn ang="0">
                    <a:pos x="connsiteX1295" y="connsiteY1295"/>
                  </a:cxn>
                  <a:cxn ang="0">
                    <a:pos x="connsiteX1296" y="connsiteY1296"/>
                  </a:cxn>
                  <a:cxn ang="0">
                    <a:pos x="connsiteX1297" y="connsiteY1297"/>
                  </a:cxn>
                  <a:cxn ang="0">
                    <a:pos x="connsiteX1298" y="connsiteY1298"/>
                  </a:cxn>
                  <a:cxn ang="0">
                    <a:pos x="connsiteX1299" y="connsiteY1299"/>
                  </a:cxn>
                  <a:cxn ang="0">
                    <a:pos x="connsiteX1300" y="connsiteY1300"/>
                  </a:cxn>
                  <a:cxn ang="0">
                    <a:pos x="connsiteX1301" y="connsiteY1301"/>
                  </a:cxn>
                  <a:cxn ang="0">
                    <a:pos x="connsiteX1302" y="connsiteY1302"/>
                  </a:cxn>
                  <a:cxn ang="0">
                    <a:pos x="connsiteX1303" y="connsiteY1303"/>
                  </a:cxn>
                  <a:cxn ang="0">
                    <a:pos x="connsiteX1304" y="connsiteY1304"/>
                  </a:cxn>
                  <a:cxn ang="0">
                    <a:pos x="connsiteX1305" y="connsiteY1305"/>
                  </a:cxn>
                  <a:cxn ang="0">
                    <a:pos x="connsiteX1306" y="connsiteY1306"/>
                  </a:cxn>
                  <a:cxn ang="0">
                    <a:pos x="connsiteX1307" y="connsiteY1307"/>
                  </a:cxn>
                  <a:cxn ang="0">
                    <a:pos x="connsiteX1308" y="connsiteY1308"/>
                  </a:cxn>
                  <a:cxn ang="0">
                    <a:pos x="connsiteX1309" y="connsiteY1309"/>
                  </a:cxn>
                  <a:cxn ang="0">
                    <a:pos x="connsiteX1310" y="connsiteY1310"/>
                  </a:cxn>
                  <a:cxn ang="0">
                    <a:pos x="connsiteX1311" y="connsiteY1311"/>
                  </a:cxn>
                  <a:cxn ang="0">
                    <a:pos x="connsiteX1312" y="connsiteY1312"/>
                  </a:cxn>
                  <a:cxn ang="0">
                    <a:pos x="connsiteX1313" y="connsiteY1313"/>
                  </a:cxn>
                  <a:cxn ang="0">
                    <a:pos x="connsiteX1314" y="connsiteY1314"/>
                  </a:cxn>
                  <a:cxn ang="0">
                    <a:pos x="connsiteX1315" y="connsiteY1315"/>
                  </a:cxn>
                  <a:cxn ang="0">
                    <a:pos x="connsiteX1316" y="connsiteY1316"/>
                  </a:cxn>
                  <a:cxn ang="0">
                    <a:pos x="connsiteX1317" y="connsiteY1317"/>
                  </a:cxn>
                  <a:cxn ang="0">
                    <a:pos x="connsiteX1318" y="connsiteY1318"/>
                  </a:cxn>
                  <a:cxn ang="0">
                    <a:pos x="connsiteX1319" y="connsiteY1319"/>
                  </a:cxn>
                  <a:cxn ang="0">
                    <a:pos x="connsiteX1320" y="connsiteY1320"/>
                  </a:cxn>
                  <a:cxn ang="0">
                    <a:pos x="connsiteX1321" y="connsiteY1321"/>
                  </a:cxn>
                  <a:cxn ang="0">
                    <a:pos x="connsiteX1322" y="connsiteY1322"/>
                  </a:cxn>
                  <a:cxn ang="0">
                    <a:pos x="connsiteX1323" y="connsiteY1323"/>
                  </a:cxn>
                  <a:cxn ang="0">
                    <a:pos x="connsiteX1324" y="connsiteY1324"/>
                  </a:cxn>
                  <a:cxn ang="0">
                    <a:pos x="connsiteX1325" y="connsiteY1325"/>
                  </a:cxn>
                  <a:cxn ang="0">
                    <a:pos x="connsiteX1326" y="connsiteY1326"/>
                  </a:cxn>
                  <a:cxn ang="0">
                    <a:pos x="connsiteX1327" y="connsiteY1327"/>
                  </a:cxn>
                  <a:cxn ang="0">
                    <a:pos x="connsiteX1328" y="connsiteY1328"/>
                  </a:cxn>
                  <a:cxn ang="0">
                    <a:pos x="connsiteX1329" y="connsiteY1329"/>
                  </a:cxn>
                  <a:cxn ang="0">
                    <a:pos x="connsiteX1330" y="connsiteY1330"/>
                  </a:cxn>
                  <a:cxn ang="0">
                    <a:pos x="connsiteX1331" y="connsiteY1331"/>
                  </a:cxn>
                  <a:cxn ang="0">
                    <a:pos x="connsiteX1332" y="connsiteY1332"/>
                  </a:cxn>
                  <a:cxn ang="0">
                    <a:pos x="connsiteX1333" y="connsiteY1333"/>
                  </a:cxn>
                  <a:cxn ang="0">
                    <a:pos x="connsiteX1334" y="connsiteY1334"/>
                  </a:cxn>
                  <a:cxn ang="0">
                    <a:pos x="connsiteX1335" y="connsiteY1335"/>
                  </a:cxn>
                  <a:cxn ang="0">
                    <a:pos x="connsiteX1336" y="connsiteY1336"/>
                  </a:cxn>
                  <a:cxn ang="0">
                    <a:pos x="connsiteX1337" y="connsiteY1337"/>
                  </a:cxn>
                  <a:cxn ang="0">
                    <a:pos x="connsiteX1338" y="connsiteY1338"/>
                  </a:cxn>
                  <a:cxn ang="0">
                    <a:pos x="connsiteX1339" y="connsiteY1339"/>
                  </a:cxn>
                  <a:cxn ang="0">
                    <a:pos x="connsiteX1340" y="connsiteY1340"/>
                  </a:cxn>
                  <a:cxn ang="0">
                    <a:pos x="connsiteX1341" y="connsiteY1341"/>
                  </a:cxn>
                  <a:cxn ang="0">
                    <a:pos x="connsiteX1342" y="connsiteY1342"/>
                  </a:cxn>
                  <a:cxn ang="0">
                    <a:pos x="connsiteX1343" y="connsiteY1343"/>
                  </a:cxn>
                  <a:cxn ang="0">
                    <a:pos x="connsiteX1344" y="connsiteY1344"/>
                  </a:cxn>
                  <a:cxn ang="0">
                    <a:pos x="connsiteX1345" y="connsiteY1345"/>
                  </a:cxn>
                  <a:cxn ang="0">
                    <a:pos x="connsiteX1346" y="connsiteY1346"/>
                  </a:cxn>
                  <a:cxn ang="0">
                    <a:pos x="connsiteX1347" y="connsiteY1347"/>
                  </a:cxn>
                  <a:cxn ang="0">
                    <a:pos x="connsiteX1348" y="connsiteY1348"/>
                  </a:cxn>
                  <a:cxn ang="0">
                    <a:pos x="connsiteX1349" y="connsiteY1349"/>
                  </a:cxn>
                  <a:cxn ang="0">
                    <a:pos x="connsiteX1350" y="connsiteY1350"/>
                  </a:cxn>
                  <a:cxn ang="0">
                    <a:pos x="connsiteX1351" y="connsiteY1351"/>
                  </a:cxn>
                  <a:cxn ang="0">
                    <a:pos x="connsiteX1352" y="connsiteY1352"/>
                  </a:cxn>
                  <a:cxn ang="0">
                    <a:pos x="connsiteX1353" y="connsiteY1353"/>
                  </a:cxn>
                  <a:cxn ang="0">
                    <a:pos x="connsiteX1354" y="connsiteY1354"/>
                  </a:cxn>
                  <a:cxn ang="0">
                    <a:pos x="connsiteX1355" y="connsiteY1355"/>
                  </a:cxn>
                  <a:cxn ang="0">
                    <a:pos x="connsiteX1356" y="connsiteY1356"/>
                  </a:cxn>
                  <a:cxn ang="0">
                    <a:pos x="connsiteX1357" y="connsiteY1357"/>
                  </a:cxn>
                  <a:cxn ang="0">
                    <a:pos x="connsiteX1358" y="connsiteY1358"/>
                  </a:cxn>
                  <a:cxn ang="0">
                    <a:pos x="connsiteX1359" y="connsiteY1359"/>
                  </a:cxn>
                  <a:cxn ang="0">
                    <a:pos x="connsiteX1360" y="connsiteY1360"/>
                  </a:cxn>
                  <a:cxn ang="0">
                    <a:pos x="connsiteX1361" y="connsiteY1361"/>
                  </a:cxn>
                  <a:cxn ang="0">
                    <a:pos x="connsiteX1362" y="connsiteY1362"/>
                  </a:cxn>
                  <a:cxn ang="0">
                    <a:pos x="connsiteX1363" y="connsiteY1363"/>
                  </a:cxn>
                  <a:cxn ang="0">
                    <a:pos x="connsiteX1364" y="connsiteY1364"/>
                  </a:cxn>
                  <a:cxn ang="0">
                    <a:pos x="connsiteX1365" y="connsiteY1365"/>
                  </a:cxn>
                  <a:cxn ang="0">
                    <a:pos x="connsiteX1366" y="connsiteY1366"/>
                  </a:cxn>
                  <a:cxn ang="0">
                    <a:pos x="connsiteX1367" y="connsiteY1367"/>
                  </a:cxn>
                  <a:cxn ang="0">
                    <a:pos x="connsiteX1368" y="connsiteY1368"/>
                  </a:cxn>
                  <a:cxn ang="0">
                    <a:pos x="connsiteX1369" y="connsiteY1369"/>
                  </a:cxn>
                  <a:cxn ang="0">
                    <a:pos x="connsiteX1370" y="connsiteY1370"/>
                  </a:cxn>
                  <a:cxn ang="0">
                    <a:pos x="connsiteX1371" y="connsiteY1371"/>
                  </a:cxn>
                  <a:cxn ang="0">
                    <a:pos x="connsiteX1372" y="connsiteY1372"/>
                  </a:cxn>
                  <a:cxn ang="0">
                    <a:pos x="connsiteX1373" y="connsiteY1373"/>
                  </a:cxn>
                  <a:cxn ang="0">
                    <a:pos x="connsiteX1374" y="connsiteY1374"/>
                  </a:cxn>
                  <a:cxn ang="0">
                    <a:pos x="connsiteX1375" y="connsiteY1375"/>
                  </a:cxn>
                  <a:cxn ang="0">
                    <a:pos x="connsiteX1376" y="connsiteY1376"/>
                  </a:cxn>
                  <a:cxn ang="0">
                    <a:pos x="connsiteX1377" y="connsiteY1377"/>
                  </a:cxn>
                  <a:cxn ang="0">
                    <a:pos x="connsiteX1378" y="connsiteY1378"/>
                  </a:cxn>
                  <a:cxn ang="0">
                    <a:pos x="connsiteX1379" y="connsiteY1379"/>
                  </a:cxn>
                  <a:cxn ang="0">
                    <a:pos x="connsiteX1380" y="connsiteY1380"/>
                  </a:cxn>
                  <a:cxn ang="0">
                    <a:pos x="connsiteX1381" y="connsiteY1381"/>
                  </a:cxn>
                  <a:cxn ang="0">
                    <a:pos x="connsiteX1382" y="connsiteY1382"/>
                  </a:cxn>
                  <a:cxn ang="0">
                    <a:pos x="connsiteX1383" y="connsiteY1383"/>
                  </a:cxn>
                  <a:cxn ang="0">
                    <a:pos x="connsiteX1384" y="connsiteY1384"/>
                  </a:cxn>
                  <a:cxn ang="0">
                    <a:pos x="connsiteX1385" y="connsiteY1385"/>
                  </a:cxn>
                  <a:cxn ang="0">
                    <a:pos x="connsiteX1386" y="connsiteY1386"/>
                  </a:cxn>
                  <a:cxn ang="0">
                    <a:pos x="connsiteX1387" y="connsiteY1387"/>
                  </a:cxn>
                  <a:cxn ang="0">
                    <a:pos x="connsiteX1388" y="connsiteY1388"/>
                  </a:cxn>
                  <a:cxn ang="0">
                    <a:pos x="connsiteX1389" y="connsiteY1389"/>
                  </a:cxn>
                  <a:cxn ang="0">
                    <a:pos x="connsiteX1390" y="connsiteY1390"/>
                  </a:cxn>
                  <a:cxn ang="0">
                    <a:pos x="connsiteX1391" y="connsiteY1391"/>
                  </a:cxn>
                  <a:cxn ang="0">
                    <a:pos x="connsiteX1392" y="connsiteY1392"/>
                  </a:cxn>
                  <a:cxn ang="0">
                    <a:pos x="connsiteX1393" y="connsiteY1393"/>
                  </a:cxn>
                  <a:cxn ang="0">
                    <a:pos x="connsiteX1394" y="connsiteY1394"/>
                  </a:cxn>
                  <a:cxn ang="0">
                    <a:pos x="connsiteX1395" y="connsiteY1395"/>
                  </a:cxn>
                  <a:cxn ang="0">
                    <a:pos x="connsiteX1396" y="connsiteY1396"/>
                  </a:cxn>
                  <a:cxn ang="0">
                    <a:pos x="connsiteX1397" y="connsiteY1397"/>
                  </a:cxn>
                  <a:cxn ang="0">
                    <a:pos x="connsiteX1398" y="connsiteY1398"/>
                  </a:cxn>
                  <a:cxn ang="0">
                    <a:pos x="connsiteX1399" y="connsiteY1399"/>
                  </a:cxn>
                  <a:cxn ang="0">
                    <a:pos x="connsiteX1400" y="connsiteY1400"/>
                  </a:cxn>
                  <a:cxn ang="0">
                    <a:pos x="connsiteX1401" y="connsiteY1401"/>
                  </a:cxn>
                  <a:cxn ang="0">
                    <a:pos x="connsiteX1402" y="connsiteY1402"/>
                  </a:cxn>
                  <a:cxn ang="0">
                    <a:pos x="connsiteX1403" y="connsiteY1403"/>
                  </a:cxn>
                  <a:cxn ang="0">
                    <a:pos x="connsiteX1404" y="connsiteY1404"/>
                  </a:cxn>
                  <a:cxn ang="0">
                    <a:pos x="connsiteX1405" y="connsiteY1405"/>
                  </a:cxn>
                  <a:cxn ang="0">
                    <a:pos x="connsiteX1406" y="connsiteY1406"/>
                  </a:cxn>
                  <a:cxn ang="0">
                    <a:pos x="connsiteX1407" y="connsiteY1407"/>
                  </a:cxn>
                  <a:cxn ang="0">
                    <a:pos x="connsiteX1408" y="connsiteY1408"/>
                  </a:cxn>
                  <a:cxn ang="0">
                    <a:pos x="connsiteX1409" y="connsiteY1409"/>
                  </a:cxn>
                  <a:cxn ang="0">
                    <a:pos x="connsiteX1410" y="connsiteY1410"/>
                  </a:cxn>
                  <a:cxn ang="0">
                    <a:pos x="connsiteX1411" y="connsiteY1411"/>
                  </a:cxn>
                  <a:cxn ang="0">
                    <a:pos x="connsiteX1412" y="connsiteY1412"/>
                  </a:cxn>
                  <a:cxn ang="0">
                    <a:pos x="connsiteX1413" y="connsiteY1413"/>
                  </a:cxn>
                  <a:cxn ang="0">
                    <a:pos x="connsiteX1414" y="connsiteY1414"/>
                  </a:cxn>
                  <a:cxn ang="0">
                    <a:pos x="connsiteX1415" y="connsiteY1415"/>
                  </a:cxn>
                  <a:cxn ang="0">
                    <a:pos x="connsiteX1416" y="connsiteY1416"/>
                  </a:cxn>
                  <a:cxn ang="0">
                    <a:pos x="connsiteX1417" y="connsiteY1417"/>
                  </a:cxn>
                  <a:cxn ang="0">
                    <a:pos x="connsiteX1418" y="connsiteY1418"/>
                  </a:cxn>
                  <a:cxn ang="0">
                    <a:pos x="connsiteX1419" y="connsiteY1419"/>
                  </a:cxn>
                  <a:cxn ang="0">
                    <a:pos x="connsiteX1420" y="connsiteY1420"/>
                  </a:cxn>
                  <a:cxn ang="0">
                    <a:pos x="connsiteX1421" y="connsiteY1421"/>
                  </a:cxn>
                  <a:cxn ang="0">
                    <a:pos x="connsiteX1422" y="connsiteY1422"/>
                  </a:cxn>
                  <a:cxn ang="0">
                    <a:pos x="connsiteX1423" y="connsiteY1423"/>
                  </a:cxn>
                  <a:cxn ang="0">
                    <a:pos x="connsiteX1424" y="connsiteY1424"/>
                  </a:cxn>
                  <a:cxn ang="0">
                    <a:pos x="connsiteX1425" y="connsiteY1425"/>
                  </a:cxn>
                  <a:cxn ang="0">
                    <a:pos x="connsiteX1426" y="connsiteY1426"/>
                  </a:cxn>
                  <a:cxn ang="0">
                    <a:pos x="connsiteX1427" y="connsiteY1427"/>
                  </a:cxn>
                  <a:cxn ang="0">
                    <a:pos x="connsiteX1428" y="connsiteY1428"/>
                  </a:cxn>
                  <a:cxn ang="0">
                    <a:pos x="connsiteX1429" y="connsiteY1429"/>
                  </a:cxn>
                  <a:cxn ang="0">
                    <a:pos x="connsiteX1430" y="connsiteY1430"/>
                  </a:cxn>
                  <a:cxn ang="0">
                    <a:pos x="connsiteX1431" y="connsiteY1431"/>
                  </a:cxn>
                  <a:cxn ang="0">
                    <a:pos x="connsiteX1432" y="connsiteY1432"/>
                  </a:cxn>
                  <a:cxn ang="0">
                    <a:pos x="connsiteX1433" y="connsiteY1433"/>
                  </a:cxn>
                  <a:cxn ang="0">
                    <a:pos x="connsiteX1434" y="connsiteY1434"/>
                  </a:cxn>
                  <a:cxn ang="0">
                    <a:pos x="connsiteX1435" y="connsiteY1435"/>
                  </a:cxn>
                  <a:cxn ang="0">
                    <a:pos x="connsiteX1436" y="connsiteY1436"/>
                  </a:cxn>
                  <a:cxn ang="0">
                    <a:pos x="connsiteX1437" y="connsiteY1437"/>
                  </a:cxn>
                  <a:cxn ang="0">
                    <a:pos x="connsiteX1438" y="connsiteY1438"/>
                  </a:cxn>
                  <a:cxn ang="0">
                    <a:pos x="connsiteX1439" y="connsiteY1439"/>
                  </a:cxn>
                  <a:cxn ang="0">
                    <a:pos x="connsiteX1440" y="connsiteY1440"/>
                  </a:cxn>
                  <a:cxn ang="0">
                    <a:pos x="connsiteX1441" y="connsiteY1441"/>
                  </a:cxn>
                  <a:cxn ang="0">
                    <a:pos x="connsiteX1442" y="connsiteY1442"/>
                  </a:cxn>
                  <a:cxn ang="0">
                    <a:pos x="connsiteX1443" y="connsiteY1443"/>
                  </a:cxn>
                  <a:cxn ang="0">
                    <a:pos x="connsiteX1444" y="connsiteY1444"/>
                  </a:cxn>
                  <a:cxn ang="0">
                    <a:pos x="connsiteX1445" y="connsiteY1445"/>
                  </a:cxn>
                  <a:cxn ang="0">
                    <a:pos x="connsiteX1446" y="connsiteY1446"/>
                  </a:cxn>
                  <a:cxn ang="0">
                    <a:pos x="connsiteX1447" y="connsiteY1447"/>
                  </a:cxn>
                  <a:cxn ang="0">
                    <a:pos x="connsiteX1448" y="connsiteY1448"/>
                  </a:cxn>
                  <a:cxn ang="0">
                    <a:pos x="connsiteX1449" y="connsiteY1449"/>
                  </a:cxn>
                  <a:cxn ang="0">
                    <a:pos x="connsiteX1450" y="connsiteY1450"/>
                  </a:cxn>
                  <a:cxn ang="0">
                    <a:pos x="connsiteX1451" y="connsiteY1451"/>
                  </a:cxn>
                  <a:cxn ang="0">
                    <a:pos x="connsiteX1452" y="connsiteY1452"/>
                  </a:cxn>
                  <a:cxn ang="0">
                    <a:pos x="connsiteX1453" y="connsiteY1453"/>
                  </a:cxn>
                  <a:cxn ang="0">
                    <a:pos x="connsiteX1454" y="connsiteY1454"/>
                  </a:cxn>
                  <a:cxn ang="0">
                    <a:pos x="connsiteX1455" y="connsiteY1455"/>
                  </a:cxn>
                  <a:cxn ang="0">
                    <a:pos x="connsiteX1456" y="connsiteY1456"/>
                  </a:cxn>
                  <a:cxn ang="0">
                    <a:pos x="connsiteX1457" y="connsiteY1457"/>
                  </a:cxn>
                  <a:cxn ang="0">
                    <a:pos x="connsiteX1458" y="connsiteY1458"/>
                  </a:cxn>
                  <a:cxn ang="0">
                    <a:pos x="connsiteX1459" y="connsiteY1459"/>
                  </a:cxn>
                  <a:cxn ang="0">
                    <a:pos x="connsiteX1460" y="connsiteY1460"/>
                  </a:cxn>
                  <a:cxn ang="0">
                    <a:pos x="connsiteX1461" y="connsiteY1461"/>
                  </a:cxn>
                  <a:cxn ang="0">
                    <a:pos x="connsiteX1462" y="connsiteY1462"/>
                  </a:cxn>
                  <a:cxn ang="0">
                    <a:pos x="connsiteX1463" y="connsiteY1463"/>
                  </a:cxn>
                  <a:cxn ang="0">
                    <a:pos x="connsiteX1464" y="connsiteY1464"/>
                  </a:cxn>
                  <a:cxn ang="0">
                    <a:pos x="connsiteX1465" y="connsiteY1465"/>
                  </a:cxn>
                  <a:cxn ang="0">
                    <a:pos x="connsiteX1466" y="connsiteY1466"/>
                  </a:cxn>
                  <a:cxn ang="0">
                    <a:pos x="connsiteX1467" y="connsiteY1467"/>
                  </a:cxn>
                  <a:cxn ang="0">
                    <a:pos x="connsiteX1468" y="connsiteY1468"/>
                  </a:cxn>
                  <a:cxn ang="0">
                    <a:pos x="connsiteX1469" y="connsiteY1469"/>
                  </a:cxn>
                  <a:cxn ang="0">
                    <a:pos x="connsiteX1470" y="connsiteY1470"/>
                  </a:cxn>
                  <a:cxn ang="0">
                    <a:pos x="connsiteX1471" y="connsiteY1471"/>
                  </a:cxn>
                  <a:cxn ang="0">
                    <a:pos x="connsiteX1472" y="connsiteY1472"/>
                  </a:cxn>
                  <a:cxn ang="0">
                    <a:pos x="connsiteX1473" y="connsiteY1473"/>
                  </a:cxn>
                  <a:cxn ang="0">
                    <a:pos x="connsiteX1474" y="connsiteY1474"/>
                  </a:cxn>
                  <a:cxn ang="0">
                    <a:pos x="connsiteX1475" y="connsiteY1475"/>
                  </a:cxn>
                  <a:cxn ang="0">
                    <a:pos x="connsiteX1476" y="connsiteY1476"/>
                  </a:cxn>
                  <a:cxn ang="0">
                    <a:pos x="connsiteX1477" y="connsiteY1477"/>
                  </a:cxn>
                  <a:cxn ang="0">
                    <a:pos x="connsiteX1478" y="connsiteY1478"/>
                  </a:cxn>
                  <a:cxn ang="0">
                    <a:pos x="connsiteX1479" y="connsiteY1479"/>
                  </a:cxn>
                  <a:cxn ang="0">
                    <a:pos x="connsiteX1480" y="connsiteY1480"/>
                  </a:cxn>
                  <a:cxn ang="0">
                    <a:pos x="connsiteX1481" y="connsiteY1481"/>
                  </a:cxn>
                  <a:cxn ang="0">
                    <a:pos x="connsiteX1482" y="connsiteY1482"/>
                  </a:cxn>
                  <a:cxn ang="0">
                    <a:pos x="connsiteX1483" y="connsiteY1483"/>
                  </a:cxn>
                  <a:cxn ang="0">
                    <a:pos x="connsiteX1484" y="connsiteY1484"/>
                  </a:cxn>
                  <a:cxn ang="0">
                    <a:pos x="connsiteX1485" y="connsiteY1485"/>
                  </a:cxn>
                  <a:cxn ang="0">
                    <a:pos x="connsiteX1486" y="connsiteY1486"/>
                  </a:cxn>
                  <a:cxn ang="0">
                    <a:pos x="connsiteX1487" y="connsiteY1487"/>
                  </a:cxn>
                  <a:cxn ang="0">
                    <a:pos x="connsiteX1488" y="connsiteY1488"/>
                  </a:cxn>
                  <a:cxn ang="0">
                    <a:pos x="connsiteX1489" y="connsiteY1489"/>
                  </a:cxn>
                  <a:cxn ang="0">
                    <a:pos x="connsiteX1490" y="connsiteY1490"/>
                  </a:cxn>
                  <a:cxn ang="0">
                    <a:pos x="connsiteX1491" y="connsiteY1491"/>
                  </a:cxn>
                  <a:cxn ang="0">
                    <a:pos x="connsiteX1492" y="connsiteY1492"/>
                  </a:cxn>
                  <a:cxn ang="0">
                    <a:pos x="connsiteX1493" y="connsiteY1493"/>
                  </a:cxn>
                  <a:cxn ang="0">
                    <a:pos x="connsiteX1494" y="connsiteY1494"/>
                  </a:cxn>
                  <a:cxn ang="0">
                    <a:pos x="connsiteX1495" y="connsiteY1495"/>
                  </a:cxn>
                  <a:cxn ang="0">
                    <a:pos x="connsiteX1496" y="connsiteY1496"/>
                  </a:cxn>
                  <a:cxn ang="0">
                    <a:pos x="connsiteX1497" y="connsiteY1497"/>
                  </a:cxn>
                  <a:cxn ang="0">
                    <a:pos x="connsiteX1498" y="connsiteY1498"/>
                  </a:cxn>
                  <a:cxn ang="0">
                    <a:pos x="connsiteX1499" y="connsiteY1499"/>
                  </a:cxn>
                  <a:cxn ang="0">
                    <a:pos x="connsiteX1500" y="connsiteY1500"/>
                  </a:cxn>
                  <a:cxn ang="0">
                    <a:pos x="connsiteX1501" y="connsiteY1501"/>
                  </a:cxn>
                  <a:cxn ang="0">
                    <a:pos x="connsiteX1502" y="connsiteY1502"/>
                  </a:cxn>
                  <a:cxn ang="0">
                    <a:pos x="connsiteX1503" y="connsiteY1503"/>
                  </a:cxn>
                  <a:cxn ang="0">
                    <a:pos x="connsiteX1504" y="connsiteY1504"/>
                  </a:cxn>
                  <a:cxn ang="0">
                    <a:pos x="connsiteX1505" y="connsiteY1505"/>
                  </a:cxn>
                  <a:cxn ang="0">
                    <a:pos x="connsiteX1506" y="connsiteY1506"/>
                  </a:cxn>
                  <a:cxn ang="0">
                    <a:pos x="connsiteX1507" y="connsiteY1507"/>
                  </a:cxn>
                  <a:cxn ang="0">
                    <a:pos x="connsiteX1508" y="connsiteY1508"/>
                  </a:cxn>
                  <a:cxn ang="0">
                    <a:pos x="connsiteX1509" y="connsiteY1509"/>
                  </a:cxn>
                  <a:cxn ang="0">
                    <a:pos x="connsiteX1510" y="connsiteY1510"/>
                  </a:cxn>
                  <a:cxn ang="0">
                    <a:pos x="connsiteX1511" y="connsiteY1511"/>
                  </a:cxn>
                  <a:cxn ang="0">
                    <a:pos x="connsiteX1512" y="connsiteY1512"/>
                  </a:cxn>
                  <a:cxn ang="0">
                    <a:pos x="connsiteX1513" y="connsiteY1513"/>
                  </a:cxn>
                  <a:cxn ang="0">
                    <a:pos x="connsiteX1514" y="connsiteY1514"/>
                  </a:cxn>
                  <a:cxn ang="0">
                    <a:pos x="connsiteX1515" y="connsiteY1515"/>
                  </a:cxn>
                  <a:cxn ang="0">
                    <a:pos x="connsiteX1516" y="connsiteY1516"/>
                  </a:cxn>
                  <a:cxn ang="0">
                    <a:pos x="connsiteX1517" y="connsiteY1517"/>
                  </a:cxn>
                  <a:cxn ang="0">
                    <a:pos x="connsiteX1518" y="connsiteY1518"/>
                  </a:cxn>
                  <a:cxn ang="0">
                    <a:pos x="connsiteX1519" y="connsiteY1519"/>
                  </a:cxn>
                  <a:cxn ang="0">
                    <a:pos x="connsiteX1520" y="connsiteY1520"/>
                  </a:cxn>
                  <a:cxn ang="0">
                    <a:pos x="connsiteX1521" y="connsiteY1521"/>
                  </a:cxn>
                  <a:cxn ang="0">
                    <a:pos x="connsiteX1522" y="connsiteY1522"/>
                  </a:cxn>
                  <a:cxn ang="0">
                    <a:pos x="connsiteX1523" y="connsiteY1523"/>
                  </a:cxn>
                  <a:cxn ang="0">
                    <a:pos x="connsiteX1524" y="connsiteY1524"/>
                  </a:cxn>
                  <a:cxn ang="0">
                    <a:pos x="connsiteX1525" y="connsiteY1525"/>
                  </a:cxn>
                  <a:cxn ang="0">
                    <a:pos x="connsiteX1526" y="connsiteY1526"/>
                  </a:cxn>
                  <a:cxn ang="0">
                    <a:pos x="connsiteX1527" y="connsiteY1527"/>
                  </a:cxn>
                  <a:cxn ang="0">
                    <a:pos x="connsiteX1528" y="connsiteY1528"/>
                  </a:cxn>
                  <a:cxn ang="0">
                    <a:pos x="connsiteX1529" y="connsiteY1529"/>
                  </a:cxn>
                  <a:cxn ang="0">
                    <a:pos x="connsiteX1530" y="connsiteY1530"/>
                  </a:cxn>
                  <a:cxn ang="0">
                    <a:pos x="connsiteX1531" y="connsiteY1531"/>
                  </a:cxn>
                  <a:cxn ang="0">
                    <a:pos x="connsiteX1532" y="connsiteY1532"/>
                  </a:cxn>
                  <a:cxn ang="0">
                    <a:pos x="connsiteX1533" y="connsiteY1533"/>
                  </a:cxn>
                  <a:cxn ang="0">
                    <a:pos x="connsiteX1534" y="connsiteY1534"/>
                  </a:cxn>
                  <a:cxn ang="0">
                    <a:pos x="connsiteX1535" y="connsiteY1535"/>
                  </a:cxn>
                  <a:cxn ang="0">
                    <a:pos x="connsiteX1536" y="connsiteY1536"/>
                  </a:cxn>
                  <a:cxn ang="0">
                    <a:pos x="connsiteX1537" y="connsiteY1537"/>
                  </a:cxn>
                  <a:cxn ang="0">
                    <a:pos x="connsiteX1538" y="connsiteY1538"/>
                  </a:cxn>
                  <a:cxn ang="0">
                    <a:pos x="connsiteX1539" y="connsiteY1539"/>
                  </a:cxn>
                  <a:cxn ang="0">
                    <a:pos x="connsiteX1540" y="connsiteY1540"/>
                  </a:cxn>
                  <a:cxn ang="0">
                    <a:pos x="connsiteX1541" y="connsiteY1541"/>
                  </a:cxn>
                  <a:cxn ang="0">
                    <a:pos x="connsiteX1542" y="connsiteY1542"/>
                  </a:cxn>
                  <a:cxn ang="0">
                    <a:pos x="connsiteX1543" y="connsiteY1543"/>
                  </a:cxn>
                  <a:cxn ang="0">
                    <a:pos x="connsiteX1544" y="connsiteY1544"/>
                  </a:cxn>
                  <a:cxn ang="0">
                    <a:pos x="connsiteX1545" y="connsiteY1545"/>
                  </a:cxn>
                  <a:cxn ang="0">
                    <a:pos x="connsiteX1546" y="connsiteY1546"/>
                  </a:cxn>
                  <a:cxn ang="0">
                    <a:pos x="connsiteX1547" y="connsiteY1547"/>
                  </a:cxn>
                  <a:cxn ang="0">
                    <a:pos x="connsiteX1548" y="connsiteY1548"/>
                  </a:cxn>
                  <a:cxn ang="0">
                    <a:pos x="connsiteX1549" y="connsiteY1549"/>
                  </a:cxn>
                  <a:cxn ang="0">
                    <a:pos x="connsiteX1550" y="connsiteY1550"/>
                  </a:cxn>
                  <a:cxn ang="0">
                    <a:pos x="connsiteX1551" y="connsiteY1551"/>
                  </a:cxn>
                  <a:cxn ang="0">
                    <a:pos x="connsiteX1552" y="connsiteY1552"/>
                  </a:cxn>
                  <a:cxn ang="0">
                    <a:pos x="connsiteX1553" y="connsiteY1553"/>
                  </a:cxn>
                  <a:cxn ang="0">
                    <a:pos x="connsiteX1554" y="connsiteY1554"/>
                  </a:cxn>
                  <a:cxn ang="0">
                    <a:pos x="connsiteX1555" y="connsiteY1555"/>
                  </a:cxn>
                  <a:cxn ang="0">
                    <a:pos x="connsiteX1556" y="connsiteY1556"/>
                  </a:cxn>
                  <a:cxn ang="0">
                    <a:pos x="connsiteX1557" y="connsiteY1557"/>
                  </a:cxn>
                  <a:cxn ang="0">
                    <a:pos x="connsiteX1558" y="connsiteY1558"/>
                  </a:cxn>
                  <a:cxn ang="0">
                    <a:pos x="connsiteX1559" y="connsiteY1559"/>
                  </a:cxn>
                  <a:cxn ang="0">
                    <a:pos x="connsiteX1560" y="connsiteY1560"/>
                  </a:cxn>
                  <a:cxn ang="0">
                    <a:pos x="connsiteX1561" y="connsiteY1561"/>
                  </a:cxn>
                  <a:cxn ang="0">
                    <a:pos x="connsiteX1562" y="connsiteY1562"/>
                  </a:cxn>
                  <a:cxn ang="0">
                    <a:pos x="connsiteX1563" y="connsiteY1563"/>
                  </a:cxn>
                  <a:cxn ang="0">
                    <a:pos x="connsiteX1564" y="connsiteY1564"/>
                  </a:cxn>
                  <a:cxn ang="0">
                    <a:pos x="connsiteX1565" y="connsiteY1565"/>
                  </a:cxn>
                  <a:cxn ang="0">
                    <a:pos x="connsiteX1566" y="connsiteY1566"/>
                  </a:cxn>
                  <a:cxn ang="0">
                    <a:pos x="connsiteX1567" y="connsiteY1567"/>
                  </a:cxn>
                  <a:cxn ang="0">
                    <a:pos x="connsiteX1568" y="connsiteY1568"/>
                  </a:cxn>
                  <a:cxn ang="0">
                    <a:pos x="connsiteX1569" y="connsiteY1569"/>
                  </a:cxn>
                  <a:cxn ang="0">
                    <a:pos x="connsiteX1570" y="connsiteY1570"/>
                  </a:cxn>
                  <a:cxn ang="0">
                    <a:pos x="connsiteX1571" y="connsiteY1571"/>
                  </a:cxn>
                  <a:cxn ang="0">
                    <a:pos x="connsiteX1572" y="connsiteY1572"/>
                  </a:cxn>
                  <a:cxn ang="0">
                    <a:pos x="connsiteX1573" y="connsiteY1573"/>
                  </a:cxn>
                  <a:cxn ang="0">
                    <a:pos x="connsiteX1574" y="connsiteY1574"/>
                  </a:cxn>
                  <a:cxn ang="0">
                    <a:pos x="connsiteX1575" y="connsiteY1575"/>
                  </a:cxn>
                  <a:cxn ang="0">
                    <a:pos x="connsiteX1576" y="connsiteY1576"/>
                  </a:cxn>
                  <a:cxn ang="0">
                    <a:pos x="connsiteX1577" y="connsiteY1577"/>
                  </a:cxn>
                  <a:cxn ang="0">
                    <a:pos x="connsiteX1578" y="connsiteY1578"/>
                  </a:cxn>
                  <a:cxn ang="0">
                    <a:pos x="connsiteX1579" y="connsiteY1579"/>
                  </a:cxn>
                  <a:cxn ang="0">
                    <a:pos x="connsiteX1580" y="connsiteY1580"/>
                  </a:cxn>
                  <a:cxn ang="0">
                    <a:pos x="connsiteX1581" y="connsiteY1581"/>
                  </a:cxn>
                  <a:cxn ang="0">
                    <a:pos x="connsiteX1582" y="connsiteY1582"/>
                  </a:cxn>
                  <a:cxn ang="0">
                    <a:pos x="connsiteX1583" y="connsiteY1583"/>
                  </a:cxn>
                  <a:cxn ang="0">
                    <a:pos x="connsiteX1584" y="connsiteY1584"/>
                  </a:cxn>
                  <a:cxn ang="0">
                    <a:pos x="connsiteX1585" y="connsiteY1585"/>
                  </a:cxn>
                  <a:cxn ang="0">
                    <a:pos x="connsiteX1586" y="connsiteY1586"/>
                  </a:cxn>
                  <a:cxn ang="0">
                    <a:pos x="connsiteX1587" y="connsiteY1587"/>
                  </a:cxn>
                  <a:cxn ang="0">
                    <a:pos x="connsiteX1588" y="connsiteY1588"/>
                  </a:cxn>
                  <a:cxn ang="0">
                    <a:pos x="connsiteX1589" y="connsiteY1589"/>
                  </a:cxn>
                  <a:cxn ang="0">
                    <a:pos x="connsiteX1590" y="connsiteY1590"/>
                  </a:cxn>
                  <a:cxn ang="0">
                    <a:pos x="connsiteX1591" y="connsiteY1591"/>
                  </a:cxn>
                  <a:cxn ang="0">
                    <a:pos x="connsiteX1592" y="connsiteY1592"/>
                  </a:cxn>
                  <a:cxn ang="0">
                    <a:pos x="connsiteX1593" y="connsiteY1593"/>
                  </a:cxn>
                  <a:cxn ang="0">
                    <a:pos x="connsiteX1594" y="connsiteY1594"/>
                  </a:cxn>
                  <a:cxn ang="0">
                    <a:pos x="connsiteX1595" y="connsiteY1595"/>
                  </a:cxn>
                  <a:cxn ang="0">
                    <a:pos x="connsiteX1596" y="connsiteY1596"/>
                  </a:cxn>
                  <a:cxn ang="0">
                    <a:pos x="connsiteX1597" y="connsiteY1597"/>
                  </a:cxn>
                  <a:cxn ang="0">
                    <a:pos x="connsiteX1598" y="connsiteY1598"/>
                  </a:cxn>
                  <a:cxn ang="0">
                    <a:pos x="connsiteX1599" y="connsiteY1599"/>
                  </a:cxn>
                  <a:cxn ang="0">
                    <a:pos x="connsiteX1600" y="connsiteY1600"/>
                  </a:cxn>
                  <a:cxn ang="0">
                    <a:pos x="connsiteX1601" y="connsiteY1601"/>
                  </a:cxn>
                  <a:cxn ang="0">
                    <a:pos x="connsiteX1602" y="connsiteY1602"/>
                  </a:cxn>
                  <a:cxn ang="0">
                    <a:pos x="connsiteX1603" y="connsiteY1603"/>
                  </a:cxn>
                  <a:cxn ang="0">
                    <a:pos x="connsiteX1604" y="connsiteY1604"/>
                  </a:cxn>
                  <a:cxn ang="0">
                    <a:pos x="connsiteX1605" y="connsiteY1605"/>
                  </a:cxn>
                  <a:cxn ang="0">
                    <a:pos x="connsiteX1606" y="connsiteY1606"/>
                  </a:cxn>
                  <a:cxn ang="0">
                    <a:pos x="connsiteX1607" y="connsiteY1607"/>
                  </a:cxn>
                  <a:cxn ang="0">
                    <a:pos x="connsiteX1608" y="connsiteY1608"/>
                  </a:cxn>
                  <a:cxn ang="0">
                    <a:pos x="connsiteX1609" y="connsiteY1609"/>
                  </a:cxn>
                  <a:cxn ang="0">
                    <a:pos x="connsiteX1610" y="connsiteY1610"/>
                  </a:cxn>
                  <a:cxn ang="0">
                    <a:pos x="connsiteX1611" y="connsiteY1611"/>
                  </a:cxn>
                  <a:cxn ang="0">
                    <a:pos x="connsiteX1612" y="connsiteY1612"/>
                  </a:cxn>
                  <a:cxn ang="0">
                    <a:pos x="connsiteX1613" y="connsiteY1613"/>
                  </a:cxn>
                  <a:cxn ang="0">
                    <a:pos x="connsiteX1614" y="connsiteY1614"/>
                  </a:cxn>
                  <a:cxn ang="0">
                    <a:pos x="connsiteX1615" y="connsiteY1615"/>
                  </a:cxn>
                  <a:cxn ang="0">
                    <a:pos x="connsiteX1616" y="connsiteY1616"/>
                  </a:cxn>
                  <a:cxn ang="0">
                    <a:pos x="connsiteX1617" y="connsiteY1617"/>
                  </a:cxn>
                  <a:cxn ang="0">
                    <a:pos x="connsiteX1618" y="connsiteY1618"/>
                  </a:cxn>
                  <a:cxn ang="0">
                    <a:pos x="connsiteX1619" y="connsiteY1619"/>
                  </a:cxn>
                  <a:cxn ang="0">
                    <a:pos x="connsiteX1620" y="connsiteY1620"/>
                  </a:cxn>
                  <a:cxn ang="0">
                    <a:pos x="connsiteX1621" y="connsiteY1621"/>
                  </a:cxn>
                  <a:cxn ang="0">
                    <a:pos x="connsiteX1622" y="connsiteY1622"/>
                  </a:cxn>
                  <a:cxn ang="0">
                    <a:pos x="connsiteX1623" y="connsiteY1623"/>
                  </a:cxn>
                  <a:cxn ang="0">
                    <a:pos x="connsiteX1624" y="connsiteY1624"/>
                  </a:cxn>
                  <a:cxn ang="0">
                    <a:pos x="connsiteX1625" y="connsiteY1625"/>
                  </a:cxn>
                  <a:cxn ang="0">
                    <a:pos x="connsiteX1626" y="connsiteY1626"/>
                  </a:cxn>
                  <a:cxn ang="0">
                    <a:pos x="connsiteX1627" y="connsiteY1627"/>
                  </a:cxn>
                  <a:cxn ang="0">
                    <a:pos x="connsiteX1628" y="connsiteY1628"/>
                  </a:cxn>
                  <a:cxn ang="0">
                    <a:pos x="connsiteX1629" y="connsiteY1629"/>
                  </a:cxn>
                  <a:cxn ang="0">
                    <a:pos x="connsiteX1630" y="connsiteY1630"/>
                  </a:cxn>
                  <a:cxn ang="0">
                    <a:pos x="connsiteX1631" y="connsiteY1631"/>
                  </a:cxn>
                  <a:cxn ang="0">
                    <a:pos x="connsiteX1632" y="connsiteY1632"/>
                  </a:cxn>
                  <a:cxn ang="0">
                    <a:pos x="connsiteX1633" y="connsiteY1633"/>
                  </a:cxn>
                  <a:cxn ang="0">
                    <a:pos x="connsiteX1634" y="connsiteY1634"/>
                  </a:cxn>
                  <a:cxn ang="0">
                    <a:pos x="connsiteX1635" y="connsiteY1635"/>
                  </a:cxn>
                  <a:cxn ang="0">
                    <a:pos x="connsiteX1636" y="connsiteY1636"/>
                  </a:cxn>
                  <a:cxn ang="0">
                    <a:pos x="connsiteX1637" y="connsiteY1637"/>
                  </a:cxn>
                  <a:cxn ang="0">
                    <a:pos x="connsiteX1638" y="connsiteY1638"/>
                  </a:cxn>
                  <a:cxn ang="0">
                    <a:pos x="connsiteX1639" y="connsiteY1639"/>
                  </a:cxn>
                  <a:cxn ang="0">
                    <a:pos x="connsiteX1640" y="connsiteY1640"/>
                  </a:cxn>
                  <a:cxn ang="0">
                    <a:pos x="connsiteX1641" y="connsiteY1641"/>
                  </a:cxn>
                  <a:cxn ang="0">
                    <a:pos x="connsiteX1642" y="connsiteY1642"/>
                  </a:cxn>
                  <a:cxn ang="0">
                    <a:pos x="connsiteX1643" y="connsiteY1643"/>
                  </a:cxn>
                  <a:cxn ang="0">
                    <a:pos x="connsiteX1644" y="connsiteY1644"/>
                  </a:cxn>
                  <a:cxn ang="0">
                    <a:pos x="connsiteX1645" y="connsiteY1645"/>
                  </a:cxn>
                  <a:cxn ang="0">
                    <a:pos x="connsiteX1646" y="connsiteY1646"/>
                  </a:cxn>
                  <a:cxn ang="0">
                    <a:pos x="connsiteX1647" y="connsiteY1647"/>
                  </a:cxn>
                  <a:cxn ang="0">
                    <a:pos x="connsiteX1648" y="connsiteY1648"/>
                  </a:cxn>
                  <a:cxn ang="0">
                    <a:pos x="connsiteX1649" y="connsiteY1649"/>
                  </a:cxn>
                  <a:cxn ang="0">
                    <a:pos x="connsiteX1650" y="connsiteY1650"/>
                  </a:cxn>
                  <a:cxn ang="0">
                    <a:pos x="connsiteX1651" y="connsiteY1651"/>
                  </a:cxn>
                  <a:cxn ang="0">
                    <a:pos x="connsiteX1652" y="connsiteY1652"/>
                  </a:cxn>
                  <a:cxn ang="0">
                    <a:pos x="connsiteX1653" y="connsiteY1653"/>
                  </a:cxn>
                  <a:cxn ang="0">
                    <a:pos x="connsiteX1654" y="connsiteY1654"/>
                  </a:cxn>
                  <a:cxn ang="0">
                    <a:pos x="connsiteX1655" y="connsiteY1655"/>
                  </a:cxn>
                  <a:cxn ang="0">
                    <a:pos x="connsiteX1656" y="connsiteY1656"/>
                  </a:cxn>
                  <a:cxn ang="0">
                    <a:pos x="connsiteX1657" y="connsiteY1657"/>
                  </a:cxn>
                  <a:cxn ang="0">
                    <a:pos x="connsiteX1658" y="connsiteY1658"/>
                  </a:cxn>
                  <a:cxn ang="0">
                    <a:pos x="connsiteX1659" y="connsiteY1659"/>
                  </a:cxn>
                  <a:cxn ang="0">
                    <a:pos x="connsiteX1660" y="connsiteY1660"/>
                  </a:cxn>
                  <a:cxn ang="0">
                    <a:pos x="connsiteX1661" y="connsiteY1661"/>
                  </a:cxn>
                  <a:cxn ang="0">
                    <a:pos x="connsiteX1662" y="connsiteY1662"/>
                  </a:cxn>
                  <a:cxn ang="0">
                    <a:pos x="connsiteX1663" y="connsiteY1663"/>
                  </a:cxn>
                  <a:cxn ang="0">
                    <a:pos x="connsiteX1664" y="connsiteY1664"/>
                  </a:cxn>
                  <a:cxn ang="0">
                    <a:pos x="connsiteX1665" y="connsiteY1665"/>
                  </a:cxn>
                  <a:cxn ang="0">
                    <a:pos x="connsiteX1666" y="connsiteY1666"/>
                  </a:cxn>
                  <a:cxn ang="0">
                    <a:pos x="connsiteX1667" y="connsiteY1667"/>
                  </a:cxn>
                  <a:cxn ang="0">
                    <a:pos x="connsiteX1668" y="connsiteY1668"/>
                  </a:cxn>
                  <a:cxn ang="0">
                    <a:pos x="connsiteX1669" y="connsiteY1669"/>
                  </a:cxn>
                  <a:cxn ang="0">
                    <a:pos x="connsiteX1670" y="connsiteY1670"/>
                  </a:cxn>
                  <a:cxn ang="0">
                    <a:pos x="connsiteX1671" y="connsiteY1671"/>
                  </a:cxn>
                  <a:cxn ang="0">
                    <a:pos x="connsiteX1672" y="connsiteY1672"/>
                  </a:cxn>
                  <a:cxn ang="0">
                    <a:pos x="connsiteX1673" y="connsiteY1673"/>
                  </a:cxn>
                  <a:cxn ang="0">
                    <a:pos x="connsiteX1674" y="connsiteY1674"/>
                  </a:cxn>
                  <a:cxn ang="0">
                    <a:pos x="connsiteX1675" y="connsiteY1675"/>
                  </a:cxn>
                  <a:cxn ang="0">
                    <a:pos x="connsiteX1676" y="connsiteY1676"/>
                  </a:cxn>
                  <a:cxn ang="0">
                    <a:pos x="connsiteX1677" y="connsiteY1677"/>
                  </a:cxn>
                  <a:cxn ang="0">
                    <a:pos x="connsiteX1678" y="connsiteY1678"/>
                  </a:cxn>
                  <a:cxn ang="0">
                    <a:pos x="connsiteX1679" y="connsiteY1679"/>
                  </a:cxn>
                  <a:cxn ang="0">
                    <a:pos x="connsiteX1680" y="connsiteY1680"/>
                  </a:cxn>
                  <a:cxn ang="0">
                    <a:pos x="connsiteX1681" y="connsiteY1681"/>
                  </a:cxn>
                  <a:cxn ang="0">
                    <a:pos x="connsiteX1682" y="connsiteY1682"/>
                  </a:cxn>
                  <a:cxn ang="0">
                    <a:pos x="connsiteX1683" y="connsiteY1683"/>
                  </a:cxn>
                  <a:cxn ang="0">
                    <a:pos x="connsiteX1684" y="connsiteY1684"/>
                  </a:cxn>
                  <a:cxn ang="0">
                    <a:pos x="connsiteX1685" y="connsiteY1685"/>
                  </a:cxn>
                  <a:cxn ang="0">
                    <a:pos x="connsiteX1686" y="connsiteY1686"/>
                  </a:cxn>
                  <a:cxn ang="0">
                    <a:pos x="connsiteX1687" y="connsiteY1687"/>
                  </a:cxn>
                  <a:cxn ang="0">
                    <a:pos x="connsiteX1688" y="connsiteY1688"/>
                  </a:cxn>
                  <a:cxn ang="0">
                    <a:pos x="connsiteX1689" y="connsiteY1689"/>
                  </a:cxn>
                  <a:cxn ang="0">
                    <a:pos x="connsiteX1690" y="connsiteY1690"/>
                  </a:cxn>
                  <a:cxn ang="0">
                    <a:pos x="connsiteX1691" y="connsiteY1691"/>
                  </a:cxn>
                  <a:cxn ang="0">
                    <a:pos x="connsiteX1692" y="connsiteY1692"/>
                  </a:cxn>
                  <a:cxn ang="0">
                    <a:pos x="connsiteX1693" y="connsiteY1693"/>
                  </a:cxn>
                  <a:cxn ang="0">
                    <a:pos x="connsiteX1694" y="connsiteY1694"/>
                  </a:cxn>
                  <a:cxn ang="0">
                    <a:pos x="connsiteX1695" y="connsiteY1695"/>
                  </a:cxn>
                  <a:cxn ang="0">
                    <a:pos x="connsiteX1696" y="connsiteY1696"/>
                  </a:cxn>
                  <a:cxn ang="0">
                    <a:pos x="connsiteX1697" y="connsiteY1697"/>
                  </a:cxn>
                  <a:cxn ang="0">
                    <a:pos x="connsiteX1698" y="connsiteY1698"/>
                  </a:cxn>
                  <a:cxn ang="0">
                    <a:pos x="connsiteX1699" y="connsiteY1699"/>
                  </a:cxn>
                  <a:cxn ang="0">
                    <a:pos x="connsiteX1700" y="connsiteY1700"/>
                  </a:cxn>
                  <a:cxn ang="0">
                    <a:pos x="connsiteX1701" y="connsiteY1701"/>
                  </a:cxn>
                  <a:cxn ang="0">
                    <a:pos x="connsiteX1702" y="connsiteY1702"/>
                  </a:cxn>
                  <a:cxn ang="0">
                    <a:pos x="connsiteX1703" y="connsiteY1703"/>
                  </a:cxn>
                  <a:cxn ang="0">
                    <a:pos x="connsiteX1704" y="connsiteY1704"/>
                  </a:cxn>
                  <a:cxn ang="0">
                    <a:pos x="connsiteX1705" y="connsiteY1705"/>
                  </a:cxn>
                  <a:cxn ang="0">
                    <a:pos x="connsiteX1706" y="connsiteY1706"/>
                  </a:cxn>
                  <a:cxn ang="0">
                    <a:pos x="connsiteX1707" y="connsiteY1707"/>
                  </a:cxn>
                  <a:cxn ang="0">
                    <a:pos x="connsiteX1708" y="connsiteY1708"/>
                  </a:cxn>
                  <a:cxn ang="0">
                    <a:pos x="connsiteX1709" y="connsiteY1709"/>
                  </a:cxn>
                  <a:cxn ang="0">
                    <a:pos x="connsiteX1710" y="connsiteY1710"/>
                  </a:cxn>
                  <a:cxn ang="0">
                    <a:pos x="connsiteX1711" y="connsiteY1711"/>
                  </a:cxn>
                  <a:cxn ang="0">
                    <a:pos x="connsiteX1712" y="connsiteY1712"/>
                  </a:cxn>
                  <a:cxn ang="0">
                    <a:pos x="connsiteX1713" y="connsiteY1713"/>
                  </a:cxn>
                  <a:cxn ang="0">
                    <a:pos x="connsiteX1714" y="connsiteY1714"/>
                  </a:cxn>
                  <a:cxn ang="0">
                    <a:pos x="connsiteX1715" y="connsiteY1715"/>
                  </a:cxn>
                  <a:cxn ang="0">
                    <a:pos x="connsiteX1716" y="connsiteY1716"/>
                  </a:cxn>
                  <a:cxn ang="0">
                    <a:pos x="connsiteX1717" y="connsiteY1717"/>
                  </a:cxn>
                  <a:cxn ang="0">
                    <a:pos x="connsiteX1718" y="connsiteY1718"/>
                  </a:cxn>
                  <a:cxn ang="0">
                    <a:pos x="connsiteX1719" y="connsiteY1719"/>
                  </a:cxn>
                  <a:cxn ang="0">
                    <a:pos x="connsiteX1720" y="connsiteY1720"/>
                  </a:cxn>
                  <a:cxn ang="0">
                    <a:pos x="connsiteX1721" y="connsiteY1721"/>
                  </a:cxn>
                  <a:cxn ang="0">
                    <a:pos x="connsiteX1722" y="connsiteY1722"/>
                  </a:cxn>
                  <a:cxn ang="0">
                    <a:pos x="connsiteX1723" y="connsiteY1723"/>
                  </a:cxn>
                  <a:cxn ang="0">
                    <a:pos x="connsiteX1724" y="connsiteY1724"/>
                  </a:cxn>
                  <a:cxn ang="0">
                    <a:pos x="connsiteX1725" y="connsiteY1725"/>
                  </a:cxn>
                  <a:cxn ang="0">
                    <a:pos x="connsiteX1726" y="connsiteY1726"/>
                  </a:cxn>
                  <a:cxn ang="0">
                    <a:pos x="connsiteX1727" y="connsiteY1727"/>
                  </a:cxn>
                  <a:cxn ang="0">
                    <a:pos x="connsiteX1728" y="connsiteY1728"/>
                  </a:cxn>
                  <a:cxn ang="0">
                    <a:pos x="connsiteX1729" y="connsiteY1729"/>
                  </a:cxn>
                  <a:cxn ang="0">
                    <a:pos x="connsiteX1730" y="connsiteY1730"/>
                  </a:cxn>
                  <a:cxn ang="0">
                    <a:pos x="connsiteX1731" y="connsiteY1731"/>
                  </a:cxn>
                  <a:cxn ang="0">
                    <a:pos x="connsiteX1732" y="connsiteY1732"/>
                  </a:cxn>
                  <a:cxn ang="0">
                    <a:pos x="connsiteX1733" y="connsiteY1733"/>
                  </a:cxn>
                  <a:cxn ang="0">
                    <a:pos x="connsiteX1734" y="connsiteY1734"/>
                  </a:cxn>
                  <a:cxn ang="0">
                    <a:pos x="connsiteX1735" y="connsiteY1735"/>
                  </a:cxn>
                  <a:cxn ang="0">
                    <a:pos x="connsiteX1736" y="connsiteY1736"/>
                  </a:cxn>
                  <a:cxn ang="0">
                    <a:pos x="connsiteX1737" y="connsiteY1737"/>
                  </a:cxn>
                  <a:cxn ang="0">
                    <a:pos x="connsiteX1738" y="connsiteY1738"/>
                  </a:cxn>
                  <a:cxn ang="0">
                    <a:pos x="connsiteX1739" y="connsiteY1739"/>
                  </a:cxn>
                  <a:cxn ang="0">
                    <a:pos x="connsiteX1740" y="connsiteY1740"/>
                  </a:cxn>
                  <a:cxn ang="0">
                    <a:pos x="connsiteX1741" y="connsiteY1741"/>
                  </a:cxn>
                  <a:cxn ang="0">
                    <a:pos x="connsiteX1742" y="connsiteY1742"/>
                  </a:cxn>
                  <a:cxn ang="0">
                    <a:pos x="connsiteX1743" y="connsiteY1743"/>
                  </a:cxn>
                  <a:cxn ang="0">
                    <a:pos x="connsiteX1744" y="connsiteY1744"/>
                  </a:cxn>
                  <a:cxn ang="0">
                    <a:pos x="connsiteX1745" y="connsiteY1745"/>
                  </a:cxn>
                  <a:cxn ang="0">
                    <a:pos x="connsiteX1746" y="connsiteY1746"/>
                  </a:cxn>
                  <a:cxn ang="0">
                    <a:pos x="connsiteX1747" y="connsiteY1747"/>
                  </a:cxn>
                  <a:cxn ang="0">
                    <a:pos x="connsiteX1748" y="connsiteY1748"/>
                  </a:cxn>
                  <a:cxn ang="0">
                    <a:pos x="connsiteX1749" y="connsiteY1749"/>
                  </a:cxn>
                  <a:cxn ang="0">
                    <a:pos x="connsiteX1750" y="connsiteY1750"/>
                  </a:cxn>
                  <a:cxn ang="0">
                    <a:pos x="connsiteX1751" y="connsiteY1751"/>
                  </a:cxn>
                  <a:cxn ang="0">
                    <a:pos x="connsiteX1752" y="connsiteY1752"/>
                  </a:cxn>
                  <a:cxn ang="0">
                    <a:pos x="connsiteX1753" y="connsiteY1753"/>
                  </a:cxn>
                  <a:cxn ang="0">
                    <a:pos x="connsiteX1754" y="connsiteY1754"/>
                  </a:cxn>
                  <a:cxn ang="0">
                    <a:pos x="connsiteX1755" y="connsiteY1755"/>
                  </a:cxn>
                  <a:cxn ang="0">
                    <a:pos x="connsiteX1756" y="connsiteY1756"/>
                  </a:cxn>
                  <a:cxn ang="0">
                    <a:pos x="connsiteX1757" y="connsiteY1757"/>
                  </a:cxn>
                  <a:cxn ang="0">
                    <a:pos x="connsiteX1758" y="connsiteY1758"/>
                  </a:cxn>
                  <a:cxn ang="0">
                    <a:pos x="connsiteX1759" y="connsiteY1759"/>
                  </a:cxn>
                  <a:cxn ang="0">
                    <a:pos x="connsiteX1760" y="connsiteY1760"/>
                  </a:cxn>
                  <a:cxn ang="0">
                    <a:pos x="connsiteX1761" y="connsiteY1761"/>
                  </a:cxn>
                  <a:cxn ang="0">
                    <a:pos x="connsiteX1762" y="connsiteY1762"/>
                  </a:cxn>
                  <a:cxn ang="0">
                    <a:pos x="connsiteX1763" y="connsiteY1763"/>
                  </a:cxn>
                  <a:cxn ang="0">
                    <a:pos x="connsiteX1764" y="connsiteY1764"/>
                  </a:cxn>
                  <a:cxn ang="0">
                    <a:pos x="connsiteX1765" y="connsiteY1765"/>
                  </a:cxn>
                  <a:cxn ang="0">
                    <a:pos x="connsiteX1766" y="connsiteY1766"/>
                  </a:cxn>
                  <a:cxn ang="0">
                    <a:pos x="connsiteX1767" y="connsiteY1767"/>
                  </a:cxn>
                  <a:cxn ang="0">
                    <a:pos x="connsiteX1768" y="connsiteY1768"/>
                  </a:cxn>
                  <a:cxn ang="0">
                    <a:pos x="connsiteX1769" y="connsiteY1769"/>
                  </a:cxn>
                  <a:cxn ang="0">
                    <a:pos x="connsiteX1770" y="connsiteY1770"/>
                  </a:cxn>
                  <a:cxn ang="0">
                    <a:pos x="connsiteX1771" y="connsiteY1771"/>
                  </a:cxn>
                  <a:cxn ang="0">
                    <a:pos x="connsiteX1772" y="connsiteY1772"/>
                  </a:cxn>
                  <a:cxn ang="0">
                    <a:pos x="connsiteX1773" y="connsiteY1773"/>
                  </a:cxn>
                  <a:cxn ang="0">
                    <a:pos x="connsiteX1774" y="connsiteY1774"/>
                  </a:cxn>
                  <a:cxn ang="0">
                    <a:pos x="connsiteX1775" y="connsiteY1775"/>
                  </a:cxn>
                  <a:cxn ang="0">
                    <a:pos x="connsiteX1776" y="connsiteY1776"/>
                  </a:cxn>
                  <a:cxn ang="0">
                    <a:pos x="connsiteX1777" y="connsiteY1777"/>
                  </a:cxn>
                  <a:cxn ang="0">
                    <a:pos x="connsiteX1778" y="connsiteY1778"/>
                  </a:cxn>
                  <a:cxn ang="0">
                    <a:pos x="connsiteX1779" y="connsiteY1779"/>
                  </a:cxn>
                  <a:cxn ang="0">
                    <a:pos x="connsiteX1780" y="connsiteY1780"/>
                  </a:cxn>
                  <a:cxn ang="0">
                    <a:pos x="connsiteX1781" y="connsiteY1781"/>
                  </a:cxn>
                  <a:cxn ang="0">
                    <a:pos x="connsiteX1782" y="connsiteY1782"/>
                  </a:cxn>
                  <a:cxn ang="0">
                    <a:pos x="connsiteX1783" y="connsiteY1783"/>
                  </a:cxn>
                  <a:cxn ang="0">
                    <a:pos x="connsiteX1784" y="connsiteY1784"/>
                  </a:cxn>
                  <a:cxn ang="0">
                    <a:pos x="connsiteX1785" y="connsiteY1785"/>
                  </a:cxn>
                  <a:cxn ang="0">
                    <a:pos x="connsiteX1786" y="connsiteY1786"/>
                  </a:cxn>
                  <a:cxn ang="0">
                    <a:pos x="connsiteX1787" y="connsiteY1787"/>
                  </a:cxn>
                  <a:cxn ang="0">
                    <a:pos x="connsiteX1788" y="connsiteY1788"/>
                  </a:cxn>
                  <a:cxn ang="0">
                    <a:pos x="connsiteX1789" y="connsiteY1789"/>
                  </a:cxn>
                  <a:cxn ang="0">
                    <a:pos x="connsiteX1790" y="connsiteY1790"/>
                  </a:cxn>
                  <a:cxn ang="0">
                    <a:pos x="connsiteX1791" y="connsiteY1791"/>
                  </a:cxn>
                  <a:cxn ang="0">
                    <a:pos x="connsiteX1792" y="connsiteY1792"/>
                  </a:cxn>
                  <a:cxn ang="0">
                    <a:pos x="connsiteX1793" y="connsiteY1793"/>
                  </a:cxn>
                  <a:cxn ang="0">
                    <a:pos x="connsiteX1794" y="connsiteY1794"/>
                  </a:cxn>
                  <a:cxn ang="0">
                    <a:pos x="connsiteX1795" y="connsiteY1795"/>
                  </a:cxn>
                  <a:cxn ang="0">
                    <a:pos x="connsiteX1796" y="connsiteY1796"/>
                  </a:cxn>
                  <a:cxn ang="0">
                    <a:pos x="connsiteX1797" y="connsiteY1797"/>
                  </a:cxn>
                  <a:cxn ang="0">
                    <a:pos x="connsiteX1798" y="connsiteY1798"/>
                  </a:cxn>
                  <a:cxn ang="0">
                    <a:pos x="connsiteX1799" y="connsiteY1799"/>
                  </a:cxn>
                  <a:cxn ang="0">
                    <a:pos x="connsiteX1800" y="connsiteY1800"/>
                  </a:cxn>
                  <a:cxn ang="0">
                    <a:pos x="connsiteX1801" y="connsiteY1801"/>
                  </a:cxn>
                  <a:cxn ang="0">
                    <a:pos x="connsiteX1802" y="connsiteY1802"/>
                  </a:cxn>
                  <a:cxn ang="0">
                    <a:pos x="connsiteX1803" y="connsiteY1803"/>
                  </a:cxn>
                  <a:cxn ang="0">
                    <a:pos x="connsiteX1804" y="connsiteY1804"/>
                  </a:cxn>
                  <a:cxn ang="0">
                    <a:pos x="connsiteX1805" y="connsiteY1805"/>
                  </a:cxn>
                  <a:cxn ang="0">
                    <a:pos x="connsiteX1806" y="connsiteY1806"/>
                  </a:cxn>
                  <a:cxn ang="0">
                    <a:pos x="connsiteX1807" y="connsiteY1807"/>
                  </a:cxn>
                  <a:cxn ang="0">
                    <a:pos x="connsiteX1808" y="connsiteY1808"/>
                  </a:cxn>
                  <a:cxn ang="0">
                    <a:pos x="connsiteX1809" y="connsiteY1809"/>
                  </a:cxn>
                  <a:cxn ang="0">
                    <a:pos x="connsiteX1810" y="connsiteY1810"/>
                  </a:cxn>
                  <a:cxn ang="0">
                    <a:pos x="connsiteX1811" y="connsiteY1811"/>
                  </a:cxn>
                  <a:cxn ang="0">
                    <a:pos x="connsiteX1812" y="connsiteY1812"/>
                  </a:cxn>
                  <a:cxn ang="0">
                    <a:pos x="connsiteX1813" y="connsiteY1813"/>
                  </a:cxn>
                  <a:cxn ang="0">
                    <a:pos x="connsiteX1814" y="connsiteY1814"/>
                  </a:cxn>
                  <a:cxn ang="0">
                    <a:pos x="connsiteX1815" y="connsiteY1815"/>
                  </a:cxn>
                  <a:cxn ang="0">
                    <a:pos x="connsiteX1816" y="connsiteY1816"/>
                  </a:cxn>
                  <a:cxn ang="0">
                    <a:pos x="connsiteX1817" y="connsiteY1817"/>
                  </a:cxn>
                  <a:cxn ang="0">
                    <a:pos x="connsiteX1818" y="connsiteY1818"/>
                  </a:cxn>
                  <a:cxn ang="0">
                    <a:pos x="connsiteX1819" y="connsiteY1819"/>
                  </a:cxn>
                  <a:cxn ang="0">
                    <a:pos x="connsiteX1820" y="connsiteY1820"/>
                  </a:cxn>
                  <a:cxn ang="0">
                    <a:pos x="connsiteX1821" y="connsiteY1821"/>
                  </a:cxn>
                  <a:cxn ang="0">
                    <a:pos x="connsiteX1822" y="connsiteY1822"/>
                  </a:cxn>
                  <a:cxn ang="0">
                    <a:pos x="connsiteX1823" y="connsiteY1823"/>
                  </a:cxn>
                  <a:cxn ang="0">
                    <a:pos x="connsiteX1824" y="connsiteY1824"/>
                  </a:cxn>
                  <a:cxn ang="0">
                    <a:pos x="connsiteX1825" y="connsiteY1825"/>
                  </a:cxn>
                  <a:cxn ang="0">
                    <a:pos x="connsiteX1826" y="connsiteY1826"/>
                  </a:cxn>
                  <a:cxn ang="0">
                    <a:pos x="connsiteX1827" y="connsiteY1827"/>
                  </a:cxn>
                  <a:cxn ang="0">
                    <a:pos x="connsiteX1828" y="connsiteY1828"/>
                  </a:cxn>
                  <a:cxn ang="0">
                    <a:pos x="connsiteX1829" y="connsiteY1829"/>
                  </a:cxn>
                  <a:cxn ang="0">
                    <a:pos x="connsiteX1830" y="connsiteY1830"/>
                  </a:cxn>
                  <a:cxn ang="0">
                    <a:pos x="connsiteX1831" y="connsiteY1831"/>
                  </a:cxn>
                  <a:cxn ang="0">
                    <a:pos x="connsiteX1832" y="connsiteY1832"/>
                  </a:cxn>
                  <a:cxn ang="0">
                    <a:pos x="connsiteX1833" y="connsiteY1833"/>
                  </a:cxn>
                  <a:cxn ang="0">
                    <a:pos x="connsiteX1834" y="connsiteY1834"/>
                  </a:cxn>
                  <a:cxn ang="0">
                    <a:pos x="connsiteX1835" y="connsiteY1835"/>
                  </a:cxn>
                  <a:cxn ang="0">
                    <a:pos x="connsiteX1836" y="connsiteY1836"/>
                  </a:cxn>
                  <a:cxn ang="0">
                    <a:pos x="connsiteX1837" y="connsiteY1837"/>
                  </a:cxn>
                  <a:cxn ang="0">
                    <a:pos x="connsiteX1838" y="connsiteY1838"/>
                  </a:cxn>
                  <a:cxn ang="0">
                    <a:pos x="connsiteX1839" y="connsiteY1839"/>
                  </a:cxn>
                  <a:cxn ang="0">
                    <a:pos x="connsiteX1840" y="connsiteY1840"/>
                  </a:cxn>
                  <a:cxn ang="0">
                    <a:pos x="connsiteX1841" y="connsiteY1841"/>
                  </a:cxn>
                  <a:cxn ang="0">
                    <a:pos x="connsiteX1842" y="connsiteY1842"/>
                  </a:cxn>
                  <a:cxn ang="0">
                    <a:pos x="connsiteX1843" y="connsiteY1843"/>
                  </a:cxn>
                  <a:cxn ang="0">
                    <a:pos x="connsiteX1844" y="connsiteY1844"/>
                  </a:cxn>
                  <a:cxn ang="0">
                    <a:pos x="connsiteX1845" y="connsiteY1845"/>
                  </a:cxn>
                  <a:cxn ang="0">
                    <a:pos x="connsiteX1846" y="connsiteY1846"/>
                  </a:cxn>
                  <a:cxn ang="0">
                    <a:pos x="connsiteX1847" y="connsiteY1847"/>
                  </a:cxn>
                  <a:cxn ang="0">
                    <a:pos x="connsiteX1848" y="connsiteY1848"/>
                  </a:cxn>
                  <a:cxn ang="0">
                    <a:pos x="connsiteX1849" y="connsiteY1849"/>
                  </a:cxn>
                  <a:cxn ang="0">
                    <a:pos x="connsiteX1850" y="connsiteY1850"/>
                  </a:cxn>
                  <a:cxn ang="0">
                    <a:pos x="connsiteX1851" y="connsiteY1851"/>
                  </a:cxn>
                  <a:cxn ang="0">
                    <a:pos x="connsiteX1852" y="connsiteY1852"/>
                  </a:cxn>
                  <a:cxn ang="0">
                    <a:pos x="connsiteX1853" y="connsiteY1853"/>
                  </a:cxn>
                  <a:cxn ang="0">
                    <a:pos x="connsiteX1854" y="connsiteY1854"/>
                  </a:cxn>
                  <a:cxn ang="0">
                    <a:pos x="connsiteX1855" y="connsiteY1855"/>
                  </a:cxn>
                  <a:cxn ang="0">
                    <a:pos x="connsiteX1856" y="connsiteY1856"/>
                  </a:cxn>
                  <a:cxn ang="0">
                    <a:pos x="connsiteX1857" y="connsiteY1857"/>
                  </a:cxn>
                  <a:cxn ang="0">
                    <a:pos x="connsiteX1858" y="connsiteY1858"/>
                  </a:cxn>
                  <a:cxn ang="0">
                    <a:pos x="connsiteX1859" y="connsiteY1859"/>
                  </a:cxn>
                  <a:cxn ang="0">
                    <a:pos x="connsiteX1860" y="connsiteY1860"/>
                  </a:cxn>
                  <a:cxn ang="0">
                    <a:pos x="connsiteX1861" y="connsiteY1861"/>
                  </a:cxn>
                  <a:cxn ang="0">
                    <a:pos x="connsiteX1862" y="connsiteY1862"/>
                  </a:cxn>
                  <a:cxn ang="0">
                    <a:pos x="connsiteX1863" y="connsiteY1863"/>
                  </a:cxn>
                  <a:cxn ang="0">
                    <a:pos x="connsiteX1864" y="connsiteY1864"/>
                  </a:cxn>
                  <a:cxn ang="0">
                    <a:pos x="connsiteX1865" y="connsiteY1865"/>
                  </a:cxn>
                  <a:cxn ang="0">
                    <a:pos x="connsiteX1866" y="connsiteY1866"/>
                  </a:cxn>
                  <a:cxn ang="0">
                    <a:pos x="connsiteX1867" y="connsiteY1867"/>
                  </a:cxn>
                  <a:cxn ang="0">
                    <a:pos x="connsiteX1868" y="connsiteY1868"/>
                  </a:cxn>
                  <a:cxn ang="0">
                    <a:pos x="connsiteX1869" y="connsiteY1869"/>
                  </a:cxn>
                  <a:cxn ang="0">
                    <a:pos x="connsiteX1870" y="connsiteY1870"/>
                  </a:cxn>
                  <a:cxn ang="0">
                    <a:pos x="connsiteX1871" y="connsiteY1871"/>
                  </a:cxn>
                  <a:cxn ang="0">
                    <a:pos x="connsiteX1872" y="connsiteY1872"/>
                  </a:cxn>
                  <a:cxn ang="0">
                    <a:pos x="connsiteX1873" y="connsiteY1873"/>
                  </a:cxn>
                  <a:cxn ang="0">
                    <a:pos x="connsiteX1874" y="connsiteY1874"/>
                  </a:cxn>
                  <a:cxn ang="0">
                    <a:pos x="connsiteX1875" y="connsiteY1875"/>
                  </a:cxn>
                  <a:cxn ang="0">
                    <a:pos x="connsiteX1876" y="connsiteY1876"/>
                  </a:cxn>
                  <a:cxn ang="0">
                    <a:pos x="connsiteX1877" y="connsiteY1877"/>
                  </a:cxn>
                  <a:cxn ang="0">
                    <a:pos x="connsiteX1878" y="connsiteY1878"/>
                  </a:cxn>
                  <a:cxn ang="0">
                    <a:pos x="connsiteX1879" y="connsiteY1879"/>
                  </a:cxn>
                  <a:cxn ang="0">
                    <a:pos x="connsiteX1880" y="connsiteY1880"/>
                  </a:cxn>
                  <a:cxn ang="0">
                    <a:pos x="connsiteX1881" y="connsiteY1881"/>
                  </a:cxn>
                  <a:cxn ang="0">
                    <a:pos x="connsiteX1882" y="connsiteY1882"/>
                  </a:cxn>
                  <a:cxn ang="0">
                    <a:pos x="connsiteX1883" y="connsiteY1883"/>
                  </a:cxn>
                  <a:cxn ang="0">
                    <a:pos x="connsiteX1884" y="connsiteY1884"/>
                  </a:cxn>
                  <a:cxn ang="0">
                    <a:pos x="connsiteX1885" y="connsiteY1885"/>
                  </a:cxn>
                  <a:cxn ang="0">
                    <a:pos x="connsiteX1886" y="connsiteY1886"/>
                  </a:cxn>
                  <a:cxn ang="0">
                    <a:pos x="connsiteX1887" y="connsiteY1887"/>
                  </a:cxn>
                  <a:cxn ang="0">
                    <a:pos x="connsiteX1888" y="connsiteY1888"/>
                  </a:cxn>
                  <a:cxn ang="0">
                    <a:pos x="connsiteX1889" y="connsiteY1889"/>
                  </a:cxn>
                  <a:cxn ang="0">
                    <a:pos x="connsiteX1890" y="connsiteY1890"/>
                  </a:cxn>
                  <a:cxn ang="0">
                    <a:pos x="connsiteX1891" y="connsiteY1891"/>
                  </a:cxn>
                  <a:cxn ang="0">
                    <a:pos x="connsiteX1892" y="connsiteY1892"/>
                  </a:cxn>
                  <a:cxn ang="0">
                    <a:pos x="connsiteX1893" y="connsiteY1893"/>
                  </a:cxn>
                  <a:cxn ang="0">
                    <a:pos x="connsiteX1894" y="connsiteY1894"/>
                  </a:cxn>
                  <a:cxn ang="0">
                    <a:pos x="connsiteX1895" y="connsiteY1895"/>
                  </a:cxn>
                  <a:cxn ang="0">
                    <a:pos x="connsiteX1896" y="connsiteY1896"/>
                  </a:cxn>
                  <a:cxn ang="0">
                    <a:pos x="connsiteX1897" y="connsiteY1897"/>
                  </a:cxn>
                  <a:cxn ang="0">
                    <a:pos x="connsiteX1898" y="connsiteY1898"/>
                  </a:cxn>
                  <a:cxn ang="0">
                    <a:pos x="connsiteX1899" y="connsiteY1899"/>
                  </a:cxn>
                  <a:cxn ang="0">
                    <a:pos x="connsiteX1900" y="connsiteY1900"/>
                  </a:cxn>
                  <a:cxn ang="0">
                    <a:pos x="connsiteX1901" y="connsiteY1901"/>
                  </a:cxn>
                  <a:cxn ang="0">
                    <a:pos x="connsiteX1902" y="connsiteY1902"/>
                  </a:cxn>
                  <a:cxn ang="0">
                    <a:pos x="connsiteX1903" y="connsiteY1903"/>
                  </a:cxn>
                  <a:cxn ang="0">
                    <a:pos x="connsiteX1904" y="connsiteY1904"/>
                  </a:cxn>
                  <a:cxn ang="0">
                    <a:pos x="connsiteX1905" y="connsiteY1905"/>
                  </a:cxn>
                  <a:cxn ang="0">
                    <a:pos x="connsiteX1906" y="connsiteY1906"/>
                  </a:cxn>
                  <a:cxn ang="0">
                    <a:pos x="connsiteX1907" y="connsiteY1907"/>
                  </a:cxn>
                  <a:cxn ang="0">
                    <a:pos x="connsiteX1908" y="connsiteY1908"/>
                  </a:cxn>
                  <a:cxn ang="0">
                    <a:pos x="connsiteX1909" y="connsiteY1909"/>
                  </a:cxn>
                  <a:cxn ang="0">
                    <a:pos x="connsiteX1910" y="connsiteY1910"/>
                  </a:cxn>
                  <a:cxn ang="0">
                    <a:pos x="connsiteX1911" y="connsiteY1911"/>
                  </a:cxn>
                  <a:cxn ang="0">
                    <a:pos x="connsiteX1912" y="connsiteY1912"/>
                  </a:cxn>
                  <a:cxn ang="0">
                    <a:pos x="connsiteX1913" y="connsiteY1913"/>
                  </a:cxn>
                  <a:cxn ang="0">
                    <a:pos x="connsiteX1914" y="connsiteY1914"/>
                  </a:cxn>
                  <a:cxn ang="0">
                    <a:pos x="connsiteX1915" y="connsiteY1915"/>
                  </a:cxn>
                  <a:cxn ang="0">
                    <a:pos x="connsiteX1916" y="connsiteY1916"/>
                  </a:cxn>
                  <a:cxn ang="0">
                    <a:pos x="connsiteX1917" y="connsiteY1917"/>
                  </a:cxn>
                  <a:cxn ang="0">
                    <a:pos x="connsiteX1918" y="connsiteY1918"/>
                  </a:cxn>
                  <a:cxn ang="0">
                    <a:pos x="connsiteX1919" y="connsiteY1919"/>
                  </a:cxn>
                  <a:cxn ang="0">
                    <a:pos x="connsiteX1920" y="connsiteY1920"/>
                  </a:cxn>
                  <a:cxn ang="0">
                    <a:pos x="connsiteX1921" y="connsiteY1921"/>
                  </a:cxn>
                  <a:cxn ang="0">
                    <a:pos x="connsiteX1922" y="connsiteY1922"/>
                  </a:cxn>
                  <a:cxn ang="0">
                    <a:pos x="connsiteX1923" y="connsiteY1923"/>
                  </a:cxn>
                  <a:cxn ang="0">
                    <a:pos x="connsiteX1924" y="connsiteY1924"/>
                  </a:cxn>
                  <a:cxn ang="0">
                    <a:pos x="connsiteX1925" y="connsiteY1925"/>
                  </a:cxn>
                  <a:cxn ang="0">
                    <a:pos x="connsiteX1926" y="connsiteY1926"/>
                  </a:cxn>
                  <a:cxn ang="0">
                    <a:pos x="connsiteX1927" y="connsiteY1927"/>
                  </a:cxn>
                  <a:cxn ang="0">
                    <a:pos x="connsiteX1928" y="connsiteY1928"/>
                  </a:cxn>
                  <a:cxn ang="0">
                    <a:pos x="connsiteX1929" y="connsiteY1929"/>
                  </a:cxn>
                  <a:cxn ang="0">
                    <a:pos x="connsiteX1930" y="connsiteY1930"/>
                  </a:cxn>
                  <a:cxn ang="0">
                    <a:pos x="connsiteX1931" y="connsiteY1931"/>
                  </a:cxn>
                  <a:cxn ang="0">
                    <a:pos x="connsiteX1932" y="connsiteY1932"/>
                  </a:cxn>
                  <a:cxn ang="0">
                    <a:pos x="connsiteX1933" y="connsiteY1933"/>
                  </a:cxn>
                  <a:cxn ang="0">
                    <a:pos x="connsiteX1934" y="connsiteY1934"/>
                  </a:cxn>
                  <a:cxn ang="0">
                    <a:pos x="connsiteX1935" y="connsiteY1935"/>
                  </a:cxn>
                  <a:cxn ang="0">
                    <a:pos x="connsiteX1936" y="connsiteY1936"/>
                  </a:cxn>
                  <a:cxn ang="0">
                    <a:pos x="connsiteX1937" y="connsiteY1937"/>
                  </a:cxn>
                  <a:cxn ang="0">
                    <a:pos x="connsiteX1938" y="connsiteY1938"/>
                  </a:cxn>
                  <a:cxn ang="0">
                    <a:pos x="connsiteX1939" y="connsiteY1939"/>
                  </a:cxn>
                  <a:cxn ang="0">
                    <a:pos x="connsiteX1940" y="connsiteY1940"/>
                  </a:cxn>
                  <a:cxn ang="0">
                    <a:pos x="connsiteX1941" y="connsiteY1941"/>
                  </a:cxn>
                  <a:cxn ang="0">
                    <a:pos x="connsiteX1942" y="connsiteY1942"/>
                  </a:cxn>
                  <a:cxn ang="0">
                    <a:pos x="connsiteX1943" y="connsiteY1943"/>
                  </a:cxn>
                  <a:cxn ang="0">
                    <a:pos x="connsiteX1944" y="connsiteY1944"/>
                  </a:cxn>
                  <a:cxn ang="0">
                    <a:pos x="connsiteX1945" y="connsiteY1945"/>
                  </a:cxn>
                  <a:cxn ang="0">
                    <a:pos x="connsiteX1946" y="connsiteY1946"/>
                  </a:cxn>
                  <a:cxn ang="0">
                    <a:pos x="connsiteX1947" y="connsiteY1947"/>
                  </a:cxn>
                  <a:cxn ang="0">
                    <a:pos x="connsiteX1948" y="connsiteY1948"/>
                  </a:cxn>
                  <a:cxn ang="0">
                    <a:pos x="connsiteX1949" y="connsiteY1949"/>
                  </a:cxn>
                  <a:cxn ang="0">
                    <a:pos x="connsiteX1950" y="connsiteY1950"/>
                  </a:cxn>
                  <a:cxn ang="0">
                    <a:pos x="connsiteX1951" y="connsiteY1951"/>
                  </a:cxn>
                  <a:cxn ang="0">
                    <a:pos x="connsiteX1952" y="connsiteY1952"/>
                  </a:cxn>
                  <a:cxn ang="0">
                    <a:pos x="connsiteX1953" y="connsiteY1953"/>
                  </a:cxn>
                  <a:cxn ang="0">
                    <a:pos x="connsiteX1954" y="connsiteY1954"/>
                  </a:cxn>
                  <a:cxn ang="0">
                    <a:pos x="connsiteX1955" y="connsiteY1955"/>
                  </a:cxn>
                  <a:cxn ang="0">
                    <a:pos x="connsiteX1956" y="connsiteY1956"/>
                  </a:cxn>
                  <a:cxn ang="0">
                    <a:pos x="connsiteX1957" y="connsiteY1957"/>
                  </a:cxn>
                  <a:cxn ang="0">
                    <a:pos x="connsiteX1958" y="connsiteY1958"/>
                  </a:cxn>
                  <a:cxn ang="0">
                    <a:pos x="connsiteX1959" y="connsiteY1959"/>
                  </a:cxn>
                  <a:cxn ang="0">
                    <a:pos x="connsiteX1960" y="connsiteY1960"/>
                  </a:cxn>
                  <a:cxn ang="0">
                    <a:pos x="connsiteX1961" y="connsiteY1961"/>
                  </a:cxn>
                  <a:cxn ang="0">
                    <a:pos x="connsiteX1962" y="connsiteY1962"/>
                  </a:cxn>
                  <a:cxn ang="0">
                    <a:pos x="connsiteX1963" y="connsiteY1963"/>
                  </a:cxn>
                  <a:cxn ang="0">
                    <a:pos x="connsiteX1964" y="connsiteY1964"/>
                  </a:cxn>
                  <a:cxn ang="0">
                    <a:pos x="connsiteX1965" y="connsiteY1965"/>
                  </a:cxn>
                  <a:cxn ang="0">
                    <a:pos x="connsiteX1966" y="connsiteY1966"/>
                  </a:cxn>
                  <a:cxn ang="0">
                    <a:pos x="connsiteX1967" y="connsiteY1967"/>
                  </a:cxn>
                  <a:cxn ang="0">
                    <a:pos x="connsiteX1968" y="connsiteY1968"/>
                  </a:cxn>
                  <a:cxn ang="0">
                    <a:pos x="connsiteX1969" y="connsiteY1969"/>
                  </a:cxn>
                  <a:cxn ang="0">
                    <a:pos x="connsiteX1970" y="connsiteY1970"/>
                  </a:cxn>
                  <a:cxn ang="0">
                    <a:pos x="connsiteX1971" y="connsiteY1971"/>
                  </a:cxn>
                  <a:cxn ang="0">
                    <a:pos x="connsiteX1972" y="connsiteY1972"/>
                  </a:cxn>
                  <a:cxn ang="0">
                    <a:pos x="connsiteX1973" y="connsiteY1973"/>
                  </a:cxn>
                  <a:cxn ang="0">
                    <a:pos x="connsiteX1974" y="connsiteY1974"/>
                  </a:cxn>
                  <a:cxn ang="0">
                    <a:pos x="connsiteX1975" y="connsiteY1975"/>
                  </a:cxn>
                  <a:cxn ang="0">
                    <a:pos x="connsiteX1976" y="connsiteY1976"/>
                  </a:cxn>
                  <a:cxn ang="0">
                    <a:pos x="connsiteX1977" y="connsiteY1977"/>
                  </a:cxn>
                  <a:cxn ang="0">
                    <a:pos x="connsiteX1978" y="connsiteY1978"/>
                  </a:cxn>
                  <a:cxn ang="0">
                    <a:pos x="connsiteX1979" y="connsiteY1979"/>
                  </a:cxn>
                  <a:cxn ang="0">
                    <a:pos x="connsiteX1980" y="connsiteY1980"/>
                  </a:cxn>
                  <a:cxn ang="0">
                    <a:pos x="connsiteX1981" y="connsiteY1981"/>
                  </a:cxn>
                  <a:cxn ang="0">
                    <a:pos x="connsiteX1982" y="connsiteY1982"/>
                  </a:cxn>
                  <a:cxn ang="0">
                    <a:pos x="connsiteX1983" y="connsiteY1983"/>
                  </a:cxn>
                  <a:cxn ang="0">
                    <a:pos x="connsiteX1984" y="connsiteY1984"/>
                  </a:cxn>
                  <a:cxn ang="0">
                    <a:pos x="connsiteX1985" y="connsiteY1985"/>
                  </a:cxn>
                  <a:cxn ang="0">
                    <a:pos x="connsiteX1986" y="connsiteY1986"/>
                  </a:cxn>
                  <a:cxn ang="0">
                    <a:pos x="connsiteX1987" y="connsiteY1987"/>
                  </a:cxn>
                  <a:cxn ang="0">
                    <a:pos x="connsiteX1988" y="connsiteY1988"/>
                  </a:cxn>
                  <a:cxn ang="0">
                    <a:pos x="connsiteX1989" y="connsiteY1989"/>
                  </a:cxn>
                  <a:cxn ang="0">
                    <a:pos x="connsiteX1990" y="connsiteY1990"/>
                  </a:cxn>
                  <a:cxn ang="0">
                    <a:pos x="connsiteX1991" y="connsiteY1991"/>
                  </a:cxn>
                  <a:cxn ang="0">
                    <a:pos x="connsiteX1992" y="connsiteY1992"/>
                  </a:cxn>
                  <a:cxn ang="0">
                    <a:pos x="connsiteX1993" y="connsiteY1993"/>
                  </a:cxn>
                  <a:cxn ang="0">
                    <a:pos x="connsiteX1994" y="connsiteY1994"/>
                  </a:cxn>
                  <a:cxn ang="0">
                    <a:pos x="connsiteX1995" y="connsiteY1995"/>
                  </a:cxn>
                  <a:cxn ang="0">
                    <a:pos x="connsiteX1996" y="connsiteY1996"/>
                  </a:cxn>
                  <a:cxn ang="0">
                    <a:pos x="connsiteX1997" y="connsiteY1997"/>
                  </a:cxn>
                  <a:cxn ang="0">
                    <a:pos x="connsiteX1998" y="connsiteY1998"/>
                  </a:cxn>
                  <a:cxn ang="0">
                    <a:pos x="connsiteX1999" y="connsiteY1999"/>
                  </a:cxn>
                  <a:cxn ang="0">
                    <a:pos x="connsiteX2000" y="connsiteY2000"/>
                  </a:cxn>
                  <a:cxn ang="0">
                    <a:pos x="connsiteX2001" y="connsiteY2001"/>
                  </a:cxn>
                  <a:cxn ang="0">
                    <a:pos x="connsiteX2002" y="connsiteY2002"/>
                  </a:cxn>
                  <a:cxn ang="0">
                    <a:pos x="connsiteX2003" y="connsiteY2003"/>
                  </a:cxn>
                  <a:cxn ang="0">
                    <a:pos x="connsiteX2004" y="connsiteY2004"/>
                  </a:cxn>
                  <a:cxn ang="0">
                    <a:pos x="connsiteX2005" y="connsiteY2005"/>
                  </a:cxn>
                  <a:cxn ang="0">
                    <a:pos x="connsiteX2006" y="connsiteY2006"/>
                  </a:cxn>
                  <a:cxn ang="0">
                    <a:pos x="connsiteX2007" y="connsiteY2007"/>
                  </a:cxn>
                  <a:cxn ang="0">
                    <a:pos x="connsiteX2008" y="connsiteY2008"/>
                  </a:cxn>
                  <a:cxn ang="0">
                    <a:pos x="connsiteX2009" y="connsiteY2009"/>
                  </a:cxn>
                  <a:cxn ang="0">
                    <a:pos x="connsiteX2010" y="connsiteY2010"/>
                  </a:cxn>
                  <a:cxn ang="0">
                    <a:pos x="connsiteX2011" y="connsiteY2011"/>
                  </a:cxn>
                  <a:cxn ang="0">
                    <a:pos x="connsiteX2012" y="connsiteY2012"/>
                  </a:cxn>
                  <a:cxn ang="0">
                    <a:pos x="connsiteX2013" y="connsiteY2013"/>
                  </a:cxn>
                  <a:cxn ang="0">
                    <a:pos x="connsiteX2014" y="connsiteY2014"/>
                  </a:cxn>
                  <a:cxn ang="0">
                    <a:pos x="connsiteX2015" y="connsiteY2015"/>
                  </a:cxn>
                  <a:cxn ang="0">
                    <a:pos x="connsiteX2016" y="connsiteY2016"/>
                  </a:cxn>
                  <a:cxn ang="0">
                    <a:pos x="connsiteX2017" y="connsiteY2017"/>
                  </a:cxn>
                  <a:cxn ang="0">
                    <a:pos x="connsiteX2018" y="connsiteY2018"/>
                  </a:cxn>
                  <a:cxn ang="0">
                    <a:pos x="connsiteX2019" y="connsiteY2019"/>
                  </a:cxn>
                  <a:cxn ang="0">
                    <a:pos x="connsiteX2020" y="connsiteY2020"/>
                  </a:cxn>
                  <a:cxn ang="0">
                    <a:pos x="connsiteX2021" y="connsiteY2021"/>
                  </a:cxn>
                  <a:cxn ang="0">
                    <a:pos x="connsiteX2022" y="connsiteY2022"/>
                  </a:cxn>
                  <a:cxn ang="0">
                    <a:pos x="connsiteX2023" y="connsiteY2023"/>
                  </a:cxn>
                  <a:cxn ang="0">
                    <a:pos x="connsiteX2024" y="connsiteY2024"/>
                  </a:cxn>
                  <a:cxn ang="0">
                    <a:pos x="connsiteX2025" y="connsiteY2025"/>
                  </a:cxn>
                  <a:cxn ang="0">
                    <a:pos x="connsiteX2026" y="connsiteY2026"/>
                  </a:cxn>
                  <a:cxn ang="0">
                    <a:pos x="connsiteX2027" y="connsiteY2027"/>
                  </a:cxn>
                  <a:cxn ang="0">
                    <a:pos x="connsiteX2028" y="connsiteY2028"/>
                  </a:cxn>
                  <a:cxn ang="0">
                    <a:pos x="connsiteX2029" y="connsiteY2029"/>
                  </a:cxn>
                  <a:cxn ang="0">
                    <a:pos x="connsiteX2030" y="connsiteY2030"/>
                  </a:cxn>
                  <a:cxn ang="0">
                    <a:pos x="connsiteX2031" y="connsiteY2031"/>
                  </a:cxn>
                  <a:cxn ang="0">
                    <a:pos x="connsiteX2032" y="connsiteY2032"/>
                  </a:cxn>
                  <a:cxn ang="0">
                    <a:pos x="connsiteX2033" y="connsiteY2033"/>
                  </a:cxn>
                  <a:cxn ang="0">
                    <a:pos x="connsiteX2034" y="connsiteY2034"/>
                  </a:cxn>
                  <a:cxn ang="0">
                    <a:pos x="connsiteX2035" y="connsiteY2035"/>
                  </a:cxn>
                  <a:cxn ang="0">
                    <a:pos x="connsiteX2036" y="connsiteY2036"/>
                  </a:cxn>
                  <a:cxn ang="0">
                    <a:pos x="connsiteX2037" y="connsiteY2037"/>
                  </a:cxn>
                  <a:cxn ang="0">
                    <a:pos x="connsiteX2038" y="connsiteY2038"/>
                  </a:cxn>
                  <a:cxn ang="0">
                    <a:pos x="connsiteX2039" y="connsiteY2039"/>
                  </a:cxn>
                  <a:cxn ang="0">
                    <a:pos x="connsiteX2040" y="connsiteY2040"/>
                  </a:cxn>
                  <a:cxn ang="0">
                    <a:pos x="connsiteX2041" y="connsiteY2041"/>
                  </a:cxn>
                  <a:cxn ang="0">
                    <a:pos x="connsiteX2042" y="connsiteY2042"/>
                  </a:cxn>
                  <a:cxn ang="0">
                    <a:pos x="connsiteX2043" y="connsiteY2043"/>
                  </a:cxn>
                  <a:cxn ang="0">
                    <a:pos x="connsiteX2044" y="connsiteY2044"/>
                  </a:cxn>
                  <a:cxn ang="0">
                    <a:pos x="connsiteX2045" y="connsiteY2045"/>
                  </a:cxn>
                  <a:cxn ang="0">
                    <a:pos x="connsiteX2046" y="connsiteY2046"/>
                  </a:cxn>
                  <a:cxn ang="0">
                    <a:pos x="connsiteX2047" y="connsiteY2047"/>
                  </a:cxn>
                  <a:cxn ang="0">
                    <a:pos x="connsiteX2048" y="connsiteY2048"/>
                  </a:cxn>
                  <a:cxn ang="0">
                    <a:pos x="connsiteX2049" y="connsiteY2049"/>
                  </a:cxn>
                  <a:cxn ang="0">
                    <a:pos x="connsiteX2050" y="connsiteY2050"/>
                  </a:cxn>
                  <a:cxn ang="0">
                    <a:pos x="connsiteX2051" y="connsiteY2051"/>
                  </a:cxn>
                  <a:cxn ang="0">
                    <a:pos x="connsiteX2052" y="connsiteY2052"/>
                  </a:cxn>
                  <a:cxn ang="0">
                    <a:pos x="connsiteX2053" y="connsiteY2053"/>
                  </a:cxn>
                  <a:cxn ang="0">
                    <a:pos x="connsiteX2054" y="connsiteY2054"/>
                  </a:cxn>
                  <a:cxn ang="0">
                    <a:pos x="connsiteX2055" y="connsiteY2055"/>
                  </a:cxn>
                  <a:cxn ang="0">
                    <a:pos x="connsiteX2056" y="connsiteY2056"/>
                  </a:cxn>
                  <a:cxn ang="0">
                    <a:pos x="connsiteX2057" y="connsiteY2057"/>
                  </a:cxn>
                  <a:cxn ang="0">
                    <a:pos x="connsiteX2058" y="connsiteY2058"/>
                  </a:cxn>
                  <a:cxn ang="0">
                    <a:pos x="connsiteX2059" y="connsiteY2059"/>
                  </a:cxn>
                  <a:cxn ang="0">
                    <a:pos x="connsiteX2060" y="connsiteY2060"/>
                  </a:cxn>
                  <a:cxn ang="0">
                    <a:pos x="connsiteX2061" y="connsiteY2061"/>
                  </a:cxn>
                  <a:cxn ang="0">
                    <a:pos x="connsiteX2062" y="connsiteY2062"/>
                  </a:cxn>
                  <a:cxn ang="0">
                    <a:pos x="connsiteX2063" y="connsiteY2063"/>
                  </a:cxn>
                  <a:cxn ang="0">
                    <a:pos x="connsiteX2064" y="connsiteY2064"/>
                  </a:cxn>
                  <a:cxn ang="0">
                    <a:pos x="connsiteX2065" y="connsiteY2065"/>
                  </a:cxn>
                  <a:cxn ang="0">
                    <a:pos x="connsiteX2066" y="connsiteY2066"/>
                  </a:cxn>
                  <a:cxn ang="0">
                    <a:pos x="connsiteX2067" y="connsiteY2067"/>
                  </a:cxn>
                  <a:cxn ang="0">
                    <a:pos x="connsiteX2068" y="connsiteY2068"/>
                  </a:cxn>
                  <a:cxn ang="0">
                    <a:pos x="connsiteX2069" y="connsiteY2069"/>
                  </a:cxn>
                  <a:cxn ang="0">
                    <a:pos x="connsiteX2070" y="connsiteY2070"/>
                  </a:cxn>
                  <a:cxn ang="0">
                    <a:pos x="connsiteX2071" y="connsiteY2071"/>
                  </a:cxn>
                  <a:cxn ang="0">
                    <a:pos x="connsiteX2072" y="connsiteY2072"/>
                  </a:cxn>
                  <a:cxn ang="0">
                    <a:pos x="connsiteX2073" y="connsiteY2073"/>
                  </a:cxn>
                  <a:cxn ang="0">
                    <a:pos x="connsiteX2074" y="connsiteY2074"/>
                  </a:cxn>
                  <a:cxn ang="0">
                    <a:pos x="connsiteX2075" y="connsiteY2075"/>
                  </a:cxn>
                  <a:cxn ang="0">
                    <a:pos x="connsiteX2076" y="connsiteY2076"/>
                  </a:cxn>
                  <a:cxn ang="0">
                    <a:pos x="connsiteX2077" y="connsiteY2077"/>
                  </a:cxn>
                  <a:cxn ang="0">
                    <a:pos x="connsiteX2078" y="connsiteY2078"/>
                  </a:cxn>
                  <a:cxn ang="0">
                    <a:pos x="connsiteX2079" y="connsiteY2079"/>
                  </a:cxn>
                  <a:cxn ang="0">
                    <a:pos x="connsiteX2080" y="connsiteY2080"/>
                  </a:cxn>
                  <a:cxn ang="0">
                    <a:pos x="connsiteX2081" y="connsiteY2081"/>
                  </a:cxn>
                  <a:cxn ang="0">
                    <a:pos x="connsiteX2082" y="connsiteY2082"/>
                  </a:cxn>
                  <a:cxn ang="0">
                    <a:pos x="connsiteX2083" y="connsiteY2083"/>
                  </a:cxn>
                  <a:cxn ang="0">
                    <a:pos x="connsiteX2084" y="connsiteY2084"/>
                  </a:cxn>
                  <a:cxn ang="0">
                    <a:pos x="connsiteX2085" y="connsiteY2085"/>
                  </a:cxn>
                  <a:cxn ang="0">
                    <a:pos x="connsiteX2086" y="connsiteY2086"/>
                  </a:cxn>
                  <a:cxn ang="0">
                    <a:pos x="connsiteX2087" y="connsiteY2087"/>
                  </a:cxn>
                  <a:cxn ang="0">
                    <a:pos x="connsiteX2088" y="connsiteY2088"/>
                  </a:cxn>
                  <a:cxn ang="0">
                    <a:pos x="connsiteX2089" y="connsiteY2089"/>
                  </a:cxn>
                  <a:cxn ang="0">
                    <a:pos x="connsiteX2090" y="connsiteY2090"/>
                  </a:cxn>
                  <a:cxn ang="0">
                    <a:pos x="connsiteX2091" y="connsiteY2091"/>
                  </a:cxn>
                  <a:cxn ang="0">
                    <a:pos x="connsiteX2092" y="connsiteY2092"/>
                  </a:cxn>
                  <a:cxn ang="0">
                    <a:pos x="connsiteX2093" y="connsiteY2093"/>
                  </a:cxn>
                  <a:cxn ang="0">
                    <a:pos x="connsiteX2094" y="connsiteY2094"/>
                  </a:cxn>
                  <a:cxn ang="0">
                    <a:pos x="connsiteX2095" y="connsiteY2095"/>
                  </a:cxn>
                  <a:cxn ang="0">
                    <a:pos x="connsiteX2096" y="connsiteY2096"/>
                  </a:cxn>
                  <a:cxn ang="0">
                    <a:pos x="connsiteX2097" y="connsiteY2097"/>
                  </a:cxn>
                  <a:cxn ang="0">
                    <a:pos x="connsiteX2098" y="connsiteY2098"/>
                  </a:cxn>
                  <a:cxn ang="0">
                    <a:pos x="connsiteX2099" y="connsiteY2099"/>
                  </a:cxn>
                  <a:cxn ang="0">
                    <a:pos x="connsiteX2100" y="connsiteY2100"/>
                  </a:cxn>
                  <a:cxn ang="0">
                    <a:pos x="connsiteX2101" y="connsiteY2101"/>
                  </a:cxn>
                  <a:cxn ang="0">
                    <a:pos x="connsiteX2102" y="connsiteY2102"/>
                  </a:cxn>
                  <a:cxn ang="0">
                    <a:pos x="connsiteX2103" y="connsiteY2103"/>
                  </a:cxn>
                  <a:cxn ang="0">
                    <a:pos x="connsiteX2104" y="connsiteY2104"/>
                  </a:cxn>
                  <a:cxn ang="0">
                    <a:pos x="connsiteX2105" y="connsiteY2105"/>
                  </a:cxn>
                  <a:cxn ang="0">
                    <a:pos x="connsiteX2106" y="connsiteY2106"/>
                  </a:cxn>
                  <a:cxn ang="0">
                    <a:pos x="connsiteX2107" y="connsiteY2107"/>
                  </a:cxn>
                  <a:cxn ang="0">
                    <a:pos x="connsiteX2108" y="connsiteY2108"/>
                  </a:cxn>
                  <a:cxn ang="0">
                    <a:pos x="connsiteX2109" y="connsiteY2109"/>
                  </a:cxn>
                  <a:cxn ang="0">
                    <a:pos x="connsiteX2110" y="connsiteY2110"/>
                  </a:cxn>
                  <a:cxn ang="0">
                    <a:pos x="connsiteX2111" y="connsiteY2111"/>
                  </a:cxn>
                  <a:cxn ang="0">
                    <a:pos x="connsiteX2112" y="connsiteY2112"/>
                  </a:cxn>
                  <a:cxn ang="0">
                    <a:pos x="connsiteX2113" y="connsiteY2113"/>
                  </a:cxn>
                  <a:cxn ang="0">
                    <a:pos x="connsiteX2114" y="connsiteY2114"/>
                  </a:cxn>
                  <a:cxn ang="0">
                    <a:pos x="connsiteX2115" y="connsiteY2115"/>
                  </a:cxn>
                  <a:cxn ang="0">
                    <a:pos x="connsiteX2116" y="connsiteY2116"/>
                  </a:cxn>
                  <a:cxn ang="0">
                    <a:pos x="connsiteX2117" y="connsiteY2117"/>
                  </a:cxn>
                  <a:cxn ang="0">
                    <a:pos x="connsiteX2118" y="connsiteY2118"/>
                  </a:cxn>
                  <a:cxn ang="0">
                    <a:pos x="connsiteX2119" y="connsiteY2119"/>
                  </a:cxn>
                  <a:cxn ang="0">
                    <a:pos x="connsiteX2120" y="connsiteY2120"/>
                  </a:cxn>
                  <a:cxn ang="0">
                    <a:pos x="connsiteX2121" y="connsiteY2121"/>
                  </a:cxn>
                  <a:cxn ang="0">
                    <a:pos x="connsiteX2122" y="connsiteY2122"/>
                  </a:cxn>
                  <a:cxn ang="0">
                    <a:pos x="connsiteX2123" y="connsiteY2123"/>
                  </a:cxn>
                  <a:cxn ang="0">
                    <a:pos x="connsiteX2124" y="connsiteY2124"/>
                  </a:cxn>
                  <a:cxn ang="0">
                    <a:pos x="connsiteX2125" y="connsiteY2125"/>
                  </a:cxn>
                  <a:cxn ang="0">
                    <a:pos x="connsiteX2126" y="connsiteY2126"/>
                  </a:cxn>
                  <a:cxn ang="0">
                    <a:pos x="connsiteX2127" y="connsiteY2127"/>
                  </a:cxn>
                  <a:cxn ang="0">
                    <a:pos x="connsiteX2128" y="connsiteY2128"/>
                  </a:cxn>
                  <a:cxn ang="0">
                    <a:pos x="connsiteX2129" y="connsiteY2129"/>
                  </a:cxn>
                  <a:cxn ang="0">
                    <a:pos x="connsiteX2130" y="connsiteY2130"/>
                  </a:cxn>
                  <a:cxn ang="0">
                    <a:pos x="connsiteX2131" y="connsiteY2131"/>
                  </a:cxn>
                  <a:cxn ang="0">
                    <a:pos x="connsiteX2132" y="connsiteY2132"/>
                  </a:cxn>
                  <a:cxn ang="0">
                    <a:pos x="connsiteX2133" y="connsiteY2133"/>
                  </a:cxn>
                  <a:cxn ang="0">
                    <a:pos x="connsiteX2134" y="connsiteY2134"/>
                  </a:cxn>
                  <a:cxn ang="0">
                    <a:pos x="connsiteX2135" y="connsiteY2135"/>
                  </a:cxn>
                  <a:cxn ang="0">
                    <a:pos x="connsiteX2136" y="connsiteY2136"/>
                  </a:cxn>
                  <a:cxn ang="0">
                    <a:pos x="connsiteX2137" y="connsiteY2137"/>
                  </a:cxn>
                  <a:cxn ang="0">
                    <a:pos x="connsiteX2138" y="connsiteY2138"/>
                  </a:cxn>
                  <a:cxn ang="0">
                    <a:pos x="connsiteX2139" y="connsiteY2139"/>
                  </a:cxn>
                  <a:cxn ang="0">
                    <a:pos x="connsiteX2140" y="connsiteY2140"/>
                  </a:cxn>
                  <a:cxn ang="0">
                    <a:pos x="connsiteX2141" y="connsiteY2141"/>
                  </a:cxn>
                  <a:cxn ang="0">
                    <a:pos x="connsiteX2142" y="connsiteY2142"/>
                  </a:cxn>
                  <a:cxn ang="0">
                    <a:pos x="connsiteX2143" y="connsiteY2143"/>
                  </a:cxn>
                  <a:cxn ang="0">
                    <a:pos x="connsiteX2144" y="connsiteY2144"/>
                  </a:cxn>
                  <a:cxn ang="0">
                    <a:pos x="connsiteX2145" y="connsiteY2145"/>
                  </a:cxn>
                  <a:cxn ang="0">
                    <a:pos x="connsiteX2146" y="connsiteY2146"/>
                  </a:cxn>
                  <a:cxn ang="0">
                    <a:pos x="connsiteX2147" y="connsiteY2147"/>
                  </a:cxn>
                  <a:cxn ang="0">
                    <a:pos x="connsiteX2148" y="connsiteY2148"/>
                  </a:cxn>
                  <a:cxn ang="0">
                    <a:pos x="connsiteX2149" y="connsiteY2149"/>
                  </a:cxn>
                  <a:cxn ang="0">
                    <a:pos x="connsiteX2150" y="connsiteY2150"/>
                  </a:cxn>
                  <a:cxn ang="0">
                    <a:pos x="connsiteX2151" y="connsiteY2151"/>
                  </a:cxn>
                  <a:cxn ang="0">
                    <a:pos x="connsiteX2152" y="connsiteY2152"/>
                  </a:cxn>
                  <a:cxn ang="0">
                    <a:pos x="connsiteX2153" y="connsiteY2153"/>
                  </a:cxn>
                  <a:cxn ang="0">
                    <a:pos x="connsiteX2154" y="connsiteY2154"/>
                  </a:cxn>
                  <a:cxn ang="0">
                    <a:pos x="connsiteX2155" y="connsiteY2155"/>
                  </a:cxn>
                  <a:cxn ang="0">
                    <a:pos x="connsiteX2156" y="connsiteY2156"/>
                  </a:cxn>
                  <a:cxn ang="0">
                    <a:pos x="connsiteX2157" y="connsiteY2157"/>
                  </a:cxn>
                  <a:cxn ang="0">
                    <a:pos x="connsiteX2158" y="connsiteY2158"/>
                  </a:cxn>
                  <a:cxn ang="0">
                    <a:pos x="connsiteX2159" y="connsiteY2159"/>
                  </a:cxn>
                  <a:cxn ang="0">
                    <a:pos x="connsiteX2160" y="connsiteY2160"/>
                  </a:cxn>
                  <a:cxn ang="0">
                    <a:pos x="connsiteX2161" y="connsiteY2161"/>
                  </a:cxn>
                  <a:cxn ang="0">
                    <a:pos x="connsiteX2162" y="connsiteY2162"/>
                  </a:cxn>
                  <a:cxn ang="0">
                    <a:pos x="connsiteX2163" y="connsiteY2163"/>
                  </a:cxn>
                  <a:cxn ang="0">
                    <a:pos x="connsiteX2164" y="connsiteY2164"/>
                  </a:cxn>
                  <a:cxn ang="0">
                    <a:pos x="connsiteX2165" y="connsiteY2165"/>
                  </a:cxn>
                  <a:cxn ang="0">
                    <a:pos x="connsiteX2166" y="connsiteY2166"/>
                  </a:cxn>
                  <a:cxn ang="0">
                    <a:pos x="connsiteX2167" y="connsiteY2167"/>
                  </a:cxn>
                  <a:cxn ang="0">
                    <a:pos x="connsiteX2168" y="connsiteY2168"/>
                  </a:cxn>
                  <a:cxn ang="0">
                    <a:pos x="connsiteX2169" y="connsiteY2169"/>
                  </a:cxn>
                  <a:cxn ang="0">
                    <a:pos x="connsiteX2170" y="connsiteY2170"/>
                  </a:cxn>
                  <a:cxn ang="0">
                    <a:pos x="connsiteX2171" y="connsiteY2171"/>
                  </a:cxn>
                  <a:cxn ang="0">
                    <a:pos x="connsiteX2172" y="connsiteY2172"/>
                  </a:cxn>
                  <a:cxn ang="0">
                    <a:pos x="connsiteX2173" y="connsiteY2173"/>
                  </a:cxn>
                  <a:cxn ang="0">
                    <a:pos x="connsiteX2174" y="connsiteY2174"/>
                  </a:cxn>
                  <a:cxn ang="0">
                    <a:pos x="connsiteX2175" y="connsiteY2175"/>
                  </a:cxn>
                  <a:cxn ang="0">
                    <a:pos x="connsiteX2176" y="connsiteY2176"/>
                  </a:cxn>
                  <a:cxn ang="0">
                    <a:pos x="connsiteX2177" y="connsiteY2177"/>
                  </a:cxn>
                  <a:cxn ang="0">
                    <a:pos x="connsiteX2178" y="connsiteY2178"/>
                  </a:cxn>
                  <a:cxn ang="0">
                    <a:pos x="connsiteX2179" y="connsiteY2179"/>
                  </a:cxn>
                  <a:cxn ang="0">
                    <a:pos x="connsiteX2180" y="connsiteY2180"/>
                  </a:cxn>
                  <a:cxn ang="0">
                    <a:pos x="connsiteX2181" y="connsiteY2181"/>
                  </a:cxn>
                  <a:cxn ang="0">
                    <a:pos x="connsiteX2182" y="connsiteY2182"/>
                  </a:cxn>
                  <a:cxn ang="0">
                    <a:pos x="connsiteX2183" y="connsiteY2183"/>
                  </a:cxn>
                  <a:cxn ang="0">
                    <a:pos x="connsiteX2184" y="connsiteY2184"/>
                  </a:cxn>
                  <a:cxn ang="0">
                    <a:pos x="connsiteX2185" y="connsiteY2185"/>
                  </a:cxn>
                  <a:cxn ang="0">
                    <a:pos x="connsiteX2186" y="connsiteY2186"/>
                  </a:cxn>
                  <a:cxn ang="0">
                    <a:pos x="connsiteX2187" y="connsiteY2187"/>
                  </a:cxn>
                  <a:cxn ang="0">
                    <a:pos x="connsiteX2188" y="connsiteY2188"/>
                  </a:cxn>
                  <a:cxn ang="0">
                    <a:pos x="connsiteX2189" y="connsiteY2189"/>
                  </a:cxn>
                  <a:cxn ang="0">
                    <a:pos x="connsiteX2190" y="connsiteY2190"/>
                  </a:cxn>
                  <a:cxn ang="0">
                    <a:pos x="connsiteX2191" y="connsiteY2191"/>
                  </a:cxn>
                  <a:cxn ang="0">
                    <a:pos x="connsiteX2192" y="connsiteY2192"/>
                  </a:cxn>
                  <a:cxn ang="0">
                    <a:pos x="connsiteX2193" y="connsiteY2193"/>
                  </a:cxn>
                  <a:cxn ang="0">
                    <a:pos x="connsiteX2194" y="connsiteY2194"/>
                  </a:cxn>
                  <a:cxn ang="0">
                    <a:pos x="connsiteX2195" y="connsiteY2195"/>
                  </a:cxn>
                  <a:cxn ang="0">
                    <a:pos x="connsiteX2196" y="connsiteY2196"/>
                  </a:cxn>
                  <a:cxn ang="0">
                    <a:pos x="connsiteX2197" y="connsiteY2197"/>
                  </a:cxn>
                  <a:cxn ang="0">
                    <a:pos x="connsiteX2198" y="connsiteY2198"/>
                  </a:cxn>
                  <a:cxn ang="0">
                    <a:pos x="connsiteX2199" y="connsiteY2199"/>
                  </a:cxn>
                  <a:cxn ang="0">
                    <a:pos x="connsiteX2200" y="connsiteY2200"/>
                  </a:cxn>
                  <a:cxn ang="0">
                    <a:pos x="connsiteX2201" y="connsiteY2201"/>
                  </a:cxn>
                  <a:cxn ang="0">
                    <a:pos x="connsiteX2202" y="connsiteY2202"/>
                  </a:cxn>
                  <a:cxn ang="0">
                    <a:pos x="connsiteX2203" y="connsiteY2203"/>
                  </a:cxn>
                  <a:cxn ang="0">
                    <a:pos x="connsiteX2204" y="connsiteY2204"/>
                  </a:cxn>
                  <a:cxn ang="0">
                    <a:pos x="connsiteX2205" y="connsiteY2205"/>
                  </a:cxn>
                  <a:cxn ang="0">
                    <a:pos x="connsiteX2206" y="connsiteY2206"/>
                  </a:cxn>
                  <a:cxn ang="0">
                    <a:pos x="connsiteX2207" y="connsiteY2207"/>
                  </a:cxn>
                  <a:cxn ang="0">
                    <a:pos x="connsiteX2208" y="connsiteY2208"/>
                  </a:cxn>
                  <a:cxn ang="0">
                    <a:pos x="connsiteX2209" y="connsiteY2209"/>
                  </a:cxn>
                  <a:cxn ang="0">
                    <a:pos x="connsiteX2210" y="connsiteY2210"/>
                  </a:cxn>
                  <a:cxn ang="0">
                    <a:pos x="connsiteX2211" y="connsiteY2211"/>
                  </a:cxn>
                  <a:cxn ang="0">
                    <a:pos x="connsiteX2212" y="connsiteY2212"/>
                  </a:cxn>
                  <a:cxn ang="0">
                    <a:pos x="connsiteX2213" y="connsiteY2213"/>
                  </a:cxn>
                  <a:cxn ang="0">
                    <a:pos x="connsiteX2214" y="connsiteY2214"/>
                  </a:cxn>
                  <a:cxn ang="0">
                    <a:pos x="connsiteX2215" y="connsiteY2215"/>
                  </a:cxn>
                  <a:cxn ang="0">
                    <a:pos x="connsiteX2216" y="connsiteY2216"/>
                  </a:cxn>
                  <a:cxn ang="0">
                    <a:pos x="connsiteX2217" y="connsiteY2217"/>
                  </a:cxn>
                  <a:cxn ang="0">
                    <a:pos x="connsiteX2218" y="connsiteY2218"/>
                  </a:cxn>
                  <a:cxn ang="0">
                    <a:pos x="connsiteX2219" y="connsiteY2219"/>
                  </a:cxn>
                  <a:cxn ang="0">
                    <a:pos x="connsiteX2220" y="connsiteY2220"/>
                  </a:cxn>
                  <a:cxn ang="0">
                    <a:pos x="connsiteX2221" y="connsiteY2221"/>
                  </a:cxn>
                  <a:cxn ang="0">
                    <a:pos x="connsiteX2222" y="connsiteY2222"/>
                  </a:cxn>
                  <a:cxn ang="0">
                    <a:pos x="connsiteX2223" y="connsiteY2223"/>
                  </a:cxn>
                  <a:cxn ang="0">
                    <a:pos x="connsiteX2224" y="connsiteY2224"/>
                  </a:cxn>
                  <a:cxn ang="0">
                    <a:pos x="connsiteX2225" y="connsiteY2225"/>
                  </a:cxn>
                  <a:cxn ang="0">
                    <a:pos x="connsiteX2226" y="connsiteY2226"/>
                  </a:cxn>
                  <a:cxn ang="0">
                    <a:pos x="connsiteX2227" y="connsiteY2227"/>
                  </a:cxn>
                  <a:cxn ang="0">
                    <a:pos x="connsiteX2228" y="connsiteY2228"/>
                  </a:cxn>
                  <a:cxn ang="0">
                    <a:pos x="connsiteX2229" y="connsiteY2229"/>
                  </a:cxn>
                  <a:cxn ang="0">
                    <a:pos x="connsiteX2230" y="connsiteY2230"/>
                  </a:cxn>
                  <a:cxn ang="0">
                    <a:pos x="connsiteX2231" y="connsiteY2231"/>
                  </a:cxn>
                  <a:cxn ang="0">
                    <a:pos x="connsiteX2232" y="connsiteY2232"/>
                  </a:cxn>
                  <a:cxn ang="0">
                    <a:pos x="connsiteX2233" y="connsiteY2233"/>
                  </a:cxn>
                  <a:cxn ang="0">
                    <a:pos x="connsiteX2234" y="connsiteY2234"/>
                  </a:cxn>
                  <a:cxn ang="0">
                    <a:pos x="connsiteX2235" y="connsiteY2235"/>
                  </a:cxn>
                  <a:cxn ang="0">
                    <a:pos x="connsiteX2236" y="connsiteY2236"/>
                  </a:cxn>
                  <a:cxn ang="0">
                    <a:pos x="connsiteX2237" y="connsiteY2237"/>
                  </a:cxn>
                  <a:cxn ang="0">
                    <a:pos x="connsiteX2238" y="connsiteY2238"/>
                  </a:cxn>
                  <a:cxn ang="0">
                    <a:pos x="connsiteX2239" y="connsiteY2239"/>
                  </a:cxn>
                  <a:cxn ang="0">
                    <a:pos x="connsiteX2240" y="connsiteY2240"/>
                  </a:cxn>
                  <a:cxn ang="0">
                    <a:pos x="connsiteX2241" y="connsiteY2241"/>
                  </a:cxn>
                  <a:cxn ang="0">
                    <a:pos x="connsiteX2242" y="connsiteY2242"/>
                  </a:cxn>
                  <a:cxn ang="0">
                    <a:pos x="connsiteX2243" y="connsiteY2243"/>
                  </a:cxn>
                  <a:cxn ang="0">
                    <a:pos x="connsiteX2244" y="connsiteY2244"/>
                  </a:cxn>
                  <a:cxn ang="0">
                    <a:pos x="connsiteX2245" y="connsiteY2245"/>
                  </a:cxn>
                  <a:cxn ang="0">
                    <a:pos x="connsiteX2246" y="connsiteY2246"/>
                  </a:cxn>
                  <a:cxn ang="0">
                    <a:pos x="connsiteX2247" y="connsiteY2247"/>
                  </a:cxn>
                  <a:cxn ang="0">
                    <a:pos x="connsiteX2248" y="connsiteY2248"/>
                  </a:cxn>
                  <a:cxn ang="0">
                    <a:pos x="connsiteX2249" y="connsiteY2249"/>
                  </a:cxn>
                  <a:cxn ang="0">
                    <a:pos x="connsiteX2250" y="connsiteY2250"/>
                  </a:cxn>
                  <a:cxn ang="0">
                    <a:pos x="connsiteX2251" y="connsiteY2251"/>
                  </a:cxn>
                  <a:cxn ang="0">
                    <a:pos x="connsiteX2252" y="connsiteY2252"/>
                  </a:cxn>
                  <a:cxn ang="0">
                    <a:pos x="connsiteX2253" y="connsiteY2253"/>
                  </a:cxn>
                  <a:cxn ang="0">
                    <a:pos x="connsiteX2254" y="connsiteY2254"/>
                  </a:cxn>
                  <a:cxn ang="0">
                    <a:pos x="connsiteX2255" y="connsiteY2255"/>
                  </a:cxn>
                  <a:cxn ang="0">
                    <a:pos x="connsiteX2256" y="connsiteY2256"/>
                  </a:cxn>
                  <a:cxn ang="0">
                    <a:pos x="connsiteX2257" y="connsiteY2257"/>
                  </a:cxn>
                  <a:cxn ang="0">
                    <a:pos x="connsiteX2258" y="connsiteY2258"/>
                  </a:cxn>
                  <a:cxn ang="0">
                    <a:pos x="connsiteX2259" y="connsiteY2259"/>
                  </a:cxn>
                  <a:cxn ang="0">
                    <a:pos x="connsiteX2260" y="connsiteY2260"/>
                  </a:cxn>
                  <a:cxn ang="0">
                    <a:pos x="connsiteX2261" y="connsiteY2261"/>
                  </a:cxn>
                  <a:cxn ang="0">
                    <a:pos x="connsiteX2262" y="connsiteY2262"/>
                  </a:cxn>
                  <a:cxn ang="0">
                    <a:pos x="connsiteX2263" y="connsiteY2263"/>
                  </a:cxn>
                  <a:cxn ang="0">
                    <a:pos x="connsiteX2264" y="connsiteY2264"/>
                  </a:cxn>
                  <a:cxn ang="0">
                    <a:pos x="connsiteX2265" y="connsiteY2265"/>
                  </a:cxn>
                  <a:cxn ang="0">
                    <a:pos x="connsiteX2266" y="connsiteY2266"/>
                  </a:cxn>
                  <a:cxn ang="0">
                    <a:pos x="connsiteX2267" y="connsiteY2267"/>
                  </a:cxn>
                  <a:cxn ang="0">
                    <a:pos x="connsiteX2268" y="connsiteY2268"/>
                  </a:cxn>
                  <a:cxn ang="0">
                    <a:pos x="connsiteX2269" y="connsiteY2269"/>
                  </a:cxn>
                  <a:cxn ang="0">
                    <a:pos x="connsiteX2270" y="connsiteY2270"/>
                  </a:cxn>
                  <a:cxn ang="0">
                    <a:pos x="connsiteX2271" y="connsiteY2271"/>
                  </a:cxn>
                  <a:cxn ang="0">
                    <a:pos x="connsiteX2272" y="connsiteY2272"/>
                  </a:cxn>
                  <a:cxn ang="0">
                    <a:pos x="connsiteX2273" y="connsiteY2273"/>
                  </a:cxn>
                  <a:cxn ang="0">
                    <a:pos x="connsiteX2274" y="connsiteY2274"/>
                  </a:cxn>
                  <a:cxn ang="0">
                    <a:pos x="connsiteX2275" y="connsiteY2275"/>
                  </a:cxn>
                  <a:cxn ang="0">
                    <a:pos x="connsiteX2276" y="connsiteY2276"/>
                  </a:cxn>
                  <a:cxn ang="0">
                    <a:pos x="connsiteX2277" y="connsiteY2277"/>
                  </a:cxn>
                  <a:cxn ang="0">
                    <a:pos x="connsiteX2278" y="connsiteY2278"/>
                  </a:cxn>
                  <a:cxn ang="0">
                    <a:pos x="connsiteX2279" y="connsiteY2279"/>
                  </a:cxn>
                  <a:cxn ang="0">
                    <a:pos x="connsiteX2280" y="connsiteY2280"/>
                  </a:cxn>
                  <a:cxn ang="0">
                    <a:pos x="connsiteX2281" y="connsiteY2281"/>
                  </a:cxn>
                  <a:cxn ang="0">
                    <a:pos x="connsiteX2282" y="connsiteY2282"/>
                  </a:cxn>
                  <a:cxn ang="0">
                    <a:pos x="connsiteX2283" y="connsiteY2283"/>
                  </a:cxn>
                  <a:cxn ang="0">
                    <a:pos x="connsiteX2284" y="connsiteY2284"/>
                  </a:cxn>
                  <a:cxn ang="0">
                    <a:pos x="connsiteX2285" y="connsiteY2285"/>
                  </a:cxn>
                  <a:cxn ang="0">
                    <a:pos x="connsiteX2286" y="connsiteY2286"/>
                  </a:cxn>
                  <a:cxn ang="0">
                    <a:pos x="connsiteX2287" y="connsiteY2287"/>
                  </a:cxn>
                  <a:cxn ang="0">
                    <a:pos x="connsiteX2288" y="connsiteY2288"/>
                  </a:cxn>
                  <a:cxn ang="0">
                    <a:pos x="connsiteX2289" y="connsiteY2289"/>
                  </a:cxn>
                  <a:cxn ang="0">
                    <a:pos x="connsiteX2290" y="connsiteY2290"/>
                  </a:cxn>
                  <a:cxn ang="0">
                    <a:pos x="connsiteX2291" y="connsiteY2291"/>
                  </a:cxn>
                  <a:cxn ang="0">
                    <a:pos x="connsiteX2292" y="connsiteY2292"/>
                  </a:cxn>
                  <a:cxn ang="0">
                    <a:pos x="connsiteX2293" y="connsiteY2293"/>
                  </a:cxn>
                  <a:cxn ang="0">
                    <a:pos x="connsiteX2294" y="connsiteY2294"/>
                  </a:cxn>
                  <a:cxn ang="0">
                    <a:pos x="connsiteX2295" y="connsiteY2295"/>
                  </a:cxn>
                  <a:cxn ang="0">
                    <a:pos x="connsiteX2296" y="connsiteY2296"/>
                  </a:cxn>
                  <a:cxn ang="0">
                    <a:pos x="connsiteX2297" y="connsiteY2297"/>
                  </a:cxn>
                  <a:cxn ang="0">
                    <a:pos x="connsiteX2298" y="connsiteY2298"/>
                  </a:cxn>
                  <a:cxn ang="0">
                    <a:pos x="connsiteX2299" y="connsiteY2299"/>
                  </a:cxn>
                  <a:cxn ang="0">
                    <a:pos x="connsiteX2300" y="connsiteY2300"/>
                  </a:cxn>
                  <a:cxn ang="0">
                    <a:pos x="connsiteX2301" y="connsiteY2301"/>
                  </a:cxn>
                  <a:cxn ang="0">
                    <a:pos x="connsiteX2302" y="connsiteY2302"/>
                  </a:cxn>
                  <a:cxn ang="0">
                    <a:pos x="connsiteX2303" y="connsiteY2303"/>
                  </a:cxn>
                  <a:cxn ang="0">
                    <a:pos x="connsiteX2304" y="connsiteY2304"/>
                  </a:cxn>
                  <a:cxn ang="0">
                    <a:pos x="connsiteX2305" y="connsiteY2305"/>
                  </a:cxn>
                  <a:cxn ang="0">
                    <a:pos x="connsiteX2306" y="connsiteY2306"/>
                  </a:cxn>
                  <a:cxn ang="0">
                    <a:pos x="connsiteX2307" y="connsiteY2307"/>
                  </a:cxn>
                  <a:cxn ang="0">
                    <a:pos x="connsiteX2308" y="connsiteY2308"/>
                  </a:cxn>
                  <a:cxn ang="0">
                    <a:pos x="connsiteX2309" y="connsiteY2309"/>
                  </a:cxn>
                  <a:cxn ang="0">
                    <a:pos x="connsiteX2310" y="connsiteY2310"/>
                  </a:cxn>
                  <a:cxn ang="0">
                    <a:pos x="connsiteX2311" y="connsiteY2311"/>
                  </a:cxn>
                  <a:cxn ang="0">
                    <a:pos x="connsiteX2312" y="connsiteY2312"/>
                  </a:cxn>
                  <a:cxn ang="0">
                    <a:pos x="connsiteX2313" y="connsiteY2313"/>
                  </a:cxn>
                  <a:cxn ang="0">
                    <a:pos x="connsiteX2314" y="connsiteY2314"/>
                  </a:cxn>
                  <a:cxn ang="0">
                    <a:pos x="connsiteX2315" y="connsiteY2315"/>
                  </a:cxn>
                  <a:cxn ang="0">
                    <a:pos x="connsiteX2316" y="connsiteY2316"/>
                  </a:cxn>
                  <a:cxn ang="0">
                    <a:pos x="connsiteX2317" y="connsiteY2317"/>
                  </a:cxn>
                  <a:cxn ang="0">
                    <a:pos x="connsiteX2318" y="connsiteY2318"/>
                  </a:cxn>
                  <a:cxn ang="0">
                    <a:pos x="connsiteX2319" y="connsiteY2319"/>
                  </a:cxn>
                  <a:cxn ang="0">
                    <a:pos x="connsiteX2320" y="connsiteY2320"/>
                  </a:cxn>
                  <a:cxn ang="0">
                    <a:pos x="connsiteX2321" y="connsiteY2321"/>
                  </a:cxn>
                  <a:cxn ang="0">
                    <a:pos x="connsiteX2322" y="connsiteY2322"/>
                  </a:cxn>
                  <a:cxn ang="0">
                    <a:pos x="connsiteX2323" y="connsiteY2323"/>
                  </a:cxn>
                  <a:cxn ang="0">
                    <a:pos x="connsiteX2324" y="connsiteY2324"/>
                  </a:cxn>
                  <a:cxn ang="0">
                    <a:pos x="connsiteX2325" y="connsiteY2325"/>
                  </a:cxn>
                  <a:cxn ang="0">
                    <a:pos x="connsiteX2326" y="connsiteY2326"/>
                  </a:cxn>
                  <a:cxn ang="0">
                    <a:pos x="connsiteX2327" y="connsiteY2327"/>
                  </a:cxn>
                  <a:cxn ang="0">
                    <a:pos x="connsiteX2328" y="connsiteY2328"/>
                  </a:cxn>
                  <a:cxn ang="0">
                    <a:pos x="connsiteX2329" y="connsiteY2329"/>
                  </a:cxn>
                  <a:cxn ang="0">
                    <a:pos x="connsiteX2330" y="connsiteY2330"/>
                  </a:cxn>
                  <a:cxn ang="0">
                    <a:pos x="connsiteX2331" y="connsiteY2331"/>
                  </a:cxn>
                  <a:cxn ang="0">
                    <a:pos x="connsiteX2332" y="connsiteY2332"/>
                  </a:cxn>
                  <a:cxn ang="0">
                    <a:pos x="connsiteX2333" y="connsiteY2333"/>
                  </a:cxn>
                  <a:cxn ang="0">
                    <a:pos x="connsiteX2334" y="connsiteY2334"/>
                  </a:cxn>
                  <a:cxn ang="0">
                    <a:pos x="connsiteX2335" y="connsiteY2335"/>
                  </a:cxn>
                  <a:cxn ang="0">
                    <a:pos x="connsiteX2336" y="connsiteY2336"/>
                  </a:cxn>
                  <a:cxn ang="0">
                    <a:pos x="connsiteX2337" y="connsiteY2337"/>
                  </a:cxn>
                  <a:cxn ang="0">
                    <a:pos x="connsiteX2338" y="connsiteY2338"/>
                  </a:cxn>
                  <a:cxn ang="0">
                    <a:pos x="connsiteX2339" y="connsiteY2339"/>
                  </a:cxn>
                  <a:cxn ang="0">
                    <a:pos x="connsiteX2340" y="connsiteY2340"/>
                  </a:cxn>
                  <a:cxn ang="0">
                    <a:pos x="connsiteX2341" y="connsiteY2341"/>
                  </a:cxn>
                  <a:cxn ang="0">
                    <a:pos x="connsiteX2342" y="connsiteY2342"/>
                  </a:cxn>
                  <a:cxn ang="0">
                    <a:pos x="connsiteX2343" y="connsiteY2343"/>
                  </a:cxn>
                  <a:cxn ang="0">
                    <a:pos x="connsiteX2344" y="connsiteY2344"/>
                  </a:cxn>
                  <a:cxn ang="0">
                    <a:pos x="connsiteX2345" y="connsiteY2345"/>
                  </a:cxn>
                  <a:cxn ang="0">
                    <a:pos x="connsiteX2346" y="connsiteY2346"/>
                  </a:cxn>
                  <a:cxn ang="0">
                    <a:pos x="connsiteX2347" y="connsiteY2347"/>
                  </a:cxn>
                  <a:cxn ang="0">
                    <a:pos x="connsiteX2348" y="connsiteY2348"/>
                  </a:cxn>
                  <a:cxn ang="0">
                    <a:pos x="connsiteX2349" y="connsiteY2349"/>
                  </a:cxn>
                  <a:cxn ang="0">
                    <a:pos x="connsiteX2350" y="connsiteY2350"/>
                  </a:cxn>
                  <a:cxn ang="0">
                    <a:pos x="connsiteX2351" y="connsiteY2351"/>
                  </a:cxn>
                  <a:cxn ang="0">
                    <a:pos x="connsiteX2352" y="connsiteY2352"/>
                  </a:cxn>
                  <a:cxn ang="0">
                    <a:pos x="connsiteX2353" y="connsiteY2353"/>
                  </a:cxn>
                  <a:cxn ang="0">
                    <a:pos x="connsiteX2354" y="connsiteY2354"/>
                  </a:cxn>
                  <a:cxn ang="0">
                    <a:pos x="connsiteX2355" y="connsiteY2355"/>
                  </a:cxn>
                  <a:cxn ang="0">
                    <a:pos x="connsiteX2356" y="connsiteY2356"/>
                  </a:cxn>
                  <a:cxn ang="0">
                    <a:pos x="connsiteX2357" y="connsiteY2357"/>
                  </a:cxn>
                  <a:cxn ang="0">
                    <a:pos x="connsiteX2358" y="connsiteY2358"/>
                  </a:cxn>
                  <a:cxn ang="0">
                    <a:pos x="connsiteX2359" y="connsiteY2359"/>
                  </a:cxn>
                  <a:cxn ang="0">
                    <a:pos x="connsiteX2360" y="connsiteY2360"/>
                  </a:cxn>
                  <a:cxn ang="0">
                    <a:pos x="connsiteX2361" y="connsiteY2361"/>
                  </a:cxn>
                  <a:cxn ang="0">
                    <a:pos x="connsiteX2362" y="connsiteY2362"/>
                  </a:cxn>
                  <a:cxn ang="0">
                    <a:pos x="connsiteX2363" y="connsiteY2363"/>
                  </a:cxn>
                  <a:cxn ang="0">
                    <a:pos x="connsiteX2364" y="connsiteY2364"/>
                  </a:cxn>
                  <a:cxn ang="0">
                    <a:pos x="connsiteX2365" y="connsiteY2365"/>
                  </a:cxn>
                  <a:cxn ang="0">
                    <a:pos x="connsiteX2366" y="connsiteY2366"/>
                  </a:cxn>
                  <a:cxn ang="0">
                    <a:pos x="connsiteX2367" y="connsiteY2367"/>
                  </a:cxn>
                  <a:cxn ang="0">
                    <a:pos x="connsiteX2368" y="connsiteY2368"/>
                  </a:cxn>
                  <a:cxn ang="0">
                    <a:pos x="connsiteX2369" y="connsiteY2369"/>
                  </a:cxn>
                  <a:cxn ang="0">
                    <a:pos x="connsiteX2370" y="connsiteY2370"/>
                  </a:cxn>
                  <a:cxn ang="0">
                    <a:pos x="connsiteX2371" y="connsiteY2371"/>
                  </a:cxn>
                  <a:cxn ang="0">
                    <a:pos x="connsiteX2372" y="connsiteY2372"/>
                  </a:cxn>
                  <a:cxn ang="0">
                    <a:pos x="connsiteX2373" y="connsiteY2373"/>
                  </a:cxn>
                  <a:cxn ang="0">
                    <a:pos x="connsiteX2374" y="connsiteY2374"/>
                  </a:cxn>
                  <a:cxn ang="0">
                    <a:pos x="connsiteX2375" y="connsiteY2375"/>
                  </a:cxn>
                  <a:cxn ang="0">
                    <a:pos x="connsiteX2376" y="connsiteY2376"/>
                  </a:cxn>
                  <a:cxn ang="0">
                    <a:pos x="connsiteX2377" y="connsiteY2377"/>
                  </a:cxn>
                  <a:cxn ang="0">
                    <a:pos x="connsiteX2378" y="connsiteY2378"/>
                  </a:cxn>
                  <a:cxn ang="0">
                    <a:pos x="connsiteX2379" y="connsiteY2379"/>
                  </a:cxn>
                  <a:cxn ang="0">
                    <a:pos x="connsiteX2380" y="connsiteY2380"/>
                  </a:cxn>
                  <a:cxn ang="0">
                    <a:pos x="connsiteX2381" y="connsiteY2381"/>
                  </a:cxn>
                  <a:cxn ang="0">
                    <a:pos x="connsiteX2382" y="connsiteY2382"/>
                  </a:cxn>
                  <a:cxn ang="0">
                    <a:pos x="connsiteX2383" y="connsiteY2383"/>
                  </a:cxn>
                  <a:cxn ang="0">
                    <a:pos x="connsiteX2384" y="connsiteY2384"/>
                  </a:cxn>
                  <a:cxn ang="0">
                    <a:pos x="connsiteX2385" y="connsiteY2385"/>
                  </a:cxn>
                  <a:cxn ang="0">
                    <a:pos x="connsiteX2386" y="connsiteY2386"/>
                  </a:cxn>
                  <a:cxn ang="0">
                    <a:pos x="connsiteX2387" y="connsiteY2387"/>
                  </a:cxn>
                  <a:cxn ang="0">
                    <a:pos x="connsiteX2388" y="connsiteY2388"/>
                  </a:cxn>
                  <a:cxn ang="0">
                    <a:pos x="connsiteX2389" y="connsiteY2389"/>
                  </a:cxn>
                  <a:cxn ang="0">
                    <a:pos x="connsiteX2390" y="connsiteY2390"/>
                  </a:cxn>
                  <a:cxn ang="0">
                    <a:pos x="connsiteX2391" y="connsiteY2391"/>
                  </a:cxn>
                  <a:cxn ang="0">
                    <a:pos x="connsiteX2392" y="connsiteY2392"/>
                  </a:cxn>
                  <a:cxn ang="0">
                    <a:pos x="connsiteX2393" y="connsiteY2393"/>
                  </a:cxn>
                  <a:cxn ang="0">
                    <a:pos x="connsiteX2394" y="connsiteY2394"/>
                  </a:cxn>
                  <a:cxn ang="0">
                    <a:pos x="connsiteX2395" y="connsiteY2395"/>
                  </a:cxn>
                  <a:cxn ang="0">
                    <a:pos x="connsiteX2396" y="connsiteY2396"/>
                  </a:cxn>
                  <a:cxn ang="0">
                    <a:pos x="connsiteX2397" y="connsiteY2397"/>
                  </a:cxn>
                  <a:cxn ang="0">
                    <a:pos x="connsiteX2398" y="connsiteY2398"/>
                  </a:cxn>
                  <a:cxn ang="0">
                    <a:pos x="connsiteX2399" y="connsiteY2399"/>
                  </a:cxn>
                  <a:cxn ang="0">
                    <a:pos x="connsiteX2400" y="connsiteY2400"/>
                  </a:cxn>
                  <a:cxn ang="0">
                    <a:pos x="connsiteX2401" y="connsiteY2401"/>
                  </a:cxn>
                  <a:cxn ang="0">
                    <a:pos x="connsiteX2402" y="connsiteY2402"/>
                  </a:cxn>
                  <a:cxn ang="0">
                    <a:pos x="connsiteX2403" y="connsiteY2403"/>
                  </a:cxn>
                  <a:cxn ang="0">
                    <a:pos x="connsiteX2404" y="connsiteY2404"/>
                  </a:cxn>
                  <a:cxn ang="0">
                    <a:pos x="connsiteX2405" y="connsiteY2405"/>
                  </a:cxn>
                  <a:cxn ang="0">
                    <a:pos x="connsiteX2406" y="connsiteY2406"/>
                  </a:cxn>
                  <a:cxn ang="0">
                    <a:pos x="connsiteX2407" y="connsiteY2407"/>
                  </a:cxn>
                  <a:cxn ang="0">
                    <a:pos x="connsiteX2408" y="connsiteY2408"/>
                  </a:cxn>
                  <a:cxn ang="0">
                    <a:pos x="connsiteX2409" y="connsiteY2409"/>
                  </a:cxn>
                  <a:cxn ang="0">
                    <a:pos x="connsiteX2410" y="connsiteY2410"/>
                  </a:cxn>
                  <a:cxn ang="0">
                    <a:pos x="connsiteX2411" y="connsiteY2411"/>
                  </a:cxn>
                  <a:cxn ang="0">
                    <a:pos x="connsiteX2412" y="connsiteY2412"/>
                  </a:cxn>
                  <a:cxn ang="0">
                    <a:pos x="connsiteX2413" y="connsiteY2413"/>
                  </a:cxn>
                  <a:cxn ang="0">
                    <a:pos x="connsiteX2414" y="connsiteY2414"/>
                  </a:cxn>
                  <a:cxn ang="0">
                    <a:pos x="connsiteX2415" y="connsiteY2415"/>
                  </a:cxn>
                  <a:cxn ang="0">
                    <a:pos x="connsiteX2416" y="connsiteY2416"/>
                  </a:cxn>
                  <a:cxn ang="0">
                    <a:pos x="connsiteX2417" y="connsiteY2417"/>
                  </a:cxn>
                  <a:cxn ang="0">
                    <a:pos x="connsiteX2418" y="connsiteY2418"/>
                  </a:cxn>
                  <a:cxn ang="0">
                    <a:pos x="connsiteX2419" y="connsiteY2419"/>
                  </a:cxn>
                  <a:cxn ang="0">
                    <a:pos x="connsiteX2420" y="connsiteY2420"/>
                  </a:cxn>
                  <a:cxn ang="0">
                    <a:pos x="connsiteX2421" y="connsiteY2421"/>
                  </a:cxn>
                  <a:cxn ang="0">
                    <a:pos x="connsiteX2422" y="connsiteY2422"/>
                  </a:cxn>
                  <a:cxn ang="0">
                    <a:pos x="connsiteX2423" y="connsiteY2423"/>
                  </a:cxn>
                  <a:cxn ang="0">
                    <a:pos x="connsiteX2424" y="connsiteY2424"/>
                  </a:cxn>
                  <a:cxn ang="0">
                    <a:pos x="connsiteX2425" y="connsiteY2425"/>
                  </a:cxn>
                  <a:cxn ang="0">
                    <a:pos x="connsiteX2426" y="connsiteY2426"/>
                  </a:cxn>
                  <a:cxn ang="0">
                    <a:pos x="connsiteX2427" y="connsiteY2427"/>
                  </a:cxn>
                  <a:cxn ang="0">
                    <a:pos x="connsiteX2428" y="connsiteY2428"/>
                  </a:cxn>
                  <a:cxn ang="0">
                    <a:pos x="connsiteX2429" y="connsiteY2429"/>
                  </a:cxn>
                  <a:cxn ang="0">
                    <a:pos x="connsiteX2430" y="connsiteY2430"/>
                  </a:cxn>
                  <a:cxn ang="0">
                    <a:pos x="connsiteX2431" y="connsiteY2431"/>
                  </a:cxn>
                  <a:cxn ang="0">
                    <a:pos x="connsiteX2432" y="connsiteY2432"/>
                  </a:cxn>
                  <a:cxn ang="0">
                    <a:pos x="connsiteX2433" y="connsiteY2433"/>
                  </a:cxn>
                  <a:cxn ang="0">
                    <a:pos x="connsiteX2434" y="connsiteY2434"/>
                  </a:cxn>
                  <a:cxn ang="0">
                    <a:pos x="connsiteX2435" y="connsiteY2435"/>
                  </a:cxn>
                  <a:cxn ang="0">
                    <a:pos x="connsiteX2436" y="connsiteY2436"/>
                  </a:cxn>
                  <a:cxn ang="0">
                    <a:pos x="connsiteX2437" y="connsiteY2437"/>
                  </a:cxn>
                  <a:cxn ang="0">
                    <a:pos x="connsiteX2438" y="connsiteY2438"/>
                  </a:cxn>
                  <a:cxn ang="0">
                    <a:pos x="connsiteX2439" y="connsiteY2439"/>
                  </a:cxn>
                  <a:cxn ang="0">
                    <a:pos x="connsiteX2440" y="connsiteY2440"/>
                  </a:cxn>
                  <a:cxn ang="0">
                    <a:pos x="connsiteX2441" y="connsiteY2441"/>
                  </a:cxn>
                  <a:cxn ang="0">
                    <a:pos x="connsiteX2442" y="connsiteY2442"/>
                  </a:cxn>
                  <a:cxn ang="0">
                    <a:pos x="connsiteX2443" y="connsiteY2443"/>
                  </a:cxn>
                  <a:cxn ang="0">
                    <a:pos x="connsiteX2444" y="connsiteY2444"/>
                  </a:cxn>
                  <a:cxn ang="0">
                    <a:pos x="connsiteX2445" y="connsiteY2445"/>
                  </a:cxn>
                  <a:cxn ang="0">
                    <a:pos x="connsiteX2446" y="connsiteY2446"/>
                  </a:cxn>
                  <a:cxn ang="0">
                    <a:pos x="connsiteX2447" y="connsiteY2447"/>
                  </a:cxn>
                  <a:cxn ang="0">
                    <a:pos x="connsiteX2448" y="connsiteY2448"/>
                  </a:cxn>
                  <a:cxn ang="0">
                    <a:pos x="connsiteX2449" y="connsiteY2449"/>
                  </a:cxn>
                  <a:cxn ang="0">
                    <a:pos x="connsiteX2450" y="connsiteY2450"/>
                  </a:cxn>
                  <a:cxn ang="0">
                    <a:pos x="connsiteX2451" y="connsiteY2451"/>
                  </a:cxn>
                  <a:cxn ang="0">
                    <a:pos x="connsiteX2452" y="connsiteY2452"/>
                  </a:cxn>
                  <a:cxn ang="0">
                    <a:pos x="connsiteX2453" y="connsiteY2453"/>
                  </a:cxn>
                  <a:cxn ang="0">
                    <a:pos x="connsiteX2454" y="connsiteY2454"/>
                  </a:cxn>
                  <a:cxn ang="0">
                    <a:pos x="connsiteX2455" y="connsiteY2455"/>
                  </a:cxn>
                  <a:cxn ang="0">
                    <a:pos x="connsiteX2456" y="connsiteY2456"/>
                  </a:cxn>
                  <a:cxn ang="0">
                    <a:pos x="connsiteX2457" y="connsiteY2457"/>
                  </a:cxn>
                  <a:cxn ang="0">
                    <a:pos x="connsiteX2458" y="connsiteY2458"/>
                  </a:cxn>
                  <a:cxn ang="0">
                    <a:pos x="connsiteX2459" y="connsiteY2459"/>
                  </a:cxn>
                  <a:cxn ang="0">
                    <a:pos x="connsiteX2460" y="connsiteY2460"/>
                  </a:cxn>
                  <a:cxn ang="0">
                    <a:pos x="connsiteX2461" y="connsiteY2461"/>
                  </a:cxn>
                  <a:cxn ang="0">
                    <a:pos x="connsiteX2462" y="connsiteY2462"/>
                  </a:cxn>
                  <a:cxn ang="0">
                    <a:pos x="connsiteX2463" y="connsiteY2463"/>
                  </a:cxn>
                  <a:cxn ang="0">
                    <a:pos x="connsiteX2464" y="connsiteY2464"/>
                  </a:cxn>
                  <a:cxn ang="0">
                    <a:pos x="connsiteX2465" y="connsiteY2465"/>
                  </a:cxn>
                  <a:cxn ang="0">
                    <a:pos x="connsiteX2466" y="connsiteY2466"/>
                  </a:cxn>
                  <a:cxn ang="0">
                    <a:pos x="connsiteX2467" y="connsiteY2467"/>
                  </a:cxn>
                  <a:cxn ang="0">
                    <a:pos x="connsiteX2468" y="connsiteY2468"/>
                  </a:cxn>
                  <a:cxn ang="0">
                    <a:pos x="connsiteX2469" y="connsiteY2469"/>
                  </a:cxn>
                  <a:cxn ang="0">
                    <a:pos x="connsiteX2470" y="connsiteY2470"/>
                  </a:cxn>
                  <a:cxn ang="0">
                    <a:pos x="connsiteX2471" y="connsiteY2471"/>
                  </a:cxn>
                  <a:cxn ang="0">
                    <a:pos x="connsiteX2472" y="connsiteY2472"/>
                  </a:cxn>
                  <a:cxn ang="0">
                    <a:pos x="connsiteX2473" y="connsiteY2473"/>
                  </a:cxn>
                  <a:cxn ang="0">
                    <a:pos x="connsiteX2474" y="connsiteY2474"/>
                  </a:cxn>
                  <a:cxn ang="0">
                    <a:pos x="connsiteX2475" y="connsiteY2475"/>
                  </a:cxn>
                  <a:cxn ang="0">
                    <a:pos x="connsiteX2476" y="connsiteY2476"/>
                  </a:cxn>
                  <a:cxn ang="0">
                    <a:pos x="connsiteX2477" y="connsiteY2477"/>
                  </a:cxn>
                  <a:cxn ang="0">
                    <a:pos x="connsiteX2478" y="connsiteY2478"/>
                  </a:cxn>
                  <a:cxn ang="0">
                    <a:pos x="connsiteX2479" y="connsiteY2479"/>
                  </a:cxn>
                  <a:cxn ang="0">
                    <a:pos x="connsiteX2480" y="connsiteY2480"/>
                  </a:cxn>
                  <a:cxn ang="0">
                    <a:pos x="connsiteX2481" y="connsiteY2481"/>
                  </a:cxn>
                  <a:cxn ang="0">
                    <a:pos x="connsiteX2482" y="connsiteY2482"/>
                  </a:cxn>
                  <a:cxn ang="0">
                    <a:pos x="connsiteX2483" y="connsiteY2483"/>
                  </a:cxn>
                  <a:cxn ang="0">
                    <a:pos x="connsiteX2484" y="connsiteY2484"/>
                  </a:cxn>
                  <a:cxn ang="0">
                    <a:pos x="connsiteX2485" y="connsiteY2485"/>
                  </a:cxn>
                  <a:cxn ang="0">
                    <a:pos x="connsiteX2486" y="connsiteY2486"/>
                  </a:cxn>
                  <a:cxn ang="0">
                    <a:pos x="connsiteX2487" y="connsiteY2487"/>
                  </a:cxn>
                  <a:cxn ang="0">
                    <a:pos x="connsiteX2488" y="connsiteY2488"/>
                  </a:cxn>
                  <a:cxn ang="0">
                    <a:pos x="connsiteX2489" y="connsiteY2489"/>
                  </a:cxn>
                  <a:cxn ang="0">
                    <a:pos x="connsiteX2490" y="connsiteY2490"/>
                  </a:cxn>
                  <a:cxn ang="0">
                    <a:pos x="connsiteX2491" y="connsiteY2491"/>
                  </a:cxn>
                  <a:cxn ang="0">
                    <a:pos x="connsiteX2492" y="connsiteY2492"/>
                  </a:cxn>
                  <a:cxn ang="0">
                    <a:pos x="connsiteX2493" y="connsiteY2493"/>
                  </a:cxn>
                  <a:cxn ang="0">
                    <a:pos x="connsiteX2494" y="connsiteY2494"/>
                  </a:cxn>
                  <a:cxn ang="0">
                    <a:pos x="connsiteX2495" y="connsiteY2495"/>
                  </a:cxn>
                  <a:cxn ang="0">
                    <a:pos x="connsiteX2496" y="connsiteY2496"/>
                  </a:cxn>
                  <a:cxn ang="0">
                    <a:pos x="connsiteX2497" y="connsiteY2497"/>
                  </a:cxn>
                  <a:cxn ang="0">
                    <a:pos x="connsiteX2498" y="connsiteY2498"/>
                  </a:cxn>
                  <a:cxn ang="0">
                    <a:pos x="connsiteX2499" y="connsiteY2499"/>
                  </a:cxn>
                  <a:cxn ang="0">
                    <a:pos x="connsiteX2500" y="connsiteY2500"/>
                  </a:cxn>
                  <a:cxn ang="0">
                    <a:pos x="connsiteX2501" y="connsiteY2501"/>
                  </a:cxn>
                  <a:cxn ang="0">
                    <a:pos x="connsiteX2502" y="connsiteY2502"/>
                  </a:cxn>
                  <a:cxn ang="0">
                    <a:pos x="connsiteX2503" y="connsiteY2503"/>
                  </a:cxn>
                  <a:cxn ang="0">
                    <a:pos x="connsiteX2504" y="connsiteY2504"/>
                  </a:cxn>
                  <a:cxn ang="0">
                    <a:pos x="connsiteX2505" y="connsiteY2505"/>
                  </a:cxn>
                  <a:cxn ang="0">
                    <a:pos x="connsiteX2506" y="connsiteY2506"/>
                  </a:cxn>
                  <a:cxn ang="0">
                    <a:pos x="connsiteX2507" y="connsiteY2507"/>
                  </a:cxn>
                  <a:cxn ang="0">
                    <a:pos x="connsiteX2508" y="connsiteY2508"/>
                  </a:cxn>
                  <a:cxn ang="0">
                    <a:pos x="connsiteX2509" y="connsiteY2509"/>
                  </a:cxn>
                  <a:cxn ang="0">
                    <a:pos x="connsiteX2510" y="connsiteY2510"/>
                  </a:cxn>
                  <a:cxn ang="0">
                    <a:pos x="connsiteX2511" y="connsiteY2511"/>
                  </a:cxn>
                  <a:cxn ang="0">
                    <a:pos x="connsiteX2512" y="connsiteY2512"/>
                  </a:cxn>
                  <a:cxn ang="0">
                    <a:pos x="connsiteX2513" y="connsiteY2513"/>
                  </a:cxn>
                  <a:cxn ang="0">
                    <a:pos x="connsiteX2514" y="connsiteY2514"/>
                  </a:cxn>
                  <a:cxn ang="0">
                    <a:pos x="connsiteX2515" y="connsiteY2515"/>
                  </a:cxn>
                  <a:cxn ang="0">
                    <a:pos x="connsiteX2516" y="connsiteY2516"/>
                  </a:cxn>
                  <a:cxn ang="0">
                    <a:pos x="connsiteX2517" y="connsiteY2517"/>
                  </a:cxn>
                  <a:cxn ang="0">
                    <a:pos x="connsiteX2518" y="connsiteY2518"/>
                  </a:cxn>
                  <a:cxn ang="0">
                    <a:pos x="connsiteX2519" y="connsiteY2519"/>
                  </a:cxn>
                  <a:cxn ang="0">
                    <a:pos x="connsiteX2520" y="connsiteY2520"/>
                  </a:cxn>
                  <a:cxn ang="0">
                    <a:pos x="connsiteX2521" y="connsiteY2521"/>
                  </a:cxn>
                  <a:cxn ang="0">
                    <a:pos x="connsiteX2522" y="connsiteY2522"/>
                  </a:cxn>
                  <a:cxn ang="0">
                    <a:pos x="connsiteX2523" y="connsiteY2523"/>
                  </a:cxn>
                  <a:cxn ang="0">
                    <a:pos x="connsiteX2524" y="connsiteY2524"/>
                  </a:cxn>
                  <a:cxn ang="0">
                    <a:pos x="connsiteX2525" y="connsiteY2525"/>
                  </a:cxn>
                  <a:cxn ang="0">
                    <a:pos x="connsiteX2526" y="connsiteY2526"/>
                  </a:cxn>
                  <a:cxn ang="0">
                    <a:pos x="connsiteX2527" y="connsiteY2527"/>
                  </a:cxn>
                  <a:cxn ang="0">
                    <a:pos x="connsiteX2528" y="connsiteY2528"/>
                  </a:cxn>
                  <a:cxn ang="0">
                    <a:pos x="connsiteX2529" y="connsiteY2529"/>
                  </a:cxn>
                  <a:cxn ang="0">
                    <a:pos x="connsiteX2530" y="connsiteY2530"/>
                  </a:cxn>
                  <a:cxn ang="0">
                    <a:pos x="connsiteX2531" y="connsiteY2531"/>
                  </a:cxn>
                  <a:cxn ang="0">
                    <a:pos x="connsiteX2532" y="connsiteY2532"/>
                  </a:cxn>
                  <a:cxn ang="0">
                    <a:pos x="connsiteX2533" y="connsiteY2533"/>
                  </a:cxn>
                  <a:cxn ang="0">
                    <a:pos x="connsiteX2534" y="connsiteY2534"/>
                  </a:cxn>
                  <a:cxn ang="0">
                    <a:pos x="connsiteX2535" y="connsiteY2535"/>
                  </a:cxn>
                  <a:cxn ang="0">
                    <a:pos x="connsiteX2536" y="connsiteY2536"/>
                  </a:cxn>
                  <a:cxn ang="0">
                    <a:pos x="connsiteX2537" y="connsiteY2537"/>
                  </a:cxn>
                  <a:cxn ang="0">
                    <a:pos x="connsiteX2538" y="connsiteY2538"/>
                  </a:cxn>
                  <a:cxn ang="0">
                    <a:pos x="connsiteX2539" y="connsiteY2539"/>
                  </a:cxn>
                  <a:cxn ang="0">
                    <a:pos x="connsiteX2540" y="connsiteY2540"/>
                  </a:cxn>
                  <a:cxn ang="0">
                    <a:pos x="connsiteX2541" y="connsiteY2541"/>
                  </a:cxn>
                  <a:cxn ang="0">
                    <a:pos x="connsiteX2542" y="connsiteY2542"/>
                  </a:cxn>
                  <a:cxn ang="0">
                    <a:pos x="connsiteX2543" y="connsiteY2543"/>
                  </a:cxn>
                  <a:cxn ang="0">
                    <a:pos x="connsiteX2544" y="connsiteY2544"/>
                  </a:cxn>
                  <a:cxn ang="0">
                    <a:pos x="connsiteX2545" y="connsiteY2545"/>
                  </a:cxn>
                  <a:cxn ang="0">
                    <a:pos x="connsiteX2546" y="connsiteY2546"/>
                  </a:cxn>
                  <a:cxn ang="0">
                    <a:pos x="connsiteX2547" y="connsiteY2547"/>
                  </a:cxn>
                  <a:cxn ang="0">
                    <a:pos x="connsiteX2548" y="connsiteY2548"/>
                  </a:cxn>
                  <a:cxn ang="0">
                    <a:pos x="connsiteX2549" y="connsiteY2549"/>
                  </a:cxn>
                  <a:cxn ang="0">
                    <a:pos x="connsiteX2550" y="connsiteY2550"/>
                  </a:cxn>
                  <a:cxn ang="0">
                    <a:pos x="connsiteX2551" y="connsiteY2551"/>
                  </a:cxn>
                  <a:cxn ang="0">
                    <a:pos x="connsiteX2552" y="connsiteY2552"/>
                  </a:cxn>
                  <a:cxn ang="0">
                    <a:pos x="connsiteX2553" y="connsiteY2553"/>
                  </a:cxn>
                  <a:cxn ang="0">
                    <a:pos x="connsiteX2554" y="connsiteY2554"/>
                  </a:cxn>
                  <a:cxn ang="0">
                    <a:pos x="connsiteX2555" y="connsiteY2555"/>
                  </a:cxn>
                  <a:cxn ang="0">
                    <a:pos x="connsiteX2556" y="connsiteY2556"/>
                  </a:cxn>
                  <a:cxn ang="0">
                    <a:pos x="connsiteX2557" y="connsiteY2557"/>
                  </a:cxn>
                  <a:cxn ang="0">
                    <a:pos x="connsiteX2558" y="connsiteY2558"/>
                  </a:cxn>
                  <a:cxn ang="0">
                    <a:pos x="connsiteX2559" y="connsiteY2559"/>
                  </a:cxn>
                  <a:cxn ang="0">
                    <a:pos x="connsiteX2560" y="connsiteY2560"/>
                  </a:cxn>
                  <a:cxn ang="0">
                    <a:pos x="connsiteX2561" y="connsiteY2561"/>
                  </a:cxn>
                  <a:cxn ang="0">
                    <a:pos x="connsiteX2562" y="connsiteY2562"/>
                  </a:cxn>
                  <a:cxn ang="0">
                    <a:pos x="connsiteX2563" y="connsiteY2563"/>
                  </a:cxn>
                  <a:cxn ang="0">
                    <a:pos x="connsiteX2564" y="connsiteY2564"/>
                  </a:cxn>
                  <a:cxn ang="0">
                    <a:pos x="connsiteX2565" y="connsiteY2565"/>
                  </a:cxn>
                  <a:cxn ang="0">
                    <a:pos x="connsiteX2566" y="connsiteY2566"/>
                  </a:cxn>
                  <a:cxn ang="0">
                    <a:pos x="connsiteX2567" y="connsiteY2567"/>
                  </a:cxn>
                  <a:cxn ang="0">
                    <a:pos x="connsiteX2568" y="connsiteY2568"/>
                  </a:cxn>
                  <a:cxn ang="0">
                    <a:pos x="connsiteX2569" y="connsiteY2569"/>
                  </a:cxn>
                  <a:cxn ang="0">
                    <a:pos x="connsiteX2570" y="connsiteY2570"/>
                  </a:cxn>
                  <a:cxn ang="0">
                    <a:pos x="connsiteX2571" y="connsiteY2571"/>
                  </a:cxn>
                  <a:cxn ang="0">
                    <a:pos x="connsiteX2572" y="connsiteY2572"/>
                  </a:cxn>
                  <a:cxn ang="0">
                    <a:pos x="connsiteX2573" y="connsiteY2573"/>
                  </a:cxn>
                  <a:cxn ang="0">
                    <a:pos x="connsiteX2574" y="connsiteY2574"/>
                  </a:cxn>
                  <a:cxn ang="0">
                    <a:pos x="connsiteX2575" y="connsiteY2575"/>
                  </a:cxn>
                  <a:cxn ang="0">
                    <a:pos x="connsiteX2576" y="connsiteY2576"/>
                  </a:cxn>
                  <a:cxn ang="0">
                    <a:pos x="connsiteX2577" y="connsiteY2577"/>
                  </a:cxn>
                  <a:cxn ang="0">
                    <a:pos x="connsiteX2578" y="connsiteY2578"/>
                  </a:cxn>
                  <a:cxn ang="0">
                    <a:pos x="connsiteX2579" y="connsiteY2579"/>
                  </a:cxn>
                  <a:cxn ang="0">
                    <a:pos x="connsiteX2580" y="connsiteY2580"/>
                  </a:cxn>
                  <a:cxn ang="0">
                    <a:pos x="connsiteX2581" y="connsiteY2581"/>
                  </a:cxn>
                  <a:cxn ang="0">
                    <a:pos x="connsiteX2582" y="connsiteY2582"/>
                  </a:cxn>
                  <a:cxn ang="0">
                    <a:pos x="connsiteX2583" y="connsiteY2583"/>
                  </a:cxn>
                  <a:cxn ang="0">
                    <a:pos x="connsiteX2584" y="connsiteY2584"/>
                  </a:cxn>
                  <a:cxn ang="0">
                    <a:pos x="connsiteX2585" y="connsiteY2585"/>
                  </a:cxn>
                  <a:cxn ang="0">
                    <a:pos x="connsiteX2586" y="connsiteY2586"/>
                  </a:cxn>
                  <a:cxn ang="0">
                    <a:pos x="connsiteX2587" y="connsiteY2587"/>
                  </a:cxn>
                  <a:cxn ang="0">
                    <a:pos x="connsiteX2588" y="connsiteY2588"/>
                  </a:cxn>
                  <a:cxn ang="0">
                    <a:pos x="connsiteX2589" y="connsiteY2589"/>
                  </a:cxn>
                  <a:cxn ang="0">
                    <a:pos x="connsiteX2590" y="connsiteY2590"/>
                  </a:cxn>
                  <a:cxn ang="0">
                    <a:pos x="connsiteX2591" y="connsiteY2591"/>
                  </a:cxn>
                  <a:cxn ang="0">
                    <a:pos x="connsiteX2592" y="connsiteY2592"/>
                  </a:cxn>
                  <a:cxn ang="0">
                    <a:pos x="connsiteX2593" y="connsiteY2593"/>
                  </a:cxn>
                  <a:cxn ang="0">
                    <a:pos x="connsiteX2594" y="connsiteY2594"/>
                  </a:cxn>
                  <a:cxn ang="0">
                    <a:pos x="connsiteX2595" y="connsiteY2595"/>
                  </a:cxn>
                  <a:cxn ang="0">
                    <a:pos x="connsiteX2596" y="connsiteY2596"/>
                  </a:cxn>
                  <a:cxn ang="0">
                    <a:pos x="connsiteX2597" y="connsiteY2597"/>
                  </a:cxn>
                  <a:cxn ang="0">
                    <a:pos x="connsiteX2598" y="connsiteY2598"/>
                  </a:cxn>
                  <a:cxn ang="0">
                    <a:pos x="connsiteX2599" y="connsiteY2599"/>
                  </a:cxn>
                  <a:cxn ang="0">
                    <a:pos x="connsiteX2600" y="connsiteY2600"/>
                  </a:cxn>
                  <a:cxn ang="0">
                    <a:pos x="connsiteX2601" y="connsiteY2601"/>
                  </a:cxn>
                  <a:cxn ang="0">
                    <a:pos x="connsiteX2602" y="connsiteY2602"/>
                  </a:cxn>
                  <a:cxn ang="0">
                    <a:pos x="connsiteX2603" y="connsiteY2603"/>
                  </a:cxn>
                  <a:cxn ang="0">
                    <a:pos x="connsiteX2604" y="connsiteY2604"/>
                  </a:cxn>
                  <a:cxn ang="0">
                    <a:pos x="connsiteX2605" y="connsiteY2605"/>
                  </a:cxn>
                  <a:cxn ang="0">
                    <a:pos x="connsiteX2606" y="connsiteY2606"/>
                  </a:cxn>
                  <a:cxn ang="0">
                    <a:pos x="connsiteX2607" y="connsiteY2607"/>
                  </a:cxn>
                  <a:cxn ang="0">
                    <a:pos x="connsiteX2608" y="connsiteY2608"/>
                  </a:cxn>
                  <a:cxn ang="0">
                    <a:pos x="connsiteX2609" y="connsiteY2609"/>
                  </a:cxn>
                  <a:cxn ang="0">
                    <a:pos x="connsiteX2610" y="connsiteY2610"/>
                  </a:cxn>
                  <a:cxn ang="0">
                    <a:pos x="connsiteX2611" y="connsiteY2611"/>
                  </a:cxn>
                  <a:cxn ang="0">
                    <a:pos x="connsiteX2612" y="connsiteY2612"/>
                  </a:cxn>
                  <a:cxn ang="0">
                    <a:pos x="connsiteX2613" y="connsiteY2613"/>
                  </a:cxn>
                  <a:cxn ang="0">
                    <a:pos x="connsiteX2614" y="connsiteY2614"/>
                  </a:cxn>
                  <a:cxn ang="0">
                    <a:pos x="connsiteX2615" y="connsiteY2615"/>
                  </a:cxn>
                  <a:cxn ang="0">
                    <a:pos x="connsiteX2616" y="connsiteY2616"/>
                  </a:cxn>
                  <a:cxn ang="0">
                    <a:pos x="connsiteX2617" y="connsiteY2617"/>
                  </a:cxn>
                  <a:cxn ang="0">
                    <a:pos x="connsiteX2618" y="connsiteY2618"/>
                  </a:cxn>
                  <a:cxn ang="0">
                    <a:pos x="connsiteX2619" y="connsiteY2619"/>
                  </a:cxn>
                  <a:cxn ang="0">
                    <a:pos x="connsiteX2620" y="connsiteY2620"/>
                  </a:cxn>
                  <a:cxn ang="0">
                    <a:pos x="connsiteX2621" y="connsiteY2621"/>
                  </a:cxn>
                  <a:cxn ang="0">
                    <a:pos x="connsiteX2622" y="connsiteY2622"/>
                  </a:cxn>
                  <a:cxn ang="0">
                    <a:pos x="connsiteX2623" y="connsiteY2623"/>
                  </a:cxn>
                  <a:cxn ang="0">
                    <a:pos x="connsiteX2624" y="connsiteY2624"/>
                  </a:cxn>
                  <a:cxn ang="0">
                    <a:pos x="connsiteX2625" y="connsiteY2625"/>
                  </a:cxn>
                  <a:cxn ang="0">
                    <a:pos x="connsiteX2626" y="connsiteY2626"/>
                  </a:cxn>
                  <a:cxn ang="0">
                    <a:pos x="connsiteX2627" y="connsiteY2627"/>
                  </a:cxn>
                  <a:cxn ang="0">
                    <a:pos x="connsiteX2628" y="connsiteY2628"/>
                  </a:cxn>
                  <a:cxn ang="0">
                    <a:pos x="connsiteX2629" y="connsiteY2629"/>
                  </a:cxn>
                  <a:cxn ang="0">
                    <a:pos x="connsiteX2630" y="connsiteY2630"/>
                  </a:cxn>
                  <a:cxn ang="0">
                    <a:pos x="connsiteX2631" y="connsiteY2631"/>
                  </a:cxn>
                  <a:cxn ang="0">
                    <a:pos x="connsiteX2632" y="connsiteY2632"/>
                  </a:cxn>
                  <a:cxn ang="0">
                    <a:pos x="connsiteX2633" y="connsiteY2633"/>
                  </a:cxn>
                  <a:cxn ang="0">
                    <a:pos x="connsiteX2634" y="connsiteY2634"/>
                  </a:cxn>
                  <a:cxn ang="0">
                    <a:pos x="connsiteX2635" y="connsiteY2635"/>
                  </a:cxn>
                  <a:cxn ang="0">
                    <a:pos x="connsiteX2636" y="connsiteY2636"/>
                  </a:cxn>
                  <a:cxn ang="0">
                    <a:pos x="connsiteX2637" y="connsiteY2637"/>
                  </a:cxn>
                  <a:cxn ang="0">
                    <a:pos x="connsiteX2638" y="connsiteY2638"/>
                  </a:cxn>
                  <a:cxn ang="0">
                    <a:pos x="connsiteX2639" y="connsiteY2639"/>
                  </a:cxn>
                  <a:cxn ang="0">
                    <a:pos x="connsiteX2640" y="connsiteY2640"/>
                  </a:cxn>
                  <a:cxn ang="0">
                    <a:pos x="connsiteX2641" y="connsiteY2641"/>
                  </a:cxn>
                  <a:cxn ang="0">
                    <a:pos x="connsiteX2642" y="connsiteY2642"/>
                  </a:cxn>
                  <a:cxn ang="0">
                    <a:pos x="connsiteX2643" y="connsiteY2643"/>
                  </a:cxn>
                  <a:cxn ang="0">
                    <a:pos x="connsiteX2644" y="connsiteY2644"/>
                  </a:cxn>
                  <a:cxn ang="0">
                    <a:pos x="connsiteX2645" y="connsiteY2645"/>
                  </a:cxn>
                  <a:cxn ang="0">
                    <a:pos x="connsiteX2646" y="connsiteY2646"/>
                  </a:cxn>
                  <a:cxn ang="0">
                    <a:pos x="connsiteX2647" y="connsiteY2647"/>
                  </a:cxn>
                  <a:cxn ang="0">
                    <a:pos x="connsiteX2648" y="connsiteY2648"/>
                  </a:cxn>
                  <a:cxn ang="0">
                    <a:pos x="connsiteX2649" y="connsiteY2649"/>
                  </a:cxn>
                  <a:cxn ang="0">
                    <a:pos x="connsiteX2650" y="connsiteY2650"/>
                  </a:cxn>
                  <a:cxn ang="0">
                    <a:pos x="connsiteX2651" y="connsiteY2651"/>
                  </a:cxn>
                  <a:cxn ang="0">
                    <a:pos x="connsiteX2652" y="connsiteY2652"/>
                  </a:cxn>
                  <a:cxn ang="0">
                    <a:pos x="connsiteX2653" y="connsiteY2653"/>
                  </a:cxn>
                  <a:cxn ang="0">
                    <a:pos x="connsiteX2654" y="connsiteY2654"/>
                  </a:cxn>
                  <a:cxn ang="0">
                    <a:pos x="connsiteX2655" y="connsiteY2655"/>
                  </a:cxn>
                  <a:cxn ang="0">
                    <a:pos x="connsiteX2656" y="connsiteY2656"/>
                  </a:cxn>
                  <a:cxn ang="0">
                    <a:pos x="connsiteX2657" y="connsiteY2657"/>
                  </a:cxn>
                  <a:cxn ang="0">
                    <a:pos x="connsiteX2658" y="connsiteY2658"/>
                  </a:cxn>
                  <a:cxn ang="0">
                    <a:pos x="connsiteX2659" y="connsiteY2659"/>
                  </a:cxn>
                  <a:cxn ang="0">
                    <a:pos x="connsiteX2660" y="connsiteY2660"/>
                  </a:cxn>
                  <a:cxn ang="0">
                    <a:pos x="connsiteX2661" y="connsiteY2661"/>
                  </a:cxn>
                  <a:cxn ang="0">
                    <a:pos x="connsiteX2662" y="connsiteY2662"/>
                  </a:cxn>
                  <a:cxn ang="0">
                    <a:pos x="connsiteX2663" y="connsiteY2663"/>
                  </a:cxn>
                  <a:cxn ang="0">
                    <a:pos x="connsiteX2664" y="connsiteY2664"/>
                  </a:cxn>
                  <a:cxn ang="0">
                    <a:pos x="connsiteX2665" y="connsiteY2665"/>
                  </a:cxn>
                  <a:cxn ang="0">
                    <a:pos x="connsiteX2666" y="connsiteY2666"/>
                  </a:cxn>
                  <a:cxn ang="0">
                    <a:pos x="connsiteX2667" y="connsiteY2667"/>
                  </a:cxn>
                  <a:cxn ang="0">
                    <a:pos x="connsiteX2668" y="connsiteY2668"/>
                  </a:cxn>
                  <a:cxn ang="0">
                    <a:pos x="connsiteX2669" y="connsiteY2669"/>
                  </a:cxn>
                  <a:cxn ang="0">
                    <a:pos x="connsiteX2670" y="connsiteY2670"/>
                  </a:cxn>
                  <a:cxn ang="0">
                    <a:pos x="connsiteX2671" y="connsiteY2671"/>
                  </a:cxn>
                  <a:cxn ang="0">
                    <a:pos x="connsiteX2672" y="connsiteY2672"/>
                  </a:cxn>
                  <a:cxn ang="0">
                    <a:pos x="connsiteX2673" y="connsiteY2673"/>
                  </a:cxn>
                  <a:cxn ang="0">
                    <a:pos x="connsiteX2674" y="connsiteY2674"/>
                  </a:cxn>
                  <a:cxn ang="0">
                    <a:pos x="connsiteX2675" y="connsiteY2675"/>
                  </a:cxn>
                  <a:cxn ang="0">
                    <a:pos x="connsiteX2676" y="connsiteY2676"/>
                  </a:cxn>
                  <a:cxn ang="0">
                    <a:pos x="connsiteX2677" y="connsiteY2677"/>
                  </a:cxn>
                  <a:cxn ang="0">
                    <a:pos x="connsiteX2678" y="connsiteY2678"/>
                  </a:cxn>
                  <a:cxn ang="0">
                    <a:pos x="connsiteX2679" y="connsiteY2679"/>
                  </a:cxn>
                  <a:cxn ang="0">
                    <a:pos x="connsiteX2680" y="connsiteY2680"/>
                  </a:cxn>
                  <a:cxn ang="0">
                    <a:pos x="connsiteX2681" y="connsiteY2681"/>
                  </a:cxn>
                  <a:cxn ang="0">
                    <a:pos x="connsiteX2682" y="connsiteY2682"/>
                  </a:cxn>
                  <a:cxn ang="0">
                    <a:pos x="connsiteX2683" y="connsiteY2683"/>
                  </a:cxn>
                  <a:cxn ang="0">
                    <a:pos x="connsiteX2684" y="connsiteY2684"/>
                  </a:cxn>
                  <a:cxn ang="0">
                    <a:pos x="connsiteX2685" y="connsiteY2685"/>
                  </a:cxn>
                  <a:cxn ang="0">
                    <a:pos x="connsiteX2686" y="connsiteY2686"/>
                  </a:cxn>
                  <a:cxn ang="0">
                    <a:pos x="connsiteX2687" y="connsiteY2687"/>
                  </a:cxn>
                  <a:cxn ang="0">
                    <a:pos x="connsiteX2688" y="connsiteY2688"/>
                  </a:cxn>
                  <a:cxn ang="0">
                    <a:pos x="connsiteX2689" y="connsiteY2689"/>
                  </a:cxn>
                  <a:cxn ang="0">
                    <a:pos x="connsiteX2690" y="connsiteY2690"/>
                  </a:cxn>
                  <a:cxn ang="0">
                    <a:pos x="connsiteX2691" y="connsiteY2691"/>
                  </a:cxn>
                  <a:cxn ang="0">
                    <a:pos x="connsiteX2692" y="connsiteY2692"/>
                  </a:cxn>
                  <a:cxn ang="0">
                    <a:pos x="connsiteX2693" y="connsiteY2693"/>
                  </a:cxn>
                  <a:cxn ang="0">
                    <a:pos x="connsiteX2694" y="connsiteY2694"/>
                  </a:cxn>
                  <a:cxn ang="0">
                    <a:pos x="connsiteX2695" y="connsiteY2695"/>
                  </a:cxn>
                  <a:cxn ang="0">
                    <a:pos x="connsiteX2696" y="connsiteY2696"/>
                  </a:cxn>
                  <a:cxn ang="0">
                    <a:pos x="connsiteX2697" y="connsiteY2697"/>
                  </a:cxn>
                  <a:cxn ang="0">
                    <a:pos x="connsiteX2698" y="connsiteY2698"/>
                  </a:cxn>
                  <a:cxn ang="0">
                    <a:pos x="connsiteX2699" y="connsiteY2699"/>
                  </a:cxn>
                  <a:cxn ang="0">
                    <a:pos x="connsiteX2700" y="connsiteY2700"/>
                  </a:cxn>
                  <a:cxn ang="0">
                    <a:pos x="connsiteX2701" y="connsiteY2701"/>
                  </a:cxn>
                  <a:cxn ang="0">
                    <a:pos x="connsiteX2702" y="connsiteY2702"/>
                  </a:cxn>
                  <a:cxn ang="0">
                    <a:pos x="connsiteX2703" y="connsiteY2703"/>
                  </a:cxn>
                  <a:cxn ang="0">
                    <a:pos x="connsiteX2704" y="connsiteY2704"/>
                  </a:cxn>
                  <a:cxn ang="0">
                    <a:pos x="connsiteX2705" y="connsiteY2705"/>
                  </a:cxn>
                  <a:cxn ang="0">
                    <a:pos x="connsiteX2706" y="connsiteY2706"/>
                  </a:cxn>
                  <a:cxn ang="0">
                    <a:pos x="connsiteX2707" y="connsiteY2707"/>
                  </a:cxn>
                  <a:cxn ang="0">
                    <a:pos x="connsiteX2708" y="connsiteY2708"/>
                  </a:cxn>
                  <a:cxn ang="0">
                    <a:pos x="connsiteX2709" y="connsiteY2709"/>
                  </a:cxn>
                  <a:cxn ang="0">
                    <a:pos x="connsiteX2710" y="connsiteY2710"/>
                  </a:cxn>
                  <a:cxn ang="0">
                    <a:pos x="connsiteX2711" y="connsiteY2711"/>
                  </a:cxn>
                  <a:cxn ang="0">
                    <a:pos x="connsiteX2712" y="connsiteY2712"/>
                  </a:cxn>
                  <a:cxn ang="0">
                    <a:pos x="connsiteX2713" y="connsiteY2713"/>
                  </a:cxn>
                  <a:cxn ang="0">
                    <a:pos x="connsiteX2714" y="connsiteY2714"/>
                  </a:cxn>
                  <a:cxn ang="0">
                    <a:pos x="connsiteX2715" y="connsiteY2715"/>
                  </a:cxn>
                  <a:cxn ang="0">
                    <a:pos x="connsiteX2716" y="connsiteY2716"/>
                  </a:cxn>
                  <a:cxn ang="0">
                    <a:pos x="connsiteX2717" y="connsiteY2717"/>
                  </a:cxn>
                  <a:cxn ang="0">
                    <a:pos x="connsiteX2718" y="connsiteY2718"/>
                  </a:cxn>
                  <a:cxn ang="0">
                    <a:pos x="connsiteX2719" y="connsiteY2719"/>
                  </a:cxn>
                  <a:cxn ang="0">
                    <a:pos x="connsiteX2720" y="connsiteY2720"/>
                  </a:cxn>
                  <a:cxn ang="0">
                    <a:pos x="connsiteX2721" y="connsiteY2721"/>
                  </a:cxn>
                  <a:cxn ang="0">
                    <a:pos x="connsiteX2722" y="connsiteY2722"/>
                  </a:cxn>
                  <a:cxn ang="0">
                    <a:pos x="connsiteX2723" y="connsiteY2723"/>
                  </a:cxn>
                  <a:cxn ang="0">
                    <a:pos x="connsiteX2724" y="connsiteY2724"/>
                  </a:cxn>
                  <a:cxn ang="0">
                    <a:pos x="connsiteX2725" y="connsiteY2725"/>
                  </a:cxn>
                  <a:cxn ang="0">
                    <a:pos x="connsiteX2726" y="connsiteY2726"/>
                  </a:cxn>
                  <a:cxn ang="0">
                    <a:pos x="connsiteX2727" y="connsiteY2727"/>
                  </a:cxn>
                  <a:cxn ang="0">
                    <a:pos x="connsiteX2728" y="connsiteY2728"/>
                  </a:cxn>
                  <a:cxn ang="0">
                    <a:pos x="connsiteX2729" y="connsiteY2729"/>
                  </a:cxn>
                  <a:cxn ang="0">
                    <a:pos x="connsiteX2730" y="connsiteY2730"/>
                  </a:cxn>
                  <a:cxn ang="0">
                    <a:pos x="connsiteX2731" y="connsiteY2731"/>
                  </a:cxn>
                  <a:cxn ang="0">
                    <a:pos x="connsiteX2732" y="connsiteY2732"/>
                  </a:cxn>
                  <a:cxn ang="0">
                    <a:pos x="connsiteX2733" y="connsiteY2733"/>
                  </a:cxn>
                  <a:cxn ang="0">
                    <a:pos x="connsiteX2734" y="connsiteY2734"/>
                  </a:cxn>
                  <a:cxn ang="0">
                    <a:pos x="connsiteX2735" y="connsiteY2735"/>
                  </a:cxn>
                  <a:cxn ang="0">
                    <a:pos x="connsiteX2736" y="connsiteY2736"/>
                  </a:cxn>
                  <a:cxn ang="0">
                    <a:pos x="connsiteX2737" y="connsiteY2737"/>
                  </a:cxn>
                  <a:cxn ang="0">
                    <a:pos x="connsiteX2738" y="connsiteY2738"/>
                  </a:cxn>
                  <a:cxn ang="0">
                    <a:pos x="connsiteX2739" y="connsiteY2739"/>
                  </a:cxn>
                  <a:cxn ang="0">
                    <a:pos x="connsiteX2740" y="connsiteY2740"/>
                  </a:cxn>
                  <a:cxn ang="0">
                    <a:pos x="connsiteX2741" y="connsiteY2741"/>
                  </a:cxn>
                  <a:cxn ang="0">
                    <a:pos x="connsiteX2742" y="connsiteY2742"/>
                  </a:cxn>
                  <a:cxn ang="0">
                    <a:pos x="connsiteX2743" y="connsiteY2743"/>
                  </a:cxn>
                  <a:cxn ang="0">
                    <a:pos x="connsiteX2744" y="connsiteY2744"/>
                  </a:cxn>
                  <a:cxn ang="0">
                    <a:pos x="connsiteX2745" y="connsiteY2745"/>
                  </a:cxn>
                  <a:cxn ang="0">
                    <a:pos x="connsiteX2746" y="connsiteY2746"/>
                  </a:cxn>
                  <a:cxn ang="0">
                    <a:pos x="connsiteX2747" y="connsiteY2747"/>
                  </a:cxn>
                  <a:cxn ang="0">
                    <a:pos x="connsiteX2748" y="connsiteY2748"/>
                  </a:cxn>
                  <a:cxn ang="0">
                    <a:pos x="connsiteX2749" y="connsiteY2749"/>
                  </a:cxn>
                  <a:cxn ang="0">
                    <a:pos x="connsiteX2750" y="connsiteY2750"/>
                  </a:cxn>
                  <a:cxn ang="0">
                    <a:pos x="connsiteX2751" y="connsiteY2751"/>
                  </a:cxn>
                  <a:cxn ang="0">
                    <a:pos x="connsiteX2752" y="connsiteY2752"/>
                  </a:cxn>
                  <a:cxn ang="0">
                    <a:pos x="connsiteX2753" y="connsiteY2753"/>
                  </a:cxn>
                  <a:cxn ang="0">
                    <a:pos x="connsiteX2754" y="connsiteY2754"/>
                  </a:cxn>
                  <a:cxn ang="0">
                    <a:pos x="connsiteX2755" y="connsiteY2755"/>
                  </a:cxn>
                  <a:cxn ang="0">
                    <a:pos x="connsiteX2756" y="connsiteY2756"/>
                  </a:cxn>
                  <a:cxn ang="0">
                    <a:pos x="connsiteX2757" y="connsiteY2757"/>
                  </a:cxn>
                  <a:cxn ang="0">
                    <a:pos x="connsiteX2758" y="connsiteY2758"/>
                  </a:cxn>
                  <a:cxn ang="0">
                    <a:pos x="connsiteX2759" y="connsiteY2759"/>
                  </a:cxn>
                  <a:cxn ang="0">
                    <a:pos x="connsiteX2760" y="connsiteY2760"/>
                  </a:cxn>
                  <a:cxn ang="0">
                    <a:pos x="connsiteX2761" y="connsiteY2761"/>
                  </a:cxn>
                  <a:cxn ang="0">
                    <a:pos x="connsiteX2762" y="connsiteY2762"/>
                  </a:cxn>
                  <a:cxn ang="0">
                    <a:pos x="connsiteX2763" y="connsiteY2763"/>
                  </a:cxn>
                  <a:cxn ang="0">
                    <a:pos x="connsiteX2764" y="connsiteY2764"/>
                  </a:cxn>
                  <a:cxn ang="0">
                    <a:pos x="connsiteX2765" y="connsiteY2765"/>
                  </a:cxn>
                  <a:cxn ang="0">
                    <a:pos x="connsiteX2766" y="connsiteY2766"/>
                  </a:cxn>
                  <a:cxn ang="0">
                    <a:pos x="connsiteX2767" y="connsiteY2767"/>
                  </a:cxn>
                  <a:cxn ang="0">
                    <a:pos x="connsiteX2768" y="connsiteY2768"/>
                  </a:cxn>
                  <a:cxn ang="0">
                    <a:pos x="connsiteX2769" y="connsiteY2769"/>
                  </a:cxn>
                  <a:cxn ang="0">
                    <a:pos x="connsiteX2770" y="connsiteY2770"/>
                  </a:cxn>
                  <a:cxn ang="0">
                    <a:pos x="connsiteX2771" y="connsiteY2771"/>
                  </a:cxn>
                  <a:cxn ang="0">
                    <a:pos x="connsiteX2772" y="connsiteY2772"/>
                  </a:cxn>
                  <a:cxn ang="0">
                    <a:pos x="connsiteX2773" y="connsiteY2773"/>
                  </a:cxn>
                  <a:cxn ang="0">
                    <a:pos x="connsiteX2774" y="connsiteY2774"/>
                  </a:cxn>
                  <a:cxn ang="0">
                    <a:pos x="connsiteX2775" y="connsiteY2775"/>
                  </a:cxn>
                  <a:cxn ang="0">
                    <a:pos x="connsiteX2776" y="connsiteY2776"/>
                  </a:cxn>
                  <a:cxn ang="0">
                    <a:pos x="connsiteX2777" y="connsiteY2777"/>
                  </a:cxn>
                  <a:cxn ang="0">
                    <a:pos x="connsiteX2778" y="connsiteY2778"/>
                  </a:cxn>
                  <a:cxn ang="0">
                    <a:pos x="connsiteX2779" y="connsiteY2779"/>
                  </a:cxn>
                  <a:cxn ang="0">
                    <a:pos x="connsiteX2780" y="connsiteY2780"/>
                  </a:cxn>
                  <a:cxn ang="0">
                    <a:pos x="connsiteX2781" y="connsiteY2781"/>
                  </a:cxn>
                  <a:cxn ang="0">
                    <a:pos x="connsiteX2782" y="connsiteY2782"/>
                  </a:cxn>
                  <a:cxn ang="0">
                    <a:pos x="connsiteX2783" y="connsiteY2783"/>
                  </a:cxn>
                  <a:cxn ang="0">
                    <a:pos x="connsiteX2784" y="connsiteY2784"/>
                  </a:cxn>
                  <a:cxn ang="0">
                    <a:pos x="connsiteX2785" y="connsiteY2785"/>
                  </a:cxn>
                  <a:cxn ang="0">
                    <a:pos x="connsiteX2786" y="connsiteY2786"/>
                  </a:cxn>
                  <a:cxn ang="0">
                    <a:pos x="connsiteX2787" y="connsiteY2787"/>
                  </a:cxn>
                  <a:cxn ang="0">
                    <a:pos x="connsiteX2788" y="connsiteY2788"/>
                  </a:cxn>
                  <a:cxn ang="0">
                    <a:pos x="connsiteX2789" y="connsiteY2789"/>
                  </a:cxn>
                  <a:cxn ang="0">
                    <a:pos x="connsiteX2790" y="connsiteY2790"/>
                  </a:cxn>
                  <a:cxn ang="0">
                    <a:pos x="connsiteX2791" y="connsiteY2791"/>
                  </a:cxn>
                  <a:cxn ang="0">
                    <a:pos x="connsiteX2792" y="connsiteY2792"/>
                  </a:cxn>
                  <a:cxn ang="0">
                    <a:pos x="connsiteX2793" y="connsiteY2793"/>
                  </a:cxn>
                  <a:cxn ang="0">
                    <a:pos x="connsiteX2794" y="connsiteY2794"/>
                  </a:cxn>
                  <a:cxn ang="0">
                    <a:pos x="connsiteX2795" y="connsiteY2795"/>
                  </a:cxn>
                  <a:cxn ang="0">
                    <a:pos x="connsiteX2796" y="connsiteY2796"/>
                  </a:cxn>
                  <a:cxn ang="0">
                    <a:pos x="connsiteX2797" y="connsiteY2797"/>
                  </a:cxn>
                  <a:cxn ang="0">
                    <a:pos x="connsiteX2798" y="connsiteY2798"/>
                  </a:cxn>
                  <a:cxn ang="0">
                    <a:pos x="connsiteX2799" y="connsiteY2799"/>
                  </a:cxn>
                  <a:cxn ang="0">
                    <a:pos x="connsiteX2800" y="connsiteY2800"/>
                  </a:cxn>
                  <a:cxn ang="0">
                    <a:pos x="connsiteX2801" y="connsiteY2801"/>
                  </a:cxn>
                  <a:cxn ang="0">
                    <a:pos x="connsiteX2802" y="connsiteY2802"/>
                  </a:cxn>
                  <a:cxn ang="0">
                    <a:pos x="connsiteX2803" y="connsiteY2803"/>
                  </a:cxn>
                  <a:cxn ang="0">
                    <a:pos x="connsiteX2804" y="connsiteY2804"/>
                  </a:cxn>
                  <a:cxn ang="0">
                    <a:pos x="connsiteX2805" y="connsiteY2805"/>
                  </a:cxn>
                  <a:cxn ang="0">
                    <a:pos x="connsiteX2806" y="connsiteY2806"/>
                  </a:cxn>
                  <a:cxn ang="0">
                    <a:pos x="connsiteX2807" y="connsiteY2807"/>
                  </a:cxn>
                  <a:cxn ang="0">
                    <a:pos x="connsiteX2808" y="connsiteY2808"/>
                  </a:cxn>
                  <a:cxn ang="0">
                    <a:pos x="connsiteX2809" y="connsiteY2809"/>
                  </a:cxn>
                  <a:cxn ang="0">
                    <a:pos x="connsiteX2810" y="connsiteY2810"/>
                  </a:cxn>
                  <a:cxn ang="0">
                    <a:pos x="connsiteX2811" y="connsiteY2811"/>
                  </a:cxn>
                  <a:cxn ang="0">
                    <a:pos x="connsiteX2812" y="connsiteY2812"/>
                  </a:cxn>
                  <a:cxn ang="0">
                    <a:pos x="connsiteX2813" y="connsiteY2813"/>
                  </a:cxn>
                  <a:cxn ang="0">
                    <a:pos x="connsiteX2814" y="connsiteY2814"/>
                  </a:cxn>
                  <a:cxn ang="0">
                    <a:pos x="connsiteX2815" y="connsiteY2815"/>
                  </a:cxn>
                  <a:cxn ang="0">
                    <a:pos x="connsiteX2816" y="connsiteY2816"/>
                  </a:cxn>
                  <a:cxn ang="0">
                    <a:pos x="connsiteX2817" y="connsiteY2817"/>
                  </a:cxn>
                  <a:cxn ang="0">
                    <a:pos x="connsiteX2818" y="connsiteY2818"/>
                  </a:cxn>
                  <a:cxn ang="0">
                    <a:pos x="connsiteX2819" y="connsiteY2819"/>
                  </a:cxn>
                  <a:cxn ang="0">
                    <a:pos x="connsiteX2820" y="connsiteY2820"/>
                  </a:cxn>
                  <a:cxn ang="0">
                    <a:pos x="connsiteX2821" y="connsiteY2821"/>
                  </a:cxn>
                  <a:cxn ang="0">
                    <a:pos x="connsiteX2822" y="connsiteY2822"/>
                  </a:cxn>
                  <a:cxn ang="0">
                    <a:pos x="connsiteX2823" y="connsiteY2823"/>
                  </a:cxn>
                  <a:cxn ang="0">
                    <a:pos x="connsiteX2824" y="connsiteY2824"/>
                  </a:cxn>
                  <a:cxn ang="0">
                    <a:pos x="connsiteX2825" y="connsiteY2825"/>
                  </a:cxn>
                  <a:cxn ang="0">
                    <a:pos x="connsiteX2826" y="connsiteY2826"/>
                  </a:cxn>
                  <a:cxn ang="0">
                    <a:pos x="connsiteX2827" y="connsiteY2827"/>
                  </a:cxn>
                  <a:cxn ang="0">
                    <a:pos x="connsiteX2828" y="connsiteY2828"/>
                  </a:cxn>
                  <a:cxn ang="0">
                    <a:pos x="connsiteX2829" y="connsiteY2829"/>
                  </a:cxn>
                  <a:cxn ang="0">
                    <a:pos x="connsiteX2830" y="connsiteY2830"/>
                  </a:cxn>
                  <a:cxn ang="0">
                    <a:pos x="connsiteX2831" y="connsiteY2831"/>
                  </a:cxn>
                  <a:cxn ang="0">
                    <a:pos x="connsiteX2832" y="connsiteY2832"/>
                  </a:cxn>
                  <a:cxn ang="0">
                    <a:pos x="connsiteX2833" y="connsiteY2833"/>
                  </a:cxn>
                  <a:cxn ang="0">
                    <a:pos x="connsiteX2834" y="connsiteY2834"/>
                  </a:cxn>
                  <a:cxn ang="0">
                    <a:pos x="connsiteX2835" y="connsiteY2835"/>
                  </a:cxn>
                  <a:cxn ang="0">
                    <a:pos x="connsiteX2836" y="connsiteY2836"/>
                  </a:cxn>
                  <a:cxn ang="0">
                    <a:pos x="connsiteX2837" y="connsiteY2837"/>
                  </a:cxn>
                  <a:cxn ang="0">
                    <a:pos x="connsiteX2838" y="connsiteY2838"/>
                  </a:cxn>
                  <a:cxn ang="0">
                    <a:pos x="connsiteX2839" y="connsiteY2839"/>
                  </a:cxn>
                  <a:cxn ang="0">
                    <a:pos x="connsiteX2840" y="connsiteY2840"/>
                  </a:cxn>
                  <a:cxn ang="0">
                    <a:pos x="connsiteX2841" y="connsiteY2841"/>
                  </a:cxn>
                  <a:cxn ang="0">
                    <a:pos x="connsiteX2842" y="connsiteY2842"/>
                  </a:cxn>
                  <a:cxn ang="0">
                    <a:pos x="connsiteX2843" y="connsiteY2843"/>
                  </a:cxn>
                  <a:cxn ang="0">
                    <a:pos x="connsiteX2844" y="connsiteY2844"/>
                  </a:cxn>
                  <a:cxn ang="0">
                    <a:pos x="connsiteX2845" y="connsiteY2845"/>
                  </a:cxn>
                  <a:cxn ang="0">
                    <a:pos x="connsiteX2846" y="connsiteY2846"/>
                  </a:cxn>
                  <a:cxn ang="0">
                    <a:pos x="connsiteX2847" y="connsiteY2847"/>
                  </a:cxn>
                  <a:cxn ang="0">
                    <a:pos x="connsiteX2848" y="connsiteY2848"/>
                  </a:cxn>
                  <a:cxn ang="0">
                    <a:pos x="connsiteX2849" y="connsiteY2849"/>
                  </a:cxn>
                  <a:cxn ang="0">
                    <a:pos x="connsiteX2850" y="connsiteY2850"/>
                  </a:cxn>
                  <a:cxn ang="0">
                    <a:pos x="connsiteX2851" y="connsiteY2851"/>
                  </a:cxn>
                  <a:cxn ang="0">
                    <a:pos x="connsiteX2852" y="connsiteY2852"/>
                  </a:cxn>
                  <a:cxn ang="0">
                    <a:pos x="connsiteX2853" y="connsiteY2853"/>
                  </a:cxn>
                  <a:cxn ang="0">
                    <a:pos x="connsiteX2854" y="connsiteY2854"/>
                  </a:cxn>
                  <a:cxn ang="0">
                    <a:pos x="connsiteX2855" y="connsiteY2855"/>
                  </a:cxn>
                  <a:cxn ang="0">
                    <a:pos x="connsiteX2856" y="connsiteY2856"/>
                  </a:cxn>
                  <a:cxn ang="0">
                    <a:pos x="connsiteX2857" y="connsiteY2857"/>
                  </a:cxn>
                  <a:cxn ang="0">
                    <a:pos x="connsiteX2858" y="connsiteY2858"/>
                  </a:cxn>
                  <a:cxn ang="0">
                    <a:pos x="connsiteX2859" y="connsiteY2859"/>
                  </a:cxn>
                  <a:cxn ang="0">
                    <a:pos x="connsiteX2860" y="connsiteY2860"/>
                  </a:cxn>
                  <a:cxn ang="0">
                    <a:pos x="connsiteX2861" y="connsiteY2861"/>
                  </a:cxn>
                  <a:cxn ang="0">
                    <a:pos x="connsiteX2862" y="connsiteY2862"/>
                  </a:cxn>
                  <a:cxn ang="0">
                    <a:pos x="connsiteX2863" y="connsiteY2863"/>
                  </a:cxn>
                  <a:cxn ang="0">
                    <a:pos x="connsiteX2864" y="connsiteY2864"/>
                  </a:cxn>
                  <a:cxn ang="0">
                    <a:pos x="connsiteX2865" y="connsiteY2865"/>
                  </a:cxn>
                  <a:cxn ang="0">
                    <a:pos x="connsiteX2866" y="connsiteY2866"/>
                  </a:cxn>
                  <a:cxn ang="0">
                    <a:pos x="connsiteX2867" y="connsiteY2867"/>
                  </a:cxn>
                  <a:cxn ang="0">
                    <a:pos x="connsiteX2868" y="connsiteY2868"/>
                  </a:cxn>
                  <a:cxn ang="0">
                    <a:pos x="connsiteX2869" y="connsiteY2869"/>
                  </a:cxn>
                  <a:cxn ang="0">
                    <a:pos x="connsiteX2870" y="connsiteY2870"/>
                  </a:cxn>
                  <a:cxn ang="0">
                    <a:pos x="connsiteX2871" y="connsiteY2871"/>
                  </a:cxn>
                  <a:cxn ang="0">
                    <a:pos x="connsiteX2872" y="connsiteY2872"/>
                  </a:cxn>
                  <a:cxn ang="0">
                    <a:pos x="connsiteX2873" y="connsiteY2873"/>
                  </a:cxn>
                  <a:cxn ang="0">
                    <a:pos x="connsiteX2874" y="connsiteY2874"/>
                  </a:cxn>
                  <a:cxn ang="0">
                    <a:pos x="connsiteX2875" y="connsiteY2875"/>
                  </a:cxn>
                  <a:cxn ang="0">
                    <a:pos x="connsiteX2876" y="connsiteY2876"/>
                  </a:cxn>
                  <a:cxn ang="0">
                    <a:pos x="connsiteX2877" y="connsiteY2877"/>
                  </a:cxn>
                  <a:cxn ang="0">
                    <a:pos x="connsiteX2878" y="connsiteY2878"/>
                  </a:cxn>
                  <a:cxn ang="0">
                    <a:pos x="connsiteX2879" y="connsiteY2879"/>
                  </a:cxn>
                  <a:cxn ang="0">
                    <a:pos x="connsiteX2880" y="connsiteY2880"/>
                  </a:cxn>
                  <a:cxn ang="0">
                    <a:pos x="connsiteX2881" y="connsiteY2881"/>
                  </a:cxn>
                  <a:cxn ang="0">
                    <a:pos x="connsiteX2882" y="connsiteY2882"/>
                  </a:cxn>
                  <a:cxn ang="0">
                    <a:pos x="connsiteX2883" y="connsiteY2883"/>
                  </a:cxn>
                  <a:cxn ang="0">
                    <a:pos x="connsiteX2884" y="connsiteY2884"/>
                  </a:cxn>
                  <a:cxn ang="0">
                    <a:pos x="connsiteX2885" y="connsiteY2885"/>
                  </a:cxn>
                  <a:cxn ang="0">
                    <a:pos x="connsiteX2886" y="connsiteY2886"/>
                  </a:cxn>
                  <a:cxn ang="0">
                    <a:pos x="connsiteX2887" y="connsiteY2887"/>
                  </a:cxn>
                  <a:cxn ang="0">
                    <a:pos x="connsiteX2888" y="connsiteY2888"/>
                  </a:cxn>
                  <a:cxn ang="0">
                    <a:pos x="connsiteX2889" y="connsiteY2889"/>
                  </a:cxn>
                  <a:cxn ang="0">
                    <a:pos x="connsiteX2890" y="connsiteY2890"/>
                  </a:cxn>
                  <a:cxn ang="0">
                    <a:pos x="connsiteX2891" y="connsiteY2891"/>
                  </a:cxn>
                  <a:cxn ang="0">
                    <a:pos x="connsiteX2892" y="connsiteY2892"/>
                  </a:cxn>
                  <a:cxn ang="0">
                    <a:pos x="connsiteX2893" y="connsiteY2893"/>
                  </a:cxn>
                  <a:cxn ang="0">
                    <a:pos x="connsiteX2894" y="connsiteY2894"/>
                  </a:cxn>
                  <a:cxn ang="0">
                    <a:pos x="connsiteX2895" y="connsiteY2895"/>
                  </a:cxn>
                  <a:cxn ang="0">
                    <a:pos x="connsiteX2896" y="connsiteY2896"/>
                  </a:cxn>
                  <a:cxn ang="0">
                    <a:pos x="connsiteX2897" y="connsiteY2897"/>
                  </a:cxn>
                  <a:cxn ang="0">
                    <a:pos x="connsiteX2898" y="connsiteY2898"/>
                  </a:cxn>
                  <a:cxn ang="0">
                    <a:pos x="connsiteX2899" y="connsiteY2899"/>
                  </a:cxn>
                  <a:cxn ang="0">
                    <a:pos x="connsiteX2900" y="connsiteY2900"/>
                  </a:cxn>
                  <a:cxn ang="0">
                    <a:pos x="connsiteX2901" y="connsiteY2901"/>
                  </a:cxn>
                  <a:cxn ang="0">
                    <a:pos x="connsiteX2902" y="connsiteY2902"/>
                  </a:cxn>
                  <a:cxn ang="0">
                    <a:pos x="connsiteX2903" y="connsiteY2903"/>
                  </a:cxn>
                  <a:cxn ang="0">
                    <a:pos x="connsiteX2904" y="connsiteY2904"/>
                  </a:cxn>
                  <a:cxn ang="0">
                    <a:pos x="connsiteX2905" y="connsiteY2905"/>
                  </a:cxn>
                  <a:cxn ang="0">
                    <a:pos x="connsiteX2906" y="connsiteY2906"/>
                  </a:cxn>
                  <a:cxn ang="0">
                    <a:pos x="connsiteX2907" y="connsiteY2907"/>
                  </a:cxn>
                  <a:cxn ang="0">
                    <a:pos x="connsiteX2908" y="connsiteY2908"/>
                  </a:cxn>
                  <a:cxn ang="0">
                    <a:pos x="connsiteX2909" y="connsiteY2909"/>
                  </a:cxn>
                  <a:cxn ang="0">
                    <a:pos x="connsiteX2910" y="connsiteY2910"/>
                  </a:cxn>
                  <a:cxn ang="0">
                    <a:pos x="connsiteX2911" y="connsiteY2911"/>
                  </a:cxn>
                  <a:cxn ang="0">
                    <a:pos x="connsiteX2912" y="connsiteY2912"/>
                  </a:cxn>
                  <a:cxn ang="0">
                    <a:pos x="connsiteX2913" y="connsiteY2913"/>
                  </a:cxn>
                  <a:cxn ang="0">
                    <a:pos x="connsiteX2914" y="connsiteY2914"/>
                  </a:cxn>
                  <a:cxn ang="0">
                    <a:pos x="connsiteX2915" y="connsiteY2915"/>
                  </a:cxn>
                  <a:cxn ang="0">
                    <a:pos x="connsiteX2916" y="connsiteY2916"/>
                  </a:cxn>
                  <a:cxn ang="0">
                    <a:pos x="connsiteX2917" y="connsiteY2917"/>
                  </a:cxn>
                  <a:cxn ang="0">
                    <a:pos x="connsiteX2918" y="connsiteY2918"/>
                  </a:cxn>
                  <a:cxn ang="0">
                    <a:pos x="connsiteX2919" y="connsiteY2919"/>
                  </a:cxn>
                  <a:cxn ang="0">
                    <a:pos x="connsiteX2920" y="connsiteY2920"/>
                  </a:cxn>
                  <a:cxn ang="0">
                    <a:pos x="connsiteX2921" y="connsiteY2921"/>
                  </a:cxn>
                  <a:cxn ang="0">
                    <a:pos x="connsiteX2922" y="connsiteY2922"/>
                  </a:cxn>
                  <a:cxn ang="0">
                    <a:pos x="connsiteX2923" y="connsiteY2923"/>
                  </a:cxn>
                  <a:cxn ang="0">
                    <a:pos x="connsiteX2924" y="connsiteY2924"/>
                  </a:cxn>
                  <a:cxn ang="0">
                    <a:pos x="connsiteX2925" y="connsiteY2925"/>
                  </a:cxn>
                  <a:cxn ang="0">
                    <a:pos x="connsiteX2926" y="connsiteY2926"/>
                  </a:cxn>
                  <a:cxn ang="0">
                    <a:pos x="connsiteX2927" y="connsiteY2927"/>
                  </a:cxn>
                  <a:cxn ang="0">
                    <a:pos x="connsiteX2928" y="connsiteY2928"/>
                  </a:cxn>
                  <a:cxn ang="0">
                    <a:pos x="connsiteX2929" y="connsiteY2929"/>
                  </a:cxn>
                  <a:cxn ang="0">
                    <a:pos x="connsiteX2930" y="connsiteY2930"/>
                  </a:cxn>
                  <a:cxn ang="0">
                    <a:pos x="connsiteX2931" y="connsiteY2931"/>
                  </a:cxn>
                  <a:cxn ang="0">
                    <a:pos x="connsiteX2932" y="connsiteY2932"/>
                  </a:cxn>
                  <a:cxn ang="0">
                    <a:pos x="connsiteX2933" y="connsiteY2933"/>
                  </a:cxn>
                  <a:cxn ang="0">
                    <a:pos x="connsiteX2934" y="connsiteY2934"/>
                  </a:cxn>
                  <a:cxn ang="0">
                    <a:pos x="connsiteX2935" y="connsiteY2935"/>
                  </a:cxn>
                  <a:cxn ang="0">
                    <a:pos x="connsiteX2936" y="connsiteY2936"/>
                  </a:cxn>
                  <a:cxn ang="0">
                    <a:pos x="connsiteX2937" y="connsiteY2937"/>
                  </a:cxn>
                  <a:cxn ang="0">
                    <a:pos x="connsiteX2938" y="connsiteY2938"/>
                  </a:cxn>
                  <a:cxn ang="0">
                    <a:pos x="connsiteX2939" y="connsiteY2939"/>
                  </a:cxn>
                  <a:cxn ang="0">
                    <a:pos x="connsiteX2940" y="connsiteY2940"/>
                  </a:cxn>
                  <a:cxn ang="0">
                    <a:pos x="connsiteX2941" y="connsiteY2941"/>
                  </a:cxn>
                  <a:cxn ang="0">
                    <a:pos x="connsiteX2942" y="connsiteY2942"/>
                  </a:cxn>
                  <a:cxn ang="0">
                    <a:pos x="connsiteX2943" y="connsiteY2943"/>
                  </a:cxn>
                  <a:cxn ang="0">
                    <a:pos x="connsiteX2944" y="connsiteY2944"/>
                  </a:cxn>
                  <a:cxn ang="0">
                    <a:pos x="connsiteX2945" y="connsiteY2945"/>
                  </a:cxn>
                  <a:cxn ang="0">
                    <a:pos x="connsiteX2946" y="connsiteY2946"/>
                  </a:cxn>
                  <a:cxn ang="0">
                    <a:pos x="connsiteX2947" y="connsiteY2947"/>
                  </a:cxn>
                  <a:cxn ang="0">
                    <a:pos x="connsiteX2948" y="connsiteY2948"/>
                  </a:cxn>
                  <a:cxn ang="0">
                    <a:pos x="connsiteX2949" y="connsiteY2949"/>
                  </a:cxn>
                  <a:cxn ang="0">
                    <a:pos x="connsiteX2950" y="connsiteY2950"/>
                  </a:cxn>
                  <a:cxn ang="0">
                    <a:pos x="connsiteX2951" y="connsiteY2951"/>
                  </a:cxn>
                  <a:cxn ang="0">
                    <a:pos x="connsiteX2952" y="connsiteY2952"/>
                  </a:cxn>
                  <a:cxn ang="0">
                    <a:pos x="connsiteX2953" y="connsiteY2953"/>
                  </a:cxn>
                  <a:cxn ang="0">
                    <a:pos x="connsiteX2954" y="connsiteY2954"/>
                  </a:cxn>
                  <a:cxn ang="0">
                    <a:pos x="connsiteX2955" y="connsiteY2955"/>
                  </a:cxn>
                  <a:cxn ang="0">
                    <a:pos x="connsiteX2956" y="connsiteY2956"/>
                  </a:cxn>
                  <a:cxn ang="0">
                    <a:pos x="connsiteX2957" y="connsiteY2957"/>
                  </a:cxn>
                  <a:cxn ang="0">
                    <a:pos x="connsiteX2958" y="connsiteY2958"/>
                  </a:cxn>
                  <a:cxn ang="0">
                    <a:pos x="connsiteX2959" y="connsiteY2959"/>
                  </a:cxn>
                  <a:cxn ang="0">
                    <a:pos x="connsiteX2960" y="connsiteY2960"/>
                  </a:cxn>
                  <a:cxn ang="0">
                    <a:pos x="connsiteX2961" y="connsiteY2961"/>
                  </a:cxn>
                  <a:cxn ang="0">
                    <a:pos x="connsiteX2962" y="connsiteY2962"/>
                  </a:cxn>
                  <a:cxn ang="0">
                    <a:pos x="connsiteX2963" y="connsiteY2963"/>
                  </a:cxn>
                  <a:cxn ang="0">
                    <a:pos x="connsiteX2964" y="connsiteY2964"/>
                  </a:cxn>
                  <a:cxn ang="0">
                    <a:pos x="connsiteX2965" y="connsiteY2965"/>
                  </a:cxn>
                  <a:cxn ang="0">
                    <a:pos x="connsiteX2966" y="connsiteY2966"/>
                  </a:cxn>
                  <a:cxn ang="0">
                    <a:pos x="connsiteX2967" y="connsiteY2967"/>
                  </a:cxn>
                  <a:cxn ang="0">
                    <a:pos x="connsiteX2968" y="connsiteY2968"/>
                  </a:cxn>
                  <a:cxn ang="0">
                    <a:pos x="connsiteX2969" y="connsiteY2969"/>
                  </a:cxn>
                  <a:cxn ang="0">
                    <a:pos x="connsiteX2970" y="connsiteY2970"/>
                  </a:cxn>
                  <a:cxn ang="0">
                    <a:pos x="connsiteX2971" y="connsiteY2971"/>
                  </a:cxn>
                  <a:cxn ang="0">
                    <a:pos x="connsiteX2972" y="connsiteY2972"/>
                  </a:cxn>
                  <a:cxn ang="0">
                    <a:pos x="connsiteX2973" y="connsiteY2973"/>
                  </a:cxn>
                  <a:cxn ang="0">
                    <a:pos x="connsiteX2974" y="connsiteY2974"/>
                  </a:cxn>
                  <a:cxn ang="0">
                    <a:pos x="connsiteX2975" y="connsiteY2975"/>
                  </a:cxn>
                  <a:cxn ang="0">
                    <a:pos x="connsiteX2976" y="connsiteY2976"/>
                  </a:cxn>
                  <a:cxn ang="0">
                    <a:pos x="connsiteX2977" y="connsiteY2977"/>
                  </a:cxn>
                  <a:cxn ang="0">
                    <a:pos x="connsiteX2978" y="connsiteY2978"/>
                  </a:cxn>
                  <a:cxn ang="0">
                    <a:pos x="connsiteX2979" y="connsiteY2979"/>
                  </a:cxn>
                  <a:cxn ang="0">
                    <a:pos x="connsiteX2980" y="connsiteY2980"/>
                  </a:cxn>
                  <a:cxn ang="0">
                    <a:pos x="connsiteX2981" y="connsiteY2981"/>
                  </a:cxn>
                  <a:cxn ang="0">
                    <a:pos x="connsiteX2982" y="connsiteY2982"/>
                  </a:cxn>
                  <a:cxn ang="0">
                    <a:pos x="connsiteX2983" y="connsiteY2983"/>
                  </a:cxn>
                  <a:cxn ang="0">
                    <a:pos x="connsiteX2984" y="connsiteY2984"/>
                  </a:cxn>
                  <a:cxn ang="0">
                    <a:pos x="connsiteX2985" y="connsiteY2985"/>
                  </a:cxn>
                  <a:cxn ang="0">
                    <a:pos x="connsiteX2986" y="connsiteY2986"/>
                  </a:cxn>
                  <a:cxn ang="0">
                    <a:pos x="connsiteX2987" y="connsiteY2987"/>
                  </a:cxn>
                  <a:cxn ang="0">
                    <a:pos x="connsiteX2988" y="connsiteY2988"/>
                  </a:cxn>
                  <a:cxn ang="0">
                    <a:pos x="connsiteX2989" y="connsiteY2989"/>
                  </a:cxn>
                  <a:cxn ang="0">
                    <a:pos x="connsiteX2990" y="connsiteY2990"/>
                  </a:cxn>
                  <a:cxn ang="0">
                    <a:pos x="connsiteX2991" y="connsiteY2991"/>
                  </a:cxn>
                  <a:cxn ang="0">
                    <a:pos x="connsiteX2992" y="connsiteY2992"/>
                  </a:cxn>
                  <a:cxn ang="0">
                    <a:pos x="connsiteX2993" y="connsiteY2993"/>
                  </a:cxn>
                  <a:cxn ang="0">
                    <a:pos x="connsiteX2994" y="connsiteY2994"/>
                  </a:cxn>
                  <a:cxn ang="0">
                    <a:pos x="connsiteX2995" y="connsiteY2995"/>
                  </a:cxn>
                  <a:cxn ang="0">
                    <a:pos x="connsiteX2996" y="connsiteY2996"/>
                  </a:cxn>
                  <a:cxn ang="0">
                    <a:pos x="connsiteX2997" y="connsiteY2997"/>
                  </a:cxn>
                  <a:cxn ang="0">
                    <a:pos x="connsiteX2998" y="connsiteY2998"/>
                  </a:cxn>
                  <a:cxn ang="0">
                    <a:pos x="connsiteX2999" y="connsiteY2999"/>
                  </a:cxn>
                  <a:cxn ang="0">
                    <a:pos x="connsiteX3000" y="connsiteY3000"/>
                  </a:cxn>
                  <a:cxn ang="0">
                    <a:pos x="connsiteX3001" y="connsiteY3001"/>
                  </a:cxn>
                  <a:cxn ang="0">
                    <a:pos x="connsiteX3002" y="connsiteY3002"/>
                  </a:cxn>
                  <a:cxn ang="0">
                    <a:pos x="connsiteX3003" y="connsiteY3003"/>
                  </a:cxn>
                  <a:cxn ang="0">
                    <a:pos x="connsiteX3004" y="connsiteY3004"/>
                  </a:cxn>
                  <a:cxn ang="0">
                    <a:pos x="connsiteX3005" y="connsiteY3005"/>
                  </a:cxn>
                  <a:cxn ang="0">
                    <a:pos x="connsiteX3006" y="connsiteY3006"/>
                  </a:cxn>
                  <a:cxn ang="0">
                    <a:pos x="connsiteX3007" y="connsiteY3007"/>
                  </a:cxn>
                  <a:cxn ang="0">
                    <a:pos x="connsiteX3008" y="connsiteY3008"/>
                  </a:cxn>
                  <a:cxn ang="0">
                    <a:pos x="connsiteX3009" y="connsiteY3009"/>
                  </a:cxn>
                  <a:cxn ang="0">
                    <a:pos x="connsiteX3010" y="connsiteY3010"/>
                  </a:cxn>
                  <a:cxn ang="0">
                    <a:pos x="connsiteX3011" y="connsiteY3011"/>
                  </a:cxn>
                  <a:cxn ang="0">
                    <a:pos x="connsiteX3012" y="connsiteY3012"/>
                  </a:cxn>
                  <a:cxn ang="0">
                    <a:pos x="connsiteX3013" y="connsiteY3013"/>
                  </a:cxn>
                  <a:cxn ang="0">
                    <a:pos x="connsiteX3014" y="connsiteY3014"/>
                  </a:cxn>
                  <a:cxn ang="0">
                    <a:pos x="connsiteX3015" y="connsiteY3015"/>
                  </a:cxn>
                  <a:cxn ang="0">
                    <a:pos x="connsiteX3016" y="connsiteY3016"/>
                  </a:cxn>
                  <a:cxn ang="0">
                    <a:pos x="connsiteX3017" y="connsiteY3017"/>
                  </a:cxn>
                  <a:cxn ang="0">
                    <a:pos x="connsiteX3018" y="connsiteY3018"/>
                  </a:cxn>
                  <a:cxn ang="0">
                    <a:pos x="connsiteX3019" y="connsiteY3019"/>
                  </a:cxn>
                  <a:cxn ang="0">
                    <a:pos x="connsiteX3020" y="connsiteY3020"/>
                  </a:cxn>
                  <a:cxn ang="0">
                    <a:pos x="connsiteX3021" y="connsiteY3021"/>
                  </a:cxn>
                  <a:cxn ang="0">
                    <a:pos x="connsiteX3022" y="connsiteY3022"/>
                  </a:cxn>
                  <a:cxn ang="0">
                    <a:pos x="connsiteX3023" y="connsiteY3023"/>
                  </a:cxn>
                  <a:cxn ang="0">
                    <a:pos x="connsiteX3024" y="connsiteY3024"/>
                  </a:cxn>
                  <a:cxn ang="0">
                    <a:pos x="connsiteX3025" y="connsiteY3025"/>
                  </a:cxn>
                  <a:cxn ang="0">
                    <a:pos x="connsiteX3026" y="connsiteY3026"/>
                  </a:cxn>
                  <a:cxn ang="0">
                    <a:pos x="connsiteX3027" y="connsiteY3027"/>
                  </a:cxn>
                  <a:cxn ang="0">
                    <a:pos x="connsiteX3028" y="connsiteY3028"/>
                  </a:cxn>
                  <a:cxn ang="0">
                    <a:pos x="connsiteX3029" y="connsiteY3029"/>
                  </a:cxn>
                  <a:cxn ang="0">
                    <a:pos x="connsiteX3030" y="connsiteY3030"/>
                  </a:cxn>
                  <a:cxn ang="0">
                    <a:pos x="connsiteX3031" y="connsiteY3031"/>
                  </a:cxn>
                  <a:cxn ang="0">
                    <a:pos x="connsiteX3032" y="connsiteY3032"/>
                  </a:cxn>
                  <a:cxn ang="0">
                    <a:pos x="connsiteX3033" y="connsiteY3033"/>
                  </a:cxn>
                  <a:cxn ang="0">
                    <a:pos x="connsiteX3034" y="connsiteY3034"/>
                  </a:cxn>
                  <a:cxn ang="0">
                    <a:pos x="connsiteX3035" y="connsiteY3035"/>
                  </a:cxn>
                  <a:cxn ang="0">
                    <a:pos x="connsiteX3036" y="connsiteY3036"/>
                  </a:cxn>
                  <a:cxn ang="0">
                    <a:pos x="connsiteX3037" y="connsiteY3037"/>
                  </a:cxn>
                  <a:cxn ang="0">
                    <a:pos x="connsiteX3038" y="connsiteY3038"/>
                  </a:cxn>
                  <a:cxn ang="0">
                    <a:pos x="connsiteX3039" y="connsiteY3039"/>
                  </a:cxn>
                  <a:cxn ang="0">
                    <a:pos x="connsiteX3040" y="connsiteY3040"/>
                  </a:cxn>
                  <a:cxn ang="0">
                    <a:pos x="connsiteX3041" y="connsiteY3041"/>
                  </a:cxn>
                  <a:cxn ang="0">
                    <a:pos x="connsiteX3042" y="connsiteY3042"/>
                  </a:cxn>
                  <a:cxn ang="0">
                    <a:pos x="connsiteX3043" y="connsiteY3043"/>
                  </a:cxn>
                  <a:cxn ang="0">
                    <a:pos x="connsiteX3044" y="connsiteY3044"/>
                  </a:cxn>
                  <a:cxn ang="0">
                    <a:pos x="connsiteX3045" y="connsiteY3045"/>
                  </a:cxn>
                  <a:cxn ang="0">
                    <a:pos x="connsiteX3046" y="connsiteY3046"/>
                  </a:cxn>
                  <a:cxn ang="0">
                    <a:pos x="connsiteX3047" y="connsiteY3047"/>
                  </a:cxn>
                  <a:cxn ang="0">
                    <a:pos x="connsiteX3048" y="connsiteY3048"/>
                  </a:cxn>
                  <a:cxn ang="0">
                    <a:pos x="connsiteX3049" y="connsiteY3049"/>
                  </a:cxn>
                  <a:cxn ang="0">
                    <a:pos x="connsiteX3050" y="connsiteY3050"/>
                  </a:cxn>
                  <a:cxn ang="0">
                    <a:pos x="connsiteX3051" y="connsiteY3051"/>
                  </a:cxn>
                  <a:cxn ang="0">
                    <a:pos x="connsiteX3052" y="connsiteY3052"/>
                  </a:cxn>
                  <a:cxn ang="0">
                    <a:pos x="connsiteX3053" y="connsiteY3053"/>
                  </a:cxn>
                  <a:cxn ang="0">
                    <a:pos x="connsiteX3054" y="connsiteY3054"/>
                  </a:cxn>
                  <a:cxn ang="0">
                    <a:pos x="connsiteX3055" y="connsiteY3055"/>
                  </a:cxn>
                  <a:cxn ang="0">
                    <a:pos x="connsiteX3056" y="connsiteY3056"/>
                  </a:cxn>
                  <a:cxn ang="0">
                    <a:pos x="connsiteX3057" y="connsiteY3057"/>
                  </a:cxn>
                  <a:cxn ang="0">
                    <a:pos x="connsiteX3058" y="connsiteY3058"/>
                  </a:cxn>
                  <a:cxn ang="0">
                    <a:pos x="connsiteX3059" y="connsiteY3059"/>
                  </a:cxn>
                  <a:cxn ang="0">
                    <a:pos x="connsiteX3060" y="connsiteY3060"/>
                  </a:cxn>
                  <a:cxn ang="0">
                    <a:pos x="connsiteX3061" y="connsiteY3061"/>
                  </a:cxn>
                  <a:cxn ang="0">
                    <a:pos x="connsiteX3062" y="connsiteY3062"/>
                  </a:cxn>
                  <a:cxn ang="0">
                    <a:pos x="connsiteX3063" y="connsiteY3063"/>
                  </a:cxn>
                  <a:cxn ang="0">
                    <a:pos x="connsiteX3064" y="connsiteY3064"/>
                  </a:cxn>
                  <a:cxn ang="0">
                    <a:pos x="connsiteX3065" y="connsiteY3065"/>
                  </a:cxn>
                  <a:cxn ang="0">
                    <a:pos x="connsiteX3066" y="connsiteY3066"/>
                  </a:cxn>
                  <a:cxn ang="0">
                    <a:pos x="connsiteX3067" y="connsiteY3067"/>
                  </a:cxn>
                  <a:cxn ang="0">
                    <a:pos x="connsiteX3068" y="connsiteY3068"/>
                  </a:cxn>
                  <a:cxn ang="0">
                    <a:pos x="connsiteX3069" y="connsiteY3069"/>
                  </a:cxn>
                  <a:cxn ang="0">
                    <a:pos x="connsiteX3070" y="connsiteY3070"/>
                  </a:cxn>
                  <a:cxn ang="0">
                    <a:pos x="connsiteX3071" y="connsiteY3071"/>
                  </a:cxn>
                  <a:cxn ang="0">
                    <a:pos x="connsiteX3072" y="connsiteY3072"/>
                  </a:cxn>
                  <a:cxn ang="0">
                    <a:pos x="connsiteX3073" y="connsiteY3073"/>
                  </a:cxn>
                  <a:cxn ang="0">
                    <a:pos x="connsiteX3074" y="connsiteY3074"/>
                  </a:cxn>
                  <a:cxn ang="0">
                    <a:pos x="connsiteX3075" y="connsiteY3075"/>
                  </a:cxn>
                  <a:cxn ang="0">
                    <a:pos x="connsiteX3076" y="connsiteY3076"/>
                  </a:cxn>
                  <a:cxn ang="0">
                    <a:pos x="connsiteX3077" y="connsiteY3077"/>
                  </a:cxn>
                  <a:cxn ang="0">
                    <a:pos x="connsiteX3078" y="connsiteY3078"/>
                  </a:cxn>
                  <a:cxn ang="0">
                    <a:pos x="connsiteX3079" y="connsiteY3079"/>
                  </a:cxn>
                  <a:cxn ang="0">
                    <a:pos x="connsiteX3080" y="connsiteY3080"/>
                  </a:cxn>
                  <a:cxn ang="0">
                    <a:pos x="connsiteX3081" y="connsiteY3081"/>
                  </a:cxn>
                  <a:cxn ang="0">
                    <a:pos x="connsiteX3082" y="connsiteY3082"/>
                  </a:cxn>
                  <a:cxn ang="0">
                    <a:pos x="connsiteX3083" y="connsiteY3083"/>
                  </a:cxn>
                  <a:cxn ang="0">
                    <a:pos x="connsiteX3084" y="connsiteY3084"/>
                  </a:cxn>
                  <a:cxn ang="0">
                    <a:pos x="connsiteX3085" y="connsiteY3085"/>
                  </a:cxn>
                  <a:cxn ang="0">
                    <a:pos x="connsiteX3086" y="connsiteY3086"/>
                  </a:cxn>
                  <a:cxn ang="0">
                    <a:pos x="connsiteX3087" y="connsiteY3087"/>
                  </a:cxn>
                  <a:cxn ang="0">
                    <a:pos x="connsiteX3088" y="connsiteY3088"/>
                  </a:cxn>
                  <a:cxn ang="0">
                    <a:pos x="connsiteX3089" y="connsiteY3089"/>
                  </a:cxn>
                  <a:cxn ang="0">
                    <a:pos x="connsiteX3090" y="connsiteY3090"/>
                  </a:cxn>
                  <a:cxn ang="0">
                    <a:pos x="connsiteX3091" y="connsiteY3091"/>
                  </a:cxn>
                  <a:cxn ang="0">
                    <a:pos x="connsiteX3092" y="connsiteY3092"/>
                  </a:cxn>
                  <a:cxn ang="0">
                    <a:pos x="connsiteX3093" y="connsiteY3093"/>
                  </a:cxn>
                  <a:cxn ang="0">
                    <a:pos x="connsiteX3094" y="connsiteY3094"/>
                  </a:cxn>
                  <a:cxn ang="0">
                    <a:pos x="connsiteX3095" y="connsiteY3095"/>
                  </a:cxn>
                  <a:cxn ang="0">
                    <a:pos x="connsiteX3096" y="connsiteY3096"/>
                  </a:cxn>
                  <a:cxn ang="0">
                    <a:pos x="connsiteX3097" y="connsiteY3097"/>
                  </a:cxn>
                  <a:cxn ang="0">
                    <a:pos x="connsiteX3098" y="connsiteY3098"/>
                  </a:cxn>
                  <a:cxn ang="0">
                    <a:pos x="connsiteX3099" y="connsiteY3099"/>
                  </a:cxn>
                  <a:cxn ang="0">
                    <a:pos x="connsiteX3100" y="connsiteY3100"/>
                  </a:cxn>
                  <a:cxn ang="0">
                    <a:pos x="connsiteX3101" y="connsiteY3101"/>
                  </a:cxn>
                  <a:cxn ang="0">
                    <a:pos x="connsiteX3102" y="connsiteY3102"/>
                  </a:cxn>
                  <a:cxn ang="0">
                    <a:pos x="connsiteX3103" y="connsiteY3103"/>
                  </a:cxn>
                  <a:cxn ang="0">
                    <a:pos x="connsiteX3104" y="connsiteY3104"/>
                  </a:cxn>
                  <a:cxn ang="0">
                    <a:pos x="connsiteX3105" y="connsiteY3105"/>
                  </a:cxn>
                  <a:cxn ang="0">
                    <a:pos x="connsiteX3106" y="connsiteY3106"/>
                  </a:cxn>
                  <a:cxn ang="0">
                    <a:pos x="connsiteX3107" y="connsiteY3107"/>
                  </a:cxn>
                  <a:cxn ang="0">
                    <a:pos x="connsiteX3108" y="connsiteY3108"/>
                  </a:cxn>
                  <a:cxn ang="0">
                    <a:pos x="connsiteX3109" y="connsiteY3109"/>
                  </a:cxn>
                  <a:cxn ang="0">
                    <a:pos x="connsiteX3110" y="connsiteY3110"/>
                  </a:cxn>
                  <a:cxn ang="0">
                    <a:pos x="connsiteX3111" y="connsiteY3111"/>
                  </a:cxn>
                  <a:cxn ang="0">
                    <a:pos x="connsiteX3112" y="connsiteY3112"/>
                  </a:cxn>
                  <a:cxn ang="0">
                    <a:pos x="connsiteX3113" y="connsiteY3113"/>
                  </a:cxn>
                  <a:cxn ang="0">
                    <a:pos x="connsiteX3114" y="connsiteY3114"/>
                  </a:cxn>
                  <a:cxn ang="0">
                    <a:pos x="connsiteX3115" y="connsiteY3115"/>
                  </a:cxn>
                  <a:cxn ang="0">
                    <a:pos x="connsiteX3116" y="connsiteY3116"/>
                  </a:cxn>
                  <a:cxn ang="0">
                    <a:pos x="connsiteX3117" y="connsiteY3117"/>
                  </a:cxn>
                  <a:cxn ang="0">
                    <a:pos x="connsiteX3118" y="connsiteY3118"/>
                  </a:cxn>
                  <a:cxn ang="0">
                    <a:pos x="connsiteX3119" y="connsiteY3119"/>
                  </a:cxn>
                  <a:cxn ang="0">
                    <a:pos x="connsiteX3120" y="connsiteY3120"/>
                  </a:cxn>
                  <a:cxn ang="0">
                    <a:pos x="connsiteX3121" y="connsiteY3121"/>
                  </a:cxn>
                  <a:cxn ang="0">
                    <a:pos x="connsiteX3122" y="connsiteY3122"/>
                  </a:cxn>
                  <a:cxn ang="0">
                    <a:pos x="connsiteX3123" y="connsiteY3123"/>
                  </a:cxn>
                  <a:cxn ang="0">
                    <a:pos x="connsiteX3124" y="connsiteY3124"/>
                  </a:cxn>
                  <a:cxn ang="0">
                    <a:pos x="connsiteX3125" y="connsiteY3125"/>
                  </a:cxn>
                  <a:cxn ang="0">
                    <a:pos x="connsiteX3126" y="connsiteY3126"/>
                  </a:cxn>
                  <a:cxn ang="0">
                    <a:pos x="connsiteX3127" y="connsiteY3127"/>
                  </a:cxn>
                  <a:cxn ang="0">
                    <a:pos x="connsiteX3128" y="connsiteY3128"/>
                  </a:cxn>
                  <a:cxn ang="0">
                    <a:pos x="connsiteX3129" y="connsiteY3129"/>
                  </a:cxn>
                  <a:cxn ang="0">
                    <a:pos x="connsiteX3130" y="connsiteY3130"/>
                  </a:cxn>
                  <a:cxn ang="0">
                    <a:pos x="connsiteX3131" y="connsiteY3131"/>
                  </a:cxn>
                  <a:cxn ang="0">
                    <a:pos x="connsiteX3132" y="connsiteY3132"/>
                  </a:cxn>
                  <a:cxn ang="0">
                    <a:pos x="connsiteX3133" y="connsiteY3133"/>
                  </a:cxn>
                  <a:cxn ang="0">
                    <a:pos x="connsiteX3134" y="connsiteY3134"/>
                  </a:cxn>
                  <a:cxn ang="0">
                    <a:pos x="connsiteX3135" y="connsiteY3135"/>
                  </a:cxn>
                  <a:cxn ang="0">
                    <a:pos x="connsiteX3136" y="connsiteY3136"/>
                  </a:cxn>
                  <a:cxn ang="0">
                    <a:pos x="connsiteX3137" y="connsiteY3137"/>
                  </a:cxn>
                  <a:cxn ang="0">
                    <a:pos x="connsiteX3138" y="connsiteY3138"/>
                  </a:cxn>
                  <a:cxn ang="0">
                    <a:pos x="connsiteX3139" y="connsiteY3139"/>
                  </a:cxn>
                  <a:cxn ang="0">
                    <a:pos x="connsiteX3140" y="connsiteY3140"/>
                  </a:cxn>
                  <a:cxn ang="0">
                    <a:pos x="connsiteX3141" y="connsiteY3141"/>
                  </a:cxn>
                  <a:cxn ang="0">
                    <a:pos x="connsiteX3142" y="connsiteY3142"/>
                  </a:cxn>
                  <a:cxn ang="0">
                    <a:pos x="connsiteX3143" y="connsiteY3143"/>
                  </a:cxn>
                  <a:cxn ang="0">
                    <a:pos x="connsiteX3144" y="connsiteY3144"/>
                  </a:cxn>
                  <a:cxn ang="0">
                    <a:pos x="connsiteX3145" y="connsiteY3145"/>
                  </a:cxn>
                  <a:cxn ang="0">
                    <a:pos x="connsiteX3146" y="connsiteY3146"/>
                  </a:cxn>
                  <a:cxn ang="0">
                    <a:pos x="connsiteX3147" y="connsiteY3147"/>
                  </a:cxn>
                  <a:cxn ang="0">
                    <a:pos x="connsiteX3148" y="connsiteY3148"/>
                  </a:cxn>
                  <a:cxn ang="0">
                    <a:pos x="connsiteX3149" y="connsiteY3149"/>
                  </a:cxn>
                  <a:cxn ang="0">
                    <a:pos x="connsiteX3150" y="connsiteY3150"/>
                  </a:cxn>
                  <a:cxn ang="0">
                    <a:pos x="connsiteX3151" y="connsiteY3151"/>
                  </a:cxn>
                  <a:cxn ang="0">
                    <a:pos x="connsiteX3152" y="connsiteY3152"/>
                  </a:cxn>
                  <a:cxn ang="0">
                    <a:pos x="connsiteX3153" y="connsiteY3153"/>
                  </a:cxn>
                  <a:cxn ang="0">
                    <a:pos x="connsiteX3154" y="connsiteY3154"/>
                  </a:cxn>
                  <a:cxn ang="0">
                    <a:pos x="connsiteX3155" y="connsiteY3155"/>
                  </a:cxn>
                  <a:cxn ang="0">
                    <a:pos x="connsiteX3156" y="connsiteY3156"/>
                  </a:cxn>
                  <a:cxn ang="0">
                    <a:pos x="connsiteX3157" y="connsiteY3157"/>
                  </a:cxn>
                  <a:cxn ang="0">
                    <a:pos x="connsiteX3158" y="connsiteY3158"/>
                  </a:cxn>
                  <a:cxn ang="0">
                    <a:pos x="connsiteX3159" y="connsiteY3159"/>
                  </a:cxn>
                  <a:cxn ang="0">
                    <a:pos x="connsiteX3160" y="connsiteY3160"/>
                  </a:cxn>
                  <a:cxn ang="0">
                    <a:pos x="connsiteX3161" y="connsiteY3161"/>
                  </a:cxn>
                  <a:cxn ang="0">
                    <a:pos x="connsiteX3162" y="connsiteY3162"/>
                  </a:cxn>
                  <a:cxn ang="0">
                    <a:pos x="connsiteX3163" y="connsiteY3163"/>
                  </a:cxn>
                  <a:cxn ang="0">
                    <a:pos x="connsiteX3164" y="connsiteY3164"/>
                  </a:cxn>
                  <a:cxn ang="0">
                    <a:pos x="connsiteX3165" y="connsiteY3165"/>
                  </a:cxn>
                  <a:cxn ang="0">
                    <a:pos x="connsiteX3166" y="connsiteY3166"/>
                  </a:cxn>
                  <a:cxn ang="0">
                    <a:pos x="connsiteX3167" y="connsiteY3167"/>
                  </a:cxn>
                  <a:cxn ang="0">
                    <a:pos x="connsiteX3168" y="connsiteY3168"/>
                  </a:cxn>
                  <a:cxn ang="0">
                    <a:pos x="connsiteX3169" y="connsiteY3169"/>
                  </a:cxn>
                  <a:cxn ang="0">
                    <a:pos x="connsiteX3170" y="connsiteY3170"/>
                  </a:cxn>
                  <a:cxn ang="0">
                    <a:pos x="connsiteX3171" y="connsiteY3171"/>
                  </a:cxn>
                  <a:cxn ang="0">
                    <a:pos x="connsiteX3172" y="connsiteY3172"/>
                  </a:cxn>
                  <a:cxn ang="0">
                    <a:pos x="connsiteX3173" y="connsiteY3173"/>
                  </a:cxn>
                  <a:cxn ang="0">
                    <a:pos x="connsiteX3174" y="connsiteY3174"/>
                  </a:cxn>
                  <a:cxn ang="0">
                    <a:pos x="connsiteX3175" y="connsiteY3175"/>
                  </a:cxn>
                  <a:cxn ang="0">
                    <a:pos x="connsiteX3176" y="connsiteY3176"/>
                  </a:cxn>
                  <a:cxn ang="0">
                    <a:pos x="connsiteX3177" y="connsiteY3177"/>
                  </a:cxn>
                  <a:cxn ang="0">
                    <a:pos x="connsiteX3178" y="connsiteY3178"/>
                  </a:cxn>
                  <a:cxn ang="0">
                    <a:pos x="connsiteX3179" y="connsiteY3179"/>
                  </a:cxn>
                  <a:cxn ang="0">
                    <a:pos x="connsiteX3180" y="connsiteY3180"/>
                  </a:cxn>
                  <a:cxn ang="0">
                    <a:pos x="connsiteX3181" y="connsiteY3181"/>
                  </a:cxn>
                  <a:cxn ang="0">
                    <a:pos x="connsiteX3182" y="connsiteY3182"/>
                  </a:cxn>
                  <a:cxn ang="0">
                    <a:pos x="connsiteX3183" y="connsiteY3183"/>
                  </a:cxn>
                  <a:cxn ang="0">
                    <a:pos x="connsiteX3184" y="connsiteY3184"/>
                  </a:cxn>
                  <a:cxn ang="0">
                    <a:pos x="connsiteX3185" y="connsiteY3185"/>
                  </a:cxn>
                  <a:cxn ang="0">
                    <a:pos x="connsiteX3186" y="connsiteY3186"/>
                  </a:cxn>
                  <a:cxn ang="0">
                    <a:pos x="connsiteX3187" y="connsiteY3187"/>
                  </a:cxn>
                  <a:cxn ang="0">
                    <a:pos x="connsiteX3188" y="connsiteY3188"/>
                  </a:cxn>
                  <a:cxn ang="0">
                    <a:pos x="connsiteX3189" y="connsiteY3189"/>
                  </a:cxn>
                  <a:cxn ang="0">
                    <a:pos x="connsiteX3190" y="connsiteY3190"/>
                  </a:cxn>
                  <a:cxn ang="0">
                    <a:pos x="connsiteX3191" y="connsiteY3191"/>
                  </a:cxn>
                  <a:cxn ang="0">
                    <a:pos x="connsiteX3192" y="connsiteY3192"/>
                  </a:cxn>
                  <a:cxn ang="0">
                    <a:pos x="connsiteX3193" y="connsiteY3193"/>
                  </a:cxn>
                  <a:cxn ang="0">
                    <a:pos x="connsiteX3194" y="connsiteY3194"/>
                  </a:cxn>
                  <a:cxn ang="0">
                    <a:pos x="connsiteX3195" y="connsiteY3195"/>
                  </a:cxn>
                  <a:cxn ang="0">
                    <a:pos x="connsiteX3196" y="connsiteY3196"/>
                  </a:cxn>
                  <a:cxn ang="0">
                    <a:pos x="connsiteX3197" y="connsiteY3197"/>
                  </a:cxn>
                  <a:cxn ang="0">
                    <a:pos x="connsiteX3198" y="connsiteY3198"/>
                  </a:cxn>
                  <a:cxn ang="0">
                    <a:pos x="connsiteX3199" y="connsiteY3199"/>
                  </a:cxn>
                  <a:cxn ang="0">
                    <a:pos x="connsiteX3200" y="connsiteY3200"/>
                  </a:cxn>
                  <a:cxn ang="0">
                    <a:pos x="connsiteX3201" y="connsiteY3201"/>
                  </a:cxn>
                  <a:cxn ang="0">
                    <a:pos x="connsiteX3202" y="connsiteY3202"/>
                  </a:cxn>
                  <a:cxn ang="0">
                    <a:pos x="connsiteX3203" y="connsiteY3203"/>
                  </a:cxn>
                  <a:cxn ang="0">
                    <a:pos x="connsiteX3204" y="connsiteY3204"/>
                  </a:cxn>
                  <a:cxn ang="0">
                    <a:pos x="connsiteX3205" y="connsiteY3205"/>
                  </a:cxn>
                  <a:cxn ang="0">
                    <a:pos x="connsiteX3206" y="connsiteY3206"/>
                  </a:cxn>
                  <a:cxn ang="0">
                    <a:pos x="connsiteX3207" y="connsiteY3207"/>
                  </a:cxn>
                  <a:cxn ang="0">
                    <a:pos x="connsiteX3208" y="connsiteY3208"/>
                  </a:cxn>
                  <a:cxn ang="0">
                    <a:pos x="connsiteX3209" y="connsiteY3209"/>
                  </a:cxn>
                  <a:cxn ang="0">
                    <a:pos x="connsiteX3210" y="connsiteY3210"/>
                  </a:cxn>
                  <a:cxn ang="0">
                    <a:pos x="connsiteX3211" y="connsiteY3211"/>
                  </a:cxn>
                  <a:cxn ang="0">
                    <a:pos x="connsiteX3212" y="connsiteY3212"/>
                  </a:cxn>
                  <a:cxn ang="0">
                    <a:pos x="connsiteX3213" y="connsiteY3213"/>
                  </a:cxn>
                  <a:cxn ang="0">
                    <a:pos x="connsiteX3214" y="connsiteY3214"/>
                  </a:cxn>
                  <a:cxn ang="0">
                    <a:pos x="connsiteX3215" y="connsiteY3215"/>
                  </a:cxn>
                  <a:cxn ang="0">
                    <a:pos x="connsiteX3216" y="connsiteY3216"/>
                  </a:cxn>
                  <a:cxn ang="0">
                    <a:pos x="connsiteX3217" y="connsiteY3217"/>
                  </a:cxn>
                  <a:cxn ang="0">
                    <a:pos x="connsiteX3218" y="connsiteY3218"/>
                  </a:cxn>
                  <a:cxn ang="0">
                    <a:pos x="connsiteX3219" y="connsiteY3219"/>
                  </a:cxn>
                  <a:cxn ang="0">
                    <a:pos x="connsiteX3220" y="connsiteY3220"/>
                  </a:cxn>
                  <a:cxn ang="0">
                    <a:pos x="connsiteX3221" y="connsiteY3221"/>
                  </a:cxn>
                  <a:cxn ang="0">
                    <a:pos x="connsiteX3222" y="connsiteY3222"/>
                  </a:cxn>
                  <a:cxn ang="0">
                    <a:pos x="connsiteX3223" y="connsiteY3223"/>
                  </a:cxn>
                  <a:cxn ang="0">
                    <a:pos x="connsiteX3224" y="connsiteY3224"/>
                  </a:cxn>
                  <a:cxn ang="0">
                    <a:pos x="connsiteX3225" y="connsiteY3225"/>
                  </a:cxn>
                  <a:cxn ang="0">
                    <a:pos x="connsiteX3226" y="connsiteY3226"/>
                  </a:cxn>
                  <a:cxn ang="0">
                    <a:pos x="connsiteX3227" y="connsiteY3227"/>
                  </a:cxn>
                  <a:cxn ang="0">
                    <a:pos x="connsiteX3228" y="connsiteY3228"/>
                  </a:cxn>
                  <a:cxn ang="0">
                    <a:pos x="connsiteX3229" y="connsiteY3229"/>
                  </a:cxn>
                  <a:cxn ang="0">
                    <a:pos x="connsiteX3230" y="connsiteY3230"/>
                  </a:cxn>
                  <a:cxn ang="0">
                    <a:pos x="connsiteX3231" y="connsiteY3231"/>
                  </a:cxn>
                  <a:cxn ang="0">
                    <a:pos x="connsiteX3232" y="connsiteY3232"/>
                  </a:cxn>
                  <a:cxn ang="0">
                    <a:pos x="connsiteX3233" y="connsiteY3233"/>
                  </a:cxn>
                  <a:cxn ang="0">
                    <a:pos x="connsiteX3234" y="connsiteY3234"/>
                  </a:cxn>
                  <a:cxn ang="0">
                    <a:pos x="connsiteX3235" y="connsiteY3235"/>
                  </a:cxn>
                  <a:cxn ang="0">
                    <a:pos x="connsiteX3236" y="connsiteY3236"/>
                  </a:cxn>
                  <a:cxn ang="0">
                    <a:pos x="connsiteX3237" y="connsiteY3237"/>
                  </a:cxn>
                  <a:cxn ang="0">
                    <a:pos x="connsiteX3238" y="connsiteY3238"/>
                  </a:cxn>
                  <a:cxn ang="0">
                    <a:pos x="connsiteX3239" y="connsiteY3239"/>
                  </a:cxn>
                  <a:cxn ang="0">
                    <a:pos x="connsiteX3240" y="connsiteY3240"/>
                  </a:cxn>
                  <a:cxn ang="0">
                    <a:pos x="connsiteX3241" y="connsiteY3241"/>
                  </a:cxn>
                  <a:cxn ang="0">
                    <a:pos x="connsiteX3242" y="connsiteY3242"/>
                  </a:cxn>
                  <a:cxn ang="0">
                    <a:pos x="connsiteX3243" y="connsiteY3243"/>
                  </a:cxn>
                  <a:cxn ang="0">
                    <a:pos x="connsiteX3244" y="connsiteY3244"/>
                  </a:cxn>
                  <a:cxn ang="0">
                    <a:pos x="connsiteX3245" y="connsiteY3245"/>
                  </a:cxn>
                  <a:cxn ang="0">
                    <a:pos x="connsiteX3246" y="connsiteY3246"/>
                  </a:cxn>
                  <a:cxn ang="0">
                    <a:pos x="connsiteX3247" y="connsiteY3247"/>
                  </a:cxn>
                  <a:cxn ang="0">
                    <a:pos x="connsiteX3248" y="connsiteY3248"/>
                  </a:cxn>
                  <a:cxn ang="0">
                    <a:pos x="connsiteX3249" y="connsiteY3249"/>
                  </a:cxn>
                  <a:cxn ang="0">
                    <a:pos x="connsiteX3250" y="connsiteY3250"/>
                  </a:cxn>
                  <a:cxn ang="0">
                    <a:pos x="connsiteX3251" y="connsiteY3251"/>
                  </a:cxn>
                  <a:cxn ang="0">
                    <a:pos x="connsiteX3252" y="connsiteY3252"/>
                  </a:cxn>
                  <a:cxn ang="0">
                    <a:pos x="connsiteX3253" y="connsiteY3253"/>
                  </a:cxn>
                  <a:cxn ang="0">
                    <a:pos x="connsiteX3254" y="connsiteY3254"/>
                  </a:cxn>
                  <a:cxn ang="0">
                    <a:pos x="connsiteX3255" y="connsiteY3255"/>
                  </a:cxn>
                  <a:cxn ang="0">
                    <a:pos x="connsiteX3256" y="connsiteY3256"/>
                  </a:cxn>
                  <a:cxn ang="0">
                    <a:pos x="connsiteX3257" y="connsiteY3257"/>
                  </a:cxn>
                  <a:cxn ang="0">
                    <a:pos x="connsiteX3258" y="connsiteY3258"/>
                  </a:cxn>
                  <a:cxn ang="0">
                    <a:pos x="connsiteX3259" y="connsiteY3259"/>
                  </a:cxn>
                  <a:cxn ang="0">
                    <a:pos x="connsiteX3260" y="connsiteY3260"/>
                  </a:cxn>
                  <a:cxn ang="0">
                    <a:pos x="connsiteX3261" y="connsiteY3261"/>
                  </a:cxn>
                  <a:cxn ang="0">
                    <a:pos x="connsiteX3262" y="connsiteY3262"/>
                  </a:cxn>
                  <a:cxn ang="0">
                    <a:pos x="connsiteX3263" y="connsiteY3263"/>
                  </a:cxn>
                  <a:cxn ang="0">
                    <a:pos x="connsiteX3264" y="connsiteY3264"/>
                  </a:cxn>
                  <a:cxn ang="0">
                    <a:pos x="connsiteX3265" y="connsiteY3265"/>
                  </a:cxn>
                  <a:cxn ang="0">
                    <a:pos x="connsiteX3266" y="connsiteY3266"/>
                  </a:cxn>
                  <a:cxn ang="0">
                    <a:pos x="connsiteX3267" y="connsiteY3267"/>
                  </a:cxn>
                  <a:cxn ang="0">
                    <a:pos x="connsiteX3268" y="connsiteY3268"/>
                  </a:cxn>
                  <a:cxn ang="0">
                    <a:pos x="connsiteX3269" y="connsiteY3269"/>
                  </a:cxn>
                  <a:cxn ang="0">
                    <a:pos x="connsiteX3270" y="connsiteY3270"/>
                  </a:cxn>
                  <a:cxn ang="0">
                    <a:pos x="connsiteX3271" y="connsiteY3271"/>
                  </a:cxn>
                  <a:cxn ang="0">
                    <a:pos x="connsiteX3272" y="connsiteY3272"/>
                  </a:cxn>
                  <a:cxn ang="0">
                    <a:pos x="connsiteX3273" y="connsiteY3273"/>
                  </a:cxn>
                  <a:cxn ang="0">
                    <a:pos x="connsiteX3274" y="connsiteY3274"/>
                  </a:cxn>
                  <a:cxn ang="0">
                    <a:pos x="connsiteX3275" y="connsiteY3275"/>
                  </a:cxn>
                  <a:cxn ang="0">
                    <a:pos x="connsiteX3276" y="connsiteY3276"/>
                  </a:cxn>
                  <a:cxn ang="0">
                    <a:pos x="connsiteX3277" y="connsiteY3277"/>
                  </a:cxn>
                  <a:cxn ang="0">
                    <a:pos x="connsiteX3278" y="connsiteY3278"/>
                  </a:cxn>
                  <a:cxn ang="0">
                    <a:pos x="connsiteX3279" y="connsiteY3279"/>
                  </a:cxn>
                  <a:cxn ang="0">
                    <a:pos x="connsiteX3280" y="connsiteY3280"/>
                  </a:cxn>
                  <a:cxn ang="0">
                    <a:pos x="connsiteX3281" y="connsiteY3281"/>
                  </a:cxn>
                  <a:cxn ang="0">
                    <a:pos x="connsiteX3282" y="connsiteY3282"/>
                  </a:cxn>
                  <a:cxn ang="0">
                    <a:pos x="connsiteX3283" y="connsiteY3283"/>
                  </a:cxn>
                  <a:cxn ang="0">
                    <a:pos x="connsiteX3284" y="connsiteY3284"/>
                  </a:cxn>
                  <a:cxn ang="0">
                    <a:pos x="connsiteX3285" y="connsiteY3285"/>
                  </a:cxn>
                  <a:cxn ang="0">
                    <a:pos x="connsiteX3286" y="connsiteY3286"/>
                  </a:cxn>
                  <a:cxn ang="0">
                    <a:pos x="connsiteX3287" y="connsiteY3287"/>
                  </a:cxn>
                  <a:cxn ang="0">
                    <a:pos x="connsiteX3288" y="connsiteY3288"/>
                  </a:cxn>
                  <a:cxn ang="0">
                    <a:pos x="connsiteX3289" y="connsiteY3289"/>
                  </a:cxn>
                  <a:cxn ang="0">
                    <a:pos x="connsiteX3290" y="connsiteY3290"/>
                  </a:cxn>
                  <a:cxn ang="0">
                    <a:pos x="connsiteX3291" y="connsiteY3291"/>
                  </a:cxn>
                  <a:cxn ang="0">
                    <a:pos x="connsiteX3292" y="connsiteY3292"/>
                  </a:cxn>
                  <a:cxn ang="0">
                    <a:pos x="connsiteX3293" y="connsiteY3293"/>
                  </a:cxn>
                  <a:cxn ang="0">
                    <a:pos x="connsiteX3294" y="connsiteY3294"/>
                  </a:cxn>
                  <a:cxn ang="0">
                    <a:pos x="connsiteX3295" y="connsiteY3295"/>
                  </a:cxn>
                  <a:cxn ang="0">
                    <a:pos x="connsiteX3296" y="connsiteY3296"/>
                  </a:cxn>
                  <a:cxn ang="0">
                    <a:pos x="connsiteX3297" y="connsiteY3297"/>
                  </a:cxn>
                  <a:cxn ang="0">
                    <a:pos x="connsiteX3298" y="connsiteY3298"/>
                  </a:cxn>
                  <a:cxn ang="0">
                    <a:pos x="connsiteX3299" y="connsiteY3299"/>
                  </a:cxn>
                  <a:cxn ang="0">
                    <a:pos x="connsiteX3300" y="connsiteY3300"/>
                  </a:cxn>
                  <a:cxn ang="0">
                    <a:pos x="connsiteX3301" y="connsiteY3301"/>
                  </a:cxn>
                  <a:cxn ang="0">
                    <a:pos x="connsiteX3302" y="connsiteY3302"/>
                  </a:cxn>
                  <a:cxn ang="0">
                    <a:pos x="connsiteX3303" y="connsiteY3303"/>
                  </a:cxn>
                  <a:cxn ang="0">
                    <a:pos x="connsiteX3304" y="connsiteY3304"/>
                  </a:cxn>
                  <a:cxn ang="0">
                    <a:pos x="connsiteX3305" y="connsiteY3305"/>
                  </a:cxn>
                  <a:cxn ang="0">
                    <a:pos x="connsiteX3306" y="connsiteY3306"/>
                  </a:cxn>
                  <a:cxn ang="0">
                    <a:pos x="connsiteX3307" y="connsiteY3307"/>
                  </a:cxn>
                  <a:cxn ang="0">
                    <a:pos x="connsiteX3308" y="connsiteY3308"/>
                  </a:cxn>
                  <a:cxn ang="0">
                    <a:pos x="connsiteX3309" y="connsiteY3309"/>
                  </a:cxn>
                  <a:cxn ang="0">
                    <a:pos x="connsiteX3310" y="connsiteY3310"/>
                  </a:cxn>
                  <a:cxn ang="0">
                    <a:pos x="connsiteX3311" y="connsiteY3311"/>
                  </a:cxn>
                  <a:cxn ang="0">
                    <a:pos x="connsiteX3312" y="connsiteY3312"/>
                  </a:cxn>
                  <a:cxn ang="0">
                    <a:pos x="connsiteX3313" y="connsiteY3313"/>
                  </a:cxn>
                  <a:cxn ang="0">
                    <a:pos x="connsiteX3314" y="connsiteY3314"/>
                  </a:cxn>
                  <a:cxn ang="0">
                    <a:pos x="connsiteX3315" y="connsiteY3315"/>
                  </a:cxn>
                  <a:cxn ang="0">
                    <a:pos x="connsiteX3316" y="connsiteY3316"/>
                  </a:cxn>
                  <a:cxn ang="0">
                    <a:pos x="connsiteX3317" y="connsiteY3317"/>
                  </a:cxn>
                  <a:cxn ang="0">
                    <a:pos x="connsiteX3318" y="connsiteY3318"/>
                  </a:cxn>
                  <a:cxn ang="0">
                    <a:pos x="connsiteX3319" y="connsiteY3319"/>
                  </a:cxn>
                  <a:cxn ang="0">
                    <a:pos x="connsiteX3320" y="connsiteY3320"/>
                  </a:cxn>
                  <a:cxn ang="0">
                    <a:pos x="connsiteX3321" y="connsiteY3321"/>
                  </a:cxn>
                  <a:cxn ang="0">
                    <a:pos x="connsiteX3322" y="connsiteY3322"/>
                  </a:cxn>
                  <a:cxn ang="0">
                    <a:pos x="connsiteX3323" y="connsiteY3323"/>
                  </a:cxn>
                  <a:cxn ang="0">
                    <a:pos x="connsiteX3324" y="connsiteY3324"/>
                  </a:cxn>
                  <a:cxn ang="0">
                    <a:pos x="connsiteX3325" y="connsiteY3325"/>
                  </a:cxn>
                  <a:cxn ang="0">
                    <a:pos x="connsiteX3326" y="connsiteY3326"/>
                  </a:cxn>
                  <a:cxn ang="0">
                    <a:pos x="connsiteX3327" y="connsiteY3327"/>
                  </a:cxn>
                  <a:cxn ang="0">
                    <a:pos x="connsiteX3328" y="connsiteY3328"/>
                  </a:cxn>
                  <a:cxn ang="0">
                    <a:pos x="connsiteX3329" y="connsiteY3329"/>
                  </a:cxn>
                  <a:cxn ang="0">
                    <a:pos x="connsiteX3330" y="connsiteY3330"/>
                  </a:cxn>
                  <a:cxn ang="0">
                    <a:pos x="connsiteX3331" y="connsiteY3331"/>
                  </a:cxn>
                  <a:cxn ang="0">
                    <a:pos x="connsiteX3332" y="connsiteY3332"/>
                  </a:cxn>
                  <a:cxn ang="0">
                    <a:pos x="connsiteX3333" y="connsiteY3333"/>
                  </a:cxn>
                  <a:cxn ang="0">
                    <a:pos x="connsiteX3334" y="connsiteY3334"/>
                  </a:cxn>
                  <a:cxn ang="0">
                    <a:pos x="connsiteX3335" y="connsiteY3335"/>
                  </a:cxn>
                  <a:cxn ang="0">
                    <a:pos x="connsiteX3336" y="connsiteY3336"/>
                  </a:cxn>
                  <a:cxn ang="0">
                    <a:pos x="connsiteX3337" y="connsiteY3337"/>
                  </a:cxn>
                  <a:cxn ang="0">
                    <a:pos x="connsiteX3338" y="connsiteY3338"/>
                  </a:cxn>
                  <a:cxn ang="0">
                    <a:pos x="connsiteX3339" y="connsiteY3339"/>
                  </a:cxn>
                  <a:cxn ang="0">
                    <a:pos x="connsiteX3340" y="connsiteY3340"/>
                  </a:cxn>
                  <a:cxn ang="0">
                    <a:pos x="connsiteX3341" y="connsiteY3341"/>
                  </a:cxn>
                  <a:cxn ang="0">
                    <a:pos x="connsiteX3342" y="connsiteY3342"/>
                  </a:cxn>
                  <a:cxn ang="0">
                    <a:pos x="connsiteX3343" y="connsiteY3343"/>
                  </a:cxn>
                  <a:cxn ang="0">
                    <a:pos x="connsiteX3344" y="connsiteY3344"/>
                  </a:cxn>
                  <a:cxn ang="0">
                    <a:pos x="connsiteX3345" y="connsiteY3345"/>
                  </a:cxn>
                  <a:cxn ang="0">
                    <a:pos x="connsiteX3346" y="connsiteY3346"/>
                  </a:cxn>
                  <a:cxn ang="0">
                    <a:pos x="connsiteX3347" y="connsiteY3347"/>
                  </a:cxn>
                  <a:cxn ang="0">
                    <a:pos x="connsiteX3348" y="connsiteY3348"/>
                  </a:cxn>
                  <a:cxn ang="0">
                    <a:pos x="connsiteX3349" y="connsiteY3349"/>
                  </a:cxn>
                  <a:cxn ang="0">
                    <a:pos x="connsiteX3350" y="connsiteY3350"/>
                  </a:cxn>
                  <a:cxn ang="0">
                    <a:pos x="connsiteX3351" y="connsiteY3351"/>
                  </a:cxn>
                  <a:cxn ang="0">
                    <a:pos x="connsiteX3352" y="connsiteY3352"/>
                  </a:cxn>
                  <a:cxn ang="0">
                    <a:pos x="connsiteX3353" y="connsiteY3353"/>
                  </a:cxn>
                  <a:cxn ang="0">
                    <a:pos x="connsiteX3354" y="connsiteY3354"/>
                  </a:cxn>
                  <a:cxn ang="0">
                    <a:pos x="connsiteX3355" y="connsiteY3355"/>
                  </a:cxn>
                  <a:cxn ang="0">
                    <a:pos x="connsiteX3356" y="connsiteY3356"/>
                  </a:cxn>
                  <a:cxn ang="0">
                    <a:pos x="connsiteX3357" y="connsiteY3357"/>
                  </a:cxn>
                  <a:cxn ang="0">
                    <a:pos x="connsiteX3358" y="connsiteY3358"/>
                  </a:cxn>
                  <a:cxn ang="0">
                    <a:pos x="connsiteX3359" y="connsiteY3359"/>
                  </a:cxn>
                  <a:cxn ang="0">
                    <a:pos x="connsiteX3360" y="connsiteY3360"/>
                  </a:cxn>
                  <a:cxn ang="0">
                    <a:pos x="connsiteX3361" y="connsiteY3361"/>
                  </a:cxn>
                  <a:cxn ang="0">
                    <a:pos x="connsiteX3362" y="connsiteY3362"/>
                  </a:cxn>
                  <a:cxn ang="0">
                    <a:pos x="connsiteX3363" y="connsiteY3363"/>
                  </a:cxn>
                  <a:cxn ang="0">
                    <a:pos x="connsiteX3364" y="connsiteY3364"/>
                  </a:cxn>
                  <a:cxn ang="0">
                    <a:pos x="connsiteX3365" y="connsiteY3365"/>
                  </a:cxn>
                  <a:cxn ang="0">
                    <a:pos x="connsiteX3366" y="connsiteY3366"/>
                  </a:cxn>
                  <a:cxn ang="0">
                    <a:pos x="connsiteX3367" y="connsiteY3367"/>
                  </a:cxn>
                  <a:cxn ang="0">
                    <a:pos x="connsiteX3368" y="connsiteY3368"/>
                  </a:cxn>
                  <a:cxn ang="0">
                    <a:pos x="connsiteX3369" y="connsiteY3369"/>
                  </a:cxn>
                  <a:cxn ang="0">
                    <a:pos x="connsiteX3370" y="connsiteY3370"/>
                  </a:cxn>
                  <a:cxn ang="0">
                    <a:pos x="connsiteX3371" y="connsiteY3371"/>
                  </a:cxn>
                  <a:cxn ang="0">
                    <a:pos x="connsiteX3372" y="connsiteY3372"/>
                  </a:cxn>
                  <a:cxn ang="0">
                    <a:pos x="connsiteX3373" y="connsiteY3373"/>
                  </a:cxn>
                  <a:cxn ang="0">
                    <a:pos x="connsiteX3374" y="connsiteY3374"/>
                  </a:cxn>
                  <a:cxn ang="0">
                    <a:pos x="connsiteX3375" y="connsiteY3375"/>
                  </a:cxn>
                  <a:cxn ang="0">
                    <a:pos x="connsiteX3376" y="connsiteY3376"/>
                  </a:cxn>
                  <a:cxn ang="0">
                    <a:pos x="connsiteX3377" y="connsiteY3377"/>
                  </a:cxn>
                  <a:cxn ang="0">
                    <a:pos x="connsiteX3378" y="connsiteY3378"/>
                  </a:cxn>
                  <a:cxn ang="0">
                    <a:pos x="connsiteX3379" y="connsiteY3379"/>
                  </a:cxn>
                  <a:cxn ang="0">
                    <a:pos x="connsiteX3380" y="connsiteY3380"/>
                  </a:cxn>
                  <a:cxn ang="0">
                    <a:pos x="connsiteX3381" y="connsiteY3381"/>
                  </a:cxn>
                  <a:cxn ang="0">
                    <a:pos x="connsiteX3382" y="connsiteY3382"/>
                  </a:cxn>
                  <a:cxn ang="0">
                    <a:pos x="connsiteX3383" y="connsiteY3383"/>
                  </a:cxn>
                  <a:cxn ang="0">
                    <a:pos x="connsiteX3384" y="connsiteY3384"/>
                  </a:cxn>
                  <a:cxn ang="0">
                    <a:pos x="connsiteX3385" y="connsiteY3385"/>
                  </a:cxn>
                  <a:cxn ang="0">
                    <a:pos x="connsiteX3386" y="connsiteY3386"/>
                  </a:cxn>
                  <a:cxn ang="0">
                    <a:pos x="connsiteX3387" y="connsiteY3387"/>
                  </a:cxn>
                  <a:cxn ang="0">
                    <a:pos x="connsiteX3388" y="connsiteY3388"/>
                  </a:cxn>
                  <a:cxn ang="0">
                    <a:pos x="connsiteX3389" y="connsiteY3389"/>
                  </a:cxn>
                  <a:cxn ang="0">
                    <a:pos x="connsiteX3390" y="connsiteY3390"/>
                  </a:cxn>
                  <a:cxn ang="0">
                    <a:pos x="connsiteX3391" y="connsiteY3391"/>
                  </a:cxn>
                  <a:cxn ang="0">
                    <a:pos x="connsiteX3392" y="connsiteY3392"/>
                  </a:cxn>
                  <a:cxn ang="0">
                    <a:pos x="connsiteX3393" y="connsiteY3393"/>
                  </a:cxn>
                  <a:cxn ang="0">
                    <a:pos x="connsiteX3394" y="connsiteY3394"/>
                  </a:cxn>
                  <a:cxn ang="0">
                    <a:pos x="connsiteX3395" y="connsiteY3395"/>
                  </a:cxn>
                  <a:cxn ang="0">
                    <a:pos x="connsiteX3396" y="connsiteY3396"/>
                  </a:cxn>
                  <a:cxn ang="0">
                    <a:pos x="connsiteX3397" y="connsiteY3397"/>
                  </a:cxn>
                  <a:cxn ang="0">
                    <a:pos x="connsiteX3398" y="connsiteY3398"/>
                  </a:cxn>
                  <a:cxn ang="0">
                    <a:pos x="connsiteX3399" y="connsiteY3399"/>
                  </a:cxn>
                  <a:cxn ang="0">
                    <a:pos x="connsiteX3400" y="connsiteY3400"/>
                  </a:cxn>
                  <a:cxn ang="0">
                    <a:pos x="connsiteX3401" y="connsiteY3401"/>
                  </a:cxn>
                  <a:cxn ang="0">
                    <a:pos x="connsiteX3402" y="connsiteY3402"/>
                  </a:cxn>
                  <a:cxn ang="0">
                    <a:pos x="connsiteX3403" y="connsiteY3403"/>
                  </a:cxn>
                  <a:cxn ang="0">
                    <a:pos x="connsiteX3404" y="connsiteY3404"/>
                  </a:cxn>
                  <a:cxn ang="0">
                    <a:pos x="connsiteX3405" y="connsiteY3405"/>
                  </a:cxn>
                  <a:cxn ang="0">
                    <a:pos x="connsiteX3406" y="connsiteY3406"/>
                  </a:cxn>
                  <a:cxn ang="0">
                    <a:pos x="connsiteX3407" y="connsiteY3407"/>
                  </a:cxn>
                  <a:cxn ang="0">
                    <a:pos x="connsiteX3408" y="connsiteY3408"/>
                  </a:cxn>
                  <a:cxn ang="0">
                    <a:pos x="connsiteX3409" y="connsiteY3409"/>
                  </a:cxn>
                  <a:cxn ang="0">
                    <a:pos x="connsiteX3410" y="connsiteY3410"/>
                  </a:cxn>
                  <a:cxn ang="0">
                    <a:pos x="connsiteX3411" y="connsiteY3411"/>
                  </a:cxn>
                  <a:cxn ang="0">
                    <a:pos x="connsiteX3412" y="connsiteY3412"/>
                  </a:cxn>
                  <a:cxn ang="0">
                    <a:pos x="connsiteX3413" y="connsiteY3413"/>
                  </a:cxn>
                  <a:cxn ang="0">
                    <a:pos x="connsiteX3414" y="connsiteY3414"/>
                  </a:cxn>
                  <a:cxn ang="0">
                    <a:pos x="connsiteX3415" y="connsiteY3415"/>
                  </a:cxn>
                  <a:cxn ang="0">
                    <a:pos x="connsiteX3416" y="connsiteY3416"/>
                  </a:cxn>
                  <a:cxn ang="0">
                    <a:pos x="connsiteX3417" y="connsiteY3417"/>
                  </a:cxn>
                  <a:cxn ang="0">
                    <a:pos x="connsiteX3418" y="connsiteY3418"/>
                  </a:cxn>
                  <a:cxn ang="0">
                    <a:pos x="connsiteX3419" y="connsiteY3419"/>
                  </a:cxn>
                  <a:cxn ang="0">
                    <a:pos x="connsiteX3420" y="connsiteY3420"/>
                  </a:cxn>
                  <a:cxn ang="0">
                    <a:pos x="connsiteX3421" y="connsiteY3421"/>
                  </a:cxn>
                  <a:cxn ang="0">
                    <a:pos x="connsiteX3422" y="connsiteY3422"/>
                  </a:cxn>
                  <a:cxn ang="0">
                    <a:pos x="connsiteX3423" y="connsiteY3423"/>
                  </a:cxn>
                  <a:cxn ang="0">
                    <a:pos x="connsiteX3424" y="connsiteY3424"/>
                  </a:cxn>
                  <a:cxn ang="0">
                    <a:pos x="connsiteX3425" y="connsiteY3425"/>
                  </a:cxn>
                  <a:cxn ang="0">
                    <a:pos x="connsiteX3426" y="connsiteY3426"/>
                  </a:cxn>
                  <a:cxn ang="0">
                    <a:pos x="connsiteX3427" y="connsiteY3427"/>
                  </a:cxn>
                  <a:cxn ang="0">
                    <a:pos x="connsiteX3428" y="connsiteY3428"/>
                  </a:cxn>
                  <a:cxn ang="0">
                    <a:pos x="connsiteX3429" y="connsiteY3429"/>
                  </a:cxn>
                  <a:cxn ang="0">
                    <a:pos x="connsiteX3430" y="connsiteY3430"/>
                  </a:cxn>
                  <a:cxn ang="0">
                    <a:pos x="connsiteX3431" y="connsiteY3431"/>
                  </a:cxn>
                  <a:cxn ang="0">
                    <a:pos x="connsiteX3432" y="connsiteY3432"/>
                  </a:cxn>
                  <a:cxn ang="0">
                    <a:pos x="connsiteX3433" y="connsiteY3433"/>
                  </a:cxn>
                  <a:cxn ang="0">
                    <a:pos x="connsiteX3434" y="connsiteY3434"/>
                  </a:cxn>
                  <a:cxn ang="0">
                    <a:pos x="connsiteX3435" y="connsiteY3435"/>
                  </a:cxn>
                  <a:cxn ang="0">
                    <a:pos x="connsiteX3436" y="connsiteY3436"/>
                  </a:cxn>
                  <a:cxn ang="0">
                    <a:pos x="connsiteX3437" y="connsiteY3437"/>
                  </a:cxn>
                  <a:cxn ang="0">
                    <a:pos x="connsiteX3438" y="connsiteY3438"/>
                  </a:cxn>
                  <a:cxn ang="0">
                    <a:pos x="connsiteX3439" y="connsiteY3439"/>
                  </a:cxn>
                  <a:cxn ang="0">
                    <a:pos x="connsiteX3440" y="connsiteY3440"/>
                  </a:cxn>
                  <a:cxn ang="0">
                    <a:pos x="connsiteX3441" y="connsiteY3441"/>
                  </a:cxn>
                  <a:cxn ang="0">
                    <a:pos x="connsiteX3442" y="connsiteY3442"/>
                  </a:cxn>
                  <a:cxn ang="0">
                    <a:pos x="connsiteX3443" y="connsiteY3443"/>
                  </a:cxn>
                  <a:cxn ang="0">
                    <a:pos x="connsiteX3444" y="connsiteY3444"/>
                  </a:cxn>
                  <a:cxn ang="0">
                    <a:pos x="connsiteX3445" y="connsiteY3445"/>
                  </a:cxn>
                  <a:cxn ang="0">
                    <a:pos x="connsiteX3446" y="connsiteY3446"/>
                  </a:cxn>
                  <a:cxn ang="0">
                    <a:pos x="connsiteX3447" y="connsiteY3447"/>
                  </a:cxn>
                  <a:cxn ang="0">
                    <a:pos x="connsiteX3448" y="connsiteY3448"/>
                  </a:cxn>
                  <a:cxn ang="0">
                    <a:pos x="connsiteX3449" y="connsiteY3449"/>
                  </a:cxn>
                  <a:cxn ang="0">
                    <a:pos x="connsiteX3450" y="connsiteY3450"/>
                  </a:cxn>
                  <a:cxn ang="0">
                    <a:pos x="connsiteX3451" y="connsiteY3451"/>
                  </a:cxn>
                  <a:cxn ang="0">
                    <a:pos x="connsiteX3452" y="connsiteY3452"/>
                  </a:cxn>
                  <a:cxn ang="0">
                    <a:pos x="connsiteX3453" y="connsiteY3453"/>
                  </a:cxn>
                  <a:cxn ang="0">
                    <a:pos x="connsiteX3454" y="connsiteY3454"/>
                  </a:cxn>
                  <a:cxn ang="0">
                    <a:pos x="connsiteX3455" y="connsiteY3455"/>
                  </a:cxn>
                  <a:cxn ang="0">
                    <a:pos x="connsiteX3456" y="connsiteY3456"/>
                  </a:cxn>
                  <a:cxn ang="0">
                    <a:pos x="connsiteX3457" y="connsiteY3457"/>
                  </a:cxn>
                  <a:cxn ang="0">
                    <a:pos x="connsiteX3458" y="connsiteY3458"/>
                  </a:cxn>
                  <a:cxn ang="0">
                    <a:pos x="connsiteX3459" y="connsiteY3459"/>
                  </a:cxn>
                  <a:cxn ang="0">
                    <a:pos x="connsiteX3460" y="connsiteY3460"/>
                  </a:cxn>
                  <a:cxn ang="0">
                    <a:pos x="connsiteX3461" y="connsiteY3461"/>
                  </a:cxn>
                  <a:cxn ang="0">
                    <a:pos x="connsiteX3462" y="connsiteY3462"/>
                  </a:cxn>
                  <a:cxn ang="0">
                    <a:pos x="connsiteX3463" y="connsiteY3463"/>
                  </a:cxn>
                  <a:cxn ang="0">
                    <a:pos x="connsiteX3464" y="connsiteY3464"/>
                  </a:cxn>
                  <a:cxn ang="0">
                    <a:pos x="connsiteX3465" y="connsiteY3465"/>
                  </a:cxn>
                  <a:cxn ang="0">
                    <a:pos x="connsiteX3466" y="connsiteY3466"/>
                  </a:cxn>
                  <a:cxn ang="0">
                    <a:pos x="connsiteX3467" y="connsiteY3467"/>
                  </a:cxn>
                  <a:cxn ang="0">
                    <a:pos x="connsiteX3468" y="connsiteY3468"/>
                  </a:cxn>
                  <a:cxn ang="0">
                    <a:pos x="connsiteX3469" y="connsiteY3469"/>
                  </a:cxn>
                  <a:cxn ang="0">
                    <a:pos x="connsiteX3470" y="connsiteY3470"/>
                  </a:cxn>
                  <a:cxn ang="0">
                    <a:pos x="connsiteX3471" y="connsiteY3471"/>
                  </a:cxn>
                  <a:cxn ang="0">
                    <a:pos x="connsiteX3472" y="connsiteY3472"/>
                  </a:cxn>
                  <a:cxn ang="0">
                    <a:pos x="connsiteX3473" y="connsiteY3473"/>
                  </a:cxn>
                  <a:cxn ang="0">
                    <a:pos x="connsiteX3474" y="connsiteY3474"/>
                  </a:cxn>
                  <a:cxn ang="0">
                    <a:pos x="connsiteX3475" y="connsiteY3475"/>
                  </a:cxn>
                  <a:cxn ang="0">
                    <a:pos x="connsiteX3476" y="connsiteY3476"/>
                  </a:cxn>
                  <a:cxn ang="0">
                    <a:pos x="connsiteX3477" y="connsiteY3477"/>
                  </a:cxn>
                  <a:cxn ang="0">
                    <a:pos x="connsiteX3478" y="connsiteY3478"/>
                  </a:cxn>
                  <a:cxn ang="0">
                    <a:pos x="connsiteX3479" y="connsiteY3479"/>
                  </a:cxn>
                  <a:cxn ang="0">
                    <a:pos x="connsiteX3480" y="connsiteY3480"/>
                  </a:cxn>
                  <a:cxn ang="0">
                    <a:pos x="connsiteX3481" y="connsiteY3481"/>
                  </a:cxn>
                  <a:cxn ang="0">
                    <a:pos x="connsiteX3482" y="connsiteY3482"/>
                  </a:cxn>
                  <a:cxn ang="0">
                    <a:pos x="connsiteX3483" y="connsiteY3483"/>
                  </a:cxn>
                  <a:cxn ang="0">
                    <a:pos x="connsiteX3484" y="connsiteY3484"/>
                  </a:cxn>
                  <a:cxn ang="0">
                    <a:pos x="connsiteX3485" y="connsiteY3485"/>
                  </a:cxn>
                  <a:cxn ang="0">
                    <a:pos x="connsiteX3486" y="connsiteY3486"/>
                  </a:cxn>
                  <a:cxn ang="0">
                    <a:pos x="connsiteX3487" y="connsiteY3487"/>
                  </a:cxn>
                  <a:cxn ang="0">
                    <a:pos x="connsiteX3488" y="connsiteY3488"/>
                  </a:cxn>
                  <a:cxn ang="0">
                    <a:pos x="connsiteX3489" y="connsiteY3489"/>
                  </a:cxn>
                  <a:cxn ang="0">
                    <a:pos x="connsiteX3490" y="connsiteY3490"/>
                  </a:cxn>
                  <a:cxn ang="0">
                    <a:pos x="connsiteX3491" y="connsiteY3491"/>
                  </a:cxn>
                  <a:cxn ang="0">
                    <a:pos x="connsiteX3492" y="connsiteY3492"/>
                  </a:cxn>
                  <a:cxn ang="0">
                    <a:pos x="connsiteX3493" y="connsiteY3493"/>
                  </a:cxn>
                  <a:cxn ang="0">
                    <a:pos x="connsiteX3494" y="connsiteY3494"/>
                  </a:cxn>
                  <a:cxn ang="0">
                    <a:pos x="connsiteX3495" y="connsiteY3495"/>
                  </a:cxn>
                  <a:cxn ang="0">
                    <a:pos x="connsiteX3496" y="connsiteY3496"/>
                  </a:cxn>
                  <a:cxn ang="0">
                    <a:pos x="connsiteX3497" y="connsiteY3497"/>
                  </a:cxn>
                  <a:cxn ang="0">
                    <a:pos x="connsiteX3498" y="connsiteY3498"/>
                  </a:cxn>
                  <a:cxn ang="0">
                    <a:pos x="connsiteX3499" y="connsiteY3499"/>
                  </a:cxn>
                  <a:cxn ang="0">
                    <a:pos x="connsiteX3500" y="connsiteY3500"/>
                  </a:cxn>
                  <a:cxn ang="0">
                    <a:pos x="connsiteX3501" y="connsiteY3501"/>
                  </a:cxn>
                  <a:cxn ang="0">
                    <a:pos x="connsiteX3502" y="connsiteY3502"/>
                  </a:cxn>
                  <a:cxn ang="0">
                    <a:pos x="connsiteX3503" y="connsiteY3503"/>
                  </a:cxn>
                  <a:cxn ang="0">
                    <a:pos x="connsiteX3504" y="connsiteY3504"/>
                  </a:cxn>
                  <a:cxn ang="0">
                    <a:pos x="connsiteX3505" y="connsiteY3505"/>
                  </a:cxn>
                  <a:cxn ang="0">
                    <a:pos x="connsiteX3506" y="connsiteY3506"/>
                  </a:cxn>
                  <a:cxn ang="0">
                    <a:pos x="connsiteX3507" y="connsiteY3507"/>
                  </a:cxn>
                  <a:cxn ang="0">
                    <a:pos x="connsiteX3508" y="connsiteY3508"/>
                  </a:cxn>
                  <a:cxn ang="0">
                    <a:pos x="connsiteX3509" y="connsiteY3509"/>
                  </a:cxn>
                  <a:cxn ang="0">
                    <a:pos x="connsiteX3510" y="connsiteY3510"/>
                  </a:cxn>
                  <a:cxn ang="0">
                    <a:pos x="connsiteX3511" y="connsiteY3511"/>
                  </a:cxn>
                  <a:cxn ang="0">
                    <a:pos x="connsiteX3512" y="connsiteY3512"/>
                  </a:cxn>
                  <a:cxn ang="0">
                    <a:pos x="connsiteX3513" y="connsiteY3513"/>
                  </a:cxn>
                  <a:cxn ang="0">
                    <a:pos x="connsiteX3514" y="connsiteY3514"/>
                  </a:cxn>
                  <a:cxn ang="0">
                    <a:pos x="connsiteX3515" y="connsiteY3515"/>
                  </a:cxn>
                  <a:cxn ang="0">
                    <a:pos x="connsiteX3516" y="connsiteY3516"/>
                  </a:cxn>
                  <a:cxn ang="0">
                    <a:pos x="connsiteX3517" y="connsiteY3517"/>
                  </a:cxn>
                  <a:cxn ang="0">
                    <a:pos x="connsiteX3518" y="connsiteY3518"/>
                  </a:cxn>
                  <a:cxn ang="0">
                    <a:pos x="connsiteX3519" y="connsiteY3519"/>
                  </a:cxn>
                  <a:cxn ang="0">
                    <a:pos x="connsiteX3520" y="connsiteY3520"/>
                  </a:cxn>
                  <a:cxn ang="0">
                    <a:pos x="connsiteX3521" y="connsiteY3521"/>
                  </a:cxn>
                  <a:cxn ang="0">
                    <a:pos x="connsiteX3522" y="connsiteY3522"/>
                  </a:cxn>
                  <a:cxn ang="0">
                    <a:pos x="connsiteX3523" y="connsiteY3523"/>
                  </a:cxn>
                  <a:cxn ang="0">
                    <a:pos x="connsiteX3524" y="connsiteY3524"/>
                  </a:cxn>
                  <a:cxn ang="0">
                    <a:pos x="connsiteX3525" y="connsiteY3525"/>
                  </a:cxn>
                  <a:cxn ang="0">
                    <a:pos x="connsiteX3526" y="connsiteY3526"/>
                  </a:cxn>
                  <a:cxn ang="0">
                    <a:pos x="connsiteX3527" y="connsiteY3527"/>
                  </a:cxn>
                  <a:cxn ang="0">
                    <a:pos x="connsiteX3528" y="connsiteY3528"/>
                  </a:cxn>
                  <a:cxn ang="0">
                    <a:pos x="connsiteX3529" y="connsiteY3529"/>
                  </a:cxn>
                  <a:cxn ang="0">
                    <a:pos x="connsiteX3530" y="connsiteY3530"/>
                  </a:cxn>
                  <a:cxn ang="0">
                    <a:pos x="connsiteX3531" y="connsiteY3531"/>
                  </a:cxn>
                  <a:cxn ang="0">
                    <a:pos x="connsiteX3532" y="connsiteY3532"/>
                  </a:cxn>
                  <a:cxn ang="0">
                    <a:pos x="connsiteX3533" y="connsiteY3533"/>
                  </a:cxn>
                  <a:cxn ang="0">
                    <a:pos x="connsiteX3534" y="connsiteY3534"/>
                  </a:cxn>
                  <a:cxn ang="0">
                    <a:pos x="connsiteX3535" y="connsiteY3535"/>
                  </a:cxn>
                  <a:cxn ang="0">
                    <a:pos x="connsiteX3536" y="connsiteY3536"/>
                  </a:cxn>
                  <a:cxn ang="0">
                    <a:pos x="connsiteX3537" y="connsiteY3537"/>
                  </a:cxn>
                  <a:cxn ang="0">
                    <a:pos x="connsiteX3538" y="connsiteY3538"/>
                  </a:cxn>
                  <a:cxn ang="0">
                    <a:pos x="connsiteX3539" y="connsiteY3539"/>
                  </a:cxn>
                  <a:cxn ang="0">
                    <a:pos x="connsiteX3540" y="connsiteY3540"/>
                  </a:cxn>
                  <a:cxn ang="0">
                    <a:pos x="connsiteX3541" y="connsiteY3541"/>
                  </a:cxn>
                  <a:cxn ang="0">
                    <a:pos x="connsiteX3542" y="connsiteY3542"/>
                  </a:cxn>
                  <a:cxn ang="0">
                    <a:pos x="connsiteX3543" y="connsiteY3543"/>
                  </a:cxn>
                  <a:cxn ang="0">
                    <a:pos x="connsiteX3544" y="connsiteY3544"/>
                  </a:cxn>
                  <a:cxn ang="0">
                    <a:pos x="connsiteX3545" y="connsiteY3545"/>
                  </a:cxn>
                  <a:cxn ang="0">
                    <a:pos x="connsiteX3546" y="connsiteY3546"/>
                  </a:cxn>
                  <a:cxn ang="0">
                    <a:pos x="connsiteX3547" y="connsiteY3547"/>
                  </a:cxn>
                  <a:cxn ang="0">
                    <a:pos x="connsiteX3548" y="connsiteY3548"/>
                  </a:cxn>
                  <a:cxn ang="0">
                    <a:pos x="connsiteX3549" y="connsiteY3549"/>
                  </a:cxn>
                  <a:cxn ang="0">
                    <a:pos x="connsiteX3550" y="connsiteY3550"/>
                  </a:cxn>
                  <a:cxn ang="0">
                    <a:pos x="connsiteX3551" y="connsiteY3551"/>
                  </a:cxn>
                  <a:cxn ang="0">
                    <a:pos x="connsiteX3552" y="connsiteY3552"/>
                  </a:cxn>
                  <a:cxn ang="0">
                    <a:pos x="connsiteX3553" y="connsiteY3553"/>
                  </a:cxn>
                  <a:cxn ang="0">
                    <a:pos x="connsiteX3554" y="connsiteY3554"/>
                  </a:cxn>
                  <a:cxn ang="0">
                    <a:pos x="connsiteX3555" y="connsiteY3555"/>
                  </a:cxn>
                  <a:cxn ang="0">
                    <a:pos x="connsiteX3556" y="connsiteY3556"/>
                  </a:cxn>
                  <a:cxn ang="0">
                    <a:pos x="connsiteX3557" y="connsiteY3557"/>
                  </a:cxn>
                  <a:cxn ang="0">
                    <a:pos x="connsiteX3558" y="connsiteY3558"/>
                  </a:cxn>
                  <a:cxn ang="0">
                    <a:pos x="connsiteX3559" y="connsiteY3559"/>
                  </a:cxn>
                  <a:cxn ang="0">
                    <a:pos x="connsiteX3560" y="connsiteY3560"/>
                  </a:cxn>
                  <a:cxn ang="0">
                    <a:pos x="connsiteX3561" y="connsiteY3561"/>
                  </a:cxn>
                  <a:cxn ang="0">
                    <a:pos x="connsiteX3562" y="connsiteY3562"/>
                  </a:cxn>
                  <a:cxn ang="0">
                    <a:pos x="connsiteX3563" y="connsiteY3563"/>
                  </a:cxn>
                  <a:cxn ang="0">
                    <a:pos x="connsiteX3564" y="connsiteY3564"/>
                  </a:cxn>
                  <a:cxn ang="0">
                    <a:pos x="connsiteX3565" y="connsiteY3565"/>
                  </a:cxn>
                  <a:cxn ang="0">
                    <a:pos x="connsiteX3566" y="connsiteY3566"/>
                  </a:cxn>
                  <a:cxn ang="0">
                    <a:pos x="connsiteX3567" y="connsiteY3567"/>
                  </a:cxn>
                  <a:cxn ang="0">
                    <a:pos x="connsiteX3568" y="connsiteY3568"/>
                  </a:cxn>
                  <a:cxn ang="0">
                    <a:pos x="connsiteX3569" y="connsiteY3569"/>
                  </a:cxn>
                  <a:cxn ang="0">
                    <a:pos x="connsiteX3570" y="connsiteY3570"/>
                  </a:cxn>
                  <a:cxn ang="0">
                    <a:pos x="connsiteX3571" y="connsiteY3571"/>
                  </a:cxn>
                  <a:cxn ang="0">
                    <a:pos x="connsiteX3572" y="connsiteY3572"/>
                  </a:cxn>
                  <a:cxn ang="0">
                    <a:pos x="connsiteX3573" y="connsiteY3573"/>
                  </a:cxn>
                  <a:cxn ang="0">
                    <a:pos x="connsiteX3574" y="connsiteY3574"/>
                  </a:cxn>
                  <a:cxn ang="0">
                    <a:pos x="connsiteX3575" y="connsiteY3575"/>
                  </a:cxn>
                  <a:cxn ang="0">
                    <a:pos x="connsiteX3576" y="connsiteY3576"/>
                  </a:cxn>
                  <a:cxn ang="0">
                    <a:pos x="connsiteX3577" y="connsiteY3577"/>
                  </a:cxn>
                  <a:cxn ang="0">
                    <a:pos x="connsiteX3578" y="connsiteY3578"/>
                  </a:cxn>
                  <a:cxn ang="0">
                    <a:pos x="connsiteX3579" y="connsiteY3579"/>
                  </a:cxn>
                  <a:cxn ang="0">
                    <a:pos x="connsiteX3580" y="connsiteY3580"/>
                  </a:cxn>
                  <a:cxn ang="0">
                    <a:pos x="connsiteX3581" y="connsiteY3581"/>
                  </a:cxn>
                  <a:cxn ang="0">
                    <a:pos x="connsiteX3582" y="connsiteY3582"/>
                  </a:cxn>
                  <a:cxn ang="0">
                    <a:pos x="connsiteX3583" y="connsiteY3583"/>
                  </a:cxn>
                  <a:cxn ang="0">
                    <a:pos x="connsiteX3584" y="connsiteY3584"/>
                  </a:cxn>
                  <a:cxn ang="0">
                    <a:pos x="connsiteX3585" y="connsiteY3585"/>
                  </a:cxn>
                  <a:cxn ang="0">
                    <a:pos x="connsiteX3586" y="connsiteY3586"/>
                  </a:cxn>
                  <a:cxn ang="0">
                    <a:pos x="connsiteX3587" y="connsiteY3587"/>
                  </a:cxn>
                  <a:cxn ang="0">
                    <a:pos x="connsiteX3588" y="connsiteY3588"/>
                  </a:cxn>
                  <a:cxn ang="0">
                    <a:pos x="connsiteX3589" y="connsiteY3589"/>
                  </a:cxn>
                  <a:cxn ang="0">
                    <a:pos x="connsiteX3590" y="connsiteY3590"/>
                  </a:cxn>
                  <a:cxn ang="0">
                    <a:pos x="connsiteX3591" y="connsiteY3591"/>
                  </a:cxn>
                  <a:cxn ang="0">
                    <a:pos x="connsiteX3592" y="connsiteY3592"/>
                  </a:cxn>
                  <a:cxn ang="0">
                    <a:pos x="connsiteX3593" y="connsiteY3593"/>
                  </a:cxn>
                  <a:cxn ang="0">
                    <a:pos x="connsiteX3594" y="connsiteY3594"/>
                  </a:cxn>
                  <a:cxn ang="0">
                    <a:pos x="connsiteX3595" y="connsiteY3595"/>
                  </a:cxn>
                  <a:cxn ang="0">
                    <a:pos x="connsiteX3596" y="connsiteY3596"/>
                  </a:cxn>
                  <a:cxn ang="0">
                    <a:pos x="connsiteX3597" y="connsiteY3597"/>
                  </a:cxn>
                  <a:cxn ang="0">
                    <a:pos x="connsiteX3598" y="connsiteY3598"/>
                  </a:cxn>
                  <a:cxn ang="0">
                    <a:pos x="connsiteX3599" y="connsiteY3599"/>
                  </a:cxn>
                  <a:cxn ang="0">
                    <a:pos x="connsiteX3600" y="connsiteY3600"/>
                  </a:cxn>
                  <a:cxn ang="0">
                    <a:pos x="connsiteX3601" y="connsiteY3601"/>
                  </a:cxn>
                  <a:cxn ang="0">
                    <a:pos x="connsiteX3602" y="connsiteY3602"/>
                  </a:cxn>
                  <a:cxn ang="0">
                    <a:pos x="connsiteX3603" y="connsiteY3603"/>
                  </a:cxn>
                  <a:cxn ang="0">
                    <a:pos x="connsiteX3604" y="connsiteY3604"/>
                  </a:cxn>
                  <a:cxn ang="0">
                    <a:pos x="connsiteX3605" y="connsiteY3605"/>
                  </a:cxn>
                  <a:cxn ang="0">
                    <a:pos x="connsiteX3606" y="connsiteY3606"/>
                  </a:cxn>
                  <a:cxn ang="0">
                    <a:pos x="connsiteX3607" y="connsiteY3607"/>
                  </a:cxn>
                  <a:cxn ang="0">
                    <a:pos x="connsiteX3608" y="connsiteY3608"/>
                  </a:cxn>
                  <a:cxn ang="0">
                    <a:pos x="connsiteX3609" y="connsiteY3609"/>
                  </a:cxn>
                  <a:cxn ang="0">
                    <a:pos x="connsiteX3610" y="connsiteY3610"/>
                  </a:cxn>
                  <a:cxn ang="0">
                    <a:pos x="connsiteX3611" y="connsiteY3611"/>
                  </a:cxn>
                  <a:cxn ang="0">
                    <a:pos x="connsiteX3612" y="connsiteY3612"/>
                  </a:cxn>
                  <a:cxn ang="0">
                    <a:pos x="connsiteX3613" y="connsiteY3613"/>
                  </a:cxn>
                  <a:cxn ang="0">
                    <a:pos x="connsiteX3614" y="connsiteY3614"/>
                  </a:cxn>
                  <a:cxn ang="0">
                    <a:pos x="connsiteX3615" y="connsiteY3615"/>
                  </a:cxn>
                  <a:cxn ang="0">
                    <a:pos x="connsiteX3616" y="connsiteY3616"/>
                  </a:cxn>
                  <a:cxn ang="0">
                    <a:pos x="connsiteX3617" y="connsiteY3617"/>
                  </a:cxn>
                  <a:cxn ang="0">
                    <a:pos x="connsiteX3618" y="connsiteY3618"/>
                  </a:cxn>
                  <a:cxn ang="0">
                    <a:pos x="connsiteX3619" y="connsiteY3619"/>
                  </a:cxn>
                  <a:cxn ang="0">
                    <a:pos x="connsiteX3620" y="connsiteY3620"/>
                  </a:cxn>
                  <a:cxn ang="0">
                    <a:pos x="connsiteX3621" y="connsiteY3621"/>
                  </a:cxn>
                  <a:cxn ang="0">
                    <a:pos x="connsiteX3622" y="connsiteY3622"/>
                  </a:cxn>
                  <a:cxn ang="0">
                    <a:pos x="connsiteX3623" y="connsiteY3623"/>
                  </a:cxn>
                  <a:cxn ang="0">
                    <a:pos x="connsiteX3624" y="connsiteY3624"/>
                  </a:cxn>
                  <a:cxn ang="0">
                    <a:pos x="connsiteX3625" y="connsiteY3625"/>
                  </a:cxn>
                  <a:cxn ang="0">
                    <a:pos x="connsiteX3626" y="connsiteY3626"/>
                  </a:cxn>
                  <a:cxn ang="0">
                    <a:pos x="connsiteX3627" y="connsiteY3627"/>
                  </a:cxn>
                  <a:cxn ang="0">
                    <a:pos x="connsiteX3628" y="connsiteY3628"/>
                  </a:cxn>
                  <a:cxn ang="0">
                    <a:pos x="connsiteX3629" y="connsiteY3629"/>
                  </a:cxn>
                  <a:cxn ang="0">
                    <a:pos x="connsiteX3630" y="connsiteY3630"/>
                  </a:cxn>
                  <a:cxn ang="0">
                    <a:pos x="connsiteX3631" y="connsiteY3631"/>
                  </a:cxn>
                  <a:cxn ang="0">
                    <a:pos x="connsiteX3632" y="connsiteY3632"/>
                  </a:cxn>
                  <a:cxn ang="0">
                    <a:pos x="connsiteX3633" y="connsiteY3633"/>
                  </a:cxn>
                  <a:cxn ang="0">
                    <a:pos x="connsiteX3634" y="connsiteY3634"/>
                  </a:cxn>
                  <a:cxn ang="0">
                    <a:pos x="connsiteX3635" y="connsiteY3635"/>
                  </a:cxn>
                  <a:cxn ang="0">
                    <a:pos x="connsiteX3636" y="connsiteY3636"/>
                  </a:cxn>
                  <a:cxn ang="0">
                    <a:pos x="connsiteX3637" y="connsiteY3637"/>
                  </a:cxn>
                  <a:cxn ang="0">
                    <a:pos x="connsiteX3638" y="connsiteY3638"/>
                  </a:cxn>
                  <a:cxn ang="0">
                    <a:pos x="connsiteX3639" y="connsiteY3639"/>
                  </a:cxn>
                  <a:cxn ang="0">
                    <a:pos x="connsiteX3640" y="connsiteY3640"/>
                  </a:cxn>
                  <a:cxn ang="0">
                    <a:pos x="connsiteX3641" y="connsiteY3641"/>
                  </a:cxn>
                  <a:cxn ang="0">
                    <a:pos x="connsiteX3642" y="connsiteY3642"/>
                  </a:cxn>
                  <a:cxn ang="0">
                    <a:pos x="connsiteX3643" y="connsiteY3643"/>
                  </a:cxn>
                  <a:cxn ang="0">
                    <a:pos x="connsiteX3644" y="connsiteY3644"/>
                  </a:cxn>
                  <a:cxn ang="0">
                    <a:pos x="connsiteX3645" y="connsiteY3645"/>
                  </a:cxn>
                  <a:cxn ang="0">
                    <a:pos x="connsiteX3646" y="connsiteY3646"/>
                  </a:cxn>
                  <a:cxn ang="0">
                    <a:pos x="connsiteX3647" y="connsiteY3647"/>
                  </a:cxn>
                  <a:cxn ang="0">
                    <a:pos x="connsiteX3648" y="connsiteY3648"/>
                  </a:cxn>
                  <a:cxn ang="0">
                    <a:pos x="connsiteX3649" y="connsiteY3649"/>
                  </a:cxn>
                  <a:cxn ang="0">
                    <a:pos x="connsiteX3650" y="connsiteY3650"/>
                  </a:cxn>
                  <a:cxn ang="0">
                    <a:pos x="connsiteX3651" y="connsiteY3651"/>
                  </a:cxn>
                  <a:cxn ang="0">
                    <a:pos x="connsiteX3652" y="connsiteY3652"/>
                  </a:cxn>
                  <a:cxn ang="0">
                    <a:pos x="connsiteX3653" y="connsiteY3653"/>
                  </a:cxn>
                  <a:cxn ang="0">
                    <a:pos x="connsiteX3654" y="connsiteY3654"/>
                  </a:cxn>
                  <a:cxn ang="0">
                    <a:pos x="connsiteX3655" y="connsiteY3655"/>
                  </a:cxn>
                  <a:cxn ang="0">
                    <a:pos x="connsiteX3656" y="connsiteY3656"/>
                  </a:cxn>
                  <a:cxn ang="0">
                    <a:pos x="connsiteX3657" y="connsiteY3657"/>
                  </a:cxn>
                  <a:cxn ang="0">
                    <a:pos x="connsiteX3658" y="connsiteY3658"/>
                  </a:cxn>
                  <a:cxn ang="0">
                    <a:pos x="connsiteX3659" y="connsiteY3659"/>
                  </a:cxn>
                  <a:cxn ang="0">
                    <a:pos x="connsiteX3660" y="connsiteY3660"/>
                  </a:cxn>
                  <a:cxn ang="0">
                    <a:pos x="connsiteX3661" y="connsiteY3661"/>
                  </a:cxn>
                  <a:cxn ang="0">
                    <a:pos x="connsiteX3662" y="connsiteY3662"/>
                  </a:cxn>
                  <a:cxn ang="0">
                    <a:pos x="connsiteX3663" y="connsiteY3663"/>
                  </a:cxn>
                  <a:cxn ang="0">
                    <a:pos x="connsiteX3664" y="connsiteY3664"/>
                  </a:cxn>
                  <a:cxn ang="0">
                    <a:pos x="connsiteX3665" y="connsiteY3665"/>
                  </a:cxn>
                  <a:cxn ang="0">
                    <a:pos x="connsiteX3666" y="connsiteY3666"/>
                  </a:cxn>
                  <a:cxn ang="0">
                    <a:pos x="connsiteX3667" y="connsiteY3667"/>
                  </a:cxn>
                  <a:cxn ang="0">
                    <a:pos x="connsiteX3668" y="connsiteY3668"/>
                  </a:cxn>
                  <a:cxn ang="0">
                    <a:pos x="connsiteX3669" y="connsiteY3669"/>
                  </a:cxn>
                  <a:cxn ang="0">
                    <a:pos x="connsiteX3670" y="connsiteY3670"/>
                  </a:cxn>
                  <a:cxn ang="0">
                    <a:pos x="connsiteX3671" y="connsiteY3671"/>
                  </a:cxn>
                  <a:cxn ang="0">
                    <a:pos x="connsiteX3672" y="connsiteY3672"/>
                  </a:cxn>
                  <a:cxn ang="0">
                    <a:pos x="connsiteX3673" y="connsiteY3673"/>
                  </a:cxn>
                  <a:cxn ang="0">
                    <a:pos x="connsiteX3674" y="connsiteY3674"/>
                  </a:cxn>
                  <a:cxn ang="0">
                    <a:pos x="connsiteX3675" y="connsiteY3675"/>
                  </a:cxn>
                  <a:cxn ang="0">
                    <a:pos x="connsiteX3676" y="connsiteY3676"/>
                  </a:cxn>
                  <a:cxn ang="0">
                    <a:pos x="connsiteX3677" y="connsiteY3677"/>
                  </a:cxn>
                  <a:cxn ang="0">
                    <a:pos x="connsiteX3678" y="connsiteY3678"/>
                  </a:cxn>
                  <a:cxn ang="0">
                    <a:pos x="connsiteX3679" y="connsiteY3679"/>
                  </a:cxn>
                  <a:cxn ang="0">
                    <a:pos x="connsiteX3680" y="connsiteY3680"/>
                  </a:cxn>
                  <a:cxn ang="0">
                    <a:pos x="connsiteX3681" y="connsiteY3681"/>
                  </a:cxn>
                  <a:cxn ang="0">
                    <a:pos x="connsiteX3682" y="connsiteY3682"/>
                  </a:cxn>
                  <a:cxn ang="0">
                    <a:pos x="connsiteX3683" y="connsiteY3683"/>
                  </a:cxn>
                  <a:cxn ang="0">
                    <a:pos x="connsiteX3684" y="connsiteY3684"/>
                  </a:cxn>
                  <a:cxn ang="0">
                    <a:pos x="connsiteX3685" y="connsiteY3685"/>
                  </a:cxn>
                  <a:cxn ang="0">
                    <a:pos x="connsiteX3686" y="connsiteY3686"/>
                  </a:cxn>
                  <a:cxn ang="0">
                    <a:pos x="connsiteX3687" y="connsiteY3687"/>
                  </a:cxn>
                  <a:cxn ang="0">
                    <a:pos x="connsiteX3688" y="connsiteY3688"/>
                  </a:cxn>
                  <a:cxn ang="0">
                    <a:pos x="connsiteX3689" y="connsiteY3689"/>
                  </a:cxn>
                  <a:cxn ang="0">
                    <a:pos x="connsiteX3690" y="connsiteY3690"/>
                  </a:cxn>
                  <a:cxn ang="0">
                    <a:pos x="connsiteX3691" y="connsiteY3691"/>
                  </a:cxn>
                  <a:cxn ang="0">
                    <a:pos x="connsiteX3692" y="connsiteY3692"/>
                  </a:cxn>
                  <a:cxn ang="0">
                    <a:pos x="connsiteX3693" y="connsiteY3693"/>
                  </a:cxn>
                  <a:cxn ang="0">
                    <a:pos x="connsiteX3694" y="connsiteY3694"/>
                  </a:cxn>
                  <a:cxn ang="0">
                    <a:pos x="connsiteX3695" y="connsiteY3695"/>
                  </a:cxn>
                  <a:cxn ang="0">
                    <a:pos x="connsiteX3696" y="connsiteY3696"/>
                  </a:cxn>
                  <a:cxn ang="0">
                    <a:pos x="connsiteX3697" y="connsiteY3697"/>
                  </a:cxn>
                  <a:cxn ang="0">
                    <a:pos x="connsiteX3698" y="connsiteY3698"/>
                  </a:cxn>
                  <a:cxn ang="0">
                    <a:pos x="connsiteX3699" y="connsiteY3699"/>
                  </a:cxn>
                  <a:cxn ang="0">
                    <a:pos x="connsiteX3700" y="connsiteY3700"/>
                  </a:cxn>
                  <a:cxn ang="0">
                    <a:pos x="connsiteX3701" y="connsiteY3701"/>
                  </a:cxn>
                  <a:cxn ang="0">
                    <a:pos x="connsiteX3702" y="connsiteY3702"/>
                  </a:cxn>
                  <a:cxn ang="0">
                    <a:pos x="connsiteX3703" y="connsiteY3703"/>
                  </a:cxn>
                  <a:cxn ang="0">
                    <a:pos x="connsiteX3704" y="connsiteY3704"/>
                  </a:cxn>
                  <a:cxn ang="0">
                    <a:pos x="connsiteX3705" y="connsiteY3705"/>
                  </a:cxn>
                  <a:cxn ang="0">
                    <a:pos x="connsiteX3706" y="connsiteY3706"/>
                  </a:cxn>
                  <a:cxn ang="0">
                    <a:pos x="connsiteX3707" y="connsiteY3707"/>
                  </a:cxn>
                  <a:cxn ang="0">
                    <a:pos x="connsiteX3708" y="connsiteY3708"/>
                  </a:cxn>
                  <a:cxn ang="0">
                    <a:pos x="connsiteX3709" y="connsiteY3709"/>
                  </a:cxn>
                  <a:cxn ang="0">
                    <a:pos x="connsiteX3710" y="connsiteY3710"/>
                  </a:cxn>
                  <a:cxn ang="0">
                    <a:pos x="connsiteX3711" y="connsiteY3711"/>
                  </a:cxn>
                  <a:cxn ang="0">
                    <a:pos x="connsiteX3712" y="connsiteY3712"/>
                  </a:cxn>
                  <a:cxn ang="0">
                    <a:pos x="connsiteX3713" y="connsiteY3713"/>
                  </a:cxn>
                  <a:cxn ang="0">
                    <a:pos x="connsiteX3714" y="connsiteY3714"/>
                  </a:cxn>
                  <a:cxn ang="0">
                    <a:pos x="connsiteX3715" y="connsiteY3715"/>
                  </a:cxn>
                  <a:cxn ang="0">
                    <a:pos x="connsiteX3716" y="connsiteY3716"/>
                  </a:cxn>
                  <a:cxn ang="0">
                    <a:pos x="connsiteX3717" y="connsiteY3717"/>
                  </a:cxn>
                  <a:cxn ang="0">
                    <a:pos x="connsiteX3718" y="connsiteY3718"/>
                  </a:cxn>
                  <a:cxn ang="0">
                    <a:pos x="connsiteX3719" y="connsiteY3719"/>
                  </a:cxn>
                  <a:cxn ang="0">
                    <a:pos x="connsiteX3720" y="connsiteY3720"/>
                  </a:cxn>
                  <a:cxn ang="0">
                    <a:pos x="connsiteX3721" y="connsiteY3721"/>
                  </a:cxn>
                  <a:cxn ang="0">
                    <a:pos x="connsiteX3722" y="connsiteY3722"/>
                  </a:cxn>
                  <a:cxn ang="0">
                    <a:pos x="connsiteX3723" y="connsiteY3723"/>
                  </a:cxn>
                  <a:cxn ang="0">
                    <a:pos x="connsiteX3724" y="connsiteY3724"/>
                  </a:cxn>
                  <a:cxn ang="0">
                    <a:pos x="connsiteX3725" y="connsiteY3725"/>
                  </a:cxn>
                  <a:cxn ang="0">
                    <a:pos x="connsiteX3726" y="connsiteY3726"/>
                  </a:cxn>
                  <a:cxn ang="0">
                    <a:pos x="connsiteX3727" y="connsiteY3727"/>
                  </a:cxn>
                  <a:cxn ang="0">
                    <a:pos x="connsiteX3728" y="connsiteY3728"/>
                  </a:cxn>
                  <a:cxn ang="0">
                    <a:pos x="connsiteX3729" y="connsiteY3729"/>
                  </a:cxn>
                  <a:cxn ang="0">
                    <a:pos x="connsiteX3730" y="connsiteY3730"/>
                  </a:cxn>
                  <a:cxn ang="0">
                    <a:pos x="connsiteX3731" y="connsiteY3731"/>
                  </a:cxn>
                  <a:cxn ang="0">
                    <a:pos x="connsiteX3732" y="connsiteY3732"/>
                  </a:cxn>
                  <a:cxn ang="0">
                    <a:pos x="connsiteX3733" y="connsiteY3733"/>
                  </a:cxn>
                  <a:cxn ang="0">
                    <a:pos x="connsiteX3734" y="connsiteY3734"/>
                  </a:cxn>
                  <a:cxn ang="0">
                    <a:pos x="connsiteX3735" y="connsiteY3735"/>
                  </a:cxn>
                  <a:cxn ang="0">
                    <a:pos x="connsiteX3736" y="connsiteY3736"/>
                  </a:cxn>
                  <a:cxn ang="0">
                    <a:pos x="connsiteX3737" y="connsiteY3737"/>
                  </a:cxn>
                  <a:cxn ang="0">
                    <a:pos x="connsiteX3738" y="connsiteY3738"/>
                  </a:cxn>
                  <a:cxn ang="0">
                    <a:pos x="connsiteX3739" y="connsiteY3739"/>
                  </a:cxn>
                  <a:cxn ang="0">
                    <a:pos x="connsiteX3740" y="connsiteY3740"/>
                  </a:cxn>
                  <a:cxn ang="0">
                    <a:pos x="connsiteX3741" y="connsiteY3741"/>
                  </a:cxn>
                  <a:cxn ang="0">
                    <a:pos x="connsiteX3742" y="connsiteY3742"/>
                  </a:cxn>
                  <a:cxn ang="0">
                    <a:pos x="connsiteX3743" y="connsiteY3743"/>
                  </a:cxn>
                  <a:cxn ang="0">
                    <a:pos x="connsiteX3744" y="connsiteY3744"/>
                  </a:cxn>
                  <a:cxn ang="0">
                    <a:pos x="connsiteX3745" y="connsiteY3745"/>
                  </a:cxn>
                  <a:cxn ang="0">
                    <a:pos x="connsiteX3746" y="connsiteY3746"/>
                  </a:cxn>
                  <a:cxn ang="0">
                    <a:pos x="connsiteX3747" y="connsiteY3747"/>
                  </a:cxn>
                  <a:cxn ang="0">
                    <a:pos x="connsiteX3748" y="connsiteY3748"/>
                  </a:cxn>
                  <a:cxn ang="0">
                    <a:pos x="connsiteX3749" y="connsiteY3749"/>
                  </a:cxn>
                  <a:cxn ang="0">
                    <a:pos x="connsiteX3750" y="connsiteY3750"/>
                  </a:cxn>
                  <a:cxn ang="0">
                    <a:pos x="connsiteX3751" y="connsiteY3751"/>
                  </a:cxn>
                  <a:cxn ang="0">
                    <a:pos x="connsiteX3752" y="connsiteY3752"/>
                  </a:cxn>
                  <a:cxn ang="0">
                    <a:pos x="connsiteX3753" y="connsiteY3753"/>
                  </a:cxn>
                  <a:cxn ang="0">
                    <a:pos x="connsiteX3754" y="connsiteY3754"/>
                  </a:cxn>
                  <a:cxn ang="0">
                    <a:pos x="connsiteX3755" y="connsiteY3755"/>
                  </a:cxn>
                  <a:cxn ang="0">
                    <a:pos x="connsiteX3756" y="connsiteY3756"/>
                  </a:cxn>
                  <a:cxn ang="0">
                    <a:pos x="connsiteX3757" y="connsiteY3757"/>
                  </a:cxn>
                  <a:cxn ang="0">
                    <a:pos x="connsiteX3758" y="connsiteY3758"/>
                  </a:cxn>
                  <a:cxn ang="0">
                    <a:pos x="connsiteX3759" y="connsiteY3759"/>
                  </a:cxn>
                  <a:cxn ang="0">
                    <a:pos x="connsiteX3760" y="connsiteY3760"/>
                  </a:cxn>
                  <a:cxn ang="0">
                    <a:pos x="connsiteX3761" y="connsiteY3761"/>
                  </a:cxn>
                  <a:cxn ang="0">
                    <a:pos x="connsiteX3762" y="connsiteY3762"/>
                  </a:cxn>
                  <a:cxn ang="0">
                    <a:pos x="connsiteX3763" y="connsiteY3763"/>
                  </a:cxn>
                  <a:cxn ang="0">
                    <a:pos x="connsiteX3764" y="connsiteY3764"/>
                  </a:cxn>
                  <a:cxn ang="0">
                    <a:pos x="connsiteX3765" y="connsiteY3765"/>
                  </a:cxn>
                  <a:cxn ang="0">
                    <a:pos x="connsiteX3766" y="connsiteY3766"/>
                  </a:cxn>
                  <a:cxn ang="0">
                    <a:pos x="connsiteX3767" y="connsiteY3767"/>
                  </a:cxn>
                  <a:cxn ang="0">
                    <a:pos x="connsiteX3768" y="connsiteY3768"/>
                  </a:cxn>
                  <a:cxn ang="0">
                    <a:pos x="connsiteX3769" y="connsiteY3769"/>
                  </a:cxn>
                  <a:cxn ang="0">
                    <a:pos x="connsiteX3770" y="connsiteY3770"/>
                  </a:cxn>
                  <a:cxn ang="0">
                    <a:pos x="connsiteX3771" y="connsiteY3771"/>
                  </a:cxn>
                  <a:cxn ang="0">
                    <a:pos x="connsiteX3772" y="connsiteY3772"/>
                  </a:cxn>
                  <a:cxn ang="0">
                    <a:pos x="connsiteX3773" y="connsiteY3773"/>
                  </a:cxn>
                  <a:cxn ang="0">
                    <a:pos x="connsiteX3774" y="connsiteY3774"/>
                  </a:cxn>
                  <a:cxn ang="0">
                    <a:pos x="connsiteX3775" y="connsiteY3775"/>
                  </a:cxn>
                  <a:cxn ang="0">
                    <a:pos x="connsiteX3776" y="connsiteY3776"/>
                  </a:cxn>
                  <a:cxn ang="0">
                    <a:pos x="connsiteX3777" y="connsiteY3777"/>
                  </a:cxn>
                  <a:cxn ang="0">
                    <a:pos x="connsiteX3778" y="connsiteY3778"/>
                  </a:cxn>
                  <a:cxn ang="0">
                    <a:pos x="connsiteX3779" y="connsiteY3779"/>
                  </a:cxn>
                  <a:cxn ang="0">
                    <a:pos x="connsiteX3780" y="connsiteY3780"/>
                  </a:cxn>
                  <a:cxn ang="0">
                    <a:pos x="connsiteX3781" y="connsiteY3781"/>
                  </a:cxn>
                  <a:cxn ang="0">
                    <a:pos x="connsiteX3782" y="connsiteY3782"/>
                  </a:cxn>
                  <a:cxn ang="0">
                    <a:pos x="connsiteX3783" y="connsiteY3783"/>
                  </a:cxn>
                  <a:cxn ang="0">
                    <a:pos x="connsiteX3784" y="connsiteY3784"/>
                  </a:cxn>
                  <a:cxn ang="0">
                    <a:pos x="connsiteX3785" y="connsiteY3785"/>
                  </a:cxn>
                  <a:cxn ang="0">
                    <a:pos x="connsiteX3786" y="connsiteY3786"/>
                  </a:cxn>
                  <a:cxn ang="0">
                    <a:pos x="connsiteX3787" y="connsiteY3787"/>
                  </a:cxn>
                  <a:cxn ang="0">
                    <a:pos x="connsiteX3788" y="connsiteY3788"/>
                  </a:cxn>
                  <a:cxn ang="0">
                    <a:pos x="connsiteX3789" y="connsiteY3789"/>
                  </a:cxn>
                  <a:cxn ang="0">
                    <a:pos x="connsiteX3790" y="connsiteY3790"/>
                  </a:cxn>
                  <a:cxn ang="0">
                    <a:pos x="connsiteX3791" y="connsiteY3791"/>
                  </a:cxn>
                  <a:cxn ang="0">
                    <a:pos x="connsiteX3792" y="connsiteY3792"/>
                  </a:cxn>
                  <a:cxn ang="0">
                    <a:pos x="connsiteX3793" y="connsiteY3793"/>
                  </a:cxn>
                  <a:cxn ang="0">
                    <a:pos x="connsiteX3794" y="connsiteY3794"/>
                  </a:cxn>
                  <a:cxn ang="0">
                    <a:pos x="connsiteX3795" y="connsiteY3795"/>
                  </a:cxn>
                  <a:cxn ang="0">
                    <a:pos x="connsiteX3796" y="connsiteY3796"/>
                  </a:cxn>
                  <a:cxn ang="0">
                    <a:pos x="connsiteX3797" y="connsiteY3797"/>
                  </a:cxn>
                  <a:cxn ang="0">
                    <a:pos x="connsiteX3798" y="connsiteY3798"/>
                  </a:cxn>
                  <a:cxn ang="0">
                    <a:pos x="connsiteX3799" y="connsiteY3799"/>
                  </a:cxn>
                  <a:cxn ang="0">
                    <a:pos x="connsiteX3800" y="connsiteY3800"/>
                  </a:cxn>
                  <a:cxn ang="0">
                    <a:pos x="connsiteX3801" y="connsiteY3801"/>
                  </a:cxn>
                  <a:cxn ang="0">
                    <a:pos x="connsiteX3802" y="connsiteY3802"/>
                  </a:cxn>
                  <a:cxn ang="0">
                    <a:pos x="connsiteX3803" y="connsiteY3803"/>
                  </a:cxn>
                  <a:cxn ang="0">
                    <a:pos x="connsiteX3804" y="connsiteY3804"/>
                  </a:cxn>
                  <a:cxn ang="0">
                    <a:pos x="connsiteX3805" y="connsiteY3805"/>
                  </a:cxn>
                  <a:cxn ang="0">
                    <a:pos x="connsiteX3806" y="connsiteY3806"/>
                  </a:cxn>
                  <a:cxn ang="0">
                    <a:pos x="connsiteX3807" y="connsiteY3807"/>
                  </a:cxn>
                  <a:cxn ang="0">
                    <a:pos x="connsiteX3808" y="connsiteY3808"/>
                  </a:cxn>
                  <a:cxn ang="0">
                    <a:pos x="connsiteX3809" y="connsiteY3809"/>
                  </a:cxn>
                  <a:cxn ang="0">
                    <a:pos x="connsiteX3810" y="connsiteY3810"/>
                  </a:cxn>
                  <a:cxn ang="0">
                    <a:pos x="connsiteX3811" y="connsiteY3811"/>
                  </a:cxn>
                  <a:cxn ang="0">
                    <a:pos x="connsiteX3812" y="connsiteY3812"/>
                  </a:cxn>
                  <a:cxn ang="0">
                    <a:pos x="connsiteX3813" y="connsiteY3813"/>
                  </a:cxn>
                  <a:cxn ang="0">
                    <a:pos x="connsiteX3814" y="connsiteY3814"/>
                  </a:cxn>
                  <a:cxn ang="0">
                    <a:pos x="connsiteX3815" y="connsiteY3815"/>
                  </a:cxn>
                  <a:cxn ang="0">
                    <a:pos x="connsiteX3816" y="connsiteY3816"/>
                  </a:cxn>
                  <a:cxn ang="0">
                    <a:pos x="connsiteX3817" y="connsiteY3817"/>
                  </a:cxn>
                  <a:cxn ang="0">
                    <a:pos x="connsiteX3818" y="connsiteY3818"/>
                  </a:cxn>
                  <a:cxn ang="0">
                    <a:pos x="connsiteX3819" y="connsiteY3819"/>
                  </a:cxn>
                  <a:cxn ang="0">
                    <a:pos x="connsiteX3820" y="connsiteY3820"/>
                  </a:cxn>
                  <a:cxn ang="0">
                    <a:pos x="connsiteX3821" y="connsiteY3821"/>
                  </a:cxn>
                  <a:cxn ang="0">
                    <a:pos x="connsiteX3822" y="connsiteY3822"/>
                  </a:cxn>
                  <a:cxn ang="0">
                    <a:pos x="connsiteX3823" y="connsiteY3823"/>
                  </a:cxn>
                  <a:cxn ang="0">
                    <a:pos x="connsiteX3824" y="connsiteY3824"/>
                  </a:cxn>
                  <a:cxn ang="0">
                    <a:pos x="connsiteX3825" y="connsiteY3825"/>
                  </a:cxn>
                  <a:cxn ang="0">
                    <a:pos x="connsiteX3826" y="connsiteY3826"/>
                  </a:cxn>
                  <a:cxn ang="0">
                    <a:pos x="connsiteX3827" y="connsiteY3827"/>
                  </a:cxn>
                  <a:cxn ang="0">
                    <a:pos x="connsiteX3828" y="connsiteY3828"/>
                  </a:cxn>
                  <a:cxn ang="0">
                    <a:pos x="connsiteX3829" y="connsiteY3829"/>
                  </a:cxn>
                  <a:cxn ang="0">
                    <a:pos x="connsiteX3830" y="connsiteY3830"/>
                  </a:cxn>
                  <a:cxn ang="0">
                    <a:pos x="connsiteX3831" y="connsiteY3831"/>
                  </a:cxn>
                  <a:cxn ang="0">
                    <a:pos x="connsiteX3832" y="connsiteY3832"/>
                  </a:cxn>
                  <a:cxn ang="0">
                    <a:pos x="connsiteX3833" y="connsiteY3833"/>
                  </a:cxn>
                  <a:cxn ang="0">
                    <a:pos x="connsiteX3834" y="connsiteY3834"/>
                  </a:cxn>
                  <a:cxn ang="0">
                    <a:pos x="connsiteX3835" y="connsiteY3835"/>
                  </a:cxn>
                  <a:cxn ang="0">
                    <a:pos x="connsiteX3836" y="connsiteY3836"/>
                  </a:cxn>
                  <a:cxn ang="0">
                    <a:pos x="connsiteX3837" y="connsiteY3837"/>
                  </a:cxn>
                  <a:cxn ang="0">
                    <a:pos x="connsiteX3838" y="connsiteY3838"/>
                  </a:cxn>
                  <a:cxn ang="0">
                    <a:pos x="connsiteX3839" y="connsiteY3839"/>
                  </a:cxn>
                  <a:cxn ang="0">
                    <a:pos x="connsiteX3840" y="connsiteY3840"/>
                  </a:cxn>
                  <a:cxn ang="0">
                    <a:pos x="connsiteX3841" y="connsiteY3841"/>
                  </a:cxn>
                  <a:cxn ang="0">
                    <a:pos x="connsiteX3842" y="connsiteY3842"/>
                  </a:cxn>
                  <a:cxn ang="0">
                    <a:pos x="connsiteX3843" y="connsiteY3843"/>
                  </a:cxn>
                  <a:cxn ang="0">
                    <a:pos x="connsiteX3844" y="connsiteY3844"/>
                  </a:cxn>
                  <a:cxn ang="0">
                    <a:pos x="connsiteX3845" y="connsiteY3845"/>
                  </a:cxn>
                  <a:cxn ang="0">
                    <a:pos x="connsiteX3846" y="connsiteY3846"/>
                  </a:cxn>
                  <a:cxn ang="0">
                    <a:pos x="connsiteX3847" y="connsiteY3847"/>
                  </a:cxn>
                  <a:cxn ang="0">
                    <a:pos x="connsiteX3848" y="connsiteY3848"/>
                  </a:cxn>
                  <a:cxn ang="0">
                    <a:pos x="connsiteX3849" y="connsiteY3849"/>
                  </a:cxn>
                  <a:cxn ang="0">
                    <a:pos x="connsiteX3850" y="connsiteY3850"/>
                  </a:cxn>
                  <a:cxn ang="0">
                    <a:pos x="connsiteX3851" y="connsiteY3851"/>
                  </a:cxn>
                  <a:cxn ang="0">
                    <a:pos x="connsiteX3852" y="connsiteY3852"/>
                  </a:cxn>
                  <a:cxn ang="0">
                    <a:pos x="connsiteX3853" y="connsiteY3853"/>
                  </a:cxn>
                  <a:cxn ang="0">
                    <a:pos x="connsiteX3854" y="connsiteY3854"/>
                  </a:cxn>
                  <a:cxn ang="0">
                    <a:pos x="connsiteX3855" y="connsiteY3855"/>
                  </a:cxn>
                  <a:cxn ang="0">
                    <a:pos x="connsiteX3856" y="connsiteY3856"/>
                  </a:cxn>
                  <a:cxn ang="0">
                    <a:pos x="connsiteX3857" y="connsiteY3857"/>
                  </a:cxn>
                  <a:cxn ang="0">
                    <a:pos x="connsiteX3858" y="connsiteY3858"/>
                  </a:cxn>
                  <a:cxn ang="0">
                    <a:pos x="connsiteX3859" y="connsiteY3859"/>
                  </a:cxn>
                  <a:cxn ang="0">
                    <a:pos x="connsiteX3860" y="connsiteY3860"/>
                  </a:cxn>
                  <a:cxn ang="0">
                    <a:pos x="connsiteX3861" y="connsiteY3861"/>
                  </a:cxn>
                  <a:cxn ang="0">
                    <a:pos x="connsiteX3862" y="connsiteY3862"/>
                  </a:cxn>
                  <a:cxn ang="0">
                    <a:pos x="connsiteX3863" y="connsiteY3863"/>
                  </a:cxn>
                  <a:cxn ang="0">
                    <a:pos x="connsiteX3864" y="connsiteY3864"/>
                  </a:cxn>
                  <a:cxn ang="0">
                    <a:pos x="connsiteX3865" y="connsiteY3865"/>
                  </a:cxn>
                  <a:cxn ang="0">
                    <a:pos x="connsiteX3866" y="connsiteY3866"/>
                  </a:cxn>
                  <a:cxn ang="0">
                    <a:pos x="connsiteX3867" y="connsiteY3867"/>
                  </a:cxn>
                  <a:cxn ang="0">
                    <a:pos x="connsiteX3868" y="connsiteY3868"/>
                  </a:cxn>
                  <a:cxn ang="0">
                    <a:pos x="connsiteX3869" y="connsiteY3869"/>
                  </a:cxn>
                  <a:cxn ang="0">
                    <a:pos x="connsiteX3870" y="connsiteY3870"/>
                  </a:cxn>
                  <a:cxn ang="0">
                    <a:pos x="connsiteX3871" y="connsiteY3871"/>
                  </a:cxn>
                  <a:cxn ang="0">
                    <a:pos x="connsiteX3872" y="connsiteY3872"/>
                  </a:cxn>
                  <a:cxn ang="0">
                    <a:pos x="connsiteX3873" y="connsiteY3873"/>
                  </a:cxn>
                  <a:cxn ang="0">
                    <a:pos x="connsiteX3874" y="connsiteY3874"/>
                  </a:cxn>
                  <a:cxn ang="0">
                    <a:pos x="connsiteX3875" y="connsiteY3875"/>
                  </a:cxn>
                  <a:cxn ang="0">
                    <a:pos x="connsiteX3876" y="connsiteY3876"/>
                  </a:cxn>
                  <a:cxn ang="0">
                    <a:pos x="connsiteX3877" y="connsiteY3877"/>
                  </a:cxn>
                  <a:cxn ang="0">
                    <a:pos x="connsiteX3878" y="connsiteY3878"/>
                  </a:cxn>
                  <a:cxn ang="0">
                    <a:pos x="connsiteX3879" y="connsiteY3879"/>
                  </a:cxn>
                  <a:cxn ang="0">
                    <a:pos x="connsiteX3880" y="connsiteY3880"/>
                  </a:cxn>
                  <a:cxn ang="0">
                    <a:pos x="connsiteX3881" y="connsiteY3881"/>
                  </a:cxn>
                  <a:cxn ang="0">
                    <a:pos x="connsiteX3882" y="connsiteY3882"/>
                  </a:cxn>
                  <a:cxn ang="0">
                    <a:pos x="connsiteX3883" y="connsiteY3883"/>
                  </a:cxn>
                  <a:cxn ang="0">
                    <a:pos x="connsiteX3884" y="connsiteY3884"/>
                  </a:cxn>
                  <a:cxn ang="0">
                    <a:pos x="connsiteX3885" y="connsiteY3885"/>
                  </a:cxn>
                  <a:cxn ang="0">
                    <a:pos x="connsiteX3886" y="connsiteY3886"/>
                  </a:cxn>
                  <a:cxn ang="0">
                    <a:pos x="connsiteX3887" y="connsiteY3887"/>
                  </a:cxn>
                  <a:cxn ang="0">
                    <a:pos x="connsiteX3888" y="connsiteY3888"/>
                  </a:cxn>
                  <a:cxn ang="0">
                    <a:pos x="connsiteX3889" y="connsiteY3889"/>
                  </a:cxn>
                  <a:cxn ang="0">
                    <a:pos x="connsiteX3890" y="connsiteY3890"/>
                  </a:cxn>
                  <a:cxn ang="0">
                    <a:pos x="connsiteX3891" y="connsiteY3891"/>
                  </a:cxn>
                  <a:cxn ang="0">
                    <a:pos x="connsiteX3892" y="connsiteY3892"/>
                  </a:cxn>
                  <a:cxn ang="0">
                    <a:pos x="connsiteX3893" y="connsiteY3893"/>
                  </a:cxn>
                  <a:cxn ang="0">
                    <a:pos x="connsiteX3894" y="connsiteY3894"/>
                  </a:cxn>
                  <a:cxn ang="0">
                    <a:pos x="connsiteX3895" y="connsiteY3895"/>
                  </a:cxn>
                  <a:cxn ang="0">
                    <a:pos x="connsiteX3896" y="connsiteY3896"/>
                  </a:cxn>
                  <a:cxn ang="0">
                    <a:pos x="connsiteX3897" y="connsiteY3897"/>
                  </a:cxn>
                  <a:cxn ang="0">
                    <a:pos x="connsiteX3898" y="connsiteY3898"/>
                  </a:cxn>
                  <a:cxn ang="0">
                    <a:pos x="connsiteX3899" y="connsiteY3899"/>
                  </a:cxn>
                  <a:cxn ang="0">
                    <a:pos x="connsiteX3900" y="connsiteY3900"/>
                  </a:cxn>
                  <a:cxn ang="0">
                    <a:pos x="connsiteX3901" y="connsiteY3901"/>
                  </a:cxn>
                  <a:cxn ang="0">
                    <a:pos x="connsiteX3902" y="connsiteY3902"/>
                  </a:cxn>
                  <a:cxn ang="0">
                    <a:pos x="connsiteX3903" y="connsiteY3903"/>
                  </a:cxn>
                  <a:cxn ang="0">
                    <a:pos x="connsiteX3904" y="connsiteY3904"/>
                  </a:cxn>
                  <a:cxn ang="0">
                    <a:pos x="connsiteX3905" y="connsiteY3905"/>
                  </a:cxn>
                  <a:cxn ang="0">
                    <a:pos x="connsiteX3906" y="connsiteY3906"/>
                  </a:cxn>
                  <a:cxn ang="0">
                    <a:pos x="connsiteX3907" y="connsiteY3907"/>
                  </a:cxn>
                  <a:cxn ang="0">
                    <a:pos x="connsiteX3908" y="connsiteY3908"/>
                  </a:cxn>
                  <a:cxn ang="0">
                    <a:pos x="connsiteX3909" y="connsiteY3909"/>
                  </a:cxn>
                  <a:cxn ang="0">
                    <a:pos x="connsiteX3910" y="connsiteY3910"/>
                  </a:cxn>
                  <a:cxn ang="0">
                    <a:pos x="connsiteX3911" y="connsiteY3911"/>
                  </a:cxn>
                  <a:cxn ang="0">
                    <a:pos x="connsiteX3912" y="connsiteY3912"/>
                  </a:cxn>
                  <a:cxn ang="0">
                    <a:pos x="connsiteX3913" y="connsiteY3913"/>
                  </a:cxn>
                  <a:cxn ang="0">
                    <a:pos x="connsiteX3914" y="connsiteY3914"/>
                  </a:cxn>
                  <a:cxn ang="0">
                    <a:pos x="connsiteX3915" y="connsiteY3915"/>
                  </a:cxn>
                  <a:cxn ang="0">
                    <a:pos x="connsiteX3916" y="connsiteY3916"/>
                  </a:cxn>
                  <a:cxn ang="0">
                    <a:pos x="connsiteX3917" y="connsiteY3917"/>
                  </a:cxn>
                  <a:cxn ang="0">
                    <a:pos x="connsiteX3918" y="connsiteY3918"/>
                  </a:cxn>
                  <a:cxn ang="0">
                    <a:pos x="connsiteX3919" y="connsiteY3919"/>
                  </a:cxn>
                  <a:cxn ang="0">
                    <a:pos x="connsiteX3920" y="connsiteY3920"/>
                  </a:cxn>
                  <a:cxn ang="0">
                    <a:pos x="connsiteX3921" y="connsiteY3921"/>
                  </a:cxn>
                  <a:cxn ang="0">
                    <a:pos x="connsiteX3922" y="connsiteY3922"/>
                  </a:cxn>
                  <a:cxn ang="0">
                    <a:pos x="connsiteX3923" y="connsiteY3923"/>
                  </a:cxn>
                  <a:cxn ang="0">
                    <a:pos x="connsiteX3924" y="connsiteY3924"/>
                  </a:cxn>
                  <a:cxn ang="0">
                    <a:pos x="connsiteX3925" y="connsiteY3925"/>
                  </a:cxn>
                  <a:cxn ang="0">
                    <a:pos x="connsiteX3926" y="connsiteY3926"/>
                  </a:cxn>
                  <a:cxn ang="0">
                    <a:pos x="connsiteX3927" y="connsiteY3927"/>
                  </a:cxn>
                  <a:cxn ang="0">
                    <a:pos x="connsiteX3928" y="connsiteY3928"/>
                  </a:cxn>
                  <a:cxn ang="0">
                    <a:pos x="connsiteX3929" y="connsiteY3929"/>
                  </a:cxn>
                  <a:cxn ang="0">
                    <a:pos x="connsiteX3930" y="connsiteY3930"/>
                  </a:cxn>
                  <a:cxn ang="0">
                    <a:pos x="connsiteX3931" y="connsiteY3931"/>
                  </a:cxn>
                  <a:cxn ang="0">
                    <a:pos x="connsiteX3932" y="connsiteY3932"/>
                  </a:cxn>
                  <a:cxn ang="0">
                    <a:pos x="connsiteX3933" y="connsiteY3933"/>
                  </a:cxn>
                  <a:cxn ang="0">
                    <a:pos x="connsiteX3934" y="connsiteY3934"/>
                  </a:cxn>
                  <a:cxn ang="0">
                    <a:pos x="connsiteX3935" y="connsiteY3935"/>
                  </a:cxn>
                  <a:cxn ang="0">
                    <a:pos x="connsiteX3936" y="connsiteY3936"/>
                  </a:cxn>
                  <a:cxn ang="0">
                    <a:pos x="connsiteX3937" y="connsiteY3937"/>
                  </a:cxn>
                  <a:cxn ang="0">
                    <a:pos x="connsiteX3938" y="connsiteY3938"/>
                  </a:cxn>
                  <a:cxn ang="0">
                    <a:pos x="connsiteX3939" y="connsiteY3939"/>
                  </a:cxn>
                  <a:cxn ang="0">
                    <a:pos x="connsiteX3940" y="connsiteY3940"/>
                  </a:cxn>
                  <a:cxn ang="0">
                    <a:pos x="connsiteX3941" y="connsiteY3941"/>
                  </a:cxn>
                  <a:cxn ang="0">
                    <a:pos x="connsiteX3942" y="connsiteY3942"/>
                  </a:cxn>
                  <a:cxn ang="0">
                    <a:pos x="connsiteX3943" y="connsiteY3943"/>
                  </a:cxn>
                  <a:cxn ang="0">
                    <a:pos x="connsiteX3944" y="connsiteY3944"/>
                  </a:cxn>
                  <a:cxn ang="0">
                    <a:pos x="connsiteX3945" y="connsiteY3945"/>
                  </a:cxn>
                  <a:cxn ang="0">
                    <a:pos x="connsiteX3946" y="connsiteY3946"/>
                  </a:cxn>
                  <a:cxn ang="0">
                    <a:pos x="connsiteX3947" y="connsiteY3947"/>
                  </a:cxn>
                  <a:cxn ang="0">
                    <a:pos x="connsiteX3948" y="connsiteY3948"/>
                  </a:cxn>
                  <a:cxn ang="0">
                    <a:pos x="connsiteX3949" y="connsiteY3949"/>
                  </a:cxn>
                  <a:cxn ang="0">
                    <a:pos x="connsiteX3950" y="connsiteY3950"/>
                  </a:cxn>
                  <a:cxn ang="0">
                    <a:pos x="connsiteX3951" y="connsiteY3951"/>
                  </a:cxn>
                  <a:cxn ang="0">
                    <a:pos x="connsiteX3952" y="connsiteY3952"/>
                  </a:cxn>
                  <a:cxn ang="0">
                    <a:pos x="connsiteX3953" y="connsiteY3953"/>
                  </a:cxn>
                  <a:cxn ang="0">
                    <a:pos x="connsiteX3954" y="connsiteY3954"/>
                  </a:cxn>
                  <a:cxn ang="0">
                    <a:pos x="connsiteX3955" y="connsiteY3955"/>
                  </a:cxn>
                  <a:cxn ang="0">
                    <a:pos x="connsiteX3956" y="connsiteY3956"/>
                  </a:cxn>
                  <a:cxn ang="0">
                    <a:pos x="connsiteX3957" y="connsiteY3957"/>
                  </a:cxn>
                  <a:cxn ang="0">
                    <a:pos x="connsiteX3958" y="connsiteY3958"/>
                  </a:cxn>
                  <a:cxn ang="0">
                    <a:pos x="connsiteX3959" y="connsiteY3959"/>
                  </a:cxn>
                  <a:cxn ang="0">
                    <a:pos x="connsiteX3960" y="connsiteY3960"/>
                  </a:cxn>
                  <a:cxn ang="0">
                    <a:pos x="connsiteX3961" y="connsiteY3961"/>
                  </a:cxn>
                  <a:cxn ang="0">
                    <a:pos x="connsiteX3962" y="connsiteY3962"/>
                  </a:cxn>
                  <a:cxn ang="0">
                    <a:pos x="connsiteX3963" y="connsiteY3963"/>
                  </a:cxn>
                  <a:cxn ang="0">
                    <a:pos x="connsiteX3964" y="connsiteY3964"/>
                  </a:cxn>
                  <a:cxn ang="0">
                    <a:pos x="connsiteX3965" y="connsiteY3965"/>
                  </a:cxn>
                  <a:cxn ang="0">
                    <a:pos x="connsiteX3966" y="connsiteY3966"/>
                  </a:cxn>
                  <a:cxn ang="0">
                    <a:pos x="connsiteX3967" y="connsiteY3967"/>
                  </a:cxn>
                  <a:cxn ang="0">
                    <a:pos x="connsiteX3968" y="connsiteY3968"/>
                  </a:cxn>
                  <a:cxn ang="0">
                    <a:pos x="connsiteX3969" y="connsiteY3969"/>
                  </a:cxn>
                  <a:cxn ang="0">
                    <a:pos x="connsiteX3970" y="connsiteY3970"/>
                  </a:cxn>
                  <a:cxn ang="0">
                    <a:pos x="connsiteX3971" y="connsiteY3971"/>
                  </a:cxn>
                  <a:cxn ang="0">
                    <a:pos x="connsiteX3972" y="connsiteY3972"/>
                  </a:cxn>
                  <a:cxn ang="0">
                    <a:pos x="connsiteX3973" y="connsiteY3973"/>
                  </a:cxn>
                  <a:cxn ang="0">
                    <a:pos x="connsiteX3974" y="connsiteY3974"/>
                  </a:cxn>
                  <a:cxn ang="0">
                    <a:pos x="connsiteX3975" y="connsiteY3975"/>
                  </a:cxn>
                  <a:cxn ang="0">
                    <a:pos x="connsiteX3976" y="connsiteY3976"/>
                  </a:cxn>
                  <a:cxn ang="0">
                    <a:pos x="connsiteX3977" y="connsiteY3977"/>
                  </a:cxn>
                  <a:cxn ang="0">
                    <a:pos x="connsiteX3978" y="connsiteY3978"/>
                  </a:cxn>
                  <a:cxn ang="0">
                    <a:pos x="connsiteX3979" y="connsiteY3979"/>
                  </a:cxn>
                  <a:cxn ang="0">
                    <a:pos x="connsiteX3980" y="connsiteY3980"/>
                  </a:cxn>
                  <a:cxn ang="0">
                    <a:pos x="connsiteX3981" y="connsiteY3981"/>
                  </a:cxn>
                  <a:cxn ang="0">
                    <a:pos x="connsiteX3982" y="connsiteY3982"/>
                  </a:cxn>
                  <a:cxn ang="0">
                    <a:pos x="connsiteX3983" y="connsiteY3983"/>
                  </a:cxn>
                  <a:cxn ang="0">
                    <a:pos x="connsiteX3984" y="connsiteY3984"/>
                  </a:cxn>
                  <a:cxn ang="0">
                    <a:pos x="connsiteX3985" y="connsiteY3985"/>
                  </a:cxn>
                  <a:cxn ang="0">
                    <a:pos x="connsiteX3986" y="connsiteY3986"/>
                  </a:cxn>
                  <a:cxn ang="0">
                    <a:pos x="connsiteX3987" y="connsiteY3987"/>
                  </a:cxn>
                  <a:cxn ang="0">
                    <a:pos x="connsiteX3988" y="connsiteY3988"/>
                  </a:cxn>
                  <a:cxn ang="0">
                    <a:pos x="connsiteX3989" y="connsiteY3989"/>
                  </a:cxn>
                  <a:cxn ang="0">
                    <a:pos x="connsiteX3990" y="connsiteY3990"/>
                  </a:cxn>
                  <a:cxn ang="0">
                    <a:pos x="connsiteX3991" y="connsiteY3991"/>
                  </a:cxn>
                  <a:cxn ang="0">
                    <a:pos x="connsiteX3992" y="connsiteY3992"/>
                  </a:cxn>
                  <a:cxn ang="0">
                    <a:pos x="connsiteX3993" y="connsiteY3993"/>
                  </a:cxn>
                  <a:cxn ang="0">
                    <a:pos x="connsiteX3994" y="connsiteY3994"/>
                  </a:cxn>
                  <a:cxn ang="0">
                    <a:pos x="connsiteX3995" y="connsiteY3995"/>
                  </a:cxn>
                  <a:cxn ang="0">
                    <a:pos x="connsiteX3996" y="connsiteY3996"/>
                  </a:cxn>
                  <a:cxn ang="0">
                    <a:pos x="connsiteX3997" y="connsiteY3997"/>
                  </a:cxn>
                  <a:cxn ang="0">
                    <a:pos x="connsiteX3998" y="connsiteY3998"/>
                  </a:cxn>
                  <a:cxn ang="0">
                    <a:pos x="connsiteX3999" y="connsiteY3999"/>
                  </a:cxn>
                  <a:cxn ang="0">
                    <a:pos x="connsiteX4000" y="connsiteY4000"/>
                  </a:cxn>
                  <a:cxn ang="0">
                    <a:pos x="connsiteX4001" y="connsiteY4001"/>
                  </a:cxn>
                  <a:cxn ang="0">
                    <a:pos x="connsiteX4002" y="connsiteY4002"/>
                  </a:cxn>
                  <a:cxn ang="0">
                    <a:pos x="connsiteX4003" y="connsiteY4003"/>
                  </a:cxn>
                  <a:cxn ang="0">
                    <a:pos x="connsiteX4004" y="connsiteY4004"/>
                  </a:cxn>
                  <a:cxn ang="0">
                    <a:pos x="connsiteX4005" y="connsiteY4005"/>
                  </a:cxn>
                  <a:cxn ang="0">
                    <a:pos x="connsiteX4006" y="connsiteY4006"/>
                  </a:cxn>
                  <a:cxn ang="0">
                    <a:pos x="connsiteX4007" y="connsiteY4007"/>
                  </a:cxn>
                  <a:cxn ang="0">
                    <a:pos x="connsiteX4008" y="connsiteY4008"/>
                  </a:cxn>
                  <a:cxn ang="0">
                    <a:pos x="connsiteX4009" y="connsiteY4009"/>
                  </a:cxn>
                  <a:cxn ang="0">
                    <a:pos x="connsiteX4010" y="connsiteY4010"/>
                  </a:cxn>
                  <a:cxn ang="0">
                    <a:pos x="connsiteX4011" y="connsiteY4011"/>
                  </a:cxn>
                  <a:cxn ang="0">
                    <a:pos x="connsiteX4012" y="connsiteY4012"/>
                  </a:cxn>
                  <a:cxn ang="0">
                    <a:pos x="connsiteX4013" y="connsiteY4013"/>
                  </a:cxn>
                  <a:cxn ang="0">
                    <a:pos x="connsiteX4014" y="connsiteY4014"/>
                  </a:cxn>
                  <a:cxn ang="0">
                    <a:pos x="connsiteX4015" y="connsiteY4015"/>
                  </a:cxn>
                  <a:cxn ang="0">
                    <a:pos x="connsiteX4016" y="connsiteY4016"/>
                  </a:cxn>
                  <a:cxn ang="0">
                    <a:pos x="connsiteX4017" y="connsiteY4017"/>
                  </a:cxn>
                  <a:cxn ang="0">
                    <a:pos x="connsiteX4018" y="connsiteY4018"/>
                  </a:cxn>
                  <a:cxn ang="0">
                    <a:pos x="connsiteX4019" y="connsiteY4019"/>
                  </a:cxn>
                  <a:cxn ang="0">
                    <a:pos x="connsiteX4020" y="connsiteY4020"/>
                  </a:cxn>
                  <a:cxn ang="0">
                    <a:pos x="connsiteX4021" y="connsiteY4021"/>
                  </a:cxn>
                  <a:cxn ang="0">
                    <a:pos x="connsiteX4022" y="connsiteY4022"/>
                  </a:cxn>
                  <a:cxn ang="0">
                    <a:pos x="connsiteX4023" y="connsiteY4023"/>
                  </a:cxn>
                  <a:cxn ang="0">
                    <a:pos x="connsiteX4024" y="connsiteY4024"/>
                  </a:cxn>
                  <a:cxn ang="0">
                    <a:pos x="connsiteX4025" y="connsiteY4025"/>
                  </a:cxn>
                  <a:cxn ang="0">
                    <a:pos x="connsiteX4026" y="connsiteY4026"/>
                  </a:cxn>
                  <a:cxn ang="0">
                    <a:pos x="connsiteX4027" y="connsiteY4027"/>
                  </a:cxn>
                  <a:cxn ang="0">
                    <a:pos x="connsiteX4028" y="connsiteY4028"/>
                  </a:cxn>
                  <a:cxn ang="0">
                    <a:pos x="connsiteX4029" y="connsiteY4029"/>
                  </a:cxn>
                  <a:cxn ang="0">
                    <a:pos x="connsiteX4030" y="connsiteY4030"/>
                  </a:cxn>
                  <a:cxn ang="0">
                    <a:pos x="connsiteX4031" y="connsiteY4031"/>
                  </a:cxn>
                  <a:cxn ang="0">
                    <a:pos x="connsiteX4032" y="connsiteY4032"/>
                  </a:cxn>
                  <a:cxn ang="0">
                    <a:pos x="connsiteX4033" y="connsiteY4033"/>
                  </a:cxn>
                  <a:cxn ang="0">
                    <a:pos x="connsiteX4034" y="connsiteY4034"/>
                  </a:cxn>
                  <a:cxn ang="0">
                    <a:pos x="connsiteX4035" y="connsiteY4035"/>
                  </a:cxn>
                  <a:cxn ang="0">
                    <a:pos x="connsiteX4036" y="connsiteY4036"/>
                  </a:cxn>
                  <a:cxn ang="0">
                    <a:pos x="connsiteX4037" y="connsiteY4037"/>
                  </a:cxn>
                  <a:cxn ang="0">
                    <a:pos x="connsiteX4038" y="connsiteY4038"/>
                  </a:cxn>
                  <a:cxn ang="0">
                    <a:pos x="connsiteX4039" y="connsiteY4039"/>
                  </a:cxn>
                  <a:cxn ang="0">
                    <a:pos x="connsiteX4040" y="connsiteY4040"/>
                  </a:cxn>
                  <a:cxn ang="0">
                    <a:pos x="connsiteX4041" y="connsiteY4041"/>
                  </a:cxn>
                  <a:cxn ang="0">
                    <a:pos x="connsiteX4042" y="connsiteY4042"/>
                  </a:cxn>
                  <a:cxn ang="0">
                    <a:pos x="connsiteX4043" y="connsiteY4043"/>
                  </a:cxn>
                  <a:cxn ang="0">
                    <a:pos x="connsiteX4044" y="connsiteY4044"/>
                  </a:cxn>
                  <a:cxn ang="0">
                    <a:pos x="connsiteX4045" y="connsiteY4045"/>
                  </a:cxn>
                  <a:cxn ang="0">
                    <a:pos x="connsiteX4046" y="connsiteY4046"/>
                  </a:cxn>
                  <a:cxn ang="0">
                    <a:pos x="connsiteX4047" y="connsiteY4047"/>
                  </a:cxn>
                  <a:cxn ang="0">
                    <a:pos x="connsiteX4048" y="connsiteY4048"/>
                  </a:cxn>
                  <a:cxn ang="0">
                    <a:pos x="connsiteX4049" y="connsiteY4049"/>
                  </a:cxn>
                  <a:cxn ang="0">
                    <a:pos x="connsiteX4050" y="connsiteY4050"/>
                  </a:cxn>
                  <a:cxn ang="0">
                    <a:pos x="connsiteX4051" y="connsiteY4051"/>
                  </a:cxn>
                  <a:cxn ang="0">
                    <a:pos x="connsiteX4052" y="connsiteY4052"/>
                  </a:cxn>
                  <a:cxn ang="0">
                    <a:pos x="connsiteX4053" y="connsiteY4053"/>
                  </a:cxn>
                  <a:cxn ang="0">
                    <a:pos x="connsiteX4054" y="connsiteY4054"/>
                  </a:cxn>
                  <a:cxn ang="0">
                    <a:pos x="connsiteX4055" y="connsiteY4055"/>
                  </a:cxn>
                  <a:cxn ang="0">
                    <a:pos x="connsiteX4056" y="connsiteY4056"/>
                  </a:cxn>
                  <a:cxn ang="0">
                    <a:pos x="connsiteX4057" y="connsiteY4057"/>
                  </a:cxn>
                  <a:cxn ang="0">
                    <a:pos x="connsiteX4058" y="connsiteY4058"/>
                  </a:cxn>
                  <a:cxn ang="0">
                    <a:pos x="connsiteX4059" y="connsiteY4059"/>
                  </a:cxn>
                  <a:cxn ang="0">
                    <a:pos x="connsiteX4060" y="connsiteY4060"/>
                  </a:cxn>
                  <a:cxn ang="0">
                    <a:pos x="connsiteX4061" y="connsiteY4061"/>
                  </a:cxn>
                  <a:cxn ang="0">
                    <a:pos x="connsiteX4062" y="connsiteY4062"/>
                  </a:cxn>
                  <a:cxn ang="0">
                    <a:pos x="connsiteX4063" y="connsiteY4063"/>
                  </a:cxn>
                  <a:cxn ang="0">
                    <a:pos x="connsiteX4064" y="connsiteY4064"/>
                  </a:cxn>
                  <a:cxn ang="0">
                    <a:pos x="connsiteX4065" y="connsiteY4065"/>
                  </a:cxn>
                  <a:cxn ang="0">
                    <a:pos x="connsiteX4066" y="connsiteY4066"/>
                  </a:cxn>
                  <a:cxn ang="0">
                    <a:pos x="connsiteX4067" y="connsiteY4067"/>
                  </a:cxn>
                  <a:cxn ang="0">
                    <a:pos x="connsiteX4068" y="connsiteY4068"/>
                  </a:cxn>
                  <a:cxn ang="0">
                    <a:pos x="connsiteX4069" y="connsiteY4069"/>
                  </a:cxn>
                  <a:cxn ang="0">
                    <a:pos x="connsiteX4070" y="connsiteY4070"/>
                  </a:cxn>
                  <a:cxn ang="0">
                    <a:pos x="connsiteX4071" y="connsiteY4071"/>
                  </a:cxn>
                  <a:cxn ang="0">
                    <a:pos x="connsiteX4072" y="connsiteY4072"/>
                  </a:cxn>
                  <a:cxn ang="0">
                    <a:pos x="connsiteX4073" y="connsiteY4073"/>
                  </a:cxn>
                  <a:cxn ang="0">
                    <a:pos x="connsiteX4074" y="connsiteY4074"/>
                  </a:cxn>
                  <a:cxn ang="0">
                    <a:pos x="connsiteX4075" y="connsiteY4075"/>
                  </a:cxn>
                  <a:cxn ang="0">
                    <a:pos x="connsiteX4076" y="connsiteY4076"/>
                  </a:cxn>
                  <a:cxn ang="0">
                    <a:pos x="connsiteX4077" y="connsiteY4077"/>
                  </a:cxn>
                  <a:cxn ang="0">
                    <a:pos x="connsiteX4078" y="connsiteY4078"/>
                  </a:cxn>
                  <a:cxn ang="0">
                    <a:pos x="connsiteX4079" y="connsiteY4079"/>
                  </a:cxn>
                  <a:cxn ang="0">
                    <a:pos x="connsiteX4080" y="connsiteY4080"/>
                  </a:cxn>
                  <a:cxn ang="0">
                    <a:pos x="connsiteX4081" y="connsiteY4081"/>
                  </a:cxn>
                  <a:cxn ang="0">
                    <a:pos x="connsiteX4082" y="connsiteY4082"/>
                  </a:cxn>
                  <a:cxn ang="0">
                    <a:pos x="connsiteX4083" y="connsiteY4083"/>
                  </a:cxn>
                  <a:cxn ang="0">
                    <a:pos x="connsiteX4084" y="connsiteY4084"/>
                  </a:cxn>
                  <a:cxn ang="0">
                    <a:pos x="connsiteX4085" y="connsiteY4085"/>
                  </a:cxn>
                  <a:cxn ang="0">
                    <a:pos x="connsiteX4086" y="connsiteY4086"/>
                  </a:cxn>
                  <a:cxn ang="0">
                    <a:pos x="connsiteX4087" y="connsiteY4087"/>
                  </a:cxn>
                  <a:cxn ang="0">
                    <a:pos x="connsiteX4088" y="connsiteY4088"/>
                  </a:cxn>
                  <a:cxn ang="0">
                    <a:pos x="connsiteX4089" y="connsiteY4089"/>
                  </a:cxn>
                  <a:cxn ang="0">
                    <a:pos x="connsiteX4090" y="connsiteY4090"/>
                  </a:cxn>
                  <a:cxn ang="0">
                    <a:pos x="connsiteX4091" y="connsiteY4091"/>
                  </a:cxn>
                  <a:cxn ang="0">
                    <a:pos x="connsiteX4092" y="connsiteY4092"/>
                  </a:cxn>
                  <a:cxn ang="0">
                    <a:pos x="connsiteX4093" y="connsiteY4093"/>
                  </a:cxn>
                  <a:cxn ang="0">
                    <a:pos x="connsiteX4094" y="connsiteY4094"/>
                  </a:cxn>
                  <a:cxn ang="0">
                    <a:pos x="connsiteX4095" y="connsiteY4095"/>
                  </a:cxn>
                  <a:cxn ang="0">
                    <a:pos x="connsiteX4096" y="connsiteY4096"/>
                  </a:cxn>
                  <a:cxn ang="0">
                    <a:pos x="connsiteX4097" y="connsiteY4097"/>
                  </a:cxn>
                  <a:cxn ang="0">
                    <a:pos x="connsiteX4098" y="connsiteY4098"/>
                  </a:cxn>
                  <a:cxn ang="0">
                    <a:pos x="connsiteX4099" y="connsiteY4099"/>
                  </a:cxn>
                  <a:cxn ang="0">
                    <a:pos x="connsiteX4100" y="connsiteY4100"/>
                  </a:cxn>
                  <a:cxn ang="0">
                    <a:pos x="connsiteX4101" y="connsiteY4101"/>
                  </a:cxn>
                  <a:cxn ang="0">
                    <a:pos x="connsiteX4102" y="connsiteY4102"/>
                  </a:cxn>
                  <a:cxn ang="0">
                    <a:pos x="connsiteX4103" y="connsiteY4103"/>
                  </a:cxn>
                  <a:cxn ang="0">
                    <a:pos x="connsiteX4104" y="connsiteY4104"/>
                  </a:cxn>
                  <a:cxn ang="0">
                    <a:pos x="connsiteX4105" y="connsiteY4105"/>
                  </a:cxn>
                  <a:cxn ang="0">
                    <a:pos x="connsiteX4106" y="connsiteY4106"/>
                  </a:cxn>
                  <a:cxn ang="0">
                    <a:pos x="connsiteX4107" y="connsiteY4107"/>
                  </a:cxn>
                  <a:cxn ang="0">
                    <a:pos x="connsiteX4108" y="connsiteY4108"/>
                  </a:cxn>
                  <a:cxn ang="0">
                    <a:pos x="connsiteX4109" y="connsiteY4109"/>
                  </a:cxn>
                  <a:cxn ang="0">
                    <a:pos x="connsiteX4110" y="connsiteY4110"/>
                  </a:cxn>
                  <a:cxn ang="0">
                    <a:pos x="connsiteX4111" y="connsiteY4111"/>
                  </a:cxn>
                  <a:cxn ang="0">
                    <a:pos x="connsiteX4112" y="connsiteY4112"/>
                  </a:cxn>
                  <a:cxn ang="0">
                    <a:pos x="connsiteX4113" y="connsiteY4113"/>
                  </a:cxn>
                  <a:cxn ang="0">
                    <a:pos x="connsiteX4114" y="connsiteY4114"/>
                  </a:cxn>
                  <a:cxn ang="0">
                    <a:pos x="connsiteX4115" y="connsiteY4115"/>
                  </a:cxn>
                  <a:cxn ang="0">
                    <a:pos x="connsiteX4116" y="connsiteY4116"/>
                  </a:cxn>
                  <a:cxn ang="0">
                    <a:pos x="connsiteX4117" y="connsiteY4117"/>
                  </a:cxn>
                  <a:cxn ang="0">
                    <a:pos x="connsiteX4118" y="connsiteY4118"/>
                  </a:cxn>
                  <a:cxn ang="0">
                    <a:pos x="connsiteX4119" y="connsiteY4119"/>
                  </a:cxn>
                  <a:cxn ang="0">
                    <a:pos x="connsiteX4120" y="connsiteY4120"/>
                  </a:cxn>
                  <a:cxn ang="0">
                    <a:pos x="connsiteX4121" y="connsiteY4121"/>
                  </a:cxn>
                  <a:cxn ang="0">
                    <a:pos x="connsiteX4122" y="connsiteY4122"/>
                  </a:cxn>
                  <a:cxn ang="0">
                    <a:pos x="connsiteX4123" y="connsiteY4123"/>
                  </a:cxn>
                  <a:cxn ang="0">
                    <a:pos x="connsiteX4124" y="connsiteY4124"/>
                  </a:cxn>
                  <a:cxn ang="0">
                    <a:pos x="connsiteX4125" y="connsiteY4125"/>
                  </a:cxn>
                  <a:cxn ang="0">
                    <a:pos x="connsiteX4126" y="connsiteY4126"/>
                  </a:cxn>
                  <a:cxn ang="0">
                    <a:pos x="connsiteX4127" y="connsiteY4127"/>
                  </a:cxn>
                  <a:cxn ang="0">
                    <a:pos x="connsiteX4128" y="connsiteY4128"/>
                  </a:cxn>
                  <a:cxn ang="0">
                    <a:pos x="connsiteX4129" y="connsiteY4129"/>
                  </a:cxn>
                  <a:cxn ang="0">
                    <a:pos x="connsiteX4130" y="connsiteY4130"/>
                  </a:cxn>
                  <a:cxn ang="0">
                    <a:pos x="connsiteX4131" y="connsiteY4131"/>
                  </a:cxn>
                  <a:cxn ang="0">
                    <a:pos x="connsiteX4132" y="connsiteY4132"/>
                  </a:cxn>
                  <a:cxn ang="0">
                    <a:pos x="connsiteX4133" y="connsiteY4133"/>
                  </a:cxn>
                  <a:cxn ang="0">
                    <a:pos x="connsiteX4134" y="connsiteY4134"/>
                  </a:cxn>
                  <a:cxn ang="0">
                    <a:pos x="connsiteX4135" y="connsiteY4135"/>
                  </a:cxn>
                  <a:cxn ang="0">
                    <a:pos x="connsiteX4136" y="connsiteY4136"/>
                  </a:cxn>
                  <a:cxn ang="0">
                    <a:pos x="connsiteX4137" y="connsiteY4137"/>
                  </a:cxn>
                  <a:cxn ang="0">
                    <a:pos x="connsiteX4138" y="connsiteY4138"/>
                  </a:cxn>
                  <a:cxn ang="0">
                    <a:pos x="connsiteX4139" y="connsiteY4139"/>
                  </a:cxn>
                  <a:cxn ang="0">
                    <a:pos x="connsiteX4140" y="connsiteY4140"/>
                  </a:cxn>
                  <a:cxn ang="0">
                    <a:pos x="connsiteX4141" y="connsiteY4141"/>
                  </a:cxn>
                  <a:cxn ang="0">
                    <a:pos x="connsiteX4142" y="connsiteY4142"/>
                  </a:cxn>
                  <a:cxn ang="0">
                    <a:pos x="connsiteX4143" y="connsiteY4143"/>
                  </a:cxn>
                  <a:cxn ang="0">
                    <a:pos x="connsiteX4144" y="connsiteY4144"/>
                  </a:cxn>
                  <a:cxn ang="0">
                    <a:pos x="connsiteX4145" y="connsiteY4145"/>
                  </a:cxn>
                  <a:cxn ang="0">
                    <a:pos x="connsiteX4146" y="connsiteY4146"/>
                  </a:cxn>
                  <a:cxn ang="0">
                    <a:pos x="connsiteX4147" y="connsiteY4147"/>
                  </a:cxn>
                  <a:cxn ang="0">
                    <a:pos x="connsiteX4148" y="connsiteY4148"/>
                  </a:cxn>
                  <a:cxn ang="0">
                    <a:pos x="connsiteX4149" y="connsiteY4149"/>
                  </a:cxn>
                  <a:cxn ang="0">
                    <a:pos x="connsiteX4150" y="connsiteY4150"/>
                  </a:cxn>
                  <a:cxn ang="0">
                    <a:pos x="connsiteX4151" y="connsiteY4151"/>
                  </a:cxn>
                  <a:cxn ang="0">
                    <a:pos x="connsiteX4152" y="connsiteY4152"/>
                  </a:cxn>
                  <a:cxn ang="0">
                    <a:pos x="connsiteX4153" y="connsiteY4153"/>
                  </a:cxn>
                  <a:cxn ang="0">
                    <a:pos x="connsiteX4154" y="connsiteY4154"/>
                  </a:cxn>
                  <a:cxn ang="0">
                    <a:pos x="connsiteX4155" y="connsiteY4155"/>
                  </a:cxn>
                  <a:cxn ang="0">
                    <a:pos x="connsiteX4156" y="connsiteY4156"/>
                  </a:cxn>
                  <a:cxn ang="0">
                    <a:pos x="connsiteX4157" y="connsiteY4157"/>
                  </a:cxn>
                  <a:cxn ang="0">
                    <a:pos x="connsiteX4158" y="connsiteY4158"/>
                  </a:cxn>
                  <a:cxn ang="0">
                    <a:pos x="connsiteX4159" y="connsiteY4159"/>
                  </a:cxn>
                  <a:cxn ang="0">
                    <a:pos x="connsiteX4160" y="connsiteY4160"/>
                  </a:cxn>
                  <a:cxn ang="0">
                    <a:pos x="connsiteX4161" y="connsiteY4161"/>
                  </a:cxn>
                  <a:cxn ang="0">
                    <a:pos x="connsiteX4162" y="connsiteY4162"/>
                  </a:cxn>
                  <a:cxn ang="0">
                    <a:pos x="connsiteX4163" y="connsiteY4163"/>
                  </a:cxn>
                  <a:cxn ang="0">
                    <a:pos x="connsiteX4164" y="connsiteY4164"/>
                  </a:cxn>
                  <a:cxn ang="0">
                    <a:pos x="connsiteX4165" y="connsiteY4165"/>
                  </a:cxn>
                  <a:cxn ang="0">
                    <a:pos x="connsiteX4166" y="connsiteY4166"/>
                  </a:cxn>
                  <a:cxn ang="0">
                    <a:pos x="connsiteX4167" y="connsiteY4167"/>
                  </a:cxn>
                  <a:cxn ang="0">
                    <a:pos x="connsiteX4168" y="connsiteY4168"/>
                  </a:cxn>
                  <a:cxn ang="0">
                    <a:pos x="connsiteX4169" y="connsiteY4169"/>
                  </a:cxn>
                  <a:cxn ang="0">
                    <a:pos x="connsiteX4170" y="connsiteY4170"/>
                  </a:cxn>
                  <a:cxn ang="0">
                    <a:pos x="connsiteX4171" y="connsiteY4171"/>
                  </a:cxn>
                  <a:cxn ang="0">
                    <a:pos x="connsiteX4172" y="connsiteY4172"/>
                  </a:cxn>
                  <a:cxn ang="0">
                    <a:pos x="connsiteX4173" y="connsiteY4173"/>
                  </a:cxn>
                  <a:cxn ang="0">
                    <a:pos x="connsiteX4174" y="connsiteY4174"/>
                  </a:cxn>
                  <a:cxn ang="0">
                    <a:pos x="connsiteX4175" y="connsiteY4175"/>
                  </a:cxn>
                  <a:cxn ang="0">
                    <a:pos x="connsiteX4176" y="connsiteY4176"/>
                  </a:cxn>
                  <a:cxn ang="0">
                    <a:pos x="connsiteX4177" y="connsiteY4177"/>
                  </a:cxn>
                  <a:cxn ang="0">
                    <a:pos x="connsiteX4178" y="connsiteY4178"/>
                  </a:cxn>
                  <a:cxn ang="0">
                    <a:pos x="connsiteX4179" y="connsiteY4179"/>
                  </a:cxn>
                  <a:cxn ang="0">
                    <a:pos x="connsiteX4180" y="connsiteY4180"/>
                  </a:cxn>
                  <a:cxn ang="0">
                    <a:pos x="connsiteX4181" y="connsiteY4181"/>
                  </a:cxn>
                  <a:cxn ang="0">
                    <a:pos x="connsiteX4182" y="connsiteY4182"/>
                  </a:cxn>
                  <a:cxn ang="0">
                    <a:pos x="connsiteX4183" y="connsiteY4183"/>
                  </a:cxn>
                  <a:cxn ang="0">
                    <a:pos x="connsiteX4184" y="connsiteY4184"/>
                  </a:cxn>
                  <a:cxn ang="0">
                    <a:pos x="connsiteX4185" y="connsiteY4185"/>
                  </a:cxn>
                  <a:cxn ang="0">
                    <a:pos x="connsiteX4186" y="connsiteY4186"/>
                  </a:cxn>
                  <a:cxn ang="0">
                    <a:pos x="connsiteX4187" y="connsiteY4187"/>
                  </a:cxn>
                  <a:cxn ang="0">
                    <a:pos x="connsiteX4188" y="connsiteY4188"/>
                  </a:cxn>
                  <a:cxn ang="0">
                    <a:pos x="connsiteX4189" y="connsiteY4189"/>
                  </a:cxn>
                  <a:cxn ang="0">
                    <a:pos x="connsiteX4190" y="connsiteY4190"/>
                  </a:cxn>
                  <a:cxn ang="0">
                    <a:pos x="connsiteX4191" y="connsiteY4191"/>
                  </a:cxn>
                  <a:cxn ang="0">
                    <a:pos x="connsiteX4192" y="connsiteY4192"/>
                  </a:cxn>
                  <a:cxn ang="0">
                    <a:pos x="connsiteX4193" y="connsiteY4193"/>
                  </a:cxn>
                  <a:cxn ang="0">
                    <a:pos x="connsiteX4194" y="connsiteY4194"/>
                  </a:cxn>
                  <a:cxn ang="0">
                    <a:pos x="connsiteX4195" y="connsiteY4195"/>
                  </a:cxn>
                  <a:cxn ang="0">
                    <a:pos x="connsiteX4196" y="connsiteY4196"/>
                  </a:cxn>
                  <a:cxn ang="0">
                    <a:pos x="connsiteX4197" y="connsiteY4197"/>
                  </a:cxn>
                  <a:cxn ang="0">
                    <a:pos x="connsiteX4198" y="connsiteY4198"/>
                  </a:cxn>
                  <a:cxn ang="0">
                    <a:pos x="connsiteX4199" y="connsiteY4199"/>
                  </a:cxn>
                  <a:cxn ang="0">
                    <a:pos x="connsiteX4200" y="connsiteY4200"/>
                  </a:cxn>
                  <a:cxn ang="0">
                    <a:pos x="connsiteX4201" y="connsiteY4201"/>
                  </a:cxn>
                  <a:cxn ang="0">
                    <a:pos x="connsiteX4202" y="connsiteY4202"/>
                  </a:cxn>
                  <a:cxn ang="0">
                    <a:pos x="connsiteX4203" y="connsiteY4203"/>
                  </a:cxn>
                  <a:cxn ang="0">
                    <a:pos x="connsiteX4204" y="connsiteY4204"/>
                  </a:cxn>
                  <a:cxn ang="0">
                    <a:pos x="connsiteX4205" y="connsiteY4205"/>
                  </a:cxn>
                  <a:cxn ang="0">
                    <a:pos x="connsiteX4206" y="connsiteY4206"/>
                  </a:cxn>
                  <a:cxn ang="0">
                    <a:pos x="connsiteX4207" y="connsiteY4207"/>
                  </a:cxn>
                  <a:cxn ang="0">
                    <a:pos x="connsiteX4208" y="connsiteY4208"/>
                  </a:cxn>
                  <a:cxn ang="0">
                    <a:pos x="connsiteX4209" y="connsiteY4209"/>
                  </a:cxn>
                  <a:cxn ang="0">
                    <a:pos x="connsiteX4210" y="connsiteY4210"/>
                  </a:cxn>
                  <a:cxn ang="0">
                    <a:pos x="connsiteX4211" y="connsiteY4211"/>
                  </a:cxn>
                  <a:cxn ang="0">
                    <a:pos x="connsiteX4212" y="connsiteY4212"/>
                  </a:cxn>
                  <a:cxn ang="0">
                    <a:pos x="connsiteX4213" y="connsiteY4213"/>
                  </a:cxn>
                  <a:cxn ang="0">
                    <a:pos x="connsiteX4214" y="connsiteY4214"/>
                  </a:cxn>
                  <a:cxn ang="0">
                    <a:pos x="connsiteX4215" y="connsiteY4215"/>
                  </a:cxn>
                  <a:cxn ang="0">
                    <a:pos x="connsiteX4216" y="connsiteY4216"/>
                  </a:cxn>
                  <a:cxn ang="0">
                    <a:pos x="connsiteX4217" y="connsiteY4217"/>
                  </a:cxn>
                  <a:cxn ang="0">
                    <a:pos x="connsiteX4218" y="connsiteY4218"/>
                  </a:cxn>
                  <a:cxn ang="0">
                    <a:pos x="connsiteX4219" y="connsiteY4219"/>
                  </a:cxn>
                  <a:cxn ang="0">
                    <a:pos x="connsiteX4220" y="connsiteY4220"/>
                  </a:cxn>
                  <a:cxn ang="0">
                    <a:pos x="connsiteX4221" y="connsiteY4221"/>
                  </a:cxn>
                  <a:cxn ang="0">
                    <a:pos x="connsiteX4222" y="connsiteY4222"/>
                  </a:cxn>
                  <a:cxn ang="0">
                    <a:pos x="connsiteX4223" y="connsiteY4223"/>
                  </a:cxn>
                  <a:cxn ang="0">
                    <a:pos x="connsiteX4224" y="connsiteY4224"/>
                  </a:cxn>
                  <a:cxn ang="0">
                    <a:pos x="connsiteX4225" y="connsiteY4225"/>
                  </a:cxn>
                  <a:cxn ang="0">
                    <a:pos x="connsiteX4226" y="connsiteY4226"/>
                  </a:cxn>
                  <a:cxn ang="0">
                    <a:pos x="connsiteX4227" y="connsiteY4227"/>
                  </a:cxn>
                  <a:cxn ang="0">
                    <a:pos x="connsiteX4228" y="connsiteY4228"/>
                  </a:cxn>
                  <a:cxn ang="0">
                    <a:pos x="connsiteX4229" y="connsiteY4229"/>
                  </a:cxn>
                  <a:cxn ang="0">
                    <a:pos x="connsiteX4230" y="connsiteY4230"/>
                  </a:cxn>
                  <a:cxn ang="0">
                    <a:pos x="connsiteX4231" y="connsiteY4231"/>
                  </a:cxn>
                  <a:cxn ang="0">
                    <a:pos x="connsiteX4232" y="connsiteY4232"/>
                  </a:cxn>
                  <a:cxn ang="0">
                    <a:pos x="connsiteX4233" y="connsiteY4233"/>
                  </a:cxn>
                  <a:cxn ang="0">
                    <a:pos x="connsiteX4234" y="connsiteY4234"/>
                  </a:cxn>
                  <a:cxn ang="0">
                    <a:pos x="connsiteX4235" y="connsiteY4235"/>
                  </a:cxn>
                  <a:cxn ang="0">
                    <a:pos x="connsiteX4236" y="connsiteY4236"/>
                  </a:cxn>
                  <a:cxn ang="0">
                    <a:pos x="connsiteX4237" y="connsiteY4237"/>
                  </a:cxn>
                  <a:cxn ang="0">
                    <a:pos x="connsiteX4238" y="connsiteY4238"/>
                  </a:cxn>
                  <a:cxn ang="0">
                    <a:pos x="connsiteX4239" y="connsiteY4239"/>
                  </a:cxn>
                  <a:cxn ang="0">
                    <a:pos x="connsiteX4240" y="connsiteY4240"/>
                  </a:cxn>
                  <a:cxn ang="0">
                    <a:pos x="connsiteX4241" y="connsiteY4241"/>
                  </a:cxn>
                  <a:cxn ang="0">
                    <a:pos x="connsiteX4242" y="connsiteY4242"/>
                  </a:cxn>
                  <a:cxn ang="0">
                    <a:pos x="connsiteX4243" y="connsiteY4243"/>
                  </a:cxn>
                  <a:cxn ang="0">
                    <a:pos x="connsiteX4244" y="connsiteY4244"/>
                  </a:cxn>
                  <a:cxn ang="0">
                    <a:pos x="connsiteX4245" y="connsiteY4245"/>
                  </a:cxn>
                  <a:cxn ang="0">
                    <a:pos x="connsiteX4246" y="connsiteY4246"/>
                  </a:cxn>
                  <a:cxn ang="0">
                    <a:pos x="connsiteX4247" y="connsiteY4247"/>
                  </a:cxn>
                  <a:cxn ang="0">
                    <a:pos x="connsiteX4248" y="connsiteY4248"/>
                  </a:cxn>
                  <a:cxn ang="0">
                    <a:pos x="connsiteX4249" y="connsiteY4249"/>
                  </a:cxn>
                  <a:cxn ang="0">
                    <a:pos x="connsiteX4250" y="connsiteY4250"/>
                  </a:cxn>
                  <a:cxn ang="0">
                    <a:pos x="connsiteX4251" y="connsiteY4251"/>
                  </a:cxn>
                  <a:cxn ang="0">
                    <a:pos x="connsiteX4252" y="connsiteY4252"/>
                  </a:cxn>
                  <a:cxn ang="0">
                    <a:pos x="connsiteX4253" y="connsiteY4253"/>
                  </a:cxn>
                  <a:cxn ang="0">
                    <a:pos x="connsiteX4254" y="connsiteY4254"/>
                  </a:cxn>
                  <a:cxn ang="0">
                    <a:pos x="connsiteX4255" y="connsiteY4255"/>
                  </a:cxn>
                  <a:cxn ang="0">
                    <a:pos x="connsiteX4256" y="connsiteY4256"/>
                  </a:cxn>
                  <a:cxn ang="0">
                    <a:pos x="connsiteX4257" y="connsiteY4257"/>
                  </a:cxn>
                  <a:cxn ang="0">
                    <a:pos x="connsiteX4258" y="connsiteY4258"/>
                  </a:cxn>
                  <a:cxn ang="0">
                    <a:pos x="connsiteX4259" y="connsiteY4259"/>
                  </a:cxn>
                  <a:cxn ang="0">
                    <a:pos x="connsiteX4260" y="connsiteY4260"/>
                  </a:cxn>
                  <a:cxn ang="0">
                    <a:pos x="connsiteX4261" y="connsiteY4261"/>
                  </a:cxn>
                  <a:cxn ang="0">
                    <a:pos x="connsiteX4262" y="connsiteY4262"/>
                  </a:cxn>
                  <a:cxn ang="0">
                    <a:pos x="connsiteX4263" y="connsiteY4263"/>
                  </a:cxn>
                  <a:cxn ang="0">
                    <a:pos x="connsiteX4264" y="connsiteY4264"/>
                  </a:cxn>
                  <a:cxn ang="0">
                    <a:pos x="connsiteX4265" y="connsiteY4265"/>
                  </a:cxn>
                  <a:cxn ang="0">
                    <a:pos x="connsiteX4266" y="connsiteY4266"/>
                  </a:cxn>
                  <a:cxn ang="0">
                    <a:pos x="connsiteX4267" y="connsiteY4267"/>
                  </a:cxn>
                  <a:cxn ang="0">
                    <a:pos x="connsiteX4268" y="connsiteY4268"/>
                  </a:cxn>
                  <a:cxn ang="0">
                    <a:pos x="connsiteX4269" y="connsiteY4269"/>
                  </a:cxn>
                  <a:cxn ang="0">
                    <a:pos x="connsiteX4270" y="connsiteY4270"/>
                  </a:cxn>
                  <a:cxn ang="0">
                    <a:pos x="connsiteX4271" y="connsiteY4271"/>
                  </a:cxn>
                  <a:cxn ang="0">
                    <a:pos x="connsiteX4272" y="connsiteY4272"/>
                  </a:cxn>
                  <a:cxn ang="0">
                    <a:pos x="connsiteX4273" y="connsiteY4273"/>
                  </a:cxn>
                  <a:cxn ang="0">
                    <a:pos x="connsiteX4274" y="connsiteY4274"/>
                  </a:cxn>
                  <a:cxn ang="0">
                    <a:pos x="connsiteX4275" y="connsiteY4275"/>
                  </a:cxn>
                  <a:cxn ang="0">
                    <a:pos x="connsiteX4276" y="connsiteY4276"/>
                  </a:cxn>
                  <a:cxn ang="0">
                    <a:pos x="connsiteX4277" y="connsiteY4277"/>
                  </a:cxn>
                  <a:cxn ang="0">
                    <a:pos x="connsiteX4278" y="connsiteY4278"/>
                  </a:cxn>
                  <a:cxn ang="0">
                    <a:pos x="connsiteX4279" y="connsiteY4279"/>
                  </a:cxn>
                  <a:cxn ang="0">
                    <a:pos x="connsiteX4280" y="connsiteY4280"/>
                  </a:cxn>
                  <a:cxn ang="0">
                    <a:pos x="connsiteX4281" y="connsiteY4281"/>
                  </a:cxn>
                  <a:cxn ang="0">
                    <a:pos x="connsiteX4282" y="connsiteY4282"/>
                  </a:cxn>
                  <a:cxn ang="0">
                    <a:pos x="connsiteX4283" y="connsiteY4283"/>
                  </a:cxn>
                  <a:cxn ang="0">
                    <a:pos x="connsiteX4284" y="connsiteY4284"/>
                  </a:cxn>
                  <a:cxn ang="0">
                    <a:pos x="connsiteX4285" y="connsiteY4285"/>
                  </a:cxn>
                  <a:cxn ang="0">
                    <a:pos x="connsiteX4286" y="connsiteY4286"/>
                  </a:cxn>
                  <a:cxn ang="0">
                    <a:pos x="connsiteX4287" y="connsiteY4287"/>
                  </a:cxn>
                  <a:cxn ang="0">
                    <a:pos x="connsiteX4288" y="connsiteY4288"/>
                  </a:cxn>
                  <a:cxn ang="0">
                    <a:pos x="connsiteX4289" y="connsiteY4289"/>
                  </a:cxn>
                  <a:cxn ang="0">
                    <a:pos x="connsiteX4290" y="connsiteY4290"/>
                  </a:cxn>
                  <a:cxn ang="0">
                    <a:pos x="connsiteX4291" y="connsiteY4291"/>
                  </a:cxn>
                  <a:cxn ang="0">
                    <a:pos x="connsiteX4292" y="connsiteY4292"/>
                  </a:cxn>
                  <a:cxn ang="0">
                    <a:pos x="connsiteX4293" y="connsiteY4293"/>
                  </a:cxn>
                  <a:cxn ang="0">
                    <a:pos x="connsiteX4294" y="connsiteY4294"/>
                  </a:cxn>
                  <a:cxn ang="0">
                    <a:pos x="connsiteX4295" y="connsiteY4295"/>
                  </a:cxn>
                  <a:cxn ang="0">
                    <a:pos x="connsiteX4296" y="connsiteY4296"/>
                  </a:cxn>
                  <a:cxn ang="0">
                    <a:pos x="connsiteX4297" y="connsiteY4297"/>
                  </a:cxn>
                  <a:cxn ang="0">
                    <a:pos x="connsiteX4298" y="connsiteY4298"/>
                  </a:cxn>
                  <a:cxn ang="0">
                    <a:pos x="connsiteX4299" y="connsiteY4299"/>
                  </a:cxn>
                  <a:cxn ang="0">
                    <a:pos x="connsiteX4300" y="connsiteY4300"/>
                  </a:cxn>
                  <a:cxn ang="0">
                    <a:pos x="connsiteX4301" y="connsiteY4301"/>
                  </a:cxn>
                  <a:cxn ang="0">
                    <a:pos x="connsiteX4302" y="connsiteY4302"/>
                  </a:cxn>
                  <a:cxn ang="0">
                    <a:pos x="connsiteX4303" y="connsiteY4303"/>
                  </a:cxn>
                  <a:cxn ang="0">
                    <a:pos x="connsiteX4304" y="connsiteY4304"/>
                  </a:cxn>
                  <a:cxn ang="0">
                    <a:pos x="connsiteX4305" y="connsiteY4305"/>
                  </a:cxn>
                  <a:cxn ang="0">
                    <a:pos x="connsiteX4306" y="connsiteY4306"/>
                  </a:cxn>
                  <a:cxn ang="0">
                    <a:pos x="connsiteX4307" y="connsiteY4307"/>
                  </a:cxn>
                  <a:cxn ang="0">
                    <a:pos x="connsiteX4308" y="connsiteY4308"/>
                  </a:cxn>
                  <a:cxn ang="0">
                    <a:pos x="connsiteX4309" y="connsiteY4309"/>
                  </a:cxn>
                  <a:cxn ang="0">
                    <a:pos x="connsiteX4310" y="connsiteY4310"/>
                  </a:cxn>
                  <a:cxn ang="0">
                    <a:pos x="connsiteX4311" y="connsiteY4311"/>
                  </a:cxn>
                  <a:cxn ang="0">
                    <a:pos x="connsiteX4312" y="connsiteY4312"/>
                  </a:cxn>
                  <a:cxn ang="0">
                    <a:pos x="connsiteX4313" y="connsiteY4313"/>
                  </a:cxn>
                  <a:cxn ang="0">
                    <a:pos x="connsiteX4314" y="connsiteY4314"/>
                  </a:cxn>
                  <a:cxn ang="0">
                    <a:pos x="connsiteX4315" y="connsiteY4315"/>
                  </a:cxn>
                  <a:cxn ang="0">
                    <a:pos x="connsiteX4316" y="connsiteY4316"/>
                  </a:cxn>
                  <a:cxn ang="0">
                    <a:pos x="connsiteX4317" y="connsiteY4317"/>
                  </a:cxn>
                  <a:cxn ang="0">
                    <a:pos x="connsiteX4318" y="connsiteY4318"/>
                  </a:cxn>
                  <a:cxn ang="0">
                    <a:pos x="connsiteX4319" y="connsiteY4319"/>
                  </a:cxn>
                  <a:cxn ang="0">
                    <a:pos x="connsiteX4320" y="connsiteY4320"/>
                  </a:cxn>
                  <a:cxn ang="0">
                    <a:pos x="connsiteX4321" y="connsiteY4321"/>
                  </a:cxn>
                  <a:cxn ang="0">
                    <a:pos x="connsiteX4322" y="connsiteY4322"/>
                  </a:cxn>
                  <a:cxn ang="0">
                    <a:pos x="connsiteX4323" y="connsiteY4323"/>
                  </a:cxn>
                  <a:cxn ang="0">
                    <a:pos x="connsiteX4324" y="connsiteY4324"/>
                  </a:cxn>
                  <a:cxn ang="0">
                    <a:pos x="connsiteX4325" y="connsiteY4325"/>
                  </a:cxn>
                  <a:cxn ang="0">
                    <a:pos x="connsiteX4326" y="connsiteY4326"/>
                  </a:cxn>
                  <a:cxn ang="0">
                    <a:pos x="connsiteX4327" y="connsiteY4327"/>
                  </a:cxn>
                  <a:cxn ang="0">
                    <a:pos x="connsiteX4328" y="connsiteY4328"/>
                  </a:cxn>
                  <a:cxn ang="0">
                    <a:pos x="connsiteX4329" y="connsiteY4329"/>
                  </a:cxn>
                  <a:cxn ang="0">
                    <a:pos x="connsiteX4330" y="connsiteY4330"/>
                  </a:cxn>
                  <a:cxn ang="0">
                    <a:pos x="connsiteX4331" y="connsiteY4331"/>
                  </a:cxn>
                  <a:cxn ang="0">
                    <a:pos x="connsiteX4332" y="connsiteY4332"/>
                  </a:cxn>
                  <a:cxn ang="0">
                    <a:pos x="connsiteX4333" y="connsiteY4333"/>
                  </a:cxn>
                  <a:cxn ang="0">
                    <a:pos x="connsiteX4334" y="connsiteY4334"/>
                  </a:cxn>
                  <a:cxn ang="0">
                    <a:pos x="connsiteX4335" y="connsiteY4335"/>
                  </a:cxn>
                  <a:cxn ang="0">
                    <a:pos x="connsiteX4336" y="connsiteY4336"/>
                  </a:cxn>
                  <a:cxn ang="0">
                    <a:pos x="connsiteX4337" y="connsiteY4337"/>
                  </a:cxn>
                  <a:cxn ang="0">
                    <a:pos x="connsiteX4338" y="connsiteY4338"/>
                  </a:cxn>
                  <a:cxn ang="0">
                    <a:pos x="connsiteX4339" y="connsiteY4339"/>
                  </a:cxn>
                  <a:cxn ang="0">
                    <a:pos x="connsiteX4340" y="connsiteY4340"/>
                  </a:cxn>
                  <a:cxn ang="0">
                    <a:pos x="connsiteX4341" y="connsiteY4341"/>
                  </a:cxn>
                  <a:cxn ang="0">
                    <a:pos x="connsiteX4342" y="connsiteY4342"/>
                  </a:cxn>
                  <a:cxn ang="0">
                    <a:pos x="connsiteX4343" y="connsiteY4343"/>
                  </a:cxn>
                  <a:cxn ang="0">
                    <a:pos x="connsiteX4344" y="connsiteY4344"/>
                  </a:cxn>
                  <a:cxn ang="0">
                    <a:pos x="connsiteX4345" y="connsiteY4345"/>
                  </a:cxn>
                  <a:cxn ang="0">
                    <a:pos x="connsiteX4346" y="connsiteY4346"/>
                  </a:cxn>
                  <a:cxn ang="0">
                    <a:pos x="connsiteX4347" y="connsiteY4347"/>
                  </a:cxn>
                  <a:cxn ang="0">
                    <a:pos x="connsiteX4348" y="connsiteY4348"/>
                  </a:cxn>
                  <a:cxn ang="0">
                    <a:pos x="connsiteX4349" y="connsiteY4349"/>
                  </a:cxn>
                  <a:cxn ang="0">
                    <a:pos x="connsiteX4350" y="connsiteY4350"/>
                  </a:cxn>
                  <a:cxn ang="0">
                    <a:pos x="connsiteX4351" y="connsiteY4351"/>
                  </a:cxn>
                  <a:cxn ang="0">
                    <a:pos x="connsiteX4352" y="connsiteY4352"/>
                  </a:cxn>
                  <a:cxn ang="0">
                    <a:pos x="connsiteX4353" y="connsiteY4353"/>
                  </a:cxn>
                  <a:cxn ang="0">
                    <a:pos x="connsiteX4354" y="connsiteY4354"/>
                  </a:cxn>
                  <a:cxn ang="0">
                    <a:pos x="connsiteX4355" y="connsiteY4355"/>
                  </a:cxn>
                  <a:cxn ang="0">
                    <a:pos x="connsiteX4356" y="connsiteY4356"/>
                  </a:cxn>
                  <a:cxn ang="0">
                    <a:pos x="connsiteX4357" y="connsiteY4357"/>
                  </a:cxn>
                  <a:cxn ang="0">
                    <a:pos x="connsiteX4358" y="connsiteY4358"/>
                  </a:cxn>
                  <a:cxn ang="0">
                    <a:pos x="connsiteX4359" y="connsiteY4359"/>
                  </a:cxn>
                  <a:cxn ang="0">
                    <a:pos x="connsiteX4360" y="connsiteY4360"/>
                  </a:cxn>
                  <a:cxn ang="0">
                    <a:pos x="connsiteX4361" y="connsiteY4361"/>
                  </a:cxn>
                  <a:cxn ang="0">
                    <a:pos x="connsiteX4362" y="connsiteY4362"/>
                  </a:cxn>
                  <a:cxn ang="0">
                    <a:pos x="connsiteX4363" y="connsiteY4363"/>
                  </a:cxn>
                  <a:cxn ang="0">
                    <a:pos x="connsiteX4364" y="connsiteY4364"/>
                  </a:cxn>
                  <a:cxn ang="0">
                    <a:pos x="connsiteX4365" y="connsiteY4365"/>
                  </a:cxn>
                  <a:cxn ang="0">
                    <a:pos x="connsiteX4366" y="connsiteY4366"/>
                  </a:cxn>
                  <a:cxn ang="0">
                    <a:pos x="connsiteX4367" y="connsiteY4367"/>
                  </a:cxn>
                  <a:cxn ang="0">
                    <a:pos x="connsiteX4368" y="connsiteY4368"/>
                  </a:cxn>
                  <a:cxn ang="0">
                    <a:pos x="connsiteX4369" y="connsiteY4369"/>
                  </a:cxn>
                  <a:cxn ang="0">
                    <a:pos x="connsiteX4370" y="connsiteY4370"/>
                  </a:cxn>
                  <a:cxn ang="0">
                    <a:pos x="connsiteX4371" y="connsiteY4371"/>
                  </a:cxn>
                  <a:cxn ang="0">
                    <a:pos x="connsiteX4372" y="connsiteY4372"/>
                  </a:cxn>
                  <a:cxn ang="0">
                    <a:pos x="connsiteX4373" y="connsiteY4373"/>
                  </a:cxn>
                  <a:cxn ang="0">
                    <a:pos x="connsiteX4374" y="connsiteY4374"/>
                  </a:cxn>
                  <a:cxn ang="0">
                    <a:pos x="connsiteX4375" y="connsiteY4375"/>
                  </a:cxn>
                  <a:cxn ang="0">
                    <a:pos x="connsiteX4376" y="connsiteY4376"/>
                  </a:cxn>
                  <a:cxn ang="0">
                    <a:pos x="connsiteX4377" y="connsiteY4377"/>
                  </a:cxn>
                  <a:cxn ang="0">
                    <a:pos x="connsiteX4378" y="connsiteY4378"/>
                  </a:cxn>
                  <a:cxn ang="0">
                    <a:pos x="connsiteX4379" y="connsiteY4379"/>
                  </a:cxn>
                  <a:cxn ang="0">
                    <a:pos x="connsiteX4380" y="connsiteY4380"/>
                  </a:cxn>
                  <a:cxn ang="0">
                    <a:pos x="connsiteX4381" y="connsiteY4381"/>
                  </a:cxn>
                  <a:cxn ang="0">
                    <a:pos x="connsiteX4382" y="connsiteY4382"/>
                  </a:cxn>
                  <a:cxn ang="0">
                    <a:pos x="connsiteX4383" y="connsiteY4383"/>
                  </a:cxn>
                  <a:cxn ang="0">
                    <a:pos x="connsiteX4384" y="connsiteY4384"/>
                  </a:cxn>
                  <a:cxn ang="0">
                    <a:pos x="connsiteX4385" y="connsiteY4385"/>
                  </a:cxn>
                  <a:cxn ang="0">
                    <a:pos x="connsiteX4386" y="connsiteY4386"/>
                  </a:cxn>
                  <a:cxn ang="0">
                    <a:pos x="connsiteX4387" y="connsiteY4387"/>
                  </a:cxn>
                  <a:cxn ang="0">
                    <a:pos x="connsiteX4388" y="connsiteY4388"/>
                  </a:cxn>
                  <a:cxn ang="0">
                    <a:pos x="connsiteX4389" y="connsiteY4389"/>
                  </a:cxn>
                  <a:cxn ang="0">
                    <a:pos x="connsiteX4390" y="connsiteY4390"/>
                  </a:cxn>
                  <a:cxn ang="0">
                    <a:pos x="connsiteX4391" y="connsiteY4391"/>
                  </a:cxn>
                  <a:cxn ang="0">
                    <a:pos x="connsiteX4392" y="connsiteY4392"/>
                  </a:cxn>
                  <a:cxn ang="0">
                    <a:pos x="connsiteX4393" y="connsiteY4393"/>
                  </a:cxn>
                  <a:cxn ang="0">
                    <a:pos x="connsiteX4394" y="connsiteY4394"/>
                  </a:cxn>
                  <a:cxn ang="0">
                    <a:pos x="connsiteX4395" y="connsiteY4395"/>
                  </a:cxn>
                  <a:cxn ang="0">
                    <a:pos x="connsiteX4396" y="connsiteY4396"/>
                  </a:cxn>
                  <a:cxn ang="0">
                    <a:pos x="connsiteX4397" y="connsiteY4397"/>
                  </a:cxn>
                  <a:cxn ang="0">
                    <a:pos x="connsiteX4398" y="connsiteY4398"/>
                  </a:cxn>
                  <a:cxn ang="0">
                    <a:pos x="connsiteX4399" y="connsiteY4399"/>
                  </a:cxn>
                  <a:cxn ang="0">
                    <a:pos x="connsiteX4400" y="connsiteY4400"/>
                  </a:cxn>
                  <a:cxn ang="0">
                    <a:pos x="connsiteX4401" y="connsiteY4401"/>
                  </a:cxn>
                  <a:cxn ang="0">
                    <a:pos x="connsiteX4402" y="connsiteY4402"/>
                  </a:cxn>
                  <a:cxn ang="0">
                    <a:pos x="connsiteX4403" y="connsiteY4403"/>
                  </a:cxn>
                  <a:cxn ang="0">
                    <a:pos x="connsiteX4404" y="connsiteY4404"/>
                  </a:cxn>
                  <a:cxn ang="0">
                    <a:pos x="connsiteX4405" y="connsiteY4405"/>
                  </a:cxn>
                  <a:cxn ang="0">
                    <a:pos x="connsiteX4406" y="connsiteY4406"/>
                  </a:cxn>
                  <a:cxn ang="0">
                    <a:pos x="connsiteX4407" y="connsiteY4407"/>
                  </a:cxn>
                  <a:cxn ang="0">
                    <a:pos x="connsiteX4408" y="connsiteY4408"/>
                  </a:cxn>
                  <a:cxn ang="0">
                    <a:pos x="connsiteX4409" y="connsiteY4409"/>
                  </a:cxn>
                  <a:cxn ang="0">
                    <a:pos x="connsiteX4410" y="connsiteY4410"/>
                  </a:cxn>
                  <a:cxn ang="0">
                    <a:pos x="connsiteX4411" y="connsiteY4411"/>
                  </a:cxn>
                  <a:cxn ang="0">
                    <a:pos x="connsiteX4412" y="connsiteY4412"/>
                  </a:cxn>
                  <a:cxn ang="0">
                    <a:pos x="connsiteX4413" y="connsiteY4413"/>
                  </a:cxn>
                  <a:cxn ang="0">
                    <a:pos x="connsiteX4414" y="connsiteY4414"/>
                  </a:cxn>
                  <a:cxn ang="0">
                    <a:pos x="connsiteX4415" y="connsiteY4415"/>
                  </a:cxn>
                  <a:cxn ang="0">
                    <a:pos x="connsiteX4416" y="connsiteY4416"/>
                  </a:cxn>
                  <a:cxn ang="0">
                    <a:pos x="connsiteX4417" y="connsiteY4417"/>
                  </a:cxn>
                  <a:cxn ang="0">
                    <a:pos x="connsiteX4418" y="connsiteY4418"/>
                  </a:cxn>
                  <a:cxn ang="0">
                    <a:pos x="connsiteX4419" y="connsiteY4419"/>
                  </a:cxn>
                  <a:cxn ang="0">
                    <a:pos x="connsiteX4420" y="connsiteY4420"/>
                  </a:cxn>
                  <a:cxn ang="0">
                    <a:pos x="connsiteX4421" y="connsiteY4421"/>
                  </a:cxn>
                  <a:cxn ang="0">
                    <a:pos x="connsiteX4422" y="connsiteY4422"/>
                  </a:cxn>
                  <a:cxn ang="0">
                    <a:pos x="connsiteX4423" y="connsiteY4423"/>
                  </a:cxn>
                  <a:cxn ang="0">
                    <a:pos x="connsiteX4424" y="connsiteY4424"/>
                  </a:cxn>
                  <a:cxn ang="0">
                    <a:pos x="connsiteX4425" y="connsiteY4425"/>
                  </a:cxn>
                  <a:cxn ang="0">
                    <a:pos x="connsiteX4426" y="connsiteY4426"/>
                  </a:cxn>
                  <a:cxn ang="0">
                    <a:pos x="connsiteX4427" y="connsiteY4427"/>
                  </a:cxn>
                  <a:cxn ang="0">
                    <a:pos x="connsiteX4428" y="connsiteY4428"/>
                  </a:cxn>
                  <a:cxn ang="0">
                    <a:pos x="connsiteX4429" y="connsiteY4429"/>
                  </a:cxn>
                  <a:cxn ang="0">
                    <a:pos x="connsiteX4430" y="connsiteY4430"/>
                  </a:cxn>
                  <a:cxn ang="0">
                    <a:pos x="connsiteX4431" y="connsiteY4431"/>
                  </a:cxn>
                  <a:cxn ang="0">
                    <a:pos x="connsiteX4432" y="connsiteY4432"/>
                  </a:cxn>
                  <a:cxn ang="0">
                    <a:pos x="connsiteX4433" y="connsiteY4433"/>
                  </a:cxn>
                  <a:cxn ang="0">
                    <a:pos x="connsiteX4434" y="connsiteY4434"/>
                  </a:cxn>
                  <a:cxn ang="0">
                    <a:pos x="connsiteX4435" y="connsiteY4435"/>
                  </a:cxn>
                  <a:cxn ang="0">
                    <a:pos x="connsiteX4436" y="connsiteY4436"/>
                  </a:cxn>
                  <a:cxn ang="0">
                    <a:pos x="connsiteX4437" y="connsiteY4437"/>
                  </a:cxn>
                  <a:cxn ang="0">
                    <a:pos x="connsiteX4438" y="connsiteY4438"/>
                  </a:cxn>
                  <a:cxn ang="0">
                    <a:pos x="connsiteX4439" y="connsiteY4439"/>
                  </a:cxn>
                  <a:cxn ang="0">
                    <a:pos x="connsiteX4440" y="connsiteY4440"/>
                  </a:cxn>
                  <a:cxn ang="0">
                    <a:pos x="connsiteX4441" y="connsiteY4441"/>
                  </a:cxn>
                  <a:cxn ang="0">
                    <a:pos x="connsiteX4442" y="connsiteY4442"/>
                  </a:cxn>
                  <a:cxn ang="0">
                    <a:pos x="connsiteX4443" y="connsiteY4443"/>
                  </a:cxn>
                  <a:cxn ang="0">
                    <a:pos x="connsiteX4444" y="connsiteY4444"/>
                  </a:cxn>
                  <a:cxn ang="0">
                    <a:pos x="connsiteX4445" y="connsiteY4445"/>
                  </a:cxn>
                  <a:cxn ang="0">
                    <a:pos x="connsiteX4446" y="connsiteY4446"/>
                  </a:cxn>
                  <a:cxn ang="0">
                    <a:pos x="connsiteX4447" y="connsiteY4447"/>
                  </a:cxn>
                  <a:cxn ang="0">
                    <a:pos x="connsiteX4448" y="connsiteY4448"/>
                  </a:cxn>
                  <a:cxn ang="0">
                    <a:pos x="connsiteX4449" y="connsiteY4449"/>
                  </a:cxn>
                  <a:cxn ang="0">
                    <a:pos x="connsiteX4450" y="connsiteY4450"/>
                  </a:cxn>
                  <a:cxn ang="0">
                    <a:pos x="connsiteX4451" y="connsiteY4451"/>
                  </a:cxn>
                  <a:cxn ang="0">
                    <a:pos x="connsiteX4452" y="connsiteY4452"/>
                  </a:cxn>
                  <a:cxn ang="0">
                    <a:pos x="connsiteX4453" y="connsiteY4453"/>
                  </a:cxn>
                  <a:cxn ang="0">
                    <a:pos x="connsiteX4454" y="connsiteY4454"/>
                  </a:cxn>
                  <a:cxn ang="0">
                    <a:pos x="connsiteX4455" y="connsiteY4455"/>
                  </a:cxn>
                  <a:cxn ang="0">
                    <a:pos x="connsiteX4456" y="connsiteY4456"/>
                  </a:cxn>
                  <a:cxn ang="0">
                    <a:pos x="connsiteX4457" y="connsiteY4457"/>
                  </a:cxn>
                  <a:cxn ang="0">
                    <a:pos x="connsiteX4458" y="connsiteY4458"/>
                  </a:cxn>
                  <a:cxn ang="0">
                    <a:pos x="connsiteX4459" y="connsiteY4459"/>
                  </a:cxn>
                  <a:cxn ang="0">
                    <a:pos x="connsiteX4460" y="connsiteY4460"/>
                  </a:cxn>
                  <a:cxn ang="0">
                    <a:pos x="connsiteX4461" y="connsiteY4461"/>
                  </a:cxn>
                  <a:cxn ang="0">
                    <a:pos x="connsiteX4462" y="connsiteY4462"/>
                  </a:cxn>
                  <a:cxn ang="0">
                    <a:pos x="connsiteX4463" y="connsiteY4463"/>
                  </a:cxn>
                  <a:cxn ang="0">
                    <a:pos x="connsiteX4464" y="connsiteY4464"/>
                  </a:cxn>
                  <a:cxn ang="0">
                    <a:pos x="connsiteX4465" y="connsiteY4465"/>
                  </a:cxn>
                  <a:cxn ang="0">
                    <a:pos x="connsiteX4466" y="connsiteY4466"/>
                  </a:cxn>
                  <a:cxn ang="0">
                    <a:pos x="connsiteX4467" y="connsiteY4467"/>
                  </a:cxn>
                  <a:cxn ang="0">
                    <a:pos x="connsiteX4468" y="connsiteY4468"/>
                  </a:cxn>
                  <a:cxn ang="0">
                    <a:pos x="connsiteX4469" y="connsiteY4469"/>
                  </a:cxn>
                  <a:cxn ang="0">
                    <a:pos x="connsiteX4470" y="connsiteY4470"/>
                  </a:cxn>
                  <a:cxn ang="0">
                    <a:pos x="connsiteX4471" y="connsiteY4471"/>
                  </a:cxn>
                  <a:cxn ang="0">
                    <a:pos x="connsiteX4472" y="connsiteY4472"/>
                  </a:cxn>
                  <a:cxn ang="0">
                    <a:pos x="connsiteX4473" y="connsiteY4473"/>
                  </a:cxn>
                  <a:cxn ang="0">
                    <a:pos x="connsiteX4474" y="connsiteY4474"/>
                  </a:cxn>
                  <a:cxn ang="0">
                    <a:pos x="connsiteX4475" y="connsiteY4475"/>
                  </a:cxn>
                  <a:cxn ang="0">
                    <a:pos x="connsiteX4476" y="connsiteY4476"/>
                  </a:cxn>
                  <a:cxn ang="0">
                    <a:pos x="connsiteX4477" y="connsiteY4477"/>
                  </a:cxn>
                  <a:cxn ang="0">
                    <a:pos x="connsiteX4478" y="connsiteY4478"/>
                  </a:cxn>
                  <a:cxn ang="0">
                    <a:pos x="connsiteX4479" y="connsiteY4479"/>
                  </a:cxn>
                  <a:cxn ang="0">
                    <a:pos x="connsiteX4480" y="connsiteY4480"/>
                  </a:cxn>
                  <a:cxn ang="0">
                    <a:pos x="connsiteX4481" y="connsiteY4481"/>
                  </a:cxn>
                  <a:cxn ang="0">
                    <a:pos x="connsiteX4482" y="connsiteY4482"/>
                  </a:cxn>
                  <a:cxn ang="0">
                    <a:pos x="connsiteX4483" y="connsiteY4483"/>
                  </a:cxn>
                  <a:cxn ang="0">
                    <a:pos x="connsiteX4484" y="connsiteY4484"/>
                  </a:cxn>
                  <a:cxn ang="0">
                    <a:pos x="connsiteX4485" y="connsiteY4485"/>
                  </a:cxn>
                  <a:cxn ang="0">
                    <a:pos x="connsiteX4486" y="connsiteY4486"/>
                  </a:cxn>
                  <a:cxn ang="0">
                    <a:pos x="connsiteX4487" y="connsiteY4487"/>
                  </a:cxn>
                  <a:cxn ang="0">
                    <a:pos x="connsiteX4488" y="connsiteY4488"/>
                  </a:cxn>
                  <a:cxn ang="0">
                    <a:pos x="connsiteX4489" y="connsiteY4489"/>
                  </a:cxn>
                  <a:cxn ang="0">
                    <a:pos x="connsiteX4490" y="connsiteY4490"/>
                  </a:cxn>
                  <a:cxn ang="0">
                    <a:pos x="connsiteX4491" y="connsiteY4491"/>
                  </a:cxn>
                  <a:cxn ang="0">
                    <a:pos x="connsiteX4492" y="connsiteY4492"/>
                  </a:cxn>
                  <a:cxn ang="0">
                    <a:pos x="connsiteX4493" y="connsiteY4493"/>
                  </a:cxn>
                  <a:cxn ang="0">
                    <a:pos x="connsiteX4494" y="connsiteY4494"/>
                  </a:cxn>
                  <a:cxn ang="0">
                    <a:pos x="connsiteX4495" y="connsiteY4495"/>
                  </a:cxn>
                  <a:cxn ang="0">
                    <a:pos x="connsiteX4496" y="connsiteY4496"/>
                  </a:cxn>
                  <a:cxn ang="0">
                    <a:pos x="connsiteX4497" y="connsiteY4497"/>
                  </a:cxn>
                  <a:cxn ang="0">
                    <a:pos x="connsiteX4498" y="connsiteY4498"/>
                  </a:cxn>
                  <a:cxn ang="0">
                    <a:pos x="connsiteX4499" y="connsiteY4499"/>
                  </a:cxn>
                  <a:cxn ang="0">
                    <a:pos x="connsiteX4500" y="connsiteY4500"/>
                  </a:cxn>
                  <a:cxn ang="0">
                    <a:pos x="connsiteX4501" y="connsiteY4501"/>
                  </a:cxn>
                  <a:cxn ang="0">
                    <a:pos x="connsiteX4502" y="connsiteY4502"/>
                  </a:cxn>
                  <a:cxn ang="0">
                    <a:pos x="connsiteX4503" y="connsiteY4503"/>
                  </a:cxn>
                  <a:cxn ang="0">
                    <a:pos x="connsiteX4504" y="connsiteY4504"/>
                  </a:cxn>
                  <a:cxn ang="0">
                    <a:pos x="connsiteX4505" y="connsiteY4505"/>
                  </a:cxn>
                  <a:cxn ang="0">
                    <a:pos x="connsiteX4506" y="connsiteY4506"/>
                  </a:cxn>
                  <a:cxn ang="0">
                    <a:pos x="connsiteX4507" y="connsiteY4507"/>
                  </a:cxn>
                  <a:cxn ang="0">
                    <a:pos x="connsiteX4508" y="connsiteY4508"/>
                  </a:cxn>
                  <a:cxn ang="0">
                    <a:pos x="connsiteX4509" y="connsiteY4509"/>
                  </a:cxn>
                  <a:cxn ang="0">
                    <a:pos x="connsiteX4510" y="connsiteY4510"/>
                  </a:cxn>
                  <a:cxn ang="0">
                    <a:pos x="connsiteX4511" y="connsiteY4511"/>
                  </a:cxn>
                  <a:cxn ang="0">
                    <a:pos x="connsiteX4512" y="connsiteY4512"/>
                  </a:cxn>
                  <a:cxn ang="0">
                    <a:pos x="connsiteX4513" y="connsiteY4513"/>
                  </a:cxn>
                  <a:cxn ang="0">
                    <a:pos x="connsiteX4514" y="connsiteY4514"/>
                  </a:cxn>
                  <a:cxn ang="0">
                    <a:pos x="connsiteX4515" y="connsiteY4515"/>
                  </a:cxn>
                  <a:cxn ang="0">
                    <a:pos x="connsiteX4516" y="connsiteY4516"/>
                  </a:cxn>
                  <a:cxn ang="0">
                    <a:pos x="connsiteX4517" y="connsiteY4517"/>
                  </a:cxn>
                  <a:cxn ang="0">
                    <a:pos x="connsiteX4518" y="connsiteY4518"/>
                  </a:cxn>
                  <a:cxn ang="0">
                    <a:pos x="connsiteX4519" y="connsiteY4519"/>
                  </a:cxn>
                  <a:cxn ang="0">
                    <a:pos x="connsiteX4520" y="connsiteY4520"/>
                  </a:cxn>
                  <a:cxn ang="0">
                    <a:pos x="connsiteX4521" y="connsiteY4521"/>
                  </a:cxn>
                  <a:cxn ang="0">
                    <a:pos x="connsiteX4522" y="connsiteY4522"/>
                  </a:cxn>
                  <a:cxn ang="0">
                    <a:pos x="connsiteX4523" y="connsiteY4523"/>
                  </a:cxn>
                  <a:cxn ang="0">
                    <a:pos x="connsiteX4524" y="connsiteY4524"/>
                  </a:cxn>
                  <a:cxn ang="0">
                    <a:pos x="connsiteX4525" y="connsiteY4525"/>
                  </a:cxn>
                  <a:cxn ang="0">
                    <a:pos x="connsiteX4526" y="connsiteY4526"/>
                  </a:cxn>
                  <a:cxn ang="0">
                    <a:pos x="connsiteX4527" y="connsiteY4527"/>
                  </a:cxn>
                  <a:cxn ang="0">
                    <a:pos x="connsiteX4528" y="connsiteY4528"/>
                  </a:cxn>
                  <a:cxn ang="0">
                    <a:pos x="connsiteX4529" y="connsiteY4529"/>
                  </a:cxn>
                  <a:cxn ang="0">
                    <a:pos x="connsiteX4530" y="connsiteY4530"/>
                  </a:cxn>
                  <a:cxn ang="0">
                    <a:pos x="connsiteX4531" y="connsiteY4531"/>
                  </a:cxn>
                  <a:cxn ang="0">
                    <a:pos x="connsiteX4532" y="connsiteY4532"/>
                  </a:cxn>
                  <a:cxn ang="0">
                    <a:pos x="connsiteX4533" y="connsiteY4533"/>
                  </a:cxn>
                  <a:cxn ang="0">
                    <a:pos x="connsiteX4534" y="connsiteY4534"/>
                  </a:cxn>
                  <a:cxn ang="0">
                    <a:pos x="connsiteX4535" y="connsiteY4535"/>
                  </a:cxn>
                  <a:cxn ang="0">
                    <a:pos x="connsiteX4536" y="connsiteY4536"/>
                  </a:cxn>
                  <a:cxn ang="0">
                    <a:pos x="connsiteX4537" y="connsiteY4537"/>
                  </a:cxn>
                  <a:cxn ang="0">
                    <a:pos x="connsiteX4538" y="connsiteY4538"/>
                  </a:cxn>
                  <a:cxn ang="0">
                    <a:pos x="connsiteX4539" y="connsiteY4539"/>
                  </a:cxn>
                  <a:cxn ang="0">
                    <a:pos x="connsiteX4540" y="connsiteY4540"/>
                  </a:cxn>
                  <a:cxn ang="0">
                    <a:pos x="connsiteX4541" y="connsiteY4541"/>
                  </a:cxn>
                  <a:cxn ang="0">
                    <a:pos x="connsiteX4542" y="connsiteY4542"/>
                  </a:cxn>
                  <a:cxn ang="0">
                    <a:pos x="connsiteX4543" y="connsiteY4543"/>
                  </a:cxn>
                  <a:cxn ang="0">
                    <a:pos x="connsiteX4544" y="connsiteY4544"/>
                  </a:cxn>
                  <a:cxn ang="0">
                    <a:pos x="connsiteX4545" y="connsiteY4545"/>
                  </a:cxn>
                  <a:cxn ang="0">
                    <a:pos x="connsiteX4546" y="connsiteY4546"/>
                  </a:cxn>
                  <a:cxn ang="0">
                    <a:pos x="connsiteX4547" y="connsiteY4547"/>
                  </a:cxn>
                  <a:cxn ang="0">
                    <a:pos x="connsiteX4548" y="connsiteY4548"/>
                  </a:cxn>
                  <a:cxn ang="0">
                    <a:pos x="connsiteX4549" y="connsiteY4549"/>
                  </a:cxn>
                  <a:cxn ang="0">
                    <a:pos x="connsiteX4550" y="connsiteY4550"/>
                  </a:cxn>
                  <a:cxn ang="0">
                    <a:pos x="connsiteX4551" y="connsiteY4551"/>
                  </a:cxn>
                  <a:cxn ang="0">
                    <a:pos x="connsiteX4552" y="connsiteY4552"/>
                  </a:cxn>
                  <a:cxn ang="0">
                    <a:pos x="connsiteX4553" y="connsiteY4553"/>
                  </a:cxn>
                  <a:cxn ang="0">
                    <a:pos x="connsiteX4554" y="connsiteY4554"/>
                  </a:cxn>
                  <a:cxn ang="0">
                    <a:pos x="connsiteX4555" y="connsiteY4555"/>
                  </a:cxn>
                  <a:cxn ang="0">
                    <a:pos x="connsiteX4556" y="connsiteY4556"/>
                  </a:cxn>
                  <a:cxn ang="0">
                    <a:pos x="connsiteX4557" y="connsiteY4557"/>
                  </a:cxn>
                  <a:cxn ang="0">
                    <a:pos x="connsiteX4558" y="connsiteY4558"/>
                  </a:cxn>
                  <a:cxn ang="0">
                    <a:pos x="connsiteX4559" y="connsiteY4559"/>
                  </a:cxn>
                  <a:cxn ang="0">
                    <a:pos x="connsiteX4560" y="connsiteY4560"/>
                  </a:cxn>
                  <a:cxn ang="0">
                    <a:pos x="connsiteX4561" y="connsiteY4561"/>
                  </a:cxn>
                  <a:cxn ang="0">
                    <a:pos x="connsiteX4562" y="connsiteY4562"/>
                  </a:cxn>
                  <a:cxn ang="0">
                    <a:pos x="connsiteX4563" y="connsiteY4563"/>
                  </a:cxn>
                  <a:cxn ang="0">
                    <a:pos x="connsiteX4564" y="connsiteY4564"/>
                  </a:cxn>
                  <a:cxn ang="0">
                    <a:pos x="connsiteX4565" y="connsiteY4565"/>
                  </a:cxn>
                  <a:cxn ang="0">
                    <a:pos x="connsiteX4566" y="connsiteY4566"/>
                  </a:cxn>
                  <a:cxn ang="0">
                    <a:pos x="connsiteX4567" y="connsiteY4567"/>
                  </a:cxn>
                  <a:cxn ang="0">
                    <a:pos x="connsiteX4568" y="connsiteY4568"/>
                  </a:cxn>
                  <a:cxn ang="0">
                    <a:pos x="connsiteX4569" y="connsiteY4569"/>
                  </a:cxn>
                  <a:cxn ang="0">
                    <a:pos x="connsiteX4570" y="connsiteY4570"/>
                  </a:cxn>
                  <a:cxn ang="0">
                    <a:pos x="connsiteX4571" y="connsiteY4571"/>
                  </a:cxn>
                  <a:cxn ang="0">
                    <a:pos x="connsiteX4572" y="connsiteY4572"/>
                  </a:cxn>
                  <a:cxn ang="0">
                    <a:pos x="connsiteX4573" y="connsiteY4573"/>
                  </a:cxn>
                  <a:cxn ang="0">
                    <a:pos x="connsiteX4574" y="connsiteY4574"/>
                  </a:cxn>
                  <a:cxn ang="0">
                    <a:pos x="connsiteX4575" y="connsiteY4575"/>
                  </a:cxn>
                  <a:cxn ang="0">
                    <a:pos x="connsiteX4576" y="connsiteY4576"/>
                  </a:cxn>
                  <a:cxn ang="0">
                    <a:pos x="connsiteX4577" y="connsiteY4577"/>
                  </a:cxn>
                  <a:cxn ang="0">
                    <a:pos x="connsiteX4578" y="connsiteY4578"/>
                  </a:cxn>
                  <a:cxn ang="0">
                    <a:pos x="connsiteX4579" y="connsiteY4579"/>
                  </a:cxn>
                  <a:cxn ang="0">
                    <a:pos x="connsiteX4580" y="connsiteY4580"/>
                  </a:cxn>
                  <a:cxn ang="0">
                    <a:pos x="connsiteX4581" y="connsiteY4581"/>
                  </a:cxn>
                  <a:cxn ang="0">
                    <a:pos x="connsiteX4582" y="connsiteY4582"/>
                  </a:cxn>
                  <a:cxn ang="0">
                    <a:pos x="connsiteX4583" y="connsiteY4583"/>
                  </a:cxn>
                  <a:cxn ang="0">
                    <a:pos x="connsiteX4584" y="connsiteY4584"/>
                  </a:cxn>
                  <a:cxn ang="0">
                    <a:pos x="connsiteX4585" y="connsiteY4585"/>
                  </a:cxn>
                  <a:cxn ang="0">
                    <a:pos x="connsiteX4586" y="connsiteY4586"/>
                  </a:cxn>
                  <a:cxn ang="0">
                    <a:pos x="connsiteX4587" y="connsiteY4587"/>
                  </a:cxn>
                  <a:cxn ang="0">
                    <a:pos x="connsiteX4588" y="connsiteY4588"/>
                  </a:cxn>
                  <a:cxn ang="0">
                    <a:pos x="connsiteX4589" y="connsiteY4589"/>
                  </a:cxn>
                  <a:cxn ang="0">
                    <a:pos x="connsiteX4590" y="connsiteY4590"/>
                  </a:cxn>
                  <a:cxn ang="0">
                    <a:pos x="connsiteX4591" y="connsiteY4591"/>
                  </a:cxn>
                  <a:cxn ang="0">
                    <a:pos x="connsiteX4592" y="connsiteY4592"/>
                  </a:cxn>
                  <a:cxn ang="0">
                    <a:pos x="connsiteX4593" y="connsiteY4593"/>
                  </a:cxn>
                  <a:cxn ang="0">
                    <a:pos x="connsiteX4594" y="connsiteY4594"/>
                  </a:cxn>
                  <a:cxn ang="0">
                    <a:pos x="connsiteX4595" y="connsiteY4595"/>
                  </a:cxn>
                  <a:cxn ang="0">
                    <a:pos x="connsiteX4596" y="connsiteY4596"/>
                  </a:cxn>
                  <a:cxn ang="0">
                    <a:pos x="connsiteX4597" y="connsiteY4597"/>
                  </a:cxn>
                  <a:cxn ang="0">
                    <a:pos x="connsiteX4598" y="connsiteY4598"/>
                  </a:cxn>
                  <a:cxn ang="0">
                    <a:pos x="connsiteX4599" y="connsiteY4599"/>
                  </a:cxn>
                  <a:cxn ang="0">
                    <a:pos x="connsiteX4600" y="connsiteY4600"/>
                  </a:cxn>
                  <a:cxn ang="0">
                    <a:pos x="connsiteX4601" y="connsiteY4601"/>
                  </a:cxn>
                  <a:cxn ang="0">
                    <a:pos x="connsiteX4602" y="connsiteY4602"/>
                  </a:cxn>
                  <a:cxn ang="0">
                    <a:pos x="connsiteX4603" y="connsiteY4603"/>
                  </a:cxn>
                  <a:cxn ang="0">
                    <a:pos x="connsiteX4604" y="connsiteY4604"/>
                  </a:cxn>
                  <a:cxn ang="0">
                    <a:pos x="connsiteX4605" y="connsiteY4605"/>
                  </a:cxn>
                  <a:cxn ang="0">
                    <a:pos x="connsiteX4606" y="connsiteY4606"/>
                  </a:cxn>
                  <a:cxn ang="0">
                    <a:pos x="connsiteX4607" y="connsiteY4607"/>
                  </a:cxn>
                  <a:cxn ang="0">
                    <a:pos x="connsiteX4608" y="connsiteY4608"/>
                  </a:cxn>
                  <a:cxn ang="0">
                    <a:pos x="connsiteX4609" y="connsiteY4609"/>
                  </a:cxn>
                  <a:cxn ang="0">
                    <a:pos x="connsiteX4610" y="connsiteY4610"/>
                  </a:cxn>
                  <a:cxn ang="0">
                    <a:pos x="connsiteX4611" y="connsiteY4611"/>
                  </a:cxn>
                  <a:cxn ang="0">
                    <a:pos x="connsiteX4612" y="connsiteY4612"/>
                  </a:cxn>
                  <a:cxn ang="0">
                    <a:pos x="connsiteX4613" y="connsiteY4613"/>
                  </a:cxn>
                  <a:cxn ang="0">
                    <a:pos x="connsiteX4614" y="connsiteY4614"/>
                  </a:cxn>
                  <a:cxn ang="0">
                    <a:pos x="connsiteX4615" y="connsiteY4615"/>
                  </a:cxn>
                  <a:cxn ang="0">
                    <a:pos x="connsiteX4616" y="connsiteY4616"/>
                  </a:cxn>
                  <a:cxn ang="0">
                    <a:pos x="connsiteX4617" y="connsiteY4617"/>
                  </a:cxn>
                  <a:cxn ang="0">
                    <a:pos x="connsiteX4618" y="connsiteY4618"/>
                  </a:cxn>
                  <a:cxn ang="0">
                    <a:pos x="connsiteX4619" y="connsiteY4619"/>
                  </a:cxn>
                  <a:cxn ang="0">
                    <a:pos x="connsiteX4620" y="connsiteY4620"/>
                  </a:cxn>
                  <a:cxn ang="0">
                    <a:pos x="connsiteX4621" y="connsiteY4621"/>
                  </a:cxn>
                  <a:cxn ang="0">
                    <a:pos x="connsiteX4622" y="connsiteY4622"/>
                  </a:cxn>
                  <a:cxn ang="0">
                    <a:pos x="connsiteX4623" y="connsiteY4623"/>
                  </a:cxn>
                  <a:cxn ang="0">
                    <a:pos x="connsiteX4624" y="connsiteY4624"/>
                  </a:cxn>
                  <a:cxn ang="0">
                    <a:pos x="connsiteX4625" y="connsiteY4625"/>
                  </a:cxn>
                  <a:cxn ang="0">
                    <a:pos x="connsiteX4626" y="connsiteY4626"/>
                  </a:cxn>
                  <a:cxn ang="0">
                    <a:pos x="connsiteX4627" y="connsiteY4627"/>
                  </a:cxn>
                  <a:cxn ang="0">
                    <a:pos x="connsiteX4628" y="connsiteY4628"/>
                  </a:cxn>
                  <a:cxn ang="0">
                    <a:pos x="connsiteX4629" y="connsiteY4629"/>
                  </a:cxn>
                  <a:cxn ang="0">
                    <a:pos x="connsiteX4630" y="connsiteY4630"/>
                  </a:cxn>
                  <a:cxn ang="0">
                    <a:pos x="connsiteX4631" y="connsiteY4631"/>
                  </a:cxn>
                  <a:cxn ang="0">
                    <a:pos x="connsiteX4632" y="connsiteY4632"/>
                  </a:cxn>
                  <a:cxn ang="0">
                    <a:pos x="connsiteX4633" y="connsiteY4633"/>
                  </a:cxn>
                  <a:cxn ang="0">
                    <a:pos x="connsiteX4634" y="connsiteY4634"/>
                  </a:cxn>
                  <a:cxn ang="0">
                    <a:pos x="connsiteX4635" y="connsiteY4635"/>
                  </a:cxn>
                  <a:cxn ang="0">
                    <a:pos x="connsiteX4636" y="connsiteY4636"/>
                  </a:cxn>
                  <a:cxn ang="0">
                    <a:pos x="connsiteX4637" y="connsiteY4637"/>
                  </a:cxn>
                  <a:cxn ang="0">
                    <a:pos x="connsiteX4638" y="connsiteY4638"/>
                  </a:cxn>
                  <a:cxn ang="0">
                    <a:pos x="connsiteX4639" y="connsiteY4639"/>
                  </a:cxn>
                  <a:cxn ang="0">
                    <a:pos x="connsiteX4640" y="connsiteY4640"/>
                  </a:cxn>
                  <a:cxn ang="0">
                    <a:pos x="connsiteX4641" y="connsiteY4641"/>
                  </a:cxn>
                  <a:cxn ang="0">
                    <a:pos x="connsiteX4642" y="connsiteY4642"/>
                  </a:cxn>
                  <a:cxn ang="0">
                    <a:pos x="connsiteX4643" y="connsiteY4643"/>
                  </a:cxn>
                  <a:cxn ang="0">
                    <a:pos x="connsiteX4644" y="connsiteY4644"/>
                  </a:cxn>
                  <a:cxn ang="0">
                    <a:pos x="connsiteX4645" y="connsiteY4645"/>
                  </a:cxn>
                  <a:cxn ang="0">
                    <a:pos x="connsiteX4646" y="connsiteY4646"/>
                  </a:cxn>
                  <a:cxn ang="0">
                    <a:pos x="connsiteX4647" y="connsiteY4647"/>
                  </a:cxn>
                  <a:cxn ang="0">
                    <a:pos x="connsiteX4648" y="connsiteY4648"/>
                  </a:cxn>
                  <a:cxn ang="0">
                    <a:pos x="connsiteX4649" y="connsiteY4649"/>
                  </a:cxn>
                  <a:cxn ang="0">
                    <a:pos x="connsiteX4650" y="connsiteY4650"/>
                  </a:cxn>
                  <a:cxn ang="0">
                    <a:pos x="connsiteX4651" y="connsiteY4651"/>
                  </a:cxn>
                  <a:cxn ang="0">
                    <a:pos x="connsiteX4652" y="connsiteY4652"/>
                  </a:cxn>
                  <a:cxn ang="0">
                    <a:pos x="connsiteX4653" y="connsiteY4653"/>
                  </a:cxn>
                  <a:cxn ang="0">
                    <a:pos x="connsiteX4654" y="connsiteY4654"/>
                  </a:cxn>
                  <a:cxn ang="0">
                    <a:pos x="connsiteX4655" y="connsiteY4655"/>
                  </a:cxn>
                  <a:cxn ang="0">
                    <a:pos x="connsiteX4656" y="connsiteY4656"/>
                  </a:cxn>
                  <a:cxn ang="0">
                    <a:pos x="connsiteX4657" y="connsiteY4657"/>
                  </a:cxn>
                  <a:cxn ang="0">
                    <a:pos x="connsiteX4658" y="connsiteY4658"/>
                  </a:cxn>
                  <a:cxn ang="0">
                    <a:pos x="connsiteX4659" y="connsiteY4659"/>
                  </a:cxn>
                  <a:cxn ang="0">
                    <a:pos x="connsiteX4660" y="connsiteY4660"/>
                  </a:cxn>
                  <a:cxn ang="0">
                    <a:pos x="connsiteX4661" y="connsiteY4661"/>
                  </a:cxn>
                  <a:cxn ang="0">
                    <a:pos x="connsiteX4662" y="connsiteY4662"/>
                  </a:cxn>
                  <a:cxn ang="0">
                    <a:pos x="connsiteX4663" y="connsiteY4663"/>
                  </a:cxn>
                  <a:cxn ang="0">
                    <a:pos x="connsiteX4664" y="connsiteY4664"/>
                  </a:cxn>
                  <a:cxn ang="0">
                    <a:pos x="connsiteX4665" y="connsiteY4665"/>
                  </a:cxn>
                  <a:cxn ang="0">
                    <a:pos x="connsiteX4666" y="connsiteY4666"/>
                  </a:cxn>
                  <a:cxn ang="0">
                    <a:pos x="connsiteX4667" y="connsiteY4667"/>
                  </a:cxn>
                  <a:cxn ang="0">
                    <a:pos x="connsiteX4668" y="connsiteY4668"/>
                  </a:cxn>
                  <a:cxn ang="0">
                    <a:pos x="connsiteX4669" y="connsiteY4669"/>
                  </a:cxn>
                  <a:cxn ang="0">
                    <a:pos x="connsiteX4670" y="connsiteY4670"/>
                  </a:cxn>
                  <a:cxn ang="0">
                    <a:pos x="connsiteX4671" y="connsiteY4671"/>
                  </a:cxn>
                  <a:cxn ang="0">
                    <a:pos x="connsiteX4672" y="connsiteY4672"/>
                  </a:cxn>
                  <a:cxn ang="0">
                    <a:pos x="connsiteX4673" y="connsiteY4673"/>
                  </a:cxn>
                  <a:cxn ang="0">
                    <a:pos x="connsiteX4674" y="connsiteY4674"/>
                  </a:cxn>
                  <a:cxn ang="0">
                    <a:pos x="connsiteX4675" y="connsiteY4675"/>
                  </a:cxn>
                  <a:cxn ang="0">
                    <a:pos x="connsiteX4676" y="connsiteY4676"/>
                  </a:cxn>
                  <a:cxn ang="0">
                    <a:pos x="connsiteX4677" y="connsiteY4677"/>
                  </a:cxn>
                  <a:cxn ang="0">
                    <a:pos x="connsiteX4678" y="connsiteY4678"/>
                  </a:cxn>
                  <a:cxn ang="0">
                    <a:pos x="connsiteX4679" y="connsiteY4679"/>
                  </a:cxn>
                  <a:cxn ang="0">
                    <a:pos x="connsiteX4680" y="connsiteY4680"/>
                  </a:cxn>
                  <a:cxn ang="0">
                    <a:pos x="connsiteX4681" y="connsiteY4681"/>
                  </a:cxn>
                  <a:cxn ang="0">
                    <a:pos x="connsiteX4682" y="connsiteY4682"/>
                  </a:cxn>
                  <a:cxn ang="0">
                    <a:pos x="connsiteX4683" y="connsiteY4683"/>
                  </a:cxn>
                  <a:cxn ang="0">
                    <a:pos x="connsiteX4684" y="connsiteY4684"/>
                  </a:cxn>
                  <a:cxn ang="0">
                    <a:pos x="connsiteX4685" y="connsiteY4685"/>
                  </a:cxn>
                  <a:cxn ang="0">
                    <a:pos x="connsiteX4686" y="connsiteY4686"/>
                  </a:cxn>
                  <a:cxn ang="0">
                    <a:pos x="connsiteX4687" y="connsiteY4687"/>
                  </a:cxn>
                  <a:cxn ang="0">
                    <a:pos x="connsiteX4688" y="connsiteY4688"/>
                  </a:cxn>
                  <a:cxn ang="0">
                    <a:pos x="connsiteX4689" y="connsiteY4689"/>
                  </a:cxn>
                  <a:cxn ang="0">
                    <a:pos x="connsiteX4690" y="connsiteY4690"/>
                  </a:cxn>
                  <a:cxn ang="0">
                    <a:pos x="connsiteX4691" y="connsiteY4691"/>
                  </a:cxn>
                  <a:cxn ang="0">
                    <a:pos x="connsiteX4692" y="connsiteY4692"/>
                  </a:cxn>
                  <a:cxn ang="0">
                    <a:pos x="connsiteX4693" y="connsiteY4693"/>
                  </a:cxn>
                  <a:cxn ang="0">
                    <a:pos x="connsiteX4694" y="connsiteY4694"/>
                  </a:cxn>
                  <a:cxn ang="0">
                    <a:pos x="connsiteX4695" y="connsiteY4695"/>
                  </a:cxn>
                  <a:cxn ang="0">
                    <a:pos x="connsiteX4696" y="connsiteY4696"/>
                  </a:cxn>
                  <a:cxn ang="0">
                    <a:pos x="connsiteX4697" y="connsiteY4697"/>
                  </a:cxn>
                  <a:cxn ang="0">
                    <a:pos x="connsiteX4698" y="connsiteY4698"/>
                  </a:cxn>
                  <a:cxn ang="0">
                    <a:pos x="connsiteX4699" y="connsiteY4699"/>
                  </a:cxn>
                  <a:cxn ang="0">
                    <a:pos x="connsiteX4700" y="connsiteY4700"/>
                  </a:cxn>
                  <a:cxn ang="0">
                    <a:pos x="connsiteX4701" y="connsiteY4701"/>
                  </a:cxn>
                  <a:cxn ang="0">
                    <a:pos x="connsiteX4702" y="connsiteY4702"/>
                  </a:cxn>
                  <a:cxn ang="0">
                    <a:pos x="connsiteX4703" y="connsiteY4703"/>
                  </a:cxn>
                  <a:cxn ang="0">
                    <a:pos x="connsiteX4704" y="connsiteY4704"/>
                  </a:cxn>
                  <a:cxn ang="0">
                    <a:pos x="connsiteX4705" y="connsiteY4705"/>
                  </a:cxn>
                  <a:cxn ang="0">
                    <a:pos x="connsiteX4706" y="connsiteY4706"/>
                  </a:cxn>
                  <a:cxn ang="0">
                    <a:pos x="connsiteX4707" y="connsiteY4707"/>
                  </a:cxn>
                  <a:cxn ang="0">
                    <a:pos x="connsiteX4708" y="connsiteY4708"/>
                  </a:cxn>
                  <a:cxn ang="0">
                    <a:pos x="connsiteX4709" y="connsiteY4709"/>
                  </a:cxn>
                  <a:cxn ang="0">
                    <a:pos x="connsiteX4710" y="connsiteY4710"/>
                  </a:cxn>
                  <a:cxn ang="0">
                    <a:pos x="connsiteX4711" y="connsiteY4711"/>
                  </a:cxn>
                  <a:cxn ang="0">
                    <a:pos x="connsiteX4712" y="connsiteY4712"/>
                  </a:cxn>
                  <a:cxn ang="0">
                    <a:pos x="connsiteX4713" y="connsiteY4713"/>
                  </a:cxn>
                  <a:cxn ang="0">
                    <a:pos x="connsiteX4714" y="connsiteY4714"/>
                  </a:cxn>
                  <a:cxn ang="0">
                    <a:pos x="connsiteX4715" y="connsiteY4715"/>
                  </a:cxn>
                  <a:cxn ang="0">
                    <a:pos x="connsiteX4716" y="connsiteY4716"/>
                  </a:cxn>
                  <a:cxn ang="0">
                    <a:pos x="connsiteX4717" y="connsiteY4717"/>
                  </a:cxn>
                  <a:cxn ang="0">
                    <a:pos x="connsiteX4718" y="connsiteY4718"/>
                  </a:cxn>
                  <a:cxn ang="0">
                    <a:pos x="connsiteX4719" y="connsiteY4719"/>
                  </a:cxn>
                  <a:cxn ang="0">
                    <a:pos x="connsiteX4720" y="connsiteY4720"/>
                  </a:cxn>
                  <a:cxn ang="0">
                    <a:pos x="connsiteX4721" y="connsiteY4721"/>
                  </a:cxn>
                  <a:cxn ang="0">
                    <a:pos x="connsiteX4722" y="connsiteY4722"/>
                  </a:cxn>
                  <a:cxn ang="0">
                    <a:pos x="connsiteX4723" y="connsiteY4723"/>
                  </a:cxn>
                  <a:cxn ang="0">
                    <a:pos x="connsiteX4724" y="connsiteY4724"/>
                  </a:cxn>
                  <a:cxn ang="0">
                    <a:pos x="connsiteX4725" y="connsiteY4725"/>
                  </a:cxn>
                  <a:cxn ang="0">
                    <a:pos x="connsiteX4726" y="connsiteY4726"/>
                  </a:cxn>
                  <a:cxn ang="0">
                    <a:pos x="connsiteX4727" y="connsiteY4727"/>
                  </a:cxn>
                  <a:cxn ang="0">
                    <a:pos x="connsiteX4728" y="connsiteY4728"/>
                  </a:cxn>
                  <a:cxn ang="0">
                    <a:pos x="connsiteX4729" y="connsiteY4729"/>
                  </a:cxn>
                  <a:cxn ang="0">
                    <a:pos x="connsiteX4730" y="connsiteY4730"/>
                  </a:cxn>
                  <a:cxn ang="0">
                    <a:pos x="connsiteX4731" y="connsiteY4731"/>
                  </a:cxn>
                  <a:cxn ang="0">
                    <a:pos x="connsiteX4732" y="connsiteY4732"/>
                  </a:cxn>
                  <a:cxn ang="0">
                    <a:pos x="connsiteX4733" y="connsiteY4733"/>
                  </a:cxn>
                  <a:cxn ang="0">
                    <a:pos x="connsiteX4734" y="connsiteY4734"/>
                  </a:cxn>
                  <a:cxn ang="0">
                    <a:pos x="connsiteX4735" y="connsiteY4735"/>
                  </a:cxn>
                  <a:cxn ang="0">
                    <a:pos x="connsiteX4736" y="connsiteY4736"/>
                  </a:cxn>
                  <a:cxn ang="0">
                    <a:pos x="connsiteX4737" y="connsiteY4737"/>
                  </a:cxn>
                  <a:cxn ang="0">
                    <a:pos x="connsiteX4738" y="connsiteY4738"/>
                  </a:cxn>
                  <a:cxn ang="0">
                    <a:pos x="connsiteX4739" y="connsiteY4739"/>
                  </a:cxn>
                  <a:cxn ang="0">
                    <a:pos x="connsiteX4740" y="connsiteY4740"/>
                  </a:cxn>
                  <a:cxn ang="0">
                    <a:pos x="connsiteX4741" y="connsiteY4741"/>
                  </a:cxn>
                  <a:cxn ang="0">
                    <a:pos x="connsiteX4742" y="connsiteY4742"/>
                  </a:cxn>
                  <a:cxn ang="0">
                    <a:pos x="connsiteX4743" y="connsiteY4743"/>
                  </a:cxn>
                  <a:cxn ang="0">
                    <a:pos x="connsiteX4744" y="connsiteY4744"/>
                  </a:cxn>
                  <a:cxn ang="0">
                    <a:pos x="connsiteX4745" y="connsiteY4745"/>
                  </a:cxn>
                  <a:cxn ang="0">
                    <a:pos x="connsiteX4746" y="connsiteY4746"/>
                  </a:cxn>
                  <a:cxn ang="0">
                    <a:pos x="connsiteX4747" y="connsiteY4747"/>
                  </a:cxn>
                  <a:cxn ang="0">
                    <a:pos x="connsiteX4748" y="connsiteY4748"/>
                  </a:cxn>
                  <a:cxn ang="0">
                    <a:pos x="connsiteX4749" y="connsiteY4749"/>
                  </a:cxn>
                  <a:cxn ang="0">
                    <a:pos x="connsiteX4750" y="connsiteY4750"/>
                  </a:cxn>
                  <a:cxn ang="0">
                    <a:pos x="connsiteX4751" y="connsiteY4751"/>
                  </a:cxn>
                  <a:cxn ang="0">
                    <a:pos x="connsiteX4752" y="connsiteY4752"/>
                  </a:cxn>
                  <a:cxn ang="0">
                    <a:pos x="connsiteX4753" y="connsiteY4753"/>
                  </a:cxn>
                  <a:cxn ang="0">
                    <a:pos x="connsiteX4754" y="connsiteY4754"/>
                  </a:cxn>
                  <a:cxn ang="0">
                    <a:pos x="connsiteX4755" y="connsiteY4755"/>
                  </a:cxn>
                  <a:cxn ang="0">
                    <a:pos x="connsiteX4756" y="connsiteY4756"/>
                  </a:cxn>
                  <a:cxn ang="0">
                    <a:pos x="connsiteX4757" y="connsiteY4757"/>
                  </a:cxn>
                  <a:cxn ang="0">
                    <a:pos x="connsiteX4758" y="connsiteY4758"/>
                  </a:cxn>
                  <a:cxn ang="0">
                    <a:pos x="connsiteX4759" y="connsiteY4759"/>
                  </a:cxn>
                  <a:cxn ang="0">
                    <a:pos x="connsiteX4760" y="connsiteY4760"/>
                  </a:cxn>
                  <a:cxn ang="0">
                    <a:pos x="connsiteX4761" y="connsiteY4761"/>
                  </a:cxn>
                  <a:cxn ang="0">
                    <a:pos x="connsiteX4762" y="connsiteY4762"/>
                  </a:cxn>
                  <a:cxn ang="0">
                    <a:pos x="connsiteX4763" y="connsiteY4763"/>
                  </a:cxn>
                  <a:cxn ang="0">
                    <a:pos x="connsiteX4764" y="connsiteY4764"/>
                  </a:cxn>
                  <a:cxn ang="0">
                    <a:pos x="connsiteX4765" y="connsiteY4765"/>
                  </a:cxn>
                  <a:cxn ang="0">
                    <a:pos x="connsiteX4766" y="connsiteY4766"/>
                  </a:cxn>
                  <a:cxn ang="0">
                    <a:pos x="connsiteX4767" y="connsiteY4767"/>
                  </a:cxn>
                  <a:cxn ang="0">
                    <a:pos x="connsiteX4768" y="connsiteY4768"/>
                  </a:cxn>
                  <a:cxn ang="0">
                    <a:pos x="connsiteX4769" y="connsiteY4769"/>
                  </a:cxn>
                  <a:cxn ang="0">
                    <a:pos x="connsiteX4770" y="connsiteY4770"/>
                  </a:cxn>
                  <a:cxn ang="0">
                    <a:pos x="connsiteX4771" y="connsiteY4771"/>
                  </a:cxn>
                  <a:cxn ang="0">
                    <a:pos x="connsiteX4772" y="connsiteY4772"/>
                  </a:cxn>
                  <a:cxn ang="0">
                    <a:pos x="connsiteX4773" y="connsiteY4773"/>
                  </a:cxn>
                  <a:cxn ang="0">
                    <a:pos x="connsiteX4774" y="connsiteY4774"/>
                  </a:cxn>
                  <a:cxn ang="0">
                    <a:pos x="connsiteX4775" y="connsiteY4775"/>
                  </a:cxn>
                  <a:cxn ang="0">
                    <a:pos x="connsiteX4776" y="connsiteY4776"/>
                  </a:cxn>
                  <a:cxn ang="0">
                    <a:pos x="connsiteX4777" y="connsiteY4777"/>
                  </a:cxn>
                  <a:cxn ang="0">
                    <a:pos x="connsiteX4778" y="connsiteY4778"/>
                  </a:cxn>
                  <a:cxn ang="0">
                    <a:pos x="connsiteX4779" y="connsiteY4779"/>
                  </a:cxn>
                  <a:cxn ang="0">
                    <a:pos x="connsiteX4780" y="connsiteY4780"/>
                  </a:cxn>
                  <a:cxn ang="0">
                    <a:pos x="connsiteX4781" y="connsiteY4781"/>
                  </a:cxn>
                  <a:cxn ang="0">
                    <a:pos x="connsiteX4782" y="connsiteY4782"/>
                  </a:cxn>
                  <a:cxn ang="0">
                    <a:pos x="connsiteX4783" y="connsiteY4783"/>
                  </a:cxn>
                  <a:cxn ang="0">
                    <a:pos x="connsiteX4784" y="connsiteY4784"/>
                  </a:cxn>
                  <a:cxn ang="0">
                    <a:pos x="connsiteX4785" y="connsiteY4785"/>
                  </a:cxn>
                  <a:cxn ang="0">
                    <a:pos x="connsiteX4786" y="connsiteY4786"/>
                  </a:cxn>
                  <a:cxn ang="0">
                    <a:pos x="connsiteX4787" y="connsiteY4787"/>
                  </a:cxn>
                  <a:cxn ang="0">
                    <a:pos x="connsiteX4788" y="connsiteY4788"/>
                  </a:cxn>
                  <a:cxn ang="0">
                    <a:pos x="connsiteX4789" y="connsiteY4789"/>
                  </a:cxn>
                  <a:cxn ang="0">
                    <a:pos x="connsiteX4790" y="connsiteY4790"/>
                  </a:cxn>
                  <a:cxn ang="0">
                    <a:pos x="connsiteX4791" y="connsiteY4791"/>
                  </a:cxn>
                  <a:cxn ang="0">
                    <a:pos x="connsiteX4792" y="connsiteY4792"/>
                  </a:cxn>
                  <a:cxn ang="0">
                    <a:pos x="connsiteX4793" y="connsiteY4793"/>
                  </a:cxn>
                  <a:cxn ang="0">
                    <a:pos x="connsiteX4794" y="connsiteY4794"/>
                  </a:cxn>
                  <a:cxn ang="0">
                    <a:pos x="connsiteX4795" y="connsiteY4795"/>
                  </a:cxn>
                  <a:cxn ang="0">
                    <a:pos x="connsiteX4796" y="connsiteY4796"/>
                  </a:cxn>
                  <a:cxn ang="0">
                    <a:pos x="connsiteX4797" y="connsiteY4797"/>
                  </a:cxn>
                  <a:cxn ang="0">
                    <a:pos x="connsiteX4798" y="connsiteY4798"/>
                  </a:cxn>
                  <a:cxn ang="0">
                    <a:pos x="connsiteX4799" y="connsiteY4799"/>
                  </a:cxn>
                  <a:cxn ang="0">
                    <a:pos x="connsiteX4800" y="connsiteY4800"/>
                  </a:cxn>
                  <a:cxn ang="0">
                    <a:pos x="connsiteX4801" y="connsiteY4801"/>
                  </a:cxn>
                  <a:cxn ang="0">
                    <a:pos x="connsiteX4802" y="connsiteY4802"/>
                  </a:cxn>
                  <a:cxn ang="0">
                    <a:pos x="connsiteX4803" y="connsiteY4803"/>
                  </a:cxn>
                  <a:cxn ang="0">
                    <a:pos x="connsiteX4804" y="connsiteY4804"/>
                  </a:cxn>
                  <a:cxn ang="0">
                    <a:pos x="connsiteX4805" y="connsiteY4805"/>
                  </a:cxn>
                  <a:cxn ang="0">
                    <a:pos x="connsiteX4806" y="connsiteY4806"/>
                  </a:cxn>
                  <a:cxn ang="0">
                    <a:pos x="connsiteX4807" y="connsiteY4807"/>
                  </a:cxn>
                  <a:cxn ang="0">
                    <a:pos x="connsiteX4808" y="connsiteY4808"/>
                  </a:cxn>
                  <a:cxn ang="0">
                    <a:pos x="connsiteX4809" y="connsiteY4809"/>
                  </a:cxn>
                  <a:cxn ang="0">
                    <a:pos x="connsiteX4810" y="connsiteY4810"/>
                  </a:cxn>
                  <a:cxn ang="0">
                    <a:pos x="connsiteX4811" y="connsiteY4811"/>
                  </a:cxn>
                  <a:cxn ang="0">
                    <a:pos x="connsiteX4812" y="connsiteY4812"/>
                  </a:cxn>
                  <a:cxn ang="0">
                    <a:pos x="connsiteX4813" y="connsiteY4813"/>
                  </a:cxn>
                  <a:cxn ang="0">
                    <a:pos x="connsiteX4814" y="connsiteY4814"/>
                  </a:cxn>
                  <a:cxn ang="0">
                    <a:pos x="connsiteX4815" y="connsiteY4815"/>
                  </a:cxn>
                  <a:cxn ang="0">
                    <a:pos x="connsiteX4816" y="connsiteY4816"/>
                  </a:cxn>
                  <a:cxn ang="0">
                    <a:pos x="connsiteX4817" y="connsiteY4817"/>
                  </a:cxn>
                  <a:cxn ang="0">
                    <a:pos x="connsiteX4818" y="connsiteY4818"/>
                  </a:cxn>
                  <a:cxn ang="0">
                    <a:pos x="connsiteX4819" y="connsiteY4819"/>
                  </a:cxn>
                  <a:cxn ang="0">
                    <a:pos x="connsiteX4820" y="connsiteY4820"/>
                  </a:cxn>
                  <a:cxn ang="0">
                    <a:pos x="connsiteX4821" y="connsiteY4821"/>
                  </a:cxn>
                  <a:cxn ang="0">
                    <a:pos x="connsiteX4822" y="connsiteY4822"/>
                  </a:cxn>
                  <a:cxn ang="0">
                    <a:pos x="connsiteX4823" y="connsiteY4823"/>
                  </a:cxn>
                  <a:cxn ang="0">
                    <a:pos x="connsiteX4824" y="connsiteY4824"/>
                  </a:cxn>
                  <a:cxn ang="0">
                    <a:pos x="connsiteX4825" y="connsiteY4825"/>
                  </a:cxn>
                  <a:cxn ang="0">
                    <a:pos x="connsiteX4826" y="connsiteY4826"/>
                  </a:cxn>
                  <a:cxn ang="0">
                    <a:pos x="connsiteX4827" y="connsiteY4827"/>
                  </a:cxn>
                  <a:cxn ang="0">
                    <a:pos x="connsiteX4828" y="connsiteY4828"/>
                  </a:cxn>
                  <a:cxn ang="0">
                    <a:pos x="connsiteX4829" y="connsiteY4829"/>
                  </a:cxn>
                  <a:cxn ang="0">
                    <a:pos x="connsiteX4830" y="connsiteY4830"/>
                  </a:cxn>
                  <a:cxn ang="0">
                    <a:pos x="connsiteX4831" y="connsiteY4831"/>
                  </a:cxn>
                  <a:cxn ang="0">
                    <a:pos x="connsiteX4832" y="connsiteY4832"/>
                  </a:cxn>
                  <a:cxn ang="0">
                    <a:pos x="connsiteX4833" y="connsiteY4833"/>
                  </a:cxn>
                  <a:cxn ang="0">
                    <a:pos x="connsiteX4834" y="connsiteY4834"/>
                  </a:cxn>
                  <a:cxn ang="0">
                    <a:pos x="connsiteX4835" y="connsiteY4835"/>
                  </a:cxn>
                  <a:cxn ang="0">
                    <a:pos x="connsiteX4836" y="connsiteY4836"/>
                  </a:cxn>
                  <a:cxn ang="0">
                    <a:pos x="connsiteX4837" y="connsiteY4837"/>
                  </a:cxn>
                  <a:cxn ang="0">
                    <a:pos x="connsiteX4838" y="connsiteY4838"/>
                  </a:cxn>
                  <a:cxn ang="0">
                    <a:pos x="connsiteX4839" y="connsiteY4839"/>
                  </a:cxn>
                  <a:cxn ang="0">
                    <a:pos x="connsiteX4840" y="connsiteY4840"/>
                  </a:cxn>
                  <a:cxn ang="0">
                    <a:pos x="connsiteX4841" y="connsiteY4841"/>
                  </a:cxn>
                  <a:cxn ang="0">
                    <a:pos x="connsiteX4842" y="connsiteY4842"/>
                  </a:cxn>
                  <a:cxn ang="0">
                    <a:pos x="connsiteX4843" y="connsiteY4843"/>
                  </a:cxn>
                  <a:cxn ang="0">
                    <a:pos x="connsiteX4844" y="connsiteY4844"/>
                  </a:cxn>
                  <a:cxn ang="0">
                    <a:pos x="connsiteX4845" y="connsiteY4845"/>
                  </a:cxn>
                  <a:cxn ang="0">
                    <a:pos x="connsiteX4846" y="connsiteY4846"/>
                  </a:cxn>
                  <a:cxn ang="0">
                    <a:pos x="connsiteX4847" y="connsiteY4847"/>
                  </a:cxn>
                  <a:cxn ang="0">
                    <a:pos x="connsiteX4848" y="connsiteY4848"/>
                  </a:cxn>
                  <a:cxn ang="0">
                    <a:pos x="connsiteX4849" y="connsiteY4849"/>
                  </a:cxn>
                  <a:cxn ang="0">
                    <a:pos x="connsiteX4850" y="connsiteY4850"/>
                  </a:cxn>
                  <a:cxn ang="0">
                    <a:pos x="connsiteX4851" y="connsiteY4851"/>
                  </a:cxn>
                  <a:cxn ang="0">
                    <a:pos x="connsiteX4852" y="connsiteY4852"/>
                  </a:cxn>
                  <a:cxn ang="0">
                    <a:pos x="connsiteX4853" y="connsiteY4853"/>
                  </a:cxn>
                  <a:cxn ang="0">
                    <a:pos x="connsiteX4854" y="connsiteY4854"/>
                  </a:cxn>
                  <a:cxn ang="0">
                    <a:pos x="connsiteX4855" y="connsiteY4855"/>
                  </a:cxn>
                  <a:cxn ang="0">
                    <a:pos x="connsiteX4856" y="connsiteY4856"/>
                  </a:cxn>
                  <a:cxn ang="0">
                    <a:pos x="connsiteX4857" y="connsiteY4857"/>
                  </a:cxn>
                  <a:cxn ang="0">
                    <a:pos x="connsiteX4858" y="connsiteY4858"/>
                  </a:cxn>
                  <a:cxn ang="0">
                    <a:pos x="connsiteX4859" y="connsiteY4859"/>
                  </a:cxn>
                  <a:cxn ang="0">
                    <a:pos x="connsiteX4860" y="connsiteY4860"/>
                  </a:cxn>
                  <a:cxn ang="0">
                    <a:pos x="connsiteX4861" y="connsiteY4861"/>
                  </a:cxn>
                  <a:cxn ang="0">
                    <a:pos x="connsiteX4862" y="connsiteY4862"/>
                  </a:cxn>
                  <a:cxn ang="0">
                    <a:pos x="connsiteX4863" y="connsiteY4863"/>
                  </a:cxn>
                  <a:cxn ang="0">
                    <a:pos x="connsiteX4864" y="connsiteY4864"/>
                  </a:cxn>
                  <a:cxn ang="0">
                    <a:pos x="connsiteX4865" y="connsiteY4865"/>
                  </a:cxn>
                  <a:cxn ang="0">
                    <a:pos x="connsiteX4866" y="connsiteY4866"/>
                  </a:cxn>
                  <a:cxn ang="0">
                    <a:pos x="connsiteX4867" y="connsiteY4867"/>
                  </a:cxn>
                  <a:cxn ang="0">
                    <a:pos x="connsiteX4868" y="connsiteY4868"/>
                  </a:cxn>
                  <a:cxn ang="0">
                    <a:pos x="connsiteX4869" y="connsiteY4869"/>
                  </a:cxn>
                  <a:cxn ang="0">
                    <a:pos x="connsiteX4870" y="connsiteY4870"/>
                  </a:cxn>
                  <a:cxn ang="0">
                    <a:pos x="connsiteX4871" y="connsiteY4871"/>
                  </a:cxn>
                  <a:cxn ang="0">
                    <a:pos x="connsiteX4872" y="connsiteY4872"/>
                  </a:cxn>
                  <a:cxn ang="0">
                    <a:pos x="connsiteX4873" y="connsiteY4873"/>
                  </a:cxn>
                  <a:cxn ang="0">
                    <a:pos x="connsiteX4874" y="connsiteY4874"/>
                  </a:cxn>
                  <a:cxn ang="0">
                    <a:pos x="connsiteX4875" y="connsiteY4875"/>
                  </a:cxn>
                  <a:cxn ang="0">
                    <a:pos x="connsiteX4876" y="connsiteY4876"/>
                  </a:cxn>
                  <a:cxn ang="0">
                    <a:pos x="connsiteX4877" y="connsiteY4877"/>
                  </a:cxn>
                  <a:cxn ang="0">
                    <a:pos x="connsiteX4878" y="connsiteY4878"/>
                  </a:cxn>
                  <a:cxn ang="0">
                    <a:pos x="connsiteX4879" y="connsiteY4879"/>
                  </a:cxn>
                  <a:cxn ang="0">
                    <a:pos x="connsiteX4880" y="connsiteY4880"/>
                  </a:cxn>
                  <a:cxn ang="0">
                    <a:pos x="connsiteX4881" y="connsiteY4881"/>
                  </a:cxn>
                  <a:cxn ang="0">
                    <a:pos x="connsiteX4882" y="connsiteY4882"/>
                  </a:cxn>
                  <a:cxn ang="0">
                    <a:pos x="connsiteX4883" y="connsiteY4883"/>
                  </a:cxn>
                  <a:cxn ang="0">
                    <a:pos x="connsiteX4884" y="connsiteY4884"/>
                  </a:cxn>
                  <a:cxn ang="0">
                    <a:pos x="connsiteX4885" y="connsiteY4885"/>
                  </a:cxn>
                  <a:cxn ang="0">
                    <a:pos x="connsiteX4886" y="connsiteY4886"/>
                  </a:cxn>
                  <a:cxn ang="0">
                    <a:pos x="connsiteX4887" y="connsiteY4887"/>
                  </a:cxn>
                  <a:cxn ang="0">
                    <a:pos x="connsiteX4888" y="connsiteY4888"/>
                  </a:cxn>
                  <a:cxn ang="0">
                    <a:pos x="connsiteX4889" y="connsiteY4889"/>
                  </a:cxn>
                  <a:cxn ang="0">
                    <a:pos x="connsiteX4890" y="connsiteY4890"/>
                  </a:cxn>
                  <a:cxn ang="0">
                    <a:pos x="connsiteX4891" y="connsiteY4891"/>
                  </a:cxn>
                  <a:cxn ang="0">
                    <a:pos x="connsiteX4892" y="connsiteY4892"/>
                  </a:cxn>
                  <a:cxn ang="0">
                    <a:pos x="connsiteX4893" y="connsiteY4893"/>
                  </a:cxn>
                  <a:cxn ang="0">
                    <a:pos x="connsiteX4894" y="connsiteY4894"/>
                  </a:cxn>
                  <a:cxn ang="0">
                    <a:pos x="connsiteX4895" y="connsiteY4895"/>
                  </a:cxn>
                  <a:cxn ang="0">
                    <a:pos x="connsiteX4896" y="connsiteY4896"/>
                  </a:cxn>
                  <a:cxn ang="0">
                    <a:pos x="connsiteX4897" y="connsiteY4897"/>
                  </a:cxn>
                  <a:cxn ang="0">
                    <a:pos x="connsiteX4898" y="connsiteY4898"/>
                  </a:cxn>
                  <a:cxn ang="0">
                    <a:pos x="connsiteX4899" y="connsiteY4899"/>
                  </a:cxn>
                  <a:cxn ang="0">
                    <a:pos x="connsiteX4900" y="connsiteY4900"/>
                  </a:cxn>
                  <a:cxn ang="0">
                    <a:pos x="connsiteX4901" y="connsiteY4901"/>
                  </a:cxn>
                  <a:cxn ang="0">
                    <a:pos x="connsiteX4902" y="connsiteY4902"/>
                  </a:cxn>
                  <a:cxn ang="0">
                    <a:pos x="connsiteX4903" y="connsiteY4903"/>
                  </a:cxn>
                  <a:cxn ang="0">
                    <a:pos x="connsiteX4904" y="connsiteY4904"/>
                  </a:cxn>
                  <a:cxn ang="0">
                    <a:pos x="connsiteX4905" y="connsiteY4905"/>
                  </a:cxn>
                  <a:cxn ang="0">
                    <a:pos x="connsiteX4906" y="connsiteY4906"/>
                  </a:cxn>
                  <a:cxn ang="0">
                    <a:pos x="connsiteX4907" y="connsiteY4907"/>
                  </a:cxn>
                  <a:cxn ang="0">
                    <a:pos x="connsiteX4908" y="connsiteY4908"/>
                  </a:cxn>
                  <a:cxn ang="0">
                    <a:pos x="connsiteX4909" y="connsiteY4909"/>
                  </a:cxn>
                  <a:cxn ang="0">
                    <a:pos x="connsiteX4910" y="connsiteY4910"/>
                  </a:cxn>
                  <a:cxn ang="0">
                    <a:pos x="connsiteX4911" y="connsiteY4911"/>
                  </a:cxn>
                  <a:cxn ang="0">
                    <a:pos x="connsiteX4912" y="connsiteY4912"/>
                  </a:cxn>
                  <a:cxn ang="0">
                    <a:pos x="connsiteX4913" y="connsiteY4913"/>
                  </a:cxn>
                  <a:cxn ang="0">
                    <a:pos x="connsiteX4914" y="connsiteY4914"/>
                  </a:cxn>
                  <a:cxn ang="0">
                    <a:pos x="connsiteX4915" y="connsiteY4915"/>
                  </a:cxn>
                  <a:cxn ang="0">
                    <a:pos x="connsiteX4916" y="connsiteY4916"/>
                  </a:cxn>
                  <a:cxn ang="0">
                    <a:pos x="connsiteX4917" y="connsiteY4917"/>
                  </a:cxn>
                  <a:cxn ang="0">
                    <a:pos x="connsiteX4918" y="connsiteY4918"/>
                  </a:cxn>
                  <a:cxn ang="0">
                    <a:pos x="connsiteX4919" y="connsiteY4919"/>
                  </a:cxn>
                  <a:cxn ang="0">
                    <a:pos x="connsiteX4920" y="connsiteY4920"/>
                  </a:cxn>
                  <a:cxn ang="0">
                    <a:pos x="connsiteX4921" y="connsiteY4921"/>
                  </a:cxn>
                  <a:cxn ang="0">
                    <a:pos x="connsiteX4922" y="connsiteY4922"/>
                  </a:cxn>
                  <a:cxn ang="0">
                    <a:pos x="connsiteX4923" y="connsiteY4923"/>
                  </a:cxn>
                  <a:cxn ang="0">
                    <a:pos x="connsiteX4924" y="connsiteY4924"/>
                  </a:cxn>
                  <a:cxn ang="0">
                    <a:pos x="connsiteX4925" y="connsiteY4925"/>
                  </a:cxn>
                  <a:cxn ang="0">
                    <a:pos x="connsiteX4926" y="connsiteY4926"/>
                  </a:cxn>
                  <a:cxn ang="0">
                    <a:pos x="connsiteX4927" y="connsiteY4927"/>
                  </a:cxn>
                  <a:cxn ang="0">
                    <a:pos x="connsiteX4928" y="connsiteY4928"/>
                  </a:cxn>
                  <a:cxn ang="0">
                    <a:pos x="connsiteX4929" y="connsiteY4929"/>
                  </a:cxn>
                  <a:cxn ang="0">
                    <a:pos x="connsiteX4930" y="connsiteY4930"/>
                  </a:cxn>
                  <a:cxn ang="0">
                    <a:pos x="connsiteX4931" y="connsiteY4931"/>
                  </a:cxn>
                  <a:cxn ang="0">
                    <a:pos x="connsiteX4932" y="connsiteY4932"/>
                  </a:cxn>
                  <a:cxn ang="0">
                    <a:pos x="connsiteX4933" y="connsiteY4933"/>
                  </a:cxn>
                  <a:cxn ang="0">
                    <a:pos x="connsiteX4934" y="connsiteY4934"/>
                  </a:cxn>
                  <a:cxn ang="0">
                    <a:pos x="connsiteX4935" y="connsiteY4935"/>
                  </a:cxn>
                  <a:cxn ang="0">
                    <a:pos x="connsiteX4936" y="connsiteY4936"/>
                  </a:cxn>
                  <a:cxn ang="0">
                    <a:pos x="connsiteX4937" y="connsiteY4937"/>
                  </a:cxn>
                  <a:cxn ang="0">
                    <a:pos x="connsiteX4938" y="connsiteY4938"/>
                  </a:cxn>
                  <a:cxn ang="0">
                    <a:pos x="connsiteX4939" y="connsiteY4939"/>
                  </a:cxn>
                  <a:cxn ang="0">
                    <a:pos x="connsiteX4940" y="connsiteY4940"/>
                  </a:cxn>
                  <a:cxn ang="0">
                    <a:pos x="connsiteX4941" y="connsiteY4941"/>
                  </a:cxn>
                  <a:cxn ang="0">
                    <a:pos x="connsiteX4942" y="connsiteY4942"/>
                  </a:cxn>
                  <a:cxn ang="0">
                    <a:pos x="connsiteX4943" y="connsiteY4943"/>
                  </a:cxn>
                  <a:cxn ang="0">
                    <a:pos x="connsiteX4944" y="connsiteY4944"/>
                  </a:cxn>
                  <a:cxn ang="0">
                    <a:pos x="connsiteX4945" y="connsiteY4945"/>
                  </a:cxn>
                  <a:cxn ang="0">
                    <a:pos x="connsiteX4946" y="connsiteY4946"/>
                  </a:cxn>
                  <a:cxn ang="0">
                    <a:pos x="connsiteX4947" y="connsiteY4947"/>
                  </a:cxn>
                  <a:cxn ang="0">
                    <a:pos x="connsiteX4948" y="connsiteY4948"/>
                  </a:cxn>
                  <a:cxn ang="0">
                    <a:pos x="connsiteX4949" y="connsiteY4949"/>
                  </a:cxn>
                  <a:cxn ang="0">
                    <a:pos x="connsiteX4950" y="connsiteY4950"/>
                  </a:cxn>
                  <a:cxn ang="0">
                    <a:pos x="connsiteX4951" y="connsiteY4951"/>
                  </a:cxn>
                  <a:cxn ang="0">
                    <a:pos x="connsiteX4952" y="connsiteY4952"/>
                  </a:cxn>
                  <a:cxn ang="0">
                    <a:pos x="connsiteX4953" y="connsiteY4953"/>
                  </a:cxn>
                  <a:cxn ang="0">
                    <a:pos x="connsiteX4954" y="connsiteY4954"/>
                  </a:cxn>
                  <a:cxn ang="0">
                    <a:pos x="connsiteX4955" y="connsiteY4955"/>
                  </a:cxn>
                  <a:cxn ang="0">
                    <a:pos x="connsiteX4956" y="connsiteY4956"/>
                  </a:cxn>
                  <a:cxn ang="0">
                    <a:pos x="connsiteX4957" y="connsiteY4957"/>
                  </a:cxn>
                  <a:cxn ang="0">
                    <a:pos x="connsiteX4958" y="connsiteY4958"/>
                  </a:cxn>
                  <a:cxn ang="0">
                    <a:pos x="connsiteX4959" y="connsiteY4959"/>
                  </a:cxn>
                  <a:cxn ang="0">
                    <a:pos x="connsiteX4960" y="connsiteY4960"/>
                  </a:cxn>
                  <a:cxn ang="0">
                    <a:pos x="connsiteX4961" y="connsiteY4961"/>
                  </a:cxn>
                  <a:cxn ang="0">
                    <a:pos x="connsiteX4962" y="connsiteY4962"/>
                  </a:cxn>
                  <a:cxn ang="0">
                    <a:pos x="connsiteX4963" y="connsiteY4963"/>
                  </a:cxn>
                  <a:cxn ang="0">
                    <a:pos x="connsiteX4964" y="connsiteY4964"/>
                  </a:cxn>
                  <a:cxn ang="0">
                    <a:pos x="connsiteX4965" y="connsiteY4965"/>
                  </a:cxn>
                  <a:cxn ang="0">
                    <a:pos x="connsiteX4966" y="connsiteY4966"/>
                  </a:cxn>
                  <a:cxn ang="0">
                    <a:pos x="connsiteX4967" y="connsiteY4967"/>
                  </a:cxn>
                  <a:cxn ang="0">
                    <a:pos x="connsiteX4968" y="connsiteY4968"/>
                  </a:cxn>
                  <a:cxn ang="0">
                    <a:pos x="connsiteX4969" y="connsiteY4969"/>
                  </a:cxn>
                  <a:cxn ang="0">
                    <a:pos x="connsiteX4970" y="connsiteY4970"/>
                  </a:cxn>
                  <a:cxn ang="0">
                    <a:pos x="connsiteX4971" y="connsiteY4971"/>
                  </a:cxn>
                  <a:cxn ang="0">
                    <a:pos x="connsiteX4972" y="connsiteY4972"/>
                  </a:cxn>
                  <a:cxn ang="0">
                    <a:pos x="connsiteX4973" y="connsiteY4973"/>
                  </a:cxn>
                  <a:cxn ang="0">
                    <a:pos x="connsiteX4974" y="connsiteY4974"/>
                  </a:cxn>
                  <a:cxn ang="0">
                    <a:pos x="connsiteX4975" y="connsiteY4975"/>
                  </a:cxn>
                  <a:cxn ang="0">
                    <a:pos x="connsiteX4976" y="connsiteY4976"/>
                  </a:cxn>
                  <a:cxn ang="0">
                    <a:pos x="connsiteX4977" y="connsiteY4977"/>
                  </a:cxn>
                  <a:cxn ang="0">
                    <a:pos x="connsiteX4978" y="connsiteY4978"/>
                  </a:cxn>
                  <a:cxn ang="0">
                    <a:pos x="connsiteX4979" y="connsiteY4979"/>
                  </a:cxn>
                  <a:cxn ang="0">
                    <a:pos x="connsiteX4980" y="connsiteY4980"/>
                  </a:cxn>
                  <a:cxn ang="0">
                    <a:pos x="connsiteX4981" y="connsiteY4981"/>
                  </a:cxn>
                  <a:cxn ang="0">
                    <a:pos x="connsiteX4982" y="connsiteY4982"/>
                  </a:cxn>
                  <a:cxn ang="0">
                    <a:pos x="connsiteX4983" y="connsiteY4983"/>
                  </a:cxn>
                  <a:cxn ang="0">
                    <a:pos x="connsiteX4984" y="connsiteY4984"/>
                  </a:cxn>
                  <a:cxn ang="0">
                    <a:pos x="connsiteX4985" y="connsiteY4985"/>
                  </a:cxn>
                  <a:cxn ang="0">
                    <a:pos x="connsiteX4986" y="connsiteY4986"/>
                  </a:cxn>
                  <a:cxn ang="0">
                    <a:pos x="connsiteX4987" y="connsiteY4987"/>
                  </a:cxn>
                  <a:cxn ang="0">
                    <a:pos x="connsiteX4988" y="connsiteY4988"/>
                  </a:cxn>
                  <a:cxn ang="0">
                    <a:pos x="connsiteX4989" y="connsiteY4989"/>
                  </a:cxn>
                  <a:cxn ang="0">
                    <a:pos x="connsiteX4990" y="connsiteY4990"/>
                  </a:cxn>
                  <a:cxn ang="0">
                    <a:pos x="connsiteX4991" y="connsiteY4991"/>
                  </a:cxn>
                  <a:cxn ang="0">
                    <a:pos x="connsiteX4992" y="connsiteY4992"/>
                  </a:cxn>
                  <a:cxn ang="0">
                    <a:pos x="connsiteX4993" y="connsiteY4993"/>
                  </a:cxn>
                  <a:cxn ang="0">
                    <a:pos x="connsiteX4994" y="connsiteY4994"/>
                  </a:cxn>
                  <a:cxn ang="0">
                    <a:pos x="connsiteX4995" y="connsiteY4995"/>
                  </a:cxn>
                  <a:cxn ang="0">
                    <a:pos x="connsiteX4996" y="connsiteY4996"/>
                  </a:cxn>
                  <a:cxn ang="0">
                    <a:pos x="connsiteX4997" y="connsiteY4997"/>
                  </a:cxn>
                  <a:cxn ang="0">
                    <a:pos x="connsiteX4998" y="connsiteY4998"/>
                  </a:cxn>
                  <a:cxn ang="0">
                    <a:pos x="connsiteX4999" y="connsiteY4999"/>
                  </a:cxn>
                  <a:cxn ang="0">
                    <a:pos x="connsiteX5000" y="connsiteY5000"/>
                  </a:cxn>
                  <a:cxn ang="0">
                    <a:pos x="connsiteX5001" y="connsiteY5001"/>
                  </a:cxn>
                  <a:cxn ang="0">
                    <a:pos x="connsiteX5002" y="connsiteY5002"/>
                  </a:cxn>
                  <a:cxn ang="0">
                    <a:pos x="connsiteX5003" y="connsiteY5003"/>
                  </a:cxn>
                  <a:cxn ang="0">
                    <a:pos x="connsiteX5004" y="connsiteY5004"/>
                  </a:cxn>
                  <a:cxn ang="0">
                    <a:pos x="connsiteX5005" y="connsiteY5005"/>
                  </a:cxn>
                  <a:cxn ang="0">
                    <a:pos x="connsiteX5006" y="connsiteY5006"/>
                  </a:cxn>
                  <a:cxn ang="0">
                    <a:pos x="connsiteX5007" y="connsiteY5007"/>
                  </a:cxn>
                  <a:cxn ang="0">
                    <a:pos x="connsiteX5008" y="connsiteY5008"/>
                  </a:cxn>
                  <a:cxn ang="0">
                    <a:pos x="connsiteX5009" y="connsiteY5009"/>
                  </a:cxn>
                  <a:cxn ang="0">
                    <a:pos x="connsiteX5010" y="connsiteY5010"/>
                  </a:cxn>
                  <a:cxn ang="0">
                    <a:pos x="connsiteX5011" y="connsiteY5011"/>
                  </a:cxn>
                  <a:cxn ang="0">
                    <a:pos x="connsiteX5012" y="connsiteY5012"/>
                  </a:cxn>
                  <a:cxn ang="0">
                    <a:pos x="connsiteX5013" y="connsiteY5013"/>
                  </a:cxn>
                  <a:cxn ang="0">
                    <a:pos x="connsiteX5014" y="connsiteY5014"/>
                  </a:cxn>
                  <a:cxn ang="0">
                    <a:pos x="connsiteX5015" y="connsiteY5015"/>
                  </a:cxn>
                  <a:cxn ang="0">
                    <a:pos x="connsiteX5016" y="connsiteY5016"/>
                  </a:cxn>
                  <a:cxn ang="0">
                    <a:pos x="connsiteX5017" y="connsiteY5017"/>
                  </a:cxn>
                  <a:cxn ang="0">
                    <a:pos x="connsiteX5018" y="connsiteY5018"/>
                  </a:cxn>
                  <a:cxn ang="0">
                    <a:pos x="connsiteX5019" y="connsiteY5019"/>
                  </a:cxn>
                  <a:cxn ang="0">
                    <a:pos x="connsiteX5020" y="connsiteY5020"/>
                  </a:cxn>
                  <a:cxn ang="0">
                    <a:pos x="connsiteX5021" y="connsiteY5021"/>
                  </a:cxn>
                  <a:cxn ang="0">
                    <a:pos x="connsiteX5022" y="connsiteY5022"/>
                  </a:cxn>
                  <a:cxn ang="0">
                    <a:pos x="connsiteX5023" y="connsiteY5023"/>
                  </a:cxn>
                  <a:cxn ang="0">
                    <a:pos x="connsiteX5024" y="connsiteY5024"/>
                  </a:cxn>
                  <a:cxn ang="0">
                    <a:pos x="connsiteX5025" y="connsiteY5025"/>
                  </a:cxn>
                  <a:cxn ang="0">
                    <a:pos x="connsiteX5026" y="connsiteY5026"/>
                  </a:cxn>
                  <a:cxn ang="0">
                    <a:pos x="connsiteX5027" y="connsiteY5027"/>
                  </a:cxn>
                  <a:cxn ang="0">
                    <a:pos x="connsiteX5028" y="connsiteY5028"/>
                  </a:cxn>
                  <a:cxn ang="0">
                    <a:pos x="connsiteX5029" y="connsiteY5029"/>
                  </a:cxn>
                  <a:cxn ang="0">
                    <a:pos x="connsiteX5030" y="connsiteY5030"/>
                  </a:cxn>
                  <a:cxn ang="0">
                    <a:pos x="connsiteX5031" y="connsiteY5031"/>
                  </a:cxn>
                  <a:cxn ang="0">
                    <a:pos x="connsiteX5032" y="connsiteY5032"/>
                  </a:cxn>
                  <a:cxn ang="0">
                    <a:pos x="connsiteX5033" y="connsiteY5033"/>
                  </a:cxn>
                  <a:cxn ang="0">
                    <a:pos x="connsiteX5034" y="connsiteY5034"/>
                  </a:cxn>
                  <a:cxn ang="0">
                    <a:pos x="connsiteX5035" y="connsiteY5035"/>
                  </a:cxn>
                  <a:cxn ang="0">
                    <a:pos x="connsiteX5036" y="connsiteY5036"/>
                  </a:cxn>
                  <a:cxn ang="0">
                    <a:pos x="connsiteX5037" y="connsiteY5037"/>
                  </a:cxn>
                  <a:cxn ang="0">
                    <a:pos x="connsiteX5038" y="connsiteY5038"/>
                  </a:cxn>
                  <a:cxn ang="0">
                    <a:pos x="connsiteX5039" y="connsiteY5039"/>
                  </a:cxn>
                  <a:cxn ang="0">
                    <a:pos x="connsiteX5040" y="connsiteY5040"/>
                  </a:cxn>
                  <a:cxn ang="0">
                    <a:pos x="connsiteX5041" y="connsiteY5041"/>
                  </a:cxn>
                  <a:cxn ang="0">
                    <a:pos x="connsiteX5042" y="connsiteY5042"/>
                  </a:cxn>
                  <a:cxn ang="0">
                    <a:pos x="connsiteX5043" y="connsiteY5043"/>
                  </a:cxn>
                  <a:cxn ang="0">
                    <a:pos x="connsiteX5044" y="connsiteY5044"/>
                  </a:cxn>
                  <a:cxn ang="0">
                    <a:pos x="connsiteX5045" y="connsiteY5045"/>
                  </a:cxn>
                  <a:cxn ang="0">
                    <a:pos x="connsiteX5046" y="connsiteY5046"/>
                  </a:cxn>
                  <a:cxn ang="0">
                    <a:pos x="connsiteX5047" y="connsiteY5047"/>
                  </a:cxn>
                  <a:cxn ang="0">
                    <a:pos x="connsiteX5048" y="connsiteY5048"/>
                  </a:cxn>
                  <a:cxn ang="0">
                    <a:pos x="connsiteX5049" y="connsiteY5049"/>
                  </a:cxn>
                  <a:cxn ang="0">
                    <a:pos x="connsiteX5050" y="connsiteY5050"/>
                  </a:cxn>
                  <a:cxn ang="0">
                    <a:pos x="connsiteX5051" y="connsiteY5051"/>
                  </a:cxn>
                  <a:cxn ang="0">
                    <a:pos x="connsiteX5052" y="connsiteY5052"/>
                  </a:cxn>
                  <a:cxn ang="0">
                    <a:pos x="connsiteX5053" y="connsiteY5053"/>
                  </a:cxn>
                  <a:cxn ang="0">
                    <a:pos x="connsiteX5054" y="connsiteY5054"/>
                  </a:cxn>
                  <a:cxn ang="0">
                    <a:pos x="connsiteX5055" y="connsiteY5055"/>
                  </a:cxn>
                  <a:cxn ang="0">
                    <a:pos x="connsiteX5056" y="connsiteY5056"/>
                  </a:cxn>
                  <a:cxn ang="0">
                    <a:pos x="connsiteX5057" y="connsiteY5057"/>
                  </a:cxn>
                  <a:cxn ang="0">
                    <a:pos x="connsiteX5058" y="connsiteY5058"/>
                  </a:cxn>
                  <a:cxn ang="0">
                    <a:pos x="connsiteX5059" y="connsiteY5059"/>
                  </a:cxn>
                  <a:cxn ang="0">
                    <a:pos x="connsiteX5060" y="connsiteY5060"/>
                  </a:cxn>
                  <a:cxn ang="0">
                    <a:pos x="connsiteX5061" y="connsiteY5061"/>
                  </a:cxn>
                  <a:cxn ang="0">
                    <a:pos x="connsiteX5062" y="connsiteY5062"/>
                  </a:cxn>
                  <a:cxn ang="0">
                    <a:pos x="connsiteX5063" y="connsiteY5063"/>
                  </a:cxn>
                  <a:cxn ang="0">
                    <a:pos x="connsiteX5064" y="connsiteY5064"/>
                  </a:cxn>
                  <a:cxn ang="0">
                    <a:pos x="connsiteX5065" y="connsiteY5065"/>
                  </a:cxn>
                  <a:cxn ang="0">
                    <a:pos x="connsiteX5066" y="connsiteY5066"/>
                  </a:cxn>
                  <a:cxn ang="0">
                    <a:pos x="connsiteX5067" y="connsiteY5067"/>
                  </a:cxn>
                  <a:cxn ang="0">
                    <a:pos x="connsiteX5068" y="connsiteY5068"/>
                  </a:cxn>
                  <a:cxn ang="0">
                    <a:pos x="connsiteX5069" y="connsiteY5069"/>
                  </a:cxn>
                  <a:cxn ang="0">
                    <a:pos x="connsiteX5070" y="connsiteY5070"/>
                  </a:cxn>
                  <a:cxn ang="0">
                    <a:pos x="connsiteX5071" y="connsiteY5071"/>
                  </a:cxn>
                  <a:cxn ang="0">
                    <a:pos x="connsiteX5072" y="connsiteY5072"/>
                  </a:cxn>
                  <a:cxn ang="0">
                    <a:pos x="connsiteX5073" y="connsiteY5073"/>
                  </a:cxn>
                  <a:cxn ang="0">
                    <a:pos x="connsiteX5074" y="connsiteY5074"/>
                  </a:cxn>
                  <a:cxn ang="0">
                    <a:pos x="connsiteX5075" y="connsiteY5075"/>
                  </a:cxn>
                  <a:cxn ang="0">
                    <a:pos x="connsiteX5076" y="connsiteY5076"/>
                  </a:cxn>
                  <a:cxn ang="0">
                    <a:pos x="connsiteX5077" y="connsiteY5077"/>
                  </a:cxn>
                  <a:cxn ang="0">
                    <a:pos x="connsiteX5078" y="connsiteY5078"/>
                  </a:cxn>
                  <a:cxn ang="0">
                    <a:pos x="connsiteX5079" y="connsiteY5079"/>
                  </a:cxn>
                  <a:cxn ang="0">
                    <a:pos x="connsiteX5080" y="connsiteY5080"/>
                  </a:cxn>
                  <a:cxn ang="0">
                    <a:pos x="connsiteX5081" y="connsiteY5081"/>
                  </a:cxn>
                  <a:cxn ang="0">
                    <a:pos x="connsiteX5082" y="connsiteY5082"/>
                  </a:cxn>
                  <a:cxn ang="0">
                    <a:pos x="connsiteX5083" y="connsiteY5083"/>
                  </a:cxn>
                  <a:cxn ang="0">
                    <a:pos x="connsiteX5084" y="connsiteY5084"/>
                  </a:cxn>
                  <a:cxn ang="0">
                    <a:pos x="connsiteX5085" y="connsiteY5085"/>
                  </a:cxn>
                  <a:cxn ang="0">
                    <a:pos x="connsiteX5086" y="connsiteY5086"/>
                  </a:cxn>
                  <a:cxn ang="0">
                    <a:pos x="connsiteX5087" y="connsiteY5087"/>
                  </a:cxn>
                  <a:cxn ang="0">
                    <a:pos x="connsiteX5088" y="connsiteY5088"/>
                  </a:cxn>
                  <a:cxn ang="0">
                    <a:pos x="connsiteX5089" y="connsiteY5089"/>
                  </a:cxn>
                  <a:cxn ang="0">
                    <a:pos x="connsiteX5090" y="connsiteY5090"/>
                  </a:cxn>
                  <a:cxn ang="0">
                    <a:pos x="connsiteX5091" y="connsiteY5091"/>
                  </a:cxn>
                  <a:cxn ang="0">
                    <a:pos x="connsiteX5092" y="connsiteY5092"/>
                  </a:cxn>
                  <a:cxn ang="0">
                    <a:pos x="connsiteX5093" y="connsiteY5093"/>
                  </a:cxn>
                  <a:cxn ang="0">
                    <a:pos x="connsiteX5094" y="connsiteY5094"/>
                  </a:cxn>
                  <a:cxn ang="0">
                    <a:pos x="connsiteX5095" y="connsiteY5095"/>
                  </a:cxn>
                  <a:cxn ang="0">
                    <a:pos x="connsiteX5096" y="connsiteY5096"/>
                  </a:cxn>
                  <a:cxn ang="0">
                    <a:pos x="connsiteX5097" y="connsiteY5097"/>
                  </a:cxn>
                  <a:cxn ang="0">
                    <a:pos x="connsiteX5098" y="connsiteY5098"/>
                  </a:cxn>
                  <a:cxn ang="0">
                    <a:pos x="connsiteX5099" y="connsiteY5099"/>
                  </a:cxn>
                  <a:cxn ang="0">
                    <a:pos x="connsiteX5100" y="connsiteY5100"/>
                  </a:cxn>
                  <a:cxn ang="0">
                    <a:pos x="connsiteX5101" y="connsiteY5101"/>
                  </a:cxn>
                  <a:cxn ang="0">
                    <a:pos x="connsiteX5102" y="connsiteY5102"/>
                  </a:cxn>
                  <a:cxn ang="0">
                    <a:pos x="connsiteX5103" y="connsiteY5103"/>
                  </a:cxn>
                  <a:cxn ang="0">
                    <a:pos x="connsiteX5104" y="connsiteY5104"/>
                  </a:cxn>
                  <a:cxn ang="0">
                    <a:pos x="connsiteX5105" y="connsiteY5105"/>
                  </a:cxn>
                  <a:cxn ang="0">
                    <a:pos x="connsiteX5106" y="connsiteY5106"/>
                  </a:cxn>
                  <a:cxn ang="0">
                    <a:pos x="connsiteX5107" y="connsiteY5107"/>
                  </a:cxn>
                  <a:cxn ang="0">
                    <a:pos x="connsiteX5108" y="connsiteY5108"/>
                  </a:cxn>
                  <a:cxn ang="0">
                    <a:pos x="connsiteX5109" y="connsiteY5109"/>
                  </a:cxn>
                  <a:cxn ang="0">
                    <a:pos x="connsiteX5110" y="connsiteY5110"/>
                  </a:cxn>
                  <a:cxn ang="0">
                    <a:pos x="connsiteX5111" y="connsiteY5111"/>
                  </a:cxn>
                  <a:cxn ang="0">
                    <a:pos x="connsiteX5112" y="connsiteY5112"/>
                  </a:cxn>
                  <a:cxn ang="0">
                    <a:pos x="connsiteX5113" y="connsiteY5113"/>
                  </a:cxn>
                  <a:cxn ang="0">
                    <a:pos x="connsiteX5114" y="connsiteY5114"/>
                  </a:cxn>
                  <a:cxn ang="0">
                    <a:pos x="connsiteX5115" y="connsiteY5115"/>
                  </a:cxn>
                  <a:cxn ang="0">
                    <a:pos x="connsiteX5116" y="connsiteY5116"/>
                  </a:cxn>
                  <a:cxn ang="0">
                    <a:pos x="connsiteX5117" y="connsiteY5117"/>
                  </a:cxn>
                  <a:cxn ang="0">
                    <a:pos x="connsiteX5118" y="connsiteY5118"/>
                  </a:cxn>
                  <a:cxn ang="0">
                    <a:pos x="connsiteX5119" y="connsiteY5119"/>
                  </a:cxn>
                  <a:cxn ang="0">
                    <a:pos x="connsiteX5120" y="connsiteY5120"/>
                  </a:cxn>
                  <a:cxn ang="0">
                    <a:pos x="connsiteX5121" y="connsiteY5121"/>
                  </a:cxn>
                  <a:cxn ang="0">
                    <a:pos x="connsiteX5122" y="connsiteY5122"/>
                  </a:cxn>
                  <a:cxn ang="0">
                    <a:pos x="connsiteX5123" y="connsiteY5123"/>
                  </a:cxn>
                  <a:cxn ang="0">
                    <a:pos x="connsiteX5124" y="connsiteY5124"/>
                  </a:cxn>
                  <a:cxn ang="0">
                    <a:pos x="connsiteX5125" y="connsiteY5125"/>
                  </a:cxn>
                  <a:cxn ang="0">
                    <a:pos x="connsiteX5126" y="connsiteY5126"/>
                  </a:cxn>
                  <a:cxn ang="0">
                    <a:pos x="connsiteX5127" y="connsiteY5127"/>
                  </a:cxn>
                  <a:cxn ang="0">
                    <a:pos x="connsiteX5128" y="connsiteY5128"/>
                  </a:cxn>
                  <a:cxn ang="0">
                    <a:pos x="connsiteX5129" y="connsiteY5129"/>
                  </a:cxn>
                  <a:cxn ang="0">
                    <a:pos x="connsiteX5130" y="connsiteY5130"/>
                  </a:cxn>
                  <a:cxn ang="0">
                    <a:pos x="connsiteX5131" y="connsiteY5131"/>
                  </a:cxn>
                  <a:cxn ang="0">
                    <a:pos x="connsiteX5132" y="connsiteY5132"/>
                  </a:cxn>
                  <a:cxn ang="0">
                    <a:pos x="connsiteX5133" y="connsiteY5133"/>
                  </a:cxn>
                  <a:cxn ang="0">
                    <a:pos x="connsiteX5134" y="connsiteY5134"/>
                  </a:cxn>
                  <a:cxn ang="0">
                    <a:pos x="connsiteX5135" y="connsiteY5135"/>
                  </a:cxn>
                  <a:cxn ang="0">
                    <a:pos x="connsiteX5136" y="connsiteY5136"/>
                  </a:cxn>
                  <a:cxn ang="0">
                    <a:pos x="connsiteX5137" y="connsiteY5137"/>
                  </a:cxn>
                  <a:cxn ang="0">
                    <a:pos x="connsiteX5138" y="connsiteY5138"/>
                  </a:cxn>
                  <a:cxn ang="0">
                    <a:pos x="connsiteX5139" y="connsiteY5139"/>
                  </a:cxn>
                  <a:cxn ang="0">
                    <a:pos x="connsiteX5140" y="connsiteY5140"/>
                  </a:cxn>
                  <a:cxn ang="0">
                    <a:pos x="connsiteX5141" y="connsiteY5141"/>
                  </a:cxn>
                  <a:cxn ang="0">
                    <a:pos x="connsiteX5142" y="connsiteY5142"/>
                  </a:cxn>
                  <a:cxn ang="0">
                    <a:pos x="connsiteX5143" y="connsiteY5143"/>
                  </a:cxn>
                  <a:cxn ang="0">
                    <a:pos x="connsiteX5144" y="connsiteY5144"/>
                  </a:cxn>
                  <a:cxn ang="0">
                    <a:pos x="connsiteX5145" y="connsiteY5145"/>
                  </a:cxn>
                  <a:cxn ang="0">
                    <a:pos x="connsiteX5146" y="connsiteY5146"/>
                  </a:cxn>
                  <a:cxn ang="0">
                    <a:pos x="connsiteX5147" y="connsiteY5147"/>
                  </a:cxn>
                  <a:cxn ang="0">
                    <a:pos x="connsiteX5148" y="connsiteY5148"/>
                  </a:cxn>
                  <a:cxn ang="0">
                    <a:pos x="connsiteX5149" y="connsiteY5149"/>
                  </a:cxn>
                  <a:cxn ang="0">
                    <a:pos x="connsiteX5150" y="connsiteY5150"/>
                  </a:cxn>
                  <a:cxn ang="0">
                    <a:pos x="connsiteX5151" y="connsiteY5151"/>
                  </a:cxn>
                  <a:cxn ang="0">
                    <a:pos x="connsiteX5152" y="connsiteY5152"/>
                  </a:cxn>
                  <a:cxn ang="0">
                    <a:pos x="connsiteX5153" y="connsiteY5153"/>
                  </a:cxn>
                  <a:cxn ang="0">
                    <a:pos x="connsiteX5154" y="connsiteY5154"/>
                  </a:cxn>
                  <a:cxn ang="0">
                    <a:pos x="connsiteX5155" y="connsiteY5155"/>
                  </a:cxn>
                  <a:cxn ang="0">
                    <a:pos x="connsiteX5156" y="connsiteY5156"/>
                  </a:cxn>
                  <a:cxn ang="0">
                    <a:pos x="connsiteX5157" y="connsiteY5157"/>
                  </a:cxn>
                  <a:cxn ang="0">
                    <a:pos x="connsiteX5158" y="connsiteY5158"/>
                  </a:cxn>
                  <a:cxn ang="0">
                    <a:pos x="connsiteX5159" y="connsiteY5159"/>
                  </a:cxn>
                  <a:cxn ang="0">
                    <a:pos x="connsiteX5160" y="connsiteY5160"/>
                  </a:cxn>
                  <a:cxn ang="0">
                    <a:pos x="connsiteX5161" y="connsiteY5161"/>
                  </a:cxn>
                  <a:cxn ang="0">
                    <a:pos x="connsiteX5162" y="connsiteY5162"/>
                  </a:cxn>
                  <a:cxn ang="0">
                    <a:pos x="connsiteX5163" y="connsiteY5163"/>
                  </a:cxn>
                  <a:cxn ang="0">
                    <a:pos x="connsiteX5164" y="connsiteY5164"/>
                  </a:cxn>
                  <a:cxn ang="0">
                    <a:pos x="connsiteX5165" y="connsiteY5165"/>
                  </a:cxn>
                  <a:cxn ang="0">
                    <a:pos x="connsiteX5166" y="connsiteY5166"/>
                  </a:cxn>
                  <a:cxn ang="0">
                    <a:pos x="connsiteX5167" y="connsiteY5167"/>
                  </a:cxn>
                  <a:cxn ang="0">
                    <a:pos x="connsiteX5168" y="connsiteY5168"/>
                  </a:cxn>
                  <a:cxn ang="0">
                    <a:pos x="connsiteX5169" y="connsiteY5169"/>
                  </a:cxn>
                  <a:cxn ang="0">
                    <a:pos x="connsiteX5170" y="connsiteY5170"/>
                  </a:cxn>
                  <a:cxn ang="0">
                    <a:pos x="connsiteX5171" y="connsiteY5171"/>
                  </a:cxn>
                  <a:cxn ang="0">
                    <a:pos x="connsiteX5172" y="connsiteY5172"/>
                  </a:cxn>
                  <a:cxn ang="0">
                    <a:pos x="connsiteX5173" y="connsiteY5173"/>
                  </a:cxn>
                  <a:cxn ang="0">
                    <a:pos x="connsiteX5174" y="connsiteY5174"/>
                  </a:cxn>
                  <a:cxn ang="0">
                    <a:pos x="connsiteX5175" y="connsiteY5175"/>
                  </a:cxn>
                  <a:cxn ang="0">
                    <a:pos x="connsiteX5176" y="connsiteY5176"/>
                  </a:cxn>
                  <a:cxn ang="0">
                    <a:pos x="connsiteX5177" y="connsiteY5177"/>
                  </a:cxn>
                  <a:cxn ang="0">
                    <a:pos x="connsiteX5178" y="connsiteY5178"/>
                  </a:cxn>
                  <a:cxn ang="0">
                    <a:pos x="connsiteX5179" y="connsiteY5179"/>
                  </a:cxn>
                  <a:cxn ang="0">
                    <a:pos x="connsiteX5180" y="connsiteY5180"/>
                  </a:cxn>
                  <a:cxn ang="0">
                    <a:pos x="connsiteX5181" y="connsiteY5181"/>
                  </a:cxn>
                  <a:cxn ang="0">
                    <a:pos x="connsiteX5182" y="connsiteY5182"/>
                  </a:cxn>
                  <a:cxn ang="0">
                    <a:pos x="connsiteX5183" y="connsiteY5183"/>
                  </a:cxn>
                  <a:cxn ang="0">
                    <a:pos x="connsiteX5184" y="connsiteY5184"/>
                  </a:cxn>
                  <a:cxn ang="0">
                    <a:pos x="connsiteX5185" y="connsiteY5185"/>
                  </a:cxn>
                  <a:cxn ang="0">
                    <a:pos x="connsiteX5186" y="connsiteY5186"/>
                  </a:cxn>
                  <a:cxn ang="0">
                    <a:pos x="connsiteX5187" y="connsiteY5187"/>
                  </a:cxn>
                  <a:cxn ang="0">
                    <a:pos x="connsiteX5188" y="connsiteY5188"/>
                  </a:cxn>
                  <a:cxn ang="0">
                    <a:pos x="connsiteX5189" y="connsiteY5189"/>
                  </a:cxn>
                  <a:cxn ang="0">
                    <a:pos x="connsiteX5190" y="connsiteY5190"/>
                  </a:cxn>
                  <a:cxn ang="0">
                    <a:pos x="connsiteX5191" y="connsiteY5191"/>
                  </a:cxn>
                  <a:cxn ang="0">
                    <a:pos x="connsiteX5192" y="connsiteY5192"/>
                  </a:cxn>
                  <a:cxn ang="0">
                    <a:pos x="connsiteX5193" y="connsiteY5193"/>
                  </a:cxn>
                  <a:cxn ang="0">
                    <a:pos x="connsiteX5194" y="connsiteY5194"/>
                  </a:cxn>
                  <a:cxn ang="0">
                    <a:pos x="connsiteX5195" y="connsiteY5195"/>
                  </a:cxn>
                  <a:cxn ang="0">
                    <a:pos x="connsiteX5196" y="connsiteY5196"/>
                  </a:cxn>
                  <a:cxn ang="0">
                    <a:pos x="connsiteX5197" y="connsiteY5197"/>
                  </a:cxn>
                  <a:cxn ang="0">
                    <a:pos x="connsiteX5198" y="connsiteY5198"/>
                  </a:cxn>
                  <a:cxn ang="0">
                    <a:pos x="connsiteX5199" y="connsiteY5199"/>
                  </a:cxn>
                  <a:cxn ang="0">
                    <a:pos x="connsiteX5200" y="connsiteY5200"/>
                  </a:cxn>
                  <a:cxn ang="0">
                    <a:pos x="connsiteX5201" y="connsiteY5201"/>
                  </a:cxn>
                  <a:cxn ang="0">
                    <a:pos x="connsiteX5202" y="connsiteY5202"/>
                  </a:cxn>
                  <a:cxn ang="0">
                    <a:pos x="connsiteX5203" y="connsiteY5203"/>
                  </a:cxn>
                  <a:cxn ang="0">
                    <a:pos x="connsiteX5204" y="connsiteY5204"/>
                  </a:cxn>
                  <a:cxn ang="0">
                    <a:pos x="connsiteX5205" y="connsiteY5205"/>
                  </a:cxn>
                  <a:cxn ang="0">
                    <a:pos x="connsiteX5206" y="connsiteY5206"/>
                  </a:cxn>
                  <a:cxn ang="0">
                    <a:pos x="connsiteX5207" y="connsiteY5207"/>
                  </a:cxn>
                  <a:cxn ang="0">
                    <a:pos x="connsiteX5208" y="connsiteY5208"/>
                  </a:cxn>
                  <a:cxn ang="0">
                    <a:pos x="connsiteX5209" y="connsiteY5209"/>
                  </a:cxn>
                  <a:cxn ang="0">
                    <a:pos x="connsiteX5210" y="connsiteY5210"/>
                  </a:cxn>
                  <a:cxn ang="0">
                    <a:pos x="connsiteX5211" y="connsiteY5211"/>
                  </a:cxn>
                  <a:cxn ang="0">
                    <a:pos x="connsiteX5212" y="connsiteY5212"/>
                  </a:cxn>
                  <a:cxn ang="0">
                    <a:pos x="connsiteX5213" y="connsiteY5213"/>
                  </a:cxn>
                  <a:cxn ang="0">
                    <a:pos x="connsiteX5214" y="connsiteY5214"/>
                  </a:cxn>
                  <a:cxn ang="0">
                    <a:pos x="connsiteX5215" y="connsiteY5215"/>
                  </a:cxn>
                  <a:cxn ang="0">
                    <a:pos x="connsiteX5216" y="connsiteY5216"/>
                  </a:cxn>
                  <a:cxn ang="0">
                    <a:pos x="connsiteX5217" y="connsiteY5217"/>
                  </a:cxn>
                  <a:cxn ang="0">
                    <a:pos x="connsiteX5218" y="connsiteY5218"/>
                  </a:cxn>
                  <a:cxn ang="0">
                    <a:pos x="connsiteX5219" y="connsiteY5219"/>
                  </a:cxn>
                  <a:cxn ang="0">
                    <a:pos x="connsiteX5220" y="connsiteY5220"/>
                  </a:cxn>
                  <a:cxn ang="0">
                    <a:pos x="connsiteX5221" y="connsiteY5221"/>
                  </a:cxn>
                  <a:cxn ang="0">
                    <a:pos x="connsiteX5222" y="connsiteY5222"/>
                  </a:cxn>
                  <a:cxn ang="0">
                    <a:pos x="connsiteX5223" y="connsiteY5223"/>
                  </a:cxn>
                  <a:cxn ang="0">
                    <a:pos x="connsiteX5224" y="connsiteY5224"/>
                  </a:cxn>
                  <a:cxn ang="0">
                    <a:pos x="connsiteX5225" y="connsiteY5225"/>
                  </a:cxn>
                  <a:cxn ang="0">
                    <a:pos x="connsiteX5226" y="connsiteY5226"/>
                  </a:cxn>
                  <a:cxn ang="0">
                    <a:pos x="connsiteX5227" y="connsiteY5227"/>
                  </a:cxn>
                  <a:cxn ang="0">
                    <a:pos x="connsiteX5228" y="connsiteY5228"/>
                  </a:cxn>
                  <a:cxn ang="0">
                    <a:pos x="connsiteX5229" y="connsiteY5229"/>
                  </a:cxn>
                  <a:cxn ang="0">
                    <a:pos x="connsiteX5230" y="connsiteY5230"/>
                  </a:cxn>
                  <a:cxn ang="0">
                    <a:pos x="connsiteX5231" y="connsiteY5231"/>
                  </a:cxn>
                  <a:cxn ang="0">
                    <a:pos x="connsiteX5232" y="connsiteY5232"/>
                  </a:cxn>
                  <a:cxn ang="0">
                    <a:pos x="connsiteX5233" y="connsiteY5233"/>
                  </a:cxn>
                  <a:cxn ang="0">
                    <a:pos x="connsiteX5234" y="connsiteY5234"/>
                  </a:cxn>
                  <a:cxn ang="0">
                    <a:pos x="connsiteX5235" y="connsiteY5235"/>
                  </a:cxn>
                  <a:cxn ang="0">
                    <a:pos x="connsiteX5236" y="connsiteY5236"/>
                  </a:cxn>
                  <a:cxn ang="0">
                    <a:pos x="connsiteX5237" y="connsiteY5237"/>
                  </a:cxn>
                  <a:cxn ang="0">
                    <a:pos x="connsiteX5238" y="connsiteY5238"/>
                  </a:cxn>
                  <a:cxn ang="0">
                    <a:pos x="connsiteX5239" y="connsiteY5239"/>
                  </a:cxn>
                  <a:cxn ang="0">
                    <a:pos x="connsiteX5240" y="connsiteY5240"/>
                  </a:cxn>
                  <a:cxn ang="0">
                    <a:pos x="connsiteX5241" y="connsiteY5241"/>
                  </a:cxn>
                  <a:cxn ang="0">
                    <a:pos x="connsiteX5242" y="connsiteY5242"/>
                  </a:cxn>
                  <a:cxn ang="0">
                    <a:pos x="connsiteX5243" y="connsiteY5243"/>
                  </a:cxn>
                  <a:cxn ang="0">
                    <a:pos x="connsiteX5244" y="connsiteY5244"/>
                  </a:cxn>
                  <a:cxn ang="0">
                    <a:pos x="connsiteX5245" y="connsiteY5245"/>
                  </a:cxn>
                  <a:cxn ang="0">
                    <a:pos x="connsiteX5246" y="connsiteY5246"/>
                  </a:cxn>
                  <a:cxn ang="0">
                    <a:pos x="connsiteX5247" y="connsiteY5247"/>
                  </a:cxn>
                  <a:cxn ang="0">
                    <a:pos x="connsiteX5248" y="connsiteY5248"/>
                  </a:cxn>
                  <a:cxn ang="0">
                    <a:pos x="connsiteX5249" y="connsiteY5249"/>
                  </a:cxn>
                  <a:cxn ang="0">
                    <a:pos x="connsiteX5250" y="connsiteY5250"/>
                  </a:cxn>
                  <a:cxn ang="0">
                    <a:pos x="connsiteX5251" y="connsiteY5251"/>
                  </a:cxn>
                  <a:cxn ang="0">
                    <a:pos x="connsiteX5252" y="connsiteY5252"/>
                  </a:cxn>
                  <a:cxn ang="0">
                    <a:pos x="connsiteX5253" y="connsiteY5253"/>
                  </a:cxn>
                  <a:cxn ang="0">
                    <a:pos x="connsiteX5254" y="connsiteY5254"/>
                  </a:cxn>
                  <a:cxn ang="0">
                    <a:pos x="connsiteX5255" y="connsiteY5255"/>
                  </a:cxn>
                  <a:cxn ang="0">
                    <a:pos x="connsiteX5256" y="connsiteY5256"/>
                  </a:cxn>
                  <a:cxn ang="0">
                    <a:pos x="connsiteX5257" y="connsiteY5257"/>
                  </a:cxn>
                  <a:cxn ang="0">
                    <a:pos x="connsiteX5258" y="connsiteY5258"/>
                  </a:cxn>
                  <a:cxn ang="0">
                    <a:pos x="connsiteX5259" y="connsiteY5259"/>
                  </a:cxn>
                  <a:cxn ang="0">
                    <a:pos x="connsiteX5260" y="connsiteY5260"/>
                  </a:cxn>
                  <a:cxn ang="0">
                    <a:pos x="connsiteX5261" y="connsiteY5261"/>
                  </a:cxn>
                  <a:cxn ang="0">
                    <a:pos x="connsiteX5262" y="connsiteY5262"/>
                  </a:cxn>
                  <a:cxn ang="0">
                    <a:pos x="connsiteX5263" y="connsiteY5263"/>
                  </a:cxn>
                  <a:cxn ang="0">
                    <a:pos x="connsiteX5264" y="connsiteY5264"/>
                  </a:cxn>
                  <a:cxn ang="0">
                    <a:pos x="connsiteX5265" y="connsiteY5265"/>
                  </a:cxn>
                  <a:cxn ang="0">
                    <a:pos x="connsiteX5266" y="connsiteY5266"/>
                  </a:cxn>
                  <a:cxn ang="0">
                    <a:pos x="connsiteX5267" y="connsiteY5267"/>
                  </a:cxn>
                  <a:cxn ang="0">
                    <a:pos x="connsiteX5268" y="connsiteY5268"/>
                  </a:cxn>
                  <a:cxn ang="0">
                    <a:pos x="connsiteX5269" y="connsiteY5269"/>
                  </a:cxn>
                  <a:cxn ang="0">
                    <a:pos x="connsiteX5270" y="connsiteY5270"/>
                  </a:cxn>
                  <a:cxn ang="0">
                    <a:pos x="connsiteX5271" y="connsiteY5271"/>
                  </a:cxn>
                  <a:cxn ang="0">
                    <a:pos x="connsiteX5272" y="connsiteY5272"/>
                  </a:cxn>
                  <a:cxn ang="0">
                    <a:pos x="connsiteX5273" y="connsiteY5273"/>
                  </a:cxn>
                  <a:cxn ang="0">
                    <a:pos x="connsiteX5274" y="connsiteY5274"/>
                  </a:cxn>
                  <a:cxn ang="0">
                    <a:pos x="connsiteX5275" y="connsiteY5275"/>
                  </a:cxn>
                  <a:cxn ang="0">
                    <a:pos x="connsiteX5276" y="connsiteY5276"/>
                  </a:cxn>
                  <a:cxn ang="0">
                    <a:pos x="connsiteX5277" y="connsiteY5277"/>
                  </a:cxn>
                  <a:cxn ang="0">
                    <a:pos x="connsiteX5278" y="connsiteY5278"/>
                  </a:cxn>
                  <a:cxn ang="0">
                    <a:pos x="connsiteX5279" y="connsiteY5279"/>
                  </a:cxn>
                  <a:cxn ang="0">
                    <a:pos x="connsiteX5280" y="connsiteY5280"/>
                  </a:cxn>
                  <a:cxn ang="0">
                    <a:pos x="connsiteX5281" y="connsiteY5281"/>
                  </a:cxn>
                  <a:cxn ang="0">
                    <a:pos x="connsiteX5282" y="connsiteY5282"/>
                  </a:cxn>
                  <a:cxn ang="0">
                    <a:pos x="connsiteX5283" y="connsiteY5283"/>
                  </a:cxn>
                  <a:cxn ang="0">
                    <a:pos x="connsiteX5284" y="connsiteY5284"/>
                  </a:cxn>
                  <a:cxn ang="0">
                    <a:pos x="connsiteX5285" y="connsiteY5285"/>
                  </a:cxn>
                  <a:cxn ang="0">
                    <a:pos x="connsiteX5286" y="connsiteY5286"/>
                  </a:cxn>
                  <a:cxn ang="0">
                    <a:pos x="connsiteX5287" y="connsiteY5287"/>
                  </a:cxn>
                  <a:cxn ang="0">
                    <a:pos x="connsiteX5288" y="connsiteY5288"/>
                  </a:cxn>
                  <a:cxn ang="0">
                    <a:pos x="connsiteX5289" y="connsiteY5289"/>
                  </a:cxn>
                  <a:cxn ang="0">
                    <a:pos x="connsiteX5290" y="connsiteY5290"/>
                  </a:cxn>
                  <a:cxn ang="0">
                    <a:pos x="connsiteX5291" y="connsiteY5291"/>
                  </a:cxn>
                  <a:cxn ang="0">
                    <a:pos x="connsiteX5292" y="connsiteY5292"/>
                  </a:cxn>
                  <a:cxn ang="0">
                    <a:pos x="connsiteX5293" y="connsiteY5293"/>
                  </a:cxn>
                  <a:cxn ang="0">
                    <a:pos x="connsiteX5294" y="connsiteY5294"/>
                  </a:cxn>
                  <a:cxn ang="0">
                    <a:pos x="connsiteX5295" y="connsiteY5295"/>
                  </a:cxn>
                  <a:cxn ang="0">
                    <a:pos x="connsiteX5296" y="connsiteY5296"/>
                  </a:cxn>
                  <a:cxn ang="0">
                    <a:pos x="connsiteX5297" y="connsiteY5297"/>
                  </a:cxn>
                  <a:cxn ang="0">
                    <a:pos x="connsiteX5298" y="connsiteY5298"/>
                  </a:cxn>
                  <a:cxn ang="0">
                    <a:pos x="connsiteX5299" y="connsiteY5299"/>
                  </a:cxn>
                  <a:cxn ang="0">
                    <a:pos x="connsiteX5300" y="connsiteY5300"/>
                  </a:cxn>
                  <a:cxn ang="0">
                    <a:pos x="connsiteX5301" y="connsiteY5301"/>
                  </a:cxn>
                  <a:cxn ang="0">
                    <a:pos x="connsiteX5302" y="connsiteY5302"/>
                  </a:cxn>
                  <a:cxn ang="0">
                    <a:pos x="connsiteX5303" y="connsiteY5303"/>
                  </a:cxn>
                  <a:cxn ang="0">
                    <a:pos x="connsiteX5304" y="connsiteY5304"/>
                  </a:cxn>
                  <a:cxn ang="0">
                    <a:pos x="connsiteX5305" y="connsiteY5305"/>
                  </a:cxn>
                  <a:cxn ang="0">
                    <a:pos x="connsiteX5306" y="connsiteY5306"/>
                  </a:cxn>
                  <a:cxn ang="0">
                    <a:pos x="connsiteX5307" y="connsiteY5307"/>
                  </a:cxn>
                  <a:cxn ang="0">
                    <a:pos x="connsiteX5308" y="connsiteY5308"/>
                  </a:cxn>
                  <a:cxn ang="0">
                    <a:pos x="connsiteX5309" y="connsiteY5309"/>
                  </a:cxn>
                  <a:cxn ang="0">
                    <a:pos x="connsiteX5310" y="connsiteY5310"/>
                  </a:cxn>
                  <a:cxn ang="0">
                    <a:pos x="connsiteX5311" y="connsiteY5311"/>
                  </a:cxn>
                  <a:cxn ang="0">
                    <a:pos x="connsiteX5312" y="connsiteY5312"/>
                  </a:cxn>
                  <a:cxn ang="0">
                    <a:pos x="connsiteX5313" y="connsiteY5313"/>
                  </a:cxn>
                  <a:cxn ang="0">
                    <a:pos x="connsiteX5314" y="connsiteY5314"/>
                  </a:cxn>
                  <a:cxn ang="0">
                    <a:pos x="connsiteX5315" y="connsiteY5315"/>
                  </a:cxn>
                  <a:cxn ang="0">
                    <a:pos x="connsiteX5316" y="connsiteY5316"/>
                  </a:cxn>
                  <a:cxn ang="0">
                    <a:pos x="connsiteX5317" y="connsiteY5317"/>
                  </a:cxn>
                  <a:cxn ang="0">
                    <a:pos x="connsiteX5318" y="connsiteY5318"/>
                  </a:cxn>
                  <a:cxn ang="0">
                    <a:pos x="connsiteX5319" y="connsiteY5319"/>
                  </a:cxn>
                  <a:cxn ang="0">
                    <a:pos x="connsiteX5320" y="connsiteY5320"/>
                  </a:cxn>
                  <a:cxn ang="0">
                    <a:pos x="connsiteX5321" y="connsiteY5321"/>
                  </a:cxn>
                  <a:cxn ang="0">
                    <a:pos x="connsiteX5322" y="connsiteY5322"/>
                  </a:cxn>
                  <a:cxn ang="0">
                    <a:pos x="connsiteX5323" y="connsiteY5323"/>
                  </a:cxn>
                  <a:cxn ang="0">
                    <a:pos x="connsiteX5324" y="connsiteY5324"/>
                  </a:cxn>
                  <a:cxn ang="0">
                    <a:pos x="connsiteX5325" y="connsiteY5325"/>
                  </a:cxn>
                  <a:cxn ang="0">
                    <a:pos x="connsiteX5326" y="connsiteY5326"/>
                  </a:cxn>
                  <a:cxn ang="0">
                    <a:pos x="connsiteX5327" y="connsiteY5327"/>
                  </a:cxn>
                  <a:cxn ang="0">
                    <a:pos x="connsiteX5328" y="connsiteY5328"/>
                  </a:cxn>
                  <a:cxn ang="0">
                    <a:pos x="connsiteX5329" y="connsiteY5329"/>
                  </a:cxn>
                  <a:cxn ang="0">
                    <a:pos x="connsiteX5330" y="connsiteY5330"/>
                  </a:cxn>
                  <a:cxn ang="0">
                    <a:pos x="connsiteX5331" y="connsiteY5331"/>
                  </a:cxn>
                  <a:cxn ang="0">
                    <a:pos x="connsiteX5332" y="connsiteY5332"/>
                  </a:cxn>
                  <a:cxn ang="0">
                    <a:pos x="connsiteX5333" y="connsiteY5333"/>
                  </a:cxn>
                  <a:cxn ang="0">
                    <a:pos x="connsiteX5334" y="connsiteY5334"/>
                  </a:cxn>
                  <a:cxn ang="0">
                    <a:pos x="connsiteX5335" y="connsiteY5335"/>
                  </a:cxn>
                  <a:cxn ang="0">
                    <a:pos x="connsiteX5336" y="connsiteY5336"/>
                  </a:cxn>
                  <a:cxn ang="0">
                    <a:pos x="connsiteX5337" y="connsiteY5337"/>
                  </a:cxn>
                  <a:cxn ang="0">
                    <a:pos x="connsiteX5338" y="connsiteY5338"/>
                  </a:cxn>
                  <a:cxn ang="0">
                    <a:pos x="connsiteX5339" y="connsiteY5339"/>
                  </a:cxn>
                  <a:cxn ang="0">
                    <a:pos x="connsiteX5340" y="connsiteY5340"/>
                  </a:cxn>
                  <a:cxn ang="0">
                    <a:pos x="connsiteX5341" y="connsiteY5341"/>
                  </a:cxn>
                  <a:cxn ang="0">
                    <a:pos x="connsiteX5342" y="connsiteY5342"/>
                  </a:cxn>
                  <a:cxn ang="0">
                    <a:pos x="connsiteX5343" y="connsiteY5343"/>
                  </a:cxn>
                  <a:cxn ang="0">
                    <a:pos x="connsiteX5344" y="connsiteY5344"/>
                  </a:cxn>
                  <a:cxn ang="0">
                    <a:pos x="connsiteX5345" y="connsiteY5345"/>
                  </a:cxn>
                  <a:cxn ang="0">
                    <a:pos x="connsiteX5346" y="connsiteY5346"/>
                  </a:cxn>
                  <a:cxn ang="0">
                    <a:pos x="connsiteX5347" y="connsiteY5347"/>
                  </a:cxn>
                  <a:cxn ang="0">
                    <a:pos x="connsiteX5348" y="connsiteY5348"/>
                  </a:cxn>
                  <a:cxn ang="0">
                    <a:pos x="connsiteX5349" y="connsiteY5349"/>
                  </a:cxn>
                  <a:cxn ang="0">
                    <a:pos x="connsiteX5350" y="connsiteY5350"/>
                  </a:cxn>
                  <a:cxn ang="0">
                    <a:pos x="connsiteX5351" y="connsiteY5351"/>
                  </a:cxn>
                  <a:cxn ang="0">
                    <a:pos x="connsiteX5352" y="connsiteY5352"/>
                  </a:cxn>
                  <a:cxn ang="0">
                    <a:pos x="connsiteX5353" y="connsiteY5353"/>
                  </a:cxn>
                  <a:cxn ang="0">
                    <a:pos x="connsiteX5354" y="connsiteY5354"/>
                  </a:cxn>
                  <a:cxn ang="0">
                    <a:pos x="connsiteX5355" y="connsiteY5355"/>
                  </a:cxn>
                  <a:cxn ang="0">
                    <a:pos x="connsiteX5356" y="connsiteY5356"/>
                  </a:cxn>
                  <a:cxn ang="0">
                    <a:pos x="connsiteX5357" y="connsiteY5357"/>
                  </a:cxn>
                  <a:cxn ang="0">
                    <a:pos x="connsiteX5358" y="connsiteY5358"/>
                  </a:cxn>
                  <a:cxn ang="0">
                    <a:pos x="connsiteX5359" y="connsiteY5359"/>
                  </a:cxn>
                  <a:cxn ang="0">
                    <a:pos x="connsiteX5360" y="connsiteY5360"/>
                  </a:cxn>
                  <a:cxn ang="0">
                    <a:pos x="connsiteX5361" y="connsiteY5361"/>
                  </a:cxn>
                  <a:cxn ang="0">
                    <a:pos x="connsiteX5362" y="connsiteY5362"/>
                  </a:cxn>
                  <a:cxn ang="0">
                    <a:pos x="connsiteX5363" y="connsiteY5363"/>
                  </a:cxn>
                  <a:cxn ang="0">
                    <a:pos x="connsiteX5364" y="connsiteY5364"/>
                  </a:cxn>
                  <a:cxn ang="0">
                    <a:pos x="connsiteX5365" y="connsiteY5365"/>
                  </a:cxn>
                  <a:cxn ang="0">
                    <a:pos x="connsiteX5366" y="connsiteY5366"/>
                  </a:cxn>
                  <a:cxn ang="0">
                    <a:pos x="connsiteX5367" y="connsiteY5367"/>
                  </a:cxn>
                  <a:cxn ang="0">
                    <a:pos x="connsiteX5368" y="connsiteY5368"/>
                  </a:cxn>
                  <a:cxn ang="0">
                    <a:pos x="connsiteX5369" y="connsiteY5369"/>
                  </a:cxn>
                  <a:cxn ang="0">
                    <a:pos x="connsiteX5370" y="connsiteY5370"/>
                  </a:cxn>
                  <a:cxn ang="0">
                    <a:pos x="connsiteX5371" y="connsiteY5371"/>
                  </a:cxn>
                  <a:cxn ang="0">
                    <a:pos x="connsiteX5372" y="connsiteY5372"/>
                  </a:cxn>
                  <a:cxn ang="0">
                    <a:pos x="connsiteX5373" y="connsiteY5373"/>
                  </a:cxn>
                  <a:cxn ang="0">
                    <a:pos x="connsiteX5374" y="connsiteY5374"/>
                  </a:cxn>
                  <a:cxn ang="0">
                    <a:pos x="connsiteX5375" y="connsiteY5375"/>
                  </a:cxn>
                  <a:cxn ang="0">
                    <a:pos x="connsiteX5376" y="connsiteY5376"/>
                  </a:cxn>
                  <a:cxn ang="0">
                    <a:pos x="connsiteX5377" y="connsiteY5377"/>
                  </a:cxn>
                  <a:cxn ang="0">
                    <a:pos x="connsiteX5378" y="connsiteY5378"/>
                  </a:cxn>
                  <a:cxn ang="0">
                    <a:pos x="connsiteX5379" y="connsiteY5379"/>
                  </a:cxn>
                  <a:cxn ang="0">
                    <a:pos x="connsiteX5380" y="connsiteY5380"/>
                  </a:cxn>
                  <a:cxn ang="0">
                    <a:pos x="connsiteX5381" y="connsiteY5381"/>
                  </a:cxn>
                  <a:cxn ang="0">
                    <a:pos x="connsiteX5382" y="connsiteY5382"/>
                  </a:cxn>
                  <a:cxn ang="0">
                    <a:pos x="connsiteX5383" y="connsiteY5383"/>
                  </a:cxn>
                  <a:cxn ang="0">
                    <a:pos x="connsiteX5384" y="connsiteY5384"/>
                  </a:cxn>
                  <a:cxn ang="0">
                    <a:pos x="connsiteX5385" y="connsiteY5385"/>
                  </a:cxn>
                  <a:cxn ang="0">
                    <a:pos x="connsiteX5386" y="connsiteY5386"/>
                  </a:cxn>
                  <a:cxn ang="0">
                    <a:pos x="connsiteX5387" y="connsiteY5387"/>
                  </a:cxn>
                  <a:cxn ang="0">
                    <a:pos x="connsiteX5388" y="connsiteY5388"/>
                  </a:cxn>
                  <a:cxn ang="0">
                    <a:pos x="connsiteX5389" y="connsiteY5389"/>
                  </a:cxn>
                  <a:cxn ang="0">
                    <a:pos x="connsiteX5390" y="connsiteY5390"/>
                  </a:cxn>
                  <a:cxn ang="0">
                    <a:pos x="connsiteX5391" y="connsiteY5391"/>
                  </a:cxn>
                  <a:cxn ang="0">
                    <a:pos x="connsiteX5392" y="connsiteY5392"/>
                  </a:cxn>
                  <a:cxn ang="0">
                    <a:pos x="connsiteX5393" y="connsiteY5393"/>
                  </a:cxn>
                  <a:cxn ang="0">
                    <a:pos x="connsiteX5394" y="connsiteY5394"/>
                  </a:cxn>
                  <a:cxn ang="0">
                    <a:pos x="connsiteX5395" y="connsiteY5395"/>
                  </a:cxn>
                  <a:cxn ang="0">
                    <a:pos x="connsiteX5396" y="connsiteY5396"/>
                  </a:cxn>
                  <a:cxn ang="0">
                    <a:pos x="connsiteX5397" y="connsiteY5397"/>
                  </a:cxn>
                  <a:cxn ang="0">
                    <a:pos x="connsiteX5398" y="connsiteY5398"/>
                  </a:cxn>
                  <a:cxn ang="0">
                    <a:pos x="connsiteX5399" y="connsiteY5399"/>
                  </a:cxn>
                  <a:cxn ang="0">
                    <a:pos x="connsiteX5400" y="connsiteY5400"/>
                  </a:cxn>
                  <a:cxn ang="0">
                    <a:pos x="connsiteX5401" y="connsiteY5401"/>
                  </a:cxn>
                  <a:cxn ang="0">
                    <a:pos x="connsiteX5402" y="connsiteY5402"/>
                  </a:cxn>
                  <a:cxn ang="0">
                    <a:pos x="connsiteX5403" y="connsiteY5403"/>
                  </a:cxn>
                  <a:cxn ang="0">
                    <a:pos x="connsiteX5404" y="connsiteY5404"/>
                  </a:cxn>
                  <a:cxn ang="0">
                    <a:pos x="connsiteX5405" y="connsiteY5405"/>
                  </a:cxn>
                  <a:cxn ang="0">
                    <a:pos x="connsiteX5406" y="connsiteY5406"/>
                  </a:cxn>
                  <a:cxn ang="0">
                    <a:pos x="connsiteX5407" y="connsiteY5407"/>
                  </a:cxn>
                  <a:cxn ang="0">
                    <a:pos x="connsiteX5408" y="connsiteY5408"/>
                  </a:cxn>
                  <a:cxn ang="0">
                    <a:pos x="connsiteX5409" y="connsiteY5409"/>
                  </a:cxn>
                  <a:cxn ang="0">
                    <a:pos x="connsiteX5410" y="connsiteY5410"/>
                  </a:cxn>
                  <a:cxn ang="0">
                    <a:pos x="connsiteX5411" y="connsiteY5411"/>
                  </a:cxn>
                  <a:cxn ang="0">
                    <a:pos x="connsiteX5412" y="connsiteY5412"/>
                  </a:cxn>
                  <a:cxn ang="0">
                    <a:pos x="connsiteX5413" y="connsiteY5413"/>
                  </a:cxn>
                  <a:cxn ang="0">
                    <a:pos x="connsiteX5414" y="connsiteY5414"/>
                  </a:cxn>
                  <a:cxn ang="0">
                    <a:pos x="connsiteX5415" y="connsiteY5415"/>
                  </a:cxn>
                  <a:cxn ang="0">
                    <a:pos x="connsiteX5416" y="connsiteY5416"/>
                  </a:cxn>
                  <a:cxn ang="0">
                    <a:pos x="connsiteX5417" y="connsiteY5417"/>
                  </a:cxn>
                  <a:cxn ang="0">
                    <a:pos x="connsiteX5418" y="connsiteY5418"/>
                  </a:cxn>
                  <a:cxn ang="0">
                    <a:pos x="connsiteX5419" y="connsiteY5419"/>
                  </a:cxn>
                  <a:cxn ang="0">
                    <a:pos x="connsiteX5420" y="connsiteY5420"/>
                  </a:cxn>
                  <a:cxn ang="0">
                    <a:pos x="connsiteX5421" y="connsiteY5421"/>
                  </a:cxn>
                  <a:cxn ang="0">
                    <a:pos x="connsiteX5422" y="connsiteY5422"/>
                  </a:cxn>
                  <a:cxn ang="0">
                    <a:pos x="connsiteX5423" y="connsiteY5423"/>
                  </a:cxn>
                  <a:cxn ang="0">
                    <a:pos x="connsiteX5424" y="connsiteY5424"/>
                  </a:cxn>
                  <a:cxn ang="0">
                    <a:pos x="connsiteX5425" y="connsiteY5425"/>
                  </a:cxn>
                  <a:cxn ang="0">
                    <a:pos x="connsiteX5426" y="connsiteY5426"/>
                  </a:cxn>
                  <a:cxn ang="0">
                    <a:pos x="connsiteX5427" y="connsiteY5427"/>
                  </a:cxn>
                  <a:cxn ang="0">
                    <a:pos x="connsiteX5428" y="connsiteY5428"/>
                  </a:cxn>
                  <a:cxn ang="0">
                    <a:pos x="connsiteX5429" y="connsiteY5429"/>
                  </a:cxn>
                  <a:cxn ang="0">
                    <a:pos x="connsiteX5430" y="connsiteY5430"/>
                  </a:cxn>
                  <a:cxn ang="0">
                    <a:pos x="connsiteX5431" y="connsiteY5431"/>
                  </a:cxn>
                  <a:cxn ang="0">
                    <a:pos x="connsiteX5432" y="connsiteY5432"/>
                  </a:cxn>
                  <a:cxn ang="0">
                    <a:pos x="connsiteX5433" y="connsiteY5433"/>
                  </a:cxn>
                  <a:cxn ang="0">
                    <a:pos x="connsiteX5434" y="connsiteY5434"/>
                  </a:cxn>
                  <a:cxn ang="0">
                    <a:pos x="connsiteX5435" y="connsiteY5435"/>
                  </a:cxn>
                  <a:cxn ang="0">
                    <a:pos x="connsiteX5436" y="connsiteY5436"/>
                  </a:cxn>
                  <a:cxn ang="0">
                    <a:pos x="connsiteX5437" y="connsiteY5437"/>
                  </a:cxn>
                  <a:cxn ang="0">
                    <a:pos x="connsiteX5438" y="connsiteY5438"/>
                  </a:cxn>
                  <a:cxn ang="0">
                    <a:pos x="connsiteX5439" y="connsiteY5439"/>
                  </a:cxn>
                  <a:cxn ang="0">
                    <a:pos x="connsiteX5440" y="connsiteY5440"/>
                  </a:cxn>
                  <a:cxn ang="0">
                    <a:pos x="connsiteX5441" y="connsiteY5441"/>
                  </a:cxn>
                  <a:cxn ang="0">
                    <a:pos x="connsiteX5442" y="connsiteY5442"/>
                  </a:cxn>
                  <a:cxn ang="0">
                    <a:pos x="connsiteX5443" y="connsiteY5443"/>
                  </a:cxn>
                  <a:cxn ang="0">
                    <a:pos x="connsiteX5444" y="connsiteY5444"/>
                  </a:cxn>
                  <a:cxn ang="0">
                    <a:pos x="connsiteX5445" y="connsiteY5445"/>
                  </a:cxn>
                  <a:cxn ang="0">
                    <a:pos x="connsiteX5446" y="connsiteY5446"/>
                  </a:cxn>
                  <a:cxn ang="0">
                    <a:pos x="connsiteX5447" y="connsiteY5447"/>
                  </a:cxn>
                  <a:cxn ang="0">
                    <a:pos x="connsiteX5448" y="connsiteY5448"/>
                  </a:cxn>
                  <a:cxn ang="0">
                    <a:pos x="connsiteX5449" y="connsiteY5449"/>
                  </a:cxn>
                  <a:cxn ang="0">
                    <a:pos x="connsiteX5450" y="connsiteY5450"/>
                  </a:cxn>
                  <a:cxn ang="0">
                    <a:pos x="connsiteX5451" y="connsiteY5451"/>
                  </a:cxn>
                  <a:cxn ang="0">
                    <a:pos x="connsiteX5452" y="connsiteY5452"/>
                  </a:cxn>
                  <a:cxn ang="0">
                    <a:pos x="connsiteX5453" y="connsiteY5453"/>
                  </a:cxn>
                  <a:cxn ang="0">
                    <a:pos x="connsiteX5454" y="connsiteY5454"/>
                  </a:cxn>
                  <a:cxn ang="0">
                    <a:pos x="connsiteX5455" y="connsiteY5455"/>
                  </a:cxn>
                  <a:cxn ang="0">
                    <a:pos x="connsiteX5456" y="connsiteY5456"/>
                  </a:cxn>
                  <a:cxn ang="0">
                    <a:pos x="connsiteX5457" y="connsiteY5457"/>
                  </a:cxn>
                  <a:cxn ang="0">
                    <a:pos x="connsiteX5458" y="connsiteY5458"/>
                  </a:cxn>
                  <a:cxn ang="0">
                    <a:pos x="connsiteX5459" y="connsiteY5459"/>
                  </a:cxn>
                  <a:cxn ang="0">
                    <a:pos x="connsiteX5460" y="connsiteY5460"/>
                  </a:cxn>
                  <a:cxn ang="0">
                    <a:pos x="connsiteX5461" y="connsiteY5461"/>
                  </a:cxn>
                  <a:cxn ang="0">
                    <a:pos x="connsiteX5462" y="connsiteY5462"/>
                  </a:cxn>
                  <a:cxn ang="0">
                    <a:pos x="connsiteX5463" y="connsiteY5463"/>
                  </a:cxn>
                  <a:cxn ang="0">
                    <a:pos x="connsiteX5464" y="connsiteY5464"/>
                  </a:cxn>
                  <a:cxn ang="0">
                    <a:pos x="connsiteX5465" y="connsiteY5465"/>
                  </a:cxn>
                  <a:cxn ang="0">
                    <a:pos x="connsiteX5466" y="connsiteY5466"/>
                  </a:cxn>
                  <a:cxn ang="0">
                    <a:pos x="connsiteX5467" y="connsiteY5467"/>
                  </a:cxn>
                  <a:cxn ang="0">
                    <a:pos x="connsiteX5468" y="connsiteY5468"/>
                  </a:cxn>
                  <a:cxn ang="0">
                    <a:pos x="connsiteX5469" y="connsiteY5469"/>
                  </a:cxn>
                  <a:cxn ang="0">
                    <a:pos x="connsiteX5470" y="connsiteY5470"/>
                  </a:cxn>
                  <a:cxn ang="0">
                    <a:pos x="connsiteX5471" y="connsiteY5471"/>
                  </a:cxn>
                  <a:cxn ang="0">
                    <a:pos x="connsiteX5472" y="connsiteY5472"/>
                  </a:cxn>
                  <a:cxn ang="0">
                    <a:pos x="connsiteX5473" y="connsiteY5473"/>
                  </a:cxn>
                  <a:cxn ang="0">
                    <a:pos x="connsiteX5474" y="connsiteY5474"/>
                  </a:cxn>
                  <a:cxn ang="0">
                    <a:pos x="connsiteX5475" y="connsiteY5475"/>
                  </a:cxn>
                  <a:cxn ang="0">
                    <a:pos x="connsiteX5476" y="connsiteY5476"/>
                  </a:cxn>
                  <a:cxn ang="0">
                    <a:pos x="connsiteX5477" y="connsiteY5477"/>
                  </a:cxn>
                  <a:cxn ang="0">
                    <a:pos x="connsiteX5478" y="connsiteY5478"/>
                  </a:cxn>
                  <a:cxn ang="0">
                    <a:pos x="connsiteX5479" y="connsiteY5479"/>
                  </a:cxn>
                  <a:cxn ang="0">
                    <a:pos x="connsiteX5480" y="connsiteY5480"/>
                  </a:cxn>
                  <a:cxn ang="0">
                    <a:pos x="connsiteX5481" y="connsiteY5481"/>
                  </a:cxn>
                  <a:cxn ang="0">
                    <a:pos x="connsiteX5482" y="connsiteY5482"/>
                  </a:cxn>
                  <a:cxn ang="0">
                    <a:pos x="connsiteX5483" y="connsiteY5483"/>
                  </a:cxn>
                  <a:cxn ang="0">
                    <a:pos x="connsiteX5484" y="connsiteY5484"/>
                  </a:cxn>
                  <a:cxn ang="0">
                    <a:pos x="connsiteX5485" y="connsiteY5485"/>
                  </a:cxn>
                  <a:cxn ang="0">
                    <a:pos x="connsiteX5486" y="connsiteY5486"/>
                  </a:cxn>
                  <a:cxn ang="0">
                    <a:pos x="connsiteX5487" y="connsiteY5487"/>
                  </a:cxn>
                  <a:cxn ang="0">
                    <a:pos x="connsiteX5488" y="connsiteY5488"/>
                  </a:cxn>
                  <a:cxn ang="0">
                    <a:pos x="connsiteX5489" y="connsiteY5489"/>
                  </a:cxn>
                  <a:cxn ang="0">
                    <a:pos x="connsiteX5490" y="connsiteY5490"/>
                  </a:cxn>
                  <a:cxn ang="0">
                    <a:pos x="connsiteX5491" y="connsiteY5491"/>
                  </a:cxn>
                  <a:cxn ang="0">
                    <a:pos x="connsiteX5492" y="connsiteY5492"/>
                  </a:cxn>
                  <a:cxn ang="0">
                    <a:pos x="connsiteX5493" y="connsiteY5493"/>
                  </a:cxn>
                  <a:cxn ang="0">
                    <a:pos x="connsiteX5494" y="connsiteY5494"/>
                  </a:cxn>
                  <a:cxn ang="0">
                    <a:pos x="connsiteX5495" y="connsiteY5495"/>
                  </a:cxn>
                  <a:cxn ang="0">
                    <a:pos x="connsiteX5496" y="connsiteY5496"/>
                  </a:cxn>
                  <a:cxn ang="0">
                    <a:pos x="connsiteX5497" y="connsiteY5497"/>
                  </a:cxn>
                  <a:cxn ang="0">
                    <a:pos x="connsiteX5498" y="connsiteY5498"/>
                  </a:cxn>
                  <a:cxn ang="0">
                    <a:pos x="connsiteX5499" y="connsiteY5499"/>
                  </a:cxn>
                  <a:cxn ang="0">
                    <a:pos x="connsiteX5500" y="connsiteY5500"/>
                  </a:cxn>
                  <a:cxn ang="0">
                    <a:pos x="connsiteX5501" y="connsiteY5501"/>
                  </a:cxn>
                  <a:cxn ang="0">
                    <a:pos x="connsiteX5502" y="connsiteY5502"/>
                  </a:cxn>
                  <a:cxn ang="0">
                    <a:pos x="connsiteX5503" y="connsiteY5503"/>
                  </a:cxn>
                  <a:cxn ang="0">
                    <a:pos x="connsiteX5504" y="connsiteY5504"/>
                  </a:cxn>
                  <a:cxn ang="0">
                    <a:pos x="connsiteX5505" y="connsiteY5505"/>
                  </a:cxn>
                  <a:cxn ang="0">
                    <a:pos x="connsiteX5506" y="connsiteY5506"/>
                  </a:cxn>
                  <a:cxn ang="0">
                    <a:pos x="connsiteX5507" y="connsiteY5507"/>
                  </a:cxn>
                  <a:cxn ang="0">
                    <a:pos x="connsiteX5508" y="connsiteY5508"/>
                  </a:cxn>
                  <a:cxn ang="0">
                    <a:pos x="connsiteX5509" y="connsiteY5509"/>
                  </a:cxn>
                  <a:cxn ang="0">
                    <a:pos x="connsiteX5510" y="connsiteY5510"/>
                  </a:cxn>
                  <a:cxn ang="0">
                    <a:pos x="connsiteX5511" y="connsiteY5511"/>
                  </a:cxn>
                  <a:cxn ang="0">
                    <a:pos x="connsiteX5512" y="connsiteY5512"/>
                  </a:cxn>
                  <a:cxn ang="0">
                    <a:pos x="connsiteX5513" y="connsiteY5513"/>
                  </a:cxn>
                  <a:cxn ang="0">
                    <a:pos x="connsiteX5514" y="connsiteY5514"/>
                  </a:cxn>
                  <a:cxn ang="0">
                    <a:pos x="connsiteX5515" y="connsiteY5515"/>
                  </a:cxn>
                  <a:cxn ang="0">
                    <a:pos x="connsiteX5516" y="connsiteY5516"/>
                  </a:cxn>
                  <a:cxn ang="0">
                    <a:pos x="connsiteX5517" y="connsiteY5517"/>
                  </a:cxn>
                  <a:cxn ang="0">
                    <a:pos x="connsiteX5518" y="connsiteY5518"/>
                  </a:cxn>
                  <a:cxn ang="0">
                    <a:pos x="connsiteX5519" y="connsiteY5519"/>
                  </a:cxn>
                  <a:cxn ang="0">
                    <a:pos x="connsiteX5520" y="connsiteY5520"/>
                  </a:cxn>
                  <a:cxn ang="0">
                    <a:pos x="connsiteX5521" y="connsiteY5521"/>
                  </a:cxn>
                  <a:cxn ang="0">
                    <a:pos x="connsiteX5522" y="connsiteY5522"/>
                  </a:cxn>
                  <a:cxn ang="0">
                    <a:pos x="connsiteX5523" y="connsiteY5523"/>
                  </a:cxn>
                  <a:cxn ang="0">
                    <a:pos x="connsiteX5524" y="connsiteY5524"/>
                  </a:cxn>
                  <a:cxn ang="0">
                    <a:pos x="connsiteX5525" y="connsiteY5525"/>
                  </a:cxn>
                  <a:cxn ang="0">
                    <a:pos x="connsiteX5526" y="connsiteY5526"/>
                  </a:cxn>
                  <a:cxn ang="0">
                    <a:pos x="connsiteX5527" y="connsiteY5527"/>
                  </a:cxn>
                  <a:cxn ang="0">
                    <a:pos x="connsiteX5528" y="connsiteY5528"/>
                  </a:cxn>
                  <a:cxn ang="0">
                    <a:pos x="connsiteX5529" y="connsiteY5529"/>
                  </a:cxn>
                  <a:cxn ang="0">
                    <a:pos x="connsiteX5530" y="connsiteY5530"/>
                  </a:cxn>
                  <a:cxn ang="0">
                    <a:pos x="connsiteX5531" y="connsiteY5531"/>
                  </a:cxn>
                  <a:cxn ang="0">
                    <a:pos x="connsiteX5532" y="connsiteY5532"/>
                  </a:cxn>
                  <a:cxn ang="0">
                    <a:pos x="connsiteX5533" y="connsiteY5533"/>
                  </a:cxn>
                  <a:cxn ang="0">
                    <a:pos x="connsiteX5534" y="connsiteY5534"/>
                  </a:cxn>
                  <a:cxn ang="0">
                    <a:pos x="connsiteX5535" y="connsiteY5535"/>
                  </a:cxn>
                  <a:cxn ang="0">
                    <a:pos x="connsiteX5536" y="connsiteY5536"/>
                  </a:cxn>
                  <a:cxn ang="0">
                    <a:pos x="connsiteX5537" y="connsiteY5537"/>
                  </a:cxn>
                  <a:cxn ang="0">
                    <a:pos x="connsiteX5538" y="connsiteY5538"/>
                  </a:cxn>
                  <a:cxn ang="0">
                    <a:pos x="connsiteX5539" y="connsiteY5539"/>
                  </a:cxn>
                  <a:cxn ang="0">
                    <a:pos x="connsiteX5540" y="connsiteY5540"/>
                  </a:cxn>
                  <a:cxn ang="0">
                    <a:pos x="connsiteX5541" y="connsiteY5541"/>
                  </a:cxn>
                  <a:cxn ang="0">
                    <a:pos x="connsiteX5542" y="connsiteY5542"/>
                  </a:cxn>
                  <a:cxn ang="0">
                    <a:pos x="connsiteX5543" y="connsiteY5543"/>
                  </a:cxn>
                  <a:cxn ang="0">
                    <a:pos x="connsiteX5544" y="connsiteY5544"/>
                  </a:cxn>
                  <a:cxn ang="0">
                    <a:pos x="connsiteX5545" y="connsiteY5545"/>
                  </a:cxn>
                  <a:cxn ang="0">
                    <a:pos x="connsiteX5546" y="connsiteY5546"/>
                  </a:cxn>
                  <a:cxn ang="0">
                    <a:pos x="connsiteX5547" y="connsiteY5547"/>
                  </a:cxn>
                  <a:cxn ang="0">
                    <a:pos x="connsiteX5548" y="connsiteY5548"/>
                  </a:cxn>
                  <a:cxn ang="0">
                    <a:pos x="connsiteX5549" y="connsiteY5549"/>
                  </a:cxn>
                  <a:cxn ang="0">
                    <a:pos x="connsiteX5550" y="connsiteY5550"/>
                  </a:cxn>
                  <a:cxn ang="0">
                    <a:pos x="connsiteX5551" y="connsiteY5551"/>
                  </a:cxn>
                  <a:cxn ang="0">
                    <a:pos x="connsiteX5552" y="connsiteY5552"/>
                  </a:cxn>
                  <a:cxn ang="0">
                    <a:pos x="connsiteX5553" y="connsiteY5553"/>
                  </a:cxn>
                  <a:cxn ang="0">
                    <a:pos x="connsiteX5554" y="connsiteY5554"/>
                  </a:cxn>
                  <a:cxn ang="0">
                    <a:pos x="connsiteX5555" y="connsiteY5555"/>
                  </a:cxn>
                  <a:cxn ang="0">
                    <a:pos x="connsiteX5556" y="connsiteY5556"/>
                  </a:cxn>
                  <a:cxn ang="0">
                    <a:pos x="connsiteX5557" y="connsiteY5557"/>
                  </a:cxn>
                  <a:cxn ang="0">
                    <a:pos x="connsiteX5558" y="connsiteY5558"/>
                  </a:cxn>
                  <a:cxn ang="0">
                    <a:pos x="connsiteX5559" y="connsiteY5559"/>
                  </a:cxn>
                  <a:cxn ang="0">
                    <a:pos x="connsiteX5560" y="connsiteY5560"/>
                  </a:cxn>
                  <a:cxn ang="0">
                    <a:pos x="connsiteX5561" y="connsiteY5561"/>
                  </a:cxn>
                  <a:cxn ang="0">
                    <a:pos x="connsiteX5562" y="connsiteY5562"/>
                  </a:cxn>
                  <a:cxn ang="0">
                    <a:pos x="connsiteX5563" y="connsiteY5563"/>
                  </a:cxn>
                  <a:cxn ang="0">
                    <a:pos x="connsiteX5564" y="connsiteY5564"/>
                  </a:cxn>
                  <a:cxn ang="0">
                    <a:pos x="connsiteX5565" y="connsiteY5565"/>
                  </a:cxn>
                  <a:cxn ang="0">
                    <a:pos x="connsiteX5566" y="connsiteY5566"/>
                  </a:cxn>
                  <a:cxn ang="0">
                    <a:pos x="connsiteX5567" y="connsiteY5567"/>
                  </a:cxn>
                  <a:cxn ang="0">
                    <a:pos x="connsiteX5568" y="connsiteY5568"/>
                  </a:cxn>
                  <a:cxn ang="0">
                    <a:pos x="connsiteX5569" y="connsiteY5569"/>
                  </a:cxn>
                  <a:cxn ang="0">
                    <a:pos x="connsiteX5570" y="connsiteY5570"/>
                  </a:cxn>
                  <a:cxn ang="0">
                    <a:pos x="connsiteX5571" y="connsiteY5571"/>
                  </a:cxn>
                  <a:cxn ang="0">
                    <a:pos x="connsiteX5572" y="connsiteY5572"/>
                  </a:cxn>
                  <a:cxn ang="0">
                    <a:pos x="connsiteX5573" y="connsiteY5573"/>
                  </a:cxn>
                  <a:cxn ang="0">
                    <a:pos x="connsiteX5574" y="connsiteY5574"/>
                  </a:cxn>
                  <a:cxn ang="0">
                    <a:pos x="connsiteX5575" y="connsiteY5575"/>
                  </a:cxn>
                  <a:cxn ang="0">
                    <a:pos x="connsiteX5576" y="connsiteY5576"/>
                  </a:cxn>
                  <a:cxn ang="0">
                    <a:pos x="connsiteX5577" y="connsiteY5577"/>
                  </a:cxn>
                  <a:cxn ang="0">
                    <a:pos x="connsiteX5578" y="connsiteY5578"/>
                  </a:cxn>
                  <a:cxn ang="0">
                    <a:pos x="connsiteX5579" y="connsiteY5579"/>
                  </a:cxn>
                  <a:cxn ang="0">
                    <a:pos x="connsiteX5580" y="connsiteY5580"/>
                  </a:cxn>
                  <a:cxn ang="0">
                    <a:pos x="connsiteX5581" y="connsiteY5581"/>
                  </a:cxn>
                  <a:cxn ang="0">
                    <a:pos x="connsiteX5582" y="connsiteY5582"/>
                  </a:cxn>
                  <a:cxn ang="0">
                    <a:pos x="connsiteX5583" y="connsiteY5583"/>
                  </a:cxn>
                  <a:cxn ang="0">
                    <a:pos x="connsiteX5584" y="connsiteY5584"/>
                  </a:cxn>
                  <a:cxn ang="0">
                    <a:pos x="connsiteX5585" y="connsiteY5585"/>
                  </a:cxn>
                  <a:cxn ang="0">
                    <a:pos x="connsiteX5586" y="connsiteY5586"/>
                  </a:cxn>
                  <a:cxn ang="0">
                    <a:pos x="connsiteX5587" y="connsiteY5587"/>
                  </a:cxn>
                  <a:cxn ang="0">
                    <a:pos x="connsiteX5588" y="connsiteY5588"/>
                  </a:cxn>
                  <a:cxn ang="0">
                    <a:pos x="connsiteX5589" y="connsiteY5589"/>
                  </a:cxn>
                  <a:cxn ang="0">
                    <a:pos x="connsiteX5590" y="connsiteY5590"/>
                  </a:cxn>
                  <a:cxn ang="0">
                    <a:pos x="connsiteX5591" y="connsiteY5591"/>
                  </a:cxn>
                  <a:cxn ang="0">
                    <a:pos x="connsiteX5592" y="connsiteY5592"/>
                  </a:cxn>
                  <a:cxn ang="0">
                    <a:pos x="connsiteX5593" y="connsiteY5593"/>
                  </a:cxn>
                  <a:cxn ang="0">
                    <a:pos x="connsiteX5594" y="connsiteY5594"/>
                  </a:cxn>
                  <a:cxn ang="0">
                    <a:pos x="connsiteX5595" y="connsiteY5595"/>
                  </a:cxn>
                  <a:cxn ang="0">
                    <a:pos x="connsiteX5596" y="connsiteY5596"/>
                  </a:cxn>
                  <a:cxn ang="0">
                    <a:pos x="connsiteX5597" y="connsiteY5597"/>
                  </a:cxn>
                  <a:cxn ang="0">
                    <a:pos x="connsiteX5598" y="connsiteY5598"/>
                  </a:cxn>
                  <a:cxn ang="0">
                    <a:pos x="connsiteX5599" y="connsiteY5599"/>
                  </a:cxn>
                  <a:cxn ang="0">
                    <a:pos x="connsiteX5600" y="connsiteY5600"/>
                  </a:cxn>
                  <a:cxn ang="0">
                    <a:pos x="connsiteX5601" y="connsiteY5601"/>
                  </a:cxn>
                  <a:cxn ang="0">
                    <a:pos x="connsiteX5602" y="connsiteY5602"/>
                  </a:cxn>
                  <a:cxn ang="0">
                    <a:pos x="connsiteX5603" y="connsiteY5603"/>
                  </a:cxn>
                  <a:cxn ang="0">
                    <a:pos x="connsiteX5604" y="connsiteY5604"/>
                  </a:cxn>
                  <a:cxn ang="0">
                    <a:pos x="connsiteX5605" y="connsiteY5605"/>
                  </a:cxn>
                  <a:cxn ang="0">
                    <a:pos x="connsiteX5606" y="connsiteY5606"/>
                  </a:cxn>
                  <a:cxn ang="0">
                    <a:pos x="connsiteX5607" y="connsiteY5607"/>
                  </a:cxn>
                  <a:cxn ang="0">
                    <a:pos x="connsiteX5608" y="connsiteY5608"/>
                  </a:cxn>
                  <a:cxn ang="0">
                    <a:pos x="connsiteX5609" y="connsiteY5609"/>
                  </a:cxn>
                  <a:cxn ang="0">
                    <a:pos x="connsiteX5610" y="connsiteY5610"/>
                  </a:cxn>
                  <a:cxn ang="0">
                    <a:pos x="connsiteX5611" y="connsiteY5611"/>
                  </a:cxn>
                  <a:cxn ang="0">
                    <a:pos x="connsiteX5612" y="connsiteY5612"/>
                  </a:cxn>
                  <a:cxn ang="0">
                    <a:pos x="connsiteX5613" y="connsiteY5613"/>
                  </a:cxn>
                  <a:cxn ang="0">
                    <a:pos x="connsiteX5614" y="connsiteY5614"/>
                  </a:cxn>
                  <a:cxn ang="0">
                    <a:pos x="connsiteX5615" y="connsiteY5615"/>
                  </a:cxn>
                  <a:cxn ang="0">
                    <a:pos x="connsiteX5616" y="connsiteY5616"/>
                  </a:cxn>
                  <a:cxn ang="0">
                    <a:pos x="connsiteX5617" y="connsiteY5617"/>
                  </a:cxn>
                  <a:cxn ang="0">
                    <a:pos x="connsiteX5618" y="connsiteY5618"/>
                  </a:cxn>
                  <a:cxn ang="0">
                    <a:pos x="connsiteX5619" y="connsiteY5619"/>
                  </a:cxn>
                  <a:cxn ang="0">
                    <a:pos x="connsiteX5620" y="connsiteY5620"/>
                  </a:cxn>
                  <a:cxn ang="0">
                    <a:pos x="connsiteX5621" y="connsiteY5621"/>
                  </a:cxn>
                  <a:cxn ang="0">
                    <a:pos x="connsiteX5622" y="connsiteY5622"/>
                  </a:cxn>
                  <a:cxn ang="0">
                    <a:pos x="connsiteX5623" y="connsiteY5623"/>
                  </a:cxn>
                  <a:cxn ang="0">
                    <a:pos x="connsiteX5624" y="connsiteY5624"/>
                  </a:cxn>
                  <a:cxn ang="0">
                    <a:pos x="connsiteX5625" y="connsiteY5625"/>
                  </a:cxn>
                  <a:cxn ang="0">
                    <a:pos x="connsiteX5626" y="connsiteY5626"/>
                  </a:cxn>
                  <a:cxn ang="0">
                    <a:pos x="connsiteX5627" y="connsiteY5627"/>
                  </a:cxn>
                  <a:cxn ang="0">
                    <a:pos x="connsiteX5628" y="connsiteY5628"/>
                  </a:cxn>
                  <a:cxn ang="0">
                    <a:pos x="connsiteX5629" y="connsiteY5629"/>
                  </a:cxn>
                  <a:cxn ang="0">
                    <a:pos x="connsiteX5630" y="connsiteY5630"/>
                  </a:cxn>
                  <a:cxn ang="0">
                    <a:pos x="connsiteX5631" y="connsiteY5631"/>
                  </a:cxn>
                  <a:cxn ang="0">
                    <a:pos x="connsiteX5632" y="connsiteY5632"/>
                  </a:cxn>
                  <a:cxn ang="0">
                    <a:pos x="connsiteX5633" y="connsiteY5633"/>
                  </a:cxn>
                  <a:cxn ang="0">
                    <a:pos x="connsiteX5634" y="connsiteY5634"/>
                  </a:cxn>
                  <a:cxn ang="0">
                    <a:pos x="connsiteX5635" y="connsiteY5635"/>
                  </a:cxn>
                  <a:cxn ang="0">
                    <a:pos x="connsiteX5636" y="connsiteY5636"/>
                  </a:cxn>
                  <a:cxn ang="0">
                    <a:pos x="connsiteX5637" y="connsiteY5637"/>
                  </a:cxn>
                  <a:cxn ang="0">
                    <a:pos x="connsiteX5638" y="connsiteY5638"/>
                  </a:cxn>
                  <a:cxn ang="0">
                    <a:pos x="connsiteX5639" y="connsiteY5639"/>
                  </a:cxn>
                  <a:cxn ang="0">
                    <a:pos x="connsiteX5640" y="connsiteY5640"/>
                  </a:cxn>
                  <a:cxn ang="0">
                    <a:pos x="connsiteX5641" y="connsiteY5641"/>
                  </a:cxn>
                  <a:cxn ang="0">
                    <a:pos x="connsiteX5642" y="connsiteY5642"/>
                  </a:cxn>
                  <a:cxn ang="0">
                    <a:pos x="connsiteX5643" y="connsiteY5643"/>
                  </a:cxn>
                  <a:cxn ang="0">
                    <a:pos x="connsiteX5644" y="connsiteY5644"/>
                  </a:cxn>
                  <a:cxn ang="0">
                    <a:pos x="connsiteX5645" y="connsiteY5645"/>
                  </a:cxn>
                  <a:cxn ang="0">
                    <a:pos x="connsiteX5646" y="connsiteY5646"/>
                  </a:cxn>
                  <a:cxn ang="0">
                    <a:pos x="connsiteX5647" y="connsiteY5647"/>
                  </a:cxn>
                  <a:cxn ang="0">
                    <a:pos x="connsiteX5648" y="connsiteY5648"/>
                  </a:cxn>
                  <a:cxn ang="0">
                    <a:pos x="connsiteX5649" y="connsiteY5649"/>
                  </a:cxn>
                  <a:cxn ang="0">
                    <a:pos x="connsiteX5650" y="connsiteY5650"/>
                  </a:cxn>
                  <a:cxn ang="0">
                    <a:pos x="connsiteX5651" y="connsiteY5651"/>
                  </a:cxn>
                  <a:cxn ang="0">
                    <a:pos x="connsiteX5652" y="connsiteY5652"/>
                  </a:cxn>
                  <a:cxn ang="0">
                    <a:pos x="connsiteX5653" y="connsiteY5653"/>
                  </a:cxn>
                  <a:cxn ang="0">
                    <a:pos x="connsiteX5654" y="connsiteY5654"/>
                  </a:cxn>
                  <a:cxn ang="0">
                    <a:pos x="connsiteX5655" y="connsiteY5655"/>
                  </a:cxn>
                  <a:cxn ang="0">
                    <a:pos x="connsiteX5656" y="connsiteY5656"/>
                  </a:cxn>
                  <a:cxn ang="0">
                    <a:pos x="connsiteX5657" y="connsiteY5657"/>
                  </a:cxn>
                  <a:cxn ang="0">
                    <a:pos x="connsiteX5658" y="connsiteY5658"/>
                  </a:cxn>
                  <a:cxn ang="0">
                    <a:pos x="connsiteX5659" y="connsiteY5659"/>
                  </a:cxn>
                  <a:cxn ang="0">
                    <a:pos x="connsiteX5660" y="connsiteY5660"/>
                  </a:cxn>
                  <a:cxn ang="0">
                    <a:pos x="connsiteX5661" y="connsiteY5661"/>
                  </a:cxn>
                  <a:cxn ang="0">
                    <a:pos x="connsiteX5662" y="connsiteY5662"/>
                  </a:cxn>
                  <a:cxn ang="0">
                    <a:pos x="connsiteX5663" y="connsiteY5663"/>
                  </a:cxn>
                  <a:cxn ang="0">
                    <a:pos x="connsiteX5664" y="connsiteY5664"/>
                  </a:cxn>
                  <a:cxn ang="0">
                    <a:pos x="connsiteX5665" y="connsiteY5665"/>
                  </a:cxn>
                  <a:cxn ang="0">
                    <a:pos x="connsiteX5666" y="connsiteY5666"/>
                  </a:cxn>
                  <a:cxn ang="0">
                    <a:pos x="connsiteX5667" y="connsiteY5667"/>
                  </a:cxn>
                  <a:cxn ang="0">
                    <a:pos x="connsiteX5668" y="connsiteY5668"/>
                  </a:cxn>
                  <a:cxn ang="0">
                    <a:pos x="connsiteX5669" y="connsiteY5669"/>
                  </a:cxn>
                  <a:cxn ang="0">
                    <a:pos x="connsiteX5670" y="connsiteY5670"/>
                  </a:cxn>
                  <a:cxn ang="0">
                    <a:pos x="connsiteX5671" y="connsiteY5671"/>
                  </a:cxn>
                  <a:cxn ang="0">
                    <a:pos x="connsiteX5672" y="connsiteY5672"/>
                  </a:cxn>
                  <a:cxn ang="0">
                    <a:pos x="connsiteX5673" y="connsiteY5673"/>
                  </a:cxn>
                  <a:cxn ang="0">
                    <a:pos x="connsiteX5674" y="connsiteY5674"/>
                  </a:cxn>
                  <a:cxn ang="0">
                    <a:pos x="connsiteX5675" y="connsiteY5675"/>
                  </a:cxn>
                  <a:cxn ang="0">
                    <a:pos x="connsiteX5676" y="connsiteY5676"/>
                  </a:cxn>
                  <a:cxn ang="0">
                    <a:pos x="connsiteX5677" y="connsiteY5677"/>
                  </a:cxn>
                  <a:cxn ang="0">
                    <a:pos x="connsiteX5678" y="connsiteY5678"/>
                  </a:cxn>
                  <a:cxn ang="0">
                    <a:pos x="connsiteX5679" y="connsiteY5679"/>
                  </a:cxn>
                  <a:cxn ang="0">
                    <a:pos x="connsiteX5680" y="connsiteY5680"/>
                  </a:cxn>
                  <a:cxn ang="0">
                    <a:pos x="connsiteX5681" y="connsiteY5681"/>
                  </a:cxn>
                  <a:cxn ang="0">
                    <a:pos x="connsiteX5682" y="connsiteY5682"/>
                  </a:cxn>
                  <a:cxn ang="0">
                    <a:pos x="connsiteX5683" y="connsiteY5683"/>
                  </a:cxn>
                  <a:cxn ang="0">
                    <a:pos x="connsiteX5684" y="connsiteY5684"/>
                  </a:cxn>
                  <a:cxn ang="0">
                    <a:pos x="connsiteX5685" y="connsiteY5685"/>
                  </a:cxn>
                  <a:cxn ang="0">
                    <a:pos x="connsiteX5686" y="connsiteY5686"/>
                  </a:cxn>
                  <a:cxn ang="0">
                    <a:pos x="connsiteX5687" y="connsiteY5687"/>
                  </a:cxn>
                  <a:cxn ang="0">
                    <a:pos x="connsiteX5688" y="connsiteY5688"/>
                  </a:cxn>
                  <a:cxn ang="0">
                    <a:pos x="connsiteX5689" y="connsiteY5689"/>
                  </a:cxn>
                  <a:cxn ang="0">
                    <a:pos x="connsiteX5690" y="connsiteY5690"/>
                  </a:cxn>
                  <a:cxn ang="0">
                    <a:pos x="connsiteX5691" y="connsiteY5691"/>
                  </a:cxn>
                  <a:cxn ang="0">
                    <a:pos x="connsiteX5692" y="connsiteY5692"/>
                  </a:cxn>
                  <a:cxn ang="0">
                    <a:pos x="connsiteX5693" y="connsiteY5693"/>
                  </a:cxn>
                  <a:cxn ang="0">
                    <a:pos x="connsiteX5694" y="connsiteY5694"/>
                  </a:cxn>
                  <a:cxn ang="0">
                    <a:pos x="connsiteX5695" y="connsiteY5695"/>
                  </a:cxn>
                  <a:cxn ang="0">
                    <a:pos x="connsiteX5696" y="connsiteY5696"/>
                  </a:cxn>
                  <a:cxn ang="0">
                    <a:pos x="connsiteX5697" y="connsiteY5697"/>
                  </a:cxn>
                  <a:cxn ang="0">
                    <a:pos x="connsiteX5698" y="connsiteY5698"/>
                  </a:cxn>
                  <a:cxn ang="0">
                    <a:pos x="connsiteX5699" y="connsiteY5699"/>
                  </a:cxn>
                  <a:cxn ang="0">
                    <a:pos x="connsiteX5700" y="connsiteY5700"/>
                  </a:cxn>
                  <a:cxn ang="0">
                    <a:pos x="connsiteX5701" y="connsiteY5701"/>
                  </a:cxn>
                  <a:cxn ang="0">
                    <a:pos x="connsiteX5702" y="connsiteY5702"/>
                  </a:cxn>
                  <a:cxn ang="0">
                    <a:pos x="connsiteX5703" y="connsiteY5703"/>
                  </a:cxn>
                  <a:cxn ang="0">
                    <a:pos x="connsiteX5704" y="connsiteY5704"/>
                  </a:cxn>
                  <a:cxn ang="0">
                    <a:pos x="connsiteX5705" y="connsiteY5705"/>
                  </a:cxn>
                  <a:cxn ang="0">
                    <a:pos x="connsiteX5706" y="connsiteY5706"/>
                  </a:cxn>
                  <a:cxn ang="0">
                    <a:pos x="connsiteX5707" y="connsiteY5707"/>
                  </a:cxn>
                  <a:cxn ang="0">
                    <a:pos x="connsiteX5708" y="connsiteY5708"/>
                  </a:cxn>
                  <a:cxn ang="0">
                    <a:pos x="connsiteX5709" y="connsiteY5709"/>
                  </a:cxn>
                  <a:cxn ang="0">
                    <a:pos x="connsiteX5710" y="connsiteY5710"/>
                  </a:cxn>
                  <a:cxn ang="0">
                    <a:pos x="connsiteX5711" y="connsiteY5711"/>
                  </a:cxn>
                  <a:cxn ang="0">
                    <a:pos x="connsiteX5712" y="connsiteY5712"/>
                  </a:cxn>
                  <a:cxn ang="0">
                    <a:pos x="connsiteX5713" y="connsiteY5713"/>
                  </a:cxn>
                  <a:cxn ang="0">
                    <a:pos x="connsiteX5714" y="connsiteY5714"/>
                  </a:cxn>
                  <a:cxn ang="0">
                    <a:pos x="connsiteX5715" y="connsiteY5715"/>
                  </a:cxn>
                  <a:cxn ang="0">
                    <a:pos x="connsiteX5716" y="connsiteY5716"/>
                  </a:cxn>
                  <a:cxn ang="0">
                    <a:pos x="connsiteX5717" y="connsiteY5717"/>
                  </a:cxn>
                  <a:cxn ang="0">
                    <a:pos x="connsiteX5718" y="connsiteY5718"/>
                  </a:cxn>
                  <a:cxn ang="0">
                    <a:pos x="connsiteX5719" y="connsiteY5719"/>
                  </a:cxn>
                  <a:cxn ang="0">
                    <a:pos x="connsiteX5720" y="connsiteY5720"/>
                  </a:cxn>
                  <a:cxn ang="0">
                    <a:pos x="connsiteX5721" y="connsiteY5721"/>
                  </a:cxn>
                  <a:cxn ang="0">
                    <a:pos x="connsiteX5722" y="connsiteY5722"/>
                  </a:cxn>
                  <a:cxn ang="0">
                    <a:pos x="connsiteX5723" y="connsiteY5723"/>
                  </a:cxn>
                  <a:cxn ang="0">
                    <a:pos x="connsiteX5724" y="connsiteY5724"/>
                  </a:cxn>
                  <a:cxn ang="0">
                    <a:pos x="connsiteX5725" y="connsiteY5725"/>
                  </a:cxn>
                  <a:cxn ang="0">
                    <a:pos x="connsiteX5726" y="connsiteY5726"/>
                  </a:cxn>
                  <a:cxn ang="0">
                    <a:pos x="connsiteX5727" y="connsiteY5727"/>
                  </a:cxn>
                  <a:cxn ang="0">
                    <a:pos x="connsiteX5728" y="connsiteY5728"/>
                  </a:cxn>
                  <a:cxn ang="0">
                    <a:pos x="connsiteX5729" y="connsiteY5729"/>
                  </a:cxn>
                  <a:cxn ang="0">
                    <a:pos x="connsiteX5730" y="connsiteY5730"/>
                  </a:cxn>
                  <a:cxn ang="0">
                    <a:pos x="connsiteX5731" y="connsiteY5731"/>
                  </a:cxn>
                  <a:cxn ang="0">
                    <a:pos x="connsiteX5732" y="connsiteY5732"/>
                  </a:cxn>
                  <a:cxn ang="0">
                    <a:pos x="connsiteX5733" y="connsiteY5733"/>
                  </a:cxn>
                  <a:cxn ang="0">
                    <a:pos x="connsiteX5734" y="connsiteY5734"/>
                  </a:cxn>
                  <a:cxn ang="0">
                    <a:pos x="connsiteX5735" y="connsiteY5735"/>
                  </a:cxn>
                  <a:cxn ang="0">
                    <a:pos x="connsiteX5736" y="connsiteY5736"/>
                  </a:cxn>
                  <a:cxn ang="0">
                    <a:pos x="connsiteX5737" y="connsiteY5737"/>
                  </a:cxn>
                  <a:cxn ang="0">
                    <a:pos x="connsiteX5738" y="connsiteY5738"/>
                  </a:cxn>
                  <a:cxn ang="0">
                    <a:pos x="connsiteX5739" y="connsiteY5739"/>
                  </a:cxn>
                  <a:cxn ang="0">
                    <a:pos x="connsiteX5740" y="connsiteY5740"/>
                  </a:cxn>
                  <a:cxn ang="0">
                    <a:pos x="connsiteX5741" y="connsiteY5741"/>
                  </a:cxn>
                  <a:cxn ang="0">
                    <a:pos x="connsiteX5742" y="connsiteY5742"/>
                  </a:cxn>
                  <a:cxn ang="0">
                    <a:pos x="connsiteX5743" y="connsiteY5743"/>
                  </a:cxn>
                  <a:cxn ang="0">
                    <a:pos x="connsiteX5744" y="connsiteY5744"/>
                  </a:cxn>
                  <a:cxn ang="0">
                    <a:pos x="connsiteX5745" y="connsiteY5745"/>
                  </a:cxn>
                  <a:cxn ang="0">
                    <a:pos x="connsiteX5746" y="connsiteY5746"/>
                  </a:cxn>
                  <a:cxn ang="0">
                    <a:pos x="connsiteX5747" y="connsiteY5747"/>
                  </a:cxn>
                  <a:cxn ang="0">
                    <a:pos x="connsiteX5748" y="connsiteY5748"/>
                  </a:cxn>
                  <a:cxn ang="0">
                    <a:pos x="connsiteX5749" y="connsiteY5749"/>
                  </a:cxn>
                  <a:cxn ang="0">
                    <a:pos x="connsiteX5750" y="connsiteY5750"/>
                  </a:cxn>
                  <a:cxn ang="0">
                    <a:pos x="connsiteX5751" y="connsiteY5751"/>
                  </a:cxn>
                  <a:cxn ang="0">
                    <a:pos x="connsiteX5752" y="connsiteY5752"/>
                  </a:cxn>
                  <a:cxn ang="0">
                    <a:pos x="connsiteX5753" y="connsiteY5753"/>
                  </a:cxn>
                  <a:cxn ang="0">
                    <a:pos x="connsiteX5754" y="connsiteY5754"/>
                  </a:cxn>
                  <a:cxn ang="0">
                    <a:pos x="connsiteX5755" y="connsiteY5755"/>
                  </a:cxn>
                  <a:cxn ang="0">
                    <a:pos x="connsiteX5756" y="connsiteY5756"/>
                  </a:cxn>
                  <a:cxn ang="0">
                    <a:pos x="connsiteX5757" y="connsiteY5757"/>
                  </a:cxn>
                  <a:cxn ang="0">
                    <a:pos x="connsiteX5758" y="connsiteY5758"/>
                  </a:cxn>
                  <a:cxn ang="0">
                    <a:pos x="connsiteX5759" y="connsiteY5759"/>
                  </a:cxn>
                  <a:cxn ang="0">
                    <a:pos x="connsiteX5760" y="connsiteY5760"/>
                  </a:cxn>
                  <a:cxn ang="0">
                    <a:pos x="connsiteX5761" y="connsiteY5761"/>
                  </a:cxn>
                  <a:cxn ang="0">
                    <a:pos x="connsiteX5762" y="connsiteY5762"/>
                  </a:cxn>
                  <a:cxn ang="0">
                    <a:pos x="connsiteX5763" y="connsiteY5763"/>
                  </a:cxn>
                  <a:cxn ang="0">
                    <a:pos x="connsiteX5764" y="connsiteY5764"/>
                  </a:cxn>
                  <a:cxn ang="0">
                    <a:pos x="connsiteX5765" y="connsiteY5765"/>
                  </a:cxn>
                  <a:cxn ang="0">
                    <a:pos x="connsiteX5766" y="connsiteY5766"/>
                  </a:cxn>
                  <a:cxn ang="0">
                    <a:pos x="connsiteX5767" y="connsiteY5767"/>
                  </a:cxn>
                  <a:cxn ang="0">
                    <a:pos x="connsiteX5768" y="connsiteY5768"/>
                  </a:cxn>
                  <a:cxn ang="0">
                    <a:pos x="connsiteX5769" y="connsiteY5769"/>
                  </a:cxn>
                  <a:cxn ang="0">
                    <a:pos x="connsiteX5770" y="connsiteY5770"/>
                  </a:cxn>
                  <a:cxn ang="0">
                    <a:pos x="connsiteX5771" y="connsiteY5771"/>
                  </a:cxn>
                  <a:cxn ang="0">
                    <a:pos x="connsiteX5772" y="connsiteY5772"/>
                  </a:cxn>
                  <a:cxn ang="0">
                    <a:pos x="connsiteX5773" y="connsiteY5773"/>
                  </a:cxn>
                  <a:cxn ang="0">
                    <a:pos x="connsiteX5774" y="connsiteY5774"/>
                  </a:cxn>
                  <a:cxn ang="0">
                    <a:pos x="connsiteX5775" y="connsiteY5775"/>
                  </a:cxn>
                  <a:cxn ang="0">
                    <a:pos x="connsiteX5776" y="connsiteY5776"/>
                  </a:cxn>
                  <a:cxn ang="0">
                    <a:pos x="connsiteX5777" y="connsiteY5777"/>
                  </a:cxn>
                  <a:cxn ang="0">
                    <a:pos x="connsiteX5778" y="connsiteY5778"/>
                  </a:cxn>
                  <a:cxn ang="0">
                    <a:pos x="connsiteX5779" y="connsiteY5779"/>
                  </a:cxn>
                  <a:cxn ang="0">
                    <a:pos x="connsiteX5780" y="connsiteY5780"/>
                  </a:cxn>
                  <a:cxn ang="0">
                    <a:pos x="connsiteX5781" y="connsiteY5781"/>
                  </a:cxn>
                  <a:cxn ang="0">
                    <a:pos x="connsiteX5782" y="connsiteY5782"/>
                  </a:cxn>
                  <a:cxn ang="0">
                    <a:pos x="connsiteX5783" y="connsiteY5783"/>
                  </a:cxn>
                  <a:cxn ang="0">
                    <a:pos x="connsiteX5784" y="connsiteY5784"/>
                  </a:cxn>
                  <a:cxn ang="0">
                    <a:pos x="connsiteX5785" y="connsiteY5785"/>
                  </a:cxn>
                  <a:cxn ang="0">
                    <a:pos x="connsiteX5786" y="connsiteY5786"/>
                  </a:cxn>
                  <a:cxn ang="0">
                    <a:pos x="connsiteX5787" y="connsiteY5787"/>
                  </a:cxn>
                  <a:cxn ang="0">
                    <a:pos x="connsiteX5788" y="connsiteY5788"/>
                  </a:cxn>
                  <a:cxn ang="0">
                    <a:pos x="connsiteX5789" y="connsiteY5789"/>
                  </a:cxn>
                  <a:cxn ang="0">
                    <a:pos x="connsiteX5790" y="connsiteY5790"/>
                  </a:cxn>
                  <a:cxn ang="0">
                    <a:pos x="connsiteX5791" y="connsiteY5791"/>
                  </a:cxn>
                  <a:cxn ang="0">
                    <a:pos x="connsiteX5792" y="connsiteY5792"/>
                  </a:cxn>
                  <a:cxn ang="0">
                    <a:pos x="connsiteX5793" y="connsiteY5793"/>
                  </a:cxn>
                  <a:cxn ang="0">
                    <a:pos x="connsiteX5794" y="connsiteY5794"/>
                  </a:cxn>
                  <a:cxn ang="0">
                    <a:pos x="connsiteX5795" y="connsiteY5795"/>
                  </a:cxn>
                  <a:cxn ang="0">
                    <a:pos x="connsiteX5796" y="connsiteY5796"/>
                  </a:cxn>
                  <a:cxn ang="0">
                    <a:pos x="connsiteX5797" y="connsiteY5797"/>
                  </a:cxn>
                  <a:cxn ang="0">
                    <a:pos x="connsiteX5798" y="connsiteY5798"/>
                  </a:cxn>
                  <a:cxn ang="0">
                    <a:pos x="connsiteX5799" y="connsiteY5799"/>
                  </a:cxn>
                  <a:cxn ang="0">
                    <a:pos x="connsiteX5800" y="connsiteY5800"/>
                  </a:cxn>
                  <a:cxn ang="0">
                    <a:pos x="connsiteX5801" y="connsiteY5801"/>
                  </a:cxn>
                  <a:cxn ang="0">
                    <a:pos x="connsiteX5802" y="connsiteY5802"/>
                  </a:cxn>
                  <a:cxn ang="0">
                    <a:pos x="connsiteX5803" y="connsiteY5803"/>
                  </a:cxn>
                  <a:cxn ang="0">
                    <a:pos x="connsiteX5804" y="connsiteY5804"/>
                  </a:cxn>
                  <a:cxn ang="0">
                    <a:pos x="connsiteX5805" y="connsiteY5805"/>
                  </a:cxn>
                  <a:cxn ang="0">
                    <a:pos x="connsiteX5806" y="connsiteY5806"/>
                  </a:cxn>
                  <a:cxn ang="0">
                    <a:pos x="connsiteX5807" y="connsiteY5807"/>
                  </a:cxn>
                  <a:cxn ang="0">
                    <a:pos x="connsiteX5808" y="connsiteY5808"/>
                  </a:cxn>
                  <a:cxn ang="0">
                    <a:pos x="connsiteX5809" y="connsiteY5809"/>
                  </a:cxn>
                  <a:cxn ang="0">
                    <a:pos x="connsiteX5810" y="connsiteY5810"/>
                  </a:cxn>
                  <a:cxn ang="0">
                    <a:pos x="connsiteX5811" y="connsiteY5811"/>
                  </a:cxn>
                  <a:cxn ang="0">
                    <a:pos x="connsiteX5812" y="connsiteY5812"/>
                  </a:cxn>
                  <a:cxn ang="0">
                    <a:pos x="connsiteX5813" y="connsiteY5813"/>
                  </a:cxn>
                  <a:cxn ang="0">
                    <a:pos x="connsiteX5814" y="connsiteY5814"/>
                  </a:cxn>
                  <a:cxn ang="0">
                    <a:pos x="connsiteX5815" y="connsiteY5815"/>
                  </a:cxn>
                  <a:cxn ang="0">
                    <a:pos x="connsiteX5816" y="connsiteY5816"/>
                  </a:cxn>
                  <a:cxn ang="0">
                    <a:pos x="connsiteX5817" y="connsiteY5817"/>
                  </a:cxn>
                  <a:cxn ang="0">
                    <a:pos x="connsiteX5818" y="connsiteY5818"/>
                  </a:cxn>
                  <a:cxn ang="0">
                    <a:pos x="connsiteX5819" y="connsiteY5819"/>
                  </a:cxn>
                  <a:cxn ang="0">
                    <a:pos x="connsiteX5820" y="connsiteY5820"/>
                  </a:cxn>
                  <a:cxn ang="0">
                    <a:pos x="connsiteX5821" y="connsiteY5821"/>
                  </a:cxn>
                  <a:cxn ang="0">
                    <a:pos x="connsiteX5822" y="connsiteY5822"/>
                  </a:cxn>
                  <a:cxn ang="0">
                    <a:pos x="connsiteX5823" y="connsiteY5823"/>
                  </a:cxn>
                  <a:cxn ang="0">
                    <a:pos x="connsiteX5824" y="connsiteY5824"/>
                  </a:cxn>
                  <a:cxn ang="0">
                    <a:pos x="connsiteX5825" y="connsiteY5825"/>
                  </a:cxn>
                  <a:cxn ang="0">
                    <a:pos x="connsiteX5826" y="connsiteY5826"/>
                  </a:cxn>
                  <a:cxn ang="0">
                    <a:pos x="connsiteX5827" y="connsiteY5827"/>
                  </a:cxn>
                  <a:cxn ang="0">
                    <a:pos x="connsiteX5828" y="connsiteY5828"/>
                  </a:cxn>
                  <a:cxn ang="0">
                    <a:pos x="connsiteX5829" y="connsiteY5829"/>
                  </a:cxn>
                  <a:cxn ang="0">
                    <a:pos x="connsiteX5830" y="connsiteY5830"/>
                  </a:cxn>
                  <a:cxn ang="0">
                    <a:pos x="connsiteX5831" y="connsiteY5831"/>
                  </a:cxn>
                  <a:cxn ang="0">
                    <a:pos x="connsiteX5832" y="connsiteY5832"/>
                  </a:cxn>
                  <a:cxn ang="0">
                    <a:pos x="connsiteX5833" y="connsiteY5833"/>
                  </a:cxn>
                  <a:cxn ang="0">
                    <a:pos x="connsiteX5834" y="connsiteY5834"/>
                  </a:cxn>
                  <a:cxn ang="0">
                    <a:pos x="connsiteX5835" y="connsiteY5835"/>
                  </a:cxn>
                  <a:cxn ang="0">
                    <a:pos x="connsiteX5836" y="connsiteY5836"/>
                  </a:cxn>
                  <a:cxn ang="0">
                    <a:pos x="connsiteX5837" y="connsiteY5837"/>
                  </a:cxn>
                  <a:cxn ang="0">
                    <a:pos x="connsiteX5838" y="connsiteY5838"/>
                  </a:cxn>
                  <a:cxn ang="0">
                    <a:pos x="connsiteX5839" y="connsiteY5839"/>
                  </a:cxn>
                  <a:cxn ang="0">
                    <a:pos x="connsiteX5840" y="connsiteY5840"/>
                  </a:cxn>
                  <a:cxn ang="0">
                    <a:pos x="connsiteX5841" y="connsiteY5841"/>
                  </a:cxn>
                  <a:cxn ang="0">
                    <a:pos x="connsiteX5842" y="connsiteY5842"/>
                  </a:cxn>
                  <a:cxn ang="0">
                    <a:pos x="connsiteX5843" y="connsiteY5843"/>
                  </a:cxn>
                  <a:cxn ang="0">
                    <a:pos x="connsiteX5844" y="connsiteY5844"/>
                  </a:cxn>
                  <a:cxn ang="0">
                    <a:pos x="connsiteX5845" y="connsiteY5845"/>
                  </a:cxn>
                  <a:cxn ang="0">
                    <a:pos x="connsiteX5846" y="connsiteY5846"/>
                  </a:cxn>
                  <a:cxn ang="0">
                    <a:pos x="connsiteX5847" y="connsiteY5847"/>
                  </a:cxn>
                  <a:cxn ang="0">
                    <a:pos x="connsiteX5848" y="connsiteY5848"/>
                  </a:cxn>
                  <a:cxn ang="0">
                    <a:pos x="connsiteX5849" y="connsiteY5849"/>
                  </a:cxn>
                  <a:cxn ang="0">
                    <a:pos x="connsiteX5850" y="connsiteY5850"/>
                  </a:cxn>
                  <a:cxn ang="0">
                    <a:pos x="connsiteX5851" y="connsiteY5851"/>
                  </a:cxn>
                  <a:cxn ang="0">
                    <a:pos x="connsiteX5852" y="connsiteY5852"/>
                  </a:cxn>
                  <a:cxn ang="0">
                    <a:pos x="connsiteX5853" y="connsiteY5853"/>
                  </a:cxn>
                  <a:cxn ang="0">
                    <a:pos x="connsiteX5854" y="connsiteY5854"/>
                  </a:cxn>
                  <a:cxn ang="0">
                    <a:pos x="connsiteX5855" y="connsiteY5855"/>
                  </a:cxn>
                  <a:cxn ang="0">
                    <a:pos x="connsiteX5856" y="connsiteY5856"/>
                  </a:cxn>
                  <a:cxn ang="0">
                    <a:pos x="connsiteX5857" y="connsiteY5857"/>
                  </a:cxn>
                  <a:cxn ang="0">
                    <a:pos x="connsiteX5858" y="connsiteY5858"/>
                  </a:cxn>
                  <a:cxn ang="0">
                    <a:pos x="connsiteX5859" y="connsiteY5859"/>
                  </a:cxn>
                  <a:cxn ang="0">
                    <a:pos x="connsiteX5860" y="connsiteY5860"/>
                  </a:cxn>
                  <a:cxn ang="0">
                    <a:pos x="connsiteX5861" y="connsiteY5861"/>
                  </a:cxn>
                  <a:cxn ang="0">
                    <a:pos x="connsiteX5862" y="connsiteY5862"/>
                  </a:cxn>
                  <a:cxn ang="0">
                    <a:pos x="connsiteX5863" y="connsiteY5863"/>
                  </a:cxn>
                  <a:cxn ang="0">
                    <a:pos x="connsiteX5864" y="connsiteY5864"/>
                  </a:cxn>
                  <a:cxn ang="0">
                    <a:pos x="connsiteX5865" y="connsiteY5865"/>
                  </a:cxn>
                  <a:cxn ang="0">
                    <a:pos x="connsiteX5866" y="connsiteY5866"/>
                  </a:cxn>
                  <a:cxn ang="0">
                    <a:pos x="connsiteX5867" y="connsiteY5867"/>
                  </a:cxn>
                  <a:cxn ang="0">
                    <a:pos x="connsiteX5868" y="connsiteY5868"/>
                  </a:cxn>
                  <a:cxn ang="0">
                    <a:pos x="connsiteX5869" y="connsiteY5869"/>
                  </a:cxn>
                  <a:cxn ang="0">
                    <a:pos x="connsiteX5870" y="connsiteY5870"/>
                  </a:cxn>
                  <a:cxn ang="0">
                    <a:pos x="connsiteX5871" y="connsiteY5871"/>
                  </a:cxn>
                  <a:cxn ang="0">
                    <a:pos x="connsiteX5872" y="connsiteY5872"/>
                  </a:cxn>
                  <a:cxn ang="0">
                    <a:pos x="connsiteX5873" y="connsiteY5873"/>
                  </a:cxn>
                  <a:cxn ang="0">
                    <a:pos x="connsiteX5874" y="connsiteY5874"/>
                  </a:cxn>
                  <a:cxn ang="0">
                    <a:pos x="connsiteX5875" y="connsiteY5875"/>
                  </a:cxn>
                  <a:cxn ang="0">
                    <a:pos x="connsiteX5876" y="connsiteY5876"/>
                  </a:cxn>
                  <a:cxn ang="0">
                    <a:pos x="connsiteX5877" y="connsiteY5877"/>
                  </a:cxn>
                  <a:cxn ang="0">
                    <a:pos x="connsiteX5878" y="connsiteY5878"/>
                  </a:cxn>
                  <a:cxn ang="0">
                    <a:pos x="connsiteX5879" y="connsiteY5879"/>
                  </a:cxn>
                  <a:cxn ang="0">
                    <a:pos x="connsiteX5880" y="connsiteY5880"/>
                  </a:cxn>
                  <a:cxn ang="0">
                    <a:pos x="connsiteX5881" y="connsiteY5881"/>
                  </a:cxn>
                  <a:cxn ang="0">
                    <a:pos x="connsiteX5882" y="connsiteY5882"/>
                  </a:cxn>
                  <a:cxn ang="0">
                    <a:pos x="connsiteX5883" y="connsiteY5883"/>
                  </a:cxn>
                  <a:cxn ang="0">
                    <a:pos x="connsiteX5884" y="connsiteY5884"/>
                  </a:cxn>
                  <a:cxn ang="0">
                    <a:pos x="connsiteX5885" y="connsiteY5885"/>
                  </a:cxn>
                  <a:cxn ang="0">
                    <a:pos x="connsiteX5886" y="connsiteY5886"/>
                  </a:cxn>
                  <a:cxn ang="0">
                    <a:pos x="connsiteX5887" y="connsiteY5887"/>
                  </a:cxn>
                  <a:cxn ang="0">
                    <a:pos x="connsiteX5888" y="connsiteY5888"/>
                  </a:cxn>
                  <a:cxn ang="0">
                    <a:pos x="connsiteX5889" y="connsiteY5889"/>
                  </a:cxn>
                  <a:cxn ang="0">
                    <a:pos x="connsiteX5890" y="connsiteY5890"/>
                  </a:cxn>
                  <a:cxn ang="0">
                    <a:pos x="connsiteX5891" y="connsiteY5891"/>
                  </a:cxn>
                  <a:cxn ang="0">
                    <a:pos x="connsiteX5892" y="connsiteY5892"/>
                  </a:cxn>
                  <a:cxn ang="0">
                    <a:pos x="connsiteX5893" y="connsiteY5893"/>
                  </a:cxn>
                  <a:cxn ang="0">
                    <a:pos x="connsiteX5894" y="connsiteY5894"/>
                  </a:cxn>
                  <a:cxn ang="0">
                    <a:pos x="connsiteX5895" y="connsiteY5895"/>
                  </a:cxn>
                  <a:cxn ang="0">
                    <a:pos x="connsiteX5896" y="connsiteY5896"/>
                  </a:cxn>
                  <a:cxn ang="0">
                    <a:pos x="connsiteX5897" y="connsiteY5897"/>
                  </a:cxn>
                  <a:cxn ang="0">
                    <a:pos x="connsiteX5898" y="connsiteY5898"/>
                  </a:cxn>
                  <a:cxn ang="0">
                    <a:pos x="connsiteX5899" y="connsiteY5899"/>
                  </a:cxn>
                  <a:cxn ang="0">
                    <a:pos x="connsiteX5900" y="connsiteY5900"/>
                  </a:cxn>
                  <a:cxn ang="0">
                    <a:pos x="connsiteX5901" y="connsiteY5901"/>
                  </a:cxn>
                  <a:cxn ang="0">
                    <a:pos x="connsiteX5902" y="connsiteY5902"/>
                  </a:cxn>
                  <a:cxn ang="0">
                    <a:pos x="connsiteX5903" y="connsiteY5903"/>
                  </a:cxn>
                  <a:cxn ang="0">
                    <a:pos x="connsiteX5904" y="connsiteY5904"/>
                  </a:cxn>
                  <a:cxn ang="0">
                    <a:pos x="connsiteX5905" y="connsiteY5905"/>
                  </a:cxn>
                  <a:cxn ang="0">
                    <a:pos x="connsiteX5906" y="connsiteY5906"/>
                  </a:cxn>
                  <a:cxn ang="0">
                    <a:pos x="connsiteX5907" y="connsiteY5907"/>
                  </a:cxn>
                  <a:cxn ang="0">
                    <a:pos x="connsiteX5908" y="connsiteY5908"/>
                  </a:cxn>
                  <a:cxn ang="0">
                    <a:pos x="connsiteX5909" y="connsiteY5909"/>
                  </a:cxn>
                  <a:cxn ang="0">
                    <a:pos x="connsiteX5910" y="connsiteY5910"/>
                  </a:cxn>
                  <a:cxn ang="0">
                    <a:pos x="connsiteX5911" y="connsiteY5911"/>
                  </a:cxn>
                  <a:cxn ang="0">
                    <a:pos x="connsiteX5912" y="connsiteY5912"/>
                  </a:cxn>
                  <a:cxn ang="0">
                    <a:pos x="connsiteX5913" y="connsiteY5913"/>
                  </a:cxn>
                  <a:cxn ang="0">
                    <a:pos x="connsiteX5914" y="connsiteY5914"/>
                  </a:cxn>
                  <a:cxn ang="0">
                    <a:pos x="connsiteX5915" y="connsiteY5915"/>
                  </a:cxn>
                  <a:cxn ang="0">
                    <a:pos x="connsiteX5916" y="connsiteY5916"/>
                  </a:cxn>
                  <a:cxn ang="0">
                    <a:pos x="connsiteX5917" y="connsiteY5917"/>
                  </a:cxn>
                  <a:cxn ang="0">
                    <a:pos x="connsiteX5918" y="connsiteY5918"/>
                  </a:cxn>
                  <a:cxn ang="0">
                    <a:pos x="connsiteX5919" y="connsiteY5919"/>
                  </a:cxn>
                  <a:cxn ang="0">
                    <a:pos x="connsiteX5920" y="connsiteY5920"/>
                  </a:cxn>
                  <a:cxn ang="0">
                    <a:pos x="connsiteX5921" y="connsiteY5921"/>
                  </a:cxn>
                  <a:cxn ang="0">
                    <a:pos x="connsiteX5922" y="connsiteY5922"/>
                  </a:cxn>
                  <a:cxn ang="0">
                    <a:pos x="connsiteX5923" y="connsiteY5923"/>
                  </a:cxn>
                  <a:cxn ang="0">
                    <a:pos x="connsiteX5924" y="connsiteY5924"/>
                  </a:cxn>
                  <a:cxn ang="0">
                    <a:pos x="connsiteX5925" y="connsiteY5925"/>
                  </a:cxn>
                  <a:cxn ang="0">
                    <a:pos x="connsiteX5926" y="connsiteY5926"/>
                  </a:cxn>
                  <a:cxn ang="0">
                    <a:pos x="connsiteX5927" y="connsiteY5927"/>
                  </a:cxn>
                  <a:cxn ang="0">
                    <a:pos x="connsiteX5928" y="connsiteY5928"/>
                  </a:cxn>
                  <a:cxn ang="0">
                    <a:pos x="connsiteX5929" y="connsiteY5929"/>
                  </a:cxn>
                  <a:cxn ang="0">
                    <a:pos x="connsiteX5930" y="connsiteY5930"/>
                  </a:cxn>
                  <a:cxn ang="0">
                    <a:pos x="connsiteX5931" y="connsiteY5931"/>
                  </a:cxn>
                  <a:cxn ang="0">
                    <a:pos x="connsiteX5932" y="connsiteY5932"/>
                  </a:cxn>
                  <a:cxn ang="0">
                    <a:pos x="connsiteX5933" y="connsiteY5933"/>
                  </a:cxn>
                  <a:cxn ang="0">
                    <a:pos x="connsiteX5934" y="connsiteY5934"/>
                  </a:cxn>
                  <a:cxn ang="0">
                    <a:pos x="connsiteX5935" y="connsiteY5935"/>
                  </a:cxn>
                  <a:cxn ang="0">
                    <a:pos x="connsiteX5936" y="connsiteY5936"/>
                  </a:cxn>
                  <a:cxn ang="0">
                    <a:pos x="connsiteX5937" y="connsiteY5937"/>
                  </a:cxn>
                  <a:cxn ang="0">
                    <a:pos x="connsiteX5938" y="connsiteY5938"/>
                  </a:cxn>
                  <a:cxn ang="0">
                    <a:pos x="connsiteX5939" y="connsiteY5939"/>
                  </a:cxn>
                  <a:cxn ang="0">
                    <a:pos x="connsiteX5940" y="connsiteY5940"/>
                  </a:cxn>
                  <a:cxn ang="0">
                    <a:pos x="connsiteX5941" y="connsiteY5941"/>
                  </a:cxn>
                  <a:cxn ang="0">
                    <a:pos x="connsiteX5942" y="connsiteY5942"/>
                  </a:cxn>
                  <a:cxn ang="0">
                    <a:pos x="connsiteX5943" y="connsiteY5943"/>
                  </a:cxn>
                  <a:cxn ang="0">
                    <a:pos x="connsiteX5944" y="connsiteY5944"/>
                  </a:cxn>
                  <a:cxn ang="0">
                    <a:pos x="connsiteX5945" y="connsiteY5945"/>
                  </a:cxn>
                  <a:cxn ang="0">
                    <a:pos x="connsiteX5946" y="connsiteY5946"/>
                  </a:cxn>
                  <a:cxn ang="0">
                    <a:pos x="connsiteX5947" y="connsiteY5947"/>
                  </a:cxn>
                  <a:cxn ang="0">
                    <a:pos x="connsiteX5948" y="connsiteY5948"/>
                  </a:cxn>
                  <a:cxn ang="0">
                    <a:pos x="connsiteX5949" y="connsiteY5949"/>
                  </a:cxn>
                  <a:cxn ang="0">
                    <a:pos x="connsiteX5950" y="connsiteY5950"/>
                  </a:cxn>
                  <a:cxn ang="0">
                    <a:pos x="connsiteX5951" y="connsiteY5951"/>
                  </a:cxn>
                  <a:cxn ang="0">
                    <a:pos x="connsiteX5952" y="connsiteY5952"/>
                  </a:cxn>
                  <a:cxn ang="0">
                    <a:pos x="connsiteX5953" y="connsiteY5953"/>
                  </a:cxn>
                  <a:cxn ang="0">
                    <a:pos x="connsiteX5954" y="connsiteY5954"/>
                  </a:cxn>
                  <a:cxn ang="0">
                    <a:pos x="connsiteX5955" y="connsiteY5955"/>
                  </a:cxn>
                  <a:cxn ang="0">
                    <a:pos x="connsiteX5956" y="connsiteY5956"/>
                  </a:cxn>
                  <a:cxn ang="0">
                    <a:pos x="connsiteX5957" y="connsiteY5957"/>
                  </a:cxn>
                  <a:cxn ang="0">
                    <a:pos x="connsiteX5958" y="connsiteY5958"/>
                  </a:cxn>
                  <a:cxn ang="0">
                    <a:pos x="connsiteX5959" y="connsiteY5959"/>
                  </a:cxn>
                  <a:cxn ang="0">
                    <a:pos x="connsiteX5960" y="connsiteY5960"/>
                  </a:cxn>
                  <a:cxn ang="0">
                    <a:pos x="connsiteX5961" y="connsiteY5961"/>
                  </a:cxn>
                  <a:cxn ang="0">
                    <a:pos x="connsiteX5962" y="connsiteY5962"/>
                  </a:cxn>
                  <a:cxn ang="0">
                    <a:pos x="connsiteX5963" y="connsiteY5963"/>
                  </a:cxn>
                  <a:cxn ang="0">
                    <a:pos x="connsiteX5964" y="connsiteY5964"/>
                  </a:cxn>
                  <a:cxn ang="0">
                    <a:pos x="connsiteX5965" y="connsiteY5965"/>
                  </a:cxn>
                  <a:cxn ang="0">
                    <a:pos x="connsiteX5966" y="connsiteY5966"/>
                  </a:cxn>
                  <a:cxn ang="0">
                    <a:pos x="connsiteX5967" y="connsiteY5967"/>
                  </a:cxn>
                  <a:cxn ang="0">
                    <a:pos x="connsiteX5968" y="connsiteY5968"/>
                  </a:cxn>
                  <a:cxn ang="0">
                    <a:pos x="connsiteX5969" y="connsiteY5969"/>
                  </a:cxn>
                  <a:cxn ang="0">
                    <a:pos x="connsiteX5970" y="connsiteY5970"/>
                  </a:cxn>
                  <a:cxn ang="0">
                    <a:pos x="connsiteX5971" y="connsiteY5971"/>
                  </a:cxn>
                  <a:cxn ang="0">
                    <a:pos x="connsiteX5972" y="connsiteY5972"/>
                  </a:cxn>
                  <a:cxn ang="0">
                    <a:pos x="connsiteX5973" y="connsiteY5973"/>
                  </a:cxn>
                  <a:cxn ang="0">
                    <a:pos x="connsiteX5974" y="connsiteY5974"/>
                  </a:cxn>
                  <a:cxn ang="0">
                    <a:pos x="connsiteX5975" y="connsiteY5975"/>
                  </a:cxn>
                  <a:cxn ang="0">
                    <a:pos x="connsiteX5976" y="connsiteY5976"/>
                  </a:cxn>
                  <a:cxn ang="0">
                    <a:pos x="connsiteX5977" y="connsiteY5977"/>
                  </a:cxn>
                  <a:cxn ang="0">
                    <a:pos x="connsiteX5978" y="connsiteY5978"/>
                  </a:cxn>
                  <a:cxn ang="0">
                    <a:pos x="connsiteX5979" y="connsiteY5979"/>
                  </a:cxn>
                  <a:cxn ang="0">
                    <a:pos x="connsiteX5980" y="connsiteY5980"/>
                  </a:cxn>
                  <a:cxn ang="0">
                    <a:pos x="connsiteX5981" y="connsiteY5981"/>
                  </a:cxn>
                  <a:cxn ang="0">
                    <a:pos x="connsiteX5982" y="connsiteY5982"/>
                  </a:cxn>
                  <a:cxn ang="0">
                    <a:pos x="connsiteX5983" y="connsiteY5983"/>
                  </a:cxn>
                  <a:cxn ang="0">
                    <a:pos x="connsiteX5984" y="connsiteY5984"/>
                  </a:cxn>
                  <a:cxn ang="0">
                    <a:pos x="connsiteX5985" y="connsiteY5985"/>
                  </a:cxn>
                  <a:cxn ang="0">
                    <a:pos x="connsiteX5986" y="connsiteY5986"/>
                  </a:cxn>
                  <a:cxn ang="0">
                    <a:pos x="connsiteX5987" y="connsiteY5987"/>
                  </a:cxn>
                  <a:cxn ang="0">
                    <a:pos x="connsiteX5988" y="connsiteY5988"/>
                  </a:cxn>
                  <a:cxn ang="0">
                    <a:pos x="connsiteX5989" y="connsiteY5989"/>
                  </a:cxn>
                  <a:cxn ang="0">
                    <a:pos x="connsiteX5990" y="connsiteY5990"/>
                  </a:cxn>
                  <a:cxn ang="0">
                    <a:pos x="connsiteX5991" y="connsiteY5991"/>
                  </a:cxn>
                  <a:cxn ang="0">
                    <a:pos x="connsiteX5992" y="connsiteY5992"/>
                  </a:cxn>
                  <a:cxn ang="0">
                    <a:pos x="connsiteX5993" y="connsiteY5993"/>
                  </a:cxn>
                  <a:cxn ang="0">
                    <a:pos x="connsiteX5994" y="connsiteY5994"/>
                  </a:cxn>
                  <a:cxn ang="0">
                    <a:pos x="connsiteX5995" y="connsiteY5995"/>
                  </a:cxn>
                  <a:cxn ang="0">
                    <a:pos x="connsiteX5996" y="connsiteY5996"/>
                  </a:cxn>
                  <a:cxn ang="0">
                    <a:pos x="connsiteX5997" y="connsiteY5997"/>
                  </a:cxn>
                  <a:cxn ang="0">
                    <a:pos x="connsiteX5998" y="connsiteY5998"/>
                  </a:cxn>
                  <a:cxn ang="0">
                    <a:pos x="connsiteX5999" y="connsiteY5999"/>
                  </a:cxn>
                  <a:cxn ang="0">
                    <a:pos x="connsiteX6000" y="connsiteY6000"/>
                  </a:cxn>
                  <a:cxn ang="0">
                    <a:pos x="connsiteX6001" y="connsiteY6001"/>
                  </a:cxn>
                  <a:cxn ang="0">
                    <a:pos x="connsiteX6002" y="connsiteY6002"/>
                  </a:cxn>
                  <a:cxn ang="0">
                    <a:pos x="connsiteX6003" y="connsiteY6003"/>
                  </a:cxn>
                  <a:cxn ang="0">
                    <a:pos x="connsiteX6004" y="connsiteY6004"/>
                  </a:cxn>
                  <a:cxn ang="0">
                    <a:pos x="connsiteX6005" y="connsiteY6005"/>
                  </a:cxn>
                  <a:cxn ang="0">
                    <a:pos x="connsiteX6006" y="connsiteY6006"/>
                  </a:cxn>
                  <a:cxn ang="0">
                    <a:pos x="connsiteX6007" y="connsiteY6007"/>
                  </a:cxn>
                  <a:cxn ang="0">
                    <a:pos x="connsiteX6008" y="connsiteY6008"/>
                  </a:cxn>
                  <a:cxn ang="0">
                    <a:pos x="connsiteX6009" y="connsiteY6009"/>
                  </a:cxn>
                  <a:cxn ang="0">
                    <a:pos x="connsiteX6010" y="connsiteY6010"/>
                  </a:cxn>
                  <a:cxn ang="0">
                    <a:pos x="connsiteX6011" y="connsiteY6011"/>
                  </a:cxn>
                  <a:cxn ang="0">
                    <a:pos x="connsiteX6012" y="connsiteY6012"/>
                  </a:cxn>
                  <a:cxn ang="0">
                    <a:pos x="connsiteX6013" y="connsiteY6013"/>
                  </a:cxn>
                  <a:cxn ang="0">
                    <a:pos x="connsiteX6014" y="connsiteY6014"/>
                  </a:cxn>
                  <a:cxn ang="0">
                    <a:pos x="connsiteX6015" y="connsiteY6015"/>
                  </a:cxn>
                  <a:cxn ang="0">
                    <a:pos x="connsiteX6016" y="connsiteY6016"/>
                  </a:cxn>
                  <a:cxn ang="0">
                    <a:pos x="connsiteX6017" y="connsiteY6017"/>
                  </a:cxn>
                  <a:cxn ang="0">
                    <a:pos x="connsiteX6018" y="connsiteY6018"/>
                  </a:cxn>
                  <a:cxn ang="0">
                    <a:pos x="connsiteX6019" y="connsiteY6019"/>
                  </a:cxn>
                  <a:cxn ang="0">
                    <a:pos x="connsiteX6020" y="connsiteY6020"/>
                  </a:cxn>
                  <a:cxn ang="0">
                    <a:pos x="connsiteX6021" y="connsiteY6021"/>
                  </a:cxn>
                  <a:cxn ang="0">
                    <a:pos x="connsiteX6022" y="connsiteY6022"/>
                  </a:cxn>
                  <a:cxn ang="0">
                    <a:pos x="connsiteX6023" y="connsiteY6023"/>
                  </a:cxn>
                  <a:cxn ang="0">
                    <a:pos x="connsiteX6024" y="connsiteY6024"/>
                  </a:cxn>
                  <a:cxn ang="0">
                    <a:pos x="connsiteX6025" y="connsiteY6025"/>
                  </a:cxn>
                  <a:cxn ang="0">
                    <a:pos x="connsiteX6026" y="connsiteY6026"/>
                  </a:cxn>
                  <a:cxn ang="0">
                    <a:pos x="connsiteX6027" y="connsiteY6027"/>
                  </a:cxn>
                  <a:cxn ang="0">
                    <a:pos x="connsiteX6028" y="connsiteY6028"/>
                  </a:cxn>
                  <a:cxn ang="0">
                    <a:pos x="connsiteX6029" y="connsiteY6029"/>
                  </a:cxn>
                  <a:cxn ang="0">
                    <a:pos x="connsiteX6030" y="connsiteY6030"/>
                  </a:cxn>
                  <a:cxn ang="0">
                    <a:pos x="connsiteX6031" y="connsiteY6031"/>
                  </a:cxn>
                  <a:cxn ang="0">
                    <a:pos x="connsiteX6032" y="connsiteY6032"/>
                  </a:cxn>
                  <a:cxn ang="0">
                    <a:pos x="connsiteX6033" y="connsiteY6033"/>
                  </a:cxn>
                  <a:cxn ang="0">
                    <a:pos x="connsiteX6034" y="connsiteY6034"/>
                  </a:cxn>
                  <a:cxn ang="0">
                    <a:pos x="connsiteX6035" y="connsiteY6035"/>
                  </a:cxn>
                  <a:cxn ang="0">
                    <a:pos x="connsiteX6036" y="connsiteY6036"/>
                  </a:cxn>
                  <a:cxn ang="0">
                    <a:pos x="connsiteX6037" y="connsiteY6037"/>
                  </a:cxn>
                  <a:cxn ang="0">
                    <a:pos x="connsiteX6038" y="connsiteY6038"/>
                  </a:cxn>
                  <a:cxn ang="0">
                    <a:pos x="connsiteX6039" y="connsiteY6039"/>
                  </a:cxn>
                  <a:cxn ang="0">
                    <a:pos x="connsiteX6040" y="connsiteY6040"/>
                  </a:cxn>
                  <a:cxn ang="0">
                    <a:pos x="connsiteX6041" y="connsiteY6041"/>
                  </a:cxn>
                  <a:cxn ang="0">
                    <a:pos x="connsiteX6042" y="connsiteY6042"/>
                  </a:cxn>
                  <a:cxn ang="0">
                    <a:pos x="connsiteX6043" y="connsiteY6043"/>
                  </a:cxn>
                  <a:cxn ang="0">
                    <a:pos x="connsiteX6044" y="connsiteY6044"/>
                  </a:cxn>
                  <a:cxn ang="0">
                    <a:pos x="connsiteX6045" y="connsiteY6045"/>
                  </a:cxn>
                  <a:cxn ang="0">
                    <a:pos x="connsiteX6046" y="connsiteY6046"/>
                  </a:cxn>
                  <a:cxn ang="0">
                    <a:pos x="connsiteX6047" y="connsiteY6047"/>
                  </a:cxn>
                  <a:cxn ang="0">
                    <a:pos x="connsiteX6048" y="connsiteY6048"/>
                  </a:cxn>
                  <a:cxn ang="0">
                    <a:pos x="connsiteX6049" y="connsiteY6049"/>
                  </a:cxn>
                  <a:cxn ang="0">
                    <a:pos x="connsiteX6050" y="connsiteY6050"/>
                  </a:cxn>
                  <a:cxn ang="0">
                    <a:pos x="connsiteX6051" y="connsiteY6051"/>
                  </a:cxn>
                  <a:cxn ang="0">
                    <a:pos x="connsiteX6052" y="connsiteY6052"/>
                  </a:cxn>
                  <a:cxn ang="0">
                    <a:pos x="connsiteX6053" y="connsiteY6053"/>
                  </a:cxn>
                  <a:cxn ang="0">
                    <a:pos x="connsiteX6054" y="connsiteY6054"/>
                  </a:cxn>
                  <a:cxn ang="0">
                    <a:pos x="connsiteX6055" y="connsiteY6055"/>
                  </a:cxn>
                  <a:cxn ang="0">
                    <a:pos x="connsiteX6056" y="connsiteY6056"/>
                  </a:cxn>
                  <a:cxn ang="0">
                    <a:pos x="connsiteX6057" y="connsiteY6057"/>
                  </a:cxn>
                  <a:cxn ang="0">
                    <a:pos x="connsiteX6058" y="connsiteY6058"/>
                  </a:cxn>
                  <a:cxn ang="0">
                    <a:pos x="connsiteX6059" y="connsiteY6059"/>
                  </a:cxn>
                  <a:cxn ang="0">
                    <a:pos x="connsiteX6060" y="connsiteY6060"/>
                  </a:cxn>
                  <a:cxn ang="0">
                    <a:pos x="connsiteX6061" y="connsiteY6061"/>
                  </a:cxn>
                  <a:cxn ang="0">
                    <a:pos x="connsiteX6062" y="connsiteY6062"/>
                  </a:cxn>
                  <a:cxn ang="0">
                    <a:pos x="connsiteX6063" y="connsiteY6063"/>
                  </a:cxn>
                  <a:cxn ang="0">
                    <a:pos x="connsiteX6064" y="connsiteY6064"/>
                  </a:cxn>
                  <a:cxn ang="0">
                    <a:pos x="connsiteX6065" y="connsiteY6065"/>
                  </a:cxn>
                  <a:cxn ang="0">
                    <a:pos x="connsiteX6066" y="connsiteY6066"/>
                  </a:cxn>
                  <a:cxn ang="0">
                    <a:pos x="connsiteX6067" y="connsiteY6067"/>
                  </a:cxn>
                  <a:cxn ang="0">
                    <a:pos x="connsiteX6068" y="connsiteY6068"/>
                  </a:cxn>
                  <a:cxn ang="0">
                    <a:pos x="connsiteX6069" y="connsiteY6069"/>
                  </a:cxn>
                  <a:cxn ang="0">
                    <a:pos x="connsiteX6070" y="connsiteY6070"/>
                  </a:cxn>
                  <a:cxn ang="0">
                    <a:pos x="connsiteX6071" y="connsiteY6071"/>
                  </a:cxn>
                  <a:cxn ang="0">
                    <a:pos x="connsiteX6072" y="connsiteY6072"/>
                  </a:cxn>
                  <a:cxn ang="0">
                    <a:pos x="connsiteX6073" y="connsiteY6073"/>
                  </a:cxn>
                  <a:cxn ang="0">
                    <a:pos x="connsiteX6074" y="connsiteY6074"/>
                  </a:cxn>
                  <a:cxn ang="0">
                    <a:pos x="connsiteX6075" y="connsiteY6075"/>
                  </a:cxn>
                  <a:cxn ang="0">
                    <a:pos x="connsiteX6076" y="connsiteY6076"/>
                  </a:cxn>
                  <a:cxn ang="0">
                    <a:pos x="connsiteX6077" y="connsiteY6077"/>
                  </a:cxn>
                  <a:cxn ang="0">
                    <a:pos x="connsiteX6078" y="connsiteY6078"/>
                  </a:cxn>
                  <a:cxn ang="0">
                    <a:pos x="connsiteX6079" y="connsiteY6079"/>
                  </a:cxn>
                  <a:cxn ang="0">
                    <a:pos x="connsiteX6080" y="connsiteY6080"/>
                  </a:cxn>
                  <a:cxn ang="0">
                    <a:pos x="connsiteX6081" y="connsiteY6081"/>
                  </a:cxn>
                  <a:cxn ang="0">
                    <a:pos x="connsiteX6082" y="connsiteY6082"/>
                  </a:cxn>
                  <a:cxn ang="0">
                    <a:pos x="connsiteX6083" y="connsiteY6083"/>
                  </a:cxn>
                  <a:cxn ang="0">
                    <a:pos x="connsiteX6084" y="connsiteY6084"/>
                  </a:cxn>
                  <a:cxn ang="0">
                    <a:pos x="connsiteX6085" y="connsiteY6085"/>
                  </a:cxn>
                  <a:cxn ang="0">
                    <a:pos x="connsiteX6086" y="connsiteY6086"/>
                  </a:cxn>
                  <a:cxn ang="0">
                    <a:pos x="connsiteX6087" y="connsiteY6087"/>
                  </a:cxn>
                  <a:cxn ang="0">
                    <a:pos x="connsiteX6088" y="connsiteY6088"/>
                  </a:cxn>
                  <a:cxn ang="0">
                    <a:pos x="connsiteX6089" y="connsiteY6089"/>
                  </a:cxn>
                  <a:cxn ang="0">
                    <a:pos x="connsiteX6090" y="connsiteY6090"/>
                  </a:cxn>
                  <a:cxn ang="0">
                    <a:pos x="connsiteX6091" y="connsiteY6091"/>
                  </a:cxn>
                  <a:cxn ang="0">
                    <a:pos x="connsiteX6092" y="connsiteY6092"/>
                  </a:cxn>
                  <a:cxn ang="0">
                    <a:pos x="connsiteX6093" y="connsiteY6093"/>
                  </a:cxn>
                  <a:cxn ang="0">
                    <a:pos x="connsiteX6094" y="connsiteY6094"/>
                  </a:cxn>
                  <a:cxn ang="0">
                    <a:pos x="connsiteX6095" y="connsiteY6095"/>
                  </a:cxn>
                  <a:cxn ang="0">
                    <a:pos x="connsiteX6096" y="connsiteY6096"/>
                  </a:cxn>
                  <a:cxn ang="0">
                    <a:pos x="connsiteX6097" y="connsiteY6097"/>
                  </a:cxn>
                  <a:cxn ang="0">
                    <a:pos x="connsiteX6098" y="connsiteY6098"/>
                  </a:cxn>
                  <a:cxn ang="0">
                    <a:pos x="connsiteX6099" y="connsiteY6099"/>
                  </a:cxn>
                  <a:cxn ang="0">
                    <a:pos x="connsiteX6100" y="connsiteY6100"/>
                  </a:cxn>
                  <a:cxn ang="0">
                    <a:pos x="connsiteX6101" y="connsiteY6101"/>
                  </a:cxn>
                  <a:cxn ang="0">
                    <a:pos x="connsiteX6102" y="connsiteY6102"/>
                  </a:cxn>
                  <a:cxn ang="0">
                    <a:pos x="connsiteX6103" y="connsiteY6103"/>
                  </a:cxn>
                  <a:cxn ang="0">
                    <a:pos x="connsiteX6104" y="connsiteY6104"/>
                  </a:cxn>
                  <a:cxn ang="0">
                    <a:pos x="connsiteX6105" y="connsiteY6105"/>
                  </a:cxn>
                  <a:cxn ang="0">
                    <a:pos x="connsiteX6106" y="connsiteY6106"/>
                  </a:cxn>
                  <a:cxn ang="0">
                    <a:pos x="connsiteX6107" y="connsiteY6107"/>
                  </a:cxn>
                  <a:cxn ang="0">
                    <a:pos x="connsiteX6108" y="connsiteY6108"/>
                  </a:cxn>
                  <a:cxn ang="0">
                    <a:pos x="connsiteX6109" y="connsiteY6109"/>
                  </a:cxn>
                  <a:cxn ang="0">
                    <a:pos x="connsiteX6110" y="connsiteY6110"/>
                  </a:cxn>
                  <a:cxn ang="0">
                    <a:pos x="connsiteX6111" y="connsiteY6111"/>
                  </a:cxn>
                  <a:cxn ang="0">
                    <a:pos x="connsiteX6112" y="connsiteY6112"/>
                  </a:cxn>
                  <a:cxn ang="0">
                    <a:pos x="connsiteX6113" y="connsiteY6113"/>
                  </a:cxn>
                  <a:cxn ang="0">
                    <a:pos x="connsiteX6114" y="connsiteY6114"/>
                  </a:cxn>
                  <a:cxn ang="0">
                    <a:pos x="connsiteX6115" y="connsiteY6115"/>
                  </a:cxn>
                  <a:cxn ang="0">
                    <a:pos x="connsiteX6116" y="connsiteY6116"/>
                  </a:cxn>
                  <a:cxn ang="0">
                    <a:pos x="connsiteX6117" y="connsiteY6117"/>
                  </a:cxn>
                  <a:cxn ang="0">
                    <a:pos x="connsiteX6118" y="connsiteY6118"/>
                  </a:cxn>
                  <a:cxn ang="0">
                    <a:pos x="connsiteX6119" y="connsiteY6119"/>
                  </a:cxn>
                  <a:cxn ang="0">
                    <a:pos x="connsiteX6120" y="connsiteY6120"/>
                  </a:cxn>
                  <a:cxn ang="0">
                    <a:pos x="connsiteX6121" y="connsiteY6121"/>
                  </a:cxn>
                  <a:cxn ang="0">
                    <a:pos x="connsiteX6122" y="connsiteY6122"/>
                  </a:cxn>
                  <a:cxn ang="0">
                    <a:pos x="connsiteX6123" y="connsiteY6123"/>
                  </a:cxn>
                  <a:cxn ang="0">
                    <a:pos x="connsiteX6124" y="connsiteY6124"/>
                  </a:cxn>
                  <a:cxn ang="0">
                    <a:pos x="connsiteX6125" y="connsiteY6125"/>
                  </a:cxn>
                  <a:cxn ang="0">
                    <a:pos x="connsiteX6126" y="connsiteY6126"/>
                  </a:cxn>
                  <a:cxn ang="0">
                    <a:pos x="connsiteX6127" y="connsiteY6127"/>
                  </a:cxn>
                  <a:cxn ang="0">
                    <a:pos x="connsiteX6128" y="connsiteY6128"/>
                  </a:cxn>
                  <a:cxn ang="0">
                    <a:pos x="connsiteX6129" y="connsiteY6129"/>
                  </a:cxn>
                  <a:cxn ang="0">
                    <a:pos x="connsiteX6130" y="connsiteY6130"/>
                  </a:cxn>
                  <a:cxn ang="0">
                    <a:pos x="connsiteX6131" y="connsiteY6131"/>
                  </a:cxn>
                  <a:cxn ang="0">
                    <a:pos x="connsiteX6132" y="connsiteY6132"/>
                  </a:cxn>
                  <a:cxn ang="0">
                    <a:pos x="connsiteX6133" y="connsiteY6133"/>
                  </a:cxn>
                  <a:cxn ang="0">
                    <a:pos x="connsiteX6134" y="connsiteY6134"/>
                  </a:cxn>
                  <a:cxn ang="0">
                    <a:pos x="connsiteX6135" y="connsiteY6135"/>
                  </a:cxn>
                  <a:cxn ang="0">
                    <a:pos x="connsiteX6136" y="connsiteY6136"/>
                  </a:cxn>
                  <a:cxn ang="0">
                    <a:pos x="connsiteX6137" y="connsiteY6137"/>
                  </a:cxn>
                  <a:cxn ang="0">
                    <a:pos x="connsiteX6138" y="connsiteY6138"/>
                  </a:cxn>
                  <a:cxn ang="0">
                    <a:pos x="connsiteX6139" y="connsiteY6139"/>
                  </a:cxn>
                  <a:cxn ang="0">
                    <a:pos x="connsiteX6140" y="connsiteY6140"/>
                  </a:cxn>
                  <a:cxn ang="0">
                    <a:pos x="connsiteX6141" y="connsiteY6141"/>
                  </a:cxn>
                  <a:cxn ang="0">
                    <a:pos x="connsiteX6142" y="connsiteY6142"/>
                  </a:cxn>
                  <a:cxn ang="0">
                    <a:pos x="connsiteX6143" y="connsiteY6143"/>
                  </a:cxn>
                  <a:cxn ang="0">
                    <a:pos x="connsiteX6144" y="connsiteY6144"/>
                  </a:cxn>
                  <a:cxn ang="0">
                    <a:pos x="connsiteX6145" y="connsiteY6145"/>
                  </a:cxn>
                  <a:cxn ang="0">
                    <a:pos x="connsiteX6146" y="connsiteY6146"/>
                  </a:cxn>
                  <a:cxn ang="0">
                    <a:pos x="connsiteX6147" y="connsiteY6147"/>
                  </a:cxn>
                  <a:cxn ang="0">
                    <a:pos x="connsiteX6148" y="connsiteY6148"/>
                  </a:cxn>
                  <a:cxn ang="0">
                    <a:pos x="connsiteX6149" y="connsiteY6149"/>
                  </a:cxn>
                  <a:cxn ang="0">
                    <a:pos x="connsiteX6150" y="connsiteY6150"/>
                  </a:cxn>
                  <a:cxn ang="0">
                    <a:pos x="connsiteX6151" y="connsiteY6151"/>
                  </a:cxn>
                  <a:cxn ang="0">
                    <a:pos x="connsiteX6152" y="connsiteY6152"/>
                  </a:cxn>
                  <a:cxn ang="0">
                    <a:pos x="connsiteX6153" y="connsiteY6153"/>
                  </a:cxn>
                  <a:cxn ang="0">
                    <a:pos x="connsiteX6154" y="connsiteY6154"/>
                  </a:cxn>
                  <a:cxn ang="0">
                    <a:pos x="connsiteX6155" y="connsiteY6155"/>
                  </a:cxn>
                  <a:cxn ang="0">
                    <a:pos x="connsiteX6156" y="connsiteY6156"/>
                  </a:cxn>
                  <a:cxn ang="0">
                    <a:pos x="connsiteX6157" y="connsiteY6157"/>
                  </a:cxn>
                  <a:cxn ang="0">
                    <a:pos x="connsiteX6158" y="connsiteY6158"/>
                  </a:cxn>
                  <a:cxn ang="0">
                    <a:pos x="connsiteX6159" y="connsiteY6159"/>
                  </a:cxn>
                  <a:cxn ang="0">
                    <a:pos x="connsiteX6160" y="connsiteY6160"/>
                  </a:cxn>
                  <a:cxn ang="0">
                    <a:pos x="connsiteX6161" y="connsiteY6161"/>
                  </a:cxn>
                  <a:cxn ang="0">
                    <a:pos x="connsiteX6162" y="connsiteY6162"/>
                  </a:cxn>
                  <a:cxn ang="0">
                    <a:pos x="connsiteX6163" y="connsiteY6163"/>
                  </a:cxn>
                  <a:cxn ang="0">
                    <a:pos x="connsiteX6164" y="connsiteY6164"/>
                  </a:cxn>
                  <a:cxn ang="0">
                    <a:pos x="connsiteX6165" y="connsiteY6165"/>
                  </a:cxn>
                  <a:cxn ang="0">
                    <a:pos x="connsiteX6166" y="connsiteY6166"/>
                  </a:cxn>
                  <a:cxn ang="0">
                    <a:pos x="connsiteX6167" y="connsiteY6167"/>
                  </a:cxn>
                  <a:cxn ang="0">
                    <a:pos x="connsiteX6168" y="connsiteY6168"/>
                  </a:cxn>
                  <a:cxn ang="0">
                    <a:pos x="connsiteX6169" y="connsiteY6169"/>
                  </a:cxn>
                  <a:cxn ang="0">
                    <a:pos x="connsiteX6170" y="connsiteY6170"/>
                  </a:cxn>
                  <a:cxn ang="0">
                    <a:pos x="connsiteX6171" y="connsiteY6171"/>
                  </a:cxn>
                  <a:cxn ang="0">
                    <a:pos x="connsiteX6172" y="connsiteY6172"/>
                  </a:cxn>
                  <a:cxn ang="0">
                    <a:pos x="connsiteX6173" y="connsiteY6173"/>
                  </a:cxn>
                  <a:cxn ang="0">
                    <a:pos x="connsiteX6174" y="connsiteY6174"/>
                  </a:cxn>
                  <a:cxn ang="0">
                    <a:pos x="connsiteX6175" y="connsiteY6175"/>
                  </a:cxn>
                  <a:cxn ang="0">
                    <a:pos x="connsiteX6176" y="connsiteY6176"/>
                  </a:cxn>
                  <a:cxn ang="0">
                    <a:pos x="connsiteX6177" y="connsiteY6177"/>
                  </a:cxn>
                  <a:cxn ang="0">
                    <a:pos x="connsiteX6178" y="connsiteY6178"/>
                  </a:cxn>
                  <a:cxn ang="0">
                    <a:pos x="connsiteX6179" y="connsiteY6179"/>
                  </a:cxn>
                  <a:cxn ang="0">
                    <a:pos x="connsiteX6180" y="connsiteY6180"/>
                  </a:cxn>
                  <a:cxn ang="0">
                    <a:pos x="connsiteX6181" y="connsiteY6181"/>
                  </a:cxn>
                  <a:cxn ang="0">
                    <a:pos x="connsiteX6182" y="connsiteY6182"/>
                  </a:cxn>
                  <a:cxn ang="0">
                    <a:pos x="connsiteX6183" y="connsiteY6183"/>
                  </a:cxn>
                  <a:cxn ang="0">
                    <a:pos x="connsiteX6184" y="connsiteY6184"/>
                  </a:cxn>
                  <a:cxn ang="0">
                    <a:pos x="connsiteX6185" y="connsiteY6185"/>
                  </a:cxn>
                  <a:cxn ang="0">
                    <a:pos x="connsiteX6186" y="connsiteY6186"/>
                  </a:cxn>
                  <a:cxn ang="0">
                    <a:pos x="connsiteX6187" y="connsiteY6187"/>
                  </a:cxn>
                  <a:cxn ang="0">
                    <a:pos x="connsiteX6188" y="connsiteY6188"/>
                  </a:cxn>
                  <a:cxn ang="0">
                    <a:pos x="connsiteX6189" y="connsiteY6189"/>
                  </a:cxn>
                  <a:cxn ang="0">
                    <a:pos x="connsiteX6190" y="connsiteY6190"/>
                  </a:cxn>
                  <a:cxn ang="0">
                    <a:pos x="connsiteX6191" y="connsiteY6191"/>
                  </a:cxn>
                  <a:cxn ang="0">
                    <a:pos x="connsiteX6192" y="connsiteY6192"/>
                  </a:cxn>
                  <a:cxn ang="0">
                    <a:pos x="connsiteX6193" y="connsiteY6193"/>
                  </a:cxn>
                  <a:cxn ang="0">
                    <a:pos x="connsiteX6194" y="connsiteY6194"/>
                  </a:cxn>
                  <a:cxn ang="0">
                    <a:pos x="connsiteX6195" y="connsiteY6195"/>
                  </a:cxn>
                  <a:cxn ang="0">
                    <a:pos x="connsiteX6196" y="connsiteY6196"/>
                  </a:cxn>
                  <a:cxn ang="0">
                    <a:pos x="connsiteX6197" y="connsiteY6197"/>
                  </a:cxn>
                  <a:cxn ang="0">
                    <a:pos x="connsiteX6198" y="connsiteY6198"/>
                  </a:cxn>
                  <a:cxn ang="0">
                    <a:pos x="connsiteX6199" y="connsiteY6199"/>
                  </a:cxn>
                  <a:cxn ang="0">
                    <a:pos x="connsiteX6200" y="connsiteY6200"/>
                  </a:cxn>
                  <a:cxn ang="0">
                    <a:pos x="connsiteX6201" y="connsiteY6201"/>
                  </a:cxn>
                  <a:cxn ang="0">
                    <a:pos x="connsiteX6202" y="connsiteY6202"/>
                  </a:cxn>
                  <a:cxn ang="0">
                    <a:pos x="connsiteX6203" y="connsiteY6203"/>
                  </a:cxn>
                  <a:cxn ang="0">
                    <a:pos x="connsiteX6204" y="connsiteY6204"/>
                  </a:cxn>
                  <a:cxn ang="0">
                    <a:pos x="connsiteX6205" y="connsiteY6205"/>
                  </a:cxn>
                  <a:cxn ang="0">
                    <a:pos x="connsiteX6206" y="connsiteY6206"/>
                  </a:cxn>
                  <a:cxn ang="0">
                    <a:pos x="connsiteX6207" y="connsiteY6207"/>
                  </a:cxn>
                  <a:cxn ang="0">
                    <a:pos x="connsiteX6208" y="connsiteY6208"/>
                  </a:cxn>
                  <a:cxn ang="0">
                    <a:pos x="connsiteX6209" y="connsiteY6209"/>
                  </a:cxn>
                  <a:cxn ang="0">
                    <a:pos x="connsiteX6210" y="connsiteY6210"/>
                  </a:cxn>
                  <a:cxn ang="0">
                    <a:pos x="connsiteX6211" y="connsiteY6211"/>
                  </a:cxn>
                  <a:cxn ang="0">
                    <a:pos x="connsiteX6212" y="connsiteY6212"/>
                  </a:cxn>
                  <a:cxn ang="0">
                    <a:pos x="connsiteX6213" y="connsiteY6213"/>
                  </a:cxn>
                  <a:cxn ang="0">
                    <a:pos x="connsiteX6214" y="connsiteY6214"/>
                  </a:cxn>
                  <a:cxn ang="0">
                    <a:pos x="connsiteX6215" y="connsiteY6215"/>
                  </a:cxn>
                  <a:cxn ang="0">
                    <a:pos x="connsiteX6216" y="connsiteY6216"/>
                  </a:cxn>
                  <a:cxn ang="0">
                    <a:pos x="connsiteX6217" y="connsiteY6217"/>
                  </a:cxn>
                  <a:cxn ang="0">
                    <a:pos x="connsiteX6218" y="connsiteY6218"/>
                  </a:cxn>
                  <a:cxn ang="0">
                    <a:pos x="connsiteX6219" y="connsiteY6219"/>
                  </a:cxn>
                  <a:cxn ang="0">
                    <a:pos x="connsiteX6220" y="connsiteY6220"/>
                  </a:cxn>
                  <a:cxn ang="0">
                    <a:pos x="connsiteX6221" y="connsiteY6221"/>
                  </a:cxn>
                  <a:cxn ang="0">
                    <a:pos x="connsiteX6222" y="connsiteY6222"/>
                  </a:cxn>
                  <a:cxn ang="0">
                    <a:pos x="connsiteX6223" y="connsiteY6223"/>
                  </a:cxn>
                  <a:cxn ang="0">
                    <a:pos x="connsiteX6224" y="connsiteY6224"/>
                  </a:cxn>
                  <a:cxn ang="0">
                    <a:pos x="connsiteX6225" y="connsiteY6225"/>
                  </a:cxn>
                  <a:cxn ang="0">
                    <a:pos x="connsiteX6226" y="connsiteY6226"/>
                  </a:cxn>
                  <a:cxn ang="0">
                    <a:pos x="connsiteX6227" y="connsiteY6227"/>
                  </a:cxn>
                  <a:cxn ang="0">
                    <a:pos x="connsiteX6228" y="connsiteY6228"/>
                  </a:cxn>
                  <a:cxn ang="0">
                    <a:pos x="connsiteX6229" y="connsiteY6229"/>
                  </a:cxn>
                  <a:cxn ang="0">
                    <a:pos x="connsiteX6230" y="connsiteY6230"/>
                  </a:cxn>
                  <a:cxn ang="0">
                    <a:pos x="connsiteX6231" y="connsiteY6231"/>
                  </a:cxn>
                  <a:cxn ang="0">
                    <a:pos x="connsiteX6232" y="connsiteY6232"/>
                  </a:cxn>
                  <a:cxn ang="0">
                    <a:pos x="connsiteX6233" y="connsiteY6233"/>
                  </a:cxn>
                  <a:cxn ang="0">
                    <a:pos x="connsiteX6234" y="connsiteY6234"/>
                  </a:cxn>
                  <a:cxn ang="0">
                    <a:pos x="connsiteX6235" y="connsiteY6235"/>
                  </a:cxn>
                  <a:cxn ang="0">
                    <a:pos x="connsiteX6236" y="connsiteY6236"/>
                  </a:cxn>
                  <a:cxn ang="0">
                    <a:pos x="connsiteX6237" y="connsiteY6237"/>
                  </a:cxn>
                  <a:cxn ang="0">
                    <a:pos x="connsiteX6238" y="connsiteY6238"/>
                  </a:cxn>
                  <a:cxn ang="0">
                    <a:pos x="connsiteX6239" y="connsiteY6239"/>
                  </a:cxn>
                  <a:cxn ang="0">
                    <a:pos x="connsiteX6240" y="connsiteY6240"/>
                  </a:cxn>
                  <a:cxn ang="0">
                    <a:pos x="connsiteX6241" y="connsiteY6241"/>
                  </a:cxn>
                  <a:cxn ang="0">
                    <a:pos x="connsiteX6242" y="connsiteY6242"/>
                  </a:cxn>
                  <a:cxn ang="0">
                    <a:pos x="connsiteX6243" y="connsiteY6243"/>
                  </a:cxn>
                  <a:cxn ang="0">
                    <a:pos x="connsiteX6244" y="connsiteY6244"/>
                  </a:cxn>
                  <a:cxn ang="0">
                    <a:pos x="connsiteX6245" y="connsiteY6245"/>
                  </a:cxn>
                  <a:cxn ang="0">
                    <a:pos x="connsiteX6246" y="connsiteY6246"/>
                  </a:cxn>
                  <a:cxn ang="0">
                    <a:pos x="connsiteX6247" y="connsiteY6247"/>
                  </a:cxn>
                  <a:cxn ang="0">
                    <a:pos x="connsiteX6248" y="connsiteY6248"/>
                  </a:cxn>
                  <a:cxn ang="0">
                    <a:pos x="connsiteX6249" y="connsiteY6249"/>
                  </a:cxn>
                  <a:cxn ang="0">
                    <a:pos x="connsiteX6250" y="connsiteY6250"/>
                  </a:cxn>
                  <a:cxn ang="0">
                    <a:pos x="connsiteX6251" y="connsiteY6251"/>
                  </a:cxn>
                  <a:cxn ang="0">
                    <a:pos x="connsiteX6252" y="connsiteY6252"/>
                  </a:cxn>
                  <a:cxn ang="0">
                    <a:pos x="connsiteX6253" y="connsiteY6253"/>
                  </a:cxn>
                  <a:cxn ang="0">
                    <a:pos x="connsiteX6254" y="connsiteY6254"/>
                  </a:cxn>
                  <a:cxn ang="0">
                    <a:pos x="connsiteX6255" y="connsiteY6255"/>
                  </a:cxn>
                  <a:cxn ang="0">
                    <a:pos x="connsiteX6256" y="connsiteY6256"/>
                  </a:cxn>
                  <a:cxn ang="0">
                    <a:pos x="connsiteX6257" y="connsiteY6257"/>
                  </a:cxn>
                  <a:cxn ang="0">
                    <a:pos x="connsiteX6258" y="connsiteY6258"/>
                  </a:cxn>
                  <a:cxn ang="0">
                    <a:pos x="connsiteX6259" y="connsiteY6259"/>
                  </a:cxn>
                  <a:cxn ang="0">
                    <a:pos x="connsiteX6260" y="connsiteY6260"/>
                  </a:cxn>
                  <a:cxn ang="0">
                    <a:pos x="connsiteX6261" y="connsiteY6261"/>
                  </a:cxn>
                  <a:cxn ang="0">
                    <a:pos x="connsiteX6262" y="connsiteY6262"/>
                  </a:cxn>
                  <a:cxn ang="0">
                    <a:pos x="connsiteX6263" y="connsiteY6263"/>
                  </a:cxn>
                  <a:cxn ang="0">
                    <a:pos x="connsiteX6264" y="connsiteY6264"/>
                  </a:cxn>
                  <a:cxn ang="0">
                    <a:pos x="connsiteX6265" y="connsiteY6265"/>
                  </a:cxn>
                  <a:cxn ang="0">
                    <a:pos x="connsiteX6266" y="connsiteY6266"/>
                  </a:cxn>
                  <a:cxn ang="0">
                    <a:pos x="connsiteX6267" y="connsiteY6267"/>
                  </a:cxn>
                  <a:cxn ang="0">
                    <a:pos x="connsiteX6268" y="connsiteY6268"/>
                  </a:cxn>
                  <a:cxn ang="0">
                    <a:pos x="connsiteX6269" y="connsiteY6269"/>
                  </a:cxn>
                  <a:cxn ang="0">
                    <a:pos x="connsiteX6270" y="connsiteY6270"/>
                  </a:cxn>
                  <a:cxn ang="0">
                    <a:pos x="connsiteX6271" y="connsiteY6271"/>
                  </a:cxn>
                  <a:cxn ang="0">
                    <a:pos x="connsiteX6272" y="connsiteY6272"/>
                  </a:cxn>
                  <a:cxn ang="0">
                    <a:pos x="connsiteX6273" y="connsiteY6273"/>
                  </a:cxn>
                  <a:cxn ang="0">
                    <a:pos x="connsiteX6274" y="connsiteY6274"/>
                  </a:cxn>
                  <a:cxn ang="0">
                    <a:pos x="connsiteX6275" y="connsiteY6275"/>
                  </a:cxn>
                  <a:cxn ang="0">
                    <a:pos x="connsiteX6276" y="connsiteY6276"/>
                  </a:cxn>
                  <a:cxn ang="0">
                    <a:pos x="connsiteX6277" y="connsiteY6277"/>
                  </a:cxn>
                  <a:cxn ang="0">
                    <a:pos x="connsiteX6278" y="connsiteY6278"/>
                  </a:cxn>
                  <a:cxn ang="0">
                    <a:pos x="connsiteX6279" y="connsiteY6279"/>
                  </a:cxn>
                  <a:cxn ang="0">
                    <a:pos x="connsiteX6280" y="connsiteY6280"/>
                  </a:cxn>
                  <a:cxn ang="0">
                    <a:pos x="connsiteX6281" y="connsiteY6281"/>
                  </a:cxn>
                  <a:cxn ang="0">
                    <a:pos x="connsiteX6282" y="connsiteY6282"/>
                  </a:cxn>
                  <a:cxn ang="0">
                    <a:pos x="connsiteX6283" y="connsiteY6283"/>
                  </a:cxn>
                  <a:cxn ang="0">
                    <a:pos x="connsiteX6284" y="connsiteY6284"/>
                  </a:cxn>
                  <a:cxn ang="0">
                    <a:pos x="connsiteX6285" y="connsiteY6285"/>
                  </a:cxn>
                  <a:cxn ang="0">
                    <a:pos x="connsiteX6286" y="connsiteY6286"/>
                  </a:cxn>
                  <a:cxn ang="0">
                    <a:pos x="connsiteX6287" y="connsiteY6287"/>
                  </a:cxn>
                  <a:cxn ang="0">
                    <a:pos x="connsiteX6288" y="connsiteY6288"/>
                  </a:cxn>
                  <a:cxn ang="0">
                    <a:pos x="connsiteX6289" y="connsiteY6289"/>
                  </a:cxn>
                  <a:cxn ang="0">
                    <a:pos x="connsiteX6290" y="connsiteY6290"/>
                  </a:cxn>
                  <a:cxn ang="0">
                    <a:pos x="connsiteX6291" y="connsiteY6291"/>
                  </a:cxn>
                  <a:cxn ang="0">
                    <a:pos x="connsiteX6292" y="connsiteY6292"/>
                  </a:cxn>
                  <a:cxn ang="0">
                    <a:pos x="connsiteX6293" y="connsiteY6293"/>
                  </a:cxn>
                  <a:cxn ang="0">
                    <a:pos x="connsiteX6294" y="connsiteY6294"/>
                  </a:cxn>
                  <a:cxn ang="0">
                    <a:pos x="connsiteX6295" y="connsiteY6295"/>
                  </a:cxn>
                  <a:cxn ang="0">
                    <a:pos x="connsiteX6296" y="connsiteY6296"/>
                  </a:cxn>
                  <a:cxn ang="0">
                    <a:pos x="connsiteX6297" y="connsiteY6297"/>
                  </a:cxn>
                  <a:cxn ang="0">
                    <a:pos x="connsiteX6298" y="connsiteY6298"/>
                  </a:cxn>
                  <a:cxn ang="0">
                    <a:pos x="connsiteX6299" y="connsiteY6299"/>
                  </a:cxn>
                  <a:cxn ang="0">
                    <a:pos x="connsiteX6300" y="connsiteY6300"/>
                  </a:cxn>
                  <a:cxn ang="0">
                    <a:pos x="connsiteX6301" y="connsiteY6301"/>
                  </a:cxn>
                  <a:cxn ang="0">
                    <a:pos x="connsiteX6302" y="connsiteY6302"/>
                  </a:cxn>
                  <a:cxn ang="0">
                    <a:pos x="connsiteX6303" y="connsiteY6303"/>
                  </a:cxn>
                  <a:cxn ang="0">
                    <a:pos x="connsiteX6304" y="connsiteY6304"/>
                  </a:cxn>
                  <a:cxn ang="0">
                    <a:pos x="connsiteX6305" y="connsiteY6305"/>
                  </a:cxn>
                  <a:cxn ang="0">
                    <a:pos x="connsiteX6306" y="connsiteY6306"/>
                  </a:cxn>
                  <a:cxn ang="0">
                    <a:pos x="connsiteX6307" y="connsiteY6307"/>
                  </a:cxn>
                  <a:cxn ang="0">
                    <a:pos x="connsiteX6308" y="connsiteY6308"/>
                  </a:cxn>
                  <a:cxn ang="0">
                    <a:pos x="connsiteX6309" y="connsiteY6309"/>
                  </a:cxn>
                  <a:cxn ang="0">
                    <a:pos x="connsiteX6310" y="connsiteY6310"/>
                  </a:cxn>
                  <a:cxn ang="0">
                    <a:pos x="connsiteX6311" y="connsiteY6311"/>
                  </a:cxn>
                  <a:cxn ang="0">
                    <a:pos x="connsiteX6312" y="connsiteY6312"/>
                  </a:cxn>
                  <a:cxn ang="0">
                    <a:pos x="connsiteX6313" y="connsiteY6313"/>
                  </a:cxn>
                  <a:cxn ang="0">
                    <a:pos x="connsiteX6314" y="connsiteY6314"/>
                  </a:cxn>
                  <a:cxn ang="0">
                    <a:pos x="connsiteX6315" y="connsiteY6315"/>
                  </a:cxn>
                  <a:cxn ang="0">
                    <a:pos x="connsiteX6316" y="connsiteY6316"/>
                  </a:cxn>
                  <a:cxn ang="0">
                    <a:pos x="connsiteX6317" y="connsiteY6317"/>
                  </a:cxn>
                  <a:cxn ang="0">
                    <a:pos x="connsiteX6318" y="connsiteY6318"/>
                  </a:cxn>
                  <a:cxn ang="0">
                    <a:pos x="connsiteX6319" y="connsiteY6319"/>
                  </a:cxn>
                  <a:cxn ang="0">
                    <a:pos x="connsiteX6320" y="connsiteY6320"/>
                  </a:cxn>
                  <a:cxn ang="0">
                    <a:pos x="connsiteX6321" y="connsiteY6321"/>
                  </a:cxn>
                  <a:cxn ang="0">
                    <a:pos x="connsiteX6322" y="connsiteY6322"/>
                  </a:cxn>
                  <a:cxn ang="0">
                    <a:pos x="connsiteX6323" y="connsiteY6323"/>
                  </a:cxn>
                  <a:cxn ang="0">
                    <a:pos x="connsiteX6324" y="connsiteY6324"/>
                  </a:cxn>
                  <a:cxn ang="0">
                    <a:pos x="connsiteX6325" y="connsiteY6325"/>
                  </a:cxn>
                  <a:cxn ang="0">
                    <a:pos x="connsiteX6326" y="connsiteY6326"/>
                  </a:cxn>
                  <a:cxn ang="0">
                    <a:pos x="connsiteX6327" y="connsiteY6327"/>
                  </a:cxn>
                  <a:cxn ang="0">
                    <a:pos x="connsiteX6328" y="connsiteY6328"/>
                  </a:cxn>
                  <a:cxn ang="0">
                    <a:pos x="connsiteX6329" y="connsiteY6329"/>
                  </a:cxn>
                  <a:cxn ang="0">
                    <a:pos x="connsiteX6330" y="connsiteY6330"/>
                  </a:cxn>
                  <a:cxn ang="0">
                    <a:pos x="connsiteX6331" y="connsiteY6331"/>
                  </a:cxn>
                  <a:cxn ang="0">
                    <a:pos x="connsiteX6332" y="connsiteY6332"/>
                  </a:cxn>
                  <a:cxn ang="0">
                    <a:pos x="connsiteX6333" y="connsiteY6333"/>
                  </a:cxn>
                  <a:cxn ang="0">
                    <a:pos x="connsiteX6334" y="connsiteY6334"/>
                  </a:cxn>
                  <a:cxn ang="0">
                    <a:pos x="connsiteX6335" y="connsiteY6335"/>
                  </a:cxn>
                  <a:cxn ang="0">
                    <a:pos x="connsiteX6336" y="connsiteY6336"/>
                  </a:cxn>
                  <a:cxn ang="0">
                    <a:pos x="connsiteX6337" y="connsiteY6337"/>
                  </a:cxn>
                  <a:cxn ang="0">
                    <a:pos x="connsiteX6338" y="connsiteY6338"/>
                  </a:cxn>
                  <a:cxn ang="0">
                    <a:pos x="connsiteX6339" y="connsiteY6339"/>
                  </a:cxn>
                  <a:cxn ang="0">
                    <a:pos x="connsiteX6340" y="connsiteY6340"/>
                  </a:cxn>
                  <a:cxn ang="0">
                    <a:pos x="connsiteX6341" y="connsiteY6341"/>
                  </a:cxn>
                  <a:cxn ang="0">
                    <a:pos x="connsiteX6342" y="connsiteY6342"/>
                  </a:cxn>
                  <a:cxn ang="0">
                    <a:pos x="connsiteX6343" y="connsiteY6343"/>
                  </a:cxn>
                  <a:cxn ang="0">
                    <a:pos x="connsiteX6344" y="connsiteY6344"/>
                  </a:cxn>
                  <a:cxn ang="0">
                    <a:pos x="connsiteX6345" y="connsiteY6345"/>
                  </a:cxn>
                  <a:cxn ang="0">
                    <a:pos x="connsiteX6346" y="connsiteY6346"/>
                  </a:cxn>
                  <a:cxn ang="0">
                    <a:pos x="connsiteX6347" y="connsiteY6347"/>
                  </a:cxn>
                  <a:cxn ang="0">
                    <a:pos x="connsiteX6348" y="connsiteY6348"/>
                  </a:cxn>
                  <a:cxn ang="0">
                    <a:pos x="connsiteX6349" y="connsiteY6349"/>
                  </a:cxn>
                  <a:cxn ang="0">
                    <a:pos x="connsiteX6350" y="connsiteY6350"/>
                  </a:cxn>
                  <a:cxn ang="0">
                    <a:pos x="connsiteX6351" y="connsiteY6351"/>
                  </a:cxn>
                  <a:cxn ang="0">
                    <a:pos x="connsiteX6352" y="connsiteY6352"/>
                  </a:cxn>
                  <a:cxn ang="0">
                    <a:pos x="connsiteX6353" y="connsiteY6353"/>
                  </a:cxn>
                  <a:cxn ang="0">
                    <a:pos x="connsiteX6354" y="connsiteY6354"/>
                  </a:cxn>
                  <a:cxn ang="0">
                    <a:pos x="connsiteX6355" y="connsiteY6355"/>
                  </a:cxn>
                  <a:cxn ang="0">
                    <a:pos x="connsiteX6356" y="connsiteY6356"/>
                  </a:cxn>
                  <a:cxn ang="0">
                    <a:pos x="connsiteX6357" y="connsiteY6357"/>
                  </a:cxn>
                  <a:cxn ang="0">
                    <a:pos x="connsiteX6358" y="connsiteY6358"/>
                  </a:cxn>
                  <a:cxn ang="0">
                    <a:pos x="connsiteX6359" y="connsiteY6359"/>
                  </a:cxn>
                  <a:cxn ang="0">
                    <a:pos x="connsiteX6360" y="connsiteY6360"/>
                  </a:cxn>
                  <a:cxn ang="0">
                    <a:pos x="connsiteX6361" y="connsiteY6361"/>
                  </a:cxn>
                  <a:cxn ang="0">
                    <a:pos x="connsiteX6362" y="connsiteY6362"/>
                  </a:cxn>
                  <a:cxn ang="0">
                    <a:pos x="connsiteX6363" y="connsiteY6363"/>
                  </a:cxn>
                  <a:cxn ang="0">
                    <a:pos x="connsiteX6364" y="connsiteY6364"/>
                  </a:cxn>
                  <a:cxn ang="0">
                    <a:pos x="connsiteX6365" y="connsiteY6365"/>
                  </a:cxn>
                  <a:cxn ang="0">
                    <a:pos x="connsiteX6366" y="connsiteY6366"/>
                  </a:cxn>
                  <a:cxn ang="0">
                    <a:pos x="connsiteX6367" y="connsiteY6367"/>
                  </a:cxn>
                  <a:cxn ang="0">
                    <a:pos x="connsiteX6368" y="connsiteY6368"/>
                  </a:cxn>
                  <a:cxn ang="0">
                    <a:pos x="connsiteX6369" y="connsiteY6369"/>
                  </a:cxn>
                  <a:cxn ang="0">
                    <a:pos x="connsiteX6370" y="connsiteY6370"/>
                  </a:cxn>
                  <a:cxn ang="0">
                    <a:pos x="connsiteX6371" y="connsiteY6371"/>
                  </a:cxn>
                  <a:cxn ang="0">
                    <a:pos x="connsiteX6372" y="connsiteY6372"/>
                  </a:cxn>
                  <a:cxn ang="0">
                    <a:pos x="connsiteX6373" y="connsiteY6373"/>
                  </a:cxn>
                  <a:cxn ang="0">
                    <a:pos x="connsiteX6374" y="connsiteY6374"/>
                  </a:cxn>
                  <a:cxn ang="0">
                    <a:pos x="connsiteX6375" y="connsiteY6375"/>
                  </a:cxn>
                  <a:cxn ang="0">
                    <a:pos x="connsiteX6376" y="connsiteY6376"/>
                  </a:cxn>
                  <a:cxn ang="0">
                    <a:pos x="connsiteX6377" y="connsiteY6377"/>
                  </a:cxn>
                  <a:cxn ang="0">
                    <a:pos x="connsiteX6378" y="connsiteY6378"/>
                  </a:cxn>
                  <a:cxn ang="0">
                    <a:pos x="connsiteX6379" y="connsiteY6379"/>
                  </a:cxn>
                  <a:cxn ang="0">
                    <a:pos x="connsiteX6380" y="connsiteY6380"/>
                  </a:cxn>
                  <a:cxn ang="0">
                    <a:pos x="connsiteX6381" y="connsiteY6381"/>
                  </a:cxn>
                  <a:cxn ang="0">
                    <a:pos x="connsiteX6382" y="connsiteY6382"/>
                  </a:cxn>
                  <a:cxn ang="0">
                    <a:pos x="connsiteX6383" y="connsiteY6383"/>
                  </a:cxn>
                  <a:cxn ang="0">
                    <a:pos x="connsiteX6384" y="connsiteY6384"/>
                  </a:cxn>
                  <a:cxn ang="0">
                    <a:pos x="connsiteX6385" y="connsiteY6385"/>
                  </a:cxn>
                  <a:cxn ang="0">
                    <a:pos x="connsiteX6386" y="connsiteY6386"/>
                  </a:cxn>
                  <a:cxn ang="0">
                    <a:pos x="connsiteX6387" y="connsiteY6387"/>
                  </a:cxn>
                  <a:cxn ang="0">
                    <a:pos x="connsiteX6388" y="connsiteY6388"/>
                  </a:cxn>
                  <a:cxn ang="0">
                    <a:pos x="connsiteX6389" y="connsiteY6389"/>
                  </a:cxn>
                  <a:cxn ang="0">
                    <a:pos x="connsiteX6390" y="connsiteY6390"/>
                  </a:cxn>
                  <a:cxn ang="0">
                    <a:pos x="connsiteX6391" y="connsiteY6391"/>
                  </a:cxn>
                  <a:cxn ang="0">
                    <a:pos x="connsiteX6392" y="connsiteY6392"/>
                  </a:cxn>
                  <a:cxn ang="0">
                    <a:pos x="connsiteX6393" y="connsiteY6393"/>
                  </a:cxn>
                  <a:cxn ang="0">
                    <a:pos x="connsiteX6394" y="connsiteY6394"/>
                  </a:cxn>
                  <a:cxn ang="0">
                    <a:pos x="connsiteX6395" y="connsiteY6395"/>
                  </a:cxn>
                  <a:cxn ang="0">
                    <a:pos x="connsiteX6396" y="connsiteY6396"/>
                  </a:cxn>
                  <a:cxn ang="0">
                    <a:pos x="connsiteX6397" y="connsiteY6397"/>
                  </a:cxn>
                  <a:cxn ang="0">
                    <a:pos x="connsiteX6398" y="connsiteY6398"/>
                  </a:cxn>
                  <a:cxn ang="0">
                    <a:pos x="connsiteX6399" y="connsiteY6399"/>
                  </a:cxn>
                  <a:cxn ang="0">
                    <a:pos x="connsiteX6400" y="connsiteY6400"/>
                  </a:cxn>
                  <a:cxn ang="0">
                    <a:pos x="connsiteX6401" y="connsiteY6401"/>
                  </a:cxn>
                  <a:cxn ang="0">
                    <a:pos x="connsiteX6402" y="connsiteY6402"/>
                  </a:cxn>
                  <a:cxn ang="0">
                    <a:pos x="connsiteX6403" y="connsiteY6403"/>
                  </a:cxn>
                  <a:cxn ang="0">
                    <a:pos x="connsiteX6404" y="connsiteY6404"/>
                  </a:cxn>
                  <a:cxn ang="0">
                    <a:pos x="connsiteX6405" y="connsiteY6405"/>
                  </a:cxn>
                  <a:cxn ang="0">
                    <a:pos x="connsiteX6406" y="connsiteY6406"/>
                  </a:cxn>
                  <a:cxn ang="0">
                    <a:pos x="connsiteX6407" y="connsiteY6407"/>
                  </a:cxn>
                  <a:cxn ang="0">
                    <a:pos x="connsiteX6408" y="connsiteY6408"/>
                  </a:cxn>
                  <a:cxn ang="0">
                    <a:pos x="connsiteX6409" y="connsiteY6409"/>
                  </a:cxn>
                  <a:cxn ang="0">
                    <a:pos x="connsiteX6410" y="connsiteY6410"/>
                  </a:cxn>
                  <a:cxn ang="0">
                    <a:pos x="connsiteX6411" y="connsiteY6411"/>
                  </a:cxn>
                  <a:cxn ang="0">
                    <a:pos x="connsiteX6412" y="connsiteY6412"/>
                  </a:cxn>
                  <a:cxn ang="0">
                    <a:pos x="connsiteX6413" y="connsiteY6413"/>
                  </a:cxn>
                  <a:cxn ang="0">
                    <a:pos x="connsiteX6414" y="connsiteY6414"/>
                  </a:cxn>
                  <a:cxn ang="0">
                    <a:pos x="connsiteX6415" y="connsiteY6415"/>
                  </a:cxn>
                  <a:cxn ang="0">
                    <a:pos x="connsiteX6416" y="connsiteY6416"/>
                  </a:cxn>
                  <a:cxn ang="0">
                    <a:pos x="connsiteX6417" y="connsiteY6417"/>
                  </a:cxn>
                  <a:cxn ang="0">
                    <a:pos x="connsiteX6418" y="connsiteY6418"/>
                  </a:cxn>
                  <a:cxn ang="0">
                    <a:pos x="connsiteX6419" y="connsiteY6419"/>
                  </a:cxn>
                  <a:cxn ang="0">
                    <a:pos x="connsiteX6420" y="connsiteY6420"/>
                  </a:cxn>
                  <a:cxn ang="0">
                    <a:pos x="connsiteX6421" y="connsiteY6421"/>
                  </a:cxn>
                  <a:cxn ang="0">
                    <a:pos x="connsiteX6422" y="connsiteY6422"/>
                  </a:cxn>
                  <a:cxn ang="0">
                    <a:pos x="connsiteX6423" y="connsiteY6423"/>
                  </a:cxn>
                  <a:cxn ang="0">
                    <a:pos x="connsiteX6424" y="connsiteY6424"/>
                  </a:cxn>
                  <a:cxn ang="0">
                    <a:pos x="connsiteX6425" y="connsiteY6425"/>
                  </a:cxn>
                  <a:cxn ang="0">
                    <a:pos x="connsiteX6426" y="connsiteY6426"/>
                  </a:cxn>
                  <a:cxn ang="0">
                    <a:pos x="connsiteX6427" y="connsiteY6427"/>
                  </a:cxn>
                  <a:cxn ang="0">
                    <a:pos x="connsiteX6428" y="connsiteY6428"/>
                  </a:cxn>
                  <a:cxn ang="0">
                    <a:pos x="connsiteX6429" y="connsiteY6429"/>
                  </a:cxn>
                  <a:cxn ang="0">
                    <a:pos x="connsiteX6430" y="connsiteY6430"/>
                  </a:cxn>
                  <a:cxn ang="0">
                    <a:pos x="connsiteX6431" y="connsiteY6431"/>
                  </a:cxn>
                  <a:cxn ang="0">
                    <a:pos x="connsiteX6432" y="connsiteY6432"/>
                  </a:cxn>
                  <a:cxn ang="0">
                    <a:pos x="connsiteX6433" y="connsiteY6433"/>
                  </a:cxn>
                  <a:cxn ang="0">
                    <a:pos x="connsiteX6434" y="connsiteY6434"/>
                  </a:cxn>
                  <a:cxn ang="0">
                    <a:pos x="connsiteX6435" y="connsiteY6435"/>
                  </a:cxn>
                  <a:cxn ang="0">
                    <a:pos x="connsiteX6436" y="connsiteY6436"/>
                  </a:cxn>
                  <a:cxn ang="0">
                    <a:pos x="connsiteX6437" y="connsiteY6437"/>
                  </a:cxn>
                  <a:cxn ang="0">
                    <a:pos x="connsiteX6438" y="connsiteY6438"/>
                  </a:cxn>
                  <a:cxn ang="0">
                    <a:pos x="connsiteX6439" y="connsiteY6439"/>
                  </a:cxn>
                  <a:cxn ang="0">
                    <a:pos x="connsiteX6440" y="connsiteY6440"/>
                  </a:cxn>
                  <a:cxn ang="0">
                    <a:pos x="connsiteX6441" y="connsiteY6441"/>
                  </a:cxn>
                  <a:cxn ang="0">
                    <a:pos x="connsiteX6442" y="connsiteY6442"/>
                  </a:cxn>
                  <a:cxn ang="0">
                    <a:pos x="connsiteX6443" y="connsiteY6443"/>
                  </a:cxn>
                  <a:cxn ang="0">
                    <a:pos x="connsiteX6444" y="connsiteY6444"/>
                  </a:cxn>
                  <a:cxn ang="0">
                    <a:pos x="connsiteX6445" y="connsiteY6445"/>
                  </a:cxn>
                  <a:cxn ang="0">
                    <a:pos x="connsiteX6446" y="connsiteY6446"/>
                  </a:cxn>
                  <a:cxn ang="0">
                    <a:pos x="connsiteX6447" y="connsiteY6447"/>
                  </a:cxn>
                  <a:cxn ang="0">
                    <a:pos x="connsiteX6448" y="connsiteY6448"/>
                  </a:cxn>
                  <a:cxn ang="0">
                    <a:pos x="connsiteX6449" y="connsiteY6449"/>
                  </a:cxn>
                  <a:cxn ang="0">
                    <a:pos x="connsiteX6450" y="connsiteY6450"/>
                  </a:cxn>
                  <a:cxn ang="0">
                    <a:pos x="connsiteX6451" y="connsiteY6451"/>
                  </a:cxn>
                  <a:cxn ang="0">
                    <a:pos x="connsiteX6452" y="connsiteY6452"/>
                  </a:cxn>
                  <a:cxn ang="0">
                    <a:pos x="connsiteX6453" y="connsiteY6453"/>
                  </a:cxn>
                  <a:cxn ang="0">
                    <a:pos x="connsiteX6454" y="connsiteY6454"/>
                  </a:cxn>
                  <a:cxn ang="0">
                    <a:pos x="connsiteX6455" y="connsiteY6455"/>
                  </a:cxn>
                  <a:cxn ang="0">
                    <a:pos x="connsiteX6456" y="connsiteY6456"/>
                  </a:cxn>
                  <a:cxn ang="0">
                    <a:pos x="connsiteX6457" y="connsiteY6457"/>
                  </a:cxn>
                  <a:cxn ang="0">
                    <a:pos x="connsiteX6458" y="connsiteY6458"/>
                  </a:cxn>
                  <a:cxn ang="0">
                    <a:pos x="connsiteX6459" y="connsiteY6459"/>
                  </a:cxn>
                  <a:cxn ang="0">
                    <a:pos x="connsiteX6460" y="connsiteY6460"/>
                  </a:cxn>
                  <a:cxn ang="0">
                    <a:pos x="connsiteX6461" y="connsiteY6461"/>
                  </a:cxn>
                  <a:cxn ang="0">
                    <a:pos x="connsiteX6462" y="connsiteY6462"/>
                  </a:cxn>
                  <a:cxn ang="0">
                    <a:pos x="connsiteX6463" y="connsiteY6463"/>
                  </a:cxn>
                  <a:cxn ang="0">
                    <a:pos x="connsiteX6464" y="connsiteY6464"/>
                  </a:cxn>
                  <a:cxn ang="0">
                    <a:pos x="connsiteX6465" y="connsiteY6465"/>
                  </a:cxn>
                  <a:cxn ang="0">
                    <a:pos x="connsiteX6466" y="connsiteY6466"/>
                  </a:cxn>
                  <a:cxn ang="0">
                    <a:pos x="connsiteX6467" y="connsiteY6467"/>
                  </a:cxn>
                  <a:cxn ang="0">
                    <a:pos x="connsiteX6468" y="connsiteY6468"/>
                  </a:cxn>
                  <a:cxn ang="0">
                    <a:pos x="connsiteX6469" y="connsiteY6469"/>
                  </a:cxn>
                  <a:cxn ang="0">
                    <a:pos x="connsiteX6470" y="connsiteY6470"/>
                  </a:cxn>
                  <a:cxn ang="0">
                    <a:pos x="connsiteX6471" y="connsiteY6471"/>
                  </a:cxn>
                  <a:cxn ang="0">
                    <a:pos x="connsiteX6472" y="connsiteY6472"/>
                  </a:cxn>
                  <a:cxn ang="0">
                    <a:pos x="connsiteX6473" y="connsiteY6473"/>
                  </a:cxn>
                  <a:cxn ang="0">
                    <a:pos x="connsiteX6474" y="connsiteY6474"/>
                  </a:cxn>
                  <a:cxn ang="0">
                    <a:pos x="connsiteX6475" y="connsiteY6475"/>
                  </a:cxn>
                  <a:cxn ang="0">
                    <a:pos x="connsiteX6476" y="connsiteY6476"/>
                  </a:cxn>
                  <a:cxn ang="0">
                    <a:pos x="connsiteX6477" y="connsiteY6477"/>
                  </a:cxn>
                  <a:cxn ang="0">
                    <a:pos x="connsiteX6478" y="connsiteY6478"/>
                  </a:cxn>
                  <a:cxn ang="0">
                    <a:pos x="connsiteX6479" y="connsiteY6479"/>
                  </a:cxn>
                  <a:cxn ang="0">
                    <a:pos x="connsiteX6480" y="connsiteY6480"/>
                  </a:cxn>
                  <a:cxn ang="0">
                    <a:pos x="connsiteX6481" y="connsiteY6481"/>
                  </a:cxn>
                  <a:cxn ang="0">
                    <a:pos x="connsiteX6482" y="connsiteY6482"/>
                  </a:cxn>
                  <a:cxn ang="0">
                    <a:pos x="connsiteX6483" y="connsiteY6483"/>
                  </a:cxn>
                  <a:cxn ang="0">
                    <a:pos x="connsiteX6484" y="connsiteY6484"/>
                  </a:cxn>
                  <a:cxn ang="0">
                    <a:pos x="connsiteX6485" y="connsiteY6485"/>
                  </a:cxn>
                  <a:cxn ang="0">
                    <a:pos x="connsiteX6486" y="connsiteY6486"/>
                  </a:cxn>
                  <a:cxn ang="0">
                    <a:pos x="connsiteX6487" y="connsiteY6487"/>
                  </a:cxn>
                  <a:cxn ang="0">
                    <a:pos x="connsiteX6488" y="connsiteY6488"/>
                  </a:cxn>
                  <a:cxn ang="0">
                    <a:pos x="connsiteX6489" y="connsiteY6489"/>
                  </a:cxn>
                  <a:cxn ang="0">
                    <a:pos x="connsiteX6490" y="connsiteY6490"/>
                  </a:cxn>
                  <a:cxn ang="0">
                    <a:pos x="connsiteX6491" y="connsiteY6491"/>
                  </a:cxn>
                  <a:cxn ang="0">
                    <a:pos x="connsiteX6492" y="connsiteY6492"/>
                  </a:cxn>
                  <a:cxn ang="0">
                    <a:pos x="connsiteX6493" y="connsiteY6493"/>
                  </a:cxn>
                  <a:cxn ang="0">
                    <a:pos x="connsiteX6494" y="connsiteY6494"/>
                  </a:cxn>
                  <a:cxn ang="0">
                    <a:pos x="connsiteX6495" y="connsiteY6495"/>
                  </a:cxn>
                  <a:cxn ang="0">
                    <a:pos x="connsiteX6496" y="connsiteY6496"/>
                  </a:cxn>
                  <a:cxn ang="0">
                    <a:pos x="connsiteX6497" y="connsiteY6497"/>
                  </a:cxn>
                  <a:cxn ang="0">
                    <a:pos x="connsiteX6498" y="connsiteY6498"/>
                  </a:cxn>
                  <a:cxn ang="0">
                    <a:pos x="connsiteX6499" y="connsiteY6499"/>
                  </a:cxn>
                  <a:cxn ang="0">
                    <a:pos x="connsiteX6500" y="connsiteY6500"/>
                  </a:cxn>
                  <a:cxn ang="0">
                    <a:pos x="connsiteX6501" y="connsiteY6501"/>
                  </a:cxn>
                  <a:cxn ang="0">
                    <a:pos x="connsiteX6502" y="connsiteY6502"/>
                  </a:cxn>
                  <a:cxn ang="0">
                    <a:pos x="connsiteX6503" y="connsiteY6503"/>
                  </a:cxn>
                  <a:cxn ang="0">
                    <a:pos x="connsiteX6504" y="connsiteY6504"/>
                  </a:cxn>
                  <a:cxn ang="0">
                    <a:pos x="connsiteX6505" y="connsiteY6505"/>
                  </a:cxn>
                  <a:cxn ang="0">
                    <a:pos x="connsiteX6506" y="connsiteY6506"/>
                  </a:cxn>
                  <a:cxn ang="0">
                    <a:pos x="connsiteX6507" y="connsiteY6507"/>
                  </a:cxn>
                  <a:cxn ang="0">
                    <a:pos x="connsiteX6508" y="connsiteY6508"/>
                  </a:cxn>
                  <a:cxn ang="0">
                    <a:pos x="connsiteX6509" y="connsiteY6509"/>
                  </a:cxn>
                  <a:cxn ang="0">
                    <a:pos x="connsiteX6510" y="connsiteY6510"/>
                  </a:cxn>
                  <a:cxn ang="0">
                    <a:pos x="connsiteX6511" y="connsiteY6511"/>
                  </a:cxn>
                  <a:cxn ang="0">
                    <a:pos x="connsiteX6512" y="connsiteY6512"/>
                  </a:cxn>
                  <a:cxn ang="0">
                    <a:pos x="connsiteX6513" y="connsiteY6513"/>
                  </a:cxn>
                  <a:cxn ang="0">
                    <a:pos x="connsiteX6514" y="connsiteY6514"/>
                  </a:cxn>
                  <a:cxn ang="0">
                    <a:pos x="connsiteX6515" y="connsiteY6515"/>
                  </a:cxn>
                  <a:cxn ang="0">
                    <a:pos x="connsiteX6516" y="connsiteY6516"/>
                  </a:cxn>
                  <a:cxn ang="0">
                    <a:pos x="connsiteX6517" y="connsiteY6517"/>
                  </a:cxn>
                  <a:cxn ang="0">
                    <a:pos x="connsiteX6518" y="connsiteY6518"/>
                  </a:cxn>
                  <a:cxn ang="0">
                    <a:pos x="connsiteX6519" y="connsiteY6519"/>
                  </a:cxn>
                  <a:cxn ang="0">
                    <a:pos x="connsiteX6520" y="connsiteY6520"/>
                  </a:cxn>
                  <a:cxn ang="0">
                    <a:pos x="connsiteX6521" y="connsiteY6521"/>
                  </a:cxn>
                  <a:cxn ang="0">
                    <a:pos x="connsiteX6522" y="connsiteY6522"/>
                  </a:cxn>
                  <a:cxn ang="0">
                    <a:pos x="connsiteX6523" y="connsiteY6523"/>
                  </a:cxn>
                  <a:cxn ang="0">
                    <a:pos x="connsiteX6524" y="connsiteY6524"/>
                  </a:cxn>
                  <a:cxn ang="0">
                    <a:pos x="connsiteX6525" y="connsiteY6525"/>
                  </a:cxn>
                  <a:cxn ang="0">
                    <a:pos x="connsiteX6526" y="connsiteY6526"/>
                  </a:cxn>
                  <a:cxn ang="0">
                    <a:pos x="connsiteX6527" y="connsiteY6527"/>
                  </a:cxn>
                  <a:cxn ang="0">
                    <a:pos x="connsiteX6528" y="connsiteY6528"/>
                  </a:cxn>
                  <a:cxn ang="0">
                    <a:pos x="connsiteX6529" y="connsiteY6529"/>
                  </a:cxn>
                  <a:cxn ang="0">
                    <a:pos x="connsiteX6530" y="connsiteY6530"/>
                  </a:cxn>
                  <a:cxn ang="0">
                    <a:pos x="connsiteX6531" y="connsiteY6531"/>
                  </a:cxn>
                  <a:cxn ang="0">
                    <a:pos x="connsiteX6532" y="connsiteY6532"/>
                  </a:cxn>
                  <a:cxn ang="0">
                    <a:pos x="connsiteX6533" y="connsiteY6533"/>
                  </a:cxn>
                  <a:cxn ang="0">
                    <a:pos x="connsiteX6534" y="connsiteY6534"/>
                  </a:cxn>
                  <a:cxn ang="0">
                    <a:pos x="connsiteX6535" y="connsiteY6535"/>
                  </a:cxn>
                  <a:cxn ang="0">
                    <a:pos x="connsiteX6536" y="connsiteY6536"/>
                  </a:cxn>
                  <a:cxn ang="0">
                    <a:pos x="connsiteX6537" y="connsiteY6537"/>
                  </a:cxn>
                  <a:cxn ang="0">
                    <a:pos x="connsiteX6538" y="connsiteY6538"/>
                  </a:cxn>
                  <a:cxn ang="0">
                    <a:pos x="connsiteX6539" y="connsiteY6539"/>
                  </a:cxn>
                  <a:cxn ang="0">
                    <a:pos x="connsiteX6540" y="connsiteY6540"/>
                  </a:cxn>
                  <a:cxn ang="0">
                    <a:pos x="connsiteX6541" y="connsiteY6541"/>
                  </a:cxn>
                  <a:cxn ang="0">
                    <a:pos x="connsiteX6542" y="connsiteY6542"/>
                  </a:cxn>
                  <a:cxn ang="0">
                    <a:pos x="connsiteX6543" y="connsiteY6543"/>
                  </a:cxn>
                  <a:cxn ang="0">
                    <a:pos x="connsiteX6544" y="connsiteY6544"/>
                  </a:cxn>
                  <a:cxn ang="0">
                    <a:pos x="connsiteX6545" y="connsiteY6545"/>
                  </a:cxn>
                  <a:cxn ang="0">
                    <a:pos x="connsiteX6546" y="connsiteY6546"/>
                  </a:cxn>
                  <a:cxn ang="0">
                    <a:pos x="connsiteX6547" y="connsiteY6547"/>
                  </a:cxn>
                  <a:cxn ang="0">
                    <a:pos x="connsiteX6548" y="connsiteY6548"/>
                  </a:cxn>
                  <a:cxn ang="0">
                    <a:pos x="connsiteX6549" y="connsiteY6549"/>
                  </a:cxn>
                  <a:cxn ang="0">
                    <a:pos x="connsiteX6550" y="connsiteY6550"/>
                  </a:cxn>
                  <a:cxn ang="0">
                    <a:pos x="connsiteX6551" y="connsiteY6551"/>
                  </a:cxn>
                  <a:cxn ang="0">
                    <a:pos x="connsiteX6552" y="connsiteY6552"/>
                  </a:cxn>
                  <a:cxn ang="0">
                    <a:pos x="connsiteX6553" y="connsiteY6553"/>
                  </a:cxn>
                  <a:cxn ang="0">
                    <a:pos x="connsiteX6554" y="connsiteY6554"/>
                  </a:cxn>
                  <a:cxn ang="0">
                    <a:pos x="connsiteX6555" y="connsiteY6555"/>
                  </a:cxn>
                  <a:cxn ang="0">
                    <a:pos x="connsiteX6556" y="connsiteY6556"/>
                  </a:cxn>
                  <a:cxn ang="0">
                    <a:pos x="connsiteX6557" y="connsiteY6557"/>
                  </a:cxn>
                  <a:cxn ang="0">
                    <a:pos x="connsiteX6558" y="connsiteY6558"/>
                  </a:cxn>
                  <a:cxn ang="0">
                    <a:pos x="connsiteX6559" y="connsiteY6559"/>
                  </a:cxn>
                  <a:cxn ang="0">
                    <a:pos x="connsiteX6560" y="connsiteY6560"/>
                  </a:cxn>
                  <a:cxn ang="0">
                    <a:pos x="connsiteX6561" y="connsiteY6561"/>
                  </a:cxn>
                  <a:cxn ang="0">
                    <a:pos x="connsiteX6562" y="connsiteY6562"/>
                  </a:cxn>
                  <a:cxn ang="0">
                    <a:pos x="connsiteX6563" y="connsiteY6563"/>
                  </a:cxn>
                  <a:cxn ang="0">
                    <a:pos x="connsiteX6564" y="connsiteY6564"/>
                  </a:cxn>
                  <a:cxn ang="0">
                    <a:pos x="connsiteX6565" y="connsiteY6565"/>
                  </a:cxn>
                  <a:cxn ang="0">
                    <a:pos x="connsiteX6566" y="connsiteY6566"/>
                  </a:cxn>
                  <a:cxn ang="0">
                    <a:pos x="connsiteX6567" y="connsiteY6567"/>
                  </a:cxn>
                  <a:cxn ang="0">
                    <a:pos x="connsiteX6568" y="connsiteY6568"/>
                  </a:cxn>
                  <a:cxn ang="0">
                    <a:pos x="connsiteX6569" y="connsiteY6569"/>
                  </a:cxn>
                  <a:cxn ang="0">
                    <a:pos x="connsiteX6570" y="connsiteY6570"/>
                  </a:cxn>
                  <a:cxn ang="0">
                    <a:pos x="connsiteX6571" y="connsiteY6571"/>
                  </a:cxn>
                  <a:cxn ang="0">
                    <a:pos x="connsiteX6572" y="connsiteY6572"/>
                  </a:cxn>
                  <a:cxn ang="0">
                    <a:pos x="connsiteX6573" y="connsiteY6573"/>
                  </a:cxn>
                  <a:cxn ang="0">
                    <a:pos x="connsiteX6574" y="connsiteY6574"/>
                  </a:cxn>
                  <a:cxn ang="0">
                    <a:pos x="connsiteX6575" y="connsiteY6575"/>
                  </a:cxn>
                  <a:cxn ang="0">
                    <a:pos x="connsiteX6576" y="connsiteY6576"/>
                  </a:cxn>
                  <a:cxn ang="0">
                    <a:pos x="connsiteX6577" y="connsiteY6577"/>
                  </a:cxn>
                  <a:cxn ang="0">
                    <a:pos x="connsiteX6578" y="connsiteY6578"/>
                  </a:cxn>
                  <a:cxn ang="0">
                    <a:pos x="connsiteX6579" y="connsiteY6579"/>
                  </a:cxn>
                  <a:cxn ang="0">
                    <a:pos x="connsiteX6580" y="connsiteY6580"/>
                  </a:cxn>
                  <a:cxn ang="0">
                    <a:pos x="connsiteX6581" y="connsiteY6581"/>
                  </a:cxn>
                  <a:cxn ang="0">
                    <a:pos x="connsiteX6582" y="connsiteY6582"/>
                  </a:cxn>
                  <a:cxn ang="0">
                    <a:pos x="connsiteX6583" y="connsiteY6583"/>
                  </a:cxn>
                  <a:cxn ang="0">
                    <a:pos x="connsiteX6584" y="connsiteY6584"/>
                  </a:cxn>
                  <a:cxn ang="0">
                    <a:pos x="connsiteX6585" y="connsiteY6585"/>
                  </a:cxn>
                  <a:cxn ang="0">
                    <a:pos x="connsiteX6586" y="connsiteY6586"/>
                  </a:cxn>
                  <a:cxn ang="0">
                    <a:pos x="connsiteX6587" y="connsiteY6587"/>
                  </a:cxn>
                  <a:cxn ang="0">
                    <a:pos x="connsiteX6588" y="connsiteY6588"/>
                  </a:cxn>
                  <a:cxn ang="0">
                    <a:pos x="connsiteX6589" y="connsiteY6589"/>
                  </a:cxn>
                  <a:cxn ang="0">
                    <a:pos x="connsiteX6590" y="connsiteY6590"/>
                  </a:cxn>
                  <a:cxn ang="0">
                    <a:pos x="connsiteX6591" y="connsiteY6591"/>
                  </a:cxn>
                  <a:cxn ang="0">
                    <a:pos x="connsiteX6592" y="connsiteY6592"/>
                  </a:cxn>
                  <a:cxn ang="0">
                    <a:pos x="connsiteX6593" y="connsiteY6593"/>
                  </a:cxn>
                  <a:cxn ang="0">
                    <a:pos x="connsiteX6594" y="connsiteY6594"/>
                  </a:cxn>
                  <a:cxn ang="0">
                    <a:pos x="connsiteX6595" y="connsiteY6595"/>
                  </a:cxn>
                  <a:cxn ang="0">
                    <a:pos x="connsiteX6596" y="connsiteY6596"/>
                  </a:cxn>
                  <a:cxn ang="0">
                    <a:pos x="connsiteX6597" y="connsiteY6597"/>
                  </a:cxn>
                  <a:cxn ang="0">
                    <a:pos x="connsiteX6598" y="connsiteY6598"/>
                  </a:cxn>
                  <a:cxn ang="0">
                    <a:pos x="connsiteX6599" y="connsiteY6599"/>
                  </a:cxn>
                  <a:cxn ang="0">
                    <a:pos x="connsiteX6600" y="connsiteY6600"/>
                  </a:cxn>
                  <a:cxn ang="0">
                    <a:pos x="connsiteX6601" y="connsiteY6601"/>
                  </a:cxn>
                  <a:cxn ang="0">
                    <a:pos x="connsiteX6602" y="connsiteY6602"/>
                  </a:cxn>
                  <a:cxn ang="0">
                    <a:pos x="connsiteX6603" y="connsiteY6603"/>
                  </a:cxn>
                  <a:cxn ang="0">
                    <a:pos x="connsiteX6604" y="connsiteY6604"/>
                  </a:cxn>
                  <a:cxn ang="0">
                    <a:pos x="connsiteX6605" y="connsiteY6605"/>
                  </a:cxn>
                  <a:cxn ang="0">
                    <a:pos x="connsiteX6606" y="connsiteY6606"/>
                  </a:cxn>
                  <a:cxn ang="0">
                    <a:pos x="connsiteX6607" y="connsiteY6607"/>
                  </a:cxn>
                  <a:cxn ang="0">
                    <a:pos x="connsiteX6608" y="connsiteY6608"/>
                  </a:cxn>
                  <a:cxn ang="0">
                    <a:pos x="connsiteX6609" y="connsiteY6609"/>
                  </a:cxn>
                  <a:cxn ang="0">
                    <a:pos x="connsiteX6610" y="connsiteY6610"/>
                  </a:cxn>
                  <a:cxn ang="0">
                    <a:pos x="connsiteX6611" y="connsiteY6611"/>
                  </a:cxn>
                  <a:cxn ang="0">
                    <a:pos x="connsiteX6612" y="connsiteY6612"/>
                  </a:cxn>
                  <a:cxn ang="0">
                    <a:pos x="connsiteX6613" y="connsiteY6613"/>
                  </a:cxn>
                  <a:cxn ang="0">
                    <a:pos x="connsiteX6614" y="connsiteY6614"/>
                  </a:cxn>
                  <a:cxn ang="0">
                    <a:pos x="connsiteX6615" y="connsiteY6615"/>
                  </a:cxn>
                  <a:cxn ang="0">
                    <a:pos x="connsiteX6616" y="connsiteY6616"/>
                  </a:cxn>
                  <a:cxn ang="0">
                    <a:pos x="connsiteX6617" y="connsiteY6617"/>
                  </a:cxn>
                  <a:cxn ang="0">
                    <a:pos x="connsiteX6618" y="connsiteY6618"/>
                  </a:cxn>
                  <a:cxn ang="0">
                    <a:pos x="connsiteX6619" y="connsiteY6619"/>
                  </a:cxn>
                  <a:cxn ang="0">
                    <a:pos x="connsiteX6620" y="connsiteY6620"/>
                  </a:cxn>
                  <a:cxn ang="0">
                    <a:pos x="connsiteX6621" y="connsiteY6621"/>
                  </a:cxn>
                  <a:cxn ang="0">
                    <a:pos x="connsiteX6622" y="connsiteY6622"/>
                  </a:cxn>
                  <a:cxn ang="0">
                    <a:pos x="connsiteX6623" y="connsiteY6623"/>
                  </a:cxn>
                  <a:cxn ang="0">
                    <a:pos x="connsiteX6624" y="connsiteY6624"/>
                  </a:cxn>
                  <a:cxn ang="0">
                    <a:pos x="connsiteX6625" y="connsiteY6625"/>
                  </a:cxn>
                  <a:cxn ang="0">
                    <a:pos x="connsiteX6626" y="connsiteY6626"/>
                  </a:cxn>
                  <a:cxn ang="0">
                    <a:pos x="connsiteX6627" y="connsiteY6627"/>
                  </a:cxn>
                  <a:cxn ang="0">
                    <a:pos x="connsiteX6628" y="connsiteY6628"/>
                  </a:cxn>
                  <a:cxn ang="0">
                    <a:pos x="connsiteX6629" y="connsiteY6629"/>
                  </a:cxn>
                  <a:cxn ang="0">
                    <a:pos x="connsiteX6630" y="connsiteY6630"/>
                  </a:cxn>
                  <a:cxn ang="0">
                    <a:pos x="connsiteX6631" y="connsiteY6631"/>
                  </a:cxn>
                  <a:cxn ang="0">
                    <a:pos x="connsiteX6632" y="connsiteY6632"/>
                  </a:cxn>
                  <a:cxn ang="0">
                    <a:pos x="connsiteX6633" y="connsiteY6633"/>
                  </a:cxn>
                  <a:cxn ang="0">
                    <a:pos x="connsiteX6634" y="connsiteY6634"/>
                  </a:cxn>
                  <a:cxn ang="0">
                    <a:pos x="connsiteX6635" y="connsiteY6635"/>
                  </a:cxn>
                  <a:cxn ang="0">
                    <a:pos x="connsiteX6636" y="connsiteY6636"/>
                  </a:cxn>
                  <a:cxn ang="0">
                    <a:pos x="connsiteX6637" y="connsiteY6637"/>
                  </a:cxn>
                  <a:cxn ang="0">
                    <a:pos x="connsiteX6638" y="connsiteY6638"/>
                  </a:cxn>
                  <a:cxn ang="0">
                    <a:pos x="connsiteX6639" y="connsiteY6639"/>
                  </a:cxn>
                  <a:cxn ang="0">
                    <a:pos x="connsiteX6640" y="connsiteY6640"/>
                  </a:cxn>
                  <a:cxn ang="0">
                    <a:pos x="connsiteX6641" y="connsiteY6641"/>
                  </a:cxn>
                  <a:cxn ang="0">
                    <a:pos x="connsiteX6642" y="connsiteY6642"/>
                  </a:cxn>
                  <a:cxn ang="0">
                    <a:pos x="connsiteX6643" y="connsiteY6643"/>
                  </a:cxn>
                  <a:cxn ang="0">
                    <a:pos x="connsiteX6644" y="connsiteY6644"/>
                  </a:cxn>
                  <a:cxn ang="0">
                    <a:pos x="connsiteX6645" y="connsiteY6645"/>
                  </a:cxn>
                  <a:cxn ang="0">
                    <a:pos x="connsiteX6646" y="connsiteY6646"/>
                  </a:cxn>
                  <a:cxn ang="0">
                    <a:pos x="connsiteX6647" y="connsiteY6647"/>
                  </a:cxn>
                  <a:cxn ang="0">
                    <a:pos x="connsiteX6648" y="connsiteY6648"/>
                  </a:cxn>
                  <a:cxn ang="0">
                    <a:pos x="connsiteX6649" y="connsiteY6649"/>
                  </a:cxn>
                  <a:cxn ang="0">
                    <a:pos x="connsiteX6650" y="connsiteY6650"/>
                  </a:cxn>
                  <a:cxn ang="0">
                    <a:pos x="connsiteX6651" y="connsiteY6651"/>
                  </a:cxn>
                  <a:cxn ang="0">
                    <a:pos x="connsiteX6652" y="connsiteY6652"/>
                  </a:cxn>
                  <a:cxn ang="0">
                    <a:pos x="connsiteX6653" y="connsiteY6653"/>
                  </a:cxn>
                  <a:cxn ang="0">
                    <a:pos x="connsiteX6654" y="connsiteY6654"/>
                  </a:cxn>
                  <a:cxn ang="0">
                    <a:pos x="connsiteX6655" y="connsiteY6655"/>
                  </a:cxn>
                  <a:cxn ang="0">
                    <a:pos x="connsiteX6656" y="connsiteY6656"/>
                  </a:cxn>
                  <a:cxn ang="0">
                    <a:pos x="connsiteX6657" y="connsiteY6657"/>
                  </a:cxn>
                  <a:cxn ang="0">
                    <a:pos x="connsiteX6658" y="connsiteY6658"/>
                  </a:cxn>
                  <a:cxn ang="0">
                    <a:pos x="connsiteX6659" y="connsiteY6659"/>
                  </a:cxn>
                  <a:cxn ang="0">
                    <a:pos x="connsiteX6660" y="connsiteY6660"/>
                  </a:cxn>
                  <a:cxn ang="0">
                    <a:pos x="connsiteX6661" y="connsiteY6661"/>
                  </a:cxn>
                  <a:cxn ang="0">
                    <a:pos x="connsiteX6662" y="connsiteY6662"/>
                  </a:cxn>
                  <a:cxn ang="0">
                    <a:pos x="connsiteX6663" y="connsiteY6663"/>
                  </a:cxn>
                  <a:cxn ang="0">
                    <a:pos x="connsiteX6664" y="connsiteY6664"/>
                  </a:cxn>
                  <a:cxn ang="0">
                    <a:pos x="connsiteX6665" y="connsiteY6665"/>
                  </a:cxn>
                  <a:cxn ang="0">
                    <a:pos x="connsiteX6666" y="connsiteY6666"/>
                  </a:cxn>
                  <a:cxn ang="0">
                    <a:pos x="connsiteX6667" y="connsiteY6667"/>
                  </a:cxn>
                  <a:cxn ang="0">
                    <a:pos x="connsiteX6668" y="connsiteY6668"/>
                  </a:cxn>
                  <a:cxn ang="0">
                    <a:pos x="connsiteX6669" y="connsiteY6669"/>
                  </a:cxn>
                  <a:cxn ang="0">
                    <a:pos x="connsiteX6670" y="connsiteY6670"/>
                  </a:cxn>
                  <a:cxn ang="0">
                    <a:pos x="connsiteX6671" y="connsiteY6671"/>
                  </a:cxn>
                  <a:cxn ang="0">
                    <a:pos x="connsiteX6672" y="connsiteY6672"/>
                  </a:cxn>
                  <a:cxn ang="0">
                    <a:pos x="connsiteX6673" y="connsiteY6673"/>
                  </a:cxn>
                  <a:cxn ang="0">
                    <a:pos x="connsiteX6674" y="connsiteY6674"/>
                  </a:cxn>
                  <a:cxn ang="0">
                    <a:pos x="connsiteX6675" y="connsiteY6675"/>
                  </a:cxn>
                  <a:cxn ang="0">
                    <a:pos x="connsiteX6676" y="connsiteY6676"/>
                  </a:cxn>
                  <a:cxn ang="0">
                    <a:pos x="connsiteX6677" y="connsiteY6677"/>
                  </a:cxn>
                  <a:cxn ang="0">
                    <a:pos x="connsiteX6678" y="connsiteY6678"/>
                  </a:cxn>
                  <a:cxn ang="0">
                    <a:pos x="connsiteX6679" y="connsiteY6679"/>
                  </a:cxn>
                  <a:cxn ang="0">
                    <a:pos x="connsiteX6680" y="connsiteY6680"/>
                  </a:cxn>
                  <a:cxn ang="0">
                    <a:pos x="connsiteX6681" y="connsiteY6681"/>
                  </a:cxn>
                  <a:cxn ang="0">
                    <a:pos x="connsiteX6682" y="connsiteY6682"/>
                  </a:cxn>
                  <a:cxn ang="0">
                    <a:pos x="connsiteX6683" y="connsiteY6683"/>
                  </a:cxn>
                  <a:cxn ang="0">
                    <a:pos x="connsiteX6684" y="connsiteY6684"/>
                  </a:cxn>
                  <a:cxn ang="0">
                    <a:pos x="connsiteX6685" y="connsiteY6685"/>
                  </a:cxn>
                  <a:cxn ang="0">
                    <a:pos x="connsiteX6686" y="connsiteY6686"/>
                  </a:cxn>
                  <a:cxn ang="0">
                    <a:pos x="connsiteX6687" y="connsiteY6687"/>
                  </a:cxn>
                  <a:cxn ang="0">
                    <a:pos x="connsiteX6688" y="connsiteY6688"/>
                  </a:cxn>
                  <a:cxn ang="0">
                    <a:pos x="connsiteX6689" y="connsiteY6689"/>
                  </a:cxn>
                  <a:cxn ang="0">
                    <a:pos x="connsiteX6690" y="connsiteY6690"/>
                  </a:cxn>
                  <a:cxn ang="0">
                    <a:pos x="connsiteX6691" y="connsiteY6691"/>
                  </a:cxn>
                  <a:cxn ang="0">
                    <a:pos x="connsiteX6692" y="connsiteY6692"/>
                  </a:cxn>
                  <a:cxn ang="0">
                    <a:pos x="connsiteX6693" y="connsiteY6693"/>
                  </a:cxn>
                  <a:cxn ang="0">
                    <a:pos x="connsiteX6694" y="connsiteY6694"/>
                  </a:cxn>
                  <a:cxn ang="0">
                    <a:pos x="connsiteX6695" y="connsiteY6695"/>
                  </a:cxn>
                  <a:cxn ang="0">
                    <a:pos x="connsiteX6696" y="connsiteY6696"/>
                  </a:cxn>
                  <a:cxn ang="0">
                    <a:pos x="connsiteX6697" y="connsiteY6697"/>
                  </a:cxn>
                  <a:cxn ang="0">
                    <a:pos x="connsiteX6698" y="connsiteY6698"/>
                  </a:cxn>
                  <a:cxn ang="0">
                    <a:pos x="connsiteX6699" y="connsiteY6699"/>
                  </a:cxn>
                  <a:cxn ang="0">
                    <a:pos x="connsiteX6700" y="connsiteY6700"/>
                  </a:cxn>
                  <a:cxn ang="0">
                    <a:pos x="connsiteX6701" y="connsiteY6701"/>
                  </a:cxn>
                  <a:cxn ang="0">
                    <a:pos x="connsiteX6702" y="connsiteY6702"/>
                  </a:cxn>
                  <a:cxn ang="0">
                    <a:pos x="connsiteX6703" y="connsiteY6703"/>
                  </a:cxn>
                  <a:cxn ang="0">
                    <a:pos x="connsiteX6704" y="connsiteY6704"/>
                  </a:cxn>
                  <a:cxn ang="0">
                    <a:pos x="connsiteX6705" y="connsiteY6705"/>
                  </a:cxn>
                  <a:cxn ang="0">
                    <a:pos x="connsiteX6706" y="connsiteY6706"/>
                  </a:cxn>
                  <a:cxn ang="0">
                    <a:pos x="connsiteX6707" y="connsiteY6707"/>
                  </a:cxn>
                  <a:cxn ang="0">
                    <a:pos x="connsiteX6708" y="connsiteY6708"/>
                  </a:cxn>
                  <a:cxn ang="0">
                    <a:pos x="connsiteX6709" y="connsiteY6709"/>
                  </a:cxn>
                  <a:cxn ang="0">
                    <a:pos x="connsiteX6710" y="connsiteY6710"/>
                  </a:cxn>
                  <a:cxn ang="0">
                    <a:pos x="connsiteX6711" y="connsiteY6711"/>
                  </a:cxn>
                  <a:cxn ang="0">
                    <a:pos x="connsiteX6712" y="connsiteY6712"/>
                  </a:cxn>
                  <a:cxn ang="0">
                    <a:pos x="connsiteX6713" y="connsiteY6713"/>
                  </a:cxn>
                  <a:cxn ang="0">
                    <a:pos x="connsiteX6714" y="connsiteY6714"/>
                  </a:cxn>
                  <a:cxn ang="0">
                    <a:pos x="connsiteX6715" y="connsiteY6715"/>
                  </a:cxn>
                  <a:cxn ang="0">
                    <a:pos x="connsiteX6716" y="connsiteY6716"/>
                  </a:cxn>
                  <a:cxn ang="0">
                    <a:pos x="connsiteX6717" y="connsiteY6717"/>
                  </a:cxn>
                  <a:cxn ang="0">
                    <a:pos x="connsiteX6718" y="connsiteY6718"/>
                  </a:cxn>
                  <a:cxn ang="0">
                    <a:pos x="connsiteX6719" y="connsiteY6719"/>
                  </a:cxn>
                  <a:cxn ang="0">
                    <a:pos x="connsiteX6720" y="connsiteY6720"/>
                  </a:cxn>
                  <a:cxn ang="0">
                    <a:pos x="connsiteX6721" y="connsiteY6721"/>
                  </a:cxn>
                  <a:cxn ang="0">
                    <a:pos x="connsiteX6722" y="connsiteY6722"/>
                  </a:cxn>
                  <a:cxn ang="0">
                    <a:pos x="connsiteX6723" y="connsiteY6723"/>
                  </a:cxn>
                  <a:cxn ang="0">
                    <a:pos x="connsiteX6724" y="connsiteY6724"/>
                  </a:cxn>
                  <a:cxn ang="0">
                    <a:pos x="connsiteX6725" y="connsiteY6725"/>
                  </a:cxn>
                  <a:cxn ang="0">
                    <a:pos x="connsiteX6726" y="connsiteY6726"/>
                  </a:cxn>
                  <a:cxn ang="0">
                    <a:pos x="connsiteX6727" y="connsiteY6727"/>
                  </a:cxn>
                  <a:cxn ang="0">
                    <a:pos x="connsiteX6728" y="connsiteY6728"/>
                  </a:cxn>
                  <a:cxn ang="0">
                    <a:pos x="connsiteX6729" y="connsiteY6729"/>
                  </a:cxn>
                  <a:cxn ang="0">
                    <a:pos x="connsiteX6730" y="connsiteY6730"/>
                  </a:cxn>
                  <a:cxn ang="0">
                    <a:pos x="connsiteX6731" y="connsiteY6731"/>
                  </a:cxn>
                  <a:cxn ang="0">
                    <a:pos x="connsiteX6732" y="connsiteY6732"/>
                  </a:cxn>
                  <a:cxn ang="0">
                    <a:pos x="connsiteX6733" y="connsiteY6733"/>
                  </a:cxn>
                  <a:cxn ang="0">
                    <a:pos x="connsiteX6734" y="connsiteY6734"/>
                  </a:cxn>
                  <a:cxn ang="0">
                    <a:pos x="connsiteX6735" y="connsiteY6735"/>
                  </a:cxn>
                  <a:cxn ang="0">
                    <a:pos x="connsiteX6736" y="connsiteY6736"/>
                  </a:cxn>
                  <a:cxn ang="0">
                    <a:pos x="connsiteX6737" y="connsiteY6737"/>
                  </a:cxn>
                  <a:cxn ang="0">
                    <a:pos x="connsiteX6738" y="connsiteY6738"/>
                  </a:cxn>
                  <a:cxn ang="0">
                    <a:pos x="connsiteX6739" y="connsiteY6739"/>
                  </a:cxn>
                  <a:cxn ang="0">
                    <a:pos x="connsiteX6740" y="connsiteY6740"/>
                  </a:cxn>
                  <a:cxn ang="0">
                    <a:pos x="connsiteX6741" y="connsiteY6741"/>
                  </a:cxn>
                  <a:cxn ang="0">
                    <a:pos x="connsiteX6742" y="connsiteY6742"/>
                  </a:cxn>
                  <a:cxn ang="0">
                    <a:pos x="connsiteX6743" y="connsiteY6743"/>
                  </a:cxn>
                  <a:cxn ang="0">
                    <a:pos x="connsiteX6744" y="connsiteY6744"/>
                  </a:cxn>
                  <a:cxn ang="0">
                    <a:pos x="connsiteX6745" y="connsiteY6745"/>
                  </a:cxn>
                  <a:cxn ang="0">
                    <a:pos x="connsiteX6746" y="connsiteY6746"/>
                  </a:cxn>
                  <a:cxn ang="0">
                    <a:pos x="connsiteX6747" y="connsiteY6747"/>
                  </a:cxn>
                  <a:cxn ang="0">
                    <a:pos x="connsiteX6748" y="connsiteY6748"/>
                  </a:cxn>
                  <a:cxn ang="0">
                    <a:pos x="connsiteX6749" y="connsiteY6749"/>
                  </a:cxn>
                  <a:cxn ang="0">
                    <a:pos x="connsiteX6750" y="connsiteY6750"/>
                  </a:cxn>
                  <a:cxn ang="0">
                    <a:pos x="connsiteX6751" y="connsiteY6751"/>
                  </a:cxn>
                  <a:cxn ang="0">
                    <a:pos x="connsiteX6752" y="connsiteY6752"/>
                  </a:cxn>
                  <a:cxn ang="0">
                    <a:pos x="connsiteX6753" y="connsiteY6753"/>
                  </a:cxn>
                  <a:cxn ang="0">
                    <a:pos x="connsiteX6754" y="connsiteY6754"/>
                  </a:cxn>
                  <a:cxn ang="0">
                    <a:pos x="connsiteX6755" y="connsiteY6755"/>
                  </a:cxn>
                  <a:cxn ang="0">
                    <a:pos x="connsiteX6756" y="connsiteY6756"/>
                  </a:cxn>
                  <a:cxn ang="0">
                    <a:pos x="connsiteX6757" y="connsiteY6757"/>
                  </a:cxn>
                  <a:cxn ang="0">
                    <a:pos x="connsiteX6758" y="connsiteY6758"/>
                  </a:cxn>
                  <a:cxn ang="0">
                    <a:pos x="connsiteX6759" y="connsiteY6759"/>
                  </a:cxn>
                  <a:cxn ang="0">
                    <a:pos x="connsiteX6760" y="connsiteY6760"/>
                  </a:cxn>
                  <a:cxn ang="0">
                    <a:pos x="connsiteX6761" y="connsiteY6761"/>
                  </a:cxn>
                  <a:cxn ang="0">
                    <a:pos x="connsiteX6762" y="connsiteY6762"/>
                  </a:cxn>
                  <a:cxn ang="0">
                    <a:pos x="connsiteX6763" y="connsiteY6763"/>
                  </a:cxn>
                  <a:cxn ang="0">
                    <a:pos x="connsiteX6764" y="connsiteY6764"/>
                  </a:cxn>
                  <a:cxn ang="0">
                    <a:pos x="connsiteX6765" y="connsiteY6765"/>
                  </a:cxn>
                  <a:cxn ang="0">
                    <a:pos x="connsiteX6766" y="connsiteY6766"/>
                  </a:cxn>
                  <a:cxn ang="0">
                    <a:pos x="connsiteX6767" y="connsiteY6767"/>
                  </a:cxn>
                  <a:cxn ang="0">
                    <a:pos x="connsiteX6768" y="connsiteY6768"/>
                  </a:cxn>
                  <a:cxn ang="0">
                    <a:pos x="connsiteX6769" y="connsiteY6769"/>
                  </a:cxn>
                  <a:cxn ang="0">
                    <a:pos x="connsiteX6770" y="connsiteY6770"/>
                  </a:cxn>
                  <a:cxn ang="0">
                    <a:pos x="connsiteX6771" y="connsiteY6771"/>
                  </a:cxn>
                  <a:cxn ang="0">
                    <a:pos x="connsiteX6772" y="connsiteY6772"/>
                  </a:cxn>
                  <a:cxn ang="0">
                    <a:pos x="connsiteX6773" y="connsiteY6773"/>
                  </a:cxn>
                  <a:cxn ang="0">
                    <a:pos x="connsiteX6774" y="connsiteY6774"/>
                  </a:cxn>
                  <a:cxn ang="0">
                    <a:pos x="connsiteX6775" y="connsiteY6775"/>
                  </a:cxn>
                  <a:cxn ang="0">
                    <a:pos x="connsiteX6776" y="connsiteY6776"/>
                  </a:cxn>
                  <a:cxn ang="0">
                    <a:pos x="connsiteX6777" y="connsiteY6777"/>
                  </a:cxn>
                  <a:cxn ang="0">
                    <a:pos x="connsiteX6778" y="connsiteY6778"/>
                  </a:cxn>
                  <a:cxn ang="0">
                    <a:pos x="connsiteX6779" y="connsiteY6779"/>
                  </a:cxn>
                  <a:cxn ang="0">
                    <a:pos x="connsiteX6780" y="connsiteY6780"/>
                  </a:cxn>
                  <a:cxn ang="0">
                    <a:pos x="connsiteX6781" y="connsiteY6781"/>
                  </a:cxn>
                  <a:cxn ang="0">
                    <a:pos x="connsiteX6782" y="connsiteY6782"/>
                  </a:cxn>
                  <a:cxn ang="0">
                    <a:pos x="connsiteX6783" y="connsiteY6783"/>
                  </a:cxn>
                  <a:cxn ang="0">
                    <a:pos x="connsiteX6784" y="connsiteY6784"/>
                  </a:cxn>
                  <a:cxn ang="0">
                    <a:pos x="connsiteX6785" y="connsiteY6785"/>
                  </a:cxn>
                  <a:cxn ang="0">
                    <a:pos x="connsiteX6786" y="connsiteY6786"/>
                  </a:cxn>
                  <a:cxn ang="0">
                    <a:pos x="connsiteX6787" y="connsiteY6787"/>
                  </a:cxn>
                  <a:cxn ang="0">
                    <a:pos x="connsiteX6788" y="connsiteY6788"/>
                  </a:cxn>
                  <a:cxn ang="0">
                    <a:pos x="connsiteX6789" y="connsiteY6789"/>
                  </a:cxn>
                  <a:cxn ang="0">
                    <a:pos x="connsiteX6790" y="connsiteY6790"/>
                  </a:cxn>
                  <a:cxn ang="0">
                    <a:pos x="connsiteX6791" y="connsiteY6791"/>
                  </a:cxn>
                  <a:cxn ang="0">
                    <a:pos x="connsiteX6792" y="connsiteY6792"/>
                  </a:cxn>
                  <a:cxn ang="0">
                    <a:pos x="connsiteX6793" y="connsiteY6793"/>
                  </a:cxn>
                  <a:cxn ang="0">
                    <a:pos x="connsiteX6794" y="connsiteY6794"/>
                  </a:cxn>
                  <a:cxn ang="0">
                    <a:pos x="connsiteX6795" y="connsiteY6795"/>
                  </a:cxn>
                  <a:cxn ang="0">
                    <a:pos x="connsiteX6796" y="connsiteY6796"/>
                  </a:cxn>
                  <a:cxn ang="0">
                    <a:pos x="connsiteX6797" y="connsiteY6797"/>
                  </a:cxn>
                  <a:cxn ang="0">
                    <a:pos x="connsiteX6798" y="connsiteY6798"/>
                  </a:cxn>
                  <a:cxn ang="0">
                    <a:pos x="connsiteX6799" y="connsiteY6799"/>
                  </a:cxn>
                  <a:cxn ang="0">
                    <a:pos x="connsiteX6800" y="connsiteY6800"/>
                  </a:cxn>
                  <a:cxn ang="0">
                    <a:pos x="connsiteX6801" y="connsiteY6801"/>
                  </a:cxn>
                  <a:cxn ang="0">
                    <a:pos x="connsiteX6802" y="connsiteY6802"/>
                  </a:cxn>
                  <a:cxn ang="0">
                    <a:pos x="connsiteX6803" y="connsiteY6803"/>
                  </a:cxn>
                  <a:cxn ang="0">
                    <a:pos x="connsiteX6804" y="connsiteY6804"/>
                  </a:cxn>
                  <a:cxn ang="0">
                    <a:pos x="connsiteX6805" y="connsiteY6805"/>
                  </a:cxn>
                  <a:cxn ang="0">
                    <a:pos x="connsiteX6806" y="connsiteY6806"/>
                  </a:cxn>
                  <a:cxn ang="0">
                    <a:pos x="connsiteX6807" y="connsiteY6807"/>
                  </a:cxn>
                  <a:cxn ang="0">
                    <a:pos x="connsiteX6808" y="connsiteY6808"/>
                  </a:cxn>
                  <a:cxn ang="0">
                    <a:pos x="connsiteX6809" y="connsiteY6809"/>
                  </a:cxn>
                  <a:cxn ang="0">
                    <a:pos x="connsiteX6810" y="connsiteY6810"/>
                  </a:cxn>
                  <a:cxn ang="0">
                    <a:pos x="connsiteX6811" y="connsiteY6811"/>
                  </a:cxn>
                  <a:cxn ang="0">
                    <a:pos x="connsiteX6812" y="connsiteY6812"/>
                  </a:cxn>
                  <a:cxn ang="0">
                    <a:pos x="connsiteX6813" y="connsiteY6813"/>
                  </a:cxn>
                  <a:cxn ang="0">
                    <a:pos x="connsiteX6814" y="connsiteY6814"/>
                  </a:cxn>
                  <a:cxn ang="0">
                    <a:pos x="connsiteX6815" y="connsiteY6815"/>
                  </a:cxn>
                  <a:cxn ang="0">
                    <a:pos x="connsiteX6816" y="connsiteY6816"/>
                  </a:cxn>
                  <a:cxn ang="0">
                    <a:pos x="connsiteX6817" y="connsiteY6817"/>
                  </a:cxn>
                  <a:cxn ang="0">
                    <a:pos x="connsiteX6818" y="connsiteY6818"/>
                  </a:cxn>
                  <a:cxn ang="0">
                    <a:pos x="connsiteX6819" y="connsiteY6819"/>
                  </a:cxn>
                  <a:cxn ang="0">
                    <a:pos x="connsiteX6820" y="connsiteY6820"/>
                  </a:cxn>
                  <a:cxn ang="0">
                    <a:pos x="connsiteX6821" y="connsiteY6821"/>
                  </a:cxn>
                  <a:cxn ang="0">
                    <a:pos x="connsiteX6822" y="connsiteY6822"/>
                  </a:cxn>
                  <a:cxn ang="0">
                    <a:pos x="connsiteX6823" y="connsiteY6823"/>
                  </a:cxn>
                  <a:cxn ang="0">
                    <a:pos x="connsiteX6824" y="connsiteY6824"/>
                  </a:cxn>
                  <a:cxn ang="0">
                    <a:pos x="connsiteX6825" y="connsiteY6825"/>
                  </a:cxn>
                </a:cxnLst>
                <a:rect l="l" t="t" r="r" b="b"/>
                <a:pathLst>
                  <a:path w="6801921" h="1525731">
                    <a:moveTo>
                      <a:pt x="4555893" y="1519632"/>
                    </a:moveTo>
                    <a:lnTo>
                      <a:pt x="4665340" y="1519632"/>
                    </a:lnTo>
                    <a:lnTo>
                      <a:pt x="4682566" y="1525731"/>
                    </a:lnTo>
                    <a:lnTo>
                      <a:pt x="4538666" y="1525731"/>
                    </a:lnTo>
                    <a:close/>
                    <a:moveTo>
                      <a:pt x="242684" y="1519632"/>
                    </a:moveTo>
                    <a:lnTo>
                      <a:pt x="352132" y="1519632"/>
                    </a:lnTo>
                    <a:lnTo>
                      <a:pt x="369358" y="1525731"/>
                    </a:lnTo>
                    <a:lnTo>
                      <a:pt x="225458" y="1525731"/>
                    </a:lnTo>
                    <a:close/>
                    <a:moveTo>
                      <a:pt x="3079587" y="1517595"/>
                    </a:moveTo>
                    <a:lnTo>
                      <a:pt x="3096243" y="1517595"/>
                    </a:lnTo>
                    <a:cubicBezTo>
                      <a:pt x="3103142" y="1517595"/>
                      <a:pt x="3109388" y="1519985"/>
                      <a:pt x="3113909" y="1523849"/>
                    </a:cubicBezTo>
                    <a:lnTo>
                      <a:pt x="3114820" y="1525731"/>
                    </a:lnTo>
                    <a:lnTo>
                      <a:pt x="3061010" y="1525731"/>
                    </a:lnTo>
                    <a:lnTo>
                      <a:pt x="3061922" y="1523849"/>
                    </a:lnTo>
                    <a:cubicBezTo>
                      <a:pt x="3066443" y="1519985"/>
                      <a:pt x="3072689" y="1517595"/>
                      <a:pt x="3079587" y="1517595"/>
                    </a:cubicBezTo>
                    <a:close/>
                    <a:moveTo>
                      <a:pt x="3166433" y="1513526"/>
                    </a:moveTo>
                    <a:lnTo>
                      <a:pt x="3228292" y="1513526"/>
                    </a:lnTo>
                    <a:cubicBezTo>
                      <a:pt x="3235520" y="1513526"/>
                      <a:pt x="3242063" y="1516030"/>
                      <a:pt x="3246799" y="1520079"/>
                    </a:cubicBezTo>
                    <a:lnTo>
                      <a:pt x="3249538" y="1525731"/>
                    </a:lnTo>
                    <a:lnTo>
                      <a:pt x="3145187" y="1525731"/>
                    </a:lnTo>
                    <a:lnTo>
                      <a:pt x="3147925" y="1520079"/>
                    </a:lnTo>
                    <a:cubicBezTo>
                      <a:pt x="3152662" y="1516030"/>
                      <a:pt x="3159205" y="1513526"/>
                      <a:pt x="3166433" y="1513526"/>
                    </a:cubicBezTo>
                    <a:close/>
                    <a:moveTo>
                      <a:pt x="6355093" y="1507429"/>
                    </a:moveTo>
                    <a:lnTo>
                      <a:pt x="6463589" y="1507429"/>
                    </a:lnTo>
                    <a:cubicBezTo>
                      <a:pt x="6473049" y="1507429"/>
                      <a:pt x="6480719" y="1513985"/>
                      <a:pt x="6480719" y="1522072"/>
                    </a:cubicBezTo>
                    <a:lnTo>
                      <a:pt x="6478946" y="1525731"/>
                    </a:lnTo>
                    <a:lnTo>
                      <a:pt x="6339735" y="1525731"/>
                    </a:lnTo>
                    <a:lnTo>
                      <a:pt x="6337962" y="1522072"/>
                    </a:lnTo>
                    <a:lnTo>
                      <a:pt x="6342980" y="1511718"/>
                    </a:lnTo>
                    <a:cubicBezTo>
                      <a:pt x="6346080" y="1509068"/>
                      <a:pt x="6350363" y="1507429"/>
                      <a:pt x="6355093" y="1507429"/>
                    </a:cubicBezTo>
                    <a:close/>
                    <a:moveTo>
                      <a:pt x="2041885" y="1507429"/>
                    </a:moveTo>
                    <a:lnTo>
                      <a:pt x="2150381" y="1507429"/>
                    </a:lnTo>
                    <a:cubicBezTo>
                      <a:pt x="2159841" y="1507429"/>
                      <a:pt x="2167511" y="1513985"/>
                      <a:pt x="2167511" y="1522072"/>
                    </a:cubicBezTo>
                    <a:lnTo>
                      <a:pt x="2165737" y="1525731"/>
                    </a:lnTo>
                    <a:lnTo>
                      <a:pt x="2026527" y="1525731"/>
                    </a:lnTo>
                    <a:lnTo>
                      <a:pt x="2024754" y="1522072"/>
                    </a:lnTo>
                    <a:lnTo>
                      <a:pt x="2029772" y="1511718"/>
                    </a:lnTo>
                    <a:cubicBezTo>
                      <a:pt x="2032872" y="1509068"/>
                      <a:pt x="2037155" y="1507429"/>
                      <a:pt x="2041885" y="1507429"/>
                    </a:cubicBezTo>
                    <a:close/>
                    <a:moveTo>
                      <a:pt x="3293009" y="1506611"/>
                    </a:moveTo>
                    <a:lnTo>
                      <a:pt x="3401504" y="1506612"/>
                    </a:lnTo>
                    <a:cubicBezTo>
                      <a:pt x="3406234" y="1506612"/>
                      <a:pt x="3410517" y="1508251"/>
                      <a:pt x="3413617" y="1510901"/>
                    </a:cubicBezTo>
                    <a:lnTo>
                      <a:pt x="3418635" y="1521256"/>
                    </a:lnTo>
                    <a:lnTo>
                      <a:pt x="3416465" y="1525731"/>
                    </a:lnTo>
                    <a:lnTo>
                      <a:pt x="3278046" y="1525731"/>
                    </a:lnTo>
                    <a:lnTo>
                      <a:pt x="3275878" y="1521255"/>
                    </a:lnTo>
                    <a:lnTo>
                      <a:pt x="3275879" y="1521255"/>
                    </a:lnTo>
                    <a:cubicBezTo>
                      <a:pt x="3275879" y="1513168"/>
                      <a:pt x="3283549" y="1506611"/>
                      <a:pt x="3293009" y="1506611"/>
                    </a:cubicBezTo>
                    <a:close/>
                    <a:moveTo>
                      <a:pt x="6198061" y="1505904"/>
                    </a:moveTo>
                    <a:lnTo>
                      <a:pt x="6306557" y="1505904"/>
                    </a:lnTo>
                    <a:cubicBezTo>
                      <a:pt x="6316018" y="1505904"/>
                      <a:pt x="6323687" y="1512460"/>
                      <a:pt x="6323687" y="1520547"/>
                    </a:cubicBezTo>
                    <a:lnTo>
                      <a:pt x="6321175" y="1525731"/>
                    </a:lnTo>
                    <a:lnTo>
                      <a:pt x="6183443" y="1525731"/>
                    </a:lnTo>
                    <a:lnTo>
                      <a:pt x="6180930" y="1520547"/>
                    </a:lnTo>
                    <a:lnTo>
                      <a:pt x="6185948" y="1510193"/>
                    </a:lnTo>
                    <a:cubicBezTo>
                      <a:pt x="6189048" y="1507543"/>
                      <a:pt x="6193331" y="1505904"/>
                      <a:pt x="6198061" y="1505904"/>
                    </a:cubicBezTo>
                    <a:close/>
                    <a:moveTo>
                      <a:pt x="1884853" y="1505904"/>
                    </a:moveTo>
                    <a:lnTo>
                      <a:pt x="1993348" y="1505904"/>
                    </a:lnTo>
                    <a:cubicBezTo>
                      <a:pt x="2002810" y="1505904"/>
                      <a:pt x="2010480" y="1512460"/>
                      <a:pt x="2010480" y="1520547"/>
                    </a:cubicBezTo>
                    <a:lnTo>
                      <a:pt x="2010479" y="1520547"/>
                    </a:lnTo>
                    <a:lnTo>
                      <a:pt x="2007966" y="1525731"/>
                    </a:lnTo>
                    <a:lnTo>
                      <a:pt x="1870235" y="1525731"/>
                    </a:lnTo>
                    <a:lnTo>
                      <a:pt x="1867722" y="1520547"/>
                    </a:lnTo>
                    <a:lnTo>
                      <a:pt x="1872740" y="1510193"/>
                    </a:lnTo>
                    <a:cubicBezTo>
                      <a:pt x="1875840" y="1507543"/>
                      <a:pt x="1880123" y="1505904"/>
                      <a:pt x="1884853" y="1505904"/>
                    </a:cubicBezTo>
                    <a:close/>
                    <a:moveTo>
                      <a:pt x="4696269" y="1503360"/>
                    </a:moveTo>
                    <a:lnTo>
                      <a:pt x="4696270" y="1503361"/>
                    </a:lnTo>
                    <a:lnTo>
                      <a:pt x="4696269" y="1503361"/>
                    </a:lnTo>
                    <a:close/>
                    <a:moveTo>
                      <a:pt x="383061" y="1503360"/>
                    </a:moveTo>
                    <a:lnTo>
                      <a:pt x="383062" y="1503361"/>
                    </a:lnTo>
                    <a:lnTo>
                      <a:pt x="383061" y="1503361"/>
                    </a:lnTo>
                    <a:close/>
                    <a:moveTo>
                      <a:pt x="5271154" y="1499803"/>
                    </a:moveTo>
                    <a:lnTo>
                      <a:pt x="5364543" y="1499803"/>
                    </a:lnTo>
                    <a:cubicBezTo>
                      <a:pt x="5374481" y="1499803"/>
                      <a:pt x="5383477" y="1503246"/>
                      <a:pt x="5389989" y="1508812"/>
                    </a:cubicBezTo>
                    <a:lnTo>
                      <a:pt x="5398187" y="1525731"/>
                    </a:lnTo>
                    <a:lnTo>
                      <a:pt x="5237510" y="1525731"/>
                    </a:lnTo>
                    <a:lnTo>
                      <a:pt x="5245708" y="1508812"/>
                    </a:lnTo>
                    <a:cubicBezTo>
                      <a:pt x="5252221" y="1503246"/>
                      <a:pt x="5261218" y="1499803"/>
                      <a:pt x="5271154" y="1499803"/>
                    </a:cubicBezTo>
                    <a:close/>
                    <a:moveTo>
                      <a:pt x="957946" y="1499803"/>
                    </a:moveTo>
                    <a:lnTo>
                      <a:pt x="1051335" y="1499803"/>
                    </a:lnTo>
                    <a:cubicBezTo>
                      <a:pt x="1061272" y="1499803"/>
                      <a:pt x="1070269" y="1503246"/>
                      <a:pt x="1076781" y="1508812"/>
                    </a:cubicBezTo>
                    <a:lnTo>
                      <a:pt x="1084979" y="1525731"/>
                    </a:lnTo>
                    <a:lnTo>
                      <a:pt x="924302" y="1525731"/>
                    </a:lnTo>
                    <a:lnTo>
                      <a:pt x="932500" y="1508812"/>
                    </a:lnTo>
                    <a:cubicBezTo>
                      <a:pt x="939012" y="1503246"/>
                      <a:pt x="948009" y="1499803"/>
                      <a:pt x="957946" y="1499803"/>
                    </a:cubicBezTo>
                    <a:close/>
                    <a:moveTo>
                      <a:pt x="6141374" y="1497260"/>
                    </a:moveTo>
                    <a:lnTo>
                      <a:pt x="6147325" y="1497260"/>
                    </a:lnTo>
                    <a:cubicBezTo>
                      <a:pt x="6157672" y="1497260"/>
                      <a:pt x="6166060" y="1504430"/>
                      <a:pt x="6166060" y="1513275"/>
                    </a:cubicBezTo>
                    <a:cubicBezTo>
                      <a:pt x="6166060" y="1517698"/>
                      <a:pt x="6163963" y="1521701"/>
                      <a:pt x="6160573" y="1524600"/>
                    </a:cubicBezTo>
                    <a:lnTo>
                      <a:pt x="6157377" y="1525731"/>
                    </a:lnTo>
                    <a:lnTo>
                      <a:pt x="6131322" y="1525731"/>
                    </a:lnTo>
                    <a:lnTo>
                      <a:pt x="6128126" y="1524600"/>
                    </a:lnTo>
                    <a:cubicBezTo>
                      <a:pt x="6124735" y="1521701"/>
                      <a:pt x="6122639" y="1517698"/>
                      <a:pt x="6122639" y="1513275"/>
                    </a:cubicBezTo>
                    <a:cubicBezTo>
                      <a:pt x="6122639" y="1504430"/>
                      <a:pt x="6131026" y="1497260"/>
                      <a:pt x="6141374" y="1497260"/>
                    </a:cubicBezTo>
                    <a:close/>
                    <a:moveTo>
                      <a:pt x="1828165" y="1497260"/>
                    </a:moveTo>
                    <a:lnTo>
                      <a:pt x="1834116" y="1497260"/>
                    </a:lnTo>
                    <a:cubicBezTo>
                      <a:pt x="1844464" y="1497260"/>
                      <a:pt x="1852851" y="1504430"/>
                      <a:pt x="1852851" y="1513275"/>
                    </a:cubicBezTo>
                    <a:cubicBezTo>
                      <a:pt x="1852851" y="1517698"/>
                      <a:pt x="1850755" y="1521701"/>
                      <a:pt x="1847364" y="1524600"/>
                    </a:cubicBezTo>
                    <a:lnTo>
                      <a:pt x="1844169" y="1525731"/>
                    </a:lnTo>
                    <a:lnTo>
                      <a:pt x="1818114" y="1525731"/>
                    </a:lnTo>
                    <a:lnTo>
                      <a:pt x="1814918" y="1524600"/>
                    </a:lnTo>
                    <a:cubicBezTo>
                      <a:pt x="1811527" y="1521701"/>
                      <a:pt x="1809431" y="1517698"/>
                      <a:pt x="1809431" y="1513275"/>
                    </a:cubicBezTo>
                    <a:cubicBezTo>
                      <a:pt x="1809431" y="1504430"/>
                      <a:pt x="1817818" y="1497260"/>
                      <a:pt x="1828165" y="1497260"/>
                    </a:cubicBezTo>
                    <a:close/>
                    <a:moveTo>
                      <a:pt x="6522056" y="1492684"/>
                    </a:moveTo>
                    <a:lnTo>
                      <a:pt x="6639833" y="1492684"/>
                    </a:lnTo>
                    <a:cubicBezTo>
                      <a:pt x="6652151" y="1492684"/>
                      <a:pt x="6662138" y="1501220"/>
                      <a:pt x="6662138" y="1511750"/>
                    </a:cubicBezTo>
                    <a:cubicBezTo>
                      <a:pt x="6662138" y="1517015"/>
                      <a:pt x="6659641" y="1521781"/>
                      <a:pt x="6655604" y="1525232"/>
                    </a:cubicBezTo>
                    <a:lnTo>
                      <a:pt x="6654194" y="1525731"/>
                    </a:lnTo>
                    <a:lnTo>
                      <a:pt x="6507695" y="1525731"/>
                    </a:lnTo>
                    <a:lnTo>
                      <a:pt x="6506284" y="1525232"/>
                    </a:lnTo>
                    <a:cubicBezTo>
                      <a:pt x="6502248" y="1521781"/>
                      <a:pt x="6499751" y="1517015"/>
                      <a:pt x="6499751" y="1511750"/>
                    </a:cubicBezTo>
                    <a:cubicBezTo>
                      <a:pt x="6499751" y="1501220"/>
                      <a:pt x="6509737" y="1492684"/>
                      <a:pt x="6522056" y="1492684"/>
                    </a:cubicBezTo>
                    <a:close/>
                    <a:moveTo>
                      <a:pt x="2208848" y="1492684"/>
                    </a:moveTo>
                    <a:lnTo>
                      <a:pt x="2326625" y="1492684"/>
                    </a:lnTo>
                    <a:cubicBezTo>
                      <a:pt x="2338943" y="1492684"/>
                      <a:pt x="2348930" y="1501220"/>
                      <a:pt x="2348930" y="1511750"/>
                    </a:cubicBezTo>
                    <a:cubicBezTo>
                      <a:pt x="2348930" y="1517015"/>
                      <a:pt x="2346434" y="1521781"/>
                      <a:pt x="2342396" y="1525232"/>
                    </a:cubicBezTo>
                    <a:lnTo>
                      <a:pt x="2340986" y="1525731"/>
                    </a:lnTo>
                    <a:lnTo>
                      <a:pt x="2194487" y="1525731"/>
                    </a:lnTo>
                    <a:lnTo>
                      <a:pt x="2193076" y="1525232"/>
                    </a:lnTo>
                    <a:cubicBezTo>
                      <a:pt x="2189040" y="1521781"/>
                      <a:pt x="2186544" y="1517015"/>
                      <a:pt x="2186544" y="1511750"/>
                    </a:cubicBezTo>
                    <a:cubicBezTo>
                      <a:pt x="2186544" y="1501220"/>
                      <a:pt x="2196529" y="1492684"/>
                      <a:pt x="2208848" y="1492684"/>
                    </a:cubicBezTo>
                    <a:close/>
                    <a:moveTo>
                      <a:pt x="5465660" y="1487600"/>
                    </a:moveTo>
                    <a:lnTo>
                      <a:pt x="5559048" y="1487600"/>
                    </a:lnTo>
                    <a:cubicBezTo>
                      <a:pt x="5578923" y="1487600"/>
                      <a:pt x="5595034" y="1501372"/>
                      <a:pt x="5595034" y="1518361"/>
                    </a:cubicBezTo>
                    <a:lnTo>
                      <a:pt x="5591462" y="1525731"/>
                    </a:lnTo>
                    <a:lnTo>
                      <a:pt x="5433245" y="1525731"/>
                    </a:lnTo>
                    <a:lnTo>
                      <a:pt x="5429674" y="1518361"/>
                    </a:lnTo>
                    <a:lnTo>
                      <a:pt x="5440214" y="1496610"/>
                    </a:lnTo>
                    <a:cubicBezTo>
                      <a:pt x="5446726" y="1491043"/>
                      <a:pt x="5455723" y="1487600"/>
                      <a:pt x="5465660" y="1487600"/>
                    </a:cubicBezTo>
                    <a:close/>
                    <a:moveTo>
                      <a:pt x="1152452" y="1487600"/>
                    </a:moveTo>
                    <a:lnTo>
                      <a:pt x="1245840" y="1487600"/>
                    </a:lnTo>
                    <a:cubicBezTo>
                      <a:pt x="1265715" y="1487600"/>
                      <a:pt x="1281826" y="1501372"/>
                      <a:pt x="1281826" y="1518361"/>
                    </a:cubicBezTo>
                    <a:lnTo>
                      <a:pt x="1278254" y="1525731"/>
                    </a:lnTo>
                    <a:lnTo>
                      <a:pt x="1120037" y="1525731"/>
                    </a:lnTo>
                    <a:lnTo>
                      <a:pt x="1116466" y="1518361"/>
                    </a:lnTo>
                    <a:lnTo>
                      <a:pt x="1127006" y="1496610"/>
                    </a:lnTo>
                    <a:cubicBezTo>
                      <a:pt x="1133518" y="1491043"/>
                      <a:pt x="1142515" y="1487600"/>
                      <a:pt x="1152452" y="1487600"/>
                    </a:cubicBezTo>
                    <a:close/>
                    <a:moveTo>
                      <a:pt x="6784606" y="1483749"/>
                    </a:moveTo>
                    <a:lnTo>
                      <a:pt x="6801921" y="1525731"/>
                    </a:lnTo>
                    <a:lnTo>
                      <a:pt x="6780914" y="1525731"/>
                    </a:lnTo>
                    <a:lnTo>
                      <a:pt x="6772214" y="1522651"/>
                    </a:lnTo>
                    <a:lnTo>
                      <a:pt x="6763851" y="1505394"/>
                    </a:lnTo>
                    <a:lnTo>
                      <a:pt x="6772214" y="1488137"/>
                    </a:lnTo>
                    <a:close/>
                    <a:moveTo>
                      <a:pt x="2471398" y="1483749"/>
                    </a:moveTo>
                    <a:lnTo>
                      <a:pt x="2479485" y="1503357"/>
                    </a:lnTo>
                    <a:lnTo>
                      <a:pt x="2528787" y="1503357"/>
                    </a:lnTo>
                    <a:cubicBezTo>
                      <a:pt x="2545213" y="1503357"/>
                      <a:pt x="2560083" y="1509048"/>
                      <a:pt x="2570847" y="1518249"/>
                    </a:cubicBezTo>
                    <a:lnTo>
                      <a:pt x="2576748" y="1525731"/>
                    </a:lnTo>
                    <a:lnTo>
                      <a:pt x="2488713" y="1525731"/>
                    </a:lnTo>
                    <a:lnTo>
                      <a:pt x="2467706" y="1525731"/>
                    </a:lnTo>
                    <a:lnTo>
                      <a:pt x="2441939" y="1525731"/>
                    </a:lnTo>
                    <a:lnTo>
                      <a:pt x="2432711" y="1503357"/>
                    </a:lnTo>
                    <a:lnTo>
                      <a:pt x="2451631" y="1503357"/>
                    </a:lnTo>
                    <a:lnTo>
                      <a:pt x="2459005" y="1488137"/>
                    </a:lnTo>
                    <a:close/>
                    <a:moveTo>
                      <a:pt x="3713665" y="1480985"/>
                    </a:moveTo>
                    <a:lnTo>
                      <a:pt x="3837378" y="1480985"/>
                    </a:lnTo>
                    <a:cubicBezTo>
                      <a:pt x="3851833" y="1480985"/>
                      <a:pt x="3863551" y="1491002"/>
                      <a:pt x="3863551" y="1503358"/>
                    </a:cubicBezTo>
                    <a:cubicBezTo>
                      <a:pt x="3863551" y="1515714"/>
                      <a:pt x="3851833" y="1525731"/>
                      <a:pt x="3837378" y="1525731"/>
                    </a:cubicBezTo>
                    <a:lnTo>
                      <a:pt x="3713665" y="1525731"/>
                    </a:lnTo>
                    <a:cubicBezTo>
                      <a:pt x="3699211" y="1525731"/>
                      <a:pt x="3687493" y="1515714"/>
                      <a:pt x="3687493" y="1503358"/>
                    </a:cubicBezTo>
                    <a:cubicBezTo>
                      <a:pt x="3687493" y="1491002"/>
                      <a:pt x="3699211" y="1480985"/>
                      <a:pt x="3713665" y="1480985"/>
                    </a:cubicBezTo>
                    <a:close/>
                    <a:moveTo>
                      <a:pt x="4724820" y="1478955"/>
                    </a:moveTo>
                    <a:lnTo>
                      <a:pt x="4834268" y="1478955"/>
                    </a:lnTo>
                    <a:cubicBezTo>
                      <a:pt x="4850037" y="1478955"/>
                      <a:pt x="4862819" y="1489882"/>
                      <a:pt x="4862819" y="1503361"/>
                    </a:cubicBezTo>
                    <a:lnTo>
                      <a:pt x="4862818" y="1503361"/>
                    </a:lnTo>
                    <a:cubicBezTo>
                      <a:pt x="4862818" y="1510100"/>
                      <a:pt x="4859622" y="1516201"/>
                      <a:pt x="4854456" y="1520618"/>
                    </a:cubicBezTo>
                    <a:lnTo>
                      <a:pt x="4840013" y="1525731"/>
                    </a:lnTo>
                    <a:lnTo>
                      <a:pt x="4719076" y="1525731"/>
                    </a:lnTo>
                    <a:lnTo>
                      <a:pt x="4704632" y="1520617"/>
                    </a:lnTo>
                    <a:lnTo>
                      <a:pt x="4696270" y="1503361"/>
                    </a:lnTo>
                    <a:lnTo>
                      <a:pt x="4704632" y="1486104"/>
                    </a:lnTo>
                    <a:cubicBezTo>
                      <a:pt x="4709799" y="1481687"/>
                      <a:pt x="4716937" y="1478955"/>
                      <a:pt x="4724820" y="1478955"/>
                    </a:cubicBezTo>
                    <a:close/>
                    <a:moveTo>
                      <a:pt x="411612" y="1478955"/>
                    </a:moveTo>
                    <a:lnTo>
                      <a:pt x="521060" y="1478955"/>
                    </a:lnTo>
                    <a:cubicBezTo>
                      <a:pt x="536828" y="1478955"/>
                      <a:pt x="549611" y="1489882"/>
                      <a:pt x="549611" y="1503361"/>
                    </a:cubicBezTo>
                    <a:lnTo>
                      <a:pt x="549610" y="1503361"/>
                    </a:lnTo>
                    <a:cubicBezTo>
                      <a:pt x="549610" y="1510100"/>
                      <a:pt x="546414" y="1516201"/>
                      <a:pt x="541248" y="1520618"/>
                    </a:cubicBezTo>
                    <a:lnTo>
                      <a:pt x="526805" y="1525731"/>
                    </a:lnTo>
                    <a:lnTo>
                      <a:pt x="405868" y="1525731"/>
                    </a:lnTo>
                    <a:lnTo>
                      <a:pt x="391424" y="1520617"/>
                    </a:lnTo>
                    <a:lnTo>
                      <a:pt x="383062" y="1503361"/>
                    </a:lnTo>
                    <a:lnTo>
                      <a:pt x="391424" y="1486104"/>
                    </a:lnTo>
                    <a:cubicBezTo>
                      <a:pt x="396591" y="1481687"/>
                      <a:pt x="403729" y="1478955"/>
                      <a:pt x="411612" y="1478955"/>
                    </a:cubicBezTo>
                    <a:close/>
                    <a:moveTo>
                      <a:pt x="4525439" y="1476920"/>
                    </a:moveTo>
                    <a:lnTo>
                      <a:pt x="4657727" y="1476920"/>
                    </a:lnTo>
                    <a:cubicBezTo>
                      <a:pt x="4667189" y="1476920"/>
                      <a:pt x="4674858" y="1483477"/>
                      <a:pt x="4674858" y="1491564"/>
                    </a:cubicBezTo>
                    <a:lnTo>
                      <a:pt x="4674857" y="1491564"/>
                    </a:lnTo>
                    <a:cubicBezTo>
                      <a:pt x="4674857" y="1499651"/>
                      <a:pt x="4667187" y="1506207"/>
                      <a:pt x="4657726" y="1506207"/>
                    </a:cubicBezTo>
                    <a:lnTo>
                      <a:pt x="4525439" y="1506207"/>
                    </a:lnTo>
                    <a:cubicBezTo>
                      <a:pt x="4520709" y="1506207"/>
                      <a:pt x="4516426" y="1504567"/>
                      <a:pt x="4513326" y="1501918"/>
                    </a:cubicBezTo>
                    <a:lnTo>
                      <a:pt x="4508309" y="1491564"/>
                    </a:lnTo>
                    <a:lnTo>
                      <a:pt x="4513326" y="1481210"/>
                    </a:lnTo>
                    <a:cubicBezTo>
                      <a:pt x="4516426" y="1478560"/>
                      <a:pt x="4520709" y="1476920"/>
                      <a:pt x="4525439" y="1476920"/>
                    </a:cubicBezTo>
                    <a:close/>
                    <a:moveTo>
                      <a:pt x="212231" y="1476920"/>
                    </a:moveTo>
                    <a:lnTo>
                      <a:pt x="344519" y="1476920"/>
                    </a:lnTo>
                    <a:cubicBezTo>
                      <a:pt x="353980" y="1476920"/>
                      <a:pt x="361650" y="1483477"/>
                      <a:pt x="361650" y="1491564"/>
                    </a:cubicBezTo>
                    <a:lnTo>
                      <a:pt x="361649" y="1491564"/>
                    </a:lnTo>
                    <a:cubicBezTo>
                      <a:pt x="361649" y="1499651"/>
                      <a:pt x="353979" y="1506207"/>
                      <a:pt x="344518" y="1506207"/>
                    </a:cubicBezTo>
                    <a:lnTo>
                      <a:pt x="212231" y="1506207"/>
                    </a:lnTo>
                    <a:cubicBezTo>
                      <a:pt x="207501" y="1506207"/>
                      <a:pt x="203218" y="1504567"/>
                      <a:pt x="200118" y="1501918"/>
                    </a:cubicBezTo>
                    <a:lnTo>
                      <a:pt x="195101" y="1491564"/>
                    </a:lnTo>
                    <a:lnTo>
                      <a:pt x="200118" y="1481210"/>
                    </a:lnTo>
                    <a:cubicBezTo>
                      <a:pt x="203218" y="1478560"/>
                      <a:pt x="207501" y="1476920"/>
                      <a:pt x="212231" y="1476920"/>
                    </a:cubicBezTo>
                    <a:close/>
                    <a:moveTo>
                      <a:pt x="5700913" y="1476412"/>
                    </a:moveTo>
                    <a:lnTo>
                      <a:pt x="5731843" y="1476412"/>
                    </a:lnTo>
                    <a:cubicBezTo>
                      <a:pt x="5752211" y="1476412"/>
                      <a:pt x="5768722" y="1490525"/>
                      <a:pt x="5768722" y="1507936"/>
                    </a:cubicBezTo>
                    <a:lnTo>
                      <a:pt x="5760099" y="1525731"/>
                    </a:lnTo>
                    <a:lnTo>
                      <a:pt x="5672657" y="1525731"/>
                    </a:lnTo>
                    <a:lnTo>
                      <a:pt x="5664034" y="1507936"/>
                    </a:lnTo>
                    <a:cubicBezTo>
                      <a:pt x="5664034" y="1490525"/>
                      <a:pt x="5680545" y="1476412"/>
                      <a:pt x="5700913" y="1476412"/>
                    </a:cubicBezTo>
                    <a:close/>
                    <a:moveTo>
                      <a:pt x="1387705" y="1476412"/>
                    </a:moveTo>
                    <a:lnTo>
                      <a:pt x="1418635" y="1476412"/>
                    </a:lnTo>
                    <a:cubicBezTo>
                      <a:pt x="1439003" y="1476412"/>
                      <a:pt x="1455514" y="1490525"/>
                      <a:pt x="1455514" y="1507936"/>
                    </a:cubicBezTo>
                    <a:lnTo>
                      <a:pt x="1446890" y="1525731"/>
                    </a:lnTo>
                    <a:lnTo>
                      <a:pt x="1359449" y="1525731"/>
                    </a:lnTo>
                    <a:lnTo>
                      <a:pt x="1350826" y="1507936"/>
                    </a:lnTo>
                    <a:cubicBezTo>
                      <a:pt x="1350826" y="1490525"/>
                      <a:pt x="1367337" y="1476412"/>
                      <a:pt x="1387705" y="1476412"/>
                    </a:cubicBezTo>
                    <a:close/>
                    <a:moveTo>
                      <a:pt x="5835936" y="1473361"/>
                    </a:moveTo>
                    <a:lnTo>
                      <a:pt x="5885901" y="1473361"/>
                    </a:lnTo>
                    <a:cubicBezTo>
                      <a:pt x="5912839" y="1473361"/>
                      <a:pt x="5934676" y="1492027"/>
                      <a:pt x="5934676" y="1515054"/>
                    </a:cubicBezTo>
                    <a:lnTo>
                      <a:pt x="5929502" y="1525731"/>
                    </a:lnTo>
                    <a:lnTo>
                      <a:pt x="5792336" y="1525731"/>
                    </a:lnTo>
                    <a:lnTo>
                      <a:pt x="5787161" y="1515054"/>
                    </a:lnTo>
                    <a:cubicBezTo>
                      <a:pt x="5787161" y="1492027"/>
                      <a:pt x="5808998" y="1473361"/>
                      <a:pt x="5835936" y="1473361"/>
                    </a:cubicBezTo>
                    <a:close/>
                    <a:moveTo>
                      <a:pt x="1522728" y="1473361"/>
                    </a:moveTo>
                    <a:lnTo>
                      <a:pt x="1572693" y="1473361"/>
                    </a:lnTo>
                    <a:cubicBezTo>
                      <a:pt x="1599631" y="1473361"/>
                      <a:pt x="1621468" y="1492027"/>
                      <a:pt x="1621468" y="1515054"/>
                    </a:cubicBezTo>
                    <a:lnTo>
                      <a:pt x="1616294" y="1525731"/>
                    </a:lnTo>
                    <a:lnTo>
                      <a:pt x="1479127" y="1525731"/>
                    </a:lnTo>
                    <a:lnTo>
                      <a:pt x="1473953" y="1515054"/>
                    </a:lnTo>
                    <a:cubicBezTo>
                      <a:pt x="1473953" y="1492027"/>
                      <a:pt x="1495790" y="1473361"/>
                      <a:pt x="1522728" y="1473361"/>
                    </a:cubicBezTo>
                    <a:close/>
                    <a:moveTo>
                      <a:pt x="5978693" y="1471327"/>
                    </a:moveTo>
                    <a:lnTo>
                      <a:pt x="6066725" y="1471327"/>
                    </a:lnTo>
                    <a:cubicBezTo>
                      <a:pt x="6083151" y="1471327"/>
                      <a:pt x="6096467" y="1482709"/>
                      <a:pt x="6096467" y="1496750"/>
                    </a:cubicBezTo>
                    <a:cubicBezTo>
                      <a:pt x="6096467" y="1510791"/>
                      <a:pt x="6083151" y="1522173"/>
                      <a:pt x="6066725" y="1522173"/>
                    </a:cubicBezTo>
                    <a:lnTo>
                      <a:pt x="5978693" y="1522173"/>
                    </a:lnTo>
                    <a:cubicBezTo>
                      <a:pt x="5962267" y="1522173"/>
                      <a:pt x="5948952" y="1510791"/>
                      <a:pt x="5948952" y="1496750"/>
                    </a:cubicBezTo>
                    <a:cubicBezTo>
                      <a:pt x="5948952" y="1482709"/>
                      <a:pt x="5962267" y="1471327"/>
                      <a:pt x="5978693" y="1471327"/>
                    </a:cubicBezTo>
                    <a:close/>
                    <a:moveTo>
                      <a:pt x="1665485" y="1471327"/>
                    </a:moveTo>
                    <a:lnTo>
                      <a:pt x="1753517" y="1471327"/>
                    </a:lnTo>
                    <a:cubicBezTo>
                      <a:pt x="1769943" y="1471327"/>
                      <a:pt x="1783259" y="1482709"/>
                      <a:pt x="1783259" y="1496750"/>
                    </a:cubicBezTo>
                    <a:cubicBezTo>
                      <a:pt x="1783259" y="1510791"/>
                      <a:pt x="1769943" y="1522173"/>
                      <a:pt x="1753517" y="1522173"/>
                    </a:cubicBezTo>
                    <a:lnTo>
                      <a:pt x="1665485" y="1522173"/>
                    </a:lnTo>
                    <a:cubicBezTo>
                      <a:pt x="1649059" y="1522173"/>
                      <a:pt x="1635743" y="1510791"/>
                      <a:pt x="1635743" y="1496750"/>
                    </a:cubicBezTo>
                    <a:cubicBezTo>
                      <a:pt x="1635743" y="1482709"/>
                      <a:pt x="1649059" y="1471327"/>
                      <a:pt x="1665485" y="1471327"/>
                    </a:cubicBezTo>
                    <a:close/>
                    <a:moveTo>
                      <a:pt x="4163341" y="1470816"/>
                    </a:moveTo>
                    <a:lnTo>
                      <a:pt x="4287062" y="1470816"/>
                    </a:lnTo>
                    <a:cubicBezTo>
                      <a:pt x="4301517" y="1470816"/>
                      <a:pt x="4313234" y="1480833"/>
                      <a:pt x="4313234" y="1493189"/>
                    </a:cubicBezTo>
                    <a:cubicBezTo>
                      <a:pt x="4313234" y="1505545"/>
                      <a:pt x="4301517" y="1515562"/>
                      <a:pt x="4287062" y="1515562"/>
                    </a:cubicBezTo>
                    <a:lnTo>
                      <a:pt x="4163341" y="1515562"/>
                    </a:lnTo>
                    <a:cubicBezTo>
                      <a:pt x="4148886" y="1515562"/>
                      <a:pt x="4137168" y="1505545"/>
                      <a:pt x="4137168" y="1493189"/>
                    </a:cubicBezTo>
                    <a:cubicBezTo>
                      <a:pt x="4137168" y="1480833"/>
                      <a:pt x="4148886" y="1470816"/>
                      <a:pt x="4163341" y="1470816"/>
                    </a:cubicBezTo>
                    <a:close/>
                    <a:moveTo>
                      <a:pt x="2618901" y="1465734"/>
                    </a:moveTo>
                    <a:lnTo>
                      <a:pt x="2636153" y="1465735"/>
                    </a:lnTo>
                    <a:cubicBezTo>
                      <a:pt x="2645104" y="1465735"/>
                      <a:pt x="2653208" y="1468836"/>
                      <a:pt x="2659074" y="1473851"/>
                    </a:cubicBezTo>
                    <a:lnTo>
                      <a:pt x="2668569" y="1493445"/>
                    </a:lnTo>
                    <a:lnTo>
                      <a:pt x="2659074" y="1513038"/>
                    </a:lnTo>
                    <a:cubicBezTo>
                      <a:pt x="2653208" y="1518052"/>
                      <a:pt x="2645104" y="1521154"/>
                      <a:pt x="2636153" y="1521154"/>
                    </a:cubicBezTo>
                    <a:lnTo>
                      <a:pt x="2618901" y="1521154"/>
                    </a:lnTo>
                    <a:cubicBezTo>
                      <a:pt x="2600997" y="1521154"/>
                      <a:pt x="2586484" y="1508748"/>
                      <a:pt x="2586484" y="1493444"/>
                    </a:cubicBezTo>
                    <a:lnTo>
                      <a:pt x="2586485" y="1493444"/>
                    </a:lnTo>
                    <a:cubicBezTo>
                      <a:pt x="2586485" y="1478140"/>
                      <a:pt x="2600998" y="1465734"/>
                      <a:pt x="2618901" y="1465734"/>
                    </a:cubicBezTo>
                    <a:close/>
                    <a:moveTo>
                      <a:pt x="6689975" y="1463702"/>
                    </a:moveTo>
                    <a:lnTo>
                      <a:pt x="6734231" y="1463702"/>
                    </a:lnTo>
                    <a:cubicBezTo>
                      <a:pt x="6743692" y="1463702"/>
                      <a:pt x="6751361" y="1470258"/>
                      <a:pt x="6751361" y="1478346"/>
                    </a:cubicBezTo>
                    <a:cubicBezTo>
                      <a:pt x="6751361" y="1486433"/>
                      <a:pt x="6743691" y="1492989"/>
                      <a:pt x="6734230" y="1492989"/>
                    </a:cubicBezTo>
                    <a:lnTo>
                      <a:pt x="6689975" y="1492988"/>
                    </a:lnTo>
                    <a:cubicBezTo>
                      <a:pt x="6685245" y="1492988"/>
                      <a:pt x="6680962" y="1491350"/>
                      <a:pt x="6677862" y="1488700"/>
                    </a:cubicBezTo>
                    <a:lnTo>
                      <a:pt x="6672844" y="1478346"/>
                    </a:lnTo>
                    <a:lnTo>
                      <a:pt x="6677862" y="1467991"/>
                    </a:lnTo>
                    <a:cubicBezTo>
                      <a:pt x="6680962" y="1465341"/>
                      <a:pt x="6685245" y="1463702"/>
                      <a:pt x="6689975" y="1463702"/>
                    </a:cubicBezTo>
                    <a:close/>
                    <a:moveTo>
                      <a:pt x="4941928" y="1462684"/>
                    </a:moveTo>
                    <a:lnTo>
                      <a:pt x="4991894" y="1462684"/>
                    </a:lnTo>
                    <a:cubicBezTo>
                      <a:pt x="5018831" y="1462684"/>
                      <a:pt x="5040668" y="1481350"/>
                      <a:pt x="5040668" y="1504376"/>
                    </a:cubicBezTo>
                    <a:lnTo>
                      <a:pt x="5030321" y="1525731"/>
                    </a:lnTo>
                    <a:lnTo>
                      <a:pt x="4903502" y="1525731"/>
                    </a:lnTo>
                    <a:lnTo>
                      <a:pt x="4893153" y="1504376"/>
                    </a:lnTo>
                    <a:cubicBezTo>
                      <a:pt x="4893153" y="1481350"/>
                      <a:pt x="4914990" y="1462684"/>
                      <a:pt x="4941928" y="1462684"/>
                    </a:cubicBezTo>
                    <a:close/>
                    <a:moveTo>
                      <a:pt x="628720" y="1462684"/>
                    </a:moveTo>
                    <a:lnTo>
                      <a:pt x="678686" y="1462684"/>
                    </a:lnTo>
                    <a:cubicBezTo>
                      <a:pt x="705623" y="1462684"/>
                      <a:pt x="727460" y="1481350"/>
                      <a:pt x="727460" y="1504376"/>
                    </a:cubicBezTo>
                    <a:lnTo>
                      <a:pt x="717113" y="1525731"/>
                    </a:lnTo>
                    <a:lnTo>
                      <a:pt x="590294" y="1525731"/>
                    </a:lnTo>
                    <a:lnTo>
                      <a:pt x="579945" y="1504376"/>
                    </a:lnTo>
                    <a:cubicBezTo>
                      <a:pt x="579945" y="1481350"/>
                      <a:pt x="601782" y="1462684"/>
                      <a:pt x="628720" y="1462684"/>
                    </a:cubicBezTo>
                    <a:close/>
                    <a:moveTo>
                      <a:pt x="5084685" y="1460650"/>
                    </a:moveTo>
                    <a:lnTo>
                      <a:pt x="5172713" y="1460650"/>
                    </a:lnTo>
                    <a:cubicBezTo>
                      <a:pt x="5189139" y="1460650"/>
                      <a:pt x="5202454" y="1472032"/>
                      <a:pt x="5202454" y="1486073"/>
                    </a:cubicBezTo>
                    <a:cubicBezTo>
                      <a:pt x="5202454" y="1500113"/>
                      <a:pt x="5189139" y="1511496"/>
                      <a:pt x="5172713" y="1511496"/>
                    </a:cubicBezTo>
                    <a:lnTo>
                      <a:pt x="5084685" y="1511496"/>
                    </a:lnTo>
                    <a:cubicBezTo>
                      <a:pt x="5068260" y="1511496"/>
                      <a:pt x="5054944" y="1500113"/>
                      <a:pt x="5054944" y="1486073"/>
                    </a:cubicBezTo>
                    <a:cubicBezTo>
                      <a:pt x="5054944" y="1472032"/>
                      <a:pt x="5068260" y="1460650"/>
                      <a:pt x="5084685" y="1460650"/>
                    </a:cubicBezTo>
                    <a:close/>
                    <a:moveTo>
                      <a:pt x="771477" y="1460650"/>
                    </a:moveTo>
                    <a:lnTo>
                      <a:pt x="859505" y="1460650"/>
                    </a:lnTo>
                    <a:cubicBezTo>
                      <a:pt x="875931" y="1460650"/>
                      <a:pt x="889246" y="1472032"/>
                      <a:pt x="889246" y="1486073"/>
                    </a:cubicBezTo>
                    <a:cubicBezTo>
                      <a:pt x="889246" y="1500113"/>
                      <a:pt x="875931" y="1511496"/>
                      <a:pt x="859505" y="1511496"/>
                    </a:cubicBezTo>
                    <a:lnTo>
                      <a:pt x="771477" y="1511496"/>
                    </a:lnTo>
                    <a:cubicBezTo>
                      <a:pt x="755052" y="1511496"/>
                      <a:pt x="741736" y="1500113"/>
                      <a:pt x="741736" y="1486073"/>
                    </a:cubicBezTo>
                    <a:cubicBezTo>
                      <a:pt x="741736" y="1472032"/>
                      <a:pt x="755052" y="1460650"/>
                      <a:pt x="771477" y="1460650"/>
                    </a:cubicBezTo>
                    <a:close/>
                    <a:moveTo>
                      <a:pt x="6584692" y="1449973"/>
                    </a:moveTo>
                    <a:lnTo>
                      <a:pt x="6628948" y="1449973"/>
                    </a:lnTo>
                    <a:cubicBezTo>
                      <a:pt x="6638409" y="1449973"/>
                      <a:pt x="6646079" y="1456530"/>
                      <a:pt x="6646079" y="1464617"/>
                    </a:cubicBezTo>
                    <a:lnTo>
                      <a:pt x="6646078" y="1464617"/>
                    </a:lnTo>
                    <a:cubicBezTo>
                      <a:pt x="6646078" y="1472704"/>
                      <a:pt x="6638409" y="1479260"/>
                      <a:pt x="6628948" y="1479260"/>
                    </a:cubicBezTo>
                    <a:lnTo>
                      <a:pt x="6584692" y="1479260"/>
                    </a:lnTo>
                    <a:cubicBezTo>
                      <a:pt x="6579962" y="1479260"/>
                      <a:pt x="6575680" y="1477620"/>
                      <a:pt x="6572579" y="1474971"/>
                    </a:cubicBezTo>
                    <a:lnTo>
                      <a:pt x="6567562" y="1464617"/>
                    </a:lnTo>
                    <a:lnTo>
                      <a:pt x="6572579" y="1454263"/>
                    </a:lnTo>
                    <a:cubicBezTo>
                      <a:pt x="6575680" y="1451613"/>
                      <a:pt x="6579962" y="1449973"/>
                      <a:pt x="6584692" y="1449973"/>
                    </a:cubicBezTo>
                    <a:close/>
                    <a:moveTo>
                      <a:pt x="2271485" y="1449973"/>
                    </a:moveTo>
                    <a:lnTo>
                      <a:pt x="2315740" y="1449973"/>
                    </a:lnTo>
                    <a:cubicBezTo>
                      <a:pt x="2325201" y="1449973"/>
                      <a:pt x="2332871" y="1456530"/>
                      <a:pt x="2332871" y="1464617"/>
                    </a:cubicBezTo>
                    <a:lnTo>
                      <a:pt x="2332870" y="1464617"/>
                    </a:lnTo>
                    <a:cubicBezTo>
                      <a:pt x="2332870" y="1472704"/>
                      <a:pt x="2325200" y="1479260"/>
                      <a:pt x="2315740" y="1479260"/>
                    </a:cubicBezTo>
                    <a:lnTo>
                      <a:pt x="2271485" y="1479260"/>
                    </a:lnTo>
                    <a:cubicBezTo>
                      <a:pt x="2266755" y="1479260"/>
                      <a:pt x="2262471" y="1477620"/>
                      <a:pt x="2259372" y="1474971"/>
                    </a:cubicBezTo>
                    <a:lnTo>
                      <a:pt x="2254353" y="1464617"/>
                    </a:lnTo>
                    <a:lnTo>
                      <a:pt x="2259372" y="1454263"/>
                    </a:lnTo>
                    <a:cubicBezTo>
                      <a:pt x="2262471" y="1451613"/>
                      <a:pt x="2266755" y="1449973"/>
                      <a:pt x="2271485" y="1449973"/>
                    </a:cubicBezTo>
                    <a:close/>
                    <a:moveTo>
                      <a:pt x="3143829" y="1446411"/>
                    </a:moveTo>
                    <a:lnTo>
                      <a:pt x="3231862" y="1446411"/>
                    </a:lnTo>
                    <a:cubicBezTo>
                      <a:pt x="3248288" y="1446411"/>
                      <a:pt x="3261603" y="1457793"/>
                      <a:pt x="3261603" y="1471834"/>
                    </a:cubicBezTo>
                    <a:cubicBezTo>
                      <a:pt x="3261603" y="1485875"/>
                      <a:pt x="3248288" y="1497257"/>
                      <a:pt x="3231862" y="1497257"/>
                    </a:cubicBezTo>
                    <a:lnTo>
                      <a:pt x="3143829" y="1497257"/>
                    </a:lnTo>
                    <a:cubicBezTo>
                      <a:pt x="3127404" y="1497257"/>
                      <a:pt x="3114088" y="1485875"/>
                      <a:pt x="3114088" y="1471834"/>
                    </a:cubicBezTo>
                    <a:cubicBezTo>
                      <a:pt x="3114088" y="1457793"/>
                      <a:pt x="3127404" y="1446411"/>
                      <a:pt x="3143829" y="1446411"/>
                    </a:cubicBezTo>
                    <a:close/>
                    <a:moveTo>
                      <a:pt x="6122639" y="1440822"/>
                    </a:moveTo>
                    <a:lnTo>
                      <a:pt x="6139294" y="1440822"/>
                    </a:lnTo>
                    <a:cubicBezTo>
                      <a:pt x="6153092" y="1440822"/>
                      <a:pt x="6164276" y="1450383"/>
                      <a:pt x="6164276" y="1462177"/>
                    </a:cubicBezTo>
                    <a:cubicBezTo>
                      <a:pt x="6164276" y="1473971"/>
                      <a:pt x="6153092" y="1483532"/>
                      <a:pt x="6139294" y="1483532"/>
                    </a:cubicBezTo>
                    <a:lnTo>
                      <a:pt x="6122639" y="1483532"/>
                    </a:lnTo>
                    <a:cubicBezTo>
                      <a:pt x="6108841" y="1483532"/>
                      <a:pt x="6097657" y="1473971"/>
                      <a:pt x="6097657" y="1462177"/>
                    </a:cubicBezTo>
                    <a:cubicBezTo>
                      <a:pt x="6097657" y="1450383"/>
                      <a:pt x="6108841" y="1440822"/>
                      <a:pt x="6122639" y="1440822"/>
                    </a:cubicBezTo>
                    <a:close/>
                    <a:moveTo>
                      <a:pt x="1809431" y="1440822"/>
                    </a:moveTo>
                    <a:lnTo>
                      <a:pt x="1826086" y="1440822"/>
                    </a:lnTo>
                    <a:cubicBezTo>
                      <a:pt x="1839883" y="1440822"/>
                      <a:pt x="1851068" y="1450383"/>
                      <a:pt x="1851068" y="1462177"/>
                    </a:cubicBezTo>
                    <a:cubicBezTo>
                      <a:pt x="1851068" y="1473971"/>
                      <a:pt x="1839883" y="1483532"/>
                      <a:pt x="1826086" y="1483532"/>
                    </a:cubicBezTo>
                    <a:lnTo>
                      <a:pt x="1809431" y="1483532"/>
                    </a:lnTo>
                    <a:cubicBezTo>
                      <a:pt x="1795633" y="1483532"/>
                      <a:pt x="1784449" y="1473971"/>
                      <a:pt x="1784449" y="1462177"/>
                    </a:cubicBezTo>
                    <a:cubicBezTo>
                      <a:pt x="1784449" y="1450383"/>
                      <a:pt x="1795633" y="1440822"/>
                      <a:pt x="1809431" y="1440822"/>
                    </a:cubicBezTo>
                    <a:close/>
                    <a:moveTo>
                      <a:pt x="6211859" y="1440313"/>
                    </a:moveTo>
                    <a:lnTo>
                      <a:pt x="6321307" y="1440313"/>
                    </a:lnTo>
                    <a:cubicBezTo>
                      <a:pt x="6337075" y="1440313"/>
                      <a:pt x="6349858" y="1451240"/>
                      <a:pt x="6349858" y="1464718"/>
                    </a:cubicBezTo>
                    <a:lnTo>
                      <a:pt x="6349857" y="1464718"/>
                    </a:lnTo>
                    <a:cubicBezTo>
                      <a:pt x="6349857" y="1478196"/>
                      <a:pt x="6337074" y="1489123"/>
                      <a:pt x="6321307" y="1489123"/>
                    </a:cubicBezTo>
                    <a:lnTo>
                      <a:pt x="6211859" y="1489123"/>
                    </a:lnTo>
                    <a:cubicBezTo>
                      <a:pt x="6203976" y="1489123"/>
                      <a:pt x="6196838" y="1486391"/>
                      <a:pt x="6191671" y="1481974"/>
                    </a:cubicBezTo>
                    <a:lnTo>
                      <a:pt x="6183309" y="1464718"/>
                    </a:lnTo>
                    <a:lnTo>
                      <a:pt x="6191671" y="1447461"/>
                    </a:lnTo>
                    <a:cubicBezTo>
                      <a:pt x="6196838" y="1443045"/>
                      <a:pt x="6203976" y="1440313"/>
                      <a:pt x="6211859" y="1440313"/>
                    </a:cubicBezTo>
                    <a:close/>
                    <a:moveTo>
                      <a:pt x="1898651" y="1440313"/>
                    </a:moveTo>
                    <a:lnTo>
                      <a:pt x="2008099" y="1440313"/>
                    </a:lnTo>
                    <a:cubicBezTo>
                      <a:pt x="2023867" y="1440313"/>
                      <a:pt x="2036650" y="1451240"/>
                      <a:pt x="2036650" y="1464718"/>
                    </a:cubicBezTo>
                    <a:lnTo>
                      <a:pt x="2036649" y="1464718"/>
                    </a:lnTo>
                    <a:cubicBezTo>
                      <a:pt x="2036649" y="1478196"/>
                      <a:pt x="2023866" y="1489123"/>
                      <a:pt x="2008099" y="1489123"/>
                    </a:cubicBezTo>
                    <a:lnTo>
                      <a:pt x="1898651" y="1489123"/>
                    </a:lnTo>
                    <a:cubicBezTo>
                      <a:pt x="1890768" y="1489123"/>
                      <a:pt x="1883630" y="1486391"/>
                      <a:pt x="1878463" y="1481974"/>
                    </a:cubicBezTo>
                    <a:lnTo>
                      <a:pt x="1870100" y="1464718"/>
                    </a:lnTo>
                    <a:lnTo>
                      <a:pt x="1878463" y="1447461"/>
                    </a:lnTo>
                    <a:cubicBezTo>
                      <a:pt x="1883630" y="1443045"/>
                      <a:pt x="1890768" y="1440313"/>
                      <a:pt x="1898651" y="1440313"/>
                    </a:cubicBezTo>
                    <a:close/>
                    <a:moveTo>
                      <a:pt x="2516295" y="1438785"/>
                    </a:moveTo>
                    <a:lnTo>
                      <a:pt x="2532951" y="1438785"/>
                    </a:lnTo>
                    <a:cubicBezTo>
                      <a:pt x="2546748" y="1438785"/>
                      <a:pt x="2557932" y="1448345"/>
                      <a:pt x="2557932" y="1460139"/>
                    </a:cubicBezTo>
                    <a:cubicBezTo>
                      <a:pt x="2557932" y="1471933"/>
                      <a:pt x="2546748" y="1481494"/>
                      <a:pt x="2532951" y="1481494"/>
                    </a:cubicBezTo>
                    <a:lnTo>
                      <a:pt x="2516295" y="1481494"/>
                    </a:lnTo>
                    <a:cubicBezTo>
                      <a:pt x="2502498" y="1481494"/>
                      <a:pt x="2491313" y="1471933"/>
                      <a:pt x="2491313" y="1460139"/>
                    </a:cubicBezTo>
                    <a:cubicBezTo>
                      <a:pt x="2491313" y="1448345"/>
                      <a:pt x="2502498" y="1438785"/>
                      <a:pt x="2516295" y="1438785"/>
                    </a:cubicBezTo>
                    <a:close/>
                    <a:moveTo>
                      <a:pt x="2741731" y="1438276"/>
                    </a:moveTo>
                    <a:lnTo>
                      <a:pt x="2805973" y="1438276"/>
                    </a:lnTo>
                    <a:cubicBezTo>
                      <a:pt x="2832910" y="1438276"/>
                      <a:pt x="2854748" y="1456942"/>
                      <a:pt x="2854748" y="1479969"/>
                    </a:cubicBezTo>
                    <a:cubicBezTo>
                      <a:pt x="2854748" y="1502995"/>
                      <a:pt x="2832910" y="1521662"/>
                      <a:pt x="2805973" y="1521662"/>
                    </a:cubicBezTo>
                    <a:lnTo>
                      <a:pt x="2741731" y="1521662"/>
                    </a:lnTo>
                    <a:cubicBezTo>
                      <a:pt x="2714794" y="1521662"/>
                      <a:pt x="2692957" y="1502995"/>
                      <a:pt x="2692957" y="1479969"/>
                    </a:cubicBezTo>
                    <a:cubicBezTo>
                      <a:pt x="2692957" y="1456942"/>
                      <a:pt x="2714794" y="1438276"/>
                      <a:pt x="2741731" y="1438276"/>
                    </a:cubicBezTo>
                    <a:close/>
                    <a:moveTo>
                      <a:pt x="4732435" y="1434210"/>
                    </a:moveTo>
                    <a:lnTo>
                      <a:pt x="4864724" y="1434210"/>
                    </a:lnTo>
                    <a:cubicBezTo>
                      <a:pt x="4874185" y="1434210"/>
                      <a:pt x="4881855" y="1440766"/>
                      <a:pt x="4881855" y="1448854"/>
                    </a:cubicBezTo>
                    <a:lnTo>
                      <a:pt x="4881854" y="1448854"/>
                    </a:lnTo>
                    <a:cubicBezTo>
                      <a:pt x="4881854" y="1456941"/>
                      <a:pt x="4874184" y="1463497"/>
                      <a:pt x="4864724" y="1463497"/>
                    </a:cubicBezTo>
                    <a:lnTo>
                      <a:pt x="4732435" y="1463496"/>
                    </a:lnTo>
                    <a:cubicBezTo>
                      <a:pt x="4727704" y="1463496"/>
                      <a:pt x="4723423" y="1461858"/>
                      <a:pt x="4720322" y="1459208"/>
                    </a:cubicBezTo>
                    <a:lnTo>
                      <a:pt x="4715305" y="1448854"/>
                    </a:lnTo>
                    <a:lnTo>
                      <a:pt x="4720322" y="1438499"/>
                    </a:lnTo>
                    <a:cubicBezTo>
                      <a:pt x="4723423" y="1435849"/>
                      <a:pt x="4727704" y="1434210"/>
                      <a:pt x="4732435" y="1434210"/>
                    </a:cubicBezTo>
                    <a:close/>
                    <a:moveTo>
                      <a:pt x="419227" y="1434210"/>
                    </a:moveTo>
                    <a:lnTo>
                      <a:pt x="551516" y="1434210"/>
                    </a:lnTo>
                    <a:cubicBezTo>
                      <a:pt x="560977" y="1434210"/>
                      <a:pt x="568647" y="1440766"/>
                      <a:pt x="568647" y="1448854"/>
                    </a:cubicBezTo>
                    <a:lnTo>
                      <a:pt x="568645" y="1448854"/>
                    </a:lnTo>
                    <a:cubicBezTo>
                      <a:pt x="568645" y="1456941"/>
                      <a:pt x="560976" y="1463497"/>
                      <a:pt x="551516" y="1463497"/>
                    </a:cubicBezTo>
                    <a:lnTo>
                      <a:pt x="419227" y="1463496"/>
                    </a:lnTo>
                    <a:cubicBezTo>
                      <a:pt x="414496" y="1463496"/>
                      <a:pt x="410214" y="1461858"/>
                      <a:pt x="407114" y="1459208"/>
                    </a:cubicBezTo>
                    <a:lnTo>
                      <a:pt x="402096" y="1448854"/>
                    </a:lnTo>
                    <a:lnTo>
                      <a:pt x="407114" y="1438499"/>
                    </a:lnTo>
                    <a:cubicBezTo>
                      <a:pt x="410214" y="1435849"/>
                      <a:pt x="414496" y="1434210"/>
                      <a:pt x="419227" y="1434210"/>
                    </a:cubicBezTo>
                    <a:close/>
                    <a:moveTo>
                      <a:pt x="5809050" y="1432686"/>
                    </a:moveTo>
                    <a:lnTo>
                      <a:pt x="5917546" y="1432686"/>
                    </a:lnTo>
                    <a:cubicBezTo>
                      <a:pt x="5927007" y="1432686"/>
                      <a:pt x="5934677" y="1439242"/>
                      <a:pt x="5934677" y="1447329"/>
                    </a:cubicBezTo>
                    <a:lnTo>
                      <a:pt x="5934676" y="1447329"/>
                    </a:lnTo>
                    <a:cubicBezTo>
                      <a:pt x="5934676" y="1455416"/>
                      <a:pt x="5927006" y="1461973"/>
                      <a:pt x="5917545" y="1461973"/>
                    </a:cubicBezTo>
                    <a:lnTo>
                      <a:pt x="5809050" y="1461972"/>
                    </a:lnTo>
                    <a:cubicBezTo>
                      <a:pt x="5804320" y="1461972"/>
                      <a:pt x="5800038" y="1460333"/>
                      <a:pt x="5796937" y="1457683"/>
                    </a:cubicBezTo>
                    <a:lnTo>
                      <a:pt x="5791920" y="1447329"/>
                    </a:lnTo>
                    <a:lnTo>
                      <a:pt x="5796937" y="1436975"/>
                    </a:lnTo>
                    <a:cubicBezTo>
                      <a:pt x="5800038" y="1434325"/>
                      <a:pt x="5804320" y="1432686"/>
                      <a:pt x="5809050" y="1432686"/>
                    </a:cubicBezTo>
                    <a:close/>
                    <a:moveTo>
                      <a:pt x="1495842" y="1432686"/>
                    </a:moveTo>
                    <a:lnTo>
                      <a:pt x="1604338" y="1432686"/>
                    </a:lnTo>
                    <a:cubicBezTo>
                      <a:pt x="1613798" y="1432686"/>
                      <a:pt x="1621468" y="1439242"/>
                      <a:pt x="1621468" y="1447329"/>
                    </a:cubicBezTo>
                    <a:cubicBezTo>
                      <a:pt x="1621468" y="1455416"/>
                      <a:pt x="1613798" y="1461973"/>
                      <a:pt x="1604337" y="1461973"/>
                    </a:cubicBezTo>
                    <a:lnTo>
                      <a:pt x="1495842" y="1461972"/>
                    </a:lnTo>
                    <a:cubicBezTo>
                      <a:pt x="1491112" y="1461972"/>
                      <a:pt x="1486830" y="1460333"/>
                      <a:pt x="1483729" y="1457683"/>
                    </a:cubicBezTo>
                    <a:lnTo>
                      <a:pt x="1478711" y="1447329"/>
                    </a:lnTo>
                    <a:lnTo>
                      <a:pt x="1483729" y="1436975"/>
                    </a:lnTo>
                    <a:cubicBezTo>
                      <a:pt x="1486830" y="1434325"/>
                      <a:pt x="1491112" y="1432686"/>
                      <a:pt x="1495842" y="1432686"/>
                    </a:cubicBezTo>
                    <a:close/>
                    <a:moveTo>
                      <a:pt x="3697486" y="1431362"/>
                    </a:moveTo>
                    <a:lnTo>
                      <a:pt x="3829766" y="1431362"/>
                    </a:lnTo>
                    <a:cubicBezTo>
                      <a:pt x="3834497" y="1431362"/>
                      <a:pt x="3838779" y="1433001"/>
                      <a:pt x="3841879" y="1435651"/>
                    </a:cubicBezTo>
                    <a:lnTo>
                      <a:pt x="3846896" y="1446006"/>
                    </a:lnTo>
                    <a:lnTo>
                      <a:pt x="3841879" y="1456359"/>
                    </a:lnTo>
                    <a:cubicBezTo>
                      <a:pt x="3838779" y="1459009"/>
                      <a:pt x="3834497" y="1460649"/>
                      <a:pt x="3829766" y="1460649"/>
                    </a:cubicBezTo>
                    <a:lnTo>
                      <a:pt x="3697485" y="1460649"/>
                    </a:lnTo>
                    <a:cubicBezTo>
                      <a:pt x="3688024" y="1460649"/>
                      <a:pt x="3680354" y="1454092"/>
                      <a:pt x="3680354" y="1446005"/>
                    </a:cubicBezTo>
                    <a:lnTo>
                      <a:pt x="3680355" y="1446005"/>
                    </a:lnTo>
                    <a:cubicBezTo>
                      <a:pt x="3680355" y="1437918"/>
                      <a:pt x="3688025" y="1431362"/>
                      <a:pt x="3697486" y="1431362"/>
                    </a:cubicBezTo>
                    <a:close/>
                    <a:moveTo>
                      <a:pt x="4361982" y="1430144"/>
                    </a:moveTo>
                    <a:lnTo>
                      <a:pt x="4426225" y="1430144"/>
                    </a:lnTo>
                    <a:cubicBezTo>
                      <a:pt x="4453162" y="1430144"/>
                      <a:pt x="4475000" y="1448810"/>
                      <a:pt x="4475000" y="1471837"/>
                    </a:cubicBezTo>
                    <a:cubicBezTo>
                      <a:pt x="4475000" y="1494863"/>
                      <a:pt x="4453162" y="1513530"/>
                      <a:pt x="4426225" y="1513530"/>
                    </a:cubicBezTo>
                    <a:lnTo>
                      <a:pt x="4361982" y="1513530"/>
                    </a:lnTo>
                    <a:cubicBezTo>
                      <a:pt x="4335045" y="1513530"/>
                      <a:pt x="4313208" y="1494863"/>
                      <a:pt x="4313208" y="1471837"/>
                    </a:cubicBezTo>
                    <a:cubicBezTo>
                      <a:pt x="4313208" y="1448810"/>
                      <a:pt x="4335045" y="1430144"/>
                      <a:pt x="4361982" y="1430144"/>
                    </a:cubicBezTo>
                    <a:close/>
                    <a:moveTo>
                      <a:pt x="48774" y="1430144"/>
                    </a:moveTo>
                    <a:lnTo>
                      <a:pt x="113017" y="1430144"/>
                    </a:lnTo>
                    <a:cubicBezTo>
                      <a:pt x="139954" y="1430144"/>
                      <a:pt x="161791" y="1448810"/>
                      <a:pt x="161791" y="1471837"/>
                    </a:cubicBezTo>
                    <a:cubicBezTo>
                      <a:pt x="161791" y="1494863"/>
                      <a:pt x="139954" y="1513530"/>
                      <a:pt x="113017" y="1513530"/>
                    </a:cubicBezTo>
                    <a:lnTo>
                      <a:pt x="48774" y="1513530"/>
                    </a:lnTo>
                    <a:cubicBezTo>
                      <a:pt x="21837" y="1513530"/>
                      <a:pt x="0" y="1494863"/>
                      <a:pt x="0" y="1471837"/>
                    </a:cubicBezTo>
                    <a:cubicBezTo>
                      <a:pt x="0" y="1448810"/>
                      <a:pt x="21837" y="1430144"/>
                      <a:pt x="48774" y="1430144"/>
                    </a:cubicBezTo>
                    <a:close/>
                    <a:moveTo>
                      <a:pt x="6399822" y="1428110"/>
                    </a:moveTo>
                    <a:lnTo>
                      <a:pt x="6509270" y="1428110"/>
                    </a:lnTo>
                    <a:cubicBezTo>
                      <a:pt x="6525038" y="1428110"/>
                      <a:pt x="6537820" y="1439037"/>
                      <a:pt x="6537820" y="1452515"/>
                    </a:cubicBezTo>
                    <a:cubicBezTo>
                      <a:pt x="6537820" y="1465993"/>
                      <a:pt x="6525037" y="1476920"/>
                      <a:pt x="6509269" y="1476920"/>
                    </a:cubicBezTo>
                    <a:lnTo>
                      <a:pt x="6399822" y="1476920"/>
                    </a:lnTo>
                    <a:cubicBezTo>
                      <a:pt x="6391938" y="1476920"/>
                      <a:pt x="6384801" y="1474188"/>
                      <a:pt x="6379634" y="1469772"/>
                    </a:cubicBezTo>
                    <a:lnTo>
                      <a:pt x="6371271" y="1452515"/>
                    </a:lnTo>
                    <a:lnTo>
                      <a:pt x="6379634" y="1435258"/>
                    </a:lnTo>
                    <a:cubicBezTo>
                      <a:pt x="6384801" y="1430842"/>
                      <a:pt x="6391938" y="1428110"/>
                      <a:pt x="6399822" y="1428110"/>
                    </a:cubicBezTo>
                    <a:close/>
                    <a:moveTo>
                      <a:pt x="2086614" y="1428110"/>
                    </a:moveTo>
                    <a:lnTo>
                      <a:pt x="2196062" y="1428110"/>
                    </a:lnTo>
                    <a:cubicBezTo>
                      <a:pt x="2211830" y="1428110"/>
                      <a:pt x="2224613" y="1439037"/>
                      <a:pt x="2224613" y="1452515"/>
                    </a:cubicBezTo>
                    <a:lnTo>
                      <a:pt x="2224611" y="1452515"/>
                    </a:lnTo>
                    <a:cubicBezTo>
                      <a:pt x="2224611" y="1465993"/>
                      <a:pt x="2211829" y="1476920"/>
                      <a:pt x="2196061" y="1476920"/>
                    </a:cubicBezTo>
                    <a:lnTo>
                      <a:pt x="2086614" y="1476920"/>
                    </a:lnTo>
                    <a:cubicBezTo>
                      <a:pt x="2078730" y="1476920"/>
                      <a:pt x="2071592" y="1474188"/>
                      <a:pt x="2066425" y="1469772"/>
                    </a:cubicBezTo>
                    <a:lnTo>
                      <a:pt x="2058063" y="1452515"/>
                    </a:lnTo>
                    <a:lnTo>
                      <a:pt x="2066425" y="1435258"/>
                    </a:lnTo>
                    <a:cubicBezTo>
                      <a:pt x="2071592" y="1430842"/>
                      <a:pt x="2078730" y="1428110"/>
                      <a:pt x="2086614" y="1428110"/>
                    </a:cubicBezTo>
                    <a:close/>
                    <a:moveTo>
                      <a:pt x="3499530" y="1426072"/>
                    </a:moveTo>
                    <a:lnTo>
                      <a:pt x="3604218" y="1426072"/>
                    </a:lnTo>
                    <a:cubicBezTo>
                      <a:pt x="3637069" y="1426072"/>
                      <a:pt x="3663700" y="1448836"/>
                      <a:pt x="3663700" y="1476918"/>
                    </a:cubicBezTo>
                    <a:cubicBezTo>
                      <a:pt x="3663700" y="1497978"/>
                      <a:pt x="3648720" y="1516049"/>
                      <a:pt x="3627371" y="1523767"/>
                    </a:cubicBezTo>
                    <a:lnTo>
                      <a:pt x="3615992" y="1525731"/>
                    </a:lnTo>
                    <a:lnTo>
                      <a:pt x="3487756" y="1525731"/>
                    </a:lnTo>
                    <a:lnTo>
                      <a:pt x="3476377" y="1523767"/>
                    </a:lnTo>
                    <a:cubicBezTo>
                      <a:pt x="3455028" y="1516049"/>
                      <a:pt x="3440048" y="1497978"/>
                      <a:pt x="3440048" y="1476918"/>
                    </a:cubicBezTo>
                    <a:cubicBezTo>
                      <a:pt x="3440048" y="1448836"/>
                      <a:pt x="3466679" y="1426072"/>
                      <a:pt x="3499530" y="1426072"/>
                    </a:cubicBezTo>
                    <a:close/>
                    <a:moveTo>
                      <a:pt x="5255988" y="1424041"/>
                    </a:moveTo>
                    <a:lnTo>
                      <a:pt x="5344021" y="1424041"/>
                    </a:lnTo>
                    <a:cubicBezTo>
                      <a:pt x="5360446" y="1424041"/>
                      <a:pt x="5373762" y="1435423"/>
                      <a:pt x="5373762" y="1449464"/>
                    </a:cubicBezTo>
                    <a:cubicBezTo>
                      <a:pt x="5373762" y="1463505"/>
                      <a:pt x="5360446" y="1474887"/>
                      <a:pt x="5344021" y="1474887"/>
                    </a:cubicBezTo>
                    <a:lnTo>
                      <a:pt x="5255988" y="1474887"/>
                    </a:lnTo>
                    <a:cubicBezTo>
                      <a:pt x="5239563" y="1474887"/>
                      <a:pt x="5226247" y="1463505"/>
                      <a:pt x="5226247" y="1449464"/>
                    </a:cubicBezTo>
                    <a:cubicBezTo>
                      <a:pt x="5226247" y="1435423"/>
                      <a:pt x="5239563" y="1424041"/>
                      <a:pt x="5255988" y="1424041"/>
                    </a:cubicBezTo>
                    <a:close/>
                    <a:moveTo>
                      <a:pt x="942780" y="1424041"/>
                    </a:moveTo>
                    <a:lnTo>
                      <a:pt x="1030813" y="1424041"/>
                    </a:lnTo>
                    <a:cubicBezTo>
                      <a:pt x="1047238" y="1424041"/>
                      <a:pt x="1060554" y="1435423"/>
                      <a:pt x="1060554" y="1449464"/>
                    </a:cubicBezTo>
                    <a:cubicBezTo>
                      <a:pt x="1060554" y="1463505"/>
                      <a:pt x="1047238" y="1474887"/>
                      <a:pt x="1030813" y="1474887"/>
                    </a:cubicBezTo>
                    <a:lnTo>
                      <a:pt x="942780" y="1474887"/>
                    </a:lnTo>
                    <a:cubicBezTo>
                      <a:pt x="926355" y="1474887"/>
                      <a:pt x="913039" y="1463505"/>
                      <a:pt x="913039" y="1449464"/>
                    </a:cubicBezTo>
                    <a:cubicBezTo>
                      <a:pt x="913039" y="1435423"/>
                      <a:pt x="926355" y="1424041"/>
                      <a:pt x="942780" y="1424041"/>
                    </a:cubicBezTo>
                    <a:close/>
                    <a:moveTo>
                      <a:pt x="4915043" y="1422009"/>
                    </a:moveTo>
                    <a:lnTo>
                      <a:pt x="5023538" y="1422009"/>
                    </a:lnTo>
                    <a:cubicBezTo>
                      <a:pt x="5032998" y="1422009"/>
                      <a:pt x="5040669" y="1428565"/>
                      <a:pt x="5040669" y="1436652"/>
                    </a:cubicBezTo>
                    <a:lnTo>
                      <a:pt x="5040668" y="1436652"/>
                    </a:lnTo>
                    <a:cubicBezTo>
                      <a:pt x="5040668" y="1444739"/>
                      <a:pt x="5032998" y="1451295"/>
                      <a:pt x="5023538" y="1451295"/>
                    </a:cubicBezTo>
                    <a:lnTo>
                      <a:pt x="4915043" y="1451295"/>
                    </a:lnTo>
                    <a:cubicBezTo>
                      <a:pt x="4910312" y="1451295"/>
                      <a:pt x="4906029" y="1449656"/>
                      <a:pt x="4902930" y="1447006"/>
                    </a:cubicBezTo>
                    <a:lnTo>
                      <a:pt x="4897912" y="1436652"/>
                    </a:lnTo>
                    <a:lnTo>
                      <a:pt x="4902930" y="1426298"/>
                    </a:lnTo>
                    <a:cubicBezTo>
                      <a:pt x="4906029" y="1423648"/>
                      <a:pt x="4910312" y="1422009"/>
                      <a:pt x="4915043" y="1422009"/>
                    </a:cubicBezTo>
                    <a:close/>
                    <a:moveTo>
                      <a:pt x="601835" y="1422009"/>
                    </a:moveTo>
                    <a:lnTo>
                      <a:pt x="710330" y="1422009"/>
                    </a:lnTo>
                    <a:cubicBezTo>
                      <a:pt x="719790" y="1422009"/>
                      <a:pt x="727461" y="1428565"/>
                      <a:pt x="727461" y="1436652"/>
                    </a:cubicBezTo>
                    <a:lnTo>
                      <a:pt x="727460" y="1436652"/>
                    </a:lnTo>
                    <a:cubicBezTo>
                      <a:pt x="727460" y="1444739"/>
                      <a:pt x="719790" y="1451295"/>
                      <a:pt x="710329" y="1451295"/>
                    </a:cubicBezTo>
                    <a:lnTo>
                      <a:pt x="601835" y="1451295"/>
                    </a:lnTo>
                    <a:cubicBezTo>
                      <a:pt x="597104" y="1451295"/>
                      <a:pt x="592821" y="1449656"/>
                      <a:pt x="589722" y="1447006"/>
                    </a:cubicBezTo>
                    <a:lnTo>
                      <a:pt x="584704" y="1436652"/>
                    </a:lnTo>
                    <a:lnTo>
                      <a:pt x="589722" y="1426298"/>
                    </a:lnTo>
                    <a:cubicBezTo>
                      <a:pt x="592821" y="1423648"/>
                      <a:pt x="597104" y="1422009"/>
                      <a:pt x="601835" y="1422009"/>
                    </a:cubicBezTo>
                    <a:close/>
                    <a:moveTo>
                      <a:pt x="5429079" y="1419975"/>
                    </a:moveTo>
                    <a:lnTo>
                      <a:pt x="5538527" y="1419975"/>
                    </a:lnTo>
                    <a:cubicBezTo>
                      <a:pt x="5554294" y="1419975"/>
                      <a:pt x="5567077" y="1430902"/>
                      <a:pt x="5567077" y="1444380"/>
                    </a:cubicBezTo>
                    <a:cubicBezTo>
                      <a:pt x="5567077" y="1457858"/>
                      <a:pt x="5554294" y="1468785"/>
                      <a:pt x="5538526" y="1468785"/>
                    </a:cubicBezTo>
                    <a:lnTo>
                      <a:pt x="5429079" y="1468784"/>
                    </a:lnTo>
                    <a:cubicBezTo>
                      <a:pt x="5421195" y="1468784"/>
                      <a:pt x="5414057" y="1466053"/>
                      <a:pt x="5408891" y="1461636"/>
                    </a:cubicBezTo>
                    <a:lnTo>
                      <a:pt x="5400528" y="1444380"/>
                    </a:lnTo>
                    <a:lnTo>
                      <a:pt x="5408891" y="1427123"/>
                    </a:lnTo>
                    <a:cubicBezTo>
                      <a:pt x="5414057" y="1422707"/>
                      <a:pt x="5421195" y="1419975"/>
                      <a:pt x="5429079" y="1419975"/>
                    </a:cubicBezTo>
                    <a:close/>
                    <a:moveTo>
                      <a:pt x="1115871" y="1419975"/>
                    </a:moveTo>
                    <a:lnTo>
                      <a:pt x="1225319" y="1419975"/>
                    </a:lnTo>
                    <a:cubicBezTo>
                      <a:pt x="1241086" y="1419975"/>
                      <a:pt x="1253869" y="1430902"/>
                      <a:pt x="1253869" y="1444380"/>
                    </a:cubicBezTo>
                    <a:cubicBezTo>
                      <a:pt x="1253869" y="1457858"/>
                      <a:pt x="1241086" y="1468785"/>
                      <a:pt x="1225318" y="1468785"/>
                    </a:cubicBezTo>
                    <a:lnTo>
                      <a:pt x="1115871" y="1468784"/>
                    </a:lnTo>
                    <a:cubicBezTo>
                      <a:pt x="1107987" y="1468784"/>
                      <a:pt x="1100849" y="1466053"/>
                      <a:pt x="1095683" y="1461636"/>
                    </a:cubicBezTo>
                    <a:lnTo>
                      <a:pt x="1087320" y="1444380"/>
                    </a:lnTo>
                    <a:lnTo>
                      <a:pt x="1095683" y="1427123"/>
                    </a:lnTo>
                    <a:cubicBezTo>
                      <a:pt x="1100849" y="1422707"/>
                      <a:pt x="1107987" y="1419975"/>
                      <a:pt x="1115871" y="1419975"/>
                    </a:cubicBezTo>
                    <a:close/>
                    <a:moveTo>
                      <a:pt x="3946827" y="1417937"/>
                    </a:moveTo>
                    <a:lnTo>
                      <a:pt x="4051515" y="1417937"/>
                    </a:lnTo>
                    <a:cubicBezTo>
                      <a:pt x="4084366" y="1417937"/>
                      <a:pt x="4110996" y="1440701"/>
                      <a:pt x="4110996" y="1468782"/>
                    </a:cubicBezTo>
                    <a:cubicBezTo>
                      <a:pt x="4110996" y="1496864"/>
                      <a:pt x="4084366" y="1519628"/>
                      <a:pt x="4051515" y="1519628"/>
                    </a:cubicBezTo>
                    <a:lnTo>
                      <a:pt x="3946827" y="1519628"/>
                    </a:lnTo>
                    <a:cubicBezTo>
                      <a:pt x="3913975" y="1519628"/>
                      <a:pt x="3887345" y="1496864"/>
                      <a:pt x="3887345" y="1468782"/>
                    </a:cubicBezTo>
                    <a:cubicBezTo>
                      <a:pt x="3887345" y="1440701"/>
                      <a:pt x="3913975" y="1417937"/>
                      <a:pt x="3946827" y="1417937"/>
                    </a:cubicBezTo>
                    <a:close/>
                    <a:moveTo>
                      <a:pt x="5983451" y="1411840"/>
                    </a:moveTo>
                    <a:lnTo>
                      <a:pt x="6000106" y="1411840"/>
                    </a:lnTo>
                    <a:cubicBezTo>
                      <a:pt x="6013904" y="1411840"/>
                      <a:pt x="6025088" y="1421401"/>
                      <a:pt x="6025088" y="1433195"/>
                    </a:cubicBezTo>
                    <a:cubicBezTo>
                      <a:pt x="6025088" y="1444989"/>
                      <a:pt x="6013904" y="1454550"/>
                      <a:pt x="6000106" y="1454550"/>
                    </a:cubicBezTo>
                    <a:lnTo>
                      <a:pt x="5983451" y="1454550"/>
                    </a:lnTo>
                    <a:cubicBezTo>
                      <a:pt x="5969653" y="1454550"/>
                      <a:pt x="5958469" y="1444989"/>
                      <a:pt x="5958469" y="1433195"/>
                    </a:cubicBezTo>
                    <a:cubicBezTo>
                      <a:pt x="5958469" y="1421401"/>
                      <a:pt x="5969653" y="1411840"/>
                      <a:pt x="5983451" y="1411840"/>
                    </a:cubicBezTo>
                    <a:close/>
                    <a:moveTo>
                      <a:pt x="1670243" y="1411840"/>
                    </a:moveTo>
                    <a:lnTo>
                      <a:pt x="1686898" y="1411840"/>
                    </a:lnTo>
                    <a:cubicBezTo>
                      <a:pt x="1700696" y="1411840"/>
                      <a:pt x="1711880" y="1421401"/>
                      <a:pt x="1711880" y="1433195"/>
                    </a:cubicBezTo>
                    <a:cubicBezTo>
                      <a:pt x="1711880" y="1444989"/>
                      <a:pt x="1700696" y="1454550"/>
                      <a:pt x="1686898" y="1454550"/>
                    </a:cubicBezTo>
                    <a:lnTo>
                      <a:pt x="1670243" y="1454550"/>
                    </a:lnTo>
                    <a:cubicBezTo>
                      <a:pt x="1656445" y="1454550"/>
                      <a:pt x="1645261" y="1444989"/>
                      <a:pt x="1645261" y="1433195"/>
                    </a:cubicBezTo>
                    <a:cubicBezTo>
                      <a:pt x="1645261" y="1421401"/>
                      <a:pt x="1656445" y="1411840"/>
                      <a:pt x="1670243" y="1411840"/>
                    </a:cubicBezTo>
                    <a:close/>
                    <a:moveTo>
                      <a:pt x="3324653" y="1411838"/>
                    </a:moveTo>
                    <a:lnTo>
                      <a:pt x="3374619" y="1411838"/>
                    </a:lnTo>
                    <a:cubicBezTo>
                      <a:pt x="3401557" y="1411838"/>
                      <a:pt x="3423393" y="1430504"/>
                      <a:pt x="3423393" y="1453530"/>
                    </a:cubicBezTo>
                    <a:cubicBezTo>
                      <a:pt x="3423393" y="1476557"/>
                      <a:pt x="3401557" y="1495223"/>
                      <a:pt x="3374619" y="1495223"/>
                    </a:cubicBezTo>
                    <a:lnTo>
                      <a:pt x="3324653" y="1495223"/>
                    </a:lnTo>
                    <a:cubicBezTo>
                      <a:pt x="3297715" y="1495223"/>
                      <a:pt x="3275879" y="1476557"/>
                      <a:pt x="3275879" y="1453530"/>
                    </a:cubicBezTo>
                    <a:cubicBezTo>
                      <a:pt x="3275879" y="1430504"/>
                      <a:pt x="3297715" y="1411838"/>
                      <a:pt x="3324653" y="1411838"/>
                    </a:cubicBezTo>
                    <a:close/>
                    <a:moveTo>
                      <a:pt x="5617041" y="1407772"/>
                    </a:moveTo>
                    <a:lnTo>
                      <a:pt x="5726489" y="1407772"/>
                    </a:lnTo>
                    <a:cubicBezTo>
                      <a:pt x="5742257" y="1407772"/>
                      <a:pt x="5755040" y="1418699"/>
                      <a:pt x="5755040" y="1432177"/>
                    </a:cubicBezTo>
                    <a:lnTo>
                      <a:pt x="5755039" y="1432177"/>
                    </a:lnTo>
                    <a:cubicBezTo>
                      <a:pt x="5755039" y="1445655"/>
                      <a:pt x="5742256" y="1456582"/>
                      <a:pt x="5726489" y="1456582"/>
                    </a:cubicBezTo>
                    <a:lnTo>
                      <a:pt x="5617041" y="1456581"/>
                    </a:lnTo>
                    <a:cubicBezTo>
                      <a:pt x="5609158" y="1456581"/>
                      <a:pt x="5602020" y="1453850"/>
                      <a:pt x="5596853" y="1449433"/>
                    </a:cubicBezTo>
                    <a:lnTo>
                      <a:pt x="5588491" y="1432177"/>
                    </a:lnTo>
                    <a:lnTo>
                      <a:pt x="5596853" y="1414920"/>
                    </a:lnTo>
                    <a:cubicBezTo>
                      <a:pt x="5602020" y="1410504"/>
                      <a:pt x="5609158" y="1407772"/>
                      <a:pt x="5617041" y="1407772"/>
                    </a:cubicBezTo>
                    <a:close/>
                    <a:moveTo>
                      <a:pt x="1303833" y="1407772"/>
                    </a:moveTo>
                    <a:lnTo>
                      <a:pt x="1413281" y="1407772"/>
                    </a:lnTo>
                    <a:cubicBezTo>
                      <a:pt x="1429049" y="1407772"/>
                      <a:pt x="1441831" y="1418699"/>
                      <a:pt x="1441831" y="1432177"/>
                    </a:cubicBezTo>
                    <a:cubicBezTo>
                      <a:pt x="1441831" y="1445655"/>
                      <a:pt x="1429048" y="1456582"/>
                      <a:pt x="1413281" y="1456582"/>
                    </a:cubicBezTo>
                    <a:lnTo>
                      <a:pt x="1303833" y="1456581"/>
                    </a:lnTo>
                    <a:cubicBezTo>
                      <a:pt x="1295950" y="1456581"/>
                      <a:pt x="1288812" y="1453850"/>
                      <a:pt x="1283645" y="1449433"/>
                    </a:cubicBezTo>
                    <a:lnTo>
                      <a:pt x="1275283" y="1432177"/>
                    </a:lnTo>
                    <a:lnTo>
                      <a:pt x="1283645" y="1414920"/>
                    </a:lnTo>
                    <a:cubicBezTo>
                      <a:pt x="1288812" y="1410504"/>
                      <a:pt x="1295950" y="1407772"/>
                      <a:pt x="1303833" y="1407772"/>
                    </a:cubicBezTo>
                    <a:close/>
                    <a:moveTo>
                      <a:pt x="4147874" y="1407769"/>
                    </a:moveTo>
                    <a:lnTo>
                      <a:pt x="4164529" y="1407769"/>
                    </a:lnTo>
                    <a:cubicBezTo>
                      <a:pt x="4178327" y="1407769"/>
                      <a:pt x="4189512" y="1417329"/>
                      <a:pt x="4189512" y="1429123"/>
                    </a:cubicBezTo>
                    <a:cubicBezTo>
                      <a:pt x="4189512" y="1440918"/>
                      <a:pt x="4178327" y="1450478"/>
                      <a:pt x="4164529" y="1450478"/>
                    </a:cubicBezTo>
                    <a:lnTo>
                      <a:pt x="4147874" y="1450478"/>
                    </a:lnTo>
                    <a:cubicBezTo>
                      <a:pt x="4134076" y="1450478"/>
                      <a:pt x="4122892" y="1440918"/>
                      <a:pt x="4122892" y="1429123"/>
                    </a:cubicBezTo>
                    <a:cubicBezTo>
                      <a:pt x="4122892" y="1417329"/>
                      <a:pt x="4134076" y="1407769"/>
                      <a:pt x="4147874" y="1407769"/>
                    </a:cubicBezTo>
                    <a:close/>
                    <a:moveTo>
                      <a:pt x="4234719" y="1403700"/>
                    </a:moveTo>
                    <a:lnTo>
                      <a:pt x="4296579" y="1403700"/>
                    </a:lnTo>
                    <a:cubicBezTo>
                      <a:pt x="4311034" y="1403700"/>
                      <a:pt x="4322753" y="1413717"/>
                      <a:pt x="4322753" y="1426073"/>
                    </a:cubicBezTo>
                    <a:cubicBezTo>
                      <a:pt x="4322753" y="1438429"/>
                      <a:pt x="4311034" y="1448446"/>
                      <a:pt x="4296579" y="1448446"/>
                    </a:cubicBezTo>
                    <a:lnTo>
                      <a:pt x="4234719" y="1448446"/>
                    </a:lnTo>
                    <a:cubicBezTo>
                      <a:pt x="4220265" y="1448446"/>
                      <a:pt x="4208547" y="1438429"/>
                      <a:pt x="4208547" y="1426073"/>
                    </a:cubicBezTo>
                    <a:cubicBezTo>
                      <a:pt x="4208547" y="1413717"/>
                      <a:pt x="4220265" y="1403700"/>
                      <a:pt x="4234719" y="1403700"/>
                    </a:cubicBezTo>
                    <a:close/>
                    <a:moveTo>
                      <a:pt x="2928505" y="1401667"/>
                    </a:moveTo>
                    <a:lnTo>
                      <a:pt x="3033193" y="1401667"/>
                    </a:lnTo>
                    <a:cubicBezTo>
                      <a:pt x="3066044" y="1401667"/>
                      <a:pt x="3092675" y="1424431"/>
                      <a:pt x="3092675" y="1452512"/>
                    </a:cubicBezTo>
                    <a:cubicBezTo>
                      <a:pt x="3092675" y="1480593"/>
                      <a:pt x="3066044" y="1503357"/>
                      <a:pt x="3033193" y="1503357"/>
                    </a:cubicBezTo>
                    <a:lnTo>
                      <a:pt x="2928505" y="1503357"/>
                    </a:lnTo>
                    <a:cubicBezTo>
                      <a:pt x="2895654" y="1503357"/>
                      <a:pt x="2869023" y="1480593"/>
                      <a:pt x="2869023" y="1452512"/>
                    </a:cubicBezTo>
                    <a:cubicBezTo>
                      <a:pt x="2869023" y="1424431"/>
                      <a:pt x="2895654" y="1401667"/>
                      <a:pt x="2928505" y="1401667"/>
                    </a:cubicBezTo>
                    <a:close/>
                    <a:moveTo>
                      <a:pt x="2602841" y="1400144"/>
                    </a:moveTo>
                    <a:lnTo>
                      <a:pt x="2620093" y="1400145"/>
                    </a:lnTo>
                    <a:cubicBezTo>
                      <a:pt x="2629044" y="1400145"/>
                      <a:pt x="2637148" y="1403246"/>
                      <a:pt x="2643015" y="1408261"/>
                    </a:cubicBezTo>
                    <a:lnTo>
                      <a:pt x="2652510" y="1427854"/>
                    </a:lnTo>
                    <a:lnTo>
                      <a:pt x="2643015" y="1447448"/>
                    </a:lnTo>
                    <a:cubicBezTo>
                      <a:pt x="2637148" y="1452462"/>
                      <a:pt x="2629044" y="1455564"/>
                      <a:pt x="2620093" y="1455564"/>
                    </a:cubicBezTo>
                    <a:lnTo>
                      <a:pt x="2602840" y="1455564"/>
                    </a:lnTo>
                    <a:cubicBezTo>
                      <a:pt x="2584937" y="1455564"/>
                      <a:pt x="2570424" y="1443158"/>
                      <a:pt x="2570424" y="1427854"/>
                    </a:cubicBezTo>
                    <a:lnTo>
                      <a:pt x="2570425" y="1427854"/>
                    </a:lnTo>
                    <a:cubicBezTo>
                      <a:pt x="2570425" y="1412550"/>
                      <a:pt x="2584938" y="1400144"/>
                      <a:pt x="2602841" y="1400144"/>
                    </a:cubicBezTo>
                    <a:close/>
                    <a:moveTo>
                      <a:pt x="6749047" y="1397534"/>
                    </a:moveTo>
                    <a:lnTo>
                      <a:pt x="6775111" y="1460727"/>
                    </a:lnTo>
                    <a:lnTo>
                      <a:pt x="6767469" y="1459408"/>
                    </a:lnTo>
                    <a:cubicBezTo>
                      <a:pt x="6749964" y="1453079"/>
                      <a:pt x="6737680" y="1438262"/>
                      <a:pt x="6737680" y="1420991"/>
                    </a:cubicBezTo>
                    <a:close/>
                    <a:moveTo>
                      <a:pt x="2710088" y="1392719"/>
                    </a:moveTo>
                    <a:lnTo>
                      <a:pt x="2842375" y="1392720"/>
                    </a:lnTo>
                    <a:cubicBezTo>
                      <a:pt x="2847105" y="1392720"/>
                      <a:pt x="2851388" y="1394359"/>
                      <a:pt x="2854488" y="1397009"/>
                    </a:cubicBezTo>
                    <a:lnTo>
                      <a:pt x="2859506" y="1407363"/>
                    </a:lnTo>
                    <a:lnTo>
                      <a:pt x="2854488" y="1417717"/>
                    </a:lnTo>
                    <a:cubicBezTo>
                      <a:pt x="2851388" y="1420367"/>
                      <a:pt x="2847105" y="1422006"/>
                      <a:pt x="2842375" y="1422006"/>
                    </a:cubicBezTo>
                    <a:lnTo>
                      <a:pt x="2710087" y="1422006"/>
                    </a:lnTo>
                    <a:cubicBezTo>
                      <a:pt x="2700626" y="1422006"/>
                      <a:pt x="2692956" y="1415450"/>
                      <a:pt x="2692956" y="1407363"/>
                    </a:cubicBezTo>
                    <a:lnTo>
                      <a:pt x="2692957" y="1407363"/>
                    </a:lnTo>
                    <a:cubicBezTo>
                      <a:pt x="2692957" y="1399275"/>
                      <a:pt x="2700627" y="1392719"/>
                      <a:pt x="2710088" y="1392719"/>
                    </a:cubicBezTo>
                    <a:close/>
                    <a:moveTo>
                      <a:pt x="6568750" y="1387434"/>
                    </a:moveTo>
                    <a:lnTo>
                      <a:pt x="6678198" y="1387434"/>
                    </a:lnTo>
                    <a:cubicBezTo>
                      <a:pt x="6693966" y="1387434"/>
                      <a:pt x="6706749" y="1398361"/>
                      <a:pt x="6706749" y="1411839"/>
                    </a:cubicBezTo>
                    <a:lnTo>
                      <a:pt x="6706748" y="1411839"/>
                    </a:lnTo>
                    <a:cubicBezTo>
                      <a:pt x="6706748" y="1425317"/>
                      <a:pt x="6693965" y="1436244"/>
                      <a:pt x="6678197" y="1436244"/>
                    </a:cubicBezTo>
                    <a:lnTo>
                      <a:pt x="6568750" y="1436243"/>
                    </a:lnTo>
                    <a:cubicBezTo>
                      <a:pt x="6560867" y="1436243"/>
                      <a:pt x="6553729" y="1433512"/>
                      <a:pt x="6548562" y="1429095"/>
                    </a:cubicBezTo>
                    <a:lnTo>
                      <a:pt x="6540200" y="1411839"/>
                    </a:lnTo>
                    <a:lnTo>
                      <a:pt x="6548562" y="1394582"/>
                    </a:lnTo>
                    <a:cubicBezTo>
                      <a:pt x="6553729" y="1390166"/>
                      <a:pt x="6560867" y="1387434"/>
                      <a:pt x="6568750" y="1387434"/>
                    </a:cubicBezTo>
                    <a:close/>
                    <a:moveTo>
                      <a:pt x="2255542" y="1387434"/>
                    </a:moveTo>
                    <a:lnTo>
                      <a:pt x="2364990" y="1387434"/>
                    </a:lnTo>
                    <a:cubicBezTo>
                      <a:pt x="2380758" y="1387434"/>
                      <a:pt x="2393540" y="1398361"/>
                      <a:pt x="2393540" y="1411839"/>
                    </a:cubicBezTo>
                    <a:cubicBezTo>
                      <a:pt x="2393540" y="1425317"/>
                      <a:pt x="2380757" y="1436244"/>
                      <a:pt x="2364989" y="1436244"/>
                    </a:cubicBezTo>
                    <a:lnTo>
                      <a:pt x="2255542" y="1436243"/>
                    </a:lnTo>
                    <a:cubicBezTo>
                      <a:pt x="2247658" y="1436243"/>
                      <a:pt x="2240521" y="1433512"/>
                      <a:pt x="2235354" y="1429095"/>
                    </a:cubicBezTo>
                    <a:lnTo>
                      <a:pt x="2226991" y="1411839"/>
                    </a:lnTo>
                    <a:lnTo>
                      <a:pt x="2235354" y="1394582"/>
                    </a:lnTo>
                    <a:cubicBezTo>
                      <a:pt x="2240521" y="1390166"/>
                      <a:pt x="2247658" y="1387434"/>
                      <a:pt x="2255542" y="1387434"/>
                    </a:cubicBezTo>
                    <a:close/>
                    <a:moveTo>
                      <a:pt x="6369369" y="1385399"/>
                    </a:moveTo>
                    <a:lnTo>
                      <a:pt x="6501657" y="1385399"/>
                    </a:lnTo>
                    <a:cubicBezTo>
                      <a:pt x="6511118" y="1385399"/>
                      <a:pt x="6518788" y="1391955"/>
                      <a:pt x="6518788" y="1400042"/>
                    </a:cubicBezTo>
                    <a:lnTo>
                      <a:pt x="6518787" y="1400042"/>
                    </a:lnTo>
                    <a:cubicBezTo>
                      <a:pt x="6518787" y="1408129"/>
                      <a:pt x="6511117" y="1414686"/>
                      <a:pt x="6501656" y="1414686"/>
                    </a:cubicBezTo>
                    <a:lnTo>
                      <a:pt x="6369369" y="1414685"/>
                    </a:lnTo>
                    <a:cubicBezTo>
                      <a:pt x="6364639" y="1414685"/>
                      <a:pt x="6360356" y="1413046"/>
                      <a:pt x="6357256" y="1410396"/>
                    </a:cubicBezTo>
                    <a:lnTo>
                      <a:pt x="6352238" y="1400042"/>
                    </a:lnTo>
                    <a:lnTo>
                      <a:pt x="6357256" y="1389688"/>
                    </a:lnTo>
                    <a:cubicBezTo>
                      <a:pt x="6360356" y="1387038"/>
                      <a:pt x="6364639" y="1385399"/>
                      <a:pt x="6369369" y="1385399"/>
                    </a:cubicBezTo>
                    <a:close/>
                    <a:moveTo>
                      <a:pt x="2056161" y="1385399"/>
                    </a:moveTo>
                    <a:lnTo>
                      <a:pt x="2188449" y="1385399"/>
                    </a:lnTo>
                    <a:cubicBezTo>
                      <a:pt x="2197910" y="1385399"/>
                      <a:pt x="2205580" y="1391955"/>
                      <a:pt x="2205580" y="1400042"/>
                    </a:cubicBezTo>
                    <a:lnTo>
                      <a:pt x="2205579" y="1400042"/>
                    </a:lnTo>
                    <a:cubicBezTo>
                      <a:pt x="2205579" y="1408129"/>
                      <a:pt x="2197909" y="1414686"/>
                      <a:pt x="2188448" y="1414686"/>
                    </a:cubicBezTo>
                    <a:lnTo>
                      <a:pt x="2056161" y="1414685"/>
                    </a:lnTo>
                    <a:cubicBezTo>
                      <a:pt x="2051430" y="1414685"/>
                      <a:pt x="2047148" y="1413046"/>
                      <a:pt x="2044047" y="1410396"/>
                    </a:cubicBezTo>
                    <a:lnTo>
                      <a:pt x="2039030" y="1400042"/>
                    </a:lnTo>
                    <a:lnTo>
                      <a:pt x="2044047" y="1389688"/>
                    </a:lnTo>
                    <a:cubicBezTo>
                      <a:pt x="2047148" y="1387038"/>
                      <a:pt x="2051430" y="1385399"/>
                      <a:pt x="2056161" y="1385399"/>
                    </a:cubicBezTo>
                    <a:close/>
                    <a:moveTo>
                      <a:pt x="2383219" y="1383362"/>
                    </a:moveTo>
                    <a:lnTo>
                      <a:pt x="2421720" y="1383362"/>
                    </a:lnTo>
                    <a:cubicBezTo>
                      <a:pt x="2454571" y="1383362"/>
                      <a:pt x="2481202" y="1406126"/>
                      <a:pt x="2481202" y="1434208"/>
                    </a:cubicBezTo>
                    <a:cubicBezTo>
                      <a:pt x="2481202" y="1455268"/>
                      <a:pt x="2466222" y="1473339"/>
                      <a:pt x="2444873" y="1481057"/>
                    </a:cubicBezTo>
                    <a:lnTo>
                      <a:pt x="2436106" y="1482570"/>
                    </a:lnTo>
                    <a:lnTo>
                      <a:pt x="2433135" y="1488700"/>
                    </a:lnTo>
                    <a:cubicBezTo>
                      <a:pt x="2430035" y="1491350"/>
                      <a:pt x="2425752" y="1492989"/>
                      <a:pt x="2421022" y="1492989"/>
                    </a:cubicBezTo>
                    <a:lnTo>
                      <a:pt x="2376766" y="1492988"/>
                    </a:lnTo>
                    <a:cubicBezTo>
                      <a:pt x="2372036" y="1492988"/>
                      <a:pt x="2367754" y="1491350"/>
                      <a:pt x="2364654" y="1488700"/>
                    </a:cubicBezTo>
                    <a:lnTo>
                      <a:pt x="2359636" y="1478346"/>
                    </a:lnTo>
                    <a:lnTo>
                      <a:pt x="2364654" y="1467991"/>
                    </a:lnTo>
                    <a:cubicBezTo>
                      <a:pt x="2367754" y="1465341"/>
                      <a:pt x="2372036" y="1463702"/>
                      <a:pt x="2376766" y="1463702"/>
                    </a:cubicBezTo>
                    <a:lnTo>
                      <a:pt x="2416355" y="1463702"/>
                    </a:lnTo>
                    <a:close/>
                    <a:moveTo>
                      <a:pt x="3578522" y="1381328"/>
                    </a:moveTo>
                    <a:lnTo>
                      <a:pt x="3691775" y="1381328"/>
                    </a:lnTo>
                    <a:cubicBezTo>
                      <a:pt x="3696505" y="1381328"/>
                      <a:pt x="3700788" y="1382968"/>
                      <a:pt x="3703888" y="1385618"/>
                    </a:cubicBezTo>
                    <a:lnTo>
                      <a:pt x="3708906" y="1395972"/>
                    </a:lnTo>
                    <a:lnTo>
                      <a:pt x="3703888" y="1406325"/>
                    </a:lnTo>
                    <a:cubicBezTo>
                      <a:pt x="3700788" y="1408976"/>
                      <a:pt x="3696505" y="1410615"/>
                      <a:pt x="3691775" y="1410615"/>
                    </a:cubicBezTo>
                    <a:lnTo>
                      <a:pt x="3578521" y="1410615"/>
                    </a:lnTo>
                    <a:cubicBezTo>
                      <a:pt x="3569060" y="1410615"/>
                      <a:pt x="3561390" y="1404058"/>
                      <a:pt x="3561390" y="1395971"/>
                    </a:cubicBezTo>
                    <a:lnTo>
                      <a:pt x="3561391" y="1395971"/>
                    </a:lnTo>
                    <a:cubicBezTo>
                      <a:pt x="3561391" y="1387884"/>
                      <a:pt x="3569061" y="1381328"/>
                      <a:pt x="3578522" y="1381328"/>
                    </a:cubicBezTo>
                    <a:close/>
                    <a:moveTo>
                      <a:pt x="5013781" y="1379503"/>
                    </a:moveTo>
                    <a:lnTo>
                      <a:pt x="5049113" y="1379503"/>
                    </a:lnTo>
                    <a:cubicBezTo>
                      <a:pt x="5058574" y="1379503"/>
                      <a:pt x="5066244" y="1386059"/>
                      <a:pt x="5066244" y="1394146"/>
                    </a:cubicBezTo>
                    <a:lnTo>
                      <a:pt x="5066243" y="1394146"/>
                    </a:lnTo>
                    <a:cubicBezTo>
                      <a:pt x="5066243" y="1402233"/>
                      <a:pt x="5058573" y="1408790"/>
                      <a:pt x="5049112" y="1408790"/>
                    </a:cubicBezTo>
                    <a:lnTo>
                      <a:pt x="5013781" y="1408789"/>
                    </a:lnTo>
                    <a:cubicBezTo>
                      <a:pt x="5009051" y="1408789"/>
                      <a:pt x="5004768" y="1407150"/>
                      <a:pt x="5001668" y="1404500"/>
                    </a:cubicBezTo>
                    <a:lnTo>
                      <a:pt x="4996650" y="1394146"/>
                    </a:lnTo>
                    <a:lnTo>
                      <a:pt x="5001668" y="1383792"/>
                    </a:lnTo>
                    <a:cubicBezTo>
                      <a:pt x="5004768" y="1381142"/>
                      <a:pt x="5009051" y="1379503"/>
                      <a:pt x="5013781" y="1379503"/>
                    </a:cubicBezTo>
                    <a:close/>
                    <a:moveTo>
                      <a:pt x="4917420" y="1379503"/>
                    </a:moveTo>
                    <a:lnTo>
                      <a:pt x="4952752" y="1379503"/>
                    </a:lnTo>
                    <a:cubicBezTo>
                      <a:pt x="4962213" y="1379503"/>
                      <a:pt x="4969883" y="1386059"/>
                      <a:pt x="4969883" y="1394146"/>
                    </a:cubicBezTo>
                    <a:lnTo>
                      <a:pt x="4969882" y="1394146"/>
                    </a:lnTo>
                    <a:cubicBezTo>
                      <a:pt x="4969882" y="1402233"/>
                      <a:pt x="4962212" y="1408790"/>
                      <a:pt x="4952751" y="1408790"/>
                    </a:cubicBezTo>
                    <a:lnTo>
                      <a:pt x="4917420" y="1408789"/>
                    </a:lnTo>
                    <a:cubicBezTo>
                      <a:pt x="4912690" y="1408789"/>
                      <a:pt x="4908406" y="1407150"/>
                      <a:pt x="4905307" y="1404500"/>
                    </a:cubicBezTo>
                    <a:lnTo>
                      <a:pt x="4900289" y="1394146"/>
                    </a:lnTo>
                    <a:lnTo>
                      <a:pt x="4905307" y="1383792"/>
                    </a:lnTo>
                    <a:cubicBezTo>
                      <a:pt x="4908406" y="1381142"/>
                      <a:pt x="4912690" y="1379503"/>
                      <a:pt x="4917420" y="1379503"/>
                    </a:cubicBezTo>
                    <a:close/>
                    <a:moveTo>
                      <a:pt x="700573" y="1379503"/>
                    </a:moveTo>
                    <a:lnTo>
                      <a:pt x="735905" y="1379503"/>
                    </a:lnTo>
                    <a:cubicBezTo>
                      <a:pt x="745366" y="1379503"/>
                      <a:pt x="753036" y="1386059"/>
                      <a:pt x="753036" y="1394146"/>
                    </a:cubicBezTo>
                    <a:lnTo>
                      <a:pt x="753035" y="1394146"/>
                    </a:lnTo>
                    <a:cubicBezTo>
                      <a:pt x="753035" y="1402233"/>
                      <a:pt x="745365" y="1408790"/>
                      <a:pt x="735904" y="1408790"/>
                    </a:cubicBezTo>
                    <a:lnTo>
                      <a:pt x="700573" y="1408789"/>
                    </a:lnTo>
                    <a:cubicBezTo>
                      <a:pt x="695843" y="1408789"/>
                      <a:pt x="691560" y="1407150"/>
                      <a:pt x="688460" y="1404500"/>
                    </a:cubicBezTo>
                    <a:lnTo>
                      <a:pt x="683442" y="1394146"/>
                    </a:lnTo>
                    <a:lnTo>
                      <a:pt x="688460" y="1383792"/>
                    </a:lnTo>
                    <a:cubicBezTo>
                      <a:pt x="691560" y="1381142"/>
                      <a:pt x="695843" y="1379503"/>
                      <a:pt x="700573" y="1379503"/>
                    </a:cubicBezTo>
                    <a:close/>
                    <a:moveTo>
                      <a:pt x="604212" y="1379503"/>
                    </a:moveTo>
                    <a:lnTo>
                      <a:pt x="639544" y="1379503"/>
                    </a:lnTo>
                    <a:cubicBezTo>
                      <a:pt x="649005" y="1379503"/>
                      <a:pt x="656675" y="1386059"/>
                      <a:pt x="656675" y="1394146"/>
                    </a:cubicBezTo>
                    <a:lnTo>
                      <a:pt x="656674" y="1394146"/>
                    </a:lnTo>
                    <a:cubicBezTo>
                      <a:pt x="656674" y="1402233"/>
                      <a:pt x="649004" y="1408790"/>
                      <a:pt x="639543" y="1408790"/>
                    </a:cubicBezTo>
                    <a:lnTo>
                      <a:pt x="604212" y="1408789"/>
                    </a:lnTo>
                    <a:cubicBezTo>
                      <a:pt x="599482" y="1408789"/>
                      <a:pt x="595198" y="1407150"/>
                      <a:pt x="592099" y="1404500"/>
                    </a:cubicBezTo>
                    <a:lnTo>
                      <a:pt x="587081" y="1394146"/>
                    </a:lnTo>
                    <a:lnTo>
                      <a:pt x="592099" y="1383792"/>
                    </a:lnTo>
                    <a:cubicBezTo>
                      <a:pt x="595198" y="1381142"/>
                      <a:pt x="599482" y="1379503"/>
                      <a:pt x="604212" y="1379503"/>
                    </a:cubicBezTo>
                    <a:close/>
                    <a:moveTo>
                      <a:pt x="2518079" y="1373194"/>
                    </a:moveTo>
                    <a:lnTo>
                      <a:pt x="2534735" y="1373194"/>
                    </a:lnTo>
                    <a:cubicBezTo>
                      <a:pt x="2548532" y="1373194"/>
                      <a:pt x="2559717" y="1382754"/>
                      <a:pt x="2559717" y="1394549"/>
                    </a:cubicBezTo>
                    <a:cubicBezTo>
                      <a:pt x="2559717" y="1406343"/>
                      <a:pt x="2548532" y="1415903"/>
                      <a:pt x="2534735" y="1415903"/>
                    </a:cubicBezTo>
                    <a:lnTo>
                      <a:pt x="2518079" y="1415903"/>
                    </a:lnTo>
                    <a:cubicBezTo>
                      <a:pt x="2504282" y="1415903"/>
                      <a:pt x="2493097" y="1406343"/>
                      <a:pt x="2493097" y="1394549"/>
                    </a:cubicBezTo>
                    <a:cubicBezTo>
                      <a:pt x="2493097" y="1382754"/>
                      <a:pt x="2504282" y="1373194"/>
                      <a:pt x="2518079" y="1373194"/>
                    </a:cubicBezTo>
                    <a:close/>
                    <a:moveTo>
                      <a:pt x="5785970" y="1367096"/>
                    </a:moveTo>
                    <a:lnTo>
                      <a:pt x="5895418" y="1367096"/>
                    </a:lnTo>
                    <a:cubicBezTo>
                      <a:pt x="5911185" y="1367096"/>
                      <a:pt x="5923968" y="1378022"/>
                      <a:pt x="5923968" y="1391501"/>
                    </a:cubicBezTo>
                    <a:lnTo>
                      <a:pt x="5923967" y="1391501"/>
                    </a:lnTo>
                    <a:cubicBezTo>
                      <a:pt x="5923967" y="1404979"/>
                      <a:pt x="5911185" y="1415906"/>
                      <a:pt x="5895417" y="1415906"/>
                    </a:cubicBezTo>
                    <a:lnTo>
                      <a:pt x="5785970" y="1415905"/>
                    </a:lnTo>
                    <a:cubicBezTo>
                      <a:pt x="5778086" y="1415905"/>
                      <a:pt x="5770948" y="1413174"/>
                      <a:pt x="5765781" y="1408757"/>
                    </a:cubicBezTo>
                    <a:lnTo>
                      <a:pt x="5757419" y="1391501"/>
                    </a:lnTo>
                    <a:lnTo>
                      <a:pt x="5765781" y="1374244"/>
                    </a:lnTo>
                    <a:cubicBezTo>
                      <a:pt x="5770948" y="1369828"/>
                      <a:pt x="5778086" y="1367096"/>
                      <a:pt x="5785970" y="1367096"/>
                    </a:cubicBezTo>
                    <a:close/>
                    <a:moveTo>
                      <a:pt x="1472761" y="1367096"/>
                    </a:moveTo>
                    <a:lnTo>
                      <a:pt x="1582210" y="1367096"/>
                    </a:lnTo>
                    <a:cubicBezTo>
                      <a:pt x="1597977" y="1367096"/>
                      <a:pt x="1610760" y="1378022"/>
                      <a:pt x="1610760" y="1391501"/>
                    </a:cubicBezTo>
                    <a:cubicBezTo>
                      <a:pt x="1610760" y="1404979"/>
                      <a:pt x="1597976" y="1415906"/>
                      <a:pt x="1582209" y="1415906"/>
                    </a:cubicBezTo>
                    <a:lnTo>
                      <a:pt x="1472761" y="1415905"/>
                    </a:lnTo>
                    <a:cubicBezTo>
                      <a:pt x="1464878" y="1415905"/>
                      <a:pt x="1457740" y="1413174"/>
                      <a:pt x="1452573" y="1408757"/>
                    </a:cubicBezTo>
                    <a:lnTo>
                      <a:pt x="1444211" y="1391501"/>
                    </a:lnTo>
                    <a:lnTo>
                      <a:pt x="1452573" y="1374244"/>
                    </a:lnTo>
                    <a:cubicBezTo>
                      <a:pt x="1457740" y="1369828"/>
                      <a:pt x="1464878" y="1367096"/>
                      <a:pt x="1472761" y="1367096"/>
                    </a:cubicBezTo>
                    <a:close/>
                    <a:moveTo>
                      <a:pt x="6075053" y="1367094"/>
                    </a:moveTo>
                    <a:lnTo>
                      <a:pt x="6105983" y="1367094"/>
                    </a:lnTo>
                    <a:cubicBezTo>
                      <a:pt x="6126351" y="1367094"/>
                      <a:pt x="6142862" y="1381208"/>
                      <a:pt x="6142862" y="1398619"/>
                    </a:cubicBezTo>
                    <a:cubicBezTo>
                      <a:pt x="6142862" y="1416029"/>
                      <a:pt x="6126351" y="1430143"/>
                      <a:pt x="6105983" y="1430143"/>
                    </a:cubicBezTo>
                    <a:lnTo>
                      <a:pt x="6075053" y="1430143"/>
                    </a:lnTo>
                    <a:cubicBezTo>
                      <a:pt x="6054685" y="1430143"/>
                      <a:pt x="6038174" y="1416029"/>
                      <a:pt x="6038174" y="1398619"/>
                    </a:cubicBezTo>
                    <a:cubicBezTo>
                      <a:pt x="6038174" y="1381208"/>
                      <a:pt x="6054685" y="1367094"/>
                      <a:pt x="6075053" y="1367094"/>
                    </a:cubicBezTo>
                    <a:close/>
                    <a:moveTo>
                      <a:pt x="1761845" y="1367094"/>
                    </a:moveTo>
                    <a:lnTo>
                      <a:pt x="1792774" y="1367094"/>
                    </a:lnTo>
                    <a:cubicBezTo>
                      <a:pt x="1813143" y="1367094"/>
                      <a:pt x="1829654" y="1381208"/>
                      <a:pt x="1829654" y="1398619"/>
                    </a:cubicBezTo>
                    <a:cubicBezTo>
                      <a:pt x="1829654" y="1416029"/>
                      <a:pt x="1813143" y="1430143"/>
                      <a:pt x="1792774" y="1430143"/>
                    </a:cubicBezTo>
                    <a:lnTo>
                      <a:pt x="1761845" y="1430143"/>
                    </a:lnTo>
                    <a:cubicBezTo>
                      <a:pt x="1741477" y="1430143"/>
                      <a:pt x="1724966" y="1416029"/>
                      <a:pt x="1724966" y="1398619"/>
                    </a:cubicBezTo>
                    <a:cubicBezTo>
                      <a:pt x="1724966" y="1381208"/>
                      <a:pt x="1741477" y="1367094"/>
                      <a:pt x="1761845" y="1367094"/>
                    </a:cubicBezTo>
                    <a:close/>
                    <a:moveTo>
                      <a:pt x="5586588" y="1365060"/>
                    </a:moveTo>
                    <a:lnTo>
                      <a:pt x="5718876" y="1365060"/>
                    </a:lnTo>
                    <a:cubicBezTo>
                      <a:pt x="5728337" y="1365060"/>
                      <a:pt x="5736007" y="1371617"/>
                      <a:pt x="5736007" y="1379704"/>
                    </a:cubicBezTo>
                    <a:lnTo>
                      <a:pt x="5736006" y="1379704"/>
                    </a:lnTo>
                    <a:cubicBezTo>
                      <a:pt x="5736006" y="1387791"/>
                      <a:pt x="5728337" y="1394347"/>
                      <a:pt x="5718876" y="1394347"/>
                    </a:cubicBezTo>
                    <a:lnTo>
                      <a:pt x="5586588" y="1394347"/>
                    </a:lnTo>
                    <a:cubicBezTo>
                      <a:pt x="5581858" y="1394347"/>
                      <a:pt x="5577575" y="1392708"/>
                      <a:pt x="5574475" y="1390058"/>
                    </a:cubicBezTo>
                    <a:lnTo>
                      <a:pt x="5569457" y="1379704"/>
                    </a:lnTo>
                    <a:lnTo>
                      <a:pt x="5574475" y="1369350"/>
                    </a:lnTo>
                    <a:cubicBezTo>
                      <a:pt x="5577575" y="1366700"/>
                      <a:pt x="5581858" y="1365060"/>
                      <a:pt x="5586588" y="1365060"/>
                    </a:cubicBezTo>
                    <a:close/>
                    <a:moveTo>
                      <a:pt x="1273380" y="1365060"/>
                    </a:moveTo>
                    <a:lnTo>
                      <a:pt x="1405668" y="1365060"/>
                    </a:lnTo>
                    <a:cubicBezTo>
                      <a:pt x="1415129" y="1365060"/>
                      <a:pt x="1422799" y="1371617"/>
                      <a:pt x="1422799" y="1379704"/>
                    </a:cubicBezTo>
                    <a:lnTo>
                      <a:pt x="1422798" y="1379704"/>
                    </a:lnTo>
                    <a:cubicBezTo>
                      <a:pt x="1422798" y="1387791"/>
                      <a:pt x="1415128" y="1394347"/>
                      <a:pt x="1405667" y="1394347"/>
                    </a:cubicBezTo>
                    <a:lnTo>
                      <a:pt x="1273380" y="1394347"/>
                    </a:lnTo>
                    <a:cubicBezTo>
                      <a:pt x="1268650" y="1394347"/>
                      <a:pt x="1264367" y="1392708"/>
                      <a:pt x="1261267" y="1390058"/>
                    </a:cubicBezTo>
                    <a:lnTo>
                      <a:pt x="1256249" y="1379704"/>
                    </a:lnTo>
                    <a:lnTo>
                      <a:pt x="1261267" y="1369350"/>
                    </a:lnTo>
                    <a:cubicBezTo>
                      <a:pt x="1264367" y="1366700"/>
                      <a:pt x="1268650" y="1365060"/>
                      <a:pt x="1273380" y="1365060"/>
                    </a:cubicBezTo>
                    <a:close/>
                    <a:moveTo>
                      <a:pt x="40227" y="1358959"/>
                    </a:moveTo>
                    <a:lnTo>
                      <a:pt x="117775" y="1358959"/>
                    </a:lnTo>
                    <a:cubicBezTo>
                      <a:pt x="134200" y="1358959"/>
                      <a:pt x="147516" y="1370341"/>
                      <a:pt x="147516" y="1384382"/>
                    </a:cubicBezTo>
                    <a:cubicBezTo>
                      <a:pt x="147516" y="1398423"/>
                      <a:pt x="134200" y="1409805"/>
                      <a:pt x="117775" y="1409805"/>
                    </a:cubicBezTo>
                    <a:lnTo>
                      <a:pt x="29741" y="1409805"/>
                    </a:lnTo>
                    <a:lnTo>
                      <a:pt x="20592" y="1406566"/>
                    </a:lnTo>
                    <a:close/>
                    <a:moveTo>
                      <a:pt x="4541618" y="1352859"/>
                    </a:moveTo>
                    <a:lnTo>
                      <a:pt x="4646306" y="1352859"/>
                    </a:lnTo>
                    <a:cubicBezTo>
                      <a:pt x="4679158" y="1352859"/>
                      <a:pt x="4705789" y="1375623"/>
                      <a:pt x="4705789" y="1403704"/>
                    </a:cubicBezTo>
                    <a:cubicBezTo>
                      <a:pt x="4705789" y="1431786"/>
                      <a:pt x="4679158" y="1454550"/>
                      <a:pt x="4646306" y="1454550"/>
                    </a:cubicBezTo>
                    <a:lnTo>
                      <a:pt x="4541618" y="1454550"/>
                    </a:lnTo>
                    <a:cubicBezTo>
                      <a:pt x="4508768" y="1454550"/>
                      <a:pt x="4482137" y="1431786"/>
                      <a:pt x="4482137" y="1403704"/>
                    </a:cubicBezTo>
                    <a:cubicBezTo>
                      <a:pt x="4482137" y="1375623"/>
                      <a:pt x="4508768" y="1352859"/>
                      <a:pt x="4541618" y="1352859"/>
                    </a:cubicBezTo>
                    <a:close/>
                    <a:moveTo>
                      <a:pt x="228410" y="1352859"/>
                    </a:moveTo>
                    <a:lnTo>
                      <a:pt x="333098" y="1352859"/>
                    </a:lnTo>
                    <a:cubicBezTo>
                      <a:pt x="365950" y="1352859"/>
                      <a:pt x="392581" y="1375623"/>
                      <a:pt x="392581" y="1403704"/>
                    </a:cubicBezTo>
                    <a:cubicBezTo>
                      <a:pt x="392581" y="1431786"/>
                      <a:pt x="365950" y="1454550"/>
                      <a:pt x="333098" y="1454550"/>
                    </a:cubicBezTo>
                    <a:lnTo>
                      <a:pt x="228410" y="1454550"/>
                    </a:lnTo>
                    <a:cubicBezTo>
                      <a:pt x="195560" y="1454550"/>
                      <a:pt x="168929" y="1431786"/>
                      <a:pt x="168929" y="1403704"/>
                    </a:cubicBezTo>
                    <a:cubicBezTo>
                      <a:pt x="168929" y="1375623"/>
                      <a:pt x="195560" y="1352859"/>
                      <a:pt x="228410" y="1352859"/>
                    </a:cubicBezTo>
                    <a:close/>
                    <a:moveTo>
                      <a:pt x="5965607" y="1352351"/>
                    </a:moveTo>
                    <a:lnTo>
                      <a:pt x="5982262" y="1352351"/>
                    </a:lnTo>
                    <a:cubicBezTo>
                      <a:pt x="5996060" y="1352351"/>
                      <a:pt x="6007244" y="1361911"/>
                      <a:pt x="6007244" y="1373706"/>
                    </a:cubicBezTo>
                    <a:cubicBezTo>
                      <a:pt x="6007244" y="1385500"/>
                      <a:pt x="5996060" y="1395060"/>
                      <a:pt x="5982262" y="1395060"/>
                    </a:cubicBezTo>
                    <a:lnTo>
                      <a:pt x="5965607" y="1395060"/>
                    </a:lnTo>
                    <a:cubicBezTo>
                      <a:pt x="5951809" y="1395060"/>
                      <a:pt x="5940625" y="1385500"/>
                      <a:pt x="5940625" y="1373706"/>
                    </a:cubicBezTo>
                    <a:cubicBezTo>
                      <a:pt x="5940625" y="1361911"/>
                      <a:pt x="5951809" y="1352351"/>
                      <a:pt x="5965607" y="1352351"/>
                    </a:cubicBezTo>
                    <a:close/>
                    <a:moveTo>
                      <a:pt x="1652398" y="1352351"/>
                    </a:moveTo>
                    <a:lnTo>
                      <a:pt x="1669054" y="1352351"/>
                    </a:lnTo>
                    <a:cubicBezTo>
                      <a:pt x="1682852" y="1352351"/>
                      <a:pt x="1694036" y="1361911"/>
                      <a:pt x="1694036" y="1373706"/>
                    </a:cubicBezTo>
                    <a:cubicBezTo>
                      <a:pt x="1694036" y="1385500"/>
                      <a:pt x="1682852" y="1395060"/>
                      <a:pt x="1669054" y="1395060"/>
                    </a:cubicBezTo>
                    <a:lnTo>
                      <a:pt x="1652398" y="1395060"/>
                    </a:lnTo>
                    <a:cubicBezTo>
                      <a:pt x="1638601" y="1395060"/>
                      <a:pt x="1627416" y="1385500"/>
                      <a:pt x="1627416" y="1373706"/>
                    </a:cubicBezTo>
                    <a:cubicBezTo>
                      <a:pt x="1627416" y="1361911"/>
                      <a:pt x="1638601" y="1352351"/>
                      <a:pt x="1652398" y="1352351"/>
                    </a:cubicBezTo>
                    <a:close/>
                    <a:moveTo>
                      <a:pt x="2917085" y="1350009"/>
                    </a:moveTo>
                    <a:lnTo>
                      <a:pt x="3049372" y="1350010"/>
                    </a:lnTo>
                    <a:cubicBezTo>
                      <a:pt x="3054102" y="1350010"/>
                      <a:pt x="3058385" y="1351649"/>
                      <a:pt x="3061485" y="1354299"/>
                    </a:cubicBezTo>
                    <a:lnTo>
                      <a:pt x="3066503" y="1364653"/>
                    </a:lnTo>
                    <a:lnTo>
                      <a:pt x="3061485" y="1375007"/>
                    </a:lnTo>
                    <a:cubicBezTo>
                      <a:pt x="3058385" y="1377657"/>
                      <a:pt x="3054102" y="1379296"/>
                      <a:pt x="3049372" y="1379296"/>
                    </a:cubicBezTo>
                    <a:lnTo>
                      <a:pt x="2917083" y="1379296"/>
                    </a:lnTo>
                    <a:cubicBezTo>
                      <a:pt x="2907623" y="1379296"/>
                      <a:pt x="2899953" y="1372740"/>
                      <a:pt x="2899953" y="1364652"/>
                    </a:cubicBezTo>
                    <a:lnTo>
                      <a:pt x="2899954" y="1364652"/>
                    </a:lnTo>
                    <a:cubicBezTo>
                      <a:pt x="2899954" y="1356565"/>
                      <a:pt x="2907623" y="1350009"/>
                      <a:pt x="2917085" y="1350009"/>
                    </a:cubicBezTo>
                    <a:close/>
                    <a:moveTo>
                      <a:pt x="5292272" y="1346756"/>
                    </a:moveTo>
                    <a:lnTo>
                      <a:pt x="5323202" y="1346756"/>
                    </a:lnTo>
                    <a:cubicBezTo>
                      <a:pt x="5343570" y="1346756"/>
                      <a:pt x="5360081" y="1360870"/>
                      <a:pt x="5360081" y="1378281"/>
                    </a:cubicBezTo>
                    <a:cubicBezTo>
                      <a:pt x="5360081" y="1395691"/>
                      <a:pt x="5343570" y="1409805"/>
                      <a:pt x="5323202" y="1409805"/>
                    </a:cubicBezTo>
                    <a:lnTo>
                      <a:pt x="5292272" y="1409805"/>
                    </a:lnTo>
                    <a:cubicBezTo>
                      <a:pt x="5271904" y="1409805"/>
                      <a:pt x="5255393" y="1395691"/>
                      <a:pt x="5255393" y="1378281"/>
                    </a:cubicBezTo>
                    <a:cubicBezTo>
                      <a:pt x="5255393" y="1360870"/>
                      <a:pt x="5271904" y="1346756"/>
                      <a:pt x="5292272" y="1346756"/>
                    </a:cubicBezTo>
                    <a:close/>
                    <a:moveTo>
                      <a:pt x="979064" y="1346756"/>
                    </a:moveTo>
                    <a:lnTo>
                      <a:pt x="1009994" y="1346756"/>
                    </a:lnTo>
                    <a:cubicBezTo>
                      <a:pt x="1030362" y="1346756"/>
                      <a:pt x="1046873" y="1360870"/>
                      <a:pt x="1046873" y="1378281"/>
                    </a:cubicBezTo>
                    <a:cubicBezTo>
                      <a:pt x="1046873" y="1395691"/>
                      <a:pt x="1030362" y="1409805"/>
                      <a:pt x="1009994" y="1409805"/>
                    </a:cubicBezTo>
                    <a:lnTo>
                      <a:pt x="979064" y="1409805"/>
                    </a:lnTo>
                    <a:cubicBezTo>
                      <a:pt x="958696" y="1409805"/>
                      <a:pt x="942185" y="1395691"/>
                      <a:pt x="942185" y="1378281"/>
                    </a:cubicBezTo>
                    <a:cubicBezTo>
                      <a:pt x="942185" y="1360870"/>
                      <a:pt x="958696" y="1346756"/>
                      <a:pt x="979064" y="1346756"/>
                    </a:cubicBezTo>
                    <a:close/>
                    <a:moveTo>
                      <a:pt x="6576365" y="1342688"/>
                    </a:moveTo>
                    <a:lnTo>
                      <a:pt x="6708654" y="1342688"/>
                    </a:lnTo>
                    <a:cubicBezTo>
                      <a:pt x="6718115" y="1342688"/>
                      <a:pt x="6725784" y="1349245"/>
                      <a:pt x="6725784" y="1357332"/>
                    </a:cubicBezTo>
                    <a:cubicBezTo>
                      <a:pt x="6725784" y="1365419"/>
                      <a:pt x="6718114" y="1371975"/>
                      <a:pt x="6708653" y="1371975"/>
                    </a:cubicBezTo>
                    <a:lnTo>
                      <a:pt x="6576365" y="1371975"/>
                    </a:lnTo>
                    <a:cubicBezTo>
                      <a:pt x="6571635" y="1371975"/>
                      <a:pt x="6567353" y="1370336"/>
                      <a:pt x="6564252" y="1367686"/>
                    </a:cubicBezTo>
                    <a:lnTo>
                      <a:pt x="6559235" y="1357332"/>
                    </a:lnTo>
                    <a:lnTo>
                      <a:pt x="6564252" y="1346978"/>
                    </a:lnTo>
                    <a:cubicBezTo>
                      <a:pt x="6567353" y="1344328"/>
                      <a:pt x="6571635" y="1342688"/>
                      <a:pt x="6576365" y="1342688"/>
                    </a:cubicBezTo>
                    <a:close/>
                    <a:moveTo>
                      <a:pt x="3148587" y="1342687"/>
                    </a:moveTo>
                    <a:lnTo>
                      <a:pt x="3212828" y="1342687"/>
                    </a:lnTo>
                    <a:cubicBezTo>
                      <a:pt x="3239766" y="1342687"/>
                      <a:pt x="3261603" y="1361353"/>
                      <a:pt x="3261603" y="1384379"/>
                    </a:cubicBezTo>
                    <a:cubicBezTo>
                      <a:pt x="3261603" y="1407406"/>
                      <a:pt x="3239766" y="1426072"/>
                      <a:pt x="3212828" y="1426072"/>
                    </a:cubicBezTo>
                    <a:lnTo>
                      <a:pt x="3148587" y="1426072"/>
                    </a:lnTo>
                    <a:cubicBezTo>
                      <a:pt x="3121650" y="1426072"/>
                      <a:pt x="3099812" y="1407406"/>
                      <a:pt x="3099812" y="1384379"/>
                    </a:cubicBezTo>
                    <a:cubicBezTo>
                      <a:pt x="3099812" y="1361353"/>
                      <a:pt x="3121650" y="1342687"/>
                      <a:pt x="3148587" y="1342687"/>
                    </a:cubicBezTo>
                    <a:close/>
                    <a:moveTo>
                      <a:pt x="2601057" y="1339128"/>
                    </a:moveTo>
                    <a:lnTo>
                      <a:pt x="2661134" y="1339128"/>
                    </a:lnTo>
                    <a:cubicBezTo>
                      <a:pt x="2677067" y="1339128"/>
                      <a:pt x="2689982" y="1350168"/>
                      <a:pt x="2689982" y="1363788"/>
                    </a:cubicBezTo>
                    <a:cubicBezTo>
                      <a:pt x="2689982" y="1377407"/>
                      <a:pt x="2677067" y="1388447"/>
                      <a:pt x="2661134" y="1388447"/>
                    </a:cubicBezTo>
                    <a:lnTo>
                      <a:pt x="2601057" y="1388447"/>
                    </a:lnTo>
                    <a:cubicBezTo>
                      <a:pt x="2585124" y="1388447"/>
                      <a:pt x="2572209" y="1377407"/>
                      <a:pt x="2572209" y="1363788"/>
                    </a:cubicBezTo>
                    <a:cubicBezTo>
                      <a:pt x="2572209" y="1350168"/>
                      <a:pt x="2585124" y="1339128"/>
                      <a:pt x="2601057" y="1339128"/>
                    </a:cubicBezTo>
                    <a:close/>
                    <a:moveTo>
                      <a:pt x="6205912" y="1338622"/>
                    </a:moveTo>
                    <a:lnTo>
                      <a:pt x="6270153" y="1338622"/>
                    </a:lnTo>
                    <a:cubicBezTo>
                      <a:pt x="6297091" y="1338622"/>
                      <a:pt x="6318928" y="1357288"/>
                      <a:pt x="6318928" y="1380315"/>
                    </a:cubicBezTo>
                    <a:cubicBezTo>
                      <a:pt x="6318928" y="1403342"/>
                      <a:pt x="6297091" y="1422008"/>
                      <a:pt x="6270153" y="1422008"/>
                    </a:cubicBezTo>
                    <a:lnTo>
                      <a:pt x="6205912" y="1422008"/>
                    </a:lnTo>
                    <a:cubicBezTo>
                      <a:pt x="6178974" y="1422008"/>
                      <a:pt x="6157138" y="1403342"/>
                      <a:pt x="6157138" y="1380315"/>
                    </a:cubicBezTo>
                    <a:cubicBezTo>
                      <a:pt x="6157138" y="1357288"/>
                      <a:pt x="6178974" y="1338622"/>
                      <a:pt x="6205912" y="1338622"/>
                    </a:cubicBezTo>
                    <a:close/>
                    <a:moveTo>
                      <a:pt x="1892704" y="1338622"/>
                    </a:moveTo>
                    <a:lnTo>
                      <a:pt x="1956945" y="1338622"/>
                    </a:lnTo>
                    <a:cubicBezTo>
                      <a:pt x="1983883" y="1338622"/>
                      <a:pt x="2005720" y="1357288"/>
                      <a:pt x="2005720" y="1380315"/>
                    </a:cubicBezTo>
                    <a:cubicBezTo>
                      <a:pt x="2005720" y="1403342"/>
                      <a:pt x="1983883" y="1422008"/>
                      <a:pt x="1956945" y="1422008"/>
                    </a:cubicBezTo>
                    <a:lnTo>
                      <a:pt x="1892704" y="1422008"/>
                    </a:lnTo>
                    <a:cubicBezTo>
                      <a:pt x="1865766" y="1422008"/>
                      <a:pt x="1843930" y="1403342"/>
                      <a:pt x="1843930" y="1380315"/>
                    </a:cubicBezTo>
                    <a:cubicBezTo>
                      <a:pt x="1843930" y="1357288"/>
                      <a:pt x="1865766" y="1338622"/>
                      <a:pt x="1892704" y="1338622"/>
                    </a:cubicBezTo>
                    <a:close/>
                    <a:moveTo>
                      <a:pt x="4212116" y="1336585"/>
                    </a:moveTo>
                    <a:lnTo>
                      <a:pt x="4300148" y="1336585"/>
                    </a:lnTo>
                    <a:cubicBezTo>
                      <a:pt x="4316573" y="1336585"/>
                      <a:pt x="4329889" y="1347967"/>
                      <a:pt x="4329889" y="1362008"/>
                    </a:cubicBezTo>
                    <a:cubicBezTo>
                      <a:pt x="4329889" y="1376049"/>
                      <a:pt x="4316573" y="1387431"/>
                      <a:pt x="4300148" y="1387431"/>
                    </a:cubicBezTo>
                    <a:lnTo>
                      <a:pt x="4212116" y="1387431"/>
                    </a:lnTo>
                    <a:cubicBezTo>
                      <a:pt x="4195691" y="1387431"/>
                      <a:pt x="4182375" y="1376049"/>
                      <a:pt x="4182375" y="1362008"/>
                    </a:cubicBezTo>
                    <a:cubicBezTo>
                      <a:pt x="4182375" y="1347967"/>
                      <a:pt x="4195691" y="1336585"/>
                      <a:pt x="4212116" y="1336585"/>
                    </a:cubicBezTo>
                    <a:close/>
                    <a:moveTo>
                      <a:pt x="4768838" y="1334554"/>
                    </a:moveTo>
                    <a:lnTo>
                      <a:pt x="4833080" y="1334554"/>
                    </a:lnTo>
                    <a:cubicBezTo>
                      <a:pt x="4860017" y="1334554"/>
                      <a:pt x="4881854" y="1353221"/>
                      <a:pt x="4881854" y="1376247"/>
                    </a:cubicBezTo>
                    <a:cubicBezTo>
                      <a:pt x="4881854" y="1399274"/>
                      <a:pt x="4860017" y="1417940"/>
                      <a:pt x="4833080" y="1417940"/>
                    </a:cubicBezTo>
                    <a:lnTo>
                      <a:pt x="4768838" y="1417940"/>
                    </a:lnTo>
                    <a:cubicBezTo>
                      <a:pt x="4741901" y="1417940"/>
                      <a:pt x="4720064" y="1399274"/>
                      <a:pt x="4720064" y="1376247"/>
                    </a:cubicBezTo>
                    <a:cubicBezTo>
                      <a:pt x="4720064" y="1353221"/>
                      <a:pt x="4741901" y="1334554"/>
                      <a:pt x="4768838" y="1334554"/>
                    </a:cubicBezTo>
                    <a:close/>
                    <a:moveTo>
                      <a:pt x="455630" y="1334554"/>
                    </a:moveTo>
                    <a:lnTo>
                      <a:pt x="519872" y="1334554"/>
                    </a:lnTo>
                    <a:cubicBezTo>
                      <a:pt x="546809" y="1334554"/>
                      <a:pt x="568646" y="1353221"/>
                      <a:pt x="568646" y="1376247"/>
                    </a:cubicBezTo>
                    <a:cubicBezTo>
                      <a:pt x="568646" y="1399274"/>
                      <a:pt x="546809" y="1417940"/>
                      <a:pt x="519872" y="1417940"/>
                    </a:cubicBezTo>
                    <a:lnTo>
                      <a:pt x="455630" y="1417940"/>
                    </a:lnTo>
                    <a:cubicBezTo>
                      <a:pt x="428693" y="1417940"/>
                      <a:pt x="406856" y="1399274"/>
                      <a:pt x="406856" y="1376247"/>
                    </a:cubicBezTo>
                    <a:cubicBezTo>
                      <a:pt x="406856" y="1353221"/>
                      <a:pt x="428693" y="1334554"/>
                      <a:pt x="455630" y="1334554"/>
                    </a:cubicBezTo>
                    <a:close/>
                    <a:moveTo>
                      <a:pt x="3312758" y="1334551"/>
                    </a:moveTo>
                    <a:lnTo>
                      <a:pt x="3343688" y="1334551"/>
                    </a:lnTo>
                    <a:cubicBezTo>
                      <a:pt x="3364056" y="1334551"/>
                      <a:pt x="3380567" y="1348665"/>
                      <a:pt x="3380567" y="1366076"/>
                    </a:cubicBezTo>
                    <a:cubicBezTo>
                      <a:pt x="3380567" y="1383487"/>
                      <a:pt x="3364056" y="1397600"/>
                      <a:pt x="3343688" y="1397600"/>
                    </a:cubicBezTo>
                    <a:lnTo>
                      <a:pt x="3312758" y="1397600"/>
                    </a:lnTo>
                    <a:cubicBezTo>
                      <a:pt x="3292390" y="1397600"/>
                      <a:pt x="3275879" y="1383487"/>
                      <a:pt x="3275879" y="1366076"/>
                    </a:cubicBezTo>
                    <a:cubicBezTo>
                      <a:pt x="3275879" y="1348665"/>
                      <a:pt x="3292390" y="1334551"/>
                      <a:pt x="3312758" y="1334551"/>
                    </a:cubicBezTo>
                    <a:close/>
                    <a:moveTo>
                      <a:pt x="4944191" y="1333742"/>
                    </a:moveTo>
                    <a:lnTo>
                      <a:pt x="5057445" y="1333742"/>
                    </a:lnTo>
                    <a:cubicBezTo>
                      <a:pt x="5066906" y="1333742"/>
                      <a:pt x="5074576" y="1340298"/>
                      <a:pt x="5074576" y="1348385"/>
                    </a:cubicBezTo>
                    <a:cubicBezTo>
                      <a:pt x="5074576" y="1356472"/>
                      <a:pt x="5066906" y="1363029"/>
                      <a:pt x="5057445" y="1363029"/>
                    </a:cubicBezTo>
                    <a:lnTo>
                      <a:pt x="4944191" y="1363028"/>
                    </a:lnTo>
                    <a:cubicBezTo>
                      <a:pt x="4939461" y="1363028"/>
                      <a:pt x="4935178" y="1361389"/>
                      <a:pt x="4932078" y="1358739"/>
                    </a:cubicBezTo>
                    <a:lnTo>
                      <a:pt x="4927061" y="1348385"/>
                    </a:lnTo>
                    <a:lnTo>
                      <a:pt x="4932078" y="1338031"/>
                    </a:lnTo>
                    <a:cubicBezTo>
                      <a:pt x="4935178" y="1335381"/>
                      <a:pt x="4939461" y="1333742"/>
                      <a:pt x="4944191" y="1333742"/>
                    </a:cubicBezTo>
                    <a:close/>
                    <a:moveTo>
                      <a:pt x="630983" y="1333742"/>
                    </a:moveTo>
                    <a:lnTo>
                      <a:pt x="744237" y="1333742"/>
                    </a:lnTo>
                    <a:cubicBezTo>
                      <a:pt x="753698" y="1333742"/>
                      <a:pt x="761368" y="1340298"/>
                      <a:pt x="761368" y="1348385"/>
                    </a:cubicBezTo>
                    <a:cubicBezTo>
                      <a:pt x="761368" y="1356472"/>
                      <a:pt x="753697" y="1363029"/>
                      <a:pt x="744237" y="1363029"/>
                    </a:cubicBezTo>
                    <a:lnTo>
                      <a:pt x="630983" y="1363028"/>
                    </a:lnTo>
                    <a:cubicBezTo>
                      <a:pt x="626253" y="1363028"/>
                      <a:pt x="621970" y="1361389"/>
                      <a:pt x="618870" y="1358739"/>
                    </a:cubicBezTo>
                    <a:lnTo>
                      <a:pt x="613852" y="1348385"/>
                    </a:lnTo>
                    <a:lnTo>
                      <a:pt x="618870" y="1338031"/>
                    </a:lnTo>
                    <a:cubicBezTo>
                      <a:pt x="621970" y="1335381"/>
                      <a:pt x="626253" y="1333742"/>
                      <a:pt x="630983" y="1333742"/>
                    </a:cubicBezTo>
                    <a:close/>
                    <a:moveTo>
                      <a:pt x="5140004" y="1332519"/>
                    </a:moveTo>
                    <a:lnTo>
                      <a:pt x="5189964" y="1332519"/>
                    </a:lnTo>
                    <a:cubicBezTo>
                      <a:pt x="5216902" y="1332519"/>
                      <a:pt x="5238738" y="1351186"/>
                      <a:pt x="5238738" y="1374212"/>
                    </a:cubicBezTo>
                    <a:cubicBezTo>
                      <a:pt x="5238738" y="1397239"/>
                      <a:pt x="5216902" y="1415905"/>
                      <a:pt x="5189964" y="1415905"/>
                    </a:cubicBezTo>
                    <a:lnTo>
                      <a:pt x="5140004" y="1415905"/>
                    </a:lnTo>
                    <a:cubicBezTo>
                      <a:pt x="5113066" y="1415905"/>
                      <a:pt x="5091230" y="1397239"/>
                      <a:pt x="5091230" y="1374212"/>
                    </a:cubicBezTo>
                    <a:cubicBezTo>
                      <a:pt x="5091230" y="1351186"/>
                      <a:pt x="5113066" y="1332519"/>
                      <a:pt x="5140004" y="1332519"/>
                    </a:cubicBezTo>
                    <a:close/>
                    <a:moveTo>
                      <a:pt x="826796" y="1332519"/>
                    </a:moveTo>
                    <a:lnTo>
                      <a:pt x="876756" y="1332519"/>
                    </a:lnTo>
                    <a:cubicBezTo>
                      <a:pt x="903694" y="1332519"/>
                      <a:pt x="925530" y="1351186"/>
                      <a:pt x="925530" y="1374212"/>
                    </a:cubicBezTo>
                    <a:cubicBezTo>
                      <a:pt x="925530" y="1397239"/>
                      <a:pt x="903694" y="1415905"/>
                      <a:pt x="876756" y="1415905"/>
                    </a:cubicBezTo>
                    <a:lnTo>
                      <a:pt x="826796" y="1415905"/>
                    </a:lnTo>
                    <a:cubicBezTo>
                      <a:pt x="799858" y="1415905"/>
                      <a:pt x="778022" y="1397239"/>
                      <a:pt x="778022" y="1374212"/>
                    </a:cubicBezTo>
                    <a:cubicBezTo>
                      <a:pt x="778022" y="1351186"/>
                      <a:pt x="799858" y="1332519"/>
                      <a:pt x="826796" y="1332519"/>
                    </a:cubicBezTo>
                    <a:close/>
                    <a:moveTo>
                      <a:pt x="3445996" y="1328451"/>
                    </a:moveTo>
                    <a:lnTo>
                      <a:pt x="3495962" y="1328451"/>
                    </a:lnTo>
                    <a:cubicBezTo>
                      <a:pt x="3522899" y="1328451"/>
                      <a:pt x="3544736" y="1347117"/>
                      <a:pt x="3544736" y="1370144"/>
                    </a:cubicBezTo>
                    <a:cubicBezTo>
                      <a:pt x="3544736" y="1393171"/>
                      <a:pt x="3522899" y="1411837"/>
                      <a:pt x="3495962" y="1411837"/>
                    </a:cubicBezTo>
                    <a:lnTo>
                      <a:pt x="3445996" y="1411837"/>
                    </a:lnTo>
                    <a:cubicBezTo>
                      <a:pt x="3419058" y="1411837"/>
                      <a:pt x="3397221" y="1393171"/>
                      <a:pt x="3397221" y="1370144"/>
                    </a:cubicBezTo>
                    <a:cubicBezTo>
                      <a:pt x="3397221" y="1347117"/>
                      <a:pt x="3419058" y="1328451"/>
                      <a:pt x="3445996" y="1328451"/>
                    </a:cubicBezTo>
                    <a:close/>
                    <a:moveTo>
                      <a:pt x="2740543" y="1328451"/>
                    </a:moveTo>
                    <a:lnTo>
                      <a:pt x="2849990" y="1328451"/>
                    </a:lnTo>
                    <a:cubicBezTo>
                      <a:pt x="2857874" y="1328451"/>
                      <a:pt x="2865012" y="1331183"/>
                      <a:pt x="2870178" y="1335599"/>
                    </a:cubicBezTo>
                    <a:lnTo>
                      <a:pt x="2878541" y="1352856"/>
                    </a:lnTo>
                    <a:lnTo>
                      <a:pt x="2870178" y="1370113"/>
                    </a:lnTo>
                    <a:cubicBezTo>
                      <a:pt x="2865012" y="1374529"/>
                      <a:pt x="2857874" y="1377261"/>
                      <a:pt x="2849990" y="1377261"/>
                    </a:cubicBezTo>
                    <a:lnTo>
                      <a:pt x="2740543" y="1377261"/>
                    </a:lnTo>
                    <a:cubicBezTo>
                      <a:pt x="2724775" y="1377261"/>
                      <a:pt x="2711992" y="1366334"/>
                      <a:pt x="2711992" y="1352856"/>
                    </a:cubicBezTo>
                    <a:lnTo>
                      <a:pt x="2711993" y="1352856"/>
                    </a:lnTo>
                    <a:cubicBezTo>
                      <a:pt x="2711993" y="1339377"/>
                      <a:pt x="2724776" y="1328451"/>
                      <a:pt x="2740543" y="1328451"/>
                    </a:cubicBezTo>
                    <a:close/>
                    <a:moveTo>
                      <a:pt x="3810018" y="1328450"/>
                    </a:moveTo>
                    <a:lnTo>
                      <a:pt x="3874258" y="1328450"/>
                    </a:lnTo>
                    <a:cubicBezTo>
                      <a:pt x="3901197" y="1328450"/>
                      <a:pt x="3923033" y="1347116"/>
                      <a:pt x="3923033" y="1370143"/>
                    </a:cubicBezTo>
                    <a:cubicBezTo>
                      <a:pt x="3923033" y="1393169"/>
                      <a:pt x="3901197" y="1411836"/>
                      <a:pt x="3874258" y="1411836"/>
                    </a:cubicBezTo>
                    <a:lnTo>
                      <a:pt x="3810018" y="1411836"/>
                    </a:lnTo>
                    <a:cubicBezTo>
                      <a:pt x="3783080" y="1411836"/>
                      <a:pt x="3761250" y="1393169"/>
                      <a:pt x="3761250" y="1370143"/>
                    </a:cubicBezTo>
                    <a:cubicBezTo>
                      <a:pt x="3761250" y="1347116"/>
                      <a:pt x="3783080" y="1328450"/>
                      <a:pt x="3810018" y="1328450"/>
                    </a:cubicBezTo>
                    <a:close/>
                    <a:moveTo>
                      <a:pt x="5793585" y="1322350"/>
                    </a:moveTo>
                    <a:lnTo>
                      <a:pt x="5925873" y="1322350"/>
                    </a:lnTo>
                    <a:cubicBezTo>
                      <a:pt x="5935334" y="1322350"/>
                      <a:pt x="5943004" y="1328907"/>
                      <a:pt x="5943004" y="1336994"/>
                    </a:cubicBezTo>
                    <a:lnTo>
                      <a:pt x="5943003" y="1336994"/>
                    </a:lnTo>
                    <a:cubicBezTo>
                      <a:pt x="5943003" y="1345081"/>
                      <a:pt x="5935333" y="1351637"/>
                      <a:pt x="5925872" y="1351637"/>
                    </a:cubicBezTo>
                    <a:lnTo>
                      <a:pt x="5793585" y="1351637"/>
                    </a:lnTo>
                    <a:cubicBezTo>
                      <a:pt x="5788855" y="1351637"/>
                      <a:pt x="5784572" y="1349997"/>
                      <a:pt x="5781472" y="1347348"/>
                    </a:cubicBezTo>
                    <a:lnTo>
                      <a:pt x="5776454" y="1336994"/>
                    </a:lnTo>
                    <a:lnTo>
                      <a:pt x="5781472" y="1326640"/>
                    </a:lnTo>
                    <a:cubicBezTo>
                      <a:pt x="5784572" y="1323990"/>
                      <a:pt x="5788855" y="1322350"/>
                      <a:pt x="5793585" y="1322350"/>
                    </a:cubicBezTo>
                    <a:close/>
                    <a:moveTo>
                      <a:pt x="1480377" y="1322350"/>
                    </a:moveTo>
                    <a:lnTo>
                      <a:pt x="1612665" y="1322350"/>
                    </a:lnTo>
                    <a:cubicBezTo>
                      <a:pt x="1622126" y="1322350"/>
                      <a:pt x="1629795" y="1328907"/>
                      <a:pt x="1629795" y="1336994"/>
                    </a:cubicBezTo>
                    <a:cubicBezTo>
                      <a:pt x="1629795" y="1345081"/>
                      <a:pt x="1622125" y="1351637"/>
                      <a:pt x="1612664" y="1351637"/>
                    </a:cubicBezTo>
                    <a:lnTo>
                      <a:pt x="1480377" y="1351637"/>
                    </a:lnTo>
                    <a:cubicBezTo>
                      <a:pt x="1475647" y="1351637"/>
                      <a:pt x="1471364" y="1349997"/>
                      <a:pt x="1468263" y="1347348"/>
                    </a:cubicBezTo>
                    <a:lnTo>
                      <a:pt x="1463246" y="1336994"/>
                    </a:lnTo>
                    <a:lnTo>
                      <a:pt x="1468263" y="1326640"/>
                    </a:lnTo>
                    <a:cubicBezTo>
                      <a:pt x="1471364" y="1323990"/>
                      <a:pt x="1475647" y="1322350"/>
                      <a:pt x="1480377" y="1322350"/>
                    </a:cubicBezTo>
                    <a:close/>
                    <a:moveTo>
                      <a:pt x="5423132" y="1318284"/>
                    </a:moveTo>
                    <a:lnTo>
                      <a:pt x="5487373" y="1318284"/>
                    </a:lnTo>
                    <a:cubicBezTo>
                      <a:pt x="5514311" y="1318284"/>
                      <a:pt x="5536147" y="1336950"/>
                      <a:pt x="5536147" y="1359977"/>
                    </a:cubicBezTo>
                    <a:cubicBezTo>
                      <a:pt x="5536147" y="1383003"/>
                      <a:pt x="5514311" y="1401670"/>
                      <a:pt x="5487373" y="1401670"/>
                    </a:cubicBezTo>
                    <a:lnTo>
                      <a:pt x="5423132" y="1401670"/>
                    </a:lnTo>
                    <a:cubicBezTo>
                      <a:pt x="5396194" y="1401670"/>
                      <a:pt x="5374357" y="1383003"/>
                      <a:pt x="5374357" y="1359977"/>
                    </a:cubicBezTo>
                    <a:cubicBezTo>
                      <a:pt x="5374357" y="1336950"/>
                      <a:pt x="5396194" y="1318284"/>
                      <a:pt x="5423132" y="1318284"/>
                    </a:cubicBezTo>
                    <a:close/>
                    <a:moveTo>
                      <a:pt x="1109924" y="1318284"/>
                    </a:moveTo>
                    <a:lnTo>
                      <a:pt x="1174165" y="1318284"/>
                    </a:lnTo>
                    <a:cubicBezTo>
                      <a:pt x="1201103" y="1318284"/>
                      <a:pt x="1222939" y="1336950"/>
                      <a:pt x="1222939" y="1359977"/>
                    </a:cubicBezTo>
                    <a:cubicBezTo>
                      <a:pt x="1222939" y="1383003"/>
                      <a:pt x="1201103" y="1401670"/>
                      <a:pt x="1174165" y="1401670"/>
                    </a:cubicBezTo>
                    <a:lnTo>
                      <a:pt x="1109924" y="1401670"/>
                    </a:lnTo>
                    <a:cubicBezTo>
                      <a:pt x="1082986" y="1401670"/>
                      <a:pt x="1061149" y="1383003"/>
                      <a:pt x="1061149" y="1359977"/>
                    </a:cubicBezTo>
                    <a:cubicBezTo>
                      <a:pt x="1061149" y="1336950"/>
                      <a:pt x="1082986" y="1318284"/>
                      <a:pt x="1109924" y="1318284"/>
                    </a:cubicBezTo>
                    <a:close/>
                    <a:moveTo>
                      <a:pt x="4378600" y="1297945"/>
                    </a:moveTo>
                    <a:lnTo>
                      <a:pt x="4408379" y="1297945"/>
                    </a:lnTo>
                    <a:cubicBezTo>
                      <a:pt x="4422835" y="1297945"/>
                      <a:pt x="4434552" y="1307961"/>
                      <a:pt x="4434552" y="1320317"/>
                    </a:cubicBezTo>
                    <a:cubicBezTo>
                      <a:pt x="4434552" y="1332673"/>
                      <a:pt x="4422835" y="1342690"/>
                      <a:pt x="4408379" y="1342690"/>
                    </a:cubicBezTo>
                    <a:lnTo>
                      <a:pt x="4380412" y="1342690"/>
                    </a:lnTo>
                    <a:lnTo>
                      <a:pt x="4373701" y="1358959"/>
                    </a:lnTo>
                    <a:lnTo>
                      <a:pt x="4430983" y="1358959"/>
                    </a:lnTo>
                    <a:cubicBezTo>
                      <a:pt x="4447408" y="1358959"/>
                      <a:pt x="4460724" y="1370341"/>
                      <a:pt x="4460724" y="1384382"/>
                    </a:cubicBezTo>
                    <a:cubicBezTo>
                      <a:pt x="4460724" y="1398423"/>
                      <a:pt x="4447408" y="1409805"/>
                      <a:pt x="4430983" y="1409805"/>
                    </a:cubicBezTo>
                    <a:lnTo>
                      <a:pt x="4352731" y="1409805"/>
                    </a:lnTo>
                    <a:lnTo>
                      <a:pt x="4348430" y="1420232"/>
                    </a:lnTo>
                    <a:lnTo>
                      <a:pt x="4344164" y="1411429"/>
                    </a:lnTo>
                    <a:lnTo>
                      <a:pt x="4344166" y="1411429"/>
                    </a:lnTo>
                    <a:lnTo>
                      <a:pt x="4344952" y="1409805"/>
                    </a:lnTo>
                    <a:lnTo>
                      <a:pt x="4342950" y="1409805"/>
                    </a:lnTo>
                    <a:lnTo>
                      <a:pt x="4333800" y="1406566"/>
                    </a:lnTo>
                    <a:lnTo>
                      <a:pt x="4352572" y="1361053"/>
                    </a:lnTo>
                    <a:lnTo>
                      <a:pt x="4344166" y="1343704"/>
                    </a:lnTo>
                    <a:cubicBezTo>
                      <a:pt x="4344166" y="1332191"/>
                      <a:pt x="4349625" y="1321768"/>
                      <a:pt x="4358451" y="1314223"/>
                    </a:cubicBezTo>
                    <a:lnTo>
                      <a:pt x="4374184" y="1308653"/>
                    </a:lnTo>
                    <a:close/>
                    <a:moveTo>
                      <a:pt x="65392" y="1297945"/>
                    </a:moveTo>
                    <a:lnTo>
                      <a:pt x="95171" y="1297945"/>
                    </a:lnTo>
                    <a:cubicBezTo>
                      <a:pt x="109627" y="1297945"/>
                      <a:pt x="121344" y="1307961"/>
                      <a:pt x="121344" y="1320317"/>
                    </a:cubicBezTo>
                    <a:cubicBezTo>
                      <a:pt x="121344" y="1332673"/>
                      <a:pt x="109627" y="1342690"/>
                      <a:pt x="95171" y="1342690"/>
                    </a:cubicBezTo>
                    <a:lnTo>
                      <a:pt x="46937" y="1342690"/>
                    </a:lnTo>
                    <a:close/>
                    <a:moveTo>
                      <a:pt x="4478569" y="1295912"/>
                    </a:moveTo>
                    <a:lnTo>
                      <a:pt x="4495224" y="1295912"/>
                    </a:lnTo>
                    <a:cubicBezTo>
                      <a:pt x="4509021" y="1295912"/>
                      <a:pt x="4520206" y="1305473"/>
                      <a:pt x="4520206" y="1317267"/>
                    </a:cubicBezTo>
                    <a:cubicBezTo>
                      <a:pt x="4520206" y="1329061"/>
                      <a:pt x="4509021" y="1338621"/>
                      <a:pt x="4495224" y="1338621"/>
                    </a:cubicBezTo>
                    <a:lnTo>
                      <a:pt x="4478569" y="1338621"/>
                    </a:lnTo>
                    <a:cubicBezTo>
                      <a:pt x="4464771" y="1338621"/>
                      <a:pt x="4453587" y="1329061"/>
                      <a:pt x="4453587" y="1317267"/>
                    </a:cubicBezTo>
                    <a:cubicBezTo>
                      <a:pt x="4453587" y="1305473"/>
                      <a:pt x="4464771" y="1295912"/>
                      <a:pt x="4478569" y="1295912"/>
                    </a:cubicBezTo>
                    <a:close/>
                    <a:moveTo>
                      <a:pt x="165361" y="1295912"/>
                    </a:moveTo>
                    <a:lnTo>
                      <a:pt x="182016" y="1295912"/>
                    </a:lnTo>
                    <a:cubicBezTo>
                      <a:pt x="195813" y="1295912"/>
                      <a:pt x="206998" y="1305473"/>
                      <a:pt x="206998" y="1317267"/>
                    </a:cubicBezTo>
                    <a:cubicBezTo>
                      <a:pt x="206998" y="1329061"/>
                      <a:pt x="195813" y="1338621"/>
                      <a:pt x="182016" y="1338621"/>
                    </a:cubicBezTo>
                    <a:lnTo>
                      <a:pt x="165361" y="1338621"/>
                    </a:lnTo>
                    <a:cubicBezTo>
                      <a:pt x="151563" y="1338621"/>
                      <a:pt x="140379" y="1329061"/>
                      <a:pt x="140379" y="1317267"/>
                    </a:cubicBezTo>
                    <a:cubicBezTo>
                      <a:pt x="140379" y="1305473"/>
                      <a:pt x="151563" y="1295912"/>
                      <a:pt x="165361" y="1295912"/>
                    </a:cubicBezTo>
                    <a:close/>
                    <a:moveTo>
                      <a:pt x="3996791" y="1291841"/>
                    </a:moveTo>
                    <a:lnTo>
                      <a:pt x="4101479" y="1291841"/>
                    </a:lnTo>
                    <a:cubicBezTo>
                      <a:pt x="4134330" y="1291841"/>
                      <a:pt x="4160962" y="1314605"/>
                      <a:pt x="4160962" y="1342686"/>
                    </a:cubicBezTo>
                    <a:cubicBezTo>
                      <a:pt x="4160962" y="1370767"/>
                      <a:pt x="4134330" y="1393531"/>
                      <a:pt x="4101479" y="1393531"/>
                    </a:cubicBezTo>
                    <a:lnTo>
                      <a:pt x="3996791" y="1393531"/>
                    </a:lnTo>
                    <a:cubicBezTo>
                      <a:pt x="3963940" y="1393531"/>
                      <a:pt x="3937310" y="1370767"/>
                      <a:pt x="3937310" y="1342686"/>
                    </a:cubicBezTo>
                    <a:cubicBezTo>
                      <a:pt x="3937310" y="1314605"/>
                      <a:pt x="3963940" y="1291841"/>
                      <a:pt x="3996791" y="1291841"/>
                    </a:cubicBezTo>
                    <a:close/>
                    <a:moveTo>
                      <a:pt x="2909472" y="1287774"/>
                    </a:moveTo>
                    <a:lnTo>
                      <a:pt x="3018919" y="1287775"/>
                    </a:lnTo>
                    <a:cubicBezTo>
                      <a:pt x="3026802" y="1287775"/>
                      <a:pt x="3033940" y="1290507"/>
                      <a:pt x="3039107" y="1294923"/>
                    </a:cubicBezTo>
                    <a:lnTo>
                      <a:pt x="3047469" y="1312180"/>
                    </a:lnTo>
                    <a:lnTo>
                      <a:pt x="3039107" y="1329436"/>
                    </a:lnTo>
                    <a:cubicBezTo>
                      <a:pt x="3033940" y="1333853"/>
                      <a:pt x="3026802" y="1336584"/>
                      <a:pt x="3018919" y="1336584"/>
                    </a:cubicBezTo>
                    <a:lnTo>
                      <a:pt x="2909471" y="1336584"/>
                    </a:lnTo>
                    <a:cubicBezTo>
                      <a:pt x="2893703" y="1336584"/>
                      <a:pt x="2880920" y="1325658"/>
                      <a:pt x="2880920" y="1312179"/>
                    </a:cubicBezTo>
                    <a:lnTo>
                      <a:pt x="2880921" y="1312179"/>
                    </a:lnTo>
                    <a:cubicBezTo>
                      <a:pt x="2880921" y="1298701"/>
                      <a:pt x="2893704" y="1287774"/>
                      <a:pt x="2909472" y="1287774"/>
                    </a:cubicBezTo>
                    <a:close/>
                    <a:moveTo>
                      <a:pt x="4813330" y="1285742"/>
                    </a:moveTo>
                    <a:lnTo>
                      <a:pt x="4945619" y="1285742"/>
                    </a:lnTo>
                    <a:cubicBezTo>
                      <a:pt x="4955080" y="1285742"/>
                      <a:pt x="4962750" y="1292298"/>
                      <a:pt x="4962750" y="1300385"/>
                    </a:cubicBezTo>
                    <a:cubicBezTo>
                      <a:pt x="4962750" y="1308472"/>
                      <a:pt x="4955080" y="1315029"/>
                      <a:pt x="4945619" y="1315029"/>
                    </a:cubicBezTo>
                    <a:lnTo>
                      <a:pt x="4813330" y="1315028"/>
                    </a:lnTo>
                    <a:cubicBezTo>
                      <a:pt x="4808600" y="1315028"/>
                      <a:pt x="4804318" y="1313389"/>
                      <a:pt x="4801218" y="1310739"/>
                    </a:cubicBezTo>
                    <a:lnTo>
                      <a:pt x="4796200" y="1300385"/>
                    </a:lnTo>
                    <a:lnTo>
                      <a:pt x="4801218" y="1290031"/>
                    </a:lnTo>
                    <a:cubicBezTo>
                      <a:pt x="4804318" y="1287381"/>
                      <a:pt x="4808600" y="1285742"/>
                      <a:pt x="4813330" y="1285742"/>
                    </a:cubicBezTo>
                    <a:close/>
                    <a:moveTo>
                      <a:pt x="500122" y="1285742"/>
                    </a:moveTo>
                    <a:lnTo>
                      <a:pt x="632411" y="1285742"/>
                    </a:lnTo>
                    <a:cubicBezTo>
                      <a:pt x="641872" y="1285742"/>
                      <a:pt x="649542" y="1292298"/>
                      <a:pt x="649542" y="1300385"/>
                    </a:cubicBezTo>
                    <a:cubicBezTo>
                      <a:pt x="649542" y="1308472"/>
                      <a:pt x="641872" y="1315029"/>
                      <a:pt x="632411" y="1315029"/>
                    </a:cubicBezTo>
                    <a:lnTo>
                      <a:pt x="500122" y="1315028"/>
                    </a:lnTo>
                    <a:cubicBezTo>
                      <a:pt x="495392" y="1315028"/>
                      <a:pt x="491110" y="1313389"/>
                      <a:pt x="488009" y="1310739"/>
                    </a:cubicBezTo>
                    <a:lnTo>
                      <a:pt x="482992" y="1300385"/>
                    </a:lnTo>
                    <a:lnTo>
                      <a:pt x="488009" y="1290031"/>
                    </a:lnTo>
                    <a:cubicBezTo>
                      <a:pt x="491110" y="1287381"/>
                      <a:pt x="495392" y="1285742"/>
                      <a:pt x="500122" y="1285742"/>
                    </a:cubicBezTo>
                    <a:close/>
                    <a:moveTo>
                      <a:pt x="3778375" y="1282893"/>
                    </a:moveTo>
                    <a:lnTo>
                      <a:pt x="3910661" y="1282894"/>
                    </a:lnTo>
                    <a:cubicBezTo>
                      <a:pt x="3915392" y="1282894"/>
                      <a:pt x="3919674" y="1284533"/>
                      <a:pt x="3922774" y="1287183"/>
                    </a:cubicBezTo>
                    <a:lnTo>
                      <a:pt x="3927792" y="1297537"/>
                    </a:lnTo>
                    <a:lnTo>
                      <a:pt x="3922774" y="1307891"/>
                    </a:lnTo>
                    <a:cubicBezTo>
                      <a:pt x="3919674" y="1310541"/>
                      <a:pt x="3915392" y="1312180"/>
                      <a:pt x="3910661" y="1312180"/>
                    </a:cubicBezTo>
                    <a:lnTo>
                      <a:pt x="3778373" y="1312180"/>
                    </a:lnTo>
                    <a:cubicBezTo>
                      <a:pt x="3768913" y="1312180"/>
                      <a:pt x="3761249" y="1305624"/>
                      <a:pt x="3761249" y="1297537"/>
                    </a:cubicBezTo>
                    <a:lnTo>
                      <a:pt x="3761250" y="1297537"/>
                    </a:lnTo>
                    <a:cubicBezTo>
                      <a:pt x="3761250" y="1289449"/>
                      <a:pt x="3768914" y="1282893"/>
                      <a:pt x="3778375" y="1282893"/>
                    </a:cubicBezTo>
                    <a:close/>
                    <a:moveTo>
                      <a:pt x="3302941" y="1282690"/>
                    </a:moveTo>
                    <a:lnTo>
                      <a:pt x="3308892" y="1282690"/>
                    </a:lnTo>
                    <a:cubicBezTo>
                      <a:pt x="3319239" y="1282690"/>
                      <a:pt x="3327627" y="1289860"/>
                      <a:pt x="3327627" y="1298705"/>
                    </a:cubicBezTo>
                    <a:cubicBezTo>
                      <a:pt x="3327627" y="1307550"/>
                      <a:pt x="3319239" y="1314720"/>
                      <a:pt x="3308892" y="1314720"/>
                    </a:cubicBezTo>
                    <a:lnTo>
                      <a:pt x="3302941" y="1314720"/>
                    </a:lnTo>
                    <a:cubicBezTo>
                      <a:pt x="3292593" y="1314720"/>
                      <a:pt x="3284206" y="1307550"/>
                      <a:pt x="3284206" y="1298705"/>
                    </a:cubicBezTo>
                    <a:cubicBezTo>
                      <a:pt x="3284206" y="1289860"/>
                      <a:pt x="3292593" y="1282690"/>
                      <a:pt x="3302941" y="1282690"/>
                    </a:cubicBezTo>
                    <a:close/>
                    <a:moveTo>
                      <a:pt x="3638122" y="1277606"/>
                    </a:moveTo>
                    <a:lnTo>
                      <a:pt x="3688088" y="1277606"/>
                    </a:lnTo>
                    <a:cubicBezTo>
                      <a:pt x="3715025" y="1277606"/>
                      <a:pt x="3736862" y="1296272"/>
                      <a:pt x="3736862" y="1319299"/>
                    </a:cubicBezTo>
                    <a:cubicBezTo>
                      <a:pt x="3736862" y="1342325"/>
                      <a:pt x="3715025" y="1360992"/>
                      <a:pt x="3688088" y="1360992"/>
                    </a:cubicBezTo>
                    <a:lnTo>
                      <a:pt x="3638122" y="1360992"/>
                    </a:lnTo>
                    <a:cubicBezTo>
                      <a:pt x="3611184" y="1360992"/>
                      <a:pt x="3589347" y="1342325"/>
                      <a:pt x="3589347" y="1319299"/>
                    </a:cubicBezTo>
                    <a:cubicBezTo>
                      <a:pt x="3589347" y="1296272"/>
                      <a:pt x="3611184" y="1277606"/>
                      <a:pt x="3638122" y="1277606"/>
                    </a:cubicBezTo>
                    <a:close/>
                    <a:moveTo>
                      <a:pt x="2574290" y="1276588"/>
                    </a:moveTo>
                    <a:lnTo>
                      <a:pt x="2670057" y="1276589"/>
                    </a:lnTo>
                    <a:cubicBezTo>
                      <a:pt x="2677530" y="1276589"/>
                      <a:pt x="2684296" y="1279178"/>
                      <a:pt x="2689193" y="1283365"/>
                    </a:cubicBezTo>
                    <a:lnTo>
                      <a:pt x="2697120" y="1299723"/>
                    </a:lnTo>
                    <a:lnTo>
                      <a:pt x="2689193" y="1316080"/>
                    </a:lnTo>
                    <a:cubicBezTo>
                      <a:pt x="2684296" y="1320267"/>
                      <a:pt x="2677530" y="1322856"/>
                      <a:pt x="2670057" y="1322856"/>
                    </a:cubicBezTo>
                    <a:lnTo>
                      <a:pt x="2574289" y="1322856"/>
                    </a:lnTo>
                    <a:cubicBezTo>
                      <a:pt x="2559342" y="1322856"/>
                      <a:pt x="2547225" y="1312499"/>
                      <a:pt x="2547225" y="1299722"/>
                    </a:cubicBezTo>
                    <a:lnTo>
                      <a:pt x="2547226" y="1299722"/>
                    </a:lnTo>
                    <a:cubicBezTo>
                      <a:pt x="2547226" y="1286945"/>
                      <a:pt x="2559343" y="1276588"/>
                      <a:pt x="2574290" y="1276588"/>
                    </a:cubicBezTo>
                    <a:close/>
                    <a:moveTo>
                      <a:pt x="3097434" y="1275571"/>
                    </a:moveTo>
                    <a:lnTo>
                      <a:pt x="3206881" y="1275572"/>
                    </a:lnTo>
                    <a:cubicBezTo>
                      <a:pt x="3214765" y="1275572"/>
                      <a:pt x="3221902" y="1278304"/>
                      <a:pt x="3227069" y="1282720"/>
                    </a:cubicBezTo>
                    <a:lnTo>
                      <a:pt x="3235432" y="1299977"/>
                    </a:lnTo>
                    <a:lnTo>
                      <a:pt x="3227069" y="1317233"/>
                    </a:lnTo>
                    <a:cubicBezTo>
                      <a:pt x="3221902" y="1321650"/>
                      <a:pt x="3214765" y="1324382"/>
                      <a:pt x="3206881" y="1324382"/>
                    </a:cubicBezTo>
                    <a:lnTo>
                      <a:pt x="3097433" y="1324382"/>
                    </a:lnTo>
                    <a:cubicBezTo>
                      <a:pt x="3081665" y="1324382"/>
                      <a:pt x="3068883" y="1313455"/>
                      <a:pt x="3068883" y="1299976"/>
                    </a:cubicBezTo>
                    <a:lnTo>
                      <a:pt x="3068884" y="1299976"/>
                    </a:lnTo>
                    <a:cubicBezTo>
                      <a:pt x="3068884" y="1286498"/>
                      <a:pt x="3081667" y="1275571"/>
                      <a:pt x="3097434" y="1275571"/>
                    </a:cubicBezTo>
                    <a:close/>
                    <a:moveTo>
                      <a:pt x="6044122" y="1269471"/>
                    </a:moveTo>
                    <a:lnTo>
                      <a:pt x="6094087" y="1269471"/>
                    </a:lnTo>
                    <a:cubicBezTo>
                      <a:pt x="6121025" y="1269471"/>
                      <a:pt x="6142862" y="1288137"/>
                      <a:pt x="6142862" y="1311164"/>
                    </a:cubicBezTo>
                    <a:cubicBezTo>
                      <a:pt x="6142862" y="1334191"/>
                      <a:pt x="6121025" y="1352857"/>
                      <a:pt x="6094087" y="1352857"/>
                    </a:cubicBezTo>
                    <a:lnTo>
                      <a:pt x="6044122" y="1352857"/>
                    </a:lnTo>
                    <a:cubicBezTo>
                      <a:pt x="6017184" y="1352857"/>
                      <a:pt x="5995347" y="1334191"/>
                      <a:pt x="5995347" y="1311164"/>
                    </a:cubicBezTo>
                    <a:cubicBezTo>
                      <a:pt x="5995347" y="1288137"/>
                      <a:pt x="6017184" y="1269471"/>
                      <a:pt x="6044122" y="1269471"/>
                    </a:cubicBezTo>
                    <a:close/>
                    <a:moveTo>
                      <a:pt x="1730914" y="1269471"/>
                    </a:moveTo>
                    <a:lnTo>
                      <a:pt x="1780879" y="1269471"/>
                    </a:lnTo>
                    <a:cubicBezTo>
                      <a:pt x="1807817" y="1269471"/>
                      <a:pt x="1829654" y="1288137"/>
                      <a:pt x="1829654" y="1311164"/>
                    </a:cubicBezTo>
                    <a:cubicBezTo>
                      <a:pt x="1829654" y="1334191"/>
                      <a:pt x="1807817" y="1352857"/>
                      <a:pt x="1780879" y="1352857"/>
                    </a:cubicBezTo>
                    <a:lnTo>
                      <a:pt x="1730914" y="1352857"/>
                    </a:lnTo>
                    <a:cubicBezTo>
                      <a:pt x="1703976" y="1352857"/>
                      <a:pt x="1682139" y="1334191"/>
                      <a:pt x="1682139" y="1311164"/>
                    </a:cubicBezTo>
                    <a:cubicBezTo>
                      <a:pt x="1682139" y="1288137"/>
                      <a:pt x="1703976" y="1269471"/>
                      <a:pt x="1730914" y="1269471"/>
                    </a:cubicBezTo>
                    <a:close/>
                    <a:moveTo>
                      <a:pt x="6186879" y="1267437"/>
                    </a:moveTo>
                    <a:lnTo>
                      <a:pt x="6274911" y="1267437"/>
                    </a:lnTo>
                    <a:cubicBezTo>
                      <a:pt x="6291337" y="1267437"/>
                      <a:pt x="6304652" y="1278820"/>
                      <a:pt x="6304652" y="1292860"/>
                    </a:cubicBezTo>
                    <a:cubicBezTo>
                      <a:pt x="6304652" y="1306901"/>
                      <a:pt x="6291337" y="1318283"/>
                      <a:pt x="6274911" y="1318283"/>
                    </a:cubicBezTo>
                    <a:lnTo>
                      <a:pt x="6186879" y="1318283"/>
                    </a:lnTo>
                    <a:cubicBezTo>
                      <a:pt x="6170453" y="1318283"/>
                      <a:pt x="6157138" y="1306901"/>
                      <a:pt x="6157138" y="1292860"/>
                    </a:cubicBezTo>
                    <a:cubicBezTo>
                      <a:pt x="6157138" y="1278820"/>
                      <a:pt x="6170453" y="1267437"/>
                      <a:pt x="6186879" y="1267437"/>
                    </a:cubicBezTo>
                    <a:close/>
                    <a:moveTo>
                      <a:pt x="1873671" y="1267437"/>
                    </a:moveTo>
                    <a:lnTo>
                      <a:pt x="1961703" y="1267437"/>
                    </a:lnTo>
                    <a:cubicBezTo>
                      <a:pt x="1978128" y="1267437"/>
                      <a:pt x="1991444" y="1278820"/>
                      <a:pt x="1991444" y="1292860"/>
                    </a:cubicBezTo>
                    <a:cubicBezTo>
                      <a:pt x="1991444" y="1306901"/>
                      <a:pt x="1978128" y="1318283"/>
                      <a:pt x="1961703" y="1318283"/>
                    </a:cubicBezTo>
                    <a:lnTo>
                      <a:pt x="1873671" y="1318283"/>
                    </a:lnTo>
                    <a:cubicBezTo>
                      <a:pt x="1857245" y="1318283"/>
                      <a:pt x="1843930" y="1306901"/>
                      <a:pt x="1843930" y="1292860"/>
                    </a:cubicBezTo>
                    <a:cubicBezTo>
                      <a:pt x="1843930" y="1278820"/>
                      <a:pt x="1857245" y="1267437"/>
                      <a:pt x="1873671" y="1267437"/>
                    </a:cubicBezTo>
                    <a:close/>
                    <a:moveTo>
                      <a:pt x="6385548" y="1261337"/>
                    </a:moveTo>
                    <a:lnTo>
                      <a:pt x="6490236" y="1261337"/>
                    </a:lnTo>
                    <a:cubicBezTo>
                      <a:pt x="6523087" y="1261337"/>
                      <a:pt x="6549717" y="1284101"/>
                      <a:pt x="6549717" y="1312183"/>
                    </a:cubicBezTo>
                    <a:cubicBezTo>
                      <a:pt x="6549717" y="1340264"/>
                      <a:pt x="6523087" y="1363028"/>
                      <a:pt x="6490236" y="1363028"/>
                    </a:cubicBezTo>
                    <a:lnTo>
                      <a:pt x="6385548" y="1363028"/>
                    </a:lnTo>
                    <a:cubicBezTo>
                      <a:pt x="6352697" y="1363028"/>
                      <a:pt x="6326066" y="1340264"/>
                      <a:pt x="6326066" y="1312183"/>
                    </a:cubicBezTo>
                    <a:cubicBezTo>
                      <a:pt x="6326066" y="1284101"/>
                      <a:pt x="6352697" y="1261337"/>
                      <a:pt x="6385548" y="1261337"/>
                    </a:cubicBezTo>
                    <a:close/>
                    <a:moveTo>
                      <a:pt x="2072339" y="1261337"/>
                    </a:moveTo>
                    <a:lnTo>
                      <a:pt x="2177027" y="1261337"/>
                    </a:lnTo>
                    <a:cubicBezTo>
                      <a:pt x="2209879" y="1261337"/>
                      <a:pt x="2236509" y="1284101"/>
                      <a:pt x="2236509" y="1312183"/>
                    </a:cubicBezTo>
                    <a:cubicBezTo>
                      <a:pt x="2236509" y="1340264"/>
                      <a:pt x="2209879" y="1363028"/>
                      <a:pt x="2177027" y="1363028"/>
                    </a:cubicBezTo>
                    <a:lnTo>
                      <a:pt x="2072339" y="1363028"/>
                    </a:lnTo>
                    <a:cubicBezTo>
                      <a:pt x="2039489" y="1363028"/>
                      <a:pt x="2012858" y="1340264"/>
                      <a:pt x="2012858" y="1312183"/>
                    </a:cubicBezTo>
                    <a:cubicBezTo>
                      <a:pt x="2012858" y="1284101"/>
                      <a:pt x="2039489" y="1261337"/>
                      <a:pt x="2072339" y="1261337"/>
                    </a:cubicBezTo>
                    <a:close/>
                    <a:moveTo>
                      <a:pt x="5261341" y="1249133"/>
                    </a:moveTo>
                    <a:lnTo>
                      <a:pt x="5311307" y="1249133"/>
                    </a:lnTo>
                    <a:cubicBezTo>
                      <a:pt x="5338245" y="1249133"/>
                      <a:pt x="5360081" y="1267799"/>
                      <a:pt x="5360081" y="1290826"/>
                    </a:cubicBezTo>
                    <a:cubicBezTo>
                      <a:pt x="5360081" y="1313852"/>
                      <a:pt x="5338245" y="1332519"/>
                      <a:pt x="5311307" y="1332519"/>
                    </a:cubicBezTo>
                    <a:lnTo>
                      <a:pt x="5261341" y="1332519"/>
                    </a:lnTo>
                    <a:cubicBezTo>
                      <a:pt x="5234403" y="1332519"/>
                      <a:pt x="5212566" y="1313852"/>
                      <a:pt x="5212566" y="1290826"/>
                    </a:cubicBezTo>
                    <a:cubicBezTo>
                      <a:pt x="5212566" y="1267799"/>
                      <a:pt x="5234403" y="1249133"/>
                      <a:pt x="5261341" y="1249133"/>
                    </a:cubicBezTo>
                    <a:close/>
                    <a:moveTo>
                      <a:pt x="948133" y="1249133"/>
                    </a:moveTo>
                    <a:lnTo>
                      <a:pt x="998099" y="1249133"/>
                    </a:lnTo>
                    <a:cubicBezTo>
                      <a:pt x="1025036" y="1249133"/>
                      <a:pt x="1046873" y="1267799"/>
                      <a:pt x="1046873" y="1290826"/>
                    </a:cubicBezTo>
                    <a:cubicBezTo>
                      <a:pt x="1046873" y="1313852"/>
                      <a:pt x="1025036" y="1332519"/>
                      <a:pt x="998099" y="1332519"/>
                    </a:cubicBezTo>
                    <a:lnTo>
                      <a:pt x="948133" y="1332519"/>
                    </a:lnTo>
                    <a:cubicBezTo>
                      <a:pt x="921195" y="1332519"/>
                      <a:pt x="899358" y="1313852"/>
                      <a:pt x="899358" y="1290826"/>
                    </a:cubicBezTo>
                    <a:cubicBezTo>
                      <a:pt x="899358" y="1267799"/>
                      <a:pt x="921195" y="1249133"/>
                      <a:pt x="948133" y="1249133"/>
                    </a:cubicBezTo>
                    <a:close/>
                    <a:moveTo>
                      <a:pt x="5404098" y="1247099"/>
                    </a:moveTo>
                    <a:lnTo>
                      <a:pt x="5492131" y="1247099"/>
                    </a:lnTo>
                    <a:cubicBezTo>
                      <a:pt x="5508556" y="1247099"/>
                      <a:pt x="5521872" y="1258481"/>
                      <a:pt x="5521872" y="1272522"/>
                    </a:cubicBezTo>
                    <a:cubicBezTo>
                      <a:pt x="5521872" y="1286563"/>
                      <a:pt x="5508556" y="1297945"/>
                      <a:pt x="5492131" y="1297945"/>
                    </a:cubicBezTo>
                    <a:lnTo>
                      <a:pt x="5404098" y="1297945"/>
                    </a:lnTo>
                    <a:cubicBezTo>
                      <a:pt x="5387673" y="1297945"/>
                      <a:pt x="5374357" y="1286563"/>
                      <a:pt x="5374357" y="1272522"/>
                    </a:cubicBezTo>
                    <a:cubicBezTo>
                      <a:pt x="5374357" y="1258481"/>
                      <a:pt x="5387673" y="1247099"/>
                      <a:pt x="5404098" y="1247099"/>
                    </a:cubicBezTo>
                    <a:close/>
                    <a:moveTo>
                      <a:pt x="1090890" y="1247099"/>
                    </a:moveTo>
                    <a:lnTo>
                      <a:pt x="1178923" y="1247099"/>
                    </a:lnTo>
                    <a:cubicBezTo>
                      <a:pt x="1195348" y="1247099"/>
                      <a:pt x="1208664" y="1258481"/>
                      <a:pt x="1208664" y="1272522"/>
                    </a:cubicBezTo>
                    <a:cubicBezTo>
                      <a:pt x="1208664" y="1286563"/>
                      <a:pt x="1195348" y="1297945"/>
                      <a:pt x="1178923" y="1297945"/>
                    </a:cubicBezTo>
                    <a:lnTo>
                      <a:pt x="1090890" y="1297945"/>
                    </a:lnTo>
                    <a:cubicBezTo>
                      <a:pt x="1074465" y="1297945"/>
                      <a:pt x="1061149" y="1286563"/>
                      <a:pt x="1061149" y="1272522"/>
                    </a:cubicBezTo>
                    <a:cubicBezTo>
                      <a:pt x="1061149" y="1258481"/>
                      <a:pt x="1074465" y="1247099"/>
                      <a:pt x="1090890" y="1247099"/>
                    </a:cubicBezTo>
                    <a:close/>
                    <a:moveTo>
                      <a:pt x="6612768" y="1243033"/>
                    </a:moveTo>
                    <a:lnTo>
                      <a:pt x="6677009" y="1243033"/>
                    </a:lnTo>
                    <a:lnTo>
                      <a:pt x="6685961" y="1244578"/>
                    </a:lnTo>
                    <a:lnTo>
                      <a:pt x="6713217" y="1310661"/>
                    </a:lnTo>
                    <a:lnTo>
                      <a:pt x="6711498" y="1314207"/>
                    </a:lnTo>
                    <a:cubicBezTo>
                      <a:pt x="6702671" y="1321752"/>
                      <a:pt x="6690478" y="1326419"/>
                      <a:pt x="6677009" y="1326419"/>
                    </a:cubicBezTo>
                    <a:lnTo>
                      <a:pt x="6612768" y="1326419"/>
                    </a:lnTo>
                    <a:cubicBezTo>
                      <a:pt x="6585830" y="1326419"/>
                      <a:pt x="6563993" y="1307752"/>
                      <a:pt x="6563993" y="1284726"/>
                    </a:cubicBezTo>
                    <a:cubicBezTo>
                      <a:pt x="6563993" y="1261699"/>
                      <a:pt x="6585830" y="1243033"/>
                      <a:pt x="6612768" y="1243033"/>
                    </a:cubicBezTo>
                    <a:close/>
                    <a:moveTo>
                      <a:pt x="2299560" y="1243033"/>
                    </a:moveTo>
                    <a:lnTo>
                      <a:pt x="2363801" y="1243033"/>
                    </a:lnTo>
                    <a:lnTo>
                      <a:pt x="2372753" y="1244578"/>
                    </a:lnTo>
                    <a:lnTo>
                      <a:pt x="2377986" y="1257266"/>
                    </a:lnTo>
                    <a:lnTo>
                      <a:pt x="2471685" y="1257266"/>
                    </a:lnTo>
                    <a:cubicBezTo>
                      <a:pt x="2504536" y="1257266"/>
                      <a:pt x="2531167" y="1280030"/>
                      <a:pt x="2531167" y="1308111"/>
                    </a:cubicBezTo>
                    <a:cubicBezTo>
                      <a:pt x="2531167" y="1336192"/>
                      <a:pt x="2504536" y="1358956"/>
                      <a:pt x="2471685" y="1358956"/>
                    </a:cubicBezTo>
                    <a:lnTo>
                      <a:pt x="2411788" y="1358956"/>
                    </a:lnTo>
                    <a:lnTo>
                      <a:pt x="2407558" y="1367686"/>
                    </a:lnTo>
                    <a:cubicBezTo>
                      <a:pt x="2404458" y="1370336"/>
                      <a:pt x="2400175" y="1371975"/>
                      <a:pt x="2395445" y="1371975"/>
                    </a:cubicBezTo>
                    <a:lnTo>
                      <a:pt x="2263157" y="1371975"/>
                    </a:lnTo>
                    <a:cubicBezTo>
                      <a:pt x="2258427" y="1371975"/>
                      <a:pt x="2254145" y="1370336"/>
                      <a:pt x="2251044" y="1367686"/>
                    </a:cubicBezTo>
                    <a:lnTo>
                      <a:pt x="2246027" y="1357332"/>
                    </a:lnTo>
                    <a:lnTo>
                      <a:pt x="2251044" y="1346978"/>
                    </a:lnTo>
                    <a:cubicBezTo>
                      <a:pt x="2254145" y="1344328"/>
                      <a:pt x="2258427" y="1342688"/>
                      <a:pt x="2263157" y="1342688"/>
                    </a:cubicBezTo>
                    <a:lnTo>
                      <a:pt x="2366444" y="1342688"/>
                    </a:lnTo>
                    <a:lnTo>
                      <a:pt x="2359734" y="1326419"/>
                    </a:lnTo>
                    <a:lnTo>
                      <a:pt x="2299560" y="1326419"/>
                    </a:lnTo>
                    <a:cubicBezTo>
                      <a:pt x="2272622" y="1326419"/>
                      <a:pt x="2250785" y="1307752"/>
                      <a:pt x="2250785" y="1284726"/>
                    </a:cubicBezTo>
                    <a:cubicBezTo>
                      <a:pt x="2250785" y="1261699"/>
                      <a:pt x="2272622" y="1243033"/>
                      <a:pt x="2299560" y="1243033"/>
                    </a:cubicBezTo>
                    <a:close/>
                    <a:moveTo>
                      <a:pt x="5602767" y="1240999"/>
                    </a:moveTo>
                    <a:lnTo>
                      <a:pt x="5707455" y="1240999"/>
                    </a:lnTo>
                    <a:cubicBezTo>
                      <a:pt x="5740306" y="1240999"/>
                      <a:pt x="5766937" y="1263763"/>
                      <a:pt x="5766937" y="1291844"/>
                    </a:cubicBezTo>
                    <a:cubicBezTo>
                      <a:pt x="5766937" y="1319926"/>
                      <a:pt x="5740306" y="1342690"/>
                      <a:pt x="5707455" y="1342690"/>
                    </a:cubicBezTo>
                    <a:lnTo>
                      <a:pt x="5602767" y="1342690"/>
                    </a:lnTo>
                    <a:cubicBezTo>
                      <a:pt x="5569916" y="1342690"/>
                      <a:pt x="5543285" y="1319926"/>
                      <a:pt x="5543285" y="1291844"/>
                    </a:cubicBezTo>
                    <a:cubicBezTo>
                      <a:pt x="5543285" y="1263763"/>
                      <a:pt x="5569916" y="1240999"/>
                      <a:pt x="5602767" y="1240999"/>
                    </a:cubicBezTo>
                    <a:close/>
                    <a:moveTo>
                      <a:pt x="1289559" y="1240999"/>
                    </a:moveTo>
                    <a:lnTo>
                      <a:pt x="1394247" y="1240999"/>
                    </a:lnTo>
                    <a:cubicBezTo>
                      <a:pt x="1427098" y="1240999"/>
                      <a:pt x="1453729" y="1263763"/>
                      <a:pt x="1453729" y="1291844"/>
                    </a:cubicBezTo>
                    <a:cubicBezTo>
                      <a:pt x="1453729" y="1319926"/>
                      <a:pt x="1427098" y="1342690"/>
                      <a:pt x="1394247" y="1342690"/>
                    </a:cubicBezTo>
                    <a:lnTo>
                      <a:pt x="1289559" y="1342690"/>
                    </a:lnTo>
                    <a:cubicBezTo>
                      <a:pt x="1256708" y="1342690"/>
                      <a:pt x="1230077" y="1319926"/>
                      <a:pt x="1230077" y="1291844"/>
                    </a:cubicBezTo>
                    <a:cubicBezTo>
                      <a:pt x="1230077" y="1263763"/>
                      <a:pt x="1256708" y="1240999"/>
                      <a:pt x="1289559" y="1240999"/>
                    </a:cubicBezTo>
                    <a:close/>
                    <a:moveTo>
                      <a:pt x="3985371" y="1240183"/>
                    </a:moveTo>
                    <a:lnTo>
                      <a:pt x="4117658" y="1240184"/>
                    </a:lnTo>
                    <a:cubicBezTo>
                      <a:pt x="4122389" y="1240184"/>
                      <a:pt x="4126671" y="1241823"/>
                      <a:pt x="4129771" y="1244473"/>
                    </a:cubicBezTo>
                    <a:lnTo>
                      <a:pt x="4134789" y="1254827"/>
                    </a:lnTo>
                    <a:lnTo>
                      <a:pt x="4129771" y="1265181"/>
                    </a:lnTo>
                    <a:cubicBezTo>
                      <a:pt x="4126671" y="1267831"/>
                      <a:pt x="4122389" y="1269470"/>
                      <a:pt x="4117658" y="1269470"/>
                    </a:cubicBezTo>
                    <a:lnTo>
                      <a:pt x="3985370" y="1269470"/>
                    </a:lnTo>
                    <a:cubicBezTo>
                      <a:pt x="3975909" y="1269470"/>
                      <a:pt x="3968239" y="1262914"/>
                      <a:pt x="3968239" y="1254826"/>
                    </a:cubicBezTo>
                    <a:lnTo>
                      <a:pt x="3968240" y="1254826"/>
                    </a:lnTo>
                    <a:cubicBezTo>
                      <a:pt x="3968240" y="1246739"/>
                      <a:pt x="3975910" y="1240183"/>
                      <a:pt x="3985371" y="1240183"/>
                    </a:cubicBezTo>
                    <a:close/>
                    <a:moveTo>
                      <a:pt x="4216874" y="1232861"/>
                    </a:moveTo>
                    <a:lnTo>
                      <a:pt x="4281115" y="1232861"/>
                    </a:lnTo>
                    <a:cubicBezTo>
                      <a:pt x="4308053" y="1232861"/>
                      <a:pt x="4329889" y="1251527"/>
                      <a:pt x="4329889" y="1274553"/>
                    </a:cubicBezTo>
                    <a:cubicBezTo>
                      <a:pt x="4329889" y="1297580"/>
                      <a:pt x="4308053" y="1316246"/>
                      <a:pt x="4281115" y="1316246"/>
                    </a:cubicBezTo>
                    <a:lnTo>
                      <a:pt x="4216874" y="1316246"/>
                    </a:lnTo>
                    <a:cubicBezTo>
                      <a:pt x="4189937" y="1316246"/>
                      <a:pt x="4168097" y="1297580"/>
                      <a:pt x="4168097" y="1274553"/>
                    </a:cubicBezTo>
                    <a:cubicBezTo>
                      <a:pt x="4168097" y="1251527"/>
                      <a:pt x="4189937" y="1232861"/>
                      <a:pt x="4216874" y="1232861"/>
                    </a:cubicBezTo>
                    <a:close/>
                    <a:moveTo>
                      <a:pt x="2976684" y="1231335"/>
                    </a:moveTo>
                    <a:lnTo>
                      <a:pt x="2993339" y="1231335"/>
                    </a:lnTo>
                    <a:cubicBezTo>
                      <a:pt x="3007137" y="1231335"/>
                      <a:pt x="3018322" y="1240896"/>
                      <a:pt x="3018322" y="1252690"/>
                    </a:cubicBezTo>
                    <a:cubicBezTo>
                      <a:pt x="3018322" y="1264484"/>
                      <a:pt x="3007137" y="1274045"/>
                      <a:pt x="2993339" y="1274045"/>
                    </a:cubicBezTo>
                    <a:lnTo>
                      <a:pt x="2976684" y="1274045"/>
                    </a:lnTo>
                    <a:cubicBezTo>
                      <a:pt x="2962886" y="1274045"/>
                      <a:pt x="2951702" y="1264484"/>
                      <a:pt x="2951702" y="1252690"/>
                    </a:cubicBezTo>
                    <a:cubicBezTo>
                      <a:pt x="2951702" y="1240896"/>
                      <a:pt x="2962886" y="1231335"/>
                      <a:pt x="2976684" y="1231335"/>
                    </a:cubicBezTo>
                    <a:close/>
                    <a:moveTo>
                      <a:pt x="2665596" y="1231335"/>
                    </a:moveTo>
                    <a:lnTo>
                      <a:pt x="2691171" y="1231335"/>
                    </a:lnTo>
                    <a:cubicBezTo>
                      <a:pt x="2701355" y="1231335"/>
                      <a:pt x="2709611" y="1238393"/>
                      <a:pt x="2709611" y="1247098"/>
                    </a:cubicBezTo>
                    <a:cubicBezTo>
                      <a:pt x="2709611" y="1255803"/>
                      <a:pt x="2701355" y="1262860"/>
                      <a:pt x="2691171" y="1262860"/>
                    </a:cubicBezTo>
                    <a:lnTo>
                      <a:pt x="2665596" y="1262860"/>
                    </a:lnTo>
                    <a:cubicBezTo>
                      <a:pt x="2655411" y="1262860"/>
                      <a:pt x="2647156" y="1255803"/>
                      <a:pt x="2647156" y="1247098"/>
                    </a:cubicBezTo>
                    <a:cubicBezTo>
                      <a:pt x="2647156" y="1238393"/>
                      <a:pt x="2655411" y="1231335"/>
                      <a:pt x="2665596" y="1231335"/>
                    </a:cubicBezTo>
                    <a:close/>
                    <a:moveTo>
                      <a:pt x="93074" y="1230829"/>
                    </a:moveTo>
                    <a:lnTo>
                      <a:pt x="166550" y="1230829"/>
                    </a:lnTo>
                    <a:cubicBezTo>
                      <a:pt x="181005" y="1230829"/>
                      <a:pt x="192721" y="1240845"/>
                      <a:pt x="192721" y="1253201"/>
                    </a:cubicBezTo>
                    <a:cubicBezTo>
                      <a:pt x="192721" y="1265557"/>
                      <a:pt x="181005" y="1275574"/>
                      <a:pt x="166550" y="1275574"/>
                    </a:cubicBezTo>
                    <a:lnTo>
                      <a:pt x="74619" y="1275574"/>
                    </a:lnTo>
                    <a:close/>
                    <a:moveTo>
                      <a:pt x="2765524" y="1230320"/>
                    </a:moveTo>
                    <a:lnTo>
                      <a:pt x="2815490" y="1230320"/>
                    </a:lnTo>
                    <a:cubicBezTo>
                      <a:pt x="2842428" y="1230320"/>
                      <a:pt x="2864264" y="1248986"/>
                      <a:pt x="2864264" y="1272013"/>
                    </a:cubicBezTo>
                    <a:cubicBezTo>
                      <a:pt x="2864264" y="1295040"/>
                      <a:pt x="2842428" y="1313706"/>
                      <a:pt x="2815490" y="1313706"/>
                    </a:cubicBezTo>
                    <a:lnTo>
                      <a:pt x="2765524" y="1313706"/>
                    </a:lnTo>
                    <a:cubicBezTo>
                      <a:pt x="2738586" y="1313706"/>
                      <a:pt x="2716749" y="1295040"/>
                      <a:pt x="2716749" y="1272013"/>
                    </a:cubicBezTo>
                    <a:cubicBezTo>
                      <a:pt x="2716749" y="1248986"/>
                      <a:pt x="2738586" y="1230320"/>
                      <a:pt x="2765524" y="1230320"/>
                    </a:cubicBezTo>
                    <a:close/>
                    <a:moveTo>
                      <a:pt x="6017236" y="1228796"/>
                    </a:moveTo>
                    <a:lnTo>
                      <a:pt x="6125732" y="1228796"/>
                    </a:lnTo>
                    <a:cubicBezTo>
                      <a:pt x="6135193" y="1228796"/>
                      <a:pt x="6142863" y="1235352"/>
                      <a:pt x="6142863" y="1243440"/>
                    </a:cubicBezTo>
                    <a:lnTo>
                      <a:pt x="6142862" y="1243440"/>
                    </a:lnTo>
                    <a:cubicBezTo>
                      <a:pt x="6142862" y="1251527"/>
                      <a:pt x="6135192" y="1258083"/>
                      <a:pt x="6125731" y="1258083"/>
                    </a:cubicBezTo>
                    <a:lnTo>
                      <a:pt x="6017236" y="1258082"/>
                    </a:lnTo>
                    <a:cubicBezTo>
                      <a:pt x="6012506" y="1258082"/>
                      <a:pt x="6008224" y="1256443"/>
                      <a:pt x="6005123" y="1253794"/>
                    </a:cubicBezTo>
                    <a:lnTo>
                      <a:pt x="6000106" y="1243440"/>
                    </a:lnTo>
                    <a:lnTo>
                      <a:pt x="6005123" y="1233085"/>
                    </a:lnTo>
                    <a:cubicBezTo>
                      <a:pt x="6008224" y="1230435"/>
                      <a:pt x="6012506" y="1228796"/>
                      <a:pt x="6017236" y="1228796"/>
                    </a:cubicBezTo>
                    <a:close/>
                    <a:moveTo>
                      <a:pt x="1704028" y="1228796"/>
                    </a:moveTo>
                    <a:lnTo>
                      <a:pt x="1812524" y="1228796"/>
                    </a:lnTo>
                    <a:cubicBezTo>
                      <a:pt x="1821985" y="1228796"/>
                      <a:pt x="1829655" y="1235352"/>
                      <a:pt x="1829655" y="1243440"/>
                    </a:cubicBezTo>
                    <a:lnTo>
                      <a:pt x="1829654" y="1243440"/>
                    </a:lnTo>
                    <a:cubicBezTo>
                      <a:pt x="1829654" y="1251527"/>
                      <a:pt x="1821984" y="1258083"/>
                      <a:pt x="1812523" y="1258083"/>
                    </a:cubicBezTo>
                    <a:lnTo>
                      <a:pt x="1704028" y="1258082"/>
                    </a:lnTo>
                    <a:cubicBezTo>
                      <a:pt x="1699298" y="1258082"/>
                      <a:pt x="1695016" y="1256443"/>
                      <a:pt x="1691915" y="1253794"/>
                    </a:cubicBezTo>
                    <a:lnTo>
                      <a:pt x="1686898" y="1243440"/>
                    </a:lnTo>
                    <a:lnTo>
                      <a:pt x="1691915" y="1233085"/>
                    </a:lnTo>
                    <a:cubicBezTo>
                      <a:pt x="1695016" y="1230435"/>
                      <a:pt x="1699298" y="1228796"/>
                      <a:pt x="1704028" y="1228796"/>
                    </a:cubicBezTo>
                    <a:close/>
                    <a:moveTo>
                      <a:pt x="3474254" y="1228283"/>
                    </a:moveTo>
                    <a:lnTo>
                      <a:pt x="3520051" y="1228284"/>
                    </a:lnTo>
                    <a:cubicBezTo>
                      <a:pt x="3532699" y="1228284"/>
                      <a:pt x="3544150" y="1232666"/>
                      <a:pt x="3552438" y="1239751"/>
                    </a:cubicBezTo>
                    <a:lnTo>
                      <a:pt x="3565854" y="1267436"/>
                    </a:lnTo>
                    <a:lnTo>
                      <a:pt x="3552438" y="1295120"/>
                    </a:lnTo>
                    <a:cubicBezTo>
                      <a:pt x="3544150" y="1302206"/>
                      <a:pt x="3532699" y="1306588"/>
                      <a:pt x="3520051" y="1306588"/>
                    </a:cubicBezTo>
                    <a:lnTo>
                      <a:pt x="3474253" y="1306588"/>
                    </a:lnTo>
                    <a:cubicBezTo>
                      <a:pt x="3448957" y="1306588"/>
                      <a:pt x="3428450" y="1289059"/>
                      <a:pt x="3428450" y="1267435"/>
                    </a:cubicBezTo>
                    <a:lnTo>
                      <a:pt x="3428451" y="1267435"/>
                    </a:lnTo>
                    <a:cubicBezTo>
                      <a:pt x="3428451" y="1245812"/>
                      <a:pt x="3448958" y="1228283"/>
                      <a:pt x="3474254" y="1228283"/>
                    </a:cubicBezTo>
                    <a:close/>
                    <a:moveTo>
                      <a:pt x="4591583" y="1226762"/>
                    </a:moveTo>
                    <a:lnTo>
                      <a:pt x="4696270" y="1226762"/>
                    </a:lnTo>
                    <a:cubicBezTo>
                      <a:pt x="4729122" y="1226762"/>
                      <a:pt x="4755752" y="1249526"/>
                      <a:pt x="4755752" y="1277608"/>
                    </a:cubicBezTo>
                    <a:cubicBezTo>
                      <a:pt x="4755752" y="1305689"/>
                      <a:pt x="4729122" y="1328453"/>
                      <a:pt x="4696270" y="1328453"/>
                    </a:cubicBezTo>
                    <a:lnTo>
                      <a:pt x="4591583" y="1328453"/>
                    </a:lnTo>
                    <a:cubicBezTo>
                      <a:pt x="4558732" y="1328453"/>
                      <a:pt x="4532102" y="1305689"/>
                      <a:pt x="4532102" y="1277608"/>
                    </a:cubicBezTo>
                    <a:cubicBezTo>
                      <a:pt x="4532102" y="1249526"/>
                      <a:pt x="4558732" y="1226762"/>
                      <a:pt x="4591583" y="1226762"/>
                    </a:cubicBezTo>
                    <a:close/>
                    <a:moveTo>
                      <a:pt x="278375" y="1226762"/>
                    </a:moveTo>
                    <a:lnTo>
                      <a:pt x="383062" y="1226762"/>
                    </a:lnTo>
                    <a:cubicBezTo>
                      <a:pt x="415914" y="1226762"/>
                      <a:pt x="442544" y="1249526"/>
                      <a:pt x="442544" y="1277608"/>
                    </a:cubicBezTo>
                    <a:cubicBezTo>
                      <a:pt x="442544" y="1305689"/>
                      <a:pt x="415914" y="1328453"/>
                      <a:pt x="383062" y="1328453"/>
                    </a:cubicBezTo>
                    <a:lnTo>
                      <a:pt x="278375" y="1328453"/>
                    </a:lnTo>
                    <a:cubicBezTo>
                      <a:pt x="245524" y="1328453"/>
                      <a:pt x="218894" y="1305689"/>
                      <a:pt x="218894" y="1277608"/>
                    </a:cubicBezTo>
                    <a:cubicBezTo>
                      <a:pt x="218894" y="1249526"/>
                      <a:pt x="245524" y="1226762"/>
                      <a:pt x="278375" y="1226762"/>
                    </a:cubicBezTo>
                    <a:close/>
                    <a:moveTo>
                      <a:pt x="4381044" y="1224725"/>
                    </a:moveTo>
                    <a:lnTo>
                      <a:pt x="4411974" y="1224725"/>
                    </a:lnTo>
                    <a:cubicBezTo>
                      <a:pt x="4417066" y="1224725"/>
                      <a:pt x="4421916" y="1225607"/>
                      <a:pt x="4426329" y="1227202"/>
                    </a:cubicBezTo>
                    <a:lnTo>
                      <a:pt x="4427714" y="1228001"/>
                    </a:lnTo>
                    <a:lnTo>
                      <a:pt x="4426548" y="1230829"/>
                    </a:lnTo>
                    <a:lnTo>
                      <a:pt x="4479758" y="1230829"/>
                    </a:lnTo>
                    <a:cubicBezTo>
                      <a:pt x="4494213" y="1230829"/>
                      <a:pt x="4505929" y="1240845"/>
                      <a:pt x="4505929" y="1253201"/>
                    </a:cubicBezTo>
                    <a:cubicBezTo>
                      <a:pt x="4505929" y="1265557"/>
                      <a:pt x="4494213" y="1275574"/>
                      <a:pt x="4479758" y="1275574"/>
                    </a:cubicBezTo>
                    <a:lnTo>
                      <a:pt x="4408093" y="1275574"/>
                    </a:lnTo>
                    <a:lnTo>
                      <a:pt x="4403061" y="1287774"/>
                    </a:lnTo>
                    <a:lnTo>
                      <a:pt x="4381044" y="1287774"/>
                    </a:lnTo>
                    <a:cubicBezTo>
                      <a:pt x="4360677" y="1287774"/>
                      <a:pt x="4344166" y="1273660"/>
                      <a:pt x="4344166" y="1256250"/>
                    </a:cubicBezTo>
                    <a:cubicBezTo>
                      <a:pt x="4344166" y="1238839"/>
                      <a:pt x="4360677" y="1224725"/>
                      <a:pt x="4381044" y="1224725"/>
                    </a:cubicBezTo>
                    <a:close/>
                    <a:moveTo>
                      <a:pt x="5829987" y="1222695"/>
                    </a:moveTo>
                    <a:lnTo>
                      <a:pt x="5894228" y="1222695"/>
                    </a:lnTo>
                    <a:cubicBezTo>
                      <a:pt x="5921166" y="1222695"/>
                      <a:pt x="5943003" y="1241361"/>
                      <a:pt x="5943003" y="1264388"/>
                    </a:cubicBezTo>
                    <a:cubicBezTo>
                      <a:pt x="5943003" y="1287414"/>
                      <a:pt x="5921166" y="1306080"/>
                      <a:pt x="5894228" y="1306080"/>
                    </a:cubicBezTo>
                    <a:lnTo>
                      <a:pt x="5829987" y="1306080"/>
                    </a:lnTo>
                    <a:cubicBezTo>
                      <a:pt x="5803049" y="1306080"/>
                      <a:pt x="5781213" y="1287414"/>
                      <a:pt x="5781213" y="1264388"/>
                    </a:cubicBezTo>
                    <a:cubicBezTo>
                      <a:pt x="5781213" y="1241361"/>
                      <a:pt x="5803049" y="1222695"/>
                      <a:pt x="5829987" y="1222695"/>
                    </a:cubicBezTo>
                    <a:close/>
                    <a:moveTo>
                      <a:pt x="1516779" y="1222695"/>
                    </a:moveTo>
                    <a:lnTo>
                      <a:pt x="1581020" y="1222695"/>
                    </a:lnTo>
                    <a:cubicBezTo>
                      <a:pt x="1607958" y="1222695"/>
                      <a:pt x="1629795" y="1241361"/>
                      <a:pt x="1629795" y="1264388"/>
                    </a:cubicBezTo>
                    <a:cubicBezTo>
                      <a:pt x="1629795" y="1287414"/>
                      <a:pt x="1607958" y="1306080"/>
                      <a:pt x="1581020" y="1306080"/>
                    </a:cubicBezTo>
                    <a:lnTo>
                      <a:pt x="1516779" y="1306080"/>
                    </a:lnTo>
                    <a:cubicBezTo>
                      <a:pt x="1489841" y="1306080"/>
                      <a:pt x="1468004" y="1287414"/>
                      <a:pt x="1468004" y="1264388"/>
                    </a:cubicBezTo>
                    <a:cubicBezTo>
                      <a:pt x="1468004" y="1241361"/>
                      <a:pt x="1489841" y="1222695"/>
                      <a:pt x="1516779" y="1222695"/>
                    </a:cubicBezTo>
                    <a:close/>
                    <a:moveTo>
                      <a:pt x="4805718" y="1220660"/>
                    </a:moveTo>
                    <a:lnTo>
                      <a:pt x="4929438" y="1220660"/>
                    </a:lnTo>
                    <a:cubicBezTo>
                      <a:pt x="4943894" y="1220660"/>
                      <a:pt x="4955611" y="1230676"/>
                      <a:pt x="4955611" y="1243032"/>
                    </a:cubicBezTo>
                    <a:cubicBezTo>
                      <a:pt x="4955611" y="1255388"/>
                      <a:pt x="4943894" y="1265405"/>
                      <a:pt x="4929438" y="1265405"/>
                    </a:cubicBezTo>
                    <a:lnTo>
                      <a:pt x="4805718" y="1265405"/>
                    </a:lnTo>
                    <a:cubicBezTo>
                      <a:pt x="4791264" y="1265405"/>
                      <a:pt x="4779545" y="1255388"/>
                      <a:pt x="4779545" y="1243032"/>
                    </a:cubicBezTo>
                    <a:cubicBezTo>
                      <a:pt x="4779545" y="1230676"/>
                      <a:pt x="4791264" y="1220660"/>
                      <a:pt x="4805718" y="1220660"/>
                    </a:cubicBezTo>
                    <a:close/>
                    <a:moveTo>
                      <a:pt x="492510" y="1220660"/>
                    </a:moveTo>
                    <a:lnTo>
                      <a:pt x="616230" y="1220660"/>
                    </a:lnTo>
                    <a:cubicBezTo>
                      <a:pt x="630686" y="1220660"/>
                      <a:pt x="642403" y="1230676"/>
                      <a:pt x="642403" y="1243032"/>
                    </a:cubicBezTo>
                    <a:cubicBezTo>
                      <a:pt x="642403" y="1255388"/>
                      <a:pt x="630686" y="1265405"/>
                      <a:pt x="616230" y="1265405"/>
                    </a:cubicBezTo>
                    <a:lnTo>
                      <a:pt x="492510" y="1265405"/>
                    </a:lnTo>
                    <a:cubicBezTo>
                      <a:pt x="478056" y="1265405"/>
                      <a:pt x="466337" y="1255388"/>
                      <a:pt x="466337" y="1243032"/>
                    </a:cubicBezTo>
                    <a:cubicBezTo>
                      <a:pt x="466337" y="1230676"/>
                      <a:pt x="478056" y="1220660"/>
                      <a:pt x="492510" y="1220660"/>
                    </a:cubicBezTo>
                    <a:close/>
                    <a:moveTo>
                      <a:pt x="3808830" y="1218624"/>
                    </a:moveTo>
                    <a:lnTo>
                      <a:pt x="3918276" y="1218625"/>
                    </a:lnTo>
                    <a:cubicBezTo>
                      <a:pt x="3926160" y="1218625"/>
                      <a:pt x="3933298" y="1221357"/>
                      <a:pt x="3938465" y="1225773"/>
                    </a:cubicBezTo>
                    <a:lnTo>
                      <a:pt x="3946827" y="1243030"/>
                    </a:lnTo>
                    <a:lnTo>
                      <a:pt x="3938465" y="1260287"/>
                    </a:lnTo>
                    <a:cubicBezTo>
                      <a:pt x="3933298" y="1264703"/>
                      <a:pt x="3926160" y="1267435"/>
                      <a:pt x="3918276" y="1267435"/>
                    </a:cubicBezTo>
                    <a:lnTo>
                      <a:pt x="3808830" y="1267435"/>
                    </a:lnTo>
                    <a:cubicBezTo>
                      <a:pt x="3793062" y="1267435"/>
                      <a:pt x="3780278" y="1256508"/>
                      <a:pt x="3780278" y="1243030"/>
                    </a:cubicBezTo>
                    <a:lnTo>
                      <a:pt x="3780279" y="1243030"/>
                    </a:lnTo>
                    <a:cubicBezTo>
                      <a:pt x="3780279" y="1229551"/>
                      <a:pt x="3793063" y="1218624"/>
                      <a:pt x="3808830" y="1218624"/>
                    </a:cubicBezTo>
                    <a:close/>
                    <a:moveTo>
                      <a:pt x="5031749" y="1216593"/>
                    </a:moveTo>
                    <a:lnTo>
                      <a:pt x="5136436" y="1216593"/>
                    </a:lnTo>
                    <a:cubicBezTo>
                      <a:pt x="5169281" y="1216593"/>
                      <a:pt x="5195912" y="1239357"/>
                      <a:pt x="5195912" y="1267439"/>
                    </a:cubicBezTo>
                    <a:cubicBezTo>
                      <a:pt x="5195912" y="1295520"/>
                      <a:pt x="5169281" y="1318284"/>
                      <a:pt x="5136436" y="1318284"/>
                    </a:cubicBezTo>
                    <a:lnTo>
                      <a:pt x="5031749" y="1318284"/>
                    </a:lnTo>
                    <a:cubicBezTo>
                      <a:pt x="4998898" y="1318284"/>
                      <a:pt x="4972267" y="1295520"/>
                      <a:pt x="4972267" y="1267439"/>
                    </a:cubicBezTo>
                    <a:cubicBezTo>
                      <a:pt x="4972267" y="1239357"/>
                      <a:pt x="4998898" y="1216593"/>
                      <a:pt x="5031749" y="1216593"/>
                    </a:cubicBezTo>
                    <a:close/>
                    <a:moveTo>
                      <a:pt x="718540" y="1216593"/>
                    </a:moveTo>
                    <a:lnTo>
                      <a:pt x="823228" y="1216593"/>
                    </a:lnTo>
                    <a:cubicBezTo>
                      <a:pt x="856073" y="1216593"/>
                      <a:pt x="882703" y="1239357"/>
                      <a:pt x="882703" y="1267439"/>
                    </a:cubicBezTo>
                    <a:cubicBezTo>
                      <a:pt x="882703" y="1295520"/>
                      <a:pt x="856073" y="1318284"/>
                      <a:pt x="823228" y="1318284"/>
                    </a:cubicBezTo>
                    <a:lnTo>
                      <a:pt x="718540" y="1318284"/>
                    </a:lnTo>
                    <a:cubicBezTo>
                      <a:pt x="685690" y="1318284"/>
                      <a:pt x="659059" y="1295520"/>
                      <a:pt x="659059" y="1267439"/>
                    </a:cubicBezTo>
                    <a:cubicBezTo>
                      <a:pt x="659059" y="1239357"/>
                      <a:pt x="685690" y="1216593"/>
                      <a:pt x="718540" y="1216593"/>
                    </a:cubicBezTo>
                    <a:close/>
                    <a:moveTo>
                      <a:pt x="2896383" y="1214556"/>
                    </a:moveTo>
                    <a:lnTo>
                      <a:pt x="2913039" y="1214556"/>
                    </a:lnTo>
                    <a:cubicBezTo>
                      <a:pt x="2926837" y="1214556"/>
                      <a:pt x="2938021" y="1224117"/>
                      <a:pt x="2938021" y="1235911"/>
                    </a:cubicBezTo>
                    <a:cubicBezTo>
                      <a:pt x="2938021" y="1247705"/>
                      <a:pt x="2926837" y="1257266"/>
                      <a:pt x="2913039" y="1257266"/>
                    </a:cubicBezTo>
                    <a:lnTo>
                      <a:pt x="2896383" y="1257266"/>
                    </a:lnTo>
                    <a:cubicBezTo>
                      <a:pt x="2882586" y="1257266"/>
                      <a:pt x="2871401" y="1247705"/>
                      <a:pt x="2871401" y="1235911"/>
                    </a:cubicBezTo>
                    <a:cubicBezTo>
                      <a:pt x="2871401" y="1224117"/>
                      <a:pt x="2882586" y="1214556"/>
                      <a:pt x="2896383" y="1214556"/>
                    </a:cubicBezTo>
                    <a:close/>
                    <a:moveTo>
                      <a:pt x="3608977" y="1212522"/>
                    </a:moveTo>
                    <a:lnTo>
                      <a:pt x="3732698" y="1212522"/>
                    </a:lnTo>
                    <a:cubicBezTo>
                      <a:pt x="3747153" y="1212522"/>
                      <a:pt x="3758871" y="1222538"/>
                      <a:pt x="3758871" y="1234894"/>
                    </a:cubicBezTo>
                    <a:cubicBezTo>
                      <a:pt x="3758871" y="1247250"/>
                      <a:pt x="3747153" y="1257267"/>
                      <a:pt x="3732698" y="1257267"/>
                    </a:cubicBezTo>
                    <a:lnTo>
                      <a:pt x="3608977" y="1257267"/>
                    </a:lnTo>
                    <a:cubicBezTo>
                      <a:pt x="3594523" y="1257267"/>
                      <a:pt x="3582805" y="1247250"/>
                      <a:pt x="3582805" y="1234894"/>
                    </a:cubicBezTo>
                    <a:cubicBezTo>
                      <a:pt x="3582805" y="1222538"/>
                      <a:pt x="3594523" y="1212522"/>
                      <a:pt x="3608977" y="1212522"/>
                    </a:cubicBezTo>
                    <a:close/>
                    <a:moveTo>
                      <a:pt x="5234456" y="1208458"/>
                    </a:moveTo>
                    <a:lnTo>
                      <a:pt x="5342951" y="1208458"/>
                    </a:lnTo>
                    <a:cubicBezTo>
                      <a:pt x="5352412" y="1208458"/>
                      <a:pt x="5360082" y="1215014"/>
                      <a:pt x="5360082" y="1223101"/>
                    </a:cubicBezTo>
                    <a:lnTo>
                      <a:pt x="5360081" y="1223101"/>
                    </a:lnTo>
                    <a:cubicBezTo>
                      <a:pt x="5360081" y="1231189"/>
                      <a:pt x="5352411" y="1237745"/>
                      <a:pt x="5342951" y="1237745"/>
                    </a:cubicBezTo>
                    <a:lnTo>
                      <a:pt x="5234456" y="1237744"/>
                    </a:lnTo>
                    <a:cubicBezTo>
                      <a:pt x="5229726" y="1237744"/>
                      <a:pt x="5225443" y="1236105"/>
                      <a:pt x="5222343" y="1233456"/>
                    </a:cubicBezTo>
                    <a:lnTo>
                      <a:pt x="5217325" y="1223101"/>
                    </a:lnTo>
                    <a:lnTo>
                      <a:pt x="5222343" y="1212747"/>
                    </a:lnTo>
                    <a:cubicBezTo>
                      <a:pt x="5225443" y="1210097"/>
                      <a:pt x="5229726" y="1208458"/>
                      <a:pt x="5234456" y="1208458"/>
                    </a:cubicBezTo>
                    <a:close/>
                    <a:moveTo>
                      <a:pt x="921248" y="1208458"/>
                    </a:moveTo>
                    <a:lnTo>
                      <a:pt x="1029743" y="1208458"/>
                    </a:lnTo>
                    <a:cubicBezTo>
                      <a:pt x="1039204" y="1208458"/>
                      <a:pt x="1046874" y="1215014"/>
                      <a:pt x="1046874" y="1223101"/>
                    </a:cubicBezTo>
                    <a:lnTo>
                      <a:pt x="1046873" y="1223101"/>
                    </a:lnTo>
                    <a:cubicBezTo>
                      <a:pt x="1046873" y="1231189"/>
                      <a:pt x="1039203" y="1237745"/>
                      <a:pt x="1029743" y="1237745"/>
                    </a:cubicBezTo>
                    <a:lnTo>
                      <a:pt x="921248" y="1237744"/>
                    </a:lnTo>
                    <a:cubicBezTo>
                      <a:pt x="916518" y="1237744"/>
                      <a:pt x="912235" y="1236105"/>
                      <a:pt x="909135" y="1233456"/>
                    </a:cubicBezTo>
                    <a:lnTo>
                      <a:pt x="904117" y="1223101"/>
                    </a:lnTo>
                    <a:lnTo>
                      <a:pt x="909135" y="1212747"/>
                    </a:lnTo>
                    <a:cubicBezTo>
                      <a:pt x="912235" y="1210097"/>
                      <a:pt x="916518" y="1208458"/>
                      <a:pt x="921248" y="1208458"/>
                    </a:cubicBezTo>
                    <a:close/>
                    <a:moveTo>
                      <a:pt x="6190448" y="1206423"/>
                    </a:moveTo>
                    <a:lnTo>
                      <a:pt x="6252308" y="1206423"/>
                    </a:lnTo>
                    <a:cubicBezTo>
                      <a:pt x="6266762" y="1206423"/>
                      <a:pt x="6278480" y="1216439"/>
                      <a:pt x="6278480" y="1228795"/>
                    </a:cubicBezTo>
                    <a:cubicBezTo>
                      <a:pt x="6278480" y="1241151"/>
                      <a:pt x="6266762" y="1251168"/>
                      <a:pt x="6252308" y="1251168"/>
                    </a:cubicBezTo>
                    <a:lnTo>
                      <a:pt x="6190448" y="1251168"/>
                    </a:lnTo>
                    <a:cubicBezTo>
                      <a:pt x="6175993" y="1251168"/>
                      <a:pt x="6164275" y="1241151"/>
                      <a:pt x="6164275" y="1228795"/>
                    </a:cubicBezTo>
                    <a:cubicBezTo>
                      <a:pt x="6164275" y="1216439"/>
                      <a:pt x="6175993" y="1206423"/>
                      <a:pt x="6190448" y="1206423"/>
                    </a:cubicBezTo>
                    <a:close/>
                    <a:moveTo>
                      <a:pt x="1877240" y="1206423"/>
                    </a:moveTo>
                    <a:lnTo>
                      <a:pt x="1939099" y="1206423"/>
                    </a:lnTo>
                    <a:cubicBezTo>
                      <a:pt x="1953554" y="1206423"/>
                      <a:pt x="1965272" y="1216439"/>
                      <a:pt x="1965272" y="1228795"/>
                    </a:cubicBezTo>
                    <a:cubicBezTo>
                      <a:pt x="1965272" y="1241151"/>
                      <a:pt x="1953554" y="1251168"/>
                      <a:pt x="1939099" y="1251168"/>
                    </a:cubicBezTo>
                    <a:lnTo>
                      <a:pt x="1877240" y="1251168"/>
                    </a:lnTo>
                    <a:cubicBezTo>
                      <a:pt x="1862785" y="1251168"/>
                      <a:pt x="1851068" y="1241151"/>
                      <a:pt x="1851068" y="1228795"/>
                    </a:cubicBezTo>
                    <a:cubicBezTo>
                      <a:pt x="1851068" y="1216439"/>
                      <a:pt x="1862785" y="1206423"/>
                      <a:pt x="1877240" y="1206423"/>
                    </a:cubicBezTo>
                    <a:close/>
                    <a:moveTo>
                      <a:pt x="6322497" y="1204390"/>
                    </a:moveTo>
                    <a:lnTo>
                      <a:pt x="6339153" y="1204390"/>
                    </a:lnTo>
                    <a:cubicBezTo>
                      <a:pt x="6352951" y="1204390"/>
                      <a:pt x="6364135" y="1213951"/>
                      <a:pt x="6364135" y="1225745"/>
                    </a:cubicBezTo>
                    <a:cubicBezTo>
                      <a:pt x="6364135" y="1237539"/>
                      <a:pt x="6352951" y="1247100"/>
                      <a:pt x="6339153" y="1247100"/>
                    </a:cubicBezTo>
                    <a:lnTo>
                      <a:pt x="6322497" y="1247100"/>
                    </a:lnTo>
                    <a:cubicBezTo>
                      <a:pt x="6308700" y="1247100"/>
                      <a:pt x="6297515" y="1237539"/>
                      <a:pt x="6297515" y="1225745"/>
                    </a:cubicBezTo>
                    <a:cubicBezTo>
                      <a:pt x="6297515" y="1213951"/>
                      <a:pt x="6308700" y="1204390"/>
                      <a:pt x="6322497" y="1204390"/>
                    </a:cubicBezTo>
                    <a:close/>
                    <a:moveTo>
                      <a:pt x="2009289" y="1204390"/>
                    </a:moveTo>
                    <a:lnTo>
                      <a:pt x="2025945" y="1204390"/>
                    </a:lnTo>
                    <a:cubicBezTo>
                      <a:pt x="2039743" y="1204390"/>
                      <a:pt x="2050927" y="1213951"/>
                      <a:pt x="2050927" y="1225745"/>
                    </a:cubicBezTo>
                    <a:cubicBezTo>
                      <a:pt x="2050927" y="1237539"/>
                      <a:pt x="2039743" y="1247100"/>
                      <a:pt x="2025945" y="1247100"/>
                    </a:cubicBezTo>
                    <a:lnTo>
                      <a:pt x="2009289" y="1247100"/>
                    </a:lnTo>
                    <a:cubicBezTo>
                      <a:pt x="1995492" y="1247100"/>
                      <a:pt x="1984307" y="1237539"/>
                      <a:pt x="1984307" y="1225745"/>
                    </a:cubicBezTo>
                    <a:cubicBezTo>
                      <a:pt x="1984307" y="1213951"/>
                      <a:pt x="1995492" y="1204390"/>
                      <a:pt x="2009289" y="1204390"/>
                    </a:cubicBezTo>
                    <a:close/>
                    <a:moveTo>
                      <a:pt x="6657261" y="1194220"/>
                    </a:moveTo>
                    <a:lnTo>
                      <a:pt x="6665191" y="1194220"/>
                    </a:lnTo>
                    <a:lnTo>
                      <a:pt x="6677270" y="1223506"/>
                    </a:lnTo>
                    <a:lnTo>
                      <a:pt x="6657261" y="1223506"/>
                    </a:lnTo>
                    <a:cubicBezTo>
                      <a:pt x="6652531" y="1223506"/>
                      <a:pt x="6648248" y="1221867"/>
                      <a:pt x="6645148" y="1219218"/>
                    </a:cubicBezTo>
                    <a:lnTo>
                      <a:pt x="6640130" y="1208863"/>
                    </a:lnTo>
                    <a:lnTo>
                      <a:pt x="6645148" y="1198509"/>
                    </a:lnTo>
                    <a:cubicBezTo>
                      <a:pt x="6648248" y="1195859"/>
                      <a:pt x="6652531" y="1194220"/>
                      <a:pt x="6657261" y="1194220"/>
                    </a:cubicBezTo>
                    <a:close/>
                    <a:moveTo>
                      <a:pt x="2683915" y="1188625"/>
                    </a:moveTo>
                    <a:lnTo>
                      <a:pt x="2785273" y="1188626"/>
                    </a:lnTo>
                    <a:cubicBezTo>
                      <a:pt x="2790003" y="1188626"/>
                      <a:pt x="2794286" y="1190265"/>
                      <a:pt x="2797385" y="1192915"/>
                    </a:cubicBezTo>
                    <a:lnTo>
                      <a:pt x="2802403" y="1203269"/>
                    </a:lnTo>
                    <a:lnTo>
                      <a:pt x="2797385" y="1213624"/>
                    </a:lnTo>
                    <a:cubicBezTo>
                      <a:pt x="2794286" y="1216273"/>
                      <a:pt x="2790003" y="1217912"/>
                      <a:pt x="2785273" y="1217912"/>
                    </a:cubicBezTo>
                    <a:lnTo>
                      <a:pt x="2683914" y="1217912"/>
                    </a:lnTo>
                    <a:cubicBezTo>
                      <a:pt x="2674454" y="1217912"/>
                      <a:pt x="2666783" y="1211356"/>
                      <a:pt x="2666783" y="1203269"/>
                    </a:cubicBezTo>
                    <a:lnTo>
                      <a:pt x="2666784" y="1203269"/>
                    </a:lnTo>
                    <a:cubicBezTo>
                      <a:pt x="2666784" y="1195181"/>
                      <a:pt x="2674454" y="1188625"/>
                      <a:pt x="2683915" y="1188625"/>
                    </a:cubicBezTo>
                    <a:close/>
                    <a:moveTo>
                      <a:pt x="5407668" y="1186085"/>
                    </a:moveTo>
                    <a:lnTo>
                      <a:pt x="5469527" y="1186085"/>
                    </a:lnTo>
                    <a:cubicBezTo>
                      <a:pt x="5483982" y="1186085"/>
                      <a:pt x="5495700" y="1196101"/>
                      <a:pt x="5495700" y="1208457"/>
                    </a:cubicBezTo>
                    <a:cubicBezTo>
                      <a:pt x="5495700" y="1220813"/>
                      <a:pt x="5483982" y="1230830"/>
                      <a:pt x="5469527" y="1230830"/>
                    </a:cubicBezTo>
                    <a:lnTo>
                      <a:pt x="5407668" y="1230830"/>
                    </a:lnTo>
                    <a:cubicBezTo>
                      <a:pt x="5393213" y="1230830"/>
                      <a:pt x="5381495" y="1220813"/>
                      <a:pt x="5381495" y="1208457"/>
                    </a:cubicBezTo>
                    <a:cubicBezTo>
                      <a:pt x="5381495" y="1196101"/>
                      <a:pt x="5393213" y="1186085"/>
                      <a:pt x="5407668" y="1186085"/>
                    </a:cubicBezTo>
                    <a:close/>
                    <a:moveTo>
                      <a:pt x="1094460" y="1186085"/>
                    </a:moveTo>
                    <a:lnTo>
                      <a:pt x="1156319" y="1186085"/>
                    </a:lnTo>
                    <a:cubicBezTo>
                      <a:pt x="1170774" y="1186085"/>
                      <a:pt x="1182492" y="1196101"/>
                      <a:pt x="1182492" y="1208457"/>
                    </a:cubicBezTo>
                    <a:cubicBezTo>
                      <a:pt x="1182492" y="1220813"/>
                      <a:pt x="1170774" y="1230830"/>
                      <a:pt x="1156319" y="1230830"/>
                    </a:cubicBezTo>
                    <a:lnTo>
                      <a:pt x="1094460" y="1230830"/>
                    </a:lnTo>
                    <a:cubicBezTo>
                      <a:pt x="1080005" y="1230830"/>
                      <a:pt x="1068287" y="1220813"/>
                      <a:pt x="1068287" y="1208457"/>
                    </a:cubicBezTo>
                    <a:cubicBezTo>
                      <a:pt x="1068287" y="1196101"/>
                      <a:pt x="1080005" y="1186085"/>
                      <a:pt x="1094460" y="1186085"/>
                    </a:cubicBezTo>
                    <a:close/>
                    <a:moveTo>
                      <a:pt x="5539717" y="1184052"/>
                    </a:moveTo>
                    <a:lnTo>
                      <a:pt x="5556372" y="1184052"/>
                    </a:lnTo>
                    <a:cubicBezTo>
                      <a:pt x="5570170" y="1184052"/>
                      <a:pt x="5581354" y="1193613"/>
                      <a:pt x="5581354" y="1205407"/>
                    </a:cubicBezTo>
                    <a:cubicBezTo>
                      <a:pt x="5581354" y="1217201"/>
                      <a:pt x="5570170" y="1226762"/>
                      <a:pt x="5556372" y="1226762"/>
                    </a:cubicBezTo>
                    <a:lnTo>
                      <a:pt x="5539717" y="1226762"/>
                    </a:lnTo>
                    <a:cubicBezTo>
                      <a:pt x="5525919" y="1226762"/>
                      <a:pt x="5514735" y="1217201"/>
                      <a:pt x="5514735" y="1205407"/>
                    </a:cubicBezTo>
                    <a:cubicBezTo>
                      <a:pt x="5514735" y="1193613"/>
                      <a:pt x="5525919" y="1184052"/>
                      <a:pt x="5539717" y="1184052"/>
                    </a:cubicBezTo>
                    <a:close/>
                    <a:moveTo>
                      <a:pt x="1226509" y="1184052"/>
                    </a:moveTo>
                    <a:lnTo>
                      <a:pt x="1243164" y="1184052"/>
                    </a:lnTo>
                    <a:cubicBezTo>
                      <a:pt x="1256962" y="1184052"/>
                      <a:pt x="1268146" y="1193613"/>
                      <a:pt x="1268146" y="1205407"/>
                    </a:cubicBezTo>
                    <a:cubicBezTo>
                      <a:pt x="1268146" y="1217201"/>
                      <a:pt x="1256962" y="1226762"/>
                      <a:pt x="1243164" y="1226762"/>
                    </a:cubicBezTo>
                    <a:lnTo>
                      <a:pt x="1226509" y="1226762"/>
                    </a:lnTo>
                    <a:cubicBezTo>
                      <a:pt x="1212711" y="1226762"/>
                      <a:pt x="1201527" y="1217201"/>
                      <a:pt x="1201527" y="1205407"/>
                    </a:cubicBezTo>
                    <a:cubicBezTo>
                      <a:pt x="1201527" y="1193613"/>
                      <a:pt x="1212711" y="1184052"/>
                      <a:pt x="1226509" y="1184052"/>
                    </a:cubicBezTo>
                    <a:close/>
                    <a:moveTo>
                      <a:pt x="3977758" y="1177948"/>
                    </a:moveTo>
                    <a:lnTo>
                      <a:pt x="4087206" y="1177949"/>
                    </a:lnTo>
                    <a:cubicBezTo>
                      <a:pt x="4095089" y="1177949"/>
                      <a:pt x="4102227" y="1180681"/>
                      <a:pt x="4107393" y="1185097"/>
                    </a:cubicBezTo>
                    <a:lnTo>
                      <a:pt x="4115756" y="1202354"/>
                    </a:lnTo>
                    <a:lnTo>
                      <a:pt x="4107393" y="1219610"/>
                    </a:lnTo>
                    <a:cubicBezTo>
                      <a:pt x="4102227" y="1224027"/>
                      <a:pt x="4095089" y="1226758"/>
                      <a:pt x="4087206" y="1226758"/>
                    </a:cubicBezTo>
                    <a:lnTo>
                      <a:pt x="3977758" y="1226758"/>
                    </a:lnTo>
                    <a:cubicBezTo>
                      <a:pt x="3961989" y="1226758"/>
                      <a:pt x="3949207" y="1215832"/>
                      <a:pt x="3949207" y="1202353"/>
                    </a:cubicBezTo>
                    <a:cubicBezTo>
                      <a:pt x="3949207" y="1188875"/>
                      <a:pt x="3961990" y="1177948"/>
                      <a:pt x="3977758" y="1177948"/>
                    </a:cubicBezTo>
                    <a:close/>
                    <a:moveTo>
                      <a:pt x="5874480" y="1173882"/>
                    </a:moveTo>
                    <a:lnTo>
                      <a:pt x="6006768" y="1173882"/>
                    </a:lnTo>
                    <a:cubicBezTo>
                      <a:pt x="6016229" y="1173882"/>
                      <a:pt x="6023899" y="1180438"/>
                      <a:pt x="6023899" y="1188525"/>
                    </a:cubicBezTo>
                    <a:lnTo>
                      <a:pt x="6023898" y="1188525"/>
                    </a:lnTo>
                    <a:cubicBezTo>
                      <a:pt x="6023898" y="1196613"/>
                      <a:pt x="6016228" y="1203169"/>
                      <a:pt x="6006768" y="1203169"/>
                    </a:cubicBezTo>
                    <a:lnTo>
                      <a:pt x="5874480" y="1203168"/>
                    </a:lnTo>
                    <a:cubicBezTo>
                      <a:pt x="5869750" y="1203168"/>
                      <a:pt x="5865467" y="1201529"/>
                      <a:pt x="5862367" y="1198879"/>
                    </a:cubicBezTo>
                    <a:lnTo>
                      <a:pt x="5857349" y="1188525"/>
                    </a:lnTo>
                    <a:lnTo>
                      <a:pt x="5862367" y="1178171"/>
                    </a:lnTo>
                    <a:cubicBezTo>
                      <a:pt x="5865467" y="1175521"/>
                      <a:pt x="5869750" y="1173882"/>
                      <a:pt x="5874480" y="1173882"/>
                    </a:cubicBezTo>
                    <a:close/>
                    <a:moveTo>
                      <a:pt x="1561272" y="1173882"/>
                    </a:moveTo>
                    <a:lnTo>
                      <a:pt x="1693560" y="1173882"/>
                    </a:lnTo>
                    <a:cubicBezTo>
                      <a:pt x="1703021" y="1173882"/>
                      <a:pt x="1710691" y="1180438"/>
                      <a:pt x="1710691" y="1188525"/>
                    </a:cubicBezTo>
                    <a:lnTo>
                      <a:pt x="1710690" y="1188525"/>
                    </a:lnTo>
                    <a:cubicBezTo>
                      <a:pt x="1710690" y="1196613"/>
                      <a:pt x="1703020" y="1203169"/>
                      <a:pt x="1693560" y="1203169"/>
                    </a:cubicBezTo>
                    <a:lnTo>
                      <a:pt x="1561272" y="1203168"/>
                    </a:lnTo>
                    <a:cubicBezTo>
                      <a:pt x="1556542" y="1203168"/>
                      <a:pt x="1552259" y="1201529"/>
                      <a:pt x="1549159" y="1198879"/>
                    </a:cubicBezTo>
                    <a:lnTo>
                      <a:pt x="1544141" y="1188525"/>
                    </a:lnTo>
                    <a:lnTo>
                      <a:pt x="1549159" y="1178171"/>
                    </a:lnTo>
                    <a:cubicBezTo>
                      <a:pt x="1552259" y="1175521"/>
                      <a:pt x="1556542" y="1173882"/>
                      <a:pt x="1561272" y="1173882"/>
                    </a:cubicBezTo>
                    <a:close/>
                    <a:moveTo>
                      <a:pt x="5105983" y="1171849"/>
                    </a:moveTo>
                    <a:lnTo>
                      <a:pt x="5214471" y="1171849"/>
                    </a:lnTo>
                    <a:cubicBezTo>
                      <a:pt x="5223932" y="1171849"/>
                      <a:pt x="5231601" y="1178406"/>
                      <a:pt x="5231601" y="1186493"/>
                    </a:cubicBezTo>
                    <a:cubicBezTo>
                      <a:pt x="5231601" y="1194580"/>
                      <a:pt x="5223931" y="1201136"/>
                      <a:pt x="5214470" y="1201136"/>
                    </a:cubicBezTo>
                    <a:lnTo>
                      <a:pt x="5105983" y="1201136"/>
                    </a:lnTo>
                    <a:cubicBezTo>
                      <a:pt x="5101251" y="1201136"/>
                      <a:pt x="5096968" y="1199497"/>
                      <a:pt x="5093869" y="1196847"/>
                    </a:cubicBezTo>
                    <a:lnTo>
                      <a:pt x="5088851" y="1186493"/>
                    </a:lnTo>
                    <a:lnTo>
                      <a:pt x="5093869" y="1176139"/>
                    </a:lnTo>
                    <a:cubicBezTo>
                      <a:pt x="5096968" y="1173489"/>
                      <a:pt x="5101251" y="1171849"/>
                      <a:pt x="5105983" y="1171849"/>
                    </a:cubicBezTo>
                    <a:close/>
                    <a:moveTo>
                      <a:pt x="792774" y="1171849"/>
                    </a:moveTo>
                    <a:lnTo>
                      <a:pt x="901263" y="1171849"/>
                    </a:lnTo>
                    <a:cubicBezTo>
                      <a:pt x="910723" y="1171849"/>
                      <a:pt x="918393" y="1178406"/>
                      <a:pt x="918393" y="1186493"/>
                    </a:cubicBezTo>
                    <a:cubicBezTo>
                      <a:pt x="918393" y="1194580"/>
                      <a:pt x="910723" y="1201136"/>
                      <a:pt x="901262" y="1201136"/>
                    </a:cubicBezTo>
                    <a:lnTo>
                      <a:pt x="792774" y="1201136"/>
                    </a:lnTo>
                    <a:cubicBezTo>
                      <a:pt x="788043" y="1201136"/>
                      <a:pt x="783760" y="1199497"/>
                      <a:pt x="780661" y="1196847"/>
                    </a:cubicBezTo>
                    <a:lnTo>
                      <a:pt x="775643" y="1186493"/>
                    </a:lnTo>
                    <a:lnTo>
                      <a:pt x="780661" y="1176139"/>
                    </a:lnTo>
                    <a:cubicBezTo>
                      <a:pt x="783760" y="1173489"/>
                      <a:pt x="788043" y="1171849"/>
                      <a:pt x="792774" y="1171849"/>
                    </a:cubicBezTo>
                    <a:close/>
                    <a:moveTo>
                      <a:pt x="4962451" y="1167780"/>
                    </a:moveTo>
                    <a:lnTo>
                      <a:pt x="5032045" y="1167780"/>
                    </a:lnTo>
                    <a:cubicBezTo>
                      <a:pt x="5044365" y="1167780"/>
                      <a:pt x="5054351" y="1176317"/>
                      <a:pt x="5054351" y="1186847"/>
                    </a:cubicBezTo>
                    <a:cubicBezTo>
                      <a:pt x="5054351" y="1197377"/>
                      <a:pt x="5044365" y="1205914"/>
                      <a:pt x="5032045" y="1205914"/>
                    </a:cubicBezTo>
                    <a:lnTo>
                      <a:pt x="4962451" y="1205914"/>
                    </a:lnTo>
                    <a:cubicBezTo>
                      <a:pt x="4950132" y="1205914"/>
                      <a:pt x="4940145" y="1197377"/>
                      <a:pt x="4940145" y="1186847"/>
                    </a:cubicBezTo>
                    <a:cubicBezTo>
                      <a:pt x="4940145" y="1176317"/>
                      <a:pt x="4950132" y="1167780"/>
                      <a:pt x="4962451" y="1167780"/>
                    </a:cubicBezTo>
                    <a:close/>
                    <a:moveTo>
                      <a:pt x="649243" y="1167780"/>
                    </a:moveTo>
                    <a:lnTo>
                      <a:pt x="718836" y="1167780"/>
                    </a:lnTo>
                    <a:cubicBezTo>
                      <a:pt x="731157" y="1167780"/>
                      <a:pt x="741143" y="1176317"/>
                      <a:pt x="741143" y="1186847"/>
                    </a:cubicBezTo>
                    <a:cubicBezTo>
                      <a:pt x="741143" y="1197377"/>
                      <a:pt x="731157" y="1205914"/>
                      <a:pt x="718836" y="1205914"/>
                    </a:cubicBezTo>
                    <a:lnTo>
                      <a:pt x="649243" y="1205914"/>
                    </a:lnTo>
                    <a:cubicBezTo>
                      <a:pt x="636924" y="1205914"/>
                      <a:pt x="626937" y="1197377"/>
                      <a:pt x="626937" y="1186847"/>
                    </a:cubicBezTo>
                    <a:cubicBezTo>
                      <a:pt x="626937" y="1176317"/>
                      <a:pt x="636924" y="1167780"/>
                      <a:pt x="649243" y="1167780"/>
                    </a:cubicBezTo>
                    <a:close/>
                    <a:moveTo>
                      <a:pt x="4356542" y="1167778"/>
                    </a:moveTo>
                    <a:lnTo>
                      <a:pt x="4411505" y="1167778"/>
                    </a:lnTo>
                    <a:cubicBezTo>
                      <a:pt x="4424251" y="1167778"/>
                      <a:pt x="4434583" y="1176611"/>
                      <a:pt x="4434583" y="1187505"/>
                    </a:cubicBezTo>
                    <a:cubicBezTo>
                      <a:pt x="4434583" y="1198400"/>
                      <a:pt x="4424251" y="1207233"/>
                      <a:pt x="4411505" y="1207233"/>
                    </a:cubicBezTo>
                    <a:lnTo>
                      <a:pt x="4356542" y="1207233"/>
                    </a:lnTo>
                    <a:cubicBezTo>
                      <a:pt x="4343797" y="1207233"/>
                      <a:pt x="4333464" y="1198400"/>
                      <a:pt x="4333464" y="1187505"/>
                    </a:cubicBezTo>
                    <a:cubicBezTo>
                      <a:pt x="4333464" y="1176611"/>
                      <a:pt x="4343797" y="1167778"/>
                      <a:pt x="4356542" y="1167778"/>
                    </a:cubicBezTo>
                    <a:close/>
                    <a:moveTo>
                      <a:pt x="4165720" y="1165745"/>
                    </a:moveTo>
                    <a:lnTo>
                      <a:pt x="4275168" y="1165746"/>
                    </a:lnTo>
                    <a:cubicBezTo>
                      <a:pt x="4283051" y="1165746"/>
                      <a:pt x="4290189" y="1168478"/>
                      <a:pt x="4295356" y="1172894"/>
                    </a:cubicBezTo>
                    <a:lnTo>
                      <a:pt x="4303718" y="1190151"/>
                    </a:lnTo>
                    <a:lnTo>
                      <a:pt x="4295356" y="1207407"/>
                    </a:lnTo>
                    <a:cubicBezTo>
                      <a:pt x="4290189" y="1211824"/>
                      <a:pt x="4283051" y="1214556"/>
                      <a:pt x="4275168" y="1214556"/>
                    </a:cubicBezTo>
                    <a:lnTo>
                      <a:pt x="4165719" y="1214556"/>
                    </a:lnTo>
                    <a:cubicBezTo>
                      <a:pt x="4149952" y="1214556"/>
                      <a:pt x="4137170" y="1203629"/>
                      <a:pt x="4137170" y="1190150"/>
                    </a:cubicBezTo>
                    <a:lnTo>
                      <a:pt x="4137171" y="1190150"/>
                    </a:lnTo>
                    <a:cubicBezTo>
                      <a:pt x="4137171" y="1176672"/>
                      <a:pt x="4149953" y="1165745"/>
                      <a:pt x="4165720" y="1165745"/>
                    </a:cubicBezTo>
                    <a:close/>
                    <a:moveTo>
                      <a:pt x="2889129" y="1164219"/>
                    </a:moveTo>
                    <a:lnTo>
                      <a:pt x="2988701" y="1164220"/>
                    </a:lnTo>
                    <a:cubicBezTo>
                      <a:pt x="2993431" y="1164220"/>
                      <a:pt x="2997714" y="1165859"/>
                      <a:pt x="3000814" y="1168509"/>
                    </a:cubicBezTo>
                    <a:lnTo>
                      <a:pt x="3005831" y="1178864"/>
                    </a:lnTo>
                    <a:lnTo>
                      <a:pt x="3000814" y="1189218"/>
                    </a:lnTo>
                    <a:cubicBezTo>
                      <a:pt x="2997714" y="1191867"/>
                      <a:pt x="2993431" y="1193506"/>
                      <a:pt x="2988701" y="1193506"/>
                    </a:cubicBezTo>
                    <a:lnTo>
                      <a:pt x="2889128" y="1193506"/>
                    </a:lnTo>
                    <a:cubicBezTo>
                      <a:pt x="2879667" y="1193506"/>
                      <a:pt x="2871997" y="1186950"/>
                      <a:pt x="2871997" y="1178863"/>
                    </a:cubicBezTo>
                    <a:lnTo>
                      <a:pt x="2871998" y="1178863"/>
                    </a:lnTo>
                    <a:cubicBezTo>
                      <a:pt x="2871998" y="1170776"/>
                      <a:pt x="2879668" y="1164219"/>
                      <a:pt x="2889129" y="1164219"/>
                    </a:cubicBezTo>
                    <a:close/>
                    <a:moveTo>
                      <a:pt x="3072450" y="1161677"/>
                    </a:moveTo>
                    <a:lnTo>
                      <a:pt x="3136691" y="1161677"/>
                    </a:lnTo>
                    <a:cubicBezTo>
                      <a:pt x="3163629" y="1161677"/>
                      <a:pt x="3185466" y="1180343"/>
                      <a:pt x="3185466" y="1203370"/>
                    </a:cubicBezTo>
                    <a:cubicBezTo>
                      <a:pt x="3185466" y="1226397"/>
                      <a:pt x="3163629" y="1245063"/>
                      <a:pt x="3136691" y="1245063"/>
                    </a:cubicBezTo>
                    <a:lnTo>
                      <a:pt x="3072450" y="1245063"/>
                    </a:lnTo>
                    <a:cubicBezTo>
                      <a:pt x="3045512" y="1245063"/>
                      <a:pt x="3023676" y="1226397"/>
                      <a:pt x="3023676" y="1203370"/>
                    </a:cubicBezTo>
                    <a:cubicBezTo>
                      <a:pt x="3023676" y="1180343"/>
                      <a:pt x="3045512" y="1161677"/>
                      <a:pt x="3072450" y="1161677"/>
                    </a:cubicBezTo>
                    <a:close/>
                    <a:moveTo>
                      <a:pt x="3266361" y="1161676"/>
                    </a:moveTo>
                    <a:lnTo>
                      <a:pt x="3371050" y="1161676"/>
                    </a:lnTo>
                    <a:cubicBezTo>
                      <a:pt x="3403901" y="1161676"/>
                      <a:pt x="3430531" y="1184440"/>
                      <a:pt x="3430531" y="1212522"/>
                    </a:cubicBezTo>
                    <a:cubicBezTo>
                      <a:pt x="3430531" y="1240603"/>
                      <a:pt x="3403901" y="1263367"/>
                      <a:pt x="3371050" y="1263367"/>
                    </a:cubicBezTo>
                    <a:lnTo>
                      <a:pt x="3266361" y="1263367"/>
                    </a:lnTo>
                    <a:cubicBezTo>
                      <a:pt x="3233510" y="1263367"/>
                      <a:pt x="3206880" y="1240603"/>
                      <a:pt x="3206880" y="1212522"/>
                    </a:cubicBezTo>
                    <a:cubicBezTo>
                      <a:pt x="3206880" y="1184440"/>
                      <a:pt x="3233510" y="1161676"/>
                      <a:pt x="3266361" y="1161676"/>
                    </a:cubicBezTo>
                    <a:close/>
                    <a:moveTo>
                      <a:pt x="4867424" y="1160916"/>
                    </a:moveTo>
                    <a:lnTo>
                      <a:pt x="4893299" y="1160916"/>
                    </a:lnTo>
                    <a:cubicBezTo>
                      <a:pt x="4907343" y="1160916"/>
                      <a:pt x="4918727" y="1170648"/>
                      <a:pt x="4918727" y="1182653"/>
                    </a:cubicBezTo>
                    <a:cubicBezTo>
                      <a:pt x="4918727" y="1194657"/>
                      <a:pt x="4907342" y="1204389"/>
                      <a:pt x="4893298" y="1204389"/>
                    </a:cubicBezTo>
                    <a:lnTo>
                      <a:pt x="4867424" y="1204388"/>
                    </a:lnTo>
                    <a:cubicBezTo>
                      <a:pt x="4860401" y="1204388"/>
                      <a:pt x="4854044" y="1201956"/>
                      <a:pt x="4849443" y="1198022"/>
                    </a:cubicBezTo>
                    <a:lnTo>
                      <a:pt x="4841995" y="1182653"/>
                    </a:lnTo>
                    <a:lnTo>
                      <a:pt x="4849443" y="1167282"/>
                    </a:lnTo>
                    <a:cubicBezTo>
                      <a:pt x="4854044" y="1163349"/>
                      <a:pt x="4860401" y="1160916"/>
                      <a:pt x="4867424" y="1160916"/>
                    </a:cubicBezTo>
                    <a:close/>
                    <a:moveTo>
                      <a:pt x="554216" y="1160916"/>
                    </a:moveTo>
                    <a:lnTo>
                      <a:pt x="580091" y="1160916"/>
                    </a:lnTo>
                    <a:cubicBezTo>
                      <a:pt x="594135" y="1160916"/>
                      <a:pt x="605519" y="1170648"/>
                      <a:pt x="605519" y="1182653"/>
                    </a:cubicBezTo>
                    <a:cubicBezTo>
                      <a:pt x="605519" y="1194657"/>
                      <a:pt x="594134" y="1204389"/>
                      <a:pt x="580090" y="1204389"/>
                    </a:cubicBezTo>
                    <a:lnTo>
                      <a:pt x="554216" y="1204388"/>
                    </a:lnTo>
                    <a:cubicBezTo>
                      <a:pt x="547193" y="1204388"/>
                      <a:pt x="540836" y="1201956"/>
                      <a:pt x="536235" y="1198022"/>
                    </a:cubicBezTo>
                    <a:lnTo>
                      <a:pt x="528787" y="1182653"/>
                    </a:lnTo>
                    <a:lnTo>
                      <a:pt x="536235" y="1167282"/>
                    </a:lnTo>
                    <a:cubicBezTo>
                      <a:pt x="540836" y="1163349"/>
                      <a:pt x="547193" y="1160916"/>
                      <a:pt x="554216" y="1160916"/>
                    </a:cubicBezTo>
                    <a:close/>
                    <a:moveTo>
                      <a:pt x="3482876" y="1153541"/>
                    </a:moveTo>
                    <a:lnTo>
                      <a:pt x="3606597" y="1153541"/>
                    </a:lnTo>
                    <a:cubicBezTo>
                      <a:pt x="3621051" y="1153541"/>
                      <a:pt x="3632769" y="1163558"/>
                      <a:pt x="3632769" y="1175914"/>
                    </a:cubicBezTo>
                    <a:cubicBezTo>
                      <a:pt x="3632769" y="1188270"/>
                      <a:pt x="3621051" y="1198286"/>
                      <a:pt x="3606597" y="1198286"/>
                    </a:cubicBezTo>
                    <a:lnTo>
                      <a:pt x="3482876" y="1198286"/>
                    </a:lnTo>
                    <a:cubicBezTo>
                      <a:pt x="3468421" y="1198286"/>
                      <a:pt x="3456703" y="1188270"/>
                      <a:pt x="3456703" y="1175914"/>
                    </a:cubicBezTo>
                    <a:cubicBezTo>
                      <a:pt x="3456703" y="1163558"/>
                      <a:pt x="3468421" y="1153541"/>
                      <a:pt x="3482876" y="1153541"/>
                    </a:cubicBezTo>
                    <a:close/>
                    <a:moveTo>
                      <a:pt x="6079812" y="1143376"/>
                    </a:moveTo>
                    <a:lnTo>
                      <a:pt x="6115500" y="1143376"/>
                    </a:lnTo>
                    <a:cubicBezTo>
                      <a:pt x="6137182" y="1143376"/>
                      <a:pt x="6154758" y="1158400"/>
                      <a:pt x="6154758" y="1176934"/>
                    </a:cubicBezTo>
                    <a:cubicBezTo>
                      <a:pt x="6154758" y="1195468"/>
                      <a:pt x="6137182" y="1210492"/>
                      <a:pt x="6115500" y="1210492"/>
                    </a:cubicBezTo>
                    <a:lnTo>
                      <a:pt x="6079812" y="1210492"/>
                    </a:lnTo>
                    <a:cubicBezTo>
                      <a:pt x="6058130" y="1210492"/>
                      <a:pt x="6040553" y="1195468"/>
                      <a:pt x="6040553" y="1176934"/>
                    </a:cubicBezTo>
                    <a:cubicBezTo>
                      <a:pt x="6040553" y="1158400"/>
                      <a:pt x="6058130" y="1143376"/>
                      <a:pt x="6079812" y="1143376"/>
                    </a:cubicBezTo>
                    <a:close/>
                    <a:moveTo>
                      <a:pt x="1766604" y="1143376"/>
                    </a:moveTo>
                    <a:lnTo>
                      <a:pt x="1802292" y="1143376"/>
                    </a:lnTo>
                    <a:cubicBezTo>
                      <a:pt x="1823973" y="1143376"/>
                      <a:pt x="1841550" y="1158400"/>
                      <a:pt x="1841550" y="1176934"/>
                    </a:cubicBezTo>
                    <a:cubicBezTo>
                      <a:pt x="1841550" y="1195468"/>
                      <a:pt x="1823973" y="1210492"/>
                      <a:pt x="1802292" y="1210492"/>
                    </a:cubicBezTo>
                    <a:lnTo>
                      <a:pt x="1766604" y="1210492"/>
                    </a:lnTo>
                    <a:cubicBezTo>
                      <a:pt x="1744922" y="1210492"/>
                      <a:pt x="1727345" y="1195468"/>
                      <a:pt x="1727345" y="1176934"/>
                    </a:cubicBezTo>
                    <a:cubicBezTo>
                      <a:pt x="1727345" y="1158400"/>
                      <a:pt x="1744922" y="1143376"/>
                      <a:pt x="1766604" y="1143376"/>
                    </a:cubicBezTo>
                    <a:close/>
                    <a:moveTo>
                      <a:pt x="2483581" y="1141338"/>
                    </a:moveTo>
                    <a:lnTo>
                      <a:pt x="2588269" y="1141338"/>
                    </a:lnTo>
                    <a:cubicBezTo>
                      <a:pt x="2621120" y="1141338"/>
                      <a:pt x="2647751" y="1164102"/>
                      <a:pt x="2647751" y="1192184"/>
                    </a:cubicBezTo>
                    <a:cubicBezTo>
                      <a:pt x="2647751" y="1220265"/>
                      <a:pt x="2621120" y="1243029"/>
                      <a:pt x="2588269" y="1243029"/>
                    </a:cubicBezTo>
                    <a:lnTo>
                      <a:pt x="2483581" y="1243029"/>
                    </a:lnTo>
                    <a:cubicBezTo>
                      <a:pt x="2450730" y="1243029"/>
                      <a:pt x="2424099" y="1220265"/>
                      <a:pt x="2424099" y="1192184"/>
                    </a:cubicBezTo>
                    <a:cubicBezTo>
                      <a:pt x="2424099" y="1164102"/>
                      <a:pt x="2450730" y="1141338"/>
                      <a:pt x="2483581" y="1141338"/>
                    </a:cubicBezTo>
                    <a:close/>
                    <a:moveTo>
                      <a:pt x="6199965" y="1139307"/>
                    </a:moveTo>
                    <a:lnTo>
                      <a:pt x="6323686" y="1139307"/>
                    </a:lnTo>
                    <a:cubicBezTo>
                      <a:pt x="6338141" y="1139307"/>
                      <a:pt x="6349859" y="1149324"/>
                      <a:pt x="6349859" y="1161680"/>
                    </a:cubicBezTo>
                    <a:cubicBezTo>
                      <a:pt x="6349859" y="1174036"/>
                      <a:pt x="6338141" y="1184052"/>
                      <a:pt x="6323686" y="1184052"/>
                    </a:cubicBezTo>
                    <a:lnTo>
                      <a:pt x="6199965" y="1184052"/>
                    </a:lnTo>
                    <a:cubicBezTo>
                      <a:pt x="6185511" y="1184052"/>
                      <a:pt x="6173793" y="1174036"/>
                      <a:pt x="6173793" y="1161680"/>
                    </a:cubicBezTo>
                    <a:cubicBezTo>
                      <a:pt x="6173793" y="1149324"/>
                      <a:pt x="6185511" y="1139307"/>
                      <a:pt x="6199965" y="1139307"/>
                    </a:cubicBezTo>
                    <a:close/>
                    <a:moveTo>
                      <a:pt x="1886757" y="1139307"/>
                    </a:moveTo>
                    <a:lnTo>
                      <a:pt x="2010478" y="1139307"/>
                    </a:lnTo>
                    <a:cubicBezTo>
                      <a:pt x="2024933" y="1139307"/>
                      <a:pt x="2036650" y="1149324"/>
                      <a:pt x="2036650" y="1161680"/>
                    </a:cubicBezTo>
                    <a:cubicBezTo>
                      <a:pt x="2036650" y="1174036"/>
                      <a:pt x="2024933" y="1184052"/>
                      <a:pt x="2010478" y="1184052"/>
                    </a:cubicBezTo>
                    <a:lnTo>
                      <a:pt x="1886757" y="1184052"/>
                    </a:lnTo>
                    <a:cubicBezTo>
                      <a:pt x="1872303" y="1184052"/>
                      <a:pt x="1860584" y="1174036"/>
                      <a:pt x="1860584" y="1161680"/>
                    </a:cubicBezTo>
                    <a:cubicBezTo>
                      <a:pt x="1860584" y="1149324"/>
                      <a:pt x="1872303" y="1139307"/>
                      <a:pt x="1886757" y="1139307"/>
                    </a:cubicBezTo>
                    <a:close/>
                    <a:moveTo>
                      <a:pt x="6435512" y="1135241"/>
                    </a:moveTo>
                    <a:lnTo>
                      <a:pt x="6540200" y="1135241"/>
                    </a:lnTo>
                    <a:cubicBezTo>
                      <a:pt x="6573052" y="1135241"/>
                      <a:pt x="6599682" y="1158005"/>
                      <a:pt x="6599682" y="1186086"/>
                    </a:cubicBezTo>
                    <a:cubicBezTo>
                      <a:pt x="6599682" y="1214167"/>
                      <a:pt x="6573052" y="1236931"/>
                      <a:pt x="6540200" y="1236931"/>
                    </a:cubicBezTo>
                    <a:lnTo>
                      <a:pt x="6435512" y="1236931"/>
                    </a:lnTo>
                    <a:cubicBezTo>
                      <a:pt x="6402661" y="1236931"/>
                      <a:pt x="6376031" y="1214167"/>
                      <a:pt x="6376031" y="1186086"/>
                    </a:cubicBezTo>
                    <a:cubicBezTo>
                      <a:pt x="6376031" y="1158005"/>
                      <a:pt x="6402661" y="1135241"/>
                      <a:pt x="6435512" y="1135241"/>
                    </a:cubicBezTo>
                    <a:close/>
                    <a:moveTo>
                      <a:pt x="2122304" y="1135241"/>
                    </a:moveTo>
                    <a:lnTo>
                      <a:pt x="2226992" y="1135241"/>
                    </a:lnTo>
                    <a:cubicBezTo>
                      <a:pt x="2259844" y="1135241"/>
                      <a:pt x="2286474" y="1158005"/>
                      <a:pt x="2286474" y="1186086"/>
                    </a:cubicBezTo>
                    <a:cubicBezTo>
                      <a:pt x="2286474" y="1214167"/>
                      <a:pt x="2259844" y="1236931"/>
                      <a:pt x="2226992" y="1236931"/>
                    </a:cubicBezTo>
                    <a:lnTo>
                      <a:pt x="2122304" y="1236931"/>
                    </a:lnTo>
                    <a:cubicBezTo>
                      <a:pt x="2089453" y="1236931"/>
                      <a:pt x="2062823" y="1214167"/>
                      <a:pt x="2062823" y="1186086"/>
                    </a:cubicBezTo>
                    <a:cubicBezTo>
                      <a:pt x="2062823" y="1158005"/>
                      <a:pt x="2089453" y="1135241"/>
                      <a:pt x="2122304" y="1135241"/>
                    </a:cubicBezTo>
                    <a:close/>
                    <a:moveTo>
                      <a:pt x="2700095" y="1133203"/>
                    </a:moveTo>
                    <a:lnTo>
                      <a:pt x="2823816" y="1133203"/>
                    </a:lnTo>
                    <a:cubicBezTo>
                      <a:pt x="2838271" y="1133203"/>
                      <a:pt x="2849989" y="1143220"/>
                      <a:pt x="2849989" y="1155576"/>
                    </a:cubicBezTo>
                    <a:cubicBezTo>
                      <a:pt x="2849989" y="1167932"/>
                      <a:pt x="2838271" y="1177948"/>
                      <a:pt x="2823816" y="1177948"/>
                    </a:cubicBezTo>
                    <a:lnTo>
                      <a:pt x="2700095" y="1177948"/>
                    </a:lnTo>
                    <a:cubicBezTo>
                      <a:pt x="2685641" y="1177948"/>
                      <a:pt x="2673923" y="1167932"/>
                      <a:pt x="2673923" y="1155576"/>
                    </a:cubicBezTo>
                    <a:cubicBezTo>
                      <a:pt x="2673923" y="1143220"/>
                      <a:pt x="2685641" y="1133203"/>
                      <a:pt x="2700095" y="1133203"/>
                    </a:cubicBezTo>
                    <a:close/>
                    <a:moveTo>
                      <a:pt x="6639788" y="1132629"/>
                    </a:moveTo>
                    <a:lnTo>
                      <a:pt x="6656803" y="1173883"/>
                    </a:lnTo>
                    <a:lnTo>
                      <a:pt x="6649648" y="1173883"/>
                    </a:lnTo>
                    <a:cubicBezTo>
                      <a:pt x="6635193" y="1173883"/>
                      <a:pt x="6623475" y="1163866"/>
                      <a:pt x="6623475" y="1151510"/>
                    </a:cubicBezTo>
                    <a:cubicBezTo>
                      <a:pt x="6623475" y="1145333"/>
                      <a:pt x="6626404" y="1139739"/>
                      <a:pt x="6631141" y="1135691"/>
                    </a:cubicBezTo>
                    <a:close/>
                    <a:moveTo>
                      <a:pt x="2326580" y="1132629"/>
                    </a:moveTo>
                    <a:lnTo>
                      <a:pt x="2330172" y="1141339"/>
                    </a:lnTo>
                    <a:lnTo>
                      <a:pt x="2353911" y="1141339"/>
                    </a:lnTo>
                    <a:cubicBezTo>
                      <a:pt x="2380849" y="1141339"/>
                      <a:pt x="2402686" y="1160005"/>
                      <a:pt x="2402686" y="1183032"/>
                    </a:cubicBezTo>
                    <a:cubicBezTo>
                      <a:pt x="2402686" y="1194545"/>
                      <a:pt x="2397227" y="1204968"/>
                      <a:pt x="2388400" y="1212513"/>
                    </a:cubicBezTo>
                    <a:lnTo>
                      <a:pt x="2363207" y="1221433"/>
                    </a:lnTo>
                    <a:lnTo>
                      <a:pt x="2364062" y="1223506"/>
                    </a:lnTo>
                    <a:lnTo>
                      <a:pt x="2357352" y="1223506"/>
                    </a:lnTo>
                    <a:lnTo>
                      <a:pt x="2353911" y="1224725"/>
                    </a:lnTo>
                    <a:lnTo>
                      <a:pt x="2317790" y="1224725"/>
                    </a:lnTo>
                    <a:lnTo>
                      <a:pt x="2283815" y="1142349"/>
                    </a:lnTo>
                    <a:lnTo>
                      <a:pt x="2289670" y="1141339"/>
                    </a:lnTo>
                    <a:lnTo>
                      <a:pt x="2315196" y="1141339"/>
                    </a:lnTo>
                    <a:lnTo>
                      <a:pt x="2317933" y="1135691"/>
                    </a:lnTo>
                    <a:close/>
                    <a:moveTo>
                      <a:pt x="4718873" y="1125072"/>
                    </a:moveTo>
                    <a:lnTo>
                      <a:pt x="4783114" y="1125072"/>
                    </a:lnTo>
                    <a:cubicBezTo>
                      <a:pt x="4810052" y="1125072"/>
                      <a:pt x="4831889" y="1143738"/>
                      <a:pt x="4831889" y="1166764"/>
                    </a:cubicBezTo>
                    <a:cubicBezTo>
                      <a:pt x="4831889" y="1189791"/>
                      <a:pt x="4810052" y="1208457"/>
                      <a:pt x="4783114" y="1208457"/>
                    </a:cubicBezTo>
                    <a:lnTo>
                      <a:pt x="4718873" y="1208457"/>
                    </a:lnTo>
                    <a:cubicBezTo>
                      <a:pt x="4691936" y="1208457"/>
                      <a:pt x="4670098" y="1189791"/>
                      <a:pt x="4670098" y="1166764"/>
                    </a:cubicBezTo>
                    <a:cubicBezTo>
                      <a:pt x="4670098" y="1143738"/>
                      <a:pt x="4691936" y="1125072"/>
                      <a:pt x="4718873" y="1125072"/>
                    </a:cubicBezTo>
                    <a:close/>
                    <a:moveTo>
                      <a:pt x="405665" y="1125072"/>
                    </a:moveTo>
                    <a:lnTo>
                      <a:pt x="469906" y="1125072"/>
                    </a:lnTo>
                    <a:cubicBezTo>
                      <a:pt x="496844" y="1125072"/>
                      <a:pt x="518681" y="1143738"/>
                      <a:pt x="518681" y="1166764"/>
                    </a:cubicBezTo>
                    <a:cubicBezTo>
                      <a:pt x="518681" y="1189791"/>
                      <a:pt x="496844" y="1208457"/>
                      <a:pt x="469906" y="1208457"/>
                    </a:cubicBezTo>
                    <a:lnTo>
                      <a:pt x="405665" y="1208457"/>
                    </a:lnTo>
                    <a:cubicBezTo>
                      <a:pt x="378728" y="1208457"/>
                      <a:pt x="356890" y="1189791"/>
                      <a:pt x="356890" y="1166764"/>
                    </a:cubicBezTo>
                    <a:cubicBezTo>
                      <a:pt x="356890" y="1143738"/>
                      <a:pt x="378728" y="1125072"/>
                      <a:pt x="405665" y="1125072"/>
                    </a:cubicBezTo>
                    <a:close/>
                    <a:moveTo>
                      <a:pt x="5297031" y="1123038"/>
                    </a:moveTo>
                    <a:lnTo>
                      <a:pt x="5332719" y="1123038"/>
                    </a:lnTo>
                    <a:cubicBezTo>
                      <a:pt x="5354401" y="1123038"/>
                      <a:pt x="5371978" y="1138062"/>
                      <a:pt x="5371978" y="1156596"/>
                    </a:cubicBezTo>
                    <a:cubicBezTo>
                      <a:pt x="5371978" y="1175130"/>
                      <a:pt x="5354401" y="1190154"/>
                      <a:pt x="5332719" y="1190154"/>
                    </a:cubicBezTo>
                    <a:lnTo>
                      <a:pt x="5297031" y="1190154"/>
                    </a:lnTo>
                    <a:cubicBezTo>
                      <a:pt x="5275349" y="1190154"/>
                      <a:pt x="5257773" y="1175130"/>
                      <a:pt x="5257773" y="1156596"/>
                    </a:cubicBezTo>
                    <a:cubicBezTo>
                      <a:pt x="5257773" y="1138062"/>
                      <a:pt x="5275349" y="1123038"/>
                      <a:pt x="5297031" y="1123038"/>
                    </a:cubicBezTo>
                    <a:close/>
                    <a:moveTo>
                      <a:pt x="983823" y="1123038"/>
                    </a:moveTo>
                    <a:lnTo>
                      <a:pt x="1019511" y="1123038"/>
                    </a:lnTo>
                    <a:cubicBezTo>
                      <a:pt x="1041193" y="1123038"/>
                      <a:pt x="1058770" y="1138062"/>
                      <a:pt x="1058770" y="1156596"/>
                    </a:cubicBezTo>
                    <a:cubicBezTo>
                      <a:pt x="1058770" y="1175130"/>
                      <a:pt x="1041193" y="1190154"/>
                      <a:pt x="1019511" y="1190154"/>
                    </a:cubicBezTo>
                    <a:lnTo>
                      <a:pt x="983823" y="1190154"/>
                    </a:lnTo>
                    <a:cubicBezTo>
                      <a:pt x="962141" y="1190154"/>
                      <a:pt x="944565" y="1175130"/>
                      <a:pt x="944565" y="1156596"/>
                    </a:cubicBezTo>
                    <a:cubicBezTo>
                      <a:pt x="944565" y="1138062"/>
                      <a:pt x="962141" y="1123038"/>
                      <a:pt x="983823" y="1123038"/>
                    </a:cubicBezTo>
                    <a:close/>
                    <a:moveTo>
                      <a:pt x="4044084" y="1122527"/>
                    </a:moveTo>
                    <a:lnTo>
                      <a:pt x="4061929" y="1122528"/>
                    </a:lnTo>
                    <a:cubicBezTo>
                      <a:pt x="4067760" y="1122528"/>
                      <a:pt x="4073038" y="1124548"/>
                      <a:pt x="4076860" y="1127814"/>
                    </a:cubicBezTo>
                    <a:lnTo>
                      <a:pt x="4083045" y="1140578"/>
                    </a:lnTo>
                    <a:lnTo>
                      <a:pt x="4076860" y="1153341"/>
                    </a:lnTo>
                    <a:cubicBezTo>
                      <a:pt x="4073038" y="1156607"/>
                      <a:pt x="4067760" y="1158627"/>
                      <a:pt x="4061929" y="1158627"/>
                    </a:cubicBezTo>
                    <a:lnTo>
                      <a:pt x="4044083" y="1158627"/>
                    </a:lnTo>
                    <a:cubicBezTo>
                      <a:pt x="4032421" y="1158627"/>
                      <a:pt x="4022967" y="1150546"/>
                      <a:pt x="4022967" y="1140577"/>
                    </a:cubicBezTo>
                    <a:lnTo>
                      <a:pt x="4022968" y="1140577"/>
                    </a:lnTo>
                    <a:cubicBezTo>
                      <a:pt x="4022968" y="1130609"/>
                      <a:pt x="4032422" y="1122527"/>
                      <a:pt x="4044084" y="1122527"/>
                    </a:cubicBezTo>
                    <a:close/>
                    <a:moveTo>
                      <a:pt x="5417185" y="1118969"/>
                    </a:moveTo>
                    <a:lnTo>
                      <a:pt x="5540905" y="1118969"/>
                    </a:lnTo>
                    <a:cubicBezTo>
                      <a:pt x="5555360" y="1118969"/>
                      <a:pt x="5567078" y="1128985"/>
                      <a:pt x="5567078" y="1141341"/>
                    </a:cubicBezTo>
                    <a:cubicBezTo>
                      <a:pt x="5567078" y="1153697"/>
                      <a:pt x="5555360" y="1163714"/>
                      <a:pt x="5540905" y="1163714"/>
                    </a:cubicBezTo>
                    <a:lnTo>
                      <a:pt x="5417185" y="1163714"/>
                    </a:lnTo>
                    <a:cubicBezTo>
                      <a:pt x="5402730" y="1163714"/>
                      <a:pt x="5391012" y="1153697"/>
                      <a:pt x="5391012" y="1141341"/>
                    </a:cubicBezTo>
                    <a:cubicBezTo>
                      <a:pt x="5391012" y="1128985"/>
                      <a:pt x="5402730" y="1118969"/>
                      <a:pt x="5417185" y="1118969"/>
                    </a:cubicBezTo>
                    <a:close/>
                    <a:moveTo>
                      <a:pt x="1103977" y="1118969"/>
                    </a:moveTo>
                    <a:lnTo>
                      <a:pt x="1227697" y="1118969"/>
                    </a:lnTo>
                    <a:cubicBezTo>
                      <a:pt x="1242152" y="1118969"/>
                      <a:pt x="1253870" y="1128985"/>
                      <a:pt x="1253870" y="1141341"/>
                    </a:cubicBezTo>
                    <a:cubicBezTo>
                      <a:pt x="1253870" y="1153697"/>
                      <a:pt x="1242152" y="1163714"/>
                      <a:pt x="1227697" y="1163714"/>
                    </a:cubicBezTo>
                    <a:lnTo>
                      <a:pt x="1103977" y="1163714"/>
                    </a:lnTo>
                    <a:cubicBezTo>
                      <a:pt x="1089522" y="1163714"/>
                      <a:pt x="1077804" y="1153697"/>
                      <a:pt x="1077804" y="1141341"/>
                    </a:cubicBezTo>
                    <a:cubicBezTo>
                      <a:pt x="1077804" y="1128985"/>
                      <a:pt x="1089522" y="1118969"/>
                      <a:pt x="1103977" y="1118969"/>
                    </a:cubicBezTo>
                    <a:close/>
                    <a:moveTo>
                      <a:pt x="5652732" y="1114902"/>
                    </a:moveTo>
                    <a:lnTo>
                      <a:pt x="5757420" y="1114902"/>
                    </a:lnTo>
                    <a:cubicBezTo>
                      <a:pt x="5790271" y="1114902"/>
                      <a:pt x="5816902" y="1137666"/>
                      <a:pt x="5816902" y="1165748"/>
                    </a:cubicBezTo>
                    <a:cubicBezTo>
                      <a:pt x="5816902" y="1193829"/>
                      <a:pt x="5790271" y="1216593"/>
                      <a:pt x="5757420" y="1216593"/>
                    </a:cubicBezTo>
                    <a:lnTo>
                      <a:pt x="5652732" y="1216593"/>
                    </a:lnTo>
                    <a:cubicBezTo>
                      <a:pt x="5619881" y="1216593"/>
                      <a:pt x="5593250" y="1193829"/>
                      <a:pt x="5593250" y="1165748"/>
                    </a:cubicBezTo>
                    <a:cubicBezTo>
                      <a:pt x="5593250" y="1137666"/>
                      <a:pt x="5619881" y="1114902"/>
                      <a:pt x="5652732" y="1114902"/>
                    </a:cubicBezTo>
                    <a:close/>
                    <a:moveTo>
                      <a:pt x="1339524" y="1114902"/>
                    </a:moveTo>
                    <a:lnTo>
                      <a:pt x="1444211" y="1114902"/>
                    </a:lnTo>
                    <a:cubicBezTo>
                      <a:pt x="1477063" y="1114902"/>
                      <a:pt x="1503694" y="1137666"/>
                      <a:pt x="1503694" y="1165748"/>
                    </a:cubicBezTo>
                    <a:cubicBezTo>
                      <a:pt x="1503694" y="1193829"/>
                      <a:pt x="1477063" y="1216593"/>
                      <a:pt x="1444211" y="1216593"/>
                    </a:cubicBezTo>
                    <a:lnTo>
                      <a:pt x="1339524" y="1216593"/>
                    </a:lnTo>
                    <a:cubicBezTo>
                      <a:pt x="1306673" y="1216593"/>
                      <a:pt x="1280042" y="1193829"/>
                      <a:pt x="1280042" y="1165748"/>
                    </a:cubicBezTo>
                    <a:cubicBezTo>
                      <a:pt x="1280042" y="1137666"/>
                      <a:pt x="1306673" y="1114902"/>
                      <a:pt x="1339524" y="1114902"/>
                    </a:cubicBezTo>
                    <a:close/>
                    <a:moveTo>
                      <a:pt x="5866867" y="1108800"/>
                    </a:moveTo>
                    <a:lnTo>
                      <a:pt x="5990588" y="1108800"/>
                    </a:lnTo>
                    <a:cubicBezTo>
                      <a:pt x="6005043" y="1108800"/>
                      <a:pt x="6016761" y="1118816"/>
                      <a:pt x="6016761" y="1131172"/>
                    </a:cubicBezTo>
                    <a:cubicBezTo>
                      <a:pt x="6016761" y="1143528"/>
                      <a:pt x="6005043" y="1153545"/>
                      <a:pt x="5990588" y="1153545"/>
                    </a:cubicBezTo>
                    <a:lnTo>
                      <a:pt x="5866867" y="1153545"/>
                    </a:lnTo>
                    <a:cubicBezTo>
                      <a:pt x="5852412" y="1153545"/>
                      <a:pt x="5840694" y="1143528"/>
                      <a:pt x="5840694" y="1131172"/>
                    </a:cubicBezTo>
                    <a:cubicBezTo>
                      <a:pt x="5840694" y="1118816"/>
                      <a:pt x="5852412" y="1108800"/>
                      <a:pt x="5866867" y="1108800"/>
                    </a:cubicBezTo>
                    <a:close/>
                    <a:moveTo>
                      <a:pt x="1553659" y="1108800"/>
                    </a:moveTo>
                    <a:lnTo>
                      <a:pt x="1677379" y="1108800"/>
                    </a:lnTo>
                    <a:cubicBezTo>
                      <a:pt x="1691834" y="1108800"/>
                      <a:pt x="1703553" y="1118816"/>
                      <a:pt x="1703553" y="1131172"/>
                    </a:cubicBezTo>
                    <a:cubicBezTo>
                      <a:pt x="1703553" y="1143528"/>
                      <a:pt x="1691834" y="1153545"/>
                      <a:pt x="1677379" y="1153545"/>
                    </a:cubicBezTo>
                    <a:lnTo>
                      <a:pt x="1553659" y="1153545"/>
                    </a:lnTo>
                    <a:cubicBezTo>
                      <a:pt x="1539204" y="1153545"/>
                      <a:pt x="1527486" y="1143528"/>
                      <a:pt x="1527486" y="1131172"/>
                    </a:cubicBezTo>
                    <a:cubicBezTo>
                      <a:pt x="1527486" y="1118816"/>
                      <a:pt x="1539204" y="1108800"/>
                      <a:pt x="1553659" y="1108800"/>
                    </a:cubicBezTo>
                    <a:close/>
                    <a:moveTo>
                      <a:pt x="171309" y="1106767"/>
                    </a:moveTo>
                    <a:lnTo>
                      <a:pt x="275997" y="1106767"/>
                    </a:lnTo>
                    <a:cubicBezTo>
                      <a:pt x="308846" y="1106767"/>
                      <a:pt x="335477" y="1129531"/>
                      <a:pt x="335477" y="1157613"/>
                    </a:cubicBezTo>
                    <a:cubicBezTo>
                      <a:pt x="335477" y="1185694"/>
                      <a:pt x="308846" y="1208458"/>
                      <a:pt x="275997" y="1208458"/>
                    </a:cubicBezTo>
                    <a:lnTo>
                      <a:pt x="171309" y="1208458"/>
                    </a:lnTo>
                    <a:cubicBezTo>
                      <a:pt x="146671" y="1208458"/>
                      <a:pt x="125531" y="1195654"/>
                      <a:pt x="116502" y="1177404"/>
                    </a:cubicBezTo>
                    <a:lnTo>
                      <a:pt x="115995" y="1175256"/>
                    </a:lnTo>
                    <a:lnTo>
                      <a:pt x="140860" y="1114968"/>
                    </a:lnTo>
                    <a:lnTo>
                      <a:pt x="148156" y="1110763"/>
                    </a:lnTo>
                    <a:cubicBezTo>
                      <a:pt x="155272" y="1108190"/>
                      <a:pt x="163096" y="1106767"/>
                      <a:pt x="171309" y="1106767"/>
                    </a:cubicBezTo>
                    <a:close/>
                    <a:moveTo>
                      <a:pt x="3723182" y="1106763"/>
                    </a:moveTo>
                    <a:lnTo>
                      <a:pt x="3832620" y="1106764"/>
                    </a:lnTo>
                    <a:cubicBezTo>
                      <a:pt x="3847075" y="1106764"/>
                      <a:pt x="3860163" y="1111773"/>
                      <a:pt x="3869634" y="1119869"/>
                    </a:cubicBezTo>
                    <a:lnTo>
                      <a:pt x="3884965" y="1151509"/>
                    </a:lnTo>
                    <a:lnTo>
                      <a:pt x="3869634" y="1183147"/>
                    </a:lnTo>
                    <a:cubicBezTo>
                      <a:pt x="3860163" y="1191245"/>
                      <a:pt x="3847075" y="1196253"/>
                      <a:pt x="3832620" y="1196253"/>
                    </a:cubicBezTo>
                    <a:lnTo>
                      <a:pt x="3723182" y="1196253"/>
                    </a:lnTo>
                    <a:cubicBezTo>
                      <a:pt x="3694272" y="1196253"/>
                      <a:pt x="3670837" y="1176220"/>
                      <a:pt x="3670837" y="1151508"/>
                    </a:cubicBezTo>
                    <a:lnTo>
                      <a:pt x="3670838" y="1151508"/>
                    </a:lnTo>
                    <a:cubicBezTo>
                      <a:pt x="3670838" y="1126796"/>
                      <a:pt x="3694273" y="1106763"/>
                      <a:pt x="3723182" y="1106763"/>
                    </a:cubicBezTo>
                    <a:close/>
                    <a:moveTo>
                      <a:pt x="2926127" y="1104730"/>
                    </a:moveTo>
                    <a:lnTo>
                      <a:pt x="3049847" y="1104730"/>
                    </a:lnTo>
                    <a:cubicBezTo>
                      <a:pt x="3064302" y="1104730"/>
                      <a:pt x="3076020" y="1114746"/>
                      <a:pt x="3076020" y="1127102"/>
                    </a:cubicBezTo>
                    <a:cubicBezTo>
                      <a:pt x="3076020" y="1139458"/>
                      <a:pt x="3064302" y="1149475"/>
                      <a:pt x="3049847" y="1149475"/>
                    </a:cubicBezTo>
                    <a:lnTo>
                      <a:pt x="2926127" y="1149475"/>
                    </a:lnTo>
                    <a:cubicBezTo>
                      <a:pt x="2911671" y="1149475"/>
                      <a:pt x="2899954" y="1139458"/>
                      <a:pt x="2899954" y="1127102"/>
                    </a:cubicBezTo>
                    <a:cubicBezTo>
                      <a:pt x="2899954" y="1114746"/>
                      <a:pt x="2911671" y="1104730"/>
                      <a:pt x="2926127" y="1104730"/>
                    </a:cubicBezTo>
                    <a:close/>
                    <a:moveTo>
                      <a:pt x="4943415" y="1101172"/>
                    </a:moveTo>
                    <a:lnTo>
                      <a:pt x="4977317" y="1101172"/>
                    </a:lnTo>
                    <a:cubicBezTo>
                      <a:pt x="4995551" y="1101172"/>
                      <a:pt x="5010332" y="1113807"/>
                      <a:pt x="5010332" y="1129393"/>
                    </a:cubicBezTo>
                    <a:lnTo>
                      <a:pt x="5010331" y="1129393"/>
                    </a:lnTo>
                    <a:cubicBezTo>
                      <a:pt x="5010331" y="1144979"/>
                      <a:pt x="4995550" y="1157613"/>
                      <a:pt x="4977317" y="1157613"/>
                    </a:cubicBezTo>
                    <a:lnTo>
                      <a:pt x="4943415" y="1157613"/>
                    </a:lnTo>
                    <a:cubicBezTo>
                      <a:pt x="4934298" y="1157613"/>
                      <a:pt x="4926045" y="1154454"/>
                      <a:pt x="4920070" y="1149347"/>
                    </a:cubicBezTo>
                    <a:lnTo>
                      <a:pt x="4910401" y="1129392"/>
                    </a:lnTo>
                    <a:lnTo>
                      <a:pt x="4920070" y="1109438"/>
                    </a:lnTo>
                    <a:cubicBezTo>
                      <a:pt x="4926045" y="1104331"/>
                      <a:pt x="4934298" y="1101172"/>
                      <a:pt x="4943415" y="1101172"/>
                    </a:cubicBezTo>
                    <a:close/>
                    <a:moveTo>
                      <a:pt x="630207" y="1101172"/>
                    </a:moveTo>
                    <a:lnTo>
                      <a:pt x="664109" y="1101172"/>
                    </a:lnTo>
                    <a:cubicBezTo>
                      <a:pt x="682343" y="1101172"/>
                      <a:pt x="697124" y="1113807"/>
                      <a:pt x="697124" y="1129393"/>
                    </a:cubicBezTo>
                    <a:lnTo>
                      <a:pt x="697123" y="1129393"/>
                    </a:lnTo>
                    <a:cubicBezTo>
                      <a:pt x="697123" y="1144979"/>
                      <a:pt x="682342" y="1157613"/>
                      <a:pt x="664109" y="1157613"/>
                    </a:cubicBezTo>
                    <a:lnTo>
                      <a:pt x="630207" y="1157613"/>
                    </a:lnTo>
                    <a:cubicBezTo>
                      <a:pt x="621090" y="1157613"/>
                      <a:pt x="612837" y="1154454"/>
                      <a:pt x="606862" y="1149347"/>
                    </a:cubicBezTo>
                    <a:lnTo>
                      <a:pt x="597193" y="1129392"/>
                    </a:lnTo>
                    <a:lnTo>
                      <a:pt x="606862" y="1109438"/>
                    </a:lnTo>
                    <a:cubicBezTo>
                      <a:pt x="612837" y="1104331"/>
                      <a:pt x="621090" y="1101172"/>
                      <a:pt x="630207" y="1101172"/>
                    </a:cubicBezTo>
                    <a:close/>
                    <a:moveTo>
                      <a:pt x="3939397" y="1100661"/>
                    </a:moveTo>
                    <a:lnTo>
                      <a:pt x="3973299" y="1100662"/>
                    </a:lnTo>
                    <a:cubicBezTo>
                      <a:pt x="3982416" y="1100662"/>
                      <a:pt x="3990669" y="1103821"/>
                      <a:pt x="3996644" y="1108928"/>
                    </a:cubicBezTo>
                    <a:lnTo>
                      <a:pt x="4006313" y="1128882"/>
                    </a:lnTo>
                    <a:lnTo>
                      <a:pt x="3996644" y="1148837"/>
                    </a:lnTo>
                    <a:cubicBezTo>
                      <a:pt x="3990669" y="1153943"/>
                      <a:pt x="3982416" y="1157102"/>
                      <a:pt x="3973299" y="1157102"/>
                    </a:cubicBezTo>
                    <a:lnTo>
                      <a:pt x="3939397" y="1157102"/>
                    </a:lnTo>
                    <a:cubicBezTo>
                      <a:pt x="3921163" y="1157102"/>
                      <a:pt x="3906382" y="1144467"/>
                      <a:pt x="3906382" y="1128882"/>
                    </a:cubicBezTo>
                    <a:lnTo>
                      <a:pt x="3906383" y="1128882"/>
                    </a:lnTo>
                    <a:cubicBezTo>
                      <a:pt x="3906383" y="1113296"/>
                      <a:pt x="3921164" y="1100661"/>
                      <a:pt x="3939397" y="1100661"/>
                    </a:cubicBezTo>
                    <a:close/>
                    <a:moveTo>
                      <a:pt x="4854785" y="1099647"/>
                    </a:moveTo>
                    <a:lnTo>
                      <a:pt x="4872631" y="1099647"/>
                    </a:lnTo>
                    <a:cubicBezTo>
                      <a:pt x="4884293" y="1099647"/>
                      <a:pt x="4893747" y="1107729"/>
                      <a:pt x="4893747" y="1117697"/>
                    </a:cubicBezTo>
                    <a:lnTo>
                      <a:pt x="4893746" y="1117697"/>
                    </a:lnTo>
                    <a:cubicBezTo>
                      <a:pt x="4893746" y="1127666"/>
                      <a:pt x="4884292" y="1135747"/>
                      <a:pt x="4872630" y="1135747"/>
                    </a:cubicBezTo>
                    <a:lnTo>
                      <a:pt x="4854785" y="1135747"/>
                    </a:lnTo>
                    <a:cubicBezTo>
                      <a:pt x="4848954" y="1135747"/>
                      <a:pt x="4843676" y="1133726"/>
                      <a:pt x="4839854" y="1130460"/>
                    </a:cubicBezTo>
                    <a:lnTo>
                      <a:pt x="4833669" y="1117697"/>
                    </a:lnTo>
                    <a:lnTo>
                      <a:pt x="4839854" y="1104934"/>
                    </a:lnTo>
                    <a:cubicBezTo>
                      <a:pt x="4843676" y="1101668"/>
                      <a:pt x="4848954" y="1099647"/>
                      <a:pt x="4854785" y="1099647"/>
                    </a:cubicBezTo>
                    <a:close/>
                    <a:moveTo>
                      <a:pt x="541577" y="1099647"/>
                    </a:moveTo>
                    <a:lnTo>
                      <a:pt x="559423" y="1099647"/>
                    </a:lnTo>
                    <a:cubicBezTo>
                      <a:pt x="571085" y="1099647"/>
                      <a:pt x="580539" y="1107729"/>
                      <a:pt x="580539" y="1117697"/>
                    </a:cubicBezTo>
                    <a:lnTo>
                      <a:pt x="580538" y="1117697"/>
                    </a:lnTo>
                    <a:cubicBezTo>
                      <a:pt x="580538" y="1127666"/>
                      <a:pt x="571084" y="1135747"/>
                      <a:pt x="559422" y="1135747"/>
                    </a:cubicBezTo>
                    <a:lnTo>
                      <a:pt x="541577" y="1135747"/>
                    </a:lnTo>
                    <a:cubicBezTo>
                      <a:pt x="535746" y="1135747"/>
                      <a:pt x="530468" y="1133726"/>
                      <a:pt x="526646" y="1130460"/>
                    </a:cubicBezTo>
                    <a:lnTo>
                      <a:pt x="520461" y="1117697"/>
                    </a:lnTo>
                    <a:lnTo>
                      <a:pt x="526646" y="1104934"/>
                    </a:lnTo>
                    <a:cubicBezTo>
                      <a:pt x="530468" y="1101668"/>
                      <a:pt x="535746" y="1099647"/>
                      <a:pt x="541577" y="1099647"/>
                    </a:cubicBezTo>
                    <a:close/>
                    <a:moveTo>
                      <a:pt x="3375809" y="1094560"/>
                    </a:moveTo>
                    <a:lnTo>
                      <a:pt x="3499529" y="1094560"/>
                    </a:lnTo>
                    <a:cubicBezTo>
                      <a:pt x="3513984" y="1094560"/>
                      <a:pt x="3525702" y="1104577"/>
                      <a:pt x="3525702" y="1116933"/>
                    </a:cubicBezTo>
                    <a:cubicBezTo>
                      <a:pt x="3525702" y="1129289"/>
                      <a:pt x="3513984" y="1139306"/>
                      <a:pt x="3499529" y="1139306"/>
                    </a:cubicBezTo>
                    <a:lnTo>
                      <a:pt x="3375809" y="1139306"/>
                    </a:lnTo>
                    <a:cubicBezTo>
                      <a:pt x="3361354" y="1139306"/>
                      <a:pt x="3349636" y="1129289"/>
                      <a:pt x="3349636" y="1116933"/>
                    </a:cubicBezTo>
                    <a:cubicBezTo>
                      <a:pt x="3349636" y="1104577"/>
                      <a:pt x="3361354" y="1094560"/>
                      <a:pt x="3375809" y="1094560"/>
                    </a:cubicBezTo>
                    <a:close/>
                    <a:moveTo>
                      <a:pt x="6092898" y="1080326"/>
                    </a:moveTo>
                    <a:lnTo>
                      <a:pt x="6216619" y="1080326"/>
                    </a:lnTo>
                    <a:cubicBezTo>
                      <a:pt x="6231073" y="1080326"/>
                      <a:pt x="6242791" y="1090343"/>
                      <a:pt x="6242791" y="1102699"/>
                    </a:cubicBezTo>
                    <a:cubicBezTo>
                      <a:pt x="6242791" y="1115055"/>
                      <a:pt x="6231073" y="1125072"/>
                      <a:pt x="6216619" y="1125072"/>
                    </a:cubicBezTo>
                    <a:lnTo>
                      <a:pt x="6092898" y="1125072"/>
                    </a:lnTo>
                    <a:cubicBezTo>
                      <a:pt x="6078443" y="1125072"/>
                      <a:pt x="6066725" y="1115055"/>
                      <a:pt x="6066725" y="1102699"/>
                    </a:cubicBezTo>
                    <a:cubicBezTo>
                      <a:pt x="6066725" y="1090343"/>
                      <a:pt x="6078443" y="1080326"/>
                      <a:pt x="6092898" y="1080326"/>
                    </a:cubicBezTo>
                    <a:close/>
                    <a:moveTo>
                      <a:pt x="1779690" y="1080326"/>
                    </a:moveTo>
                    <a:lnTo>
                      <a:pt x="1903410" y="1080326"/>
                    </a:lnTo>
                    <a:cubicBezTo>
                      <a:pt x="1917866" y="1080326"/>
                      <a:pt x="1929583" y="1090343"/>
                      <a:pt x="1929583" y="1102699"/>
                    </a:cubicBezTo>
                    <a:cubicBezTo>
                      <a:pt x="1929583" y="1115055"/>
                      <a:pt x="1917866" y="1125072"/>
                      <a:pt x="1903410" y="1125072"/>
                    </a:cubicBezTo>
                    <a:lnTo>
                      <a:pt x="1779690" y="1125072"/>
                    </a:lnTo>
                    <a:cubicBezTo>
                      <a:pt x="1765235" y="1125072"/>
                      <a:pt x="1753517" y="1115055"/>
                      <a:pt x="1753517" y="1102699"/>
                    </a:cubicBezTo>
                    <a:cubicBezTo>
                      <a:pt x="1753517" y="1090343"/>
                      <a:pt x="1765235" y="1080326"/>
                      <a:pt x="1779690" y="1080326"/>
                    </a:cubicBezTo>
                    <a:close/>
                    <a:moveTo>
                      <a:pt x="2593028" y="1074222"/>
                    </a:moveTo>
                    <a:lnTo>
                      <a:pt x="2716749" y="1074222"/>
                    </a:lnTo>
                    <a:cubicBezTo>
                      <a:pt x="2731203" y="1074222"/>
                      <a:pt x="2742921" y="1084239"/>
                      <a:pt x="2742921" y="1096595"/>
                    </a:cubicBezTo>
                    <a:cubicBezTo>
                      <a:pt x="2742921" y="1108951"/>
                      <a:pt x="2731203" y="1118968"/>
                      <a:pt x="2716749" y="1118968"/>
                    </a:cubicBezTo>
                    <a:lnTo>
                      <a:pt x="2593028" y="1118968"/>
                    </a:lnTo>
                    <a:cubicBezTo>
                      <a:pt x="2578573" y="1118968"/>
                      <a:pt x="2566855" y="1108951"/>
                      <a:pt x="2566855" y="1096595"/>
                    </a:cubicBezTo>
                    <a:cubicBezTo>
                      <a:pt x="2566855" y="1084239"/>
                      <a:pt x="2578573" y="1074222"/>
                      <a:pt x="2593028" y="1074222"/>
                    </a:cubicBezTo>
                    <a:close/>
                    <a:moveTo>
                      <a:pt x="3583995" y="1068120"/>
                    </a:moveTo>
                    <a:lnTo>
                      <a:pt x="3619683" y="1068120"/>
                    </a:lnTo>
                    <a:cubicBezTo>
                      <a:pt x="3641365" y="1068120"/>
                      <a:pt x="3658941" y="1083145"/>
                      <a:pt x="3658941" y="1101678"/>
                    </a:cubicBezTo>
                    <a:cubicBezTo>
                      <a:pt x="3658941" y="1120212"/>
                      <a:pt x="3641365" y="1135237"/>
                      <a:pt x="3619683" y="1135237"/>
                    </a:cubicBezTo>
                    <a:lnTo>
                      <a:pt x="3583995" y="1135237"/>
                    </a:lnTo>
                    <a:cubicBezTo>
                      <a:pt x="3562313" y="1135237"/>
                      <a:pt x="3544736" y="1120212"/>
                      <a:pt x="3544736" y="1101678"/>
                    </a:cubicBezTo>
                    <a:cubicBezTo>
                      <a:pt x="3544736" y="1083145"/>
                      <a:pt x="3562313" y="1068120"/>
                      <a:pt x="3583995" y="1068120"/>
                    </a:cubicBezTo>
                    <a:close/>
                    <a:moveTo>
                      <a:pt x="5928013" y="1064768"/>
                    </a:moveTo>
                    <a:lnTo>
                      <a:pt x="6027586" y="1064768"/>
                    </a:lnTo>
                    <a:cubicBezTo>
                      <a:pt x="6037047" y="1064768"/>
                      <a:pt x="6044717" y="1071324"/>
                      <a:pt x="6044717" y="1079412"/>
                    </a:cubicBezTo>
                    <a:lnTo>
                      <a:pt x="6044716" y="1079412"/>
                    </a:lnTo>
                    <a:cubicBezTo>
                      <a:pt x="6044716" y="1087499"/>
                      <a:pt x="6037046" y="1094055"/>
                      <a:pt x="6027585" y="1094055"/>
                    </a:cubicBezTo>
                    <a:lnTo>
                      <a:pt x="5928013" y="1094054"/>
                    </a:lnTo>
                    <a:cubicBezTo>
                      <a:pt x="5923283" y="1094054"/>
                      <a:pt x="5919001" y="1092415"/>
                      <a:pt x="5915900" y="1089765"/>
                    </a:cubicBezTo>
                    <a:lnTo>
                      <a:pt x="5910883" y="1079411"/>
                    </a:lnTo>
                    <a:lnTo>
                      <a:pt x="5915900" y="1069057"/>
                    </a:lnTo>
                    <a:cubicBezTo>
                      <a:pt x="5919001" y="1066407"/>
                      <a:pt x="5923283" y="1064768"/>
                      <a:pt x="5928013" y="1064768"/>
                    </a:cubicBezTo>
                    <a:close/>
                    <a:moveTo>
                      <a:pt x="1614805" y="1064768"/>
                    </a:moveTo>
                    <a:lnTo>
                      <a:pt x="1714378" y="1064768"/>
                    </a:lnTo>
                    <a:cubicBezTo>
                      <a:pt x="1723839" y="1064768"/>
                      <a:pt x="1731509" y="1071324"/>
                      <a:pt x="1731509" y="1079412"/>
                    </a:cubicBezTo>
                    <a:lnTo>
                      <a:pt x="1731508" y="1079412"/>
                    </a:lnTo>
                    <a:cubicBezTo>
                      <a:pt x="1731508" y="1087499"/>
                      <a:pt x="1723838" y="1094055"/>
                      <a:pt x="1714377" y="1094055"/>
                    </a:cubicBezTo>
                    <a:lnTo>
                      <a:pt x="1614805" y="1094054"/>
                    </a:lnTo>
                    <a:cubicBezTo>
                      <a:pt x="1610075" y="1094054"/>
                      <a:pt x="1605792" y="1092415"/>
                      <a:pt x="1602692" y="1089765"/>
                    </a:cubicBezTo>
                    <a:lnTo>
                      <a:pt x="1597674" y="1079411"/>
                    </a:lnTo>
                    <a:lnTo>
                      <a:pt x="1602692" y="1069057"/>
                    </a:lnTo>
                    <a:cubicBezTo>
                      <a:pt x="1605792" y="1066407"/>
                      <a:pt x="1610075" y="1064768"/>
                      <a:pt x="1614805" y="1064768"/>
                    </a:cubicBezTo>
                    <a:close/>
                    <a:moveTo>
                      <a:pt x="5084094" y="1062022"/>
                    </a:moveTo>
                    <a:lnTo>
                      <a:pt x="5193532" y="1062022"/>
                    </a:lnTo>
                    <a:cubicBezTo>
                      <a:pt x="5222442" y="1062022"/>
                      <a:pt x="5245877" y="1082055"/>
                      <a:pt x="5245877" y="1106767"/>
                    </a:cubicBezTo>
                    <a:lnTo>
                      <a:pt x="5245876" y="1106767"/>
                    </a:lnTo>
                    <a:cubicBezTo>
                      <a:pt x="5245876" y="1131479"/>
                      <a:pt x="5222441" y="1151511"/>
                      <a:pt x="5193532" y="1151511"/>
                    </a:cubicBezTo>
                    <a:lnTo>
                      <a:pt x="5084094" y="1151510"/>
                    </a:lnTo>
                    <a:cubicBezTo>
                      <a:pt x="5069639" y="1151510"/>
                      <a:pt x="5056551" y="1146502"/>
                      <a:pt x="5047080" y="1138405"/>
                    </a:cubicBezTo>
                    <a:lnTo>
                      <a:pt x="5031749" y="1106766"/>
                    </a:lnTo>
                    <a:lnTo>
                      <a:pt x="5047080" y="1075127"/>
                    </a:lnTo>
                    <a:cubicBezTo>
                      <a:pt x="5056551" y="1067030"/>
                      <a:pt x="5069639" y="1062022"/>
                      <a:pt x="5084094" y="1062022"/>
                    </a:cubicBezTo>
                    <a:close/>
                    <a:moveTo>
                      <a:pt x="770886" y="1062022"/>
                    </a:moveTo>
                    <a:lnTo>
                      <a:pt x="880324" y="1062022"/>
                    </a:lnTo>
                    <a:cubicBezTo>
                      <a:pt x="909234" y="1062022"/>
                      <a:pt x="932669" y="1082055"/>
                      <a:pt x="932669" y="1106767"/>
                    </a:cubicBezTo>
                    <a:lnTo>
                      <a:pt x="932668" y="1106767"/>
                    </a:lnTo>
                    <a:cubicBezTo>
                      <a:pt x="932668" y="1131479"/>
                      <a:pt x="909233" y="1151511"/>
                      <a:pt x="880323" y="1151511"/>
                    </a:cubicBezTo>
                    <a:lnTo>
                      <a:pt x="770886" y="1151510"/>
                    </a:lnTo>
                    <a:cubicBezTo>
                      <a:pt x="756431" y="1151510"/>
                      <a:pt x="743343" y="1146502"/>
                      <a:pt x="733872" y="1138405"/>
                    </a:cubicBezTo>
                    <a:lnTo>
                      <a:pt x="718540" y="1106766"/>
                    </a:lnTo>
                    <a:lnTo>
                      <a:pt x="733872" y="1075127"/>
                    </a:lnTo>
                    <a:cubicBezTo>
                      <a:pt x="743343" y="1067030"/>
                      <a:pt x="756431" y="1062022"/>
                      <a:pt x="770886" y="1062022"/>
                    </a:cubicBezTo>
                    <a:close/>
                    <a:moveTo>
                      <a:pt x="5310117" y="1059988"/>
                    </a:moveTo>
                    <a:lnTo>
                      <a:pt x="5433838" y="1059988"/>
                    </a:lnTo>
                    <a:cubicBezTo>
                      <a:pt x="5448293" y="1059988"/>
                      <a:pt x="5460011" y="1070005"/>
                      <a:pt x="5460011" y="1082361"/>
                    </a:cubicBezTo>
                    <a:cubicBezTo>
                      <a:pt x="5460011" y="1094717"/>
                      <a:pt x="5448293" y="1104733"/>
                      <a:pt x="5433838" y="1104733"/>
                    </a:cubicBezTo>
                    <a:lnTo>
                      <a:pt x="5310117" y="1104733"/>
                    </a:lnTo>
                    <a:cubicBezTo>
                      <a:pt x="5295663" y="1104733"/>
                      <a:pt x="5283945" y="1094717"/>
                      <a:pt x="5283945" y="1082361"/>
                    </a:cubicBezTo>
                    <a:cubicBezTo>
                      <a:pt x="5283945" y="1070005"/>
                      <a:pt x="5295663" y="1059988"/>
                      <a:pt x="5310117" y="1059988"/>
                    </a:cubicBezTo>
                    <a:close/>
                    <a:moveTo>
                      <a:pt x="996909" y="1059988"/>
                    </a:moveTo>
                    <a:lnTo>
                      <a:pt x="1120630" y="1059988"/>
                    </a:lnTo>
                    <a:cubicBezTo>
                      <a:pt x="1135085" y="1059988"/>
                      <a:pt x="1146803" y="1070005"/>
                      <a:pt x="1146803" y="1082361"/>
                    </a:cubicBezTo>
                    <a:cubicBezTo>
                      <a:pt x="1146803" y="1094717"/>
                      <a:pt x="1135085" y="1104733"/>
                      <a:pt x="1120630" y="1104733"/>
                    </a:cubicBezTo>
                    <a:lnTo>
                      <a:pt x="996909" y="1104733"/>
                    </a:lnTo>
                    <a:cubicBezTo>
                      <a:pt x="982455" y="1104733"/>
                      <a:pt x="970737" y="1094717"/>
                      <a:pt x="970737" y="1082361"/>
                    </a:cubicBezTo>
                    <a:cubicBezTo>
                      <a:pt x="970737" y="1070005"/>
                      <a:pt x="982455" y="1059988"/>
                      <a:pt x="996909" y="1059988"/>
                    </a:cubicBezTo>
                    <a:close/>
                    <a:moveTo>
                      <a:pt x="3702244" y="1057138"/>
                    </a:moveTo>
                    <a:lnTo>
                      <a:pt x="3810731" y="1057139"/>
                    </a:lnTo>
                    <a:cubicBezTo>
                      <a:pt x="3815463" y="1057139"/>
                      <a:pt x="3819746" y="1058777"/>
                      <a:pt x="3822845" y="1061428"/>
                    </a:cubicBezTo>
                    <a:lnTo>
                      <a:pt x="3827863" y="1071782"/>
                    </a:lnTo>
                    <a:lnTo>
                      <a:pt x="3822845" y="1082136"/>
                    </a:lnTo>
                    <a:cubicBezTo>
                      <a:pt x="3819746" y="1084786"/>
                      <a:pt x="3815463" y="1086425"/>
                      <a:pt x="3810731" y="1086425"/>
                    </a:cubicBezTo>
                    <a:lnTo>
                      <a:pt x="3702243" y="1086425"/>
                    </a:lnTo>
                    <a:cubicBezTo>
                      <a:pt x="3692782" y="1086425"/>
                      <a:pt x="3685113" y="1079869"/>
                      <a:pt x="3685113" y="1071782"/>
                    </a:cubicBezTo>
                    <a:cubicBezTo>
                      <a:pt x="3685113" y="1063695"/>
                      <a:pt x="3692783" y="1057138"/>
                      <a:pt x="3702244" y="1057138"/>
                    </a:cubicBezTo>
                    <a:close/>
                    <a:moveTo>
                      <a:pt x="2909946" y="1055106"/>
                    </a:moveTo>
                    <a:lnTo>
                      <a:pt x="3042234" y="1055106"/>
                    </a:lnTo>
                    <a:cubicBezTo>
                      <a:pt x="3046964" y="1055106"/>
                      <a:pt x="3051247" y="1056746"/>
                      <a:pt x="3054347" y="1059395"/>
                    </a:cubicBezTo>
                    <a:lnTo>
                      <a:pt x="3059365" y="1069749"/>
                    </a:lnTo>
                    <a:lnTo>
                      <a:pt x="3054347" y="1080103"/>
                    </a:lnTo>
                    <a:cubicBezTo>
                      <a:pt x="3051247" y="1082753"/>
                      <a:pt x="3046964" y="1084393"/>
                      <a:pt x="3042234" y="1084393"/>
                    </a:cubicBezTo>
                    <a:lnTo>
                      <a:pt x="2909946" y="1084393"/>
                    </a:lnTo>
                    <a:cubicBezTo>
                      <a:pt x="2900485" y="1084393"/>
                      <a:pt x="2892815" y="1077836"/>
                      <a:pt x="2892815" y="1069749"/>
                    </a:cubicBezTo>
                    <a:lnTo>
                      <a:pt x="2892816" y="1069749"/>
                    </a:lnTo>
                    <a:cubicBezTo>
                      <a:pt x="2892816" y="1061662"/>
                      <a:pt x="2900486" y="1055106"/>
                      <a:pt x="2909946" y="1055106"/>
                    </a:cubicBezTo>
                    <a:close/>
                    <a:moveTo>
                      <a:pt x="4023416" y="1053885"/>
                    </a:moveTo>
                    <a:lnTo>
                      <a:pt x="4049290" y="1053886"/>
                    </a:lnTo>
                    <a:cubicBezTo>
                      <a:pt x="4056313" y="1053886"/>
                      <a:pt x="4062670" y="1056319"/>
                      <a:pt x="4067271" y="1060252"/>
                    </a:cubicBezTo>
                    <a:lnTo>
                      <a:pt x="4074719" y="1075622"/>
                    </a:lnTo>
                    <a:lnTo>
                      <a:pt x="4067271" y="1090992"/>
                    </a:lnTo>
                    <a:cubicBezTo>
                      <a:pt x="4062670" y="1094926"/>
                      <a:pt x="4056313" y="1097358"/>
                      <a:pt x="4049290" y="1097358"/>
                    </a:cubicBezTo>
                    <a:lnTo>
                      <a:pt x="4023415" y="1097358"/>
                    </a:lnTo>
                    <a:cubicBezTo>
                      <a:pt x="4009371" y="1097358"/>
                      <a:pt x="3997987" y="1087627"/>
                      <a:pt x="3997987" y="1075622"/>
                    </a:cubicBezTo>
                    <a:cubicBezTo>
                      <a:pt x="3997987" y="1063617"/>
                      <a:pt x="4009372" y="1053885"/>
                      <a:pt x="4023416" y="1053885"/>
                    </a:cubicBezTo>
                    <a:close/>
                    <a:moveTo>
                      <a:pt x="3884669" y="1052360"/>
                    </a:moveTo>
                    <a:lnTo>
                      <a:pt x="3954263" y="1052360"/>
                    </a:lnTo>
                    <a:cubicBezTo>
                      <a:pt x="3966582" y="1052360"/>
                      <a:pt x="3976569" y="1060897"/>
                      <a:pt x="3976569" y="1071427"/>
                    </a:cubicBezTo>
                    <a:cubicBezTo>
                      <a:pt x="3976569" y="1081958"/>
                      <a:pt x="3966582" y="1090495"/>
                      <a:pt x="3954263" y="1090495"/>
                    </a:cubicBezTo>
                    <a:lnTo>
                      <a:pt x="3884669" y="1090495"/>
                    </a:lnTo>
                    <a:cubicBezTo>
                      <a:pt x="3872349" y="1090495"/>
                      <a:pt x="3862363" y="1081958"/>
                      <a:pt x="3862363" y="1071427"/>
                    </a:cubicBezTo>
                    <a:cubicBezTo>
                      <a:pt x="3862363" y="1060897"/>
                      <a:pt x="3872349" y="1052360"/>
                      <a:pt x="3884669" y="1052360"/>
                    </a:cubicBezTo>
                    <a:close/>
                    <a:moveTo>
                      <a:pt x="4505209" y="1051042"/>
                    </a:moveTo>
                    <a:lnTo>
                      <a:pt x="4560172" y="1051042"/>
                    </a:lnTo>
                    <a:cubicBezTo>
                      <a:pt x="4572918" y="1051042"/>
                      <a:pt x="4583250" y="1059874"/>
                      <a:pt x="4583250" y="1070769"/>
                    </a:cubicBezTo>
                    <a:cubicBezTo>
                      <a:pt x="4583250" y="1081664"/>
                      <a:pt x="4572918" y="1090496"/>
                      <a:pt x="4560172" y="1090496"/>
                    </a:cubicBezTo>
                    <a:lnTo>
                      <a:pt x="4505209" y="1090496"/>
                    </a:lnTo>
                    <a:cubicBezTo>
                      <a:pt x="4492464" y="1090496"/>
                      <a:pt x="4482131" y="1081664"/>
                      <a:pt x="4482131" y="1070769"/>
                    </a:cubicBezTo>
                    <a:cubicBezTo>
                      <a:pt x="4482131" y="1059874"/>
                      <a:pt x="4492464" y="1051042"/>
                      <a:pt x="4505209" y="1051042"/>
                    </a:cubicBezTo>
                    <a:close/>
                    <a:moveTo>
                      <a:pt x="192001" y="1051042"/>
                    </a:moveTo>
                    <a:lnTo>
                      <a:pt x="246964" y="1051042"/>
                    </a:lnTo>
                    <a:cubicBezTo>
                      <a:pt x="259710" y="1051042"/>
                      <a:pt x="270042" y="1059874"/>
                      <a:pt x="270042" y="1070769"/>
                    </a:cubicBezTo>
                    <a:cubicBezTo>
                      <a:pt x="270042" y="1081664"/>
                      <a:pt x="259710" y="1090496"/>
                      <a:pt x="246964" y="1090496"/>
                    </a:cubicBezTo>
                    <a:lnTo>
                      <a:pt x="192001" y="1090496"/>
                    </a:lnTo>
                    <a:cubicBezTo>
                      <a:pt x="179256" y="1090496"/>
                      <a:pt x="168923" y="1081664"/>
                      <a:pt x="168923" y="1070769"/>
                    </a:cubicBezTo>
                    <a:cubicBezTo>
                      <a:pt x="168923" y="1059874"/>
                      <a:pt x="179256" y="1051042"/>
                      <a:pt x="192001" y="1051042"/>
                    </a:cubicBezTo>
                    <a:close/>
                    <a:moveTo>
                      <a:pt x="4327510" y="1049817"/>
                    </a:moveTo>
                    <a:lnTo>
                      <a:pt x="4432198" y="1049817"/>
                    </a:lnTo>
                    <a:cubicBezTo>
                      <a:pt x="4456836" y="1049817"/>
                      <a:pt x="4477975" y="1062621"/>
                      <a:pt x="4487004" y="1080870"/>
                    </a:cubicBezTo>
                    <a:lnTo>
                      <a:pt x="4487512" y="1083018"/>
                    </a:lnTo>
                    <a:lnTo>
                      <a:pt x="4477196" y="1108031"/>
                    </a:lnTo>
                    <a:lnTo>
                      <a:pt x="4484517" y="1106767"/>
                    </a:lnTo>
                    <a:lnTo>
                      <a:pt x="4589205" y="1106767"/>
                    </a:lnTo>
                    <a:cubicBezTo>
                      <a:pt x="4622054" y="1106767"/>
                      <a:pt x="4648686" y="1129531"/>
                      <a:pt x="4648686" y="1157613"/>
                    </a:cubicBezTo>
                    <a:cubicBezTo>
                      <a:pt x="4648686" y="1185694"/>
                      <a:pt x="4622054" y="1208458"/>
                      <a:pt x="4589205" y="1208458"/>
                    </a:cubicBezTo>
                    <a:lnTo>
                      <a:pt x="4484517" y="1208458"/>
                    </a:lnTo>
                    <a:cubicBezTo>
                      <a:pt x="4459879" y="1208458"/>
                      <a:pt x="4438739" y="1195654"/>
                      <a:pt x="4429710" y="1177404"/>
                    </a:cubicBezTo>
                    <a:lnTo>
                      <a:pt x="4429203" y="1175256"/>
                    </a:lnTo>
                    <a:lnTo>
                      <a:pt x="4439519" y="1150244"/>
                    </a:lnTo>
                    <a:lnTo>
                      <a:pt x="4432198" y="1151507"/>
                    </a:lnTo>
                    <a:lnTo>
                      <a:pt x="4327510" y="1151507"/>
                    </a:lnTo>
                    <a:cubicBezTo>
                      <a:pt x="4294660" y="1151507"/>
                      <a:pt x="4268028" y="1128743"/>
                      <a:pt x="4268028" y="1100662"/>
                    </a:cubicBezTo>
                    <a:cubicBezTo>
                      <a:pt x="4268028" y="1072581"/>
                      <a:pt x="4294660" y="1049817"/>
                      <a:pt x="4327510" y="1049817"/>
                    </a:cubicBezTo>
                    <a:close/>
                    <a:moveTo>
                      <a:pt x="4133600" y="1049817"/>
                    </a:moveTo>
                    <a:lnTo>
                      <a:pt x="4197841" y="1049817"/>
                    </a:lnTo>
                    <a:cubicBezTo>
                      <a:pt x="4224778" y="1049817"/>
                      <a:pt x="4246616" y="1068483"/>
                      <a:pt x="4246616" y="1091510"/>
                    </a:cubicBezTo>
                    <a:cubicBezTo>
                      <a:pt x="4246616" y="1114537"/>
                      <a:pt x="4224778" y="1133203"/>
                      <a:pt x="4197841" y="1133203"/>
                    </a:cubicBezTo>
                    <a:lnTo>
                      <a:pt x="4133600" y="1133203"/>
                    </a:lnTo>
                    <a:cubicBezTo>
                      <a:pt x="4106662" y="1133203"/>
                      <a:pt x="4084825" y="1114537"/>
                      <a:pt x="4084825" y="1091510"/>
                    </a:cubicBezTo>
                    <a:cubicBezTo>
                      <a:pt x="4084825" y="1068483"/>
                      <a:pt x="4106662" y="1049817"/>
                      <a:pt x="4133600" y="1049817"/>
                    </a:cubicBezTo>
                    <a:close/>
                    <a:moveTo>
                      <a:pt x="2801214" y="1047782"/>
                    </a:moveTo>
                    <a:lnTo>
                      <a:pt x="2836902" y="1047782"/>
                    </a:lnTo>
                    <a:cubicBezTo>
                      <a:pt x="2858584" y="1047782"/>
                      <a:pt x="2876161" y="1062807"/>
                      <a:pt x="2876161" y="1081340"/>
                    </a:cubicBezTo>
                    <a:cubicBezTo>
                      <a:pt x="2876161" y="1099874"/>
                      <a:pt x="2858584" y="1114899"/>
                      <a:pt x="2836902" y="1114899"/>
                    </a:cubicBezTo>
                    <a:lnTo>
                      <a:pt x="2801214" y="1114899"/>
                    </a:lnTo>
                    <a:cubicBezTo>
                      <a:pt x="2779532" y="1114899"/>
                      <a:pt x="2761956" y="1099874"/>
                      <a:pt x="2761956" y="1081340"/>
                    </a:cubicBezTo>
                    <a:cubicBezTo>
                      <a:pt x="2761956" y="1062807"/>
                      <a:pt x="2779532" y="1047782"/>
                      <a:pt x="2801214" y="1047782"/>
                    </a:cubicBezTo>
                    <a:close/>
                    <a:moveTo>
                      <a:pt x="4641546" y="1043719"/>
                    </a:moveTo>
                    <a:lnTo>
                      <a:pt x="4750995" y="1043719"/>
                    </a:lnTo>
                    <a:cubicBezTo>
                      <a:pt x="4766762" y="1043719"/>
                      <a:pt x="4779544" y="1054646"/>
                      <a:pt x="4779544" y="1068124"/>
                    </a:cubicBezTo>
                    <a:lnTo>
                      <a:pt x="4779543" y="1068124"/>
                    </a:lnTo>
                    <a:cubicBezTo>
                      <a:pt x="4779543" y="1081602"/>
                      <a:pt x="4766761" y="1092529"/>
                      <a:pt x="4750994" y="1092529"/>
                    </a:cubicBezTo>
                    <a:lnTo>
                      <a:pt x="4641546" y="1092529"/>
                    </a:lnTo>
                    <a:cubicBezTo>
                      <a:pt x="4633663" y="1092529"/>
                      <a:pt x="4626525" y="1089797"/>
                      <a:pt x="4621358" y="1085380"/>
                    </a:cubicBezTo>
                    <a:lnTo>
                      <a:pt x="4612996" y="1068123"/>
                    </a:lnTo>
                    <a:lnTo>
                      <a:pt x="4621358" y="1050867"/>
                    </a:lnTo>
                    <a:cubicBezTo>
                      <a:pt x="4626525" y="1046450"/>
                      <a:pt x="4633663" y="1043719"/>
                      <a:pt x="4641546" y="1043719"/>
                    </a:cubicBezTo>
                    <a:close/>
                    <a:moveTo>
                      <a:pt x="328338" y="1043719"/>
                    </a:moveTo>
                    <a:lnTo>
                      <a:pt x="437787" y="1043719"/>
                    </a:lnTo>
                    <a:cubicBezTo>
                      <a:pt x="453554" y="1043719"/>
                      <a:pt x="466336" y="1054646"/>
                      <a:pt x="466336" y="1068124"/>
                    </a:cubicBezTo>
                    <a:lnTo>
                      <a:pt x="466335" y="1068124"/>
                    </a:lnTo>
                    <a:cubicBezTo>
                      <a:pt x="466335" y="1081602"/>
                      <a:pt x="453553" y="1092529"/>
                      <a:pt x="437786" y="1092529"/>
                    </a:cubicBezTo>
                    <a:lnTo>
                      <a:pt x="328338" y="1092529"/>
                    </a:lnTo>
                    <a:cubicBezTo>
                      <a:pt x="320455" y="1092529"/>
                      <a:pt x="313317" y="1089797"/>
                      <a:pt x="308150" y="1085380"/>
                    </a:cubicBezTo>
                    <a:lnTo>
                      <a:pt x="299788" y="1068123"/>
                    </a:lnTo>
                    <a:lnTo>
                      <a:pt x="308150" y="1050867"/>
                    </a:lnTo>
                    <a:cubicBezTo>
                      <a:pt x="313317" y="1046450"/>
                      <a:pt x="320455" y="1043719"/>
                      <a:pt x="328338" y="1043719"/>
                    </a:cubicBezTo>
                    <a:close/>
                    <a:moveTo>
                      <a:pt x="3159294" y="1041681"/>
                    </a:moveTo>
                    <a:lnTo>
                      <a:pt x="3263982" y="1041681"/>
                    </a:lnTo>
                    <a:cubicBezTo>
                      <a:pt x="3296834" y="1041681"/>
                      <a:pt x="3323464" y="1064445"/>
                      <a:pt x="3323464" y="1092527"/>
                    </a:cubicBezTo>
                    <a:cubicBezTo>
                      <a:pt x="3323464" y="1120608"/>
                      <a:pt x="3296834" y="1143372"/>
                      <a:pt x="3263982" y="1143372"/>
                    </a:cubicBezTo>
                    <a:lnTo>
                      <a:pt x="3159294" y="1143372"/>
                    </a:lnTo>
                    <a:cubicBezTo>
                      <a:pt x="3126443" y="1143372"/>
                      <a:pt x="3099812" y="1120608"/>
                      <a:pt x="3099812" y="1092527"/>
                    </a:cubicBezTo>
                    <a:cubicBezTo>
                      <a:pt x="3099812" y="1064445"/>
                      <a:pt x="3126443" y="1041681"/>
                      <a:pt x="3159294" y="1041681"/>
                    </a:cubicBezTo>
                    <a:close/>
                    <a:moveTo>
                      <a:pt x="6131441" y="1040362"/>
                    </a:moveTo>
                    <a:lnTo>
                      <a:pt x="6232800" y="1040362"/>
                    </a:lnTo>
                    <a:cubicBezTo>
                      <a:pt x="6242261" y="1040362"/>
                      <a:pt x="6249931" y="1046919"/>
                      <a:pt x="6249931" y="1055006"/>
                    </a:cubicBezTo>
                    <a:lnTo>
                      <a:pt x="6249930" y="1055006"/>
                    </a:lnTo>
                    <a:cubicBezTo>
                      <a:pt x="6249930" y="1063093"/>
                      <a:pt x="6242260" y="1069649"/>
                      <a:pt x="6232799" y="1069649"/>
                    </a:cubicBezTo>
                    <a:lnTo>
                      <a:pt x="6131441" y="1069649"/>
                    </a:lnTo>
                    <a:cubicBezTo>
                      <a:pt x="6126711" y="1069649"/>
                      <a:pt x="6122429" y="1068009"/>
                      <a:pt x="6119329" y="1065359"/>
                    </a:cubicBezTo>
                    <a:lnTo>
                      <a:pt x="6114311" y="1055005"/>
                    </a:lnTo>
                    <a:lnTo>
                      <a:pt x="6119329" y="1044651"/>
                    </a:lnTo>
                    <a:cubicBezTo>
                      <a:pt x="6122429" y="1042002"/>
                      <a:pt x="6126711" y="1040362"/>
                      <a:pt x="6131441" y="1040362"/>
                    </a:cubicBezTo>
                    <a:close/>
                    <a:moveTo>
                      <a:pt x="1818233" y="1040362"/>
                    </a:moveTo>
                    <a:lnTo>
                      <a:pt x="1919592" y="1040362"/>
                    </a:lnTo>
                    <a:cubicBezTo>
                      <a:pt x="1929052" y="1040362"/>
                      <a:pt x="1936722" y="1046919"/>
                      <a:pt x="1936722" y="1055006"/>
                    </a:cubicBezTo>
                    <a:cubicBezTo>
                      <a:pt x="1936722" y="1063093"/>
                      <a:pt x="1929052" y="1069649"/>
                      <a:pt x="1919591" y="1069649"/>
                    </a:cubicBezTo>
                    <a:lnTo>
                      <a:pt x="1818233" y="1069649"/>
                    </a:lnTo>
                    <a:cubicBezTo>
                      <a:pt x="1813503" y="1069649"/>
                      <a:pt x="1809220" y="1068009"/>
                      <a:pt x="1806121" y="1065359"/>
                    </a:cubicBezTo>
                    <a:lnTo>
                      <a:pt x="1801102" y="1055005"/>
                    </a:lnTo>
                    <a:lnTo>
                      <a:pt x="1806121" y="1044651"/>
                    </a:lnTo>
                    <a:cubicBezTo>
                      <a:pt x="1809220" y="1042002"/>
                      <a:pt x="1813503" y="1040362"/>
                      <a:pt x="1818233" y="1040362"/>
                    </a:cubicBezTo>
                    <a:close/>
                    <a:moveTo>
                      <a:pt x="6562803" y="1033550"/>
                    </a:moveTo>
                    <a:lnTo>
                      <a:pt x="6598924" y="1033550"/>
                    </a:lnTo>
                    <a:lnTo>
                      <a:pt x="6632899" y="1115925"/>
                    </a:lnTo>
                    <a:lnTo>
                      <a:pt x="6627044" y="1116936"/>
                    </a:lnTo>
                    <a:lnTo>
                      <a:pt x="6562803" y="1116936"/>
                    </a:lnTo>
                    <a:cubicBezTo>
                      <a:pt x="6535865" y="1116936"/>
                      <a:pt x="6514028" y="1098269"/>
                      <a:pt x="6514028" y="1075243"/>
                    </a:cubicBezTo>
                    <a:cubicBezTo>
                      <a:pt x="6514028" y="1052216"/>
                      <a:pt x="6535865" y="1033550"/>
                      <a:pt x="6562803" y="1033550"/>
                    </a:cubicBezTo>
                    <a:close/>
                    <a:moveTo>
                      <a:pt x="2249595" y="1033550"/>
                    </a:moveTo>
                    <a:lnTo>
                      <a:pt x="2285716" y="1033550"/>
                    </a:lnTo>
                    <a:lnTo>
                      <a:pt x="2319691" y="1115925"/>
                    </a:lnTo>
                    <a:lnTo>
                      <a:pt x="2313836" y="1116936"/>
                    </a:lnTo>
                    <a:lnTo>
                      <a:pt x="2288310" y="1116936"/>
                    </a:lnTo>
                    <a:lnTo>
                      <a:pt x="2285573" y="1122584"/>
                    </a:lnTo>
                    <a:lnTo>
                      <a:pt x="2276926" y="1125645"/>
                    </a:lnTo>
                    <a:lnTo>
                      <a:pt x="2273334" y="1116936"/>
                    </a:lnTo>
                    <a:lnTo>
                      <a:pt x="2249595" y="1116936"/>
                    </a:lnTo>
                    <a:cubicBezTo>
                      <a:pt x="2222657" y="1116936"/>
                      <a:pt x="2200820" y="1098269"/>
                      <a:pt x="2200820" y="1075243"/>
                    </a:cubicBezTo>
                    <a:cubicBezTo>
                      <a:pt x="2200820" y="1063730"/>
                      <a:pt x="2206280" y="1053306"/>
                      <a:pt x="2215106" y="1045761"/>
                    </a:cubicBezTo>
                    <a:lnTo>
                      <a:pt x="2240299" y="1036841"/>
                    </a:lnTo>
                    <a:lnTo>
                      <a:pt x="2239444" y="1034768"/>
                    </a:lnTo>
                    <a:lnTo>
                      <a:pt x="2246154" y="1034768"/>
                    </a:lnTo>
                    <a:close/>
                    <a:moveTo>
                      <a:pt x="4829508" y="1031516"/>
                    </a:moveTo>
                    <a:lnTo>
                      <a:pt x="4938956" y="1031516"/>
                    </a:lnTo>
                    <a:cubicBezTo>
                      <a:pt x="4954725" y="1031516"/>
                      <a:pt x="4967507" y="1042443"/>
                      <a:pt x="4967507" y="1055921"/>
                    </a:cubicBezTo>
                    <a:cubicBezTo>
                      <a:pt x="4967507" y="1069399"/>
                      <a:pt x="4954724" y="1080326"/>
                      <a:pt x="4938956" y="1080326"/>
                    </a:cubicBezTo>
                    <a:lnTo>
                      <a:pt x="4829508" y="1080326"/>
                    </a:lnTo>
                    <a:cubicBezTo>
                      <a:pt x="4821625" y="1080326"/>
                      <a:pt x="4814487" y="1077594"/>
                      <a:pt x="4809321" y="1073178"/>
                    </a:cubicBezTo>
                    <a:lnTo>
                      <a:pt x="4800958" y="1055921"/>
                    </a:lnTo>
                    <a:lnTo>
                      <a:pt x="4809321" y="1038664"/>
                    </a:lnTo>
                    <a:cubicBezTo>
                      <a:pt x="4814487" y="1034247"/>
                      <a:pt x="4821625" y="1031516"/>
                      <a:pt x="4829508" y="1031516"/>
                    </a:cubicBezTo>
                    <a:close/>
                    <a:moveTo>
                      <a:pt x="516300" y="1031516"/>
                    </a:moveTo>
                    <a:lnTo>
                      <a:pt x="625748" y="1031516"/>
                    </a:lnTo>
                    <a:cubicBezTo>
                      <a:pt x="641516" y="1031516"/>
                      <a:pt x="654299" y="1042443"/>
                      <a:pt x="654299" y="1055921"/>
                    </a:cubicBezTo>
                    <a:cubicBezTo>
                      <a:pt x="654299" y="1069399"/>
                      <a:pt x="641516" y="1080326"/>
                      <a:pt x="625748" y="1080326"/>
                    </a:cubicBezTo>
                    <a:lnTo>
                      <a:pt x="516300" y="1080326"/>
                    </a:lnTo>
                    <a:cubicBezTo>
                      <a:pt x="508417" y="1080326"/>
                      <a:pt x="501279" y="1077594"/>
                      <a:pt x="496113" y="1073178"/>
                    </a:cubicBezTo>
                    <a:lnTo>
                      <a:pt x="487750" y="1055921"/>
                    </a:lnTo>
                    <a:lnTo>
                      <a:pt x="496113" y="1038664"/>
                    </a:lnTo>
                    <a:cubicBezTo>
                      <a:pt x="501279" y="1034247"/>
                      <a:pt x="508417" y="1031516"/>
                      <a:pt x="516300" y="1031516"/>
                    </a:cubicBezTo>
                    <a:close/>
                    <a:moveTo>
                      <a:pt x="3360342" y="1031513"/>
                    </a:moveTo>
                    <a:lnTo>
                      <a:pt x="3376998" y="1031513"/>
                    </a:lnTo>
                    <a:cubicBezTo>
                      <a:pt x="3390795" y="1031513"/>
                      <a:pt x="3401979" y="1041073"/>
                      <a:pt x="3401979" y="1052868"/>
                    </a:cubicBezTo>
                    <a:cubicBezTo>
                      <a:pt x="3401979" y="1064662"/>
                      <a:pt x="3390795" y="1074222"/>
                      <a:pt x="3376998" y="1074222"/>
                    </a:cubicBezTo>
                    <a:lnTo>
                      <a:pt x="3360342" y="1074222"/>
                    </a:lnTo>
                    <a:cubicBezTo>
                      <a:pt x="3346544" y="1074222"/>
                      <a:pt x="3335360" y="1064662"/>
                      <a:pt x="3335360" y="1052868"/>
                    </a:cubicBezTo>
                    <a:cubicBezTo>
                      <a:pt x="3335360" y="1041073"/>
                      <a:pt x="3346544" y="1031513"/>
                      <a:pt x="3360342" y="1031513"/>
                    </a:cubicBezTo>
                    <a:close/>
                    <a:moveTo>
                      <a:pt x="3447187" y="1027445"/>
                    </a:moveTo>
                    <a:lnTo>
                      <a:pt x="3509046" y="1027445"/>
                    </a:lnTo>
                    <a:cubicBezTo>
                      <a:pt x="3523501" y="1027445"/>
                      <a:pt x="3535219" y="1037461"/>
                      <a:pt x="3535219" y="1049817"/>
                    </a:cubicBezTo>
                    <a:cubicBezTo>
                      <a:pt x="3535219" y="1062173"/>
                      <a:pt x="3523501" y="1072190"/>
                      <a:pt x="3509046" y="1072190"/>
                    </a:cubicBezTo>
                    <a:lnTo>
                      <a:pt x="3447187" y="1072190"/>
                    </a:lnTo>
                    <a:cubicBezTo>
                      <a:pt x="3432732" y="1072190"/>
                      <a:pt x="3421014" y="1062173"/>
                      <a:pt x="3421014" y="1049817"/>
                    </a:cubicBezTo>
                    <a:cubicBezTo>
                      <a:pt x="3421014" y="1037461"/>
                      <a:pt x="3432732" y="1027445"/>
                      <a:pt x="3447187" y="1027445"/>
                    </a:cubicBezTo>
                    <a:close/>
                    <a:moveTo>
                      <a:pt x="2376514" y="1021343"/>
                    </a:moveTo>
                    <a:lnTo>
                      <a:pt x="2481202" y="1021343"/>
                    </a:lnTo>
                    <a:cubicBezTo>
                      <a:pt x="2514053" y="1021343"/>
                      <a:pt x="2540683" y="1044107"/>
                      <a:pt x="2540683" y="1072188"/>
                    </a:cubicBezTo>
                    <a:cubicBezTo>
                      <a:pt x="2540683" y="1100270"/>
                      <a:pt x="2514053" y="1123034"/>
                      <a:pt x="2481202" y="1123034"/>
                    </a:cubicBezTo>
                    <a:lnTo>
                      <a:pt x="2376514" y="1123034"/>
                    </a:lnTo>
                    <a:cubicBezTo>
                      <a:pt x="2343663" y="1123034"/>
                      <a:pt x="2317032" y="1100270"/>
                      <a:pt x="2317032" y="1072188"/>
                    </a:cubicBezTo>
                    <a:cubicBezTo>
                      <a:pt x="2317032" y="1044107"/>
                      <a:pt x="2343663" y="1021343"/>
                      <a:pt x="2376514" y="1021343"/>
                    </a:cubicBezTo>
                    <a:close/>
                    <a:moveTo>
                      <a:pt x="3573763" y="1020530"/>
                    </a:moveTo>
                    <a:lnTo>
                      <a:pt x="3682258" y="1020530"/>
                    </a:lnTo>
                    <a:cubicBezTo>
                      <a:pt x="3686988" y="1020530"/>
                      <a:pt x="3691271" y="1022169"/>
                      <a:pt x="3694371" y="1024819"/>
                    </a:cubicBezTo>
                    <a:lnTo>
                      <a:pt x="3699389" y="1035173"/>
                    </a:lnTo>
                    <a:lnTo>
                      <a:pt x="3694371" y="1045527"/>
                    </a:lnTo>
                    <a:cubicBezTo>
                      <a:pt x="3691271" y="1048177"/>
                      <a:pt x="3686988" y="1049817"/>
                      <a:pt x="3682258" y="1049817"/>
                    </a:cubicBezTo>
                    <a:lnTo>
                      <a:pt x="3573763" y="1049817"/>
                    </a:lnTo>
                    <a:cubicBezTo>
                      <a:pt x="3564302" y="1049817"/>
                      <a:pt x="3556632" y="1043260"/>
                      <a:pt x="3556632" y="1035173"/>
                    </a:cubicBezTo>
                    <a:lnTo>
                      <a:pt x="3556633" y="1035173"/>
                    </a:lnTo>
                    <a:cubicBezTo>
                      <a:pt x="3556633" y="1027086"/>
                      <a:pt x="3564303" y="1020530"/>
                      <a:pt x="3573763" y="1020530"/>
                    </a:cubicBezTo>
                    <a:close/>
                    <a:moveTo>
                      <a:pt x="6328445" y="1015245"/>
                    </a:moveTo>
                    <a:lnTo>
                      <a:pt x="6433133" y="1015245"/>
                    </a:lnTo>
                    <a:cubicBezTo>
                      <a:pt x="6465984" y="1015245"/>
                      <a:pt x="6492615" y="1038009"/>
                      <a:pt x="6492615" y="1066091"/>
                    </a:cubicBezTo>
                    <a:cubicBezTo>
                      <a:pt x="6492615" y="1094172"/>
                      <a:pt x="6465984" y="1116936"/>
                      <a:pt x="6433133" y="1116936"/>
                    </a:cubicBezTo>
                    <a:lnTo>
                      <a:pt x="6328445" y="1116936"/>
                    </a:lnTo>
                    <a:cubicBezTo>
                      <a:pt x="6295594" y="1116936"/>
                      <a:pt x="6268963" y="1094172"/>
                      <a:pt x="6268963" y="1066091"/>
                    </a:cubicBezTo>
                    <a:cubicBezTo>
                      <a:pt x="6268963" y="1038009"/>
                      <a:pt x="6295594" y="1015245"/>
                      <a:pt x="6328445" y="1015245"/>
                    </a:cubicBezTo>
                    <a:close/>
                    <a:moveTo>
                      <a:pt x="2015237" y="1015245"/>
                    </a:moveTo>
                    <a:lnTo>
                      <a:pt x="2119925" y="1015245"/>
                    </a:lnTo>
                    <a:cubicBezTo>
                      <a:pt x="2152776" y="1015245"/>
                      <a:pt x="2179407" y="1038009"/>
                      <a:pt x="2179407" y="1066091"/>
                    </a:cubicBezTo>
                    <a:cubicBezTo>
                      <a:pt x="2179407" y="1094172"/>
                      <a:pt x="2152776" y="1116936"/>
                      <a:pt x="2119925" y="1116936"/>
                    </a:cubicBezTo>
                    <a:lnTo>
                      <a:pt x="2015237" y="1116936"/>
                    </a:lnTo>
                    <a:cubicBezTo>
                      <a:pt x="1982386" y="1116936"/>
                      <a:pt x="1955756" y="1094172"/>
                      <a:pt x="1955756" y="1066091"/>
                    </a:cubicBezTo>
                    <a:cubicBezTo>
                      <a:pt x="1955756" y="1038009"/>
                      <a:pt x="1982386" y="1015245"/>
                      <a:pt x="2015237" y="1015245"/>
                    </a:cubicBezTo>
                    <a:close/>
                    <a:moveTo>
                      <a:pt x="5780023" y="1013212"/>
                    </a:moveTo>
                    <a:lnTo>
                      <a:pt x="5844264" y="1013212"/>
                    </a:lnTo>
                    <a:cubicBezTo>
                      <a:pt x="5871202" y="1013212"/>
                      <a:pt x="5893038" y="1031878"/>
                      <a:pt x="5893038" y="1054905"/>
                    </a:cubicBezTo>
                    <a:cubicBezTo>
                      <a:pt x="5893038" y="1077931"/>
                      <a:pt x="5871202" y="1096597"/>
                      <a:pt x="5844264" y="1096597"/>
                    </a:cubicBezTo>
                    <a:lnTo>
                      <a:pt x="5780023" y="1096597"/>
                    </a:lnTo>
                    <a:cubicBezTo>
                      <a:pt x="5753085" y="1096597"/>
                      <a:pt x="5731248" y="1077931"/>
                      <a:pt x="5731248" y="1054905"/>
                    </a:cubicBezTo>
                    <a:cubicBezTo>
                      <a:pt x="5731248" y="1031878"/>
                      <a:pt x="5753085" y="1013212"/>
                      <a:pt x="5780023" y="1013212"/>
                    </a:cubicBezTo>
                    <a:close/>
                    <a:moveTo>
                      <a:pt x="1466815" y="1013212"/>
                    </a:moveTo>
                    <a:lnTo>
                      <a:pt x="1531056" y="1013212"/>
                    </a:lnTo>
                    <a:cubicBezTo>
                      <a:pt x="1557994" y="1013212"/>
                      <a:pt x="1579830" y="1031878"/>
                      <a:pt x="1579830" y="1054905"/>
                    </a:cubicBezTo>
                    <a:cubicBezTo>
                      <a:pt x="1579830" y="1077931"/>
                      <a:pt x="1557994" y="1096597"/>
                      <a:pt x="1531056" y="1096597"/>
                    </a:cubicBezTo>
                    <a:lnTo>
                      <a:pt x="1466815" y="1096597"/>
                    </a:lnTo>
                    <a:cubicBezTo>
                      <a:pt x="1439877" y="1096597"/>
                      <a:pt x="1418040" y="1077931"/>
                      <a:pt x="1418040" y="1054905"/>
                    </a:cubicBezTo>
                    <a:cubicBezTo>
                      <a:pt x="1418040" y="1031878"/>
                      <a:pt x="1439877" y="1013212"/>
                      <a:pt x="1466815" y="1013212"/>
                    </a:cubicBezTo>
                    <a:close/>
                    <a:moveTo>
                      <a:pt x="2577561" y="1011175"/>
                    </a:moveTo>
                    <a:lnTo>
                      <a:pt x="2594217" y="1011175"/>
                    </a:lnTo>
                    <a:cubicBezTo>
                      <a:pt x="2608014" y="1011175"/>
                      <a:pt x="2619199" y="1020735"/>
                      <a:pt x="2619199" y="1032529"/>
                    </a:cubicBezTo>
                    <a:cubicBezTo>
                      <a:pt x="2619199" y="1044324"/>
                      <a:pt x="2608014" y="1053884"/>
                      <a:pt x="2594217" y="1053884"/>
                    </a:cubicBezTo>
                    <a:lnTo>
                      <a:pt x="2577561" y="1053884"/>
                    </a:lnTo>
                    <a:cubicBezTo>
                      <a:pt x="2563763" y="1053884"/>
                      <a:pt x="2552579" y="1044324"/>
                      <a:pt x="2552579" y="1032529"/>
                    </a:cubicBezTo>
                    <a:cubicBezTo>
                      <a:pt x="2552579" y="1020735"/>
                      <a:pt x="2563763" y="1011175"/>
                      <a:pt x="2577561" y="1011175"/>
                    </a:cubicBezTo>
                    <a:close/>
                    <a:moveTo>
                      <a:pt x="2664406" y="1007106"/>
                    </a:moveTo>
                    <a:lnTo>
                      <a:pt x="2726266" y="1007106"/>
                    </a:lnTo>
                    <a:cubicBezTo>
                      <a:pt x="2740721" y="1007106"/>
                      <a:pt x="2752439" y="1017123"/>
                      <a:pt x="2752439" y="1029479"/>
                    </a:cubicBezTo>
                    <a:cubicBezTo>
                      <a:pt x="2752439" y="1041835"/>
                      <a:pt x="2740721" y="1051852"/>
                      <a:pt x="2726266" y="1051852"/>
                    </a:cubicBezTo>
                    <a:lnTo>
                      <a:pt x="2664406" y="1051852"/>
                    </a:lnTo>
                    <a:cubicBezTo>
                      <a:pt x="2649952" y="1051852"/>
                      <a:pt x="2638234" y="1041835"/>
                      <a:pt x="2638234" y="1029479"/>
                    </a:cubicBezTo>
                    <a:cubicBezTo>
                      <a:pt x="2638234" y="1017123"/>
                      <a:pt x="2649952" y="1007106"/>
                      <a:pt x="2664406" y="1007106"/>
                    </a:cubicBezTo>
                    <a:close/>
                    <a:moveTo>
                      <a:pt x="6003675" y="1001009"/>
                    </a:moveTo>
                    <a:lnTo>
                      <a:pt x="6020331" y="1001009"/>
                    </a:lnTo>
                    <a:cubicBezTo>
                      <a:pt x="6034128" y="1001009"/>
                      <a:pt x="6045313" y="1010569"/>
                      <a:pt x="6045313" y="1022364"/>
                    </a:cubicBezTo>
                    <a:cubicBezTo>
                      <a:pt x="6045313" y="1034158"/>
                      <a:pt x="6034128" y="1043718"/>
                      <a:pt x="6020331" y="1043718"/>
                    </a:cubicBezTo>
                    <a:lnTo>
                      <a:pt x="6003675" y="1043718"/>
                    </a:lnTo>
                    <a:cubicBezTo>
                      <a:pt x="5989877" y="1043718"/>
                      <a:pt x="5978693" y="1034158"/>
                      <a:pt x="5978693" y="1022364"/>
                    </a:cubicBezTo>
                    <a:cubicBezTo>
                      <a:pt x="5978693" y="1010569"/>
                      <a:pt x="5989877" y="1001009"/>
                      <a:pt x="6003675" y="1001009"/>
                    </a:cubicBezTo>
                    <a:close/>
                    <a:moveTo>
                      <a:pt x="1690467" y="1001009"/>
                    </a:moveTo>
                    <a:lnTo>
                      <a:pt x="1707123" y="1001009"/>
                    </a:lnTo>
                    <a:cubicBezTo>
                      <a:pt x="1720920" y="1001009"/>
                      <a:pt x="1732104" y="1010569"/>
                      <a:pt x="1732104" y="1022364"/>
                    </a:cubicBezTo>
                    <a:cubicBezTo>
                      <a:pt x="1732104" y="1034158"/>
                      <a:pt x="1720920" y="1043718"/>
                      <a:pt x="1707123" y="1043718"/>
                    </a:cubicBezTo>
                    <a:lnTo>
                      <a:pt x="1690467" y="1043718"/>
                    </a:lnTo>
                    <a:cubicBezTo>
                      <a:pt x="1676669" y="1043718"/>
                      <a:pt x="1665485" y="1034158"/>
                      <a:pt x="1665485" y="1022364"/>
                    </a:cubicBezTo>
                    <a:cubicBezTo>
                      <a:pt x="1665485" y="1010569"/>
                      <a:pt x="1676669" y="1001009"/>
                      <a:pt x="1690467" y="1001009"/>
                    </a:cubicBezTo>
                    <a:close/>
                    <a:moveTo>
                      <a:pt x="5184016" y="1001008"/>
                    </a:moveTo>
                    <a:lnTo>
                      <a:pt x="5307737" y="1001008"/>
                    </a:lnTo>
                    <a:cubicBezTo>
                      <a:pt x="5322191" y="1001008"/>
                      <a:pt x="5333909" y="1011024"/>
                      <a:pt x="5333909" y="1023380"/>
                    </a:cubicBezTo>
                    <a:cubicBezTo>
                      <a:pt x="5333909" y="1035736"/>
                      <a:pt x="5322191" y="1045753"/>
                      <a:pt x="5307737" y="1045753"/>
                    </a:cubicBezTo>
                    <a:lnTo>
                      <a:pt x="5184016" y="1045753"/>
                    </a:lnTo>
                    <a:cubicBezTo>
                      <a:pt x="5169561" y="1045753"/>
                      <a:pt x="5157843" y="1035736"/>
                      <a:pt x="5157843" y="1023380"/>
                    </a:cubicBezTo>
                    <a:cubicBezTo>
                      <a:pt x="5157843" y="1011024"/>
                      <a:pt x="5169561" y="1001008"/>
                      <a:pt x="5184016" y="1001008"/>
                    </a:cubicBezTo>
                    <a:close/>
                    <a:moveTo>
                      <a:pt x="870808" y="1001008"/>
                    </a:moveTo>
                    <a:lnTo>
                      <a:pt x="994529" y="1001008"/>
                    </a:lnTo>
                    <a:cubicBezTo>
                      <a:pt x="1008983" y="1001008"/>
                      <a:pt x="1020701" y="1011024"/>
                      <a:pt x="1020701" y="1023380"/>
                    </a:cubicBezTo>
                    <a:cubicBezTo>
                      <a:pt x="1020701" y="1035736"/>
                      <a:pt x="1008983" y="1045753"/>
                      <a:pt x="994529" y="1045753"/>
                    </a:cubicBezTo>
                    <a:lnTo>
                      <a:pt x="870808" y="1045753"/>
                    </a:lnTo>
                    <a:cubicBezTo>
                      <a:pt x="856353" y="1045753"/>
                      <a:pt x="844635" y="1035736"/>
                      <a:pt x="844635" y="1023380"/>
                    </a:cubicBezTo>
                    <a:cubicBezTo>
                      <a:pt x="844635" y="1011024"/>
                      <a:pt x="856353" y="1001008"/>
                      <a:pt x="870808" y="1001008"/>
                    </a:cubicBezTo>
                    <a:close/>
                    <a:moveTo>
                      <a:pt x="2790983" y="1000191"/>
                    </a:moveTo>
                    <a:lnTo>
                      <a:pt x="2899478" y="1000192"/>
                    </a:lnTo>
                    <a:cubicBezTo>
                      <a:pt x="2904208" y="1000192"/>
                      <a:pt x="2908490" y="1001831"/>
                      <a:pt x="2911591" y="1004481"/>
                    </a:cubicBezTo>
                    <a:lnTo>
                      <a:pt x="2916608" y="1014835"/>
                    </a:lnTo>
                    <a:lnTo>
                      <a:pt x="2911591" y="1025189"/>
                    </a:lnTo>
                    <a:cubicBezTo>
                      <a:pt x="2908490" y="1027839"/>
                      <a:pt x="2904208" y="1029478"/>
                      <a:pt x="2899478" y="1029478"/>
                    </a:cubicBezTo>
                    <a:lnTo>
                      <a:pt x="2790982" y="1029478"/>
                    </a:lnTo>
                    <a:cubicBezTo>
                      <a:pt x="2781521" y="1029478"/>
                      <a:pt x="2773852" y="1022922"/>
                      <a:pt x="2773852" y="1014835"/>
                    </a:cubicBezTo>
                    <a:cubicBezTo>
                      <a:pt x="2773852" y="1006748"/>
                      <a:pt x="2781522" y="1000191"/>
                      <a:pt x="2790983" y="1000191"/>
                    </a:cubicBezTo>
                    <a:close/>
                    <a:moveTo>
                      <a:pt x="6225543" y="995414"/>
                    </a:moveTo>
                    <a:lnTo>
                      <a:pt x="6251118" y="995414"/>
                    </a:lnTo>
                    <a:cubicBezTo>
                      <a:pt x="6261303" y="995414"/>
                      <a:pt x="6269558" y="1002471"/>
                      <a:pt x="6269558" y="1011177"/>
                    </a:cubicBezTo>
                    <a:cubicBezTo>
                      <a:pt x="6269558" y="1019882"/>
                      <a:pt x="6261303" y="1026939"/>
                      <a:pt x="6251118" y="1026939"/>
                    </a:cubicBezTo>
                    <a:lnTo>
                      <a:pt x="6225543" y="1026939"/>
                    </a:lnTo>
                    <a:cubicBezTo>
                      <a:pt x="6215359" y="1026939"/>
                      <a:pt x="6207103" y="1019882"/>
                      <a:pt x="6207103" y="1011177"/>
                    </a:cubicBezTo>
                    <a:cubicBezTo>
                      <a:pt x="6207103" y="1002471"/>
                      <a:pt x="6215359" y="995414"/>
                      <a:pt x="6225543" y="995414"/>
                    </a:cubicBezTo>
                    <a:close/>
                    <a:moveTo>
                      <a:pt x="1912335" y="995414"/>
                    </a:moveTo>
                    <a:lnTo>
                      <a:pt x="1937910" y="995414"/>
                    </a:lnTo>
                    <a:cubicBezTo>
                      <a:pt x="1948094" y="995414"/>
                      <a:pt x="1956350" y="1002471"/>
                      <a:pt x="1956350" y="1011177"/>
                    </a:cubicBezTo>
                    <a:cubicBezTo>
                      <a:pt x="1956350" y="1019882"/>
                      <a:pt x="1948094" y="1026939"/>
                      <a:pt x="1937910" y="1026939"/>
                    </a:cubicBezTo>
                    <a:lnTo>
                      <a:pt x="1912335" y="1026939"/>
                    </a:lnTo>
                    <a:cubicBezTo>
                      <a:pt x="1902151" y="1026939"/>
                      <a:pt x="1893895" y="1019882"/>
                      <a:pt x="1893895" y="1011177"/>
                    </a:cubicBezTo>
                    <a:cubicBezTo>
                      <a:pt x="1893895" y="1002471"/>
                      <a:pt x="1902151" y="995414"/>
                      <a:pt x="1912335" y="995414"/>
                    </a:cubicBezTo>
                    <a:close/>
                    <a:moveTo>
                      <a:pt x="5545665" y="994907"/>
                    </a:moveTo>
                    <a:lnTo>
                      <a:pt x="5650353" y="994907"/>
                    </a:lnTo>
                    <a:cubicBezTo>
                      <a:pt x="5683204" y="994907"/>
                      <a:pt x="5709834" y="1017671"/>
                      <a:pt x="5709834" y="1045753"/>
                    </a:cubicBezTo>
                    <a:cubicBezTo>
                      <a:pt x="5709834" y="1073834"/>
                      <a:pt x="5683204" y="1096598"/>
                      <a:pt x="5650353" y="1096598"/>
                    </a:cubicBezTo>
                    <a:lnTo>
                      <a:pt x="5545665" y="1096598"/>
                    </a:lnTo>
                    <a:cubicBezTo>
                      <a:pt x="5512813" y="1096598"/>
                      <a:pt x="5486183" y="1073834"/>
                      <a:pt x="5486183" y="1045753"/>
                    </a:cubicBezTo>
                    <a:cubicBezTo>
                      <a:pt x="5486183" y="1017671"/>
                      <a:pt x="5512813" y="994907"/>
                      <a:pt x="5545665" y="994907"/>
                    </a:cubicBezTo>
                    <a:close/>
                    <a:moveTo>
                      <a:pt x="1232457" y="994907"/>
                    </a:moveTo>
                    <a:lnTo>
                      <a:pt x="1337145" y="994907"/>
                    </a:lnTo>
                    <a:cubicBezTo>
                      <a:pt x="1369996" y="994907"/>
                      <a:pt x="1396626" y="1017671"/>
                      <a:pt x="1396626" y="1045753"/>
                    </a:cubicBezTo>
                    <a:cubicBezTo>
                      <a:pt x="1396626" y="1073834"/>
                      <a:pt x="1369996" y="1096598"/>
                      <a:pt x="1337145" y="1096598"/>
                    </a:cubicBezTo>
                    <a:lnTo>
                      <a:pt x="1232457" y="1096598"/>
                    </a:lnTo>
                    <a:cubicBezTo>
                      <a:pt x="1199605" y="1096598"/>
                      <a:pt x="1172975" y="1073834"/>
                      <a:pt x="1172975" y="1045753"/>
                    </a:cubicBezTo>
                    <a:cubicBezTo>
                      <a:pt x="1172975" y="1017671"/>
                      <a:pt x="1199605" y="994907"/>
                      <a:pt x="1232457" y="994907"/>
                    </a:cubicBezTo>
                    <a:close/>
                    <a:moveTo>
                      <a:pt x="3987276" y="992870"/>
                    </a:moveTo>
                    <a:lnTo>
                      <a:pt x="4110996" y="992870"/>
                    </a:lnTo>
                    <a:cubicBezTo>
                      <a:pt x="4125450" y="992870"/>
                      <a:pt x="4137169" y="1002886"/>
                      <a:pt x="4137169" y="1015242"/>
                    </a:cubicBezTo>
                    <a:cubicBezTo>
                      <a:pt x="4137169" y="1027598"/>
                      <a:pt x="4125450" y="1037615"/>
                      <a:pt x="4110996" y="1037615"/>
                    </a:cubicBezTo>
                    <a:lnTo>
                      <a:pt x="3987276" y="1037615"/>
                    </a:lnTo>
                    <a:cubicBezTo>
                      <a:pt x="3972820" y="1037615"/>
                      <a:pt x="3961103" y="1027598"/>
                      <a:pt x="3961103" y="1015242"/>
                    </a:cubicBezTo>
                    <a:cubicBezTo>
                      <a:pt x="3961103" y="1002886"/>
                      <a:pt x="3972820" y="992870"/>
                      <a:pt x="3987276" y="992870"/>
                    </a:cubicBezTo>
                    <a:close/>
                    <a:moveTo>
                      <a:pt x="4998438" y="990840"/>
                    </a:moveTo>
                    <a:lnTo>
                      <a:pt x="5107884" y="990840"/>
                    </a:lnTo>
                    <a:cubicBezTo>
                      <a:pt x="5123652" y="990840"/>
                      <a:pt x="5136436" y="1001767"/>
                      <a:pt x="5136436" y="1015245"/>
                    </a:cubicBezTo>
                    <a:lnTo>
                      <a:pt x="5136435" y="1015245"/>
                    </a:lnTo>
                    <a:cubicBezTo>
                      <a:pt x="5136435" y="1028723"/>
                      <a:pt x="5123651" y="1039650"/>
                      <a:pt x="5107884" y="1039650"/>
                    </a:cubicBezTo>
                    <a:lnTo>
                      <a:pt x="4998438" y="1039649"/>
                    </a:lnTo>
                    <a:cubicBezTo>
                      <a:pt x="4990554" y="1039649"/>
                      <a:pt x="4983416" y="1036917"/>
                      <a:pt x="4978249" y="1032501"/>
                    </a:cubicBezTo>
                    <a:lnTo>
                      <a:pt x="4969887" y="1015244"/>
                    </a:lnTo>
                    <a:lnTo>
                      <a:pt x="4978249" y="997988"/>
                    </a:lnTo>
                    <a:cubicBezTo>
                      <a:pt x="4983416" y="993571"/>
                      <a:pt x="4990554" y="990840"/>
                      <a:pt x="4998438" y="990840"/>
                    </a:cubicBezTo>
                    <a:close/>
                    <a:moveTo>
                      <a:pt x="685230" y="990840"/>
                    </a:moveTo>
                    <a:lnTo>
                      <a:pt x="794676" y="990840"/>
                    </a:lnTo>
                    <a:cubicBezTo>
                      <a:pt x="810444" y="990840"/>
                      <a:pt x="823228" y="1001767"/>
                      <a:pt x="823228" y="1015245"/>
                    </a:cubicBezTo>
                    <a:lnTo>
                      <a:pt x="823227" y="1015245"/>
                    </a:lnTo>
                    <a:cubicBezTo>
                      <a:pt x="823227" y="1028723"/>
                      <a:pt x="810443" y="1039650"/>
                      <a:pt x="794676" y="1039650"/>
                    </a:cubicBezTo>
                    <a:lnTo>
                      <a:pt x="685230" y="1039649"/>
                    </a:lnTo>
                    <a:cubicBezTo>
                      <a:pt x="677346" y="1039649"/>
                      <a:pt x="670208" y="1036917"/>
                      <a:pt x="665041" y="1032501"/>
                    </a:cubicBezTo>
                    <a:lnTo>
                      <a:pt x="656679" y="1015244"/>
                    </a:lnTo>
                    <a:lnTo>
                      <a:pt x="665041" y="997988"/>
                    </a:lnTo>
                    <a:cubicBezTo>
                      <a:pt x="670208" y="993571"/>
                      <a:pt x="677346" y="990840"/>
                      <a:pt x="685230" y="990840"/>
                    </a:cubicBezTo>
                    <a:close/>
                    <a:moveTo>
                      <a:pt x="4799056" y="988805"/>
                    </a:moveTo>
                    <a:lnTo>
                      <a:pt x="4931344" y="988805"/>
                    </a:lnTo>
                    <a:cubicBezTo>
                      <a:pt x="4940805" y="988805"/>
                      <a:pt x="4948475" y="995361"/>
                      <a:pt x="4948475" y="1003448"/>
                    </a:cubicBezTo>
                    <a:lnTo>
                      <a:pt x="4948474" y="1003448"/>
                    </a:lnTo>
                    <a:cubicBezTo>
                      <a:pt x="4948474" y="1011535"/>
                      <a:pt x="4940804" y="1018092"/>
                      <a:pt x="4931343" y="1018092"/>
                    </a:cubicBezTo>
                    <a:lnTo>
                      <a:pt x="4799056" y="1018091"/>
                    </a:lnTo>
                    <a:cubicBezTo>
                      <a:pt x="4794325" y="1018091"/>
                      <a:pt x="4790043" y="1016452"/>
                      <a:pt x="4786943" y="1013802"/>
                    </a:cubicBezTo>
                    <a:lnTo>
                      <a:pt x="4781925" y="1003447"/>
                    </a:lnTo>
                    <a:lnTo>
                      <a:pt x="4786943" y="993093"/>
                    </a:lnTo>
                    <a:cubicBezTo>
                      <a:pt x="4790043" y="990444"/>
                      <a:pt x="4794325" y="988805"/>
                      <a:pt x="4799056" y="988805"/>
                    </a:cubicBezTo>
                    <a:close/>
                    <a:moveTo>
                      <a:pt x="485848" y="988805"/>
                    </a:moveTo>
                    <a:lnTo>
                      <a:pt x="618136" y="988805"/>
                    </a:lnTo>
                    <a:cubicBezTo>
                      <a:pt x="627597" y="988805"/>
                      <a:pt x="635267" y="995361"/>
                      <a:pt x="635267" y="1003448"/>
                    </a:cubicBezTo>
                    <a:lnTo>
                      <a:pt x="635266" y="1003448"/>
                    </a:lnTo>
                    <a:cubicBezTo>
                      <a:pt x="635266" y="1011535"/>
                      <a:pt x="627596" y="1018092"/>
                      <a:pt x="618135" y="1018092"/>
                    </a:cubicBezTo>
                    <a:lnTo>
                      <a:pt x="485848" y="1018091"/>
                    </a:lnTo>
                    <a:cubicBezTo>
                      <a:pt x="481117" y="1018091"/>
                      <a:pt x="476835" y="1016452"/>
                      <a:pt x="473735" y="1013802"/>
                    </a:cubicBezTo>
                    <a:lnTo>
                      <a:pt x="468717" y="1003447"/>
                    </a:lnTo>
                    <a:lnTo>
                      <a:pt x="473735" y="993093"/>
                    </a:lnTo>
                    <a:cubicBezTo>
                      <a:pt x="476835" y="990444"/>
                      <a:pt x="481117" y="988805"/>
                      <a:pt x="485848" y="988805"/>
                    </a:cubicBezTo>
                    <a:close/>
                    <a:moveTo>
                      <a:pt x="5923375" y="984230"/>
                    </a:moveTo>
                    <a:lnTo>
                      <a:pt x="5940030" y="984230"/>
                    </a:lnTo>
                    <a:cubicBezTo>
                      <a:pt x="5953828" y="984230"/>
                      <a:pt x="5965012" y="993790"/>
                      <a:pt x="5965012" y="1005584"/>
                    </a:cubicBezTo>
                    <a:cubicBezTo>
                      <a:pt x="5965012" y="1017379"/>
                      <a:pt x="5953828" y="1026939"/>
                      <a:pt x="5940030" y="1026939"/>
                    </a:cubicBezTo>
                    <a:lnTo>
                      <a:pt x="5923375" y="1026939"/>
                    </a:lnTo>
                    <a:cubicBezTo>
                      <a:pt x="5909577" y="1026939"/>
                      <a:pt x="5898393" y="1017379"/>
                      <a:pt x="5898393" y="1005584"/>
                    </a:cubicBezTo>
                    <a:cubicBezTo>
                      <a:pt x="5898393" y="993790"/>
                      <a:pt x="5909577" y="984230"/>
                      <a:pt x="5923375" y="984230"/>
                    </a:cubicBezTo>
                    <a:close/>
                    <a:moveTo>
                      <a:pt x="1610167" y="984230"/>
                    </a:moveTo>
                    <a:lnTo>
                      <a:pt x="1626822" y="984230"/>
                    </a:lnTo>
                    <a:cubicBezTo>
                      <a:pt x="1640619" y="984230"/>
                      <a:pt x="1651804" y="993790"/>
                      <a:pt x="1651804" y="1005584"/>
                    </a:cubicBezTo>
                    <a:cubicBezTo>
                      <a:pt x="1651804" y="1017379"/>
                      <a:pt x="1640619" y="1026939"/>
                      <a:pt x="1626822" y="1026939"/>
                    </a:cubicBezTo>
                    <a:lnTo>
                      <a:pt x="1610167" y="1026939"/>
                    </a:lnTo>
                    <a:cubicBezTo>
                      <a:pt x="1596369" y="1026939"/>
                      <a:pt x="1585184" y="1017379"/>
                      <a:pt x="1585184" y="1005584"/>
                    </a:cubicBezTo>
                    <a:cubicBezTo>
                      <a:pt x="1585184" y="993790"/>
                      <a:pt x="1596369" y="984230"/>
                      <a:pt x="1610167" y="984230"/>
                    </a:cubicBezTo>
                    <a:close/>
                    <a:moveTo>
                      <a:pt x="4513653" y="970500"/>
                    </a:moveTo>
                    <a:lnTo>
                      <a:pt x="4535671" y="970500"/>
                    </a:lnTo>
                    <a:cubicBezTo>
                      <a:pt x="4556038" y="970500"/>
                      <a:pt x="4572549" y="984614"/>
                      <a:pt x="4572549" y="1002025"/>
                    </a:cubicBezTo>
                    <a:cubicBezTo>
                      <a:pt x="4572549" y="1019435"/>
                      <a:pt x="4556038" y="1033549"/>
                      <a:pt x="4535671" y="1033549"/>
                    </a:cubicBezTo>
                    <a:lnTo>
                      <a:pt x="4504741" y="1033549"/>
                    </a:lnTo>
                    <a:cubicBezTo>
                      <a:pt x="4499649" y="1033549"/>
                      <a:pt x="4494798" y="1032667"/>
                      <a:pt x="4490386" y="1031072"/>
                    </a:cubicBezTo>
                    <a:lnTo>
                      <a:pt x="4489000" y="1030273"/>
                    </a:lnTo>
                    <a:lnTo>
                      <a:pt x="4490166" y="1027446"/>
                    </a:lnTo>
                    <a:lnTo>
                      <a:pt x="4436956" y="1027446"/>
                    </a:lnTo>
                    <a:cubicBezTo>
                      <a:pt x="4422502" y="1027446"/>
                      <a:pt x="4410785" y="1017429"/>
                      <a:pt x="4410785" y="1005073"/>
                    </a:cubicBezTo>
                    <a:cubicBezTo>
                      <a:pt x="4410785" y="992717"/>
                      <a:pt x="4422502" y="982701"/>
                      <a:pt x="4436956" y="982701"/>
                    </a:cubicBezTo>
                    <a:lnTo>
                      <a:pt x="4508621" y="982701"/>
                    </a:lnTo>
                    <a:close/>
                    <a:moveTo>
                      <a:pt x="200445" y="970500"/>
                    </a:moveTo>
                    <a:lnTo>
                      <a:pt x="222463" y="970500"/>
                    </a:lnTo>
                    <a:cubicBezTo>
                      <a:pt x="242830" y="970500"/>
                      <a:pt x="259341" y="984614"/>
                      <a:pt x="259341" y="1002025"/>
                    </a:cubicBezTo>
                    <a:cubicBezTo>
                      <a:pt x="259341" y="1019435"/>
                      <a:pt x="242830" y="1033549"/>
                      <a:pt x="222463" y="1033549"/>
                    </a:cubicBezTo>
                    <a:lnTo>
                      <a:pt x="191533" y="1033549"/>
                    </a:lnTo>
                    <a:cubicBezTo>
                      <a:pt x="186441" y="1033549"/>
                      <a:pt x="181590" y="1032667"/>
                      <a:pt x="177178" y="1031072"/>
                    </a:cubicBezTo>
                    <a:lnTo>
                      <a:pt x="175792" y="1030273"/>
                    </a:lnTo>
                    <a:close/>
                    <a:moveTo>
                      <a:pt x="3424583" y="960329"/>
                    </a:moveTo>
                    <a:lnTo>
                      <a:pt x="3512616" y="960329"/>
                    </a:lnTo>
                    <a:cubicBezTo>
                      <a:pt x="3529041" y="960329"/>
                      <a:pt x="3542357" y="971712"/>
                      <a:pt x="3542357" y="985752"/>
                    </a:cubicBezTo>
                    <a:cubicBezTo>
                      <a:pt x="3542357" y="999793"/>
                      <a:pt x="3529041" y="1011175"/>
                      <a:pt x="3512616" y="1011175"/>
                    </a:cubicBezTo>
                    <a:lnTo>
                      <a:pt x="3424583" y="1011175"/>
                    </a:lnTo>
                    <a:cubicBezTo>
                      <a:pt x="3408158" y="1011175"/>
                      <a:pt x="3394842" y="999793"/>
                      <a:pt x="3394842" y="985752"/>
                    </a:cubicBezTo>
                    <a:cubicBezTo>
                      <a:pt x="3394842" y="971712"/>
                      <a:pt x="3408158" y="960329"/>
                      <a:pt x="3424583" y="960329"/>
                    </a:cubicBezTo>
                    <a:close/>
                    <a:moveTo>
                      <a:pt x="3022486" y="952194"/>
                    </a:moveTo>
                    <a:lnTo>
                      <a:pt x="3086727" y="952194"/>
                    </a:lnTo>
                    <a:cubicBezTo>
                      <a:pt x="3113665" y="952194"/>
                      <a:pt x="3135502" y="970860"/>
                      <a:pt x="3135502" y="993887"/>
                    </a:cubicBezTo>
                    <a:cubicBezTo>
                      <a:pt x="3135502" y="1016914"/>
                      <a:pt x="3113665" y="1035580"/>
                      <a:pt x="3086727" y="1035580"/>
                    </a:cubicBezTo>
                    <a:lnTo>
                      <a:pt x="3022486" y="1035580"/>
                    </a:lnTo>
                    <a:cubicBezTo>
                      <a:pt x="2995548" y="1035580"/>
                      <a:pt x="2973711" y="1016914"/>
                      <a:pt x="2973711" y="993887"/>
                    </a:cubicBezTo>
                    <a:cubicBezTo>
                      <a:pt x="2973711" y="970860"/>
                      <a:pt x="2995548" y="952194"/>
                      <a:pt x="3022486" y="952194"/>
                    </a:cubicBezTo>
                    <a:close/>
                    <a:moveTo>
                      <a:pt x="5396663" y="951687"/>
                    </a:moveTo>
                    <a:lnTo>
                      <a:pt x="5442461" y="951687"/>
                    </a:lnTo>
                    <a:cubicBezTo>
                      <a:pt x="5467757" y="951687"/>
                      <a:pt x="5488264" y="969216"/>
                      <a:pt x="5488264" y="990839"/>
                    </a:cubicBezTo>
                    <a:lnTo>
                      <a:pt x="5488263" y="990839"/>
                    </a:lnTo>
                    <a:cubicBezTo>
                      <a:pt x="5488263" y="1012462"/>
                      <a:pt x="5467756" y="1029991"/>
                      <a:pt x="5442460" y="1029991"/>
                    </a:cubicBezTo>
                    <a:lnTo>
                      <a:pt x="5396663" y="1029991"/>
                    </a:lnTo>
                    <a:cubicBezTo>
                      <a:pt x="5384015" y="1029991"/>
                      <a:pt x="5372564" y="1025609"/>
                      <a:pt x="5364276" y="1018523"/>
                    </a:cubicBezTo>
                    <a:lnTo>
                      <a:pt x="5350860" y="990838"/>
                    </a:lnTo>
                    <a:lnTo>
                      <a:pt x="5364276" y="963154"/>
                    </a:lnTo>
                    <a:cubicBezTo>
                      <a:pt x="5372564" y="956069"/>
                      <a:pt x="5384015" y="951687"/>
                      <a:pt x="5396663" y="951687"/>
                    </a:cubicBezTo>
                    <a:close/>
                    <a:moveTo>
                      <a:pt x="1083455" y="951687"/>
                    </a:moveTo>
                    <a:lnTo>
                      <a:pt x="1129253" y="951687"/>
                    </a:lnTo>
                    <a:cubicBezTo>
                      <a:pt x="1154549" y="951687"/>
                      <a:pt x="1175056" y="969216"/>
                      <a:pt x="1175056" y="990839"/>
                    </a:cubicBezTo>
                    <a:lnTo>
                      <a:pt x="1175055" y="990839"/>
                    </a:lnTo>
                    <a:cubicBezTo>
                      <a:pt x="1175055" y="1012462"/>
                      <a:pt x="1154548" y="1029991"/>
                      <a:pt x="1129252" y="1029991"/>
                    </a:cubicBezTo>
                    <a:lnTo>
                      <a:pt x="1083455" y="1029991"/>
                    </a:lnTo>
                    <a:cubicBezTo>
                      <a:pt x="1070807" y="1029991"/>
                      <a:pt x="1059356" y="1025609"/>
                      <a:pt x="1051068" y="1018523"/>
                    </a:cubicBezTo>
                    <a:lnTo>
                      <a:pt x="1037652" y="990838"/>
                    </a:lnTo>
                    <a:lnTo>
                      <a:pt x="1051068" y="963154"/>
                    </a:lnTo>
                    <a:cubicBezTo>
                      <a:pt x="1059356" y="956069"/>
                      <a:pt x="1070807" y="951687"/>
                      <a:pt x="1083455" y="951687"/>
                    </a:cubicBezTo>
                    <a:close/>
                    <a:moveTo>
                      <a:pt x="5006053" y="946094"/>
                    </a:moveTo>
                    <a:lnTo>
                      <a:pt x="5138341" y="946094"/>
                    </a:lnTo>
                    <a:cubicBezTo>
                      <a:pt x="5147801" y="946094"/>
                      <a:pt x="5155465" y="952651"/>
                      <a:pt x="5155465" y="960738"/>
                    </a:cubicBezTo>
                    <a:lnTo>
                      <a:pt x="5155464" y="960738"/>
                    </a:lnTo>
                    <a:cubicBezTo>
                      <a:pt x="5155464" y="968825"/>
                      <a:pt x="5147800" y="975381"/>
                      <a:pt x="5138339" y="975381"/>
                    </a:cubicBezTo>
                    <a:lnTo>
                      <a:pt x="5006053" y="975381"/>
                    </a:lnTo>
                    <a:cubicBezTo>
                      <a:pt x="5001322" y="975381"/>
                      <a:pt x="4997040" y="973742"/>
                      <a:pt x="4993940" y="971092"/>
                    </a:cubicBezTo>
                    <a:lnTo>
                      <a:pt x="4988922" y="960737"/>
                    </a:lnTo>
                    <a:lnTo>
                      <a:pt x="4993940" y="950383"/>
                    </a:lnTo>
                    <a:cubicBezTo>
                      <a:pt x="4997040" y="947734"/>
                      <a:pt x="5001322" y="946094"/>
                      <a:pt x="5006053" y="946094"/>
                    </a:cubicBezTo>
                    <a:close/>
                    <a:moveTo>
                      <a:pt x="692845" y="946094"/>
                    </a:moveTo>
                    <a:lnTo>
                      <a:pt x="825133" y="946094"/>
                    </a:lnTo>
                    <a:cubicBezTo>
                      <a:pt x="834593" y="946094"/>
                      <a:pt x="842257" y="952651"/>
                      <a:pt x="842257" y="960738"/>
                    </a:cubicBezTo>
                    <a:lnTo>
                      <a:pt x="842256" y="960738"/>
                    </a:lnTo>
                    <a:cubicBezTo>
                      <a:pt x="842256" y="968825"/>
                      <a:pt x="834592" y="975381"/>
                      <a:pt x="825131" y="975381"/>
                    </a:cubicBezTo>
                    <a:lnTo>
                      <a:pt x="692845" y="975381"/>
                    </a:lnTo>
                    <a:cubicBezTo>
                      <a:pt x="688114" y="975381"/>
                      <a:pt x="683832" y="973742"/>
                      <a:pt x="680732" y="971092"/>
                    </a:cubicBezTo>
                    <a:lnTo>
                      <a:pt x="675714" y="960737"/>
                    </a:lnTo>
                    <a:lnTo>
                      <a:pt x="680732" y="950383"/>
                    </a:lnTo>
                    <a:cubicBezTo>
                      <a:pt x="683832" y="947734"/>
                      <a:pt x="688114" y="946094"/>
                      <a:pt x="692845" y="946094"/>
                    </a:cubicBezTo>
                    <a:close/>
                    <a:moveTo>
                      <a:pt x="6101224" y="944569"/>
                    </a:moveTo>
                    <a:lnTo>
                      <a:pt x="6151190" y="944569"/>
                    </a:lnTo>
                    <a:cubicBezTo>
                      <a:pt x="6178128" y="944569"/>
                      <a:pt x="6199965" y="963235"/>
                      <a:pt x="6199965" y="986262"/>
                    </a:cubicBezTo>
                    <a:cubicBezTo>
                      <a:pt x="6199965" y="1009288"/>
                      <a:pt x="6178128" y="1027954"/>
                      <a:pt x="6151190" y="1027954"/>
                    </a:cubicBezTo>
                    <a:lnTo>
                      <a:pt x="6101224" y="1027954"/>
                    </a:lnTo>
                    <a:cubicBezTo>
                      <a:pt x="6074286" y="1027954"/>
                      <a:pt x="6052450" y="1009288"/>
                      <a:pt x="6052450" y="986262"/>
                    </a:cubicBezTo>
                    <a:cubicBezTo>
                      <a:pt x="6052450" y="963235"/>
                      <a:pt x="6074286" y="944569"/>
                      <a:pt x="6101224" y="944569"/>
                    </a:cubicBezTo>
                    <a:close/>
                    <a:moveTo>
                      <a:pt x="1788016" y="944569"/>
                    </a:moveTo>
                    <a:lnTo>
                      <a:pt x="1837982" y="944569"/>
                    </a:lnTo>
                    <a:cubicBezTo>
                      <a:pt x="1864920" y="944569"/>
                      <a:pt x="1886757" y="963235"/>
                      <a:pt x="1886757" y="986262"/>
                    </a:cubicBezTo>
                    <a:cubicBezTo>
                      <a:pt x="1886757" y="1009288"/>
                      <a:pt x="1864920" y="1027954"/>
                      <a:pt x="1837982" y="1027954"/>
                    </a:cubicBezTo>
                    <a:lnTo>
                      <a:pt x="1788016" y="1027954"/>
                    </a:lnTo>
                    <a:cubicBezTo>
                      <a:pt x="1761078" y="1027954"/>
                      <a:pt x="1739242" y="1009288"/>
                      <a:pt x="1739242" y="986262"/>
                    </a:cubicBezTo>
                    <a:cubicBezTo>
                      <a:pt x="1739242" y="963235"/>
                      <a:pt x="1761078" y="944569"/>
                      <a:pt x="1788016" y="944569"/>
                    </a:cubicBezTo>
                    <a:close/>
                    <a:moveTo>
                      <a:pt x="5607822" y="943555"/>
                    </a:moveTo>
                    <a:lnTo>
                      <a:pt x="5613773" y="943555"/>
                    </a:lnTo>
                    <a:cubicBezTo>
                      <a:pt x="5624121" y="943555"/>
                      <a:pt x="5632508" y="950725"/>
                      <a:pt x="5632508" y="959570"/>
                    </a:cubicBezTo>
                    <a:cubicBezTo>
                      <a:pt x="5632508" y="968415"/>
                      <a:pt x="5624121" y="975585"/>
                      <a:pt x="5613773" y="975585"/>
                    </a:cubicBezTo>
                    <a:lnTo>
                      <a:pt x="5607822" y="975585"/>
                    </a:lnTo>
                    <a:cubicBezTo>
                      <a:pt x="5597475" y="975585"/>
                      <a:pt x="5589087" y="968415"/>
                      <a:pt x="5589087" y="959570"/>
                    </a:cubicBezTo>
                    <a:cubicBezTo>
                      <a:pt x="5589087" y="950725"/>
                      <a:pt x="5597475" y="943555"/>
                      <a:pt x="5607822" y="943555"/>
                    </a:cubicBezTo>
                    <a:close/>
                    <a:moveTo>
                      <a:pt x="1294614" y="943555"/>
                    </a:moveTo>
                    <a:lnTo>
                      <a:pt x="1300565" y="943555"/>
                    </a:lnTo>
                    <a:cubicBezTo>
                      <a:pt x="1310912" y="943555"/>
                      <a:pt x="1319300" y="950725"/>
                      <a:pt x="1319300" y="959570"/>
                    </a:cubicBezTo>
                    <a:cubicBezTo>
                      <a:pt x="1319300" y="968415"/>
                      <a:pt x="1310912" y="975585"/>
                      <a:pt x="1300565" y="975585"/>
                    </a:cubicBezTo>
                    <a:lnTo>
                      <a:pt x="1294614" y="975585"/>
                    </a:lnTo>
                    <a:cubicBezTo>
                      <a:pt x="1284267" y="975585"/>
                      <a:pt x="1275879" y="968415"/>
                      <a:pt x="1275879" y="959570"/>
                    </a:cubicBezTo>
                    <a:cubicBezTo>
                      <a:pt x="1275879" y="950725"/>
                      <a:pt x="1284267" y="943555"/>
                      <a:pt x="1294614" y="943555"/>
                    </a:cubicBezTo>
                    <a:close/>
                    <a:moveTo>
                      <a:pt x="3971095" y="943246"/>
                    </a:moveTo>
                    <a:lnTo>
                      <a:pt x="4103384" y="943246"/>
                    </a:lnTo>
                    <a:cubicBezTo>
                      <a:pt x="4108114" y="943246"/>
                      <a:pt x="4112396" y="944885"/>
                      <a:pt x="4115496" y="947535"/>
                    </a:cubicBezTo>
                    <a:lnTo>
                      <a:pt x="4120514" y="957889"/>
                    </a:lnTo>
                    <a:lnTo>
                      <a:pt x="4115496" y="968244"/>
                    </a:lnTo>
                    <a:cubicBezTo>
                      <a:pt x="4112396" y="970894"/>
                      <a:pt x="4108114" y="972533"/>
                      <a:pt x="4103384" y="972533"/>
                    </a:cubicBezTo>
                    <a:lnTo>
                      <a:pt x="3971095" y="972533"/>
                    </a:lnTo>
                    <a:cubicBezTo>
                      <a:pt x="3961634" y="972533"/>
                      <a:pt x="3953964" y="965977"/>
                      <a:pt x="3953964" y="957889"/>
                    </a:cubicBezTo>
                    <a:cubicBezTo>
                      <a:pt x="3953964" y="949802"/>
                      <a:pt x="3961634" y="943246"/>
                      <a:pt x="3971095" y="943246"/>
                    </a:cubicBezTo>
                    <a:close/>
                    <a:moveTo>
                      <a:pt x="4635599" y="942028"/>
                    </a:moveTo>
                    <a:lnTo>
                      <a:pt x="4699840" y="942028"/>
                    </a:lnTo>
                    <a:cubicBezTo>
                      <a:pt x="4726777" y="942028"/>
                      <a:pt x="4748617" y="960694"/>
                      <a:pt x="4748617" y="983721"/>
                    </a:cubicBezTo>
                    <a:cubicBezTo>
                      <a:pt x="4748617" y="1006748"/>
                      <a:pt x="4726777" y="1025414"/>
                      <a:pt x="4699840" y="1025414"/>
                    </a:cubicBezTo>
                    <a:lnTo>
                      <a:pt x="4635599" y="1025414"/>
                    </a:lnTo>
                    <a:cubicBezTo>
                      <a:pt x="4608661" y="1025414"/>
                      <a:pt x="4586825" y="1006748"/>
                      <a:pt x="4586825" y="983721"/>
                    </a:cubicBezTo>
                    <a:cubicBezTo>
                      <a:pt x="4586825" y="960694"/>
                      <a:pt x="4608661" y="942028"/>
                      <a:pt x="4635599" y="942028"/>
                    </a:cubicBezTo>
                    <a:close/>
                    <a:moveTo>
                      <a:pt x="322390" y="942028"/>
                    </a:moveTo>
                    <a:lnTo>
                      <a:pt x="386632" y="942028"/>
                    </a:lnTo>
                    <a:cubicBezTo>
                      <a:pt x="413569" y="942028"/>
                      <a:pt x="435408" y="960694"/>
                      <a:pt x="435408" y="983721"/>
                    </a:cubicBezTo>
                    <a:cubicBezTo>
                      <a:pt x="435408" y="1006748"/>
                      <a:pt x="413569" y="1025414"/>
                      <a:pt x="386632" y="1025414"/>
                    </a:cubicBezTo>
                    <a:lnTo>
                      <a:pt x="322390" y="1025414"/>
                    </a:lnTo>
                    <a:cubicBezTo>
                      <a:pt x="295453" y="1025414"/>
                      <a:pt x="273617" y="1006748"/>
                      <a:pt x="273617" y="983721"/>
                    </a:cubicBezTo>
                    <a:cubicBezTo>
                      <a:pt x="273617" y="960694"/>
                      <a:pt x="295453" y="942028"/>
                      <a:pt x="322390" y="942028"/>
                    </a:cubicBezTo>
                    <a:close/>
                    <a:moveTo>
                      <a:pt x="2641803" y="939991"/>
                    </a:moveTo>
                    <a:lnTo>
                      <a:pt x="2729835" y="939991"/>
                    </a:lnTo>
                    <a:cubicBezTo>
                      <a:pt x="2746261" y="939991"/>
                      <a:pt x="2759576" y="951373"/>
                      <a:pt x="2759576" y="965414"/>
                    </a:cubicBezTo>
                    <a:cubicBezTo>
                      <a:pt x="2759576" y="979455"/>
                      <a:pt x="2746261" y="990837"/>
                      <a:pt x="2729835" y="990837"/>
                    </a:cubicBezTo>
                    <a:lnTo>
                      <a:pt x="2641803" y="990837"/>
                    </a:lnTo>
                    <a:cubicBezTo>
                      <a:pt x="2625377" y="990837"/>
                      <a:pt x="2612062" y="979455"/>
                      <a:pt x="2612062" y="965414"/>
                    </a:cubicBezTo>
                    <a:cubicBezTo>
                      <a:pt x="2612062" y="951373"/>
                      <a:pt x="2625377" y="939991"/>
                      <a:pt x="2641803" y="939991"/>
                    </a:cubicBezTo>
                    <a:close/>
                    <a:moveTo>
                      <a:pt x="3780278" y="939990"/>
                    </a:moveTo>
                    <a:lnTo>
                      <a:pt x="3884965" y="939990"/>
                    </a:lnTo>
                    <a:cubicBezTo>
                      <a:pt x="3917816" y="939990"/>
                      <a:pt x="3944447" y="962754"/>
                      <a:pt x="3944447" y="990836"/>
                    </a:cubicBezTo>
                    <a:cubicBezTo>
                      <a:pt x="3944447" y="1018917"/>
                      <a:pt x="3917816" y="1041681"/>
                      <a:pt x="3884965" y="1041681"/>
                    </a:cubicBezTo>
                    <a:lnTo>
                      <a:pt x="3780278" y="1041681"/>
                    </a:lnTo>
                    <a:cubicBezTo>
                      <a:pt x="3747433" y="1041681"/>
                      <a:pt x="3720802" y="1018917"/>
                      <a:pt x="3720802" y="990836"/>
                    </a:cubicBezTo>
                    <a:cubicBezTo>
                      <a:pt x="3720802" y="962754"/>
                      <a:pt x="3747433" y="939990"/>
                      <a:pt x="3780278" y="939990"/>
                    </a:cubicBezTo>
                    <a:close/>
                    <a:moveTo>
                      <a:pt x="6246657" y="935418"/>
                    </a:moveTo>
                    <a:lnTo>
                      <a:pt x="6342425" y="935418"/>
                    </a:lnTo>
                    <a:cubicBezTo>
                      <a:pt x="6357372" y="935418"/>
                      <a:pt x="6369489" y="945775"/>
                      <a:pt x="6369489" y="958552"/>
                    </a:cubicBezTo>
                    <a:lnTo>
                      <a:pt x="6369488" y="958552"/>
                    </a:lnTo>
                    <a:cubicBezTo>
                      <a:pt x="6369488" y="971329"/>
                      <a:pt x="6357371" y="981687"/>
                      <a:pt x="6342424" y="981687"/>
                    </a:cubicBezTo>
                    <a:lnTo>
                      <a:pt x="6246657" y="981686"/>
                    </a:lnTo>
                    <a:cubicBezTo>
                      <a:pt x="6239184" y="981686"/>
                      <a:pt x="6232418" y="979097"/>
                      <a:pt x="6227521" y="974910"/>
                    </a:cubicBezTo>
                    <a:lnTo>
                      <a:pt x="6219594" y="958552"/>
                    </a:lnTo>
                    <a:lnTo>
                      <a:pt x="6227521" y="942194"/>
                    </a:lnTo>
                    <a:cubicBezTo>
                      <a:pt x="6232418" y="938007"/>
                      <a:pt x="6239184" y="935418"/>
                      <a:pt x="6246657" y="935418"/>
                    </a:cubicBezTo>
                    <a:close/>
                    <a:moveTo>
                      <a:pt x="1933449" y="935418"/>
                    </a:moveTo>
                    <a:lnTo>
                      <a:pt x="2029216" y="935418"/>
                    </a:lnTo>
                    <a:cubicBezTo>
                      <a:pt x="2044164" y="935418"/>
                      <a:pt x="2056281" y="945775"/>
                      <a:pt x="2056281" y="958552"/>
                    </a:cubicBezTo>
                    <a:lnTo>
                      <a:pt x="2056279" y="958552"/>
                    </a:lnTo>
                    <a:cubicBezTo>
                      <a:pt x="2056279" y="971329"/>
                      <a:pt x="2044163" y="981687"/>
                      <a:pt x="2029216" y="981687"/>
                    </a:cubicBezTo>
                    <a:lnTo>
                      <a:pt x="1933449" y="981686"/>
                    </a:lnTo>
                    <a:cubicBezTo>
                      <a:pt x="1925976" y="981686"/>
                      <a:pt x="1919209" y="979097"/>
                      <a:pt x="1914313" y="974910"/>
                    </a:cubicBezTo>
                    <a:lnTo>
                      <a:pt x="1906386" y="958552"/>
                    </a:lnTo>
                    <a:lnTo>
                      <a:pt x="1914313" y="942194"/>
                    </a:lnTo>
                    <a:cubicBezTo>
                      <a:pt x="1919209" y="938007"/>
                      <a:pt x="1925976" y="935418"/>
                      <a:pt x="1933449" y="935418"/>
                    </a:cubicBezTo>
                    <a:close/>
                    <a:moveTo>
                      <a:pt x="5709833" y="933893"/>
                    </a:moveTo>
                    <a:lnTo>
                      <a:pt x="5819281" y="933893"/>
                    </a:lnTo>
                    <a:cubicBezTo>
                      <a:pt x="5835049" y="933893"/>
                      <a:pt x="5847831" y="944820"/>
                      <a:pt x="5847831" y="958298"/>
                    </a:cubicBezTo>
                    <a:cubicBezTo>
                      <a:pt x="5847831" y="971776"/>
                      <a:pt x="5835048" y="982703"/>
                      <a:pt x="5819280" y="982703"/>
                    </a:cubicBezTo>
                    <a:lnTo>
                      <a:pt x="5709833" y="982703"/>
                    </a:lnTo>
                    <a:cubicBezTo>
                      <a:pt x="5701949" y="982703"/>
                      <a:pt x="5694812" y="979970"/>
                      <a:pt x="5689645" y="975554"/>
                    </a:cubicBezTo>
                    <a:lnTo>
                      <a:pt x="5681282" y="958297"/>
                    </a:lnTo>
                    <a:lnTo>
                      <a:pt x="5689645" y="941041"/>
                    </a:lnTo>
                    <a:cubicBezTo>
                      <a:pt x="5694812" y="936624"/>
                      <a:pt x="5701949" y="933893"/>
                      <a:pt x="5709833" y="933893"/>
                    </a:cubicBezTo>
                    <a:close/>
                    <a:moveTo>
                      <a:pt x="1396625" y="933893"/>
                    </a:moveTo>
                    <a:lnTo>
                      <a:pt x="1506073" y="933893"/>
                    </a:lnTo>
                    <a:cubicBezTo>
                      <a:pt x="1521840" y="933893"/>
                      <a:pt x="1534623" y="944820"/>
                      <a:pt x="1534623" y="958298"/>
                    </a:cubicBezTo>
                    <a:cubicBezTo>
                      <a:pt x="1534623" y="971776"/>
                      <a:pt x="1521839" y="982703"/>
                      <a:pt x="1506072" y="982703"/>
                    </a:cubicBezTo>
                    <a:lnTo>
                      <a:pt x="1396625" y="982703"/>
                    </a:lnTo>
                    <a:cubicBezTo>
                      <a:pt x="1388741" y="982703"/>
                      <a:pt x="1381603" y="979970"/>
                      <a:pt x="1376437" y="975554"/>
                    </a:cubicBezTo>
                    <a:lnTo>
                      <a:pt x="1368074" y="958297"/>
                    </a:lnTo>
                    <a:lnTo>
                      <a:pt x="1376437" y="941041"/>
                    </a:lnTo>
                    <a:cubicBezTo>
                      <a:pt x="1381603" y="936624"/>
                      <a:pt x="1388741" y="933893"/>
                      <a:pt x="1396625" y="933893"/>
                    </a:cubicBezTo>
                    <a:close/>
                    <a:moveTo>
                      <a:pt x="4220444" y="929821"/>
                    </a:moveTo>
                    <a:lnTo>
                      <a:pt x="4325131" y="929821"/>
                    </a:lnTo>
                    <a:cubicBezTo>
                      <a:pt x="4357983" y="929821"/>
                      <a:pt x="4384612" y="952585"/>
                      <a:pt x="4384612" y="980667"/>
                    </a:cubicBezTo>
                    <a:cubicBezTo>
                      <a:pt x="4384612" y="1008748"/>
                      <a:pt x="4357983" y="1031512"/>
                      <a:pt x="4325131" y="1031512"/>
                    </a:cubicBezTo>
                    <a:lnTo>
                      <a:pt x="4220444" y="1031512"/>
                    </a:lnTo>
                    <a:cubicBezTo>
                      <a:pt x="4187592" y="1031512"/>
                      <a:pt x="4160962" y="1008748"/>
                      <a:pt x="4160962" y="980667"/>
                    </a:cubicBezTo>
                    <a:cubicBezTo>
                      <a:pt x="4160962" y="952585"/>
                      <a:pt x="4187592" y="929821"/>
                      <a:pt x="4220444" y="929821"/>
                    </a:cubicBezTo>
                    <a:close/>
                    <a:moveTo>
                      <a:pt x="3605407" y="925756"/>
                    </a:moveTo>
                    <a:lnTo>
                      <a:pt x="3655373" y="925756"/>
                    </a:lnTo>
                    <a:cubicBezTo>
                      <a:pt x="3682311" y="925756"/>
                      <a:pt x="3704148" y="944422"/>
                      <a:pt x="3704148" y="967449"/>
                    </a:cubicBezTo>
                    <a:cubicBezTo>
                      <a:pt x="3704148" y="990475"/>
                      <a:pt x="3682311" y="1009141"/>
                      <a:pt x="3655373" y="1009141"/>
                    </a:cubicBezTo>
                    <a:lnTo>
                      <a:pt x="3605407" y="1009141"/>
                    </a:lnTo>
                    <a:cubicBezTo>
                      <a:pt x="3578469" y="1009141"/>
                      <a:pt x="3556633" y="990475"/>
                      <a:pt x="3556633" y="967449"/>
                    </a:cubicBezTo>
                    <a:cubicBezTo>
                      <a:pt x="3556633" y="944422"/>
                      <a:pt x="3578469" y="925756"/>
                      <a:pt x="3605407" y="925756"/>
                    </a:cubicBezTo>
                    <a:close/>
                    <a:moveTo>
                      <a:pt x="5897795" y="921690"/>
                    </a:moveTo>
                    <a:lnTo>
                      <a:pt x="6007243" y="921690"/>
                    </a:lnTo>
                    <a:cubicBezTo>
                      <a:pt x="6023011" y="921690"/>
                      <a:pt x="6035794" y="932617"/>
                      <a:pt x="6035794" y="946095"/>
                    </a:cubicBezTo>
                    <a:lnTo>
                      <a:pt x="6035793" y="946095"/>
                    </a:lnTo>
                    <a:cubicBezTo>
                      <a:pt x="6035793" y="959573"/>
                      <a:pt x="6023010" y="970500"/>
                      <a:pt x="6007243" y="970500"/>
                    </a:cubicBezTo>
                    <a:lnTo>
                      <a:pt x="5897795" y="970500"/>
                    </a:lnTo>
                    <a:cubicBezTo>
                      <a:pt x="5889912" y="970500"/>
                      <a:pt x="5882774" y="967768"/>
                      <a:pt x="5877607" y="963352"/>
                    </a:cubicBezTo>
                    <a:lnTo>
                      <a:pt x="5869245" y="946094"/>
                    </a:lnTo>
                    <a:lnTo>
                      <a:pt x="5877607" y="928838"/>
                    </a:lnTo>
                    <a:cubicBezTo>
                      <a:pt x="5882774" y="924421"/>
                      <a:pt x="5889912" y="921690"/>
                      <a:pt x="5897795" y="921690"/>
                    </a:cubicBezTo>
                    <a:close/>
                    <a:moveTo>
                      <a:pt x="1584587" y="921690"/>
                    </a:moveTo>
                    <a:lnTo>
                      <a:pt x="1694035" y="921690"/>
                    </a:lnTo>
                    <a:cubicBezTo>
                      <a:pt x="1709803" y="921690"/>
                      <a:pt x="1722586" y="932617"/>
                      <a:pt x="1722586" y="946095"/>
                    </a:cubicBezTo>
                    <a:lnTo>
                      <a:pt x="1722585" y="946095"/>
                    </a:lnTo>
                    <a:cubicBezTo>
                      <a:pt x="1722585" y="959573"/>
                      <a:pt x="1709802" y="970500"/>
                      <a:pt x="1694034" y="970500"/>
                    </a:cubicBezTo>
                    <a:lnTo>
                      <a:pt x="1584587" y="970500"/>
                    </a:lnTo>
                    <a:cubicBezTo>
                      <a:pt x="1576704" y="970500"/>
                      <a:pt x="1569566" y="967768"/>
                      <a:pt x="1564399" y="963352"/>
                    </a:cubicBezTo>
                    <a:lnTo>
                      <a:pt x="1556037" y="946094"/>
                    </a:lnTo>
                    <a:lnTo>
                      <a:pt x="1564399" y="928838"/>
                    </a:lnTo>
                    <a:cubicBezTo>
                      <a:pt x="1569566" y="924421"/>
                      <a:pt x="1576704" y="921690"/>
                      <a:pt x="1584587" y="921690"/>
                    </a:cubicBezTo>
                    <a:close/>
                    <a:moveTo>
                      <a:pt x="4421490" y="919653"/>
                    </a:moveTo>
                    <a:lnTo>
                      <a:pt x="4438146" y="919653"/>
                    </a:lnTo>
                    <a:cubicBezTo>
                      <a:pt x="4451943" y="919653"/>
                      <a:pt x="4463128" y="929213"/>
                      <a:pt x="4463128" y="941008"/>
                    </a:cubicBezTo>
                    <a:cubicBezTo>
                      <a:pt x="4463128" y="952802"/>
                      <a:pt x="4451943" y="962362"/>
                      <a:pt x="4438146" y="962362"/>
                    </a:cubicBezTo>
                    <a:lnTo>
                      <a:pt x="4421490" y="962362"/>
                    </a:lnTo>
                    <a:cubicBezTo>
                      <a:pt x="4407693" y="962362"/>
                      <a:pt x="4396509" y="952802"/>
                      <a:pt x="4396509" y="941008"/>
                    </a:cubicBezTo>
                    <a:cubicBezTo>
                      <a:pt x="4396509" y="929213"/>
                      <a:pt x="4407693" y="919653"/>
                      <a:pt x="4421490" y="919653"/>
                    </a:cubicBezTo>
                    <a:close/>
                    <a:moveTo>
                      <a:pt x="3209259" y="915585"/>
                    </a:moveTo>
                    <a:lnTo>
                      <a:pt x="3313947" y="915585"/>
                    </a:lnTo>
                    <a:cubicBezTo>
                      <a:pt x="3346798" y="915585"/>
                      <a:pt x="3373429" y="938349"/>
                      <a:pt x="3373429" y="966430"/>
                    </a:cubicBezTo>
                    <a:cubicBezTo>
                      <a:pt x="3373429" y="994511"/>
                      <a:pt x="3346798" y="1017275"/>
                      <a:pt x="3313947" y="1017275"/>
                    </a:cubicBezTo>
                    <a:lnTo>
                      <a:pt x="3209259" y="1017275"/>
                    </a:lnTo>
                    <a:cubicBezTo>
                      <a:pt x="3176408" y="1017275"/>
                      <a:pt x="3149777" y="994511"/>
                      <a:pt x="3149777" y="966430"/>
                    </a:cubicBezTo>
                    <a:cubicBezTo>
                      <a:pt x="3149777" y="938349"/>
                      <a:pt x="3176408" y="915585"/>
                      <a:pt x="3209259" y="915585"/>
                    </a:cubicBezTo>
                    <a:close/>
                    <a:moveTo>
                      <a:pt x="2990842" y="906637"/>
                    </a:moveTo>
                    <a:lnTo>
                      <a:pt x="3123129" y="906638"/>
                    </a:lnTo>
                    <a:cubicBezTo>
                      <a:pt x="3127859" y="906638"/>
                      <a:pt x="3132142" y="908277"/>
                      <a:pt x="3135242" y="910926"/>
                    </a:cubicBezTo>
                    <a:lnTo>
                      <a:pt x="3140260" y="921281"/>
                    </a:lnTo>
                    <a:lnTo>
                      <a:pt x="3135242" y="931635"/>
                    </a:lnTo>
                    <a:cubicBezTo>
                      <a:pt x="3132142" y="934285"/>
                      <a:pt x="3127859" y="935924"/>
                      <a:pt x="3123129" y="935924"/>
                    </a:cubicBezTo>
                    <a:lnTo>
                      <a:pt x="2990841" y="935924"/>
                    </a:lnTo>
                    <a:cubicBezTo>
                      <a:pt x="2981380" y="935924"/>
                      <a:pt x="2973710" y="929368"/>
                      <a:pt x="2973710" y="921281"/>
                    </a:cubicBezTo>
                    <a:lnTo>
                      <a:pt x="2973711" y="921281"/>
                    </a:lnTo>
                    <a:cubicBezTo>
                      <a:pt x="2973711" y="913193"/>
                      <a:pt x="2981381" y="906637"/>
                      <a:pt x="2990842" y="906637"/>
                    </a:cubicBezTo>
                    <a:close/>
                    <a:moveTo>
                      <a:pt x="2822627" y="905418"/>
                    </a:moveTo>
                    <a:lnTo>
                      <a:pt x="2872592" y="905418"/>
                    </a:lnTo>
                    <a:cubicBezTo>
                      <a:pt x="2899530" y="905418"/>
                      <a:pt x="2921367" y="924084"/>
                      <a:pt x="2921367" y="947110"/>
                    </a:cubicBezTo>
                    <a:cubicBezTo>
                      <a:pt x="2921367" y="970137"/>
                      <a:pt x="2899530" y="988803"/>
                      <a:pt x="2872592" y="988803"/>
                    </a:cubicBezTo>
                    <a:lnTo>
                      <a:pt x="2822627" y="988803"/>
                    </a:lnTo>
                    <a:cubicBezTo>
                      <a:pt x="2795689" y="988803"/>
                      <a:pt x="2773852" y="970137"/>
                      <a:pt x="2773852" y="947110"/>
                    </a:cubicBezTo>
                    <a:cubicBezTo>
                      <a:pt x="2773852" y="924084"/>
                      <a:pt x="2795689" y="905418"/>
                      <a:pt x="2822627" y="905418"/>
                    </a:cubicBezTo>
                    <a:close/>
                    <a:moveTo>
                      <a:pt x="6445030" y="899318"/>
                    </a:moveTo>
                    <a:lnTo>
                      <a:pt x="6543561" y="899318"/>
                    </a:lnTo>
                    <a:lnTo>
                      <a:pt x="6581745" y="991899"/>
                    </a:lnTo>
                    <a:lnTo>
                      <a:pt x="6572871" y="997014"/>
                    </a:lnTo>
                    <a:cubicBezTo>
                      <a:pt x="6565754" y="999586"/>
                      <a:pt x="6557931" y="1001009"/>
                      <a:pt x="6549717" y="1001009"/>
                    </a:cubicBezTo>
                    <a:lnTo>
                      <a:pt x="6445030" y="1001009"/>
                    </a:lnTo>
                    <a:cubicBezTo>
                      <a:pt x="6412178" y="1001009"/>
                      <a:pt x="6385548" y="978245"/>
                      <a:pt x="6385548" y="950163"/>
                    </a:cubicBezTo>
                    <a:cubicBezTo>
                      <a:pt x="6385548" y="922082"/>
                      <a:pt x="6412178" y="899318"/>
                      <a:pt x="6445030" y="899318"/>
                    </a:cubicBezTo>
                    <a:close/>
                    <a:moveTo>
                      <a:pt x="5228626" y="897283"/>
                    </a:moveTo>
                    <a:lnTo>
                      <a:pt x="5278592" y="897283"/>
                    </a:lnTo>
                    <a:cubicBezTo>
                      <a:pt x="5305530" y="897283"/>
                      <a:pt x="5327367" y="915949"/>
                      <a:pt x="5327367" y="938976"/>
                    </a:cubicBezTo>
                    <a:cubicBezTo>
                      <a:pt x="5327367" y="962002"/>
                      <a:pt x="5305530" y="980669"/>
                      <a:pt x="5278592" y="980669"/>
                    </a:cubicBezTo>
                    <a:lnTo>
                      <a:pt x="5228626" y="980669"/>
                    </a:lnTo>
                    <a:cubicBezTo>
                      <a:pt x="5201689" y="980669"/>
                      <a:pt x="5179852" y="962002"/>
                      <a:pt x="5179852" y="938976"/>
                    </a:cubicBezTo>
                    <a:cubicBezTo>
                      <a:pt x="5179852" y="915949"/>
                      <a:pt x="5201689" y="897283"/>
                      <a:pt x="5228626" y="897283"/>
                    </a:cubicBezTo>
                    <a:close/>
                    <a:moveTo>
                      <a:pt x="915418" y="897283"/>
                    </a:moveTo>
                    <a:lnTo>
                      <a:pt x="965384" y="897283"/>
                    </a:lnTo>
                    <a:cubicBezTo>
                      <a:pt x="992322" y="897283"/>
                      <a:pt x="1014158" y="915949"/>
                      <a:pt x="1014158" y="938976"/>
                    </a:cubicBezTo>
                    <a:cubicBezTo>
                      <a:pt x="1014158" y="962002"/>
                      <a:pt x="992322" y="980669"/>
                      <a:pt x="965384" y="980669"/>
                    </a:cubicBezTo>
                    <a:lnTo>
                      <a:pt x="915418" y="980669"/>
                    </a:lnTo>
                    <a:cubicBezTo>
                      <a:pt x="888480" y="980669"/>
                      <a:pt x="866644" y="962002"/>
                      <a:pt x="866644" y="938976"/>
                    </a:cubicBezTo>
                    <a:cubicBezTo>
                      <a:pt x="866644" y="915949"/>
                      <a:pt x="888480" y="897283"/>
                      <a:pt x="915418" y="897283"/>
                    </a:cubicBezTo>
                    <a:close/>
                    <a:moveTo>
                      <a:pt x="2426479" y="895247"/>
                    </a:moveTo>
                    <a:lnTo>
                      <a:pt x="2531167" y="895247"/>
                    </a:lnTo>
                    <a:cubicBezTo>
                      <a:pt x="2564017" y="895247"/>
                      <a:pt x="2590648" y="918011"/>
                      <a:pt x="2590648" y="946092"/>
                    </a:cubicBezTo>
                    <a:cubicBezTo>
                      <a:pt x="2590648" y="974173"/>
                      <a:pt x="2564017" y="996937"/>
                      <a:pt x="2531167" y="996937"/>
                    </a:cubicBezTo>
                    <a:lnTo>
                      <a:pt x="2426479" y="996937"/>
                    </a:lnTo>
                    <a:cubicBezTo>
                      <a:pt x="2393627" y="996937"/>
                      <a:pt x="2366997" y="974173"/>
                      <a:pt x="2366997" y="946092"/>
                    </a:cubicBezTo>
                    <a:cubicBezTo>
                      <a:pt x="2366997" y="918011"/>
                      <a:pt x="2393627" y="895247"/>
                      <a:pt x="2426479" y="895247"/>
                    </a:cubicBezTo>
                    <a:close/>
                    <a:moveTo>
                      <a:pt x="3859269" y="895246"/>
                    </a:moveTo>
                    <a:lnTo>
                      <a:pt x="3972523" y="895247"/>
                    </a:lnTo>
                    <a:cubicBezTo>
                      <a:pt x="3977253" y="895247"/>
                      <a:pt x="3981536" y="896885"/>
                      <a:pt x="3984636" y="899535"/>
                    </a:cubicBezTo>
                    <a:lnTo>
                      <a:pt x="3989653" y="909889"/>
                    </a:lnTo>
                    <a:lnTo>
                      <a:pt x="3984636" y="920244"/>
                    </a:lnTo>
                    <a:cubicBezTo>
                      <a:pt x="3981536" y="922894"/>
                      <a:pt x="3977253" y="924533"/>
                      <a:pt x="3972523" y="924533"/>
                    </a:cubicBezTo>
                    <a:lnTo>
                      <a:pt x="3859269" y="924533"/>
                    </a:lnTo>
                    <a:cubicBezTo>
                      <a:pt x="3849808" y="924533"/>
                      <a:pt x="3842138" y="917977"/>
                      <a:pt x="3842138" y="909889"/>
                    </a:cubicBezTo>
                    <a:cubicBezTo>
                      <a:pt x="3842138" y="901802"/>
                      <a:pt x="3849808" y="895246"/>
                      <a:pt x="3859269" y="895246"/>
                    </a:cubicBezTo>
                    <a:close/>
                    <a:moveTo>
                      <a:pt x="2208061" y="886299"/>
                    </a:moveTo>
                    <a:lnTo>
                      <a:pt x="2340349" y="886300"/>
                    </a:lnTo>
                    <a:cubicBezTo>
                      <a:pt x="2345079" y="886300"/>
                      <a:pt x="2349361" y="887939"/>
                      <a:pt x="2352462" y="890588"/>
                    </a:cubicBezTo>
                    <a:lnTo>
                      <a:pt x="2357479" y="900942"/>
                    </a:lnTo>
                    <a:lnTo>
                      <a:pt x="2352462" y="911297"/>
                    </a:lnTo>
                    <a:cubicBezTo>
                      <a:pt x="2349361" y="913947"/>
                      <a:pt x="2345079" y="915586"/>
                      <a:pt x="2340349" y="915586"/>
                    </a:cubicBezTo>
                    <a:lnTo>
                      <a:pt x="2237062" y="915586"/>
                    </a:lnTo>
                    <a:lnTo>
                      <a:pt x="2243773" y="931856"/>
                    </a:lnTo>
                    <a:lnTo>
                      <a:pt x="2303946" y="931856"/>
                    </a:lnTo>
                    <a:cubicBezTo>
                      <a:pt x="2330884" y="931856"/>
                      <a:pt x="2352721" y="950522"/>
                      <a:pt x="2352721" y="973549"/>
                    </a:cubicBezTo>
                    <a:cubicBezTo>
                      <a:pt x="2352721" y="996575"/>
                      <a:pt x="2330884" y="1015242"/>
                      <a:pt x="2303946" y="1015242"/>
                    </a:cubicBezTo>
                    <a:lnTo>
                      <a:pt x="2239705" y="1015242"/>
                    </a:lnTo>
                    <a:lnTo>
                      <a:pt x="2230753" y="1013697"/>
                    </a:lnTo>
                    <a:lnTo>
                      <a:pt x="2225520" y="1001009"/>
                    </a:lnTo>
                    <a:lnTo>
                      <a:pt x="2131822" y="1001009"/>
                    </a:lnTo>
                    <a:cubicBezTo>
                      <a:pt x="2098970" y="1001009"/>
                      <a:pt x="2072339" y="978245"/>
                      <a:pt x="2072339" y="950163"/>
                    </a:cubicBezTo>
                    <a:cubicBezTo>
                      <a:pt x="2072339" y="922082"/>
                      <a:pt x="2098970" y="899318"/>
                      <a:pt x="2131822" y="899318"/>
                    </a:cubicBezTo>
                    <a:lnTo>
                      <a:pt x="2191717" y="899318"/>
                    </a:lnTo>
                    <a:lnTo>
                      <a:pt x="2195948" y="890588"/>
                    </a:lnTo>
                    <a:cubicBezTo>
                      <a:pt x="2199048" y="887938"/>
                      <a:pt x="2203331" y="886299"/>
                      <a:pt x="2208061" y="886299"/>
                    </a:cubicBezTo>
                    <a:close/>
                    <a:moveTo>
                      <a:pt x="6066724" y="881014"/>
                    </a:moveTo>
                    <a:lnTo>
                      <a:pt x="6176172" y="881014"/>
                    </a:lnTo>
                    <a:cubicBezTo>
                      <a:pt x="6191939" y="881014"/>
                      <a:pt x="6204722" y="891941"/>
                      <a:pt x="6204722" y="905419"/>
                    </a:cubicBezTo>
                    <a:cubicBezTo>
                      <a:pt x="6204722" y="918897"/>
                      <a:pt x="6191939" y="929824"/>
                      <a:pt x="6176171" y="929824"/>
                    </a:cubicBezTo>
                    <a:lnTo>
                      <a:pt x="6066724" y="929823"/>
                    </a:lnTo>
                    <a:cubicBezTo>
                      <a:pt x="6058840" y="929823"/>
                      <a:pt x="6051702" y="927091"/>
                      <a:pt x="6046536" y="922675"/>
                    </a:cubicBezTo>
                    <a:lnTo>
                      <a:pt x="6038173" y="905418"/>
                    </a:lnTo>
                    <a:lnTo>
                      <a:pt x="6046536" y="888162"/>
                    </a:lnTo>
                    <a:cubicBezTo>
                      <a:pt x="6051702" y="883745"/>
                      <a:pt x="6058840" y="881014"/>
                      <a:pt x="6066724" y="881014"/>
                    </a:cubicBezTo>
                    <a:close/>
                    <a:moveTo>
                      <a:pt x="1753516" y="881014"/>
                    </a:moveTo>
                    <a:lnTo>
                      <a:pt x="1862964" y="881014"/>
                    </a:lnTo>
                    <a:cubicBezTo>
                      <a:pt x="1878731" y="881014"/>
                      <a:pt x="1891514" y="891941"/>
                      <a:pt x="1891514" y="905419"/>
                    </a:cubicBezTo>
                    <a:cubicBezTo>
                      <a:pt x="1891514" y="918897"/>
                      <a:pt x="1878730" y="929824"/>
                      <a:pt x="1862963" y="929824"/>
                    </a:cubicBezTo>
                    <a:lnTo>
                      <a:pt x="1753516" y="929823"/>
                    </a:lnTo>
                    <a:cubicBezTo>
                      <a:pt x="1745632" y="929823"/>
                      <a:pt x="1738494" y="927091"/>
                      <a:pt x="1733328" y="922675"/>
                    </a:cubicBezTo>
                    <a:lnTo>
                      <a:pt x="1724965" y="905418"/>
                    </a:lnTo>
                    <a:lnTo>
                      <a:pt x="1733328" y="888162"/>
                    </a:lnTo>
                    <a:cubicBezTo>
                      <a:pt x="1738494" y="883745"/>
                      <a:pt x="1745632" y="881014"/>
                      <a:pt x="1753516" y="881014"/>
                    </a:cubicBezTo>
                    <a:close/>
                    <a:moveTo>
                      <a:pt x="237475" y="880720"/>
                    </a:moveTo>
                    <a:lnTo>
                      <a:pt x="245056" y="885089"/>
                    </a:lnTo>
                    <a:cubicBezTo>
                      <a:pt x="253882" y="892634"/>
                      <a:pt x="259341" y="903057"/>
                      <a:pt x="259341" y="914570"/>
                    </a:cubicBezTo>
                    <a:cubicBezTo>
                      <a:pt x="259341" y="937597"/>
                      <a:pt x="237505" y="956263"/>
                      <a:pt x="210567" y="956263"/>
                    </a:cubicBezTo>
                    <a:lnTo>
                      <a:pt x="206317" y="956263"/>
                    </a:lnTo>
                    <a:close/>
                    <a:moveTo>
                      <a:pt x="5867342" y="878979"/>
                    </a:moveTo>
                    <a:lnTo>
                      <a:pt x="5999631" y="878979"/>
                    </a:lnTo>
                    <a:cubicBezTo>
                      <a:pt x="6009091" y="878979"/>
                      <a:pt x="6016761" y="885535"/>
                      <a:pt x="6016761" y="893622"/>
                    </a:cubicBezTo>
                    <a:cubicBezTo>
                      <a:pt x="6016761" y="901709"/>
                      <a:pt x="6009091" y="908266"/>
                      <a:pt x="5999630" y="908266"/>
                    </a:cubicBezTo>
                    <a:lnTo>
                      <a:pt x="5867342" y="908265"/>
                    </a:lnTo>
                    <a:cubicBezTo>
                      <a:pt x="5862612" y="908265"/>
                      <a:pt x="5858329" y="906626"/>
                      <a:pt x="5855229" y="903976"/>
                    </a:cubicBezTo>
                    <a:lnTo>
                      <a:pt x="5850211" y="893621"/>
                    </a:lnTo>
                    <a:lnTo>
                      <a:pt x="5855229" y="883267"/>
                    </a:lnTo>
                    <a:cubicBezTo>
                      <a:pt x="5858329" y="880618"/>
                      <a:pt x="5862612" y="878979"/>
                      <a:pt x="5867342" y="878979"/>
                    </a:cubicBezTo>
                    <a:close/>
                    <a:moveTo>
                      <a:pt x="1554134" y="878979"/>
                    </a:moveTo>
                    <a:lnTo>
                      <a:pt x="1686423" y="878979"/>
                    </a:lnTo>
                    <a:cubicBezTo>
                      <a:pt x="1695883" y="878979"/>
                      <a:pt x="1703553" y="885535"/>
                      <a:pt x="1703553" y="893622"/>
                    </a:cubicBezTo>
                    <a:cubicBezTo>
                      <a:pt x="1703553" y="901709"/>
                      <a:pt x="1695883" y="908266"/>
                      <a:pt x="1686421" y="908266"/>
                    </a:cubicBezTo>
                    <a:lnTo>
                      <a:pt x="1554134" y="908265"/>
                    </a:lnTo>
                    <a:cubicBezTo>
                      <a:pt x="1549404" y="908265"/>
                      <a:pt x="1545121" y="906626"/>
                      <a:pt x="1542021" y="903976"/>
                    </a:cubicBezTo>
                    <a:lnTo>
                      <a:pt x="1537003" y="893621"/>
                    </a:lnTo>
                    <a:lnTo>
                      <a:pt x="1542021" y="883267"/>
                    </a:lnTo>
                    <a:cubicBezTo>
                      <a:pt x="1545121" y="880618"/>
                      <a:pt x="1549404" y="878979"/>
                      <a:pt x="1554134" y="878979"/>
                    </a:cubicBezTo>
                    <a:close/>
                    <a:moveTo>
                      <a:pt x="4616566" y="870843"/>
                    </a:moveTo>
                    <a:lnTo>
                      <a:pt x="4704598" y="870843"/>
                    </a:lnTo>
                    <a:cubicBezTo>
                      <a:pt x="4721023" y="870843"/>
                      <a:pt x="4734339" y="882226"/>
                      <a:pt x="4734339" y="896266"/>
                    </a:cubicBezTo>
                    <a:cubicBezTo>
                      <a:pt x="4734339" y="910307"/>
                      <a:pt x="4721023" y="921689"/>
                      <a:pt x="4704598" y="921689"/>
                    </a:cubicBezTo>
                    <a:lnTo>
                      <a:pt x="4616566" y="921689"/>
                    </a:lnTo>
                    <a:cubicBezTo>
                      <a:pt x="4600141" y="921689"/>
                      <a:pt x="4586825" y="910307"/>
                      <a:pt x="4586825" y="896266"/>
                    </a:cubicBezTo>
                    <a:cubicBezTo>
                      <a:pt x="4586825" y="882226"/>
                      <a:pt x="4600141" y="870843"/>
                      <a:pt x="4616566" y="870843"/>
                    </a:cubicBezTo>
                    <a:close/>
                    <a:moveTo>
                      <a:pt x="303358" y="870843"/>
                    </a:moveTo>
                    <a:lnTo>
                      <a:pt x="391390" y="870843"/>
                    </a:lnTo>
                    <a:cubicBezTo>
                      <a:pt x="407815" y="870843"/>
                      <a:pt x="421131" y="882226"/>
                      <a:pt x="421131" y="896266"/>
                    </a:cubicBezTo>
                    <a:cubicBezTo>
                      <a:pt x="421131" y="910307"/>
                      <a:pt x="407815" y="921689"/>
                      <a:pt x="391390" y="921689"/>
                    </a:cubicBezTo>
                    <a:lnTo>
                      <a:pt x="303358" y="921689"/>
                    </a:lnTo>
                    <a:cubicBezTo>
                      <a:pt x="286933" y="921689"/>
                      <a:pt x="273617" y="910307"/>
                      <a:pt x="273617" y="896266"/>
                    </a:cubicBezTo>
                    <a:cubicBezTo>
                      <a:pt x="273617" y="882226"/>
                      <a:pt x="286933" y="870843"/>
                      <a:pt x="303358" y="870843"/>
                    </a:cubicBezTo>
                    <a:close/>
                    <a:moveTo>
                      <a:pt x="6255580" y="869827"/>
                    </a:moveTo>
                    <a:lnTo>
                      <a:pt x="6315657" y="869827"/>
                    </a:lnTo>
                    <a:cubicBezTo>
                      <a:pt x="6331590" y="869827"/>
                      <a:pt x="6344505" y="880868"/>
                      <a:pt x="6344505" y="894487"/>
                    </a:cubicBezTo>
                    <a:cubicBezTo>
                      <a:pt x="6344505" y="908106"/>
                      <a:pt x="6331590" y="919146"/>
                      <a:pt x="6315657" y="919146"/>
                    </a:cubicBezTo>
                    <a:lnTo>
                      <a:pt x="6255580" y="919146"/>
                    </a:lnTo>
                    <a:cubicBezTo>
                      <a:pt x="6239647" y="919146"/>
                      <a:pt x="6226732" y="908106"/>
                      <a:pt x="6226732" y="894487"/>
                    </a:cubicBezTo>
                    <a:cubicBezTo>
                      <a:pt x="6226732" y="880868"/>
                      <a:pt x="6239647" y="869827"/>
                      <a:pt x="6255580" y="869827"/>
                    </a:cubicBezTo>
                    <a:close/>
                    <a:moveTo>
                      <a:pt x="1942371" y="869827"/>
                    </a:moveTo>
                    <a:lnTo>
                      <a:pt x="2002449" y="869827"/>
                    </a:lnTo>
                    <a:cubicBezTo>
                      <a:pt x="2018381" y="869827"/>
                      <a:pt x="2031297" y="880868"/>
                      <a:pt x="2031297" y="894487"/>
                    </a:cubicBezTo>
                    <a:cubicBezTo>
                      <a:pt x="2031297" y="908106"/>
                      <a:pt x="2018381" y="919146"/>
                      <a:pt x="2002449" y="919146"/>
                    </a:cubicBezTo>
                    <a:lnTo>
                      <a:pt x="1942371" y="919146"/>
                    </a:lnTo>
                    <a:cubicBezTo>
                      <a:pt x="1926439" y="919146"/>
                      <a:pt x="1913523" y="908106"/>
                      <a:pt x="1913523" y="894487"/>
                    </a:cubicBezTo>
                    <a:cubicBezTo>
                      <a:pt x="1913523" y="880868"/>
                      <a:pt x="1926439" y="869827"/>
                      <a:pt x="1942371" y="869827"/>
                    </a:cubicBezTo>
                    <a:close/>
                    <a:moveTo>
                      <a:pt x="4815235" y="864743"/>
                    </a:moveTo>
                    <a:lnTo>
                      <a:pt x="4919923" y="864743"/>
                    </a:lnTo>
                    <a:cubicBezTo>
                      <a:pt x="4952774" y="864743"/>
                      <a:pt x="4979404" y="887507"/>
                      <a:pt x="4979404" y="915589"/>
                    </a:cubicBezTo>
                    <a:cubicBezTo>
                      <a:pt x="4979404" y="943670"/>
                      <a:pt x="4952774" y="966434"/>
                      <a:pt x="4919923" y="966434"/>
                    </a:cubicBezTo>
                    <a:lnTo>
                      <a:pt x="4815235" y="966434"/>
                    </a:lnTo>
                    <a:cubicBezTo>
                      <a:pt x="4782384" y="966434"/>
                      <a:pt x="4755752" y="943670"/>
                      <a:pt x="4755752" y="915589"/>
                    </a:cubicBezTo>
                    <a:cubicBezTo>
                      <a:pt x="4755752" y="887507"/>
                      <a:pt x="4782384" y="864743"/>
                      <a:pt x="4815235" y="864743"/>
                    </a:cubicBezTo>
                    <a:close/>
                    <a:moveTo>
                      <a:pt x="502027" y="864743"/>
                    </a:moveTo>
                    <a:lnTo>
                      <a:pt x="606715" y="864743"/>
                    </a:lnTo>
                    <a:cubicBezTo>
                      <a:pt x="639566" y="864743"/>
                      <a:pt x="666196" y="887507"/>
                      <a:pt x="666196" y="915589"/>
                    </a:cubicBezTo>
                    <a:cubicBezTo>
                      <a:pt x="666196" y="943670"/>
                      <a:pt x="639566" y="966434"/>
                      <a:pt x="606715" y="966434"/>
                    </a:cubicBezTo>
                    <a:lnTo>
                      <a:pt x="502027" y="966434"/>
                    </a:lnTo>
                    <a:cubicBezTo>
                      <a:pt x="469175" y="966434"/>
                      <a:pt x="442544" y="943670"/>
                      <a:pt x="442544" y="915589"/>
                    </a:cubicBezTo>
                    <a:cubicBezTo>
                      <a:pt x="442544" y="887507"/>
                      <a:pt x="469175" y="864743"/>
                      <a:pt x="502027" y="864743"/>
                    </a:cubicBezTo>
                    <a:close/>
                    <a:moveTo>
                      <a:pt x="3197839" y="863927"/>
                    </a:moveTo>
                    <a:lnTo>
                      <a:pt x="3330126" y="863928"/>
                    </a:lnTo>
                    <a:cubicBezTo>
                      <a:pt x="3334856" y="863928"/>
                      <a:pt x="3339139" y="865567"/>
                      <a:pt x="3342239" y="868216"/>
                    </a:cubicBezTo>
                    <a:lnTo>
                      <a:pt x="3347257" y="878571"/>
                    </a:lnTo>
                    <a:lnTo>
                      <a:pt x="3342239" y="888925"/>
                    </a:lnTo>
                    <a:cubicBezTo>
                      <a:pt x="3339139" y="891575"/>
                      <a:pt x="3334856" y="893214"/>
                      <a:pt x="3330126" y="893214"/>
                    </a:cubicBezTo>
                    <a:lnTo>
                      <a:pt x="3197838" y="893214"/>
                    </a:lnTo>
                    <a:cubicBezTo>
                      <a:pt x="3188377" y="893214"/>
                      <a:pt x="3180707" y="886658"/>
                      <a:pt x="3180707" y="878571"/>
                    </a:cubicBezTo>
                    <a:lnTo>
                      <a:pt x="3180708" y="878571"/>
                    </a:lnTo>
                    <a:cubicBezTo>
                      <a:pt x="3180708" y="870483"/>
                      <a:pt x="3188377" y="863927"/>
                      <a:pt x="3197839" y="863927"/>
                    </a:cubicBezTo>
                    <a:close/>
                    <a:moveTo>
                      <a:pt x="2934452" y="863214"/>
                    </a:moveTo>
                    <a:lnTo>
                      <a:pt x="2951107" y="863214"/>
                    </a:lnTo>
                    <a:cubicBezTo>
                      <a:pt x="2964905" y="863214"/>
                      <a:pt x="2976090" y="872775"/>
                      <a:pt x="2976090" y="884569"/>
                    </a:cubicBezTo>
                    <a:cubicBezTo>
                      <a:pt x="2976090" y="896363"/>
                      <a:pt x="2964905" y="905924"/>
                      <a:pt x="2951107" y="905924"/>
                    </a:cubicBezTo>
                    <a:lnTo>
                      <a:pt x="2934452" y="905924"/>
                    </a:lnTo>
                    <a:cubicBezTo>
                      <a:pt x="2920654" y="905924"/>
                      <a:pt x="2909470" y="896363"/>
                      <a:pt x="2909470" y="884569"/>
                    </a:cubicBezTo>
                    <a:cubicBezTo>
                      <a:pt x="2909470" y="872775"/>
                      <a:pt x="2920654" y="863214"/>
                      <a:pt x="2934452" y="863214"/>
                    </a:cubicBezTo>
                    <a:close/>
                    <a:moveTo>
                      <a:pt x="5573027" y="860674"/>
                    </a:moveTo>
                    <a:lnTo>
                      <a:pt x="5603956" y="860674"/>
                    </a:lnTo>
                    <a:cubicBezTo>
                      <a:pt x="5624324" y="860674"/>
                      <a:pt x="5640835" y="874788"/>
                      <a:pt x="5640835" y="892199"/>
                    </a:cubicBezTo>
                    <a:cubicBezTo>
                      <a:pt x="5640835" y="909609"/>
                      <a:pt x="5624324" y="923723"/>
                      <a:pt x="5603956" y="923723"/>
                    </a:cubicBezTo>
                    <a:lnTo>
                      <a:pt x="5573027" y="923723"/>
                    </a:lnTo>
                    <a:cubicBezTo>
                      <a:pt x="5552659" y="923723"/>
                      <a:pt x="5536147" y="909609"/>
                      <a:pt x="5536147" y="892199"/>
                    </a:cubicBezTo>
                    <a:cubicBezTo>
                      <a:pt x="5536147" y="874788"/>
                      <a:pt x="5552659" y="860674"/>
                      <a:pt x="5573027" y="860674"/>
                    </a:cubicBezTo>
                    <a:close/>
                    <a:moveTo>
                      <a:pt x="1259819" y="860674"/>
                    </a:moveTo>
                    <a:lnTo>
                      <a:pt x="1290748" y="860674"/>
                    </a:lnTo>
                    <a:cubicBezTo>
                      <a:pt x="1311116" y="860674"/>
                      <a:pt x="1327627" y="874788"/>
                      <a:pt x="1327627" y="892199"/>
                    </a:cubicBezTo>
                    <a:cubicBezTo>
                      <a:pt x="1327627" y="909609"/>
                      <a:pt x="1311116" y="923723"/>
                      <a:pt x="1290748" y="923723"/>
                    </a:cubicBezTo>
                    <a:lnTo>
                      <a:pt x="1259819" y="923723"/>
                    </a:lnTo>
                    <a:cubicBezTo>
                      <a:pt x="1239451" y="923723"/>
                      <a:pt x="1222939" y="909609"/>
                      <a:pt x="1222939" y="892199"/>
                    </a:cubicBezTo>
                    <a:cubicBezTo>
                      <a:pt x="1222939" y="874788"/>
                      <a:pt x="1239451" y="860674"/>
                      <a:pt x="1259819" y="860674"/>
                    </a:cubicBezTo>
                    <a:close/>
                    <a:moveTo>
                      <a:pt x="3429341" y="856605"/>
                    </a:moveTo>
                    <a:lnTo>
                      <a:pt x="3493582" y="856605"/>
                    </a:lnTo>
                    <a:cubicBezTo>
                      <a:pt x="3520520" y="856605"/>
                      <a:pt x="3542357" y="875271"/>
                      <a:pt x="3542357" y="898298"/>
                    </a:cubicBezTo>
                    <a:cubicBezTo>
                      <a:pt x="3542357" y="921324"/>
                      <a:pt x="3520520" y="939990"/>
                      <a:pt x="3493582" y="939990"/>
                    </a:cubicBezTo>
                    <a:lnTo>
                      <a:pt x="3429341" y="939990"/>
                    </a:lnTo>
                    <a:cubicBezTo>
                      <a:pt x="3402403" y="939990"/>
                      <a:pt x="3380567" y="921324"/>
                      <a:pt x="3380567" y="898298"/>
                    </a:cubicBezTo>
                    <a:cubicBezTo>
                      <a:pt x="3380567" y="875271"/>
                      <a:pt x="3402403" y="856605"/>
                      <a:pt x="3429341" y="856605"/>
                    </a:cubicBezTo>
                    <a:close/>
                    <a:moveTo>
                      <a:pt x="3963963" y="849485"/>
                    </a:moveTo>
                    <a:lnTo>
                      <a:pt x="3999294" y="849485"/>
                    </a:lnTo>
                    <a:cubicBezTo>
                      <a:pt x="4004024" y="849485"/>
                      <a:pt x="4008308" y="851124"/>
                      <a:pt x="4011407" y="853774"/>
                    </a:cubicBezTo>
                    <a:lnTo>
                      <a:pt x="4016425" y="864128"/>
                    </a:lnTo>
                    <a:lnTo>
                      <a:pt x="4011407" y="874482"/>
                    </a:lnTo>
                    <a:cubicBezTo>
                      <a:pt x="4008308" y="877132"/>
                      <a:pt x="4004024" y="878772"/>
                      <a:pt x="3999294" y="878772"/>
                    </a:cubicBezTo>
                    <a:lnTo>
                      <a:pt x="3963962" y="878772"/>
                    </a:lnTo>
                    <a:cubicBezTo>
                      <a:pt x="3954501" y="878772"/>
                      <a:pt x="3946831" y="872215"/>
                      <a:pt x="3946831" y="864128"/>
                    </a:cubicBezTo>
                    <a:lnTo>
                      <a:pt x="3946832" y="864128"/>
                    </a:lnTo>
                    <a:cubicBezTo>
                      <a:pt x="3946832" y="856041"/>
                      <a:pt x="3954502" y="849485"/>
                      <a:pt x="3963963" y="849485"/>
                    </a:cubicBezTo>
                    <a:close/>
                    <a:moveTo>
                      <a:pt x="3867602" y="849485"/>
                    </a:moveTo>
                    <a:lnTo>
                      <a:pt x="3902933" y="849485"/>
                    </a:lnTo>
                    <a:cubicBezTo>
                      <a:pt x="3907663" y="849485"/>
                      <a:pt x="3911946" y="851124"/>
                      <a:pt x="3915046" y="853774"/>
                    </a:cubicBezTo>
                    <a:lnTo>
                      <a:pt x="3920064" y="864128"/>
                    </a:lnTo>
                    <a:lnTo>
                      <a:pt x="3915046" y="874482"/>
                    </a:lnTo>
                    <a:cubicBezTo>
                      <a:pt x="3911946" y="877132"/>
                      <a:pt x="3907663" y="878772"/>
                      <a:pt x="3902933" y="878772"/>
                    </a:cubicBezTo>
                    <a:lnTo>
                      <a:pt x="3867601" y="878772"/>
                    </a:lnTo>
                    <a:cubicBezTo>
                      <a:pt x="3858140" y="878772"/>
                      <a:pt x="3850470" y="872215"/>
                      <a:pt x="3850470" y="864128"/>
                    </a:cubicBezTo>
                    <a:lnTo>
                      <a:pt x="3850471" y="864128"/>
                    </a:lnTo>
                    <a:cubicBezTo>
                      <a:pt x="3850471" y="856041"/>
                      <a:pt x="3858141" y="849485"/>
                      <a:pt x="3867602" y="849485"/>
                    </a:cubicBezTo>
                    <a:close/>
                    <a:moveTo>
                      <a:pt x="3593512" y="848469"/>
                    </a:moveTo>
                    <a:lnTo>
                      <a:pt x="3624442" y="848469"/>
                    </a:lnTo>
                    <a:cubicBezTo>
                      <a:pt x="3644810" y="848469"/>
                      <a:pt x="3661321" y="862583"/>
                      <a:pt x="3661321" y="879994"/>
                    </a:cubicBezTo>
                    <a:cubicBezTo>
                      <a:pt x="3661321" y="897405"/>
                      <a:pt x="3644810" y="911518"/>
                      <a:pt x="3624442" y="911518"/>
                    </a:cubicBezTo>
                    <a:lnTo>
                      <a:pt x="3593512" y="911518"/>
                    </a:lnTo>
                    <a:cubicBezTo>
                      <a:pt x="3573144" y="911518"/>
                      <a:pt x="3556633" y="897405"/>
                      <a:pt x="3556633" y="879994"/>
                    </a:cubicBezTo>
                    <a:cubicBezTo>
                      <a:pt x="3556633" y="862583"/>
                      <a:pt x="3573144" y="848469"/>
                      <a:pt x="3593512" y="848469"/>
                    </a:cubicBezTo>
                    <a:close/>
                    <a:moveTo>
                      <a:pt x="5224939" y="847660"/>
                    </a:moveTo>
                    <a:lnTo>
                      <a:pt x="5338193" y="847660"/>
                    </a:lnTo>
                    <a:cubicBezTo>
                      <a:pt x="5347654" y="847660"/>
                      <a:pt x="5355324" y="854216"/>
                      <a:pt x="5355324" y="862303"/>
                    </a:cubicBezTo>
                    <a:lnTo>
                      <a:pt x="5355323" y="862303"/>
                    </a:lnTo>
                    <a:cubicBezTo>
                      <a:pt x="5355323" y="870390"/>
                      <a:pt x="5347653" y="876947"/>
                      <a:pt x="5338192" y="876947"/>
                    </a:cubicBezTo>
                    <a:lnTo>
                      <a:pt x="5224939" y="876946"/>
                    </a:lnTo>
                    <a:cubicBezTo>
                      <a:pt x="5220209" y="876946"/>
                      <a:pt x="5215926" y="875307"/>
                      <a:pt x="5212826" y="872657"/>
                    </a:cubicBezTo>
                    <a:lnTo>
                      <a:pt x="5207808" y="862303"/>
                    </a:lnTo>
                    <a:lnTo>
                      <a:pt x="5212826" y="851949"/>
                    </a:lnTo>
                    <a:cubicBezTo>
                      <a:pt x="5215926" y="849299"/>
                      <a:pt x="5220209" y="847660"/>
                      <a:pt x="5224939" y="847660"/>
                    </a:cubicBezTo>
                    <a:close/>
                    <a:moveTo>
                      <a:pt x="911731" y="847660"/>
                    </a:moveTo>
                    <a:lnTo>
                      <a:pt x="1024985" y="847660"/>
                    </a:lnTo>
                    <a:cubicBezTo>
                      <a:pt x="1034446" y="847660"/>
                      <a:pt x="1042115" y="854216"/>
                      <a:pt x="1042115" y="862303"/>
                    </a:cubicBezTo>
                    <a:cubicBezTo>
                      <a:pt x="1042115" y="870390"/>
                      <a:pt x="1034445" y="876947"/>
                      <a:pt x="1024984" y="876947"/>
                    </a:cubicBezTo>
                    <a:lnTo>
                      <a:pt x="911731" y="876946"/>
                    </a:lnTo>
                    <a:cubicBezTo>
                      <a:pt x="907001" y="876946"/>
                      <a:pt x="902718" y="875307"/>
                      <a:pt x="899618" y="872657"/>
                    </a:cubicBezTo>
                    <a:lnTo>
                      <a:pt x="894600" y="862303"/>
                    </a:lnTo>
                    <a:lnTo>
                      <a:pt x="899618" y="851949"/>
                    </a:lnTo>
                    <a:cubicBezTo>
                      <a:pt x="902718" y="849299"/>
                      <a:pt x="907001" y="847660"/>
                      <a:pt x="911731" y="847660"/>
                    </a:cubicBezTo>
                    <a:close/>
                    <a:moveTo>
                      <a:pt x="5042456" y="846439"/>
                    </a:moveTo>
                    <a:lnTo>
                      <a:pt x="5106696" y="846439"/>
                    </a:lnTo>
                    <a:cubicBezTo>
                      <a:pt x="5133634" y="846439"/>
                      <a:pt x="5155464" y="865105"/>
                      <a:pt x="5155464" y="888132"/>
                    </a:cubicBezTo>
                    <a:cubicBezTo>
                      <a:pt x="5155464" y="911158"/>
                      <a:pt x="5133634" y="929825"/>
                      <a:pt x="5106696" y="929825"/>
                    </a:cubicBezTo>
                    <a:lnTo>
                      <a:pt x="5042456" y="929825"/>
                    </a:lnTo>
                    <a:cubicBezTo>
                      <a:pt x="5015517" y="929825"/>
                      <a:pt x="4993681" y="911158"/>
                      <a:pt x="4993681" y="888132"/>
                    </a:cubicBezTo>
                    <a:cubicBezTo>
                      <a:pt x="4993681" y="865105"/>
                      <a:pt x="5015517" y="846439"/>
                      <a:pt x="5042456" y="846439"/>
                    </a:cubicBezTo>
                    <a:close/>
                    <a:moveTo>
                      <a:pt x="729248" y="846439"/>
                    </a:moveTo>
                    <a:lnTo>
                      <a:pt x="793488" y="846439"/>
                    </a:lnTo>
                    <a:cubicBezTo>
                      <a:pt x="820426" y="846439"/>
                      <a:pt x="842256" y="865105"/>
                      <a:pt x="842256" y="888132"/>
                    </a:cubicBezTo>
                    <a:cubicBezTo>
                      <a:pt x="842256" y="911158"/>
                      <a:pt x="820426" y="929825"/>
                      <a:pt x="793488" y="929825"/>
                    </a:cubicBezTo>
                    <a:lnTo>
                      <a:pt x="729248" y="929825"/>
                    </a:lnTo>
                    <a:cubicBezTo>
                      <a:pt x="702309" y="929825"/>
                      <a:pt x="680473" y="911158"/>
                      <a:pt x="680473" y="888132"/>
                    </a:cubicBezTo>
                    <a:cubicBezTo>
                      <a:pt x="680473" y="865105"/>
                      <a:pt x="702309" y="846439"/>
                      <a:pt x="729248" y="846439"/>
                    </a:cubicBezTo>
                    <a:close/>
                    <a:moveTo>
                      <a:pt x="5420752" y="846438"/>
                    </a:moveTo>
                    <a:lnTo>
                      <a:pt x="5470718" y="846438"/>
                    </a:lnTo>
                    <a:cubicBezTo>
                      <a:pt x="5497656" y="846438"/>
                      <a:pt x="5519493" y="865104"/>
                      <a:pt x="5519493" y="888130"/>
                    </a:cubicBezTo>
                    <a:cubicBezTo>
                      <a:pt x="5519493" y="911157"/>
                      <a:pt x="5497656" y="929823"/>
                      <a:pt x="5470718" y="929823"/>
                    </a:cubicBezTo>
                    <a:lnTo>
                      <a:pt x="5420752" y="929823"/>
                    </a:lnTo>
                    <a:cubicBezTo>
                      <a:pt x="5393815" y="929823"/>
                      <a:pt x="5371978" y="911157"/>
                      <a:pt x="5371978" y="888130"/>
                    </a:cubicBezTo>
                    <a:cubicBezTo>
                      <a:pt x="5371978" y="865104"/>
                      <a:pt x="5393815" y="846438"/>
                      <a:pt x="5420752" y="846438"/>
                    </a:cubicBezTo>
                    <a:close/>
                    <a:moveTo>
                      <a:pt x="1107544" y="846438"/>
                    </a:moveTo>
                    <a:lnTo>
                      <a:pt x="1157510" y="846438"/>
                    </a:lnTo>
                    <a:cubicBezTo>
                      <a:pt x="1184448" y="846438"/>
                      <a:pt x="1206285" y="865104"/>
                      <a:pt x="1206285" y="888130"/>
                    </a:cubicBezTo>
                    <a:cubicBezTo>
                      <a:pt x="1206285" y="911157"/>
                      <a:pt x="1184448" y="929823"/>
                      <a:pt x="1157510" y="929823"/>
                    </a:cubicBezTo>
                    <a:lnTo>
                      <a:pt x="1107544" y="929823"/>
                    </a:lnTo>
                    <a:cubicBezTo>
                      <a:pt x="1080606" y="929823"/>
                      <a:pt x="1058770" y="911157"/>
                      <a:pt x="1058770" y="888130"/>
                    </a:cubicBezTo>
                    <a:cubicBezTo>
                      <a:pt x="1058770" y="865104"/>
                      <a:pt x="1080606" y="846438"/>
                      <a:pt x="1107544" y="846438"/>
                    </a:cubicBezTo>
                    <a:close/>
                    <a:moveTo>
                      <a:pt x="2415058" y="843589"/>
                    </a:moveTo>
                    <a:lnTo>
                      <a:pt x="2547345" y="843590"/>
                    </a:lnTo>
                    <a:cubicBezTo>
                      <a:pt x="2552075" y="843590"/>
                      <a:pt x="2556358" y="845228"/>
                      <a:pt x="2559458" y="847878"/>
                    </a:cubicBezTo>
                    <a:lnTo>
                      <a:pt x="2564476" y="858232"/>
                    </a:lnTo>
                    <a:lnTo>
                      <a:pt x="2559458" y="868587"/>
                    </a:lnTo>
                    <a:cubicBezTo>
                      <a:pt x="2556358" y="871237"/>
                      <a:pt x="2552075" y="872876"/>
                      <a:pt x="2547345" y="872876"/>
                    </a:cubicBezTo>
                    <a:lnTo>
                      <a:pt x="2415057" y="872876"/>
                    </a:lnTo>
                    <a:cubicBezTo>
                      <a:pt x="2405596" y="872876"/>
                      <a:pt x="2397926" y="866320"/>
                      <a:pt x="2397926" y="858232"/>
                    </a:cubicBezTo>
                    <a:lnTo>
                      <a:pt x="2397927" y="858232"/>
                    </a:lnTo>
                    <a:cubicBezTo>
                      <a:pt x="2397927" y="850145"/>
                      <a:pt x="2405597" y="843589"/>
                      <a:pt x="2415058" y="843589"/>
                    </a:cubicBezTo>
                    <a:close/>
                    <a:moveTo>
                      <a:pt x="6381979" y="842371"/>
                    </a:moveTo>
                    <a:lnTo>
                      <a:pt x="6398635" y="842371"/>
                    </a:lnTo>
                    <a:cubicBezTo>
                      <a:pt x="6412432" y="842371"/>
                      <a:pt x="6423617" y="851932"/>
                      <a:pt x="6423617" y="863726"/>
                    </a:cubicBezTo>
                    <a:cubicBezTo>
                      <a:pt x="6423617" y="875520"/>
                      <a:pt x="6412432" y="885081"/>
                      <a:pt x="6398635" y="885081"/>
                    </a:cubicBezTo>
                    <a:lnTo>
                      <a:pt x="6381979" y="885081"/>
                    </a:lnTo>
                    <a:cubicBezTo>
                      <a:pt x="6368182" y="885081"/>
                      <a:pt x="6356997" y="875520"/>
                      <a:pt x="6356997" y="863726"/>
                    </a:cubicBezTo>
                    <a:cubicBezTo>
                      <a:pt x="6356997" y="851932"/>
                      <a:pt x="6368182" y="842371"/>
                      <a:pt x="6381979" y="842371"/>
                    </a:cubicBezTo>
                    <a:close/>
                    <a:moveTo>
                      <a:pt x="2068771" y="842371"/>
                    </a:moveTo>
                    <a:lnTo>
                      <a:pt x="2085427" y="842371"/>
                    </a:lnTo>
                    <a:cubicBezTo>
                      <a:pt x="2099224" y="842371"/>
                      <a:pt x="2110409" y="851932"/>
                      <a:pt x="2110409" y="863726"/>
                    </a:cubicBezTo>
                    <a:cubicBezTo>
                      <a:pt x="2110409" y="875520"/>
                      <a:pt x="2099224" y="885081"/>
                      <a:pt x="2085427" y="885081"/>
                    </a:cubicBezTo>
                    <a:lnTo>
                      <a:pt x="2068771" y="885081"/>
                    </a:lnTo>
                    <a:cubicBezTo>
                      <a:pt x="2054974" y="885081"/>
                      <a:pt x="2043789" y="875520"/>
                      <a:pt x="2043789" y="863726"/>
                    </a:cubicBezTo>
                    <a:cubicBezTo>
                      <a:pt x="2043789" y="851932"/>
                      <a:pt x="2054974" y="842371"/>
                      <a:pt x="2068771" y="842371"/>
                    </a:cubicBezTo>
                    <a:close/>
                    <a:moveTo>
                      <a:pt x="3726750" y="842369"/>
                    </a:moveTo>
                    <a:lnTo>
                      <a:pt x="3776710" y="842369"/>
                    </a:lnTo>
                    <a:cubicBezTo>
                      <a:pt x="3803648" y="842369"/>
                      <a:pt x="3825484" y="861036"/>
                      <a:pt x="3825484" y="884062"/>
                    </a:cubicBezTo>
                    <a:cubicBezTo>
                      <a:pt x="3825484" y="907089"/>
                      <a:pt x="3803648" y="925755"/>
                      <a:pt x="3776710" y="925755"/>
                    </a:cubicBezTo>
                    <a:lnTo>
                      <a:pt x="3726750" y="925755"/>
                    </a:lnTo>
                    <a:cubicBezTo>
                      <a:pt x="3699812" y="925755"/>
                      <a:pt x="3677976" y="907089"/>
                      <a:pt x="3677976" y="884062"/>
                    </a:cubicBezTo>
                    <a:cubicBezTo>
                      <a:pt x="3677976" y="861036"/>
                      <a:pt x="3699812" y="842369"/>
                      <a:pt x="3726750" y="842369"/>
                    </a:cubicBezTo>
                    <a:close/>
                    <a:moveTo>
                      <a:pt x="3021297" y="842369"/>
                    </a:moveTo>
                    <a:lnTo>
                      <a:pt x="3130744" y="842369"/>
                    </a:lnTo>
                    <a:cubicBezTo>
                      <a:pt x="3138628" y="842369"/>
                      <a:pt x="3145766" y="845101"/>
                      <a:pt x="3150933" y="849517"/>
                    </a:cubicBezTo>
                    <a:lnTo>
                      <a:pt x="3159295" y="866774"/>
                    </a:lnTo>
                    <a:lnTo>
                      <a:pt x="3150933" y="884031"/>
                    </a:lnTo>
                    <a:cubicBezTo>
                      <a:pt x="3145766" y="888447"/>
                      <a:pt x="3138628" y="891179"/>
                      <a:pt x="3130744" y="891179"/>
                    </a:cubicBezTo>
                    <a:lnTo>
                      <a:pt x="3021296" y="891179"/>
                    </a:lnTo>
                    <a:cubicBezTo>
                      <a:pt x="3005529" y="891179"/>
                      <a:pt x="2992746" y="880252"/>
                      <a:pt x="2992746" y="866774"/>
                    </a:cubicBezTo>
                    <a:lnTo>
                      <a:pt x="2992747" y="866774"/>
                    </a:lnTo>
                    <a:cubicBezTo>
                      <a:pt x="2992747" y="853295"/>
                      <a:pt x="3005530" y="842369"/>
                      <a:pt x="3021297" y="842369"/>
                    </a:cubicBezTo>
                    <a:close/>
                    <a:moveTo>
                      <a:pt x="4083634" y="840334"/>
                    </a:moveTo>
                    <a:lnTo>
                      <a:pt x="4147876" y="840334"/>
                    </a:lnTo>
                    <a:cubicBezTo>
                      <a:pt x="4174813" y="840334"/>
                      <a:pt x="4196650" y="859000"/>
                      <a:pt x="4196650" y="882027"/>
                    </a:cubicBezTo>
                    <a:cubicBezTo>
                      <a:pt x="4196650" y="905054"/>
                      <a:pt x="4174813" y="923720"/>
                      <a:pt x="4147876" y="923720"/>
                    </a:cubicBezTo>
                    <a:lnTo>
                      <a:pt x="4083634" y="923720"/>
                    </a:lnTo>
                    <a:cubicBezTo>
                      <a:pt x="4056697" y="923720"/>
                      <a:pt x="4034860" y="905054"/>
                      <a:pt x="4034860" y="882027"/>
                    </a:cubicBezTo>
                    <a:cubicBezTo>
                      <a:pt x="4034860" y="859000"/>
                      <a:pt x="4056697" y="840334"/>
                      <a:pt x="4083634" y="840334"/>
                    </a:cubicBezTo>
                    <a:close/>
                    <a:moveTo>
                      <a:pt x="4568284" y="838042"/>
                    </a:moveTo>
                    <a:lnTo>
                      <a:pt x="4572550" y="846846"/>
                    </a:lnTo>
                    <a:lnTo>
                      <a:pt x="4572549" y="846846"/>
                    </a:lnTo>
                    <a:lnTo>
                      <a:pt x="4571762" y="848469"/>
                    </a:lnTo>
                    <a:lnTo>
                      <a:pt x="4573765" y="848469"/>
                    </a:lnTo>
                    <a:lnTo>
                      <a:pt x="4582914" y="851709"/>
                    </a:lnTo>
                    <a:lnTo>
                      <a:pt x="4564142" y="897221"/>
                    </a:lnTo>
                    <a:lnTo>
                      <a:pt x="4572549" y="914570"/>
                    </a:lnTo>
                    <a:cubicBezTo>
                      <a:pt x="4572549" y="926084"/>
                      <a:pt x="4567090" y="936507"/>
                      <a:pt x="4558264" y="944051"/>
                    </a:cubicBezTo>
                    <a:lnTo>
                      <a:pt x="4542531" y="949622"/>
                    </a:lnTo>
                    <a:lnTo>
                      <a:pt x="4538114" y="960330"/>
                    </a:lnTo>
                    <a:lnTo>
                      <a:pt x="4508335" y="960330"/>
                    </a:lnTo>
                    <a:cubicBezTo>
                      <a:pt x="4493880" y="960330"/>
                      <a:pt x="4482163" y="950313"/>
                      <a:pt x="4482163" y="937957"/>
                    </a:cubicBezTo>
                    <a:cubicBezTo>
                      <a:pt x="4482163" y="925601"/>
                      <a:pt x="4493880" y="915585"/>
                      <a:pt x="4508335" y="915585"/>
                    </a:cubicBezTo>
                    <a:lnTo>
                      <a:pt x="4536303" y="915585"/>
                    </a:lnTo>
                    <a:lnTo>
                      <a:pt x="4543013" y="899315"/>
                    </a:lnTo>
                    <a:lnTo>
                      <a:pt x="4485732" y="899315"/>
                    </a:lnTo>
                    <a:cubicBezTo>
                      <a:pt x="4469306" y="899315"/>
                      <a:pt x="4455991" y="887933"/>
                      <a:pt x="4455991" y="873892"/>
                    </a:cubicBezTo>
                    <a:cubicBezTo>
                      <a:pt x="4455991" y="859852"/>
                      <a:pt x="4469306" y="848469"/>
                      <a:pt x="4485732" y="848469"/>
                    </a:cubicBezTo>
                    <a:lnTo>
                      <a:pt x="4563984" y="848469"/>
                    </a:lnTo>
                    <a:close/>
                    <a:moveTo>
                      <a:pt x="255076" y="838042"/>
                    </a:moveTo>
                    <a:lnTo>
                      <a:pt x="259342" y="846846"/>
                    </a:lnTo>
                    <a:lnTo>
                      <a:pt x="259341" y="846846"/>
                    </a:lnTo>
                    <a:cubicBezTo>
                      <a:pt x="259341" y="850890"/>
                      <a:pt x="257423" y="854550"/>
                      <a:pt x="254324" y="857200"/>
                    </a:cubicBezTo>
                    <a:lnTo>
                      <a:pt x="245952" y="860164"/>
                    </a:lnTo>
                    <a:close/>
                    <a:moveTo>
                      <a:pt x="6074339" y="836268"/>
                    </a:moveTo>
                    <a:lnTo>
                      <a:pt x="6206627" y="836268"/>
                    </a:lnTo>
                    <a:cubicBezTo>
                      <a:pt x="6216088" y="836268"/>
                      <a:pt x="6223758" y="842825"/>
                      <a:pt x="6223758" y="850912"/>
                    </a:cubicBezTo>
                    <a:lnTo>
                      <a:pt x="6223757" y="850912"/>
                    </a:lnTo>
                    <a:cubicBezTo>
                      <a:pt x="6223757" y="858999"/>
                      <a:pt x="6216087" y="865555"/>
                      <a:pt x="6206626" y="865555"/>
                    </a:cubicBezTo>
                    <a:lnTo>
                      <a:pt x="6074339" y="865555"/>
                    </a:lnTo>
                    <a:cubicBezTo>
                      <a:pt x="6069609" y="865555"/>
                      <a:pt x="6065326" y="863916"/>
                      <a:pt x="6062226" y="861266"/>
                    </a:cubicBezTo>
                    <a:lnTo>
                      <a:pt x="6057208" y="850911"/>
                    </a:lnTo>
                    <a:lnTo>
                      <a:pt x="6062226" y="840558"/>
                    </a:lnTo>
                    <a:cubicBezTo>
                      <a:pt x="6065326" y="837908"/>
                      <a:pt x="6069609" y="836268"/>
                      <a:pt x="6074339" y="836268"/>
                    </a:cubicBezTo>
                    <a:close/>
                    <a:moveTo>
                      <a:pt x="1761131" y="836268"/>
                    </a:moveTo>
                    <a:lnTo>
                      <a:pt x="1893419" y="836268"/>
                    </a:lnTo>
                    <a:cubicBezTo>
                      <a:pt x="1902880" y="836268"/>
                      <a:pt x="1910550" y="842825"/>
                      <a:pt x="1910550" y="850912"/>
                    </a:cubicBezTo>
                    <a:lnTo>
                      <a:pt x="1910549" y="850912"/>
                    </a:lnTo>
                    <a:cubicBezTo>
                      <a:pt x="1910549" y="858999"/>
                      <a:pt x="1902879" y="865555"/>
                      <a:pt x="1893419" y="865555"/>
                    </a:cubicBezTo>
                    <a:lnTo>
                      <a:pt x="1761131" y="865555"/>
                    </a:lnTo>
                    <a:cubicBezTo>
                      <a:pt x="1756401" y="865555"/>
                      <a:pt x="1752118" y="863916"/>
                      <a:pt x="1749018" y="861266"/>
                    </a:cubicBezTo>
                    <a:lnTo>
                      <a:pt x="1744000" y="850911"/>
                    </a:lnTo>
                    <a:lnTo>
                      <a:pt x="1749018" y="840558"/>
                    </a:lnTo>
                    <a:cubicBezTo>
                      <a:pt x="1752118" y="837908"/>
                      <a:pt x="1756401" y="836268"/>
                      <a:pt x="1761131" y="836268"/>
                    </a:cubicBezTo>
                    <a:close/>
                    <a:moveTo>
                      <a:pt x="2646561" y="836267"/>
                    </a:moveTo>
                    <a:lnTo>
                      <a:pt x="2710802" y="836267"/>
                    </a:lnTo>
                    <a:cubicBezTo>
                      <a:pt x="2737740" y="836267"/>
                      <a:pt x="2759576" y="854933"/>
                      <a:pt x="2759576" y="877959"/>
                    </a:cubicBezTo>
                    <a:cubicBezTo>
                      <a:pt x="2759576" y="900986"/>
                      <a:pt x="2737740" y="919652"/>
                      <a:pt x="2710802" y="919652"/>
                    </a:cubicBezTo>
                    <a:lnTo>
                      <a:pt x="2646561" y="919652"/>
                    </a:lnTo>
                    <a:cubicBezTo>
                      <a:pt x="2619623" y="919652"/>
                      <a:pt x="2597786" y="900986"/>
                      <a:pt x="2597786" y="877959"/>
                    </a:cubicBezTo>
                    <a:cubicBezTo>
                      <a:pt x="2597786" y="854933"/>
                      <a:pt x="2619623" y="836267"/>
                      <a:pt x="2646561" y="836267"/>
                    </a:cubicBezTo>
                    <a:close/>
                    <a:moveTo>
                      <a:pt x="5703886" y="832202"/>
                    </a:moveTo>
                    <a:lnTo>
                      <a:pt x="5768127" y="832202"/>
                    </a:lnTo>
                    <a:cubicBezTo>
                      <a:pt x="5795065" y="832202"/>
                      <a:pt x="5816902" y="850868"/>
                      <a:pt x="5816902" y="873895"/>
                    </a:cubicBezTo>
                    <a:cubicBezTo>
                      <a:pt x="5816902" y="896922"/>
                      <a:pt x="5795065" y="915588"/>
                      <a:pt x="5768127" y="915588"/>
                    </a:cubicBezTo>
                    <a:lnTo>
                      <a:pt x="5703886" y="915588"/>
                    </a:lnTo>
                    <a:cubicBezTo>
                      <a:pt x="5676948" y="915588"/>
                      <a:pt x="5655111" y="896922"/>
                      <a:pt x="5655111" y="873895"/>
                    </a:cubicBezTo>
                    <a:cubicBezTo>
                      <a:pt x="5655111" y="850868"/>
                      <a:pt x="5676948" y="832202"/>
                      <a:pt x="5703886" y="832202"/>
                    </a:cubicBezTo>
                    <a:close/>
                    <a:moveTo>
                      <a:pt x="1390678" y="832202"/>
                    </a:moveTo>
                    <a:lnTo>
                      <a:pt x="1454919" y="832202"/>
                    </a:lnTo>
                    <a:cubicBezTo>
                      <a:pt x="1481857" y="832202"/>
                      <a:pt x="1503694" y="850868"/>
                      <a:pt x="1503694" y="873895"/>
                    </a:cubicBezTo>
                    <a:cubicBezTo>
                      <a:pt x="1503694" y="896922"/>
                      <a:pt x="1481857" y="915588"/>
                      <a:pt x="1454919" y="915588"/>
                    </a:cubicBezTo>
                    <a:lnTo>
                      <a:pt x="1390678" y="915588"/>
                    </a:lnTo>
                    <a:cubicBezTo>
                      <a:pt x="1363740" y="915588"/>
                      <a:pt x="1341903" y="896922"/>
                      <a:pt x="1341903" y="873895"/>
                    </a:cubicBezTo>
                    <a:cubicBezTo>
                      <a:pt x="1341903" y="850868"/>
                      <a:pt x="1363740" y="832202"/>
                      <a:pt x="1390678" y="832202"/>
                    </a:cubicBezTo>
                    <a:close/>
                    <a:moveTo>
                      <a:pt x="2810732" y="828131"/>
                    </a:moveTo>
                    <a:lnTo>
                      <a:pt x="2841661" y="828131"/>
                    </a:lnTo>
                    <a:cubicBezTo>
                      <a:pt x="2862029" y="828131"/>
                      <a:pt x="2878540" y="842245"/>
                      <a:pt x="2878540" y="859656"/>
                    </a:cubicBezTo>
                    <a:cubicBezTo>
                      <a:pt x="2878540" y="877066"/>
                      <a:pt x="2862029" y="891180"/>
                      <a:pt x="2841661" y="891180"/>
                    </a:cubicBezTo>
                    <a:lnTo>
                      <a:pt x="2810732" y="891180"/>
                    </a:lnTo>
                    <a:cubicBezTo>
                      <a:pt x="2790363" y="891180"/>
                      <a:pt x="2773852" y="877066"/>
                      <a:pt x="2773852" y="859656"/>
                    </a:cubicBezTo>
                    <a:cubicBezTo>
                      <a:pt x="2773852" y="842245"/>
                      <a:pt x="2790363" y="828131"/>
                      <a:pt x="2810732" y="828131"/>
                    </a:cubicBezTo>
                    <a:close/>
                    <a:moveTo>
                      <a:pt x="2238517" y="822030"/>
                    </a:moveTo>
                    <a:lnTo>
                      <a:pt x="2347964" y="822031"/>
                    </a:lnTo>
                    <a:cubicBezTo>
                      <a:pt x="2355848" y="822031"/>
                      <a:pt x="2362985" y="824762"/>
                      <a:pt x="2368152" y="829179"/>
                    </a:cubicBezTo>
                    <a:lnTo>
                      <a:pt x="2376515" y="846436"/>
                    </a:lnTo>
                    <a:lnTo>
                      <a:pt x="2368152" y="863693"/>
                    </a:lnTo>
                    <a:cubicBezTo>
                      <a:pt x="2362985" y="868109"/>
                      <a:pt x="2355848" y="870841"/>
                      <a:pt x="2347964" y="870841"/>
                    </a:cubicBezTo>
                    <a:lnTo>
                      <a:pt x="2238516" y="870841"/>
                    </a:lnTo>
                    <a:cubicBezTo>
                      <a:pt x="2222748" y="870841"/>
                      <a:pt x="2209965" y="859914"/>
                      <a:pt x="2209965" y="846436"/>
                    </a:cubicBezTo>
                    <a:lnTo>
                      <a:pt x="2209966" y="846436"/>
                    </a:lnTo>
                    <a:cubicBezTo>
                      <a:pt x="2209966" y="832957"/>
                      <a:pt x="2222749" y="822030"/>
                      <a:pt x="2238517" y="822030"/>
                    </a:cubicBezTo>
                    <a:close/>
                    <a:moveTo>
                      <a:pt x="4620135" y="809829"/>
                    </a:moveTo>
                    <a:lnTo>
                      <a:pt x="4681995" y="809829"/>
                    </a:lnTo>
                    <a:cubicBezTo>
                      <a:pt x="4696449" y="809829"/>
                      <a:pt x="4708167" y="819845"/>
                      <a:pt x="4708167" y="832201"/>
                    </a:cubicBezTo>
                    <a:cubicBezTo>
                      <a:pt x="4708167" y="844557"/>
                      <a:pt x="4696449" y="854574"/>
                      <a:pt x="4681995" y="854574"/>
                    </a:cubicBezTo>
                    <a:lnTo>
                      <a:pt x="4620135" y="854574"/>
                    </a:lnTo>
                    <a:cubicBezTo>
                      <a:pt x="4605680" y="854574"/>
                      <a:pt x="4593962" y="844557"/>
                      <a:pt x="4593962" y="832201"/>
                    </a:cubicBezTo>
                    <a:cubicBezTo>
                      <a:pt x="4593962" y="819845"/>
                      <a:pt x="4605680" y="809829"/>
                      <a:pt x="4620135" y="809829"/>
                    </a:cubicBezTo>
                    <a:close/>
                    <a:moveTo>
                      <a:pt x="306927" y="809829"/>
                    </a:moveTo>
                    <a:lnTo>
                      <a:pt x="368787" y="809829"/>
                    </a:lnTo>
                    <a:cubicBezTo>
                      <a:pt x="383241" y="809829"/>
                      <a:pt x="394959" y="819845"/>
                      <a:pt x="394959" y="832201"/>
                    </a:cubicBezTo>
                    <a:cubicBezTo>
                      <a:pt x="394959" y="844557"/>
                      <a:pt x="383241" y="854574"/>
                      <a:pt x="368787" y="854574"/>
                    </a:cubicBezTo>
                    <a:lnTo>
                      <a:pt x="306927" y="854574"/>
                    </a:lnTo>
                    <a:cubicBezTo>
                      <a:pt x="292472" y="854574"/>
                      <a:pt x="280753" y="844557"/>
                      <a:pt x="280753" y="832201"/>
                    </a:cubicBezTo>
                    <a:cubicBezTo>
                      <a:pt x="280753" y="819845"/>
                      <a:pt x="292472" y="809829"/>
                      <a:pt x="306927" y="809829"/>
                    </a:cubicBezTo>
                    <a:close/>
                    <a:moveTo>
                      <a:pt x="4752185" y="807796"/>
                    </a:moveTo>
                    <a:lnTo>
                      <a:pt x="4768840" y="807796"/>
                    </a:lnTo>
                    <a:cubicBezTo>
                      <a:pt x="4782638" y="807796"/>
                      <a:pt x="4793822" y="817357"/>
                      <a:pt x="4793822" y="829151"/>
                    </a:cubicBezTo>
                    <a:cubicBezTo>
                      <a:pt x="4793822" y="840945"/>
                      <a:pt x="4782638" y="850506"/>
                      <a:pt x="4768840" y="850506"/>
                    </a:cubicBezTo>
                    <a:lnTo>
                      <a:pt x="4752185" y="850506"/>
                    </a:lnTo>
                    <a:cubicBezTo>
                      <a:pt x="4738387" y="850506"/>
                      <a:pt x="4727202" y="840945"/>
                      <a:pt x="4727202" y="829151"/>
                    </a:cubicBezTo>
                    <a:cubicBezTo>
                      <a:pt x="4727202" y="817357"/>
                      <a:pt x="4738387" y="807796"/>
                      <a:pt x="4752185" y="807796"/>
                    </a:cubicBezTo>
                    <a:close/>
                    <a:moveTo>
                      <a:pt x="438977" y="807796"/>
                    </a:moveTo>
                    <a:lnTo>
                      <a:pt x="455632" y="807796"/>
                    </a:lnTo>
                    <a:cubicBezTo>
                      <a:pt x="469430" y="807796"/>
                      <a:pt x="480614" y="817357"/>
                      <a:pt x="480614" y="829151"/>
                    </a:cubicBezTo>
                    <a:cubicBezTo>
                      <a:pt x="480614" y="840945"/>
                      <a:pt x="469430" y="850506"/>
                      <a:pt x="455632" y="850506"/>
                    </a:cubicBezTo>
                    <a:lnTo>
                      <a:pt x="438977" y="850506"/>
                    </a:lnTo>
                    <a:cubicBezTo>
                      <a:pt x="425179" y="850506"/>
                      <a:pt x="413994" y="840945"/>
                      <a:pt x="413994" y="829151"/>
                    </a:cubicBezTo>
                    <a:cubicBezTo>
                      <a:pt x="413994" y="817357"/>
                      <a:pt x="425179" y="807796"/>
                      <a:pt x="438977" y="807796"/>
                    </a:cubicBezTo>
                    <a:close/>
                    <a:moveTo>
                      <a:pt x="3893176" y="806979"/>
                    </a:moveTo>
                    <a:lnTo>
                      <a:pt x="4001671" y="806980"/>
                    </a:lnTo>
                    <a:cubicBezTo>
                      <a:pt x="4006402" y="806980"/>
                      <a:pt x="4010685" y="808618"/>
                      <a:pt x="4013784" y="811268"/>
                    </a:cubicBezTo>
                    <a:lnTo>
                      <a:pt x="4018802" y="821622"/>
                    </a:lnTo>
                    <a:lnTo>
                      <a:pt x="4013784" y="831977"/>
                    </a:lnTo>
                    <a:cubicBezTo>
                      <a:pt x="4010685" y="834627"/>
                      <a:pt x="4006402" y="836266"/>
                      <a:pt x="4001671" y="836266"/>
                    </a:cubicBezTo>
                    <a:lnTo>
                      <a:pt x="3893176" y="836266"/>
                    </a:lnTo>
                    <a:cubicBezTo>
                      <a:pt x="3883716" y="836266"/>
                      <a:pt x="3876045" y="829710"/>
                      <a:pt x="3876045" y="821622"/>
                    </a:cubicBezTo>
                    <a:lnTo>
                      <a:pt x="3876046" y="821622"/>
                    </a:lnTo>
                    <a:cubicBezTo>
                      <a:pt x="3876046" y="813535"/>
                      <a:pt x="3883716" y="806979"/>
                      <a:pt x="3893176" y="806979"/>
                    </a:cubicBezTo>
                    <a:close/>
                    <a:moveTo>
                      <a:pt x="4270408" y="803725"/>
                    </a:moveTo>
                    <a:lnTo>
                      <a:pt x="4375096" y="803725"/>
                    </a:lnTo>
                    <a:cubicBezTo>
                      <a:pt x="4407947" y="803725"/>
                      <a:pt x="4434578" y="826489"/>
                      <a:pt x="4434578" y="854570"/>
                    </a:cubicBezTo>
                    <a:cubicBezTo>
                      <a:pt x="4434578" y="882652"/>
                      <a:pt x="4407947" y="905416"/>
                      <a:pt x="4375096" y="905416"/>
                    </a:cubicBezTo>
                    <a:lnTo>
                      <a:pt x="4270408" y="905416"/>
                    </a:lnTo>
                    <a:cubicBezTo>
                      <a:pt x="4237556" y="905416"/>
                      <a:pt x="4210925" y="882652"/>
                      <a:pt x="4210925" y="854570"/>
                    </a:cubicBezTo>
                    <a:cubicBezTo>
                      <a:pt x="4210925" y="826489"/>
                      <a:pt x="4237556" y="803725"/>
                      <a:pt x="4270408" y="803725"/>
                    </a:cubicBezTo>
                    <a:close/>
                    <a:moveTo>
                      <a:pt x="2916608" y="803725"/>
                    </a:moveTo>
                    <a:lnTo>
                      <a:pt x="2933263" y="803725"/>
                    </a:lnTo>
                    <a:cubicBezTo>
                      <a:pt x="2947061" y="803725"/>
                      <a:pt x="2958245" y="813285"/>
                      <a:pt x="2958245" y="825080"/>
                    </a:cubicBezTo>
                    <a:cubicBezTo>
                      <a:pt x="2958245" y="836874"/>
                      <a:pt x="2947061" y="846434"/>
                      <a:pt x="2933263" y="846434"/>
                    </a:cubicBezTo>
                    <a:lnTo>
                      <a:pt x="2916608" y="846434"/>
                    </a:lnTo>
                    <a:cubicBezTo>
                      <a:pt x="2902810" y="846434"/>
                      <a:pt x="2891626" y="836874"/>
                      <a:pt x="2891626" y="825080"/>
                    </a:cubicBezTo>
                    <a:cubicBezTo>
                      <a:pt x="2891626" y="813285"/>
                      <a:pt x="2902810" y="803725"/>
                      <a:pt x="2916608" y="803725"/>
                    </a:cubicBezTo>
                    <a:close/>
                    <a:moveTo>
                      <a:pt x="6296621" y="802711"/>
                    </a:moveTo>
                    <a:lnTo>
                      <a:pt x="6313874" y="802711"/>
                    </a:lnTo>
                    <a:cubicBezTo>
                      <a:pt x="6331777" y="802711"/>
                      <a:pt x="6346290" y="815117"/>
                      <a:pt x="6346290" y="830421"/>
                    </a:cubicBezTo>
                    <a:lnTo>
                      <a:pt x="6346289" y="830421"/>
                    </a:lnTo>
                    <a:cubicBezTo>
                      <a:pt x="6346289" y="845725"/>
                      <a:pt x="6331776" y="858131"/>
                      <a:pt x="6313873" y="858131"/>
                    </a:cubicBezTo>
                    <a:lnTo>
                      <a:pt x="6296621" y="858130"/>
                    </a:lnTo>
                    <a:cubicBezTo>
                      <a:pt x="6287670" y="858130"/>
                      <a:pt x="6279566" y="855028"/>
                      <a:pt x="6273699" y="850014"/>
                    </a:cubicBezTo>
                    <a:lnTo>
                      <a:pt x="6264205" y="830420"/>
                    </a:lnTo>
                    <a:lnTo>
                      <a:pt x="6273699" y="810827"/>
                    </a:lnTo>
                    <a:cubicBezTo>
                      <a:pt x="6279566" y="805812"/>
                      <a:pt x="6287670" y="802711"/>
                      <a:pt x="6296621" y="802711"/>
                    </a:cubicBezTo>
                    <a:close/>
                    <a:moveTo>
                      <a:pt x="1983413" y="802711"/>
                    </a:moveTo>
                    <a:lnTo>
                      <a:pt x="2000666" y="802711"/>
                    </a:lnTo>
                    <a:cubicBezTo>
                      <a:pt x="2018569" y="802711"/>
                      <a:pt x="2033082" y="815117"/>
                      <a:pt x="2033082" y="830421"/>
                    </a:cubicBezTo>
                    <a:cubicBezTo>
                      <a:pt x="2033082" y="845725"/>
                      <a:pt x="2018568" y="858131"/>
                      <a:pt x="2000665" y="858131"/>
                    </a:cubicBezTo>
                    <a:lnTo>
                      <a:pt x="1983413" y="858130"/>
                    </a:lnTo>
                    <a:cubicBezTo>
                      <a:pt x="1974462" y="858130"/>
                      <a:pt x="1966358" y="855028"/>
                      <a:pt x="1960491" y="850014"/>
                    </a:cubicBezTo>
                    <a:lnTo>
                      <a:pt x="1950997" y="830420"/>
                    </a:lnTo>
                    <a:lnTo>
                      <a:pt x="1960491" y="810827"/>
                    </a:lnTo>
                    <a:cubicBezTo>
                      <a:pt x="1966358" y="805812"/>
                      <a:pt x="1974462" y="802711"/>
                      <a:pt x="1983413" y="802711"/>
                    </a:cubicBezTo>
                    <a:close/>
                    <a:moveTo>
                      <a:pt x="3190226" y="801692"/>
                    </a:moveTo>
                    <a:lnTo>
                      <a:pt x="3299673" y="801693"/>
                    </a:lnTo>
                    <a:cubicBezTo>
                      <a:pt x="3307556" y="801693"/>
                      <a:pt x="3314694" y="804424"/>
                      <a:pt x="3319861" y="808841"/>
                    </a:cubicBezTo>
                    <a:lnTo>
                      <a:pt x="3328223" y="826097"/>
                    </a:lnTo>
                    <a:lnTo>
                      <a:pt x="3319861" y="843354"/>
                    </a:lnTo>
                    <a:cubicBezTo>
                      <a:pt x="3314694" y="847771"/>
                      <a:pt x="3307556" y="850503"/>
                      <a:pt x="3299673" y="850503"/>
                    </a:cubicBezTo>
                    <a:lnTo>
                      <a:pt x="3190225" y="850503"/>
                    </a:lnTo>
                    <a:cubicBezTo>
                      <a:pt x="3174457" y="850503"/>
                      <a:pt x="3161675" y="839576"/>
                      <a:pt x="3161675" y="826097"/>
                    </a:cubicBezTo>
                    <a:cubicBezTo>
                      <a:pt x="3161675" y="812619"/>
                      <a:pt x="3174458" y="801692"/>
                      <a:pt x="3190226" y="801692"/>
                    </a:cubicBezTo>
                    <a:close/>
                    <a:moveTo>
                      <a:pt x="5086948" y="797626"/>
                    </a:moveTo>
                    <a:lnTo>
                      <a:pt x="5219229" y="797626"/>
                    </a:lnTo>
                    <a:cubicBezTo>
                      <a:pt x="5228690" y="797626"/>
                      <a:pt x="5236360" y="804182"/>
                      <a:pt x="5236360" y="812269"/>
                    </a:cubicBezTo>
                    <a:lnTo>
                      <a:pt x="5236359" y="812269"/>
                    </a:lnTo>
                    <a:cubicBezTo>
                      <a:pt x="5236359" y="820357"/>
                      <a:pt x="5228689" y="826913"/>
                      <a:pt x="5219228" y="826913"/>
                    </a:cubicBezTo>
                    <a:lnTo>
                      <a:pt x="5086948" y="826912"/>
                    </a:lnTo>
                    <a:cubicBezTo>
                      <a:pt x="5082217" y="826912"/>
                      <a:pt x="5077935" y="825273"/>
                      <a:pt x="5074835" y="822623"/>
                    </a:cubicBezTo>
                    <a:lnTo>
                      <a:pt x="5069818" y="812269"/>
                    </a:lnTo>
                    <a:lnTo>
                      <a:pt x="5074835" y="801915"/>
                    </a:lnTo>
                    <a:cubicBezTo>
                      <a:pt x="5077935" y="799265"/>
                      <a:pt x="5082217" y="797626"/>
                      <a:pt x="5086948" y="797626"/>
                    </a:cubicBezTo>
                    <a:close/>
                    <a:moveTo>
                      <a:pt x="773739" y="797626"/>
                    </a:moveTo>
                    <a:lnTo>
                      <a:pt x="906021" y="797626"/>
                    </a:lnTo>
                    <a:cubicBezTo>
                      <a:pt x="915482" y="797626"/>
                      <a:pt x="923152" y="804182"/>
                      <a:pt x="923152" y="812269"/>
                    </a:cubicBezTo>
                    <a:lnTo>
                      <a:pt x="923151" y="812269"/>
                    </a:lnTo>
                    <a:cubicBezTo>
                      <a:pt x="923151" y="820357"/>
                      <a:pt x="915481" y="826913"/>
                      <a:pt x="906020" y="826913"/>
                    </a:cubicBezTo>
                    <a:lnTo>
                      <a:pt x="773739" y="826912"/>
                    </a:lnTo>
                    <a:cubicBezTo>
                      <a:pt x="769009" y="826912"/>
                      <a:pt x="764727" y="825273"/>
                      <a:pt x="761627" y="822623"/>
                    </a:cubicBezTo>
                    <a:lnTo>
                      <a:pt x="756610" y="812269"/>
                    </a:lnTo>
                    <a:lnTo>
                      <a:pt x="761627" y="801915"/>
                    </a:lnTo>
                    <a:cubicBezTo>
                      <a:pt x="764727" y="799265"/>
                      <a:pt x="769009" y="797626"/>
                      <a:pt x="773739" y="797626"/>
                    </a:cubicBezTo>
                    <a:close/>
                    <a:moveTo>
                      <a:pt x="2999169" y="796302"/>
                    </a:moveTo>
                    <a:lnTo>
                      <a:pt x="3107664" y="796303"/>
                    </a:lnTo>
                    <a:cubicBezTo>
                      <a:pt x="3112394" y="796303"/>
                      <a:pt x="3116676" y="797942"/>
                      <a:pt x="3119777" y="800591"/>
                    </a:cubicBezTo>
                    <a:lnTo>
                      <a:pt x="3124795" y="810945"/>
                    </a:lnTo>
                    <a:lnTo>
                      <a:pt x="3119777" y="821300"/>
                    </a:lnTo>
                    <a:cubicBezTo>
                      <a:pt x="3116676" y="823950"/>
                      <a:pt x="3112394" y="825589"/>
                      <a:pt x="3107664" y="825589"/>
                    </a:cubicBezTo>
                    <a:lnTo>
                      <a:pt x="2999168" y="825589"/>
                    </a:lnTo>
                    <a:cubicBezTo>
                      <a:pt x="2989707" y="825589"/>
                      <a:pt x="2982038" y="819033"/>
                      <a:pt x="2982038" y="810945"/>
                    </a:cubicBezTo>
                    <a:cubicBezTo>
                      <a:pt x="2982038" y="802858"/>
                      <a:pt x="2989708" y="796302"/>
                      <a:pt x="2999169" y="796302"/>
                    </a:cubicBezTo>
                    <a:close/>
                    <a:moveTo>
                      <a:pt x="4051990" y="794777"/>
                    </a:moveTo>
                    <a:lnTo>
                      <a:pt x="4184279" y="794778"/>
                    </a:lnTo>
                    <a:cubicBezTo>
                      <a:pt x="4189010" y="794778"/>
                      <a:pt x="4193291" y="796417"/>
                      <a:pt x="4196392" y="799067"/>
                    </a:cubicBezTo>
                    <a:lnTo>
                      <a:pt x="4201409" y="809421"/>
                    </a:lnTo>
                    <a:lnTo>
                      <a:pt x="4196392" y="819775"/>
                    </a:lnTo>
                    <a:cubicBezTo>
                      <a:pt x="4193291" y="822425"/>
                      <a:pt x="4189010" y="824064"/>
                      <a:pt x="4184279" y="824064"/>
                    </a:cubicBezTo>
                    <a:lnTo>
                      <a:pt x="4051990" y="824064"/>
                    </a:lnTo>
                    <a:cubicBezTo>
                      <a:pt x="4042529" y="824064"/>
                      <a:pt x="4034859" y="817508"/>
                      <a:pt x="4034859" y="809421"/>
                    </a:cubicBezTo>
                    <a:lnTo>
                      <a:pt x="4034860" y="809421"/>
                    </a:lnTo>
                    <a:cubicBezTo>
                      <a:pt x="4034860" y="801334"/>
                      <a:pt x="4042530" y="794777"/>
                      <a:pt x="4051990" y="794777"/>
                    </a:cubicBezTo>
                    <a:close/>
                    <a:moveTo>
                      <a:pt x="3378188" y="789489"/>
                    </a:moveTo>
                    <a:lnTo>
                      <a:pt x="3487635" y="789490"/>
                    </a:lnTo>
                    <a:cubicBezTo>
                      <a:pt x="3495519" y="789490"/>
                      <a:pt x="3502657" y="792221"/>
                      <a:pt x="3507823" y="796638"/>
                    </a:cubicBezTo>
                    <a:lnTo>
                      <a:pt x="3516186" y="813895"/>
                    </a:lnTo>
                    <a:lnTo>
                      <a:pt x="3507823" y="831152"/>
                    </a:lnTo>
                    <a:cubicBezTo>
                      <a:pt x="3502657" y="835568"/>
                      <a:pt x="3495519" y="838300"/>
                      <a:pt x="3487635" y="838300"/>
                    </a:cubicBezTo>
                    <a:lnTo>
                      <a:pt x="3378187" y="838300"/>
                    </a:lnTo>
                    <a:cubicBezTo>
                      <a:pt x="3362420" y="838300"/>
                      <a:pt x="3349637" y="827373"/>
                      <a:pt x="3349637" y="813895"/>
                    </a:cubicBezTo>
                    <a:cubicBezTo>
                      <a:pt x="3349637" y="800416"/>
                      <a:pt x="3362421" y="789489"/>
                      <a:pt x="3378188" y="789489"/>
                    </a:cubicBezTo>
                    <a:close/>
                    <a:moveTo>
                      <a:pt x="3572693" y="783387"/>
                    </a:moveTo>
                    <a:lnTo>
                      <a:pt x="3660726" y="783387"/>
                    </a:lnTo>
                    <a:cubicBezTo>
                      <a:pt x="3677151" y="783387"/>
                      <a:pt x="3690467" y="794770"/>
                      <a:pt x="3690467" y="808810"/>
                    </a:cubicBezTo>
                    <a:cubicBezTo>
                      <a:pt x="3690467" y="822851"/>
                      <a:pt x="3677151" y="834233"/>
                      <a:pt x="3660726" y="834233"/>
                    </a:cubicBezTo>
                    <a:lnTo>
                      <a:pt x="3572693" y="834233"/>
                    </a:lnTo>
                    <a:cubicBezTo>
                      <a:pt x="3556268" y="834233"/>
                      <a:pt x="3542952" y="822851"/>
                      <a:pt x="3542952" y="808810"/>
                    </a:cubicBezTo>
                    <a:cubicBezTo>
                      <a:pt x="3542952" y="794770"/>
                      <a:pt x="3556268" y="783387"/>
                      <a:pt x="3572693" y="783387"/>
                    </a:cubicBezTo>
                    <a:close/>
                    <a:moveTo>
                      <a:pt x="2407445" y="781354"/>
                    </a:moveTo>
                    <a:lnTo>
                      <a:pt x="2516892" y="781355"/>
                    </a:lnTo>
                    <a:cubicBezTo>
                      <a:pt x="2524776" y="781355"/>
                      <a:pt x="2531914" y="784086"/>
                      <a:pt x="2537080" y="788503"/>
                    </a:cubicBezTo>
                    <a:lnTo>
                      <a:pt x="2545443" y="805759"/>
                    </a:lnTo>
                    <a:lnTo>
                      <a:pt x="2537080" y="823016"/>
                    </a:lnTo>
                    <a:cubicBezTo>
                      <a:pt x="2531914" y="827432"/>
                      <a:pt x="2524776" y="830164"/>
                      <a:pt x="2516892" y="830164"/>
                    </a:cubicBezTo>
                    <a:lnTo>
                      <a:pt x="2407444" y="830164"/>
                    </a:lnTo>
                    <a:cubicBezTo>
                      <a:pt x="2391676" y="830164"/>
                      <a:pt x="2378894" y="819238"/>
                      <a:pt x="2378894" y="805759"/>
                    </a:cubicBezTo>
                    <a:cubicBezTo>
                      <a:pt x="2378894" y="792281"/>
                      <a:pt x="2391677" y="781354"/>
                      <a:pt x="2407445" y="781354"/>
                    </a:cubicBezTo>
                    <a:close/>
                    <a:moveTo>
                      <a:pt x="2287766" y="779014"/>
                    </a:moveTo>
                    <a:lnTo>
                      <a:pt x="2332022" y="779015"/>
                    </a:lnTo>
                    <a:cubicBezTo>
                      <a:pt x="2336752" y="779015"/>
                      <a:pt x="2341034" y="780654"/>
                      <a:pt x="2344135" y="783303"/>
                    </a:cubicBezTo>
                    <a:lnTo>
                      <a:pt x="2349153" y="793658"/>
                    </a:lnTo>
                    <a:lnTo>
                      <a:pt x="2344135" y="804012"/>
                    </a:lnTo>
                    <a:cubicBezTo>
                      <a:pt x="2341034" y="806662"/>
                      <a:pt x="2336752" y="808301"/>
                      <a:pt x="2332022" y="808301"/>
                    </a:cubicBezTo>
                    <a:lnTo>
                      <a:pt x="2287766" y="808301"/>
                    </a:lnTo>
                    <a:cubicBezTo>
                      <a:pt x="2278305" y="808301"/>
                      <a:pt x="2270635" y="801745"/>
                      <a:pt x="2270635" y="793658"/>
                    </a:cubicBezTo>
                    <a:lnTo>
                      <a:pt x="2270636" y="793658"/>
                    </a:lnTo>
                    <a:cubicBezTo>
                      <a:pt x="2270636" y="785570"/>
                      <a:pt x="2278306" y="779014"/>
                      <a:pt x="2287766" y="779014"/>
                    </a:cubicBezTo>
                    <a:close/>
                    <a:moveTo>
                      <a:pt x="6383763" y="776780"/>
                    </a:moveTo>
                    <a:lnTo>
                      <a:pt x="6400419" y="776780"/>
                    </a:lnTo>
                    <a:cubicBezTo>
                      <a:pt x="6414217" y="776780"/>
                      <a:pt x="6425401" y="786341"/>
                      <a:pt x="6425401" y="798135"/>
                    </a:cubicBezTo>
                    <a:cubicBezTo>
                      <a:pt x="6425401" y="809929"/>
                      <a:pt x="6414217" y="819490"/>
                      <a:pt x="6400419" y="819490"/>
                    </a:cubicBezTo>
                    <a:lnTo>
                      <a:pt x="6383763" y="819490"/>
                    </a:lnTo>
                    <a:cubicBezTo>
                      <a:pt x="6369966" y="819490"/>
                      <a:pt x="6358782" y="809929"/>
                      <a:pt x="6358782" y="798135"/>
                    </a:cubicBezTo>
                    <a:cubicBezTo>
                      <a:pt x="6358782" y="786341"/>
                      <a:pt x="6369966" y="776780"/>
                      <a:pt x="6383763" y="776780"/>
                    </a:cubicBezTo>
                    <a:close/>
                    <a:moveTo>
                      <a:pt x="2070555" y="776780"/>
                    </a:moveTo>
                    <a:lnTo>
                      <a:pt x="2087211" y="776780"/>
                    </a:lnTo>
                    <a:cubicBezTo>
                      <a:pt x="2101008" y="776780"/>
                      <a:pt x="2112193" y="786341"/>
                      <a:pt x="2112193" y="798135"/>
                    </a:cubicBezTo>
                    <a:cubicBezTo>
                      <a:pt x="2112193" y="809929"/>
                      <a:pt x="2101008" y="819490"/>
                      <a:pt x="2087211" y="819490"/>
                    </a:cubicBezTo>
                    <a:lnTo>
                      <a:pt x="2070555" y="819490"/>
                    </a:lnTo>
                    <a:cubicBezTo>
                      <a:pt x="2056758" y="819490"/>
                      <a:pt x="2045574" y="809929"/>
                      <a:pt x="2045574" y="798135"/>
                    </a:cubicBezTo>
                    <a:cubicBezTo>
                      <a:pt x="2045574" y="786341"/>
                      <a:pt x="2056758" y="776780"/>
                      <a:pt x="2070555" y="776780"/>
                    </a:cubicBezTo>
                    <a:close/>
                    <a:moveTo>
                      <a:pt x="2777420" y="774743"/>
                    </a:moveTo>
                    <a:lnTo>
                      <a:pt x="2794075" y="774743"/>
                    </a:lnTo>
                    <a:cubicBezTo>
                      <a:pt x="2807873" y="774743"/>
                      <a:pt x="2819057" y="784303"/>
                      <a:pt x="2819057" y="796098"/>
                    </a:cubicBezTo>
                    <a:cubicBezTo>
                      <a:pt x="2819057" y="807892"/>
                      <a:pt x="2807873" y="817452"/>
                      <a:pt x="2794075" y="817452"/>
                    </a:cubicBezTo>
                    <a:lnTo>
                      <a:pt x="2777420" y="817452"/>
                    </a:lnTo>
                    <a:cubicBezTo>
                      <a:pt x="2763623" y="817452"/>
                      <a:pt x="2752438" y="807892"/>
                      <a:pt x="2752438" y="796098"/>
                    </a:cubicBezTo>
                    <a:cubicBezTo>
                      <a:pt x="2752438" y="784303"/>
                      <a:pt x="2763623" y="774743"/>
                      <a:pt x="2777420" y="774743"/>
                    </a:cubicBezTo>
                    <a:close/>
                    <a:moveTo>
                      <a:pt x="6491782" y="773776"/>
                    </a:moveTo>
                    <a:lnTo>
                      <a:pt x="6533495" y="874912"/>
                    </a:lnTo>
                    <a:lnTo>
                      <a:pt x="6494994" y="874912"/>
                    </a:lnTo>
                    <a:cubicBezTo>
                      <a:pt x="6462143" y="874912"/>
                      <a:pt x="6435512" y="852148"/>
                      <a:pt x="6435512" y="824067"/>
                    </a:cubicBezTo>
                    <a:cubicBezTo>
                      <a:pt x="6435512" y="803006"/>
                      <a:pt x="6450492" y="784936"/>
                      <a:pt x="6471841" y="777217"/>
                    </a:cubicBezTo>
                    <a:close/>
                    <a:moveTo>
                      <a:pt x="2595407" y="769151"/>
                    </a:moveTo>
                    <a:lnTo>
                      <a:pt x="2704855" y="769152"/>
                    </a:lnTo>
                    <a:cubicBezTo>
                      <a:pt x="2712738" y="769152"/>
                      <a:pt x="2719876" y="771883"/>
                      <a:pt x="2725043" y="776300"/>
                    </a:cubicBezTo>
                    <a:lnTo>
                      <a:pt x="2733406" y="793556"/>
                    </a:lnTo>
                    <a:lnTo>
                      <a:pt x="2725043" y="810813"/>
                    </a:lnTo>
                    <a:cubicBezTo>
                      <a:pt x="2719876" y="815230"/>
                      <a:pt x="2712738" y="817962"/>
                      <a:pt x="2704855" y="817962"/>
                    </a:cubicBezTo>
                    <a:lnTo>
                      <a:pt x="2595407" y="817962"/>
                    </a:lnTo>
                    <a:cubicBezTo>
                      <a:pt x="2579639" y="817962"/>
                      <a:pt x="2566856" y="807035"/>
                      <a:pt x="2566856" y="793556"/>
                    </a:cubicBezTo>
                    <a:lnTo>
                      <a:pt x="2566857" y="793556"/>
                    </a:lnTo>
                    <a:cubicBezTo>
                      <a:pt x="2566857" y="780078"/>
                      <a:pt x="2579640" y="769151"/>
                      <a:pt x="2595407" y="769151"/>
                    </a:cubicBezTo>
                    <a:close/>
                    <a:moveTo>
                      <a:pt x="2182484" y="765285"/>
                    </a:moveTo>
                    <a:lnTo>
                      <a:pt x="2226739" y="765286"/>
                    </a:lnTo>
                    <a:cubicBezTo>
                      <a:pt x="2231469" y="765286"/>
                      <a:pt x="2235752" y="766925"/>
                      <a:pt x="2238852" y="769575"/>
                    </a:cubicBezTo>
                    <a:lnTo>
                      <a:pt x="2243870" y="779929"/>
                    </a:lnTo>
                    <a:lnTo>
                      <a:pt x="2238852" y="790283"/>
                    </a:lnTo>
                    <a:cubicBezTo>
                      <a:pt x="2235752" y="792933"/>
                      <a:pt x="2231469" y="794572"/>
                      <a:pt x="2226739" y="794572"/>
                    </a:cubicBezTo>
                    <a:lnTo>
                      <a:pt x="2187151" y="794572"/>
                    </a:lnTo>
                    <a:lnTo>
                      <a:pt x="2220287" y="874912"/>
                    </a:lnTo>
                    <a:lnTo>
                      <a:pt x="2181786" y="874912"/>
                    </a:lnTo>
                    <a:cubicBezTo>
                      <a:pt x="2148935" y="874912"/>
                      <a:pt x="2122304" y="852148"/>
                      <a:pt x="2122304" y="824067"/>
                    </a:cubicBezTo>
                    <a:cubicBezTo>
                      <a:pt x="2122304" y="803006"/>
                      <a:pt x="2137284" y="784936"/>
                      <a:pt x="2158633" y="777217"/>
                    </a:cubicBezTo>
                    <a:lnTo>
                      <a:pt x="2167401" y="775704"/>
                    </a:lnTo>
                    <a:lnTo>
                      <a:pt x="2170371" y="769574"/>
                    </a:lnTo>
                    <a:cubicBezTo>
                      <a:pt x="2173471" y="766924"/>
                      <a:pt x="2177754" y="765285"/>
                      <a:pt x="2182484" y="765285"/>
                    </a:cubicBezTo>
                    <a:close/>
                    <a:moveTo>
                      <a:pt x="5542095" y="763051"/>
                    </a:moveTo>
                    <a:lnTo>
                      <a:pt x="5592061" y="763051"/>
                    </a:lnTo>
                    <a:cubicBezTo>
                      <a:pt x="5618999" y="763051"/>
                      <a:pt x="5640835" y="781717"/>
                      <a:pt x="5640835" y="804744"/>
                    </a:cubicBezTo>
                    <a:cubicBezTo>
                      <a:pt x="5640835" y="827771"/>
                      <a:pt x="5618999" y="846437"/>
                      <a:pt x="5592061" y="846437"/>
                    </a:cubicBezTo>
                    <a:lnTo>
                      <a:pt x="5542095" y="846437"/>
                    </a:lnTo>
                    <a:cubicBezTo>
                      <a:pt x="5515157" y="846437"/>
                      <a:pt x="5493321" y="827771"/>
                      <a:pt x="5493321" y="804744"/>
                    </a:cubicBezTo>
                    <a:cubicBezTo>
                      <a:pt x="5493321" y="781717"/>
                      <a:pt x="5515157" y="763051"/>
                      <a:pt x="5542095" y="763051"/>
                    </a:cubicBezTo>
                    <a:close/>
                    <a:moveTo>
                      <a:pt x="1228887" y="763051"/>
                    </a:moveTo>
                    <a:lnTo>
                      <a:pt x="1278853" y="763051"/>
                    </a:lnTo>
                    <a:cubicBezTo>
                      <a:pt x="1305791" y="763051"/>
                      <a:pt x="1327627" y="781717"/>
                      <a:pt x="1327627" y="804744"/>
                    </a:cubicBezTo>
                    <a:cubicBezTo>
                      <a:pt x="1327627" y="827771"/>
                      <a:pt x="1305791" y="846437"/>
                      <a:pt x="1278853" y="846437"/>
                    </a:cubicBezTo>
                    <a:lnTo>
                      <a:pt x="1228887" y="846437"/>
                    </a:lnTo>
                    <a:cubicBezTo>
                      <a:pt x="1201949" y="846437"/>
                      <a:pt x="1180113" y="827771"/>
                      <a:pt x="1180113" y="804744"/>
                    </a:cubicBezTo>
                    <a:cubicBezTo>
                      <a:pt x="1180113" y="781717"/>
                      <a:pt x="1201949" y="763051"/>
                      <a:pt x="1228887" y="763051"/>
                    </a:cubicBezTo>
                    <a:close/>
                    <a:moveTo>
                      <a:pt x="5684852" y="761017"/>
                    </a:moveTo>
                    <a:lnTo>
                      <a:pt x="5772885" y="761017"/>
                    </a:lnTo>
                    <a:cubicBezTo>
                      <a:pt x="5789310" y="761017"/>
                      <a:pt x="5802626" y="772400"/>
                      <a:pt x="5802626" y="786440"/>
                    </a:cubicBezTo>
                    <a:cubicBezTo>
                      <a:pt x="5802626" y="800481"/>
                      <a:pt x="5789310" y="811863"/>
                      <a:pt x="5772885" y="811863"/>
                    </a:cubicBezTo>
                    <a:lnTo>
                      <a:pt x="5684852" y="811863"/>
                    </a:lnTo>
                    <a:cubicBezTo>
                      <a:pt x="5668427" y="811863"/>
                      <a:pt x="5655111" y="800481"/>
                      <a:pt x="5655111" y="786440"/>
                    </a:cubicBezTo>
                    <a:cubicBezTo>
                      <a:pt x="5655111" y="772400"/>
                      <a:pt x="5668427" y="761017"/>
                      <a:pt x="5684852" y="761017"/>
                    </a:cubicBezTo>
                    <a:close/>
                    <a:moveTo>
                      <a:pt x="1371644" y="761017"/>
                    </a:moveTo>
                    <a:lnTo>
                      <a:pt x="1459677" y="761017"/>
                    </a:lnTo>
                    <a:cubicBezTo>
                      <a:pt x="1476102" y="761017"/>
                      <a:pt x="1489418" y="772400"/>
                      <a:pt x="1489418" y="786440"/>
                    </a:cubicBezTo>
                    <a:cubicBezTo>
                      <a:pt x="1489418" y="800481"/>
                      <a:pt x="1476102" y="811863"/>
                      <a:pt x="1459677" y="811863"/>
                    </a:cubicBezTo>
                    <a:lnTo>
                      <a:pt x="1371644" y="811863"/>
                    </a:lnTo>
                    <a:cubicBezTo>
                      <a:pt x="1355219" y="811863"/>
                      <a:pt x="1341903" y="800481"/>
                      <a:pt x="1341903" y="786440"/>
                    </a:cubicBezTo>
                    <a:cubicBezTo>
                      <a:pt x="1341903" y="772400"/>
                      <a:pt x="1355219" y="761017"/>
                      <a:pt x="1371644" y="761017"/>
                    </a:cubicBezTo>
                    <a:close/>
                    <a:moveTo>
                      <a:pt x="5883521" y="754917"/>
                    </a:moveTo>
                    <a:lnTo>
                      <a:pt x="5988209" y="754917"/>
                    </a:lnTo>
                    <a:cubicBezTo>
                      <a:pt x="6021060" y="754917"/>
                      <a:pt x="6047691" y="777681"/>
                      <a:pt x="6047691" y="805763"/>
                    </a:cubicBezTo>
                    <a:cubicBezTo>
                      <a:pt x="6047691" y="833844"/>
                      <a:pt x="6021060" y="856608"/>
                      <a:pt x="5988209" y="856608"/>
                    </a:cubicBezTo>
                    <a:lnTo>
                      <a:pt x="5883521" y="856608"/>
                    </a:lnTo>
                    <a:cubicBezTo>
                      <a:pt x="5850670" y="856608"/>
                      <a:pt x="5824039" y="833844"/>
                      <a:pt x="5824039" y="805763"/>
                    </a:cubicBezTo>
                    <a:cubicBezTo>
                      <a:pt x="5824039" y="777681"/>
                      <a:pt x="5850670" y="754917"/>
                      <a:pt x="5883521" y="754917"/>
                    </a:cubicBezTo>
                    <a:close/>
                    <a:moveTo>
                      <a:pt x="1570313" y="754917"/>
                    </a:moveTo>
                    <a:lnTo>
                      <a:pt x="1675001" y="754917"/>
                    </a:lnTo>
                    <a:cubicBezTo>
                      <a:pt x="1707852" y="754917"/>
                      <a:pt x="1734483" y="777681"/>
                      <a:pt x="1734483" y="805763"/>
                    </a:cubicBezTo>
                    <a:cubicBezTo>
                      <a:pt x="1734483" y="833844"/>
                      <a:pt x="1707852" y="856608"/>
                      <a:pt x="1675001" y="856608"/>
                    </a:cubicBezTo>
                    <a:lnTo>
                      <a:pt x="1570313" y="856608"/>
                    </a:lnTo>
                    <a:cubicBezTo>
                      <a:pt x="1537462" y="856608"/>
                      <a:pt x="1510832" y="833844"/>
                      <a:pt x="1510832" y="805763"/>
                    </a:cubicBezTo>
                    <a:cubicBezTo>
                      <a:pt x="1510832" y="777681"/>
                      <a:pt x="1537462" y="754917"/>
                      <a:pt x="1570313" y="754917"/>
                    </a:cubicBezTo>
                    <a:close/>
                    <a:moveTo>
                      <a:pt x="4220444" y="754914"/>
                    </a:moveTo>
                    <a:lnTo>
                      <a:pt x="4220445" y="754914"/>
                    </a:lnTo>
                    <a:lnTo>
                      <a:pt x="4220445" y="754915"/>
                    </a:lnTo>
                    <a:close/>
                    <a:moveTo>
                      <a:pt x="4258988" y="752067"/>
                    </a:moveTo>
                    <a:lnTo>
                      <a:pt x="4391275" y="752068"/>
                    </a:lnTo>
                    <a:cubicBezTo>
                      <a:pt x="4396005" y="752068"/>
                      <a:pt x="4400289" y="753707"/>
                      <a:pt x="4403388" y="756356"/>
                    </a:cubicBezTo>
                    <a:lnTo>
                      <a:pt x="4408406" y="766711"/>
                    </a:lnTo>
                    <a:lnTo>
                      <a:pt x="4403388" y="777065"/>
                    </a:lnTo>
                    <a:cubicBezTo>
                      <a:pt x="4400289" y="779715"/>
                      <a:pt x="4396005" y="781354"/>
                      <a:pt x="4391275" y="781354"/>
                    </a:cubicBezTo>
                    <a:lnTo>
                      <a:pt x="4258987" y="781354"/>
                    </a:lnTo>
                    <a:cubicBezTo>
                      <a:pt x="4249525" y="781354"/>
                      <a:pt x="4241856" y="774798"/>
                      <a:pt x="4241856" y="766711"/>
                    </a:cubicBezTo>
                    <a:lnTo>
                      <a:pt x="4241857" y="766711"/>
                    </a:lnTo>
                    <a:cubicBezTo>
                      <a:pt x="4241857" y="758623"/>
                      <a:pt x="4249527" y="752067"/>
                      <a:pt x="4258988" y="752067"/>
                    </a:cubicBezTo>
                    <a:close/>
                    <a:moveTo>
                      <a:pt x="3744001" y="746779"/>
                    </a:moveTo>
                    <a:lnTo>
                      <a:pt x="3832029" y="746779"/>
                    </a:lnTo>
                    <a:cubicBezTo>
                      <a:pt x="3848454" y="746779"/>
                      <a:pt x="3861770" y="758161"/>
                      <a:pt x="3861770" y="772202"/>
                    </a:cubicBezTo>
                    <a:cubicBezTo>
                      <a:pt x="3861770" y="786242"/>
                      <a:pt x="3848454" y="797625"/>
                      <a:pt x="3832029" y="797625"/>
                    </a:cubicBezTo>
                    <a:lnTo>
                      <a:pt x="3744001" y="797625"/>
                    </a:lnTo>
                    <a:cubicBezTo>
                      <a:pt x="3727575" y="797625"/>
                      <a:pt x="3714260" y="786242"/>
                      <a:pt x="3714260" y="772202"/>
                    </a:cubicBezTo>
                    <a:cubicBezTo>
                      <a:pt x="3714260" y="758161"/>
                      <a:pt x="3727575" y="746779"/>
                      <a:pt x="3744001" y="746779"/>
                    </a:cubicBezTo>
                    <a:close/>
                    <a:moveTo>
                      <a:pt x="4490490" y="744745"/>
                    </a:moveTo>
                    <a:lnTo>
                      <a:pt x="4554732" y="744745"/>
                    </a:lnTo>
                    <a:cubicBezTo>
                      <a:pt x="4581669" y="744745"/>
                      <a:pt x="4603506" y="763411"/>
                      <a:pt x="4603506" y="786438"/>
                    </a:cubicBezTo>
                    <a:cubicBezTo>
                      <a:pt x="4603506" y="809464"/>
                      <a:pt x="4581669" y="828131"/>
                      <a:pt x="4554732" y="828131"/>
                    </a:cubicBezTo>
                    <a:lnTo>
                      <a:pt x="4490490" y="828131"/>
                    </a:lnTo>
                    <a:cubicBezTo>
                      <a:pt x="4463553" y="828131"/>
                      <a:pt x="4441715" y="809464"/>
                      <a:pt x="4441715" y="786438"/>
                    </a:cubicBezTo>
                    <a:cubicBezTo>
                      <a:pt x="4441715" y="763411"/>
                      <a:pt x="4463553" y="744745"/>
                      <a:pt x="4490490" y="744745"/>
                    </a:cubicBezTo>
                    <a:close/>
                    <a:moveTo>
                      <a:pt x="4629652" y="742713"/>
                    </a:moveTo>
                    <a:lnTo>
                      <a:pt x="4753373" y="742713"/>
                    </a:lnTo>
                    <a:cubicBezTo>
                      <a:pt x="4767828" y="742713"/>
                      <a:pt x="4779546" y="752730"/>
                      <a:pt x="4779546" y="765086"/>
                    </a:cubicBezTo>
                    <a:cubicBezTo>
                      <a:pt x="4779546" y="777442"/>
                      <a:pt x="4767828" y="787458"/>
                      <a:pt x="4753373" y="787458"/>
                    </a:cubicBezTo>
                    <a:lnTo>
                      <a:pt x="4629652" y="787458"/>
                    </a:lnTo>
                    <a:cubicBezTo>
                      <a:pt x="4615197" y="787458"/>
                      <a:pt x="4603480" y="777442"/>
                      <a:pt x="4603480" y="765086"/>
                    </a:cubicBezTo>
                    <a:cubicBezTo>
                      <a:pt x="4603480" y="752730"/>
                      <a:pt x="4615197" y="742713"/>
                      <a:pt x="4629652" y="742713"/>
                    </a:cubicBezTo>
                    <a:close/>
                    <a:moveTo>
                      <a:pt x="316444" y="742713"/>
                    </a:moveTo>
                    <a:lnTo>
                      <a:pt x="440165" y="742713"/>
                    </a:lnTo>
                    <a:cubicBezTo>
                      <a:pt x="454620" y="742713"/>
                      <a:pt x="466338" y="752730"/>
                      <a:pt x="466338" y="765086"/>
                    </a:cubicBezTo>
                    <a:cubicBezTo>
                      <a:pt x="466338" y="777442"/>
                      <a:pt x="454620" y="787458"/>
                      <a:pt x="440165" y="787458"/>
                    </a:cubicBezTo>
                    <a:lnTo>
                      <a:pt x="316444" y="787458"/>
                    </a:lnTo>
                    <a:cubicBezTo>
                      <a:pt x="301989" y="787458"/>
                      <a:pt x="290272" y="777442"/>
                      <a:pt x="290272" y="765086"/>
                    </a:cubicBezTo>
                    <a:cubicBezTo>
                      <a:pt x="290272" y="752730"/>
                      <a:pt x="301989" y="742713"/>
                      <a:pt x="316444" y="742713"/>
                    </a:cubicBezTo>
                    <a:close/>
                    <a:moveTo>
                      <a:pt x="4865199" y="738647"/>
                    </a:moveTo>
                    <a:lnTo>
                      <a:pt x="4969887" y="738647"/>
                    </a:lnTo>
                    <a:cubicBezTo>
                      <a:pt x="5002739" y="738647"/>
                      <a:pt x="5029369" y="761411"/>
                      <a:pt x="5029369" y="789492"/>
                    </a:cubicBezTo>
                    <a:cubicBezTo>
                      <a:pt x="5029369" y="817573"/>
                      <a:pt x="5002739" y="840337"/>
                      <a:pt x="4969887" y="840337"/>
                    </a:cubicBezTo>
                    <a:lnTo>
                      <a:pt x="4865199" y="840337"/>
                    </a:lnTo>
                    <a:cubicBezTo>
                      <a:pt x="4832348" y="840337"/>
                      <a:pt x="4805718" y="817573"/>
                      <a:pt x="4805718" y="789492"/>
                    </a:cubicBezTo>
                    <a:cubicBezTo>
                      <a:pt x="4805718" y="761411"/>
                      <a:pt x="4832348" y="738647"/>
                      <a:pt x="4865199" y="738647"/>
                    </a:cubicBezTo>
                    <a:close/>
                    <a:moveTo>
                      <a:pt x="551991" y="738647"/>
                    </a:moveTo>
                    <a:lnTo>
                      <a:pt x="656679" y="738647"/>
                    </a:lnTo>
                    <a:cubicBezTo>
                      <a:pt x="689531" y="738647"/>
                      <a:pt x="716161" y="761411"/>
                      <a:pt x="716161" y="789492"/>
                    </a:cubicBezTo>
                    <a:cubicBezTo>
                      <a:pt x="716161" y="817573"/>
                      <a:pt x="689531" y="840337"/>
                      <a:pt x="656679" y="840337"/>
                    </a:cubicBezTo>
                    <a:lnTo>
                      <a:pt x="551991" y="840337"/>
                    </a:lnTo>
                    <a:cubicBezTo>
                      <a:pt x="519139" y="840337"/>
                      <a:pt x="492510" y="817573"/>
                      <a:pt x="492510" y="789492"/>
                    </a:cubicBezTo>
                    <a:cubicBezTo>
                      <a:pt x="492510" y="761411"/>
                      <a:pt x="519139" y="738647"/>
                      <a:pt x="551991" y="738647"/>
                    </a:cubicBezTo>
                    <a:close/>
                    <a:moveTo>
                      <a:pt x="6280562" y="737121"/>
                    </a:moveTo>
                    <a:lnTo>
                      <a:pt x="6297814" y="737121"/>
                    </a:lnTo>
                    <a:cubicBezTo>
                      <a:pt x="6315717" y="737121"/>
                      <a:pt x="6330230" y="749527"/>
                      <a:pt x="6330230" y="764831"/>
                    </a:cubicBezTo>
                    <a:lnTo>
                      <a:pt x="6330229" y="764831"/>
                    </a:lnTo>
                    <a:cubicBezTo>
                      <a:pt x="6330229" y="780135"/>
                      <a:pt x="6315716" y="792540"/>
                      <a:pt x="6297813" y="792540"/>
                    </a:cubicBezTo>
                    <a:lnTo>
                      <a:pt x="6280562" y="792540"/>
                    </a:lnTo>
                    <a:cubicBezTo>
                      <a:pt x="6271610" y="792540"/>
                      <a:pt x="6263506" y="789438"/>
                      <a:pt x="6257640" y="784424"/>
                    </a:cubicBezTo>
                    <a:lnTo>
                      <a:pt x="6248145" y="764830"/>
                    </a:lnTo>
                    <a:lnTo>
                      <a:pt x="6257640" y="745237"/>
                    </a:lnTo>
                    <a:cubicBezTo>
                      <a:pt x="6263506" y="740222"/>
                      <a:pt x="6271610" y="737121"/>
                      <a:pt x="6280562" y="737121"/>
                    </a:cubicBezTo>
                    <a:close/>
                    <a:moveTo>
                      <a:pt x="1967353" y="737121"/>
                    </a:moveTo>
                    <a:lnTo>
                      <a:pt x="1984605" y="737121"/>
                    </a:lnTo>
                    <a:cubicBezTo>
                      <a:pt x="2002509" y="737121"/>
                      <a:pt x="2017022" y="749527"/>
                      <a:pt x="2017022" y="764831"/>
                    </a:cubicBezTo>
                    <a:lnTo>
                      <a:pt x="2017021" y="764831"/>
                    </a:lnTo>
                    <a:cubicBezTo>
                      <a:pt x="2017021" y="780135"/>
                      <a:pt x="2002508" y="792540"/>
                      <a:pt x="1984605" y="792540"/>
                    </a:cubicBezTo>
                    <a:lnTo>
                      <a:pt x="1967353" y="792540"/>
                    </a:lnTo>
                    <a:cubicBezTo>
                      <a:pt x="1958402" y="792540"/>
                      <a:pt x="1950298" y="789438"/>
                      <a:pt x="1944432" y="784424"/>
                    </a:cubicBezTo>
                    <a:lnTo>
                      <a:pt x="1934937" y="764830"/>
                    </a:lnTo>
                    <a:lnTo>
                      <a:pt x="1944432" y="745237"/>
                    </a:lnTo>
                    <a:cubicBezTo>
                      <a:pt x="1950298" y="740222"/>
                      <a:pt x="1958402" y="737121"/>
                      <a:pt x="1967353" y="737121"/>
                    </a:cubicBezTo>
                    <a:close/>
                    <a:moveTo>
                      <a:pt x="6110741" y="736613"/>
                    </a:moveTo>
                    <a:lnTo>
                      <a:pt x="6174983" y="736613"/>
                    </a:lnTo>
                    <a:cubicBezTo>
                      <a:pt x="6201920" y="736613"/>
                      <a:pt x="6223757" y="755279"/>
                      <a:pt x="6223757" y="778306"/>
                    </a:cubicBezTo>
                    <a:cubicBezTo>
                      <a:pt x="6223757" y="801332"/>
                      <a:pt x="6201920" y="819999"/>
                      <a:pt x="6174983" y="819999"/>
                    </a:cubicBezTo>
                    <a:lnTo>
                      <a:pt x="6110741" y="819999"/>
                    </a:lnTo>
                    <a:cubicBezTo>
                      <a:pt x="6083804" y="819999"/>
                      <a:pt x="6061967" y="801332"/>
                      <a:pt x="6061967" y="778306"/>
                    </a:cubicBezTo>
                    <a:cubicBezTo>
                      <a:pt x="6061967" y="755279"/>
                      <a:pt x="6083804" y="736613"/>
                      <a:pt x="6110741" y="736613"/>
                    </a:cubicBezTo>
                    <a:close/>
                    <a:moveTo>
                      <a:pt x="1797533" y="736613"/>
                    </a:moveTo>
                    <a:lnTo>
                      <a:pt x="1861775" y="736613"/>
                    </a:lnTo>
                    <a:cubicBezTo>
                      <a:pt x="1888712" y="736613"/>
                      <a:pt x="1910549" y="755279"/>
                      <a:pt x="1910549" y="778306"/>
                    </a:cubicBezTo>
                    <a:cubicBezTo>
                      <a:pt x="1910549" y="801332"/>
                      <a:pt x="1888712" y="819999"/>
                      <a:pt x="1861775" y="819999"/>
                    </a:cubicBezTo>
                    <a:lnTo>
                      <a:pt x="1797533" y="819999"/>
                    </a:lnTo>
                    <a:cubicBezTo>
                      <a:pt x="1770596" y="819999"/>
                      <a:pt x="1748758" y="801332"/>
                      <a:pt x="1748758" y="778306"/>
                    </a:cubicBezTo>
                    <a:cubicBezTo>
                      <a:pt x="1748758" y="755279"/>
                      <a:pt x="1770596" y="736613"/>
                      <a:pt x="1797533" y="736613"/>
                    </a:cubicBezTo>
                    <a:close/>
                    <a:moveTo>
                      <a:pt x="2849989" y="736102"/>
                    </a:moveTo>
                    <a:lnTo>
                      <a:pt x="2938021" y="736102"/>
                    </a:lnTo>
                    <a:cubicBezTo>
                      <a:pt x="2954447" y="736102"/>
                      <a:pt x="2967762" y="747484"/>
                      <a:pt x="2967762" y="761525"/>
                    </a:cubicBezTo>
                    <a:cubicBezTo>
                      <a:pt x="2967762" y="775565"/>
                      <a:pt x="2954447" y="786948"/>
                      <a:pt x="2938021" y="786948"/>
                    </a:cubicBezTo>
                    <a:lnTo>
                      <a:pt x="2849989" y="786948"/>
                    </a:lnTo>
                    <a:cubicBezTo>
                      <a:pt x="2833563" y="786948"/>
                      <a:pt x="2820247" y="775565"/>
                      <a:pt x="2820247" y="761525"/>
                    </a:cubicBezTo>
                    <a:cubicBezTo>
                      <a:pt x="2820247" y="747484"/>
                      <a:pt x="2833563" y="736102"/>
                      <a:pt x="2849989" y="736102"/>
                    </a:cubicBezTo>
                    <a:close/>
                    <a:moveTo>
                      <a:pt x="5079336" y="732544"/>
                    </a:moveTo>
                    <a:lnTo>
                      <a:pt x="5203049" y="732544"/>
                    </a:lnTo>
                    <a:cubicBezTo>
                      <a:pt x="5217503" y="732544"/>
                      <a:pt x="5229221" y="742561"/>
                      <a:pt x="5229221" y="754916"/>
                    </a:cubicBezTo>
                    <a:cubicBezTo>
                      <a:pt x="5229221" y="767272"/>
                      <a:pt x="5217503" y="777289"/>
                      <a:pt x="5203049" y="777289"/>
                    </a:cubicBezTo>
                    <a:lnTo>
                      <a:pt x="5079336" y="777289"/>
                    </a:lnTo>
                    <a:cubicBezTo>
                      <a:pt x="5064881" y="777289"/>
                      <a:pt x="5053163" y="767272"/>
                      <a:pt x="5053163" y="754916"/>
                    </a:cubicBezTo>
                    <a:cubicBezTo>
                      <a:pt x="5053163" y="742561"/>
                      <a:pt x="5064881" y="732544"/>
                      <a:pt x="5079336" y="732544"/>
                    </a:cubicBezTo>
                    <a:close/>
                    <a:moveTo>
                      <a:pt x="766128" y="732544"/>
                    </a:moveTo>
                    <a:lnTo>
                      <a:pt x="889841" y="732544"/>
                    </a:lnTo>
                    <a:cubicBezTo>
                      <a:pt x="904295" y="732544"/>
                      <a:pt x="916013" y="742561"/>
                      <a:pt x="916013" y="754916"/>
                    </a:cubicBezTo>
                    <a:cubicBezTo>
                      <a:pt x="916013" y="767272"/>
                      <a:pt x="904295" y="777289"/>
                      <a:pt x="889841" y="777289"/>
                    </a:cubicBezTo>
                    <a:lnTo>
                      <a:pt x="766128" y="777289"/>
                    </a:lnTo>
                    <a:cubicBezTo>
                      <a:pt x="751673" y="777289"/>
                      <a:pt x="739955" y="767272"/>
                      <a:pt x="739955" y="754916"/>
                    </a:cubicBezTo>
                    <a:cubicBezTo>
                      <a:pt x="739955" y="742561"/>
                      <a:pt x="751673" y="732544"/>
                      <a:pt x="766128" y="732544"/>
                    </a:cubicBezTo>
                    <a:close/>
                    <a:moveTo>
                      <a:pt x="6339966" y="732543"/>
                    </a:moveTo>
                    <a:lnTo>
                      <a:pt x="6474775" y="732543"/>
                    </a:lnTo>
                    <a:lnTo>
                      <a:pt x="6484003" y="754917"/>
                    </a:lnTo>
                    <a:lnTo>
                      <a:pt x="6387927" y="754917"/>
                    </a:lnTo>
                    <a:cubicBezTo>
                      <a:pt x="6371501" y="754917"/>
                      <a:pt x="6356631" y="749226"/>
                      <a:pt x="6345867" y="740025"/>
                    </a:cubicBezTo>
                    <a:close/>
                    <a:moveTo>
                      <a:pt x="5801894" y="732543"/>
                    </a:moveTo>
                    <a:lnTo>
                      <a:pt x="5855704" y="732543"/>
                    </a:lnTo>
                    <a:lnTo>
                      <a:pt x="5854792" y="734425"/>
                    </a:lnTo>
                    <a:cubicBezTo>
                      <a:pt x="5850271" y="738290"/>
                      <a:pt x="5844025" y="740680"/>
                      <a:pt x="5837127" y="740680"/>
                    </a:cubicBezTo>
                    <a:lnTo>
                      <a:pt x="5820471" y="740680"/>
                    </a:lnTo>
                    <a:cubicBezTo>
                      <a:pt x="5813572" y="740680"/>
                      <a:pt x="5807327" y="738290"/>
                      <a:pt x="5802806" y="734425"/>
                    </a:cubicBezTo>
                    <a:close/>
                    <a:moveTo>
                      <a:pt x="5667176" y="732543"/>
                    </a:moveTo>
                    <a:lnTo>
                      <a:pt x="5771527" y="732543"/>
                    </a:lnTo>
                    <a:lnTo>
                      <a:pt x="5768789" y="738196"/>
                    </a:lnTo>
                    <a:cubicBezTo>
                      <a:pt x="5764052" y="742244"/>
                      <a:pt x="5757509" y="744748"/>
                      <a:pt x="5750281" y="744748"/>
                    </a:cubicBezTo>
                    <a:lnTo>
                      <a:pt x="5688422" y="744748"/>
                    </a:lnTo>
                    <a:cubicBezTo>
                      <a:pt x="5681195" y="744748"/>
                      <a:pt x="5674651" y="742244"/>
                      <a:pt x="5669915" y="738196"/>
                    </a:cubicBezTo>
                    <a:close/>
                    <a:moveTo>
                      <a:pt x="5500249" y="732543"/>
                    </a:moveTo>
                    <a:lnTo>
                      <a:pt x="5638668" y="732543"/>
                    </a:lnTo>
                    <a:lnTo>
                      <a:pt x="5640836" y="737020"/>
                    </a:lnTo>
                    <a:lnTo>
                      <a:pt x="5640835" y="737020"/>
                    </a:lnTo>
                    <a:cubicBezTo>
                      <a:pt x="5640835" y="745107"/>
                      <a:pt x="5633166" y="751663"/>
                      <a:pt x="5623705" y="751663"/>
                    </a:cubicBezTo>
                    <a:lnTo>
                      <a:pt x="5515210" y="751662"/>
                    </a:lnTo>
                    <a:cubicBezTo>
                      <a:pt x="5510480" y="751662"/>
                      <a:pt x="5506197" y="750023"/>
                      <a:pt x="5503097" y="747373"/>
                    </a:cubicBezTo>
                    <a:lnTo>
                      <a:pt x="5498079" y="737019"/>
                    </a:lnTo>
                    <a:close/>
                    <a:moveTo>
                      <a:pt x="5300722" y="732543"/>
                    </a:moveTo>
                    <a:lnTo>
                      <a:pt x="5428958" y="732543"/>
                    </a:lnTo>
                    <a:lnTo>
                      <a:pt x="5440337" y="734507"/>
                    </a:lnTo>
                    <a:cubicBezTo>
                      <a:pt x="5461686" y="742225"/>
                      <a:pt x="5476666" y="760296"/>
                      <a:pt x="5476666" y="781357"/>
                    </a:cubicBezTo>
                    <a:cubicBezTo>
                      <a:pt x="5476666" y="809438"/>
                      <a:pt x="5450035" y="832202"/>
                      <a:pt x="5417184" y="832202"/>
                    </a:cubicBezTo>
                    <a:lnTo>
                      <a:pt x="5312496" y="832202"/>
                    </a:lnTo>
                    <a:cubicBezTo>
                      <a:pt x="5279645" y="832202"/>
                      <a:pt x="5253014" y="809438"/>
                      <a:pt x="5253014" y="781357"/>
                    </a:cubicBezTo>
                    <a:cubicBezTo>
                      <a:pt x="5253014" y="760296"/>
                      <a:pt x="5267994" y="742225"/>
                      <a:pt x="5289343" y="734507"/>
                    </a:cubicBezTo>
                    <a:close/>
                    <a:moveTo>
                      <a:pt x="4234148" y="732543"/>
                    </a:moveTo>
                    <a:lnTo>
                      <a:pt x="4378049" y="732543"/>
                    </a:lnTo>
                    <a:lnTo>
                      <a:pt x="4360822" y="738643"/>
                    </a:lnTo>
                    <a:lnTo>
                      <a:pt x="4251374" y="738643"/>
                    </a:lnTo>
                    <a:close/>
                    <a:moveTo>
                      <a:pt x="4076701" y="732543"/>
                    </a:moveTo>
                    <a:lnTo>
                      <a:pt x="4197638" y="732543"/>
                    </a:lnTo>
                    <a:lnTo>
                      <a:pt x="4212082" y="737658"/>
                    </a:lnTo>
                    <a:lnTo>
                      <a:pt x="4220444" y="754914"/>
                    </a:lnTo>
                    <a:lnTo>
                      <a:pt x="4212082" y="772171"/>
                    </a:lnTo>
                    <a:cubicBezTo>
                      <a:pt x="4206915" y="776587"/>
                      <a:pt x="4199777" y="779319"/>
                      <a:pt x="4191894" y="779319"/>
                    </a:cubicBezTo>
                    <a:lnTo>
                      <a:pt x="4082446" y="779319"/>
                    </a:lnTo>
                    <a:cubicBezTo>
                      <a:pt x="4066677" y="779319"/>
                      <a:pt x="4053895" y="768392"/>
                      <a:pt x="4053895" y="754914"/>
                    </a:cubicBezTo>
                    <a:lnTo>
                      <a:pt x="4053896" y="754914"/>
                    </a:lnTo>
                    <a:cubicBezTo>
                      <a:pt x="4053896" y="748174"/>
                      <a:pt x="4057092" y="742073"/>
                      <a:pt x="4062258" y="737657"/>
                    </a:cubicBezTo>
                    <a:close/>
                    <a:moveTo>
                      <a:pt x="3886393" y="732543"/>
                    </a:moveTo>
                    <a:lnTo>
                      <a:pt x="4013212" y="732543"/>
                    </a:lnTo>
                    <a:lnTo>
                      <a:pt x="4023561" y="753898"/>
                    </a:lnTo>
                    <a:cubicBezTo>
                      <a:pt x="4023561" y="776925"/>
                      <a:pt x="4001724" y="795591"/>
                      <a:pt x="3974786" y="795591"/>
                    </a:cubicBezTo>
                    <a:lnTo>
                      <a:pt x="3924820" y="795591"/>
                    </a:lnTo>
                    <a:cubicBezTo>
                      <a:pt x="3897883" y="795591"/>
                      <a:pt x="3876046" y="776925"/>
                      <a:pt x="3876046" y="753898"/>
                    </a:cubicBezTo>
                    <a:close/>
                    <a:moveTo>
                      <a:pt x="3518527" y="732543"/>
                    </a:moveTo>
                    <a:lnTo>
                      <a:pt x="3679204" y="732543"/>
                    </a:lnTo>
                    <a:lnTo>
                      <a:pt x="3671006" y="749462"/>
                    </a:lnTo>
                    <a:cubicBezTo>
                      <a:pt x="3664493" y="755029"/>
                      <a:pt x="3655496" y="758472"/>
                      <a:pt x="3645560" y="758472"/>
                    </a:cubicBezTo>
                    <a:lnTo>
                      <a:pt x="3552171" y="758472"/>
                    </a:lnTo>
                    <a:cubicBezTo>
                      <a:pt x="3542233" y="758472"/>
                      <a:pt x="3533237" y="755029"/>
                      <a:pt x="3526725" y="749462"/>
                    </a:cubicBezTo>
                    <a:close/>
                    <a:moveTo>
                      <a:pt x="3325252" y="732543"/>
                    </a:moveTo>
                    <a:lnTo>
                      <a:pt x="3483469" y="732543"/>
                    </a:lnTo>
                    <a:lnTo>
                      <a:pt x="3487040" y="739914"/>
                    </a:lnTo>
                    <a:lnTo>
                      <a:pt x="3476500" y="761665"/>
                    </a:lnTo>
                    <a:cubicBezTo>
                      <a:pt x="3469988" y="767231"/>
                      <a:pt x="3460991" y="770675"/>
                      <a:pt x="3451054" y="770675"/>
                    </a:cubicBezTo>
                    <a:lnTo>
                      <a:pt x="3357666" y="770675"/>
                    </a:lnTo>
                    <a:cubicBezTo>
                      <a:pt x="3337791" y="770675"/>
                      <a:pt x="3321680" y="756902"/>
                      <a:pt x="3321680" y="739914"/>
                    </a:cubicBezTo>
                    <a:close/>
                    <a:moveTo>
                      <a:pt x="3156615" y="732543"/>
                    </a:moveTo>
                    <a:lnTo>
                      <a:pt x="3244057" y="732543"/>
                    </a:lnTo>
                    <a:lnTo>
                      <a:pt x="3252680" y="750338"/>
                    </a:lnTo>
                    <a:cubicBezTo>
                      <a:pt x="3252680" y="767749"/>
                      <a:pt x="3236169" y="781863"/>
                      <a:pt x="3215801" y="781863"/>
                    </a:cubicBezTo>
                    <a:lnTo>
                      <a:pt x="3184871" y="781863"/>
                    </a:lnTo>
                    <a:cubicBezTo>
                      <a:pt x="3164503" y="781863"/>
                      <a:pt x="3147992" y="767749"/>
                      <a:pt x="3147992" y="750338"/>
                    </a:cubicBezTo>
                    <a:close/>
                    <a:moveTo>
                      <a:pt x="2987212" y="732543"/>
                    </a:moveTo>
                    <a:lnTo>
                      <a:pt x="3124378" y="732543"/>
                    </a:lnTo>
                    <a:lnTo>
                      <a:pt x="3129553" y="743221"/>
                    </a:lnTo>
                    <a:cubicBezTo>
                      <a:pt x="3129553" y="766248"/>
                      <a:pt x="3107716" y="784914"/>
                      <a:pt x="3080779" y="784914"/>
                    </a:cubicBezTo>
                    <a:lnTo>
                      <a:pt x="3030813" y="784914"/>
                    </a:lnTo>
                    <a:cubicBezTo>
                      <a:pt x="3003875" y="784914"/>
                      <a:pt x="2982038" y="766248"/>
                      <a:pt x="2982038" y="743221"/>
                    </a:cubicBezTo>
                    <a:close/>
                    <a:moveTo>
                      <a:pt x="2759337" y="732543"/>
                    </a:moveTo>
                    <a:lnTo>
                      <a:pt x="2785392" y="732543"/>
                    </a:lnTo>
                    <a:lnTo>
                      <a:pt x="2788588" y="733674"/>
                    </a:lnTo>
                    <a:cubicBezTo>
                      <a:pt x="2791979" y="736573"/>
                      <a:pt x="2794075" y="740577"/>
                      <a:pt x="2794075" y="744999"/>
                    </a:cubicBezTo>
                    <a:cubicBezTo>
                      <a:pt x="2794075" y="753844"/>
                      <a:pt x="2785688" y="761014"/>
                      <a:pt x="2775340" y="761014"/>
                    </a:cubicBezTo>
                    <a:lnTo>
                      <a:pt x="2769390" y="761014"/>
                    </a:lnTo>
                    <a:cubicBezTo>
                      <a:pt x="2759042" y="761014"/>
                      <a:pt x="2750654" y="753844"/>
                      <a:pt x="2750654" y="744999"/>
                    </a:cubicBezTo>
                    <a:cubicBezTo>
                      <a:pt x="2750654" y="740577"/>
                      <a:pt x="2752751" y="736573"/>
                      <a:pt x="2756141" y="733674"/>
                    </a:cubicBezTo>
                    <a:close/>
                    <a:moveTo>
                      <a:pt x="2595539" y="732543"/>
                    </a:moveTo>
                    <a:lnTo>
                      <a:pt x="2733271" y="732543"/>
                    </a:lnTo>
                    <a:lnTo>
                      <a:pt x="2735784" y="737727"/>
                    </a:lnTo>
                    <a:lnTo>
                      <a:pt x="2730766" y="748082"/>
                    </a:lnTo>
                    <a:cubicBezTo>
                      <a:pt x="2727666" y="750732"/>
                      <a:pt x="2723383" y="752371"/>
                      <a:pt x="2718653" y="752371"/>
                    </a:cubicBezTo>
                    <a:lnTo>
                      <a:pt x="2610157" y="752371"/>
                    </a:lnTo>
                    <a:cubicBezTo>
                      <a:pt x="2600696" y="752371"/>
                      <a:pt x="2593027" y="745815"/>
                      <a:pt x="2593027" y="737727"/>
                    </a:cubicBezTo>
                    <a:close/>
                    <a:moveTo>
                      <a:pt x="2437769" y="732543"/>
                    </a:moveTo>
                    <a:lnTo>
                      <a:pt x="2576979" y="732543"/>
                    </a:lnTo>
                    <a:lnTo>
                      <a:pt x="2578752" y="736202"/>
                    </a:lnTo>
                    <a:lnTo>
                      <a:pt x="2573734" y="746556"/>
                    </a:lnTo>
                    <a:cubicBezTo>
                      <a:pt x="2570634" y="749206"/>
                      <a:pt x="2566351" y="750846"/>
                      <a:pt x="2561621" y="750846"/>
                    </a:cubicBezTo>
                    <a:lnTo>
                      <a:pt x="2453125" y="750846"/>
                    </a:lnTo>
                    <a:cubicBezTo>
                      <a:pt x="2443665" y="750846"/>
                      <a:pt x="2435995" y="744289"/>
                      <a:pt x="2435995" y="736202"/>
                    </a:cubicBezTo>
                    <a:close/>
                    <a:moveTo>
                      <a:pt x="2262520" y="732543"/>
                    </a:moveTo>
                    <a:lnTo>
                      <a:pt x="2409019" y="732543"/>
                    </a:lnTo>
                    <a:lnTo>
                      <a:pt x="2410430" y="733043"/>
                    </a:lnTo>
                    <a:cubicBezTo>
                      <a:pt x="2414466" y="736493"/>
                      <a:pt x="2416963" y="741259"/>
                      <a:pt x="2416963" y="746524"/>
                    </a:cubicBezTo>
                    <a:cubicBezTo>
                      <a:pt x="2416963" y="757054"/>
                      <a:pt x="2406977" y="765590"/>
                      <a:pt x="2394658" y="765590"/>
                    </a:cubicBezTo>
                    <a:lnTo>
                      <a:pt x="2276881" y="765590"/>
                    </a:lnTo>
                    <a:cubicBezTo>
                      <a:pt x="2264563" y="765590"/>
                      <a:pt x="2254576" y="757054"/>
                      <a:pt x="2254576" y="746524"/>
                    </a:cubicBezTo>
                    <a:cubicBezTo>
                      <a:pt x="2254576" y="741259"/>
                      <a:pt x="2257073" y="736493"/>
                      <a:pt x="2261110" y="733043"/>
                    </a:cubicBezTo>
                    <a:close/>
                    <a:moveTo>
                      <a:pt x="2026758" y="732543"/>
                    </a:moveTo>
                    <a:lnTo>
                      <a:pt x="2114793" y="732543"/>
                    </a:lnTo>
                    <a:lnTo>
                      <a:pt x="2135800" y="732543"/>
                    </a:lnTo>
                    <a:lnTo>
                      <a:pt x="2161567" y="732543"/>
                    </a:lnTo>
                    <a:lnTo>
                      <a:pt x="2170795" y="754917"/>
                    </a:lnTo>
                    <a:lnTo>
                      <a:pt x="2151876" y="754917"/>
                    </a:lnTo>
                    <a:lnTo>
                      <a:pt x="2144501" y="770137"/>
                    </a:lnTo>
                    <a:lnTo>
                      <a:pt x="2132108" y="774525"/>
                    </a:lnTo>
                    <a:lnTo>
                      <a:pt x="2124021" y="754917"/>
                    </a:lnTo>
                    <a:lnTo>
                      <a:pt x="2074719" y="754917"/>
                    </a:lnTo>
                    <a:cubicBezTo>
                      <a:pt x="2058293" y="754917"/>
                      <a:pt x="2043423" y="749226"/>
                      <a:pt x="2032659" y="740025"/>
                    </a:cubicBezTo>
                    <a:close/>
                    <a:moveTo>
                      <a:pt x="1488686" y="732543"/>
                    </a:moveTo>
                    <a:lnTo>
                      <a:pt x="1542495" y="732543"/>
                    </a:lnTo>
                    <a:lnTo>
                      <a:pt x="1541583" y="734425"/>
                    </a:lnTo>
                    <a:cubicBezTo>
                      <a:pt x="1537063" y="738290"/>
                      <a:pt x="1530817" y="740680"/>
                      <a:pt x="1523919" y="740680"/>
                    </a:cubicBezTo>
                    <a:lnTo>
                      <a:pt x="1507263" y="740680"/>
                    </a:lnTo>
                    <a:cubicBezTo>
                      <a:pt x="1500364" y="740680"/>
                      <a:pt x="1494118" y="738290"/>
                      <a:pt x="1489598" y="734425"/>
                    </a:cubicBezTo>
                    <a:close/>
                    <a:moveTo>
                      <a:pt x="1353968" y="732543"/>
                    </a:moveTo>
                    <a:lnTo>
                      <a:pt x="1458318" y="732543"/>
                    </a:lnTo>
                    <a:lnTo>
                      <a:pt x="1455580" y="738196"/>
                    </a:lnTo>
                    <a:cubicBezTo>
                      <a:pt x="1450843" y="742244"/>
                      <a:pt x="1444301" y="744748"/>
                      <a:pt x="1437073" y="744748"/>
                    </a:cubicBezTo>
                    <a:lnTo>
                      <a:pt x="1375214" y="744748"/>
                    </a:lnTo>
                    <a:cubicBezTo>
                      <a:pt x="1367987" y="744748"/>
                      <a:pt x="1361443" y="742244"/>
                      <a:pt x="1356707" y="738196"/>
                    </a:cubicBezTo>
                    <a:close/>
                    <a:moveTo>
                      <a:pt x="1187041" y="732543"/>
                    </a:moveTo>
                    <a:lnTo>
                      <a:pt x="1325460" y="732543"/>
                    </a:lnTo>
                    <a:lnTo>
                      <a:pt x="1327628" y="737020"/>
                    </a:lnTo>
                    <a:lnTo>
                      <a:pt x="1327627" y="737020"/>
                    </a:lnTo>
                    <a:cubicBezTo>
                      <a:pt x="1327627" y="745107"/>
                      <a:pt x="1319958" y="751663"/>
                      <a:pt x="1310497" y="751663"/>
                    </a:cubicBezTo>
                    <a:lnTo>
                      <a:pt x="1202002" y="751662"/>
                    </a:lnTo>
                    <a:cubicBezTo>
                      <a:pt x="1197272" y="751662"/>
                      <a:pt x="1192989" y="750023"/>
                      <a:pt x="1189889" y="747373"/>
                    </a:cubicBezTo>
                    <a:lnTo>
                      <a:pt x="1184871" y="737019"/>
                    </a:lnTo>
                    <a:close/>
                    <a:moveTo>
                      <a:pt x="987514" y="732543"/>
                    </a:moveTo>
                    <a:lnTo>
                      <a:pt x="1115750" y="732543"/>
                    </a:lnTo>
                    <a:lnTo>
                      <a:pt x="1127129" y="734507"/>
                    </a:lnTo>
                    <a:cubicBezTo>
                      <a:pt x="1148478" y="742225"/>
                      <a:pt x="1163458" y="760296"/>
                      <a:pt x="1163458" y="781357"/>
                    </a:cubicBezTo>
                    <a:cubicBezTo>
                      <a:pt x="1163458" y="809438"/>
                      <a:pt x="1136827" y="832202"/>
                      <a:pt x="1103976" y="832202"/>
                    </a:cubicBezTo>
                    <a:lnTo>
                      <a:pt x="999288" y="832202"/>
                    </a:lnTo>
                    <a:cubicBezTo>
                      <a:pt x="966437" y="832202"/>
                      <a:pt x="939806" y="809438"/>
                      <a:pt x="939806" y="781357"/>
                    </a:cubicBezTo>
                    <a:cubicBezTo>
                      <a:pt x="939806" y="760296"/>
                      <a:pt x="954786" y="742225"/>
                      <a:pt x="976135" y="734507"/>
                    </a:cubicBezTo>
                    <a:close/>
                    <a:moveTo>
                      <a:pt x="4453363" y="717215"/>
                    </a:moveTo>
                    <a:lnTo>
                      <a:pt x="4553094" y="717215"/>
                    </a:lnTo>
                    <a:lnTo>
                      <a:pt x="4568791" y="722772"/>
                    </a:lnTo>
                    <a:lnTo>
                      <a:pt x="4437665" y="722772"/>
                    </a:lnTo>
                    <a:close/>
                    <a:moveTo>
                      <a:pt x="523065" y="717215"/>
                    </a:moveTo>
                    <a:lnTo>
                      <a:pt x="622796" y="717215"/>
                    </a:lnTo>
                    <a:lnTo>
                      <a:pt x="638493" y="722772"/>
                    </a:lnTo>
                    <a:lnTo>
                      <a:pt x="507368" y="722772"/>
                    </a:lnTo>
                    <a:close/>
                    <a:moveTo>
                      <a:pt x="3108118" y="715358"/>
                    </a:moveTo>
                    <a:lnTo>
                      <a:pt x="3123295" y="715358"/>
                    </a:lnTo>
                    <a:cubicBezTo>
                      <a:pt x="3129582" y="715358"/>
                      <a:pt x="3135273" y="717536"/>
                      <a:pt x="3139393" y="721057"/>
                    </a:cubicBezTo>
                    <a:lnTo>
                      <a:pt x="3140223" y="722772"/>
                    </a:lnTo>
                    <a:lnTo>
                      <a:pt x="3091190" y="722772"/>
                    </a:lnTo>
                    <a:lnTo>
                      <a:pt x="3092021" y="721057"/>
                    </a:lnTo>
                    <a:cubicBezTo>
                      <a:pt x="3096141" y="717536"/>
                      <a:pt x="3101833" y="715358"/>
                      <a:pt x="3108118" y="715358"/>
                    </a:cubicBezTo>
                    <a:close/>
                    <a:moveTo>
                      <a:pt x="3187254" y="711651"/>
                    </a:moveTo>
                    <a:lnTo>
                      <a:pt x="3243621" y="711651"/>
                    </a:lnTo>
                    <a:cubicBezTo>
                      <a:pt x="3250208" y="711651"/>
                      <a:pt x="3256170" y="713932"/>
                      <a:pt x="3260486" y="717622"/>
                    </a:cubicBezTo>
                    <a:lnTo>
                      <a:pt x="3262981" y="722772"/>
                    </a:lnTo>
                    <a:lnTo>
                      <a:pt x="3167894" y="722772"/>
                    </a:lnTo>
                    <a:lnTo>
                      <a:pt x="3170389" y="717622"/>
                    </a:lnTo>
                    <a:cubicBezTo>
                      <a:pt x="3174706" y="713932"/>
                      <a:pt x="3180668" y="711651"/>
                      <a:pt x="3187254" y="711651"/>
                    </a:cubicBezTo>
                    <a:close/>
                    <a:moveTo>
                      <a:pt x="6092837" y="706095"/>
                    </a:moveTo>
                    <a:lnTo>
                      <a:pt x="6191701" y="706095"/>
                    </a:lnTo>
                    <a:cubicBezTo>
                      <a:pt x="6200321" y="706095"/>
                      <a:pt x="6207310" y="712069"/>
                      <a:pt x="6207310" y="719438"/>
                    </a:cubicBezTo>
                    <a:lnTo>
                      <a:pt x="6205695" y="722772"/>
                    </a:lnTo>
                    <a:lnTo>
                      <a:pt x="6078842" y="722772"/>
                    </a:lnTo>
                    <a:lnTo>
                      <a:pt x="6077227" y="719438"/>
                    </a:lnTo>
                    <a:lnTo>
                      <a:pt x="6081799" y="710003"/>
                    </a:lnTo>
                    <a:cubicBezTo>
                      <a:pt x="6084624" y="707588"/>
                      <a:pt x="6088527" y="706095"/>
                      <a:pt x="6092837" y="706095"/>
                    </a:cubicBezTo>
                    <a:close/>
                    <a:moveTo>
                      <a:pt x="2162539" y="706095"/>
                    </a:moveTo>
                    <a:lnTo>
                      <a:pt x="2261404" y="706095"/>
                    </a:lnTo>
                    <a:cubicBezTo>
                      <a:pt x="2270024" y="706095"/>
                      <a:pt x="2277013" y="712069"/>
                      <a:pt x="2277013" y="719438"/>
                    </a:cubicBezTo>
                    <a:lnTo>
                      <a:pt x="2275396" y="722772"/>
                    </a:lnTo>
                    <a:lnTo>
                      <a:pt x="2148545" y="722772"/>
                    </a:lnTo>
                    <a:lnTo>
                      <a:pt x="2146929" y="719438"/>
                    </a:lnTo>
                    <a:lnTo>
                      <a:pt x="2151502" y="710003"/>
                    </a:lnTo>
                    <a:cubicBezTo>
                      <a:pt x="2154327" y="707588"/>
                      <a:pt x="2158229" y="706095"/>
                      <a:pt x="2162539" y="706095"/>
                    </a:cubicBezTo>
                    <a:close/>
                    <a:moveTo>
                      <a:pt x="3302593" y="705350"/>
                    </a:moveTo>
                    <a:lnTo>
                      <a:pt x="3401456" y="705351"/>
                    </a:lnTo>
                    <a:cubicBezTo>
                      <a:pt x="3405766" y="705351"/>
                      <a:pt x="3409669" y="706844"/>
                      <a:pt x="3412494" y="709259"/>
                    </a:cubicBezTo>
                    <a:lnTo>
                      <a:pt x="3417067" y="718694"/>
                    </a:lnTo>
                    <a:lnTo>
                      <a:pt x="3415089" y="722772"/>
                    </a:lnTo>
                    <a:lnTo>
                      <a:pt x="3288959" y="722772"/>
                    </a:lnTo>
                    <a:lnTo>
                      <a:pt x="3286983" y="718694"/>
                    </a:lnTo>
                    <a:lnTo>
                      <a:pt x="3286984" y="718694"/>
                    </a:lnTo>
                    <a:cubicBezTo>
                      <a:pt x="3286984" y="711325"/>
                      <a:pt x="3293973" y="705350"/>
                      <a:pt x="3302593" y="705350"/>
                    </a:cubicBezTo>
                    <a:close/>
                    <a:moveTo>
                      <a:pt x="5949746" y="704705"/>
                    </a:moveTo>
                    <a:lnTo>
                      <a:pt x="6048610" y="704705"/>
                    </a:lnTo>
                    <a:cubicBezTo>
                      <a:pt x="6057231" y="704705"/>
                      <a:pt x="6064219" y="710679"/>
                      <a:pt x="6064219" y="718048"/>
                    </a:cubicBezTo>
                    <a:lnTo>
                      <a:pt x="6061930" y="722772"/>
                    </a:lnTo>
                    <a:lnTo>
                      <a:pt x="5936425" y="722772"/>
                    </a:lnTo>
                    <a:lnTo>
                      <a:pt x="5934135" y="718048"/>
                    </a:lnTo>
                    <a:lnTo>
                      <a:pt x="5938708" y="708614"/>
                    </a:lnTo>
                    <a:cubicBezTo>
                      <a:pt x="5941533" y="706199"/>
                      <a:pt x="5945436" y="704705"/>
                      <a:pt x="5949746" y="704705"/>
                    </a:cubicBezTo>
                    <a:close/>
                    <a:moveTo>
                      <a:pt x="2019448" y="704705"/>
                    </a:moveTo>
                    <a:lnTo>
                      <a:pt x="2118311" y="704705"/>
                    </a:lnTo>
                    <a:cubicBezTo>
                      <a:pt x="2126933" y="704705"/>
                      <a:pt x="2133922" y="710679"/>
                      <a:pt x="2133922" y="718048"/>
                    </a:cubicBezTo>
                    <a:lnTo>
                      <a:pt x="2133922" y="718048"/>
                    </a:lnTo>
                    <a:lnTo>
                      <a:pt x="2131632" y="722772"/>
                    </a:lnTo>
                    <a:lnTo>
                      <a:pt x="2006128" y="722772"/>
                    </a:lnTo>
                    <a:lnTo>
                      <a:pt x="2003838" y="718048"/>
                    </a:lnTo>
                    <a:lnTo>
                      <a:pt x="2008410" y="708614"/>
                    </a:lnTo>
                    <a:cubicBezTo>
                      <a:pt x="2011235" y="706199"/>
                      <a:pt x="2015138" y="704705"/>
                      <a:pt x="2019448" y="704705"/>
                    </a:cubicBezTo>
                    <a:close/>
                    <a:moveTo>
                      <a:pt x="4581277" y="702387"/>
                    </a:moveTo>
                    <a:lnTo>
                      <a:pt x="4581278" y="702388"/>
                    </a:lnTo>
                    <a:lnTo>
                      <a:pt x="4581277" y="702388"/>
                    </a:lnTo>
                    <a:close/>
                    <a:moveTo>
                      <a:pt x="650979" y="702387"/>
                    </a:moveTo>
                    <a:lnTo>
                      <a:pt x="650980" y="702388"/>
                    </a:lnTo>
                    <a:lnTo>
                      <a:pt x="650979" y="702388"/>
                    </a:lnTo>
                    <a:close/>
                    <a:moveTo>
                      <a:pt x="5105126" y="699146"/>
                    </a:moveTo>
                    <a:lnTo>
                      <a:pt x="5190224" y="699146"/>
                    </a:lnTo>
                    <a:cubicBezTo>
                      <a:pt x="5199280" y="699146"/>
                      <a:pt x="5207477" y="702283"/>
                      <a:pt x="5213411" y="707355"/>
                    </a:cubicBezTo>
                    <a:lnTo>
                      <a:pt x="5220881" y="722772"/>
                    </a:lnTo>
                    <a:lnTo>
                      <a:pt x="5074469" y="722772"/>
                    </a:lnTo>
                    <a:lnTo>
                      <a:pt x="5081939" y="707355"/>
                    </a:lnTo>
                    <a:cubicBezTo>
                      <a:pt x="5087874" y="702283"/>
                      <a:pt x="5096072" y="699146"/>
                      <a:pt x="5105126" y="699146"/>
                    </a:cubicBezTo>
                    <a:close/>
                    <a:moveTo>
                      <a:pt x="1174828" y="699146"/>
                    </a:moveTo>
                    <a:lnTo>
                      <a:pt x="1259927" y="699146"/>
                    </a:lnTo>
                    <a:cubicBezTo>
                      <a:pt x="1268981" y="699146"/>
                      <a:pt x="1277180" y="702283"/>
                      <a:pt x="1283114" y="707355"/>
                    </a:cubicBezTo>
                    <a:lnTo>
                      <a:pt x="1290584" y="722772"/>
                    </a:lnTo>
                    <a:lnTo>
                      <a:pt x="1144171" y="722772"/>
                    </a:lnTo>
                    <a:lnTo>
                      <a:pt x="1151641" y="707355"/>
                    </a:lnTo>
                    <a:cubicBezTo>
                      <a:pt x="1157575" y="702283"/>
                      <a:pt x="1165773" y="699146"/>
                      <a:pt x="1174828" y="699146"/>
                    </a:cubicBezTo>
                    <a:close/>
                    <a:moveTo>
                      <a:pt x="5898091" y="696829"/>
                    </a:moveTo>
                    <a:lnTo>
                      <a:pt x="5903514" y="696829"/>
                    </a:lnTo>
                    <a:cubicBezTo>
                      <a:pt x="5912942" y="696829"/>
                      <a:pt x="5920586" y="703362"/>
                      <a:pt x="5920586" y="711422"/>
                    </a:cubicBezTo>
                    <a:cubicBezTo>
                      <a:pt x="5920586" y="715452"/>
                      <a:pt x="5918675" y="719100"/>
                      <a:pt x="5915586" y="721742"/>
                    </a:cubicBezTo>
                    <a:lnTo>
                      <a:pt x="5912673" y="722772"/>
                    </a:lnTo>
                    <a:lnTo>
                      <a:pt x="5888932" y="722772"/>
                    </a:lnTo>
                    <a:lnTo>
                      <a:pt x="5886019" y="721742"/>
                    </a:lnTo>
                    <a:cubicBezTo>
                      <a:pt x="5882929" y="719100"/>
                      <a:pt x="5881019" y="715452"/>
                      <a:pt x="5881019" y="711422"/>
                    </a:cubicBezTo>
                    <a:cubicBezTo>
                      <a:pt x="5881019" y="703362"/>
                      <a:pt x="5888662" y="696829"/>
                      <a:pt x="5898091" y="696829"/>
                    </a:cubicBezTo>
                    <a:close/>
                    <a:moveTo>
                      <a:pt x="1967793" y="696829"/>
                    </a:moveTo>
                    <a:lnTo>
                      <a:pt x="1973215" y="696829"/>
                    </a:lnTo>
                    <a:cubicBezTo>
                      <a:pt x="1982645" y="696829"/>
                      <a:pt x="1990287" y="703362"/>
                      <a:pt x="1990287" y="711422"/>
                    </a:cubicBezTo>
                    <a:cubicBezTo>
                      <a:pt x="1990287" y="715452"/>
                      <a:pt x="1988377" y="719100"/>
                      <a:pt x="1985287" y="721742"/>
                    </a:cubicBezTo>
                    <a:lnTo>
                      <a:pt x="1982376" y="722772"/>
                    </a:lnTo>
                    <a:lnTo>
                      <a:pt x="1958634" y="722772"/>
                    </a:lnTo>
                    <a:lnTo>
                      <a:pt x="1955722" y="721742"/>
                    </a:lnTo>
                    <a:cubicBezTo>
                      <a:pt x="1952632" y="719100"/>
                      <a:pt x="1950722" y="715452"/>
                      <a:pt x="1950722" y="711422"/>
                    </a:cubicBezTo>
                    <a:cubicBezTo>
                      <a:pt x="1950722" y="703362"/>
                      <a:pt x="1958364" y="696829"/>
                      <a:pt x="1967793" y="696829"/>
                    </a:cubicBezTo>
                    <a:close/>
                    <a:moveTo>
                      <a:pt x="6244978" y="692659"/>
                    </a:moveTo>
                    <a:lnTo>
                      <a:pt x="6352299" y="692659"/>
                    </a:lnTo>
                    <a:cubicBezTo>
                      <a:pt x="6363523" y="692659"/>
                      <a:pt x="6372624" y="700437"/>
                      <a:pt x="6372624" y="710032"/>
                    </a:cubicBezTo>
                    <a:cubicBezTo>
                      <a:pt x="6372624" y="714830"/>
                      <a:pt x="6370348" y="719173"/>
                      <a:pt x="6366670" y="722318"/>
                    </a:cubicBezTo>
                    <a:lnTo>
                      <a:pt x="6365385" y="722772"/>
                    </a:lnTo>
                    <a:lnTo>
                      <a:pt x="6231892" y="722772"/>
                    </a:lnTo>
                    <a:lnTo>
                      <a:pt x="6230606" y="722318"/>
                    </a:lnTo>
                    <a:cubicBezTo>
                      <a:pt x="6226928" y="719173"/>
                      <a:pt x="6224653" y="714830"/>
                      <a:pt x="6224653" y="710032"/>
                    </a:cubicBezTo>
                    <a:cubicBezTo>
                      <a:pt x="6224653" y="700437"/>
                      <a:pt x="6233752" y="692659"/>
                      <a:pt x="6244978" y="692659"/>
                    </a:cubicBezTo>
                    <a:close/>
                    <a:moveTo>
                      <a:pt x="2314680" y="692659"/>
                    </a:moveTo>
                    <a:lnTo>
                      <a:pt x="2422001" y="692659"/>
                    </a:lnTo>
                    <a:cubicBezTo>
                      <a:pt x="2433226" y="692659"/>
                      <a:pt x="2442326" y="700437"/>
                      <a:pt x="2442326" y="710032"/>
                    </a:cubicBezTo>
                    <a:cubicBezTo>
                      <a:pt x="2442326" y="714830"/>
                      <a:pt x="2440052" y="719173"/>
                      <a:pt x="2436372" y="722318"/>
                    </a:cubicBezTo>
                    <a:lnTo>
                      <a:pt x="2435087" y="722772"/>
                    </a:lnTo>
                    <a:lnTo>
                      <a:pt x="2301594" y="722772"/>
                    </a:lnTo>
                    <a:lnTo>
                      <a:pt x="2300308" y="722318"/>
                    </a:lnTo>
                    <a:cubicBezTo>
                      <a:pt x="2296630" y="719173"/>
                      <a:pt x="2294356" y="714830"/>
                      <a:pt x="2294356" y="710032"/>
                    </a:cubicBezTo>
                    <a:cubicBezTo>
                      <a:pt x="2294356" y="700437"/>
                      <a:pt x="2303455" y="692659"/>
                      <a:pt x="2314680" y="692659"/>
                    </a:cubicBezTo>
                    <a:close/>
                    <a:moveTo>
                      <a:pt x="5282364" y="688026"/>
                    </a:moveTo>
                    <a:lnTo>
                      <a:pt x="5367462" y="688026"/>
                    </a:lnTo>
                    <a:cubicBezTo>
                      <a:pt x="5385572" y="688026"/>
                      <a:pt x="5400253" y="700576"/>
                      <a:pt x="5400253" y="716056"/>
                    </a:cubicBezTo>
                    <a:lnTo>
                      <a:pt x="5396998" y="722772"/>
                    </a:lnTo>
                    <a:lnTo>
                      <a:pt x="5252827" y="722772"/>
                    </a:lnTo>
                    <a:lnTo>
                      <a:pt x="5249573" y="716056"/>
                    </a:lnTo>
                    <a:lnTo>
                      <a:pt x="5259177" y="696236"/>
                    </a:lnTo>
                    <a:cubicBezTo>
                      <a:pt x="5265111" y="691164"/>
                      <a:pt x="5273310" y="688026"/>
                      <a:pt x="5282364" y="688026"/>
                    </a:cubicBezTo>
                    <a:close/>
                    <a:moveTo>
                      <a:pt x="1352067" y="688026"/>
                    </a:moveTo>
                    <a:lnTo>
                      <a:pt x="1437164" y="688026"/>
                    </a:lnTo>
                    <a:cubicBezTo>
                      <a:pt x="1455275" y="688026"/>
                      <a:pt x="1469955" y="700576"/>
                      <a:pt x="1469955" y="716056"/>
                    </a:cubicBezTo>
                    <a:lnTo>
                      <a:pt x="1466701" y="722772"/>
                    </a:lnTo>
                    <a:lnTo>
                      <a:pt x="1322529" y="722772"/>
                    </a:lnTo>
                    <a:lnTo>
                      <a:pt x="1319275" y="716056"/>
                    </a:lnTo>
                    <a:lnTo>
                      <a:pt x="1328880" y="696236"/>
                    </a:lnTo>
                    <a:cubicBezTo>
                      <a:pt x="1334814" y="691164"/>
                      <a:pt x="1343012" y="688026"/>
                      <a:pt x="1352067" y="688026"/>
                    </a:cubicBezTo>
                    <a:close/>
                    <a:moveTo>
                      <a:pt x="6484219" y="684517"/>
                    </a:moveTo>
                    <a:lnTo>
                      <a:pt x="6499997" y="722772"/>
                    </a:lnTo>
                    <a:lnTo>
                      <a:pt x="6480855" y="722772"/>
                    </a:lnTo>
                    <a:lnTo>
                      <a:pt x="6472928" y="719966"/>
                    </a:lnTo>
                    <a:lnTo>
                      <a:pt x="6465307" y="704241"/>
                    </a:lnTo>
                    <a:lnTo>
                      <a:pt x="6472928" y="688516"/>
                    </a:lnTo>
                    <a:close/>
                    <a:moveTo>
                      <a:pt x="2553922" y="684517"/>
                    </a:moveTo>
                    <a:lnTo>
                      <a:pt x="2561291" y="702384"/>
                    </a:lnTo>
                    <a:lnTo>
                      <a:pt x="2606216" y="702384"/>
                    </a:lnTo>
                    <a:cubicBezTo>
                      <a:pt x="2621184" y="702384"/>
                      <a:pt x="2634734" y="707570"/>
                      <a:pt x="2644542" y="715954"/>
                    </a:cubicBezTo>
                    <a:lnTo>
                      <a:pt x="2649919" y="722772"/>
                    </a:lnTo>
                    <a:lnTo>
                      <a:pt x="2569700" y="722772"/>
                    </a:lnTo>
                    <a:lnTo>
                      <a:pt x="2550557" y="722772"/>
                    </a:lnTo>
                    <a:lnTo>
                      <a:pt x="2527078" y="722772"/>
                    </a:lnTo>
                    <a:lnTo>
                      <a:pt x="2518669" y="702384"/>
                    </a:lnTo>
                    <a:lnTo>
                      <a:pt x="2535910" y="702384"/>
                    </a:lnTo>
                    <a:lnTo>
                      <a:pt x="2542629" y="688516"/>
                    </a:lnTo>
                    <a:close/>
                    <a:moveTo>
                      <a:pt x="3685905" y="681999"/>
                    </a:moveTo>
                    <a:lnTo>
                      <a:pt x="3798635" y="681999"/>
                    </a:lnTo>
                    <a:cubicBezTo>
                      <a:pt x="3811807" y="681999"/>
                      <a:pt x="3822485" y="691126"/>
                      <a:pt x="3822485" y="702385"/>
                    </a:cubicBezTo>
                    <a:cubicBezTo>
                      <a:pt x="3822485" y="713644"/>
                      <a:pt x="3811807" y="722772"/>
                      <a:pt x="3798635" y="722772"/>
                    </a:cubicBezTo>
                    <a:lnTo>
                      <a:pt x="3685905" y="722772"/>
                    </a:lnTo>
                    <a:cubicBezTo>
                      <a:pt x="3672734" y="722772"/>
                      <a:pt x="3662056" y="713644"/>
                      <a:pt x="3662056" y="702385"/>
                    </a:cubicBezTo>
                    <a:cubicBezTo>
                      <a:pt x="3662056" y="691126"/>
                      <a:pt x="3672734" y="681999"/>
                      <a:pt x="3685905" y="681999"/>
                    </a:cubicBezTo>
                    <a:close/>
                    <a:moveTo>
                      <a:pt x="4607293" y="680149"/>
                    </a:moveTo>
                    <a:lnTo>
                      <a:pt x="4707025" y="680149"/>
                    </a:lnTo>
                    <a:cubicBezTo>
                      <a:pt x="4721394" y="680149"/>
                      <a:pt x="4733041" y="690106"/>
                      <a:pt x="4733041" y="702388"/>
                    </a:cubicBezTo>
                    <a:lnTo>
                      <a:pt x="4733041" y="702388"/>
                    </a:lnTo>
                    <a:cubicBezTo>
                      <a:pt x="4733041" y="708529"/>
                      <a:pt x="4730128" y="714088"/>
                      <a:pt x="4725421" y="718113"/>
                    </a:cubicBezTo>
                    <a:lnTo>
                      <a:pt x="4712260" y="722772"/>
                    </a:lnTo>
                    <a:lnTo>
                      <a:pt x="4602059" y="722772"/>
                    </a:lnTo>
                    <a:lnTo>
                      <a:pt x="4588898" y="718112"/>
                    </a:lnTo>
                    <a:lnTo>
                      <a:pt x="4581278" y="702388"/>
                    </a:lnTo>
                    <a:lnTo>
                      <a:pt x="4588898" y="686663"/>
                    </a:lnTo>
                    <a:cubicBezTo>
                      <a:pt x="4593606" y="682638"/>
                      <a:pt x="4600110" y="680149"/>
                      <a:pt x="4607293" y="680149"/>
                    </a:cubicBezTo>
                    <a:close/>
                    <a:moveTo>
                      <a:pt x="676996" y="680149"/>
                    </a:moveTo>
                    <a:lnTo>
                      <a:pt x="776727" y="680149"/>
                    </a:lnTo>
                    <a:cubicBezTo>
                      <a:pt x="791096" y="680149"/>
                      <a:pt x="802744" y="690106"/>
                      <a:pt x="802744" y="702388"/>
                    </a:cubicBezTo>
                    <a:lnTo>
                      <a:pt x="802743" y="702388"/>
                    </a:lnTo>
                    <a:cubicBezTo>
                      <a:pt x="802743" y="708529"/>
                      <a:pt x="799831" y="714088"/>
                      <a:pt x="795123" y="718113"/>
                    </a:cubicBezTo>
                    <a:lnTo>
                      <a:pt x="781962" y="722772"/>
                    </a:lnTo>
                    <a:lnTo>
                      <a:pt x="671762" y="722772"/>
                    </a:lnTo>
                    <a:lnTo>
                      <a:pt x="658600" y="718112"/>
                    </a:lnTo>
                    <a:lnTo>
                      <a:pt x="650980" y="702388"/>
                    </a:lnTo>
                    <a:lnTo>
                      <a:pt x="658600" y="686663"/>
                    </a:lnTo>
                    <a:cubicBezTo>
                      <a:pt x="663308" y="682638"/>
                      <a:pt x="669813" y="680149"/>
                      <a:pt x="676996" y="680149"/>
                    </a:cubicBezTo>
                    <a:close/>
                    <a:moveTo>
                      <a:pt x="4425613" y="678294"/>
                    </a:moveTo>
                    <a:lnTo>
                      <a:pt x="4546157" y="678294"/>
                    </a:lnTo>
                    <a:cubicBezTo>
                      <a:pt x="4554779" y="678294"/>
                      <a:pt x="4561767" y="684269"/>
                      <a:pt x="4561767" y="691638"/>
                    </a:cubicBezTo>
                    <a:lnTo>
                      <a:pt x="4561766" y="691638"/>
                    </a:lnTo>
                    <a:cubicBezTo>
                      <a:pt x="4561766" y="699007"/>
                      <a:pt x="4554777" y="704981"/>
                      <a:pt x="4546156" y="704981"/>
                    </a:cubicBezTo>
                    <a:lnTo>
                      <a:pt x="4425613" y="704981"/>
                    </a:lnTo>
                    <a:cubicBezTo>
                      <a:pt x="4421303" y="704981"/>
                      <a:pt x="4417400" y="703487"/>
                      <a:pt x="4414575" y="701073"/>
                    </a:cubicBezTo>
                    <a:lnTo>
                      <a:pt x="4410003" y="691638"/>
                    </a:lnTo>
                    <a:lnTo>
                      <a:pt x="4414575" y="682204"/>
                    </a:lnTo>
                    <a:cubicBezTo>
                      <a:pt x="4417400" y="679789"/>
                      <a:pt x="4421303" y="678294"/>
                      <a:pt x="4425613" y="678294"/>
                    </a:cubicBezTo>
                    <a:close/>
                    <a:moveTo>
                      <a:pt x="495315" y="678294"/>
                    </a:moveTo>
                    <a:lnTo>
                      <a:pt x="615859" y="678294"/>
                    </a:lnTo>
                    <a:cubicBezTo>
                      <a:pt x="624480" y="678294"/>
                      <a:pt x="631469" y="684269"/>
                      <a:pt x="631469" y="691638"/>
                    </a:cubicBezTo>
                    <a:lnTo>
                      <a:pt x="631468" y="691638"/>
                    </a:lnTo>
                    <a:cubicBezTo>
                      <a:pt x="631468" y="699007"/>
                      <a:pt x="624479" y="704981"/>
                      <a:pt x="615858" y="704981"/>
                    </a:cubicBezTo>
                    <a:lnTo>
                      <a:pt x="495315" y="704981"/>
                    </a:lnTo>
                    <a:cubicBezTo>
                      <a:pt x="491005" y="704981"/>
                      <a:pt x="487102" y="703487"/>
                      <a:pt x="484277" y="701073"/>
                    </a:cubicBezTo>
                    <a:lnTo>
                      <a:pt x="479706" y="691638"/>
                    </a:lnTo>
                    <a:lnTo>
                      <a:pt x="484277" y="682204"/>
                    </a:lnTo>
                    <a:cubicBezTo>
                      <a:pt x="487102" y="679789"/>
                      <a:pt x="491005" y="678294"/>
                      <a:pt x="495315" y="678294"/>
                    </a:cubicBezTo>
                    <a:close/>
                    <a:moveTo>
                      <a:pt x="5496733" y="677832"/>
                    </a:moveTo>
                    <a:lnTo>
                      <a:pt x="5524917" y="677832"/>
                    </a:lnTo>
                    <a:cubicBezTo>
                      <a:pt x="5543477" y="677832"/>
                      <a:pt x="5558522" y="690692"/>
                      <a:pt x="5558522" y="706557"/>
                    </a:cubicBezTo>
                    <a:lnTo>
                      <a:pt x="5550664" y="722772"/>
                    </a:lnTo>
                    <a:lnTo>
                      <a:pt x="5470985" y="722772"/>
                    </a:lnTo>
                    <a:lnTo>
                      <a:pt x="5463128" y="706557"/>
                    </a:lnTo>
                    <a:cubicBezTo>
                      <a:pt x="5463128" y="690692"/>
                      <a:pt x="5478173" y="677832"/>
                      <a:pt x="5496733" y="677832"/>
                    </a:cubicBezTo>
                    <a:close/>
                    <a:moveTo>
                      <a:pt x="1566435" y="677832"/>
                    </a:moveTo>
                    <a:lnTo>
                      <a:pt x="1594619" y="677832"/>
                    </a:lnTo>
                    <a:cubicBezTo>
                      <a:pt x="1613179" y="677832"/>
                      <a:pt x="1628224" y="690692"/>
                      <a:pt x="1628224" y="706557"/>
                    </a:cubicBezTo>
                    <a:lnTo>
                      <a:pt x="1620366" y="722772"/>
                    </a:lnTo>
                    <a:lnTo>
                      <a:pt x="1540687" y="722772"/>
                    </a:lnTo>
                    <a:lnTo>
                      <a:pt x="1532830" y="706557"/>
                    </a:lnTo>
                    <a:cubicBezTo>
                      <a:pt x="1532830" y="690692"/>
                      <a:pt x="1547875" y="677832"/>
                      <a:pt x="1566435" y="677832"/>
                    </a:cubicBezTo>
                    <a:close/>
                    <a:moveTo>
                      <a:pt x="5619769" y="675051"/>
                    </a:moveTo>
                    <a:lnTo>
                      <a:pt x="5665298" y="675051"/>
                    </a:lnTo>
                    <a:cubicBezTo>
                      <a:pt x="5689845" y="675051"/>
                      <a:pt x="5709743" y="692060"/>
                      <a:pt x="5709743" y="713043"/>
                    </a:cubicBezTo>
                    <a:lnTo>
                      <a:pt x="5705028" y="722772"/>
                    </a:lnTo>
                    <a:lnTo>
                      <a:pt x="5580039" y="722772"/>
                    </a:lnTo>
                    <a:lnTo>
                      <a:pt x="5575324" y="713043"/>
                    </a:lnTo>
                    <a:cubicBezTo>
                      <a:pt x="5575324" y="692060"/>
                      <a:pt x="5595222" y="675051"/>
                      <a:pt x="5619769" y="675051"/>
                    </a:cubicBezTo>
                    <a:close/>
                    <a:moveTo>
                      <a:pt x="1689471" y="675051"/>
                    </a:moveTo>
                    <a:lnTo>
                      <a:pt x="1735001" y="675051"/>
                    </a:lnTo>
                    <a:cubicBezTo>
                      <a:pt x="1759547" y="675051"/>
                      <a:pt x="1779445" y="692060"/>
                      <a:pt x="1779445" y="713043"/>
                    </a:cubicBezTo>
                    <a:lnTo>
                      <a:pt x="1774731" y="722772"/>
                    </a:lnTo>
                    <a:lnTo>
                      <a:pt x="1649741" y="722772"/>
                    </a:lnTo>
                    <a:lnTo>
                      <a:pt x="1645026" y="713043"/>
                    </a:lnTo>
                    <a:cubicBezTo>
                      <a:pt x="1645026" y="692060"/>
                      <a:pt x="1664925" y="675051"/>
                      <a:pt x="1689471" y="675051"/>
                    </a:cubicBezTo>
                    <a:close/>
                    <a:moveTo>
                      <a:pt x="5749852" y="673198"/>
                    </a:moveTo>
                    <a:lnTo>
                      <a:pt x="5830069" y="673198"/>
                    </a:lnTo>
                    <a:cubicBezTo>
                      <a:pt x="5845037" y="673198"/>
                      <a:pt x="5857171" y="683570"/>
                      <a:pt x="5857171" y="696364"/>
                    </a:cubicBezTo>
                    <a:cubicBezTo>
                      <a:pt x="5857171" y="709159"/>
                      <a:pt x="5845037" y="719530"/>
                      <a:pt x="5830069" y="719530"/>
                    </a:cubicBezTo>
                    <a:lnTo>
                      <a:pt x="5749852" y="719530"/>
                    </a:lnTo>
                    <a:cubicBezTo>
                      <a:pt x="5734885" y="719530"/>
                      <a:pt x="5722752" y="709159"/>
                      <a:pt x="5722752" y="696364"/>
                    </a:cubicBezTo>
                    <a:cubicBezTo>
                      <a:pt x="5722752" y="683570"/>
                      <a:pt x="5734885" y="673198"/>
                      <a:pt x="5749852" y="673198"/>
                    </a:cubicBezTo>
                    <a:close/>
                    <a:moveTo>
                      <a:pt x="1819555" y="673198"/>
                    </a:moveTo>
                    <a:lnTo>
                      <a:pt x="1899772" y="673198"/>
                    </a:lnTo>
                    <a:cubicBezTo>
                      <a:pt x="1914739" y="673198"/>
                      <a:pt x="1926873" y="683570"/>
                      <a:pt x="1926873" y="696364"/>
                    </a:cubicBezTo>
                    <a:cubicBezTo>
                      <a:pt x="1926873" y="709159"/>
                      <a:pt x="1914739" y="719530"/>
                      <a:pt x="1899772" y="719530"/>
                    </a:cubicBezTo>
                    <a:lnTo>
                      <a:pt x="1819555" y="719530"/>
                    </a:lnTo>
                    <a:cubicBezTo>
                      <a:pt x="1804587" y="719530"/>
                      <a:pt x="1792453" y="709159"/>
                      <a:pt x="1792453" y="696364"/>
                    </a:cubicBezTo>
                    <a:cubicBezTo>
                      <a:pt x="1792453" y="683570"/>
                      <a:pt x="1804587" y="673198"/>
                      <a:pt x="1819555" y="673198"/>
                    </a:cubicBezTo>
                    <a:close/>
                    <a:moveTo>
                      <a:pt x="4095660" y="672732"/>
                    </a:moveTo>
                    <a:lnTo>
                      <a:pt x="4208398" y="672732"/>
                    </a:lnTo>
                    <a:cubicBezTo>
                      <a:pt x="4221570" y="672732"/>
                      <a:pt x="4232246" y="681860"/>
                      <a:pt x="4232246" y="693119"/>
                    </a:cubicBezTo>
                    <a:cubicBezTo>
                      <a:pt x="4232246" y="704378"/>
                      <a:pt x="4221570" y="713506"/>
                      <a:pt x="4208398" y="713506"/>
                    </a:cubicBezTo>
                    <a:lnTo>
                      <a:pt x="4095660" y="713506"/>
                    </a:lnTo>
                    <a:cubicBezTo>
                      <a:pt x="4082489" y="713506"/>
                      <a:pt x="4071811" y="704378"/>
                      <a:pt x="4071811" y="693119"/>
                    </a:cubicBezTo>
                    <a:cubicBezTo>
                      <a:pt x="4071811" y="681860"/>
                      <a:pt x="4082489" y="672732"/>
                      <a:pt x="4095660" y="672732"/>
                    </a:cubicBezTo>
                    <a:close/>
                    <a:moveTo>
                      <a:pt x="2688330" y="668102"/>
                    </a:moveTo>
                    <a:lnTo>
                      <a:pt x="2704050" y="668102"/>
                    </a:lnTo>
                    <a:cubicBezTo>
                      <a:pt x="2712207" y="668102"/>
                      <a:pt x="2719591" y="670928"/>
                      <a:pt x="2724937" y="675498"/>
                    </a:cubicBezTo>
                    <a:lnTo>
                      <a:pt x="2733589" y="693352"/>
                    </a:lnTo>
                    <a:lnTo>
                      <a:pt x="2724937" y="711206"/>
                    </a:lnTo>
                    <a:cubicBezTo>
                      <a:pt x="2719591" y="715775"/>
                      <a:pt x="2712207" y="718602"/>
                      <a:pt x="2704050" y="718602"/>
                    </a:cubicBezTo>
                    <a:lnTo>
                      <a:pt x="2688330" y="718602"/>
                    </a:lnTo>
                    <a:cubicBezTo>
                      <a:pt x="2672015" y="718602"/>
                      <a:pt x="2658791" y="707297"/>
                      <a:pt x="2658791" y="693352"/>
                    </a:cubicBezTo>
                    <a:lnTo>
                      <a:pt x="2658792" y="693352"/>
                    </a:lnTo>
                    <a:cubicBezTo>
                      <a:pt x="2658792" y="679406"/>
                      <a:pt x="2672017" y="668102"/>
                      <a:pt x="2688330" y="668102"/>
                    </a:cubicBezTo>
                    <a:close/>
                    <a:moveTo>
                      <a:pt x="6397989" y="666250"/>
                    </a:moveTo>
                    <a:lnTo>
                      <a:pt x="6438317" y="666250"/>
                    </a:lnTo>
                    <a:cubicBezTo>
                      <a:pt x="6446938" y="666250"/>
                      <a:pt x="6453926" y="672224"/>
                      <a:pt x="6453926" y="679594"/>
                    </a:cubicBezTo>
                    <a:cubicBezTo>
                      <a:pt x="6453926" y="686963"/>
                      <a:pt x="6446937" y="692937"/>
                      <a:pt x="6438316" y="692937"/>
                    </a:cubicBezTo>
                    <a:lnTo>
                      <a:pt x="6397989" y="692936"/>
                    </a:lnTo>
                    <a:cubicBezTo>
                      <a:pt x="6393679" y="692936"/>
                      <a:pt x="6389777" y="691443"/>
                      <a:pt x="6386952" y="689029"/>
                    </a:cubicBezTo>
                    <a:lnTo>
                      <a:pt x="6382379" y="679594"/>
                    </a:lnTo>
                    <a:lnTo>
                      <a:pt x="6386952" y="670158"/>
                    </a:lnTo>
                    <a:cubicBezTo>
                      <a:pt x="6389777" y="667743"/>
                      <a:pt x="6393679" y="666250"/>
                      <a:pt x="6397989" y="666250"/>
                    </a:cubicBezTo>
                    <a:close/>
                    <a:moveTo>
                      <a:pt x="4805127" y="665322"/>
                    </a:moveTo>
                    <a:lnTo>
                      <a:pt x="4850658" y="665322"/>
                    </a:lnTo>
                    <a:cubicBezTo>
                      <a:pt x="4875203" y="665322"/>
                      <a:pt x="4895102" y="682331"/>
                      <a:pt x="4895102" y="703313"/>
                    </a:cubicBezTo>
                    <a:lnTo>
                      <a:pt x="4885673" y="722772"/>
                    </a:lnTo>
                    <a:lnTo>
                      <a:pt x="4770113" y="722772"/>
                    </a:lnTo>
                    <a:lnTo>
                      <a:pt x="4760683" y="703313"/>
                    </a:lnTo>
                    <a:cubicBezTo>
                      <a:pt x="4760683" y="682331"/>
                      <a:pt x="4780581" y="665322"/>
                      <a:pt x="4805127" y="665322"/>
                    </a:cubicBezTo>
                    <a:close/>
                    <a:moveTo>
                      <a:pt x="874830" y="665322"/>
                    </a:moveTo>
                    <a:lnTo>
                      <a:pt x="920360" y="665322"/>
                    </a:lnTo>
                    <a:cubicBezTo>
                      <a:pt x="944906" y="665322"/>
                      <a:pt x="964804" y="682331"/>
                      <a:pt x="964804" y="703313"/>
                    </a:cubicBezTo>
                    <a:lnTo>
                      <a:pt x="955376" y="722772"/>
                    </a:lnTo>
                    <a:lnTo>
                      <a:pt x="839815" y="722772"/>
                    </a:lnTo>
                    <a:lnTo>
                      <a:pt x="830385" y="703313"/>
                    </a:lnTo>
                    <a:cubicBezTo>
                      <a:pt x="830385" y="682331"/>
                      <a:pt x="850283" y="665322"/>
                      <a:pt x="874830" y="665322"/>
                    </a:cubicBezTo>
                    <a:close/>
                    <a:moveTo>
                      <a:pt x="4935211" y="663469"/>
                    </a:moveTo>
                    <a:lnTo>
                      <a:pt x="5015424" y="663469"/>
                    </a:lnTo>
                    <a:cubicBezTo>
                      <a:pt x="5030392" y="663469"/>
                      <a:pt x="5042525" y="673840"/>
                      <a:pt x="5042525" y="686635"/>
                    </a:cubicBezTo>
                    <a:cubicBezTo>
                      <a:pt x="5042525" y="699428"/>
                      <a:pt x="5030392" y="709801"/>
                      <a:pt x="5015424" y="709801"/>
                    </a:cubicBezTo>
                    <a:lnTo>
                      <a:pt x="4935211" y="709801"/>
                    </a:lnTo>
                    <a:cubicBezTo>
                      <a:pt x="4920244" y="709801"/>
                      <a:pt x="4908110" y="699428"/>
                      <a:pt x="4908110" y="686635"/>
                    </a:cubicBezTo>
                    <a:cubicBezTo>
                      <a:pt x="4908110" y="673840"/>
                      <a:pt x="4920244" y="663469"/>
                      <a:pt x="4935211" y="663469"/>
                    </a:cubicBezTo>
                    <a:close/>
                    <a:moveTo>
                      <a:pt x="1004913" y="663469"/>
                    </a:moveTo>
                    <a:lnTo>
                      <a:pt x="1085127" y="663469"/>
                    </a:lnTo>
                    <a:cubicBezTo>
                      <a:pt x="1100094" y="663469"/>
                      <a:pt x="1112227" y="673840"/>
                      <a:pt x="1112227" y="686635"/>
                    </a:cubicBezTo>
                    <a:cubicBezTo>
                      <a:pt x="1112227" y="699428"/>
                      <a:pt x="1100094" y="709801"/>
                      <a:pt x="1085127" y="709801"/>
                    </a:cubicBezTo>
                    <a:lnTo>
                      <a:pt x="1004913" y="709801"/>
                    </a:lnTo>
                    <a:cubicBezTo>
                      <a:pt x="989946" y="709801"/>
                      <a:pt x="977813" y="699428"/>
                      <a:pt x="977813" y="686635"/>
                    </a:cubicBezTo>
                    <a:cubicBezTo>
                      <a:pt x="977813" y="673840"/>
                      <a:pt x="989946" y="663469"/>
                      <a:pt x="1004913" y="663469"/>
                    </a:cubicBezTo>
                    <a:close/>
                    <a:moveTo>
                      <a:pt x="6302053" y="653740"/>
                    </a:moveTo>
                    <a:lnTo>
                      <a:pt x="6342380" y="653740"/>
                    </a:lnTo>
                    <a:cubicBezTo>
                      <a:pt x="6351001" y="653740"/>
                      <a:pt x="6357990" y="659715"/>
                      <a:pt x="6357990" y="667084"/>
                    </a:cubicBezTo>
                    <a:lnTo>
                      <a:pt x="6357989" y="667084"/>
                    </a:lnTo>
                    <a:cubicBezTo>
                      <a:pt x="6357989" y="674453"/>
                      <a:pt x="6351001" y="680427"/>
                      <a:pt x="6342380" y="680427"/>
                    </a:cubicBezTo>
                    <a:lnTo>
                      <a:pt x="6302053" y="680427"/>
                    </a:lnTo>
                    <a:cubicBezTo>
                      <a:pt x="6297743" y="680427"/>
                      <a:pt x="6293841" y="678932"/>
                      <a:pt x="6291015" y="676518"/>
                    </a:cubicBezTo>
                    <a:lnTo>
                      <a:pt x="6286444" y="667084"/>
                    </a:lnTo>
                    <a:lnTo>
                      <a:pt x="6291015" y="657649"/>
                    </a:lnTo>
                    <a:cubicBezTo>
                      <a:pt x="6293841" y="655234"/>
                      <a:pt x="6297743" y="653740"/>
                      <a:pt x="6302053" y="653740"/>
                    </a:cubicBezTo>
                    <a:close/>
                    <a:moveTo>
                      <a:pt x="2371756" y="653740"/>
                    </a:moveTo>
                    <a:lnTo>
                      <a:pt x="2412082" y="653740"/>
                    </a:lnTo>
                    <a:cubicBezTo>
                      <a:pt x="2420704" y="653740"/>
                      <a:pt x="2427693" y="659715"/>
                      <a:pt x="2427693" y="667084"/>
                    </a:cubicBezTo>
                    <a:lnTo>
                      <a:pt x="2427692" y="667084"/>
                    </a:lnTo>
                    <a:cubicBezTo>
                      <a:pt x="2427692" y="674453"/>
                      <a:pt x="2420703" y="680427"/>
                      <a:pt x="2412082" y="680427"/>
                    </a:cubicBezTo>
                    <a:lnTo>
                      <a:pt x="2371756" y="680427"/>
                    </a:lnTo>
                    <a:cubicBezTo>
                      <a:pt x="2367446" y="680427"/>
                      <a:pt x="2363543" y="678932"/>
                      <a:pt x="2360719" y="676518"/>
                    </a:cubicBezTo>
                    <a:lnTo>
                      <a:pt x="2356145" y="667084"/>
                    </a:lnTo>
                    <a:lnTo>
                      <a:pt x="2360719" y="657649"/>
                    </a:lnTo>
                    <a:cubicBezTo>
                      <a:pt x="2363543" y="655234"/>
                      <a:pt x="2367446" y="653740"/>
                      <a:pt x="2371756" y="653740"/>
                    </a:cubicBezTo>
                    <a:close/>
                    <a:moveTo>
                      <a:pt x="3166657" y="650494"/>
                    </a:moveTo>
                    <a:lnTo>
                      <a:pt x="3246875" y="650494"/>
                    </a:lnTo>
                    <a:cubicBezTo>
                      <a:pt x="3261842" y="650494"/>
                      <a:pt x="3273976" y="660865"/>
                      <a:pt x="3273976" y="673660"/>
                    </a:cubicBezTo>
                    <a:cubicBezTo>
                      <a:pt x="3273976" y="686454"/>
                      <a:pt x="3261842" y="696826"/>
                      <a:pt x="3246875" y="696826"/>
                    </a:cubicBezTo>
                    <a:lnTo>
                      <a:pt x="3166657" y="696826"/>
                    </a:lnTo>
                    <a:cubicBezTo>
                      <a:pt x="3151690" y="696826"/>
                      <a:pt x="3139556" y="686454"/>
                      <a:pt x="3139556" y="673660"/>
                    </a:cubicBezTo>
                    <a:cubicBezTo>
                      <a:pt x="3139556" y="660865"/>
                      <a:pt x="3151690" y="650494"/>
                      <a:pt x="3166657" y="650494"/>
                    </a:cubicBezTo>
                    <a:close/>
                    <a:moveTo>
                      <a:pt x="5881019" y="645401"/>
                    </a:moveTo>
                    <a:lnTo>
                      <a:pt x="5896196" y="645401"/>
                    </a:lnTo>
                    <a:cubicBezTo>
                      <a:pt x="5908769" y="645401"/>
                      <a:pt x="5918960" y="654113"/>
                      <a:pt x="5918960" y="664860"/>
                    </a:cubicBezTo>
                    <a:cubicBezTo>
                      <a:pt x="5918960" y="675607"/>
                      <a:pt x="5908769" y="684319"/>
                      <a:pt x="5896196" y="684319"/>
                    </a:cubicBezTo>
                    <a:lnTo>
                      <a:pt x="5881019" y="684319"/>
                    </a:lnTo>
                    <a:cubicBezTo>
                      <a:pt x="5868446" y="684319"/>
                      <a:pt x="5858255" y="675607"/>
                      <a:pt x="5858255" y="664860"/>
                    </a:cubicBezTo>
                    <a:cubicBezTo>
                      <a:pt x="5858255" y="654113"/>
                      <a:pt x="5868446" y="645401"/>
                      <a:pt x="5881019" y="645401"/>
                    </a:cubicBezTo>
                    <a:close/>
                    <a:moveTo>
                      <a:pt x="1950722" y="645401"/>
                    </a:moveTo>
                    <a:lnTo>
                      <a:pt x="1965898" y="645401"/>
                    </a:lnTo>
                    <a:cubicBezTo>
                      <a:pt x="1978470" y="645401"/>
                      <a:pt x="1988662" y="654113"/>
                      <a:pt x="1988662" y="664860"/>
                    </a:cubicBezTo>
                    <a:cubicBezTo>
                      <a:pt x="1988662" y="675607"/>
                      <a:pt x="1978470" y="684319"/>
                      <a:pt x="1965898" y="684319"/>
                    </a:cubicBezTo>
                    <a:lnTo>
                      <a:pt x="1950722" y="684319"/>
                    </a:lnTo>
                    <a:cubicBezTo>
                      <a:pt x="1938149" y="684319"/>
                      <a:pt x="1927958" y="675607"/>
                      <a:pt x="1927958" y="664860"/>
                    </a:cubicBezTo>
                    <a:cubicBezTo>
                      <a:pt x="1927958" y="654113"/>
                      <a:pt x="1938149" y="645401"/>
                      <a:pt x="1950722" y="645401"/>
                    </a:cubicBezTo>
                    <a:close/>
                    <a:moveTo>
                      <a:pt x="5962319" y="644937"/>
                    </a:moveTo>
                    <a:lnTo>
                      <a:pt x="6062050" y="644937"/>
                    </a:lnTo>
                    <a:cubicBezTo>
                      <a:pt x="6076419" y="644937"/>
                      <a:pt x="6088067" y="654894"/>
                      <a:pt x="6088067" y="667176"/>
                    </a:cubicBezTo>
                    <a:lnTo>
                      <a:pt x="6088066" y="667176"/>
                    </a:lnTo>
                    <a:cubicBezTo>
                      <a:pt x="6088066" y="679457"/>
                      <a:pt x="6076418" y="689414"/>
                      <a:pt x="6062050" y="689414"/>
                    </a:cubicBezTo>
                    <a:lnTo>
                      <a:pt x="5962319" y="689414"/>
                    </a:lnTo>
                    <a:cubicBezTo>
                      <a:pt x="5955136" y="689414"/>
                      <a:pt x="5948631" y="686925"/>
                      <a:pt x="5943923" y="682900"/>
                    </a:cubicBezTo>
                    <a:lnTo>
                      <a:pt x="5936303" y="667176"/>
                    </a:lnTo>
                    <a:lnTo>
                      <a:pt x="5943923" y="651451"/>
                    </a:lnTo>
                    <a:cubicBezTo>
                      <a:pt x="5948631" y="647427"/>
                      <a:pt x="5955136" y="644937"/>
                      <a:pt x="5962319" y="644937"/>
                    </a:cubicBezTo>
                    <a:close/>
                    <a:moveTo>
                      <a:pt x="2032021" y="644937"/>
                    </a:moveTo>
                    <a:lnTo>
                      <a:pt x="2131753" y="644937"/>
                    </a:lnTo>
                    <a:cubicBezTo>
                      <a:pt x="2146121" y="644937"/>
                      <a:pt x="2157769" y="654894"/>
                      <a:pt x="2157769" y="667176"/>
                    </a:cubicBezTo>
                    <a:lnTo>
                      <a:pt x="2157768" y="667176"/>
                    </a:lnTo>
                    <a:cubicBezTo>
                      <a:pt x="2157768" y="679457"/>
                      <a:pt x="2146120" y="689414"/>
                      <a:pt x="2131753" y="689414"/>
                    </a:cubicBezTo>
                    <a:lnTo>
                      <a:pt x="2032021" y="689414"/>
                    </a:lnTo>
                    <a:cubicBezTo>
                      <a:pt x="2024838" y="689414"/>
                      <a:pt x="2018334" y="686925"/>
                      <a:pt x="2013625" y="682900"/>
                    </a:cubicBezTo>
                    <a:lnTo>
                      <a:pt x="2006005" y="667176"/>
                    </a:lnTo>
                    <a:lnTo>
                      <a:pt x="2013625" y="651451"/>
                    </a:lnTo>
                    <a:cubicBezTo>
                      <a:pt x="2018334" y="647427"/>
                      <a:pt x="2024838" y="644937"/>
                      <a:pt x="2032021" y="644937"/>
                    </a:cubicBezTo>
                    <a:close/>
                    <a:moveTo>
                      <a:pt x="2594833" y="643545"/>
                    </a:moveTo>
                    <a:lnTo>
                      <a:pt x="2610010" y="643545"/>
                    </a:lnTo>
                    <a:cubicBezTo>
                      <a:pt x="2622582" y="643545"/>
                      <a:pt x="2632774" y="652256"/>
                      <a:pt x="2632774" y="663003"/>
                    </a:cubicBezTo>
                    <a:cubicBezTo>
                      <a:pt x="2632774" y="673750"/>
                      <a:pt x="2622582" y="682462"/>
                      <a:pt x="2610010" y="682462"/>
                    </a:cubicBezTo>
                    <a:lnTo>
                      <a:pt x="2594833" y="682462"/>
                    </a:lnTo>
                    <a:cubicBezTo>
                      <a:pt x="2582261" y="682462"/>
                      <a:pt x="2572069" y="673750"/>
                      <a:pt x="2572069" y="663003"/>
                    </a:cubicBezTo>
                    <a:cubicBezTo>
                      <a:pt x="2572069" y="652256"/>
                      <a:pt x="2582261" y="643545"/>
                      <a:pt x="2594833" y="643545"/>
                    </a:cubicBezTo>
                    <a:close/>
                    <a:moveTo>
                      <a:pt x="2800256" y="643081"/>
                    </a:moveTo>
                    <a:lnTo>
                      <a:pt x="2858794" y="643081"/>
                    </a:lnTo>
                    <a:cubicBezTo>
                      <a:pt x="2883340" y="643081"/>
                      <a:pt x="2903240" y="660090"/>
                      <a:pt x="2903240" y="681073"/>
                    </a:cubicBezTo>
                    <a:cubicBezTo>
                      <a:pt x="2903240" y="702055"/>
                      <a:pt x="2883340" y="719064"/>
                      <a:pt x="2858794" y="719064"/>
                    </a:cubicBezTo>
                    <a:lnTo>
                      <a:pt x="2800256" y="719064"/>
                    </a:lnTo>
                    <a:cubicBezTo>
                      <a:pt x="2775710" y="719064"/>
                      <a:pt x="2755812" y="702055"/>
                      <a:pt x="2755812" y="681073"/>
                    </a:cubicBezTo>
                    <a:cubicBezTo>
                      <a:pt x="2755812" y="660090"/>
                      <a:pt x="2775710" y="643081"/>
                      <a:pt x="2800256" y="643081"/>
                    </a:cubicBezTo>
                    <a:close/>
                    <a:moveTo>
                      <a:pt x="4614232" y="639376"/>
                    </a:moveTo>
                    <a:lnTo>
                      <a:pt x="4734777" y="639376"/>
                    </a:lnTo>
                    <a:cubicBezTo>
                      <a:pt x="4743398" y="639376"/>
                      <a:pt x="4750387" y="645350"/>
                      <a:pt x="4750387" y="652720"/>
                    </a:cubicBezTo>
                    <a:lnTo>
                      <a:pt x="4750387" y="652720"/>
                    </a:lnTo>
                    <a:cubicBezTo>
                      <a:pt x="4750387" y="660089"/>
                      <a:pt x="4743398" y="666063"/>
                      <a:pt x="4734777" y="666063"/>
                    </a:cubicBezTo>
                    <a:lnTo>
                      <a:pt x="4614232" y="666062"/>
                    </a:lnTo>
                    <a:cubicBezTo>
                      <a:pt x="4609921" y="666062"/>
                      <a:pt x="4606020" y="664570"/>
                      <a:pt x="4603195" y="662155"/>
                    </a:cubicBezTo>
                    <a:lnTo>
                      <a:pt x="4598623" y="652720"/>
                    </a:lnTo>
                    <a:lnTo>
                      <a:pt x="4603195" y="643284"/>
                    </a:lnTo>
                    <a:cubicBezTo>
                      <a:pt x="4606020" y="640870"/>
                      <a:pt x="4609921" y="639376"/>
                      <a:pt x="4614232" y="639376"/>
                    </a:cubicBezTo>
                    <a:close/>
                    <a:moveTo>
                      <a:pt x="683935" y="639376"/>
                    </a:moveTo>
                    <a:lnTo>
                      <a:pt x="804480" y="639376"/>
                    </a:lnTo>
                    <a:cubicBezTo>
                      <a:pt x="813101" y="639376"/>
                      <a:pt x="820090" y="645350"/>
                      <a:pt x="820090" y="652720"/>
                    </a:cubicBezTo>
                    <a:lnTo>
                      <a:pt x="820088" y="652720"/>
                    </a:lnTo>
                    <a:cubicBezTo>
                      <a:pt x="820088" y="660089"/>
                      <a:pt x="813100" y="666063"/>
                      <a:pt x="804480" y="666063"/>
                    </a:cubicBezTo>
                    <a:lnTo>
                      <a:pt x="683935" y="666062"/>
                    </a:lnTo>
                    <a:cubicBezTo>
                      <a:pt x="679624" y="666062"/>
                      <a:pt x="675722" y="664570"/>
                      <a:pt x="672897" y="662155"/>
                    </a:cubicBezTo>
                    <a:lnTo>
                      <a:pt x="668325" y="652720"/>
                    </a:lnTo>
                    <a:lnTo>
                      <a:pt x="672897" y="643284"/>
                    </a:lnTo>
                    <a:cubicBezTo>
                      <a:pt x="675722" y="640870"/>
                      <a:pt x="679624" y="639376"/>
                      <a:pt x="683935" y="639376"/>
                    </a:cubicBezTo>
                    <a:close/>
                    <a:moveTo>
                      <a:pt x="5595270" y="637987"/>
                    </a:moveTo>
                    <a:lnTo>
                      <a:pt x="5694134" y="637987"/>
                    </a:lnTo>
                    <a:cubicBezTo>
                      <a:pt x="5702755" y="637987"/>
                      <a:pt x="5709744" y="643961"/>
                      <a:pt x="5709744" y="651330"/>
                    </a:cubicBezTo>
                    <a:lnTo>
                      <a:pt x="5709743" y="651330"/>
                    </a:lnTo>
                    <a:cubicBezTo>
                      <a:pt x="5709743" y="658699"/>
                      <a:pt x="5702754" y="664674"/>
                      <a:pt x="5694133" y="664674"/>
                    </a:cubicBezTo>
                    <a:lnTo>
                      <a:pt x="5595270" y="664673"/>
                    </a:lnTo>
                    <a:cubicBezTo>
                      <a:pt x="5590960" y="664673"/>
                      <a:pt x="5587058" y="663180"/>
                      <a:pt x="5584232" y="660765"/>
                    </a:cubicBezTo>
                    <a:lnTo>
                      <a:pt x="5579660" y="651330"/>
                    </a:lnTo>
                    <a:lnTo>
                      <a:pt x="5584232" y="641896"/>
                    </a:lnTo>
                    <a:cubicBezTo>
                      <a:pt x="5587058" y="639481"/>
                      <a:pt x="5590960" y="637987"/>
                      <a:pt x="5595270" y="637987"/>
                    </a:cubicBezTo>
                    <a:close/>
                    <a:moveTo>
                      <a:pt x="1664972" y="637987"/>
                    </a:moveTo>
                    <a:lnTo>
                      <a:pt x="1763836" y="637987"/>
                    </a:lnTo>
                    <a:cubicBezTo>
                      <a:pt x="1772456" y="637987"/>
                      <a:pt x="1779445" y="643961"/>
                      <a:pt x="1779445" y="651330"/>
                    </a:cubicBezTo>
                    <a:cubicBezTo>
                      <a:pt x="1779445" y="658699"/>
                      <a:pt x="1772456" y="664674"/>
                      <a:pt x="1763835" y="664674"/>
                    </a:cubicBezTo>
                    <a:lnTo>
                      <a:pt x="1664972" y="664673"/>
                    </a:lnTo>
                    <a:cubicBezTo>
                      <a:pt x="1660662" y="664673"/>
                      <a:pt x="1656760" y="663180"/>
                      <a:pt x="1653934" y="660765"/>
                    </a:cubicBezTo>
                    <a:lnTo>
                      <a:pt x="1649362" y="651330"/>
                    </a:lnTo>
                    <a:lnTo>
                      <a:pt x="1653934" y="641896"/>
                    </a:lnTo>
                    <a:cubicBezTo>
                      <a:pt x="1656760" y="639481"/>
                      <a:pt x="1660662" y="637987"/>
                      <a:pt x="1664972" y="637987"/>
                    </a:cubicBezTo>
                    <a:close/>
                    <a:moveTo>
                      <a:pt x="3671162" y="636781"/>
                    </a:moveTo>
                    <a:lnTo>
                      <a:pt x="3791699" y="636781"/>
                    </a:lnTo>
                    <a:cubicBezTo>
                      <a:pt x="3796010" y="636781"/>
                      <a:pt x="3799912" y="638274"/>
                      <a:pt x="3802737" y="640689"/>
                    </a:cubicBezTo>
                    <a:lnTo>
                      <a:pt x="3807308" y="650125"/>
                    </a:lnTo>
                    <a:lnTo>
                      <a:pt x="3802737" y="659559"/>
                    </a:lnTo>
                    <a:cubicBezTo>
                      <a:pt x="3799912" y="661974"/>
                      <a:pt x="3796010" y="663468"/>
                      <a:pt x="3791699" y="663468"/>
                    </a:cubicBezTo>
                    <a:lnTo>
                      <a:pt x="3671161" y="663468"/>
                    </a:lnTo>
                    <a:cubicBezTo>
                      <a:pt x="3662540" y="663468"/>
                      <a:pt x="3655551" y="657493"/>
                      <a:pt x="3655551" y="650124"/>
                    </a:cubicBezTo>
                    <a:lnTo>
                      <a:pt x="3655552" y="650124"/>
                    </a:lnTo>
                    <a:cubicBezTo>
                      <a:pt x="3655552" y="642755"/>
                      <a:pt x="3662541" y="636781"/>
                      <a:pt x="3671162" y="636781"/>
                    </a:cubicBezTo>
                    <a:close/>
                    <a:moveTo>
                      <a:pt x="4276667" y="635671"/>
                    </a:moveTo>
                    <a:lnTo>
                      <a:pt x="4335206" y="635671"/>
                    </a:lnTo>
                    <a:cubicBezTo>
                      <a:pt x="4359752" y="635671"/>
                      <a:pt x="4379651" y="652680"/>
                      <a:pt x="4379651" y="673663"/>
                    </a:cubicBezTo>
                    <a:cubicBezTo>
                      <a:pt x="4379651" y="694645"/>
                      <a:pt x="4359752" y="711654"/>
                      <a:pt x="4335206" y="711654"/>
                    </a:cubicBezTo>
                    <a:lnTo>
                      <a:pt x="4276667" y="711654"/>
                    </a:lnTo>
                    <a:cubicBezTo>
                      <a:pt x="4252121" y="711654"/>
                      <a:pt x="4232223" y="694645"/>
                      <a:pt x="4232223" y="673663"/>
                    </a:cubicBezTo>
                    <a:cubicBezTo>
                      <a:pt x="4232223" y="652680"/>
                      <a:pt x="4252121" y="635671"/>
                      <a:pt x="4276667" y="635671"/>
                    </a:cubicBezTo>
                    <a:close/>
                    <a:moveTo>
                      <a:pt x="346369" y="635671"/>
                    </a:moveTo>
                    <a:lnTo>
                      <a:pt x="404909" y="635671"/>
                    </a:lnTo>
                    <a:cubicBezTo>
                      <a:pt x="429455" y="635671"/>
                      <a:pt x="449353" y="652680"/>
                      <a:pt x="449353" y="673663"/>
                    </a:cubicBezTo>
                    <a:cubicBezTo>
                      <a:pt x="449353" y="694645"/>
                      <a:pt x="429455" y="711654"/>
                      <a:pt x="404909" y="711654"/>
                    </a:cubicBezTo>
                    <a:lnTo>
                      <a:pt x="346369" y="711654"/>
                    </a:lnTo>
                    <a:cubicBezTo>
                      <a:pt x="321824" y="711654"/>
                      <a:pt x="301925" y="694645"/>
                      <a:pt x="301925" y="673663"/>
                    </a:cubicBezTo>
                    <a:cubicBezTo>
                      <a:pt x="301925" y="652680"/>
                      <a:pt x="321824" y="635671"/>
                      <a:pt x="346369" y="635671"/>
                    </a:cubicBezTo>
                    <a:close/>
                    <a:moveTo>
                      <a:pt x="6133595" y="633818"/>
                    </a:moveTo>
                    <a:lnTo>
                      <a:pt x="6233327" y="633818"/>
                    </a:lnTo>
                    <a:cubicBezTo>
                      <a:pt x="6247695" y="633818"/>
                      <a:pt x="6259342" y="643775"/>
                      <a:pt x="6259342" y="656056"/>
                    </a:cubicBezTo>
                    <a:cubicBezTo>
                      <a:pt x="6259342" y="668338"/>
                      <a:pt x="6247694" y="678294"/>
                      <a:pt x="6233326" y="678294"/>
                    </a:cubicBezTo>
                    <a:lnTo>
                      <a:pt x="6133595" y="678294"/>
                    </a:lnTo>
                    <a:cubicBezTo>
                      <a:pt x="6126411" y="678294"/>
                      <a:pt x="6119908" y="675805"/>
                      <a:pt x="6115199" y="671781"/>
                    </a:cubicBezTo>
                    <a:lnTo>
                      <a:pt x="6107579" y="656056"/>
                    </a:lnTo>
                    <a:lnTo>
                      <a:pt x="6115199" y="640331"/>
                    </a:lnTo>
                    <a:cubicBezTo>
                      <a:pt x="6119908" y="636307"/>
                      <a:pt x="6126411" y="633818"/>
                      <a:pt x="6133595" y="633818"/>
                    </a:cubicBezTo>
                    <a:close/>
                    <a:moveTo>
                      <a:pt x="2203297" y="633818"/>
                    </a:moveTo>
                    <a:lnTo>
                      <a:pt x="2303029" y="633818"/>
                    </a:lnTo>
                    <a:cubicBezTo>
                      <a:pt x="2317397" y="633818"/>
                      <a:pt x="2329045" y="643775"/>
                      <a:pt x="2329045" y="656056"/>
                    </a:cubicBezTo>
                    <a:lnTo>
                      <a:pt x="2329044" y="656056"/>
                    </a:lnTo>
                    <a:cubicBezTo>
                      <a:pt x="2329044" y="668338"/>
                      <a:pt x="2317396" y="678294"/>
                      <a:pt x="2303028" y="678294"/>
                    </a:cubicBezTo>
                    <a:lnTo>
                      <a:pt x="2203297" y="678294"/>
                    </a:lnTo>
                    <a:cubicBezTo>
                      <a:pt x="2196113" y="678294"/>
                      <a:pt x="2189609" y="675805"/>
                      <a:pt x="2184901" y="671781"/>
                    </a:cubicBezTo>
                    <a:lnTo>
                      <a:pt x="2177281" y="656056"/>
                    </a:lnTo>
                    <a:lnTo>
                      <a:pt x="2184901" y="640331"/>
                    </a:lnTo>
                    <a:cubicBezTo>
                      <a:pt x="2189609" y="636307"/>
                      <a:pt x="2196113" y="633818"/>
                      <a:pt x="2203297" y="633818"/>
                    </a:cubicBezTo>
                    <a:close/>
                    <a:moveTo>
                      <a:pt x="3490780" y="631961"/>
                    </a:moveTo>
                    <a:lnTo>
                      <a:pt x="3586174" y="631961"/>
                    </a:lnTo>
                    <a:cubicBezTo>
                      <a:pt x="3616109" y="631961"/>
                      <a:pt x="3640376" y="652704"/>
                      <a:pt x="3640376" y="678293"/>
                    </a:cubicBezTo>
                    <a:cubicBezTo>
                      <a:pt x="3640376" y="697483"/>
                      <a:pt x="3626725" y="713950"/>
                      <a:pt x="3607272" y="720983"/>
                    </a:cubicBezTo>
                    <a:lnTo>
                      <a:pt x="3596903" y="722772"/>
                    </a:lnTo>
                    <a:lnTo>
                      <a:pt x="3480051" y="722772"/>
                    </a:lnTo>
                    <a:lnTo>
                      <a:pt x="3469682" y="720983"/>
                    </a:lnTo>
                    <a:cubicBezTo>
                      <a:pt x="3450229" y="713950"/>
                      <a:pt x="3436579" y="697483"/>
                      <a:pt x="3436579" y="678293"/>
                    </a:cubicBezTo>
                    <a:cubicBezTo>
                      <a:pt x="3436579" y="652704"/>
                      <a:pt x="3460845" y="631961"/>
                      <a:pt x="3490780" y="631961"/>
                    </a:cubicBezTo>
                    <a:close/>
                    <a:moveTo>
                      <a:pt x="5091306" y="630110"/>
                    </a:moveTo>
                    <a:lnTo>
                      <a:pt x="5171524" y="630110"/>
                    </a:lnTo>
                    <a:cubicBezTo>
                      <a:pt x="5186491" y="630110"/>
                      <a:pt x="5198625" y="640481"/>
                      <a:pt x="5198625" y="653276"/>
                    </a:cubicBezTo>
                    <a:cubicBezTo>
                      <a:pt x="5198625" y="666070"/>
                      <a:pt x="5186491" y="676442"/>
                      <a:pt x="5171524" y="676442"/>
                    </a:cubicBezTo>
                    <a:lnTo>
                      <a:pt x="5091306" y="676442"/>
                    </a:lnTo>
                    <a:cubicBezTo>
                      <a:pt x="5076340" y="676442"/>
                      <a:pt x="5064206" y="666070"/>
                      <a:pt x="5064206" y="653276"/>
                    </a:cubicBezTo>
                    <a:cubicBezTo>
                      <a:pt x="5064206" y="640481"/>
                      <a:pt x="5076340" y="630110"/>
                      <a:pt x="5091306" y="630110"/>
                    </a:cubicBezTo>
                    <a:close/>
                    <a:moveTo>
                      <a:pt x="1161009" y="630110"/>
                    </a:moveTo>
                    <a:lnTo>
                      <a:pt x="1241226" y="630110"/>
                    </a:lnTo>
                    <a:cubicBezTo>
                      <a:pt x="1256193" y="630110"/>
                      <a:pt x="1268327" y="640481"/>
                      <a:pt x="1268327" y="653276"/>
                    </a:cubicBezTo>
                    <a:cubicBezTo>
                      <a:pt x="1268327" y="666070"/>
                      <a:pt x="1256193" y="676442"/>
                      <a:pt x="1241226" y="676442"/>
                    </a:cubicBezTo>
                    <a:lnTo>
                      <a:pt x="1161009" y="676442"/>
                    </a:lnTo>
                    <a:cubicBezTo>
                      <a:pt x="1146042" y="676442"/>
                      <a:pt x="1133908" y="666070"/>
                      <a:pt x="1133908" y="653276"/>
                    </a:cubicBezTo>
                    <a:cubicBezTo>
                      <a:pt x="1133908" y="640481"/>
                      <a:pt x="1146042" y="630110"/>
                      <a:pt x="1161009" y="630110"/>
                    </a:cubicBezTo>
                    <a:close/>
                    <a:moveTo>
                      <a:pt x="4780629" y="628258"/>
                    </a:moveTo>
                    <a:lnTo>
                      <a:pt x="4879492" y="628258"/>
                    </a:lnTo>
                    <a:cubicBezTo>
                      <a:pt x="4888113" y="628258"/>
                      <a:pt x="4895103" y="634232"/>
                      <a:pt x="4895103" y="641601"/>
                    </a:cubicBezTo>
                    <a:lnTo>
                      <a:pt x="4895102" y="641601"/>
                    </a:lnTo>
                    <a:cubicBezTo>
                      <a:pt x="4895102" y="648970"/>
                      <a:pt x="4888113" y="654944"/>
                      <a:pt x="4879492" y="654944"/>
                    </a:cubicBezTo>
                    <a:lnTo>
                      <a:pt x="4780629" y="654944"/>
                    </a:lnTo>
                    <a:cubicBezTo>
                      <a:pt x="4776318" y="654944"/>
                      <a:pt x="4772415" y="653451"/>
                      <a:pt x="4769592" y="651036"/>
                    </a:cubicBezTo>
                    <a:lnTo>
                      <a:pt x="4765019" y="641601"/>
                    </a:lnTo>
                    <a:lnTo>
                      <a:pt x="4769592" y="632166"/>
                    </a:lnTo>
                    <a:cubicBezTo>
                      <a:pt x="4772415" y="629752"/>
                      <a:pt x="4776318" y="628258"/>
                      <a:pt x="4780629" y="628258"/>
                    </a:cubicBezTo>
                    <a:close/>
                    <a:moveTo>
                      <a:pt x="850332" y="628258"/>
                    </a:moveTo>
                    <a:lnTo>
                      <a:pt x="949195" y="628258"/>
                    </a:lnTo>
                    <a:cubicBezTo>
                      <a:pt x="957815" y="628258"/>
                      <a:pt x="964805" y="634232"/>
                      <a:pt x="964805" y="641601"/>
                    </a:cubicBezTo>
                    <a:lnTo>
                      <a:pt x="964804" y="641601"/>
                    </a:lnTo>
                    <a:cubicBezTo>
                      <a:pt x="964804" y="648970"/>
                      <a:pt x="957815" y="654944"/>
                      <a:pt x="949194" y="654944"/>
                    </a:cubicBezTo>
                    <a:lnTo>
                      <a:pt x="850332" y="654944"/>
                    </a:lnTo>
                    <a:cubicBezTo>
                      <a:pt x="846021" y="654944"/>
                      <a:pt x="842118" y="653451"/>
                      <a:pt x="839294" y="651036"/>
                    </a:cubicBezTo>
                    <a:lnTo>
                      <a:pt x="834721" y="641601"/>
                    </a:lnTo>
                    <a:lnTo>
                      <a:pt x="839294" y="632166"/>
                    </a:lnTo>
                    <a:cubicBezTo>
                      <a:pt x="842118" y="629752"/>
                      <a:pt x="846021" y="628258"/>
                      <a:pt x="850332" y="628258"/>
                    </a:cubicBezTo>
                    <a:close/>
                    <a:moveTo>
                      <a:pt x="5249031" y="626405"/>
                    </a:moveTo>
                    <a:lnTo>
                      <a:pt x="5348763" y="626405"/>
                    </a:lnTo>
                    <a:cubicBezTo>
                      <a:pt x="5363130" y="626405"/>
                      <a:pt x="5374778" y="636362"/>
                      <a:pt x="5374778" y="648643"/>
                    </a:cubicBezTo>
                    <a:cubicBezTo>
                      <a:pt x="5374778" y="660925"/>
                      <a:pt x="5363130" y="670882"/>
                      <a:pt x="5348762" y="670882"/>
                    </a:cubicBezTo>
                    <a:lnTo>
                      <a:pt x="5249031" y="670881"/>
                    </a:lnTo>
                    <a:cubicBezTo>
                      <a:pt x="5241847" y="670881"/>
                      <a:pt x="5235343" y="668392"/>
                      <a:pt x="5230635" y="664367"/>
                    </a:cubicBezTo>
                    <a:lnTo>
                      <a:pt x="5223015" y="648643"/>
                    </a:lnTo>
                    <a:lnTo>
                      <a:pt x="5230635" y="632918"/>
                    </a:lnTo>
                    <a:cubicBezTo>
                      <a:pt x="5235343" y="628894"/>
                      <a:pt x="5241847" y="626405"/>
                      <a:pt x="5249031" y="626405"/>
                    </a:cubicBezTo>
                    <a:close/>
                    <a:moveTo>
                      <a:pt x="1318733" y="626405"/>
                    </a:moveTo>
                    <a:lnTo>
                      <a:pt x="1418465" y="626405"/>
                    </a:lnTo>
                    <a:cubicBezTo>
                      <a:pt x="1432832" y="626405"/>
                      <a:pt x="1444480" y="636362"/>
                      <a:pt x="1444480" y="648643"/>
                    </a:cubicBezTo>
                    <a:cubicBezTo>
                      <a:pt x="1444480" y="660925"/>
                      <a:pt x="1432832" y="670882"/>
                      <a:pt x="1418464" y="670882"/>
                    </a:cubicBezTo>
                    <a:lnTo>
                      <a:pt x="1318733" y="670881"/>
                    </a:lnTo>
                    <a:cubicBezTo>
                      <a:pt x="1311549" y="670881"/>
                      <a:pt x="1305045" y="668392"/>
                      <a:pt x="1300338" y="664367"/>
                    </a:cubicBezTo>
                    <a:lnTo>
                      <a:pt x="1292717" y="648643"/>
                    </a:lnTo>
                    <a:lnTo>
                      <a:pt x="1300338" y="632918"/>
                    </a:lnTo>
                    <a:cubicBezTo>
                      <a:pt x="1305045" y="628894"/>
                      <a:pt x="1311549" y="626405"/>
                      <a:pt x="1318733" y="626405"/>
                    </a:cubicBezTo>
                    <a:close/>
                    <a:moveTo>
                      <a:pt x="3898368" y="624548"/>
                    </a:moveTo>
                    <a:lnTo>
                      <a:pt x="3993762" y="624548"/>
                    </a:lnTo>
                    <a:cubicBezTo>
                      <a:pt x="4023696" y="624548"/>
                      <a:pt x="4047962" y="645291"/>
                      <a:pt x="4047962" y="670879"/>
                    </a:cubicBezTo>
                    <a:cubicBezTo>
                      <a:pt x="4047962" y="696468"/>
                      <a:pt x="4023696" y="717211"/>
                      <a:pt x="3993762" y="717211"/>
                    </a:cubicBezTo>
                    <a:lnTo>
                      <a:pt x="3898368" y="717211"/>
                    </a:lnTo>
                    <a:cubicBezTo>
                      <a:pt x="3868432" y="717211"/>
                      <a:pt x="3844166" y="696468"/>
                      <a:pt x="3844166" y="670879"/>
                    </a:cubicBezTo>
                    <a:cubicBezTo>
                      <a:pt x="3844166" y="645291"/>
                      <a:pt x="3868432" y="624548"/>
                      <a:pt x="3898368" y="624548"/>
                    </a:cubicBezTo>
                    <a:close/>
                    <a:moveTo>
                      <a:pt x="5754188" y="618992"/>
                    </a:moveTo>
                    <a:lnTo>
                      <a:pt x="5769364" y="618992"/>
                    </a:lnTo>
                    <a:cubicBezTo>
                      <a:pt x="5781937" y="618992"/>
                      <a:pt x="5792129" y="627704"/>
                      <a:pt x="5792129" y="638451"/>
                    </a:cubicBezTo>
                    <a:cubicBezTo>
                      <a:pt x="5792129" y="649198"/>
                      <a:pt x="5781937" y="657910"/>
                      <a:pt x="5769364" y="657910"/>
                    </a:cubicBezTo>
                    <a:lnTo>
                      <a:pt x="5754188" y="657910"/>
                    </a:lnTo>
                    <a:cubicBezTo>
                      <a:pt x="5741615" y="657910"/>
                      <a:pt x="5731424" y="649198"/>
                      <a:pt x="5731424" y="638451"/>
                    </a:cubicBezTo>
                    <a:cubicBezTo>
                      <a:pt x="5731424" y="627704"/>
                      <a:pt x="5741615" y="618992"/>
                      <a:pt x="5754188" y="618992"/>
                    </a:cubicBezTo>
                    <a:close/>
                    <a:moveTo>
                      <a:pt x="1823890" y="618992"/>
                    </a:moveTo>
                    <a:lnTo>
                      <a:pt x="1839067" y="618992"/>
                    </a:lnTo>
                    <a:cubicBezTo>
                      <a:pt x="1851640" y="618992"/>
                      <a:pt x="1861831" y="627704"/>
                      <a:pt x="1861831" y="638451"/>
                    </a:cubicBezTo>
                    <a:cubicBezTo>
                      <a:pt x="1861831" y="649198"/>
                      <a:pt x="1851640" y="657910"/>
                      <a:pt x="1839067" y="657910"/>
                    </a:cubicBezTo>
                    <a:lnTo>
                      <a:pt x="1823890" y="657910"/>
                    </a:lnTo>
                    <a:cubicBezTo>
                      <a:pt x="1811317" y="657910"/>
                      <a:pt x="1801126" y="649198"/>
                      <a:pt x="1801126" y="638451"/>
                    </a:cubicBezTo>
                    <a:cubicBezTo>
                      <a:pt x="1801126" y="627704"/>
                      <a:pt x="1811317" y="618992"/>
                      <a:pt x="1823890" y="618992"/>
                    </a:cubicBezTo>
                    <a:close/>
                    <a:moveTo>
                      <a:pt x="3331428" y="618990"/>
                    </a:moveTo>
                    <a:lnTo>
                      <a:pt x="3376958" y="618990"/>
                    </a:lnTo>
                    <a:cubicBezTo>
                      <a:pt x="3401505" y="618990"/>
                      <a:pt x="3421402" y="635999"/>
                      <a:pt x="3421402" y="656981"/>
                    </a:cubicBezTo>
                    <a:cubicBezTo>
                      <a:pt x="3421402" y="677964"/>
                      <a:pt x="3401505" y="694973"/>
                      <a:pt x="3376958" y="694973"/>
                    </a:cubicBezTo>
                    <a:lnTo>
                      <a:pt x="3331428" y="694973"/>
                    </a:lnTo>
                    <a:cubicBezTo>
                      <a:pt x="3306882" y="694973"/>
                      <a:pt x="3286984" y="677964"/>
                      <a:pt x="3286984" y="656981"/>
                    </a:cubicBezTo>
                    <a:cubicBezTo>
                      <a:pt x="3286984" y="635999"/>
                      <a:pt x="3306882" y="618990"/>
                      <a:pt x="3331428" y="618990"/>
                    </a:cubicBezTo>
                    <a:close/>
                    <a:moveTo>
                      <a:pt x="5420306" y="615285"/>
                    </a:moveTo>
                    <a:lnTo>
                      <a:pt x="5520038" y="615285"/>
                    </a:lnTo>
                    <a:cubicBezTo>
                      <a:pt x="5534406" y="615285"/>
                      <a:pt x="5546054" y="625242"/>
                      <a:pt x="5546054" y="637524"/>
                    </a:cubicBezTo>
                    <a:lnTo>
                      <a:pt x="5546054" y="637524"/>
                    </a:lnTo>
                    <a:cubicBezTo>
                      <a:pt x="5546054" y="649805"/>
                      <a:pt x="5534405" y="659762"/>
                      <a:pt x="5520038" y="659762"/>
                    </a:cubicBezTo>
                    <a:lnTo>
                      <a:pt x="5420306" y="659761"/>
                    </a:lnTo>
                    <a:cubicBezTo>
                      <a:pt x="5413123" y="659761"/>
                      <a:pt x="5406619" y="657273"/>
                      <a:pt x="5401911" y="653248"/>
                    </a:cubicBezTo>
                    <a:lnTo>
                      <a:pt x="5394291" y="637524"/>
                    </a:lnTo>
                    <a:lnTo>
                      <a:pt x="5401911" y="621799"/>
                    </a:lnTo>
                    <a:cubicBezTo>
                      <a:pt x="5406619" y="617775"/>
                      <a:pt x="5413123" y="615285"/>
                      <a:pt x="5420306" y="615285"/>
                    </a:cubicBezTo>
                    <a:close/>
                    <a:moveTo>
                      <a:pt x="1490009" y="615285"/>
                    </a:moveTo>
                    <a:lnTo>
                      <a:pt x="1589740" y="615285"/>
                    </a:lnTo>
                    <a:cubicBezTo>
                      <a:pt x="1604109" y="615285"/>
                      <a:pt x="1615756" y="625242"/>
                      <a:pt x="1615756" y="637524"/>
                    </a:cubicBezTo>
                    <a:cubicBezTo>
                      <a:pt x="1615756" y="649805"/>
                      <a:pt x="1604108" y="659762"/>
                      <a:pt x="1589740" y="659762"/>
                    </a:cubicBezTo>
                    <a:lnTo>
                      <a:pt x="1490009" y="659761"/>
                    </a:lnTo>
                    <a:cubicBezTo>
                      <a:pt x="1482826" y="659761"/>
                      <a:pt x="1476321" y="657273"/>
                      <a:pt x="1471613" y="653248"/>
                    </a:cubicBezTo>
                    <a:lnTo>
                      <a:pt x="1463993" y="637524"/>
                    </a:lnTo>
                    <a:lnTo>
                      <a:pt x="1471613" y="621799"/>
                    </a:lnTo>
                    <a:cubicBezTo>
                      <a:pt x="1476321" y="617775"/>
                      <a:pt x="1482826" y="615285"/>
                      <a:pt x="1490009" y="615285"/>
                    </a:cubicBezTo>
                    <a:close/>
                    <a:moveTo>
                      <a:pt x="4081566" y="615282"/>
                    </a:moveTo>
                    <a:lnTo>
                      <a:pt x="4096743" y="615282"/>
                    </a:lnTo>
                    <a:cubicBezTo>
                      <a:pt x="4109316" y="615282"/>
                      <a:pt x="4119508" y="623994"/>
                      <a:pt x="4119508" y="634741"/>
                    </a:cubicBezTo>
                    <a:cubicBezTo>
                      <a:pt x="4119508" y="645489"/>
                      <a:pt x="4109316" y="654200"/>
                      <a:pt x="4096743" y="654200"/>
                    </a:cubicBezTo>
                    <a:lnTo>
                      <a:pt x="4081566" y="654200"/>
                    </a:lnTo>
                    <a:cubicBezTo>
                      <a:pt x="4068993" y="654200"/>
                      <a:pt x="4058802" y="645489"/>
                      <a:pt x="4058802" y="634741"/>
                    </a:cubicBezTo>
                    <a:cubicBezTo>
                      <a:pt x="4058802" y="623994"/>
                      <a:pt x="4068993" y="615282"/>
                      <a:pt x="4081566" y="615282"/>
                    </a:cubicBezTo>
                    <a:close/>
                    <a:moveTo>
                      <a:pt x="4160702" y="611575"/>
                    </a:moveTo>
                    <a:lnTo>
                      <a:pt x="4217070" y="611575"/>
                    </a:lnTo>
                    <a:cubicBezTo>
                      <a:pt x="4230242" y="611575"/>
                      <a:pt x="4240920" y="620702"/>
                      <a:pt x="4240920" y="631961"/>
                    </a:cubicBezTo>
                    <a:cubicBezTo>
                      <a:pt x="4240920" y="643221"/>
                      <a:pt x="4230242" y="652348"/>
                      <a:pt x="4217070" y="652348"/>
                    </a:cubicBezTo>
                    <a:lnTo>
                      <a:pt x="4160702" y="652348"/>
                    </a:lnTo>
                    <a:cubicBezTo>
                      <a:pt x="4147531" y="652348"/>
                      <a:pt x="4136853" y="643221"/>
                      <a:pt x="4136853" y="631961"/>
                    </a:cubicBezTo>
                    <a:cubicBezTo>
                      <a:pt x="4136853" y="620702"/>
                      <a:pt x="4147531" y="611575"/>
                      <a:pt x="4160702" y="611575"/>
                    </a:cubicBezTo>
                    <a:close/>
                    <a:moveTo>
                      <a:pt x="2970449" y="609722"/>
                    </a:moveTo>
                    <a:lnTo>
                      <a:pt x="3065843" y="609722"/>
                    </a:lnTo>
                    <a:cubicBezTo>
                      <a:pt x="3095777" y="609722"/>
                      <a:pt x="3120044" y="630465"/>
                      <a:pt x="3120044" y="656053"/>
                    </a:cubicBezTo>
                    <a:cubicBezTo>
                      <a:pt x="3120044" y="681641"/>
                      <a:pt x="3095777" y="702384"/>
                      <a:pt x="3065843" y="702384"/>
                    </a:cubicBezTo>
                    <a:lnTo>
                      <a:pt x="2970449" y="702384"/>
                    </a:lnTo>
                    <a:cubicBezTo>
                      <a:pt x="2940514" y="702384"/>
                      <a:pt x="2916247" y="681641"/>
                      <a:pt x="2916247" y="656053"/>
                    </a:cubicBezTo>
                    <a:cubicBezTo>
                      <a:pt x="2916247" y="630465"/>
                      <a:pt x="2940514" y="609722"/>
                      <a:pt x="2970449" y="609722"/>
                    </a:cubicBezTo>
                    <a:close/>
                    <a:moveTo>
                      <a:pt x="2673696" y="608334"/>
                    </a:moveTo>
                    <a:lnTo>
                      <a:pt x="2689416" y="608335"/>
                    </a:lnTo>
                    <a:cubicBezTo>
                      <a:pt x="2697572" y="608335"/>
                      <a:pt x="2704957" y="611161"/>
                      <a:pt x="2710303" y="615731"/>
                    </a:cubicBezTo>
                    <a:lnTo>
                      <a:pt x="2718955" y="633584"/>
                    </a:lnTo>
                    <a:lnTo>
                      <a:pt x="2710303" y="651439"/>
                    </a:lnTo>
                    <a:cubicBezTo>
                      <a:pt x="2704957" y="656008"/>
                      <a:pt x="2697572" y="658834"/>
                      <a:pt x="2689416" y="658834"/>
                    </a:cubicBezTo>
                    <a:lnTo>
                      <a:pt x="2673695" y="658834"/>
                    </a:lnTo>
                    <a:cubicBezTo>
                      <a:pt x="2657381" y="658834"/>
                      <a:pt x="2644157" y="647530"/>
                      <a:pt x="2644157" y="633584"/>
                    </a:cubicBezTo>
                    <a:lnTo>
                      <a:pt x="2644157" y="633584"/>
                    </a:lnTo>
                    <a:cubicBezTo>
                      <a:pt x="2644157" y="619639"/>
                      <a:pt x="2657382" y="608334"/>
                      <a:pt x="2673696" y="608334"/>
                    </a:cubicBezTo>
                    <a:close/>
                    <a:moveTo>
                      <a:pt x="6451817" y="605956"/>
                    </a:moveTo>
                    <a:lnTo>
                      <a:pt x="6475567" y="663539"/>
                    </a:lnTo>
                    <a:lnTo>
                      <a:pt x="6468604" y="662337"/>
                    </a:lnTo>
                    <a:cubicBezTo>
                      <a:pt x="6452653" y="656570"/>
                      <a:pt x="6441459" y="643068"/>
                      <a:pt x="6441459" y="627331"/>
                    </a:cubicBezTo>
                    <a:close/>
                    <a:moveTo>
                      <a:pt x="2771422" y="601568"/>
                    </a:moveTo>
                    <a:lnTo>
                      <a:pt x="2891965" y="601569"/>
                    </a:lnTo>
                    <a:cubicBezTo>
                      <a:pt x="2896275" y="601569"/>
                      <a:pt x="2900178" y="603063"/>
                      <a:pt x="2903002" y="605478"/>
                    </a:cubicBezTo>
                    <a:lnTo>
                      <a:pt x="2907575" y="614912"/>
                    </a:lnTo>
                    <a:lnTo>
                      <a:pt x="2903002" y="624347"/>
                    </a:lnTo>
                    <a:cubicBezTo>
                      <a:pt x="2900178" y="626762"/>
                      <a:pt x="2896275" y="628256"/>
                      <a:pt x="2891965" y="628256"/>
                    </a:cubicBezTo>
                    <a:lnTo>
                      <a:pt x="2771421" y="628256"/>
                    </a:lnTo>
                    <a:cubicBezTo>
                      <a:pt x="2762800" y="628256"/>
                      <a:pt x="2755811" y="622282"/>
                      <a:pt x="2755811" y="614912"/>
                    </a:cubicBezTo>
                    <a:lnTo>
                      <a:pt x="2755812" y="614912"/>
                    </a:lnTo>
                    <a:cubicBezTo>
                      <a:pt x="2755812" y="607542"/>
                      <a:pt x="2762801" y="601568"/>
                      <a:pt x="2771422" y="601568"/>
                    </a:cubicBezTo>
                    <a:close/>
                    <a:moveTo>
                      <a:pt x="6287526" y="596753"/>
                    </a:moveTo>
                    <a:lnTo>
                      <a:pt x="6387258" y="596753"/>
                    </a:lnTo>
                    <a:cubicBezTo>
                      <a:pt x="6401626" y="596753"/>
                      <a:pt x="6413274" y="606710"/>
                      <a:pt x="6413274" y="618991"/>
                    </a:cubicBezTo>
                    <a:lnTo>
                      <a:pt x="6413273" y="618991"/>
                    </a:lnTo>
                    <a:cubicBezTo>
                      <a:pt x="6413273" y="631273"/>
                      <a:pt x="6401625" y="641230"/>
                      <a:pt x="6387257" y="641230"/>
                    </a:cubicBezTo>
                    <a:lnTo>
                      <a:pt x="6287526" y="641229"/>
                    </a:lnTo>
                    <a:cubicBezTo>
                      <a:pt x="6280343" y="641229"/>
                      <a:pt x="6273839" y="638740"/>
                      <a:pt x="6269131" y="634715"/>
                    </a:cubicBezTo>
                    <a:lnTo>
                      <a:pt x="6261511" y="618991"/>
                    </a:lnTo>
                    <a:lnTo>
                      <a:pt x="6269131" y="603266"/>
                    </a:lnTo>
                    <a:cubicBezTo>
                      <a:pt x="6273839" y="599242"/>
                      <a:pt x="6280343" y="596753"/>
                      <a:pt x="6287526" y="596753"/>
                    </a:cubicBezTo>
                    <a:close/>
                    <a:moveTo>
                      <a:pt x="2357229" y="596753"/>
                    </a:moveTo>
                    <a:lnTo>
                      <a:pt x="2456960" y="596753"/>
                    </a:lnTo>
                    <a:cubicBezTo>
                      <a:pt x="2471328" y="596753"/>
                      <a:pt x="2482976" y="606710"/>
                      <a:pt x="2482976" y="618991"/>
                    </a:cubicBezTo>
                    <a:cubicBezTo>
                      <a:pt x="2482976" y="631273"/>
                      <a:pt x="2471327" y="641230"/>
                      <a:pt x="2456959" y="641230"/>
                    </a:cubicBezTo>
                    <a:lnTo>
                      <a:pt x="2357229" y="641229"/>
                    </a:lnTo>
                    <a:cubicBezTo>
                      <a:pt x="2350045" y="641229"/>
                      <a:pt x="2343541" y="638740"/>
                      <a:pt x="2338833" y="634715"/>
                    </a:cubicBezTo>
                    <a:lnTo>
                      <a:pt x="2331212" y="618991"/>
                    </a:lnTo>
                    <a:lnTo>
                      <a:pt x="2338833" y="603266"/>
                    </a:lnTo>
                    <a:cubicBezTo>
                      <a:pt x="2343541" y="599242"/>
                      <a:pt x="2350045" y="596753"/>
                      <a:pt x="2357229" y="596753"/>
                    </a:cubicBezTo>
                    <a:close/>
                    <a:moveTo>
                      <a:pt x="6105846" y="594898"/>
                    </a:moveTo>
                    <a:lnTo>
                      <a:pt x="6226390" y="594898"/>
                    </a:lnTo>
                    <a:cubicBezTo>
                      <a:pt x="6235011" y="594898"/>
                      <a:pt x="6242000" y="600872"/>
                      <a:pt x="6242000" y="608241"/>
                    </a:cubicBezTo>
                    <a:lnTo>
                      <a:pt x="6241999" y="608241"/>
                    </a:lnTo>
                    <a:cubicBezTo>
                      <a:pt x="6241999" y="615610"/>
                      <a:pt x="6235010" y="621585"/>
                      <a:pt x="6226389" y="621585"/>
                    </a:cubicBezTo>
                    <a:lnTo>
                      <a:pt x="6105846" y="621584"/>
                    </a:lnTo>
                    <a:cubicBezTo>
                      <a:pt x="6101536" y="621584"/>
                      <a:pt x="6097633" y="620091"/>
                      <a:pt x="6094808" y="617676"/>
                    </a:cubicBezTo>
                    <a:lnTo>
                      <a:pt x="6090235" y="608241"/>
                    </a:lnTo>
                    <a:lnTo>
                      <a:pt x="6094808" y="598807"/>
                    </a:lnTo>
                    <a:cubicBezTo>
                      <a:pt x="6097633" y="596392"/>
                      <a:pt x="6101536" y="594898"/>
                      <a:pt x="6105846" y="594898"/>
                    </a:cubicBezTo>
                    <a:close/>
                    <a:moveTo>
                      <a:pt x="2175548" y="594898"/>
                    </a:moveTo>
                    <a:lnTo>
                      <a:pt x="2296092" y="594898"/>
                    </a:lnTo>
                    <a:cubicBezTo>
                      <a:pt x="2304713" y="594898"/>
                      <a:pt x="2311702" y="600872"/>
                      <a:pt x="2311702" y="608241"/>
                    </a:cubicBezTo>
                    <a:lnTo>
                      <a:pt x="2311701" y="608241"/>
                    </a:lnTo>
                    <a:cubicBezTo>
                      <a:pt x="2311701" y="615610"/>
                      <a:pt x="2304712" y="621585"/>
                      <a:pt x="2296091" y="621585"/>
                    </a:cubicBezTo>
                    <a:lnTo>
                      <a:pt x="2175548" y="621584"/>
                    </a:lnTo>
                    <a:cubicBezTo>
                      <a:pt x="2171237" y="621584"/>
                      <a:pt x="2167335" y="620091"/>
                      <a:pt x="2164509" y="617676"/>
                    </a:cubicBezTo>
                    <a:lnTo>
                      <a:pt x="2159938" y="608241"/>
                    </a:lnTo>
                    <a:lnTo>
                      <a:pt x="2164509" y="598807"/>
                    </a:lnTo>
                    <a:cubicBezTo>
                      <a:pt x="2167335" y="596392"/>
                      <a:pt x="2171237" y="594898"/>
                      <a:pt x="2175548" y="594898"/>
                    </a:cubicBezTo>
                    <a:close/>
                    <a:moveTo>
                      <a:pt x="2473571" y="593042"/>
                    </a:moveTo>
                    <a:lnTo>
                      <a:pt x="2508654" y="593042"/>
                    </a:lnTo>
                    <a:cubicBezTo>
                      <a:pt x="2538589" y="593042"/>
                      <a:pt x="2562855" y="613785"/>
                      <a:pt x="2562855" y="639374"/>
                    </a:cubicBezTo>
                    <a:cubicBezTo>
                      <a:pt x="2562855" y="658565"/>
                      <a:pt x="2549205" y="675031"/>
                      <a:pt x="2529751" y="682064"/>
                    </a:cubicBezTo>
                    <a:lnTo>
                      <a:pt x="2521763" y="683443"/>
                    </a:lnTo>
                    <a:lnTo>
                      <a:pt x="2519056" y="689029"/>
                    </a:lnTo>
                    <a:cubicBezTo>
                      <a:pt x="2516231" y="691443"/>
                      <a:pt x="2512328" y="692937"/>
                      <a:pt x="2508018" y="692937"/>
                    </a:cubicBezTo>
                    <a:lnTo>
                      <a:pt x="2467691" y="692936"/>
                    </a:lnTo>
                    <a:cubicBezTo>
                      <a:pt x="2463381" y="692936"/>
                      <a:pt x="2459479" y="691443"/>
                      <a:pt x="2456654" y="689029"/>
                    </a:cubicBezTo>
                    <a:lnTo>
                      <a:pt x="2452082" y="679594"/>
                    </a:lnTo>
                    <a:lnTo>
                      <a:pt x="2456654" y="670158"/>
                    </a:lnTo>
                    <a:cubicBezTo>
                      <a:pt x="2459479" y="667743"/>
                      <a:pt x="2463381" y="666250"/>
                      <a:pt x="2467691" y="666250"/>
                    </a:cubicBezTo>
                    <a:lnTo>
                      <a:pt x="2503765" y="666250"/>
                    </a:lnTo>
                    <a:close/>
                    <a:moveTo>
                      <a:pt x="3562759" y="591189"/>
                    </a:moveTo>
                    <a:lnTo>
                      <a:pt x="3665958" y="591189"/>
                    </a:lnTo>
                    <a:cubicBezTo>
                      <a:pt x="3670268" y="591189"/>
                      <a:pt x="3674171" y="592683"/>
                      <a:pt x="3676996" y="595098"/>
                    </a:cubicBezTo>
                    <a:lnTo>
                      <a:pt x="3681568" y="604533"/>
                    </a:lnTo>
                    <a:lnTo>
                      <a:pt x="3676996" y="613967"/>
                    </a:lnTo>
                    <a:cubicBezTo>
                      <a:pt x="3674171" y="616382"/>
                      <a:pt x="3670268" y="617876"/>
                      <a:pt x="3665958" y="617876"/>
                    </a:cubicBezTo>
                    <a:lnTo>
                      <a:pt x="3562758" y="617876"/>
                    </a:lnTo>
                    <a:cubicBezTo>
                      <a:pt x="3554137" y="617876"/>
                      <a:pt x="3547148" y="611901"/>
                      <a:pt x="3547148" y="604532"/>
                    </a:cubicBezTo>
                    <a:lnTo>
                      <a:pt x="3547149" y="604532"/>
                    </a:lnTo>
                    <a:cubicBezTo>
                      <a:pt x="3547149" y="597163"/>
                      <a:pt x="3554138" y="591189"/>
                      <a:pt x="3562759" y="591189"/>
                    </a:cubicBezTo>
                    <a:close/>
                    <a:moveTo>
                      <a:pt x="4870602" y="589526"/>
                    </a:moveTo>
                    <a:lnTo>
                      <a:pt x="4902797" y="589526"/>
                    </a:lnTo>
                    <a:cubicBezTo>
                      <a:pt x="4911418" y="589526"/>
                      <a:pt x="4918407" y="595500"/>
                      <a:pt x="4918407" y="602869"/>
                    </a:cubicBezTo>
                    <a:lnTo>
                      <a:pt x="4918406" y="602869"/>
                    </a:lnTo>
                    <a:cubicBezTo>
                      <a:pt x="4918406" y="610238"/>
                      <a:pt x="4911417" y="616213"/>
                      <a:pt x="4902796" y="616213"/>
                    </a:cubicBezTo>
                    <a:lnTo>
                      <a:pt x="4870602" y="616212"/>
                    </a:lnTo>
                    <a:cubicBezTo>
                      <a:pt x="4866292" y="616212"/>
                      <a:pt x="4862389" y="614718"/>
                      <a:pt x="4859564" y="612304"/>
                    </a:cubicBezTo>
                    <a:lnTo>
                      <a:pt x="4854991" y="602869"/>
                    </a:lnTo>
                    <a:lnTo>
                      <a:pt x="4859564" y="593434"/>
                    </a:lnTo>
                    <a:cubicBezTo>
                      <a:pt x="4862389" y="591019"/>
                      <a:pt x="4866292" y="589526"/>
                      <a:pt x="4870602" y="589526"/>
                    </a:cubicBezTo>
                    <a:close/>
                    <a:moveTo>
                      <a:pt x="4782795" y="589526"/>
                    </a:moveTo>
                    <a:lnTo>
                      <a:pt x="4814991" y="589526"/>
                    </a:lnTo>
                    <a:cubicBezTo>
                      <a:pt x="4823612" y="589526"/>
                      <a:pt x="4830601" y="595500"/>
                      <a:pt x="4830601" y="602869"/>
                    </a:cubicBezTo>
                    <a:lnTo>
                      <a:pt x="4830600" y="602869"/>
                    </a:lnTo>
                    <a:cubicBezTo>
                      <a:pt x="4830600" y="610238"/>
                      <a:pt x="4823611" y="616213"/>
                      <a:pt x="4814990" y="616213"/>
                    </a:cubicBezTo>
                    <a:lnTo>
                      <a:pt x="4782795" y="616212"/>
                    </a:lnTo>
                    <a:cubicBezTo>
                      <a:pt x="4778485" y="616212"/>
                      <a:pt x="4774581" y="614718"/>
                      <a:pt x="4771758" y="612304"/>
                    </a:cubicBezTo>
                    <a:lnTo>
                      <a:pt x="4767185" y="602869"/>
                    </a:lnTo>
                    <a:lnTo>
                      <a:pt x="4771758" y="593434"/>
                    </a:lnTo>
                    <a:cubicBezTo>
                      <a:pt x="4774581" y="591019"/>
                      <a:pt x="4778485" y="589526"/>
                      <a:pt x="4782795" y="589526"/>
                    </a:cubicBezTo>
                    <a:close/>
                    <a:moveTo>
                      <a:pt x="940304" y="589526"/>
                    </a:moveTo>
                    <a:lnTo>
                      <a:pt x="972499" y="589526"/>
                    </a:lnTo>
                    <a:cubicBezTo>
                      <a:pt x="981120" y="589526"/>
                      <a:pt x="988109" y="595500"/>
                      <a:pt x="988109" y="602869"/>
                    </a:cubicBezTo>
                    <a:lnTo>
                      <a:pt x="988108" y="602869"/>
                    </a:lnTo>
                    <a:cubicBezTo>
                      <a:pt x="988108" y="610238"/>
                      <a:pt x="981119" y="616213"/>
                      <a:pt x="972498" y="616213"/>
                    </a:cubicBezTo>
                    <a:lnTo>
                      <a:pt x="940304" y="616212"/>
                    </a:lnTo>
                    <a:cubicBezTo>
                      <a:pt x="935994" y="616212"/>
                      <a:pt x="932091" y="614718"/>
                      <a:pt x="929266" y="612304"/>
                    </a:cubicBezTo>
                    <a:lnTo>
                      <a:pt x="924694" y="602869"/>
                    </a:lnTo>
                    <a:lnTo>
                      <a:pt x="929266" y="593434"/>
                    </a:lnTo>
                    <a:cubicBezTo>
                      <a:pt x="932091" y="591019"/>
                      <a:pt x="935994" y="589526"/>
                      <a:pt x="940304" y="589526"/>
                    </a:cubicBezTo>
                    <a:close/>
                    <a:moveTo>
                      <a:pt x="852497" y="589526"/>
                    </a:moveTo>
                    <a:lnTo>
                      <a:pt x="884693" y="589526"/>
                    </a:lnTo>
                    <a:cubicBezTo>
                      <a:pt x="893314" y="589526"/>
                      <a:pt x="900303" y="595500"/>
                      <a:pt x="900303" y="602869"/>
                    </a:cubicBezTo>
                    <a:lnTo>
                      <a:pt x="900302" y="602869"/>
                    </a:lnTo>
                    <a:cubicBezTo>
                      <a:pt x="900302" y="610238"/>
                      <a:pt x="893313" y="616213"/>
                      <a:pt x="884692" y="616213"/>
                    </a:cubicBezTo>
                    <a:lnTo>
                      <a:pt x="852497" y="616212"/>
                    </a:lnTo>
                    <a:cubicBezTo>
                      <a:pt x="848187" y="616212"/>
                      <a:pt x="844284" y="614718"/>
                      <a:pt x="841460" y="612304"/>
                    </a:cubicBezTo>
                    <a:lnTo>
                      <a:pt x="836887" y="602869"/>
                    </a:lnTo>
                    <a:lnTo>
                      <a:pt x="841460" y="593434"/>
                    </a:lnTo>
                    <a:cubicBezTo>
                      <a:pt x="844284" y="591019"/>
                      <a:pt x="848187" y="589526"/>
                      <a:pt x="852497" y="589526"/>
                    </a:cubicBezTo>
                    <a:close/>
                    <a:moveTo>
                      <a:pt x="2596459" y="583777"/>
                    </a:moveTo>
                    <a:lnTo>
                      <a:pt x="2611636" y="583777"/>
                    </a:lnTo>
                    <a:cubicBezTo>
                      <a:pt x="2624208" y="583777"/>
                      <a:pt x="2634400" y="592488"/>
                      <a:pt x="2634400" y="603236"/>
                    </a:cubicBezTo>
                    <a:cubicBezTo>
                      <a:pt x="2634400" y="613983"/>
                      <a:pt x="2624208" y="622694"/>
                      <a:pt x="2611636" y="622694"/>
                    </a:cubicBezTo>
                    <a:lnTo>
                      <a:pt x="2596459" y="622694"/>
                    </a:lnTo>
                    <a:cubicBezTo>
                      <a:pt x="2583887" y="622694"/>
                      <a:pt x="2573694" y="613983"/>
                      <a:pt x="2573694" y="603236"/>
                    </a:cubicBezTo>
                    <a:cubicBezTo>
                      <a:pt x="2573694" y="592488"/>
                      <a:pt x="2583887" y="583777"/>
                      <a:pt x="2596459" y="583777"/>
                    </a:cubicBezTo>
                    <a:close/>
                    <a:moveTo>
                      <a:pt x="5574239" y="578220"/>
                    </a:moveTo>
                    <a:lnTo>
                      <a:pt x="5673970" y="578220"/>
                    </a:lnTo>
                    <a:cubicBezTo>
                      <a:pt x="5688337" y="578220"/>
                      <a:pt x="5699986" y="588176"/>
                      <a:pt x="5699986" y="600459"/>
                    </a:cubicBezTo>
                    <a:lnTo>
                      <a:pt x="5699985" y="600459"/>
                    </a:lnTo>
                    <a:cubicBezTo>
                      <a:pt x="5699985" y="612740"/>
                      <a:pt x="5688337" y="622697"/>
                      <a:pt x="5673969" y="622697"/>
                    </a:cubicBezTo>
                    <a:lnTo>
                      <a:pt x="5574239" y="622696"/>
                    </a:lnTo>
                    <a:cubicBezTo>
                      <a:pt x="5567054" y="622696"/>
                      <a:pt x="5560550" y="620208"/>
                      <a:pt x="5555842" y="616183"/>
                    </a:cubicBezTo>
                    <a:lnTo>
                      <a:pt x="5548222" y="600459"/>
                    </a:lnTo>
                    <a:lnTo>
                      <a:pt x="5555842" y="584734"/>
                    </a:lnTo>
                    <a:cubicBezTo>
                      <a:pt x="5560550" y="580710"/>
                      <a:pt x="5567054" y="578220"/>
                      <a:pt x="5574239" y="578220"/>
                    </a:cubicBezTo>
                    <a:close/>
                    <a:moveTo>
                      <a:pt x="1643940" y="578220"/>
                    </a:moveTo>
                    <a:lnTo>
                      <a:pt x="1743673" y="578220"/>
                    </a:lnTo>
                    <a:cubicBezTo>
                      <a:pt x="1758040" y="578220"/>
                      <a:pt x="1769688" y="588176"/>
                      <a:pt x="1769688" y="600459"/>
                    </a:cubicBezTo>
                    <a:cubicBezTo>
                      <a:pt x="1769688" y="612740"/>
                      <a:pt x="1758039" y="622697"/>
                      <a:pt x="1743672" y="622697"/>
                    </a:cubicBezTo>
                    <a:lnTo>
                      <a:pt x="1643940" y="622696"/>
                    </a:lnTo>
                    <a:cubicBezTo>
                      <a:pt x="1636757" y="622696"/>
                      <a:pt x="1630253" y="620208"/>
                      <a:pt x="1625544" y="616183"/>
                    </a:cubicBezTo>
                    <a:lnTo>
                      <a:pt x="1617925" y="600459"/>
                    </a:lnTo>
                    <a:lnTo>
                      <a:pt x="1625544" y="584734"/>
                    </a:lnTo>
                    <a:cubicBezTo>
                      <a:pt x="1630253" y="580710"/>
                      <a:pt x="1636757" y="578220"/>
                      <a:pt x="1643940" y="578220"/>
                    </a:cubicBezTo>
                    <a:close/>
                    <a:moveTo>
                      <a:pt x="5837658" y="578218"/>
                    </a:moveTo>
                    <a:lnTo>
                      <a:pt x="5865842" y="578218"/>
                    </a:lnTo>
                    <a:cubicBezTo>
                      <a:pt x="5884402" y="578218"/>
                      <a:pt x="5899447" y="591079"/>
                      <a:pt x="5899447" y="606945"/>
                    </a:cubicBezTo>
                    <a:cubicBezTo>
                      <a:pt x="5899447" y="622809"/>
                      <a:pt x="5884402" y="635670"/>
                      <a:pt x="5865842" y="635670"/>
                    </a:cubicBezTo>
                    <a:lnTo>
                      <a:pt x="5837658" y="635670"/>
                    </a:lnTo>
                    <a:cubicBezTo>
                      <a:pt x="5819098" y="635670"/>
                      <a:pt x="5804053" y="622809"/>
                      <a:pt x="5804053" y="606945"/>
                    </a:cubicBezTo>
                    <a:cubicBezTo>
                      <a:pt x="5804053" y="591079"/>
                      <a:pt x="5819098" y="578218"/>
                      <a:pt x="5837658" y="578218"/>
                    </a:cubicBezTo>
                    <a:close/>
                    <a:moveTo>
                      <a:pt x="1907360" y="578218"/>
                    </a:moveTo>
                    <a:lnTo>
                      <a:pt x="1935544" y="578218"/>
                    </a:lnTo>
                    <a:cubicBezTo>
                      <a:pt x="1954104" y="578218"/>
                      <a:pt x="1969149" y="591079"/>
                      <a:pt x="1969149" y="606945"/>
                    </a:cubicBezTo>
                    <a:cubicBezTo>
                      <a:pt x="1969149" y="622809"/>
                      <a:pt x="1954104" y="635670"/>
                      <a:pt x="1935544" y="635670"/>
                    </a:cubicBezTo>
                    <a:lnTo>
                      <a:pt x="1907360" y="635670"/>
                    </a:lnTo>
                    <a:cubicBezTo>
                      <a:pt x="1888801" y="635670"/>
                      <a:pt x="1873755" y="622809"/>
                      <a:pt x="1873755" y="606945"/>
                    </a:cubicBezTo>
                    <a:cubicBezTo>
                      <a:pt x="1873755" y="591079"/>
                      <a:pt x="1888801" y="578218"/>
                      <a:pt x="1907360" y="578218"/>
                    </a:cubicBezTo>
                    <a:close/>
                    <a:moveTo>
                      <a:pt x="5392557" y="576365"/>
                    </a:moveTo>
                    <a:lnTo>
                      <a:pt x="5513101" y="576365"/>
                    </a:lnTo>
                    <a:cubicBezTo>
                      <a:pt x="5521722" y="576365"/>
                      <a:pt x="5528711" y="582340"/>
                      <a:pt x="5528711" y="589709"/>
                    </a:cubicBezTo>
                    <a:lnTo>
                      <a:pt x="5528710" y="589709"/>
                    </a:lnTo>
                    <a:cubicBezTo>
                      <a:pt x="5528710" y="597078"/>
                      <a:pt x="5521722" y="603052"/>
                      <a:pt x="5513101" y="603052"/>
                    </a:cubicBezTo>
                    <a:lnTo>
                      <a:pt x="5392557" y="603052"/>
                    </a:lnTo>
                    <a:cubicBezTo>
                      <a:pt x="5388247" y="603052"/>
                      <a:pt x="5384344" y="601558"/>
                      <a:pt x="5381519" y="599144"/>
                    </a:cubicBezTo>
                    <a:lnTo>
                      <a:pt x="5376947" y="589709"/>
                    </a:lnTo>
                    <a:lnTo>
                      <a:pt x="5381519" y="580274"/>
                    </a:lnTo>
                    <a:cubicBezTo>
                      <a:pt x="5384344" y="577859"/>
                      <a:pt x="5388247" y="576365"/>
                      <a:pt x="5392557" y="576365"/>
                    </a:cubicBezTo>
                    <a:close/>
                    <a:moveTo>
                      <a:pt x="1462259" y="576365"/>
                    </a:moveTo>
                    <a:lnTo>
                      <a:pt x="1582803" y="576365"/>
                    </a:lnTo>
                    <a:cubicBezTo>
                      <a:pt x="1591424" y="576365"/>
                      <a:pt x="1598413" y="582340"/>
                      <a:pt x="1598413" y="589709"/>
                    </a:cubicBezTo>
                    <a:lnTo>
                      <a:pt x="1598413" y="589709"/>
                    </a:lnTo>
                    <a:cubicBezTo>
                      <a:pt x="1598413" y="597078"/>
                      <a:pt x="1591424" y="603052"/>
                      <a:pt x="1582802" y="603052"/>
                    </a:cubicBezTo>
                    <a:lnTo>
                      <a:pt x="1462259" y="603052"/>
                    </a:lnTo>
                    <a:cubicBezTo>
                      <a:pt x="1457949" y="603052"/>
                      <a:pt x="1454047" y="601558"/>
                      <a:pt x="1451222" y="599144"/>
                    </a:cubicBezTo>
                    <a:lnTo>
                      <a:pt x="1446649" y="589709"/>
                    </a:lnTo>
                    <a:lnTo>
                      <a:pt x="1451222" y="580274"/>
                    </a:lnTo>
                    <a:cubicBezTo>
                      <a:pt x="1454047" y="577859"/>
                      <a:pt x="1457949" y="576365"/>
                      <a:pt x="1462259" y="576365"/>
                    </a:cubicBezTo>
                    <a:close/>
                    <a:moveTo>
                      <a:pt x="338581" y="570806"/>
                    </a:moveTo>
                    <a:lnTo>
                      <a:pt x="409245" y="570806"/>
                    </a:lnTo>
                    <a:cubicBezTo>
                      <a:pt x="424211" y="570806"/>
                      <a:pt x="436345" y="581177"/>
                      <a:pt x="436345" y="593972"/>
                    </a:cubicBezTo>
                    <a:cubicBezTo>
                      <a:pt x="436345" y="606766"/>
                      <a:pt x="424211" y="617138"/>
                      <a:pt x="409245" y="617138"/>
                    </a:cubicBezTo>
                    <a:lnTo>
                      <a:pt x="329026" y="617138"/>
                    </a:lnTo>
                    <a:lnTo>
                      <a:pt x="320689" y="614186"/>
                    </a:lnTo>
                    <a:close/>
                    <a:moveTo>
                      <a:pt x="4440355" y="565247"/>
                    </a:moveTo>
                    <a:lnTo>
                      <a:pt x="4535750" y="565247"/>
                    </a:lnTo>
                    <a:cubicBezTo>
                      <a:pt x="4565685" y="565247"/>
                      <a:pt x="4589952" y="585990"/>
                      <a:pt x="4589952" y="611578"/>
                    </a:cubicBezTo>
                    <a:cubicBezTo>
                      <a:pt x="4589952" y="637167"/>
                      <a:pt x="4565685" y="657910"/>
                      <a:pt x="4535750" y="657910"/>
                    </a:cubicBezTo>
                    <a:lnTo>
                      <a:pt x="4440355" y="657910"/>
                    </a:lnTo>
                    <a:cubicBezTo>
                      <a:pt x="4410422" y="657910"/>
                      <a:pt x="4386155" y="637167"/>
                      <a:pt x="4386155" y="611578"/>
                    </a:cubicBezTo>
                    <a:cubicBezTo>
                      <a:pt x="4386155" y="585990"/>
                      <a:pt x="4410422" y="565247"/>
                      <a:pt x="4440355" y="565247"/>
                    </a:cubicBezTo>
                    <a:close/>
                    <a:moveTo>
                      <a:pt x="510058" y="565247"/>
                    </a:moveTo>
                    <a:lnTo>
                      <a:pt x="605452" y="565247"/>
                    </a:lnTo>
                    <a:cubicBezTo>
                      <a:pt x="635387" y="565247"/>
                      <a:pt x="659654" y="585990"/>
                      <a:pt x="659654" y="611578"/>
                    </a:cubicBezTo>
                    <a:cubicBezTo>
                      <a:pt x="659654" y="637167"/>
                      <a:pt x="635387" y="657910"/>
                      <a:pt x="605452" y="657910"/>
                    </a:cubicBezTo>
                    <a:lnTo>
                      <a:pt x="510058" y="657910"/>
                    </a:lnTo>
                    <a:cubicBezTo>
                      <a:pt x="480124" y="657910"/>
                      <a:pt x="455857" y="637167"/>
                      <a:pt x="455857" y="611578"/>
                    </a:cubicBezTo>
                    <a:cubicBezTo>
                      <a:pt x="455857" y="585990"/>
                      <a:pt x="480124" y="565247"/>
                      <a:pt x="510058" y="565247"/>
                    </a:cubicBezTo>
                    <a:close/>
                    <a:moveTo>
                      <a:pt x="5737928" y="564784"/>
                    </a:moveTo>
                    <a:lnTo>
                      <a:pt x="5753104" y="564784"/>
                    </a:lnTo>
                    <a:cubicBezTo>
                      <a:pt x="5765678" y="564784"/>
                      <a:pt x="5775869" y="573495"/>
                      <a:pt x="5775869" y="584243"/>
                    </a:cubicBezTo>
                    <a:cubicBezTo>
                      <a:pt x="5775869" y="594990"/>
                      <a:pt x="5765678" y="603702"/>
                      <a:pt x="5753104" y="603702"/>
                    </a:cubicBezTo>
                    <a:lnTo>
                      <a:pt x="5737928" y="603702"/>
                    </a:lnTo>
                    <a:cubicBezTo>
                      <a:pt x="5725355" y="603702"/>
                      <a:pt x="5715164" y="594990"/>
                      <a:pt x="5715164" y="584243"/>
                    </a:cubicBezTo>
                    <a:cubicBezTo>
                      <a:pt x="5715164" y="573495"/>
                      <a:pt x="5725355" y="564784"/>
                      <a:pt x="5737928" y="564784"/>
                    </a:cubicBezTo>
                    <a:close/>
                    <a:moveTo>
                      <a:pt x="1807629" y="564784"/>
                    </a:moveTo>
                    <a:lnTo>
                      <a:pt x="1822807" y="564784"/>
                    </a:lnTo>
                    <a:cubicBezTo>
                      <a:pt x="1835380" y="564784"/>
                      <a:pt x="1845571" y="573495"/>
                      <a:pt x="1845571" y="584243"/>
                    </a:cubicBezTo>
                    <a:cubicBezTo>
                      <a:pt x="1845571" y="594990"/>
                      <a:pt x="1835380" y="603702"/>
                      <a:pt x="1822807" y="603702"/>
                    </a:cubicBezTo>
                    <a:lnTo>
                      <a:pt x="1807629" y="603702"/>
                    </a:lnTo>
                    <a:cubicBezTo>
                      <a:pt x="1795057" y="603702"/>
                      <a:pt x="1784865" y="594990"/>
                      <a:pt x="1784865" y="584243"/>
                    </a:cubicBezTo>
                    <a:cubicBezTo>
                      <a:pt x="1784865" y="573495"/>
                      <a:pt x="1795057" y="564784"/>
                      <a:pt x="1807629" y="564784"/>
                    </a:cubicBezTo>
                    <a:close/>
                    <a:moveTo>
                      <a:pt x="2960042" y="562650"/>
                    </a:moveTo>
                    <a:lnTo>
                      <a:pt x="3080585" y="562651"/>
                    </a:lnTo>
                    <a:cubicBezTo>
                      <a:pt x="3084895" y="562651"/>
                      <a:pt x="3088798" y="564145"/>
                      <a:pt x="3091623" y="566559"/>
                    </a:cubicBezTo>
                    <a:lnTo>
                      <a:pt x="3096196" y="575994"/>
                    </a:lnTo>
                    <a:lnTo>
                      <a:pt x="3091623" y="585429"/>
                    </a:lnTo>
                    <a:cubicBezTo>
                      <a:pt x="3088798" y="587844"/>
                      <a:pt x="3084895" y="589337"/>
                      <a:pt x="3080585" y="589337"/>
                    </a:cubicBezTo>
                    <a:lnTo>
                      <a:pt x="2960041" y="589337"/>
                    </a:lnTo>
                    <a:cubicBezTo>
                      <a:pt x="2951420" y="589337"/>
                      <a:pt x="2944431" y="583363"/>
                      <a:pt x="2944431" y="575993"/>
                    </a:cubicBezTo>
                    <a:lnTo>
                      <a:pt x="2944432" y="575993"/>
                    </a:lnTo>
                    <a:cubicBezTo>
                      <a:pt x="2944432" y="568624"/>
                      <a:pt x="2951420" y="562650"/>
                      <a:pt x="2960042" y="562650"/>
                    </a:cubicBezTo>
                    <a:close/>
                    <a:moveTo>
                      <a:pt x="5124369" y="559686"/>
                    </a:moveTo>
                    <a:lnTo>
                      <a:pt x="5152553" y="559686"/>
                    </a:lnTo>
                    <a:cubicBezTo>
                      <a:pt x="5171113" y="559686"/>
                      <a:pt x="5186158" y="572547"/>
                      <a:pt x="5186158" y="588412"/>
                    </a:cubicBezTo>
                    <a:cubicBezTo>
                      <a:pt x="5186158" y="604277"/>
                      <a:pt x="5171113" y="617138"/>
                      <a:pt x="5152553" y="617138"/>
                    </a:cubicBezTo>
                    <a:lnTo>
                      <a:pt x="5124369" y="617138"/>
                    </a:lnTo>
                    <a:cubicBezTo>
                      <a:pt x="5105809" y="617138"/>
                      <a:pt x="5090764" y="604277"/>
                      <a:pt x="5090764" y="588412"/>
                    </a:cubicBezTo>
                    <a:cubicBezTo>
                      <a:pt x="5090764" y="572547"/>
                      <a:pt x="5105809" y="559686"/>
                      <a:pt x="5124369" y="559686"/>
                    </a:cubicBezTo>
                    <a:close/>
                    <a:moveTo>
                      <a:pt x="1194072" y="559686"/>
                    </a:moveTo>
                    <a:lnTo>
                      <a:pt x="1222256" y="559686"/>
                    </a:lnTo>
                    <a:cubicBezTo>
                      <a:pt x="1240815" y="559686"/>
                      <a:pt x="1255861" y="572547"/>
                      <a:pt x="1255861" y="588412"/>
                    </a:cubicBezTo>
                    <a:cubicBezTo>
                      <a:pt x="1255861" y="604277"/>
                      <a:pt x="1240815" y="617138"/>
                      <a:pt x="1222256" y="617138"/>
                    </a:cubicBezTo>
                    <a:lnTo>
                      <a:pt x="1194072" y="617138"/>
                    </a:lnTo>
                    <a:cubicBezTo>
                      <a:pt x="1175512" y="617138"/>
                      <a:pt x="1160467" y="604277"/>
                      <a:pt x="1160467" y="588412"/>
                    </a:cubicBezTo>
                    <a:cubicBezTo>
                      <a:pt x="1160467" y="572547"/>
                      <a:pt x="1175512" y="559686"/>
                      <a:pt x="1194072" y="559686"/>
                    </a:cubicBezTo>
                    <a:close/>
                    <a:moveTo>
                      <a:pt x="6294465" y="555979"/>
                    </a:moveTo>
                    <a:lnTo>
                      <a:pt x="6415010" y="555979"/>
                    </a:lnTo>
                    <a:cubicBezTo>
                      <a:pt x="6423631" y="555979"/>
                      <a:pt x="6430619" y="561954"/>
                      <a:pt x="6430619" y="569323"/>
                    </a:cubicBezTo>
                    <a:cubicBezTo>
                      <a:pt x="6430619" y="576692"/>
                      <a:pt x="6423630" y="582666"/>
                      <a:pt x="6415009" y="582666"/>
                    </a:cubicBezTo>
                    <a:lnTo>
                      <a:pt x="6294465" y="582666"/>
                    </a:lnTo>
                    <a:cubicBezTo>
                      <a:pt x="6290155" y="582666"/>
                      <a:pt x="6286253" y="581173"/>
                      <a:pt x="6283428" y="578758"/>
                    </a:cubicBezTo>
                    <a:lnTo>
                      <a:pt x="6278856" y="569323"/>
                    </a:lnTo>
                    <a:lnTo>
                      <a:pt x="6283428" y="559888"/>
                    </a:lnTo>
                    <a:cubicBezTo>
                      <a:pt x="6286253" y="557473"/>
                      <a:pt x="6290155" y="555979"/>
                      <a:pt x="6294465" y="555979"/>
                    </a:cubicBezTo>
                    <a:close/>
                    <a:moveTo>
                      <a:pt x="3170992" y="555978"/>
                    </a:moveTo>
                    <a:lnTo>
                      <a:pt x="3229530" y="555978"/>
                    </a:lnTo>
                    <a:cubicBezTo>
                      <a:pt x="3254077" y="555978"/>
                      <a:pt x="3273976" y="572987"/>
                      <a:pt x="3273976" y="593969"/>
                    </a:cubicBezTo>
                    <a:cubicBezTo>
                      <a:pt x="3273976" y="614952"/>
                      <a:pt x="3254077" y="631961"/>
                      <a:pt x="3229530" y="631961"/>
                    </a:cubicBezTo>
                    <a:lnTo>
                      <a:pt x="3170992" y="631961"/>
                    </a:lnTo>
                    <a:cubicBezTo>
                      <a:pt x="3146447" y="631961"/>
                      <a:pt x="3126547" y="614952"/>
                      <a:pt x="3126547" y="593969"/>
                    </a:cubicBezTo>
                    <a:cubicBezTo>
                      <a:pt x="3126547" y="572987"/>
                      <a:pt x="3146447" y="555978"/>
                      <a:pt x="3170992" y="555978"/>
                    </a:cubicBezTo>
                    <a:close/>
                    <a:moveTo>
                      <a:pt x="2672070" y="552735"/>
                    </a:moveTo>
                    <a:lnTo>
                      <a:pt x="2726814" y="552735"/>
                    </a:lnTo>
                    <a:cubicBezTo>
                      <a:pt x="2741332" y="552735"/>
                      <a:pt x="2753101" y="562795"/>
                      <a:pt x="2753101" y="575206"/>
                    </a:cubicBezTo>
                    <a:cubicBezTo>
                      <a:pt x="2753101" y="587616"/>
                      <a:pt x="2741332" y="597676"/>
                      <a:pt x="2726814" y="597676"/>
                    </a:cubicBezTo>
                    <a:lnTo>
                      <a:pt x="2672070" y="597676"/>
                    </a:lnTo>
                    <a:cubicBezTo>
                      <a:pt x="2657552" y="597676"/>
                      <a:pt x="2645783" y="587616"/>
                      <a:pt x="2645783" y="575206"/>
                    </a:cubicBezTo>
                    <a:cubicBezTo>
                      <a:pt x="2645783" y="562795"/>
                      <a:pt x="2657552" y="552735"/>
                      <a:pt x="2672070" y="552735"/>
                    </a:cubicBezTo>
                    <a:close/>
                    <a:moveTo>
                      <a:pt x="5956900" y="552274"/>
                    </a:moveTo>
                    <a:lnTo>
                      <a:pt x="6015438" y="552274"/>
                    </a:lnTo>
                    <a:cubicBezTo>
                      <a:pt x="6039984" y="552274"/>
                      <a:pt x="6059883" y="569283"/>
                      <a:pt x="6059883" y="590266"/>
                    </a:cubicBezTo>
                    <a:cubicBezTo>
                      <a:pt x="6059883" y="611248"/>
                      <a:pt x="6039984" y="628257"/>
                      <a:pt x="6015438" y="628257"/>
                    </a:cubicBezTo>
                    <a:lnTo>
                      <a:pt x="5956900" y="628257"/>
                    </a:lnTo>
                    <a:cubicBezTo>
                      <a:pt x="5932353" y="628257"/>
                      <a:pt x="5912456" y="611248"/>
                      <a:pt x="5912456" y="590266"/>
                    </a:cubicBezTo>
                    <a:cubicBezTo>
                      <a:pt x="5912456" y="569283"/>
                      <a:pt x="5932353" y="552274"/>
                      <a:pt x="5956900" y="552274"/>
                    </a:cubicBezTo>
                    <a:close/>
                    <a:moveTo>
                      <a:pt x="2026602" y="552274"/>
                    </a:moveTo>
                    <a:lnTo>
                      <a:pt x="2085140" y="552274"/>
                    </a:lnTo>
                    <a:cubicBezTo>
                      <a:pt x="2109687" y="552274"/>
                      <a:pt x="2129585" y="569283"/>
                      <a:pt x="2129585" y="590266"/>
                    </a:cubicBezTo>
                    <a:cubicBezTo>
                      <a:pt x="2129585" y="611248"/>
                      <a:pt x="2109687" y="628257"/>
                      <a:pt x="2085140" y="628257"/>
                    </a:cubicBezTo>
                    <a:lnTo>
                      <a:pt x="2026602" y="628257"/>
                    </a:lnTo>
                    <a:cubicBezTo>
                      <a:pt x="2002055" y="628257"/>
                      <a:pt x="1982158" y="611248"/>
                      <a:pt x="1982158" y="590266"/>
                    </a:cubicBezTo>
                    <a:cubicBezTo>
                      <a:pt x="1982158" y="569283"/>
                      <a:pt x="2002055" y="552274"/>
                      <a:pt x="2026602" y="552274"/>
                    </a:cubicBezTo>
                    <a:close/>
                    <a:moveTo>
                      <a:pt x="4140105" y="550418"/>
                    </a:moveTo>
                    <a:lnTo>
                      <a:pt x="4220322" y="550418"/>
                    </a:lnTo>
                    <a:cubicBezTo>
                      <a:pt x="4235289" y="550418"/>
                      <a:pt x="4247423" y="560789"/>
                      <a:pt x="4247423" y="573584"/>
                    </a:cubicBezTo>
                    <a:cubicBezTo>
                      <a:pt x="4247423" y="586378"/>
                      <a:pt x="4235289" y="596750"/>
                      <a:pt x="4220322" y="596750"/>
                    </a:cubicBezTo>
                    <a:lnTo>
                      <a:pt x="4140105" y="596750"/>
                    </a:lnTo>
                    <a:cubicBezTo>
                      <a:pt x="4125138" y="596750"/>
                      <a:pt x="4113005" y="586378"/>
                      <a:pt x="4113005" y="573584"/>
                    </a:cubicBezTo>
                    <a:cubicBezTo>
                      <a:pt x="4113005" y="560789"/>
                      <a:pt x="4125138" y="550418"/>
                      <a:pt x="4140105" y="550418"/>
                    </a:cubicBezTo>
                    <a:close/>
                    <a:moveTo>
                      <a:pt x="4647404" y="548567"/>
                    </a:moveTo>
                    <a:lnTo>
                      <a:pt x="4705943" y="548567"/>
                    </a:lnTo>
                    <a:cubicBezTo>
                      <a:pt x="4730488" y="548567"/>
                      <a:pt x="4750387" y="565577"/>
                      <a:pt x="4750387" y="586559"/>
                    </a:cubicBezTo>
                    <a:cubicBezTo>
                      <a:pt x="4750387" y="607542"/>
                      <a:pt x="4730488" y="624550"/>
                      <a:pt x="4705943" y="624550"/>
                    </a:cubicBezTo>
                    <a:lnTo>
                      <a:pt x="4647404" y="624550"/>
                    </a:lnTo>
                    <a:cubicBezTo>
                      <a:pt x="4622858" y="624550"/>
                      <a:pt x="4602960" y="607542"/>
                      <a:pt x="4602960" y="586559"/>
                    </a:cubicBezTo>
                    <a:cubicBezTo>
                      <a:pt x="4602960" y="565577"/>
                      <a:pt x="4622858" y="548567"/>
                      <a:pt x="4647404" y="548567"/>
                    </a:cubicBezTo>
                    <a:close/>
                    <a:moveTo>
                      <a:pt x="717106" y="548567"/>
                    </a:moveTo>
                    <a:lnTo>
                      <a:pt x="775645" y="548567"/>
                    </a:lnTo>
                    <a:cubicBezTo>
                      <a:pt x="800191" y="548567"/>
                      <a:pt x="820089" y="565577"/>
                      <a:pt x="820089" y="586559"/>
                    </a:cubicBezTo>
                    <a:cubicBezTo>
                      <a:pt x="820089" y="607542"/>
                      <a:pt x="800191" y="624550"/>
                      <a:pt x="775645" y="624550"/>
                    </a:cubicBezTo>
                    <a:lnTo>
                      <a:pt x="717106" y="624550"/>
                    </a:lnTo>
                    <a:cubicBezTo>
                      <a:pt x="692560" y="624550"/>
                      <a:pt x="672662" y="607542"/>
                      <a:pt x="672662" y="586559"/>
                    </a:cubicBezTo>
                    <a:cubicBezTo>
                      <a:pt x="672662" y="565577"/>
                      <a:pt x="692560" y="548567"/>
                      <a:pt x="717106" y="548567"/>
                    </a:cubicBezTo>
                    <a:close/>
                    <a:moveTo>
                      <a:pt x="3320589" y="548564"/>
                    </a:moveTo>
                    <a:lnTo>
                      <a:pt x="3348773" y="548564"/>
                    </a:lnTo>
                    <a:cubicBezTo>
                      <a:pt x="3367333" y="548564"/>
                      <a:pt x="3382378" y="561425"/>
                      <a:pt x="3382378" y="577291"/>
                    </a:cubicBezTo>
                    <a:cubicBezTo>
                      <a:pt x="3382378" y="593156"/>
                      <a:pt x="3367333" y="606016"/>
                      <a:pt x="3348773" y="606016"/>
                    </a:cubicBezTo>
                    <a:lnTo>
                      <a:pt x="3320589" y="606016"/>
                    </a:lnTo>
                    <a:cubicBezTo>
                      <a:pt x="3302029" y="606016"/>
                      <a:pt x="3286984" y="593156"/>
                      <a:pt x="3286984" y="577291"/>
                    </a:cubicBezTo>
                    <a:cubicBezTo>
                      <a:pt x="3286984" y="561425"/>
                      <a:pt x="3302029" y="548564"/>
                      <a:pt x="3320589" y="548564"/>
                    </a:cubicBezTo>
                    <a:close/>
                    <a:moveTo>
                      <a:pt x="4807190" y="547827"/>
                    </a:moveTo>
                    <a:lnTo>
                      <a:pt x="4910389" y="547827"/>
                    </a:lnTo>
                    <a:cubicBezTo>
                      <a:pt x="4919010" y="547827"/>
                      <a:pt x="4925999" y="553801"/>
                      <a:pt x="4925999" y="561170"/>
                    </a:cubicBezTo>
                    <a:cubicBezTo>
                      <a:pt x="4925999" y="568539"/>
                      <a:pt x="4919010" y="574514"/>
                      <a:pt x="4910389" y="574514"/>
                    </a:cubicBezTo>
                    <a:lnTo>
                      <a:pt x="4807190" y="574513"/>
                    </a:lnTo>
                    <a:cubicBezTo>
                      <a:pt x="4802879" y="574513"/>
                      <a:pt x="4798977" y="573020"/>
                      <a:pt x="4796152" y="570605"/>
                    </a:cubicBezTo>
                    <a:lnTo>
                      <a:pt x="4791580" y="561170"/>
                    </a:lnTo>
                    <a:lnTo>
                      <a:pt x="4796152" y="551735"/>
                    </a:lnTo>
                    <a:cubicBezTo>
                      <a:pt x="4798977" y="549321"/>
                      <a:pt x="4802879" y="547827"/>
                      <a:pt x="4807190" y="547827"/>
                    </a:cubicBezTo>
                    <a:close/>
                    <a:moveTo>
                      <a:pt x="876892" y="547827"/>
                    </a:moveTo>
                    <a:lnTo>
                      <a:pt x="980092" y="547827"/>
                    </a:lnTo>
                    <a:cubicBezTo>
                      <a:pt x="988713" y="547827"/>
                      <a:pt x="995702" y="553801"/>
                      <a:pt x="995702" y="561170"/>
                    </a:cubicBezTo>
                    <a:cubicBezTo>
                      <a:pt x="995702" y="568539"/>
                      <a:pt x="988712" y="574514"/>
                      <a:pt x="980092" y="574514"/>
                    </a:cubicBezTo>
                    <a:lnTo>
                      <a:pt x="876892" y="574513"/>
                    </a:lnTo>
                    <a:cubicBezTo>
                      <a:pt x="872582" y="574513"/>
                      <a:pt x="868679" y="573020"/>
                      <a:pt x="865854" y="570605"/>
                    </a:cubicBezTo>
                    <a:lnTo>
                      <a:pt x="861282" y="561170"/>
                    </a:lnTo>
                    <a:lnTo>
                      <a:pt x="865854" y="551735"/>
                    </a:lnTo>
                    <a:cubicBezTo>
                      <a:pt x="868679" y="549321"/>
                      <a:pt x="872582" y="547827"/>
                      <a:pt x="876892" y="547827"/>
                    </a:cubicBezTo>
                    <a:close/>
                    <a:moveTo>
                      <a:pt x="4985619" y="546713"/>
                    </a:moveTo>
                    <a:lnTo>
                      <a:pt x="5031144" y="546713"/>
                    </a:lnTo>
                    <a:cubicBezTo>
                      <a:pt x="5055690" y="546713"/>
                      <a:pt x="5075588" y="563723"/>
                      <a:pt x="5075588" y="584704"/>
                    </a:cubicBezTo>
                    <a:cubicBezTo>
                      <a:pt x="5075588" y="605687"/>
                      <a:pt x="5055690" y="622696"/>
                      <a:pt x="5031144" y="622696"/>
                    </a:cubicBezTo>
                    <a:lnTo>
                      <a:pt x="4985619" y="622696"/>
                    </a:lnTo>
                    <a:cubicBezTo>
                      <a:pt x="4961072" y="622696"/>
                      <a:pt x="4941175" y="605687"/>
                      <a:pt x="4941175" y="584704"/>
                    </a:cubicBezTo>
                    <a:cubicBezTo>
                      <a:pt x="4941175" y="563723"/>
                      <a:pt x="4961072" y="546713"/>
                      <a:pt x="4985619" y="546713"/>
                    </a:cubicBezTo>
                    <a:close/>
                    <a:moveTo>
                      <a:pt x="1055321" y="546713"/>
                    </a:moveTo>
                    <a:lnTo>
                      <a:pt x="1100846" y="546713"/>
                    </a:lnTo>
                    <a:cubicBezTo>
                      <a:pt x="1125393" y="546713"/>
                      <a:pt x="1145290" y="563723"/>
                      <a:pt x="1145290" y="584704"/>
                    </a:cubicBezTo>
                    <a:cubicBezTo>
                      <a:pt x="1145290" y="605687"/>
                      <a:pt x="1125393" y="622696"/>
                      <a:pt x="1100846" y="622696"/>
                    </a:cubicBezTo>
                    <a:lnTo>
                      <a:pt x="1055321" y="622696"/>
                    </a:lnTo>
                    <a:cubicBezTo>
                      <a:pt x="1030775" y="622696"/>
                      <a:pt x="1010877" y="605687"/>
                      <a:pt x="1010877" y="584704"/>
                    </a:cubicBezTo>
                    <a:cubicBezTo>
                      <a:pt x="1010877" y="563723"/>
                      <a:pt x="1030775" y="546713"/>
                      <a:pt x="1055321" y="546713"/>
                    </a:cubicBezTo>
                    <a:close/>
                    <a:moveTo>
                      <a:pt x="3441999" y="543006"/>
                    </a:moveTo>
                    <a:lnTo>
                      <a:pt x="3487529" y="543006"/>
                    </a:lnTo>
                    <a:cubicBezTo>
                      <a:pt x="3512074" y="543006"/>
                      <a:pt x="3531973" y="560015"/>
                      <a:pt x="3531973" y="580998"/>
                    </a:cubicBezTo>
                    <a:cubicBezTo>
                      <a:pt x="3531973" y="601980"/>
                      <a:pt x="3512074" y="618989"/>
                      <a:pt x="3487529" y="618989"/>
                    </a:cubicBezTo>
                    <a:lnTo>
                      <a:pt x="3441999" y="618989"/>
                    </a:lnTo>
                    <a:cubicBezTo>
                      <a:pt x="3417452" y="618989"/>
                      <a:pt x="3397554" y="601980"/>
                      <a:pt x="3397554" y="580998"/>
                    </a:cubicBezTo>
                    <a:cubicBezTo>
                      <a:pt x="3397554" y="560015"/>
                      <a:pt x="3417452" y="543006"/>
                      <a:pt x="3441999" y="543006"/>
                    </a:cubicBezTo>
                    <a:close/>
                    <a:moveTo>
                      <a:pt x="2799173" y="543006"/>
                    </a:moveTo>
                    <a:lnTo>
                      <a:pt x="2898904" y="543006"/>
                    </a:lnTo>
                    <a:cubicBezTo>
                      <a:pt x="2906088" y="543006"/>
                      <a:pt x="2912592" y="545495"/>
                      <a:pt x="2917300" y="549519"/>
                    </a:cubicBezTo>
                    <a:lnTo>
                      <a:pt x="2924920" y="565244"/>
                    </a:lnTo>
                    <a:lnTo>
                      <a:pt x="2917300" y="580969"/>
                    </a:lnTo>
                    <a:cubicBezTo>
                      <a:pt x="2912592" y="584993"/>
                      <a:pt x="2906088" y="587483"/>
                      <a:pt x="2898904" y="587483"/>
                    </a:cubicBezTo>
                    <a:lnTo>
                      <a:pt x="2799173" y="587483"/>
                    </a:lnTo>
                    <a:cubicBezTo>
                      <a:pt x="2784805" y="587483"/>
                      <a:pt x="2773157" y="577526"/>
                      <a:pt x="2773157" y="565244"/>
                    </a:cubicBezTo>
                    <a:lnTo>
                      <a:pt x="2773158" y="565244"/>
                    </a:lnTo>
                    <a:cubicBezTo>
                      <a:pt x="2773158" y="552962"/>
                      <a:pt x="2784806" y="543006"/>
                      <a:pt x="2799173" y="543006"/>
                    </a:cubicBezTo>
                    <a:close/>
                    <a:moveTo>
                      <a:pt x="3773704" y="543005"/>
                    </a:moveTo>
                    <a:lnTo>
                      <a:pt x="3832241" y="543005"/>
                    </a:lnTo>
                    <a:cubicBezTo>
                      <a:pt x="3856789" y="543005"/>
                      <a:pt x="3876686" y="560014"/>
                      <a:pt x="3876686" y="580997"/>
                    </a:cubicBezTo>
                    <a:cubicBezTo>
                      <a:pt x="3876686" y="601979"/>
                      <a:pt x="3856789" y="618988"/>
                      <a:pt x="3832241" y="618988"/>
                    </a:cubicBezTo>
                    <a:lnTo>
                      <a:pt x="3773704" y="618988"/>
                    </a:lnTo>
                    <a:cubicBezTo>
                      <a:pt x="3749157" y="618988"/>
                      <a:pt x="3729265" y="601979"/>
                      <a:pt x="3729265" y="580997"/>
                    </a:cubicBezTo>
                    <a:cubicBezTo>
                      <a:pt x="3729265" y="560014"/>
                      <a:pt x="3749157" y="543005"/>
                      <a:pt x="3773704" y="543005"/>
                    </a:cubicBezTo>
                    <a:close/>
                    <a:moveTo>
                      <a:pt x="5581178" y="537447"/>
                    </a:moveTo>
                    <a:lnTo>
                      <a:pt x="5701722" y="537447"/>
                    </a:lnTo>
                    <a:cubicBezTo>
                      <a:pt x="5710343" y="537447"/>
                      <a:pt x="5717332" y="543421"/>
                      <a:pt x="5717332" y="550791"/>
                    </a:cubicBezTo>
                    <a:lnTo>
                      <a:pt x="5717331" y="550791"/>
                    </a:lnTo>
                    <a:cubicBezTo>
                      <a:pt x="5717331" y="558160"/>
                      <a:pt x="5710342" y="564134"/>
                      <a:pt x="5701721" y="564134"/>
                    </a:cubicBezTo>
                    <a:lnTo>
                      <a:pt x="5581178" y="564134"/>
                    </a:lnTo>
                    <a:cubicBezTo>
                      <a:pt x="5576867" y="564134"/>
                      <a:pt x="5572965" y="562639"/>
                      <a:pt x="5570140" y="560225"/>
                    </a:cubicBezTo>
                    <a:lnTo>
                      <a:pt x="5565567" y="550791"/>
                    </a:lnTo>
                    <a:lnTo>
                      <a:pt x="5570140" y="541356"/>
                    </a:lnTo>
                    <a:cubicBezTo>
                      <a:pt x="5572965" y="538941"/>
                      <a:pt x="5576867" y="537447"/>
                      <a:pt x="5581178" y="537447"/>
                    </a:cubicBezTo>
                    <a:close/>
                    <a:moveTo>
                      <a:pt x="1650880" y="537447"/>
                    </a:moveTo>
                    <a:lnTo>
                      <a:pt x="1771424" y="537447"/>
                    </a:lnTo>
                    <a:cubicBezTo>
                      <a:pt x="1780045" y="537447"/>
                      <a:pt x="1787033" y="543421"/>
                      <a:pt x="1787033" y="550791"/>
                    </a:cubicBezTo>
                    <a:cubicBezTo>
                      <a:pt x="1787033" y="558160"/>
                      <a:pt x="1780044" y="564134"/>
                      <a:pt x="1771423" y="564134"/>
                    </a:cubicBezTo>
                    <a:lnTo>
                      <a:pt x="1650880" y="564134"/>
                    </a:lnTo>
                    <a:cubicBezTo>
                      <a:pt x="1646570" y="564134"/>
                      <a:pt x="1642667" y="562639"/>
                      <a:pt x="1639841" y="560225"/>
                    </a:cubicBezTo>
                    <a:lnTo>
                      <a:pt x="1635270" y="550791"/>
                    </a:lnTo>
                    <a:lnTo>
                      <a:pt x="1639841" y="541356"/>
                    </a:lnTo>
                    <a:cubicBezTo>
                      <a:pt x="1642667" y="538941"/>
                      <a:pt x="1646570" y="537447"/>
                      <a:pt x="1650880" y="537447"/>
                    </a:cubicBezTo>
                    <a:close/>
                    <a:moveTo>
                      <a:pt x="5243612" y="533742"/>
                    </a:moveTo>
                    <a:lnTo>
                      <a:pt x="5302150" y="533742"/>
                    </a:lnTo>
                    <a:cubicBezTo>
                      <a:pt x="5326696" y="533742"/>
                      <a:pt x="5346594" y="550750"/>
                      <a:pt x="5346594" y="571733"/>
                    </a:cubicBezTo>
                    <a:cubicBezTo>
                      <a:pt x="5346594" y="592715"/>
                      <a:pt x="5326696" y="609725"/>
                      <a:pt x="5302150" y="609725"/>
                    </a:cubicBezTo>
                    <a:lnTo>
                      <a:pt x="5243612" y="609725"/>
                    </a:lnTo>
                    <a:cubicBezTo>
                      <a:pt x="5219065" y="609725"/>
                      <a:pt x="5199167" y="592715"/>
                      <a:pt x="5199167" y="571733"/>
                    </a:cubicBezTo>
                    <a:cubicBezTo>
                      <a:pt x="5199167" y="550750"/>
                      <a:pt x="5219065" y="533742"/>
                      <a:pt x="5243612" y="533742"/>
                    </a:cubicBezTo>
                    <a:close/>
                    <a:moveTo>
                      <a:pt x="1313314" y="533742"/>
                    </a:moveTo>
                    <a:lnTo>
                      <a:pt x="1371852" y="533742"/>
                    </a:lnTo>
                    <a:cubicBezTo>
                      <a:pt x="1396399" y="533742"/>
                      <a:pt x="1416296" y="550750"/>
                      <a:pt x="1416296" y="571733"/>
                    </a:cubicBezTo>
                    <a:cubicBezTo>
                      <a:pt x="1416296" y="592715"/>
                      <a:pt x="1396399" y="609725"/>
                      <a:pt x="1371852" y="609725"/>
                    </a:cubicBezTo>
                    <a:lnTo>
                      <a:pt x="1313314" y="609725"/>
                    </a:lnTo>
                    <a:cubicBezTo>
                      <a:pt x="1288768" y="609725"/>
                      <a:pt x="1268869" y="592715"/>
                      <a:pt x="1268869" y="571733"/>
                    </a:cubicBezTo>
                    <a:cubicBezTo>
                      <a:pt x="1268869" y="550750"/>
                      <a:pt x="1288768" y="533742"/>
                      <a:pt x="1313314" y="533742"/>
                    </a:cubicBezTo>
                    <a:close/>
                    <a:moveTo>
                      <a:pt x="4291809" y="515208"/>
                    </a:moveTo>
                    <a:lnTo>
                      <a:pt x="4318945" y="515208"/>
                    </a:lnTo>
                    <a:cubicBezTo>
                      <a:pt x="4332117" y="515208"/>
                      <a:pt x="4342794" y="524335"/>
                      <a:pt x="4342794" y="535594"/>
                    </a:cubicBezTo>
                    <a:cubicBezTo>
                      <a:pt x="4342794" y="546853"/>
                      <a:pt x="4332117" y="555981"/>
                      <a:pt x="4318945" y="555981"/>
                    </a:cubicBezTo>
                    <a:lnTo>
                      <a:pt x="4293461" y="555981"/>
                    </a:lnTo>
                    <a:lnTo>
                      <a:pt x="4287345" y="570806"/>
                    </a:lnTo>
                    <a:lnTo>
                      <a:pt x="4339542" y="570806"/>
                    </a:lnTo>
                    <a:cubicBezTo>
                      <a:pt x="4354509" y="570806"/>
                      <a:pt x="4366643" y="581177"/>
                      <a:pt x="4366643" y="593972"/>
                    </a:cubicBezTo>
                    <a:cubicBezTo>
                      <a:pt x="4366643" y="606766"/>
                      <a:pt x="4354509" y="617138"/>
                      <a:pt x="4339542" y="617138"/>
                    </a:cubicBezTo>
                    <a:lnTo>
                      <a:pt x="4268237" y="617138"/>
                    </a:lnTo>
                    <a:lnTo>
                      <a:pt x="4264318" y="626639"/>
                    </a:lnTo>
                    <a:lnTo>
                      <a:pt x="4260431" y="618617"/>
                    </a:lnTo>
                    <a:lnTo>
                      <a:pt x="4260432" y="618617"/>
                    </a:lnTo>
                    <a:lnTo>
                      <a:pt x="4261149" y="617138"/>
                    </a:lnTo>
                    <a:lnTo>
                      <a:pt x="4259324" y="617138"/>
                    </a:lnTo>
                    <a:lnTo>
                      <a:pt x="4250987" y="614186"/>
                    </a:lnTo>
                    <a:lnTo>
                      <a:pt x="4268092" y="572714"/>
                    </a:lnTo>
                    <a:lnTo>
                      <a:pt x="4260432" y="556905"/>
                    </a:lnTo>
                    <a:cubicBezTo>
                      <a:pt x="4260432" y="546414"/>
                      <a:pt x="4265407" y="536916"/>
                      <a:pt x="4273449" y="530041"/>
                    </a:cubicBezTo>
                    <a:lnTo>
                      <a:pt x="4287785" y="524966"/>
                    </a:lnTo>
                    <a:close/>
                    <a:moveTo>
                      <a:pt x="361512" y="515208"/>
                    </a:moveTo>
                    <a:lnTo>
                      <a:pt x="388647" y="515208"/>
                    </a:lnTo>
                    <a:cubicBezTo>
                      <a:pt x="401820" y="515208"/>
                      <a:pt x="412497" y="524335"/>
                      <a:pt x="412497" y="535594"/>
                    </a:cubicBezTo>
                    <a:cubicBezTo>
                      <a:pt x="412497" y="546853"/>
                      <a:pt x="401820" y="555981"/>
                      <a:pt x="388647" y="555981"/>
                    </a:cubicBezTo>
                    <a:lnTo>
                      <a:pt x="344695" y="555981"/>
                    </a:lnTo>
                    <a:close/>
                    <a:moveTo>
                      <a:pt x="4382904" y="513356"/>
                    </a:moveTo>
                    <a:lnTo>
                      <a:pt x="4398080" y="513356"/>
                    </a:lnTo>
                    <a:cubicBezTo>
                      <a:pt x="4410652" y="513356"/>
                      <a:pt x="4420844" y="522068"/>
                      <a:pt x="4420844" y="532815"/>
                    </a:cubicBezTo>
                    <a:cubicBezTo>
                      <a:pt x="4420844" y="543562"/>
                      <a:pt x="4410652" y="552273"/>
                      <a:pt x="4398080" y="552273"/>
                    </a:cubicBezTo>
                    <a:lnTo>
                      <a:pt x="4382904" y="552273"/>
                    </a:lnTo>
                    <a:cubicBezTo>
                      <a:pt x="4370331" y="552273"/>
                      <a:pt x="4360139" y="543562"/>
                      <a:pt x="4360139" y="532815"/>
                    </a:cubicBezTo>
                    <a:cubicBezTo>
                      <a:pt x="4360139" y="522068"/>
                      <a:pt x="4370331" y="513356"/>
                      <a:pt x="4382904" y="513356"/>
                    </a:cubicBezTo>
                    <a:close/>
                    <a:moveTo>
                      <a:pt x="452606" y="513356"/>
                    </a:moveTo>
                    <a:lnTo>
                      <a:pt x="467782" y="513356"/>
                    </a:lnTo>
                    <a:cubicBezTo>
                      <a:pt x="480355" y="513356"/>
                      <a:pt x="490547" y="522068"/>
                      <a:pt x="490547" y="532815"/>
                    </a:cubicBezTo>
                    <a:cubicBezTo>
                      <a:pt x="490547" y="543562"/>
                      <a:pt x="480355" y="552273"/>
                      <a:pt x="467782" y="552273"/>
                    </a:cubicBezTo>
                    <a:lnTo>
                      <a:pt x="452606" y="552273"/>
                    </a:lnTo>
                    <a:cubicBezTo>
                      <a:pt x="440033" y="552273"/>
                      <a:pt x="429842" y="543562"/>
                      <a:pt x="429842" y="532815"/>
                    </a:cubicBezTo>
                    <a:cubicBezTo>
                      <a:pt x="429842" y="522068"/>
                      <a:pt x="440033" y="513356"/>
                      <a:pt x="452606" y="513356"/>
                    </a:cubicBezTo>
                    <a:close/>
                    <a:moveTo>
                      <a:pt x="3943896" y="509646"/>
                    </a:moveTo>
                    <a:lnTo>
                      <a:pt x="4039290" y="509646"/>
                    </a:lnTo>
                    <a:cubicBezTo>
                      <a:pt x="4069225" y="509646"/>
                      <a:pt x="4093493" y="530389"/>
                      <a:pt x="4093493" y="555977"/>
                    </a:cubicBezTo>
                    <a:cubicBezTo>
                      <a:pt x="4093493" y="581565"/>
                      <a:pt x="4069225" y="602308"/>
                      <a:pt x="4039290" y="602308"/>
                    </a:cubicBezTo>
                    <a:lnTo>
                      <a:pt x="3943896" y="602308"/>
                    </a:lnTo>
                    <a:cubicBezTo>
                      <a:pt x="3913961" y="602308"/>
                      <a:pt x="3889696" y="581565"/>
                      <a:pt x="3889696" y="555977"/>
                    </a:cubicBezTo>
                    <a:cubicBezTo>
                      <a:pt x="3889696" y="530389"/>
                      <a:pt x="3913961" y="509646"/>
                      <a:pt x="3943896" y="509646"/>
                    </a:cubicBezTo>
                    <a:close/>
                    <a:moveTo>
                      <a:pt x="2953105" y="505940"/>
                    </a:moveTo>
                    <a:lnTo>
                      <a:pt x="3052836" y="505941"/>
                    </a:lnTo>
                    <a:cubicBezTo>
                      <a:pt x="3060019" y="505941"/>
                      <a:pt x="3066523" y="508430"/>
                      <a:pt x="3071232" y="512454"/>
                    </a:cubicBezTo>
                    <a:lnTo>
                      <a:pt x="3078851" y="528179"/>
                    </a:lnTo>
                    <a:lnTo>
                      <a:pt x="3071232" y="543903"/>
                    </a:lnTo>
                    <a:cubicBezTo>
                      <a:pt x="3066523" y="547928"/>
                      <a:pt x="3060019" y="550417"/>
                      <a:pt x="3052836" y="550417"/>
                    </a:cubicBezTo>
                    <a:lnTo>
                      <a:pt x="2953104" y="550417"/>
                    </a:lnTo>
                    <a:cubicBezTo>
                      <a:pt x="2938736" y="550417"/>
                      <a:pt x="2927088" y="540461"/>
                      <a:pt x="2927088" y="528178"/>
                    </a:cubicBezTo>
                    <a:lnTo>
                      <a:pt x="2927089" y="528178"/>
                    </a:lnTo>
                    <a:cubicBezTo>
                      <a:pt x="2927089" y="515897"/>
                      <a:pt x="2938737" y="505940"/>
                      <a:pt x="2953105" y="505940"/>
                    </a:cubicBezTo>
                    <a:close/>
                    <a:moveTo>
                      <a:pt x="4687946" y="504088"/>
                    </a:moveTo>
                    <a:lnTo>
                      <a:pt x="4808491" y="504088"/>
                    </a:lnTo>
                    <a:cubicBezTo>
                      <a:pt x="4817112" y="504088"/>
                      <a:pt x="4824101" y="510062"/>
                      <a:pt x="4824101" y="517432"/>
                    </a:cubicBezTo>
                    <a:cubicBezTo>
                      <a:pt x="4824101" y="524801"/>
                      <a:pt x="4817112" y="530775"/>
                      <a:pt x="4808491" y="530775"/>
                    </a:cubicBezTo>
                    <a:lnTo>
                      <a:pt x="4687946" y="530775"/>
                    </a:lnTo>
                    <a:cubicBezTo>
                      <a:pt x="4683636" y="530775"/>
                      <a:pt x="4679734" y="529281"/>
                      <a:pt x="4676909" y="526866"/>
                    </a:cubicBezTo>
                    <a:lnTo>
                      <a:pt x="4672337" y="517432"/>
                    </a:lnTo>
                    <a:lnTo>
                      <a:pt x="4676909" y="507997"/>
                    </a:lnTo>
                    <a:cubicBezTo>
                      <a:pt x="4679734" y="505582"/>
                      <a:pt x="4683636" y="504088"/>
                      <a:pt x="4687946" y="504088"/>
                    </a:cubicBezTo>
                    <a:close/>
                    <a:moveTo>
                      <a:pt x="757648" y="504088"/>
                    </a:moveTo>
                    <a:lnTo>
                      <a:pt x="878193" y="504088"/>
                    </a:lnTo>
                    <a:cubicBezTo>
                      <a:pt x="886814" y="504088"/>
                      <a:pt x="893803" y="510062"/>
                      <a:pt x="893803" y="517432"/>
                    </a:cubicBezTo>
                    <a:cubicBezTo>
                      <a:pt x="893803" y="524801"/>
                      <a:pt x="886814" y="530775"/>
                      <a:pt x="878193" y="530775"/>
                    </a:cubicBezTo>
                    <a:lnTo>
                      <a:pt x="757648" y="530775"/>
                    </a:lnTo>
                    <a:cubicBezTo>
                      <a:pt x="753338" y="530775"/>
                      <a:pt x="749436" y="529281"/>
                      <a:pt x="746611" y="526866"/>
                    </a:cubicBezTo>
                    <a:lnTo>
                      <a:pt x="742039" y="517432"/>
                    </a:lnTo>
                    <a:lnTo>
                      <a:pt x="746611" y="507997"/>
                    </a:lnTo>
                    <a:cubicBezTo>
                      <a:pt x="749436" y="505582"/>
                      <a:pt x="753338" y="504088"/>
                      <a:pt x="757648" y="504088"/>
                    </a:cubicBezTo>
                    <a:close/>
                    <a:moveTo>
                      <a:pt x="3744870" y="501492"/>
                    </a:moveTo>
                    <a:lnTo>
                      <a:pt x="3865412" y="501493"/>
                    </a:lnTo>
                    <a:cubicBezTo>
                      <a:pt x="3869723" y="501493"/>
                      <a:pt x="3873625" y="502987"/>
                      <a:pt x="3876450" y="505402"/>
                    </a:cubicBezTo>
                    <a:lnTo>
                      <a:pt x="3881023" y="514836"/>
                    </a:lnTo>
                    <a:lnTo>
                      <a:pt x="3876450" y="524271"/>
                    </a:lnTo>
                    <a:cubicBezTo>
                      <a:pt x="3873625" y="526686"/>
                      <a:pt x="3869723" y="528179"/>
                      <a:pt x="3865412" y="528179"/>
                    </a:cubicBezTo>
                    <a:lnTo>
                      <a:pt x="3744868" y="528179"/>
                    </a:lnTo>
                    <a:cubicBezTo>
                      <a:pt x="3736248" y="528179"/>
                      <a:pt x="3729265" y="522205"/>
                      <a:pt x="3729265" y="514836"/>
                    </a:cubicBezTo>
                    <a:lnTo>
                      <a:pt x="3729265" y="514836"/>
                    </a:lnTo>
                    <a:cubicBezTo>
                      <a:pt x="3729265" y="507466"/>
                      <a:pt x="3736249" y="501492"/>
                      <a:pt x="3744870" y="501492"/>
                    </a:cubicBezTo>
                    <a:close/>
                    <a:moveTo>
                      <a:pt x="3311643" y="501307"/>
                    </a:moveTo>
                    <a:lnTo>
                      <a:pt x="3317066" y="501307"/>
                    </a:lnTo>
                    <a:cubicBezTo>
                      <a:pt x="3326495" y="501307"/>
                      <a:pt x="3334138" y="507841"/>
                      <a:pt x="3334138" y="515901"/>
                    </a:cubicBezTo>
                    <a:cubicBezTo>
                      <a:pt x="3334138" y="523960"/>
                      <a:pt x="3326495" y="530494"/>
                      <a:pt x="3317066" y="530494"/>
                    </a:cubicBezTo>
                    <a:lnTo>
                      <a:pt x="3311643" y="530494"/>
                    </a:lnTo>
                    <a:cubicBezTo>
                      <a:pt x="3302214" y="530494"/>
                      <a:pt x="3294572" y="523960"/>
                      <a:pt x="3294572" y="515901"/>
                    </a:cubicBezTo>
                    <a:cubicBezTo>
                      <a:pt x="3294572" y="507841"/>
                      <a:pt x="3302214" y="501307"/>
                      <a:pt x="3311643" y="501307"/>
                    </a:cubicBezTo>
                    <a:close/>
                    <a:moveTo>
                      <a:pt x="3617068" y="496675"/>
                    </a:moveTo>
                    <a:lnTo>
                      <a:pt x="3662599" y="496675"/>
                    </a:lnTo>
                    <a:cubicBezTo>
                      <a:pt x="3687144" y="496675"/>
                      <a:pt x="3707043" y="513684"/>
                      <a:pt x="3707043" y="534666"/>
                    </a:cubicBezTo>
                    <a:cubicBezTo>
                      <a:pt x="3707043" y="555648"/>
                      <a:pt x="3687144" y="572658"/>
                      <a:pt x="3662599" y="572658"/>
                    </a:cubicBezTo>
                    <a:lnTo>
                      <a:pt x="3617068" y="572658"/>
                    </a:lnTo>
                    <a:cubicBezTo>
                      <a:pt x="3592522" y="572658"/>
                      <a:pt x="3572623" y="555648"/>
                      <a:pt x="3572623" y="534666"/>
                    </a:cubicBezTo>
                    <a:cubicBezTo>
                      <a:pt x="3572623" y="513684"/>
                      <a:pt x="3592522" y="496675"/>
                      <a:pt x="3617068" y="496675"/>
                    </a:cubicBezTo>
                    <a:close/>
                    <a:moveTo>
                      <a:pt x="2647679" y="495747"/>
                    </a:moveTo>
                    <a:lnTo>
                      <a:pt x="2734945" y="495748"/>
                    </a:lnTo>
                    <a:cubicBezTo>
                      <a:pt x="2741754" y="495748"/>
                      <a:pt x="2747919" y="498107"/>
                      <a:pt x="2752382" y="501923"/>
                    </a:cubicBezTo>
                    <a:lnTo>
                      <a:pt x="2759605" y="516828"/>
                    </a:lnTo>
                    <a:lnTo>
                      <a:pt x="2752382" y="531733"/>
                    </a:lnTo>
                    <a:cubicBezTo>
                      <a:pt x="2747919" y="535548"/>
                      <a:pt x="2741754" y="537908"/>
                      <a:pt x="2734945" y="537908"/>
                    </a:cubicBezTo>
                    <a:lnTo>
                      <a:pt x="2647678" y="537908"/>
                    </a:lnTo>
                    <a:cubicBezTo>
                      <a:pt x="2634058" y="537908"/>
                      <a:pt x="2623017" y="528470"/>
                      <a:pt x="2623017" y="516827"/>
                    </a:cubicBezTo>
                    <a:lnTo>
                      <a:pt x="2623018" y="516827"/>
                    </a:lnTo>
                    <a:cubicBezTo>
                      <a:pt x="2623018" y="505185"/>
                      <a:pt x="2634060" y="495747"/>
                      <a:pt x="2647679" y="495747"/>
                    </a:cubicBezTo>
                    <a:close/>
                    <a:moveTo>
                      <a:pt x="3124381" y="494820"/>
                    </a:moveTo>
                    <a:lnTo>
                      <a:pt x="3224111" y="494821"/>
                    </a:lnTo>
                    <a:cubicBezTo>
                      <a:pt x="3231296" y="494821"/>
                      <a:pt x="3237799" y="497311"/>
                      <a:pt x="3242507" y="501335"/>
                    </a:cubicBezTo>
                    <a:lnTo>
                      <a:pt x="3250128" y="517060"/>
                    </a:lnTo>
                    <a:lnTo>
                      <a:pt x="3242507" y="532784"/>
                    </a:lnTo>
                    <a:cubicBezTo>
                      <a:pt x="3237799" y="536809"/>
                      <a:pt x="3231296" y="539298"/>
                      <a:pt x="3224111" y="539298"/>
                    </a:cubicBezTo>
                    <a:lnTo>
                      <a:pt x="3124380" y="539298"/>
                    </a:lnTo>
                    <a:cubicBezTo>
                      <a:pt x="3110011" y="539298"/>
                      <a:pt x="3098364" y="529341"/>
                      <a:pt x="3098364" y="517059"/>
                    </a:cubicBezTo>
                    <a:lnTo>
                      <a:pt x="3098365" y="517059"/>
                    </a:lnTo>
                    <a:cubicBezTo>
                      <a:pt x="3098365" y="504777"/>
                      <a:pt x="3110014" y="494820"/>
                      <a:pt x="3124381" y="494820"/>
                    </a:cubicBezTo>
                    <a:close/>
                    <a:moveTo>
                      <a:pt x="5809473" y="489262"/>
                    </a:moveTo>
                    <a:lnTo>
                      <a:pt x="5855002" y="489262"/>
                    </a:lnTo>
                    <a:cubicBezTo>
                      <a:pt x="5879549" y="489262"/>
                      <a:pt x="5899447" y="506271"/>
                      <a:pt x="5899447" y="527254"/>
                    </a:cubicBezTo>
                    <a:cubicBezTo>
                      <a:pt x="5899447" y="548236"/>
                      <a:pt x="5879549" y="565245"/>
                      <a:pt x="5855002" y="565245"/>
                    </a:cubicBezTo>
                    <a:lnTo>
                      <a:pt x="5809473" y="565245"/>
                    </a:lnTo>
                    <a:cubicBezTo>
                      <a:pt x="5784926" y="565245"/>
                      <a:pt x="5765028" y="548236"/>
                      <a:pt x="5765028" y="527254"/>
                    </a:cubicBezTo>
                    <a:cubicBezTo>
                      <a:pt x="5765028" y="506271"/>
                      <a:pt x="5784926" y="489262"/>
                      <a:pt x="5809473" y="489262"/>
                    </a:cubicBezTo>
                    <a:close/>
                    <a:moveTo>
                      <a:pt x="1879175" y="489262"/>
                    </a:moveTo>
                    <a:lnTo>
                      <a:pt x="1924704" y="489262"/>
                    </a:lnTo>
                    <a:cubicBezTo>
                      <a:pt x="1949251" y="489262"/>
                      <a:pt x="1969149" y="506271"/>
                      <a:pt x="1969149" y="527254"/>
                    </a:cubicBezTo>
                    <a:cubicBezTo>
                      <a:pt x="1969149" y="548236"/>
                      <a:pt x="1949251" y="565245"/>
                      <a:pt x="1924704" y="565245"/>
                    </a:cubicBezTo>
                    <a:lnTo>
                      <a:pt x="1879175" y="565245"/>
                    </a:lnTo>
                    <a:cubicBezTo>
                      <a:pt x="1854629" y="565245"/>
                      <a:pt x="1834730" y="548236"/>
                      <a:pt x="1834730" y="527254"/>
                    </a:cubicBezTo>
                    <a:cubicBezTo>
                      <a:pt x="1834730" y="506271"/>
                      <a:pt x="1854629" y="489262"/>
                      <a:pt x="1879175" y="489262"/>
                    </a:cubicBezTo>
                    <a:close/>
                    <a:moveTo>
                      <a:pt x="5939556" y="487409"/>
                    </a:moveTo>
                    <a:lnTo>
                      <a:pt x="6019773" y="487409"/>
                    </a:lnTo>
                    <a:cubicBezTo>
                      <a:pt x="6034741" y="487409"/>
                      <a:pt x="6046874" y="497781"/>
                      <a:pt x="6046874" y="510575"/>
                    </a:cubicBezTo>
                    <a:cubicBezTo>
                      <a:pt x="6046874" y="523369"/>
                      <a:pt x="6034741" y="533741"/>
                      <a:pt x="6019773" y="533741"/>
                    </a:cubicBezTo>
                    <a:lnTo>
                      <a:pt x="5939556" y="533741"/>
                    </a:lnTo>
                    <a:cubicBezTo>
                      <a:pt x="5924589" y="533741"/>
                      <a:pt x="5912456" y="523369"/>
                      <a:pt x="5912456" y="510575"/>
                    </a:cubicBezTo>
                    <a:cubicBezTo>
                      <a:pt x="5912456" y="497781"/>
                      <a:pt x="5924589" y="487409"/>
                      <a:pt x="5939556" y="487409"/>
                    </a:cubicBezTo>
                    <a:close/>
                    <a:moveTo>
                      <a:pt x="2009259" y="487409"/>
                    </a:moveTo>
                    <a:lnTo>
                      <a:pt x="2089476" y="487409"/>
                    </a:lnTo>
                    <a:cubicBezTo>
                      <a:pt x="2104442" y="487409"/>
                      <a:pt x="2116576" y="497781"/>
                      <a:pt x="2116576" y="510575"/>
                    </a:cubicBezTo>
                    <a:cubicBezTo>
                      <a:pt x="2116576" y="523369"/>
                      <a:pt x="2104442" y="533741"/>
                      <a:pt x="2089476" y="533741"/>
                    </a:cubicBezTo>
                    <a:lnTo>
                      <a:pt x="2009259" y="533741"/>
                    </a:lnTo>
                    <a:cubicBezTo>
                      <a:pt x="1994291" y="533741"/>
                      <a:pt x="1982158" y="523369"/>
                      <a:pt x="1982158" y="510575"/>
                    </a:cubicBezTo>
                    <a:cubicBezTo>
                      <a:pt x="1982158" y="497781"/>
                      <a:pt x="1994291" y="487409"/>
                      <a:pt x="2009259" y="487409"/>
                    </a:cubicBezTo>
                    <a:close/>
                    <a:moveTo>
                      <a:pt x="6120588" y="481850"/>
                    </a:moveTo>
                    <a:lnTo>
                      <a:pt x="6215982" y="481850"/>
                    </a:lnTo>
                    <a:cubicBezTo>
                      <a:pt x="6245917" y="481850"/>
                      <a:pt x="6270183" y="502593"/>
                      <a:pt x="6270183" y="528182"/>
                    </a:cubicBezTo>
                    <a:cubicBezTo>
                      <a:pt x="6270183" y="553770"/>
                      <a:pt x="6245917" y="574513"/>
                      <a:pt x="6215982" y="574513"/>
                    </a:cubicBezTo>
                    <a:lnTo>
                      <a:pt x="6120588" y="574513"/>
                    </a:lnTo>
                    <a:cubicBezTo>
                      <a:pt x="6090654" y="574513"/>
                      <a:pt x="6066387" y="553770"/>
                      <a:pt x="6066387" y="528182"/>
                    </a:cubicBezTo>
                    <a:cubicBezTo>
                      <a:pt x="6066387" y="502593"/>
                      <a:pt x="6090654" y="481850"/>
                      <a:pt x="6120588" y="481850"/>
                    </a:cubicBezTo>
                    <a:close/>
                    <a:moveTo>
                      <a:pt x="2190290" y="481850"/>
                    </a:moveTo>
                    <a:lnTo>
                      <a:pt x="2285684" y="481850"/>
                    </a:lnTo>
                    <a:cubicBezTo>
                      <a:pt x="2315620" y="481850"/>
                      <a:pt x="2339885" y="502593"/>
                      <a:pt x="2339885" y="528182"/>
                    </a:cubicBezTo>
                    <a:cubicBezTo>
                      <a:pt x="2339885" y="553770"/>
                      <a:pt x="2315620" y="574513"/>
                      <a:pt x="2285684" y="574513"/>
                    </a:cubicBezTo>
                    <a:lnTo>
                      <a:pt x="2190290" y="574513"/>
                    </a:lnTo>
                    <a:cubicBezTo>
                      <a:pt x="2160356" y="574513"/>
                      <a:pt x="2136089" y="553770"/>
                      <a:pt x="2136089" y="528182"/>
                    </a:cubicBezTo>
                    <a:cubicBezTo>
                      <a:pt x="2136089" y="502593"/>
                      <a:pt x="2160356" y="481850"/>
                      <a:pt x="2190290" y="481850"/>
                    </a:cubicBezTo>
                    <a:close/>
                    <a:moveTo>
                      <a:pt x="5096184" y="470729"/>
                    </a:moveTo>
                    <a:lnTo>
                      <a:pt x="5141714" y="470729"/>
                    </a:lnTo>
                    <a:cubicBezTo>
                      <a:pt x="5166261" y="470729"/>
                      <a:pt x="5186158" y="487738"/>
                      <a:pt x="5186158" y="508721"/>
                    </a:cubicBezTo>
                    <a:cubicBezTo>
                      <a:pt x="5186158" y="529703"/>
                      <a:pt x="5166261" y="546713"/>
                      <a:pt x="5141714" y="546713"/>
                    </a:cubicBezTo>
                    <a:lnTo>
                      <a:pt x="5096184" y="546713"/>
                    </a:lnTo>
                    <a:cubicBezTo>
                      <a:pt x="5071638" y="546713"/>
                      <a:pt x="5051739" y="529703"/>
                      <a:pt x="5051739" y="508721"/>
                    </a:cubicBezTo>
                    <a:cubicBezTo>
                      <a:pt x="5051739" y="487738"/>
                      <a:pt x="5071638" y="470729"/>
                      <a:pt x="5096184" y="470729"/>
                    </a:cubicBezTo>
                    <a:close/>
                    <a:moveTo>
                      <a:pt x="1165886" y="470729"/>
                    </a:moveTo>
                    <a:lnTo>
                      <a:pt x="1211417" y="470729"/>
                    </a:lnTo>
                    <a:cubicBezTo>
                      <a:pt x="1235962" y="470729"/>
                      <a:pt x="1255861" y="487738"/>
                      <a:pt x="1255861" y="508721"/>
                    </a:cubicBezTo>
                    <a:cubicBezTo>
                      <a:pt x="1255861" y="529703"/>
                      <a:pt x="1235962" y="546713"/>
                      <a:pt x="1211417" y="546713"/>
                    </a:cubicBezTo>
                    <a:lnTo>
                      <a:pt x="1165886" y="546713"/>
                    </a:lnTo>
                    <a:cubicBezTo>
                      <a:pt x="1141340" y="546713"/>
                      <a:pt x="1121442" y="529703"/>
                      <a:pt x="1121442" y="508721"/>
                    </a:cubicBezTo>
                    <a:cubicBezTo>
                      <a:pt x="1121442" y="487738"/>
                      <a:pt x="1141340" y="470729"/>
                      <a:pt x="1165886" y="470729"/>
                    </a:cubicBezTo>
                    <a:close/>
                    <a:moveTo>
                      <a:pt x="5226268" y="468876"/>
                    </a:moveTo>
                    <a:lnTo>
                      <a:pt x="5306485" y="468876"/>
                    </a:lnTo>
                    <a:cubicBezTo>
                      <a:pt x="5321452" y="468876"/>
                      <a:pt x="5333586" y="479248"/>
                      <a:pt x="5333586" y="492042"/>
                    </a:cubicBezTo>
                    <a:cubicBezTo>
                      <a:pt x="5333586" y="504837"/>
                      <a:pt x="5321452" y="515208"/>
                      <a:pt x="5306485" y="515208"/>
                    </a:cubicBezTo>
                    <a:lnTo>
                      <a:pt x="5226268" y="515208"/>
                    </a:lnTo>
                    <a:cubicBezTo>
                      <a:pt x="5211301" y="515208"/>
                      <a:pt x="5199167" y="504837"/>
                      <a:pt x="5199167" y="492042"/>
                    </a:cubicBezTo>
                    <a:cubicBezTo>
                      <a:pt x="5199167" y="479248"/>
                      <a:pt x="5211301" y="468876"/>
                      <a:pt x="5226268" y="468876"/>
                    </a:cubicBezTo>
                    <a:close/>
                    <a:moveTo>
                      <a:pt x="1295970" y="468876"/>
                    </a:moveTo>
                    <a:lnTo>
                      <a:pt x="1376188" y="468876"/>
                    </a:lnTo>
                    <a:cubicBezTo>
                      <a:pt x="1391155" y="468876"/>
                      <a:pt x="1403289" y="479248"/>
                      <a:pt x="1403289" y="492042"/>
                    </a:cubicBezTo>
                    <a:cubicBezTo>
                      <a:pt x="1403289" y="504837"/>
                      <a:pt x="1391155" y="515208"/>
                      <a:pt x="1376188" y="515208"/>
                    </a:cubicBezTo>
                    <a:lnTo>
                      <a:pt x="1295970" y="515208"/>
                    </a:lnTo>
                    <a:cubicBezTo>
                      <a:pt x="1281003" y="515208"/>
                      <a:pt x="1268869" y="504837"/>
                      <a:pt x="1268869" y="492042"/>
                    </a:cubicBezTo>
                    <a:cubicBezTo>
                      <a:pt x="1268869" y="479248"/>
                      <a:pt x="1281003" y="468876"/>
                      <a:pt x="1295970" y="468876"/>
                    </a:cubicBezTo>
                    <a:close/>
                    <a:moveTo>
                      <a:pt x="6327637" y="465171"/>
                    </a:moveTo>
                    <a:lnTo>
                      <a:pt x="6386174" y="465171"/>
                    </a:lnTo>
                    <a:lnTo>
                      <a:pt x="6394332" y="466579"/>
                    </a:lnTo>
                    <a:lnTo>
                      <a:pt x="6419168" y="526795"/>
                    </a:lnTo>
                    <a:lnTo>
                      <a:pt x="6417602" y="530026"/>
                    </a:lnTo>
                    <a:cubicBezTo>
                      <a:pt x="6409558" y="536902"/>
                      <a:pt x="6398448" y="541154"/>
                      <a:pt x="6386174" y="541154"/>
                    </a:cubicBezTo>
                    <a:lnTo>
                      <a:pt x="6327637" y="541154"/>
                    </a:lnTo>
                    <a:cubicBezTo>
                      <a:pt x="6303090" y="541154"/>
                      <a:pt x="6283192" y="524145"/>
                      <a:pt x="6283192" y="503163"/>
                    </a:cubicBezTo>
                    <a:cubicBezTo>
                      <a:pt x="6283192" y="482180"/>
                      <a:pt x="6303090" y="465171"/>
                      <a:pt x="6327637" y="465171"/>
                    </a:cubicBezTo>
                    <a:close/>
                    <a:moveTo>
                      <a:pt x="2397339" y="465171"/>
                    </a:moveTo>
                    <a:lnTo>
                      <a:pt x="2455877" y="465171"/>
                    </a:lnTo>
                    <a:lnTo>
                      <a:pt x="2464034" y="466579"/>
                    </a:lnTo>
                    <a:lnTo>
                      <a:pt x="2468802" y="478140"/>
                    </a:lnTo>
                    <a:lnTo>
                      <a:pt x="2554183" y="478140"/>
                    </a:lnTo>
                    <a:cubicBezTo>
                      <a:pt x="2584118" y="478140"/>
                      <a:pt x="2608385" y="498884"/>
                      <a:pt x="2608385" y="524472"/>
                    </a:cubicBezTo>
                    <a:cubicBezTo>
                      <a:pt x="2608385" y="550060"/>
                      <a:pt x="2584118" y="570803"/>
                      <a:pt x="2554183" y="570803"/>
                    </a:cubicBezTo>
                    <a:lnTo>
                      <a:pt x="2499604" y="570803"/>
                    </a:lnTo>
                    <a:lnTo>
                      <a:pt x="2495749" y="578758"/>
                    </a:lnTo>
                    <a:cubicBezTo>
                      <a:pt x="2492924" y="581173"/>
                      <a:pt x="2489022" y="582666"/>
                      <a:pt x="2484712" y="582666"/>
                    </a:cubicBezTo>
                    <a:lnTo>
                      <a:pt x="2364168" y="582666"/>
                    </a:lnTo>
                    <a:cubicBezTo>
                      <a:pt x="2359858" y="582666"/>
                      <a:pt x="2355956" y="581173"/>
                      <a:pt x="2353130" y="578758"/>
                    </a:cubicBezTo>
                    <a:lnTo>
                      <a:pt x="2348558" y="569323"/>
                    </a:lnTo>
                    <a:lnTo>
                      <a:pt x="2353130" y="559888"/>
                    </a:lnTo>
                    <a:cubicBezTo>
                      <a:pt x="2355956" y="557473"/>
                      <a:pt x="2359858" y="555979"/>
                      <a:pt x="2364168" y="555979"/>
                    </a:cubicBezTo>
                    <a:lnTo>
                      <a:pt x="2458285" y="555979"/>
                    </a:lnTo>
                    <a:lnTo>
                      <a:pt x="2452171" y="541154"/>
                    </a:lnTo>
                    <a:lnTo>
                      <a:pt x="2397339" y="541154"/>
                    </a:lnTo>
                    <a:cubicBezTo>
                      <a:pt x="2372792" y="541154"/>
                      <a:pt x="2352894" y="524145"/>
                      <a:pt x="2352894" y="503163"/>
                    </a:cubicBezTo>
                    <a:cubicBezTo>
                      <a:pt x="2352894" y="482180"/>
                      <a:pt x="2372792" y="465171"/>
                      <a:pt x="2397339" y="465171"/>
                    </a:cubicBezTo>
                    <a:close/>
                    <a:moveTo>
                      <a:pt x="5407300" y="463318"/>
                    </a:moveTo>
                    <a:lnTo>
                      <a:pt x="5502694" y="463318"/>
                    </a:lnTo>
                    <a:cubicBezTo>
                      <a:pt x="5532628" y="463318"/>
                      <a:pt x="5556895" y="484061"/>
                      <a:pt x="5556895" y="509649"/>
                    </a:cubicBezTo>
                    <a:cubicBezTo>
                      <a:pt x="5556895" y="535238"/>
                      <a:pt x="5532628" y="555981"/>
                      <a:pt x="5502694" y="555981"/>
                    </a:cubicBezTo>
                    <a:lnTo>
                      <a:pt x="5407300" y="555981"/>
                    </a:lnTo>
                    <a:cubicBezTo>
                      <a:pt x="5377365" y="555981"/>
                      <a:pt x="5353098" y="535238"/>
                      <a:pt x="5353098" y="509649"/>
                    </a:cubicBezTo>
                    <a:cubicBezTo>
                      <a:pt x="5353098" y="484061"/>
                      <a:pt x="5377365" y="463318"/>
                      <a:pt x="5407300" y="463318"/>
                    </a:cubicBezTo>
                    <a:close/>
                    <a:moveTo>
                      <a:pt x="1477002" y="463318"/>
                    </a:moveTo>
                    <a:lnTo>
                      <a:pt x="1572396" y="463318"/>
                    </a:lnTo>
                    <a:cubicBezTo>
                      <a:pt x="1602331" y="463318"/>
                      <a:pt x="1626598" y="484061"/>
                      <a:pt x="1626598" y="509649"/>
                    </a:cubicBezTo>
                    <a:cubicBezTo>
                      <a:pt x="1626598" y="535238"/>
                      <a:pt x="1602331" y="555981"/>
                      <a:pt x="1572396" y="555981"/>
                    </a:cubicBezTo>
                    <a:lnTo>
                      <a:pt x="1477002" y="555981"/>
                    </a:lnTo>
                    <a:cubicBezTo>
                      <a:pt x="1447067" y="555981"/>
                      <a:pt x="1422801" y="535238"/>
                      <a:pt x="1422801" y="509649"/>
                    </a:cubicBezTo>
                    <a:cubicBezTo>
                      <a:pt x="1422801" y="484061"/>
                      <a:pt x="1447067" y="463318"/>
                      <a:pt x="1477002" y="463318"/>
                    </a:cubicBezTo>
                    <a:close/>
                    <a:moveTo>
                      <a:pt x="3933490" y="462574"/>
                    </a:moveTo>
                    <a:lnTo>
                      <a:pt x="4054033" y="462575"/>
                    </a:lnTo>
                    <a:cubicBezTo>
                      <a:pt x="4058344" y="462575"/>
                      <a:pt x="4062246" y="464068"/>
                      <a:pt x="4065071" y="466483"/>
                    </a:cubicBezTo>
                    <a:lnTo>
                      <a:pt x="4069643" y="475918"/>
                    </a:lnTo>
                    <a:lnTo>
                      <a:pt x="4065071" y="485353"/>
                    </a:lnTo>
                    <a:cubicBezTo>
                      <a:pt x="4062246" y="487768"/>
                      <a:pt x="4058344" y="489261"/>
                      <a:pt x="4054033" y="489261"/>
                    </a:cubicBezTo>
                    <a:lnTo>
                      <a:pt x="3933489" y="489261"/>
                    </a:lnTo>
                    <a:cubicBezTo>
                      <a:pt x="3924868" y="489261"/>
                      <a:pt x="3917879" y="483287"/>
                      <a:pt x="3917879" y="475917"/>
                    </a:cubicBezTo>
                    <a:lnTo>
                      <a:pt x="3917880" y="475917"/>
                    </a:lnTo>
                    <a:cubicBezTo>
                      <a:pt x="3917880" y="468548"/>
                      <a:pt x="3924869" y="462574"/>
                      <a:pt x="3933490" y="462574"/>
                    </a:cubicBezTo>
                    <a:close/>
                    <a:moveTo>
                      <a:pt x="4144441" y="455902"/>
                    </a:moveTo>
                    <a:lnTo>
                      <a:pt x="4202979" y="455902"/>
                    </a:lnTo>
                    <a:cubicBezTo>
                      <a:pt x="4227525" y="455902"/>
                      <a:pt x="4247423" y="472911"/>
                      <a:pt x="4247423" y="493893"/>
                    </a:cubicBezTo>
                    <a:cubicBezTo>
                      <a:pt x="4247423" y="514876"/>
                      <a:pt x="4227525" y="531884"/>
                      <a:pt x="4202979" y="531884"/>
                    </a:cubicBezTo>
                    <a:lnTo>
                      <a:pt x="4144441" y="531884"/>
                    </a:lnTo>
                    <a:cubicBezTo>
                      <a:pt x="4119895" y="531884"/>
                      <a:pt x="4099994" y="514876"/>
                      <a:pt x="4099994" y="493893"/>
                    </a:cubicBezTo>
                    <a:cubicBezTo>
                      <a:pt x="4099994" y="472911"/>
                      <a:pt x="4119895" y="455902"/>
                      <a:pt x="4144441" y="455902"/>
                    </a:cubicBezTo>
                    <a:close/>
                    <a:moveTo>
                      <a:pt x="3014350" y="454512"/>
                    </a:moveTo>
                    <a:lnTo>
                      <a:pt x="3029527" y="454512"/>
                    </a:lnTo>
                    <a:cubicBezTo>
                      <a:pt x="3042100" y="454512"/>
                      <a:pt x="3052292" y="463224"/>
                      <a:pt x="3052292" y="473971"/>
                    </a:cubicBezTo>
                    <a:cubicBezTo>
                      <a:pt x="3052292" y="484718"/>
                      <a:pt x="3042100" y="493430"/>
                      <a:pt x="3029527" y="493430"/>
                    </a:cubicBezTo>
                    <a:lnTo>
                      <a:pt x="3014350" y="493430"/>
                    </a:lnTo>
                    <a:cubicBezTo>
                      <a:pt x="3001777" y="493430"/>
                      <a:pt x="2991586" y="484718"/>
                      <a:pt x="2991586" y="473971"/>
                    </a:cubicBezTo>
                    <a:cubicBezTo>
                      <a:pt x="2991586" y="463224"/>
                      <a:pt x="3001777" y="454512"/>
                      <a:pt x="3014350" y="454512"/>
                    </a:cubicBezTo>
                    <a:close/>
                    <a:moveTo>
                      <a:pt x="2730880" y="454512"/>
                    </a:moveTo>
                    <a:lnTo>
                      <a:pt x="2754184" y="454512"/>
                    </a:lnTo>
                    <a:cubicBezTo>
                      <a:pt x="2763464" y="454512"/>
                      <a:pt x="2770987" y="460943"/>
                      <a:pt x="2770987" y="468875"/>
                    </a:cubicBezTo>
                    <a:cubicBezTo>
                      <a:pt x="2770987" y="476807"/>
                      <a:pt x="2763464" y="483238"/>
                      <a:pt x="2754184" y="483238"/>
                    </a:cubicBezTo>
                    <a:lnTo>
                      <a:pt x="2730880" y="483238"/>
                    </a:lnTo>
                    <a:cubicBezTo>
                      <a:pt x="2721599" y="483238"/>
                      <a:pt x="2714077" y="476807"/>
                      <a:pt x="2714077" y="468875"/>
                    </a:cubicBezTo>
                    <a:cubicBezTo>
                      <a:pt x="2714077" y="460943"/>
                      <a:pt x="2721599" y="454512"/>
                      <a:pt x="2730880" y="454512"/>
                    </a:cubicBezTo>
                    <a:close/>
                    <a:moveTo>
                      <a:pt x="386736" y="454050"/>
                    </a:moveTo>
                    <a:lnTo>
                      <a:pt x="453689" y="454050"/>
                    </a:lnTo>
                    <a:cubicBezTo>
                      <a:pt x="466861" y="454050"/>
                      <a:pt x="477537" y="463177"/>
                      <a:pt x="477537" y="474436"/>
                    </a:cubicBezTo>
                    <a:cubicBezTo>
                      <a:pt x="477537" y="485695"/>
                      <a:pt x="466861" y="494823"/>
                      <a:pt x="453689" y="494823"/>
                    </a:cubicBezTo>
                    <a:lnTo>
                      <a:pt x="369920" y="494823"/>
                    </a:lnTo>
                    <a:close/>
                    <a:moveTo>
                      <a:pt x="2821936" y="453587"/>
                    </a:moveTo>
                    <a:lnTo>
                      <a:pt x="2867466" y="453587"/>
                    </a:lnTo>
                    <a:cubicBezTo>
                      <a:pt x="2892013" y="453587"/>
                      <a:pt x="2911911" y="470596"/>
                      <a:pt x="2911911" y="491578"/>
                    </a:cubicBezTo>
                    <a:cubicBezTo>
                      <a:pt x="2911911" y="512561"/>
                      <a:pt x="2892013" y="529570"/>
                      <a:pt x="2867466" y="529570"/>
                    </a:cubicBezTo>
                    <a:lnTo>
                      <a:pt x="2821936" y="529570"/>
                    </a:lnTo>
                    <a:cubicBezTo>
                      <a:pt x="2797390" y="529570"/>
                      <a:pt x="2777491" y="512561"/>
                      <a:pt x="2777491" y="491578"/>
                    </a:cubicBezTo>
                    <a:cubicBezTo>
                      <a:pt x="2777491" y="470596"/>
                      <a:pt x="2797390" y="453587"/>
                      <a:pt x="2821936" y="453587"/>
                    </a:cubicBezTo>
                    <a:close/>
                    <a:moveTo>
                      <a:pt x="5784974" y="452198"/>
                    </a:moveTo>
                    <a:lnTo>
                      <a:pt x="5883838" y="452198"/>
                    </a:lnTo>
                    <a:cubicBezTo>
                      <a:pt x="5892459" y="452198"/>
                      <a:pt x="5899448" y="458172"/>
                      <a:pt x="5899448" y="465542"/>
                    </a:cubicBezTo>
                    <a:lnTo>
                      <a:pt x="5899447" y="465542"/>
                    </a:lnTo>
                    <a:cubicBezTo>
                      <a:pt x="5899447" y="472911"/>
                      <a:pt x="5892458" y="478885"/>
                      <a:pt x="5883837" y="478885"/>
                    </a:cubicBezTo>
                    <a:lnTo>
                      <a:pt x="5784974" y="478884"/>
                    </a:lnTo>
                    <a:cubicBezTo>
                      <a:pt x="5780664" y="478884"/>
                      <a:pt x="5776762" y="477391"/>
                      <a:pt x="5773936" y="474977"/>
                    </a:cubicBezTo>
                    <a:lnTo>
                      <a:pt x="5769364" y="465542"/>
                    </a:lnTo>
                    <a:lnTo>
                      <a:pt x="5773936" y="456106"/>
                    </a:lnTo>
                    <a:cubicBezTo>
                      <a:pt x="5776762" y="453691"/>
                      <a:pt x="5780664" y="452198"/>
                      <a:pt x="5784974" y="452198"/>
                    </a:cubicBezTo>
                    <a:close/>
                    <a:moveTo>
                      <a:pt x="1854676" y="452198"/>
                    </a:moveTo>
                    <a:lnTo>
                      <a:pt x="1953540" y="452198"/>
                    </a:lnTo>
                    <a:cubicBezTo>
                      <a:pt x="1962161" y="452198"/>
                      <a:pt x="1969150" y="458172"/>
                      <a:pt x="1969150" y="465542"/>
                    </a:cubicBezTo>
                    <a:lnTo>
                      <a:pt x="1969149" y="465542"/>
                    </a:lnTo>
                    <a:cubicBezTo>
                      <a:pt x="1969149" y="472911"/>
                      <a:pt x="1962160" y="478885"/>
                      <a:pt x="1953539" y="478885"/>
                    </a:cubicBezTo>
                    <a:lnTo>
                      <a:pt x="1854676" y="478884"/>
                    </a:lnTo>
                    <a:cubicBezTo>
                      <a:pt x="1850366" y="478884"/>
                      <a:pt x="1846464" y="477391"/>
                      <a:pt x="1843638" y="474977"/>
                    </a:cubicBezTo>
                    <a:lnTo>
                      <a:pt x="1839067" y="465542"/>
                    </a:lnTo>
                    <a:lnTo>
                      <a:pt x="1843638" y="456106"/>
                    </a:lnTo>
                    <a:cubicBezTo>
                      <a:pt x="1846464" y="453691"/>
                      <a:pt x="1850366" y="452198"/>
                      <a:pt x="1854676" y="452198"/>
                    </a:cubicBezTo>
                    <a:close/>
                    <a:moveTo>
                      <a:pt x="3467748" y="451730"/>
                    </a:moveTo>
                    <a:lnTo>
                      <a:pt x="3509479" y="451731"/>
                    </a:lnTo>
                    <a:cubicBezTo>
                      <a:pt x="3521004" y="451731"/>
                      <a:pt x="3531439" y="455724"/>
                      <a:pt x="3538991" y="462180"/>
                    </a:cubicBezTo>
                    <a:lnTo>
                      <a:pt x="3551216" y="487408"/>
                    </a:lnTo>
                    <a:lnTo>
                      <a:pt x="3538991" y="512634"/>
                    </a:lnTo>
                    <a:cubicBezTo>
                      <a:pt x="3531439" y="519091"/>
                      <a:pt x="3521004" y="523084"/>
                      <a:pt x="3509479" y="523084"/>
                    </a:cubicBezTo>
                    <a:lnTo>
                      <a:pt x="3467747" y="523084"/>
                    </a:lnTo>
                    <a:cubicBezTo>
                      <a:pt x="3444697" y="523084"/>
                      <a:pt x="3426010" y="507111"/>
                      <a:pt x="3426010" y="487407"/>
                    </a:cubicBezTo>
                    <a:lnTo>
                      <a:pt x="3426011" y="487407"/>
                    </a:lnTo>
                    <a:cubicBezTo>
                      <a:pt x="3426011" y="467703"/>
                      <a:pt x="3444698" y="451730"/>
                      <a:pt x="3467748" y="451730"/>
                    </a:cubicBezTo>
                    <a:close/>
                    <a:moveTo>
                      <a:pt x="4485885" y="450344"/>
                    </a:moveTo>
                    <a:lnTo>
                      <a:pt x="4581278" y="450344"/>
                    </a:lnTo>
                    <a:cubicBezTo>
                      <a:pt x="4611214" y="450344"/>
                      <a:pt x="4635479" y="471088"/>
                      <a:pt x="4635479" y="496677"/>
                    </a:cubicBezTo>
                    <a:cubicBezTo>
                      <a:pt x="4635479" y="522265"/>
                      <a:pt x="4611214" y="543008"/>
                      <a:pt x="4581278" y="543008"/>
                    </a:cubicBezTo>
                    <a:lnTo>
                      <a:pt x="4485885" y="543008"/>
                    </a:lnTo>
                    <a:cubicBezTo>
                      <a:pt x="4455950" y="543008"/>
                      <a:pt x="4431684" y="522265"/>
                      <a:pt x="4431684" y="496677"/>
                    </a:cubicBezTo>
                    <a:cubicBezTo>
                      <a:pt x="4431684" y="471088"/>
                      <a:pt x="4455950" y="450344"/>
                      <a:pt x="4485885" y="450344"/>
                    </a:cubicBezTo>
                    <a:close/>
                    <a:moveTo>
                      <a:pt x="555587" y="450344"/>
                    </a:moveTo>
                    <a:lnTo>
                      <a:pt x="650980" y="450344"/>
                    </a:lnTo>
                    <a:cubicBezTo>
                      <a:pt x="680916" y="450344"/>
                      <a:pt x="705182" y="471088"/>
                      <a:pt x="705182" y="496677"/>
                    </a:cubicBezTo>
                    <a:cubicBezTo>
                      <a:pt x="705182" y="522265"/>
                      <a:pt x="680916" y="543008"/>
                      <a:pt x="650980" y="543008"/>
                    </a:cubicBezTo>
                    <a:lnTo>
                      <a:pt x="555587" y="543008"/>
                    </a:lnTo>
                    <a:cubicBezTo>
                      <a:pt x="525652" y="543008"/>
                      <a:pt x="501387" y="522265"/>
                      <a:pt x="501387" y="496677"/>
                    </a:cubicBezTo>
                    <a:cubicBezTo>
                      <a:pt x="501387" y="471088"/>
                      <a:pt x="525652" y="450344"/>
                      <a:pt x="555587" y="450344"/>
                    </a:cubicBezTo>
                    <a:close/>
                    <a:moveTo>
                      <a:pt x="4294036" y="448488"/>
                    </a:moveTo>
                    <a:lnTo>
                      <a:pt x="4322221" y="448488"/>
                    </a:lnTo>
                    <a:cubicBezTo>
                      <a:pt x="4326861" y="448488"/>
                      <a:pt x="4331280" y="449292"/>
                      <a:pt x="4335301" y="450745"/>
                    </a:cubicBezTo>
                    <a:lnTo>
                      <a:pt x="4336563" y="451473"/>
                    </a:lnTo>
                    <a:lnTo>
                      <a:pt x="4335501" y="454050"/>
                    </a:lnTo>
                    <a:lnTo>
                      <a:pt x="4383987" y="454050"/>
                    </a:lnTo>
                    <a:cubicBezTo>
                      <a:pt x="4397159" y="454050"/>
                      <a:pt x="4407835" y="463177"/>
                      <a:pt x="4407835" y="474436"/>
                    </a:cubicBezTo>
                    <a:cubicBezTo>
                      <a:pt x="4407835" y="485695"/>
                      <a:pt x="4397159" y="494823"/>
                      <a:pt x="4383987" y="494823"/>
                    </a:cubicBezTo>
                    <a:lnTo>
                      <a:pt x="4318684" y="494823"/>
                    </a:lnTo>
                    <a:lnTo>
                      <a:pt x="4314099" y="505940"/>
                    </a:lnTo>
                    <a:lnTo>
                      <a:pt x="4294036" y="505940"/>
                    </a:lnTo>
                    <a:cubicBezTo>
                      <a:pt x="4275478" y="505940"/>
                      <a:pt x="4260432" y="493079"/>
                      <a:pt x="4260432" y="477215"/>
                    </a:cubicBezTo>
                    <a:cubicBezTo>
                      <a:pt x="4260432" y="461349"/>
                      <a:pt x="4275478" y="448488"/>
                      <a:pt x="4294036" y="448488"/>
                    </a:cubicBezTo>
                    <a:close/>
                    <a:moveTo>
                      <a:pt x="5614348" y="446639"/>
                    </a:moveTo>
                    <a:lnTo>
                      <a:pt x="5672886" y="446639"/>
                    </a:lnTo>
                    <a:cubicBezTo>
                      <a:pt x="5697432" y="446639"/>
                      <a:pt x="5717331" y="463647"/>
                      <a:pt x="5717331" y="484630"/>
                    </a:cubicBezTo>
                    <a:cubicBezTo>
                      <a:pt x="5717331" y="505612"/>
                      <a:pt x="5697432" y="522621"/>
                      <a:pt x="5672886" y="522621"/>
                    </a:cubicBezTo>
                    <a:lnTo>
                      <a:pt x="5614348" y="522621"/>
                    </a:lnTo>
                    <a:cubicBezTo>
                      <a:pt x="5589801" y="522621"/>
                      <a:pt x="5569904" y="505612"/>
                      <a:pt x="5569904" y="484630"/>
                    </a:cubicBezTo>
                    <a:cubicBezTo>
                      <a:pt x="5569904" y="463647"/>
                      <a:pt x="5589801" y="446639"/>
                      <a:pt x="5614348" y="446639"/>
                    </a:cubicBezTo>
                    <a:close/>
                    <a:moveTo>
                      <a:pt x="1684050" y="446639"/>
                    </a:moveTo>
                    <a:lnTo>
                      <a:pt x="1742588" y="446639"/>
                    </a:lnTo>
                    <a:cubicBezTo>
                      <a:pt x="1767135" y="446639"/>
                      <a:pt x="1787033" y="463647"/>
                      <a:pt x="1787033" y="484630"/>
                    </a:cubicBezTo>
                    <a:cubicBezTo>
                      <a:pt x="1787033" y="505612"/>
                      <a:pt x="1767135" y="522621"/>
                      <a:pt x="1742588" y="522621"/>
                    </a:cubicBezTo>
                    <a:lnTo>
                      <a:pt x="1684050" y="522621"/>
                    </a:lnTo>
                    <a:cubicBezTo>
                      <a:pt x="1659504" y="522621"/>
                      <a:pt x="1639605" y="505612"/>
                      <a:pt x="1639605" y="484630"/>
                    </a:cubicBezTo>
                    <a:cubicBezTo>
                      <a:pt x="1639605" y="463647"/>
                      <a:pt x="1659504" y="446639"/>
                      <a:pt x="1684050" y="446639"/>
                    </a:cubicBezTo>
                    <a:close/>
                    <a:moveTo>
                      <a:pt x="4681010" y="444784"/>
                    </a:moveTo>
                    <a:lnTo>
                      <a:pt x="4793746" y="444784"/>
                    </a:lnTo>
                    <a:cubicBezTo>
                      <a:pt x="4806919" y="444784"/>
                      <a:pt x="4817596" y="453911"/>
                      <a:pt x="4817596" y="465170"/>
                    </a:cubicBezTo>
                    <a:cubicBezTo>
                      <a:pt x="4817596" y="476429"/>
                      <a:pt x="4806919" y="485557"/>
                      <a:pt x="4793746" y="485557"/>
                    </a:cubicBezTo>
                    <a:lnTo>
                      <a:pt x="4681010" y="485557"/>
                    </a:lnTo>
                    <a:cubicBezTo>
                      <a:pt x="4667839" y="485557"/>
                      <a:pt x="4657160" y="476429"/>
                      <a:pt x="4657160" y="465170"/>
                    </a:cubicBezTo>
                    <a:cubicBezTo>
                      <a:pt x="4657160" y="453911"/>
                      <a:pt x="4667839" y="444784"/>
                      <a:pt x="4681010" y="444784"/>
                    </a:cubicBezTo>
                    <a:close/>
                    <a:moveTo>
                      <a:pt x="750712" y="444784"/>
                    </a:moveTo>
                    <a:lnTo>
                      <a:pt x="863449" y="444784"/>
                    </a:lnTo>
                    <a:cubicBezTo>
                      <a:pt x="876621" y="444784"/>
                      <a:pt x="887298" y="453911"/>
                      <a:pt x="887298" y="465170"/>
                    </a:cubicBezTo>
                    <a:cubicBezTo>
                      <a:pt x="887298" y="476429"/>
                      <a:pt x="876621" y="485557"/>
                      <a:pt x="863449" y="485557"/>
                    </a:cubicBezTo>
                    <a:lnTo>
                      <a:pt x="750712" y="485557"/>
                    </a:lnTo>
                    <a:cubicBezTo>
                      <a:pt x="737541" y="485557"/>
                      <a:pt x="726863" y="476429"/>
                      <a:pt x="726863" y="465170"/>
                    </a:cubicBezTo>
                    <a:cubicBezTo>
                      <a:pt x="726863" y="453911"/>
                      <a:pt x="737541" y="444784"/>
                      <a:pt x="750712" y="444784"/>
                    </a:cubicBezTo>
                    <a:close/>
                    <a:moveTo>
                      <a:pt x="3772622" y="442929"/>
                    </a:moveTo>
                    <a:lnTo>
                      <a:pt x="3872351" y="442930"/>
                    </a:lnTo>
                    <a:cubicBezTo>
                      <a:pt x="3879535" y="442930"/>
                      <a:pt x="3886040" y="445419"/>
                      <a:pt x="3890748" y="449443"/>
                    </a:cubicBezTo>
                    <a:lnTo>
                      <a:pt x="3898368" y="465168"/>
                    </a:lnTo>
                    <a:lnTo>
                      <a:pt x="3890748" y="480893"/>
                    </a:lnTo>
                    <a:cubicBezTo>
                      <a:pt x="3886040" y="484917"/>
                      <a:pt x="3879535" y="487407"/>
                      <a:pt x="3872351" y="487407"/>
                    </a:cubicBezTo>
                    <a:lnTo>
                      <a:pt x="3772622" y="487407"/>
                    </a:lnTo>
                    <a:cubicBezTo>
                      <a:pt x="3758253" y="487407"/>
                      <a:pt x="3746604" y="477450"/>
                      <a:pt x="3746604" y="465168"/>
                    </a:cubicBezTo>
                    <a:lnTo>
                      <a:pt x="3746605" y="465168"/>
                    </a:lnTo>
                    <a:cubicBezTo>
                      <a:pt x="3746605" y="452886"/>
                      <a:pt x="3758254" y="442929"/>
                      <a:pt x="3772622" y="442929"/>
                    </a:cubicBezTo>
                    <a:close/>
                    <a:moveTo>
                      <a:pt x="4886974" y="441078"/>
                    </a:moveTo>
                    <a:lnTo>
                      <a:pt x="4982368" y="441078"/>
                    </a:lnTo>
                    <a:cubicBezTo>
                      <a:pt x="5012297" y="441078"/>
                      <a:pt x="5036564" y="461821"/>
                      <a:pt x="5036564" y="487410"/>
                    </a:cubicBezTo>
                    <a:cubicBezTo>
                      <a:pt x="5036564" y="512998"/>
                      <a:pt x="5012297" y="533742"/>
                      <a:pt x="4982368" y="533742"/>
                    </a:cubicBezTo>
                    <a:lnTo>
                      <a:pt x="4886974" y="533742"/>
                    </a:lnTo>
                    <a:cubicBezTo>
                      <a:pt x="4857040" y="533742"/>
                      <a:pt x="4832773" y="512998"/>
                      <a:pt x="4832773" y="487410"/>
                    </a:cubicBezTo>
                    <a:cubicBezTo>
                      <a:pt x="4832773" y="461821"/>
                      <a:pt x="4857040" y="441078"/>
                      <a:pt x="4886974" y="441078"/>
                    </a:cubicBezTo>
                    <a:close/>
                    <a:moveTo>
                      <a:pt x="956676" y="441078"/>
                    </a:moveTo>
                    <a:lnTo>
                      <a:pt x="1052070" y="441078"/>
                    </a:lnTo>
                    <a:cubicBezTo>
                      <a:pt x="1081999" y="441078"/>
                      <a:pt x="1106265" y="461821"/>
                      <a:pt x="1106265" y="487410"/>
                    </a:cubicBezTo>
                    <a:cubicBezTo>
                      <a:pt x="1106265" y="512998"/>
                      <a:pt x="1081999" y="533742"/>
                      <a:pt x="1052070" y="533742"/>
                    </a:cubicBezTo>
                    <a:lnTo>
                      <a:pt x="956676" y="533742"/>
                    </a:lnTo>
                    <a:cubicBezTo>
                      <a:pt x="926742" y="533742"/>
                      <a:pt x="902475" y="512998"/>
                      <a:pt x="902475" y="487410"/>
                    </a:cubicBezTo>
                    <a:cubicBezTo>
                      <a:pt x="902475" y="461821"/>
                      <a:pt x="926742" y="441078"/>
                      <a:pt x="956676" y="441078"/>
                    </a:cubicBezTo>
                    <a:close/>
                    <a:moveTo>
                      <a:pt x="2941178" y="439222"/>
                    </a:moveTo>
                    <a:lnTo>
                      <a:pt x="2956356" y="439222"/>
                    </a:lnTo>
                    <a:cubicBezTo>
                      <a:pt x="2968929" y="439222"/>
                      <a:pt x="2979120" y="447934"/>
                      <a:pt x="2979120" y="458681"/>
                    </a:cubicBezTo>
                    <a:cubicBezTo>
                      <a:pt x="2979120" y="469428"/>
                      <a:pt x="2968929" y="478140"/>
                      <a:pt x="2956356" y="478140"/>
                    </a:cubicBezTo>
                    <a:lnTo>
                      <a:pt x="2941178" y="478140"/>
                    </a:lnTo>
                    <a:cubicBezTo>
                      <a:pt x="2928606" y="478140"/>
                      <a:pt x="2918414" y="469428"/>
                      <a:pt x="2918414" y="458681"/>
                    </a:cubicBezTo>
                    <a:cubicBezTo>
                      <a:pt x="2918414" y="447934"/>
                      <a:pt x="2928606" y="439222"/>
                      <a:pt x="2941178" y="439222"/>
                    </a:cubicBezTo>
                    <a:close/>
                    <a:moveTo>
                      <a:pt x="3590511" y="437369"/>
                    </a:moveTo>
                    <a:lnTo>
                      <a:pt x="3703248" y="437369"/>
                    </a:lnTo>
                    <a:cubicBezTo>
                      <a:pt x="3716420" y="437369"/>
                      <a:pt x="3727098" y="446495"/>
                      <a:pt x="3727098" y="457755"/>
                    </a:cubicBezTo>
                    <a:cubicBezTo>
                      <a:pt x="3727098" y="469014"/>
                      <a:pt x="3716420" y="478141"/>
                      <a:pt x="3703248" y="478141"/>
                    </a:cubicBezTo>
                    <a:lnTo>
                      <a:pt x="3590511" y="478141"/>
                    </a:lnTo>
                    <a:cubicBezTo>
                      <a:pt x="3577340" y="478141"/>
                      <a:pt x="3566662" y="469014"/>
                      <a:pt x="3566662" y="457755"/>
                    </a:cubicBezTo>
                    <a:cubicBezTo>
                      <a:pt x="3566662" y="446495"/>
                      <a:pt x="3577340" y="437369"/>
                      <a:pt x="3590511" y="437369"/>
                    </a:cubicBezTo>
                    <a:close/>
                    <a:moveTo>
                      <a:pt x="5071686" y="433665"/>
                    </a:moveTo>
                    <a:lnTo>
                      <a:pt x="5170549" y="433665"/>
                    </a:lnTo>
                    <a:cubicBezTo>
                      <a:pt x="5179170" y="433665"/>
                      <a:pt x="5186159" y="439639"/>
                      <a:pt x="5186159" y="447008"/>
                    </a:cubicBezTo>
                    <a:lnTo>
                      <a:pt x="5186158" y="447008"/>
                    </a:lnTo>
                    <a:cubicBezTo>
                      <a:pt x="5186158" y="454378"/>
                      <a:pt x="5179169" y="460352"/>
                      <a:pt x="5170549" y="460352"/>
                    </a:cubicBezTo>
                    <a:lnTo>
                      <a:pt x="5071686" y="460352"/>
                    </a:lnTo>
                    <a:cubicBezTo>
                      <a:pt x="5067376" y="460352"/>
                      <a:pt x="5063473" y="458858"/>
                      <a:pt x="5060648" y="456444"/>
                    </a:cubicBezTo>
                    <a:lnTo>
                      <a:pt x="5056076" y="447008"/>
                    </a:lnTo>
                    <a:lnTo>
                      <a:pt x="5060648" y="437574"/>
                    </a:lnTo>
                    <a:cubicBezTo>
                      <a:pt x="5063473" y="435159"/>
                      <a:pt x="5067376" y="433665"/>
                      <a:pt x="5071686" y="433665"/>
                    </a:cubicBezTo>
                    <a:close/>
                    <a:moveTo>
                      <a:pt x="1141388" y="433665"/>
                    </a:moveTo>
                    <a:lnTo>
                      <a:pt x="1240251" y="433665"/>
                    </a:lnTo>
                    <a:cubicBezTo>
                      <a:pt x="1248873" y="433665"/>
                      <a:pt x="1255862" y="439639"/>
                      <a:pt x="1255862" y="447008"/>
                    </a:cubicBezTo>
                    <a:lnTo>
                      <a:pt x="1255861" y="447008"/>
                    </a:lnTo>
                    <a:cubicBezTo>
                      <a:pt x="1255861" y="454378"/>
                      <a:pt x="1248872" y="460352"/>
                      <a:pt x="1240251" y="460352"/>
                    </a:cubicBezTo>
                    <a:lnTo>
                      <a:pt x="1141388" y="460352"/>
                    </a:lnTo>
                    <a:cubicBezTo>
                      <a:pt x="1137078" y="460352"/>
                      <a:pt x="1133175" y="458858"/>
                      <a:pt x="1130351" y="456444"/>
                    </a:cubicBezTo>
                    <a:lnTo>
                      <a:pt x="1125778" y="447008"/>
                    </a:lnTo>
                    <a:lnTo>
                      <a:pt x="1130351" y="437574"/>
                    </a:lnTo>
                    <a:cubicBezTo>
                      <a:pt x="1133175" y="435159"/>
                      <a:pt x="1137078" y="433665"/>
                      <a:pt x="1141388" y="433665"/>
                    </a:cubicBezTo>
                    <a:close/>
                    <a:moveTo>
                      <a:pt x="5942809" y="431811"/>
                    </a:moveTo>
                    <a:lnTo>
                      <a:pt x="5999177" y="431811"/>
                    </a:lnTo>
                    <a:cubicBezTo>
                      <a:pt x="6012348" y="431811"/>
                      <a:pt x="6023025" y="440938"/>
                      <a:pt x="6023025" y="452197"/>
                    </a:cubicBezTo>
                    <a:cubicBezTo>
                      <a:pt x="6023025" y="463456"/>
                      <a:pt x="6012348" y="472584"/>
                      <a:pt x="5999177" y="472584"/>
                    </a:cubicBezTo>
                    <a:lnTo>
                      <a:pt x="5942809" y="472584"/>
                    </a:lnTo>
                    <a:cubicBezTo>
                      <a:pt x="5929637" y="472584"/>
                      <a:pt x="5918959" y="463456"/>
                      <a:pt x="5918959" y="452197"/>
                    </a:cubicBezTo>
                    <a:cubicBezTo>
                      <a:pt x="5918959" y="440938"/>
                      <a:pt x="5929637" y="431811"/>
                      <a:pt x="5942809" y="431811"/>
                    </a:cubicBezTo>
                    <a:close/>
                    <a:moveTo>
                      <a:pt x="2012511" y="431811"/>
                    </a:moveTo>
                    <a:lnTo>
                      <a:pt x="2068878" y="431811"/>
                    </a:lnTo>
                    <a:cubicBezTo>
                      <a:pt x="2082050" y="431811"/>
                      <a:pt x="2092728" y="440938"/>
                      <a:pt x="2092728" y="452197"/>
                    </a:cubicBezTo>
                    <a:cubicBezTo>
                      <a:pt x="2092728" y="463456"/>
                      <a:pt x="2082050" y="472584"/>
                      <a:pt x="2068878" y="472584"/>
                    </a:cubicBezTo>
                    <a:lnTo>
                      <a:pt x="2012511" y="472584"/>
                    </a:lnTo>
                    <a:cubicBezTo>
                      <a:pt x="1999339" y="472584"/>
                      <a:pt x="1988662" y="463456"/>
                      <a:pt x="1988662" y="452197"/>
                    </a:cubicBezTo>
                    <a:cubicBezTo>
                      <a:pt x="1988662" y="440938"/>
                      <a:pt x="1999339" y="431811"/>
                      <a:pt x="2012511" y="431811"/>
                    </a:cubicBezTo>
                    <a:close/>
                    <a:moveTo>
                      <a:pt x="6063135" y="429959"/>
                    </a:moveTo>
                    <a:lnTo>
                      <a:pt x="6078312" y="429959"/>
                    </a:lnTo>
                    <a:cubicBezTo>
                      <a:pt x="6090885" y="429959"/>
                      <a:pt x="6101076" y="438671"/>
                      <a:pt x="6101076" y="449418"/>
                    </a:cubicBezTo>
                    <a:cubicBezTo>
                      <a:pt x="6101076" y="460165"/>
                      <a:pt x="6090885" y="468877"/>
                      <a:pt x="6078312" y="468877"/>
                    </a:cubicBezTo>
                    <a:lnTo>
                      <a:pt x="6063135" y="468877"/>
                    </a:lnTo>
                    <a:cubicBezTo>
                      <a:pt x="6050563" y="468877"/>
                      <a:pt x="6040371" y="460165"/>
                      <a:pt x="6040371" y="449418"/>
                    </a:cubicBezTo>
                    <a:cubicBezTo>
                      <a:pt x="6040371" y="438671"/>
                      <a:pt x="6050563" y="429959"/>
                      <a:pt x="6063135" y="429959"/>
                    </a:cubicBezTo>
                    <a:close/>
                    <a:moveTo>
                      <a:pt x="2132837" y="429959"/>
                    </a:moveTo>
                    <a:lnTo>
                      <a:pt x="2148014" y="429959"/>
                    </a:lnTo>
                    <a:cubicBezTo>
                      <a:pt x="2160588" y="429959"/>
                      <a:pt x="2170779" y="438671"/>
                      <a:pt x="2170779" y="449418"/>
                    </a:cubicBezTo>
                    <a:cubicBezTo>
                      <a:pt x="2170779" y="460165"/>
                      <a:pt x="2160588" y="468877"/>
                      <a:pt x="2148014" y="468877"/>
                    </a:cubicBezTo>
                    <a:lnTo>
                      <a:pt x="2132837" y="468877"/>
                    </a:lnTo>
                    <a:cubicBezTo>
                      <a:pt x="2120265" y="468877"/>
                      <a:pt x="2110073" y="460165"/>
                      <a:pt x="2110073" y="449418"/>
                    </a:cubicBezTo>
                    <a:cubicBezTo>
                      <a:pt x="2110073" y="438671"/>
                      <a:pt x="2120265" y="429959"/>
                      <a:pt x="2132837" y="429959"/>
                    </a:cubicBezTo>
                    <a:close/>
                    <a:moveTo>
                      <a:pt x="6368180" y="420691"/>
                    </a:moveTo>
                    <a:lnTo>
                      <a:pt x="6375406" y="420691"/>
                    </a:lnTo>
                    <a:lnTo>
                      <a:pt x="6386412" y="447378"/>
                    </a:lnTo>
                    <a:lnTo>
                      <a:pt x="6368180" y="447378"/>
                    </a:lnTo>
                    <a:cubicBezTo>
                      <a:pt x="6363870" y="447378"/>
                      <a:pt x="6359967" y="445884"/>
                      <a:pt x="6357142" y="443470"/>
                    </a:cubicBezTo>
                    <a:lnTo>
                      <a:pt x="6352569" y="434034"/>
                    </a:lnTo>
                    <a:lnTo>
                      <a:pt x="6357142" y="424600"/>
                    </a:lnTo>
                    <a:cubicBezTo>
                      <a:pt x="6359967" y="422185"/>
                      <a:pt x="6363870" y="420691"/>
                      <a:pt x="6368180" y="420691"/>
                    </a:cubicBezTo>
                    <a:close/>
                    <a:moveTo>
                      <a:pt x="2747572" y="415593"/>
                    </a:moveTo>
                    <a:lnTo>
                      <a:pt x="2839932" y="415594"/>
                    </a:lnTo>
                    <a:cubicBezTo>
                      <a:pt x="2844242" y="415594"/>
                      <a:pt x="2848145" y="417088"/>
                      <a:pt x="2850969" y="419502"/>
                    </a:cubicBezTo>
                    <a:lnTo>
                      <a:pt x="2855541" y="428937"/>
                    </a:lnTo>
                    <a:lnTo>
                      <a:pt x="2850969" y="438373"/>
                    </a:lnTo>
                    <a:cubicBezTo>
                      <a:pt x="2848145" y="440787"/>
                      <a:pt x="2844242" y="442280"/>
                      <a:pt x="2839932" y="442280"/>
                    </a:cubicBezTo>
                    <a:lnTo>
                      <a:pt x="2747572" y="442280"/>
                    </a:lnTo>
                    <a:cubicBezTo>
                      <a:pt x="2738951" y="442280"/>
                      <a:pt x="2731961" y="436306"/>
                      <a:pt x="2731961" y="428937"/>
                    </a:cubicBezTo>
                    <a:lnTo>
                      <a:pt x="2731962" y="428937"/>
                    </a:lnTo>
                    <a:cubicBezTo>
                      <a:pt x="2731962" y="421567"/>
                      <a:pt x="2738951" y="415593"/>
                      <a:pt x="2747572" y="415593"/>
                    </a:cubicBezTo>
                    <a:close/>
                    <a:moveTo>
                      <a:pt x="5229521" y="413279"/>
                    </a:moveTo>
                    <a:lnTo>
                      <a:pt x="5285888" y="413279"/>
                    </a:lnTo>
                    <a:cubicBezTo>
                      <a:pt x="5299060" y="413279"/>
                      <a:pt x="5309738" y="422405"/>
                      <a:pt x="5309738" y="433665"/>
                    </a:cubicBezTo>
                    <a:cubicBezTo>
                      <a:pt x="5309738" y="444924"/>
                      <a:pt x="5299060" y="454051"/>
                      <a:pt x="5285888" y="454051"/>
                    </a:cubicBezTo>
                    <a:lnTo>
                      <a:pt x="5229521" y="454051"/>
                    </a:lnTo>
                    <a:cubicBezTo>
                      <a:pt x="5216349" y="454051"/>
                      <a:pt x="5205671" y="444924"/>
                      <a:pt x="5205671" y="433665"/>
                    </a:cubicBezTo>
                    <a:cubicBezTo>
                      <a:pt x="5205671" y="422405"/>
                      <a:pt x="5216349" y="413279"/>
                      <a:pt x="5229521" y="413279"/>
                    </a:cubicBezTo>
                    <a:close/>
                    <a:moveTo>
                      <a:pt x="1299223" y="413279"/>
                    </a:moveTo>
                    <a:lnTo>
                      <a:pt x="1355591" y="413279"/>
                    </a:lnTo>
                    <a:cubicBezTo>
                      <a:pt x="1368762" y="413279"/>
                      <a:pt x="1379440" y="422405"/>
                      <a:pt x="1379440" y="433665"/>
                    </a:cubicBezTo>
                    <a:cubicBezTo>
                      <a:pt x="1379440" y="444924"/>
                      <a:pt x="1368762" y="454051"/>
                      <a:pt x="1355591" y="454051"/>
                    </a:cubicBezTo>
                    <a:lnTo>
                      <a:pt x="1299223" y="454051"/>
                    </a:lnTo>
                    <a:cubicBezTo>
                      <a:pt x="1286051" y="454051"/>
                      <a:pt x="1275374" y="444924"/>
                      <a:pt x="1275374" y="433665"/>
                    </a:cubicBezTo>
                    <a:cubicBezTo>
                      <a:pt x="1275374" y="422405"/>
                      <a:pt x="1286051" y="413279"/>
                      <a:pt x="1299223" y="413279"/>
                    </a:cubicBezTo>
                    <a:close/>
                    <a:moveTo>
                      <a:pt x="5349847" y="411426"/>
                    </a:moveTo>
                    <a:lnTo>
                      <a:pt x="5365023" y="411426"/>
                    </a:lnTo>
                    <a:cubicBezTo>
                      <a:pt x="5377596" y="411426"/>
                      <a:pt x="5387788" y="420138"/>
                      <a:pt x="5387788" y="430885"/>
                    </a:cubicBezTo>
                    <a:cubicBezTo>
                      <a:pt x="5387788" y="441632"/>
                      <a:pt x="5377596" y="450344"/>
                      <a:pt x="5365023" y="450344"/>
                    </a:cubicBezTo>
                    <a:lnTo>
                      <a:pt x="5349847" y="450344"/>
                    </a:lnTo>
                    <a:cubicBezTo>
                      <a:pt x="5337274" y="450344"/>
                      <a:pt x="5327083" y="441632"/>
                      <a:pt x="5327083" y="430885"/>
                    </a:cubicBezTo>
                    <a:cubicBezTo>
                      <a:pt x="5327083" y="420138"/>
                      <a:pt x="5337274" y="411426"/>
                      <a:pt x="5349847" y="411426"/>
                    </a:cubicBezTo>
                    <a:close/>
                    <a:moveTo>
                      <a:pt x="1419549" y="411426"/>
                    </a:moveTo>
                    <a:lnTo>
                      <a:pt x="1434726" y="411426"/>
                    </a:lnTo>
                    <a:cubicBezTo>
                      <a:pt x="1447299" y="411426"/>
                      <a:pt x="1457490" y="420138"/>
                      <a:pt x="1457490" y="430885"/>
                    </a:cubicBezTo>
                    <a:cubicBezTo>
                      <a:pt x="1457490" y="441632"/>
                      <a:pt x="1447299" y="450344"/>
                      <a:pt x="1434726" y="450344"/>
                    </a:cubicBezTo>
                    <a:lnTo>
                      <a:pt x="1419549" y="450344"/>
                    </a:lnTo>
                    <a:cubicBezTo>
                      <a:pt x="1406976" y="450344"/>
                      <a:pt x="1396785" y="441632"/>
                      <a:pt x="1396785" y="430885"/>
                    </a:cubicBezTo>
                    <a:cubicBezTo>
                      <a:pt x="1396785" y="420138"/>
                      <a:pt x="1406976" y="411426"/>
                      <a:pt x="1419549" y="411426"/>
                    </a:cubicBezTo>
                    <a:close/>
                    <a:moveTo>
                      <a:pt x="3926553" y="405864"/>
                    </a:moveTo>
                    <a:lnTo>
                      <a:pt x="4026284" y="405865"/>
                    </a:lnTo>
                    <a:cubicBezTo>
                      <a:pt x="4033468" y="405865"/>
                      <a:pt x="4039972" y="408354"/>
                      <a:pt x="4044679" y="412378"/>
                    </a:cubicBezTo>
                    <a:lnTo>
                      <a:pt x="4052300" y="428103"/>
                    </a:lnTo>
                    <a:lnTo>
                      <a:pt x="4044679" y="443827"/>
                    </a:lnTo>
                    <a:cubicBezTo>
                      <a:pt x="4039972" y="447852"/>
                      <a:pt x="4033468" y="450341"/>
                      <a:pt x="4026284" y="450341"/>
                    </a:cubicBezTo>
                    <a:lnTo>
                      <a:pt x="3926553" y="450341"/>
                    </a:lnTo>
                    <a:cubicBezTo>
                      <a:pt x="3912184" y="450341"/>
                      <a:pt x="3900536" y="440385"/>
                      <a:pt x="3900536" y="428102"/>
                    </a:cubicBezTo>
                    <a:cubicBezTo>
                      <a:pt x="3900536" y="415821"/>
                      <a:pt x="3912185" y="405864"/>
                      <a:pt x="3926553" y="405864"/>
                    </a:cubicBezTo>
                    <a:close/>
                    <a:moveTo>
                      <a:pt x="5654891" y="402159"/>
                    </a:moveTo>
                    <a:lnTo>
                      <a:pt x="5775435" y="402159"/>
                    </a:lnTo>
                    <a:cubicBezTo>
                      <a:pt x="5784056" y="402159"/>
                      <a:pt x="5791045" y="408133"/>
                      <a:pt x="5791045" y="415502"/>
                    </a:cubicBezTo>
                    <a:lnTo>
                      <a:pt x="5791044" y="415502"/>
                    </a:lnTo>
                    <a:cubicBezTo>
                      <a:pt x="5791044" y="422872"/>
                      <a:pt x="5784055" y="428846"/>
                      <a:pt x="5775435" y="428846"/>
                    </a:cubicBezTo>
                    <a:lnTo>
                      <a:pt x="5654891" y="428845"/>
                    </a:lnTo>
                    <a:cubicBezTo>
                      <a:pt x="5650581" y="428845"/>
                      <a:pt x="5646678" y="427352"/>
                      <a:pt x="5643853" y="424937"/>
                    </a:cubicBezTo>
                    <a:lnTo>
                      <a:pt x="5639281" y="415502"/>
                    </a:lnTo>
                    <a:lnTo>
                      <a:pt x="5643853" y="406067"/>
                    </a:lnTo>
                    <a:cubicBezTo>
                      <a:pt x="5646678" y="403652"/>
                      <a:pt x="5650581" y="402159"/>
                      <a:pt x="5654891" y="402159"/>
                    </a:cubicBezTo>
                    <a:close/>
                    <a:moveTo>
                      <a:pt x="1724593" y="402159"/>
                    </a:moveTo>
                    <a:lnTo>
                      <a:pt x="1845137" y="402159"/>
                    </a:lnTo>
                    <a:cubicBezTo>
                      <a:pt x="1853759" y="402159"/>
                      <a:pt x="1860747" y="408133"/>
                      <a:pt x="1860747" y="415502"/>
                    </a:cubicBezTo>
                    <a:lnTo>
                      <a:pt x="1860747" y="415502"/>
                    </a:lnTo>
                    <a:cubicBezTo>
                      <a:pt x="1860747" y="422872"/>
                      <a:pt x="1853758" y="428846"/>
                      <a:pt x="1845137" y="428846"/>
                    </a:cubicBezTo>
                    <a:lnTo>
                      <a:pt x="1724593" y="428845"/>
                    </a:lnTo>
                    <a:cubicBezTo>
                      <a:pt x="1720283" y="428845"/>
                      <a:pt x="1716380" y="427352"/>
                      <a:pt x="1713556" y="424937"/>
                    </a:cubicBezTo>
                    <a:lnTo>
                      <a:pt x="1708983" y="415502"/>
                    </a:lnTo>
                    <a:lnTo>
                      <a:pt x="1713556" y="406067"/>
                    </a:lnTo>
                    <a:cubicBezTo>
                      <a:pt x="1716380" y="403652"/>
                      <a:pt x="1720283" y="402159"/>
                      <a:pt x="1724593" y="402159"/>
                    </a:cubicBezTo>
                    <a:close/>
                    <a:moveTo>
                      <a:pt x="4954618" y="400306"/>
                    </a:moveTo>
                    <a:lnTo>
                      <a:pt x="5053475" y="400306"/>
                    </a:lnTo>
                    <a:cubicBezTo>
                      <a:pt x="5062096" y="400306"/>
                      <a:pt x="5069084" y="406281"/>
                      <a:pt x="5069084" y="413650"/>
                    </a:cubicBezTo>
                    <a:cubicBezTo>
                      <a:pt x="5069084" y="421019"/>
                      <a:pt x="5062095" y="426993"/>
                      <a:pt x="5053474" y="426993"/>
                    </a:cubicBezTo>
                    <a:lnTo>
                      <a:pt x="4954618" y="426993"/>
                    </a:lnTo>
                    <a:cubicBezTo>
                      <a:pt x="4950306" y="426993"/>
                      <a:pt x="4946404" y="425500"/>
                      <a:pt x="4943580" y="423085"/>
                    </a:cubicBezTo>
                    <a:lnTo>
                      <a:pt x="4939007" y="413650"/>
                    </a:lnTo>
                    <a:lnTo>
                      <a:pt x="4943580" y="404216"/>
                    </a:lnTo>
                    <a:cubicBezTo>
                      <a:pt x="4946404" y="401801"/>
                      <a:pt x="4950306" y="400306"/>
                      <a:pt x="4954618" y="400306"/>
                    </a:cubicBezTo>
                    <a:close/>
                    <a:moveTo>
                      <a:pt x="1024320" y="400306"/>
                    </a:moveTo>
                    <a:lnTo>
                      <a:pt x="1123177" y="400306"/>
                    </a:lnTo>
                    <a:cubicBezTo>
                      <a:pt x="1131798" y="400306"/>
                      <a:pt x="1138787" y="406281"/>
                      <a:pt x="1138787" y="413650"/>
                    </a:cubicBezTo>
                    <a:cubicBezTo>
                      <a:pt x="1138787" y="421019"/>
                      <a:pt x="1131798" y="426993"/>
                      <a:pt x="1123176" y="426993"/>
                    </a:cubicBezTo>
                    <a:lnTo>
                      <a:pt x="1024320" y="426993"/>
                    </a:lnTo>
                    <a:cubicBezTo>
                      <a:pt x="1020009" y="426993"/>
                      <a:pt x="1016106" y="425500"/>
                      <a:pt x="1013282" y="423085"/>
                    </a:cubicBezTo>
                    <a:lnTo>
                      <a:pt x="1008709" y="413650"/>
                    </a:lnTo>
                    <a:lnTo>
                      <a:pt x="1013282" y="404216"/>
                    </a:lnTo>
                    <a:cubicBezTo>
                      <a:pt x="1016106" y="401801"/>
                      <a:pt x="1020009" y="400306"/>
                      <a:pt x="1024320" y="400306"/>
                    </a:cubicBezTo>
                    <a:close/>
                    <a:moveTo>
                      <a:pt x="4823828" y="396599"/>
                    </a:moveTo>
                    <a:lnTo>
                      <a:pt x="4887244" y="396599"/>
                    </a:lnTo>
                    <a:cubicBezTo>
                      <a:pt x="4898470" y="396599"/>
                      <a:pt x="4907570" y="404378"/>
                      <a:pt x="4907570" y="413973"/>
                    </a:cubicBezTo>
                    <a:cubicBezTo>
                      <a:pt x="4907570" y="423568"/>
                      <a:pt x="4898470" y="431347"/>
                      <a:pt x="4887244" y="431347"/>
                    </a:cubicBezTo>
                    <a:lnTo>
                      <a:pt x="4823828" y="431347"/>
                    </a:lnTo>
                    <a:cubicBezTo>
                      <a:pt x="4812603" y="431347"/>
                      <a:pt x="4803503" y="423568"/>
                      <a:pt x="4803503" y="413973"/>
                    </a:cubicBezTo>
                    <a:cubicBezTo>
                      <a:pt x="4803503" y="404378"/>
                      <a:pt x="4812603" y="396599"/>
                      <a:pt x="4823828" y="396599"/>
                    </a:cubicBezTo>
                    <a:close/>
                    <a:moveTo>
                      <a:pt x="893531" y="396599"/>
                    </a:moveTo>
                    <a:lnTo>
                      <a:pt x="956946" y="396599"/>
                    </a:lnTo>
                    <a:cubicBezTo>
                      <a:pt x="968173" y="396599"/>
                      <a:pt x="977272" y="404378"/>
                      <a:pt x="977272" y="413973"/>
                    </a:cubicBezTo>
                    <a:cubicBezTo>
                      <a:pt x="977272" y="423568"/>
                      <a:pt x="968173" y="431347"/>
                      <a:pt x="956946" y="431347"/>
                    </a:cubicBezTo>
                    <a:lnTo>
                      <a:pt x="893531" y="431347"/>
                    </a:lnTo>
                    <a:cubicBezTo>
                      <a:pt x="882305" y="431347"/>
                      <a:pt x="873205" y="423568"/>
                      <a:pt x="873205" y="413973"/>
                    </a:cubicBezTo>
                    <a:cubicBezTo>
                      <a:pt x="873205" y="404378"/>
                      <a:pt x="882305" y="396599"/>
                      <a:pt x="893531" y="396599"/>
                    </a:cubicBezTo>
                    <a:close/>
                    <a:moveTo>
                      <a:pt x="4271710" y="396597"/>
                    </a:moveTo>
                    <a:lnTo>
                      <a:pt x="4321793" y="396597"/>
                    </a:lnTo>
                    <a:cubicBezTo>
                      <a:pt x="4333408" y="396597"/>
                      <a:pt x="4342823" y="404646"/>
                      <a:pt x="4342823" y="414573"/>
                    </a:cubicBezTo>
                    <a:cubicBezTo>
                      <a:pt x="4342823" y="424500"/>
                      <a:pt x="4333408" y="432549"/>
                      <a:pt x="4321793" y="432549"/>
                    </a:cubicBezTo>
                    <a:lnTo>
                      <a:pt x="4271710" y="432549"/>
                    </a:lnTo>
                    <a:cubicBezTo>
                      <a:pt x="4260096" y="432549"/>
                      <a:pt x="4250680" y="424500"/>
                      <a:pt x="4250680" y="414573"/>
                    </a:cubicBezTo>
                    <a:cubicBezTo>
                      <a:pt x="4250680" y="404646"/>
                      <a:pt x="4260096" y="396597"/>
                      <a:pt x="4271710" y="396597"/>
                    </a:cubicBezTo>
                    <a:close/>
                    <a:moveTo>
                      <a:pt x="4097828" y="394744"/>
                    </a:moveTo>
                    <a:lnTo>
                      <a:pt x="4197560" y="394745"/>
                    </a:lnTo>
                    <a:cubicBezTo>
                      <a:pt x="4204743" y="394745"/>
                      <a:pt x="4211247" y="397235"/>
                      <a:pt x="4215956" y="401259"/>
                    </a:cubicBezTo>
                    <a:lnTo>
                      <a:pt x="4223575" y="416984"/>
                    </a:lnTo>
                    <a:lnTo>
                      <a:pt x="4215956" y="432708"/>
                    </a:lnTo>
                    <a:cubicBezTo>
                      <a:pt x="4211247" y="436733"/>
                      <a:pt x="4204743" y="439222"/>
                      <a:pt x="4197560" y="439222"/>
                    </a:cubicBezTo>
                    <a:lnTo>
                      <a:pt x="4097827" y="439222"/>
                    </a:lnTo>
                    <a:cubicBezTo>
                      <a:pt x="4083460" y="439222"/>
                      <a:pt x="4071813" y="429265"/>
                      <a:pt x="4071813" y="416983"/>
                    </a:cubicBezTo>
                    <a:lnTo>
                      <a:pt x="4071814" y="416983"/>
                    </a:lnTo>
                    <a:cubicBezTo>
                      <a:pt x="4071814" y="404701"/>
                      <a:pt x="4083461" y="394744"/>
                      <a:pt x="4097828" y="394744"/>
                    </a:cubicBezTo>
                    <a:close/>
                    <a:moveTo>
                      <a:pt x="2934568" y="393354"/>
                    </a:moveTo>
                    <a:lnTo>
                      <a:pt x="3025300" y="393355"/>
                    </a:lnTo>
                    <a:cubicBezTo>
                      <a:pt x="3029611" y="393355"/>
                      <a:pt x="3033513" y="394848"/>
                      <a:pt x="3036338" y="397263"/>
                    </a:cubicBezTo>
                    <a:lnTo>
                      <a:pt x="3040910" y="406699"/>
                    </a:lnTo>
                    <a:lnTo>
                      <a:pt x="3036338" y="416133"/>
                    </a:lnTo>
                    <a:cubicBezTo>
                      <a:pt x="3033513" y="418547"/>
                      <a:pt x="3029611" y="420041"/>
                      <a:pt x="3025300" y="420041"/>
                    </a:cubicBezTo>
                    <a:lnTo>
                      <a:pt x="2934567" y="420041"/>
                    </a:lnTo>
                    <a:cubicBezTo>
                      <a:pt x="2925946" y="420041"/>
                      <a:pt x="2918957" y="414067"/>
                      <a:pt x="2918957" y="406698"/>
                    </a:cubicBezTo>
                    <a:lnTo>
                      <a:pt x="2918958" y="406698"/>
                    </a:lnTo>
                    <a:cubicBezTo>
                      <a:pt x="2918958" y="399329"/>
                      <a:pt x="2925947" y="393354"/>
                      <a:pt x="2934568" y="393354"/>
                    </a:cubicBezTo>
                    <a:close/>
                    <a:moveTo>
                      <a:pt x="3101615" y="391037"/>
                    </a:moveTo>
                    <a:lnTo>
                      <a:pt x="3160152" y="391037"/>
                    </a:lnTo>
                    <a:cubicBezTo>
                      <a:pt x="3184699" y="391037"/>
                      <a:pt x="3204597" y="408046"/>
                      <a:pt x="3204597" y="429029"/>
                    </a:cubicBezTo>
                    <a:cubicBezTo>
                      <a:pt x="3204597" y="450012"/>
                      <a:pt x="3184699" y="467021"/>
                      <a:pt x="3160152" y="467021"/>
                    </a:cubicBezTo>
                    <a:lnTo>
                      <a:pt x="3101615" y="467021"/>
                    </a:lnTo>
                    <a:cubicBezTo>
                      <a:pt x="3077068" y="467021"/>
                      <a:pt x="3057171" y="450012"/>
                      <a:pt x="3057171" y="429029"/>
                    </a:cubicBezTo>
                    <a:cubicBezTo>
                      <a:pt x="3057171" y="408046"/>
                      <a:pt x="3077068" y="391037"/>
                      <a:pt x="3101615" y="391037"/>
                    </a:cubicBezTo>
                    <a:close/>
                    <a:moveTo>
                      <a:pt x="3278311" y="391037"/>
                    </a:moveTo>
                    <a:lnTo>
                      <a:pt x="3373706" y="391037"/>
                    </a:lnTo>
                    <a:cubicBezTo>
                      <a:pt x="3403641" y="391037"/>
                      <a:pt x="3427906" y="411780"/>
                      <a:pt x="3427906" y="437369"/>
                    </a:cubicBezTo>
                    <a:cubicBezTo>
                      <a:pt x="3427906" y="462957"/>
                      <a:pt x="3403641" y="483700"/>
                      <a:pt x="3373706" y="483700"/>
                    </a:cubicBezTo>
                    <a:lnTo>
                      <a:pt x="3278311" y="483700"/>
                    </a:lnTo>
                    <a:cubicBezTo>
                      <a:pt x="3248377" y="483700"/>
                      <a:pt x="3224110" y="462957"/>
                      <a:pt x="3224110" y="437369"/>
                    </a:cubicBezTo>
                    <a:cubicBezTo>
                      <a:pt x="3224110" y="411780"/>
                      <a:pt x="3248377" y="391037"/>
                      <a:pt x="3278311" y="391037"/>
                    </a:cubicBezTo>
                    <a:close/>
                    <a:moveTo>
                      <a:pt x="4737238" y="390344"/>
                    </a:moveTo>
                    <a:lnTo>
                      <a:pt x="4760816" y="390344"/>
                    </a:lnTo>
                    <a:cubicBezTo>
                      <a:pt x="4773613" y="390344"/>
                      <a:pt x="4783986" y="399212"/>
                      <a:pt x="4783986" y="410151"/>
                    </a:cubicBezTo>
                    <a:cubicBezTo>
                      <a:pt x="4783986" y="421090"/>
                      <a:pt x="4773612" y="429958"/>
                      <a:pt x="4760815" y="429958"/>
                    </a:cubicBezTo>
                    <a:lnTo>
                      <a:pt x="4737238" y="429957"/>
                    </a:lnTo>
                    <a:cubicBezTo>
                      <a:pt x="4730838" y="429957"/>
                      <a:pt x="4725045" y="427741"/>
                      <a:pt x="4720853" y="424156"/>
                    </a:cubicBezTo>
                    <a:lnTo>
                      <a:pt x="4714066" y="410151"/>
                    </a:lnTo>
                    <a:lnTo>
                      <a:pt x="4720853" y="396145"/>
                    </a:lnTo>
                    <a:cubicBezTo>
                      <a:pt x="4725045" y="392561"/>
                      <a:pt x="4730838" y="390344"/>
                      <a:pt x="4737238" y="390344"/>
                    </a:cubicBezTo>
                    <a:close/>
                    <a:moveTo>
                      <a:pt x="806940" y="390344"/>
                    </a:moveTo>
                    <a:lnTo>
                      <a:pt x="830518" y="390344"/>
                    </a:lnTo>
                    <a:cubicBezTo>
                      <a:pt x="843315" y="390344"/>
                      <a:pt x="853688" y="399212"/>
                      <a:pt x="853688" y="410151"/>
                    </a:cubicBezTo>
                    <a:cubicBezTo>
                      <a:pt x="853688" y="421090"/>
                      <a:pt x="843314" y="429958"/>
                      <a:pt x="830517" y="429958"/>
                    </a:cubicBezTo>
                    <a:lnTo>
                      <a:pt x="806940" y="429957"/>
                    </a:lnTo>
                    <a:cubicBezTo>
                      <a:pt x="800540" y="429957"/>
                      <a:pt x="794748" y="427741"/>
                      <a:pt x="790555" y="424156"/>
                    </a:cubicBezTo>
                    <a:lnTo>
                      <a:pt x="783768" y="410151"/>
                    </a:lnTo>
                    <a:lnTo>
                      <a:pt x="790555" y="396145"/>
                    </a:lnTo>
                    <a:cubicBezTo>
                      <a:pt x="794748" y="392561"/>
                      <a:pt x="800540" y="390344"/>
                      <a:pt x="806940" y="390344"/>
                    </a:cubicBezTo>
                    <a:close/>
                    <a:moveTo>
                      <a:pt x="3475604" y="383624"/>
                    </a:moveTo>
                    <a:lnTo>
                      <a:pt x="3588342" y="383624"/>
                    </a:lnTo>
                    <a:cubicBezTo>
                      <a:pt x="3601513" y="383624"/>
                      <a:pt x="3612191" y="392751"/>
                      <a:pt x="3612191" y="404011"/>
                    </a:cubicBezTo>
                    <a:cubicBezTo>
                      <a:pt x="3612191" y="415270"/>
                      <a:pt x="3601513" y="424396"/>
                      <a:pt x="3588342" y="424396"/>
                    </a:cubicBezTo>
                    <a:lnTo>
                      <a:pt x="3475604" y="424396"/>
                    </a:lnTo>
                    <a:cubicBezTo>
                      <a:pt x="3462433" y="424396"/>
                      <a:pt x="3451755" y="415270"/>
                      <a:pt x="3451755" y="404011"/>
                    </a:cubicBezTo>
                    <a:cubicBezTo>
                      <a:pt x="3451755" y="392751"/>
                      <a:pt x="3462433" y="383624"/>
                      <a:pt x="3475604" y="383624"/>
                    </a:cubicBezTo>
                    <a:close/>
                    <a:moveTo>
                      <a:pt x="5841994" y="374361"/>
                    </a:moveTo>
                    <a:lnTo>
                      <a:pt x="5874514" y="374361"/>
                    </a:lnTo>
                    <a:cubicBezTo>
                      <a:pt x="5894271" y="374361"/>
                      <a:pt x="5910287" y="388051"/>
                      <a:pt x="5910287" y="404940"/>
                    </a:cubicBezTo>
                    <a:cubicBezTo>
                      <a:pt x="5910287" y="421829"/>
                      <a:pt x="5894271" y="435519"/>
                      <a:pt x="5874514" y="435519"/>
                    </a:cubicBezTo>
                    <a:lnTo>
                      <a:pt x="5841994" y="435519"/>
                    </a:lnTo>
                    <a:cubicBezTo>
                      <a:pt x="5822237" y="435519"/>
                      <a:pt x="5806221" y="421829"/>
                      <a:pt x="5806221" y="404940"/>
                    </a:cubicBezTo>
                    <a:cubicBezTo>
                      <a:pt x="5806221" y="388051"/>
                      <a:pt x="5822237" y="374361"/>
                      <a:pt x="5841994" y="374361"/>
                    </a:cubicBezTo>
                    <a:close/>
                    <a:moveTo>
                      <a:pt x="1911697" y="374361"/>
                    </a:moveTo>
                    <a:lnTo>
                      <a:pt x="1944216" y="374361"/>
                    </a:lnTo>
                    <a:cubicBezTo>
                      <a:pt x="1963973" y="374361"/>
                      <a:pt x="1979989" y="388051"/>
                      <a:pt x="1979989" y="404940"/>
                    </a:cubicBezTo>
                    <a:cubicBezTo>
                      <a:pt x="1979989" y="421829"/>
                      <a:pt x="1963973" y="435519"/>
                      <a:pt x="1944216" y="435519"/>
                    </a:cubicBezTo>
                    <a:lnTo>
                      <a:pt x="1911697" y="435519"/>
                    </a:lnTo>
                    <a:cubicBezTo>
                      <a:pt x="1891940" y="435519"/>
                      <a:pt x="1875923" y="421829"/>
                      <a:pt x="1875923" y="404940"/>
                    </a:cubicBezTo>
                    <a:cubicBezTo>
                      <a:pt x="1875923" y="388051"/>
                      <a:pt x="1891940" y="374361"/>
                      <a:pt x="1911697" y="374361"/>
                    </a:cubicBezTo>
                    <a:close/>
                    <a:moveTo>
                      <a:pt x="2565023" y="372504"/>
                    </a:moveTo>
                    <a:lnTo>
                      <a:pt x="2660417" y="372504"/>
                    </a:lnTo>
                    <a:cubicBezTo>
                      <a:pt x="2690352" y="372504"/>
                      <a:pt x="2714619" y="393247"/>
                      <a:pt x="2714619" y="418836"/>
                    </a:cubicBezTo>
                    <a:cubicBezTo>
                      <a:pt x="2714619" y="444424"/>
                      <a:pt x="2690352" y="465167"/>
                      <a:pt x="2660417" y="465167"/>
                    </a:cubicBezTo>
                    <a:lnTo>
                      <a:pt x="2565023" y="465167"/>
                    </a:lnTo>
                    <a:cubicBezTo>
                      <a:pt x="2535089" y="465167"/>
                      <a:pt x="2510822" y="444424"/>
                      <a:pt x="2510822" y="418836"/>
                    </a:cubicBezTo>
                    <a:cubicBezTo>
                      <a:pt x="2510822" y="393247"/>
                      <a:pt x="2535089" y="372504"/>
                      <a:pt x="2565023" y="372504"/>
                    </a:cubicBezTo>
                    <a:close/>
                    <a:moveTo>
                      <a:pt x="5951481" y="370653"/>
                    </a:moveTo>
                    <a:lnTo>
                      <a:pt x="6064218" y="370653"/>
                    </a:lnTo>
                    <a:cubicBezTo>
                      <a:pt x="6077390" y="370653"/>
                      <a:pt x="6088068" y="379781"/>
                      <a:pt x="6088068" y="391040"/>
                    </a:cubicBezTo>
                    <a:cubicBezTo>
                      <a:pt x="6088068" y="402299"/>
                      <a:pt x="6077390" y="411426"/>
                      <a:pt x="6064218" y="411426"/>
                    </a:cubicBezTo>
                    <a:lnTo>
                      <a:pt x="5951481" y="411426"/>
                    </a:lnTo>
                    <a:cubicBezTo>
                      <a:pt x="5938310" y="411426"/>
                      <a:pt x="5927632" y="402299"/>
                      <a:pt x="5927632" y="391040"/>
                    </a:cubicBezTo>
                    <a:cubicBezTo>
                      <a:pt x="5927632" y="379781"/>
                      <a:pt x="5938310" y="370653"/>
                      <a:pt x="5951481" y="370653"/>
                    </a:cubicBezTo>
                    <a:close/>
                    <a:moveTo>
                      <a:pt x="2021183" y="370653"/>
                    </a:moveTo>
                    <a:lnTo>
                      <a:pt x="2133921" y="370653"/>
                    </a:lnTo>
                    <a:cubicBezTo>
                      <a:pt x="2147092" y="370653"/>
                      <a:pt x="2157769" y="379781"/>
                      <a:pt x="2157769" y="391040"/>
                    </a:cubicBezTo>
                    <a:cubicBezTo>
                      <a:pt x="2157769" y="402299"/>
                      <a:pt x="2147092" y="411426"/>
                      <a:pt x="2133921" y="411426"/>
                    </a:cubicBezTo>
                    <a:lnTo>
                      <a:pt x="2021183" y="411426"/>
                    </a:lnTo>
                    <a:cubicBezTo>
                      <a:pt x="2008012" y="411426"/>
                      <a:pt x="1997334" y="402299"/>
                      <a:pt x="1997334" y="391040"/>
                    </a:cubicBezTo>
                    <a:cubicBezTo>
                      <a:pt x="1997334" y="379781"/>
                      <a:pt x="2008012" y="370653"/>
                      <a:pt x="2021183" y="370653"/>
                    </a:cubicBezTo>
                    <a:close/>
                    <a:moveTo>
                      <a:pt x="6166117" y="366948"/>
                    </a:moveTo>
                    <a:lnTo>
                      <a:pt x="6261511" y="366948"/>
                    </a:lnTo>
                    <a:cubicBezTo>
                      <a:pt x="6291446" y="366948"/>
                      <a:pt x="6315712" y="387691"/>
                      <a:pt x="6315712" y="413280"/>
                    </a:cubicBezTo>
                    <a:cubicBezTo>
                      <a:pt x="6315712" y="438868"/>
                      <a:pt x="6291446" y="459611"/>
                      <a:pt x="6261511" y="459611"/>
                    </a:cubicBezTo>
                    <a:lnTo>
                      <a:pt x="6166117" y="459611"/>
                    </a:lnTo>
                    <a:cubicBezTo>
                      <a:pt x="6136182" y="459611"/>
                      <a:pt x="6111916" y="438868"/>
                      <a:pt x="6111916" y="413280"/>
                    </a:cubicBezTo>
                    <a:cubicBezTo>
                      <a:pt x="6111916" y="387691"/>
                      <a:pt x="6136182" y="366948"/>
                      <a:pt x="6166117" y="366948"/>
                    </a:cubicBezTo>
                    <a:close/>
                    <a:moveTo>
                      <a:pt x="2235819" y="366948"/>
                    </a:moveTo>
                    <a:lnTo>
                      <a:pt x="2331213" y="366948"/>
                    </a:lnTo>
                    <a:cubicBezTo>
                      <a:pt x="2361149" y="366948"/>
                      <a:pt x="2385415" y="387691"/>
                      <a:pt x="2385415" y="413280"/>
                    </a:cubicBezTo>
                    <a:cubicBezTo>
                      <a:pt x="2385415" y="438868"/>
                      <a:pt x="2361149" y="459611"/>
                      <a:pt x="2331213" y="459611"/>
                    </a:cubicBezTo>
                    <a:lnTo>
                      <a:pt x="2235819" y="459611"/>
                    </a:lnTo>
                    <a:cubicBezTo>
                      <a:pt x="2205884" y="459611"/>
                      <a:pt x="2181619" y="438868"/>
                      <a:pt x="2181619" y="413280"/>
                    </a:cubicBezTo>
                    <a:cubicBezTo>
                      <a:pt x="2181619" y="387691"/>
                      <a:pt x="2205884" y="366948"/>
                      <a:pt x="2235819" y="366948"/>
                    </a:cubicBezTo>
                    <a:close/>
                    <a:moveTo>
                      <a:pt x="2762316" y="365091"/>
                    </a:moveTo>
                    <a:lnTo>
                      <a:pt x="2875053" y="365091"/>
                    </a:lnTo>
                    <a:cubicBezTo>
                      <a:pt x="2888225" y="365091"/>
                      <a:pt x="2898903" y="374219"/>
                      <a:pt x="2898903" y="385478"/>
                    </a:cubicBezTo>
                    <a:cubicBezTo>
                      <a:pt x="2898903" y="396737"/>
                      <a:pt x="2888225" y="405864"/>
                      <a:pt x="2875053" y="405864"/>
                    </a:cubicBezTo>
                    <a:lnTo>
                      <a:pt x="2762316" y="405864"/>
                    </a:lnTo>
                    <a:cubicBezTo>
                      <a:pt x="2749145" y="405864"/>
                      <a:pt x="2738467" y="396737"/>
                      <a:pt x="2738467" y="385478"/>
                    </a:cubicBezTo>
                    <a:cubicBezTo>
                      <a:pt x="2738467" y="374219"/>
                      <a:pt x="2749145" y="365091"/>
                      <a:pt x="2762316" y="365091"/>
                    </a:cubicBezTo>
                    <a:close/>
                    <a:moveTo>
                      <a:pt x="6352258" y="364568"/>
                    </a:moveTo>
                    <a:lnTo>
                      <a:pt x="6367762" y="402160"/>
                    </a:lnTo>
                    <a:lnTo>
                      <a:pt x="6361242" y="402160"/>
                    </a:lnTo>
                    <a:cubicBezTo>
                      <a:pt x="6348071" y="402160"/>
                      <a:pt x="6337393" y="393032"/>
                      <a:pt x="6337393" y="381773"/>
                    </a:cubicBezTo>
                    <a:cubicBezTo>
                      <a:pt x="6337393" y="376144"/>
                      <a:pt x="6340062" y="371047"/>
                      <a:pt x="6344378" y="367358"/>
                    </a:cubicBezTo>
                    <a:close/>
                    <a:moveTo>
                      <a:pt x="2421960" y="364568"/>
                    </a:moveTo>
                    <a:lnTo>
                      <a:pt x="2425233" y="372505"/>
                    </a:lnTo>
                    <a:lnTo>
                      <a:pt x="2446865" y="372505"/>
                    </a:lnTo>
                    <a:cubicBezTo>
                      <a:pt x="2471411" y="372505"/>
                      <a:pt x="2491310" y="389514"/>
                      <a:pt x="2491310" y="410497"/>
                    </a:cubicBezTo>
                    <a:cubicBezTo>
                      <a:pt x="2491310" y="420988"/>
                      <a:pt x="2486336" y="430485"/>
                      <a:pt x="2478292" y="437360"/>
                    </a:cubicBezTo>
                    <a:lnTo>
                      <a:pt x="2455336" y="445489"/>
                    </a:lnTo>
                    <a:lnTo>
                      <a:pt x="2456115" y="447378"/>
                    </a:lnTo>
                    <a:lnTo>
                      <a:pt x="2450001" y="447378"/>
                    </a:lnTo>
                    <a:lnTo>
                      <a:pt x="2446865" y="448488"/>
                    </a:lnTo>
                    <a:lnTo>
                      <a:pt x="2413950" y="448488"/>
                    </a:lnTo>
                    <a:lnTo>
                      <a:pt x="2382992" y="373425"/>
                    </a:lnTo>
                    <a:lnTo>
                      <a:pt x="2388327" y="372505"/>
                    </a:lnTo>
                    <a:lnTo>
                      <a:pt x="2411587" y="372505"/>
                    </a:lnTo>
                    <a:lnTo>
                      <a:pt x="2414081" y="367358"/>
                    </a:lnTo>
                    <a:close/>
                    <a:moveTo>
                      <a:pt x="4601874" y="357682"/>
                    </a:moveTo>
                    <a:lnTo>
                      <a:pt x="4660412" y="357682"/>
                    </a:lnTo>
                    <a:cubicBezTo>
                      <a:pt x="4684959" y="357682"/>
                      <a:pt x="4704857" y="374691"/>
                      <a:pt x="4704857" y="395673"/>
                    </a:cubicBezTo>
                    <a:cubicBezTo>
                      <a:pt x="4704857" y="416656"/>
                      <a:pt x="4684959" y="433665"/>
                      <a:pt x="4660412" y="433665"/>
                    </a:cubicBezTo>
                    <a:lnTo>
                      <a:pt x="4601874" y="433665"/>
                    </a:lnTo>
                    <a:cubicBezTo>
                      <a:pt x="4577329" y="433665"/>
                      <a:pt x="4557429" y="416656"/>
                      <a:pt x="4557429" y="395673"/>
                    </a:cubicBezTo>
                    <a:cubicBezTo>
                      <a:pt x="4557429" y="374691"/>
                      <a:pt x="4577329" y="357682"/>
                      <a:pt x="4601874" y="357682"/>
                    </a:cubicBezTo>
                    <a:close/>
                    <a:moveTo>
                      <a:pt x="671577" y="357682"/>
                    </a:moveTo>
                    <a:lnTo>
                      <a:pt x="730115" y="357682"/>
                    </a:lnTo>
                    <a:cubicBezTo>
                      <a:pt x="754661" y="357682"/>
                      <a:pt x="774560" y="374691"/>
                      <a:pt x="774560" y="395673"/>
                    </a:cubicBezTo>
                    <a:cubicBezTo>
                      <a:pt x="774560" y="416656"/>
                      <a:pt x="754661" y="433665"/>
                      <a:pt x="730115" y="433665"/>
                    </a:cubicBezTo>
                    <a:lnTo>
                      <a:pt x="671577" y="433665"/>
                    </a:lnTo>
                    <a:cubicBezTo>
                      <a:pt x="647031" y="433665"/>
                      <a:pt x="627132" y="416656"/>
                      <a:pt x="627132" y="395673"/>
                    </a:cubicBezTo>
                    <a:cubicBezTo>
                      <a:pt x="627132" y="374691"/>
                      <a:pt x="647031" y="357682"/>
                      <a:pt x="671577" y="357682"/>
                    </a:cubicBezTo>
                    <a:close/>
                    <a:moveTo>
                      <a:pt x="5128706" y="355829"/>
                    </a:moveTo>
                    <a:lnTo>
                      <a:pt x="5161225" y="355829"/>
                    </a:lnTo>
                    <a:cubicBezTo>
                      <a:pt x="5180983" y="355829"/>
                      <a:pt x="5196999" y="369519"/>
                      <a:pt x="5196999" y="386408"/>
                    </a:cubicBezTo>
                    <a:cubicBezTo>
                      <a:pt x="5196999" y="403296"/>
                      <a:pt x="5180983" y="416986"/>
                      <a:pt x="5161225" y="416986"/>
                    </a:cubicBezTo>
                    <a:lnTo>
                      <a:pt x="5128706" y="416986"/>
                    </a:lnTo>
                    <a:cubicBezTo>
                      <a:pt x="5108949" y="416986"/>
                      <a:pt x="5092933" y="403296"/>
                      <a:pt x="5092933" y="386408"/>
                    </a:cubicBezTo>
                    <a:cubicBezTo>
                      <a:pt x="5092933" y="369519"/>
                      <a:pt x="5108949" y="355829"/>
                      <a:pt x="5128706" y="355829"/>
                    </a:cubicBezTo>
                    <a:close/>
                    <a:moveTo>
                      <a:pt x="1198408" y="355829"/>
                    </a:moveTo>
                    <a:lnTo>
                      <a:pt x="1230928" y="355829"/>
                    </a:lnTo>
                    <a:cubicBezTo>
                      <a:pt x="1250685" y="355829"/>
                      <a:pt x="1266702" y="369519"/>
                      <a:pt x="1266702" y="386408"/>
                    </a:cubicBezTo>
                    <a:cubicBezTo>
                      <a:pt x="1266702" y="403296"/>
                      <a:pt x="1250685" y="416986"/>
                      <a:pt x="1230928" y="416986"/>
                    </a:cubicBezTo>
                    <a:lnTo>
                      <a:pt x="1198408" y="416986"/>
                    </a:lnTo>
                    <a:cubicBezTo>
                      <a:pt x="1178651" y="416986"/>
                      <a:pt x="1162635" y="403296"/>
                      <a:pt x="1162635" y="386408"/>
                    </a:cubicBezTo>
                    <a:cubicBezTo>
                      <a:pt x="1162635" y="369519"/>
                      <a:pt x="1178651" y="355829"/>
                      <a:pt x="1198408" y="355829"/>
                    </a:cubicBezTo>
                    <a:close/>
                    <a:moveTo>
                      <a:pt x="3986991" y="355363"/>
                    </a:moveTo>
                    <a:lnTo>
                      <a:pt x="4003251" y="355364"/>
                    </a:lnTo>
                    <a:cubicBezTo>
                      <a:pt x="4008565" y="355364"/>
                      <a:pt x="4013374" y="357205"/>
                      <a:pt x="4016857" y="360181"/>
                    </a:cubicBezTo>
                    <a:lnTo>
                      <a:pt x="4022493" y="371812"/>
                    </a:lnTo>
                    <a:lnTo>
                      <a:pt x="4016857" y="383442"/>
                    </a:lnTo>
                    <a:cubicBezTo>
                      <a:pt x="4013374" y="386418"/>
                      <a:pt x="4008565" y="388258"/>
                      <a:pt x="4003251" y="388258"/>
                    </a:cubicBezTo>
                    <a:lnTo>
                      <a:pt x="3986990" y="388258"/>
                    </a:lnTo>
                    <a:cubicBezTo>
                      <a:pt x="3976363" y="388258"/>
                      <a:pt x="3967748" y="380895"/>
                      <a:pt x="3967748" y="371811"/>
                    </a:cubicBezTo>
                    <a:lnTo>
                      <a:pt x="3967749" y="371811"/>
                    </a:lnTo>
                    <a:cubicBezTo>
                      <a:pt x="3967749" y="362728"/>
                      <a:pt x="3976364" y="355363"/>
                      <a:pt x="3986991" y="355363"/>
                    </a:cubicBezTo>
                    <a:close/>
                    <a:moveTo>
                      <a:pt x="5238193" y="352121"/>
                    </a:moveTo>
                    <a:lnTo>
                      <a:pt x="5350930" y="352121"/>
                    </a:lnTo>
                    <a:cubicBezTo>
                      <a:pt x="5364101" y="352121"/>
                      <a:pt x="5374779" y="361248"/>
                      <a:pt x="5374779" y="372507"/>
                    </a:cubicBezTo>
                    <a:cubicBezTo>
                      <a:pt x="5374779" y="383766"/>
                      <a:pt x="5364101" y="392894"/>
                      <a:pt x="5350930" y="392894"/>
                    </a:cubicBezTo>
                    <a:lnTo>
                      <a:pt x="5238193" y="392894"/>
                    </a:lnTo>
                    <a:cubicBezTo>
                      <a:pt x="5225021" y="392894"/>
                      <a:pt x="5214343" y="383766"/>
                      <a:pt x="5214343" y="372507"/>
                    </a:cubicBezTo>
                    <a:cubicBezTo>
                      <a:pt x="5214343" y="361248"/>
                      <a:pt x="5225021" y="352121"/>
                      <a:pt x="5238193" y="352121"/>
                    </a:cubicBezTo>
                    <a:close/>
                    <a:moveTo>
                      <a:pt x="1307895" y="352121"/>
                    </a:moveTo>
                    <a:lnTo>
                      <a:pt x="1420632" y="352121"/>
                    </a:lnTo>
                    <a:cubicBezTo>
                      <a:pt x="1433804" y="352121"/>
                      <a:pt x="1444481" y="361248"/>
                      <a:pt x="1444481" y="372507"/>
                    </a:cubicBezTo>
                    <a:cubicBezTo>
                      <a:pt x="1444481" y="383766"/>
                      <a:pt x="1433804" y="392894"/>
                      <a:pt x="1420632" y="392894"/>
                    </a:cubicBezTo>
                    <a:lnTo>
                      <a:pt x="1307895" y="392894"/>
                    </a:lnTo>
                    <a:cubicBezTo>
                      <a:pt x="1294723" y="392894"/>
                      <a:pt x="1284046" y="383766"/>
                      <a:pt x="1284046" y="372507"/>
                    </a:cubicBezTo>
                    <a:cubicBezTo>
                      <a:pt x="1284046" y="361248"/>
                      <a:pt x="1294723" y="352121"/>
                      <a:pt x="1307895" y="352121"/>
                    </a:cubicBezTo>
                    <a:close/>
                    <a:moveTo>
                      <a:pt x="5452829" y="348415"/>
                    </a:moveTo>
                    <a:lnTo>
                      <a:pt x="5548223" y="348415"/>
                    </a:lnTo>
                    <a:cubicBezTo>
                      <a:pt x="5578158" y="348415"/>
                      <a:pt x="5602425" y="369158"/>
                      <a:pt x="5602425" y="394747"/>
                    </a:cubicBezTo>
                    <a:cubicBezTo>
                      <a:pt x="5602425" y="420335"/>
                      <a:pt x="5578158" y="441078"/>
                      <a:pt x="5548223" y="441078"/>
                    </a:cubicBezTo>
                    <a:lnTo>
                      <a:pt x="5452829" y="441078"/>
                    </a:lnTo>
                    <a:cubicBezTo>
                      <a:pt x="5422894" y="441078"/>
                      <a:pt x="5398628" y="420335"/>
                      <a:pt x="5398628" y="394747"/>
                    </a:cubicBezTo>
                    <a:cubicBezTo>
                      <a:pt x="5398628" y="369158"/>
                      <a:pt x="5422894" y="348415"/>
                      <a:pt x="5452829" y="348415"/>
                    </a:cubicBezTo>
                    <a:close/>
                    <a:moveTo>
                      <a:pt x="1522531" y="348415"/>
                    </a:moveTo>
                    <a:lnTo>
                      <a:pt x="1617925" y="348415"/>
                    </a:lnTo>
                    <a:cubicBezTo>
                      <a:pt x="1647860" y="348415"/>
                      <a:pt x="1672127" y="369158"/>
                      <a:pt x="1672127" y="394747"/>
                    </a:cubicBezTo>
                    <a:cubicBezTo>
                      <a:pt x="1672127" y="420335"/>
                      <a:pt x="1647860" y="441078"/>
                      <a:pt x="1617925" y="441078"/>
                    </a:cubicBezTo>
                    <a:lnTo>
                      <a:pt x="1522531" y="441078"/>
                    </a:lnTo>
                    <a:cubicBezTo>
                      <a:pt x="1492597" y="441078"/>
                      <a:pt x="1468330" y="420335"/>
                      <a:pt x="1468330" y="394747"/>
                    </a:cubicBezTo>
                    <a:cubicBezTo>
                      <a:pt x="1468330" y="369158"/>
                      <a:pt x="1492597" y="348415"/>
                      <a:pt x="1522531" y="348415"/>
                    </a:cubicBezTo>
                    <a:close/>
                    <a:moveTo>
                      <a:pt x="5647954" y="342855"/>
                    </a:moveTo>
                    <a:lnTo>
                      <a:pt x="5760691" y="342855"/>
                    </a:lnTo>
                    <a:cubicBezTo>
                      <a:pt x="5773863" y="342855"/>
                      <a:pt x="5784541" y="351981"/>
                      <a:pt x="5784541" y="363241"/>
                    </a:cubicBezTo>
                    <a:cubicBezTo>
                      <a:pt x="5784541" y="374500"/>
                      <a:pt x="5773863" y="383627"/>
                      <a:pt x="5760691" y="383627"/>
                    </a:cubicBezTo>
                    <a:lnTo>
                      <a:pt x="5647954" y="383627"/>
                    </a:lnTo>
                    <a:cubicBezTo>
                      <a:pt x="5634782" y="383627"/>
                      <a:pt x="5624104" y="374500"/>
                      <a:pt x="5624104" y="363241"/>
                    </a:cubicBezTo>
                    <a:cubicBezTo>
                      <a:pt x="5624104" y="351981"/>
                      <a:pt x="5634782" y="342855"/>
                      <a:pt x="5647954" y="342855"/>
                    </a:cubicBezTo>
                    <a:close/>
                    <a:moveTo>
                      <a:pt x="1717656" y="342855"/>
                    </a:moveTo>
                    <a:lnTo>
                      <a:pt x="1830393" y="342855"/>
                    </a:lnTo>
                    <a:cubicBezTo>
                      <a:pt x="1843565" y="342855"/>
                      <a:pt x="1854243" y="351981"/>
                      <a:pt x="1854243" y="363241"/>
                    </a:cubicBezTo>
                    <a:cubicBezTo>
                      <a:pt x="1854243" y="374500"/>
                      <a:pt x="1843565" y="383627"/>
                      <a:pt x="1830393" y="383627"/>
                    </a:cubicBezTo>
                    <a:lnTo>
                      <a:pt x="1717656" y="383627"/>
                    </a:lnTo>
                    <a:cubicBezTo>
                      <a:pt x="1704484" y="383627"/>
                      <a:pt x="1693807" y="374500"/>
                      <a:pt x="1693807" y="363241"/>
                    </a:cubicBezTo>
                    <a:cubicBezTo>
                      <a:pt x="1693807" y="351981"/>
                      <a:pt x="1704484" y="342855"/>
                      <a:pt x="1717656" y="342855"/>
                    </a:cubicBezTo>
                    <a:close/>
                    <a:moveTo>
                      <a:pt x="458026" y="341002"/>
                    </a:moveTo>
                    <a:lnTo>
                      <a:pt x="553420" y="341002"/>
                    </a:lnTo>
                    <a:cubicBezTo>
                      <a:pt x="583353" y="341002"/>
                      <a:pt x="607620" y="361745"/>
                      <a:pt x="607620" y="387334"/>
                    </a:cubicBezTo>
                    <a:cubicBezTo>
                      <a:pt x="607620" y="412922"/>
                      <a:pt x="583353" y="433665"/>
                      <a:pt x="553420" y="433665"/>
                    </a:cubicBezTo>
                    <a:lnTo>
                      <a:pt x="458026" y="433665"/>
                    </a:lnTo>
                    <a:cubicBezTo>
                      <a:pt x="435575" y="433665"/>
                      <a:pt x="416312" y="421998"/>
                      <a:pt x="408085" y="405368"/>
                    </a:cubicBezTo>
                    <a:lnTo>
                      <a:pt x="407623" y="403411"/>
                    </a:lnTo>
                    <a:lnTo>
                      <a:pt x="430280" y="348475"/>
                    </a:lnTo>
                    <a:lnTo>
                      <a:pt x="436928" y="344643"/>
                    </a:lnTo>
                    <a:cubicBezTo>
                      <a:pt x="443413" y="342299"/>
                      <a:pt x="450542" y="341002"/>
                      <a:pt x="458026" y="341002"/>
                    </a:cubicBezTo>
                    <a:close/>
                    <a:moveTo>
                      <a:pt x="3694577" y="340999"/>
                    </a:moveTo>
                    <a:lnTo>
                      <a:pt x="3794300" y="340999"/>
                    </a:lnTo>
                    <a:cubicBezTo>
                      <a:pt x="3807471" y="340999"/>
                      <a:pt x="3819397" y="345564"/>
                      <a:pt x="3828028" y="352941"/>
                    </a:cubicBezTo>
                    <a:lnTo>
                      <a:pt x="3841998" y="381772"/>
                    </a:lnTo>
                    <a:lnTo>
                      <a:pt x="3828028" y="410601"/>
                    </a:lnTo>
                    <a:cubicBezTo>
                      <a:pt x="3819397" y="417981"/>
                      <a:pt x="3807471" y="422544"/>
                      <a:pt x="3794300" y="422544"/>
                    </a:cubicBezTo>
                    <a:lnTo>
                      <a:pt x="3694577" y="422544"/>
                    </a:lnTo>
                    <a:cubicBezTo>
                      <a:pt x="3668234" y="422544"/>
                      <a:pt x="3646879" y="404289"/>
                      <a:pt x="3646879" y="381771"/>
                    </a:cubicBezTo>
                    <a:lnTo>
                      <a:pt x="3646880" y="381771"/>
                    </a:lnTo>
                    <a:cubicBezTo>
                      <a:pt x="3646880" y="359253"/>
                      <a:pt x="3668234" y="340999"/>
                      <a:pt x="3694577" y="340999"/>
                    </a:cubicBezTo>
                    <a:close/>
                    <a:moveTo>
                      <a:pt x="2968282" y="339146"/>
                    </a:moveTo>
                    <a:lnTo>
                      <a:pt x="3081018" y="339146"/>
                    </a:lnTo>
                    <a:cubicBezTo>
                      <a:pt x="3094190" y="339146"/>
                      <a:pt x="3104868" y="348273"/>
                      <a:pt x="3104868" y="359532"/>
                    </a:cubicBezTo>
                    <a:cubicBezTo>
                      <a:pt x="3104868" y="370791"/>
                      <a:pt x="3094190" y="379919"/>
                      <a:pt x="3081018" y="379919"/>
                    </a:cubicBezTo>
                    <a:lnTo>
                      <a:pt x="2968282" y="379919"/>
                    </a:lnTo>
                    <a:cubicBezTo>
                      <a:pt x="2955109" y="379919"/>
                      <a:pt x="2944432" y="370791"/>
                      <a:pt x="2944432" y="359532"/>
                    </a:cubicBezTo>
                    <a:cubicBezTo>
                      <a:pt x="2944432" y="348273"/>
                      <a:pt x="2955109" y="339146"/>
                      <a:pt x="2968282" y="339146"/>
                    </a:cubicBezTo>
                    <a:close/>
                    <a:moveTo>
                      <a:pt x="4806482" y="335904"/>
                    </a:moveTo>
                    <a:lnTo>
                      <a:pt x="4837375" y="335904"/>
                    </a:lnTo>
                    <a:cubicBezTo>
                      <a:pt x="4853990" y="335904"/>
                      <a:pt x="4867459" y="347417"/>
                      <a:pt x="4867459" y="361620"/>
                    </a:cubicBezTo>
                    <a:lnTo>
                      <a:pt x="4867458" y="361620"/>
                    </a:lnTo>
                    <a:cubicBezTo>
                      <a:pt x="4867458" y="375822"/>
                      <a:pt x="4853989" y="387334"/>
                      <a:pt x="4837375" y="387334"/>
                    </a:cubicBezTo>
                    <a:lnTo>
                      <a:pt x="4806482" y="387334"/>
                    </a:lnTo>
                    <a:cubicBezTo>
                      <a:pt x="4798175" y="387334"/>
                      <a:pt x="4790654" y="384456"/>
                      <a:pt x="4785210" y="379802"/>
                    </a:cubicBezTo>
                    <a:lnTo>
                      <a:pt x="4776399" y="361619"/>
                    </a:lnTo>
                    <a:lnTo>
                      <a:pt x="4785210" y="343436"/>
                    </a:lnTo>
                    <a:cubicBezTo>
                      <a:pt x="4790654" y="338782"/>
                      <a:pt x="4798175" y="335904"/>
                      <a:pt x="4806482" y="335904"/>
                    </a:cubicBezTo>
                    <a:close/>
                    <a:moveTo>
                      <a:pt x="876185" y="335904"/>
                    </a:moveTo>
                    <a:lnTo>
                      <a:pt x="907077" y="335904"/>
                    </a:lnTo>
                    <a:cubicBezTo>
                      <a:pt x="923692" y="335904"/>
                      <a:pt x="937161" y="347417"/>
                      <a:pt x="937161" y="361620"/>
                    </a:cubicBezTo>
                    <a:lnTo>
                      <a:pt x="937160" y="361620"/>
                    </a:lnTo>
                    <a:cubicBezTo>
                      <a:pt x="937160" y="375822"/>
                      <a:pt x="923691" y="387334"/>
                      <a:pt x="907077" y="387334"/>
                    </a:cubicBezTo>
                    <a:lnTo>
                      <a:pt x="876185" y="387334"/>
                    </a:lnTo>
                    <a:cubicBezTo>
                      <a:pt x="867877" y="387334"/>
                      <a:pt x="860357" y="384456"/>
                      <a:pt x="854912" y="379802"/>
                    </a:cubicBezTo>
                    <a:lnTo>
                      <a:pt x="846102" y="361619"/>
                    </a:lnTo>
                    <a:lnTo>
                      <a:pt x="854912" y="343436"/>
                    </a:lnTo>
                    <a:cubicBezTo>
                      <a:pt x="860357" y="338782"/>
                      <a:pt x="867877" y="335904"/>
                      <a:pt x="876185" y="335904"/>
                    </a:cubicBezTo>
                    <a:close/>
                    <a:moveTo>
                      <a:pt x="3891597" y="335438"/>
                    </a:moveTo>
                    <a:lnTo>
                      <a:pt x="3922490" y="335439"/>
                    </a:lnTo>
                    <a:cubicBezTo>
                      <a:pt x="3930797" y="335439"/>
                      <a:pt x="3938318" y="338318"/>
                      <a:pt x="3943762" y="342971"/>
                    </a:cubicBezTo>
                    <a:lnTo>
                      <a:pt x="3952573" y="361154"/>
                    </a:lnTo>
                    <a:lnTo>
                      <a:pt x="3943762" y="379337"/>
                    </a:lnTo>
                    <a:cubicBezTo>
                      <a:pt x="3938318" y="383990"/>
                      <a:pt x="3930797" y="386869"/>
                      <a:pt x="3922490" y="386869"/>
                    </a:cubicBezTo>
                    <a:lnTo>
                      <a:pt x="3891597" y="386869"/>
                    </a:lnTo>
                    <a:cubicBezTo>
                      <a:pt x="3874982" y="386869"/>
                      <a:pt x="3861513" y="375355"/>
                      <a:pt x="3861513" y="361154"/>
                    </a:cubicBezTo>
                    <a:lnTo>
                      <a:pt x="3861514" y="361154"/>
                    </a:lnTo>
                    <a:cubicBezTo>
                      <a:pt x="3861514" y="346952"/>
                      <a:pt x="3874983" y="335438"/>
                      <a:pt x="3891597" y="335438"/>
                    </a:cubicBezTo>
                    <a:close/>
                    <a:moveTo>
                      <a:pt x="4725721" y="334514"/>
                    </a:moveTo>
                    <a:lnTo>
                      <a:pt x="4741982" y="334514"/>
                    </a:lnTo>
                    <a:cubicBezTo>
                      <a:pt x="4752609" y="334514"/>
                      <a:pt x="4761224" y="341879"/>
                      <a:pt x="4761224" y="350962"/>
                    </a:cubicBezTo>
                    <a:lnTo>
                      <a:pt x="4761223" y="350962"/>
                    </a:lnTo>
                    <a:cubicBezTo>
                      <a:pt x="4761223" y="360046"/>
                      <a:pt x="4752608" y="367409"/>
                      <a:pt x="4741981" y="367409"/>
                    </a:cubicBezTo>
                    <a:lnTo>
                      <a:pt x="4725721" y="367409"/>
                    </a:lnTo>
                    <a:cubicBezTo>
                      <a:pt x="4720407" y="367409"/>
                      <a:pt x="4715598" y="365568"/>
                      <a:pt x="4712115" y="362592"/>
                    </a:cubicBezTo>
                    <a:lnTo>
                      <a:pt x="4706479" y="350962"/>
                    </a:lnTo>
                    <a:lnTo>
                      <a:pt x="4712115" y="339332"/>
                    </a:lnTo>
                    <a:cubicBezTo>
                      <a:pt x="4715598" y="336356"/>
                      <a:pt x="4720407" y="334514"/>
                      <a:pt x="4725721" y="334514"/>
                    </a:cubicBezTo>
                    <a:close/>
                    <a:moveTo>
                      <a:pt x="795423" y="334514"/>
                    </a:moveTo>
                    <a:lnTo>
                      <a:pt x="811685" y="334514"/>
                    </a:lnTo>
                    <a:cubicBezTo>
                      <a:pt x="822311" y="334514"/>
                      <a:pt x="830926" y="341879"/>
                      <a:pt x="830926" y="350962"/>
                    </a:cubicBezTo>
                    <a:lnTo>
                      <a:pt x="830925" y="350962"/>
                    </a:lnTo>
                    <a:cubicBezTo>
                      <a:pt x="830925" y="360046"/>
                      <a:pt x="822310" y="367409"/>
                      <a:pt x="811684" y="367409"/>
                    </a:cubicBezTo>
                    <a:lnTo>
                      <a:pt x="795423" y="367409"/>
                    </a:lnTo>
                    <a:cubicBezTo>
                      <a:pt x="790110" y="367409"/>
                      <a:pt x="785300" y="365568"/>
                      <a:pt x="781818" y="362592"/>
                    </a:cubicBezTo>
                    <a:lnTo>
                      <a:pt x="776182" y="350962"/>
                    </a:lnTo>
                    <a:lnTo>
                      <a:pt x="781818" y="339332"/>
                    </a:lnTo>
                    <a:cubicBezTo>
                      <a:pt x="785300" y="336356"/>
                      <a:pt x="790110" y="334514"/>
                      <a:pt x="795423" y="334514"/>
                    </a:cubicBezTo>
                    <a:close/>
                    <a:moveTo>
                      <a:pt x="3378043" y="329879"/>
                    </a:moveTo>
                    <a:lnTo>
                      <a:pt x="3490779" y="329879"/>
                    </a:lnTo>
                    <a:cubicBezTo>
                      <a:pt x="3503951" y="329879"/>
                      <a:pt x="3514629" y="339007"/>
                      <a:pt x="3514629" y="350266"/>
                    </a:cubicBezTo>
                    <a:cubicBezTo>
                      <a:pt x="3514629" y="361525"/>
                      <a:pt x="3503951" y="370652"/>
                      <a:pt x="3490779" y="370652"/>
                    </a:cubicBezTo>
                    <a:lnTo>
                      <a:pt x="3378043" y="370652"/>
                    </a:lnTo>
                    <a:cubicBezTo>
                      <a:pt x="3364871" y="370652"/>
                      <a:pt x="3354193" y="361525"/>
                      <a:pt x="3354193" y="350266"/>
                    </a:cubicBezTo>
                    <a:cubicBezTo>
                      <a:pt x="3354193" y="339007"/>
                      <a:pt x="3364871" y="329879"/>
                      <a:pt x="3378043" y="329879"/>
                    </a:cubicBezTo>
                    <a:close/>
                    <a:moveTo>
                      <a:pt x="5853919" y="316908"/>
                    </a:moveTo>
                    <a:lnTo>
                      <a:pt x="5966656" y="316908"/>
                    </a:lnTo>
                    <a:cubicBezTo>
                      <a:pt x="5979827" y="316908"/>
                      <a:pt x="5990505" y="326036"/>
                      <a:pt x="5990505" y="337295"/>
                    </a:cubicBezTo>
                    <a:cubicBezTo>
                      <a:pt x="5990505" y="348554"/>
                      <a:pt x="5979827" y="357682"/>
                      <a:pt x="5966656" y="357682"/>
                    </a:cubicBezTo>
                    <a:lnTo>
                      <a:pt x="5853919" y="357682"/>
                    </a:lnTo>
                    <a:cubicBezTo>
                      <a:pt x="5840747" y="357682"/>
                      <a:pt x="5830069" y="348554"/>
                      <a:pt x="5830069" y="337295"/>
                    </a:cubicBezTo>
                    <a:cubicBezTo>
                      <a:pt x="5830069" y="326036"/>
                      <a:pt x="5840747" y="316908"/>
                      <a:pt x="5853919" y="316908"/>
                    </a:cubicBezTo>
                    <a:close/>
                    <a:moveTo>
                      <a:pt x="1923621" y="316908"/>
                    </a:moveTo>
                    <a:lnTo>
                      <a:pt x="2036358" y="316908"/>
                    </a:lnTo>
                    <a:cubicBezTo>
                      <a:pt x="2049530" y="316908"/>
                      <a:pt x="2060207" y="326036"/>
                      <a:pt x="2060207" y="337295"/>
                    </a:cubicBezTo>
                    <a:cubicBezTo>
                      <a:pt x="2060207" y="348554"/>
                      <a:pt x="2049530" y="357682"/>
                      <a:pt x="2036358" y="357682"/>
                    </a:cubicBezTo>
                    <a:lnTo>
                      <a:pt x="1923621" y="357682"/>
                    </a:lnTo>
                    <a:cubicBezTo>
                      <a:pt x="1910449" y="357682"/>
                      <a:pt x="1899772" y="348554"/>
                      <a:pt x="1899772" y="337295"/>
                    </a:cubicBezTo>
                    <a:cubicBezTo>
                      <a:pt x="1899772" y="326036"/>
                      <a:pt x="1910449" y="316908"/>
                      <a:pt x="1923621" y="316908"/>
                    </a:cubicBezTo>
                    <a:close/>
                    <a:moveTo>
                      <a:pt x="2664754" y="311346"/>
                    </a:moveTo>
                    <a:lnTo>
                      <a:pt x="2777491" y="311346"/>
                    </a:lnTo>
                    <a:cubicBezTo>
                      <a:pt x="2790662" y="311346"/>
                      <a:pt x="2801340" y="320474"/>
                      <a:pt x="2801340" y="331733"/>
                    </a:cubicBezTo>
                    <a:cubicBezTo>
                      <a:pt x="2801340" y="342992"/>
                      <a:pt x="2790662" y="352120"/>
                      <a:pt x="2777491" y="352120"/>
                    </a:cubicBezTo>
                    <a:lnTo>
                      <a:pt x="2664754" y="352120"/>
                    </a:lnTo>
                    <a:cubicBezTo>
                      <a:pt x="2651582" y="352120"/>
                      <a:pt x="2640905" y="342992"/>
                      <a:pt x="2640905" y="331733"/>
                    </a:cubicBezTo>
                    <a:cubicBezTo>
                      <a:pt x="2640905" y="320474"/>
                      <a:pt x="2651582" y="311346"/>
                      <a:pt x="2664754" y="311346"/>
                    </a:cubicBezTo>
                    <a:close/>
                    <a:moveTo>
                      <a:pt x="3567747" y="305786"/>
                    </a:moveTo>
                    <a:lnTo>
                      <a:pt x="3600266" y="305786"/>
                    </a:lnTo>
                    <a:cubicBezTo>
                      <a:pt x="3620023" y="305786"/>
                      <a:pt x="3636039" y="319477"/>
                      <a:pt x="3636039" y="336365"/>
                    </a:cubicBezTo>
                    <a:cubicBezTo>
                      <a:pt x="3636039" y="353254"/>
                      <a:pt x="3620023" y="366945"/>
                      <a:pt x="3600266" y="366945"/>
                    </a:cubicBezTo>
                    <a:lnTo>
                      <a:pt x="3567747" y="366945"/>
                    </a:lnTo>
                    <a:cubicBezTo>
                      <a:pt x="3547989" y="366945"/>
                      <a:pt x="3531973" y="353254"/>
                      <a:pt x="3531973" y="336365"/>
                    </a:cubicBezTo>
                    <a:cubicBezTo>
                      <a:pt x="3531973" y="319477"/>
                      <a:pt x="3547989" y="305786"/>
                      <a:pt x="3567747" y="305786"/>
                    </a:cubicBezTo>
                    <a:close/>
                    <a:moveTo>
                      <a:pt x="5703672" y="302732"/>
                    </a:moveTo>
                    <a:lnTo>
                      <a:pt x="5794405" y="302732"/>
                    </a:lnTo>
                    <a:cubicBezTo>
                      <a:pt x="5803026" y="302732"/>
                      <a:pt x="5810015" y="308706"/>
                      <a:pt x="5810015" y="316076"/>
                    </a:cubicBezTo>
                    <a:lnTo>
                      <a:pt x="5810014" y="316076"/>
                    </a:lnTo>
                    <a:cubicBezTo>
                      <a:pt x="5810014" y="323445"/>
                      <a:pt x="5803025" y="329419"/>
                      <a:pt x="5794404" y="329419"/>
                    </a:cubicBezTo>
                    <a:lnTo>
                      <a:pt x="5703672" y="329418"/>
                    </a:lnTo>
                    <a:cubicBezTo>
                      <a:pt x="5699361" y="329418"/>
                      <a:pt x="5695460" y="327924"/>
                      <a:pt x="5692634" y="325510"/>
                    </a:cubicBezTo>
                    <a:lnTo>
                      <a:pt x="5688062" y="316075"/>
                    </a:lnTo>
                    <a:lnTo>
                      <a:pt x="5692634" y="306640"/>
                    </a:lnTo>
                    <a:cubicBezTo>
                      <a:pt x="5695460" y="304225"/>
                      <a:pt x="5699361" y="302732"/>
                      <a:pt x="5703672" y="302732"/>
                    </a:cubicBezTo>
                    <a:close/>
                    <a:moveTo>
                      <a:pt x="1773374" y="302732"/>
                    </a:moveTo>
                    <a:lnTo>
                      <a:pt x="1864107" y="302732"/>
                    </a:lnTo>
                    <a:cubicBezTo>
                      <a:pt x="1872728" y="302732"/>
                      <a:pt x="1879717" y="308706"/>
                      <a:pt x="1879717" y="316076"/>
                    </a:cubicBezTo>
                    <a:lnTo>
                      <a:pt x="1879716" y="316076"/>
                    </a:lnTo>
                    <a:cubicBezTo>
                      <a:pt x="1879716" y="323445"/>
                      <a:pt x="1872727" y="329419"/>
                      <a:pt x="1864106" y="329419"/>
                    </a:cubicBezTo>
                    <a:lnTo>
                      <a:pt x="1773374" y="329418"/>
                    </a:lnTo>
                    <a:cubicBezTo>
                      <a:pt x="1769064" y="329418"/>
                      <a:pt x="1765161" y="327924"/>
                      <a:pt x="1762336" y="325510"/>
                    </a:cubicBezTo>
                    <a:lnTo>
                      <a:pt x="1757764" y="316075"/>
                    </a:lnTo>
                    <a:lnTo>
                      <a:pt x="1762336" y="306640"/>
                    </a:lnTo>
                    <a:cubicBezTo>
                      <a:pt x="1765161" y="304225"/>
                      <a:pt x="1769064" y="302732"/>
                      <a:pt x="1773374" y="302732"/>
                    </a:cubicBezTo>
                    <a:close/>
                    <a:moveTo>
                      <a:pt x="4934672" y="300229"/>
                    </a:moveTo>
                    <a:lnTo>
                      <a:pt x="5034395" y="300229"/>
                    </a:lnTo>
                    <a:cubicBezTo>
                      <a:pt x="5060738" y="300229"/>
                      <a:pt x="5082093" y="318484"/>
                      <a:pt x="5082093" y="341002"/>
                    </a:cubicBezTo>
                    <a:lnTo>
                      <a:pt x="5082092" y="341002"/>
                    </a:lnTo>
                    <a:cubicBezTo>
                      <a:pt x="5082092" y="363520"/>
                      <a:pt x="5060738" y="381774"/>
                      <a:pt x="5034395" y="381774"/>
                    </a:cubicBezTo>
                    <a:lnTo>
                      <a:pt x="4934672" y="381773"/>
                    </a:lnTo>
                    <a:cubicBezTo>
                      <a:pt x="4921501" y="381773"/>
                      <a:pt x="4909575" y="377210"/>
                      <a:pt x="4900944" y="369831"/>
                    </a:cubicBezTo>
                    <a:lnTo>
                      <a:pt x="4886974" y="341001"/>
                    </a:lnTo>
                    <a:lnTo>
                      <a:pt x="4900944" y="312171"/>
                    </a:lnTo>
                    <a:cubicBezTo>
                      <a:pt x="4909575" y="304793"/>
                      <a:pt x="4921501" y="300229"/>
                      <a:pt x="4934672" y="300229"/>
                    </a:cubicBezTo>
                    <a:close/>
                    <a:moveTo>
                      <a:pt x="1004375" y="300229"/>
                    </a:moveTo>
                    <a:lnTo>
                      <a:pt x="1104097" y="300229"/>
                    </a:lnTo>
                    <a:cubicBezTo>
                      <a:pt x="1130441" y="300229"/>
                      <a:pt x="1151795" y="318484"/>
                      <a:pt x="1151795" y="341002"/>
                    </a:cubicBezTo>
                    <a:lnTo>
                      <a:pt x="1151794" y="341002"/>
                    </a:lnTo>
                    <a:cubicBezTo>
                      <a:pt x="1151794" y="363520"/>
                      <a:pt x="1130440" y="381774"/>
                      <a:pt x="1104096" y="381774"/>
                    </a:cubicBezTo>
                    <a:lnTo>
                      <a:pt x="1004375" y="381773"/>
                    </a:lnTo>
                    <a:cubicBezTo>
                      <a:pt x="991203" y="381773"/>
                      <a:pt x="979277" y="377210"/>
                      <a:pt x="970647" y="369831"/>
                    </a:cubicBezTo>
                    <a:lnTo>
                      <a:pt x="956676" y="341001"/>
                    </a:lnTo>
                    <a:lnTo>
                      <a:pt x="970647" y="312171"/>
                    </a:lnTo>
                    <a:cubicBezTo>
                      <a:pt x="979277" y="304793"/>
                      <a:pt x="991203" y="300229"/>
                      <a:pt x="1004375" y="300229"/>
                    </a:cubicBezTo>
                    <a:close/>
                    <a:moveTo>
                      <a:pt x="5140630" y="298376"/>
                    </a:moveTo>
                    <a:lnTo>
                      <a:pt x="5253368" y="298376"/>
                    </a:lnTo>
                    <a:cubicBezTo>
                      <a:pt x="5266539" y="298376"/>
                      <a:pt x="5277217" y="307504"/>
                      <a:pt x="5277217" y="318763"/>
                    </a:cubicBezTo>
                    <a:cubicBezTo>
                      <a:pt x="5277217" y="330022"/>
                      <a:pt x="5266539" y="339149"/>
                      <a:pt x="5253368" y="339149"/>
                    </a:cubicBezTo>
                    <a:lnTo>
                      <a:pt x="5140630" y="339149"/>
                    </a:lnTo>
                    <a:cubicBezTo>
                      <a:pt x="5127459" y="339149"/>
                      <a:pt x="5116781" y="330022"/>
                      <a:pt x="5116781" y="318763"/>
                    </a:cubicBezTo>
                    <a:cubicBezTo>
                      <a:pt x="5116781" y="307504"/>
                      <a:pt x="5127459" y="298376"/>
                      <a:pt x="5140630" y="298376"/>
                    </a:cubicBezTo>
                    <a:close/>
                    <a:moveTo>
                      <a:pt x="1210332" y="298376"/>
                    </a:moveTo>
                    <a:lnTo>
                      <a:pt x="1323070" y="298376"/>
                    </a:lnTo>
                    <a:cubicBezTo>
                      <a:pt x="1336242" y="298376"/>
                      <a:pt x="1346919" y="307504"/>
                      <a:pt x="1346919" y="318763"/>
                    </a:cubicBezTo>
                    <a:cubicBezTo>
                      <a:pt x="1346919" y="330022"/>
                      <a:pt x="1336242" y="339149"/>
                      <a:pt x="1323070" y="339149"/>
                    </a:cubicBezTo>
                    <a:lnTo>
                      <a:pt x="1210332" y="339149"/>
                    </a:lnTo>
                    <a:cubicBezTo>
                      <a:pt x="1197161" y="339149"/>
                      <a:pt x="1186484" y="330022"/>
                      <a:pt x="1186484" y="318763"/>
                    </a:cubicBezTo>
                    <a:cubicBezTo>
                      <a:pt x="1186484" y="307504"/>
                      <a:pt x="1197161" y="298376"/>
                      <a:pt x="1210332" y="298376"/>
                    </a:cubicBezTo>
                    <a:close/>
                    <a:moveTo>
                      <a:pt x="3675498" y="295779"/>
                    </a:moveTo>
                    <a:lnTo>
                      <a:pt x="3774354" y="295780"/>
                    </a:lnTo>
                    <a:cubicBezTo>
                      <a:pt x="3778666" y="295780"/>
                      <a:pt x="3782568" y="297273"/>
                      <a:pt x="3785392" y="299688"/>
                    </a:cubicBezTo>
                    <a:lnTo>
                      <a:pt x="3789965" y="309123"/>
                    </a:lnTo>
                    <a:lnTo>
                      <a:pt x="3785392" y="318558"/>
                    </a:lnTo>
                    <a:cubicBezTo>
                      <a:pt x="3782568" y="320973"/>
                      <a:pt x="3778666" y="322466"/>
                      <a:pt x="3774354" y="322466"/>
                    </a:cubicBezTo>
                    <a:lnTo>
                      <a:pt x="3675497" y="322466"/>
                    </a:lnTo>
                    <a:cubicBezTo>
                      <a:pt x="3666876" y="322466"/>
                      <a:pt x="3659888" y="316492"/>
                      <a:pt x="3659888" y="309123"/>
                    </a:cubicBezTo>
                    <a:cubicBezTo>
                      <a:pt x="3659888" y="301754"/>
                      <a:pt x="3666877" y="295779"/>
                      <a:pt x="3675498" y="295779"/>
                    </a:cubicBezTo>
                    <a:close/>
                    <a:moveTo>
                      <a:pt x="2953537" y="293927"/>
                    </a:moveTo>
                    <a:lnTo>
                      <a:pt x="3074081" y="293927"/>
                    </a:lnTo>
                    <a:cubicBezTo>
                      <a:pt x="3078391" y="293927"/>
                      <a:pt x="3082294" y="295422"/>
                      <a:pt x="3085119" y="297836"/>
                    </a:cubicBezTo>
                    <a:lnTo>
                      <a:pt x="3089691" y="307270"/>
                    </a:lnTo>
                    <a:lnTo>
                      <a:pt x="3085119" y="316705"/>
                    </a:lnTo>
                    <a:cubicBezTo>
                      <a:pt x="3082294" y="319120"/>
                      <a:pt x="3078391" y="320614"/>
                      <a:pt x="3074081" y="320614"/>
                    </a:cubicBezTo>
                    <a:lnTo>
                      <a:pt x="2953537" y="320614"/>
                    </a:lnTo>
                    <a:cubicBezTo>
                      <a:pt x="2944916" y="320614"/>
                      <a:pt x="2937927" y="314640"/>
                      <a:pt x="2937927" y="307270"/>
                    </a:cubicBezTo>
                    <a:lnTo>
                      <a:pt x="2937928" y="307270"/>
                    </a:lnTo>
                    <a:cubicBezTo>
                      <a:pt x="2937928" y="299901"/>
                      <a:pt x="2944917" y="293927"/>
                      <a:pt x="2953537" y="293927"/>
                    </a:cubicBezTo>
                    <a:close/>
                    <a:moveTo>
                      <a:pt x="3968157" y="292815"/>
                    </a:moveTo>
                    <a:lnTo>
                      <a:pt x="3991734" y="292816"/>
                    </a:lnTo>
                    <a:cubicBezTo>
                      <a:pt x="3998134" y="292816"/>
                      <a:pt x="4003927" y="295033"/>
                      <a:pt x="4008119" y="298617"/>
                    </a:cubicBezTo>
                    <a:lnTo>
                      <a:pt x="4014906" y="312622"/>
                    </a:lnTo>
                    <a:lnTo>
                      <a:pt x="4008119" y="326628"/>
                    </a:lnTo>
                    <a:cubicBezTo>
                      <a:pt x="4003927" y="330212"/>
                      <a:pt x="3998134" y="332428"/>
                      <a:pt x="3991734" y="332428"/>
                    </a:cubicBezTo>
                    <a:lnTo>
                      <a:pt x="3968156" y="332428"/>
                    </a:lnTo>
                    <a:cubicBezTo>
                      <a:pt x="3955359" y="332428"/>
                      <a:pt x="3944986" y="323561"/>
                      <a:pt x="3944986" y="312622"/>
                    </a:cubicBezTo>
                    <a:cubicBezTo>
                      <a:pt x="3944986" y="301683"/>
                      <a:pt x="3955360" y="292815"/>
                      <a:pt x="3968157" y="292815"/>
                    </a:cubicBezTo>
                    <a:close/>
                    <a:moveTo>
                      <a:pt x="3841728" y="291425"/>
                    </a:moveTo>
                    <a:lnTo>
                      <a:pt x="3905144" y="291425"/>
                    </a:lnTo>
                    <a:cubicBezTo>
                      <a:pt x="3916369" y="291425"/>
                      <a:pt x="3925469" y="299204"/>
                      <a:pt x="3925469" y="308799"/>
                    </a:cubicBezTo>
                    <a:cubicBezTo>
                      <a:pt x="3925469" y="318396"/>
                      <a:pt x="3916369" y="326175"/>
                      <a:pt x="3905144" y="326175"/>
                    </a:cubicBezTo>
                    <a:lnTo>
                      <a:pt x="3841728" y="326175"/>
                    </a:lnTo>
                    <a:cubicBezTo>
                      <a:pt x="3830502" y="326175"/>
                      <a:pt x="3821402" y="318396"/>
                      <a:pt x="3821402" y="308799"/>
                    </a:cubicBezTo>
                    <a:cubicBezTo>
                      <a:pt x="3821402" y="299204"/>
                      <a:pt x="3830502" y="291425"/>
                      <a:pt x="3841728" y="291425"/>
                    </a:cubicBezTo>
                    <a:close/>
                    <a:moveTo>
                      <a:pt x="4407179" y="290224"/>
                    </a:moveTo>
                    <a:lnTo>
                      <a:pt x="4457262" y="290224"/>
                    </a:lnTo>
                    <a:cubicBezTo>
                      <a:pt x="4468877" y="290224"/>
                      <a:pt x="4478291" y="298272"/>
                      <a:pt x="4478291" y="308200"/>
                    </a:cubicBezTo>
                    <a:cubicBezTo>
                      <a:pt x="4478291" y="318128"/>
                      <a:pt x="4468877" y="326176"/>
                      <a:pt x="4457262" y="326176"/>
                    </a:cubicBezTo>
                    <a:lnTo>
                      <a:pt x="4407179" y="326176"/>
                    </a:lnTo>
                    <a:cubicBezTo>
                      <a:pt x="4395565" y="326176"/>
                      <a:pt x="4386149" y="318128"/>
                      <a:pt x="4386149" y="308200"/>
                    </a:cubicBezTo>
                    <a:cubicBezTo>
                      <a:pt x="4386149" y="298272"/>
                      <a:pt x="4395565" y="290224"/>
                      <a:pt x="4407179" y="290224"/>
                    </a:cubicBezTo>
                    <a:close/>
                    <a:moveTo>
                      <a:pt x="476881" y="290224"/>
                    </a:moveTo>
                    <a:lnTo>
                      <a:pt x="526965" y="290224"/>
                    </a:lnTo>
                    <a:cubicBezTo>
                      <a:pt x="538579" y="290224"/>
                      <a:pt x="547994" y="298272"/>
                      <a:pt x="547994" y="308200"/>
                    </a:cubicBezTo>
                    <a:cubicBezTo>
                      <a:pt x="547994" y="318128"/>
                      <a:pt x="538579" y="326176"/>
                      <a:pt x="526965" y="326176"/>
                    </a:cubicBezTo>
                    <a:lnTo>
                      <a:pt x="476881" y="326176"/>
                    </a:lnTo>
                    <a:cubicBezTo>
                      <a:pt x="465268" y="326176"/>
                      <a:pt x="455852" y="318128"/>
                      <a:pt x="455852" y="308200"/>
                    </a:cubicBezTo>
                    <a:cubicBezTo>
                      <a:pt x="455852" y="298272"/>
                      <a:pt x="465268" y="290224"/>
                      <a:pt x="476881" y="290224"/>
                    </a:cubicBezTo>
                    <a:close/>
                    <a:moveTo>
                      <a:pt x="4245255" y="289108"/>
                    </a:moveTo>
                    <a:lnTo>
                      <a:pt x="4340649" y="289108"/>
                    </a:lnTo>
                    <a:cubicBezTo>
                      <a:pt x="4363100" y="289108"/>
                      <a:pt x="4382362" y="300775"/>
                      <a:pt x="4390590" y="317404"/>
                    </a:cubicBezTo>
                    <a:lnTo>
                      <a:pt x="4391053" y="319361"/>
                    </a:lnTo>
                    <a:lnTo>
                      <a:pt x="4381652" y="342154"/>
                    </a:lnTo>
                    <a:lnTo>
                      <a:pt x="4388324" y="341002"/>
                    </a:lnTo>
                    <a:lnTo>
                      <a:pt x="4483718" y="341002"/>
                    </a:lnTo>
                    <a:cubicBezTo>
                      <a:pt x="4513651" y="341002"/>
                      <a:pt x="4537918" y="361745"/>
                      <a:pt x="4537918" y="387334"/>
                    </a:cubicBezTo>
                    <a:cubicBezTo>
                      <a:pt x="4537918" y="412922"/>
                      <a:pt x="4513651" y="433665"/>
                      <a:pt x="4483718" y="433665"/>
                    </a:cubicBezTo>
                    <a:lnTo>
                      <a:pt x="4388324" y="433665"/>
                    </a:lnTo>
                    <a:cubicBezTo>
                      <a:pt x="4365873" y="433665"/>
                      <a:pt x="4346610" y="421998"/>
                      <a:pt x="4338382" y="405368"/>
                    </a:cubicBezTo>
                    <a:lnTo>
                      <a:pt x="4337920" y="403411"/>
                    </a:lnTo>
                    <a:lnTo>
                      <a:pt x="4347320" y="380619"/>
                    </a:lnTo>
                    <a:lnTo>
                      <a:pt x="4340649" y="381770"/>
                    </a:lnTo>
                    <a:lnTo>
                      <a:pt x="4245255" y="381770"/>
                    </a:lnTo>
                    <a:cubicBezTo>
                      <a:pt x="4215321" y="381770"/>
                      <a:pt x="4191054" y="361027"/>
                      <a:pt x="4191054" y="335439"/>
                    </a:cubicBezTo>
                    <a:cubicBezTo>
                      <a:pt x="4191054" y="309851"/>
                      <a:pt x="4215321" y="289108"/>
                      <a:pt x="4245255" y="289108"/>
                    </a:cubicBezTo>
                    <a:close/>
                    <a:moveTo>
                      <a:pt x="4068560" y="289108"/>
                    </a:moveTo>
                    <a:lnTo>
                      <a:pt x="4127098" y="289108"/>
                    </a:lnTo>
                    <a:cubicBezTo>
                      <a:pt x="4151643" y="289108"/>
                      <a:pt x="4171543" y="306117"/>
                      <a:pt x="4171543" y="327100"/>
                    </a:cubicBezTo>
                    <a:cubicBezTo>
                      <a:pt x="4171543" y="348082"/>
                      <a:pt x="4151643" y="365091"/>
                      <a:pt x="4127098" y="365091"/>
                    </a:cubicBezTo>
                    <a:lnTo>
                      <a:pt x="4068560" y="365091"/>
                    </a:lnTo>
                    <a:cubicBezTo>
                      <a:pt x="4044013" y="365091"/>
                      <a:pt x="4024115" y="348082"/>
                      <a:pt x="4024115" y="327100"/>
                    </a:cubicBezTo>
                    <a:cubicBezTo>
                      <a:pt x="4024115" y="306117"/>
                      <a:pt x="4044013" y="289108"/>
                      <a:pt x="4068560" y="289108"/>
                    </a:cubicBezTo>
                    <a:close/>
                    <a:moveTo>
                      <a:pt x="2854458" y="287254"/>
                    </a:moveTo>
                    <a:lnTo>
                      <a:pt x="2886978" y="287254"/>
                    </a:lnTo>
                    <a:cubicBezTo>
                      <a:pt x="2906735" y="287254"/>
                      <a:pt x="2922751" y="300945"/>
                      <a:pt x="2922751" y="317832"/>
                    </a:cubicBezTo>
                    <a:cubicBezTo>
                      <a:pt x="2922751" y="334721"/>
                      <a:pt x="2906735" y="348412"/>
                      <a:pt x="2886978" y="348412"/>
                    </a:cubicBezTo>
                    <a:lnTo>
                      <a:pt x="2854458" y="348412"/>
                    </a:lnTo>
                    <a:cubicBezTo>
                      <a:pt x="2834701" y="348412"/>
                      <a:pt x="2818685" y="334721"/>
                      <a:pt x="2818685" y="317832"/>
                    </a:cubicBezTo>
                    <a:cubicBezTo>
                      <a:pt x="2818685" y="300945"/>
                      <a:pt x="2834701" y="287254"/>
                      <a:pt x="2854458" y="287254"/>
                    </a:cubicBezTo>
                    <a:close/>
                    <a:moveTo>
                      <a:pt x="4531412" y="283551"/>
                    </a:moveTo>
                    <a:lnTo>
                      <a:pt x="4631145" y="283551"/>
                    </a:lnTo>
                    <a:cubicBezTo>
                      <a:pt x="4645512" y="283551"/>
                      <a:pt x="4657159" y="293508"/>
                      <a:pt x="4657159" y="305790"/>
                    </a:cubicBezTo>
                    <a:lnTo>
                      <a:pt x="4657158" y="305790"/>
                    </a:lnTo>
                    <a:cubicBezTo>
                      <a:pt x="4657158" y="318071"/>
                      <a:pt x="4645511" y="328028"/>
                      <a:pt x="4631144" y="328028"/>
                    </a:cubicBezTo>
                    <a:lnTo>
                      <a:pt x="4531412" y="328028"/>
                    </a:lnTo>
                    <a:cubicBezTo>
                      <a:pt x="4524229" y="328028"/>
                      <a:pt x="4517725" y="325539"/>
                      <a:pt x="4513016" y="321514"/>
                    </a:cubicBezTo>
                    <a:lnTo>
                      <a:pt x="4505397" y="305789"/>
                    </a:lnTo>
                    <a:lnTo>
                      <a:pt x="4513016" y="290065"/>
                    </a:lnTo>
                    <a:cubicBezTo>
                      <a:pt x="4517725" y="286040"/>
                      <a:pt x="4524229" y="283551"/>
                      <a:pt x="4531412" y="283551"/>
                    </a:cubicBezTo>
                    <a:close/>
                    <a:moveTo>
                      <a:pt x="601114" y="283551"/>
                    </a:moveTo>
                    <a:lnTo>
                      <a:pt x="700847" y="283551"/>
                    </a:lnTo>
                    <a:cubicBezTo>
                      <a:pt x="715214" y="283551"/>
                      <a:pt x="726862" y="293508"/>
                      <a:pt x="726862" y="305790"/>
                    </a:cubicBezTo>
                    <a:lnTo>
                      <a:pt x="726861" y="305790"/>
                    </a:lnTo>
                    <a:cubicBezTo>
                      <a:pt x="726861" y="318071"/>
                      <a:pt x="715213" y="328028"/>
                      <a:pt x="700846" y="328028"/>
                    </a:cubicBezTo>
                    <a:lnTo>
                      <a:pt x="601114" y="328028"/>
                    </a:lnTo>
                    <a:cubicBezTo>
                      <a:pt x="593931" y="328028"/>
                      <a:pt x="587427" y="325539"/>
                      <a:pt x="582719" y="321514"/>
                    </a:cubicBezTo>
                    <a:lnTo>
                      <a:pt x="575099" y="305789"/>
                    </a:lnTo>
                    <a:lnTo>
                      <a:pt x="582719" y="290065"/>
                    </a:lnTo>
                    <a:cubicBezTo>
                      <a:pt x="587427" y="286040"/>
                      <a:pt x="593931" y="283551"/>
                      <a:pt x="601114" y="283551"/>
                    </a:cubicBezTo>
                    <a:close/>
                    <a:moveTo>
                      <a:pt x="3180749" y="281694"/>
                    </a:moveTo>
                    <a:lnTo>
                      <a:pt x="3276143" y="281694"/>
                    </a:lnTo>
                    <a:cubicBezTo>
                      <a:pt x="3306079" y="281694"/>
                      <a:pt x="3330344" y="302437"/>
                      <a:pt x="3330344" y="328026"/>
                    </a:cubicBezTo>
                    <a:cubicBezTo>
                      <a:pt x="3330344" y="353614"/>
                      <a:pt x="3306079" y="374358"/>
                      <a:pt x="3276143" y="374358"/>
                    </a:cubicBezTo>
                    <a:lnTo>
                      <a:pt x="3180749" y="374358"/>
                    </a:lnTo>
                    <a:cubicBezTo>
                      <a:pt x="3150814" y="374358"/>
                      <a:pt x="3126547" y="353614"/>
                      <a:pt x="3126547" y="328026"/>
                    </a:cubicBezTo>
                    <a:cubicBezTo>
                      <a:pt x="3126547" y="302437"/>
                      <a:pt x="3150814" y="281694"/>
                      <a:pt x="3180749" y="281694"/>
                    </a:cubicBezTo>
                    <a:close/>
                    <a:moveTo>
                      <a:pt x="5889040" y="280492"/>
                    </a:moveTo>
                    <a:lnTo>
                      <a:pt x="5981401" y="280492"/>
                    </a:lnTo>
                    <a:cubicBezTo>
                      <a:pt x="5990022" y="280492"/>
                      <a:pt x="5997011" y="286467"/>
                      <a:pt x="5997011" y="293836"/>
                    </a:cubicBezTo>
                    <a:lnTo>
                      <a:pt x="5997010" y="293836"/>
                    </a:lnTo>
                    <a:cubicBezTo>
                      <a:pt x="5997010" y="301205"/>
                      <a:pt x="5990021" y="307179"/>
                      <a:pt x="5981400" y="307179"/>
                    </a:cubicBezTo>
                    <a:lnTo>
                      <a:pt x="5889040" y="307179"/>
                    </a:lnTo>
                    <a:cubicBezTo>
                      <a:pt x="5884730" y="307179"/>
                      <a:pt x="5880828" y="305685"/>
                      <a:pt x="5878003" y="303270"/>
                    </a:cubicBezTo>
                    <a:lnTo>
                      <a:pt x="5873431" y="293835"/>
                    </a:lnTo>
                    <a:lnTo>
                      <a:pt x="5878003" y="284401"/>
                    </a:lnTo>
                    <a:cubicBezTo>
                      <a:pt x="5880828" y="281987"/>
                      <a:pt x="5884730" y="280492"/>
                      <a:pt x="5889040" y="280492"/>
                    </a:cubicBezTo>
                    <a:close/>
                    <a:moveTo>
                      <a:pt x="1958742" y="280492"/>
                    </a:moveTo>
                    <a:lnTo>
                      <a:pt x="2051103" y="280492"/>
                    </a:lnTo>
                    <a:cubicBezTo>
                      <a:pt x="2059723" y="280492"/>
                      <a:pt x="2066712" y="286467"/>
                      <a:pt x="2066712" y="293836"/>
                    </a:cubicBezTo>
                    <a:cubicBezTo>
                      <a:pt x="2066712" y="301205"/>
                      <a:pt x="2059723" y="307179"/>
                      <a:pt x="2051102" y="307179"/>
                    </a:cubicBezTo>
                    <a:lnTo>
                      <a:pt x="1958742" y="307179"/>
                    </a:lnTo>
                    <a:cubicBezTo>
                      <a:pt x="1954432" y="307179"/>
                      <a:pt x="1950529" y="305685"/>
                      <a:pt x="1947706" y="303270"/>
                    </a:cubicBezTo>
                    <a:lnTo>
                      <a:pt x="1943132" y="293835"/>
                    </a:lnTo>
                    <a:lnTo>
                      <a:pt x="1947706" y="284401"/>
                    </a:lnTo>
                    <a:cubicBezTo>
                      <a:pt x="1950529" y="281987"/>
                      <a:pt x="1954432" y="280492"/>
                      <a:pt x="1958742" y="280492"/>
                    </a:cubicBezTo>
                    <a:close/>
                    <a:moveTo>
                      <a:pt x="6282107" y="274285"/>
                    </a:moveTo>
                    <a:lnTo>
                      <a:pt x="6315022" y="274285"/>
                    </a:lnTo>
                    <a:lnTo>
                      <a:pt x="6345980" y="349347"/>
                    </a:lnTo>
                    <a:lnTo>
                      <a:pt x="6340645" y="350268"/>
                    </a:lnTo>
                    <a:lnTo>
                      <a:pt x="6282107" y="350268"/>
                    </a:lnTo>
                    <a:cubicBezTo>
                      <a:pt x="6257561" y="350268"/>
                      <a:pt x="6237662" y="333259"/>
                      <a:pt x="6237662" y="312277"/>
                    </a:cubicBezTo>
                    <a:cubicBezTo>
                      <a:pt x="6237662" y="291294"/>
                      <a:pt x="6257561" y="274285"/>
                      <a:pt x="6282107" y="274285"/>
                    </a:cubicBezTo>
                    <a:close/>
                    <a:moveTo>
                      <a:pt x="2351810" y="274285"/>
                    </a:moveTo>
                    <a:lnTo>
                      <a:pt x="2384724" y="274285"/>
                    </a:lnTo>
                    <a:lnTo>
                      <a:pt x="2415683" y="349347"/>
                    </a:lnTo>
                    <a:lnTo>
                      <a:pt x="2410348" y="350268"/>
                    </a:lnTo>
                    <a:lnTo>
                      <a:pt x="2387088" y="350268"/>
                    </a:lnTo>
                    <a:lnTo>
                      <a:pt x="2384594" y="355415"/>
                    </a:lnTo>
                    <a:lnTo>
                      <a:pt x="2376714" y="358204"/>
                    </a:lnTo>
                    <a:lnTo>
                      <a:pt x="2373441" y="350268"/>
                    </a:lnTo>
                    <a:lnTo>
                      <a:pt x="2351810" y="350268"/>
                    </a:lnTo>
                    <a:cubicBezTo>
                      <a:pt x="2327263" y="350268"/>
                      <a:pt x="2307365" y="333259"/>
                      <a:pt x="2307365" y="312277"/>
                    </a:cubicBezTo>
                    <a:cubicBezTo>
                      <a:pt x="2307365" y="301786"/>
                      <a:pt x="2312340" y="292287"/>
                      <a:pt x="2320382" y="285412"/>
                    </a:cubicBezTo>
                    <a:lnTo>
                      <a:pt x="2343339" y="277284"/>
                    </a:lnTo>
                    <a:lnTo>
                      <a:pt x="2342560" y="275395"/>
                    </a:lnTo>
                    <a:lnTo>
                      <a:pt x="2348674" y="275395"/>
                    </a:lnTo>
                    <a:close/>
                    <a:moveTo>
                      <a:pt x="4702688" y="272432"/>
                    </a:moveTo>
                    <a:lnTo>
                      <a:pt x="4802419" y="272432"/>
                    </a:lnTo>
                    <a:cubicBezTo>
                      <a:pt x="4816788" y="272432"/>
                      <a:pt x="4828436" y="282389"/>
                      <a:pt x="4828436" y="294670"/>
                    </a:cubicBezTo>
                    <a:cubicBezTo>
                      <a:pt x="4828436" y="306952"/>
                      <a:pt x="4816787" y="316908"/>
                      <a:pt x="4802419" y="316908"/>
                    </a:cubicBezTo>
                    <a:lnTo>
                      <a:pt x="4702688" y="316908"/>
                    </a:lnTo>
                    <a:cubicBezTo>
                      <a:pt x="4695504" y="316908"/>
                      <a:pt x="4689000" y="314419"/>
                      <a:pt x="4684293" y="310395"/>
                    </a:cubicBezTo>
                    <a:lnTo>
                      <a:pt x="4676672" y="294670"/>
                    </a:lnTo>
                    <a:lnTo>
                      <a:pt x="4684293" y="278945"/>
                    </a:lnTo>
                    <a:cubicBezTo>
                      <a:pt x="4689000" y="274920"/>
                      <a:pt x="4695504" y="272432"/>
                      <a:pt x="4702688" y="272432"/>
                    </a:cubicBezTo>
                    <a:close/>
                    <a:moveTo>
                      <a:pt x="772390" y="272432"/>
                    </a:moveTo>
                    <a:lnTo>
                      <a:pt x="872122" y="272432"/>
                    </a:lnTo>
                    <a:cubicBezTo>
                      <a:pt x="886490" y="272432"/>
                      <a:pt x="898138" y="282389"/>
                      <a:pt x="898138" y="294670"/>
                    </a:cubicBezTo>
                    <a:cubicBezTo>
                      <a:pt x="898138" y="306952"/>
                      <a:pt x="886490" y="316908"/>
                      <a:pt x="872122" y="316908"/>
                    </a:cubicBezTo>
                    <a:lnTo>
                      <a:pt x="772390" y="316908"/>
                    </a:lnTo>
                    <a:cubicBezTo>
                      <a:pt x="765207" y="316908"/>
                      <a:pt x="758702" y="314419"/>
                      <a:pt x="753995" y="310395"/>
                    </a:cubicBezTo>
                    <a:lnTo>
                      <a:pt x="746375" y="294670"/>
                    </a:lnTo>
                    <a:lnTo>
                      <a:pt x="753995" y="278945"/>
                    </a:lnTo>
                    <a:cubicBezTo>
                      <a:pt x="758702" y="274920"/>
                      <a:pt x="765207" y="272432"/>
                      <a:pt x="772390" y="272432"/>
                    </a:cubicBezTo>
                    <a:close/>
                    <a:moveTo>
                      <a:pt x="3363949" y="272429"/>
                    </a:moveTo>
                    <a:lnTo>
                      <a:pt x="3379126" y="272429"/>
                    </a:lnTo>
                    <a:cubicBezTo>
                      <a:pt x="3391698" y="272429"/>
                      <a:pt x="3401889" y="281140"/>
                      <a:pt x="3401889" y="291888"/>
                    </a:cubicBezTo>
                    <a:cubicBezTo>
                      <a:pt x="3401889" y="302635"/>
                      <a:pt x="3391698" y="311346"/>
                      <a:pt x="3379126" y="311346"/>
                    </a:cubicBezTo>
                    <a:lnTo>
                      <a:pt x="3363949" y="311346"/>
                    </a:lnTo>
                    <a:cubicBezTo>
                      <a:pt x="3351376" y="311346"/>
                      <a:pt x="3341185" y="302635"/>
                      <a:pt x="3341185" y="291888"/>
                    </a:cubicBezTo>
                    <a:cubicBezTo>
                      <a:pt x="3341185" y="281140"/>
                      <a:pt x="3351376" y="272429"/>
                      <a:pt x="3363949" y="272429"/>
                    </a:cubicBezTo>
                    <a:close/>
                    <a:moveTo>
                      <a:pt x="3443084" y="268722"/>
                    </a:moveTo>
                    <a:lnTo>
                      <a:pt x="3499451" y="268722"/>
                    </a:lnTo>
                    <a:cubicBezTo>
                      <a:pt x="3512623" y="268722"/>
                      <a:pt x="3523301" y="277849"/>
                      <a:pt x="3523301" y="289108"/>
                    </a:cubicBezTo>
                    <a:cubicBezTo>
                      <a:pt x="3523301" y="300367"/>
                      <a:pt x="3512623" y="309495"/>
                      <a:pt x="3499451" y="309495"/>
                    </a:cubicBezTo>
                    <a:lnTo>
                      <a:pt x="3443084" y="309495"/>
                    </a:lnTo>
                    <a:cubicBezTo>
                      <a:pt x="3429912" y="309495"/>
                      <a:pt x="3419234" y="300367"/>
                      <a:pt x="3419234" y="289108"/>
                    </a:cubicBezTo>
                    <a:cubicBezTo>
                      <a:pt x="3419234" y="277849"/>
                      <a:pt x="3429912" y="268722"/>
                      <a:pt x="3443084" y="268722"/>
                    </a:cubicBezTo>
                    <a:close/>
                    <a:moveTo>
                      <a:pt x="2467461" y="263162"/>
                    </a:moveTo>
                    <a:lnTo>
                      <a:pt x="2562855" y="263162"/>
                    </a:lnTo>
                    <a:cubicBezTo>
                      <a:pt x="2592790" y="263162"/>
                      <a:pt x="2617056" y="283905"/>
                      <a:pt x="2617056" y="309493"/>
                    </a:cubicBezTo>
                    <a:cubicBezTo>
                      <a:pt x="2617056" y="335082"/>
                      <a:pt x="2592790" y="355825"/>
                      <a:pt x="2562855" y="355825"/>
                    </a:cubicBezTo>
                    <a:lnTo>
                      <a:pt x="2467461" y="355825"/>
                    </a:lnTo>
                    <a:cubicBezTo>
                      <a:pt x="2437527" y="355825"/>
                      <a:pt x="2413260" y="335082"/>
                      <a:pt x="2413260" y="309493"/>
                    </a:cubicBezTo>
                    <a:cubicBezTo>
                      <a:pt x="2413260" y="283905"/>
                      <a:pt x="2437527" y="263162"/>
                      <a:pt x="2467461" y="263162"/>
                    </a:cubicBezTo>
                    <a:close/>
                    <a:moveTo>
                      <a:pt x="3558423" y="262421"/>
                    </a:moveTo>
                    <a:lnTo>
                      <a:pt x="3657286" y="262421"/>
                    </a:lnTo>
                    <a:cubicBezTo>
                      <a:pt x="3661596" y="262421"/>
                      <a:pt x="3665499" y="263914"/>
                      <a:pt x="3668324" y="266329"/>
                    </a:cubicBezTo>
                    <a:lnTo>
                      <a:pt x="3672896" y="275764"/>
                    </a:lnTo>
                    <a:lnTo>
                      <a:pt x="3668324" y="285199"/>
                    </a:lnTo>
                    <a:cubicBezTo>
                      <a:pt x="3665499" y="287614"/>
                      <a:pt x="3661596" y="289108"/>
                      <a:pt x="3657286" y="289108"/>
                    </a:cubicBezTo>
                    <a:lnTo>
                      <a:pt x="3558423" y="289108"/>
                    </a:lnTo>
                    <a:cubicBezTo>
                      <a:pt x="3549802" y="289108"/>
                      <a:pt x="3542813" y="283133"/>
                      <a:pt x="3542813" y="275764"/>
                    </a:cubicBezTo>
                    <a:lnTo>
                      <a:pt x="3542814" y="275764"/>
                    </a:lnTo>
                    <a:cubicBezTo>
                      <a:pt x="3542814" y="268395"/>
                      <a:pt x="3549803" y="262421"/>
                      <a:pt x="3558423" y="262421"/>
                    </a:cubicBezTo>
                    <a:close/>
                    <a:moveTo>
                      <a:pt x="6068555" y="257605"/>
                    </a:moveTo>
                    <a:lnTo>
                      <a:pt x="6163949" y="257605"/>
                    </a:lnTo>
                    <a:cubicBezTo>
                      <a:pt x="6193883" y="257605"/>
                      <a:pt x="6218150" y="278348"/>
                      <a:pt x="6218150" y="303937"/>
                    </a:cubicBezTo>
                    <a:cubicBezTo>
                      <a:pt x="6218150" y="329525"/>
                      <a:pt x="6193883" y="350268"/>
                      <a:pt x="6163949" y="350268"/>
                    </a:cubicBezTo>
                    <a:lnTo>
                      <a:pt x="6068555" y="350268"/>
                    </a:lnTo>
                    <a:cubicBezTo>
                      <a:pt x="6038620" y="350268"/>
                      <a:pt x="6014353" y="329525"/>
                      <a:pt x="6014353" y="303937"/>
                    </a:cubicBezTo>
                    <a:cubicBezTo>
                      <a:pt x="6014353" y="278348"/>
                      <a:pt x="6038620" y="257605"/>
                      <a:pt x="6068555" y="257605"/>
                    </a:cubicBezTo>
                    <a:close/>
                    <a:moveTo>
                      <a:pt x="2138257" y="257605"/>
                    </a:moveTo>
                    <a:lnTo>
                      <a:pt x="2233651" y="257605"/>
                    </a:lnTo>
                    <a:cubicBezTo>
                      <a:pt x="2263586" y="257605"/>
                      <a:pt x="2287853" y="278348"/>
                      <a:pt x="2287853" y="303937"/>
                    </a:cubicBezTo>
                    <a:cubicBezTo>
                      <a:pt x="2287853" y="329525"/>
                      <a:pt x="2263586" y="350268"/>
                      <a:pt x="2233651" y="350268"/>
                    </a:cubicBezTo>
                    <a:lnTo>
                      <a:pt x="2138257" y="350268"/>
                    </a:lnTo>
                    <a:cubicBezTo>
                      <a:pt x="2108323" y="350268"/>
                      <a:pt x="2084057" y="329525"/>
                      <a:pt x="2084057" y="303937"/>
                    </a:cubicBezTo>
                    <a:cubicBezTo>
                      <a:pt x="2084057" y="278348"/>
                      <a:pt x="2108323" y="257605"/>
                      <a:pt x="2138257" y="257605"/>
                    </a:cubicBezTo>
                    <a:close/>
                    <a:moveTo>
                      <a:pt x="5568820" y="255753"/>
                    </a:moveTo>
                    <a:lnTo>
                      <a:pt x="5627357" y="255753"/>
                    </a:lnTo>
                    <a:cubicBezTo>
                      <a:pt x="5651904" y="255753"/>
                      <a:pt x="5671801" y="272761"/>
                      <a:pt x="5671801" y="293744"/>
                    </a:cubicBezTo>
                    <a:cubicBezTo>
                      <a:pt x="5671801" y="314726"/>
                      <a:pt x="5651904" y="331735"/>
                      <a:pt x="5627357" y="331735"/>
                    </a:cubicBezTo>
                    <a:lnTo>
                      <a:pt x="5568820" y="331735"/>
                    </a:lnTo>
                    <a:cubicBezTo>
                      <a:pt x="5544273" y="331735"/>
                      <a:pt x="5524375" y="314726"/>
                      <a:pt x="5524375" y="293744"/>
                    </a:cubicBezTo>
                    <a:cubicBezTo>
                      <a:pt x="5524375" y="272761"/>
                      <a:pt x="5544273" y="255753"/>
                      <a:pt x="5568820" y="255753"/>
                    </a:cubicBezTo>
                    <a:close/>
                    <a:moveTo>
                      <a:pt x="1638522" y="255753"/>
                    </a:moveTo>
                    <a:lnTo>
                      <a:pt x="1697060" y="255753"/>
                    </a:lnTo>
                    <a:cubicBezTo>
                      <a:pt x="1721606" y="255753"/>
                      <a:pt x="1741504" y="272761"/>
                      <a:pt x="1741504" y="293744"/>
                    </a:cubicBezTo>
                    <a:cubicBezTo>
                      <a:pt x="1741504" y="314726"/>
                      <a:pt x="1721606" y="331735"/>
                      <a:pt x="1697060" y="331735"/>
                    </a:cubicBezTo>
                    <a:lnTo>
                      <a:pt x="1638522" y="331735"/>
                    </a:lnTo>
                    <a:cubicBezTo>
                      <a:pt x="1613975" y="331735"/>
                      <a:pt x="1594077" y="314726"/>
                      <a:pt x="1594077" y="293744"/>
                    </a:cubicBezTo>
                    <a:cubicBezTo>
                      <a:pt x="1594077" y="272761"/>
                      <a:pt x="1613975" y="255753"/>
                      <a:pt x="1638522" y="255753"/>
                    </a:cubicBezTo>
                    <a:close/>
                    <a:moveTo>
                      <a:pt x="2650660" y="253896"/>
                    </a:moveTo>
                    <a:lnTo>
                      <a:pt x="2665838" y="253896"/>
                    </a:lnTo>
                    <a:cubicBezTo>
                      <a:pt x="2678409" y="253896"/>
                      <a:pt x="2688601" y="262608"/>
                      <a:pt x="2688601" y="273355"/>
                    </a:cubicBezTo>
                    <a:cubicBezTo>
                      <a:pt x="2688601" y="284103"/>
                      <a:pt x="2678409" y="292814"/>
                      <a:pt x="2665838" y="292814"/>
                    </a:cubicBezTo>
                    <a:lnTo>
                      <a:pt x="2650660" y="292814"/>
                    </a:lnTo>
                    <a:cubicBezTo>
                      <a:pt x="2638087" y="292814"/>
                      <a:pt x="2627896" y="284103"/>
                      <a:pt x="2627896" y="273355"/>
                    </a:cubicBezTo>
                    <a:cubicBezTo>
                      <a:pt x="2627896" y="262608"/>
                      <a:pt x="2638087" y="253896"/>
                      <a:pt x="2650660" y="253896"/>
                    </a:cubicBezTo>
                    <a:close/>
                    <a:moveTo>
                      <a:pt x="2729795" y="250189"/>
                    </a:moveTo>
                    <a:lnTo>
                      <a:pt x="2786164" y="250189"/>
                    </a:lnTo>
                    <a:cubicBezTo>
                      <a:pt x="2799335" y="250189"/>
                      <a:pt x="2810013" y="259316"/>
                      <a:pt x="2810013" y="270575"/>
                    </a:cubicBezTo>
                    <a:cubicBezTo>
                      <a:pt x="2810013" y="281835"/>
                      <a:pt x="2799335" y="290962"/>
                      <a:pt x="2786164" y="290962"/>
                    </a:cubicBezTo>
                    <a:lnTo>
                      <a:pt x="2729795" y="290962"/>
                    </a:lnTo>
                    <a:cubicBezTo>
                      <a:pt x="2716625" y="290962"/>
                      <a:pt x="2705947" y="281835"/>
                      <a:pt x="2705947" y="270575"/>
                    </a:cubicBezTo>
                    <a:cubicBezTo>
                      <a:pt x="2705947" y="259316"/>
                      <a:pt x="2716625" y="250189"/>
                      <a:pt x="2729795" y="250189"/>
                    </a:cubicBezTo>
                    <a:close/>
                    <a:moveTo>
                      <a:pt x="5772617" y="244633"/>
                    </a:moveTo>
                    <a:lnTo>
                      <a:pt x="5787794" y="244633"/>
                    </a:lnTo>
                    <a:cubicBezTo>
                      <a:pt x="5800366" y="244633"/>
                      <a:pt x="5810558" y="253344"/>
                      <a:pt x="5810558" y="264092"/>
                    </a:cubicBezTo>
                    <a:cubicBezTo>
                      <a:pt x="5810558" y="274839"/>
                      <a:pt x="5800366" y="283550"/>
                      <a:pt x="5787794" y="283550"/>
                    </a:cubicBezTo>
                    <a:lnTo>
                      <a:pt x="5772617" y="283550"/>
                    </a:lnTo>
                    <a:cubicBezTo>
                      <a:pt x="5760043" y="283550"/>
                      <a:pt x="5749852" y="274839"/>
                      <a:pt x="5749852" y="264092"/>
                    </a:cubicBezTo>
                    <a:cubicBezTo>
                      <a:pt x="5749852" y="253344"/>
                      <a:pt x="5760043" y="244633"/>
                      <a:pt x="5772617" y="244633"/>
                    </a:cubicBezTo>
                    <a:close/>
                    <a:moveTo>
                      <a:pt x="1842319" y="244633"/>
                    </a:moveTo>
                    <a:lnTo>
                      <a:pt x="1857496" y="244633"/>
                    </a:lnTo>
                    <a:cubicBezTo>
                      <a:pt x="1870068" y="244633"/>
                      <a:pt x="1880259" y="253344"/>
                      <a:pt x="1880259" y="264092"/>
                    </a:cubicBezTo>
                    <a:cubicBezTo>
                      <a:pt x="1880259" y="274839"/>
                      <a:pt x="1870068" y="283550"/>
                      <a:pt x="1857496" y="283550"/>
                    </a:cubicBezTo>
                    <a:lnTo>
                      <a:pt x="1842319" y="283550"/>
                    </a:lnTo>
                    <a:cubicBezTo>
                      <a:pt x="1829746" y="283550"/>
                      <a:pt x="1819555" y="274839"/>
                      <a:pt x="1819555" y="264092"/>
                    </a:cubicBezTo>
                    <a:cubicBezTo>
                      <a:pt x="1819555" y="253344"/>
                      <a:pt x="1829746" y="244633"/>
                      <a:pt x="1842319" y="244633"/>
                    </a:cubicBezTo>
                    <a:close/>
                    <a:moveTo>
                      <a:pt x="5025724" y="244632"/>
                    </a:moveTo>
                    <a:lnTo>
                      <a:pt x="5138461" y="244632"/>
                    </a:lnTo>
                    <a:cubicBezTo>
                      <a:pt x="5151632" y="244632"/>
                      <a:pt x="5162310" y="253759"/>
                      <a:pt x="5162310" y="265018"/>
                    </a:cubicBezTo>
                    <a:cubicBezTo>
                      <a:pt x="5162310" y="276277"/>
                      <a:pt x="5151632" y="285405"/>
                      <a:pt x="5138461" y="285405"/>
                    </a:cubicBezTo>
                    <a:lnTo>
                      <a:pt x="5025724" y="285405"/>
                    </a:lnTo>
                    <a:cubicBezTo>
                      <a:pt x="5012552" y="285405"/>
                      <a:pt x="5001874" y="276277"/>
                      <a:pt x="5001874" y="265018"/>
                    </a:cubicBezTo>
                    <a:cubicBezTo>
                      <a:pt x="5001874" y="253759"/>
                      <a:pt x="5012552" y="244632"/>
                      <a:pt x="5025724" y="244632"/>
                    </a:cubicBezTo>
                    <a:close/>
                    <a:moveTo>
                      <a:pt x="1095426" y="244632"/>
                    </a:moveTo>
                    <a:lnTo>
                      <a:pt x="1208164" y="244632"/>
                    </a:lnTo>
                    <a:cubicBezTo>
                      <a:pt x="1221334" y="244632"/>
                      <a:pt x="1232012" y="253759"/>
                      <a:pt x="1232012" y="265018"/>
                    </a:cubicBezTo>
                    <a:cubicBezTo>
                      <a:pt x="1232012" y="276277"/>
                      <a:pt x="1221334" y="285405"/>
                      <a:pt x="1208164" y="285405"/>
                    </a:cubicBezTo>
                    <a:lnTo>
                      <a:pt x="1095426" y="285405"/>
                    </a:lnTo>
                    <a:cubicBezTo>
                      <a:pt x="1082254" y="285405"/>
                      <a:pt x="1071577" y="276277"/>
                      <a:pt x="1071577" y="265018"/>
                    </a:cubicBezTo>
                    <a:cubicBezTo>
                      <a:pt x="1071577" y="253759"/>
                      <a:pt x="1082254" y="244632"/>
                      <a:pt x="1095426" y="244632"/>
                    </a:cubicBezTo>
                    <a:close/>
                    <a:moveTo>
                      <a:pt x="2845135" y="243888"/>
                    </a:moveTo>
                    <a:lnTo>
                      <a:pt x="2943999" y="243888"/>
                    </a:lnTo>
                    <a:cubicBezTo>
                      <a:pt x="2948309" y="243888"/>
                      <a:pt x="2952210" y="245382"/>
                      <a:pt x="2955036" y="247797"/>
                    </a:cubicBezTo>
                    <a:lnTo>
                      <a:pt x="2959608" y="257232"/>
                    </a:lnTo>
                    <a:lnTo>
                      <a:pt x="2955036" y="266666"/>
                    </a:lnTo>
                    <a:cubicBezTo>
                      <a:pt x="2952210" y="269081"/>
                      <a:pt x="2948309" y="270575"/>
                      <a:pt x="2943999" y="270575"/>
                    </a:cubicBezTo>
                    <a:lnTo>
                      <a:pt x="2845134" y="270575"/>
                    </a:lnTo>
                    <a:cubicBezTo>
                      <a:pt x="2836513" y="270575"/>
                      <a:pt x="2829525" y="264601"/>
                      <a:pt x="2829525" y="257232"/>
                    </a:cubicBezTo>
                    <a:cubicBezTo>
                      <a:pt x="2829525" y="249862"/>
                      <a:pt x="2836514" y="243888"/>
                      <a:pt x="2845135" y="243888"/>
                    </a:cubicBezTo>
                    <a:close/>
                    <a:moveTo>
                      <a:pt x="5974788" y="239535"/>
                    </a:moveTo>
                    <a:lnTo>
                      <a:pt x="5998092" y="239535"/>
                    </a:lnTo>
                    <a:cubicBezTo>
                      <a:pt x="6007373" y="239535"/>
                      <a:pt x="6014895" y="245965"/>
                      <a:pt x="6014895" y="253898"/>
                    </a:cubicBezTo>
                    <a:cubicBezTo>
                      <a:pt x="6014895" y="261830"/>
                      <a:pt x="6007373" y="268261"/>
                      <a:pt x="5998092" y="268261"/>
                    </a:cubicBezTo>
                    <a:lnTo>
                      <a:pt x="5974788" y="268261"/>
                    </a:lnTo>
                    <a:cubicBezTo>
                      <a:pt x="5965508" y="268261"/>
                      <a:pt x="5957985" y="261830"/>
                      <a:pt x="5957985" y="253898"/>
                    </a:cubicBezTo>
                    <a:cubicBezTo>
                      <a:pt x="5957985" y="245965"/>
                      <a:pt x="5965508" y="239535"/>
                      <a:pt x="5974788" y="239535"/>
                    </a:cubicBezTo>
                    <a:close/>
                    <a:moveTo>
                      <a:pt x="2044490" y="239535"/>
                    </a:moveTo>
                    <a:lnTo>
                      <a:pt x="2067795" y="239535"/>
                    </a:lnTo>
                    <a:cubicBezTo>
                      <a:pt x="2077075" y="239535"/>
                      <a:pt x="2084598" y="245965"/>
                      <a:pt x="2084598" y="253898"/>
                    </a:cubicBezTo>
                    <a:cubicBezTo>
                      <a:pt x="2084598" y="261830"/>
                      <a:pt x="2077075" y="268261"/>
                      <a:pt x="2067795" y="268261"/>
                    </a:cubicBezTo>
                    <a:lnTo>
                      <a:pt x="2044490" y="268261"/>
                    </a:lnTo>
                    <a:cubicBezTo>
                      <a:pt x="2035210" y="268261"/>
                      <a:pt x="2027687" y="261830"/>
                      <a:pt x="2027687" y="253898"/>
                    </a:cubicBezTo>
                    <a:cubicBezTo>
                      <a:pt x="2027687" y="245965"/>
                      <a:pt x="2035210" y="239535"/>
                      <a:pt x="2044490" y="239535"/>
                    </a:cubicBezTo>
                    <a:close/>
                    <a:moveTo>
                      <a:pt x="5355267" y="239073"/>
                    </a:moveTo>
                    <a:lnTo>
                      <a:pt x="5450661" y="239073"/>
                    </a:lnTo>
                    <a:cubicBezTo>
                      <a:pt x="5480596" y="239073"/>
                      <a:pt x="5504862" y="259816"/>
                      <a:pt x="5504862" y="285405"/>
                    </a:cubicBezTo>
                    <a:cubicBezTo>
                      <a:pt x="5504862" y="310993"/>
                      <a:pt x="5480596" y="331736"/>
                      <a:pt x="5450661" y="331736"/>
                    </a:cubicBezTo>
                    <a:lnTo>
                      <a:pt x="5355267" y="331736"/>
                    </a:lnTo>
                    <a:cubicBezTo>
                      <a:pt x="5325331" y="331736"/>
                      <a:pt x="5301066" y="310993"/>
                      <a:pt x="5301066" y="285405"/>
                    </a:cubicBezTo>
                    <a:cubicBezTo>
                      <a:pt x="5301066" y="259816"/>
                      <a:pt x="5325331" y="239073"/>
                      <a:pt x="5355267" y="239073"/>
                    </a:cubicBezTo>
                    <a:close/>
                    <a:moveTo>
                      <a:pt x="1424969" y="239073"/>
                    </a:moveTo>
                    <a:lnTo>
                      <a:pt x="1520363" y="239073"/>
                    </a:lnTo>
                    <a:cubicBezTo>
                      <a:pt x="1550298" y="239073"/>
                      <a:pt x="1574564" y="259816"/>
                      <a:pt x="1574564" y="285405"/>
                    </a:cubicBezTo>
                    <a:cubicBezTo>
                      <a:pt x="1574564" y="310993"/>
                      <a:pt x="1550298" y="331736"/>
                      <a:pt x="1520363" y="331736"/>
                    </a:cubicBezTo>
                    <a:lnTo>
                      <a:pt x="1424969" y="331736"/>
                    </a:lnTo>
                    <a:cubicBezTo>
                      <a:pt x="1395034" y="331736"/>
                      <a:pt x="1370768" y="310993"/>
                      <a:pt x="1370768" y="285405"/>
                    </a:cubicBezTo>
                    <a:cubicBezTo>
                      <a:pt x="1370768" y="259816"/>
                      <a:pt x="1395034" y="239073"/>
                      <a:pt x="1424969" y="239073"/>
                    </a:cubicBezTo>
                    <a:close/>
                    <a:moveTo>
                      <a:pt x="3935226" y="237216"/>
                    </a:moveTo>
                    <a:lnTo>
                      <a:pt x="4047962" y="237216"/>
                    </a:lnTo>
                    <a:cubicBezTo>
                      <a:pt x="4061133" y="237216"/>
                      <a:pt x="4071812" y="246343"/>
                      <a:pt x="4071812" y="257602"/>
                    </a:cubicBezTo>
                    <a:cubicBezTo>
                      <a:pt x="4071812" y="268861"/>
                      <a:pt x="4061133" y="277989"/>
                      <a:pt x="4047962" y="277989"/>
                    </a:cubicBezTo>
                    <a:lnTo>
                      <a:pt x="3935226" y="277989"/>
                    </a:lnTo>
                    <a:cubicBezTo>
                      <a:pt x="3922053" y="277989"/>
                      <a:pt x="3911376" y="268861"/>
                      <a:pt x="3911376" y="257602"/>
                    </a:cubicBezTo>
                    <a:cubicBezTo>
                      <a:pt x="3911376" y="246343"/>
                      <a:pt x="3922053" y="237216"/>
                      <a:pt x="3935226" y="237216"/>
                    </a:cubicBezTo>
                    <a:close/>
                    <a:moveTo>
                      <a:pt x="4856621" y="235367"/>
                    </a:moveTo>
                    <a:lnTo>
                      <a:pt x="4956350" y="235367"/>
                    </a:lnTo>
                    <a:cubicBezTo>
                      <a:pt x="4970719" y="235367"/>
                      <a:pt x="4982368" y="245324"/>
                      <a:pt x="4982368" y="257605"/>
                    </a:cubicBezTo>
                    <a:lnTo>
                      <a:pt x="4982367" y="257605"/>
                    </a:lnTo>
                    <a:cubicBezTo>
                      <a:pt x="4982367" y="269887"/>
                      <a:pt x="4970718" y="279844"/>
                      <a:pt x="4956350" y="279844"/>
                    </a:cubicBezTo>
                    <a:lnTo>
                      <a:pt x="4856621" y="279843"/>
                    </a:lnTo>
                    <a:cubicBezTo>
                      <a:pt x="4849437" y="279843"/>
                      <a:pt x="4842932" y="277353"/>
                      <a:pt x="4838224" y="273329"/>
                    </a:cubicBezTo>
                    <a:lnTo>
                      <a:pt x="4830604" y="257604"/>
                    </a:lnTo>
                    <a:lnTo>
                      <a:pt x="4838224" y="241880"/>
                    </a:lnTo>
                    <a:cubicBezTo>
                      <a:pt x="4842932" y="237855"/>
                      <a:pt x="4849437" y="235367"/>
                      <a:pt x="4856621" y="235367"/>
                    </a:cubicBezTo>
                    <a:close/>
                    <a:moveTo>
                      <a:pt x="926323" y="235367"/>
                    </a:moveTo>
                    <a:lnTo>
                      <a:pt x="1026053" y="235367"/>
                    </a:lnTo>
                    <a:cubicBezTo>
                      <a:pt x="1040421" y="235367"/>
                      <a:pt x="1052070" y="245324"/>
                      <a:pt x="1052070" y="257605"/>
                    </a:cubicBezTo>
                    <a:lnTo>
                      <a:pt x="1052069" y="257605"/>
                    </a:lnTo>
                    <a:cubicBezTo>
                      <a:pt x="1052069" y="269887"/>
                      <a:pt x="1040420" y="279844"/>
                      <a:pt x="1026053" y="279844"/>
                    </a:cubicBezTo>
                    <a:lnTo>
                      <a:pt x="926323" y="279843"/>
                    </a:lnTo>
                    <a:cubicBezTo>
                      <a:pt x="919139" y="279843"/>
                      <a:pt x="912635" y="277353"/>
                      <a:pt x="907926" y="273329"/>
                    </a:cubicBezTo>
                    <a:lnTo>
                      <a:pt x="900307" y="257604"/>
                    </a:lnTo>
                    <a:lnTo>
                      <a:pt x="907926" y="241880"/>
                    </a:lnTo>
                    <a:cubicBezTo>
                      <a:pt x="912635" y="237855"/>
                      <a:pt x="919139" y="235367"/>
                      <a:pt x="926323" y="235367"/>
                    </a:cubicBezTo>
                    <a:close/>
                    <a:moveTo>
                      <a:pt x="4674939" y="233512"/>
                    </a:moveTo>
                    <a:lnTo>
                      <a:pt x="4795483" y="233512"/>
                    </a:lnTo>
                    <a:cubicBezTo>
                      <a:pt x="4804104" y="233512"/>
                      <a:pt x="4811093" y="239486"/>
                      <a:pt x="4811093" y="246855"/>
                    </a:cubicBezTo>
                    <a:lnTo>
                      <a:pt x="4811092" y="246855"/>
                    </a:lnTo>
                    <a:cubicBezTo>
                      <a:pt x="4811092" y="254224"/>
                      <a:pt x="4804103" y="260199"/>
                      <a:pt x="4795482" y="260199"/>
                    </a:cubicBezTo>
                    <a:lnTo>
                      <a:pt x="4674939" y="260198"/>
                    </a:lnTo>
                    <a:cubicBezTo>
                      <a:pt x="4670628" y="260198"/>
                      <a:pt x="4666726" y="258705"/>
                      <a:pt x="4663901" y="256290"/>
                    </a:cubicBezTo>
                    <a:lnTo>
                      <a:pt x="4659329" y="246854"/>
                    </a:lnTo>
                    <a:lnTo>
                      <a:pt x="4663901" y="237420"/>
                    </a:lnTo>
                    <a:cubicBezTo>
                      <a:pt x="4666726" y="235006"/>
                      <a:pt x="4670628" y="233512"/>
                      <a:pt x="4674939" y="233512"/>
                    </a:cubicBezTo>
                    <a:close/>
                    <a:moveTo>
                      <a:pt x="744641" y="233512"/>
                    </a:moveTo>
                    <a:lnTo>
                      <a:pt x="865185" y="233512"/>
                    </a:lnTo>
                    <a:cubicBezTo>
                      <a:pt x="873806" y="233512"/>
                      <a:pt x="880796" y="239486"/>
                      <a:pt x="880796" y="246855"/>
                    </a:cubicBezTo>
                    <a:lnTo>
                      <a:pt x="880795" y="246855"/>
                    </a:lnTo>
                    <a:cubicBezTo>
                      <a:pt x="880795" y="254224"/>
                      <a:pt x="873805" y="260199"/>
                      <a:pt x="865184" y="260199"/>
                    </a:cubicBezTo>
                    <a:lnTo>
                      <a:pt x="744641" y="260198"/>
                    </a:lnTo>
                    <a:cubicBezTo>
                      <a:pt x="740330" y="260198"/>
                      <a:pt x="736428" y="258705"/>
                      <a:pt x="733604" y="256290"/>
                    </a:cubicBezTo>
                    <a:lnTo>
                      <a:pt x="729031" y="246854"/>
                    </a:lnTo>
                    <a:lnTo>
                      <a:pt x="733604" y="237420"/>
                    </a:lnTo>
                    <a:cubicBezTo>
                      <a:pt x="736428" y="235006"/>
                      <a:pt x="740330" y="233512"/>
                      <a:pt x="744641" y="233512"/>
                    </a:cubicBezTo>
                    <a:close/>
                    <a:moveTo>
                      <a:pt x="5699445" y="229343"/>
                    </a:moveTo>
                    <a:lnTo>
                      <a:pt x="5714622" y="229343"/>
                    </a:lnTo>
                    <a:cubicBezTo>
                      <a:pt x="5727195" y="229343"/>
                      <a:pt x="5737386" y="238055"/>
                      <a:pt x="5737386" y="248802"/>
                    </a:cubicBezTo>
                    <a:cubicBezTo>
                      <a:pt x="5737386" y="259550"/>
                      <a:pt x="5727195" y="268261"/>
                      <a:pt x="5714622" y="268261"/>
                    </a:cubicBezTo>
                    <a:lnTo>
                      <a:pt x="5699445" y="268261"/>
                    </a:lnTo>
                    <a:cubicBezTo>
                      <a:pt x="5686872" y="268261"/>
                      <a:pt x="5676681" y="259550"/>
                      <a:pt x="5676681" y="248802"/>
                    </a:cubicBezTo>
                    <a:cubicBezTo>
                      <a:pt x="5676681" y="238055"/>
                      <a:pt x="5686872" y="229343"/>
                      <a:pt x="5699445" y="229343"/>
                    </a:cubicBezTo>
                    <a:close/>
                    <a:moveTo>
                      <a:pt x="1769148" y="229343"/>
                    </a:moveTo>
                    <a:lnTo>
                      <a:pt x="1784324" y="229343"/>
                    </a:lnTo>
                    <a:cubicBezTo>
                      <a:pt x="1796896" y="229343"/>
                      <a:pt x="1807088" y="238055"/>
                      <a:pt x="1807088" y="248802"/>
                    </a:cubicBezTo>
                    <a:cubicBezTo>
                      <a:pt x="1807088" y="259550"/>
                      <a:pt x="1796896" y="268261"/>
                      <a:pt x="1784324" y="268261"/>
                    </a:cubicBezTo>
                    <a:lnTo>
                      <a:pt x="1769148" y="268261"/>
                    </a:lnTo>
                    <a:cubicBezTo>
                      <a:pt x="1756575" y="268261"/>
                      <a:pt x="1746383" y="259550"/>
                      <a:pt x="1746383" y="248802"/>
                    </a:cubicBezTo>
                    <a:cubicBezTo>
                      <a:pt x="1746383" y="238055"/>
                      <a:pt x="1756575" y="229343"/>
                      <a:pt x="1769148" y="229343"/>
                    </a:cubicBezTo>
                    <a:close/>
                    <a:moveTo>
                      <a:pt x="4414873" y="216832"/>
                    </a:moveTo>
                    <a:lnTo>
                      <a:pt x="4434936" y="216832"/>
                    </a:lnTo>
                    <a:cubicBezTo>
                      <a:pt x="4453495" y="216832"/>
                      <a:pt x="4468540" y="229693"/>
                      <a:pt x="4468540" y="245559"/>
                    </a:cubicBezTo>
                    <a:cubicBezTo>
                      <a:pt x="4468540" y="261423"/>
                      <a:pt x="4453495" y="274284"/>
                      <a:pt x="4434936" y="274284"/>
                    </a:cubicBezTo>
                    <a:lnTo>
                      <a:pt x="4406752" y="274284"/>
                    </a:lnTo>
                    <a:cubicBezTo>
                      <a:pt x="4402112" y="274284"/>
                      <a:pt x="4397692" y="273480"/>
                      <a:pt x="4393672" y="272027"/>
                    </a:cubicBezTo>
                    <a:lnTo>
                      <a:pt x="4392409" y="271299"/>
                    </a:lnTo>
                    <a:lnTo>
                      <a:pt x="4393471" y="268723"/>
                    </a:lnTo>
                    <a:lnTo>
                      <a:pt x="4344985" y="268723"/>
                    </a:lnTo>
                    <a:cubicBezTo>
                      <a:pt x="4331814" y="268723"/>
                      <a:pt x="4321137" y="259595"/>
                      <a:pt x="4321137" y="248336"/>
                    </a:cubicBezTo>
                    <a:cubicBezTo>
                      <a:pt x="4321137" y="237077"/>
                      <a:pt x="4331814" y="227950"/>
                      <a:pt x="4344985" y="227950"/>
                    </a:cubicBezTo>
                    <a:lnTo>
                      <a:pt x="4410288" y="227950"/>
                    </a:lnTo>
                    <a:close/>
                    <a:moveTo>
                      <a:pt x="484575" y="216832"/>
                    </a:moveTo>
                    <a:lnTo>
                      <a:pt x="504639" y="216832"/>
                    </a:lnTo>
                    <a:cubicBezTo>
                      <a:pt x="523198" y="216832"/>
                      <a:pt x="538243" y="229693"/>
                      <a:pt x="538243" y="245559"/>
                    </a:cubicBezTo>
                    <a:cubicBezTo>
                      <a:pt x="538243" y="261423"/>
                      <a:pt x="523198" y="274284"/>
                      <a:pt x="504639" y="274284"/>
                    </a:cubicBezTo>
                    <a:lnTo>
                      <a:pt x="476455" y="274284"/>
                    </a:lnTo>
                    <a:cubicBezTo>
                      <a:pt x="471815" y="274284"/>
                      <a:pt x="467394" y="273480"/>
                      <a:pt x="463374" y="272027"/>
                    </a:cubicBezTo>
                    <a:lnTo>
                      <a:pt x="462111" y="271299"/>
                    </a:lnTo>
                    <a:close/>
                    <a:moveTo>
                      <a:pt x="3422487" y="207564"/>
                    </a:moveTo>
                    <a:lnTo>
                      <a:pt x="3502704" y="207564"/>
                    </a:lnTo>
                    <a:cubicBezTo>
                      <a:pt x="3517671" y="207564"/>
                      <a:pt x="3529805" y="217937"/>
                      <a:pt x="3529805" y="230730"/>
                    </a:cubicBezTo>
                    <a:cubicBezTo>
                      <a:pt x="3529805" y="243525"/>
                      <a:pt x="3517671" y="253896"/>
                      <a:pt x="3502704" y="253896"/>
                    </a:cubicBezTo>
                    <a:lnTo>
                      <a:pt x="3422487" y="253896"/>
                    </a:lnTo>
                    <a:cubicBezTo>
                      <a:pt x="3407520" y="253896"/>
                      <a:pt x="3395386" y="243525"/>
                      <a:pt x="3395386" y="230730"/>
                    </a:cubicBezTo>
                    <a:cubicBezTo>
                      <a:pt x="3395386" y="217937"/>
                      <a:pt x="3407520" y="207564"/>
                      <a:pt x="3422487" y="207564"/>
                    </a:cubicBezTo>
                    <a:close/>
                    <a:moveTo>
                      <a:pt x="3056086" y="200152"/>
                    </a:moveTo>
                    <a:lnTo>
                      <a:pt x="3114624" y="200152"/>
                    </a:lnTo>
                    <a:cubicBezTo>
                      <a:pt x="3139171" y="200152"/>
                      <a:pt x="3159069" y="217160"/>
                      <a:pt x="3159069" y="238143"/>
                    </a:cubicBezTo>
                    <a:cubicBezTo>
                      <a:pt x="3159069" y="259126"/>
                      <a:pt x="3139171" y="276135"/>
                      <a:pt x="3114624" y="276135"/>
                    </a:cubicBezTo>
                    <a:lnTo>
                      <a:pt x="3056086" y="276135"/>
                    </a:lnTo>
                    <a:cubicBezTo>
                      <a:pt x="3031540" y="276135"/>
                      <a:pt x="3011641" y="259126"/>
                      <a:pt x="3011641" y="238143"/>
                    </a:cubicBezTo>
                    <a:cubicBezTo>
                      <a:pt x="3011641" y="217160"/>
                      <a:pt x="3031540" y="200152"/>
                      <a:pt x="3056086" y="200152"/>
                    </a:cubicBezTo>
                    <a:close/>
                    <a:moveTo>
                      <a:pt x="5219493" y="199690"/>
                    </a:moveTo>
                    <a:lnTo>
                      <a:pt x="5261225" y="199690"/>
                    </a:lnTo>
                    <a:cubicBezTo>
                      <a:pt x="5284275" y="199690"/>
                      <a:pt x="5302962" y="215662"/>
                      <a:pt x="5302962" y="235366"/>
                    </a:cubicBezTo>
                    <a:lnTo>
                      <a:pt x="5302961" y="235366"/>
                    </a:lnTo>
                    <a:cubicBezTo>
                      <a:pt x="5302961" y="255069"/>
                      <a:pt x="5284274" y="271042"/>
                      <a:pt x="5261224" y="271042"/>
                    </a:cubicBezTo>
                    <a:lnTo>
                      <a:pt x="5219493" y="271042"/>
                    </a:lnTo>
                    <a:cubicBezTo>
                      <a:pt x="5207968" y="271042"/>
                      <a:pt x="5197533" y="267049"/>
                      <a:pt x="5189981" y="260592"/>
                    </a:cubicBezTo>
                    <a:lnTo>
                      <a:pt x="5177756" y="235365"/>
                    </a:lnTo>
                    <a:lnTo>
                      <a:pt x="5189981" y="210139"/>
                    </a:lnTo>
                    <a:cubicBezTo>
                      <a:pt x="5197533" y="203683"/>
                      <a:pt x="5207968" y="199690"/>
                      <a:pt x="5219493" y="199690"/>
                    </a:cubicBezTo>
                    <a:close/>
                    <a:moveTo>
                      <a:pt x="1289195" y="199690"/>
                    </a:moveTo>
                    <a:lnTo>
                      <a:pt x="1330927" y="199690"/>
                    </a:lnTo>
                    <a:cubicBezTo>
                      <a:pt x="1353978" y="199690"/>
                      <a:pt x="1372664" y="215662"/>
                      <a:pt x="1372664" y="235366"/>
                    </a:cubicBezTo>
                    <a:lnTo>
                      <a:pt x="1372663" y="235366"/>
                    </a:lnTo>
                    <a:cubicBezTo>
                      <a:pt x="1372663" y="255069"/>
                      <a:pt x="1353977" y="271042"/>
                      <a:pt x="1330926" y="271042"/>
                    </a:cubicBezTo>
                    <a:lnTo>
                      <a:pt x="1289195" y="271042"/>
                    </a:lnTo>
                    <a:cubicBezTo>
                      <a:pt x="1277670" y="271042"/>
                      <a:pt x="1267236" y="267049"/>
                      <a:pt x="1259683" y="260592"/>
                    </a:cubicBezTo>
                    <a:lnTo>
                      <a:pt x="1247458" y="235365"/>
                    </a:lnTo>
                    <a:lnTo>
                      <a:pt x="1259683" y="210139"/>
                    </a:lnTo>
                    <a:cubicBezTo>
                      <a:pt x="1267236" y="203683"/>
                      <a:pt x="1277670" y="199690"/>
                      <a:pt x="1289195" y="199690"/>
                    </a:cubicBezTo>
                    <a:close/>
                    <a:moveTo>
                      <a:pt x="4863560" y="194593"/>
                    </a:moveTo>
                    <a:lnTo>
                      <a:pt x="4984104" y="194593"/>
                    </a:lnTo>
                    <a:cubicBezTo>
                      <a:pt x="4992724" y="194593"/>
                      <a:pt x="4999707" y="200568"/>
                      <a:pt x="4999707" y="207937"/>
                    </a:cubicBezTo>
                    <a:lnTo>
                      <a:pt x="4999707" y="207937"/>
                    </a:lnTo>
                    <a:cubicBezTo>
                      <a:pt x="4999707" y="215306"/>
                      <a:pt x="4992723" y="221280"/>
                      <a:pt x="4984102" y="221280"/>
                    </a:cubicBezTo>
                    <a:lnTo>
                      <a:pt x="4863560" y="221280"/>
                    </a:lnTo>
                    <a:cubicBezTo>
                      <a:pt x="4859249" y="221280"/>
                      <a:pt x="4855347" y="219787"/>
                      <a:pt x="4852522" y="217372"/>
                    </a:cubicBezTo>
                    <a:lnTo>
                      <a:pt x="4847949" y="207936"/>
                    </a:lnTo>
                    <a:lnTo>
                      <a:pt x="4852522" y="198501"/>
                    </a:lnTo>
                    <a:cubicBezTo>
                      <a:pt x="4855347" y="196087"/>
                      <a:pt x="4859249" y="194593"/>
                      <a:pt x="4863560" y="194593"/>
                    </a:cubicBezTo>
                    <a:close/>
                    <a:moveTo>
                      <a:pt x="933262" y="194593"/>
                    </a:moveTo>
                    <a:lnTo>
                      <a:pt x="1053806" y="194593"/>
                    </a:lnTo>
                    <a:cubicBezTo>
                      <a:pt x="1062426" y="194593"/>
                      <a:pt x="1069410" y="200568"/>
                      <a:pt x="1069410" y="207937"/>
                    </a:cubicBezTo>
                    <a:lnTo>
                      <a:pt x="1069409" y="207937"/>
                    </a:lnTo>
                    <a:cubicBezTo>
                      <a:pt x="1069409" y="215306"/>
                      <a:pt x="1062425" y="221280"/>
                      <a:pt x="1053804" y="221280"/>
                    </a:cubicBezTo>
                    <a:lnTo>
                      <a:pt x="933262" y="221280"/>
                    </a:lnTo>
                    <a:cubicBezTo>
                      <a:pt x="928951" y="221280"/>
                      <a:pt x="925049" y="219787"/>
                      <a:pt x="922224" y="217372"/>
                    </a:cubicBezTo>
                    <a:lnTo>
                      <a:pt x="917652" y="207936"/>
                    </a:lnTo>
                    <a:lnTo>
                      <a:pt x="922224" y="198501"/>
                    </a:lnTo>
                    <a:cubicBezTo>
                      <a:pt x="925049" y="196087"/>
                      <a:pt x="928951" y="194593"/>
                      <a:pt x="933262" y="194593"/>
                    </a:cubicBezTo>
                    <a:close/>
                    <a:moveTo>
                      <a:pt x="5861505" y="193203"/>
                    </a:moveTo>
                    <a:lnTo>
                      <a:pt x="5907036" y="193203"/>
                    </a:lnTo>
                    <a:cubicBezTo>
                      <a:pt x="5931582" y="193203"/>
                      <a:pt x="5951481" y="210212"/>
                      <a:pt x="5951481" y="231195"/>
                    </a:cubicBezTo>
                    <a:cubicBezTo>
                      <a:pt x="5951481" y="252177"/>
                      <a:pt x="5931582" y="269186"/>
                      <a:pt x="5907036" y="269186"/>
                    </a:cubicBezTo>
                    <a:lnTo>
                      <a:pt x="5861505" y="269186"/>
                    </a:lnTo>
                    <a:cubicBezTo>
                      <a:pt x="5836959" y="269186"/>
                      <a:pt x="5817061" y="252177"/>
                      <a:pt x="5817061" y="231195"/>
                    </a:cubicBezTo>
                    <a:cubicBezTo>
                      <a:pt x="5817061" y="210212"/>
                      <a:pt x="5836959" y="193203"/>
                      <a:pt x="5861505" y="193203"/>
                    </a:cubicBezTo>
                    <a:close/>
                    <a:moveTo>
                      <a:pt x="1931208" y="193203"/>
                    </a:moveTo>
                    <a:lnTo>
                      <a:pt x="1976738" y="193203"/>
                    </a:lnTo>
                    <a:cubicBezTo>
                      <a:pt x="2001285" y="193203"/>
                      <a:pt x="2021183" y="210212"/>
                      <a:pt x="2021183" y="231195"/>
                    </a:cubicBezTo>
                    <a:cubicBezTo>
                      <a:pt x="2021183" y="252177"/>
                      <a:pt x="2001285" y="269186"/>
                      <a:pt x="1976738" y="269186"/>
                    </a:cubicBezTo>
                    <a:lnTo>
                      <a:pt x="1931208" y="269186"/>
                    </a:lnTo>
                    <a:cubicBezTo>
                      <a:pt x="1906661" y="269186"/>
                      <a:pt x="1886764" y="252177"/>
                      <a:pt x="1886764" y="231195"/>
                    </a:cubicBezTo>
                    <a:cubicBezTo>
                      <a:pt x="1886764" y="210212"/>
                      <a:pt x="1906661" y="193203"/>
                      <a:pt x="1931208" y="193203"/>
                    </a:cubicBezTo>
                    <a:close/>
                    <a:moveTo>
                      <a:pt x="5411906" y="192279"/>
                    </a:moveTo>
                    <a:lnTo>
                      <a:pt x="5417329" y="192279"/>
                    </a:lnTo>
                    <a:cubicBezTo>
                      <a:pt x="5426758" y="192279"/>
                      <a:pt x="5434400" y="198813"/>
                      <a:pt x="5434400" y="206873"/>
                    </a:cubicBezTo>
                    <a:cubicBezTo>
                      <a:pt x="5434400" y="214932"/>
                      <a:pt x="5426758" y="221466"/>
                      <a:pt x="5417329" y="221466"/>
                    </a:cubicBezTo>
                    <a:lnTo>
                      <a:pt x="5411906" y="221466"/>
                    </a:lnTo>
                    <a:cubicBezTo>
                      <a:pt x="5402477" y="221466"/>
                      <a:pt x="5394834" y="214932"/>
                      <a:pt x="5394834" y="206873"/>
                    </a:cubicBezTo>
                    <a:cubicBezTo>
                      <a:pt x="5394834" y="198813"/>
                      <a:pt x="5402477" y="192279"/>
                      <a:pt x="5411906" y="192279"/>
                    </a:cubicBezTo>
                    <a:close/>
                    <a:moveTo>
                      <a:pt x="1481608" y="192279"/>
                    </a:moveTo>
                    <a:lnTo>
                      <a:pt x="1487031" y="192279"/>
                    </a:lnTo>
                    <a:cubicBezTo>
                      <a:pt x="1496459" y="192279"/>
                      <a:pt x="1504103" y="198813"/>
                      <a:pt x="1504103" y="206873"/>
                    </a:cubicBezTo>
                    <a:cubicBezTo>
                      <a:pt x="1504103" y="214932"/>
                      <a:pt x="1496459" y="221466"/>
                      <a:pt x="1487031" y="221466"/>
                    </a:cubicBezTo>
                    <a:lnTo>
                      <a:pt x="1481608" y="221466"/>
                    </a:lnTo>
                    <a:cubicBezTo>
                      <a:pt x="1472180" y="221466"/>
                      <a:pt x="1464537" y="214932"/>
                      <a:pt x="1464537" y="206873"/>
                    </a:cubicBezTo>
                    <a:cubicBezTo>
                      <a:pt x="1464537" y="198813"/>
                      <a:pt x="1472180" y="192279"/>
                      <a:pt x="1481608" y="192279"/>
                    </a:cubicBezTo>
                    <a:close/>
                    <a:moveTo>
                      <a:pt x="3920481" y="191998"/>
                    </a:moveTo>
                    <a:lnTo>
                      <a:pt x="4041026" y="191998"/>
                    </a:lnTo>
                    <a:cubicBezTo>
                      <a:pt x="4045336" y="191998"/>
                      <a:pt x="4049238" y="193491"/>
                      <a:pt x="4052063" y="195906"/>
                    </a:cubicBezTo>
                    <a:lnTo>
                      <a:pt x="4056635" y="205341"/>
                    </a:lnTo>
                    <a:lnTo>
                      <a:pt x="4052063" y="214777"/>
                    </a:lnTo>
                    <a:cubicBezTo>
                      <a:pt x="4049238" y="217191"/>
                      <a:pt x="4045336" y="218685"/>
                      <a:pt x="4041026" y="218685"/>
                    </a:cubicBezTo>
                    <a:lnTo>
                      <a:pt x="3920481" y="218685"/>
                    </a:lnTo>
                    <a:cubicBezTo>
                      <a:pt x="3911860" y="218685"/>
                      <a:pt x="3904871" y="212711"/>
                      <a:pt x="3904871" y="205341"/>
                    </a:cubicBezTo>
                    <a:cubicBezTo>
                      <a:pt x="3904871" y="197972"/>
                      <a:pt x="3911860" y="191998"/>
                      <a:pt x="3920481" y="191998"/>
                    </a:cubicBezTo>
                    <a:close/>
                    <a:moveTo>
                      <a:pt x="4525993" y="190888"/>
                    </a:moveTo>
                    <a:lnTo>
                      <a:pt x="4584531" y="190888"/>
                    </a:lnTo>
                    <a:cubicBezTo>
                      <a:pt x="4609077" y="190888"/>
                      <a:pt x="4628978" y="207897"/>
                      <a:pt x="4628978" y="228880"/>
                    </a:cubicBezTo>
                    <a:cubicBezTo>
                      <a:pt x="4628978" y="249862"/>
                      <a:pt x="4609077" y="266871"/>
                      <a:pt x="4584531" y="266871"/>
                    </a:cubicBezTo>
                    <a:lnTo>
                      <a:pt x="4525993" y="266871"/>
                    </a:lnTo>
                    <a:cubicBezTo>
                      <a:pt x="4501447" y="266871"/>
                      <a:pt x="4481549" y="249862"/>
                      <a:pt x="4481549" y="228880"/>
                    </a:cubicBezTo>
                    <a:cubicBezTo>
                      <a:pt x="4481549" y="207897"/>
                      <a:pt x="4501447" y="190888"/>
                      <a:pt x="4525993" y="190888"/>
                    </a:cubicBezTo>
                    <a:close/>
                    <a:moveTo>
                      <a:pt x="595695" y="190888"/>
                    </a:moveTo>
                    <a:lnTo>
                      <a:pt x="654233" y="190888"/>
                    </a:lnTo>
                    <a:cubicBezTo>
                      <a:pt x="678779" y="190888"/>
                      <a:pt x="698679" y="207897"/>
                      <a:pt x="698679" y="228880"/>
                    </a:cubicBezTo>
                    <a:cubicBezTo>
                      <a:pt x="698679" y="249862"/>
                      <a:pt x="678779" y="266871"/>
                      <a:pt x="654233" y="266871"/>
                    </a:cubicBezTo>
                    <a:lnTo>
                      <a:pt x="595695" y="266871"/>
                    </a:lnTo>
                    <a:cubicBezTo>
                      <a:pt x="571149" y="266871"/>
                      <a:pt x="551251" y="249862"/>
                      <a:pt x="551251" y="228880"/>
                    </a:cubicBezTo>
                    <a:cubicBezTo>
                      <a:pt x="551251" y="207897"/>
                      <a:pt x="571149" y="190888"/>
                      <a:pt x="595695" y="190888"/>
                    </a:cubicBezTo>
                    <a:close/>
                    <a:moveTo>
                      <a:pt x="2709199" y="189032"/>
                    </a:moveTo>
                    <a:lnTo>
                      <a:pt x="2789416" y="189032"/>
                    </a:lnTo>
                    <a:cubicBezTo>
                      <a:pt x="2804383" y="189032"/>
                      <a:pt x="2816516" y="199403"/>
                      <a:pt x="2816516" y="212198"/>
                    </a:cubicBezTo>
                    <a:cubicBezTo>
                      <a:pt x="2816516" y="224992"/>
                      <a:pt x="2804383" y="235364"/>
                      <a:pt x="2789416" y="235364"/>
                    </a:cubicBezTo>
                    <a:lnTo>
                      <a:pt x="2709199" y="235364"/>
                    </a:lnTo>
                    <a:cubicBezTo>
                      <a:pt x="2694231" y="235364"/>
                      <a:pt x="2682098" y="224992"/>
                      <a:pt x="2682098" y="212198"/>
                    </a:cubicBezTo>
                    <a:cubicBezTo>
                      <a:pt x="2682098" y="199403"/>
                      <a:pt x="2694231" y="189032"/>
                      <a:pt x="2709199" y="189032"/>
                    </a:cubicBezTo>
                    <a:close/>
                    <a:moveTo>
                      <a:pt x="3746604" y="189031"/>
                    </a:moveTo>
                    <a:lnTo>
                      <a:pt x="3841998" y="189031"/>
                    </a:lnTo>
                    <a:cubicBezTo>
                      <a:pt x="3871932" y="189031"/>
                      <a:pt x="3896199" y="209774"/>
                      <a:pt x="3896199" y="235363"/>
                    </a:cubicBezTo>
                    <a:cubicBezTo>
                      <a:pt x="3896199" y="260951"/>
                      <a:pt x="3871932" y="281694"/>
                      <a:pt x="3841998" y="281694"/>
                    </a:cubicBezTo>
                    <a:lnTo>
                      <a:pt x="3746604" y="281694"/>
                    </a:lnTo>
                    <a:cubicBezTo>
                      <a:pt x="3716675" y="281694"/>
                      <a:pt x="3692408" y="260951"/>
                      <a:pt x="3692408" y="235363"/>
                    </a:cubicBezTo>
                    <a:cubicBezTo>
                      <a:pt x="3692408" y="209774"/>
                      <a:pt x="3716675" y="189031"/>
                      <a:pt x="3746604" y="189031"/>
                    </a:cubicBezTo>
                    <a:close/>
                    <a:moveTo>
                      <a:pt x="5994028" y="184865"/>
                    </a:moveTo>
                    <a:lnTo>
                      <a:pt x="6081294" y="184865"/>
                    </a:lnTo>
                    <a:cubicBezTo>
                      <a:pt x="6094914" y="184865"/>
                      <a:pt x="6105955" y="194302"/>
                      <a:pt x="6105955" y="205945"/>
                    </a:cubicBezTo>
                    <a:lnTo>
                      <a:pt x="6105954" y="205945"/>
                    </a:lnTo>
                    <a:cubicBezTo>
                      <a:pt x="6105954" y="217588"/>
                      <a:pt x="6094913" y="227026"/>
                      <a:pt x="6081293" y="227026"/>
                    </a:cubicBezTo>
                    <a:lnTo>
                      <a:pt x="5994028" y="227025"/>
                    </a:lnTo>
                    <a:cubicBezTo>
                      <a:pt x="5987218" y="227025"/>
                      <a:pt x="5981053" y="224666"/>
                      <a:pt x="5976590" y="220851"/>
                    </a:cubicBezTo>
                    <a:lnTo>
                      <a:pt x="5969367" y="205945"/>
                    </a:lnTo>
                    <a:lnTo>
                      <a:pt x="5976590" y="191039"/>
                    </a:lnTo>
                    <a:cubicBezTo>
                      <a:pt x="5981053" y="187224"/>
                      <a:pt x="5987218" y="184865"/>
                      <a:pt x="5994028" y="184865"/>
                    </a:cubicBezTo>
                    <a:close/>
                    <a:moveTo>
                      <a:pt x="2063730" y="184865"/>
                    </a:moveTo>
                    <a:lnTo>
                      <a:pt x="2150995" y="184865"/>
                    </a:lnTo>
                    <a:cubicBezTo>
                      <a:pt x="2164616" y="184865"/>
                      <a:pt x="2175657" y="194302"/>
                      <a:pt x="2175657" y="205945"/>
                    </a:cubicBezTo>
                    <a:lnTo>
                      <a:pt x="2175655" y="205945"/>
                    </a:lnTo>
                    <a:cubicBezTo>
                      <a:pt x="2175655" y="217588"/>
                      <a:pt x="2164615" y="227026"/>
                      <a:pt x="2150995" y="227026"/>
                    </a:cubicBezTo>
                    <a:lnTo>
                      <a:pt x="2063730" y="227025"/>
                    </a:lnTo>
                    <a:cubicBezTo>
                      <a:pt x="2056920" y="227025"/>
                      <a:pt x="2050754" y="224666"/>
                      <a:pt x="2046293" y="220851"/>
                    </a:cubicBezTo>
                    <a:lnTo>
                      <a:pt x="2039069" y="205945"/>
                    </a:lnTo>
                    <a:lnTo>
                      <a:pt x="2046293" y="191039"/>
                    </a:lnTo>
                    <a:cubicBezTo>
                      <a:pt x="2050754" y="187224"/>
                      <a:pt x="2056920" y="184865"/>
                      <a:pt x="2063730" y="184865"/>
                    </a:cubicBezTo>
                    <a:close/>
                    <a:moveTo>
                      <a:pt x="5504861" y="183475"/>
                    </a:moveTo>
                    <a:lnTo>
                      <a:pt x="5604592" y="183475"/>
                    </a:lnTo>
                    <a:cubicBezTo>
                      <a:pt x="5618961" y="183475"/>
                      <a:pt x="5630608" y="193432"/>
                      <a:pt x="5630608" y="205714"/>
                    </a:cubicBezTo>
                    <a:cubicBezTo>
                      <a:pt x="5630608" y="217995"/>
                      <a:pt x="5618960" y="227952"/>
                      <a:pt x="5604591" y="227952"/>
                    </a:cubicBezTo>
                    <a:lnTo>
                      <a:pt x="5504861" y="227952"/>
                    </a:lnTo>
                    <a:cubicBezTo>
                      <a:pt x="5497677" y="227952"/>
                      <a:pt x="5491173" y="225462"/>
                      <a:pt x="5486465" y="221438"/>
                    </a:cubicBezTo>
                    <a:lnTo>
                      <a:pt x="5478844" y="205713"/>
                    </a:lnTo>
                    <a:lnTo>
                      <a:pt x="5486465" y="189989"/>
                    </a:lnTo>
                    <a:cubicBezTo>
                      <a:pt x="5491173" y="185964"/>
                      <a:pt x="5497677" y="183475"/>
                      <a:pt x="5504861" y="183475"/>
                    </a:cubicBezTo>
                    <a:close/>
                    <a:moveTo>
                      <a:pt x="1574563" y="183475"/>
                    </a:moveTo>
                    <a:lnTo>
                      <a:pt x="1674295" y="183475"/>
                    </a:lnTo>
                    <a:cubicBezTo>
                      <a:pt x="1688662" y="183475"/>
                      <a:pt x="1700310" y="193432"/>
                      <a:pt x="1700310" y="205714"/>
                    </a:cubicBezTo>
                    <a:cubicBezTo>
                      <a:pt x="1700310" y="217995"/>
                      <a:pt x="1688661" y="227952"/>
                      <a:pt x="1674294" y="227952"/>
                    </a:cubicBezTo>
                    <a:lnTo>
                      <a:pt x="1574563" y="227952"/>
                    </a:lnTo>
                    <a:cubicBezTo>
                      <a:pt x="1567379" y="227952"/>
                      <a:pt x="1560875" y="225462"/>
                      <a:pt x="1556167" y="221438"/>
                    </a:cubicBezTo>
                    <a:lnTo>
                      <a:pt x="1548547" y="205713"/>
                    </a:lnTo>
                    <a:lnTo>
                      <a:pt x="1556167" y="189989"/>
                    </a:lnTo>
                    <a:cubicBezTo>
                      <a:pt x="1560875" y="185964"/>
                      <a:pt x="1567379" y="183475"/>
                      <a:pt x="1574563" y="183475"/>
                    </a:cubicBezTo>
                    <a:close/>
                    <a:moveTo>
                      <a:pt x="4147694" y="179765"/>
                    </a:moveTo>
                    <a:lnTo>
                      <a:pt x="4243087" y="179765"/>
                    </a:lnTo>
                    <a:cubicBezTo>
                      <a:pt x="4273023" y="179765"/>
                      <a:pt x="4297288" y="200508"/>
                      <a:pt x="4297288" y="226097"/>
                    </a:cubicBezTo>
                    <a:cubicBezTo>
                      <a:pt x="4297288" y="251685"/>
                      <a:pt x="4273023" y="272428"/>
                      <a:pt x="4243087" y="272428"/>
                    </a:cubicBezTo>
                    <a:lnTo>
                      <a:pt x="4147694" y="272428"/>
                    </a:lnTo>
                    <a:cubicBezTo>
                      <a:pt x="4117758" y="272428"/>
                      <a:pt x="4093493" y="251685"/>
                      <a:pt x="4093493" y="226097"/>
                    </a:cubicBezTo>
                    <a:cubicBezTo>
                      <a:pt x="4093493" y="200508"/>
                      <a:pt x="4117758" y="179765"/>
                      <a:pt x="4147694" y="179765"/>
                    </a:cubicBezTo>
                    <a:close/>
                    <a:moveTo>
                      <a:pt x="3587258" y="176061"/>
                    </a:moveTo>
                    <a:lnTo>
                      <a:pt x="3632788" y="176061"/>
                    </a:lnTo>
                    <a:cubicBezTo>
                      <a:pt x="3657334" y="176061"/>
                      <a:pt x="3677233" y="193069"/>
                      <a:pt x="3677233" y="214052"/>
                    </a:cubicBezTo>
                    <a:cubicBezTo>
                      <a:pt x="3677233" y="235034"/>
                      <a:pt x="3657334" y="252043"/>
                      <a:pt x="3632788" y="252043"/>
                    </a:cubicBezTo>
                    <a:lnTo>
                      <a:pt x="3587258" y="252043"/>
                    </a:lnTo>
                    <a:cubicBezTo>
                      <a:pt x="3562711" y="252043"/>
                      <a:pt x="3542814" y="235034"/>
                      <a:pt x="3542814" y="214052"/>
                    </a:cubicBezTo>
                    <a:cubicBezTo>
                      <a:pt x="3542814" y="193069"/>
                      <a:pt x="3562711" y="176061"/>
                      <a:pt x="3587258" y="176061"/>
                    </a:cubicBezTo>
                    <a:close/>
                    <a:moveTo>
                      <a:pt x="5676136" y="172356"/>
                    </a:moveTo>
                    <a:lnTo>
                      <a:pt x="5775868" y="172356"/>
                    </a:lnTo>
                    <a:cubicBezTo>
                      <a:pt x="5790236" y="172356"/>
                      <a:pt x="5801884" y="182312"/>
                      <a:pt x="5801884" y="194594"/>
                    </a:cubicBezTo>
                    <a:lnTo>
                      <a:pt x="5801883" y="194594"/>
                    </a:lnTo>
                    <a:cubicBezTo>
                      <a:pt x="5801883" y="206875"/>
                      <a:pt x="5790235" y="216832"/>
                      <a:pt x="5775868" y="216832"/>
                    </a:cubicBezTo>
                    <a:lnTo>
                      <a:pt x="5676136" y="216832"/>
                    </a:lnTo>
                    <a:cubicBezTo>
                      <a:pt x="5668953" y="216832"/>
                      <a:pt x="5662449" y="214343"/>
                      <a:pt x="5657740" y="210319"/>
                    </a:cubicBezTo>
                    <a:lnTo>
                      <a:pt x="5650121" y="194593"/>
                    </a:lnTo>
                    <a:lnTo>
                      <a:pt x="5657740" y="178869"/>
                    </a:lnTo>
                    <a:cubicBezTo>
                      <a:pt x="5662449" y="174844"/>
                      <a:pt x="5668953" y="172356"/>
                      <a:pt x="5676136" y="172356"/>
                    </a:cubicBezTo>
                    <a:close/>
                    <a:moveTo>
                      <a:pt x="1745839" y="172356"/>
                    </a:moveTo>
                    <a:lnTo>
                      <a:pt x="1845570" y="172356"/>
                    </a:lnTo>
                    <a:cubicBezTo>
                      <a:pt x="1859938" y="172356"/>
                      <a:pt x="1871587" y="182312"/>
                      <a:pt x="1871587" y="194594"/>
                    </a:cubicBezTo>
                    <a:lnTo>
                      <a:pt x="1871586" y="194594"/>
                    </a:lnTo>
                    <a:cubicBezTo>
                      <a:pt x="1871586" y="206875"/>
                      <a:pt x="1859938" y="216832"/>
                      <a:pt x="1845569" y="216832"/>
                    </a:cubicBezTo>
                    <a:lnTo>
                      <a:pt x="1745839" y="216832"/>
                    </a:lnTo>
                    <a:cubicBezTo>
                      <a:pt x="1738655" y="216832"/>
                      <a:pt x="1732151" y="214343"/>
                      <a:pt x="1727443" y="210319"/>
                    </a:cubicBezTo>
                    <a:lnTo>
                      <a:pt x="1719823" y="194593"/>
                    </a:lnTo>
                    <a:lnTo>
                      <a:pt x="1727443" y="178869"/>
                    </a:lnTo>
                    <a:cubicBezTo>
                      <a:pt x="1732151" y="174844"/>
                      <a:pt x="1738655" y="172356"/>
                      <a:pt x="1745839" y="172356"/>
                    </a:cubicBezTo>
                    <a:close/>
                    <a:moveTo>
                      <a:pt x="4330892" y="170499"/>
                    </a:moveTo>
                    <a:lnTo>
                      <a:pt x="4346069" y="170499"/>
                    </a:lnTo>
                    <a:cubicBezTo>
                      <a:pt x="4358641" y="170499"/>
                      <a:pt x="4368833" y="179211"/>
                      <a:pt x="4368833" y="189959"/>
                    </a:cubicBezTo>
                    <a:cubicBezTo>
                      <a:pt x="4368833" y="200706"/>
                      <a:pt x="4358641" y="209417"/>
                      <a:pt x="4346069" y="209417"/>
                    </a:cubicBezTo>
                    <a:lnTo>
                      <a:pt x="4330892" y="209417"/>
                    </a:lnTo>
                    <a:cubicBezTo>
                      <a:pt x="4318320" y="209417"/>
                      <a:pt x="4308129" y="200706"/>
                      <a:pt x="4308129" y="189959"/>
                    </a:cubicBezTo>
                    <a:cubicBezTo>
                      <a:pt x="4308129" y="179211"/>
                      <a:pt x="4318320" y="170499"/>
                      <a:pt x="4330892" y="170499"/>
                    </a:cubicBezTo>
                    <a:close/>
                    <a:moveTo>
                      <a:pt x="3226278" y="166793"/>
                    </a:moveTo>
                    <a:lnTo>
                      <a:pt x="3321672" y="166793"/>
                    </a:lnTo>
                    <a:cubicBezTo>
                      <a:pt x="3351607" y="166793"/>
                      <a:pt x="3375874" y="187536"/>
                      <a:pt x="3375874" y="213124"/>
                    </a:cubicBezTo>
                    <a:cubicBezTo>
                      <a:pt x="3375874" y="238712"/>
                      <a:pt x="3351607" y="259455"/>
                      <a:pt x="3321672" y="259455"/>
                    </a:cubicBezTo>
                    <a:lnTo>
                      <a:pt x="3226278" y="259455"/>
                    </a:lnTo>
                    <a:cubicBezTo>
                      <a:pt x="3196344" y="259455"/>
                      <a:pt x="3172077" y="238712"/>
                      <a:pt x="3172077" y="213124"/>
                    </a:cubicBezTo>
                    <a:cubicBezTo>
                      <a:pt x="3172077" y="187536"/>
                      <a:pt x="3196344" y="166793"/>
                      <a:pt x="3226278" y="166793"/>
                    </a:cubicBezTo>
                    <a:close/>
                    <a:moveTo>
                      <a:pt x="3027251" y="158639"/>
                    </a:moveTo>
                    <a:lnTo>
                      <a:pt x="3147794" y="158640"/>
                    </a:lnTo>
                    <a:cubicBezTo>
                      <a:pt x="3152105" y="158640"/>
                      <a:pt x="3156007" y="160133"/>
                      <a:pt x="3158832" y="162547"/>
                    </a:cubicBezTo>
                    <a:lnTo>
                      <a:pt x="3163405" y="171983"/>
                    </a:lnTo>
                    <a:lnTo>
                      <a:pt x="3158832" y="181418"/>
                    </a:lnTo>
                    <a:cubicBezTo>
                      <a:pt x="3156007" y="183832"/>
                      <a:pt x="3152105" y="185326"/>
                      <a:pt x="3147794" y="185326"/>
                    </a:cubicBezTo>
                    <a:lnTo>
                      <a:pt x="3027250" y="185326"/>
                    </a:lnTo>
                    <a:cubicBezTo>
                      <a:pt x="3018629" y="185326"/>
                      <a:pt x="3011641" y="179352"/>
                      <a:pt x="3011641" y="171983"/>
                    </a:cubicBezTo>
                    <a:lnTo>
                      <a:pt x="3011641" y="171983"/>
                    </a:lnTo>
                    <a:cubicBezTo>
                      <a:pt x="3011641" y="164613"/>
                      <a:pt x="3018630" y="158639"/>
                      <a:pt x="3027251" y="158639"/>
                    </a:cubicBezTo>
                    <a:close/>
                    <a:moveTo>
                      <a:pt x="2873970" y="157528"/>
                    </a:moveTo>
                    <a:lnTo>
                      <a:pt x="2919499" y="157528"/>
                    </a:lnTo>
                    <a:cubicBezTo>
                      <a:pt x="2944046" y="157528"/>
                      <a:pt x="2963944" y="174537"/>
                      <a:pt x="2963944" y="195519"/>
                    </a:cubicBezTo>
                    <a:cubicBezTo>
                      <a:pt x="2963944" y="216502"/>
                      <a:pt x="2944046" y="233511"/>
                      <a:pt x="2919499" y="233511"/>
                    </a:cubicBezTo>
                    <a:lnTo>
                      <a:pt x="2873970" y="233511"/>
                    </a:lnTo>
                    <a:cubicBezTo>
                      <a:pt x="2849423" y="233511"/>
                      <a:pt x="2829525" y="216502"/>
                      <a:pt x="2829525" y="195519"/>
                    </a:cubicBezTo>
                    <a:cubicBezTo>
                      <a:pt x="2829525" y="174537"/>
                      <a:pt x="2849423" y="157528"/>
                      <a:pt x="2873970" y="157528"/>
                    </a:cubicBezTo>
                    <a:close/>
                    <a:moveTo>
                      <a:pt x="6174790" y="151970"/>
                    </a:moveTo>
                    <a:lnTo>
                      <a:pt x="6264573" y="151970"/>
                    </a:lnTo>
                    <a:lnTo>
                      <a:pt x="6299368" y="236332"/>
                    </a:lnTo>
                    <a:lnTo>
                      <a:pt x="6291281" y="240993"/>
                    </a:lnTo>
                    <a:cubicBezTo>
                      <a:pt x="6284796" y="243336"/>
                      <a:pt x="6277668" y="244633"/>
                      <a:pt x="6270183" y="244633"/>
                    </a:cubicBezTo>
                    <a:lnTo>
                      <a:pt x="6174790" y="244633"/>
                    </a:lnTo>
                    <a:cubicBezTo>
                      <a:pt x="6144854" y="244633"/>
                      <a:pt x="6120588" y="223890"/>
                      <a:pt x="6120588" y="198301"/>
                    </a:cubicBezTo>
                    <a:cubicBezTo>
                      <a:pt x="6120588" y="172713"/>
                      <a:pt x="6144854" y="151970"/>
                      <a:pt x="6174790" y="151970"/>
                    </a:cubicBezTo>
                    <a:close/>
                    <a:moveTo>
                      <a:pt x="5066373" y="150115"/>
                    </a:moveTo>
                    <a:lnTo>
                      <a:pt x="5111904" y="150115"/>
                    </a:lnTo>
                    <a:cubicBezTo>
                      <a:pt x="5136450" y="150115"/>
                      <a:pt x="5156349" y="167124"/>
                      <a:pt x="5156349" y="188107"/>
                    </a:cubicBezTo>
                    <a:cubicBezTo>
                      <a:pt x="5156349" y="209089"/>
                      <a:pt x="5136450" y="226099"/>
                      <a:pt x="5111904" y="226099"/>
                    </a:cubicBezTo>
                    <a:lnTo>
                      <a:pt x="5066373" y="226099"/>
                    </a:lnTo>
                    <a:cubicBezTo>
                      <a:pt x="5041828" y="226099"/>
                      <a:pt x="5021929" y="209089"/>
                      <a:pt x="5021929" y="188107"/>
                    </a:cubicBezTo>
                    <a:cubicBezTo>
                      <a:pt x="5021929" y="167124"/>
                      <a:pt x="5041828" y="150115"/>
                      <a:pt x="5066373" y="150115"/>
                    </a:cubicBezTo>
                    <a:close/>
                    <a:moveTo>
                      <a:pt x="1136076" y="150115"/>
                    </a:moveTo>
                    <a:lnTo>
                      <a:pt x="1181606" y="150115"/>
                    </a:lnTo>
                    <a:cubicBezTo>
                      <a:pt x="1206153" y="150115"/>
                      <a:pt x="1226050" y="167124"/>
                      <a:pt x="1226050" y="188107"/>
                    </a:cubicBezTo>
                    <a:cubicBezTo>
                      <a:pt x="1226050" y="209089"/>
                      <a:pt x="1206153" y="226099"/>
                      <a:pt x="1181606" y="226099"/>
                    </a:cubicBezTo>
                    <a:lnTo>
                      <a:pt x="1136076" y="226099"/>
                    </a:lnTo>
                    <a:cubicBezTo>
                      <a:pt x="1111529" y="226099"/>
                      <a:pt x="1091632" y="209089"/>
                      <a:pt x="1091632" y="188107"/>
                    </a:cubicBezTo>
                    <a:cubicBezTo>
                      <a:pt x="1091632" y="167124"/>
                      <a:pt x="1111529" y="150115"/>
                      <a:pt x="1136076" y="150115"/>
                    </a:cubicBezTo>
                    <a:close/>
                    <a:moveTo>
                      <a:pt x="2512990" y="148260"/>
                    </a:moveTo>
                    <a:lnTo>
                      <a:pt x="2608385" y="148260"/>
                    </a:lnTo>
                    <a:cubicBezTo>
                      <a:pt x="2638319" y="148260"/>
                      <a:pt x="2662585" y="169003"/>
                      <a:pt x="2662585" y="194591"/>
                    </a:cubicBezTo>
                    <a:cubicBezTo>
                      <a:pt x="2662585" y="220179"/>
                      <a:pt x="2638319" y="240922"/>
                      <a:pt x="2608385" y="240922"/>
                    </a:cubicBezTo>
                    <a:lnTo>
                      <a:pt x="2512990" y="240922"/>
                    </a:lnTo>
                    <a:cubicBezTo>
                      <a:pt x="2483055" y="240922"/>
                      <a:pt x="2458789" y="220179"/>
                      <a:pt x="2458789" y="194591"/>
                    </a:cubicBezTo>
                    <a:cubicBezTo>
                      <a:pt x="2458789" y="169003"/>
                      <a:pt x="2483055" y="148260"/>
                      <a:pt x="2512990" y="148260"/>
                    </a:cubicBezTo>
                    <a:close/>
                    <a:moveTo>
                      <a:pt x="3818583" y="148259"/>
                    </a:moveTo>
                    <a:lnTo>
                      <a:pt x="3921782" y="148260"/>
                    </a:lnTo>
                    <a:cubicBezTo>
                      <a:pt x="3926093" y="148260"/>
                      <a:pt x="3929995" y="149753"/>
                      <a:pt x="3932820" y="152167"/>
                    </a:cubicBezTo>
                    <a:lnTo>
                      <a:pt x="3937392" y="161602"/>
                    </a:lnTo>
                    <a:lnTo>
                      <a:pt x="3932820" y="171038"/>
                    </a:lnTo>
                    <a:cubicBezTo>
                      <a:pt x="3929995" y="173453"/>
                      <a:pt x="3926093" y="174946"/>
                      <a:pt x="3921782" y="174946"/>
                    </a:cubicBezTo>
                    <a:lnTo>
                      <a:pt x="3818583" y="174946"/>
                    </a:lnTo>
                    <a:cubicBezTo>
                      <a:pt x="3809962" y="174946"/>
                      <a:pt x="3802973" y="168972"/>
                      <a:pt x="3802973" y="161602"/>
                    </a:cubicBezTo>
                    <a:cubicBezTo>
                      <a:pt x="3802973" y="154233"/>
                      <a:pt x="3809962" y="148259"/>
                      <a:pt x="3818583" y="148259"/>
                    </a:cubicBezTo>
                    <a:close/>
                    <a:moveTo>
                      <a:pt x="2313963" y="140106"/>
                    </a:moveTo>
                    <a:lnTo>
                      <a:pt x="2434507" y="140107"/>
                    </a:lnTo>
                    <a:cubicBezTo>
                      <a:pt x="2438817" y="140107"/>
                      <a:pt x="2442719" y="141601"/>
                      <a:pt x="2445544" y="144015"/>
                    </a:cubicBezTo>
                    <a:lnTo>
                      <a:pt x="2450116" y="153449"/>
                    </a:lnTo>
                    <a:lnTo>
                      <a:pt x="2445544" y="162885"/>
                    </a:lnTo>
                    <a:cubicBezTo>
                      <a:pt x="2442719" y="165300"/>
                      <a:pt x="2438817" y="166793"/>
                      <a:pt x="2434507" y="166793"/>
                    </a:cubicBezTo>
                    <a:lnTo>
                      <a:pt x="2340389" y="166793"/>
                    </a:lnTo>
                    <a:lnTo>
                      <a:pt x="2346504" y="181619"/>
                    </a:lnTo>
                    <a:lnTo>
                      <a:pt x="2401336" y="181619"/>
                    </a:lnTo>
                    <a:cubicBezTo>
                      <a:pt x="2425882" y="181619"/>
                      <a:pt x="2445780" y="198628"/>
                      <a:pt x="2445780" y="219611"/>
                    </a:cubicBezTo>
                    <a:cubicBezTo>
                      <a:pt x="2445780" y="240593"/>
                      <a:pt x="2425882" y="257602"/>
                      <a:pt x="2401336" y="257602"/>
                    </a:cubicBezTo>
                    <a:lnTo>
                      <a:pt x="2342798" y="257602"/>
                    </a:lnTo>
                    <a:lnTo>
                      <a:pt x="2334640" y="256195"/>
                    </a:lnTo>
                    <a:lnTo>
                      <a:pt x="2329872" y="244633"/>
                    </a:lnTo>
                    <a:lnTo>
                      <a:pt x="2244492" y="244633"/>
                    </a:lnTo>
                    <a:cubicBezTo>
                      <a:pt x="2214557" y="244633"/>
                      <a:pt x="2190290" y="223890"/>
                      <a:pt x="2190290" y="198301"/>
                    </a:cubicBezTo>
                    <a:cubicBezTo>
                      <a:pt x="2190290" y="172713"/>
                      <a:pt x="2214557" y="151970"/>
                      <a:pt x="2244492" y="151970"/>
                    </a:cubicBezTo>
                    <a:lnTo>
                      <a:pt x="2299070" y="151970"/>
                    </a:lnTo>
                    <a:lnTo>
                      <a:pt x="2302925" y="144015"/>
                    </a:lnTo>
                    <a:cubicBezTo>
                      <a:pt x="2305750" y="141600"/>
                      <a:pt x="2309653" y="140106"/>
                      <a:pt x="2313963" y="140106"/>
                    </a:cubicBezTo>
                    <a:close/>
                    <a:moveTo>
                      <a:pt x="5830068" y="135291"/>
                    </a:moveTo>
                    <a:lnTo>
                      <a:pt x="5929800" y="135291"/>
                    </a:lnTo>
                    <a:cubicBezTo>
                      <a:pt x="5944167" y="135291"/>
                      <a:pt x="5955815" y="145248"/>
                      <a:pt x="5955815" y="157529"/>
                    </a:cubicBezTo>
                    <a:cubicBezTo>
                      <a:pt x="5955815" y="169810"/>
                      <a:pt x="5944167" y="179767"/>
                      <a:pt x="5929799" y="179767"/>
                    </a:cubicBezTo>
                    <a:lnTo>
                      <a:pt x="5830068" y="179767"/>
                    </a:lnTo>
                    <a:cubicBezTo>
                      <a:pt x="5822884" y="179767"/>
                      <a:pt x="5816380" y="177277"/>
                      <a:pt x="5811672" y="173253"/>
                    </a:cubicBezTo>
                    <a:lnTo>
                      <a:pt x="5804052" y="157528"/>
                    </a:lnTo>
                    <a:lnTo>
                      <a:pt x="5811672" y="141804"/>
                    </a:lnTo>
                    <a:cubicBezTo>
                      <a:pt x="5816380" y="137779"/>
                      <a:pt x="5822884" y="135291"/>
                      <a:pt x="5830068" y="135291"/>
                    </a:cubicBezTo>
                    <a:close/>
                    <a:moveTo>
                      <a:pt x="1899771" y="135291"/>
                    </a:moveTo>
                    <a:lnTo>
                      <a:pt x="1999502" y="135291"/>
                    </a:lnTo>
                    <a:cubicBezTo>
                      <a:pt x="2013870" y="135291"/>
                      <a:pt x="2025518" y="145248"/>
                      <a:pt x="2025518" y="157529"/>
                    </a:cubicBezTo>
                    <a:cubicBezTo>
                      <a:pt x="2025518" y="169810"/>
                      <a:pt x="2013869" y="179767"/>
                      <a:pt x="1999501" y="179767"/>
                    </a:cubicBezTo>
                    <a:lnTo>
                      <a:pt x="1899771" y="179767"/>
                    </a:lnTo>
                    <a:cubicBezTo>
                      <a:pt x="1892587" y="179767"/>
                      <a:pt x="1886082" y="177277"/>
                      <a:pt x="1881375" y="173253"/>
                    </a:cubicBezTo>
                    <a:lnTo>
                      <a:pt x="1873754" y="157528"/>
                    </a:lnTo>
                    <a:lnTo>
                      <a:pt x="1881375" y="141804"/>
                    </a:lnTo>
                    <a:cubicBezTo>
                      <a:pt x="1886082" y="137779"/>
                      <a:pt x="1892587" y="135291"/>
                      <a:pt x="1899771" y="135291"/>
                    </a:cubicBezTo>
                    <a:close/>
                    <a:moveTo>
                      <a:pt x="518318" y="135023"/>
                    </a:moveTo>
                    <a:lnTo>
                      <a:pt x="525226" y="139004"/>
                    </a:lnTo>
                    <a:cubicBezTo>
                      <a:pt x="533268" y="145879"/>
                      <a:pt x="538243" y="155377"/>
                      <a:pt x="538243" y="165868"/>
                    </a:cubicBezTo>
                    <a:cubicBezTo>
                      <a:pt x="538243" y="186850"/>
                      <a:pt x="518345" y="203859"/>
                      <a:pt x="493799" y="203859"/>
                    </a:cubicBezTo>
                    <a:lnTo>
                      <a:pt x="489926" y="203859"/>
                    </a:lnTo>
                    <a:close/>
                    <a:moveTo>
                      <a:pt x="5648387" y="133436"/>
                    </a:moveTo>
                    <a:lnTo>
                      <a:pt x="5768932" y="133436"/>
                    </a:lnTo>
                    <a:cubicBezTo>
                      <a:pt x="5777552" y="133436"/>
                      <a:pt x="5784541" y="139410"/>
                      <a:pt x="5784541" y="146779"/>
                    </a:cubicBezTo>
                    <a:cubicBezTo>
                      <a:pt x="5784541" y="154148"/>
                      <a:pt x="5777552" y="160123"/>
                      <a:pt x="5768931" y="160123"/>
                    </a:cubicBezTo>
                    <a:lnTo>
                      <a:pt x="5648387" y="160122"/>
                    </a:lnTo>
                    <a:cubicBezTo>
                      <a:pt x="5644077" y="160122"/>
                      <a:pt x="5640174" y="158629"/>
                      <a:pt x="5637349" y="156214"/>
                    </a:cubicBezTo>
                    <a:lnTo>
                      <a:pt x="5632776" y="146778"/>
                    </a:lnTo>
                    <a:lnTo>
                      <a:pt x="5637349" y="137344"/>
                    </a:lnTo>
                    <a:cubicBezTo>
                      <a:pt x="5640174" y="134930"/>
                      <a:pt x="5644077" y="133436"/>
                      <a:pt x="5648387" y="133436"/>
                    </a:cubicBezTo>
                    <a:close/>
                    <a:moveTo>
                      <a:pt x="1718089" y="133436"/>
                    </a:moveTo>
                    <a:lnTo>
                      <a:pt x="1838634" y="133436"/>
                    </a:lnTo>
                    <a:cubicBezTo>
                      <a:pt x="1847254" y="133436"/>
                      <a:pt x="1854243" y="139410"/>
                      <a:pt x="1854243" y="146779"/>
                    </a:cubicBezTo>
                    <a:cubicBezTo>
                      <a:pt x="1854243" y="154148"/>
                      <a:pt x="1847254" y="160123"/>
                      <a:pt x="1838632" y="160123"/>
                    </a:cubicBezTo>
                    <a:lnTo>
                      <a:pt x="1718089" y="160122"/>
                    </a:lnTo>
                    <a:cubicBezTo>
                      <a:pt x="1713779" y="160122"/>
                      <a:pt x="1709876" y="158629"/>
                      <a:pt x="1707051" y="156214"/>
                    </a:cubicBezTo>
                    <a:lnTo>
                      <a:pt x="1702479" y="146778"/>
                    </a:lnTo>
                    <a:lnTo>
                      <a:pt x="1707051" y="137344"/>
                    </a:lnTo>
                    <a:cubicBezTo>
                      <a:pt x="1709876" y="134930"/>
                      <a:pt x="1713779" y="133436"/>
                      <a:pt x="1718089" y="133436"/>
                    </a:cubicBezTo>
                    <a:close/>
                    <a:moveTo>
                      <a:pt x="4508650" y="126023"/>
                    </a:moveTo>
                    <a:lnTo>
                      <a:pt x="4588867" y="126023"/>
                    </a:lnTo>
                    <a:cubicBezTo>
                      <a:pt x="4603834" y="126023"/>
                      <a:pt x="4615967" y="136395"/>
                      <a:pt x="4615967" y="149189"/>
                    </a:cubicBezTo>
                    <a:cubicBezTo>
                      <a:pt x="4615967" y="161983"/>
                      <a:pt x="4603834" y="172355"/>
                      <a:pt x="4588867" y="172355"/>
                    </a:cubicBezTo>
                    <a:lnTo>
                      <a:pt x="4508650" y="172355"/>
                    </a:lnTo>
                    <a:cubicBezTo>
                      <a:pt x="4493683" y="172355"/>
                      <a:pt x="4481549" y="161983"/>
                      <a:pt x="4481549" y="149189"/>
                    </a:cubicBezTo>
                    <a:cubicBezTo>
                      <a:pt x="4481549" y="136395"/>
                      <a:pt x="4493683" y="126023"/>
                      <a:pt x="4508650" y="126023"/>
                    </a:cubicBezTo>
                    <a:close/>
                    <a:moveTo>
                      <a:pt x="578352" y="126023"/>
                    </a:moveTo>
                    <a:lnTo>
                      <a:pt x="658569" y="126023"/>
                    </a:lnTo>
                    <a:cubicBezTo>
                      <a:pt x="673536" y="126023"/>
                      <a:pt x="685670" y="136395"/>
                      <a:pt x="685670" y="149189"/>
                    </a:cubicBezTo>
                    <a:cubicBezTo>
                      <a:pt x="685670" y="161983"/>
                      <a:pt x="673536" y="172355"/>
                      <a:pt x="658569" y="172355"/>
                    </a:cubicBezTo>
                    <a:lnTo>
                      <a:pt x="578352" y="172355"/>
                    </a:lnTo>
                    <a:cubicBezTo>
                      <a:pt x="563385" y="172355"/>
                      <a:pt x="551251" y="161983"/>
                      <a:pt x="551251" y="149189"/>
                    </a:cubicBezTo>
                    <a:cubicBezTo>
                      <a:pt x="551251" y="136395"/>
                      <a:pt x="563385" y="126023"/>
                      <a:pt x="578352" y="126023"/>
                    </a:cubicBezTo>
                    <a:close/>
                    <a:moveTo>
                      <a:pt x="6002158" y="125097"/>
                    </a:moveTo>
                    <a:lnTo>
                      <a:pt x="6056902" y="125097"/>
                    </a:lnTo>
                    <a:cubicBezTo>
                      <a:pt x="6071420" y="125097"/>
                      <a:pt x="6083189" y="135158"/>
                      <a:pt x="6083189" y="147568"/>
                    </a:cubicBezTo>
                    <a:cubicBezTo>
                      <a:pt x="6083189" y="159977"/>
                      <a:pt x="6071420" y="170037"/>
                      <a:pt x="6056902" y="170037"/>
                    </a:cubicBezTo>
                    <a:lnTo>
                      <a:pt x="6002158" y="170037"/>
                    </a:lnTo>
                    <a:cubicBezTo>
                      <a:pt x="5987640" y="170037"/>
                      <a:pt x="5975871" y="159977"/>
                      <a:pt x="5975871" y="147568"/>
                    </a:cubicBezTo>
                    <a:cubicBezTo>
                      <a:pt x="5975871" y="135158"/>
                      <a:pt x="5987640" y="125097"/>
                      <a:pt x="6002158" y="125097"/>
                    </a:cubicBezTo>
                    <a:close/>
                    <a:moveTo>
                      <a:pt x="2071860" y="125097"/>
                    </a:moveTo>
                    <a:lnTo>
                      <a:pt x="2126604" y="125097"/>
                    </a:lnTo>
                    <a:cubicBezTo>
                      <a:pt x="2141122" y="125097"/>
                      <a:pt x="2152891" y="135158"/>
                      <a:pt x="2152891" y="147568"/>
                    </a:cubicBezTo>
                    <a:cubicBezTo>
                      <a:pt x="2152891" y="159977"/>
                      <a:pt x="2141122" y="170037"/>
                      <a:pt x="2126604" y="170037"/>
                    </a:cubicBezTo>
                    <a:lnTo>
                      <a:pt x="2071860" y="170037"/>
                    </a:lnTo>
                    <a:cubicBezTo>
                      <a:pt x="2057342" y="170037"/>
                      <a:pt x="2045573" y="159977"/>
                      <a:pt x="2045573" y="147568"/>
                    </a:cubicBezTo>
                    <a:cubicBezTo>
                      <a:pt x="2045573" y="135158"/>
                      <a:pt x="2057342" y="125097"/>
                      <a:pt x="2071860" y="125097"/>
                    </a:cubicBezTo>
                    <a:close/>
                    <a:moveTo>
                      <a:pt x="4689682" y="120464"/>
                    </a:moveTo>
                    <a:lnTo>
                      <a:pt x="4785076" y="120464"/>
                    </a:lnTo>
                    <a:cubicBezTo>
                      <a:pt x="4815011" y="120464"/>
                      <a:pt x="4839276" y="141207"/>
                      <a:pt x="4839276" y="166796"/>
                    </a:cubicBezTo>
                    <a:cubicBezTo>
                      <a:pt x="4839276" y="192384"/>
                      <a:pt x="4815011" y="213127"/>
                      <a:pt x="4785076" y="213127"/>
                    </a:cubicBezTo>
                    <a:lnTo>
                      <a:pt x="4689682" y="213127"/>
                    </a:lnTo>
                    <a:cubicBezTo>
                      <a:pt x="4659747" y="213127"/>
                      <a:pt x="4635479" y="192384"/>
                      <a:pt x="4635479" y="166796"/>
                    </a:cubicBezTo>
                    <a:cubicBezTo>
                      <a:pt x="4635479" y="141207"/>
                      <a:pt x="4659747" y="120464"/>
                      <a:pt x="4689682" y="120464"/>
                    </a:cubicBezTo>
                    <a:close/>
                    <a:moveTo>
                      <a:pt x="759384" y="120464"/>
                    </a:moveTo>
                    <a:lnTo>
                      <a:pt x="854778" y="120464"/>
                    </a:lnTo>
                    <a:cubicBezTo>
                      <a:pt x="884713" y="120464"/>
                      <a:pt x="908979" y="141207"/>
                      <a:pt x="908979" y="166796"/>
                    </a:cubicBezTo>
                    <a:cubicBezTo>
                      <a:pt x="908979" y="192384"/>
                      <a:pt x="884713" y="213127"/>
                      <a:pt x="854778" y="213127"/>
                    </a:cubicBezTo>
                    <a:lnTo>
                      <a:pt x="759384" y="213127"/>
                    </a:lnTo>
                    <a:cubicBezTo>
                      <a:pt x="729449" y="213127"/>
                      <a:pt x="705182" y="192384"/>
                      <a:pt x="705182" y="166796"/>
                    </a:cubicBezTo>
                    <a:cubicBezTo>
                      <a:pt x="705182" y="141207"/>
                      <a:pt x="729449" y="120464"/>
                      <a:pt x="759384" y="120464"/>
                    </a:cubicBezTo>
                    <a:close/>
                    <a:moveTo>
                      <a:pt x="3215872" y="119721"/>
                    </a:moveTo>
                    <a:lnTo>
                      <a:pt x="3336415" y="119721"/>
                    </a:lnTo>
                    <a:cubicBezTo>
                      <a:pt x="3340725" y="119721"/>
                      <a:pt x="3344628" y="121215"/>
                      <a:pt x="3347453" y="123629"/>
                    </a:cubicBezTo>
                    <a:lnTo>
                      <a:pt x="3352025" y="133064"/>
                    </a:lnTo>
                    <a:lnTo>
                      <a:pt x="3347453" y="142499"/>
                    </a:lnTo>
                    <a:cubicBezTo>
                      <a:pt x="3344628" y="144914"/>
                      <a:pt x="3340725" y="146408"/>
                      <a:pt x="3336415" y="146408"/>
                    </a:cubicBezTo>
                    <a:lnTo>
                      <a:pt x="3215871" y="146408"/>
                    </a:lnTo>
                    <a:cubicBezTo>
                      <a:pt x="3207250" y="146408"/>
                      <a:pt x="3200261" y="140434"/>
                      <a:pt x="3200261" y="133064"/>
                    </a:cubicBezTo>
                    <a:lnTo>
                      <a:pt x="3200262" y="133064"/>
                    </a:lnTo>
                    <a:cubicBezTo>
                      <a:pt x="3200262" y="125694"/>
                      <a:pt x="3207250" y="119721"/>
                      <a:pt x="3215872" y="119721"/>
                    </a:cubicBezTo>
                    <a:close/>
                    <a:moveTo>
                      <a:pt x="2975867" y="119071"/>
                    </a:moveTo>
                    <a:lnTo>
                      <a:pt x="2991044" y="119071"/>
                    </a:lnTo>
                    <a:cubicBezTo>
                      <a:pt x="3003617" y="119071"/>
                      <a:pt x="3013809" y="127783"/>
                      <a:pt x="3013809" y="138530"/>
                    </a:cubicBezTo>
                    <a:cubicBezTo>
                      <a:pt x="3013809" y="149277"/>
                      <a:pt x="3003617" y="157989"/>
                      <a:pt x="2991044" y="157989"/>
                    </a:cubicBezTo>
                    <a:lnTo>
                      <a:pt x="2975867" y="157989"/>
                    </a:lnTo>
                    <a:cubicBezTo>
                      <a:pt x="2963294" y="157989"/>
                      <a:pt x="2953103" y="149277"/>
                      <a:pt x="2953103" y="138530"/>
                    </a:cubicBezTo>
                    <a:cubicBezTo>
                      <a:pt x="2953103" y="127783"/>
                      <a:pt x="2963294" y="119071"/>
                      <a:pt x="2975867" y="119071"/>
                    </a:cubicBezTo>
                    <a:close/>
                    <a:moveTo>
                      <a:pt x="5380200" y="116756"/>
                    </a:moveTo>
                    <a:lnTo>
                      <a:pt x="5408383" y="116756"/>
                    </a:lnTo>
                    <a:cubicBezTo>
                      <a:pt x="5426943" y="116756"/>
                      <a:pt x="5441988" y="129617"/>
                      <a:pt x="5441988" y="145483"/>
                    </a:cubicBezTo>
                    <a:cubicBezTo>
                      <a:pt x="5441988" y="161347"/>
                      <a:pt x="5426943" y="174208"/>
                      <a:pt x="5408383" y="174208"/>
                    </a:cubicBezTo>
                    <a:lnTo>
                      <a:pt x="5380200" y="174208"/>
                    </a:lnTo>
                    <a:cubicBezTo>
                      <a:pt x="5361640" y="174208"/>
                      <a:pt x="5346594" y="161347"/>
                      <a:pt x="5346594" y="145483"/>
                    </a:cubicBezTo>
                    <a:cubicBezTo>
                      <a:pt x="5346594" y="129617"/>
                      <a:pt x="5361640" y="116756"/>
                      <a:pt x="5380200" y="116756"/>
                    </a:cubicBezTo>
                    <a:close/>
                    <a:moveTo>
                      <a:pt x="1449902" y="116756"/>
                    </a:moveTo>
                    <a:lnTo>
                      <a:pt x="1478085" y="116756"/>
                    </a:lnTo>
                    <a:cubicBezTo>
                      <a:pt x="1496645" y="116756"/>
                      <a:pt x="1511690" y="129617"/>
                      <a:pt x="1511690" y="145483"/>
                    </a:cubicBezTo>
                    <a:cubicBezTo>
                      <a:pt x="1511690" y="161347"/>
                      <a:pt x="1496645" y="174208"/>
                      <a:pt x="1478085" y="174208"/>
                    </a:cubicBezTo>
                    <a:lnTo>
                      <a:pt x="1449902" y="174208"/>
                    </a:lnTo>
                    <a:cubicBezTo>
                      <a:pt x="1431342" y="174208"/>
                      <a:pt x="1416296" y="161347"/>
                      <a:pt x="1416296" y="145483"/>
                    </a:cubicBezTo>
                    <a:cubicBezTo>
                      <a:pt x="1416296" y="129617"/>
                      <a:pt x="1431342" y="116756"/>
                      <a:pt x="1449902" y="116756"/>
                    </a:cubicBezTo>
                    <a:close/>
                    <a:moveTo>
                      <a:pt x="3426822" y="113049"/>
                    </a:moveTo>
                    <a:lnTo>
                      <a:pt x="3485360" y="113049"/>
                    </a:lnTo>
                    <a:cubicBezTo>
                      <a:pt x="3509907" y="113049"/>
                      <a:pt x="3529805" y="130057"/>
                      <a:pt x="3529805" y="151040"/>
                    </a:cubicBezTo>
                    <a:cubicBezTo>
                      <a:pt x="3529805" y="172022"/>
                      <a:pt x="3509907" y="189031"/>
                      <a:pt x="3485360" y="189031"/>
                    </a:cubicBezTo>
                    <a:lnTo>
                      <a:pt x="3426822" y="189031"/>
                    </a:lnTo>
                    <a:cubicBezTo>
                      <a:pt x="3402276" y="189031"/>
                      <a:pt x="3382378" y="172022"/>
                      <a:pt x="3382378" y="151040"/>
                    </a:cubicBezTo>
                    <a:cubicBezTo>
                      <a:pt x="3382378" y="130057"/>
                      <a:pt x="3402276" y="113049"/>
                      <a:pt x="3426822" y="113049"/>
                    </a:cubicBezTo>
                    <a:close/>
                    <a:moveTo>
                      <a:pt x="3913982" y="106561"/>
                    </a:moveTo>
                    <a:lnTo>
                      <a:pt x="3946177" y="106561"/>
                    </a:lnTo>
                    <a:cubicBezTo>
                      <a:pt x="3950487" y="106561"/>
                      <a:pt x="3954391" y="108054"/>
                      <a:pt x="3957214" y="110469"/>
                    </a:cubicBezTo>
                    <a:lnTo>
                      <a:pt x="3961787" y="119904"/>
                    </a:lnTo>
                    <a:lnTo>
                      <a:pt x="3957214" y="129338"/>
                    </a:lnTo>
                    <a:cubicBezTo>
                      <a:pt x="3954391" y="131753"/>
                      <a:pt x="3950487" y="133248"/>
                      <a:pt x="3946177" y="133248"/>
                    </a:cubicBezTo>
                    <a:lnTo>
                      <a:pt x="3913981" y="133248"/>
                    </a:lnTo>
                    <a:cubicBezTo>
                      <a:pt x="3905360" y="133248"/>
                      <a:pt x="3898371" y="127273"/>
                      <a:pt x="3898371" y="119904"/>
                    </a:cubicBezTo>
                    <a:lnTo>
                      <a:pt x="3898372" y="119904"/>
                    </a:lnTo>
                    <a:cubicBezTo>
                      <a:pt x="3898372" y="112535"/>
                      <a:pt x="3905361" y="106561"/>
                      <a:pt x="3913982" y="106561"/>
                    </a:cubicBezTo>
                    <a:close/>
                    <a:moveTo>
                      <a:pt x="3826176" y="106561"/>
                    </a:moveTo>
                    <a:lnTo>
                      <a:pt x="3858370" y="106561"/>
                    </a:lnTo>
                    <a:cubicBezTo>
                      <a:pt x="3862680" y="106561"/>
                      <a:pt x="3866583" y="108054"/>
                      <a:pt x="3869408" y="110469"/>
                    </a:cubicBezTo>
                    <a:lnTo>
                      <a:pt x="3873981" y="119904"/>
                    </a:lnTo>
                    <a:lnTo>
                      <a:pt x="3869408" y="129338"/>
                    </a:lnTo>
                    <a:cubicBezTo>
                      <a:pt x="3866583" y="131753"/>
                      <a:pt x="3862680" y="133248"/>
                      <a:pt x="3858370" y="133248"/>
                    </a:cubicBezTo>
                    <a:lnTo>
                      <a:pt x="3826175" y="133248"/>
                    </a:lnTo>
                    <a:cubicBezTo>
                      <a:pt x="3817554" y="133248"/>
                      <a:pt x="3810565" y="127273"/>
                      <a:pt x="3810565" y="119904"/>
                    </a:cubicBezTo>
                    <a:lnTo>
                      <a:pt x="3810566" y="119904"/>
                    </a:lnTo>
                    <a:cubicBezTo>
                      <a:pt x="3810566" y="112535"/>
                      <a:pt x="3817555" y="106561"/>
                      <a:pt x="3826176" y="106561"/>
                    </a:cubicBezTo>
                    <a:close/>
                    <a:moveTo>
                      <a:pt x="3576419" y="105635"/>
                    </a:moveTo>
                    <a:lnTo>
                      <a:pt x="3604603" y="105635"/>
                    </a:lnTo>
                    <a:cubicBezTo>
                      <a:pt x="3623163" y="105635"/>
                      <a:pt x="3638208" y="118496"/>
                      <a:pt x="3638208" y="134361"/>
                    </a:cubicBezTo>
                    <a:cubicBezTo>
                      <a:pt x="3638208" y="150226"/>
                      <a:pt x="3623163" y="163087"/>
                      <a:pt x="3604603" y="163087"/>
                    </a:cubicBezTo>
                    <a:lnTo>
                      <a:pt x="3576419" y="163087"/>
                    </a:lnTo>
                    <a:cubicBezTo>
                      <a:pt x="3557859" y="163087"/>
                      <a:pt x="3542814" y="150226"/>
                      <a:pt x="3542814" y="134361"/>
                    </a:cubicBezTo>
                    <a:cubicBezTo>
                      <a:pt x="3542814" y="118496"/>
                      <a:pt x="3557859" y="105635"/>
                      <a:pt x="3576419" y="105635"/>
                    </a:cubicBezTo>
                    <a:close/>
                    <a:moveTo>
                      <a:pt x="5063014" y="104898"/>
                    </a:moveTo>
                    <a:lnTo>
                      <a:pt x="5166214" y="104898"/>
                    </a:lnTo>
                    <a:cubicBezTo>
                      <a:pt x="5174835" y="104898"/>
                      <a:pt x="5181824" y="110872"/>
                      <a:pt x="5181824" y="118241"/>
                    </a:cubicBezTo>
                    <a:lnTo>
                      <a:pt x="5181823" y="118241"/>
                    </a:lnTo>
                    <a:cubicBezTo>
                      <a:pt x="5181823" y="125610"/>
                      <a:pt x="5174834" y="131585"/>
                      <a:pt x="5166213" y="131585"/>
                    </a:cubicBezTo>
                    <a:lnTo>
                      <a:pt x="5063014" y="131584"/>
                    </a:lnTo>
                    <a:cubicBezTo>
                      <a:pt x="5058704" y="131584"/>
                      <a:pt x="5054801" y="130090"/>
                      <a:pt x="5051976" y="127675"/>
                    </a:cubicBezTo>
                    <a:lnTo>
                      <a:pt x="5047404" y="118241"/>
                    </a:lnTo>
                    <a:lnTo>
                      <a:pt x="5051976" y="108806"/>
                    </a:lnTo>
                    <a:cubicBezTo>
                      <a:pt x="5054801" y="106391"/>
                      <a:pt x="5058704" y="104898"/>
                      <a:pt x="5063014" y="104898"/>
                    </a:cubicBezTo>
                    <a:close/>
                    <a:moveTo>
                      <a:pt x="1132716" y="104898"/>
                    </a:moveTo>
                    <a:lnTo>
                      <a:pt x="1235916" y="104898"/>
                    </a:lnTo>
                    <a:cubicBezTo>
                      <a:pt x="1244537" y="104898"/>
                      <a:pt x="1251525" y="110872"/>
                      <a:pt x="1251525" y="118241"/>
                    </a:cubicBezTo>
                    <a:cubicBezTo>
                      <a:pt x="1251525" y="125610"/>
                      <a:pt x="1244536" y="131585"/>
                      <a:pt x="1235915" y="131585"/>
                    </a:cubicBezTo>
                    <a:lnTo>
                      <a:pt x="1132716" y="131584"/>
                    </a:lnTo>
                    <a:cubicBezTo>
                      <a:pt x="1128406" y="131584"/>
                      <a:pt x="1124503" y="130090"/>
                      <a:pt x="1121678" y="127675"/>
                    </a:cubicBezTo>
                    <a:lnTo>
                      <a:pt x="1117106" y="118241"/>
                    </a:lnTo>
                    <a:lnTo>
                      <a:pt x="1121678" y="108806"/>
                    </a:lnTo>
                    <a:cubicBezTo>
                      <a:pt x="1124503" y="106391"/>
                      <a:pt x="1128406" y="104898"/>
                      <a:pt x="1132716" y="104898"/>
                    </a:cubicBezTo>
                    <a:close/>
                    <a:moveTo>
                      <a:pt x="4896731" y="103785"/>
                    </a:moveTo>
                    <a:lnTo>
                      <a:pt x="4955268" y="103785"/>
                    </a:lnTo>
                    <a:cubicBezTo>
                      <a:pt x="4979815" y="103785"/>
                      <a:pt x="4999707" y="120794"/>
                      <a:pt x="4999707" y="141777"/>
                    </a:cubicBezTo>
                    <a:cubicBezTo>
                      <a:pt x="4999707" y="162759"/>
                      <a:pt x="4979815" y="179768"/>
                      <a:pt x="4955268" y="179768"/>
                    </a:cubicBezTo>
                    <a:lnTo>
                      <a:pt x="4896731" y="179768"/>
                    </a:lnTo>
                    <a:cubicBezTo>
                      <a:pt x="4872183" y="179768"/>
                      <a:pt x="4852286" y="162759"/>
                      <a:pt x="4852286" y="141777"/>
                    </a:cubicBezTo>
                    <a:cubicBezTo>
                      <a:pt x="4852286" y="120794"/>
                      <a:pt x="4872183" y="103785"/>
                      <a:pt x="4896731" y="103785"/>
                    </a:cubicBezTo>
                    <a:close/>
                    <a:moveTo>
                      <a:pt x="966433" y="103785"/>
                    </a:moveTo>
                    <a:lnTo>
                      <a:pt x="1024970" y="103785"/>
                    </a:lnTo>
                    <a:cubicBezTo>
                      <a:pt x="1049517" y="103785"/>
                      <a:pt x="1069409" y="120794"/>
                      <a:pt x="1069409" y="141777"/>
                    </a:cubicBezTo>
                    <a:cubicBezTo>
                      <a:pt x="1069409" y="162759"/>
                      <a:pt x="1049517" y="179768"/>
                      <a:pt x="1024970" y="179768"/>
                    </a:cubicBezTo>
                    <a:lnTo>
                      <a:pt x="966433" y="179768"/>
                    </a:lnTo>
                    <a:cubicBezTo>
                      <a:pt x="941886" y="179768"/>
                      <a:pt x="921988" y="162759"/>
                      <a:pt x="921988" y="141777"/>
                    </a:cubicBezTo>
                    <a:cubicBezTo>
                      <a:pt x="921988" y="120794"/>
                      <a:pt x="941886" y="103785"/>
                      <a:pt x="966433" y="103785"/>
                    </a:cubicBezTo>
                    <a:close/>
                    <a:moveTo>
                      <a:pt x="5241443" y="103784"/>
                    </a:moveTo>
                    <a:lnTo>
                      <a:pt x="5286973" y="103784"/>
                    </a:lnTo>
                    <a:cubicBezTo>
                      <a:pt x="5311520" y="103784"/>
                      <a:pt x="5331418" y="120793"/>
                      <a:pt x="5331418" y="141775"/>
                    </a:cubicBezTo>
                    <a:cubicBezTo>
                      <a:pt x="5331418" y="162758"/>
                      <a:pt x="5311520" y="179767"/>
                      <a:pt x="5286973" y="179767"/>
                    </a:cubicBezTo>
                    <a:lnTo>
                      <a:pt x="5241443" y="179767"/>
                    </a:lnTo>
                    <a:cubicBezTo>
                      <a:pt x="5216898" y="179767"/>
                      <a:pt x="5196999" y="162758"/>
                      <a:pt x="5196999" y="141775"/>
                    </a:cubicBezTo>
                    <a:cubicBezTo>
                      <a:pt x="5196999" y="120793"/>
                      <a:pt x="5216898" y="103784"/>
                      <a:pt x="5241443" y="103784"/>
                    </a:cubicBezTo>
                    <a:close/>
                    <a:moveTo>
                      <a:pt x="1311146" y="103784"/>
                    </a:moveTo>
                    <a:lnTo>
                      <a:pt x="1356676" y="103784"/>
                    </a:lnTo>
                    <a:cubicBezTo>
                      <a:pt x="1381222" y="103784"/>
                      <a:pt x="1401121" y="120793"/>
                      <a:pt x="1401121" y="141775"/>
                    </a:cubicBezTo>
                    <a:cubicBezTo>
                      <a:pt x="1401121" y="162758"/>
                      <a:pt x="1381222" y="179767"/>
                      <a:pt x="1356676" y="179767"/>
                    </a:cubicBezTo>
                    <a:lnTo>
                      <a:pt x="1311146" y="179767"/>
                    </a:lnTo>
                    <a:cubicBezTo>
                      <a:pt x="1286599" y="179767"/>
                      <a:pt x="1266702" y="162758"/>
                      <a:pt x="1266702" y="141775"/>
                    </a:cubicBezTo>
                    <a:cubicBezTo>
                      <a:pt x="1266702" y="120793"/>
                      <a:pt x="1286599" y="103784"/>
                      <a:pt x="1311146" y="103784"/>
                    </a:cubicBezTo>
                    <a:close/>
                    <a:moveTo>
                      <a:pt x="2502583" y="101188"/>
                    </a:moveTo>
                    <a:lnTo>
                      <a:pt x="2623126" y="101189"/>
                    </a:lnTo>
                    <a:cubicBezTo>
                      <a:pt x="2627436" y="101189"/>
                      <a:pt x="2631339" y="102682"/>
                      <a:pt x="2634164" y="105096"/>
                    </a:cubicBezTo>
                    <a:lnTo>
                      <a:pt x="2638737" y="114531"/>
                    </a:lnTo>
                    <a:lnTo>
                      <a:pt x="2634164" y="123967"/>
                    </a:lnTo>
                    <a:cubicBezTo>
                      <a:pt x="2631339" y="126382"/>
                      <a:pt x="2627436" y="127875"/>
                      <a:pt x="2623126" y="127875"/>
                    </a:cubicBezTo>
                    <a:lnTo>
                      <a:pt x="2502582" y="127875"/>
                    </a:lnTo>
                    <a:cubicBezTo>
                      <a:pt x="2493961" y="127875"/>
                      <a:pt x="2486972" y="121901"/>
                      <a:pt x="2486972" y="114531"/>
                    </a:cubicBezTo>
                    <a:lnTo>
                      <a:pt x="2486973" y="114531"/>
                    </a:lnTo>
                    <a:cubicBezTo>
                      <a:pt x="2486973" y="107162"/>
                      <a:pt x="2493962" y="101188"/>
                      <a:pt x="2502583" y="101188"/>
                    </a:cubicBezTo>
                    <a:close/>
                    <a:moveTo>
                      <a:pt x="6117336" y="100078"/>
                    </a:moveTo>
                    <a:lnTo>
                      <a:pt x="6132513" y="100078"/>
                    </a:lnTo>
                    <a:cubicBezTo>
                      <a:pt x="6145086" y="100078"/>
                      <a:pt x="6155278" y="108790"/>
                      <a:pt x="6155278" y="119537"/>
                    </a:cubicBezTo>
                    <a:cubicBezTo>
                      <a:pt x="6155278" y="130284"/>
                      <a:pt x="6145086" y="138997"/>
                      <a:pt x="6132513" y="138997"/>
                    </a:cubicBezTo>
                    <a:lnTo>
                      <a:pt x="6117336" y="138997"/>
                    </a:lnTo>
                    <a:cubicBezTo>
                      <a:pt x="6104764" y="138997"/>
                      <a:pt x="6094572" y="130284"/>
                      <a:pt x="6094572" y="119537"/>
                    </a:cubicBezTo>
                    <a:cubicBezTo>
                      <a:pt x="6094572" y="108790"/>
                      <a:pt x="6104764" y="100078"/>
                      <a:pt x="6117336" y="100078"/>
                    </a:cubicBezTo>
                    <a:close/>
                    <a:moveTo>
                      <a:pt x="2187039" y="100078"/>
                    </a:moveTo>
                    <a:lnTo>
                      <a:pt x="2202216" y="100078"/>
                    </a:lnTo>
                    <a:cubicBezTo>
                      <a:pt x="2214788" y="100078"/>
                      <a:pt x="2224980" y="108790"/>
                      <a:pt x="2224980" y="119537"/>
                    </a:cubicBezTo>
                    <a:cubicBezTo>
                      <a:pt x="2224980" y="130284"/>
                      <a:pt x="2214788" y="138997"/>
                      <a:pt x="2202216" y="138997"/>
                    </a:cubicBezTo>
                    <a:lnTo>
                      <a:pt x="2187039" y="138997"/>
                    </a:lnTo>
                    <a:cubicBezTo>
                      <a:pt x="2174466" y="138997"/>
                      <a:pt x="2164274" y="130284"/>
                      <a:pt x="2164274" y="119537"/>
                    </a:cubicBezTo>
                    <a:cubicBezTo>
                      <a:pt x="2164274" y="108790"/>
                      <a:pt x="2174466" y="100078"/>
                      <a:pt x="2187039" y="100078"/>
                    </a:cubicBezTo>
                    <a:close/>
                    <a:moveTo>
                      <a:pt x="3697828" y="100076"/>
                    </a:moveTo>
                    <a:lnTo>
                      <a:pt x="3743353" y="100076"/>
                    </a:lnTo>
                    <a:cubicBezTo>
                      <a:pt x="3767900" y="100076"/>
                      <a:pt x="3787797" y="117086"/>
                      <a:pt x="3787797" y="138068"/>
                    </a:cubicBezTo>
                    <a:cubicBezTo>
                      <a:pt x="3787797" y="159051"/>
                      <a:pt x="3767900" y="176060"/>
                      <a:pt x="3743353" y="176060"/>
                    </a:cubicBezTo>
                    <a:lnTo>
                      <a:pt x="3697828" y="176060"/>
                    </a:lnTo>
                    <a:cubicBezTo>
                      <a:pt x="3673282" y="176060"/>
                      <a:pt x="3653384" y="159051"/>
                      <a:pt x="3653384" y="138068"/>
                    </a:cubicBezTo>
                    <a:cubicBezTo>
                      <a:pt x="3653384" y="117086"/>
                      <a:pt x="3673282" y="100076"/>
                      <a:pt x="3697828" y="100076"/>
                    </a:cubicBezTo>
                    <a:close/>
                    <a:moveTo>
                      <a:pt x="3055003" y="100076"/>
                    </a:moveTo>
                    <a:lnTo>
                      <a:pt x="3154734" y="100076"/>
                    </a:lnTo>
                    <a:cubicBezTo>
                      <a:pt x="3161918" y="100076"/>
                      <a:pt x="3168422" y="102566"/>
                      <a:pt x="3173130" y="106590"/>
                    </a:cubicBezTo>
                    <a:lnTo>
                      <a:pt x="3180750" y="122315"/>
                    </a:lnTo>
                    <a:lnTo>
                      <a:pt x="3173130" y="138040"/>
                    </a:lnTo>
                    <a:cubicBezTo>
                      <a:pt x="3168422" y="142064"/>
                      <a:pt x="3161918" y="144553"/>
                      <a:pt x="3154734" y="144553"/>
                    </a:cubicBezTo>
                    <a:lnTo>
                      <a:pt x="3055002" y="144553"/>
                    </a:lnTo>
                    <a:cubicBezTo>
                      <a:pt x="3040635" y="144553"/>
                      <a:pt x="3028986" y="134596"/>
                      <a:pt x="3028986" y="122315"/>
                    </a:cubicBezTo>
                    <a:lnTo>
                      <a:pt x="3028987" y="122315"/>
                    </a:lnTo>
                    <a:cubicBezTo>
                      <a:pt x="3028987" y="110032"/>
                      <a:pt x="3040635" y="100076"/>
                      <a:pt x="3055003" y="100076"/>
                    </a:cubicBezTo>
                    <a:close/>
                    <a:moveTo>
                      <a:pt x="4023029" y="98222"/>
                    </a:moveTo>
                    <a:lnTo>
                      <a:pt x="4081568" y="98222"/>
                    </a:lnTo>
                    <a:cubicBezTo>
                      <a:pt x="4106114" y="98222"/>
                      <a:pt x="4126012" y="115231"/>
                      <a:pt x="4126012" y="136214"/>
                    </a:cubicBezTo>
                    <a:cubicBezTo>
                      <a:pt x="4126012" y="157196"/>
                      <a:pt x="4106114" y="174205"/>
                      <a:pt x="4081568" y="174205"/>
                    </a:cubicBezTo>
                    <a:lnTo>
                      <a:pt x="4023029" y="174205"/>
                    </a:lnTo>
                    <a:cubicBezTo>
                      <a:pt x="3998484" y="174205"/>
                      <a:pt x="3978585" y="157196"/>
                      <a:pt x="3978585" y="136214"/>
                    </a:cubicBezTo>
                    <a:cubicBezTo>
                      <a:pt x="3978585" y="115231"/>
                      <a:pt x="3998484" y="98222"/>
                      <a:pt x="4023029" y="98222"/>
                    </a:cubicBezTo>
                    <a:close/>
                    <a:moveTo>
                      <a:pt x="4464654" y="96133"/>
                    </a:moveTo>
                    <a:lnTo>
                      <a:pt x="4468541" y="104156"/>
                    </a:lnTo>
                    <a:lnTo>
                      <a:pt x="4468540" y="104156"/>
                    </a:lnTo>
                    <a:lnTo>
                      <a:pt x="4467823" y="105635"/>
                    </a:lnTo>
                    <a:lnTo>
                      <a:pt x="4469648" y="105635"/>
                    </a:lnTo>
                    <a:lnTo>
                      <a:pt x="4477985" y="108587"/>
                    </a:lnTo>
                    <a:lnTo>
                      <a:pt x="4460880" y="150059"/>
                    </a:lnTo>
                    <a:lnTo>
                      <a:pt x="4468540" y="165868"/>
                    </a:lnTo>
                    <a:cubicBezTo>
                      <a:pt x="4468540" y="176359"/>
                      <a:pt x="4463566" y="185857"/>
                      <a:pt x="4455524" y="192731"/>
                    </a:cubicBezTo>
                    <a:lnTo>
                      <a:pt x="4441187" y="197808"/>
                    </a:lnTo>
                    <a:lnTo>
                      <a:pt x="4437162" y="207565"/>
                    </a:lnTo>
                    <a:lnTo>
                      <a:pt x="4410027" y="207565"/>
                    </a:lnTo>
                    <a:cubicBezTo>
                      <a:pt x="4396855" y="207565"/>
                      <a:pt x="4386179" y="198438"/>
                      <a:pt x="4386179" y="187178"/>
                    </a:cubicBezTo>
                    <a:cubicBezTo>
                      <a:pt x="4386179" y="175919"/>
                      <a:pt x="4396855" y="166793"/>
                      <a:pt x="4410027" y="166793"/>
                    </a:cubicBezTo>
                    <a:lnTo>
                      <a:pt x="4435512" y="166793"/>
                    </a:lnTo>
                    <a:lnTo>
                      <a:pt x="4441626" y="151967"/>
                    </a:lnTo>
                    <a:lnTo>
                      <a:pt x="4389431" y="151967"/>
                    </a:lnTo>
                    <a:cubicBezTo>
                      <a:pt x="4374463" y="151967"/>
                      <a:pt x="4362330" y="141595"/>
                      <a:pt x="4362330" y="128801"/>
                    </a:cubicBezTo>
                    <a:cubicBezTo>
                      <a:pt x="4362330" y="116007"/>
                      <a:pt x="4374463" y="105635"/>
                      <a:pt x="4389431" y="105635"/>
                    </a:cubicBezTo>
                    <a:lnTo>
                      <a:pt x="4460736" y="105635"/>
                    </a:lnTo>
                    <a:close/>
                    <a:moveTo>
                      <a:pt x="534356" y="96133"/>
                    </a:moveTo>
                    <a:lnTo>
                      <a:pt x="538244" y="104156"/>
                    </a:lnTo>
                    <a:lnTo>
                      <a:pt x="538243" y="104156"/>
                    </a:lnTo>
                    <a:cubicBezTo>
                      <a:pt x="538243" y="107841"/>
                      <a:pt x="536495" y="111176"/>
                      <a:pt x="533671" y="113591"/>
                    </a:cubicBezTo>
                    <a:lnTo>
                      <a:pt x="526042" y="116292"/>
                    </a:lnTo>
                    <a:close/>
                    <a:moveTo>
                      <a:pt x="5837007" y="94517"/>
                    </a:moveTo>
                    <a:lnTo>
                      <a:pt x="5957551" y="94517"/>
                    </a:lnTo>
                    <a:cubicBezTo>
                      <a:pt x="5966172" y="94517"/>
                      <a:pt x="5973161" y="100492"/>
                      <a:pt x="5973161" y="107861"/>
                    </a:cubicBezTo>
                    <a:lnTo>
                      <a:pt x="5973160" y="107861"/>
                    </a:lnTo>
                    <a:cubicBezTo>
                      <a:pt x="5973160" y="115230"/>
                      <a:pt x="5966171" y="121204"/>
                      <a:pt x="5957550" y="121204"/>
                    </a:cubicBezTo>
                    <a:lnTo>
                      <a:pt x="5837007" y="121204"/>
                    </a:lnTo>
                    <a:cubicBezTo>
                      <a:pt x="5832697" y="121204"/>
                      <a:pt x="5828794" y="119710"/>
                      <a:pt x="5825970" y="117296"/>
                    </a:cubicBezTo>
                    <a:lnTo>
                      <a:pt x="5821397" y="107860"/>
                    </a:lnTo>
                    <a:lnTo>
                      <a:pt x="5825970" y="98426"/>
                    </a:lnTo>
                    <a:cubicBezTo>
                      <a:pt x="5828794" y="96011"/>
                      <a:pt x="5832697" y="94517"/>
                      <a:pt x="5837007" y="94517"/>
                    </a:cubicBezTo>
                    <a:close/>
                    <a:moveTo>
                      <a:pt x="1906710" y="94517"/>
                    </a:moveTo>
                    <a:lnTo>
                      <a:pt x="2027254" y="94517"/>
                    </a:lnTo>
                    <a:cubicBezTo>
                      <a:pt x="2035875" y="94517"/>
                      <a:pt x="2042864" y="100492"/>
                      <a:pt x="2042864" y="107861"/>
                    </a:cubicBezTo>
                    <a:lnTo>
                      <a:pt x="2042863" y="107861"/>
                    </a:lnTo>
                    <a:cubicBezTo>
                      <a:pt x="2042863" y="115230"/>
                      <a:pt x="2035874" y="121204"/>
                      <a:pt x="2027254" y="121204"/>
                    </a:cubicBezTo>
                    <a:lnTo>
                      <a:pt x="1906710" y="121204"/>
                    </a:lnTo>
                    <a:cubicBezTo>
                      <a:pt x="1902400" y="121204"/>
                      <a:pt x="1898497" y="119710"/>
                      <a:pt x="1895672" y="117296"/>
                    </a:cubicBezTo>
                    <a:lnTo>
                      <a:pt x="1891099" y="107860"/>
                    </a:lnTo>
                    <a:lnTo>
                      <a:pt x="1895672" y="98426"/>
                    </a:lnTo>
                    <a:cubicBezTo>
                      <a:pt x="1898497" y="96011"/>
                      <a:pt x="1902400" y="94517"/>
                      <a:pt x="1906710" y="94517"/>
                    </a:cubicBezTo>
                    <a:close/>
                    <a:moveTo>
                      <a:pt x="2713534" y="94516"/>
                    </a:moveTo>
                    <a:lnTo>
                      <a:pt x="2772073" y="94516"/>
                    </a:lnTo>
                    <a:cubicBezTo>
                      <a:pt x="2796619" y="94516"/>
                      <a:pt x="2816516" y="111525"/>
                      <a:pt x="2816516" y="132507"/>
                    </a:cubicBezTo>
                    <a:cubicBezTo>
                      <a:pt x="2816516" y="153490"/>
                      <a:pt x="2796619" y="170498"/>
                      <a:pt x="2772073" y="170498"/>
                    </a:cubicBezTo>
                    <a:lnTo>
                      <a:pt x="2713534" y="170498"/>
                    </a:lnTo>
                    <a:cubicBezTo>
                      <a:pt x="2688988" y="170498"/>
                      <a:pt x="2669089" y="153490"/>
                      <a:pt x="2669089" y="132507"/>
                    </a:cubicBezTo>
                    <a:cubicBezTo>
                      <a:pt x="2669089" y="111525"/>
                      <a:pt x="2688988" y="94516"/>
                      <a:pt x="2713534" y="94516"/>
                    </a:cubicBezTo>
                    <a:close/>
                    <a:moveTo>
                      <a:pt x="5499442" y="90812"/>
                    </a:moveTo>
                    <a:lnTo>
                      <a:pt x="5557980" y="90812"/>
                    </a:lnTo>
                    <a:cubicBezTo>
                      <a:pt x="5582526" y="90812"/>
                      <a:pt x="5602425" y="107821"/>
                      <a:pt x="5602425" y="128804"/>
                    </a:cubicBezTo>
                    <a:cubicBezTo>
                      <a:pt x="5602425" y="149786"/>
                      <a:pt x="5582526" y="166795"/>
                      <a:pt x="5557980" y="166795"/>
                    </a:cubicBezTo>
                    <a:lnTo>
                      <a:pt x="5499442" y="166795"/>
                    </a:lnTo>
                    <a:cubicBezTo>
                      <a:pt x="5474895" y="166795"/>
                      <a:pt x="5454997" y="149786"/>
                      <a:pt x="5454997" y="128804"/>
                    </a:cubicBezTo>
                    <a:cubicBezTo>
                      <a:pt x="5454997" y="107821"/>
                      <a:pt x="5474895" y="90812"/>
                      <a:pt x="5499442" y="90812"/>
                    </a:cubicBezTo>
                    <a:close/>
                    <a:moveTo>
                      <a:pt x="1569144" y="90812"/>
                    </a:moveTo>
                    <a:lnTo>
                      <a:pt x="1627682" y="90812"/>
                    </a:lnTo>
                    <a:cubicBezTo>
                      <a:pt x="1652229" y="90812"/>
                      <a:pt x="1672127" y="107821"/>
                      <a:pt x="1672127" y="128804"/>
                    </a:cubicBezTo>
                    <a:cubicBezTo>
                      <a:pt x="1672127" y="149786"/>
                      <a:pt x="1652229" y="166795"/>
                      <a:pt x="1627682" y="166795"/>
                    </a:cubicBezTo>
                    <a:lnTo>
                      <a:pt x="1569144" y="166795"/>
                    </a:lnTo>
                    <a:cubicBezTo>
                      <a:pt x="1544598" y="166795"/>
                      <a:pt x="1524699" y="149786"/>
                      <a:pt x="1524699" y="128804"/>
                    </a:cubicBezTo>
                    <a:cubicBezTo>
                      <a:pt x="1524699" y="107821"/>
                      <a:pt x="1544598" y="90812"/>
                      <a:pt x="1569144" y="90812"/>
                    </a:cubicBezTo>
                    <a:close/>
                    <a:moveTo>
                      <a:pt x="2863131" y="87102"/>
                    </a:moveTo>
                    <a:lnTo>
                      <a:pt x="2891314" y="87102"/>
                    </a:lnTo>
                    <a:cubicBezTo>
                      <a:pt x="2909874" y="87102"/>
                      <a:pt x="2924919" y="99963"/>
                      <a:pt x="2924919" y="115829"/>
                    </a:cubicBezTo>
                    <a:cubicBezTo>
                      <a:pt x="2924919" y="131693"/>
                      <a:pt x="2909874" y="144554"/>
                      <a:pt x="2891314" y="144554"/>
                    </a:cubicBezTo>
                    <a:lnTo>
                      <a:pt x="2863131" y="144554"/>
                    </a:lnTo>
                    <a:cubicBezTo>
                      <a:pt x="2844570" y="144554"/>
                      <a:pt x="2829525" y="131693"/>
                      <a:pt x="2829525" y="115829"/>
                    </a:cubicBezTo>
                    <a:cubicBezTo>
                      <a:pt x="2829525" y="99963"/>
                      <a:pt x="2844570" y="87102"/>
                      <a:pt x="2863131" y="87102"/>
                    </a:cubicBezTo>
                    <a:close/>
                    <a:moveTo>
                      <a:pt x="2341715" y="81543"/>
                    </a:moveTo>
                    <a:lnTo>
                      <a:pt x="2441446" y="81544"/>
                    </a:lnTo>
                    <a:cubicBezTo>
                      <a:pt x="2448630" y="81544"/>
                      <a:pt x="2455133" y="84032"/>
                      <a:pt x="2459841" y="88057"/>
                    </a:cubicBezTo>
                    <a:lnTo>
                      <a:pt x="2467462" y="103782"/>
                    </a:lnTo>
                    <a:lnTo>
                      <a:pt x="2459841" y="119507"/>
                    </a:lnTo>
                    <a:cubicBezTo>
                      <a:pt x="2455133" y="123531"/>
                      <a:pt x="2448630" y="126021"/>
                      <a:pt x="2441446" y="126021"/>
                    </a:cubicBezTo>
                    <a:lnTo>
                      <a:pt x="2341714" y="126021"/>
                    </a:lnTo>
                    <a:cubicBezTo>
                      <a:pt x="2327346" y="126021"/>
                      <a:pt x="2315698" y="116064"/>
                      <a:pt x="2315698" y="103782"/>
                    </a:cubicBezTo>
                    <a:lnTo>
                      <a:pt x="2315699" y="103782"/>
                    </a:lnTo>
                    <a:cubicBezTo>
                      <a:pt x="2315699" y="91500"/>
                      <a:pt x="2327347" y="81543"/>
                      <a:pt x="2341715" y="81543"/>
                    </a:cubicBezTo>
                    <a:close/>
                    <a:moveTo>
                      <a:pt x="4511902" y="70425"/>
                    </a:moveTo>
                    <a:lnTo>
                      <a:pt x="4568270" y="70425"/>
                    </a:lnTo>
                    <a:cubicBezTo>
                      <a:pt x="4581441" y="70425"/>
                      <a:pt x="4592119" y="79552"/>
                      <a:pt x="4592119" y="90811"/>
                    </a:cubicBezTo>
                    <a:cubicBezTo>
                      <a:pt x="4592119" y="102070"/>
                      <a:pt x="4581441" y="111198"/>
                      <a:pt x="4568270" y="111198"/>
                    </a:cubicBezTo>
                    <a:lnTo>
                      <a:pt x="4511902" y="111198"/>
                    </a:lnTo>
                    <a:cubicBezTo>
                      <a:pt x="4498730" y="111198"/>
                      <a:pt x="4488052" y="102070"/>
                      <a:pt x="4488052" y="90811"/>
                    </a:cubicBezTo>
                    <a:cubicBezTo>
                      <a:pt x="4488052" y="79552"/>
                      <a:pt x="4498730" y="70425"/>
                      <a:pt x="4511902" y="70425"/>
                    </a:cubicBezTo>
                    <a:close/>
                    <a:moveTo>
                      <a:pt x="581604" y="70425"/>
                    </a:moveTo>
                    <a:lnTo>
                      <a:pt x="637973" y="70425"/>
                    </a:lnTo>
                    <a:cubicBezTo>
                      <a:pt x="651143" y="70425"/>
                      <a:pt x="661821" y="79552"/>
                      <a:pt x="661821" y="90811"/>
                    </a:cubicBezTo>
                    <a:cubicBezTo>
                      <a:pt x="661821" y="102070"/>
                      <a:pt x="651143" y="111198"/>
                      <a:pt x="637973" y="111198"/>
                    </a:cubicBezTo>
                    <a:lnTo>
                      <a:pt x="581604" y="111198"/>
                    </a:lnTo>
                    <a:cubicBezTo>
                      <a:pt x="568433" y="111198"/>
                      <a:pt x="557754" y="102070"/>
                      <a:pt x="557754" y="90811"/>
                    </a:cubicBezTo>
                    <a:cubicBezTo>
                      <a:pt x="557754" y="79552"/>
                      <a:pt x="568433" y="70425"/>
                      <a:pt x="581604" y="70425"/>
                    </a:cubicBezTo>
                    <a:close/>
                    <a:moveTo>
                      <a:pt x="4632229" y="68573"/>
                    </a:moveTo>
                    <a:lnTo>
                      <a:pt x="4647406" y="68573"/>
                    </a:lnTo>
                    <a:cubicBezTo>
                      <a:pt x="4659979" y="68573"/>
                      <a:pt x="4670170" y="77285"/>
                      <a:pt x="4670170" y="88032"/>
                    </a:cubicBezTo>
                    <a:cubicBezTo>
                      <a:pt x="4670170" y="98779"/>
                      <a:pt x="4659979" y="107491"/>
                      <a:pt x="4647406" y="107491"/>
                    </a:cubicBezTo>
                    <a:lnTo>
                      <a:pt x="4632229" y="107491"/>
                    </a:lnTo>
                    <a:cubicBezTo>
                      <a:pt x="4619656" y="107491"/>
                      <a:pt x="4609464" y="98779"/>
                      <a:pt x="4609464" y="88032"/>
                    </a:cubicBezTo>
                    <a:cubicBezTo>
                      <a:pt x="4609464" y="77285"/>
                      <a:pt x="4619656" y="68573"/>
                      <a:pt x="4632229" y="68573"/>
                    </a:cubicBezTo>
                    <a:close/>
                    <a:moveTo>
                      <a:pt x="701931" y="68573"/>
                    </a:moveTo>
                    <a:lnTo>
                      <a:pt x="717108" y="68573"/>
                    </a:lnTo>
                    <a:cubicBezTo>
                      <a:pt x="729681" y="68573"/>
                      <a:pt x="739872" y="77285"/>
                      <a:pt x="739872" y="88032"/>
                    </a:cubicBezTo>
                    <a:cubicBezTo>
                      <a:pt x="739872" y="98779"/>
                      <a:pt x="729681" y="107491"/>
                      <a:pt x="717108" y="107491"/>
                    </a:cubicBezTo>
                    <a:lnTo>
                      <a:pt x="701931" y="107491"/>
                    </a:lnTo>
                    <a:cubicBezTo>
                      <a:pt x="689358" y="107491"/>
                      <a:pt x="679166" y="98779"/>
                      <a:pt x="679166" y="88032"/>
                    </a:cubicBezTo>
                    <a:cubicBezTo>
                      <a:pt x="679166" y="77285"/>
                      <a:pt x="689358" y="68573"/>
                      <a:pt x="701931" y="68573"/>
                    </a:cubicBezTo>
                    <a:close/>
                    <a:moveTo>
                      <a:pt x="3849480" y="67828"/>
                    </a:moveTo>
                    <a:lnTo>
                      <a:pt x="3948343" y="67829"/>
                    </a:lnTo>
                    <a:cubicBezTo>
                      <a:pt x="3952654" y="67829"/>
                      <a:pt x="3956557" y="69322"/>
                      <a:pt x="3959380" y="71736"/>
                    </a:cubicBezTo>
                    <a:lnTo>
                      <a:pt x="3963953" y="81171"/>
                    </a:lnTo>
                    <a:lnTo>
                      <a:pt x="3959380" y="90607"/>
                    </a:lnTo>
                    <a:cubicBezTo>
                      <a:pt x="3956557" y="93022"/>
                      <a:pt x="3952654" y="94515"/>
                      <a:pt x="3948343" y="94515"/>
                    </a:cubicBezTo>
                    <a:lnTo>
                      <a:pt x="3849480" y="94515"/>
                    </a:lnTo>
                    <a:cubicBezTo>
                      <a:pt x="3840859" y="94515"/>
                      <a:pt x="3833869" y="88541"/>
                      <a:pt x="3833869" y="81171"/>
                    </a:cubicBezTo>
                    <a:lnTo>
                      <a:pt x="3833870" y="81171"/>
                    </a:lnTo>
                    <a:cubicBezTo>
                      <a:pt x="3833870" y="73802"/>
                      <a:pt x="3840859" y="67828"/>
                      <a:pt x="3849480" y="67828"/>
                    </a:cubicBezTo>
                    <a:close/>
                    <a:moveTo>
                      <a:pt x="4193222" y="64863"/>
                    </a:moveTo>
                    <a:lnTo>
                      <a:pt x="4288617" y="64863"/>
                    </a:lnTo>
                    <a:cubicBezTo>
                      <a:pt x="4318551" y="64863"/>
                      <a:pt x="4342818" y="85606"/>
                      <a:pt x="4342818" y="111194"/>
                    </a:cubicBezTo>
                    <a:cubicBezTo>
                      <a:pt x="4342818" y="136783"/>
                      <a:pt x="4318551" y="157526"/>
                      <a:pt x="4288617" y="157526"/>
                    </a:cubicBezTo>
                    <a:lnTo>
                      <a:pt x="4193222" y="157526"/>
                    </a:lnTo>
                    <a:cubicBezTo>
                      <a:pt x="4163287" y="157526"/>
                      <a:pt x="4139020" y="136783"/>
                      <a:pt x="4139020" y="111194"/>
                    </a:cubicBezTo>
                    <a:cubicBezTo>
                      <a:pt x="4139020" y="85606"/>
                      <a:pt x="4163287" y="64863"/>
                      <a:pt x="4193222" y="64863"/>
                    </a:cubicBezTo>
                    <a:close/>
                    <a:moveTo>
                      <a:pt x="2959608" y="64863"/>
                    </a:moveTo>
                    <a:lnTo>
                      <a:pt x="2974784" y="64863"/>
                    </a:lnTo>
                    <a:cubicBezTo>
                      <a:pt x="2987357" y="64863"/>
                      <a:pt x="2997548" y="73574"/>
                      <a:pt x="2997548" y="84322"/>
                    </a:cubicBezTo>
                    <a:cubicBezTo>
                      <a:pt x="2997548" y="95069"/>
                      <a:pt x="2987357" y="103780"/>
                      <a:pt x="2974784" y="103780"/>
                    </a:cubicBezTo>
                    <a:lnTo>
                      <a:pt x="2959608" y="103780"/>
                    </a:lnTo>
                    <a:cubicBezTo>
                      <a:pt x="2947035" y="103780"/>
                      <a:pt x="2936843" y="95069"/>
                      <a:pt x="2936843" y="84322"/>
                    </a:cubicBezTo>
                    <a:cubicBezTo>
                      <a:pt x="2936843" y="73574"/>
                      <a:pt x="2947035" y="64863"/>
                      <a:pt x="2959608" y="64863"/>
                    </a:cubicBezTo>
                    <a:close/>
                    <a:moveTo>
                      <a:pt x="6039556" y="63939"/>
                    </a:moveTo>
                    <a:lnTo>
                      <a:pt x="6055277" y="63939"/>
                    </a:lnTo>
                    <a:cubicBezTo>
                      <a:pt x="6071591" y="63939"/>
                      <a:pt x="6084815" y="75244"/>
                      <a:pt x="6084815" y="89189"/>
                    </a:cubicBezTo>
                    <a:lnTo>
                      <a:pt x="6084815" y="89189"/>
                    </a:lnTo>
                    <a:cubicBezTo>
                      <a:pt x="6084815" y="103134"/>
                      <a:pt x="6071590" y="114439"/>
                      <a:pt x="6055276" y="114439"/>
                    </a:cubicBezTo>
                    <a:lnTo>
                      <a:pt x="6039556" y="114438"/>
                    </a:lnTo>
                    <a:cubicBezTo>
                      <a:pt x="6031400" y="114438"/>
                      <a:pt x="6024015" y="111612"/>
                      <a:pt x="6018669" y="107043"/>
                    </a:cubicBezTo>
                    <a:lnTo>
                      <a:pt x="6010018" y="89188"/>
                    </a:lnTo>
                    <a:lnTo>
                      <a:pt x="6018669" y="71335"/>
                    </a:lnTo>
                    <a:cubicBezTo>
                      <a:pt x="6024015" y="66765"/>
                      <a:pt x="6031400" y="63939"/>
                      <a:pt x="6039556" y="63939"/>
                    </a:cubicBezTo>
                    <a:close/>
                    <a:moveTo>
                      <a:pt x="2109258" y="63939"/>
                    </a:moveTo>
                    <a:lnTo>
                      <a:pt x="2124980" y="63939"/>
                    </a:lnTo>
                    <a:cubicBezTo>
                      <a:pt x="2141293" y="63939"/>
                      <a:pt x="2154518" y="75244"/>
                      <a:pt x="2154518" y="89189"/>
                    </a:cubicBezTo>
                    <a:cubicBezTo>
                      <a:pt x="2154518" y="103134"/>
                      <a:pt x="2141292" y="114439"/>
                      <a:pt x="2124979" y="114439"/>
                    </a:cubicBezTo>
                    <a:lnTo>
                      <a:pt x="2109258" y="114438"/>
                    </a:lnTo>
                    <a:cubicBezTo>
                      <a:pt x="2101102" y="114438"/>
                      <a:pt x="2093717" y="111612"/>
                      <a:pt x="2088371" y="107043"/>
                    </a:cubicBezTo>
                    <a:lnTo>
                      <a:pt x="2079720" y="89188"/>
                    </a:lnTo>
                    <a:lnTo>
                      <a:pt x="2088371" y="71335"/>
                    </a:lnTo>
                    <a:cubicBezTo>
                      <a:pt x="2093717" y="66765"/>
                      <a:pt x="2101102" y="63939"/>
                      <a:pt x="2109258" y="63939"/>
                    </a:cubicBezTo>
                    <a:close/>
                    <a:moveTo>
                      <a:pt x="3208935" y="63010"/>
                    </a:moveTo>
                    <a:lnTo>
                      <a:pt x="3308666" y="63011"/>
                    </a:lnTo>
                    <a:cubicBezTo>
                      <a:pt x="3315849" y="63011"/>
                      <a:pt x="3322353" y="65500"/>
                      <a:pt x="3327062" y="69525"/>
                    </a:cubicBezTo>
                    <a:lnTo>
                      <a:pt x="3334681" y="85249"/>
                    </a:lnTo>
                    <a:lnTo>
                      <a:pt x="3327062" y="100974"/>
                    </a:lnTo>
                    <a:cubicBezTo>
                      <a:pt x="3322353" y="104999"/>
                      <a:pt x="3315849" y="107488"/>
                      <a:pt x="3308666" y="107488"/>
                    </a:cubicBezTo>
                    <a:lnTo>
                      <a:pt x="3208934" y="107488"/>
                    </a:lnTo>
                    <a:cubicBezTo>
                      <a:pt x="3194566" y="107488"/>
                      <a:pt x="3182918" y="97531"/>
                      <a:pt x="3182918" y="85249"/>
                    </a:cubicBezTo>
                    <a:cubicBezTo>
                      <a:pt x="3182918" y="72967"/>
                      <a:pt x="3194567" y="63010"/>
                      <a:pt x="3208935" y="63010"/>
                    </a:cubicBezTo>
                    <a:close/>
                    <a:moveTo>
                      <a:pt x="4937273" y="59305"/>
                    </a:moveTo>
                    <a:lnTo>
                      <a:pt x="5057811" y="59305"/>
                    </a:lnTo>
                    <a:cubicBezTo>
                      <a:pt x="5066432" y="59305"/>
                      <a:pt x="5073421" y="65279"/>
                      <a:pt x="5073421" y="72648"/>
                    </a:cubicBezTo>
                    <a:lnTo>
                      <a:pt x="5073420" y="72648"/>
                    </a:lnTo>
                    <a:cubicBezTo>
                      <a:pt x="5073420" y="80018"/>
                      <a:pt x="5066431" y="85992"/>
                      <a:pt x="5057810" y="85992"/>
                    </a:cubicBezTo>
                    <a:lnTo>
                      <a:pt x="4937273" y="85992"/>
                    </a:lnTo>
                    <a:cubicBezTo>
                      <a:pt x="4932962" y="85992"/>
                      <a:pt x="4929060" y="84498"/>
                      <a:pt x="4926235" y="82083"/>
                    </a:cubicBezTo>
                    <a:lnTo>
                      <a:pt x="4921664" y="72648"/>
                    </a:lnTo>
                    <a:lnTo>
                      <a:pt x="4926235" y="63214"/>
                    </a:lnTo>
                    <a:cubicBezTo>
                      <a:pt x="4929060" y="60799"/>
                      <a:pt x="4932962" y="59305"/>
                      <a:pt x="4937273" y="59305"/>
                    </a:cubicBezTo>
                    <a:close/>
                    <a:moveTo>
                      <a:pt x="1006975" y="59305"/>
                    </a:moveTo>
                    <a:lnTo>
                      <a:pt x="1127513" y="59305"/>
                    </a:lnTo>
                    <a:cubicBezTo>
                      <a:pt x="1136134" y="59305"/>
                      <a:pt x="1143123" y="65279"/>
                      <a:pt x="1143123" y="72648"/>
                    </a:cubicBezTo>
                    <a:lnTo>
                      <a:pt x="1143122" y="72648"/>
                    </a:lnTo>
                    <a:cubicBezTo>
                      <a:pt x="1143122" y="80018"/>
                      <a:pt x="1136133" y="85992"/>
                      <a:pt x="1127512" y="85992"/>
                    </a:cubicBezTo>
                    <a:lnTo>
                      <a:pt x="1006975" y="85992"/>
                    </a:lnTo>
                    <a:cubicBezTo>
                      <a:pt x="1002664" y="85992"/>
                      <a:pt x="998763" y="84498"/>
                      <a:pt x="995938" y="82083"/>
                    </a:cubicBezTo>
                    <a:lnTo>
                      <a:pt x="991366" y="72648"/>
                    </a:lnTo>
                    <a:lnTo>
                      <a:pt x="995938" y="63214"/>
                    </a:lnTo>
                    <a:cubicBezTo>
                      <a:pt x="998763" y="60799"/>
                      <a:pt x="1002664" y="59305"/>
                      <a:pt x="1006975" y="59305"/>
                    </a:cubicBezTo>
                    <a:close/>
                    <a:moveTo>
                      <a:pt x="3034839" y="58099"/>
                    </a:moveTo>
                    <a:lnTo>
                      <a:pt x="3133702" y="58100"/>
                    </a:lnTo>
                    <a:cubicBezTo>
                      <a:pt x="3138012" y="58100"/>
                      <a:pt x="3141914" y="59593"/>
                      <a:pt x="3144740" y="62007"/>
                    </a:cubicBezTo>
                    <a:lnTo>
                      <a:pt x="3149313" y="71442"/>
                    </a:lnTo>
                    <a:lnTo>
                      <a:pt x="3144740" y="80878"/>
                    </a:lnTo>
                    <a:cubicBezTo>
                      <a:pt x="3141914" y="83293"/>
                      <a:pt x="3138012" y="84786"/>
                      <a:pt x="3133702" y="84786"/>
                    </a:cubicBezTo>
                    <a:lnTo>
                      <a:pt x="3034838" y="84786"/>
                    </a:lnTo>
                    <a:cubicBezTo>
                      <a:pt x="3026217" y="84786"/>
                      <a:pt x="3019229" y="78812"/>
                      <a:pt x="3019229" y="71442"/>
                    </a:cubicBezTo>
                    <a:cubicBezTo>
                      <a:pt x="3019229" y="64073"/>
                      <a:pt x="3026218" y="58099"/>
                      <a:pt x="3034839" y="58099"/>
                    </a:cubicBezTo>
                    <a:close/>
                    <a:moveTo>
                      <a:pt x="3994195" y="56709"/>
                    </a:moveTo>
                    <a:lnTo>
                      <a:pt x="4114740" y="56710"/>
                    </a:lnTo>
                    <a:cubicBezTo>
                      <a:pt x="4119051" y="56710"/>
                      <a:pt x="4122951" y="58204"/>
                      <a:pt x="4125777" y="60619"/>
                    </a:cubicBezTo>
                    <a:lnTo>
                      <a:pt x="4130349" y="70053"/>
                    </a:lnTo>
                    <a:lnTo>
                      <a:pt x="4125777" y="79488"/>
                    </a:lnTo>
                    <a:cubicBezTo>
                      <a:pt x="4122951" y="81903"/>
                      <a:pt x="4119051" y="83396"/>
                      <a:pt x="4114740" y="83396"/>
                    </a:cubicBezTo>
                    <a:lnTo>
                      <a:pt x="3994195" y="83396"/>
                    </a:lnTo>
                    <a:cubicBezTo>
                      <a:pt x="3985574" y="83396"/>
                      <a:pt x="3978584" y="77422"/>
                      <a:pt x="3978584" y="70053"/>
                    </a:cubicBezTo>
                    <a:lnTo>
                      <a:pt x="3978585" y="70053"/>
                    </a:lnTo>
                    <a:cubicBezTo>
                      <a:pt x="3978585" y="62684"/>
                      <a:pt x="3985574" y="56709"/>
                      <a:pt x="3994195" y="56709"/>
                    </a:cubicBezTo>
                    <a:close/>
                    <a:moveTo>
                      <a:pt x="3380210" y="51891"/>
                    </a:moveTo>
                    <a:lnTo>
                      <a:pt x="3479941" y="51892"/>
                    </a:lnTo>
                    <a:cubicBezTo>
                      <a:pt x="3487125" y="51892"/>
                      <a:pt x="3493629" y="54380"/>
                      <a:pt x="3498337" y="58405"/>
                    </a:cubicBezTo>
                    <a:lnTo>
                      <a:pt x="3505957" y="74130"/>
                    </a:lnTo>
                    <a:lnTo>
                      <a:pt x="3498337" y="89855"/>
                    </a:lnTo>
                    <a:cubicBezTo>
                      <a:pt x="3493629" y="93879"/>
                      <a:pt x="3487125" y="96369"/>
                      <a:pt x="3479941" y="96369"/>
                    </a:cubicBezTo>
                    <a:lnTo>
                      <a:pt x="3380210" y="96369"/>
                    </a:lnTo>
                    <a:cubicBezTo>
                      <a:pt x="3365842" y="96369"/>
                      <a:pt x="3354194" y="86412"/>
                      <a:pt x="3354194" y="74130"/>
                    </a:cubicBezTo>
                    <a:cubicBezTo>
                      <a:pt x="3354194" y="61848"/>
                      <a:pt x="3365843" y="51891"/>
                      <a:pt x="3380210" y="51891"/>
                    </a:cubicBezTo>
                    <a:close/>
                    <a:moveTo>
                      <a:pt x="3557448" y="46331"/>
                    </a:moveTo>
                    <a:lnTo>
                      <a:pt x="3637666" y="46331"/>
                    </a:lnTo>
                    <a:cubicBezTo>
                      <a:pt x="3652632" y="46331"/>
                      <a:pt x="3664766" y="56703"/>
                      <a:pt x="3664766" y="69497"/>
                    </a:cubicBezTo>
                    <a:cubicBezTo>
                      <a:pt x="3664766" y="82291"/>
                      <a:pt x="3652632" y="92663"/>
                      <a:pt x="3637666" y="92663"/>
                    </a:cubicBezTo>
                    <a:lnTo>
                      <a:pt x="3557448" y="92663"/>
                    </a:lnTo>
                    <a:cubicBezTo>
                      <a:pt x="3542481" y="92663"/>
                      <a:pt x="3530347" y="82291"/>
                      <a:pt x="3530347" y="69497"/>
                    </a:cubicBezTo>
                    <a:cubicBezTo>
                      <a:pt x="3530347" y="56703"/>
                      <a:pt x="3542481" y="46331"/>
                      <a:pt x="3557448" y="46331"/>
                    </a:cubicBezTo>
                    <a:close/>
                    <a:moveTo>
                      <a:pt x="2495646" y="44478"/>
                    </a:moveTo>
                    <a:lnTo>
                      <a:pt x="2595377" y="44479"/>
                    </a:lnTo>
                    <a:cubicBezTo>
                      <a:pt x="2602561" y="44479"/>
                      <a:pt x="2609065" y="46967"/>
                      <a:pt x="2613773" y="50992"/>
                    </a:cubicBezTo>
                    <a:lnTo>
                      <a:pt x="2621393" y="66716"/>
                    </a:lnTo>
                    <a:lnTo>
                      <a:pt x="2613773" y="82441"/>
                    </a:lnTo>
                    <a:cubicBezTo>
                      <a:pt x="2609065" y="86465"/>
                      <a:pt x="2602561" y="88955"/>
                      <a:pt x="2595377" y="88955"/>
                    </a:cubicBezTo>
                    <a:lnTo>
                      <a:pt x="2495646" y="88955"/>
                    </a:lnTo>
                    <a:cubicBezTo>
                      <a:pt x="2481277" y="88955"/>
                      <a:pt x="2469630" y="78999"/>
                      <a:pt x="2469630" y="66716"/>
                    </a:cubicBezTo>
                    <a:cubicBezTo>
                      <a:pt x="2469630" y="54435"/>
                      <a:pt x="2481278" y="44478"/>
                      <a:pt x="2495646" y="44478"/>
                    </a:cubicBezTo>
                    <a:close/>
                    <a:moveTo>
                      <a:pt x="2386592" y="42346"/>
                    </a:moveTo>
                    <a:lnTo>
                      <a:pt x="2426919" y="42347"/>
                    </a:lnTo>
                    <a:cubicBezTo>
                      <a:pt x="2431229" y="42347"/>
                      <a:pt x="2435131" y="43840"/>
                      <a:pt x="2437957" y="46254"/>
                    </a:cubicBezTo>
                    <a:lnTo>
                      <a:pt x="2442529" y="55690"/>
                    </a:lnTo>
                    <a:lnTo>
                      <a:pt x="2437957" y="65125"/>
                    </a:lnTo>
                    <a:cubicBezTo>
                      <a:pt x="2435131" y="67539"/>
                      <a:pt x="2431229" y="69033"/>
                      <a:pt x="2426919" y="69033"/>
                    </a:cubicBezTo>
                    <a:lnTo>
                      <a:pt x="2386592" y="69033"/>
                    </a:lnTo>
                    <a:cubicBezTo>
                      <a:pt x="2377971" y="69033"/>
                      <a:pt x="2370982" y="63059"/>
                      <a:pt x="2370982" y="55690"/>
                    </a:cubicBezTo>
                    <a:lnTo>
                      <a:pt x="2370983" y="55690"/>
                    </a:lnTo>
                    <a:cubicBezTo>
                      <a:pt x="2370983" y="48320"/>
                      <a:pt x="2377972" y="42346"/>
                      <a:pt x="2386592" y="42346"/>
                    </a:cubicBezTo>
                    <a:close/>
                    <a:moveTo>
                      <a:pt x="6118962" y="40310"/>
                    </a:moveTo>
                    <a:lnTo>
                      <a:pt x="6134139" y="40310"/>
                    </a:lnTo>
                    <a:cubicBezTo>
                      <a:pt x="6146712" y="40310"/>
                      <a:pt x="6156903" y="49022"/>
                      <a:pt x="6156903" y="59769"/>
                    </a:cubicBezTo>
                    <a:cubicBezTo>
                      <a:pt x="6156903" y="70516"/>
                      <a:pt x="6146712" y="79228"/>
                      <a:pt x="6134139" y="79228"/>
                    </a:cubicBezTo>
                    <a:lnTo>
                      <a:pt x="6118962" y="79228"/>
                    </a:lnTo>
                    <a:cubicBezTo>
                      <a:pt x="6106390" y="79228"/>
                      <a:pt x="6096198" y="70516"/>
                      <a:pt x="6096198" y="59769"/>
                    </a:cubicBezTo>
                    <a:cubicBezTo>
                      <a:pt x="6096198" y="49022"/>
                      <a:pt x="6106390" y="40310"/>
                      <a:pt x="6118962" y="40310"/>
                    </a:cubicBezTo>
                    <a:close/>
                    <a:moveTo>
                      <a:pt x="2188664" y="40310"/>
                    </a:moveTo>
                    <a:lnTo>
                      <a:pt x="2203842" y="40310"/>
                    </a:lnTo>
                    <a:cubicBezTo>
                      <a:pt x="2216414" y="40310"/>
                      <a:pt x="2226606" y="49022"/>
                      <a:pt x="2226606" y="59769"/>
                    </a:cubicBezTo>
                    <a:cubicBezTo>
                      <a:pt x="2226606" y="70516"/>
                      <a:pt x="2216414" y="79228"/>
                      <a:pt x="2203842" y="79228"/>
                    </a:cubicBezTo>
                    <a:lnTo>
                      <a:pt x="2188664" y="79228"/>
                    </a:lnTo>
                    <a:cubicBezTo>
                      <a:pt x="2176092" y="79228"/>
                      <a:pt x="2165901" y="70516"/>
                      <a:pt x="2165901" y="59769"/>
                    </a:cubicBezTo>
                    <a:cubicBezTo>
                      <a:pt x="2165901" y="49022"/>
                      <a:pt x="2176092" y="40310"/>
                      <a:pt x="2188664" y="40310"/>
                    </a:cubicBezTo>
                    <a:close/>
                    <a:moveTo>
                      <a:pt x="2832776" y="38454"/>
                    </a:moveTo>
                    <a:lnTo>
                      <a:pt x="2847953" y="38454"/>
                    </a:lnTo>
                    <a:cubicBezTo>
                      <a:pt x="2860526" y="38454"/>
                      <a:pt x="2870717" y="47165"/>
                      <a:pt x="2870717" y="57913"/>
                    </a:cubicBezTo>
                    <a:cubicBezTo>
                      <a:pt x="2870717" y="68660"/>
                      <a:pt x="2860526" y="77371"/>
                      <a:pt x="2847953" y="77371"/>
                    </a:cubicBezTo>
                    <a:lnTo>
                      <a:pt x="2832776" y="77371"/>
                    </a:lnTo>
                    <a:cubicBezTo>
                      <a:pt x="2820204" y="77371"/>
                      <a:pt x="2810012" y="68660"/>
                      <a:pt x="2810012" y="57913"/>
                    </a:cubicBezTo>
                    <a:cubicBezTo>
                      <a:pt x="2810012" y="47165"/>
                      <a:pt x="2820204" y="38454"/>
                      <a:pt x="2832776" y="38454"/>
                    </a:cubicBezTo>
                    <a:close/>
                    <a:moveTo>
                      <a:pt x="6217391" y="37573"/>
                    </a:moveTo>
                    <a:lnTo>
                      <a:pt x="6255401" y="129730"/>
                    </a:lnTo>
                    <a:lnTo>
                      <a:pt x="6220318" y="129730"/>
                    </a:lnTo>
                    <a:cubicBezTo>
                      <a:pt x="6190383" y="129730"/>
                      <a:pt x="6166117" y="108987"/>
                      <a:pt x="6166117" y="83399"/>
                    </a:cubicBezTo>
                    <a:cubicBezTo>
                      <a:pt x="6166117" y="64208"/>
                      <a:pt x="6179767" y="47742"/>
                      <a:pt x="6199221" y="40708"/>
                    </a:cubicBezTo>
                    <a:close/>
                    <a:moveTo>
                      <a:pt x="2666922" y="33358"/>
                    </a:moveTo>
                    <a:lnTo>
                      <a:pt x="2766653" y="33359"/>
                    </a:lnTo>
                    <a:cubicBezTo>
                      <a:pt x="2773836" y="33359"/>
                      <a:pt x="2780341" y="35848"/>
                      <a:pt x="2785049" y="39873"/>
                    </a:cubicBezTo>
                    <a:lnTo>
                      <a:pt x="2792670" y="55597"/>
                    </a:lnTo>
                    <a:lnTo>
                      <a:pt x="2785049" y="71322"/>
                    </a:lnTo>
                    <a:cubicBezTo>
                      <a:pt x="2780341" y="75347"/>
                      <a:pt x="2773836" y="77836"/>
                      <a:pt x="2766653" y="77836"/>
                    </a:cubicBezTo>
                    <a:lnTo>
                      <a:pt x="2666922" y="77836"/>
                    </a:lnTo>
                    <a:cubicBezTo>
                      <a:pt x="2652554" y="77836"/>
                      <a:pt x="2640905" y="67879"/>
                      <a:pt x="2640905" y="55597"/>
                    </a:cubicBezTo>
                    <a:lnTo>
                      <a:pt x="2640906" y="55597"/>
                    </a:lnTo>
                    <a:cubicBezTo>
                      <a:pt x="2640906" y="43315"/>
                      <a:pt x="2652554" y="33358"/>
                      <a:pt x="2666922" y="33358"/>
                    </a:cubicBezTo>
                    <a:close/>
                    <a:moveTo>
                      <a:pt x="2290657" y="29836"/>
                    </a:moveTo>
                    <a:lnTo>
                      <a:pt x="2330983" y="29836"/>
                    </a:lnTo>
                    <a:cubicBezTo>
                      <a:pt x="2335293" y="29836"/>
                      <a:pt x="2339196" y="31330"/>
                      <a:pt x="2342020" y="33745"/>
                    </a:cubicBezTo>
                    <a:lnTo>
                      <a:pt x="2346593" y="43180"/>
                    </a:lnTo>
                    <a:lnTo>
                      <a:pt x="2342020" y="52614"/>
                    </a:lnTo>
                    <a:cubicBezTo>
                      <a:pt x="2339196" y="55029"/>
                      <a:pt x="2335293" y="56523"/>
                      <a:pt x="2330983" y="56523"/>
                    </a:cubicBezTo>
                    <a:lnTo>
                      <a:pt x="2294909" y="56523"/>
                    </a:lnTo>
                    <a:lnTo>
                      <a:pt x="2325103" y="129730"/>
                    </a:lnTo>
                    <a:lnTo>
                      <a:pt x="2290021" y="129730"/>
                    </a:lnTo>
                    <a:cubicBezTo>
                      <a:pt x="2260086" y="129730"/>
                      <a:pt x="2235819" y="108987"/>
                      <a:pt x="2235819" y="83399"/>
                    </a:cubicBezTo>
                    <a:cubicBezTo>
                      <a:pt x="2235819" y="64208"/>
                      <a:pt x="2249469" y="47742"/>
                      <a:pt x="2268923" y="40708"/>
                    </a:cubicBezTo>
                    <a:lnTo>
                      <a:pt x="2276912" y="39330"/>
                    </a:lnTo>
                    <a:lnTo>
                      <a:pt x="2279619" y="33744"/>
                    </a:lnTo>
                    <a:cubicBezTo>
                      <a:pt x="2282444" y="31329"/>
                      <a:pt x="2286346" y="29836"/>
                      <a:pt x="2290657" y="29836"/>
                    </a:cubicBezTo>
                    <a:close/>
                    <a:moveTo>
                      <a:pt x="5352014" y="27800"/>
                    </a:moveTo>
                    <a:lnTo>
                      <a:pt x="5397544" y="27800"/>
                    </a:lnTo>
                    <a:cubicBezTo>
                      <a:pt x="5422091" y="27800"/>
                      <a:pt x="5441988" y="44809"/>
                      <a:pt x="5441988" y="65792"/>
                    </a:cubicBezTo>
                    <a:cubicBezTo>
                      <a:pt x="5441988" y="86774"/>
                      <a:pt x="5422091" y="103783"/>
                      <a:pt x="5397544" y="103783"/>
                    </a:cubicBezTo>
                    <a:lnTo>
                      <a:pt x="5352014" y="103783"/>
                    </a:lnTo>
                    <a:cubicBezTo>
                      <a:pt x="5327467" y="103783"/>
                      <a:pt x="5307570" y="86774"/>
                      <a:pt x="5307570" y="65792"/>
                    </a:cubicBezTo>
                    <a:cubicBezTo>
                      <a:pt x="5307570" y="44809"/>
                      <a:pt x="5327467" y="27800"/>
                      <a:pt x="5352014" y="27800"/>
                    </a:cubicBezTo>
                    <a:close/>
                    <a:moveTo>
                      <a:pt x="1421716" y="27800"/>
                    </a:moveTo>
                    <a:lnTo>
                      <a:pt x="1467246" y="27800"/>
                    </a:lnTo>
                    <a:cubicBezTo>
                      <a:pt x="1491793" y="27800"/>
                      <a:pt x="1511690" y="44809"/>
                      <a:pt x="1511690" y="65792"/>
                    </a:cubicBezTo>
                    <a:cubicBezTo>
                      <a:pt x="1511690" y="86774"/>
                      <a:pt x="1491793" y="103783"/>
                      <a:pt x="1467246" y="103783"/>
                    </a:cubicBezTo>
                    <a:lnTo>
                      <a:pt x="1421716" y="103783"/>
                    </a:lnTo>
                    <a:cubicBezTo>
                      <a:pt x="1397170" y="103783"/>
                      <a:pt x="1377272" y="86774"/>
                      <a:pt x="1377272" y="65792"/>
                    </a:cubicBezTo>
                    <a:cubicBezTo>
                      <a:pt x="1377272" y="44809"/>
                      <a:pt x="1397170" y="27800"/>
                      <a:pt x="1421716" y="27800"/>
                    </a:cubicBezTo>
                    <a:close/>
                    <a:moveTo>
                      <a:pt x="5482097" y="25946"/>
                    </a:moveTo>
                    <a:lnTo>
                      <a:pt x="5562315" y="25946"/>
                    </a:lnTo>
                    <a:cubicBezTo>
                      <a:pt x="5577282" y="25946"/>
                      <a:pt x="5589416" y="36319"/>
                      <a:pt x="5589416" y="49112"/>
                    </a:cubicBezTo>
                    <a:cubicBezTo>
                      <a:pt x="5589416" y="61907"/>
                      <a:pt x="5577282" y="72279"/>
                      <a:pt x="5562315" y="72279"/>
                    </a:cubicBezTo>
                    <a:lnTo>
                      <a:pt x="5482097" y="72279"/>
                    </a:lnTo>
                    <a:cubicBezTo>
                      <a:pt x="5467131" y="72279"/>
                      <a:pt x="5454997" y="61907"/>
                      <a:pt x="5454997" y="49112"/>
                    </a:cubicBezTo>
                    <a:cubicBezTo>
                      <a:pt x="5454997" y="36319"/>
                      <a:pt x="5467131" y="25946"/>
                      <a:pt x="5482097" y="25946"/>
                    </a:cubicBezTo>
                    <a:close/>
                    <a:moveTo>
                      <a:pt x="1551800" y="25946"/>
                    </a:moveTo>
                    <a:lnTo>
                      <a:pt x="1632018" y="25946"/>
                    </a:lnTo>
                    <a:cubicBezTo>
                      <a:pt x="1646985" y="25946"/>
                      <a:pt x="1659118" y="36319"/>
                      <a:pt x="1659118" y="49112"/>
                    </a:cubicBezTo>
                    <a:cubicBezTo>
                      <a:pt x="1659118" y="61907"/>
                      <a:pt x="1646985" y="72279"/>
                      <a:pt x="1632018" y="72279"/>
                    </a:cubicBezTo>
                    <a:lnTo>
                      <a:pt x="1551800" y="72279"/>
                    </a:lnTo>
                    <a:cubicBezTo>
                      <a:pt x="1536833" y="72279"/>
                      <a:pt x="1524699" y="61907"/>
                      <a:pt x="1524699" y="49112"/>
                    </a:cubicBezTo>
                    <a:cubicBezTo>
                      <a:pt x="1524699" y="36319"/>
                      <a:pt x="1536833" y="25946"/>
                      <a:pt x="1551800" y="25946"/>
                    </a:cubicBezTo>
                    <a:close/>
                    <a:moveTo>
                      <a:pt x="5663129" y="20388"/>
                    </a:moveTo>
                    <a:lnTo>
                      <a:pt x="5758524" y="20388"/>
                    </a:lnTo>
                    <a:cubicBezTo>
                      <a:pt x="5788458" y="20388"/>
                      <a:pt x="5812725" y="41131"/>
                      <a:pt x="5812725" y="66720"/>
                    </a:cubicBezTo>
                    <a:cubicBezTo>
                      <a:pt x="5812725" y="92308"/>
                      <a:pt x="5788458" y="113051"/>
                      <a:pt x="5758524" y="113051"/>
                    </a:cubicBezTo>
                    <a:lnTo>
                      <a:pt x="5663129" y="113051"/>
                    </a:lnTo>
                    <a:cubicBezTo>
                      <a:pt x="5633195" y="113051"/>
                      <a:pt x="5608928" y="92308"/>
                      <a:pt x="5608928" y="66720"/>
                    </a:cubicBezTo>
                    <a:cubicBezTo>
                      <a:pt x="5608928" y="41131"/>
                      <a:pt x="5633195" y="20388"/>
                      <a:pt x="5663129" y="20388"/>
                    </a:cubicBezTo>
                    <a:close/>
                    <a:moveTo>
                      <a:pt x="1732832" y="20388"/>
                    </a:moveTo>
                    <a:lnTo>
                      <a:pt x="1828226" y="20388"/>
                    </a:lnTo>
                    <a:cubicBezTo>
                      <a:pt x="1858161" y="20388"/>
                      <a:pt x="1882427" y="41131"/>
                      <a:pt x="1882427" y="66720"/>
                    </a:cubicBezTo>
                    <a:cubicBezTo>
                      <a:pt x="1882427" y="92308"/>
                      <a:pt x="1858161" y="113051"/>
                      <a:pt x="1828226" y="113051"/>
                    </a:cubicBezTo>
                    <a:lnTo>
                      <a:pt x="1732832" y="113051"/>
                    </a:lnTo>
                    <a:cubicBezTo>
                      <a:pt x="1702897" y="113051"/>
                      <a:pt x="1678631" y="92308"/>
                      <a:pt x="1678631" y="66720"/>
                    </a:cubicBezTo>
                    <a:cubicBezTo>
                      <a:pt x="1678631" y="41131"/>
                      <a:pt x="1702897" y="20388"/>
                      <a:pt x="1732832" y="20388"/>
                    </a:cubicBezTo>
                    <a:close/>
                    <a:moveTo>
                      <a:pt x="4147694" y="20385"/>
                    </a:moveTo>
                    <a:lnTo>
                      <a:pt x="4147695" y="20385"/>
                    </a:lnTo>
                    <a:lnTo>
                      <a:pt x="4147695" y="20386"/>
                    </a:lnTo>
                    <a:close/>
                    <a:moveTo>
                      <a:pt x="4182816" y="17791"/>
                    </a:moveTo>
                    <a:lnTo>
                      <a:pt x="4303359" y="17792"/>
                    </a:lnTo>
                    <a:cubicBezTo>
                      <a:pt x="4307669" y="17792"/>
                      <a:pt x="4311573" y="19285"/>
                      <a:pt x="4314397" y="21699"/>
                    </a:cubicBezTo>
                    <a:lnTo>
                      <a:pt x="4318969" y="31135"/>
                    </a:lnTo>
                    <a:lnTo>
                      <a:pt x="4314397" y="40570"/>
                    </a:lnTo>
                    <a:cubicBezTo>
                      <a:pt x="4311573" y="42985"/>
                      <a:pt x="4307669" y="44478"/>
                      <a:pt x="4303359" y="44478"/>
                    </a:cubicBezTo>
                    <a:lnTo>
                      <a:pt x="4182815" y="44478"/>
                    </a:lnTo>
                    <a:cubicBezTo>
                      <a:pt x="4174193" y="44478"/>
                      <a:pt x="4167205" y="38504"/>
                      <a:pt x="4167205" y="31135"/>
                    </a:cubicBezTo>
                    <a:lnTo>
                      <a:pt x="4167206" y="31135"/>
                    </a:lnTo>
                    <a:cubicBezTo>
                      <a:pt x="4167206" y="23765"/>
                      <a:pt x="4174195" y="17791"/>
                      <a:pt x="4182816" y="17791"/>
                    </a:cubicBezTo>
                    <a:close/>
                    <a:moveTo>
                      <a:pt x="3713548" y="12972"/>
                    </a:moveTo>
                    <a:lnTo>
                      <a:pt x="3793761" y="12972"/>
                    </a:lnTo>
                    <a:cubicBezTo>
                      <a:pt x="3808728" y="12972"/>
                      <a:pt x="3820862" y="23344"/>
                      <a:pt x="3820862" y="36138"/>
                    </a:cubicBezTo>
                    <a:cubicBezTo>
                      <a:pt x="3820862" y="48932"/>
                      <a:pt x="3808728" y="59305"/>
                      <a:pt x="3793761" y="59305"/>
                    </a:cubicBezTo>
                    <a:lnTo>
                      <a:pt x="3713548" y="59305"/>
                    </a:lnTo>
                    <a:cubicBezTo>
                      <a:pt x="3698580" y="59305"/>
                      <a:pt x="3686447" y="48932"/>
                      <a:pt x="3686447" y="36138"/>
                    </a:cubicBezTo>
                    <a:cubicBezTo>
                      <a:pt x="3686447" y="23344"/>
                      <a:pt x="3698580" y="12972"/>
                      <a:pt x="3713548" y="12972"/>
                    </a:cubicBezTo>
                    <a:close/>
                    <a:moveTo>
                      <a:pt x="4393766" y="11119"/>
                    </a:moveTo>
                    <a:lnTo>
                      <a:pt x="4452305" y="11119"/>
                    </a:lnTo>
                    <a:cubicBezTo>
                      <a:pt x="4476851" y="11119"/>
                      <a:pt x="4496749" y="28128"/>
                      <a:pt x="4496749" y="49111"/>
                    </a:cubicBezTo>
                    <a:cubicBezTo>
                      <a:pt x="4496749" y="70093"/>
                      <a:pt x="4476851" y="87102"/>
                      <a:pt x="4452305" y="87102"/>
                    </a:cubicBezTo>
                    <a:lnTo>
                      <a:pt x="4393766" y="87102"/>
                    </a:lnTo>
                    <a:cubicBezTo>
                      <a:pt x="4369221" y="87102"/>
                      <a:pt x="4349321" y="70093"/>
                      <a:pt x="4349321" y="49111"/>
                    </a:cubicBezTo>
                    <a:cubicBezTo>
                      <a:pt x="4349321" y="28128"/>
                      <a:pt x="4369221" y="11119"/>
                      <a:pt x="4393766" y="11119"/>
                    </a:cubicBezTo>
                    <a:close/>
                    <a:moveTo>
                      <a:pt x="4520574" y="9267"/>
                    </a:moveTo>
                    <a:lnTo>
                      <a:pt x="4633312" y="9267"/>
                    </a:lnTo>
                    <a:cubicBezTo>
                      <a:pt x="4646483" y="9267"/>
                      <a:pt x="4657161" y="18395"/>
                      <a:pt x="4657161" y="29654"/>
                    </a:cubicBezTo>
                    <a:cubicBezTo>
                      <a:pt x="4657161" y="40913"/>
                      <a:pt x="4646483" y="50040"/>
                      <a:pt x="4633312" y="50040"/>
                    </a:cubicBezTo>
                    <a:lnTo>
                      <a:pt x="4520574" y="50040"/>
                    </a:lnTo>
                    <a:cubicBezTo>
                      <a:pt x="4507402" y="50040"/>
                      <a:pt x="4496726" y="40913"/>
                      <a:pt x="4496726" y="29654"/>
                    </a:cubicBezTo>
                    <a:cubicBezTo>
                      <a:pt x="4496726" y="18395"/>
                      <a:pt x="4507402" y="9267"/>
                      <a:pt x="4520574" y="9267"/>
                    </a:cubicBezTo>
                    <a:close/>
                    <a:moveTo>
                      <a:pt x="590276" y="9267"/>
                    </a:moveTo>
                    <a:lnTo>
                      <a:pt x="703014" y="9267"/>
                    </a:lnTo>
                    <a:cubicBezTo>
                      <a:pt x="716186" y="9267"/>
                      <a:pt x="726863" y="18395"/>
                      <a:pt x="726863" y="29654"/>
                    </a:cubicBezTo>
                    <a:cubicBezTo>
                      <a:pt x="726863" y="40913"/>
                      <a:pt x="716186" y="50040"/>
                      <a:pt x="703014" y="50040"/>
                    </a:cubicBezTo>
                    <a:lnTo>
                      <a:pt x="590276" y="50040"/>
                    </a:lnTo>
                    <a:cubicBezTo>
                      <a:pt x="577105" y="50040"/>
                      <a:pt x="566428" y="40913"/>
                      <a:pt x="566428" y="29654"/>
                    </a:cubicBezTo>
                    <a:cubicBezTo>
                      <a:pt x="566428" y="18395"/>
                      <a:pt x="577105" y="9267"/>
                      <a:pt x="590276" y="9267"/>
                    </a:cubicBezTo>
                    <a:close/>
                    <a:moveTo>
                      <a:pt x="4735210" y="5562"/>
                    </a:moveTo>
                    <a:lnTo>
                      <a:pt x="4830604" y="5562"/>
                    </a:lnTo>
                    <a:cubicBezTo>
                      <a:pt x="4860540" y="5562"/>
                      <a:pt x="4884806" y="26305"/>
                      <a:pt x="4884806" y="51894"/>
                    </a:cubicBezTo>
                    <a:cubicBezTo>
                      <a:pt x="4884806" y="77482"/>
                      <a:pt x="4860540" y="98225"/>
                      <a:pt x="4830604" y="98225"/>
                    </a:cubicBezTo>
                    <a:lnTo>
                      <a:pt x="4735210" y="98225"/>
                    </a:lnTo>
                    <a:cubicBezTo>
                      <a:pt x="4705276" y="98225"/>
                      <a:pt x="4681010" y="77482"/>
                      <a:pt x="4681010" y="51894"/>
                    </a:cubicBezTo>
                    <a:cubicBezTo>
                      <a:pt x="4681010" y="26305"/>
                      <a:pt x="4705276" y="5562"/>
                      <a:pt x="4735210" y="5562"/>
                    </a:cubicBezTo>
                    <a:close/>
                    <a:moveTo>
                      <a:pt x="804912" y="5562"/>
                    </a:moveTo>
                    <a:lnTo>
                      <a:pt x="900307" y="5562"/>
                    </a:lnTo>
                    <a:cubicBezTo>
                      <a:pt x="930242" y="5562"/>
                      <a:pt x="954508" y="26305"/>
                      <a:pt x="954508" y="51894"/>
                    </a:cubicBezTo>
                    <a:cubicBezTo>
                      <a:pt x="954508" y="77482"/>
                      <a:pt x="930242" y="98225"/>
                      <a:pt x="900307" y="98225"/>
                    </a:cubicBezTo>
                    <a:lnTo>
                      <a:pt x="804912" y="98225"/>
                    </a:lnTo>
                    <a:cubicBezTo>
                      <a:pt x="774977" y="98225"/>
                      <a:pt x="750712" y="77482"/>
                      <a:pt x="750712" y="51894"/>
                    </a:cubicBezTo>
                    <a:cubicBezTo>
                      <a:pt x="750712" y="26305"/>
                      <a:pt x="774977" y="5562"/>
                      <a:pt x="804912" y="5562"/>
                    </a:cubicBezTo>
                    <a:close/>
                    <a:moveTo>
                      <a:pt x="6024923" y="4172"/>
                    </a:moveTo>
                    <a:lnTo>
                      <a:pt x="6040643" y="4172"/>
                    </a:lnTo>
                    <a:cubicBezTo>
                      <a:pt x="6056957" y="4172"/>
                      <a:pt x="6070181" y="15476"/>
                      <a:pt x="6070181" y="29422"/>
                    </a:cubicBezTo>
                    <a:lnTo>
                      <a:pt x="6070180" y="29422"/>
                    </a:lnTo>
                    <a:cubicBezTo>
                      <a:pt x="6070180" y="43367"/>
                      <a:pt x="6056956" y="54671"/>
                      <a:pt x="6040642" y="54671"/>
                    </a:cubicBezTo>
                    <a:lnTo>
                      <a:pt x="6024923" y="54671"/>
                    </a:lnTo>
                    <a:cubicBezTo>
                      <a:pt x="6016765" y="54671"/>
                      <a:pt x="6009381" y="51844"/>
                      <a:pt x="6004035" y="47275"/>
                    </a:cubicBezTo>
                    <a:lnTo>
                      <a:pt x="5995383" y="29421"/>
                    </a:lnTo>
                    <a:lnTo>
                      <a:pt x="6004035" y="11567"/>
                    </a:lnTo>
                    <a:cubicBezTo>
                      <a:pt x="6009381" y="6998"/>
                      <a:pt x="6016765" y="4172"/>
                      <a:pt x="6024923" y="4172"/>
                    </a:cubicBezTo>
                    <a:close/>
                    <a:moveTo>
                      <a:pt x="2094624" y="4172"/>
                    </a:moveTo>
                    <a:lnTo>
                      <a:pt x="2110344" y="4172"/>
                    </a:lnTo>
                    <a:cubicBezTo>
                      <a:pt x="2126659" y="4172"/>
                      <a:pt x="2139884" y="15476"/>
                      <a:pt x="2139884" y="29422"/>
                    </a:cubicBezTo>
                    <a:lnTo>
                      <a:pt x="2139883" y="29422"/>
                    </a:lnTo>
                    <a:cubicBezTo>
                      <a:pt x="2139883" y="43367"/>
                      <a:pt x="2126658" y="54671"/>
                      <a:pt x="2110344" y="54671"/>
                    </a:cubicBezTo>
                    <a:lnTo>
                      <a:pt x="2094624" y="54671"/>
                    </a:lnTo>
                    <a:cubicBezTo>
                      <a:pt x="2086468" y="54671"/>
                      <a:pt x="2079083" y="51844"/>
                      <a:pt x="2073738" y="47275"/>
                    </a:cubicBezTo>
                    <a:lnTo>
                      <a:pt x="2065086" y="29421"/>
                    </a:lnTo>
                    <a:lnTo>
                      <a:pt x="2073738" y="11567"/>
                    </a:lnTo>
                    <a:cubicBezTo>
                      <a:pt x="2079083" y="6998"/>
                      <a:pt x="2086468" y="4172"/>
                      <a:pt x="2094624" y="4172"/>
                    </a:cubicBezTo>
                    <a:close/>
                    <a:moveTo>
                      <a:pt x="5870178" y="3709"/>
                    </a:moveTo>
                    <a:lnTo>
                      <a:pt x="5928716" y="3709"/>
                    </a:lnTo>
                    <a:cubicBezTo>
                      <a:pt x="5953262" y="3709"/>
                      <a:pt x="5973160" y="20718"/>
                      <a:pt x="5973160" y="41701"/>
                    </a:cubicBezTo>
                    <a:cubicBezTo>
                      <a:pt x="5973160" y="62682"/>
                      <a:pt x="5953262" y="79692"/>
                      <a:pt x="5928716" y="79692"/>
                    </a:cubicBezTo>
                    <a:lnTo>
                      <a:pt x="5870178" y="79692"/>
                    </a:lnTo>
                    <a:cubicBezTo>
                      <a:pt x="5845632" y="79692"/>
                      <a:pt x="5825734" y="62682"/>
                      <a:pt x="5825734" y="41701"/>
                    </a:cubicBezTo>
                    <a:cubicBezTo>
                      <a:pt x="5825734" y="20718"/>
                      <a:pt x="5845632" y="3709"/>
                      <a:pt x="5870178" y="3709"/>
                    </a:cubicBezTo>
                    <a:close/>
                    <a:moveTo>
                      <a:pt x="1939880" y="3709"/>
                    </a:moveTo>
                    <a:lnTo>
                      <a:pt x="1998419" y="3709"/>
                    </a:lnTo>
                    <a:cubicBezTo>
                      <a:pt x="2022965" y="3709"/>
                      <a:pt x="2042863" y="20718"/>
                      <a:pt x="2042863" y="41701"/>
                    </a:cubicBezTo>
                    <a:cubicBezTo>
                      <a:pt x="2042863" y="62682"/>
                      <a:pt x="2022965" y="79692"/>
                      <a:pt x="1998419" y="79692"/>
                    </a:cubicBezTo>
                    <a:lnTo>
                      <a:pt x="1939880" y="79692"/>
                    </a:lnTo>
                    <a:cubicBezTo>
                      <a:pt x="1915334" y="79692"/>
                      <a:pt x="1895435" y="62682"/>
                      <a:pt x="1895435" y="41701"/>
                    </a:cubicBezTo>
                    <a:cubicBezTo>
                      <a:pt x="1895435" y="20718"/>
                      <a:pt x="1915334" y="3709"/>
                      <a:pt x="1939880" y="3709"/>
                    </a:cubicBezTo>
                    <a:close/>
                    <a:moveTo>
                      <a:pt x="2898903" y="3243"/>
                    </a:moveTo>
                    <a:lnTo>
                      <a:pt x="2979120" y="3243"/>
                    </a:lnTo>
                    <a:cubicBezTo>
                      <a:pt x="2994087" y="3243"/>
                      <a:pt x="3006220" y="13615"/>
                      <a:pt x="3006220" y="26409"/>
                    </a:cubicBezTo>
                    <a:cubicBezTo>
                      <a:pt x="3006220" y="39203"/>
                      <a:pt x="2994087" y="49575"/>
                      <a:pt x="2979120" y="49575"/>
                    </a:cubicBezTo>
                    <a:lnTo>
                      <a:pt x="2898903" y="49575"/>
                    </a:lnTo>
                    <a:cubicBezTo>
                      <a:pt x="2883935" y="49575"/>
                      <a:pt x="2871801" y="39203"/>
                      <a:pt x="2871801" y="26409"/>
                    </a:cubicBezTo>
                    <a:cubicBezTo>
                      <a:pt x="2871801" y="13615"/>
                      <a:pt x="2883935" y="3243"/>
                      <a:pt x="2898903" y="3243"/>
                    </a:cubicBezTo>
                    <a:close/>
                    <a:moveTo>
                      <a:pt x="4930337" y="1"/>
                    </a:moveTo>
                    <a:lnTo>
                      <a:pt x="5043067" y="1"/>
                    </a:lnTo>
                    <a:cubicBezTo>
                      <a:pt x="5056238" y="1"/>
                      <a:pt x="5066916" y="9129"/>
                      <a:pt x="5066916" y="20387"/>
                    </a:cubicBezTo>
                    <a:cubicBezTo>
                      <a:pt x="5066916" y="31646"/>
                      <a:pt x="5056238" y="40774"/>
                      <a:pt x="5043067" y="40774"/>
                    </a:cubicBezTo>
                    <a:lnTo>
                      <a:pt x="4930337" y="40774"/>
                    </a:lnTo>
                    <a:cubicBezTo>
                      <a:pt x="4917165" y="40774"/>
                      <a:pt x="4906487" y="31646"/>
                      <a:pt x="4906487" y="20387"/>
                    </a:cubicBezTo>
                    <a:cubicBezTo>
                      <a:pt x="4906487" y="9129"/>
                      <a:pt x="4917165" y="1"/>
                      <a:pt x="4930337" y="1"/>
                    </a:cubicBezTo>
                    <a:close/>
                    <a:moveTo>
                      <a:pt x="1000039" y="1"/>
                    </a:moveTo>
                    <a:lnTo>
                      <a:pt x="1112769" y="1"/>
                    </a:lnTo>
                    <a:cubicBezTo>
                      <a:pt x="1125940" y="1"/>
                      <a:pt x="1136618" y="9129"/>
                      <a:pt x="1136618" y="20387"/>
                    </a:cubicBezTo>
                    <a:cubicBezTo>
                      <a:pt x="1136618" y="31646"/>
                      <a:pt x="1125940" y="40774"/>
                      <a:pt x="1112769" y="40774"/>
                    </a:cubicBezTo>
                    <a:lnTo>
                      <a:pt x="1000039" y="40774"/>
                    </a:lnTo>
                    <a:cubicBezTo>
                      <a:pt x="986867" y="40774"/>
                      <a:pt x="976190" y="31646"/>
                      <a:pt x="976190" y="20387"/>
                    </a:cubicBezTo>
                    <a:cubicBezTo>
                      <a:pt x="976190" y="9129"/>
                      <a:pt x="986867" y="1"/>
                      <a:pt x="1000039" y="1"/>
                    </a:cubicBezTo>
                    <a:close/>
                    <a:moveTo>
                      <a:pt x="6079053" y="0"/>
                    </a:moveTo>
                    <a:lnTo>
                      <a:pt x="6201894" y="0"/>
                    </a:lnTo>
                    <a:lnTo>
                      <a:pt x="6210303" y="20388"/>
                    </a:lnTo>
                    <a:lnTo>
                      <a:pt x="6122756" y="20388"/>
                    </a:lnTo>
                    <a:cubicBezTo>
                      <a:pt x="6107788" y="20388"/>
                      <a:pt x="6094238" y="15202"/>
                      <a:pt x="6084430" y="6818"/>
                    </a:cubicBezTo>
                    <a:close/>
                    <a:moveTo>
                      <a:pt x="5588749" y="0"/>
                    </a:moveTo>
                    <a:lnTo>
                      <a:pt x="5637782" y="0"/>
                    </a:lnTo>
                    <a:lnTo>
                      <a:pt x="5636951" y="1715"/>
                    </a:lnTo>
                    <a:cubicBezTo>
                      <a:pt x="5632831" y="5237"/>
                      <a:pt x="5627140" y="7415"/>
                      <a:pt x="5620854" y="7415"/>
                    </a:cubicBezTo>
                    <a:lnTo>
                      <a:pt x="5605677" y="7415"/>
                    </a:lnTo>
                    <a:cubicBezTo>
                      <a:pt x="5599390" y="7415"/>
                      <a:pt x="5593700" y="5237"/>
                      <a:pt x="5589580" y="1715"/>
                    </a:cubicBezTo>
                    <a:close/>
                    <a:moveTo>
                      <a:pt x="5465991" y="0"/>
                    </a:moveTo>
                    <a:lnTo>
                      <a:pt x="5561078" y="0"/>
                    </a:lnTo>
                    <a:lnTo>
                      <a:pt x="5558583" y="5151"/>
                    </a:lnTo>
                    <a:cubicBezTo>
                      <a:pt x="5554266" y="8840"/>
                      <a:pt x="5548304" y="11122"/>
                      <a:pt x="5541718" y="11122"/>
                    </a:cubicBezTo>
                    <a:lnTo>
                      <a:pt x="5485351" y="11122"/>
                    </a:lnTo>
                    <a:cubicBezTo>
                      <a:pt x="5478765" y="11122"/>
                      <a:pt x="5472802" y="8840"/>
                      <a:pt x="5468486" y="5151"/>
                    </a:cubicBezTo>
                    <a:close/>
                    <a:moveTo>
                      <a:pt x="5313883" y="0"/>
                    </a:moveTo>
                    <a:lnTo>
                      <a:pt x="5440013" y="0"/>
                    </a:lnTo>
                    <a:lnTo>
                      <a:pt x="5441989" y="4080"/>
                    </a:lnTo>
                    <a:lnTo>
                      <a:pt x="5441988" y="4080"/>
                    </a:lnTo>
                    <a:cubicBezTo>
                      <a:pt x="5441988" y="11449"/>
                      <a:pt x="5435000" y="17423"/>
                      <a:pt x="5426379" y="17423"/>
                    </a:cubicBezTo>
                    <a:lnTo>
                      <a:pt x="5327516" y="17422"/>
                    </a:lnTo>
                    <a:cubicBezTo>
                      <a:pt x="5323206" y="17422"/>
                      <a:pt x="5319303" y="15928"/>
                      <a:pt x="5316478" y="13514"/>
                    </a:cubicBezTo>
                    <a:lnTo>
                      <a:pt x="5311905" y="4079"/>
                    </a:lnTo>
                    <a:close/>
                    <a:moveTo>
                      <a:pt x="5132069" y="0"/>
                    </a:moveTo>
                    <a:lnTo>
                      <a:pt x="5248921" y="0"/>
                    </a:lnTo>
                    <a:lnTo>
                      <a:pt x="5259290" y="1790"/>
                    </a:lnTo>
                    <a:cubicBezTo>
                      <a:pt x="5278743" y="8823"/>
                      <a:pt x="5292393" y="25289"/>
                      <a:pt x="5292393" y="44481"/>
                    </a:cubicBezTo>
                    <a:cubicBezTo>
                      <a:pt x="5292393" y="70069"/>
                      <a:pt x="5268127" y="90812"/>
                      <a:pt x="5238192" y="90812"/>
                    </a:cubicBezTo>
                    <a:lnTo>
                      <a:pt x="5142798" y="90812"/>
                    </a:lnTo>
                    <a:cubicBezTo>
                      <a:pt x="5112863" y="90812"/>
                      <a:pt x="5088596" y="70069"/>
                      <a:pt x="5088596" y="44481"/>
                    </a:cubicBezTo>
                    <a:cubicBezTo>
                      <a:pt x="5088596" y="25289"/>
                      <a:pt x="5102247" y="8823"/>
                      <a:pt x="5121700" y="1790"/>
                    </a:cubicBezTo>
                    <a:close/>
                    <a:moveTo>
                      <a:pt x="4160181" y="0"/>
                    </a:moveTo>
                    <a:lnTo>
                      <a:pt x="4291307" y="0"/>
                    </a:lnTo>
                    <a:lnTo>
                      <a:pt x="4275610" y="5559"/>
                    </a:lnTo>
                    <a:lnTo>
                      <a:pt x="4175878" y="5559"/>
                    </a:lnTo>
                    <a:close/>
                    <a:moveTo>
                      <a:pt x="4016712" y="0"/>
                    </a:moveTo>
                    <a:lnTo>
                      <a:pt x="4126913" y="0"/>
                    </a:lnTo>
                    <a:lnTo>
                      <a:pt x="4140074" y="4661"/>
                    </a:lnTo>
                    <a:lnTo>
                      <a:pt x="4147694" y="20385"/>
                    </a:lnTo>
                    <a:lnTo>
                      <a:pt x="4140074" y="36110"/>
                    </a:lnTo>
                    <a:cubicBezTo>
                      <a:pt x="4135366" y="40134"/>
                      <a:pt x="4128862" y="42624"/>
                      <a:pt x="4121679" y="42624"/>
                    </a:cubicBezTo>
                    <a:lnTo>
                      <a:pt x="4021947" y="42624"/>
                    </a:lnTo>
                    <a:cubicBezTo>
                      <a:pt x="4007578" y="42624"/>
                      <a:pt x="3995931" y="32667"/>
                      <a:pt x="3995931" y="20385"/>
                    </a:cubicBezTo>
                    <a:lnTo>
                      <a:pt x="3995931" y="20385"/>
                    </a:lnTo>
                    <a:cubicBezTo>
                      <a:pt x="3995931" y="14244"/>
                      <a:pt x="3998844" y="8684"/>
                      <a:pt x="4003551" y="4660"/>
                    </a:cubicBezTo>
                    <a:close/>
                    <a:moveTo>
                      <a:pt x="3843299" y="0"/>
                    </a:moveTo>
                    <a:lnTo>
                      <a:pt x="3958859" y="0"/>
                    </a:lnTo>
                    <a:lnTo>
                      <a:pt x="3968289" y="19459"/>
                    </a:lnTo>
                    <a:cubicBezTo>
                      <a:pt x="3968289" y="40442"/>
                      <a:pt x="3948391" y="57451"/>
                      <a:pt x="3923845" y="57451"/>
                    </a:cubicBezTo>
                    <a:lnTo>
                      <a:pt x="3878314" y="57451"/>
                    </a:lnTo>
                    <a:cubicBezTo>
                      <a:pt x="3853769" y="57451"/>
                      <a:pt x="3833870" y="40442"/>
                      <a:pt x="3833870" y="19459"/>
                    </a:cubicBezTo>
                    <a:close/>
                    <a:moveTo>
                      <a:pt x="3508091" y="0"/>
                    </a:moveTo>
                    <a:lnTo>
                      <a:pt x="3654503" y="0"/>
                    </a:lnTo>
                    <a:lnTo>
                      <a:pt x="3647033" y="15417"/>
                    </a:lnTo>
                    <a:cubicBezTo>
                      <a:pt x="3641098" y="20490"/>
                      <a:pt x="3632900" y="23627"/>
                      <a:pt x="3623846" y="23627"/>
                    </a:cubicBezTo>
                    <a:lnTo>
                      <a:pt x="3538748" y="23627"/>
                    </a:lnTo>
                    <a:cubicBezTo>
                      <a:pt x="3529692" y="23627"/>
                      <a:pt x="3521495" y="20490"/>
                      <a:pt x="3515561" y="15417"/>
                    </a:cubicBezTo>
                    <a:close/>
                    <a:moveTo>
                      <a:pt x="3331974" y="0"/>
                    </a:moveTo>
                    <a:lnTo>
                      <a:pt x="3476145" y="0"/>
                    </a:lnTo>
                    <a:lnTo>
                      <a:pt x="3479399" y="6717"/>
                    </a:lnTo>
                    <a:lnTo>
                      <a:pt x="3469795" y="26537"/>
                    </a:lnTo>
                    <a:cubicBezTo>
                      <a:pt x="3463861" y="31609"/>
                      <a:pt x="3455662" y="34747"/>
                      <a:pt x="3446608" y="34747"/>
                    </a:cubicBezTo>
                    <a:lnTo>
                      <a:pt x="3361510" y="34747"/>
                    </a:lnTo>
                    <a:cubicBezTo>
                      <a:pt x="3343400" y="34747"/>
                      <a:pt x="3328719" y="22197"/>
                      <a:pt x="3328719" y="6717"/>
                    </a:cubicBezTo>
                    <a:close/>
                    <a:moveTo>
                      <a:pt x="3178308" y="0"/>
                    </a:moveTo>
                    <a:lnTo>
                      <a:pt x="3257987" y="0"/>
                    </a:lnTo>
                    <a:lnTo>
                      <a:pt x="3265844" y="16215"/>
                    </a:lnTo>
                    <a:cubicBezTo>
                      <a:pt x="3265844" y="32081"/>
                      <a:pt x="3250799" y="44942"/>
                      <a:pt x="3232239" y="44942"/>
                    </a:cubicBezTo>
                    <a:lnTo>
                      <a:pt x="3204055" y="44942"/>
                    </a:lnTo>
                    <a:cubicBezTo>
                      <a:pt x="3185495" y="44942"/>
                      <a:pt x="3170450" y="32081"/>
                      <a:pt x="3170450" y="16215"/>
                    </a:cubicBezTo>
                    <a:close/>
                    <a:moveTo>
                      <a:pt x="3023944" y="0"/>
                    </a:moveTo>
                    <a:lnTo>
                      <a:pt x="3148933" y="0"/>
                    </a:lnTo>
                    <a:lnTo>
                      <a:pt x="3153648" y="9730"/>
                    </a:lnTo>
                    <a:cubicBezTo>
                      <a:pt x="3153648" y="30713"/>
                      <a:pt x="3133750" y="47722"/>
                      <a:pt x="3109204" y="47722"/>
                    </a:cubicBezTo>
                    <a:lnTo>
                      <a:pt x="3063674" y="47722"/>
                    </a:lnTo>
                    <a:cubicBezTo>
                      <a:pt x="3039127" y="47722"/>
                      <a:pt x="3019229" y="30713"/>
                      <a:pt x="3019229" y="9730"/>
                    </a:cubicBezTo>
                    <a:close/>
                    <a:moveTo>
                      <a:pt x="2816299" y="0"/>
                    </a:moveTo>
                    <a:lnTo>
                      <a:pt x="2840040" y="0"/>
                    </a:lnTo>
                    <a:lnTo>
                      <a:pt x="2842953" y="1031"/>
                    </a:lnTo>
                    <a:cubicBezTo>
                      <a:pt x="2846043" y="3672"/>
                      <a:pt x="2847953" y="7321"/>
                      <a:pt x="2847953" y="11350"/>
                    </a:cubicBezTo>
                    <a:cubicBezTo>
                      <a:pt x="2847953" y="19410"/>
                      <a:pt x="2840310" y="25944"/>
                      <a:pt x="2830881" y="25944"/>
                    </a:cubicBezTo>
                    <a:lnTo>
                      <a:pt x="2825459" y="25944"/>
                    </a:lnTo>
                    <a:cubicBezTo>
                      <a:pt x="2816030" y="25944"/>
                      <a:pt x="2808386" y="19410"/>
                      <a:pt x="2808386" y="11350"/>
                    </a:cubicBezTo>
                    <a:cubicBezTo>
                      <a:pt x="2808386" y="7321"/>
                      <a:pt x="2810297" y="3672"/>
                      <a:pt x="2813386" y="1031"/>
                    </a:cubicBezTo>
                    <a:close/>
                    <a:moveTo>
                      <a:pt x="2667042" y="0"/>
                    </a:moveTo>
                    <a:lnTo>
                      <a:pt x="2792547" y="0"/>
                    </a:lnTo>
                    <a:lnTo>
                      <a:pt x="2794836" y="4724"/>
                    </a:lnTo>
                    <a:lnTo>
                      <a:pt x="2790264" y="14160"/>
                    </a:lnTo>
                    <a:cubicBezTo>
                      <a:pt x="2787439" y="16575"/>
                      <a:pt x="2783536" y="18068"/>
                      <a:pt x="2779226" y="18068"/>
                    </a:cubicBezTo>
                    <a:lnTo>
                      <a:pt x="2680362" y="18068"/>
                    </a:lnTo>
                    <a:cubicBezTo>
                      <a:pt x="2671741" y="18068"/>
                      <a:pt x="2664753" y="12094"/>
                      <a:pt x="2664753" y="4724"/>
                    </a:cubicBezTo>
                    <a:close/>
                    <a:moveTo>
                      <a:pt x="2523278" y="0"/>
                    </a:moveTo>
                    <a:lnTo>
                      <a:pt x="2650130" y="0"/>
                    </a:lnTo>
                    <a:lnTo>
                      <a:pt x="2651745" y="3334"/>
                    </a:lnTo>
                    <a:lnTo>
                      <a:pt x="2647173" y="12769"/>
                    </a:lnTo>
                    <a:cubicBezTo>
                      <a:pt x="2644348" y="15184"/>
                      <a:pt x="2640445" y="16678"/>
                      <a:pt x="2636135" y="16678"/>
                    </a:cubicBezTo>
                    <a:lnTo>
                      <a:pt x="2537271" y="16678"/>
                    </a:lnTo>
                    <a:cubicBezTo>
                      <a:pt x="2528651" y="16678"/>
                      <a:pt x="2521662" y="10703"/>
                      <a:pt x="2521662" y="3334"/>
                    </a:cubicBezTo>
                    <a:close/>
                    <a:moveTo>
                      <a:pt x="2363587" y="0"/>
                    </a:moveTo>
                    <a:lnTo>
                      <a:pt x="2497081" y="0"/>
                    </a:lnTo>
                    <a:lnTo>
                      <a:pt x="2498366" y="456"/>
                    </a:lnTo>
                    <a:cubicBezTo>
                      <a:pt x="2502044" y="3600"/>
                      <a:pt x="2504319" y="7942"/>
                      <a:pt x="2504319" y="12740"/>
                    </a:cubicBezTo>
                    <a:cubicBezTo>
                      <a:pt x="2504319" y="22335"/>
                      <a:pt x="2495220" y="30113"/>
                      <a:pt x="2483994" y="30113"/>
                    </a:cubicBezTo>
                    <a:lnTo>
                      <a:pt x="2376673" y="30113"/>
                    </a:lnTo>
                    <a:cubicBezTo>
                      <a:pt x="2365449" y="30113"/>
                      <a:pt x="2356349" y="22335"/>
                      <a:pt x="2356349" y="12740"/>
                    </a:cubicBezTo>
                    <a:cubicBezTo>
                      <a:pt x="2356349" y="7942"/>
                      <a:pt x="2358624" y="3600"/>
                      <a:pt x="2362302" y="456"/>
                    </a:cubicBezTo>
                    <a:close/>
                    <a:moveTo>
                      <a:pt x="2148755" y="0"/>
                    </a:moveTo>
                    <a:lnTo>
                      <a:pt x="2228975" y="0"/>
                    </a:lnTo>
                    <a:lnTo>
                      <a:pt x="2248117" y="0"/>
                    </a:lnTo>
                    <a:lnTo>
                      <a:pt x="2271597" y="0"/>
                    </a:lnTo>
                    <a:lnTo>
                      <a:pt x="2280005" y="20388"/>
                    </a:lnTo>
                    <a:lnTo>
                      <a:pt x="2262766" y="20388"/>
                    </a:lnTo>
                    <a:lnTo>
                      <a:pt x="2256045" y="34257"/>
                    </a:lnTo>
                    <a:lnTo>
                      <a:pt x="2244753" y="38255"/>
                    </a:lnTo>
                    <a:lnTo>
                      <a:pt x="2237384" y="20388"/>
                    </a:lnTo>
                    <a:lnTo>
                      <a:pt x="2192458" y="20388"/>
                    </a:lnTo>
                    <a:cubicBezTo>
                      <a:pt x="2177491" y="20388"/>
                      <a:pt x="2163941" y="15202"/>
                      <a:pt x="2154132" y="6818"/>
                    </a:cubicBezTo>
                    <a:close/>
                    <a:moveTo>
                      <a:pt x="1658451" y="0"/>
                    </a:moveTo>
                    <a:lnTo>
                      <a:pt x="1707483" y="0"/>
                    </a:lnTo>
                    <a:lnTo>
                      <a:pt x="1706652" y="1715"/>
                    </a:lnTo>
                    <a:cubicBezTo>
                      <a:pt x="1702534" y="5237"/>
                      <a:pt x="1696842" y="7415"/>
                      <a:pt x="1690556" y="7415"/>
                    </a:cubicBezTo>
                    <a:lnTo>
                      <a:pt x="1675379" y="7415"/>
                    </a:lnTo>
                    <a:cubicBezTo>
                      <a:pt x="1669093" y="7415"/>
                      <a:pt x="1663401" y="5237"/>
                      <a:pt x="1659282" y="1715"/>
                    </a:cubicBezTo>
                    <a:close/>
                    <a:moveTo>
                      <a:pt x="1535693" y="0"/>
                    </a:moveTo>
                    <a:lnTo>
                      <a:pt x="1630779" y="0"/>
                    </a:lnTo>
                    <a:lnTo>
                      <a:pt x="1628284" y="5151"/>
                    </a:lnTo>
                    <a:cubicBezTo>
                      <a:pt x="1623968" y="8840"/>
                      <a:pt x="1618007" y="11122"/>
                      <a:pt x="1611420" y="11122"/>
                    </a:cubicBezTo>
                    <a:lnTo>
                      <a:pt x="1555053" y="11122"/>
                    </a:lnTo>
                    <a:cubicBezTo>
                      <a:pt x="1548468" y="11122"/>
                      <a:pt x="1542505" y="8840"/>
                      <a:pt x="1538189" y="5151"/>
                    </a:cubicBezTo>
                    <a:close/>
                    <a:moveTo>
                      <a:pt x="1383585" y="0"/>
                    </a:moveTo>
                    <a:lnTo>
                      <a:pt x="1509716" y="0"/>
                    </a:lnTo>
                    <a:lnTo>
                      <a:pt x="1511691" y="4080"/>
                    </a:lnTo>
                    <a:lnTo>
                      <a:pt x="1511690" y="4080"/>
                    </a:lnTo>
                    <a:cubicBezTo>
                      <a:pt x="1511690" y="11449"/>
                      <a:pt x="1504702" y="17423"/>
                      <a:pt x="1496081" y="17423"/>
                    </a:cubicBezTo>
                    <a:lnTo>
                      <a:pt x="1397218" y="17422"/>
                    </a:lnTo>
                    <a:cubicBezTo>
                      <a:pt x="1392908" y="17422"/>
                      <a:pt x="1389005" y="15928"/>
                      <a:pt x="1386180" y="13514"/>
                    </a:cubicBezTo>
                    <a:lnTo>
                      <a:pt x="1381608" y="4079"/>
                    </a:lnTo>
                    <a:close/>
                    <a:moveTo>
                      <a:pt x="1201771" y="0"/>
                    </a:moveTo>
                    <a:lnTo>
                      <a:pt x="1318623" y="0"/>
                    </a:lnTo>
                    <a:lnTo>
                      <a:pt x="1328992" y="1790"/>
                    </a:lnTo>
                    <a:cubicBezTo>
                      <a:pt x="1348446" y="8823"/>
                      <a:pt x="1362096" y="25289"/>
                      <a:pt x="1362096" y="44481"/>
                    </a:cubicBezTo>
                    <a:cubicBezTo>
                      <a:pt x="1362096" y="70069"/>
                      <a:pt x="1337829" y="90812"/>
                      <a:pt x="1307894" y="90812"/>
                    </a:cubicBezTo>
                    <a:lnTo>
                      <a:pt x="1212500" y="90812"/>
                    </a:lnTo>
                    <a:cubicBezTo>
                      <a:pt x="1182566" y="90812"/>
                      <a:pt x="1158299" y="70069"/>
                      <a:pt x="1158299" y="44481"/>
                    </a:cubicBezTo>
                    <a:cubicBezTo>
                      <a:pt x="1158299" y="25289"/>
                      <a:pt x="1171949" y="8823"/>
                      <a:pt x="1191403" y="1790"/>
                    </a:cubicBezTo>
                    <a:close/>
                  </a:path>
                </a:pathLst>
              </a:custGeom>
              <a:pattFill prst="lgConfetti">
                <a:fgClr>
                  <a:sysClr val="window" lastClr="FFFFFF">
                    <a:lumMod val="65000"/>
                  </a:sysClr>
                </a:fgClr>
                <a:bgClr>
                  <a:sysClr val="window" lastClr="FFFFFF">
                    <a:lumMod val="85000"/>
                  </a:sysClr>
                </a:bgClr>
              </a:pattFill>
              <a:ln w="3175" cap="flat" cmpd="sng" algn="ctr">
                <a:solidFill>
                  <a:sysClr val="windowText" lastClr="000000">
                    <a:lumMod val="65000"/>
                    <a:lumOff val="35000"/>
                  </a:sys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472" name="フリーフォーム: 図形 471">
              <a:extLst>
                <a:ext uri="{FF2B5EF4-FFF2-40B4-BE49-F238E27FC236}">
                  <a16:creationId xmlns:a16="http://schemas.microsoft.com/office/drawing/2014/main" id="{0926176B-38BE-4579-A01C-7333F1268876}"/>
                </a:ext>
              </a:extLst>
            </p:cNvPr>
            <p:cNvSpPr/>
            <p:nvPr/>
          </p:nvSpPr>
          <p:spPr bwMode="auto">
            <a:xfrm>
              <a:off x="831011" y="2793654"/>
              <a:ext cx="3255220" cy="444048"/>
            </a:xfrm>
            <a:custGeom>
              <a:avLst/>
              <a:gdLst>
                <a:gd name="connsiteX0" fmla="*/ 475059 w 3255220"/>
                <a:gd name="connsiteY0" fmla="*/ 0 h 368984"/>
                <a:gd name="connsiteX1" fmla="*/ 2780161 w 3255220"/>
                <a:gd name="connsiteY1" fmla="*/ 0 h 368984"/>
                <a:gd name="connsiteX2" fmla="*/ 2941858 w 3255220"/>
                <a:gd name="connsiteY2" fmla="*/ 222754 h 368984"/>
                <a:gd name="connsiteX3" fmla="*/ 3255220 w 3255220"/>
                <a:gd name="connsiteY3" fmla="*/ 368984 h 368984"/>
                <a:gd name="connsiteX4" fmla="*/ 0 w 3255220"/>
                <a:gd name="connsiteY4" fmla="*/ 368984 h 368984"/>
                <a:gd name="connsiteX5" fmla="*/ 313362 w 3255220"/>
                <a:gd name="connsiteY5" fmla="*/ 222754 h 368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255220" h="368984">
                  <a:moveTo>
                    <a:pt x="475059" y="0"/>
                  </a:moveTo>
                  <a:lnTo>
                    <a:pt x="2780161" y="0"/>
                  </a:lnTo>
                  <a:lnTo>
                    <a:pt x="2941858" y="222754"/>
                  </a:lnTo>
                  <a:lnTo>
                    <a:pt x="3255220" y="368984"/>
                  </a:lnTo>
                  <a:lnTo>
                    <a:pt x="0" y="368984"/>
                  </a:lnTo>
                  <a:lnTo>
                    <a:pt x="313362" y="222754"/>
                  </a:lnTo>
                  <a:close/>
                </a:path>
              </a:pathLst>
            </a:custGeom>
            <a:pattFill prst="dkVert">
              <a:fgClr>
                <a:sysClr val="window" lastClr="FFFFFF">
                  <a:lumMod val="50000"/>
                </a:sysClr>
              </a:fgClr>
              <a:bgClr>
                <a:srgbClr val="70AD47">
                  <a:lumMod val="60000"/>
                  <a:lumOff val="40000"/>
                </a:srgbClr>
              </a:bgClr>
            </a:pattFill>
            <a:ln w="19050">
              <a:solidFill>
                <a:sysClr val="windowText" lastClr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473" name="正方形/長方形 472">
              <a:extLst>
                <a:ext uri="{FF2B5EF4-FFF2-40B4-BE49-F238E27FC236}">
                  <a16:creationId xmlns:a16="http://schemas.microsoft.com/office/drawing/2014/main" id="{5609EA14-3794-4CED-914F-804ADAA27AF5}"/>
                </a:ext>
              </a:extLst>
            </p:cNvPr>
            <p:cNvSpPr/>
            <p:nvPr/>
          </p:nvSpPr>
          <p:spPr>
            <a:xfrm>
              <a:off x="1821439" y="1927636"/>
              <a:ext cx="1274364" cy="329574"/>
            </a:xfrm>
            <a:prstGeom prst="rect">
              <a:avLst/>
            </a:prstGeom>
            <a:solidFill>
              <a:sysClr val="window" lastClr="FFFFFF"/>
            </a:solidFill>
            <a:ln w="19050">
              <a:solidFill>
                <a:sysClr val="windowText" lastClr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474" name="正方形/長方形 473">
              <a:extLst>
                <a:ext uri="{FF2B5EF4-FFF2-40B4-BE49-F238E27FC236}">
                  <a16:creationId xmlns:a16="http://schemas.microsoft.com/office/drawing/2014/main" id="{2B65EB40-1018-4E0B-A21B-A2248BC8A69F}"/>
                </a:ext>
              </a:extLst>
            </p:cNvPr>
            <p:cNvSpPr/>
            <p:nvPr/>
          </p:nvSpPr>
          <p:spPr>
            <a:xfrm>
              <a:off x="1558868" y="2447814"/>
              <a:ext cx="1799506" cy="428736"/>
            </a:xfrm>
            <a:prstGeom prst="rect">
              <a:avLst/>
            </a:prstGeom>
            <a:solidFill>
              <a:sysClr val="window" lastClr="FFFFFF"/>
            </a:solidFill>
            <a:ln w="19050">
              <a:solidFill>
                <a:sysClr val="windowText" lastClr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475" name="フリーフォーム: 図形 474">
              <a:extLst>
                <a:ext uri="{FF2B5EF4-FFF2-40B4-BE49-F238E27FC236}">
                  <a16:creationId xmlns:a16="http://schemas.microsoft.com/office/drawing/2014/main" id="{881F30E4-C0C6-4640-BDCC-1EEF2FFD05A6}"/>
                </a:ext>
              </a:extLst>
            </p:cNvPr>
            <p:cNvSpPr/>
            <p:nvPr/>
          </p:nvSpPr>
          <p:spPr bwMode="auto">
            <a:xfrm>
              <a:off x="1756807" y="2646985"/>
              <a:ext cx="170132" cy="114859"/>
            </a:xfrm>
            <a:custGeom>
              <a:avLst/>
              <a:gdLst>
                <a:gd name="connsiteX0" fmla="*/ 120650 w 210660"/>
                <a:gd name="connsiteY0" fmla="*/ 0 h 142220"/>
                <a:gd name="connsiteX1" fmla="*/ 210660 w 210660"/>
                <a:gd name="connsiteY1" fmla="*/ 0 h 142220"/>
                <a:gd name="connsiteX2" fmla="*/ 210660 w 210660"/>
                <a:gd name="connsiteY2" fmla="*/ 142220 h 142220"/>
                <a:gd name="connsiteX3" fmla="*/ 120650 w 210660"/>
                <a:gd name="connsiteY3" fmla="*/ 142220 h 142220"/>
                <a:gd name="connsiteX4" fmla="*/ 0 w 210660"/>
                <a:gd name="connsiteY4" fmla="*/ 0 h 142220"/>
                <a:gd name="connsiteX5" fmla="*/ 90010 w 210660"/>
                <a:gd name="connsiteY5" fmla="*/ 0 h 142220"/>
                <a:gd name="connsiteX6" fmla="*/ 90010 w 210660"/>
                <a:gd name="connsiteY6" fmla="*/ 142220 h 142220"/>
                <a:gd name="connsiteX7" fmla="*/ 0 w 210660"/>
                <a:gd name="connsiteY7" fmla="*/ 142220 h 1422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10660" h="142220">
                  <a:moveTo>
                    <a:pt x="120650" y="0"/>
                  </a:moveTo>
                  <a:lnTo>
                    <a:pt x="210660" y="0"/>
                  </a:lnTo>
                  <a:lnTo>
                    <a:pt x="210660" y="142220"/>
                  </a:lnTo>
                  <a:lnTo>
                    <a:pt x="120650" y="142220"/>
                  </a:lnTo>
                  <a:close/>
                  <a:moveTo>
                    <a:pt x="0" y="0"/>
                  </a:moveTo>
                  <a:lnTo>
                    <a:pt x="90010" y="0"/>
                  </a:lnTo>
                  <a:lnTo>
                    <a:pt x="90010" y="142220"/>
                  </a:lnTo>
                  <a:lnTo>
                    <a:pt x="0" y="142220"/>
                  </a:lnTo>
                  <a:close/>
                </a:path>
              </a:pathLst>
            </a:custGeom>
            <a:solidFill>
              <a:sysClr val="windowText" lastClr="000000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476" name="正方形/長方形 475">
              <a:extLst>
                <a:ext uri="{FF2B5EF4-FFF2-40B4-BE49-F238E27FC236}">
                  <a16:creationId xmlns:a16="http://schemas.microsoft.com/office/drawing/2014/main" id="{DE65F370-725D-49EF-B368-F7570A9C6F89}"/>
                </a:ext>
              </a:extLst>
            </p:cNvPr>
            <p:cNvSpPr/>
            <p:nvPr/>
          </p:nvSpPr>
          <p:spPr>
            <a:xfrm>
              <a:off x="2028768" y="2497152"/>
              <a:ext cx="859706" cy="458074"/>
            </a:xfrm>
            <a:prstGeom prst="rect">
              <a:avLst/>
            </a:prstGeom>
            <a:solidFill>
              <a:sysClr val="window" lastClr="FFFFFF"/>
            </a:solidFill>
            <a:ln w="19050">
              <a:solidFill>
                <a:sysClr val="windowText" lastClr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477" name="フリーフォーム: 図形 476">
              <a:extLst>
                <a:ext uri="{FF2B5EF4-FFF2-40B4-BE49-F238E27FC236}">
                  <a16:creationId xmlns:a16="http://schemas.microsoft.com/office/drawing/2014/main" id="{3170F7A2-05FC-459C-8843-DA5B869E2DDB}"/>
                </a:ext>
              </a:extLst>
            </p:cNvPr>
            <p:cNvSpPr/>
            <p:nvPr/>
          </p:nvSpPr>
          <p:spPr bwMode="auto">
            <a:xfrm>
              <a:off x="2990303" y="2646985"/>
              <a:ext cx="170132" cy="114859"/>
            </a:xfrm>
            <a:custGeom>
              <a:avLst/>
              <a:gdLst>
                <a:gd name="connsiteX0" fmla="*/ 120650 w 210660"/>
                <a:gd name="connsiteY0" fmla="*/ 0 h 142220"/>
                <a:gd name="connsiteX1" fmla="*/ 210660 w 210660"/>
                <a:gd name="connsiteY1" fmla="*/ 0 h 142220"/>
                <a:gd name="connsiteX2" fmla="*/ 210660 w 210660"/>
                <a:gd name="connsiteY2" fmla="*/ 142220 h 142220"/>
                <a:gd name="connsiteX3" fmla="*/ 120650 w 210660"/>
                <a:gd name="connsiteY3" fmla="*/ 142220 h 142220"/>
                <a:gd name="connsiteX4" fmla="*/ 0 w 210660"/>
                <a:gd name="connsiteY4" fmla="*/ 0 h 142220"/>
                <a:gd name="connsiteX5" fmla="*/ 90010 w 210660"/>
                <a:gd name="connsiteY5" fmla="*/ 0 h 142220"/>
                <a:gd name="connsiteX6" fmla="*/ 90010 w 210660"/>
                <a:gd name="connsiteY6" fmla="*/ 142220 h 142220"/>
                <a:gd name="connsiteX7" fmla="*/ 0 w 210660"/>
                <a:gd name="connsiteY7" fmla="*/ 142220 h 1422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10660" h="142220">
                  <a:moveTo>
                    <a:pt x="120650" y="0"/>
                  </a:moveTo>
                  <a:lnTo>
                    <a:pt x="210660" y="0"/>
                  </a:lnTo>
                  <a:lnTo>
                    <a:pt x="210660" y="142220"/>
                  </a:lnTo>
                  <a:lnTo>
                    <a:pt x="120650" y="142220"/>
                  </a:lnTo>
                  <a:close/>
                  <a:moveTo>
                    <a:pt x="0" y="0"/>
                  </a:moveTo>
                  <a:lnTo>
                    <a:pt x="90010" y="0"/>
                  </a:lnTo>
                  <a:lnTo>
                    <a:pt x="90010" y="142220"/>
                  </a:lnTo>
                  <a:lnTo>
                    <a:pt x="0" y="142220"/>
                  </a:lnTo>
                  <a:close/>
                </a:path>
              </a:pathLst>
            </a:custGeom>
            <a:solidFill>
              <a:sysClr val="windowText" lastClr="000000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478" name="フリーフォーム: 図形 477">
              <a:extLst>
                <a:ext uri="{FF2B5EF4-FFF2-40B4-BE49-F238E27FC236}">
                  <a16:creationId xmlns:a16="http://schemas.microsoft.com/office/drawing/2014/main" id="{92ABA354-D271-4AD8-92BE-F775E9578380}"/>
                </a:ext>
              </a:extLst>
            </p:cNvPr>
            <p:cNvSpPr/>
            <p:nvPr/>
          </p:nvSpPr>
          <p:spPr bwMode="auto">
            <a:xfrm>
              <a:off x="2374353" y="2666035"/>
              <a:ext cx="170132" cy="149070"/>
            </a:xfrm>
            <a:custGeom>
              <a:avLst/>
              <a:gdLst>
                <a:gd name="connsiteX0" fmla="*/ 120650 w 210660"/>
                <a:gd name="connsiteY0" fmla="*/ 0 h 142220"/>
                <a:gd name="connsiteX1" fmla="*/ 210660 w 210660"/>
                <a:gd name="connsiteY1" fmla="*/ 0 h 142220"/>
                <a:gd name="connsiteX2" fmla="*/ 210660 w 210660"/>
                <a:gd name="connsiteY2" fmla="*/ 142220 h 142220"/>
                <a:gd name="connsiteX3" fmla="*/ 120650 w 210660"/>
                <a:gd name="connsiteY3" fmla="*/ 142220 h 142220"/>
                <a:gd name="connsiteX4" fmla="*/ 0 w 210660"/>
                <a:gd name="connsiteY4" fmla="*/ 0 h 142220"/>
                <a:gd name="connsiteX5" fmla="*/ 90010 w 210660"/>
                <a:gd name="connsiteY5" fmla="*/ 0 h 142220"/>
                <a:gd name="connsiteX6" fmla="*/ 90010 w 210660"/>
                <a:gd name="connsiteY6" fmla="*/ 142220 h 142220"/>
                <a:gd name="connsiteX7" fmla="*/ 0 w 210660"/>
                <a:gd name="connsiteY7" fmla="*/ 142220 h 1422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10660" h="142220">
                  <a:moveTo>
                    <a:pt x="120650" y="0"/>
                  </a:moveTo>
                  <a:lnTo>
                    <a:pt x="210660" y="0"/>
                  </a:lnTo>
                  <a:lnTo>
                    <a:pt x="210660" y="142220"/>
                  </a:lnTo>
                  <a:lnTo>
                    <a:pt x="120650" y="142220"/>
                  </a:lnTo>
                  <a:close/>
                  <a:moveTo>
                    <a:pt x="0" y="0"/>
                  </a:moveTo>
                  <a:lnTo>
                    <a:pt x="90010" y="0"/>
                  </a:lnTo>
                  <a:lnTo>
                    <a:pt x="90010" y="142220"/>
                  </a:lnTo>
                  <a:lnTo>
                    <a:pt x="0" y="142220"/>
                  </a:lnTo>
                  <a:close/>
                </a:path>
              </a:pathLst>
            </a:custGeom>
            <a:solidFill>
              <a:sysClr val="windowText" lastClr="000000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479" name="正方形/長方形 478">
              <a:extLst>
                <a:ext uri="{FF2B5EF4-FFF2-40B4-BE49-F238E27FC236}">
                  <a16:creationId xmlns:a16="http://schemas.microsoft.com/office/drawing/2014/main" id="{11023599-06E5-4F47-B20F-D702EFC2A81C}"/>
                </a:ext>
              </a:extLst>
            </p:cNvPr>
            <p:cNvSpPr/>
            <p:nvPr/>
          </p:nvSpPr>
          <p:spPr>
            <a:xfrm>
              <a:off x="2338918" y="2038286"/>
              <a:ext cx="237596" cy="218923"/>
            </a:xfrm>
            <a:prstGeom prst="rect">
              <a:avLst/>
            </a:prstGeom>
            <a:solidFill>
              <a:sysClr val="windowText" lastClr="000000"/>
            </a:solidFill>
            <a:ln w="19050">
              <a:solidFill>
                <a:sysClr val="windowText" lastClr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480" name="フリーフォーム: 図形 479">
              <a:extLst>
                <a:ext uri="{FF2B5EF4-FFF2-40B4-BE49-F238E27FC236}">
                  <a16:creationId xmlns:a16="http://schemas.microsoft.com/office/drawing/2014/main" id="{7C6D38F1-EBC2-48D4-B546-4CF4820DFAB1}"/>
                </a:ext>
              </a:extLst>
            </p:cNvPr>
            <p:cNvSpPr/>
            <p:nvPr/>
          </p:nvSpPr>
          <p:spPr>
            <a:xfrm>
              <a:off x="1794036" y="2123986"/>
              <a:ext cx="1352389" cy="95540"/>
            </a:xfrm>
            <a:custGeom>
              <a:avLst/>
              <a:gdLst>
                <a:gd name="connsiteX0" fmla="*/ 2535768 w 2854334"/>
                <a:gd name="connsiteY0" fmla="*/ 66819 h 209486"/>
                <a:gd name="connsiteX1" fmla="*/ 2535768 w 2854334"/>
                <a:gd name="connsiteY1" fmla="*/ 114503 h 209486"/>
                <a:gd name="connsiteX2" fmla="*/ 2815402 w 2854334"/>
                <a:gd name="connsiteY2" fmla="*/ 114503 h 209486"/>
                <a:gd name="connsiteX3" fmla="*/ 2815402 w 2854334"/>
                <a:gd name="connsiteY3" fmla="*/ 66819 h 209486"/>
                <a:gd name="connsiteX4" fmla="*/ 2229148 w 2854334"/>
                <a:gd name="connsiteY4" fmla="*/ 66819 h 209486"/>
                <a:gd name="connsiteX5" fmla="*/ 2229148 w 2854334"/>
                <a:gd name="connsiteY5" fmla="*/ 114503 h 209486"/>
                <a:gd name="connsiteX6" fmla="*/ 2496836 w 2854334"/>
                <a:gd name="connsiteY6" fmla="*/ 114503 h 209486"/>
                <a:gd name="connsiteX7" fmla="*/ 2496836 w 2854334"/>
                <a:gd name="connsiteY7" fmla="*/ 66819 h 209486"/>
                <a:gd name="connsiteX8" fmla="*/ 1917709 w 2854334"/>
                <a:gd name="connsiteY8" fmla="*/ 66819 h 209486"/>
                <a:gd name="connsiteX9" fmla="*/ 1917709 w 2854334"/>
                <a:gd name="connsiteY9" fmla="*/ 114503 h 209486"/>
                <a:gd name="connsiteX10" fmla="*/ 2190216 w 2854334"/>
                <a:gd name="connsiteY10" fmla="*/ 114503 h 209486"/>
                <a:gd name="connsiteX11" fmla="*/ 2190216 w 2854334"/>
                <a:gd name="connsiteY11" fmla="*/ 66819 h 209486"/>
                <a:gd name="connsiteX12" fmla="*/ 1599143 w 2854334"/>
                <a:gd name="connsiteY12" fmla="*/ 66819 h 209486"/>
                <a:gd name="connsiteX13" fmla="*/ 1599143 w 2854334"/>
                <a:gd name="connsiteY13" fmla="*/ 114503 h 209486"/>
                <a:gd name="connsiteX14" fmla="*/ 1875631 w 2854334"/>
                <a:gd name="connsiteY14" fmla="*/ 114503 h 209486"/>
                <a:gd name="connsiteX15" fmla="*/ 1875631 w 2854334"/>
                <a:gd name="connsiteY15" fmla="*/ 66819 h 209486"/>
                <a:gd name="connsiteX16" fmla="*/ 1292523 w 2854334"/>
                <a:gd name="connsiteY16" fmla="*/ 66819 h 209486"/>
                <a:gd name="connsiteX17" fmla="*/ 1292523 w 2854334"/>
                <a:gd name="connsiteY17" fmla="*/ 114503 h 209486"/>
                <a:gd name="connsiteX18" fmla="*/ 1557830 w 2854334"/>
                <a:gd name="connsiteY18" fmla="*/ 114503 h 209486"/>
                <a:gd name="connsiteX19" fmla="*/ 1557830 w 2854334"/>
                <a:gd name="connsiteY19" fmla="*/ 66819 h 209486"/>
                <a:gd name="connsiteX20" fmla="*/ 978703 w 2854334"/>
                <a:gd name="connsiteY20" fmla="*/ 66819 h 209486"/>
                <a:gd name="connsiteX21" fmla="*/ 978703 w 2854334"/>
                <a:gd name="connsiteY21" fmla="*/ 114503 h 209486"/>
                <a:gd name="connsiteX22" fmla="*/ 1251210 w 2854334"/>
                <a:gd name="connsiteY22" fmla="*/ 114503 h 209486"/>
                <a:gd name="connsiteX23" fmla="*/ 1251210 w 2854334"/>
                <a:gd name="connsiteY23" fmla="*/ 66819 h 209486"/>
                <a:gd name="connsiteX24" fmla="*/ 660137 w 2854334"/>
                <a:gd name="connsiteY24" fmla="*/ 66819 h 209486"/>
                <a:gd name="connsiteX25" fmla="*/ 660137 w 2854334"/>
                <a:gd name="connsiteY25" fmla="*/ 114503 h 209486"/>
                <a:gd name="connsiteX26" fmla="*/ 936625 w 2854334"/>
                <a:gd name="connsiteY26" fmla="*/ 114503 h 209486"/>
                <a:gd name="connsiteX27" fmla="*/ 936625 w 2854334"/>
                <a:gd name="connsiteY27" fmla="*/ 66819 h 209486"/>
                <a:gd name="connsiteX28" fmla="*/ 353517 w 2854334"/>
                <a:gd name="connsiteY28" fmla="*/ 66819 h 209486"/>
                <a:gd name="connsiteX29" fmla="*/ 353517 w 2854334"/>
                <a:gd name="connsiteY29" fmla="*/ 114503 h 209486"/>
                <a:gd name="connsiteX30" fmla="*/ 621204 w 2854334"/>
                <a:gd name="connsiteY30" fmla="*/ 114503 h 209486"/>
                <a:gd name="connsiteX31" fmla="*/ 621204 w 2854334"/>
                <a:gd name="connsiteY31" fmla="*/ 66819 h 209486"/>
                <a:gd name="connsiteX32" fmla="*/ 38932 w 2854334"/>
                <a:gd name="connsiteY32" fmla="*/ 66819 h 209486"/>
                <a:gd name="connsiteX33" fmla="*/ 38932 w 2854334"/>
                <a:gd name="connsiteY33" fmla="*/ 114503 h 209486"/>
                <a:gd name="connsiteX34" fmla="*/ 314584 w 2854334"/>
                <a:gd name="connsiteY34" fmla="*/ 114503 h 209486"/>
                <a:gd name="connsiteX35" fmla="*/ 314584 w 2854334"/>
                <a:gd name="connsiteY35" fmla="*/ 66819 h 209486"/>
                <a:gd name="connsiteX36" fmla="*/ 19466 w 2854334"/>
                <a:gd name="connsiteY36" fmla="*/ 0 h 209486"/>
                <a:gd name="connsiteX37" fmla="*/ 38932 w 2854334"/>
                <a:gd name="connsiteY37" fmla="*/ 8829 h 209486"/>
                <a:gd name="connsiteX38" fmla="*/ 38932 w 2854334"/>
                <a:gd name="connsiteY38" fmla="*/ 45148 h 209486"/>
                <a:gd name="connsiteX39" fmla="*/ 314584 w 2854334"/>
                <a:gd name="connsiteY39" fmla="*/ 45148 h 209486"/>
                <a:gd name="connsiteX40" fmla="*/ 314584 w 2854334"/>
                <a:gd name="connsiteY40" fmla="*/ 8829 h 209486"/>
                <a:gd name="connsiteX41" fmla="*/ 334051 w 2854334"/>
                <a:gd name="connsiteY41" fmla="*/ 0 h 209486"/>
                <a:gd name="connsiteX42" fmla="*/ 353517 w 2854334"/>
                <a:gd name="connsiteY42" fmla="*/ 8829 h 209486"/>
                <a:gd name="connsiteX43" fmla="*/ 353517 w 2854334"/>
                <a:gd name="connsiteY43" fmla="*/ 45148 h 209486"/>
                <a:gd name="connsiteX44" fmla="*/ 621204 w 2854334"/>
                <a:gd name="connsiteY44" fmla="*/ 45148 h 209486"/>
                <a:gd name="connsiteX45" fmla="*/ 621204 w 2854334"/>
                <a:gd name="connsiteY45" fmla="*/ 8829 h 209486"/>
                <a:gd name="connsiteX46" fmla="*/ 640670 w 2854334"/>
                <a:gd name="connsiteY46" fmla="*/ 0 h 209486"/>
                <a:gd name="connsiteX47" fmla="*/ 660137 w 2854334"/>
                <a:gd name="connsiteY47" fmla="*/ 8829 h 209486"/>
                <a:gd name="connsiteX48" fmla="*/ 660137 w 2854334"/>
                <a:gd name="connsiteY48" fmla="*/ 45148 h 209486"/>
                <a:gd name="connsiteX49" fmla="*/ 936625 w 2854334"/>
                <a:gd name="connsiteY49" fmla="*/ 45148 h 209486"/>
                <a:gd name="connsiteX50" fmla="*/ 936625 w 2854334"/>
                <a:gd name="connsiteY50" fmla="*/ 8829 h 209486"/>
                <a:gd name="connsiteX51" fmla="*/ 956091 w 2854334"/>
                <a:gd name="connsiteY51" fmla="*/ 0 h 209486"/>
                <a:gd name="connsiteX52" fmla="*/ 957282 w 2854334"/>
                <a:gd name="connsiteY52" fmla="*/ 540 h 209486"/>
                <a:gd name="connsiteX53" fmla="*/ 958473 w 2854334"/>
                <a:gd name="connsiteY53" fmla="*/ 0 h 209486"/>
                <a:gd name="connsiteX54" fmla="*/ 958855 w 2854334"/>
                <a:gd name="connsiteY54" fmla="*/ 174 h 209486"/>
                <a:gd name="connsiteX55" fmla="*/ 959237 w 2854334"/>
                <a:gd name="connsiteY55" fmla="*/ 0 h 209486"/>
                <a:gd name="connsiteX56" fmla="*/ 978703 w 2854334"/>
                <a:gd name="connsiteY56" fmla="*/ 8829 h 209486"/>
                <a:gd name="connsiteX57" fmla="*/ 978703 w 2854334"/>
                <a:gd name="connsiteY57" fmla="*/ 45148 h 209486"/>
                <a:gd name="connsiteX58" fmla="*/ 1251210 w 2854334"/>
                <a:gd name="connsiteY58" fmla="*/ 45148 h 209486"/>
                <a:gd name="connsiteX59" fmla="*/ 1251210 w 2854334"/>
                <a:gd name="connsiteY59" fmla="*/ 8829 h 209486"/>
                <a:gd name="connsiteX60" fmla="*/ 1270676 w 2854334"/>
                <a:gd name="connsiteY60" fmla="*/ 0 h 209486"/>
                <a:gd name="connsiteX61" fmla="*/ 1271867 w 2854334"/>
                <a:gd name="connsiteY61" fmla="*/ 540 h 209486"/>
                <a:gd name="connsiteX62" fmla="*/ 1273057 w 2854334"/>
                <a:gd name="connsiteY62" fmla="*/ 0 h 209486"/>
                <a:gd name="connsiteX63" fmla="*/ 1292523 w 2854334"/>
                <a:gd name="connsiteY63" fmla="*/ 8829 h 209486"/>
                <a:gd name="connsiteX64" fmla="*/ 1292523 w 2854334"/>
                <a:gd name="connsiteY64" fmla="*/ 45148 h 209486"/>
                <a:gd name="connsiteX65" fmla="*/ 1557830 w 2854334"/>
                <a:gd name="connsiteY65" fmla="*/ 45148 h 209486"/>
                <a:gd name="connsiteX66" fmla="*/ 1557830 w 2854334"/>
                <a:gd name="connsiteY66" fmla="*/ 8829 h 209486"/>
                <a:gd name="connsiteX67" fmla="*/ 1577296 w 2854334"/>
                <a:gd name="connsiteY67" fmla="*/ 0 h 209486"/>
                <a:gd name="connsiteX68" fmla="*/ 1578486 w 2854334"/>
                <a:gd name="connsiteY68" fmla="*/ 540 h 209486"/>
                <a:gd name="connsiteX69" fmla="*/ 1579677 w 2854334"/>
                <a:gd name="connsiteY69" fmla="*/ 0 h 209486"/>
                <a:gd name="connsiteX70" fmla="*/ 1599143 w 2854334"/>
                <a:gd name="connsiteY70" fmla="*/ 8829 h 209486"/>
                <a:gd name="connsiteX71" fmla="*/ 1599143 w 2854334"/>
                <a:gd name="connsiteY71" fmla="*/ 45148 h 209486"/>
                <a:gd name="connsiteX72" fmla="*/ 1875631 w 2854334"/>
                <a:gd name="connsiteY72" fmla="*/ 45148 h 209486"/>
                <a:gd name="connsiteX73" fmla="*/ 1875631 w 2854334"/>
                <a:gd name="connsiteY73" fmla="*/ 8829 h 209486"/>
                <a:gd name="connsiteX74" fmla="*/ 1895098 w 2854334"/>
                <a:gd name="connsiteY74" fmla="*/ 0 h 209486"/>
                <a:gd name="connsiteX75" fmla="*/ 1895480 w 2854334"/>
                <a:gd name="connsiteY75" fmla="*/ 174 h 209486"/>
                <a:gd name="connsiteX76" fmla="*/ 1895862 w 2854334"/>
                <a:gd name="connsiteY76" fmla="*/ 0 h 209486"/>
                <a:gd name="connsiteX77" fmla="*/ 1897053 w 2854334"/>
                <a:gd name="connsiteY77" fmla="*/ 540 h 209486"/>
                <a:gd name="connsiteX78" fmla="*/ 1898243 w 2854334"/>
                <a:gd name="connsiteY78" fmla="*/ 0 h 209486"/>
                <a:gd name="connsiteX79" fmla="*/ 1917709 w 2854334"/>
                <a:gd name="connsiteY79" fmla="*/ 8829 h 209486"/>
                <a:gd name="connsiteX80" fmla="*/ 1917709 w 2854334"/>
                <a:gd name="connsiteY80" fmla="*/ 45148 h 209486"/>
                <a:gd name="connsiteX81" fmla="*/ 2190216 w 2854334"/>
                <a:gd name="connsiteY81" fmla="*/ 45148 h 209486"/>
                <a:gd name="connsiteX82" fmla="*/ 2190216 w 2854334"/>
                <a:gd name="connsiteY82" fmla="*/ 8829 h 209486"/>
                <a:gd name="connsiteX83" fmla="*/ 2209682 w 2854334"/>
                <a:gd name="connsiteY83" fmla="*/ 0 h 209486"/>
                <a:gd name="connsiteX84" fmla="*/ 2229148 w 2854334"/>
                <a:gd name="connsiteY84" fmla="*/ 8829 h 209486"/>
                <a:gd name="connsiteX85" fmla="*/ 2229148 w 2854334"/>
                <a:gd name="connsiteY85" fmla="*/ 45148 h 209486"/>
                <a:gd name="connsiteX86" fmla="*/ 2496836 w 2854334"/>
                <a:gd name="connsiteY86" fmla="*/ 45148 h 209486"/>
                <a:gd name="connsiteX87" fmla="*/ 2496836 w 2854334"/>
                <a:gd name="connsiteY87" fmla="*/ 8829 h 209486"/>
                <a:gd name="connsiteX88" fmla="*/ 2516302 w 2854334"/>
                <a:gd name="connsiteY88" fmla="*/ 0 h 209486"/>
                <a:gd name="connsiteX89" fmla="*/ 2535768 w 2854334"/>
                <a:gd name="connsiteY89" fmla="*/ 8829 h 209486"/>
                <a:gd name="connsiteX90" fmla="*/ 2535768 w 2854334"/>
                <a:gd name="connsiteY90" fmla="*/ 45148 h 209486"/>
                <a:gd name="connsiteX91" fmla="*/ 2815402 w 2854334"/>
                <a:gd name="connsiteY91" fmla="*/ 45148 h 209486"/>
                <a:gd name="connsiteX92" fmla="*/ 2815402 w 2854334"/>
                <a:gd name="connsiteY92" fmla="*/ 8829 h 209486"/>
                <a:gd name="connsiteX93" fmla="*/ 2834868 w 2854334"/>
                <a:gd name="connsiteY93" fmla="*/ 0 h 209486"/>
                <a:gd name="connsiteX94" fmla="*/ 2854334 w 2854334"/>
                <a:gd name="connsiteY94" fmla="*/ 8829 h 209486"/>
                <a:gd name="connsiteX95" fmla="*/ 2854334 w 2854334"/>
                <a:gd name="connsiteY95" fmla="*/ 209486 h 209486"/>
                <a:gd name="connsiteX96" fmla="*/ 2815402 w 2854334"/>
                <a:gd name="connsiteY96" fmla="*/ 209486 h 209486"/>
                <a:gd name="connsiteX97" fmla="*/ 2815402 w 2854334"/>
                <a:gd name="connsiteY97" fmla="*/ 136175 h 209486"/>
                <a:gd name="connsiteX98" fmla="*/ 2535768 w 2854334"/>
                <a:gd name="connsiteY98" fmla="*/ 136175 h 209486"/>
                <a:gd name="connsiteX99" fmla="*/ 2535768 w 2854334"/>
                <a:gd name="connsiteY99" fmla="*/ 209486 h 209486"/>
                <a:gd name="connsiteX100" fmla="*/ 2496836 w 2854334"/>
                <a:gd name="connsiteY100" fmla="*/ 209486 h 209486"/>
                <a:gd name="connsiteX101" fmla="*/ 2496836 w 2854334"/>
                <a:gd name="connsiteY101" fmla="*/ 136175 h 209486"/>
                <a:gd name="connsiteX102" fmla="*/ 2229148 w 2854334"/>
                <a:gd name="connsiteY102" fmla="*/ 136175 h 209486"/>
                <a:gd name="connsiteX103" fmla="*/ 2229148 w 2854334"/>
                <a:gd name="connsiteY103" fmla="*/ 209486 h 209486"/>
                <a:gd name="connsiteX104" fmla="*/ 2190216 w 2854334"/>
                <a:gd name="connsiteY104" fmla="*/ 209486 h 209486"/>
                <a:gd name="connsiteX105" fmla="*/ 2190216 w 2854334"/>
                <a:gd name="connsiteY105" fmla="*/ 136175 h 209486"/>
                <a:gd name="connsiteX106" fmla="*/ 1917709 w 2854334"/>
                <a:gd name="connsiteY106" fmla="*/ 136175 h 209486"/>
                <a:gd name="connsiteX107" fmla="*/ 1917709 w 2854334"/>
                <a:gd name="connsiteY107" fmla="*/ 209486 h 209486"/>
                <a:gd name="connsiteX108" fmla="*/ 1915328 w 2854334"/>
                <a:gd name="connsiteY108" fmla="*/ 209486 h 209486"/>
                <a:gd name="connsiteX109" fmla="*/ 1914564 w 2854334"/>
                <a:gd name="connsiteY109" fmla="*/ 209486 h 209486"/>
                <a:gd name="connsiteX110" fmla="*/ 1878777 w 2854334"/>
                <a:gd name="connsiteY110" fmla="*/ 209486 h 209486"/>
                <a:gd name="connsiteX111" fmla="*/ 1876396 w 2854334"/>
                <a:gd name="connsiteY111" fmla="*/ 209486 h 209486"/>
                <a:gd name="connsiteX112" fmla="*/ 1875631 w 2854334"/>
                <a:gd name="connsiteY112" fmla="*/ 209486 h 209486"/>
                <a:gd name="connsiteX113" fmla="*/ 1875631 w 2854334"/>
                <a:gd name="connsiteY113" fmla="*/ 136175 h 209486"/>
                <a:gd name="connsiteX114" fmla="*/ 1599143 w 2854334"/>
                <a:gd name="connsiteY114" fmla="*/ 136175 h 209486"/>
                <a:gd name="connsiteX115" fmla="*/ 1599143 w 2854334"/>
                <a:gd name="connsiteY115" fmla="*/ 209486 h 209486"/>
                <a:gd name="connsiteX116" fmla="*/ 1596762 w 2854334"/>
                <a:gd name="connsiteY116" fmla="*/ 209486 h 209486"/>
                <a:gd name="connsiteX117" fmla="*/ 1560211 w 2854334"/>
                <a:gd name="connsiteY117" fmla="*/ 209486 h 209486"/>
                <a:gd name="connsiteX118" fmla="*/ 1557830 w 2854334"/>
                <a:gd name="connsiteY118" fmla="*/ 209486 h 209486"/>
                <a:gd name="connsiteX119" fmla="*/ 1557830 w 2854334"/>
                <a:gd name="connsiteY119" fmla="*/ 136175 h 209486"/>
                <a:gd name="connsiteX120" fmla="*/ 1292523 w 2854334"/>
                <a:gd name="connsiteY120" fmla="*/ 136175 h 209486"/>
                <a:gd name="connsiteX121" fmla="*/ 1292523 w 2854334"/>
                <a:gd name="connsiteY121" fmla="*/ 209486 h 209486"/>
                <a:gd name="connsiteX122" fmla="*/ 1290142 w 2854334"/>
                <a:gd name="connsiteY122" fmla="*/ 209486 h 209486"/>
                <a:gd name="connsiteX123" fmla="*/ 1253591 w 2854334"/>
                <a:gd name="connsiteY123" fmla="*/ 209486 h 209486"/>
                <a:gd name="connsiteX124" fmla="*/ 1251210 w 2854334"/>
                <a:gd name="connsiteY124" fmla="*/ 209486 h 209486"/>
                <a:gd name="connsiteX125" fmla="*/ 1251210 w 2854334"/>
                <a:gd name="connsiteY125" fmla="*/ 136175 h 209486"/>
                <a:gd name="connsiteX126" fmla="*/ 978703 w 2854334"/>
                <a:gd name="connsiteY126" fmla="*/ 136175 h 209486"/>
                <a:gd name="connsiteX127" fmla="*/ 978703 w 2854334"/>
                <a:gd name="connsiteY127" fmla="*/ 209486 h 209486"/>
                <a:gd name="connsiteX128" fmla="*/ 977939 w 2854334"/>
                <a:gd name="connsiteY128" fmla="*/ 209486 h 209486"/>
                <a:gd name="connsiteX129" fmla="*/ 975558 w 2854334"/>
                <a:gd name="connsiteY129" fmla="*/ 209486 h 209486"/>
                <a:gd name="connsiteX130" fmla="*/ 939771 w 2854334"/>
                <a:gd name="connsiteY130" fmla="*/ 209486 h 209486"/>
                <a:gd name="connsiteX131" fmla="*/ 939006 w 2854334"/>
                <a:gd name="connsiteY131" fmla="*/ 209486 h 209486"/>
                <a:gd name="connsiteX132" fmla="*/ 936625 w 2854334"/>
                <a:gd name="connsiteY132" fmla="*/ 209486 h 209486"/>
                <a:gd name="connsiteX133" fmla="*/ 936625 w 2854334"/>
                <a:gd name="connsiteY133" fmla="*/ 136175 h 209486"/>
                <a:gd name="connsiteX134" fmla="*/ 660137 w 2854334"/>
                <a:gd name="connsiteY134" fmla="*/ 136175 h 209486"/>
                <a:gd name="connsiteX135" fmla="*/ 660137 w 2854334"/>
                <a:gd name="connsiteY135" fmla="*/ 209486 h 209486"/>
                <a:gd name="connsiteX136" fmla="*/ 621204 w 2854334"/>
                <a:gd name="connsiteY136" fmla="*/ 209486 h 209486"/>
                <a:gd name="connsiteX137" fmla="*/ 621204 w 2854334"/>
                <a:gd name="connsiteY137" fmla="*/ 136175 h 209486"/>
                <a:gd name="connsiteX138" fmla="*/ 353517 w 2854334"/>
                <a:gd name="connsiteY138" fmla="*/ 136175 h 209486"/>
                <a:gd name="connsiteX139" fmla="*/ 353517 w 2854334"/>
                <a:gd name="connsiteY139" fmla="*/ 209486 h 209486"/>
                <a:gd name="connsiteX140" fmla="*/ 314584 w 2854334"/>
                <a:gd name="connsiteY140" fmla="*/ 209486 h 209486"/>
                <a:gd name="connsiteX141" fmla="*/ 314584 w 2854334"/>
                <a:gd name="connsiteY141" fmla="*/ 136175 h 209486"/>
                <a:gd name="connsiteX142" fmla="*/ 38932 w 2854334"/>
                <a:gd name="connsiteY142" fmla="*/ 136175 h 209486"/>
                <a:gd name="connsiteX143" fmla="*/ 38932 w 2854334"/>
                <a:gd name="connsiteY143" fmla="*/ 209486 h 209486"/>
                <a:gd name="connsiteX144" fmla="*/ 0 w 2854334"/>
                <a:gd name="connsiteY144" fmla="*/ 209486 h 209486"/>
                <a:gd name="connsiteX145" fmla="*/ 0 w 2854334"/>
                <a:gd name="connsiteY145" fmla="*/ 8829 h 209486"/>
                <a:gd name="connsiteX146" fmla="*/ 19466 w 2854334"/>
                <a:gd name="connsiteY146" fmla="*/ 0 h 2094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</a:cxnLst>
              <a:rect l="l" t="t" r="r" b="b"/>
              <a:pathLst>
                <a:path w="2854334" h="209486">
                  <a:moveTo>
                    <a:pt x="2535768" y="66819"/>
                  </a:moveTo>
                  <a:lnTo>
                    <a:pt x="2535768" y="114503"/>
                  </a:lnTo>
                  <a:lnTo>
                    <a:pt x="2815402" y="114503"/>
                  </a:lnTo>
                  <a:lnTo>
                    <a:pt x="2815402" y="66819"/>
                  </a:lnTo>
                  <a:close/>
                  <a:moveTo>
                    <a:pt x="2229148" y="66819"/>
                  </a:moveTo>
                  <a:lnTo>
                    <a:pt x="2229148" y="114503"/>
                  </a:lnTo>
                  <a:lnTo>
                    <a:pt x="2496836" y="114503"/>
                  </a:lnTo>
                  <a:lnTo>
                    <a:pt x="2496836" y="66819"/>
                  </a:lnTo>
                  <a:close/>
                  <a:moveTo>
                    <a:pt x="1917709" y="66819"/>
                  </a:moveTo>
                  <a:lnTo>
                    <a:pt x="1917709" y="114503"/>
                  </a:lnTo>
                  <a:lnTo>
                    <a:pt x="2190216" y="114503"/>
                  </a:lnTo>
                  <a:lnTo>
                    <a:pt x="2190216" y="66819"/>
                  </a:lnTo>
                  <a:close/>
                  <a:moveTo>
                    <a:pt x="1599143" y="66819"/>
                  </a:moveTo>
                  <a:lnTo>
                    <a:pt x="1599143" y="114503"/>
                  </a:lnTo>
                  <a:lnTo>
                    <a:pt x="1875631" y="114503"/>
                  </a:lnTo>
                  <a:lnTo>
                    <a:pt x="1875631" y="66819"/>
                  </a:lnTo>
                  <a:close/>
                  <a:moveTo>
                    <a:pt x="1292523" y="66819"/>
                  </a:moveTo>
                  <a:lnTo>
                    <a:pt x="1292523" y="114503"/>
                  </a:lnTo>
                  <a:lnTo>
                    <a:pt x="1557830" y="114503"/>
                  </a:lnTo>
                  <a:lnTo>
                    <a:pt x="1557830" y="66819"/>
                  </a:lnTo>
                  <a:close/>
                  <a:moveTo>
                    <a:pt x="978703" y="66819"/>
                  </a:moveTo>
                  <a:lnTo>
                    <a:pt x="978703" y="114503"/>
                  </a:lnTo>
                  <a:lnTo>
                    <a:pt x="1251210" y="114503"/>
                  </a:lnTo>
                  <a:lnTo>
                    <a:pt x="1251210" y="66819"/>
                  </a:lnTo>
                  <a:close/>
                  <a:moveTo>
                    <a:pt x="660137" y="66819"/>
                  </a:moveTo>
                  <a:lnTo>
                    <a:pt x="660137" y="114503"/>
                  </a:lnTo>
                  <a:lnTo>
                    <a:pt x="936625" y="114503"/>
                  </a:lnTo>
                  <a:lnTo>
                    <a:pt x="936625" y="66819"/>
                  </a:lnTo>
                  <a:close/>
                  <a:moveTo>
                    <a:pt x="353517" y="66819"/>
                  </a:moveTo>
                  <a:lnTo>
                    <a:pt x="353517" y="114503"/>
                  </a:lnTo>
                  <a:lnTo>
                    <a:pt x="621204" y="114503"/>
                  </a:lnTo>
                  <a:lnTo>
                    <a:pt x="621204" y="66819"/>
                  </a:lnTo>
                  <a:close/>
                  <a:moveTo>
                    <a:pt x="38932" y="66819"/>
                  </a:moveTo>
                  <a:lnTo>
                    <a:pt x="38932" y="114503"/>
                  </a:lnTo>
                  <a:lnTo>
                    <a:pt x="314584" y="114503"/>
                  </a:lnTo>
                  <a:lnTo>
                    <a:pt x="314584" y="66819"/>
                  </a:lnTo>
                  <a:close/>
                  <a:moveTo>
                    <a:pt x="19466" y="0"/>
                  </a:moveTo>
                  <a:cubicBezTo>
                    <a:pt x="30217" y="0"/>
                    <a:pt x="38932" y="3953"/>
                    <a:pt x="38932" y="8829"/>
                  </a:cubicBezTo>
                  <a:lnTo>
                    <a:pt x="38932" y="45148"/>
                  </a:lnTo>
                  <a:lnTo>
                    <a:pt x="314584" y="45148"/>
                  </a:lnTo>
                  <a:lnTo>
                    <a:pt x="314584" y="8829"/>
                  </a:lnTo>
                  <a:cubicBezTo>
                    <a:pt x="314584" y="3953"/>
                    <a:pt x="323299" y="0"/>
                    <a:pt x="334051" y="0"/>
                  </a:cubicBezTo>
                  <a:cubicBezTo>
                    <a:pt x="344801" y="0"/>
                    <a:pt x="353517" y="3953"/>
                    <a:pt x="353517" y="8829"/>
                  </a:cubicBezTo>
                  <a:lnTo>
                    <a:pt x="353517" y="45148"/>
                  </a:lnTo>
                  <a:lnTo>
                    <a:pt x="621204" y="45148"/>
                  </a:lnTo>
                  <a:lnTo>
                    <a:pt x="621204" y="8829"/>
                  </a:lnTo>
                  <a:cubicBezTo>
                    <a:pt x="621204" y="3953"/>
                    <a:pt x="629919" y="0"/>
                    <a:pt x="640670" y="0"/>
                  </a:cubicBezTo>
                  <a:cubicBezTo>
                    <a:pt x="651421" y="0"/>
                    <a:pt x="660137" y="3953"/>
                    <a:pt x="660137" y="8829"/>
                  </a:cubicBezTo>
                  <a:lnTo>
                    <a:pt x="660137" y="45148"/>
                  </a:lnTo>
                  <a:lnTo>
                    <a:pt x="936625" y="45148"/>
                  </a:lnTo>
                  <a:lnTo>
                    <a:pt x="936625" y="8829"/>
                  </a:lnTo>
                  <a:cubicBezTo>
                    <a:pt x="936625" y="3953"/>
                    <a:pt x="945340" y="0"/>
                    <a:pt x="956091" y="0"/>
                  </a:cubicBezTo>
                  <a:lnTo>
                    <a:pt x="957282" y="540"/>
                  </a:lnTo>
                  <a:lnTo>
                    <a:pt x="958473" y="0"/>
                  </a:lnTo>
                  <a:lnTo>
                    <a:pt x="958855" y="174"/>
                  </a:lnTo>
                  <a:lnTo>
                    <a:pt x="959237" y="0"/>
                  </a:lnTo>
                  <a:cubicBezTo>
                    <a:pt x="969988" y="0"/>
                    <a:pt x="978703" y="3953"/>
                    <a:pt x="978703" y="8829"/>
                  </a:cubicBezTo>
                  <a:lnTo>
                    <a:pt x="978703" y="45148"/>
                  </a:lnTo>
                  <a:lnTo>
                    <a:pt x="1251210" y="45148"/>
                  </a:lnTo>
                  <a:lnTo>
                    <a:pt x="1251210" y="8829"/>
                  </a:lnTo>
                  <a:cubicBezTo>
                    <a:pt x="1251210" y="3953"/>
                    <a:pt x="1259925" y="0"/>
                    <a:pt x="1270676" y="0"/>
                  </a:cubicBezTo>
                  <a:lnTo>
                    <a:pt x="1271867" y="540"/>
                  </a:lnTo>
                  <a:lnTo>
                    <a:pt x="1273057" y="0"/>
                  </a:lnTo>
                  <a:cubicBezTo>
                    <a:pt x="1283808" y="0"/>
                    <a:pt x="1292523" y="3953"/>
                    <a:pt x="1292523" y="8829"/>
                  </a:cubicBezTo>
                  <a:lnTo>
                    <a:pt x="1292523" y="45148"/>
                  </a:lnTo>
                  <a:lnTo>
                    <a:pt x="1557830" y="45148"/>
                  </a:lnTo>
                  <a:lnTo>
                    <a:pt x="1557830" y="8829"/>
                  </a:lnTo>
                  <a:cubicBezTo>
                    <a:pt x="1557830" y="3953"/>
                    <a:pt x="1566544" y="0"/>
                    <a:pt x="1577296" y="0"/>
                  </a:cubicBezTo>
                  <a:lnTo>
                    <a:pt x="1578486" y="540"/>
                  </a:lnTo>
                  <a:lnTo>
                    <a:pt x="1579677" y="0"/>
                  </a:lnTo>
                  <a:cubicBezTo>
                    <a:pt x="1590428" y="0"/>
                    <a:pt x="1599143" y="3953"/>
                    <a:pt x="1599143" y="8829"/>
                  </a:cubicBezTo>
                  <a:lnTo>
                    <a:pt x="1599143" y="45148"/>
                  </a:lnTo>
                  <a:lnTo>
                    <a:pt x="1875631" y="45148"/>
                  </a:lnTo>
                  <a:lnTo>
                    <a:pt x="1875631" y="8829"/>
                  </a:lnTo>
                  <a:cubicBezTo>
                    <a:pt x="1875631" y="3953"/>
                    <a:pt x="1884347" y="0"/>
                    <a:pt x="1895098" y="0"/>
                  </a:cubicBezTo>
                  <a:lnTo>
                    <a:pt x="1895480" y="174"/>
                  </a:lnTo>
                  <a:lnTo>
                    <a:pt x="1895862" y="0"/>
                  </a:lnTo>
                  <a:lnTo>
                    <a:pt x="1897053" y="540"/>
                  </a:lnTo>
                  <a:lnTo>
                    <a:pt x="1898243" y="0"/>
                  </a:lnTo>
                  <a:cubicBezTo>
                    <a:pt x="1908994" y="0"/>
                    <a:pt x="1917709" y="3953"/>
                    <a:pt x="1917709" y="8829"/>
                  </a:cubicBezTo>
                  <a:lnTo>
                    <a:pt x="1917709" y="45148"/>
                  </a:lnTo>
                  <a:lnTo>
                    <a:pt x="2190216" y="45148"/>
                  </a:lnTo>
                  <a:lnTo>
                    <a:pt x="2190216" y="8829"/>
                  </a:lnTo>
                  <a:cubicBezTo>
                    <a:pt x="2190216" y="3953"/>
                    <a:pt x="2198931" y="0"/>
                    <a:pt x="2209682" y="0"/>
                  </a:cubicBezTo>
                  <a:cubicBezTo>
                    <a:pt x="2220433" y="0"/>
                    <a:pt x="2229148" y="3953"/>
                    <a:pt x="2229148" y="8829"/>
                  </a:cubicBezTo>
                  <a:lnTo>
                    <a:pt x="2229148" y="45148"/>
                  </a:lnTo>
                  <a:lnTo>
                    <a:pt x="2496836" y="45148"/>
                  </a:lnTo>
                  <a:lnTo>
                    <a:pt x="2496836" y="8829"/>
                  </a:lnTo>
                  <a:cubicBezTo>
                    <a:pt x="2496836" y="3953"/>
                    <a:pt x="2505550" y="0"/>
                    <a:pt x="2516302" y="0"/>
                  </a:cubicBezTo>
                  <a:cubicBezTo>
                    <a:pt x="2527053" y="0"/>
                    <a:pt x="2535768" y="3953"/>
                    <a:pt x="2535768" y="8829"/>
                  </a:cubicBezTo>
                  <a:lnTo>
                    <a:pt x="2535768" y="45148"/>
                  </a:lnTo>
                  <a:lnTo>
                    <a:pt x="2815402" y="45148"/>
                  </a:lnTo>
                  <a:lnTo>
                    <a:pt x="2815402" y="8829"/>
                  </a:lnTo>
                  <a:cubicBezTo>
                    <a:pt x="2815402" y="3953"/>
                    <a:pt x="2824117" y="0"/>
                    <a:pt x="2834868" y="0"/>
                  </a:cubicBezTo>
                  <a:cubicBezTo>
                    <a:pt x="2845619" y="0"/>
                    <a:pt x="2854334" y="3953"/>
                    <a:pt x="2854334" y="8829"/>
                  </a:cubicBezTo>
                  <a:lnTo>
                    <a:pt x="2854334" y="209486"/>
                  </a:lnTo>
                  <a:lnTo>
                    <a:pt x="2815402" y="209486"/>
                  </a:lnTo>
                  <a:lnTo>
                    <a:pt x="2815402" y="136175"/>
                  </a:lnTo>
                  <a:lnTo>
                    <a:pt x="2535768" y="136175"/>
                  </a:lnTo>
                  <a:lnTo>
                    <a:pt x="2535768" y="209486"/>
                  </a:lnTo>
                  <a:lnTo>
                    <a:pt x="2496836" y="209486"/>
                  </a:lnTo>
                  <a:lnTo>
                    <a:pt x="2496836" y="136175"/>
                  </a:lnTo>
                  <a:lnTo>
                    <a:pt x="2229148" y="136175"/>
                  </a:lnTo>
                  <a:lnTo>
                    <a:pt x="2229148" y="209486"/>
                  </a:lnTo>
                  <a:lnTo>
                    <a:pt x="2190216" y="209486"/>
                  </a:lnTo>
                  <a:lnTo>
                    <a:pt x="2190216" y="136175"/>
                  </a:lnTo>
                  <a:lnTo>
                    <a:pt x="1917709" y="136175"/>
                  </a:lnTo>
                  <a:lnTo>
                    <a:pt x="1917709" y="209486"/>
                  </a:lnTo>
                  <a:lnTo>
                    <a:pt x="1915328" y="209486"/>
                  </a:lnTo>
                  <a:lnTo>
                    <a:pt x="1914564" y="209486"/>
                  </a:lnTo>
                  <a:lnTo>
                    <a:pt x="1878777" y="209486"/>
                  </a:lnTo>
                  <a:lnTo>
                    <a:pt x="1876396" y="209486"/>
                  </a:lnTo>
                  <a:lnTo>
                    <a:pt x="1875631" y="209486"/>
                  </a:lnTo>
                  <a:lnTo>
                    <a:pt x="1875631" y="136175"/>
                  </a:lnTo>
                  <a:lnTo>
                    <a:pt x="1599143" y="136175"/>
                  </a:lnTo>
                  <a:lnTo>
                    <a:pt x="1599143" y="209486"/>
                  </a:lnTo>
                  <a:lnTo>
                    <a:pt x="1596762" y="209486"/>
                  </a:lnTo>
                  <a:lnTo>
                    <a:pt x="1560211" y="209486"/>
                  </a:lnTo>
                  <a:lnTo>
                    <a:pt x="1557830" y="209486"/>
                  </a:lnTo>
                  <a:lnTo>
                    <a:pt x="1557830" y="136175"/>
                  </a:lnTo>
                  <a:lnTo>
                    <a:pt x="1292523" y="136175"/>
                  </a:lnTo>
                  <a:lnTo>
                    <a:pt x="1292523" y="209486"/>
                  </a:lnTo>
                  <a:lnTo>
                    <a:pt x="1290142" y="209486"/>
                  </a:lnTo>
                  <a:lnTo>
                    <a:pt x="1253591" y="209486"/>
                  </a:lnTo>
                  <a:lnTo>
                    <a:pt x="1251210" y="209486"/>
                  </a:lnTo>
                  <a:lnTo>
                    <a:pt x="1251210" y="136175"/>
                  </a:lnTo>
                  <a:lnTo>
                    <a:pt x="978703" y="136175"/>
                  </a:lnTo>
                  <a:lnTo>
                    <a:pt x="978703" y="209486"/>
                  </a:lnTo>
                  <a:lnTo>
                    <a:pt x="977939" y="209486"/>
                  </a:lnTo>
                  <a:lnTo>
                    <a:pt x="975558" y="209486"/>
                  </a:lnTo>
                  <a:lnTo>
                    <a:pt x="939771" y="209486"/>
                  </a:lnTo>
                  <a:lnTo>
                    <a:pt x="939006" y="209486"/>
                  </a:lnTo>
                  <a:lnTo>
                    <a:pt x="936625" y="209486"/>
                  </a:lnTo>
                  <a:lnTo>
                    <a:pt x="936625" y="136175"/>
                  </a:lnTo>
                  <a:lnTo>
                    <a:pt x="660137" y="136175"/>
                  </a:lnTo>
                  <a:lnTo>
                    <a:pt x="660137" y="209486"/>
                  </a:lnTo>
                  <a:lnTo>
                    <a:pt x="621204" y="209486"/>
                  </a:lnTo>
                  <a:lnTo>
                    <a:pt x="621204" y="136175"/>
                  </a:lnTo>
                  <a:lnTo>
                    <a:pt x="353517" y="136175"/>
                  </a:lnTo>
                  <a:lnTo>
                    <a:pt x="353517" y="209486"/>
                  </a:lnTo>
                  <a:lnTo>
                    <a:pt x="314584" y="209486"/>
                  </a:lnTo>
                  <a:lnTo>
                    <a:pt x="314584" y="136175"/>
                  </a:lnTo>
                  <a:lnTo>
                    <a:pt x="38932" y="136175"/>
                  </a:lnTo>
                  <a:lnTo>
                    <a:pt x="38932" y="209486"/>
                  </a:lnTo>
                  <a:lnTo>
                    <a:pt x="0" y="209486"/>
                  </a:lnTo>
                  <a:lnTo>
                    <a:pt x="0" y="8829"/>
                  </a:lnTo>
                  <a:cubicBezTo>
                    <a:pt x="0" y="3953"/>
                    <a:pt x="8715" y="0"/>
                    <a:pt x="19466" y="0"/>
                  </a:cubicBezTo>
                  <a:close/>
                </a:path>
              </a:pathLst>
            </a:custGeom>
            <a:pattFill prst="dkVert">
              <a:fgClr>
                <a:sysClr val="windowText" lastClr="000000"/>
              </a:fgClr>
              <a:bgClr>
                <a:sysClr val="windowText" lastClr="000000">
                  <a:lumMod val="50000"/>
                  <a:lumOff val="50000"/>
                </a:sysClr>
              </a:bgClr>
            </a:pattFill>
            <a:ln w="63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81" name="台形 480">
              <a:extLst>
                <a:ext uri="{FF2B5EF4-FFF2-40B4-BE49-F238E27FC236}">
                  <a16:creationId xmlns:a16="http://schemas.microsoft.com/office/drawing/2014/main" id="{FDDF6373-9452-42E2-853B-94301DA0E1A7}"/>
                </a:ext>
              </a:extLst>
            </p:cNvPr>
            <p:cNvSpPr/>
            <p:nvPr/>
          </p:nvSpPr>
          <p:spPr>
            <a:xfrm flipV="1">
              <a:off x="1696136" y="1957737"/>
              <a:ext cx="1510613" cy="45719"/>
            </a:xfrm>
            <a:prstGeom prst="trapezoid">
              <a:avLst/>
            </a:prstGeom>
            <a:pattFill prst="dkVert">
              <a:fgClr>
                <a:sysClr val="window" lastClr="FFFFFF">
                  <a:lumMod val="50000"/>
                </a:sysClr>
              </a:fgClr>
              <a:bgClr>
                <a:sysClr val="window" lastClr="FFFFFF"/>
              </a:bgClr>
            </a:pattFill>
            <a:ln w="12700">
              <a:solidFill>
                <a:sysClr val="windowText" lastClr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482" name="台形 481">
              <a:extLst>
                <a:ext uri="{FF2B5EF4-FFF2-40B4-BE49-F238E27FC236}">
                  <a16:creationId xmlns:a16="http://schemas.microsoft.com/office/drawing/2014/main" id="{FAEEA22A-6E8A-473F-93CA-8770829F354C}"/>
                </a:ext>
              </a:extLst>
            </p:cNvPr>
            <p:cNvSpPr/>
            <p:nvPr/>
          </p:nvSpPr>
          <p:spPr>
            <a:xfrm flipV="1">
              <a:off x="1410386" y="2503836"/>
              <a:ext cx="2120214" cy="48863"/>
            </a:xfrm>
            <a:prstGeom prst="trapezoid">
              <a:avLst/>
            </a:prstGeom>
            <a:pattFill prst="dkVert">
              <a:fgClr>
                <a:sysClr val="window" lastClr="FFFFFF">
                  <a:lumMod val="50000"/>
                </a:sysClr>
              </a:fgClr>
              <a:bgClr>
                <a:sysClr val="window" lastClr="FFFFFF"/>
              </a:bgClr>
            </a:pattFill>
            <a:ln w="12700">
              <a:solidFill>
                <a:sysClr val="windowText" lastClr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483" name="フリーフォーム: 図形 482">
              <a:extLst>
                <a:ext uri="{FF2B5EF4-FFF2-40B4-BE49-F238E27FC236}">
                  <a16:creationId xmlns:a16="http://schemas.microsoft.com/office/drawing/2014/main" id="{F2783604-8FE4-4D12-9392-0DF62B1C5848}"/>
                </a:ext>
              </a:extLst>
            </p:cNvPr>
            <p:cNvSpPr/>
            <p:nvPr/>
          </p:nvSpPr>
          <p:spPr bwMode="auto">
            <a:xfrm>
              <a:off x="1332288" y="2224759"/>
              <a:ext cx="2252666" cy="291696"/>
            </a:xfrm>
            <a:custGeom>
              <a:avLst/>
              <a:gdLst>
                <a:gd name="connsiteX0" fmla="*/ 313868 w 1665185"/>
                <a:gd name="connsiteY0" fmla="*/ 0 h 398968"/>
                <a:gd name="connsiteX1" fmla="*/ 1351317 w 1665185"/>
                <a:gd name="connsiteY1" fmla="*/ 0 h 398968"/>
                <a:gd name="connsiteX2" fmla="*/ 1665185 w 1665185"/>
                <a:gd name="connsiteY2" fmla="*/ 398968 h 398968"/>
                <a:gd name="connsiteX3" fmla="*/ 1052971 w 1665185"/>
                <a:gd name="connsiteY3" fmla="*/ 398968 h 398968"/>
                <a:gd name="connsiteX4" fmla="*/ 1039262 w 1665185"/>
                <a:gd name="connsiteY4" fmla="*/ 365872 h 398968"/>
                <a:gd name="connsiteX5" fmla="*/ 994946 w 1665185"/>
                <a:gd name="connsiteY5" fmla="*/ 347516 h 398968"/>
                <a:gd name="connsiteX6" fmla="*/ 670239 w 1665185"/>
                <a:gd name="connsiteY6" fmla="*/ 347516 h 398968"/>
                <a:gd name="connsiteX7" fmla="*/ 625923 w 1665185"/>
                <a:gd name="connsiteY7" fmla="*/ 365872 h 398968"/>
                <a:gd name="connsiteX8" fmla="*/ 612215 w 1665185"/>
                <a:gd name="connsiteY8" fmla="*/ 398968 h 398968"/>
                <a:gd name="connsiteX9" fmla="*/ 0 w 1665185"/>
                <a:gd name="connsiteY9" fmla="*/ 398968 h 3989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665185" h="398968">
                  <a:moveTo>
                    <a:pt x="313868" y="0"/>
                  </a:moveTo>
                  <a:lnTo>
                    <a:pt x="1351317" y="0"/>
                  </a:lnTo>
                  <a:lnTo>
                    <a:pt x="1665185" y="398968"/>
                  </a:lnTo>
                  <a:lnTo>
                    <a:pt x="1052971" y="398968"/>
                  </a:lnTo>
                  <a:lnTo>
                    <a:pt x="1039262" y="365872"/>
                  </a:lnTo>
                  <a:cubicBezTo>
                    <a:pt x="1027921" y="354531"/>
                    <a:pt x="1012253" y="347516"/>
                    <a:pt x="994946" y="347516"/>
                  </a:cubicBezTo>
                  <a:lnTo>
                    <a:pt x="670239" y="347516"/>
                  </a:lnTo>
                  <a:cubicBezTo>
                    <a:pt x="652933" y="347516"/>
                    <a:pt x="637265" y="354531"/>
                    <a:pt x="625923" y="365872"/>
                  </a:cubicBezTo>
                  <a:lnTo>
                    <a:pt x="612215" y="398968"/>
                  </a:lnTo>
                  <a:lnTo>
                    <a:pt x="0" y="398968"/>
                  </a:lnTo>
                  <a:close/>
                </a:path>
              </a:pathLst>
            </a:custGeom>
            <a:pattFill prst="dkVert">
              <a:fgClr>
                <a:sysClr val="window" lastClr="FFFFFF">
                  <a:lumMod val="50000"/>
                </a:sysClr>
              </a:fgClr>
              <a:bgClr>
                <a:srgbClr val="70AD47">
                  <a:lumMod val="60000"/>
                  <a:lumOff val="40000"/>
                </a:srgbClr>
              </a:bgClr>
            </a:pattFill>
            <a:ln w="19050">
              <a:solidFill>
                <a:sysClr val="windowText" lastClr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grpSp>
          <p:nvGrpSpPr>
            <p:cNvPr id="484" name="グループ化 483">
              <a:extLst>
                <a:ext uri="{FF2B5EF4-FFF2-40B4-BE49-F238E27FC236}">
                  <a16:creationId xmlns:a16="http://schemas.microsoft.com/office/drawing/2014/main" id="{A5BF3F44-4C3E-4913-8982-89C69EB2E1AA}"/>
                </a:ext>
              </a:extLst>
            </p:cNvPr>
            <p:cNvGrpSpPr/>
            <p:nvPr/>
          </p:nvGrpSpPr>
          <p:grpSpPr>
            <a:xfrm>
              <a:off x="1846010" y="2156993"/>
              <a:ext cx="1225222" cy="432234"/>
              <a:chOff x="1846010" y="2156993"/>
              <a:chExt cx="1225222" cy="432234"/>
            </a:xfrm>
          </p:grpSpPr>
          <p:sp>
            <p:nvSpPr>
              <p:cNvPr id="501" name="台形 500">
                <a:extLst>
                  <a:ext uri="{FF2B5EF4-FFF2-40B4-BE49-F238E27FC236}">
                    <a16:creationId xmlns:a16="http://schemas.microsoft.com/office/drawing/2014/main" id="{F0B2FE67-A3A9-4FAC-AC2E-12C77F8DB92D}"/>
                  </a:ext>
                </a:extLst>
              </p:cNvPr>
              <p:cNvSpPr/>
              <p:nvPr/>
            </p:nvSpPr>
            <p:spPr>
              <a:xfrm flipV="1">
                <a:off x="1915211" y="2543507"/>
                <a:ext cx="1110564" cy="45720"/>
              </a:xfrm>
              <a:prstGeom prst="trapezoid">
                <a:avLst/>
              </a:prstGeom>
              <a:pattFill prst="dkVert">
                <a:fgClr>
                  <a:sysClr val="window" lastClr="FFFFFF">
                    <a:lumMod val="50000"/>
                  </a:sysClr>
                </a:fgClr>
                <a:bgClr>
                  <a:sysClr val="window" lastClr="FFFFFF"/>
                </a:bgClr>
              </a:pattFill>
              <a:ln w="1270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grpSp>
            <p:nvGrpSpPr>
              <p:cNvPr id="502" name="グループ化 501">
                <a:extLst>
                  <a:ext uri="{FF2B5EF4-FFF2-40B4-BE49-F238E27FC236}">
                    <a16:creationId xmlns:a16="http://schemas.microsoft.com/office/drawing/2014/main" id="{44AB2094-917A-4B80-B243-867B1939223E}"/>
                  </a:ext>
                </a:extLst>
              </p:cNvPr>
              <p:cNvGrpSpPr/>
              <p:nvPr/>
            </p:nvGrpSpPr>
            <p:grpSpPr>
              <a:xfrm>
                <a:off x="1846010" y="2156993"/>
                <a:ext cx="1225222" cy="406675"/>
                <a:chOff x="1846010" y="2156993"/>
                <a:chExt cx="1225222" cy="406675"/>
              </a:xfrm>
            </p:grpSpPr>
            <p:sp>
              <p:nvSpPr>
                <p:cNvPr id="503" name="二等辺三角形 502">
                  <a:extLst>
                    <a:ext uri="{FF2B5EF4-FFF2-40B4-BE49-F238E27FC236}">
                      <a16:creationId xmlns:a16="http://schemas.microsoft.com/office/drawing/2014/main" id="{E4F4BABF-30C0-42E4-B9B5-1D2824A3D8CD}"/>
                    </a:ext>
                  </a:extLst>
                </p:cNvPr>
                <p:cNvSpPr/>
                <p:nvPr/>
              </p:nvSpPr>
              <p:spPr bwMode="auto">
                <a:xfrm>
                  <a:off x="1846010" y="2156993"/>
                  <a:ext cx="1225222" cy="406675"/>
                </a:xfrm>
                <a:prstGeom prst="triangle">
                  <a:avLst/>
                </a:prstGeom>
                <a:pattFill prst="dkVert">
                  <a:fgClr>
                    <a:sysClr val="window" lastClr="FFFFFF">
                      <a:lumMod val="50000"/>
                    </a:sysClr>
                  </a:fgClr>
                  <a:bgClr>
                    <a:srgbClr val="70AD47">
                      <a:lumMod val="60000"/>
                      <a:lumOff val="40000"/>
                    </a:srgbClr>
                  </a:bgClr>
                </a:patt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504" name="二等辺三角形 503">
                  <a:extLst>
                    <a:ext uri="{FF2B5EF4-FFF2-40B4-BE49-F238E27FC236}">
                      <a16:creationId xmlns:a16="http://schemas.microsoft.com/office/drawing/2014/main" id="{E7DDBE0B-43E0-4CC1-A34F-AFF6BA4BC1A7}"/>
                    </a:ext>
                  </a:extLst>
                </p:cNvPr>
                <p:cNvSpPr/>
                <p:nvPr/>
              </p:nvSpPr>
              <p:spPr bwMode="auto">
                <a:xfrm>
                  <a:off x="2082554" y="2203063"/>
                  <a:ext cx="752134" cy="255938"/>
                </a:xfrm>
                <a:prstGeom prst="triangle">
                  <a:avLst/>
                </a:prstGeom>
                <a:solidFill>
                  <a:sysClr val="windowText" lastClr="000000">
                    <a:lumMod val="50000"/>
                    <a:lumOff val="50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505" name="二等辺三角形 504">
                  <a:extLst>
                    <a:ext uri="{FF2B5EF4-FFF2-40B4-BE49-F238E27FC236}">
                      <a16:creationId xmlns:a16="http://schemas.microsoft.com/office/drawing/2014/main" id="{1C86EC77-FD2E-432B-8739-D8FCA4FD07A8}"/>
                    </a:ext>
                  </a:extLst>
                </p:cNvPr>
                <p:cNvSpPr/>
                <p:nvPr/>
              </p:nvSpPr>
              <p:spPr bwMode="auto">
                <a:xfrm>
                  <a:off x="2135941" y="2245519"/>
                  <a:ext cx="647739" cy="211932"/>
                </a:xfrm>
                <a:prstGeom prst="triangle">
                  <a:avLst/>
                </a:prstGeom>
                <a:solidFill>
                  <a:sysClr val="window" lastClr="FFFFFF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</p:grpSp>
        <p:sp>
          <p:nvSpPr>
            <p:cNvPr id="485" name="台形 484">
              <a:extLst>
                <a:ext uri="{FF2B5EF4-FFF2-40B4-BE49-F238E27FC236}">
                  <a16:creationId xmlns:a16="http://schemas.microsoft.com/office/drawing/2014/main" id="{D2BA3712-C4E2-4820-B6B4-13B79A48E971}"/>
                </a:ext>
              </a:extLst>
            </p:cNvPr>
            <p:cNvSpPr/>
            <p:nvPr/>
          </p:nvSpPr>
          <p:spPr bwMode="auto">
            <a:xfrm>
              <a:off x="1859347" y="1548500"/>
              <a:ext cx="1198548" cy="417217"/>
            </a:xfrm>
            <a:prstGeom prst="trapezoid">
              <a:avLst>
                <a:gd name="adj" fmla="val 31869"/>
              </a:avLst>
            </a:prstGeom>
            <a:pattFill prst="dkVert">
              <a:fgClr>
                <a:sysClr val="window" lastClr="FFFFFF">
                  <a:lumMod val="50000"/>
                </a:sysClr>
              </a:fgClr>
              <a:bgClr>
                <a:srgbClr val="70AD47">
                  <a:lumMod val="60000"/>
                  <a:lumOff val="40000"/>
                </a:srgbClr>
              </a:bgClr>
            </a:pattFill>
            <a:ln w="19050">
              <a:solidFill>
                <a:sysClr val="windowText" lastClr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grpSp>
          <p:nvGrpSpPr>
            <p:cNvPr id="486" name="グループ化 485">
              <a:extLst>
                <a:ext uri="{FF2B5EF4-FFF2-40B4-BE49-F238E27FC236}">
                  <a16:creationId xmlns:a16="http://schemas.microsoft.com/office/drawing/2014/main" id="{23BAAC63-5934-4BCE-BB80-687C950884E7}"/>
                </a:ext>
              </a:extLst>
            </p:cNvPr>
            <p:cNvGrpSpPr/>
            <p:nvPr/>
          </p:nvGrpSpPr>
          <p:grpSpPr>
            <a:xfrm>
              <a:off x="2834688" y="1404938"/>
              <a:ext cx="149124" cy="139734"/>
              <a:chOff x="5140369" y="2492285"/>
              <a:chExt cx="2047831" cy="2150919"/>
            </a:xfrm>
            <a:solidFill>
              <a:srgbClr val="70AD47">
                <a:lumMod val="75000"/>
              </a:srgbClr>
            </a:solidFill>
          </p:grpSpPr>
          <p:sp>
            <p:nvSpPr>
              <p:cNvPr id="495" name="フリーフォーム: 図形 494">
                <a:extLst>
                  <a:ext uri="{FF2B5EF4-FFF2-40B4-BE49-F238E27FC236}">
                    <a16:creationId xmlns:a16="http://schemas.microsoft.com/office/drawing/2014/main" id="{2ED04386-0C4C-4E1F-A887-479F7290C7CB}"/>
                  </a:ext>
                </a:extLst>
              </p:cNvPr>
              <p:cNvSpPr/>
              <p:nvPr/>
            </p:nvSpPr>
            <p:spPr>
              <a:xfrm>
                <a:off x="5140369" y="2492285"/>
                <a:ext cx="1906976" cy="2150919"/>
              </a:xfrm>
              <a:custGeom>
                <a:avLst/>
                <a:gdLst>
                  <a:gd name="connsiteX0" fmla="*/ 1647408 w 1906976"/>
                  <a:gd name="connsiteY0" fmla="*/ 538 h 2150919"/>
                  <a:gd name="connsiteX1" fmla="*/ 1671444 w 1906976"/>
                  <a:gd name="connsiteY1" fmla="*/ 68405 h 2150919"/>
                  <a:gd name="connsiteX2" fmla="*/ 1737897 w 1906976"/>
                  <a:gd name="connsiteY2" fmla="*/ 44369 h 2150919"/>
                  <a:gd name="connsiteX3" fmla="*/ 1780314 w 1906976"/>
                  <a:gd name="connsiteY3" fmla="*/ 52852 h 2150919"/>
                  <a:gd name="connsiteX4" fmla="*/ 1767588 w 1906976"/>
                  <a:gd name="connsiteY4" fmla="*/ 127788 h 2150919"/>
                  <a:gd name="connsiteX5" fmla="*/ 1851007 w 1906976"/>
                  <a:gd name="connsiteY5" fmla="*/ 163135 h 2150919"/>
                  <a:gd name="connsiteX6" fmla="*/ 1903321 w 1906976"/>
                  <a:gd name="connsiteY6" fmla="*/ 252210 h 2150919"/>
                  <a:gd name="connsiteX7" fmla="*/ 1763347 w 1906976"/>
                  <a:gd name="connsiteY7" fmla="*/ 240899 h 2150919"/>
                  <a:gd name="connsiteX8" fmla="*/ 1569644 w 1906976"/>
                  <a:gd name="connsiteY8" fmla="*/ 307351 h 2150919"/>
                  <a:gd name="connsiteX9" fmla="*/ 1390082 w 1906976"/>
                  <a:gd name="connsiteY9" fmla="*/ 482673 h 2150919"/>
                  <a:gd name="connsiteX10" fmla="*/ 1371318 w 1906976"/>
                  <a:gd name="connsiteY10" fmla="*/ 515761 h 2150919"/>
                  <a:gd name="connsiteX11" fmla="*/ 1403922 w 1906976"/>
                  <a:gd name="connsiteY11" fmla="*/ 537159 h 2150919"/>
                  <a:gd name="connsiteX12" fmla="*/ 1476375 w 1906976"/>
                  <a:gd name="connsiteY12" fmla="*/ 618139 h 2150919"/>
                  <a:gd name="connsiteX13" fmla="*/ 1507371 w 1906976"/>
                  <a:gd name="connsiteY13" fmla="*/ 673520 h 2150919"/>
                  <a:gd name="connsiteX14" fmla="*/ 1530938 w 1906976"/>
                  <a:gd name="connsiteY14" fmla="*/ 659950 h 2150919"/>
                  <a:gd name="connsiteX15" fmla="*/ 1558332 w 1906976"/>
                  <a:gd name="connsiteY15" fmla="*/ 648098 h 2150919"/>
                  <a:gd name="connsiteX16" fmla="*/ 1597921 w 1906976"/>
                  <a:gd name="connsiteY16" fmla="*/ 682030 h 2150919"/>
                  <a:gd name="connsiteX17" fmla="*/ 1583782 w 1906976"/>
                  <a:gd name="connsiteY17" fmla="*/ 738585 h 2150919"/>
                  <a:gd name="connsiteX18" fmla="*/ 1626199 w 1906976"/>
                  <a:gd name="connsiteY18" fmla="*/ 720206 h 2150919"/>
                  <a:gd name="connsiteX19" fmla="*/ 1679926 w 1906976"/>
                  <a:gd name="connsiteY19" fmla="*/ 708894 h 2150919"/>
                  <a:gd name="connsiteX20" fmla="*/ 1674271 w 1906976"/>
                  <a:gd name="connsiteY20" fmla="*/ 776760 h 2150919"/>
                  <a:gd name="connsiteX21" fmla="*/ 1746380 w 1906976"/>
                  <a:gd name="connsiteY21" fmla="*/ 755552 h 2150919"/>
                  <a:gd name="connsiteX22" fmla="*/ 1715274 w 1906976"/>
                  <a:gd name="connsiteY22" fmla="*/ 840385 h 2150919"/>
                  <a:gd name="connsiteX23" fmla="*/ 1781727 w 1906976"/>
                  <a:gd name="connsiteY23" fmla="*/ 819177 h 2150919"/>
                  <a:gd name="connsiteX24" fmla="*/ 1838282 w 1906976"/>
                  <a:gd name="connsiteY24" fmla="*/ 850283 h 2150919"/>
                  <a:gd name="connsiteX25" fmla="*/ 1761931 w 1906976"/>
                  <a:gd name="connsiteY25" fmla="*/ 894113 h 2150919"/>
                  <a:gd name="connsiteX26" fmla="*/ 1686996 w 1906976"/>
                  <a:gd name="connsiteY26" fmla="*/ 1007223 h 2150919"/>
                  <a:gd name="connsiteX27" fmla="*/ 1611971 w 1906976"/>
                  <a:gd name="connsiteY27" fmla="*/ 1104251 h 2150919"/>
                  <a:gd name="connsiteX28" fmla="*/ 1600838 w 1906976"/>
                  <a:gd name="connsiteY28" fmla="*/ 1116128 h 2150919"/>
                  <a:gd name="connsiteX29" fmla="*/ 1600844 w 1906976"/>
                  <a:gd name="connsiteY29" fmla="*/ 1116312 h 2150919"/>
                  <a:gd name="connsiteX30" fmla="*/ 1550614 w 1906976"/>
                  <a:gd name="connsiteY30" fmla="*/ 1425194 h 2150919"/>
                  <a:gd name="connsiteX31" fmla="*/ 1178982 w 1906976"/>
                  <a:gd name="connsiteY31" fmla="*/ 1998221 h 2150919"/>
                  <a:gd name="connsiteX32" fmla="*/ 1125059 w 1906976"/>
                  <a:gd name="connsiteY32" fmla="*/ 2036167 h 2150919"/>
                  <a:gd name="connsiteX33" fmla="*/ 710632 w 1906976"/>
                  <a:gd name="connsiteY33" fmla="*/ 2146735 h 2150919"/>
                  <a:gd name="connsiteX34" fmla="*/ 194061 w 1906976"/>
                  <a:gd name="connsiteY34" fmla="*/ 2025314 h 2150919"/>
                  <a:gd name="connsiteX35" fmla="*/ 209091 w 1906976"/>
                  <a:gd name="connsiteY35" fmla="*/ 1998832 h 2150919"/>
                  <a:gd name="connsiteX36" fmla="*/ 214001 w 1906976"/>
                  <a:gd name="connsiteY36" fmla="*/ 2000355 h 2150919"/>
                  <a:gd name="connsiteX37" fmla="*/ 214001 w 1906976"/>
                  <a:gd name="connsiteY37" fmla="*/ 1984298 h 2150919"/>
                  <a:gd name="connsiteX38" fmla="*/ 219717 w 1906976"/>
                  <a:gd name="connsiteY38" fmla="*/ 1970499 h 2150919"/>
                  <a:gd name="connsiteX39" fmla="*/ 218737 w 1906976"/>
                  <a:gd name="connsiteY39" fmla="*/ 1970094 h 2150919"/>
                  <a:gd name="connsiteX40" fmla="*/ 214001 w 1906976"/>
                  <a:gd name="connsiteY40" fmla="*/ 1958661 h 2150919"/>
                  <a:gd name="connsiteX41" fmla="*/ 214001 w 1906976"/>
                  <a:gd name="connsiteY41" fmla="*/ 1933397 h 2150919"/>
                  <a:gd name="connsiteX42" fmla="*/ 239776 w 1906976"/>
                  <a:gd name="connsiteY42" fmla="*/ 1907622 h 2150919"/>
                  <a:gd name="connsiteX43" fmla="*/ 284978 w 1906976"/>
                  <a:gd name="connsiteY43" fmla="*/ 1907622 h 2150919"/>
                  <a:gd name="connsiteX44" fmla="*/ 303204 w 1906976"/>
                  <a:gd name="connsiteY44" fmla="*/ 1915173 h 2150919"/>
                  <a:gd name="connsiteX45" fmla="*/ 310009 w 1906976"/>
                  <a:gd name="connsiteY45" fmla="*/ 1931601 h 2150919"/>
                  <a:gd name="connsiteX46" fmla="*/ 316815 w 1906976"/>
                  <a:gd name="connsiteY46" fmla="*/ 1915173 h 2150919"/>
                  <a:gd name="connsiteX47" fmla="*/ 335040 w 1906976"/>
                  <a:gd name="connsiteY47" fmla="*/ 1907622 h 2150919"/>
                  <a:gd name="connsiteX48" fmla="*/ 380242 w 1906976"/>
                  <a:gd name="connsiteY48" fmla="*/ 1907623 h 2150919"/>
                  <a:gd name="connsiteX49" fmla="*/ 398468 w 1906976"/>
                  <a:gd name="connsiteY49" fmla="*/ 1915173 h 2150919"/>
                  <a:gd name="connsiteX50" fmla="*/ 404300 w 1906976"/>
                  <a:gd name="connsiteY50" fmla="*/ 1929251 h 2150919"/>
                  <a:gd name="connsiteX51" fmla="*/ 410132 w 1906976"/>
                  <a:gd name="connsiteY51" fmla="*/ 1915173 h 2150919"/>
                  <a:gd name="connsiteX52" fmla="*/ 428357 w 1906976"/>
                  <a:gd name="connsiteY52" fmla="*/ 1907623 h 2150919"/>
                  <a:gd name="connsiteX53" fmla="*/ 473559 w 1906976"/>
                  <a:gd name="connsiteY53" fmla="*/ 1907623 h 2150919"/>
                  <a:gd name="connsiteX54" fmla="*/ 491786 w 1906976"/>
                  <a:gd name="connsiteY54" fmla="*/ 1915172 h 2150919"/>
                  <a:gd name="connsiteX55" fmla="*/ 499334 w 1906976"/>
                  <a:gd name="connsiteY55" fmla="*/ 1933396 h 2150919"/>
                  <a:gd name="connsiteX56" fmla="*/ 506883 w 1906976"/>
                  <a:gd name="connsiteY56" fmla="*/ 1915172 h 2150919"/>
                  <a:gd name="connsiteX57" fmla="*/ 525108 w 1906976"/>
                  <a:gd name="connsiteY57" fmla="*/ 1907623 h 2150919"/>
                  <a:gd name="connsiteX58" fmla="*/ 570311 w 1906976"/>
                  <a:gd name="connsiteY58" fmla="*/ 1907622 h 2150919"/>
                  <a:gd name="connsiteX59" fmla="*/ 588537 w 1906976"/>
                  <a:gd name="connsiteY59" fmla="*/ 1915172 h 2150919"/>
                  <a:gd name="connsiteX60" fmla="*/ 594665 w 1906976"/>
                  <a:gd name="connsiteY60" fmla="*/ 1929966 h 2150919"/>
                  <a:gd name="connsiteX61" fmla="*/ 613098 w 1906976"/>
                  <a:gd name="connsiteY61" fmla="*/ 1917418 h 2150919"/>
                  <a:gd name="connsiteX62" fmla="*/ 621506 w 1906976"/>
                  <a:gd name="connsiteY62" fmla="*/ 1891091 h 2150919"/>
                  <a:gd name="connsiteX63" fmla="*/ 536042 w 1906976"/>
                  <a:gd name="connsiteY63" fmla="*/ 1807911 h 2150919"/>
                  <a:gd name="connsiteX64" fmla="*/ 513354 w 1906976"/>
                  <a:gd name="connsiteY64" fmla="*/ 1817144 h 2150919"/>
                  <a:gd name="connsiteX65" fmla="*/ 518807 w 1906976"/>
                  <a:gd name="connsiteY65" fmla="*/ 1837494 h 2150919"/>
                  <a:gd name="connsiteX66" fmla="*/ 502479 w 1906976"/>
                  <a:gd name="connsiteY66" fmla="*/ 1865775 h 2150919"/>
                  <a:gd name="connsiteX67" fmla="*/ 400447 w 1906976"/>
                  <a:gd name="connsiteY67" fmla="*/ 1893113 h 2150919"/>
                  <a:gd name="connsiteX68" fmla="*/ 372166 w 1906976"/>
                  <a:gd name="connsiteY68" fmla="*/ 1876786 h 2150919"/>
                  <a:gd name="connsiteX69" fmla="*/ 363732 w 1906976"/>
                  <a:gd name="connsiteY69" fmla="*/ 1845311 h 2150919"/>
                  <a:gd name="connsiteX70" fmla="*/ 363588 w 1906976"/>
                  <a:gd name="connsiteY70" fmla="*/ 1846409 h 2150919"/>
                  <a:gd name="connsiteX71" fmla="*/ 349207 w 1906976"/>
                  <a:gd name="connsiteY71" fmla="*/ 1857444 h 2150919"/>
                  <a:gd name="connsiteX72" fmla="*/ 244556 w 1906976"/>
                  <a:gd name="connsiteY72" fmla="*/ 1885485 h 2150919"/>
                  <a:gd name="connsiteX73" fmla="*/ 215549 w 1906976"/>
                  <a:gd name="connsiteY73" fmla="*/ 1868738 h 2150919"/>
                  <a:gd name="connsiteX74" fmla="*/ 183306 w 1906976"/>
                  <a:gd name="connsiteY74" fmla="*/ 1748405 h 2150919"/>
                  <a:gd name="connsiteX75" fmla="*/ 163597 w 1906976"/>
                  <a:gd name="connsiteY75" fmla="*/ 1736563 h 2150919"/>
                  <a:gd name="connsiteX76" fmla="*/ 113002 w 1906976"/>
                  <a:gd name="connsiteY76" fmla="*/ 1704536 h 2150919"/>
                  <a:gd name="connsiteX77" fmla="*/ 5507 w 1906976"/>
                  <a:gd name="connsiteY77" fmla="*/ 1509124 h 2150919"/>
                  <a:gd name="connsiteX78" fmla="*/ 156253 w 1906976"/>
                  <a:gd name="connsiteY78" fmla="*/ 1438373 h 2150919"/>
                  <a:gd name="connsiteX79" fmla="*/ 356674 w 1906976"/>
                  <a:gd name="connsiteY79" fmla="*/ 1467393 h 2150919"/>
                  <a:gd name="connsiteX80" fmla="*/ 376902 w 1906976"/>
                  <a:gd name="connsiteY80" fmla="*/ 1474376 h 2150919"/>
                  <a:gd name="connsiteX81" fmla="*/ 383237 w 1906976"/>
                  <a:gd name="connsiteY81" fmla="*/ 1460742 h 2150919"/>
                  <a:gd name="connsiteX82" fmla="*/ 677664 w 1906976"/>
                  <a:gd name="connsiteY82" fmla="*/ 1330365 h 2150919"/>
                  <a:gd name="connsiteX83" fmla="*/ 903612 w 1906976"/>
                  <a:gd name="connsiteY83" fmla="*/ 1392888 h 2150919"/>
                  <a:gd name="connsiteX84" fmla="*/ 905982 w 1906976"/>
                  <a:gd name="connsiteY84" fmla="*/ 1394808 h 2150919"/>
                  <a:gd name="connsiteX85" fmla="*/ 953336 w 1906976"/>
                  <a:gd name="connsiteY85" fmla="*/ 1391191 h 2150919"/>
                  <a:gd name="connsiteX86" fmla="*/ 999337 w 1906976"/>
                  <a:gd name="connsiteY86" fmla="*/ 1346466 h 2150919"/>
                  <a:gd name="connsiteX87" fmla="*/ 988171 w 1906976"/>
                  <a:gd name="connsiteY87" fmla="*/ 1336294 h 2150919"/>
                  <a:gd name="connsiteX88" fmla="*/ 886917 w 1906976"/>
                  <a:gd name="connsiteY88" fmla="*/ 1115303 h 2150919"/>
                  <a:gd name="connsiteX89" fmla="*/ 1040487 w 1906976"/>
                  <a:gd name="connsiteY89" fmla="*/ 1158545 h 2150919"/>
                  <a:gd name="connsiteX90" fmla="*/ 1054688 w 1906976"/>
                  <a:gd name="connsiteY90" fmla="*/ 1170765 h 2150919"/>
                  <a:gd name="connsiteX91" fmla="*/ 1021534 w 1906976"/>
                  <a:gd name="connsiteY91" fmla="*/ 1132255 h 2150919"/>
                  <a:gd name="connsiteX92" fmla="*/ 978079 w 1906976"/>
                  <a:gd name="connsiteY92" fmla="*/ 978897 h 2150919"/>
                  <a:gd name="connsiteX93" fmla="*/ 1013955 w 1906976"/>
                  <a:gd name="connsiteY93" fmla="*/ 968344 h 2150919"/>
                  <a:gd name="connsiteX94" fmla="*/ 1148246 w 1906976"/>
                  <a:gd name="connsiteY94" fmla="*/ 1035149 h 2150919"/>
                  <a:gd name="connsiteX95" fmla="*/ 1161695 w 1906976"/>
                  <a:gd name="connsiteY95" fmla="*/ 1047173 h 2150919"/>
                  <a:gd name="connsiteX96" fmla="*/ 1163378 w 1906976"/>
                  <a:gd name="connsiteY96" fmla="*/ 1038785 h 2150919"/>
                  <a:gd name="connsiteX97" fmla="*/ 1104763 w 1906976"/>
                  <a:gd name="connsiteY97" fmla="*/ 1003730 h 2150919"/>
                  <a:gd name="connsiteX98" fmla="*/ 1013935 w 1906976"/>
                  <a:gd name="connsiteY98" fmla="*/ 893687 h 2150919"/>
                  <a:gd name="connsiteX99" fmla="*/ 1039770 w 1906976"/>
                  <a:gd name="connsiteY99" fmla="*/ 880853 h 2150919"/>
                  <a:gd name="connsiteX100" fmla="*/ 1174569 w 1906976"/>
                  <a:gd name="connsiteY100" fmla="*/ 913168 h 2150919"/>
                  <a:gd name="connsiteX101" fmla="*/ 1180147 w 1906976"/>
                  <a:gd name="connsiteY101" fmla="*/ 915798 h 2150919"/>
                  <a:gd name="connsiteX102" fmla="*/ 1180162 w 1906976"/>
                  <a:gd name="connsiteY102" fmla="*/ 915301 h 2150919"/>
                  <a:gd name="connsiteX103" fmla="*/ 1165511 w 1906976"/>
                  <a:gd name="connsiteY103" fmla="*/ 908262 h 2150919"/>
                  <a:gd name="connsiteX104" fmla="*/ 1002626 w 1906976"/>
                  <a:gd name="connsiteY104" fmla="*/ 755126 h 2150919"/>
                  <a:gd name="connsiteX105" fmla="*/ 1078195 w 1906976"/>
                  <a:gd name="connsiteY105" fmla="*/ 746821 h 2150919"/>
                  <a:gd name="connsiteX106" fmla="*/ 1136930 w 1906976"/>
                  <a:gd name="connsiteY106" fmla="*/ 764801 h 2150919"/>
                  <a:gd name="connsiteX107" fmla="*/ 1084038 w 1906976"/>
                  <a:gd name="connsiteY107" fmla="*/ 723025 h 2150919"/>
                  <a:gd name="connsiteX108" fmla="*/ 1047870 w 1906976"/>
                  <a:gd name="connsiteY108" fmla="*/ 656154 h 2150919"/>
                  <a:gd name="connsiteX109" fmla="*/ 1073705 w 1906976"/>
                  <a:gd name="connsiteY109" fmla="*/ 643320 h 2150919"/>
                  <a:gd name="connsiteX110" fmla="*/ 1109150 w 1906976"/>
                  <a:gd name="connsiteY110" fmla="*/ 645172 h 2150919"/>
                  <a:gd name="connsiteX111" fmla="*/ 1135109 w 1906976"/>
                  <a:gd name="connsiteY111" fmla="*/ 651381 h 2150919"/>
                  <a:gd name="connsiteX112" fmla="*/ 1132045 w 1906976"/>
                  <a:gd name="connsiteY112" fmla="*/ 642448 h 2150919"/>
                  <a:gd name="connsiteX113" fmla="*/ 1122538 w 1906976"/>
                  <a:gd name="connsiteY113" fmla="*/ 627504 h 2150919"/>
                  <a:gd name="connsiteX114" fmla="*/ 1096623 w 1906976"/>
                  <a:gd name="connsiteY114" fmla="*/ 619488 h 2150919"/>
                  <a:gd name="connsiteX115" fmla="*/ 913602 w 1906976"/>
                  <a:gd name="connsiteY115" fmla="*/ 539228 h 2150919"/>
                  <a:gd name="connsiteX116" fmla="*/ 685967 w 1906976"/>
                  <a:gd name="connsiteY116" fmla="*/ 592955 h 2150919"/>
                  <a:gd name="connsiteX117" fmla="*/ 598307 w 1906976"/>
                  <a:gd name="connsiteY117" fmla="*/ 691928 h 2150919"/>
                  <a:gd name="connsiteX118" fmla="*/ 567201 w 1906976"/>
                  <a:gd name="connsiteY118" fmla="*/ 607094 h 2150919"/>
                  <a:gd name="connsiteX119" fmla="*/ 615273 w 1906976"/>
                  <a:gd name="connsiteY119" fmla="*/ 522262 h 2150919"/>
                  <a:gd name="connsiteX120" fmla="*/ 670414 w 1906976"/>
                  <a:gd name="connsiteY120" fmla="*/ 482673 h 2150919"/>
                  <a:gd name="connsiteX121" fmla="*/ 632239 w 1906976"/>
                  <a:gd name="connsiteY121" fmla="*/ 450153 h 2150919"/>
                  <a:gd name="connsiteX122" fmla="*/ 697278 w 1906976"/>
                  <a:gd name="connsiteY122" fmla="*/ 407737 h 2150919"/>
                  <a:gd name="connsiteX123" fmla="*/ 777869 w 1906976"/>
                  <a:gd name="connsiteY123" fmla="*/ 407737 h 2150919"/>
                  <a:gd name="connsiteX124" fmla="*/ 758075 w 1906976"/>
                  <a:gd name="connsiteY124" fmla="*/ 351182 h 2150919"/>
                  <a:gd name="connsiteX125" fmla="*/ 852806 w 1906976"/>
                  <a:gd name="connsiteY125" fmla="*/ 344112 h 2150919"/>
                  <a:gd name="connsiteX126" fmla="*/ 858461 w 1906976"/>
                  <a:gd name="connsiteY126" fmla="*/ 276246 h 2150919"/>
                  <a:gd name="connsiteX127" fmla="*/ 941880 w 1906976"/>
                  <a:gd name="connsiteY127" fmla="*/ 264935 h 2150919"/>
                  <a:gd name="connsiteX128" fmla="*/ 1023886 w 1906976"/>
                  <a:gd name="connsiteY128" fmla="*/ 294626 h 2150919"/>
                  <a:gd name="connsiteX129" fmla="*/ 963088 w 1906976"/>
                  <a:gd name="connsiteY129" fmla="*/ 187171 h 2150919"/>
                  <a:gd name="connsiteX130" fmla="*/ 1080441 w 1906976"/>
                  <a:gd name="connsiteY130" fmla="*/ 182930 h 2150919"/>
                  <a:gd name="connsiteX131" fmla="*/ 1206276 w 1906976"/>
                  <a:gd name="connsiteY131" fmla="*/ 238071 h 2150919"/>
                  <a:gd name="connsiteX132" fmla="*/ 1284040 w 1906976"/>
                  <a:gd name="connsiteY132" fmla="*/ 157479 h 2150919"/>
                  <a:gd name="connsiteX133" fmla="*/ 1339182 w 1906976"/>
                  <a:gd name="connsiteY133" fmla="*/ 93855 h 2150919"/>
                  <a:gd name="connsiteX134" fmla="*/ 1377356 w 1906976"/>
                  <a:gd name="connsiteY134" fmla="*/ 78302 h 2150919"/>
                  <a:gd name="connsiteX135" fmla="*/ 1392909 w 1906976"/>
                  <a:gd name="connsiteY135" fmla="*/ 147582 h 2150919"/>
                  <a:gd name="connsiteX136" fmla="*/ 1440981 w 1906976"/>
                  <a:gd name="connsiteY136" fmla="*/ 68405 h 2150919"/>
                  <a:gd name="connsiteX137" fmla="*/ 1489053 w 1906976"/>
                  <a:gd name="connsiteY137" fmla="*/ 42955 h 2150919"/>
                  <a:gd name="connsiteX138" fmla="*/ 1507434 w 1906976"/>
                  <a:gd name="connsiteY138" fmla="*/ 102338 h 2150919"/>
                  <a:gd name="connsiteX139" fmla="*/ 1563989 w 1906976"/>
                  <a:gd name="connsiteY139" fmla="*/ 40127 h 2150919"/>
                  <a:gd name="connsiteX140" fmla="*/ 1647408 w 1906976"/>
                  <a:gd name="connsiteY140" fmla="*/ 538 h 21509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</a:cxnLst>
                <a:rect l="l" t="t" r="r" b="b"/>
                <a:pathLst>
                  <a:path w="1906976" h="2150919">
                    <a:moveTo>
                      <a:pt x="1647408" y="538"/>
                    </a:moveTo>
                    <a:cubicBezTo>
                      <a:pt x="1665318" y="5251"/>
                      <a:pt x="1656363" y="61100"/>
                      <a:pt x="1671444" y="68405"/>
                    </a:cubicBezTo>
                    <a:cubicBezTo>
                      <a:pt x="1686525" y="75709"/>
                      <a:pt x="1719752" y="46960"/>
                      <a:pt x="1737897" y="44369"/>
                    </a:cubicBezTo>
                    <a:cubicBezTo>
                      <a:pt x="1756042" y="41776"/>
                      <a:pt x="1775365" y="38949"/>
                      <a:pt x="1780314" y="52852"/>
                    </a:cubicBezTo>
                    <a:cubicBezTo>
                      <a:pt x="1785262" y="66756"/>
                      <a:pt x="1755806" y="109408"/>
                      <a:pt x="1767588" y="127788"/>
                    </a:cubicBezTo>
                    <a:cubicBezTo>
                      <a:pt x="1779371" y="146168"/>
                      <a:pt x="1815661" y="143812"/>
                      <a:pt x="1851007" y="163135"/>
                    </a:cubicBezTo>
                    <a:cubicBezTo>
                      <a:pt x="1886354" y="182458"/>
                      <a:pt x="1917931" y="239249"/>
                      <a:pt x="1903321" y="252210"/>
                    </a:cubicBezTo>
                    <a:cubicBezTo>
                      <a:pt x="1888711" y="265170"/>
                      <a:pt x="1818959" y="231708"/>
                      <a:pt x="1763347" y="240899"/>
                    </a:cubicBezTo>
                    <a:cubicBezTo>
                      <a:pt x="1707734" y="250089"/>
                      <a:pt x="1631855" y="267055"/>
                      <a:pt x="1569644" y="307351"/>
                    </a:cubicBezTo>
                    <a:cubicBezTo>
                      <a:pt x="1507434" y="347647"/>
                      <a:pt x="1428963" y="434836"/>
                      <a:pt x="1390082" y="482673"/>
                    </a:cubicBezTo>
                    <a:lnTo>
                      <a:pt x="1371318" y="515761"/>
                    </a:lnTo>
                    <a:lnTo>
                      <a:pt x="1403922" y="537159"/>
                    </a:lnTo>
                    <a:cubicBezTo>
                      <a:pt x="1430565" y="560360"/>
                      <a:pt x="1454769" y="587531"/>
                      <a:pt x="1476375" y="618139"/>
                    </a:cubicBezTo>
                    <a:lnTo>
                      <a:pt x="1507371" y="673520"/>
                    </a:lnTo>
                    <a:lnTo>
                      <a:pt x="1530938" y="659950"/>
                    </a:lnTo>
                    <a:cubicBezTo>
                      <a:pt x="1541955" y="654902"/>
                      <a:pt x="1551734" y="651219"/>
                      <a:pt x="1558332" y="648098"/>
                    </a:cubicBezTo>
                    <a:cubicBezTo>
                      <a:pt x="1613003" y="632780"/>
                      <a:pt x="1603576" y="661294"/>
                      <a:pt x="1597921" y="682030"/>
                    </a:cubicBezTo>
                    <a:cubicBezTo>
                      <a:pt x="1592266" y="702768"/>
                      <a:pt x="1579069" y="732223"/>
                      <a:pt x="1583782" y="738585"/>
                    </a:cubicBezTo>
                    <a:cubicBezTo>
                      <a:pt x="1588495" y="744948"/>
                      <a:pt x="1610175" y="725154"/>
                      <a:pt x="1626199" y="720206"/>
                    </a:cubicBezTo>
                    <a:cubicBezTo>
                      <a:pt x="1642222" y="715257"/>
                      <a:pt x="1671914" y="699469"/>
                      <a:pt x="1679926" y="708894"/>
                    </a:cubicBezTo>
                    <a:cubicBezTo>
                      <a:pt x="1687939" y="718321"/>
                      <a:pt x="1663195" y="768984"/>
                      <a:pt x="1674271" y="776760"/>
                    </a:cubicBezTo>
                    <a:cubicBezTo>
                      <a:pt x="1685347" y="784537"/>
                      <a:pt x="1739545" y="744948"/>
                      <a:pt x="1746380" y="755552"/>
                    </a:cubicBezTo>
                    <a:cubicBezTo>
                      <a:pt x="1753213" y="766156"/>
                      <a:pt x="1709383" y="829781"/>
                      <a:pt x="1715274" y="840385"/>
                    </a:cubicBezTo>
                    <a:cubicBezTo>
                      <a:pt x="1721165" y="850989"/>
                      <a:pt x="1761225" y="817528"/>
                      <a:pt x="1781727" y="819177"/>
                    </a:cubicBezTo>
                    <a:cubicBezTo>
                      <a:pt x="1802228" y="820827"/>
                      <a:pt x="1841580" y="837794"/>
                      <a:pt x="1838282" y="850283"/>
                    </a:cubicBezTo>
                    <a:cubicBezTo>
                      <a:pt x="1834983" y="862772"/>
                      <a:pt x="1787146" y="867956"/>
                      <a:pt x="1761931" y="894113"/>
                    </a:cubicBezTo>
                    <a:cubicBezTo>
                      <a:pt x="1736717" y="920270"/>
                      <a:pt x="1724700" y="966221"/>
                      <a:pt x="1686996" y="1007223"/>
                    </a:cubicBezTo>
                    <a:cubicBezTo>
                      <a:pt x="1668144" y="1027724"/>
                      <a:pt x="1640161" y="1071084"/>
                      <a:pt x="1611971" y="1104251"/>
                    </a:cubicBezTo>
                    <a:lnTo>
                      <a:pt x="1600838" y="1116128"/>
                    </a:lnTo>
                    <a:lnTo>
                      <a:pt x="1600844" y="1116312"/>
                    </a:lnTo>
                    <a:cubicBezTo>
                      <a:pt x="1597439" y="1215471"/>
                      <a:pt x="1581116" y="1319852"/>
                      <a:pt x="1550614" y="1425194"/>
                    </a:cubicBezTo>
                    <a:cubicBezTo>
                      <a:pt x="1477406" y="1678016"/>
                      <a:pt x="1338114" y="1882518"/>
                      <a:pt x="1178982" y="1998221"/>
                    </a:cubicBezTo>
                    <a:lnTo>
                      <a:pt x="1125059" y="2036167"/>
                    </a:lnTo>
                    <a:cubicBezTo>
                      <a:pt x="1037559" y="2090484"/>
                      <a:pt x="885638" y="2133392"/>
                      <a:pt x="710632" y="2146735"/>
                    </a:cubicBezTo>
                    <a:cubicBezTo>
                      <a:pt x="448124" y="2166748"/>
                      <a:pt x="226872" y="2113134"/>
                      <a:pt x="194061" y="2025314"/>
                    </a:cubicBezTo>
                    <a:lnTo>
                      <a:pt x="209091" y="1998832"/>
                    </a:lnTo>
                    <a:lnTo>
                      <a:pt x="214001" y="2000355"/>
                    </a:lnTo>
                    <a:lnTo>
                      <a:pt x="214001" y="1984298"/>
                    </a:lnTo>
                    <a:lnTo>
                      <a:pt x="219717" y="1970499"/>
                    </a:lnTo>
                    <a:lnTo>
                      <a:pt x="218737" y="1970094"/>
                    </a:lnTo>
                    <a:cubicBezTo>
                      <a:pt x="215811" y="1967167"/>
                      <a:pt x="214001" y="1963126"/>
                      <a:pt x="214001" y="1958661"/>
                    </a:cubicBezTo>
                    <a:lnTo>
                      <a:pt x="214001" y="1933397"/>
                    </a:lnTo>
                    <a:cubicBezTo>
                      <a:pt x="214001" y="1919162"/>
                      <a:pt x="225541" y="1907623"/>
                      <a:pt x="239776" y="1907622"/>
                    </a:cubicBezTo>
                    <a:lnTo>
                      <a:pt x="284978" y="1907622"/>
                    </a:lnTo>
                    <a:cubicBezTo>
                      <a:pt x="292096" y="1907622"/>
                      <a:pt x="298540" y="1910508"/>
                      <a:pt x="303204" y="1915173"/>
                    </a:cubicBezTo>
                    <a:lnTo>
                      <a:pt x="310009" y="1931601"/>
                    </a:lnTo>
                    <a:lnTo>
                      <a:pt x="316815" y="1915173"/>
                    </a:lnTo>
                    <a:cubicBezTo>
                      <a:pt x="321479" y="1910507"/>
                      <a:pt x="327923" y="1907622"/>
                      <a:pt x="335040" y="1907622"/>
                    </a:cubicBezTo>
                    <a:lnTo>
                      <a:pt x="380242" y="1907623"/>
                    </a:lnTo>
                    <a:cubicBezTo>
                      <a:pt x="387360" y="1907622"/>
                      <a:pt x="393804" y="1910507"/>
                      <a:pt x="398468" y="1915173"/>
                    </a:cubicBezTo>
                    <a:lnTo>
                      <a:pt x="404300" y="1929251"/>
                    </a:lnTo>
                    <a:lnTo>
                      <a:pt x="410132" y="1915173"/>
                    </a:lnTo>
                    <a:cubicBezTo>
                      <a:pt x="414796" y="1910508"/>
                      <a:pt x="421240" y="1907622"/>
                      <a:pt x="428357" y="1907623"/>
                    </a:cubicBezTo>
                    <a:lnTo>
                      <a:pt x="473559" y="1907623"/>
                    </a:lnTo>
                    <a:cubicBezTo>
                      <a:pt x="480677" y="1907622"/>
                      <a:pt x="487121" y="1910508"/>
                      <a:pt x="491786" y="1915172"/>
                    </a:cubicBezTo>
                    <a:lnTo>
                      <a:pt x="499334" y="1933396"/>
                    </a:lnTo>
                    <a:lnTo>
                      <a:pt x="506883" y="1915172"/>
                    </a:lnTo>
                    <a:cubicBezTo>
                      <a:pt x="511547" y="1910507"/>
                      <a:pt x="517990" y="1907623"/>
                      <a:pt x="525108" y="1907623"/>
                    </a:cubicBezTo>
                    <a:lnTo>
                      <a:pt x="570311" y="1907622"/>
                    </a:lnTo>
                    <a:cubicBezTo>
                      <a:pt x="577429" y="1907623"/>
                      <a:pt x="583872" y="1910507"/>
                      <a:pt x="588537" y="1915172"/>
                    </a:cubicBezTo>
                    <a:lnTo>
                      <a:pt x="594665" y="1929966"/>
                    </a:lnTo>
                    <a:lnTo>
                      <a:pt x="613098" y="1917418"/>
                    </a:lnTo>
                    <a:cubicBezTo>
                      <a:pt x="618045" y="1911303"/>
                      <a:pt x="621206" y="1902971"/>
                      <a:pt x="621506" y="1891091"/>
                    </a:cubicBezTo>
                    <a:cubicBezTo>
                      <a:pt x="622710" y="1843571"/>
                      <a:pt x="574428" y="1798876"/>
                      <a:pt x="536042" y="1807911"/>
                    </a:cubicBezTo>
                    <a:lnTo>
                      <a:pt x="513354" y="1817144"/>
                    </a:lnTo>
                    <a:lnTo>
                      <a:pt x="518807" y="1837494"/>
                    </a:lnTo>
                    <a:cubicBezTo>
                      <a:pt x="522108" y="1849812"/>
                      <a:pt x="514798" y="1862474"/>
                      <a:pt x="502479" y="1865775"/>
                    </a:cubicBezTo>
                    <a:lnTo>
                      <a:pt x="400447" y="1893113"/>
                    </a:lnTo>
                    <a:cubicBezTo>
                      <a:pt x="388128" y="1896415"/>
                      <a:pt x="375467" y="1889105"/>
                      <a:pt x="372166" y="1876786"/>
                    </a:cubicBezTo>
                    <a:lnTo>
                      <a:pt x="363732" y="1845311"/>
                    </a:lnTo>
                    <a:lnTo>
                      <a:pt x="363588" y="1846409"/>
                    </a:lnTo>
                    <a:cubicBezTo>
                      <a:pt x="360557" y="1851658"/>
                      <a:pt x="355524" y="1855751"/>
                      <a:pt x="349207" y="1857444"/>
                    </a:cubicBezTo>
                    <a:lnTo>
                      <a:pt x="244556" y="1885485"/>
                    </a:lnTo>
                    <a:cubicBezTo>
                      <a:pt x="231921" y="1888871"/>
                      <a:pt x="218934" y="1881372"/>
                      <a:pt x="215549" y="1868738"/>
                    </a:cubicBezTo>
                    <a:lnTo>
                      <a:pt x="183306" y="1748405"/>
                    </a:lnTo>
                    <a:lnTo>
                      <a:pt x="163597" y="1736563"/>
                    </a:lnTo>
                    <a:lnTo>
                      <a:pt x="113002" y="1704536"/>
                    </a:lnTo>
                    <a:cubicBezTo>
                      <a:pt x="27929" y="1637749"/>
                      <a:pt x="-16263" y="1564157"/>
                      <a:pt x="5507" y="1509124"/>
                    </a:cubicBezTo>
                    <a:cubicBezTo>
                      <a:pt x="22922" y="1465096"/>
                      <a:pt x="79254" y="1441283"/>
                      <a:pt x="156253" y="1438373"/>
                    </a:cubicBezTo>
                    <a:cubicBezTo>
                      <a:pt x="214002" y="1436191"/>
                      <a:pt x="283375" y="1445769"/>
                      <a:pt x="356674" y="1467393"/>
                    </a:cubicBezTo>
                    <a:lnTo>
                      <a:pt x="376902" y="1474376"/>
                    </a:lnTo>
                    <a:lnTo>
                      <a:pt x="383237" y="1460742"/>
                    </a:lnTo>
                    <a:cubicBezTo>
                      <a:pt x="431745" y="1384124"/>
                      <a:pt x="545307" y="1330365"/>
                      <a:pt x="677664" y="1330365"/>
                    </a:cubicBezTo>
                    <a:cubicBezTo>
                      <a:pt x="765903" y="1330364"/>
                      <a:pt x="845787" y="1354258"/>
                      <a:pt x="903612" y="1392888"/>
                    </a:cubicBezTo>
                    <a:lnTo>
                      <a:pt x="905982" y="1394808"/>
                    </a:lnTo>
                    <a:lnTo>
                      <a:pt x="953336" y="1391191"/>
                    </a:lnTo>
                    <a:lnTo>
                      <a:pt x="999337" y="1346466"/>
                    </a:lnTo>
                    <a:lnTo>
                      <a:pt x="988171" y="1336294"/>
                    </a:lnTo>
                    <a:cubicBezTo>
                      <a:pt x="899186" y="1247308"/>
                      <a:pt x="853853" y="1148367"/>
                      <a:pt x="886917" y="1115303"/>
                    </a:cubicBezTo>
                    <a:cubicBezTo>
                      <a:pt x="911716" y="1090504"/>
                      <a:pt x="973570" y="1109805"/>
                      <a:pt x="1040487" y="1158545"/>
                    </a:cubicBezTo>
                    <a:lnTo>
                      <a:pt x="1054688" y="1170765"/>
                    </a:lnTo>
                    <a:lnTo>
                      <a:pt x="1021534" y="1132255"/>
                    </a:lnTo>
                    <a:cubicBezTo>
                      <a:pt x="972758" y="1065372"/>
                      <a:pt x="953376" y="1003601"/>
                      <a:pt x="978079" y="978897"/>
                    </a:cubicBezTo>
                    <a:cubicBezTo>
                      <a:pt x="986314" y="970662"/>
                      <a:pt x="998667" y="967327"/>
                      <a:pt x="1013955" y="968344"/>
                    </a:cubicBezTo>
                    <a:cubicBezTo>
                      <a:pt x="1048354" y="970635"/>
                      <a:pt x="1097611" y="994970"/>
                      <a:pt x="1148246" y="1035149"/>
                    </a:cubicBezTo>
                    <a:lnTo>
                      <a:pt x="1161695" y="1047173"/>
                    </a:lnTo>
                    <a:lnTo>
                      <a:pt x="1163378" y="1038785"/>
                    </a:lnTo>
                    <a:lnTo>
                      <a:pt x="1104763" y="1003730"/>
                    </a:lnTo>
                    <a:cubicBezTo>
                      <a:pt x="1040530" y="959776"/>
                      <a:pt x="1002394" y="915706"/>
                      <a:pt x="1013935" y="893687"/>
                    </a:cubicBezTo>
                    <a:cubicBezTo>
                      <a:pt x="1017782" y="886348"/>
                      <a:pt x="1026784" y="882153"/>
                      <a:pt x="1039770" y="880853"/>
                    </a:cubicBezTo>
                    <a:cubicBezTo>
                      <a:pt x="1068988" y="877927"/>
                      <a:pt x="1118372" y="889651"/>
                      <a:pt x="1174569" y="913168"/>
                    </a:cubicBezTo>
                    <a:lnTo>
                      <a:pt x="1180147" y="915798"/>
                    </a:lnTo>
                    <a:lnTo>
                      <a:pt x="1180162" y="915301"/>
                    </a:lnTo>
                    <a:lnTo>
                      <a:pt x="1165511" y="908262"/>
                    </a:lnTo>
                    <a:cubicBezTo>
                      <a:pt x="1060164" y="853046"/>
                      <a:pt x="987237" y="784484"/>
                      <a:pt x="1002626" y="755126"/>
                    </a:cubicBezTo>
                    <a:cubicBezTo>
                      <a:pt x="1010319" y="740447"/>
                      <a:pt x="1038635" y="738349"/>
                      <a:pt x="1078195" y="746821"/>
                    </a:cubicBezTo>
                    <a:lnTo>
                      <a:pt x="1136930" y="764801"/>
                    </a:lnTo>
                    <a:lnTo>
                      <a:pt x="1084038" y="723025"/>
                    </a:lnTo>
                    <a:cubicBezTo>
                      <a:pt x="1054561" y="695313"/>
                      <a:pt x="1040176" y="670834"/>
                      <a:pt x="1047870" y="656154"/>
                    </a:cubicBezTo>
                    <a:cubicBezTo>
                      <a:pt x="1051717" y="648815"/>
                      <a:pt x="1060719" y="644621"/>
                      <a:pt x="1073705" y="643320"/>
                    </a:cubicBezTo>
                    <a:cubicBezTo>
                      <a:pt x="1083444" y="642344"/>
                      <a:pt x="1095424" y="642997"/>
                      <a:pt x="1109150" y="645172"/>
                    </a:cubicBezTo>
                    <a:lnTo>
                      <a:pt x="1135109" y="651381"/>
                    </a:lnTo>
                    <a:lnTo>
                      <a:pt x="1132045" y="642448"/>
                    </a:lnTo>
                    <a:lnTo>
                      <a:pt x="1122538" y="627504"/>
                    </a:lnTo>
                    <a:lnTo>
                      <a:pt x="1096623" y="619488"/>
                    </a:lnTo>
                    <a:cubicBezTo>
                      <a:pt x="1038068" y="593795"/>
                      <a:pt x="972985" y="548949"/>
                      <a:pt x="913602" y="539228"/>
                    </a:cubicBezTo>
                    <a:cubicBezTo>
                      <a:pt x="834425" y="526268"/>
                      <a:pt x="742758" y="553366"/>
                      <a:pt x="685967" y="592955"/>
                    </a:cubicBezTo>
                    <a:cubicBezTo>
                      <a:pt x="629176" y="632544"/>
                      <a:pt x="618101" y="689571"/>
                      <a:pt x="598307" y="691928"/>
                    </a:cubicBezTo>
                    <a:cubicBezTo>
                      <a:pt x="578513" y="694284"/>
                      <a:pt x="567201" y="645269"/>
                      <a:pt x="567201" y="607094"/>
                    </a:cubicBezTo>
                    <a:cubicBezTo>
                      <a:pt x="567200" y="568920"/>
                      <a:pt x="598071" y="542999"/>
                      <a:pt x="615273" y="522262"/>
                    </a:cubicBezTo>
                    <a:cubicBezTo>
                      <a:pt x="632476" y="501525"/>
                      <a:pt x="667587" y="494691"/>
                      <a:pt x="670414" y="482673"/>
                    </a:cubicBezTo>
                    <a:cubicBezTo>
                      <a:pt x="673242" y="470655"/>
                      <a:pt x="627762" y="462643"/>
                      <a:pt x="632239" y="450153"/>
                    </a:cubicBezTo>
                    <a:cubicBezTo>
                      <a:pt x="636717" y="437664"/>
                      <a:pt x="664523" y="416220"/>
                      <a:pt x="697278" y="407737"/>
                    </a:cubicBezTo>
                    <a:cubicBezTo>
                      <a:pt x="730033" y="399253"/>
                      <a:pt x="767736" y="417163"/>
                      <a:pt x="777869" y="407737"/>
                    </a:cubicBezTo>
                    <a:cubicBezTo>
                      <a:pt x="788002" y="398311"/>
                      <a:pt x="735689" y="361786"/>
                      <a:pt x="758075" y="351182"/>
                    </a:cubicBezTo>
                    <a:cubicBezTo>
                      <a:pt x="780462" y="340578"/>
                      <a:pt x="810625" y="341049"/>
                      <a:pt x="852806" y="344112"/>
                    </a:cubicBezTo>
                    <a:cubicBezTo>
                      <a:pt x="894987" y="347175"/>
                      <a:pt x="832304" y="302167"/>
                      <a:pt x="858461" y="276246"/>
                    </a:cubicBezTo>
                    <a:cubicBezTo>
                      <a:pt x="884618" y="250325"/>
                      <a:pt x="914309" y="261871"/>
                      <a:pt x="941880" y="264935"/>
                    </a:cubicBezTo>
                    <a:cubicBezTo>
                      <a:pt x="969450" y="267998"/>
                      <a:pt x="1020351" y="307586"/>
                      <a:pt x="1023886" y="294626"/>
                    </a:cubicBezTo>
                    <a:cubicBezTo>
                      <a:pt x="1027420" y="281665"/>
                      <a:pt x="929627" y="217098"/>
                      <a:pt x="963088" y="187171"/>
                    </a:cubicBezTo>
                    <a:cubicBezTo>
                      <a:pt x="996550" y="157244"/>
                      <a:pt x="1035668" y="164550"/>
                      <a:pt x="1080441" y="182930"/>
                    </a:cubicBezTo>
                    <a:cubicBezTo>
                      <a:pt x="1125214" y="201309"/>
                      <a:pt x="1172343" y="242312"/>
                      <a:pt x="1206276" y="238071"/>
                    </a:cubicBezTo>
                    <a:cubicBezTo>
                      <a:pt x="1240210" y="233829"/>
                      <a:pt x="1261889" y="181515"/>
                      <a:pt x="1284040" y="157479"/>
                    </a:cubicBezTo>
                    <a:cubicBezTo>
                      <a:pt x="1306191" y="133443"/>
                      <a:pt x="1323629" y="107051"/>
                      <a:pt x="1339182" y="93855"/>
                    </a:cubicBezTo>
                    <a:cubicBezTo>
                      <a:pt x="1354735" y="80658"/>
                      <a:pt x="1368402" y="69347"/>
                      <a:pt x="1377356" y="78302"/>
                    </a:cubicBezTo>
                    <a:cubicBezTo>
                      <a:pt x="1386311" y="87256"/>
                      <a:pt x="1382305" y="149231"/>
                      <a:pt x="1392909" y="147582"/>
                    </a:cubicBezTo>
                    <a:cubicBezTo>
                      <a:pt x="1403513" y="145933"/>
                      <a:pt x="1424957" y="85843"/>
                      <a:pt x="1440981" y="68405"/>
                    </a:cubicBezTo>
                    <a:cubicBezTo>
                      <a:pt x="1457006" y="50966"/>
                      <a:pt x="1477978" y="37299"/>
                      <a:pt x="1489053" y="42955"/>
                    </a:cubicBezTo>
                    <a:cubicBezTo>
                      <a:pt x="1500129" y="48610"/>
                      <a:pt x="1494944" y="102809"/>
                      <a:pt x="1507434" y="102338"/>
                    </a:cubicBezTo>
                    <a:cubicBezTo>
                      <a:pt x="1519923" y="101866"/>
                      <a:pt x="1540660" y="57093"/>
                      <a:pt x="1563989" y="40127"/>
                    </a:cubicBezTo>
                    <a:cubicBezTo>
                      <a:pt x="1587318" y="23160"/>
                      <a:pt x="1629499" y="-4175"/>
                      <a:pt x="1647408" y="538"/>
                    </a:cubicBezTo>
                    <a:close/>
                  </a:path>
                </a:pathLst>
              </a:cu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2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496" name="グループ化 495">
                <a:extLst>
                  <a:ext uri="{FF2B5EF4-FFF2-40B4-BE49-F238E27FC236}">
                    <a16:creationId xmlns:a16="http://schemas.microsoft.com/office/drawing/2014/main" id="{8A298072-C460-4874-A616-644482CE28CD}"/>
                  </a:ext>
                </a:extLst>
              </p:cNvPr>
              <p:cNvGrpSpPr/>
              <p:nvPr/>
            </p:nvGrpSpPr>
            <p:grpSpPr>
              <a:xfrm>
                <a:off x="5648056" y="4074965"/>
                <a:ext cx="337918" cy="173235"/>
                <a:chOff x="4528920" y="3686176"/>
                <a:chExt cx="569118" cy="291760"/>
              </a:xfrm>
              <a:grpFill/>
            </p:grpSpPr>
            <p:sp>
              <p:nvSpPr>
                <p:cNvPr id="499" name="楕円 498">
                  <a:extLst>
                    <a:ext uri="{FF2B5EF4-FFF2-40B4-BE49-F238E27FC236}">
                      <a16:creationId xmlns:a16="http://schemas.microsoft.com/office/drawing/2014/main" id="{7805E6F2-1849-4F26-A9ED-1EAF03DDC632}"/>
                    </a:ext>
                  </a:extLst>
                </p:cNvPr>
                <p:cNvSpPr/>
                <p:nvPr/>
              </p:nvSpPr>
              <p:spPr>
                <a:xfrm>
                  <a:off x="4528920" y="3686176"/>
                  <a:ext cx="569118" cy="291760"/>
                </a:xfrm>
                <a:prstGeom prst="ellipse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2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00" name="楕円 499">
                  <a:extLst>
                    <a:ext uri="{FF2B5EF4-FFF2-40B4-BE49-F238E27FC236}">
                      <a16:creationId xmlns:a16="http://schemas.microsoft.com/office/drawing/2014/main" id="{C6C7FFF1-3C94-404D-93E1-6582D8BD6B9D}"/>
                    </a:ext>
                  </a:extLst>
                </p:cNvPr>
                <p:cNvSpPr/>
                <p:nvPr/>
              </p:nvSpPr>
              <p:spPr>
                <a:xfrm>
                  <a:off x="4605338" y="3775977"/>
                  <a:ext cx="148828" cy="148828"/>
                </a:xfrm>
                <a:prstGeom prst="ellipse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2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497" name="フリーフォーム: 図形 496">
                <a:extLst>
                  <a:ext uri="{FF2B5EF4-FFF2-40B4-BE49-F238E27FC236}">
                    <a16:creationId xmlns:a16="http://schemas.microsoft.com/office/drawing/2014/main" id="{B8A4A1CB-1850-489D-841F-C2164BDEC0A5}"/>
                  </a:ext>
                </a:extLst>
              </p:cNvPr>
              <p:cNvSpPr/>
              <p:nvPr/>
            </p:nvSpPr>
            <p:spPr>
              <a:xfrm>
                <a:off x="6188289" y="3729850"/>
                <a:ext cx="999911" cy="724536"/>
              </a:xfrm>
              <a:custGeom>
                <a:avLst/>
                <a:gdLst>
                  <a:gd name="connsiteX0" fmla="*/ 763498 w 999911"/>
                  <a:gd name="connsiteY0" fmla="*/ 122 h 724536"/>
                  <a:gd name="connsiteX1" fmla="*/ 774809 w 999911"/>
                  <a:gd name="connsiteY1" fmla="*/ 150936 h 724536"/>
                  <a:gd name="connsiteX2" fmla="*/ 901116 w 999911"/>
                  <a:gd name="connsiteY2" fmla="*/ 28400 h 724536"/>
                  <a:gd name="connsiteX3" fmla="*/ 999145 w 999911"/>
                  <a:gd name="connsiteY3" fmla="*/ 34055 h 724536"/>
                  <a:gd name="connsiteX4" fmla="*/ 944475 w 999911"/>
                  <a:gd name="connsiteY4" fmla="*/ 124544 h 724536"/>
                  <a:gd name="connsiteX5" fmla="*/ 903001 w 999911"/>
                  <a:gd name="connsiteY5" fmla="*/ 237655 h 724536"/>
                  <a:gd name="connsiteX6" fmla="*/ 620224 w 999911"/>
                  <a:gd name="connsiteY6" fmla="*/ 435599 h 724536"/>
                  <a:gd name="connsiteX7" fmla="*/ 318007 w 999911"/>
                  <a:gd name="connsiteY7" fmla="*/ 530638 h 724536"/>
                  <a:gd name="connsiteX8" fmla="*/ 280388 w 999911"/>
                  <a:gd name="connsiteY8" fmla="*/ 537715 h 724536"/>
                  <a:gd name="connsiteX9" fmla="*/ 288938 w 999911"/>
                  <a:gd name="connsiteY9" fmla="*/ 580067 h 724536"/>
                  <a:gd name="connsiteX10" fmla="*/ 144469 w 999911"/>
                  <a:gd name="connsiteY10" fmla="*/ 724536 h 724536"/>
                  <a:gd name="connsiteX11" fmla="*/ 0 w 999911"/>
                  <a:gd name="connsiteY11" fmla="*/ 580067 h 724536"/>
                  <a:gd name="connsiteX12" fmla="*/ 88235 w 999911"/>
                  <a:gd name="connsiteY12" fmla="*/ 446951 h 724536"/>
                  <a:gd name="connsiteX13" fmla="*/ 136050 w 999911"/>
                  <a:gd name="connsiteY13" fmla="*/ 437298 h 724536"/>
                  <a:gd name="connsiteX14" fmla="*/ 133966 w 999911"/>
                  <a:gd name="connsiteY14" fmla="*/ 433463 h 724536"/>
                  <a:gd name="connsiteX15" fmla="*/ 90489 w 999911"/>
                  <a:gd name="connsiteY15" fmla="*/ 290440 h 724536"/>
                  <a:gd name="connsiteX16" fmla="*/ 154585 w 999911"/>
                  <a:gd name="connsiteY16" fmla="*/ 126429 h 724536"/>
                  <a:gd name="connsiteX17" fmla="*/ 197944 w 999911"/>
                  <a:gd name="connsiteY17" fmla="*/ 182984 h 724536"/>
                  <a:gd name="connsiteX18" fmla="*/ 299744 w 999911"/>
                  <a:gd name="connsiteY18" fmla="*/ 60448 h 724536"/>
                  <a:gd name="connsiteX19" fmla="*/ 309170 w 999911"/>
                  <a:gd name="connsiteY19" fmla="*/ 169788 h 724536"/>
                  <a:gd name="connsiteX20" fmla="*/ 403429 w 999911"/>
                  <a:gd name="connsiteY20" fmla="*/ 45366 h 724536"/>
                  <a:gd name="connsiteX21" fmla="*/ 410970 w 999911"/>
                  <a:gd name="connsiteY21" fmla="*/ 181099 h 724536"/>
                  <a:gd name="connsiteX22" fmla="*/ 563669 w 999911"/>
                  <a:gd name="connsiteY22" fmla="*/ 34055 h 724536"/>
                  <a:gd name="connsiteX23" fmla="*/ 574980 w 999911"/>
                  <a:gd name="connsiteY23" fmla="*/ 181099 h 724536"/>
                  <a:gd name="connsiteX24" fmla="*/ 763498 w 999911"/>
                  <a:gd name="connsiteY24" fmla="*/ 122 h 7245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999911" h="724536">
                    <a:moveTo>
                      <a:pt x="763498" y="122"/>
                    </a:moveTo>
                    <a:cubicBezTo>
                      <a:pt x="823667" y="-4905"/>
                      <a:pt x="751873" y="146223"/>
                      <a:pt x="774809" y="150936"/>
                    </a:cubicBezTo>
                    <a:cubicBezTo>
                      <a:pt x="797745" y="155649"/>
                      <a:pt x="863727" y="47880"/>
                      <a:pt x="901116" y="28400"/>
                    </a:cubicBezTo>
                    <a:cubicBezTo>
                      <a:pt x="938505" y="8920"/>
                      <a:pt x="991919" y="18031"/>
                      <a:pt x="999145" y="34055"/>
                    </a:cubicBezTo>
                    <a:cubicBezTo>
                      <a:pt x="1006372" y="50079"/>
                      <a:pt x="960499" y="90611"/>
                      <a:pt x="944475" y="124544"/>
                    </a:cubicBezTo>
                    <a:cubicBezTo>
                      <a:pt x="928451" y="158477"/>
                      <a:pt x="957043" y="185813"/>
                      <a:pt x="903001" y="237655"/>
                    </a:cubicBezTo>
                    <a:cubicBezTo>
                      <a:pt x="848959" y="289497"/>
                      <a:pt x="730508" y="384699"/>
                      <a:pt x="620224" y="435599"/>
                    </a:cubicBezTo>
                    <a:cubicBezTo>
                      <a:pt x="537512" y="473774"/>
                      <a:pt x="409732" y="511419"/>
                      <a:pt x="318007" y="530638"/>
                    </a:cubicBezTo>
                    <a:lnTo>
                      <a:pt x="280388" y="537715"/>
                    </a:lnTo>
                    <a:lnTo>
                      <a:pt x="288938" y="580067"/>
                    </a:lnTo>
                    <a:cubicBezTo>
                      <a:pt x="288938" y="659855"/>
                      <a:pt x="224257" y="724536"/>
                      <a:pt x="144469" y="724536"/>
                    </a:cubicBezTo>
                    <a:cubicBezTo>
                      <a:pt x="64681" y="724536"/>
                      <a:pt x="0" y="659855"/>
                      <a:pt x="0" y="580067"/>
                    </a:cubicBezTo>
                    <a:cubicBezTo>
                      <a:pt x="0" y="520226"/>
                      <a:pt x="36383" y="468883"/>
                      <a:pt x="88235" y="446951"/>
                    </a:cubicBezTo>
                    <a:lnTo>
                      <a:pt x="136050" y="437298"/>
                    </a:lnTo>
                    <a:lnTo>
                      <a:pt x="133966" y="433463"/>
                    </a:lnTo>
                    <a:cubicBezTo>
                      <a:pt x="112405" y="390118"/>
                      <a:pt x="90489" y="333563"/>
                      <a:pt x="90489" y="290440"/>
                    </a:cubicBezTo>
                    <a:cubicBezTo>
                      <a:pt x="90489" y="232942"/>
                      <a:pt x="110284" y="153764"/>
                      <a:pt x="154585" y="126429"/>
                    </a:cubicBezTo>
                    <a:cubicBezTo>
                      <a:pt x="198887" y="99094"/>
                      <a:pt x="158670" y="193981"/>
                      <a:pt x="197944" y="182984"/>
                    </a:cubicBezTo>
                    <a:cubicBezTo>
                      <a:pt x="237219" y="171987"/>
                      <a:pt x="260469" y="70188"/>
                      <a:pt x="299744" y="60448"/>
                    </a:cubicBezTo>
                    <a:cubicBezTo>
                      <a:pt x="339019" y="50708"/>
                      <a:pt x="278693" y="174187"/>
                      <a:pt x="309170" y="169788"/>
                    </a:cubicBezTo>
                    <a:cubicBezTo>
                      <a:pt x="339647" y="165390"/>
                      <a:pt x="363840" y="43481"/>
                      <a:pt x="403429" y="45366"/>
                    </a:cubicBezTo>
                    <a:cubicBezTo>
                      <a:pt x="443018" y="47252"/>
                      <a:pt x="374837" y="186755"/>
                      <a:pt x="410970" y="181099"/>
                    </a:cubicBezTo>
                    <a:cubicBezTo>
                      <a:pt x="447102" y="175444"/>
                      <a:pt x="510885" y="39711"/>
                      <a:pt x="563669" y="34055"/>
                    </a:cubicBezTo>
                    <a:cubicBezTo>
                      <a:pt x="616453" y="28400"/>
                      <a:pt x="532249" y="186755"/>
                      <a:pt x="574980" y="181099"/>
                    </a:cubicBezTo>
                    <a:cubicBezTo>
                      <a:pt x="617711" y="175444"/>
                      <a:pt x="703329" y="5150"/>
                      <a:pt x="763498" y="122"/>
                    </a:cubicBezTo>
                    <a:close/>
                  </a:path>
                </a:pathLst>
              </a:cu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2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98" name="フリーフォーム: 図形 497">
                <a:extLst>
                  <a:ext uri="{FF2B5EF4-FFF2-40B4-BE49-F238E27FC236}">
                    <a16:creationId xmlns:a16="http://schemas.microsoft.com/office/drawing/2014/main" id="{BB13A299-8494-4AF2-8C85-16383F7686FF}"/>
                  </a:ext>
                </a:extLst>
              </p:cNvPr>
              <p:cNvSpPr/>
              <p:nvPr/>
            </p:nvSpPr>
            <p:spPr>
              <a:xfrm>
                <a:off x="6337373" y="2753388"/>
                <a:ext cx="494238" cy="724993"/>
              </a:xfrm>
              <a:custGeom>
                <a:avLst/>
                <a:gdLst>
                  <a:gd name="connsiteX0" fmla="*/ 448989 w 494238"/>
                  <a:gd name="connsiteY0" fmla="*/ 1004 h 724993"/>
                  <a:gd name="connsiteX1" fmla="*/ 492820 w 494238"/>
                  <a:gd name="connsiteY1" fmla="*/ 176326 h 724993"/>
                  <a:gd name="connsiteX2" fmla="*/ 407987 w 494238"/>
                  <a:gd name="connsiteY2" fmla="*/ 385581 h 724993"/>
                  <a:gd name="connsiteX3" fmla="*/ 323418 w 494238"/>
                  <a:gd name="connsiteY3" fmla="*/ 486762 h 724993"/>
                  <a:gd name="connsiteX4" fmla="*/ 286056 w 494238"/>
                  <a:gd name="connsiteY4" fmla="*/ 523215 h 724993"/>
                  <a:gd name="connsiteX5" fmla="*/ 308210 w 494238"/>
                  <a:gd name="connsiteY5" fmla="*/ 556073 h 724993"/>
                  <a:gd name="connsiteX6" fmla="*/ 317765 w 494238"/>
                  <a:gd name="connsiteY6" fmla="*/ 603402 h 724993"/>
                  <a:gd name="connsiteX7" fmla="*/ 196174 w 494238"/>
                  <a:gd name="connsiteY7" fmla="*/ 724993 h 724993"/>
                  <a:gd name="connsiteX8" fmla="*/ 74583 w 494238"/>
                  <a:gd name="connsiteY8" fmla="*/ 603402 h 724993"/>
                  <a:gd name="connsiteX9" fmla="*/ 110196 w 494238"/>
                  <a:gd name="connsiteY9" fmla="*/ 517424 h 724993"/>
                  <a:gd name="connsiteX10" fmla="*/ 124510 w 494238"/>
                  <a:gd name="connsiteY10" fmla="*/ 507774 h 724993"/>
                  <a:gd name="connsiteX11" fmla="*/ 99583 w 494238"/>
                  <a:gd name="connsiteY11" fmla="*/ 484730 h 724993"/>
                  <a:gd name="connsiteX12" fmla="*/ 17754 w 494238"/>
                  <a:gd name="connsiteY12" fmla="*/ 392650 h 724993"/>
                  <a:gd name="connsiteX13" fmla="*/ 23409 w 494238"/>
                  <a:gd name="connsiteY13" fmla="*/ 289437 h 724993"/>
                  <a:gd name="connsiteX14" fmla="*/ 84206 w 494238"/>
                  <a:gd name="connsiteY14" fmla="*/ 347406 h 724993"/>
                  <a:gd name="connsiteX15" fmla="*/ 91276 w 494238"/>
                  <a:gd name="connsiteY15" fmla="*/ 211672 h 724993"/>
                  <a:gd name="connsiteX16" fmla="*/ 154901 w 494238"/>
                  <a:gd name="connsiteY16" fmla="*/ 255504 h 724993"/>
                  <a:gd name="connsiteX17" fmla="*/ 181765 w 494238"/>
                  <a:gd name="connsiteY17" fmla="*/ 160773 h 724993"/>
                  <a:gd name="connsiteX18" fmla="*/ 232665 w 494238"/>
                  <a:gd name="connsiteY18" fmla="*/ 217329 h 724993"/>
                  <a:gd name="connsiteX19" fmla="*/ 260943 w 494238"/>
                  <a:gd name="connsiteY19" fmla="*/ 115529 h 724993"/>
                  <a:gd name="connsiteX20" fmla="*/ 306187 w 494238"/>
                  <a:gd name="connsiteY20" fmla="*/ 172084 h 724993"/>
                  <a:gd name="connsiteX21" fmla="*/ 331636 w 494238"/>
                  <a:gd name="connsiteY21" fmla="*/ 71698 h 724993"/>
                  <a:gd name="connsiteX22" fmla="*/ 400917 w 494238"/>
                  <a:gd name="connsiteY22" fmla="*/ 129667 h 724993"/>
                  <a:gd name="connsiteX23" fmla="*/ 448989 w 494238"/>
                  <a:gd name="connsiteY23" fmla="*/ 1004 h 7249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494238" h="724993">
                    <a:moveTo>
                      <a:pt x="448989" y="1004"/>
                    </a:moveTo>
                    <a:cubicBezTo>
                      <a:pt x="481273" y="-12428"/>
                      <a:pt x="499653" y="112230"/>
                      <a:pt x="492820" y="176326"/>
                    </a:cubicBezTo>
                    <a:cubicBezTo>
                      <a:pt x="485986" y="240422"/>
                      <a:pt x="449696" y="321249"/>
                      <a:pt x="407987" y="385581"/>
                    </a:cubicBezTo>
                    <a:cubicBezTo>
                      <a:pt x="387132" y="417747"/>
                      <a:pt x="354966" y="454390"/>
                      <a:pt x="323418" y="486762"/>
                    </a:cubicBezTo>
                    <a:lnTo>
                      <a:pt x="286056" y="523215"/>
                    </a:lnTo>
                    <a:lnTo>
                      <a:pt x="308210" y="556073"/>
                    </a:lnTo>
                    <a:cubicBezTo>
                      <a:pt x="314363" y="570620"/>
                      <a:pt x="317765" y="586614"/>
                      <a:pt x="317765" y="603402"/>
                    </a:cubicBezTo>
                    <a:cubicBezTo>
                      <a:pt x="317765" y="670555"/>
                      <a:pt x="263327" y="724993"/>
                      <a:pt x="196174" y="724993"/>
                    </a:cubicBezTo>
                    <a:cubicBezTo>
                      <a:pt x="129021" y="724993"/>
                      <a:pt x="74583" y="670555"/>
                      <a:pt x="74583" y="603402"/>
                    </a:cubicBezTo>
                    <a:cubicBezTo>
                      <a:pt x="74583" y="569826"/>
                      <a:pt x="88193" y="539428"/>
                      <a:pt x="110196" y="517424"/>
                    </a:cubicBezTo>
                    <a:lnTo>
                      <a:pt x="124510" y="507774"/>
                    </a:lnTo>
                    <a:lnTo>
                      <a:pt x="99583" y="484730"/>
                    </a:lnTo>
                    <a:cubicBezTo>
                      <a:pt x="64942" y="451209"/>
                      <a:pt x="31539" y="415508"/>
                      <a:pt x="17754" y="392650"/>
                    </a:cubicBezTo>
                    <a:cubicBezTo>
                      <a:pt x="-9817" y="346935"/>
                      <a:pt x="-3220" y="294150"/>
                      <a:pt x="23409" y="289437"/>
                    </a:cubicBezTo>
                    <a:cubicBezTo>
                      <a:pt x="50038" y="284724"/>
                      <a:pt x="72895" y="360367"/>
                      <a:pt x="84206" y="347406"/>
                    </a:cubicBezTo>
                    <a:cubicBezTo>
                      <a:pt x="95517" y="334445"/>
                      <a:pt x="58285" y="224162"/>
                      <a:pt x="91276" y="211672"/>
                    </a:cubicBezTo>
                    <a:cubicBezTo>
                      <a:pt x="124267" y="199183"/>
                      <a:pt x="139820" y="263987"/>
                      <a:pt x="154901" y="255504"/>
                    </a:cubicBezTo>
                    <a:cubicBezTo>
                      <a:pt x="169982" y="247021"/>
                      <a:pt x="165977" y="174205"/>
                      <a:pt x="181765" y="160773"/>
                    </a:cubicBezTo>
                    <a:cubicBezTo>
                      <a:pt x="197553" y="147341"/>
                      <a:pt x="219469" y="224869"/>
                      <a:pt x="232665" y="217329"/>
                    </a:cubicBezTo>
                    <a:cubicBezTo>
                      <a:pt x="245861" y="209788"/>
                      <a:pt x="248689" y="123070"/>
                      <a:pt x="260943" y="115529"/>
                    </a:cubicBezTo>
                    <a:cubicBezTo>
                      <a:pt x="273196" y="107988"/>
                      <a:pt x="294404" y="179389"/>
                      <a:pt x="306187" y="172084"/>
                    </a:cubicBezTo>
                    <a:cubicBezTo>
                      <a:pt x="317969" y="164779"/>
                      <a:pt x="311607" y="88665"/>
                      <a:pt x="331636" y="71698"/>
                    </a:cubicBezTo>
                    <a:cubicBezTo>
                      <a:pt x="351666" y="54732"/>
                      <a:pt x="368633" y="144277"/>
                      <a:pt x="400917" y="129667"/>
                    </a:cubicBezTo>
                    <a:cubicBezTo>
                      <a:pt x="433201" y="115057"/>
                      <a:pt x="416705" y="14436"/>
                      <a:pt x="448989" y="1004"/>
                    </a:cubicBezTo>
                    <a:close/>
                  </a:path>
                </a:pathLst>
              </a:cu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2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487" name="グループ化 486">
              <a:extLst>
                <a:ext uri="{FF2B5EF4-FFF2-40B4-BE49-F238E27FC236}">
                  <a16:creationId xmlns:a16="http://schemas.microsoft.com/office/drawing/2014/main" id="{FCA248DD-2165-4B81-9B5A-032286B8EEE0}"/>
                </a:ext>
              </a:extLst>
            </p:cNvPr>
            <p:cNvGrpSpPr/>
            <p:nvPr/>
          </p:nvGrpSpPr>
          <p:grpSpPr>
            <a:xfrm flipH="1">
              <a:off x="1915211" y="1404938"/>
              <a:ext cx="149124" cy="139734"/>
              <a:chOff x="5140369" y="2492285"/>
              <a:chExt cx="2047831" cy="2150919"/>
            </a:xfrm>
            <a:solidFill>
              <a:srgbClr val="70AD47">
                <a:lumMod val="75000"/>
              </a:srgbClr>
            </a:solidFill>
          </p:grpSpPr>
          <p:sp>
            <p:nvSpPr>
              <p:cNvPr id="489" name="フリーフォーム: 図形 488">
                <a:extLst>
                  <a:ext uri="{FF2B5EF4-FFF2-40B4-BE49-F238E27FC236}">
                    <a16:creationId xmlns:a16="http://schemas.microsoft.com/office/drawing/2014/main" id="{382F44D3-4972-4CBD-A613-AC0361D7C285}"/>
                  </a:ext>
                </a:extLst>
              </p:cNvPr>
              <p:cNvSpPr/>
              <p:nvPr/>
            </p:nvSpPr>
            <p:spPr>
              <a:xfrm>
                <a:off x="5140369" y="2492285"/>
                <a:ext cx="1906976" cy="2150919"/>
              </a:xfrm>
              <a:custGeom>
                <a:avLst/>
                <a:gdLst>
                  <a:gd name="connsiteX0" fmla="*/ 1647408 w 1906976"/>
                  <a:gd name="connsiteY0" fmla="*/ 538 h 2150919"/>
                  <a:gd name="connsiteX1" fmla="*/ 1671444 w 1906976"/>
                  <a:gd name="connsiteY1" fmla="*/ 68405 h 2150919"/>
                  <a:gd name="connsiteX2" fmla="*/ 1737897 w 1906976"/>
                  <a:gd name="connsiteY2" fmla="*/ 44369 h 2150919"/>
                  <a:gd name="connsiteX3" fmla="*/ 1780314 w 1906976"/>
                  <a:gd name="connsiteY3" fmla="*/ 52852 h 2150919"/>
                  <a:gd name="connsiteX4" fmla="*/ 1767588 w 1906976"/>
                  <a:gd name="connsiteY4" fmla="*/ 127788 h 2150919"/>
                  <a:gd name="connsiteX5" fmla="*/ 1851007 w 1906976"/>
                  <a:gd name="connsiteY5" fmla="*/ 163135 h 2150919"/>
                  <a:gd name="connsiteX6" fmla="*/ 1903321 w 1906976"/>
                  <a:gd name="connsiteY6" fmla="*/ 252210 h 2150919"/>
                  <a:gd name="connsiteX7" fmla="*/ 1763347 w 1906976"/>
                  <a:gd name="connsiteY7" fmla="*/ 240899 h 2150919"/>
                  <a:gd name="connsiteX8" fmla="*/ 1569644 w 1906976"/>
                  <a:gd name="connsiteY8" fmla="*/ 307351 h 2150919"/>
                  <a:gd name="connsiteX9" fmla="*/ 1390082 w 1906976"/>
                  <a:gd name="connsiteY9" fmla="*/ 482673 h 2150919"/>
                  <a:gd name="connsiteX10" fmla="*/ 1371318 w 1906976"/>
                  <a:gd name="connsiteY10" fmla="*/ 515761 h 2150919"/>
                  <a:gd name="connsiteX11" fmla="*/ 1403922 w 1906976"/>
                  <a:gd name="connsiteY11" fmla="*/ 537159 h 2150919"/>
                  <a:gd name="connsiteX12" fmla="*/ 1476375 w 1906976"/>
                  <a:gd name="connsiteY12" fmla="*/ 618139 h 2150919"/>
                  <a:gd name="connsiteX13" fmla="*/ 1507371 w 1906976"/>
                  <a:gd name="connsiteY13" fmla="*/ 673520 h 2150919"/>
                  <a:gd name="connsiteX14" fmla="*/ 1530938 w 1906976"/>
                  <a:gd name="connsiteY14" fmla="*/ 659950 h 2150919"/>
                  <a:gd name="connsiteX15" fmla="*/ 1558332 w 1906976"/>
                  <a:gd name="connsiteY15" fmla="*/ 648098 h 2150919"/>
                  <a:gd name="connsiteX16" fmla="*/ 1597921 w 1906976"/>
                  <a:gd name="connsiteY16" fmla="*/ 682030 h 2150919"/>
                  <a:gd name="connsiteX17" fmla="*/ 1583782 w 1906976"/>
                  <a:gd name="connsiteY17" fmla="*/ 738585 h 2150919"/>
                  <a:gd name="connsiteX18" fmla="*/ 1626199 w 1906976"/>
                  <a:gd name="connsiteY18" fmla="*/ 720206 h 2150919"/>
                  <a:gd name="connsiteX19" fmla="*/ 1679926 w 1906976"/>
                  <a:gd name="connsiteY19" fmla="*/ 708894 h 2150919"/>
                  <a:gd name="connsiteX20" fmla="*/ 1674271 w 1906976"/>
                  <a:gd name="connsiteY20" fmla="*/ 776760 h 2150919"/>
                  <a:gd name="connsiteX21" fmla="*/ 1746380 w 1906976"/>
                  <a:gd name="connsiteY21" fmla="*/ 755552 h 2150919"/>
                  <a:gd name="connsiteX22" fmla="*/ 1715274 w 1906976"/>
                  <a:gd name="connsiteY22" fmla="*/ 840385 h 2150919"/>
                  <a:gd name="connsiteX23" fmla="*/ 1781727 w 1906976"/>
                  <a:gd name="connsiteY23" fmla="*/ 819177 h 2150919"/>
                  <a:gd name="connsiteX24" fmla="*/ 1838282 w 1906976"/>
                  <a:gd name="connsiteY24" fmla="*/ 850283 h 2150919"/>
                  <a:gd name="connsiteX25" fmla="*/ 1761931 w 1906976"/>
                  <a:gd name="connsiteY25" fmla="*/ 894113 h 2150919"/>
                  <a:gd name="connsiteX26" fmla="*/ 1686996 w 1906976"/>
                  <a:gd name="connsiteY26" fmla="*/ 1007223 h 2150919"/>
                  <a:gd name="connsiteX27" fmla="*/ 1611971 w 1906976"/>
                  <a:gd name="connsiteY27" fmla="*/ 1104251 h 2150919"/>
                  <a:gd name="connsiteX28" fmla="*/ 1600838 w 1906976"/>
                  <a:gd name="connsiteY28" fmla="*/ 1116128 h 2150919"/>
                  <a:gd name="connsiteX29" fmla="*/ 1600844 w 1906976"/>
                  <a:gd name="connsiteY29" fmla="*/ 1116312 h 2150919"/>
                  <a:gd name="connsiteX30" fmla="*/ 1550614 w 1906976"/>
                  <a:gd name="connsiteY30" fmla="*/ 1425194 h 2150919"/>
                  <a:gd name="connsiteX31" fmla="*/ 1178982 w 1906976"/>
                  <a:gd name="connsiteY31" fmla="*/ 1998221 h 2150919"/>
                  <a:gd name="connsiteX32" fmla="*/ 1125059 w 1906976"/>
                  <a:gd name="connsiteY32" fmla="*/ 2036167 h 2150919"/>
                  <a:gd name="connsiteX33" fmla="*/ 710632 w 1906976"/>
                  <a:gd name="connsiteY33" fmla="*/ 2146735 h 2150919"/>
                  <a:gd name="connsiteX34" fmla="*/ 194061 w 1906976"/>
                  <a:gd name="connsiteY34" fmla="*/ 2025314 h 2150919"/>
                  <a:gd name="connsiteX35" fmla="*/ 209091 w 1906976"/>
                  <a:gd name="connsiteY35" fmla="*/ 1998832 h 2150919"/>
                  <a:gd name="connsiteX36" fmla="*/ 214001 w 1906976"/>
                  <a:gd name="connsiteY36" fmla="*/ 2000355 h 2150919"/>
                  <a:gd name="connsiteX37" fmla="*/ 214001 w 1906976"/>
                  <a:gd name="connsiteY37" fmla="*/ 1984298 h 2150919"/>
                  <a:gd name="connsiteX38" fmla="*/ 219717 w 1906976"/>
                  <a:gd name="connsiteY38" fmla="*/ 1970499 h 2150919"/>
                  <a:gd name="connsiteX39" fmla="*/ 218737 w 1906976"/>
                  <a:gd name="connsiteY39" fmla="*/ 1970094 h 2150919"/>
                  <a:gd name="connsiteX40" fmla="*/ 214001 w 1906976"/>
                  <a:gd name="connsiteY40" fmla="*/ 1958661 h 2150919"/>
                  <a:gd name="connsiteX41" fmla="*/ 214001 w 1906976"/>
                  <a:gd name="connsiteY41" fmla="*/ 1933397 h 2150919"/>
                  <a:gd name="connsiteX42" fmla="*/ 239776 w 1906976"/>
                  <a:gd name="connsiteY42" fmla="*/ 1907622 h 2150919"/>
                  <a:gd name="connsiteX43" fmla="*/ 284978 w 1906976"/>
                  <a:gd name="connsiteY43" fmla="*/ 1907622 h 2150919"/>
                  <a:gd name="connsiteX44" fmla="*/ 303204 w 1906976"/>
                  <a:gd name="connsiteY44" fmla="*/ 1915173 h 2150919"/>
                  <a:gd name="connsiteX45" fmla="*/ 310009 w 1906976"/>
                  <a:gd name="connsiteY45" fmla="*/ 1931601 h 2150919"/>
                  <a:gd name="connsiteX46" fmla="*/ 316815 w 1906976"/>
                  <a:gd name="connsiteY46" fmla="*/ 1915173 h 2150919"/>
                  <a:gd name="connsiteX47" fmla="*/ 335040 w 1906976"/>
                  <a:gd name="connsiteY47" fmla="*/ 1907622 h 2150919"/>
                  <a:gd name="connsiteX48" fmla="*/ 380242 w 1906976"/>
                  <a:gd name="connsiteY48" fmla="*/ 1907623 h 2150919"/>
                  <a:gd name="connsiteX49" fmla="*/ 398468 w 1906976"/>
                  <a:gd name="connsiteY49" fmla="*/ 1915173 h 2150919"/>
                  <a:gd name="connsiteX50" fmla="*/ 404300 w 1906976"/>
                  <a:gd name="connsiteY50" fmla="*/ 1929251 h 2150919"/>
                  <a:gd name="connsiteX51" fmla="*/ 410132 w 1906976"/>
                  <a:gd name="connsiteY51" fmla="*/ 1915173 h 2150919"/>
                  <a:gd name="connsiteX52" fmla="*/ 428357 w 1906976"/>
                  <a:gd name="connsiteY52" fmla="*/ 1907623 h 2150919"/>
                  <a:gd name="connsiteX53" fmla="*/ 473559 w 1906976"/>
                  <a:gd name="connsiteY53" fmla="*/ 1907623 h 2150919"/>
                  <a:gd name="connsiteX54" fmla="*/ 491786 w 1906976"/>
                  <a:gd name="connsiteY54" fmla="*/ 1915172 h 2150919"/>
                  <a:gd name="connsiteX55" fmla="*/ 499334 w 1906976"/>
                  <a:gd name="connsiteY55" fmla="*/ 1933396 h 2150919"/>
                  <a:gd name="connsiteX56" fmla="*/ 506883 w 1906976"/>
                  <a:gd name="connsiteY56" fmla="*/ 1915172 h 2150919"/>
                  <a:gd name="connsiteX57" fmla="*/ 525108 w 1906976"/>
                  <a:gd name="connsiteY57" fmla="*/ 1907623 h 2150919"/>
                  <a:gd name="connsiteX58" fmla="*/ 570311 w 1906976"/>
                  <a:gd name="connsiteY58" fmla="*/ 1907622 h 2150919"/>
                  <a:gd name="connsiteX59" fmla="*/ 588537 w 1906976"/>
                  <a:gd name="connsiteY59" fmla="*/ 1915172 h 2150919"/>
                  <a:gd name="connsiteX60" fmla="*/ 594665 w 1906976"/>
                  <a:gd name="connsiteY60" fmla="*/ 1929966 h 2150919"/>
                  <a:gd name="connsiteX61" fmla="*/ 613098 w 1906976"/>
                  <a:gd name="connsiteY61" fmla="*/ 1917418 h 2150919"/>
                  <a:gd name="connsiteX62" fmla="*/ 621506 w 1906976"/>
                  <a:gd name="connsiteY62" fmla="*/ 1891091 h 2150919"/>
                  <a:gd name="connsiteX63" fmla="*/ 536042 w 1906976"/>
                  <a:gd name="connsiteY63" fmla="*/ 1807911 h 2150919"/>
                  <a:gd name="connsiteX64" fmla="*/ 513354 w 1906976"/>
                  <a:gd name="connsiteY64" fmla="*/ 1817144 h 2150919"/>
                  <a:gd name="connsiteX65" fmla="*/ 518807 w 1906976"/>
                  <a:gd name="connsiteY65" fmla="*/ 1837494 h 2150919"/>
                  <a:gd name="connsiteX66" fmla="*/ 502479 w 1906976"/>
                  <a:gd name="connsiteY66" fmla="*/ 1865775 h 2150919"/>
                  <a:gd name="connsiteX67" fmla="*/ 400447 w 1906976"/>
                  <a:gd name="connsiteY67" fmla="*/ 1893113 h 2150919"/>
                  <a:gd name="connsiteX68" fmla="*/ 372166 w 1906976"/>
                  <a:gd name="connsiteY68" fmla="*/ 1876786 h 2150919"/>
                  <a:gd name="connsiteX69" fmla="*/ 363732 w 1906976"/>
                  <a:gd name="connsiteY69" fmla="*/ 1845311 h 2150919"/>
                  <a:gd name="connsiteX70" fmla="*/ 363588 w 1906976"/>
                  <a:gd name="connsiteY70" fmla="*/ 1846409 h 2150919"/>
                  <a:gd name="connsiteX71" fmla="*/ 349207 w 1906976"/>
                  <a:gd name="connsiteY71" fmla="*/ 1857444 h 2150919"/>
                  <a:gd name="connsiteX72" fmla="*/ 244556 w 1906976"/>
                  <a:gd name="connsiteY72" fmla="*/ 1885485 h 2150919"/>
                  <a:gd name="connsiteX73" fmla="*/ 215549 w 1906976"/>
                  <a:gd name="connsiteY73" fmla="*/ 1868738 h 2150919"/>
                  <a:gd name="connsiteX74" fmla="*/ 183306 w 1906976"/>
                  <a:gd name="connsiteY74" fmla="*/ 1748405 h 2150919"/>
                  <a:gd name="connsiteX75" fmla="*/ 163597 w 1906976"/>
                  <a:gd name="connsiteY75" fmla="*/ 1736563 h 2150919"/>
                  <a:gd name="connsiteX76" fmla="*/ 113002 w 1906976"/>
                  <a:gd name="connsiteY76" fmla="*/ 1704536 h 2150919"/>
                  <a:gd name="connsiteX77" fmla="*/ 5507 w 1906976"/>
                  <a:gd name="connsiteY77" fmla="*/ 1509124 h 2150919"/>
                  <a:gd name="connsiteX78" fmla="*/ 156253 w 1906976"/>
                  <a:gd name="connsiteY78" fmla="*/ 1438373 h 2150919"/>
                  <a:gd name="connsiteX79" fmla="*/ 356674 w 1906976"/>
                  <a:gd name="connsiteY79" fmla="*/ 1467393 h 2150919"/>
                  <a:gd name="connsiteX80" fmla="*/ 376902 w 1906976"/>
                  <a:gd name="connsiteY80" fmla="*/ 1474376 h 2150919"/>
                  <a:gd name="connsiteX81" fmla="*/ 383237 w 1906976"/>
                  <a:gd name="connsiteY81" fmla="*/ 1460742 h 2150919"/>
                  <a:gd name="connsiteX82" fmla="*/ 677664 w 1906976"/>
                  <a:gd name="connsiteY82" fmla="*/ 1330365 h 2150919"/>
                  <a:gd name="connsiteX83" fmla="*/ 903612 w 1906976"/>
                  <a:gd name="connsiteY83" fmla="*/ 1392888 h 2150919"/>
                  <a:gd name="connsiteX84" fmla="*/ 905982 w 1906976"/>
                  <a:gd name="connsiteY84" fmla="*/ 1394808 h 2150919"/>
                  <a:gd name="connsiteX85" fmla="*/ 953336 w 1906976"/>
                  <a:gd name="connsiteY85" fmla="*/ 1391191 h 2150919"/>
                  <a:gd name="connsiteX86" fmla="*/ 999337 w 1906976"/>
                  <a:gd name="connsiteY86" fmla="*/ 1346466 h 2150919"/>
                  <a:gd name="connsiteX87" fmla="*/ 988171 w 1906976"/>
                  <a:gd name="connsiteY87" fmla="*/ 1336294 h 2150919"/>
                  <a:gd name="connsiteX88" fmla="*/ 886917 w 1906976"/>
                  <a:gd name="connsiteY88" fmla="*/ 1115303 h 2150919"/>
                  <a:gd name="connsiteX89" fmla="*/ 1040487 w 1906976"/>
                  <a:gd name="connsiteY89" fmla="*/ 1158545 h 2150919"/>
                  <a:gd name="connsiteX90" fmla="*/ 1054688 w 1906976"/>
                  <a:gd name="connsiteY90" fmla="*/ 1170765 h 2150919"/>
                  <a:gd name="connsiteX91" fmla="*/ 1021534 w 1906976"/>
                  <a:gd name="connsiteY91" fmla="*/ 1132255 h 2150919"/>
                  <a:gd name="connsiteX92" fmla="*/ 978079 w 1906976"/>
                  <a:gd name="connsiteY92" fmla="*/ 978897 h 2150919"/>
                  <a:gd name="connsiteX93" fmla="*/ 1013955 w 1906976"/>
                  <a:gd name="connsiteY93" fmla="*/ 968344 h 2150919"/>
                  <a:gd name="connsiteX94" fmla="*/ 1148246 w 1906976"/>
                  <a:gd name="connsiteY94" fmla="*/ 1035149 h 2150919"/>
                  <a:gd name="connsiteX95" fmla="*/ 1161695 w 1906976"/>
                  <a:gd name="connsiteY95" fmla="*/ 1047173 h 2150919"/>
                  <a:gd name="connsiteX96" fmla="*/ 1163378 w 1906976"/>
                  <a:gd name="connsiteY96" fmla="*/ 1038785 h 2150919"/>
                  <a:gd name="connsiteX97" fmla="*/ 1104763 w 1906976"/>
                  <a:gd name="connsiteY97" fmla="*/ 1003730 h 2150919"/>
                  <a:gd name="connsiteX98" fmla="*/ 1013935 w 1906976"/>
                  <a:gd name="connsiteY98" fmla="*/ 893687 h 2150919"/>
                  <a:gd name="connsiteX99" fmla="*/ 1039770 w 1906976"/>
                  <a:gd name="connsiteY99" fmla="*/ 880853 h 2150919"/>
                  <a:gd name="connsiteX100" fmla="*/ 1174569 w 1906976"/>
                  <a:gd name="connsiteY100" fmla="*/ 913168 h 2150919"/>
                  <a:gd name="connsiteX101" fmla="*/ 1180147 w 1906976"/>
                  <a:gd name="connsiteY101" fmla="*/ 915798 h 2150919"/>
                  <a:gd name="connsiteX102" fmla="*/ 1180162 w 1906976"/>
                  <a:gd name="connsiteY102" fmla="*/ 915301 h 2150919"/>
                  <a:gd name="connsiteX103" fmla="*/ 1165511 w 1906976"/>
                  <a:gd name="connsiteY103" fmla="*/ 908262 h 2150919"/>
                  <a:gd name="connsiteX104" fmla="*/ 1002626 w 1906976"/>
                  <a:gd name="connsiteY104" fmla="*/ 755126 h 2150919"/>
                  <a:gd name="connsiteX105" fmla="*/ 1078195 w 1906976"/>
                  <a:gd name="connsiteY105" fmla="*/ 746821 h 2150919"/>
                  <a:gd name="connsiteX106" fmla="*/ 1136930 w 1906976"/>
                  <a:gd name="connsiteY106" fmla="*/ 764801 h 2150919"/>
                  <a:gd name="connsiteX107" fmla="*/ 1084038 w 1906976"/>
                  <a:gd name="connsiteY107" fmla="*/ 723025 h 2150919"/>
                  <a:gd name="connsiteX108" fmla="*/ 1047870 w 1906976"/>
                  <a:gd name="connsiteY108" fmla="*/ 656154 h 2150919"/>
                  <a:gd name="connsiteX109" fmla="*/ 1073705 w 1906976"/>
                  <a:gd name="connsiteY109" fmla="*/ 643320 h 2150919"/>
                  <a:gd name="connsiteX110" fmla="*/ 1109150 w 1906976"/>
                  <a:gd name="connsiteY110" fmla="*/ 645172 h 2150919"/>
                  <a:gd name="connsiteX111" fmla="*/ 1135109 w 1906976"/>
                  <a:gd name="connsiteY111" fmla="*/ 651381 h 2150919"/>
                  <a:gd name="connsiteX112" fmla="*/ 1132045 w 1906976"/>
                  <a:gd name="connsiteY112" fmla="*/ 642448 h 2150919"/>
                  <a:gd name="connsiteX113" fmla="*/ 1122538 w 1906976"/>
                  <a:gd name="connsiteY113" fmla="*/ 627504 h 2150919"/>
                  <a:gd name="connsiteX114" fmla="*/ 1096623 w 1906976"/>
                  <a:gd name="connsiteY114" fmla="*/ 619488 h 2150919"/>
                  <a:gd name="connsiteX115" fmla="*/ 913602 w 1906976"/>
                  <a:gd name="connsiteY115" fmla="*/ 539228 h 2150919"/>
                  <a:gd name="connsiteX116" fmla="*/ 685967 w 1906976"/>
                  <a:gd name="connsiteY116" fmla="*/ 592955 h 2150919"/>
                  <a:gd name="connsiteX117" fmla="*/ 598307 w 1906976"/>
                  <a:gd name="connsiteY117" fmla="*/ 691928 h 2150919"/>
                  <a:gd name="connsiteX118" fmla="*/ 567201 w 1906976"/>
                  <a:gd name="connsiteY118" fmla="*/ 607094 h 2150919"/>
                  <a:gd name="connsiteX119" fmla="*/ 615273 w 1906976"/>
                  <a:gd name="connsiteY119" fmla="*/ 522262 h 2150919"/>
                  <a:gd name="connsiteX120" fmla="*/ 670414 w 1906976"/>
                  <a:gd name="connsiteY120" fmla="*/ 482673 h 2150919"/>
                  <a:gd name="connsiteX121" fmla="*/ 632239 w 1906976"/>
                  <a:gd name="connsiteY121" fmla="*/ 450153 h 2150919"/>
                  <a:gd name="connsiteX122" fmla="*/ 697278 w 1906976"/>
                  <a:gd name="connsiteY122" fmla="*/ 407737 h 2150919"/>
                  <a:gd name="connsiteX123" fmla="*/ 777869 w 1906976"/>
                  <a:gd name="connsiteY123" fmla="*/ 407737 h 2150919"/>
                  <a:gd name="connsiteX124" fmla="*/ 758075 w 1906976"/>
                  <a:gd name="connsiteY124" fmla="*/ 351182 h 2150919"/>
                  <a:gd name="connsiteX125" fmla="*/ 852806 w 1906976"/>
                  <a:gd name="connsiteY125" fmla="*/ 344112 h 2150919"/>
                  <a:gd name="connsiteX126" fmla="*/ 858461 w 1906976"/>
                  <a:gd name="connsiteY126" fmla="*/ 276246 h 2150919"/>
                  <a:gd name="connsiteX127" fmla="*/ 941880 w 1906976"/>
                  <a:gd name="connsiteY127" fmla="*/ 264935 h 2150919"/>
                  <a:gd name="connsiteX128" fmla="*/ 1023886 w 1906976"/>
                  <a:gd name="connsiteY128" fmla="*/ 294626 h 2150919"/>
                  <a:gd name="connsiteX129" fmla="*/ 963088 w 1906976"/>
                  <a:gd name="connsiteY129" fmla="*/ 187171 h 2150919"/>
                  <a:gd name="connsiteX130" fmla="*/ 1080441 w 1906976"/>
                  <a:gd name="connsiteY130" fmla="*/ 182930 h 2150919"/>
                  <a:gd name="connsiteX131" fmla="*/ 1206276 w 1906976"/>
                  <a:gd name="connsiteY131" fmla="*/ 238071 h 2150919"/>
                  <a:gd name="connsiteX132" fmla="*/ 1284040 w 1906976"/>
                  <a:gd name="connsiteY132" fmla="*/ 157479 h 2150919"/>
                  <a:gd name="connsiteX133" fmla="*/ 1339182 w 1906976"/>
                  <a:gd name="connsiteY133" fmla="*/ 93855 h 2150919"/>
                  <a:gd name="connsiteX134" fmla="*/ 1377356 w 1906976"/>
                  <a:gd name="connsiteY134" fmla="*/ 78302 h 2150919"/>
                  <a:gd name="connsiteX135" fmla="*/ 1392909 w 1906976"/>
                  <a:gd name="connsiteY135" fmla="*/ 147582 h 2150919"/>
                  <a:gd name="connsiteX136" fmla="*/ 1440981 w 1906976"/>
                  <a:gd name="connsiteY136" fmla="*/ 68405 h 2150919"/>
                  <a:gd name="connsiteX137" fmla="*/ 1489053 w 1906976"/>
                  <a:gd name="connsiteY137" fmla="*/ 42955 h 2150919"/>
                  <a:gd name="connsiteX138" fmla="*/ 1507434 w 1906976"/>
                  <a:gd name="connsiteY138" fmla="*/ 102338 h 2150919"/>
                  <a:gd name="connsiteX139" fmla="*/ 1563989 w 1906976"/>
                  <a:gd name="connsiteY139" fmla="*/ 40127 h 2150919"/>
                  <a:gd name="connsiteX140" fmla="*/ 1647408 w 1906976"/>
                  <a:gd name="connsiteY140" fmla="*/ 538 h 21509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</a:cxnLst>
                <a:rect l="l" t="t" r="r" b="b"/>
                <a:pathLst>
                  <a:path w="1906976" h="2150919">
                    <a:moveTo>
                      <a:pt x="1647408" y="538"/>
                    </a:moveTo>
                    <a:cubicBezTo>
                      <a:pt x="1665318" y="5251"/>
                      <a:pt x="1656363" y="61100"/>
                      <a:pt x="1671444" y="68405"/>
                    </a:cubicBezTo>
                    <a:cubicBezTo>
                      <a:pt x="1686525" y="75709"/>
                      <a:pt x="1719752" y="46960"/>
                      <a:pt x="1737897" y="44369"/>
                    </a:cubicBezTo>
                    <a:cubicBezTo>
                      <a:pt x="1756042" y="41776"/>
                      <a:pt x="1775365" y="38949"/>
                      <a:pt x="1780314" y="52852"/>
                    </a:cubicBezTo>
                    <a:cubicBezTo>
                      <a:pt x="1785262" y="66756"/>
                      <a:pt x="1755806" y="109408"/>
                      <a:pt x="1767588" y="127788"/>
                    </a:cubicBezTo>
                    <a:cubicBezTo>
                      <a:pt x="1779371" y="146168"/>
                      <a:pt x="1815661" y="143812"/>
                      <a:pt x="1851007" y="163135"/>
                    </a:cubicBezTo>
                    <a:cubicBezTo>
                      <a:pt x="1886354" y="182458"/>
                      <a:pt x="1917931" y="239249"/>
                      <a:pt x="1903321" y="252210"/>
                    </a:cubicBezTo>
                    <a:cubicBezTo>
                      <a:pt x="1888711" y="265170"/>
                      <a:pt x="1818959" y="231708"/>
                      <a:pt x="1763347" y="240899"/>
                    </a:cubicBezTo>
                    <a:cubicBezTo>
                      <a:pt x="1707734" y="250089"/>
                      <a:pt x="1631855" y="267055"/>
                      <a:pt x="1569644" y="307351"/>
                    </a:cubicBezTo>
                    <a:cubicBezTo>
                      <a:pt x="1507434" y="347647"/>
                      <a:pt x="1428963" y="434836"/>
                      <a:pt x="1390082" y="482673"/>
                    </a:cubicBezTo>
                    <a:lnTo>
                      <a:pt x="1371318" y="515761"/>
                    </a:lnTo>
                    <a:lnTo>
                      <a:pt x="1403922" y="537159"/>
                    </a:lnTo>
                    <a:cubicBezTo>
                      <a:pt x="1430565" y="560360"/>
                      <a:pt x="1454769" y="587531"/>
                      <a:pt x="1476375" y="618139"/>
                    </a:cubicBezTo>
                    <a:lnTo>
                      <a:pt x="1507371" y="673520"/>
                    </a:lnTo>
                    <a:lnTo>
                      <a:pt x="1530938" y="659950"/>
                    </a:lnTo>
                    <a:cubicBezTo>
                      <a:pt x="1541955" y="654902"/>
                      <a:pt x="1551734" y="651219"/>
                      <a:pt x="1558332" y="648098"/>
                    </a:cubicBezTo>
                    <a:cubicBezTo>
                      <a:pt x="1613003" y="632780"/>
                      <a:pt x="1603576" y="661294"/>
                      <a:pt x="1597921" y="682030"/>
                    </a:cubicBezTo>
                    <a:cubicBezTo>
                      <a:pt x="1592266" y="702768"/>
                      <a:pt x="1579069" y="732223"/>
                      <a:pt x="1583782" y="738585"/>
                    </a:cubicBezTo>
                    <a:cubicBezTo>
                      <a:pt x="1588495" y="744948"/>
                      <a:pt x="1610175" y="725154"/>
                      <a:pt x="1626199" y="720206"/>
                    </a:cubicBezTo>
                    <a:cubicBezTo>
                      <a:pt x="1642222" y="715257"/>
                      <a:pt x="1671914" y="699469"/>
                      <a:pt x="1679926" y="708894"/>
                    </a:cubicBezTo>
                    <a:cubicBezTo>
                      <a:pt x="1687939" y="718321"/>
                      <a:pt x="1663195" y="768984"/>
                      <a:pt x="1674271" y="776760"/>
                    </a:cubicBezTo>
                    <a:cubicBezTo>
                      <a:pt x="1685347" y="784537"/>
                      <a:pt x="1739545" y="744948"/>
                      <a:pt x="1746380" y="755552"/>
                    </a:cubicBezTo>
                    <a:cubicBezTo>
                      <a:pt x="1753213" y="766156"/>
                      <a:pt x="1709383" y="829781"/>
                      <a:pt x="1715274" y="840385"/>
                    </a:cubicBezTo>
                    <a:cubicBezTo>
                      <a:pt x="1721165" y="850989"/>
                      <a:pt x="1761225" y="817528"/>
                      <a:pt x="1781727" y="819177"/>
                    </a:cubicBezTo>
                    <a:cubicBezTo>
                      <a:pt x="1802228" y="820827"/>
                      <a:pt x="1841580" y="837794"/>
                      <a:pt x="1838282" y="850283"/>
                    </a:cubicBezTo>
                    <a:cubicBezTo>
                      <a:pt x="1834983" y="862772"/>
                      <a:pt x="1787146" y="867956"/>
                      <a:pt x="1761931" y="894113"/>
                    </a:cubicBezTo>
                    <a:cubicBezTo>
                      <a:pt x="1736717" y="920270"/>
                      <a:pt x="1724700" y="966221"/>
                      <a:pt x="1686996" y="1007223"/>
                    </a:cubicBezTo>
                    <a:cubicBezTo>
                      <a:pt x="1668144" y="1027724"/>
                      <a:pt x="1640161" y="1071084"/>
                      <a:pt x="1611971" y="1104251"/>
                    </a:cubicBezTo>
                    <a:lnTo>
                      <a:pt x="1600838" y="1116128"/>
                    </a:lnTo>
                    <a:lnTo>
                      <a:pt x="1600844" y="1116312"/>
                    </a:lnTo>
                    <a:cubicBezTo>
                      <a:pt x="1597439" y="1215471"/>
                      <a:pt x="1581116" y="1319852"/>
                      <a:pt x="1550614" y="1425194"/>
                    </a:cubicBezTo>
                    <a:cubicBezTo>
                      <a:pt x="1477406" y="1678016"/>
                      <a:pt x="1338114" y="1882518"/>
                      <a:pt x="1178982" y="1998221"/>
                    </a:cubicBezTo>
                    <a:lnTo>
                      <a:pt x="1125059" y="2036167"/>
                    </a:lnTo>
                    <a:cubicBezTo>
                      <a:pt x="1037559" y="2090484"/>
                      <a:pt x="885638" y="2133392"/>
                      <a:pt x="710632" y="2146735"/>
                    </a:cubicBezTo>
                    <a:cubicBezTo>
                      <a:pt x="448124" y="2166748"/>
                      <a:pt x="226872" y="2113134"/>
                      <a:pt x="194061" y="2025314"/>
                    </a:cubicBezTo>
                    <a:lnTo>
                      <a:pt x="209091" y="1998832"/>
                    </a:lnTo>
                    <a:lnTo>
                      <a:pt x="214001" y="2000355"/>
                    </a:lnTo>
                    <a:lnTo>
                      <a:pt x="214001" y="1984298"/>
                    </a:lnTo>
                    <a:lnTo>
                      <a:pt x="219717" y="1970499"/>
                    </a:lnTo>
                    <a:lnTo>
                      <a:pt x="218737" y="1970094"/>
                    </a:lnTo>
                    <a:cubicBezTo>
                      <a:pt x="215811" y="1967167"/>
                      <a:pt x="214001" y="1963126"/>
                      <a:pt x="214001" y="1958661"/>
                    </a:cubicBezTo>
                    <a:lnTo>
                      <a:pt x="214001" y="1933397"/>
                    </a:lnTo>
                    <a:cubicBezTo>
                      <a:pt x="214001" y="1919162"/>
                      <a:pt x="225541" y="1907623"/>
                      <a:pt x="239776" y="1907622"/>
                    </a:cubicBezTo>
                    <a:lnTo>
                      <a:pt x="284978" y="1907622"/>
                    </a:lnTo>
                    <a:cubicBezTo>
                      <a:pt x="292096" y="1907622"/>
                      <a:pt x="298540" y="1910508"/>
                      <a:pt x="303204" y="1915173"/>
                    </a:cubicBezTo>
                    <a:lnTo>
                      <a:pt x="310009" y="1931601"/>
                    </a:lnTo>
                    <a:lnTo>
                      <a:pt x="316815" y="1915173"/>
                    </a:lnTo>
                    <a:cubicBezTo>
                      <a:pt x="321479" y="1910507"/>
                      <a:pt x="327923" y="1907622"/>
                      <a:pt x="335040" y="1907622"/>
                    </a:cubicBezTo>
                    <a:lnTo>
                      <a:pt x="380242" y="1907623"/>
                    </a:lnTo>
                    <a:cubicBezTo>
                      <a:pt x="387360" y="1907622"/>
                      <a:pt x="393804" y="1910507"/>
                      <a:pt x="398468" y="1915173"/>
                    </a:cubicBezTo>
                    <a:lnTo>
                      <a:pt x="404300" y="1929251"/>
                    </a:lnTo>
                    <a:lnTo>
                      <a:pt x="410132" y="1915173"/>
                    </a:lnTo>
                    <a:cubicBezTo>
                      <a:pt x="414796" y="1910508"/>
                      <a:pt x="421240" y="1907622"/>
                      <a:pt x="428357" y="1907623"/>
                    </a:cubicBezTo>
                    <a:lnTo>
                      <a:pt x="473559" y="1907623"/>
                    </a:lnTo>
                    <a:cubicBezTo>
                      <a:pt x="480677" y="1907622"/>
                      <a:pt x="487121" y="1910508"/>
                      <a:pt x="491786" y="1915172"/>
                    </a:cubicBezTo>
                    <a:lnTo>
                      <a:pt x="499334" y="1933396"/>
                    </a:lnTo>
                    <a:lnTo>
                      <a:pt x="506883" y="1915172"/>
                    </a:lnTo>
                    <a:cubicBezTo>
                      <a:pt x="511547" y="1910507"/>
                      <a:pt x="517990" y="1907623"/>
                      <a:pt x="525108" y="1907623"/>
                    </a:cubicBezTo>
                    <a:lnTo>
                      <a:pt x="570311" y="1907622"/>
                    </a:lnTo>
                    <a:cubicBezTo>
                      <a:pt x="577429" y="1907623"/>
                      <a:pt x="583872" y="1910507"/>
                      <a:pt x="588537" y="1915172"/>
                    </a:cubicBezTo>
                    <a:lnTo>
                      <a:pt x="594665" y="1929966"/>
                    </a:lnTo>
                    <a:lnTo>
                      <a:pt x="613098" y="1917418"/>
                    </a:lnTo>
                    <a:cubicBezTo>
                      <a:pt x="618045" y="1911303"/>
                      <a:pt x="621206" y="1902971"/>
                      <a:pt x="621506" y="1891091"/>
                    </a:cubicBezTo>
                    <a:cubicBezTo>
                      <a:pt x="622710" y="1843571"/>
                      <a:pt x="574428" y="1798876"/>
                      <a:pt x="536042" y="1807911"/>
                    </a:cubicBezTo>
                    <a:lnTo>
                      <a:pt x="513354" y="1817144"/>
                    </a:lnTo>
                    <a:lnTo>
                      <a:pt x="518807" y="1837494"/>
                    </a:lnTo>
                    <a:cubicBezTo>
                      <a:pt x="522108" y="1849812"/>
                      <a:pt x="514798" y="1862474"/>
                      <a:pt x="502479" y="1865775"/>
                    </a:cubicBezTo>
                    <a:lnTo>
                      <a:pt x="400447" y="1893113"/>
                    </a:lnTo>
                    <a:cubicBezTo>
                      <a:pt x="388128" y="1896415"/>
                      <a:pt x="375467" y="1889105"/>
                      <a:pt x="372166" y="1876786"/>
                    </a:cubicBezTo>
                    <a:lnTo>
                      <a:pt x="363732" y="1845311"/>
                    </a:lnTo>
                    <a:lnTo>
                      <a:pt x="363588" y="1846409"/>
                    </a:lnTo>
                    <a:cubicBezTo>
                      <a:pt x="360557" y="1851658"/>
                      <a:pt x="355524" y="1855751"/>
                      <a:pt x="349207" y="1857444"/>
                    </a:cubicBezTo>
                    <a:lnTo>
                      <a:pt x="244556" y="1885485"/>
                    </a:lnTo>
                    <a:cubicBezTo>
                      <a:pt x="231921" y="1888871"/>
                      <a:pt x="218934" y="1881372"/>
                      <a:pt x="215549" y="1868738"/>
                    </a:cubicBezTo>
                    <a:lnTo>
                      <a:pt x="183306" y="1748405"/>
                    </a:lnTo>
                    <a:lnTo>
                      <a:pt x="163597" y="1736563"/>
                    </a:lnTo>
                    <a:lnTo>
                      <a:pt x="113002" y="1704536"/>
                    </a:lnTo>
                    <a:cubicBezTo>
                      <a:pt x="27929" y="1637749"/>
                      <a:pt x="-16263" y="1564157"/>
                      <a:pt x="5507" y="1509124"/>
                    </a:cubicBezTo>
                    <a:cubicBezTo>
                      <a:pt x="22922" y="1465096"/>
                      <a:pt x="79254" y="1441283"/>
                      <a:pt x="156253" y="1438373"/>
                    </a:cubicBezTo>
                    <a:cubicBezTo>
                      <a:pt x="214002" y="1436191"/>
                      <a:pt x="283375" y="1445769"/>
                      <a:pt x="356674" y="1467393"/>
                    </a:cubicBezTo>
                    <a:lnTo>
                      <a:pt x="376902" y="1474376"/>
                    </a:lnTo>
                    <a:lnTo>
                      <a:pt x="383237" y="1460742"/>
                    </a:lnTo>
                    <a:cubicBezTo>
                      <a:pt x="431745" y="1384124"/>
                      <a:pt x="545307" y="1330365"/>
                      <a:pt x="677664" y="1330365"/>
                    </a:cubicBezTo>
                    <a:cubicBezTo>
                      <a:pt x="765903" y="1330364"/>
                      <a:pt x="845787" y="1354258"/>
                      <a:pt x="903612" y="1392888"/>
                    </a:cubicBezTo>
                    <a:lnTo>
                      <a:pt x="905982" y="1394808"/>
                    </a:lnTo>
                    <a:lnTo>
                      <a:pt x="953336" y="1391191"/>
                    </a:lnTo>
                    <a:lnTo>
                      <a:pt x="999337" y="1346466"/>
                    </a:lnTo>
                    <a:lnTo>
                      <a:pt x="988171" y="1336294"/>
                    </a:lnTo>
                    <a:cubicBezTo>
                      <a:pt x="899186" y="1247308"/>
                      <a:pt x="853853" y="1148367"/>
                      <a:pt x="886917" y="1115303"/>
                    </a:cubicBezTo>
                    <a:cubicBezTo>
                      <a:pt x="911716" y="1090504"/>
                      <a:pt x="973570" y="1109805"/>
                      <a:pt x="1040487" y="1158545"/>
                    </a:cubicBezTo>
                    <a:lnTo>
                      <a:pt x="1054688" y="1170765"/>
                    </a:lnTo>
                    <a:lnTo>
                      <a:pt x="1021534" y="1132255"/>
                    </a:lnTo>
                    <a:cubicBezTo>
                      <a:pt x="972758" y="1065372"/>
                      <a:pt x="953376" y="1003601"/>
                      <a:pt x="978079" y="978897"/>
                    </a:cubicBezTo>
                    <a:cubicBezTo>
                      <a:pt x="986314" y="970662"/>
                      <a:pt x="998667" y="967327"/>
                      <a:pt x="1013955" y="968344"/>
                    </a:cubicBezTo>
                    <a:cubicBezTo>
                      <a:pt x="1048354" y="970635"/>
                      <a:pt x="1097611" y="994970"/>
                      <a:pt x="1148246" y="1035149"/>
                    </a:cubicBezTo>
                    <a:lnTo>
                      <a:pt x="1161695" y="1047173"/>
                    </a:lnTo>
                    <a:lnTo>
                      <a:pt x="1163378" y="1038785"/>
                    </a:lnTo>
                    <a:lnTo>
                      <a:pt x="1104763" y="1003730"/>
                    </a:lnTo>
                    <a:cubicBezTo>
                      <a:pt x="1040530" y="959776"/>
                      <a:pt x="1002394" y="915706"/>
                      <a:pt x="1013935" y="893687"/>
                    </a:cubicBezTo>
                    <a:cubicBezTo>
                      <a:pt x="1017782" y="886348"/>
                      <a:pt x="1026784" y="882153"/>
                      <a:pt x="1039770" y="880853"/>
                    </a:cubicBezTo>
                    <a:cubicBezTo>
                      <a:pt x="1068988" y="877927"/>
                      <a:pt x="1118372" y="889651"/>
                      <a:pt x="1174569" y="913168"/>
                    </a:cubicBezTo>
                    <a:lnTo>
                      <a:pt x="1180147" y="915798"/>
                    </a:lnTo>
                    <a:lnTo>
                      <a:pt x="1180162" y="915301"/>
                    </a:lnTo>
                    <a:lnTo>
                      <a:pt x="1165511" y="908262"/>
                    </a:lnTo>
                    <a:cubicBezTo>
                      <a:pt x="1060164" y="853046"/>
                      <a:pt x="987237" y="784484"/>
                      <a:pt x="1002626" y="755126"/>
                    </a:cubicBezTo>
                    <a:cubicBezTo>
                      <a:pt x="1010319" y="740447"/>
                      <a:pt x="1038635" y="738349"/>
                      <a:pt x="1078195" y="746821"/>
                    </a:cubicBezTo>
                    <a:lnTo>
                      <a:pt x="1136930" y="764801"/>
                    </a:lnTo>
                    <a:lnTo>
                      <a:pt x="1084038" y="723025"/>
                    </a:lnTo>
                    <a:cubicBezTo>
                      <a:pt x="1054561" y="695313"/>
                      <a:pt x="1040176" y="670834"/>
                      <a:pt x="1047870" y="656154"/>
                    </a:cubicBezTo>
                    <a:cubicBezTo>
                      <a:pt x="1051717" y="648815"/>
                      <a:pt x="1060719" y="644621"/>
                      <a:pt x="1073705" y="643320"/>
                    </a:cubicBezTo>
                    <a:cubicBezTo>
                      <a:pt x="1083444" y="642344"/>
                      <a:pt x="1095424" y="642997"/>
                      <a:pt x="1109150" y="645172"/>
                    </a:cubicBezTo>
                    <a:lnTo>
                      <a:pt x="1135109" y="651381"/>
                    </a:lnTo>
                    <a:lnTo>
                      <a:pt x="1132045" y="642448"/>
                    </a:lnTo>
                    <a:lnTo>
                      <a:pt x="1122538" y="627504"/>
                    </a:lnTo>
                    <a:lnTo>
                      <a:pt x="1096623" y="619488"/>
                    </a:lnTo>
                    <a:cubicBezTo>
                      <a:pt x="1038068" y="593795"/>
                      <a:pt x="972985" y="548949"/>
                      <a:pt x="913602" y="539228"/>
                    </a:cubicBezTo>
                    <a:cubicBezTo>
                      <a:pt x="834425" y="526268"/>
                      <a:pt x="742758" y="553366"/>
                      <a:pt x="685967" y="592955"/>
                    </a:cubicBezTo>
                    <a:cubicBezTo>
                      <a:pt x="629176" y="632544"/>
                      <a:pt x="618101" y="689571"/>
                      <a:pt x="598307" y="691928"/>
                    </a:cubicBezTo>
                    <a:cubicBezTo>
                      <a:pt x="578513" y="694284"/>
                      <a:pt x="567201" y="645269"/>
                      <a:pt x="567201" y="607094"/>
                    </a:cubicBezTo>
                    <a:cubicBezTo>
                      <a:pt x="567200" y="568920"/>
                      <a:pt x="598071" y="542999"/>
                      <a:pt x="615273" y="522262"/>
                    </a:cubicBezTo>
                    <a:cubicBezTo>
                      <a:pt x="632476" y="501525"/>
                      <a:pt x="667587" y="494691"/>
                      <a:pt x="670414" y="482673"/>
                    </a:cubicBezTo>
                    <a:cubicBezTo>
                      <a:pt x="673242" y="470655"/>
                      <a:pt x="627762" y="462643"/>
                      <a:pt x="632239" y="450153"/>
                    </a:cubicBezTo>
                    <a:cubicBezTo>
                      <a:pt x="636717" y="437664"/>
                      <a:pt x="664523" y="416220"/>
                      <a:pt x="697278" y="407737"/>
                    </a:cubicBezTo>
                    <a:cubicBezTo>
                      <a:pt x="730033" y="399253"/>
                      <a:pt x="767736" y="417163"/>
                      <a:pt x="777869" y="407737"/>
                    </a:cubicBezTo>
                    <a:cubicBezTo>
                      <a:pt x="788002" y="398311"/>
                      <a:pt x="735689" y="361786"/>
                      <a:pt x="758075" y="351182"/>
                    </a:cubicBezTo>
                    <a:cubicBezTo>
                      <a:pt x="780462" y="340578"/>
                      <a:pt x="810625" y="341049"/>
                      <a:pt x="852806" y="344112"/>
                    </a:cubicBezTo>
                    <a:cubicBezTo>
                      <a:pt x="894987" y="347175"/>
                      <a:pt x="832304" y="302167"/>
                      <a:pt x="858461" y="276246"/>
                    </a:cubicBezTo>
                    <a:cubicBezTo>
                      <a:pt x="884618" y="250325"/>
                      <a:pt x="914309" y="261871"/>
                      <a:pt x="941880" y="264935"/>
                    </a:cubicBezTo>
                    <a:cubicBezTo>
                      <a:pt x="969450" y="267998"/>
                      <a:pt x="1020351" y="307586"/>
                      <a:pt x="1023886" y="294626"/>
                    </a:cubicBezTo>
                    <a:cubicBezTo>
                      <a:pt x="1027420" y="281665"/>
                      <a:pt x="929627" y="217098"/>
                      <a:pt x="963088" y="187171"/>
                    </a:cubicBezTo>
                    <a:cubicBezTo>
                      <a:pt x="996550" y="157244"/>
                      <a:pt x="1035668" y="164550"/>
                      <a:pt x="1080441" y="182930"/>
                    </a:cubicBezTo>
                    <a:cubicBezTo>
                      <a:pt x="1125214" y="201309"/>
                      <a:pt x="1172343" y="242312"/>
                      <a:pt x="1206276" y="238071"/>
                    </a:cubicBezTo>
                    <a:cubicBezTo>
                      <a:pt x="1240210" y="233829"/>
                      <a:pt x="1261889" y="181515"/>
                      <a:pt x="1284040" y="157479"/>
                    </a:cubicBezTo>
                    <a:cubicBezTo>
                      <a:pt x="1306191" y="133443"/>
                      <a:pt x="1323629" y="107051"/>
                      <a:pt x="1339182" y="93855"/>
                    </a:cubicBezTo>
                    <a:cubicBezTo>
                      <a:pt x="1354735" y="80658"/>
                      <a:pt x="1368402" y="69347"/>
                      <a:pt x="1377356" y="78302"/>
                    </a:cubicBezTo>
                    <a:cubicBezTo>
                      <a:pt x="1386311" y="87256"/>
                      <a:pt x="1382305" y="149231"/>
                      <a:pt x="1392909" y="147582"/>
                    </a:cubicBezTo>
                    <a:cubicBezTo>
                      <a:pt x="1403513" y="145933"/>
                      <a:pt x="1424957" y="85843"/>
                      <a:pt x="1440981" y="68405"/>
                    </a:cubicBezTo>
                    <a:cubicBezTo>
                      <a:pt x="1457006" y="50966"/>
                      <a:pt x="1477978" y="37299"/>
                      <a:pt x="1489053" y="42955"/>
                    </a:cubicBezTo>
                    <a:cubicBezTo>
                      <a:pt x="1500129" y="48610"/>
                      <a:pt x="1494944" y="102809"/>
                      <a:pt x="1507434" y="102338"/>
                    </a:cubicBezTo>
                    <a:cubicBezTo>
                      <a:pt x="1519923" y="101866"/>
                      <a:pt x="1540660" y="57093"/>
                      <a:pt x="1563989" y="40127"/>
                    </a:cubicBezTo>
                    <a:cubicBezTo>
                      <a:pt x="1587318" y="23160"/>
                      <a:pt x="1629499" y="-4175"/>
                      <a:pt x="1647408" y="538"/>
                    </a:cubicBezTo>
                    <a:close/>
                  </a:path>
                </a:pathLst>
              </a:cu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2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490" name="グループ化 489">
                <a:extLst>
                  <a:ext uri="{FF2B5EF4-FFF2-40B4-BE49-F238E27FC236}">
                    <a16:creationId xmlns:a16="http://schemas.microsoft.com/office/drawing/2014/main" id="{C7775230-32C4-4C87-AD37-B300127E5EA1}"/>
                  </a:ext>
                </a:extLst>
              </p:cNvPr>
              <p:cNvGrpSpPr/>
              <p:nvPr/>
            </p:nvGrpSpPr>
            <p:grpSpPr>
              <a:xfrm>
                <a:off x="5648056" y="4074965"/>
                <a:ext cx="337918" cy="173235"/>
                <a:chOff x="4528920" y="3686176"/>
                <a:chExt cx="569118" cy="291760"/>
              </a:xfrm>
              <a:grpFill/>
            </p:grpSpPr>
            <p:sp>
              <p:nvSpPr>
                <p:cNvPr id="493" name="楕円 492">
                  <a:extLst>
                    <a:ext uri="{FF2B5EF4-FFF2-40B4-BE49-F238E27FC236}">
                      <a16:creationId xmlns:a16="http://schemas.microsoft.com/office/drawing/2014/main" id="{68892F42-3A5F-4FD8-A90C-3160854FD828}"/>
                    </a:ext>
                  </a:extLst>
                </p:cNvPr>
                <p:cNvSpPr/>
                <p:nvPr/>
              </p:nvSpPr>
              <p:spPr>
                <a:xfrm>
                  <a:off x="4528920" y="3686176"/>
                  <a:ext cx="569118" cy="291760"/>
                </a:xfrm>
                <a:prstGeom prst="ellipse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2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94" name="楕円 493">
                  <a:extLst>
                    <a:ext uri="{FF2B5EF4-FFF2-40B4-BE49-F238E27FC236}">
                      <a16:creationId xmlns:a16="http://schemas.microsoft.com/office/drawing/2014/main" id="{325E49E1-E16D-4F44-BD23-6F1ACBD15658}"/>
                    </a:ext>
                  </a:extLst>
                </p:cNvPr>
                <p:cNvSpPr/>
                <p:nvPr/>
              </p:nvSpPr>
              <p:spPr>
                <a:xfrm>
                  <a:off x="4605338" y="3775977"/>
                  <a:ext cx="148828" cy="148828"/>
                </a:xfrm>
                <a:prstGeom prst="ellipse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2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491" name="フリーフォーム: 図形 490">
                <a:extLst>
                  <a:ext uri="{FF2B5EF4-FFF2-40B4-BE49-F238E27FC236}">
                    <a16:creationId xmlns:a16="http://schemas.microsoft.com/office/drawing/2014/main" id="{F4F20D74-F321-44C1-A8C3-07B53AD01ABB}"/>
                  </a:ext>
                </a:extLst>
              </p:cNvPr>
              <p:cNvSpPr/>
              <p:nvPr/>
            </p:nvSpPr>
            <p:spPr>
              <a:xfrm>
                <a:off x="6188289" y="3729850"/>
                <a:ext cx="999911" cy="724536"/>
              </a:xfrm>
              <a:custGeom>
                <a:avLst/>
                <a:gdLst>
                  <a:gd name="connsiteX0" fmla="*/ 763498 w 999911"/>
                  <a:gd name="connsiteY0" fmla="*/ 122 h 724536"/>
                  <a:gd name="connsiteX1" fmla="*/ 774809 w 999911"/>
                  <a:gd name="connsiteY1" fmla="*/ 150936 h 724536"/>
                  <a:gd name="connsiteX2" fmla="*/ 901116 w 999911"/>
                  <a:gd name="connsiteY2" fmla="*/ 28400 h 724536"/>
                  <a:gd name="connsiteX3" fmla="*/ 999145 w 999911"/>
                  <a:gd name="connsiteY3" fmla="*/ 34055 h 724536"/>
                  <a:gd name="connsiteX4" fmla="*/ 944475 w 999911"/>
                  <a:gd name="connsiteY4" fmla="*/ 124544 h 724536"/>
                  <a:gd name="connsiteX5" fmla="*/ 903001 w 999911"/>
                  <a:gd name="connsiteY5" fmla="*/ 237655 h 724536"/>
                  <a:gd name="connsiteX6" fmla="*/ 620224 w 999911"/>
                  <a:gd name="connsiteY6" fmla="*/ 435599 h 724536"/>
                  <a:gd name="connsiteX7" fmla="*/ 318007 w 999911"/>
                  <a:gd name="connsiteY7" fmla="*/ 530638 h 724536"/>
                  <a:gd name="connsiteX8" fmla="*/ 280388 w 999911"/>
                  <a:gd name="connsiteY8" fmla="*/ 537715 h 724536"/>
                  <a:gd name="connsiteX9" fmla="*/ 288938 w 999911"/>
                  <a:gd name="connsiteY9" fmla="*/ 580067 h 724536"/>
                  <a:gd name="connsiteX10" fmla="*/ 144469 w 999911"/>
                  <a:gd name="connsiteY10" fmla="*/ 724536 h 724536"/>
                  <a:gd name="connsiteX11" fmla="*/ 0 w 999911"/>
                  <a:gd name="connsiteY11" fmla="*/ 580067 h 724536"/>
                  <a:gd name="connsiteX12" fmla="*/ 88235 w 999911"/>
                  <a:gd name="connsiteY12" fmla="*/ 446951 h 724536"/>
                  <a:gd name="connsiteX13" fmla="*/ 136050 w 999911"/>
                  <a:gd name="connsiteY13" fmla="*/ 437298 h 724536"/>
                  <a:gd name="connsiteX14" fmla="*/ 133966 w 999911"/>
                  <a:gd name="connsiteY14" fmla="*/ 433463 h 724536"/>
                  <a:gd name="connsiteX15" fmla="*/ 90489 w 999911"/>
                  <a:gd name="connsiteY15" fmla="*/ 290440 h 724536"/>
                  <a:gd name="connsiteX16" fmla="*/ 154585 w 999911"/>
                  <a:gd name="connsiteY16" fmla="*/ 126429 h 724536"/>
                  <a:gd name="connsiteX17" fmla="*/ 197944 w 999911"/>
                  <a:gd name="connsiteY17" fmla="*/ 182984 h 724536"/>
                  <a:gd name="connsiteX18" fmla="*/ 299744 w 999911"/>
                  <a:gd name="connsiteY18" fmla="*/ 60448 h 724536"/>
                  <a:gd name="connsiteX19" fmla="*/ 309170 w 999911"/>
                  <a:gd name="connsiteY19" fmla="*/ 169788 h 724536"/>
                  <a:gd name="connsiteX20" fmla="*/ 403429 w 999911"/>
                  <a:gd name="connsiteY20" fmla="*/ 45366 h 724536"/>
                  <a:gd name="connsiteX21" fmla="*/ 410970 w 999911"/>
                  <a:gd name="connsiteY21" fmla="*/ 181099 h 724536"/>
                  <a:gd name="connsiteX22" fmla="*/ 563669 w 999911"/>
                  <a:gd name="connsiteY22" fmla="*/ 34055 h 724536"/>
                  <a:gd name="connsiteX23" fmla="*/ 574980 w 999911"/>
                  <a:gd name="connsiteY23" fmla="*/ 181099 h 724536"/>
                  <a:gd name="connsiteX24" fmla="*/ 763498 w 999911"/>
                  <a:gd name="connsiteY24" fmla="*/ 122 h 7245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999911" h="724536">
                    <a:moveTo>
                      <a:pt x="763498" y="122"/>
                    </a:moveTo>
                    <a:cubicBezTo>
                      <a:pt x="823667" y="-4905"/>
                      <a:pt x="751873" y="146223"/>
                      <a:pt x="774809" y="150936"/>
                    </a:cubicBezTo>
                    <a:cubicBezTo>
                      <a:pt x="797745" y="155649"/>
                      <a:pt x="863727" y="47880"/>
                      <a:pt x="901116" y="28400"/>
                    </a:cubicBezTo>
                    <a:cubicBezTo>
                      <a:pt x="938505" y="8920"/>
                      <a:pt x="991919" y="18031"/>
                      <a:pt x="999145" y="34055"/>
                    </a:cubicBezTo>
                    <a:cubicBezTo>
                      <a:pt x="1006372" y="50079"/>
                      <a:pt x="960499" y="90611"/>
                      <a:pt x="944475" y="124544"/>
                    </a:cubicBezTo>
                    <a:cubicBezTo>
                      <a:pt x="928451" y="158477"/>
                      <a:pt x="957043" y="185813"/>
                      <a:pt x="903001" y="237655"/>
                    </a:cubicBezTo>
                    <a:cubicBezTo>
                      <a:pt x="848959" y="289497"/>
                      <a:pt x="730508" y="384699"/>
                      <a:pt x="620224" y="435599"/>
                    </a:cubicBezTo>
                    <a:cubicBezTo>
                      <a:pt x="537512" y="473774"/>
                      <a:pt x="409732" y="511419"/>
                      <a:pt x="318007" y="530638"/>
                    </a:cubicBezTo>
                    <a:lnTo>
                      <a:pt x="280388" y="537715"/>
                    </a:lnTo>
                    <a:lnTo>
                      <a:pt x="288938" y="580067"/>
                    </a:lnTo>
                    <a:cubicBezTo>
                      <a:pt x="288938" y="659855"/>
                      <a:pt x="224257" y="724536"/>
                      <a:pt x="144469" y="724536"/>
                    </a:cubicBezTo>
                    <a:cubicBezTo>
                      <a:pt x="64681" y="724536"/>
                      <a:pt x="0" y="659855"/>
                      <a:pt x="0" y="580067"/>
                    </a:cubicBezTo>
                    <a:cubicBezTo>
                      <a:pt x="0" y="520226"/>
                      <a:pt x="36383" y="468883"/>
                      <a:pt x="88235" y="446951"/>
                    </a:cubicBezTo>
                    <a:lnTo>
                      <a:pt x="136050" y="437298"/>
                    </a:lnTo>
                    <a:lnTo>
                      <a:pt x="133966" y="433463"/>
                    </a:lnTo>
                    <a:cubicBezTo>
                      <a:pt x="112405" y="390118"/>
                      <a:pt x="90489" y="333563"/>
                      <a:pt x="90489" y="290440"/>
                    </a:cubicBezTo>
                    <a:cubicBezTo>
                      <a:pt x="90489" y="232942"/>
                      <a:pt x="110284" y="153764"/>
                      <a:pt x="154585" y="126429"/>
                    </a:cubicBezTo>
                    <a:cubicBezTo>
                      <a:pt x="198887" y="99094"/>
                      <a:pt x="158670" y="193981"/>
                      <a:pt x="197944" y="182984"/>
                    </a:cubicBezTo>
                    <a:cubicBezTo>
                      <a:pt x="237219" y="171987"/>
                      <a:pt x="260469" y="70188"/>
                      <a:pt x="299744" y="60448"/>
                    </a:cubicBezTo>
                    <a:cubicBezTo>
                      <a:pt x="339019" y="50708"/>
                      <a:pt x="278693" y="174187"/>
                      <a:pt x="309170" y="169788"/>
                    </a:cubicBezTo>
                    <a:cubicBezTo>
                      <a:pt x="339647" y="165390"/>
                      <a:pt x="363840" y="43481"/>
                      <a:pt x="403429" y="45366"/>
                    </a:cubicBezTo>
                    <a:cubicBezTo>
                      <a:pt x="443018" y="47252"/>
                      <a:pt x="374837" y="186755"/>
                      <a:pt x="410970" y="181099"/>
                    </a:cubicBezTo>
                    <a:cubicBezTo>
                      <a:pt x="447102" y="175444"/>
                      <a:pt x="510885" y="39711"/>
                      <a:pt x="563669" y="34055"/>
                    </a:cubicBezTo>
                    <a:cubicBezTo>
                      <a:pt x="616453" y="28400"/>
                      <a:pt x="532249" y="186755"/>
                      <a:pt x="574980" y="181099"/>
                    </a:cubicBezTo>
                    <a:cubicBezTo>
                      <a:pt x="617711" y="175444"/>
                      <a:pt x="703329" y="5150"/>
                      <a:pt x="763498" y="122"/>
                    </a:cubicBezTo>
                    <a:close/>
                  </a:path>
                </a:pathLst>
              </a:cu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2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92" name="フリーフォーム: 図形 491">
                <a:extLst>
                  <a:ext uri="{FF2B5EF4-FFF2-40B4-BE49-F238E27FC236}">
                    <a16:creationId xmlns:a16="http://schemas.microsoft.com/office/drawing/2014/main" id="{149EF275-4107-41B0-B861-8BDC9E49A164}"/>
                  </a:ext>
                </a:extLst>
              </p:cNvPr>
              <p:cNvSpPr/>
              <p:nvPr/>
            </p:nvSpPr>
            <p:spPr>
              <a:xfrm>
                <a:off x="6337373" y="2753388"/>
                <a:ext cx="494238" cy="724993"/>
              </a:xfrm>
              <a:custGeom>
                <a:avLst/>
                <a:gdLst>
                  <a:gd name="connsiteX0" fmla="*/ 448989 w 494238"/>
                  <a:gd name="connsiteY0" fmla="*/ 1004 h 724993"/>
                  <a:gd name="connsiteX1" fmla="*/ 492820 w 494238"/>
                  <a:gd name="connsiteY1" fmla="*/ 176326 h 724993"/>
                  <a:gd name="connsiteX2" fmla="*/ 407987 w 494238"/>
                  <a:gd name="connsiteY2" fmla="*/ 385581 h 724993"/>
                  <a:gd name="connsiteX3" fmla="*/ 323418 w 494238"/>
                  <a:gd name="connsiteY3" fmla="*/ 486762 h 724993"/>
                  <a:gd name="connsiteX4" fmla="*/ 286056 w 494238"/>
                  <a:gd name="connsiteY4" fmla="*/ 523215 h 724993"/>
                  <a:gd name="connsiteX5" fmla="*/ 308210 w 494238"/>
                  <a:gd name="connsiteY5" fmla="*/ 556073 h 724993"/>
                  <a:gd name="connsiteX6" fmla="*/ 317765 w 494238"/>
                  <a:gd name="connsiteY6" fmla="*/ 603402 h 724993"/>
                  <a:gd name="connsiteX7" fmla="*/ 196174 w 494238"/>
                  <a:gd name="connsiteY7" fmla="*/ 724993 h 724993"/>
                  <a:gd name="connsiteX8" fmla="*/ 74583 w 494238"/>
                  <a:gd name="connsiteY8" fmla="*/ 603402 h 724993"/>
                  <a:gd name="connsiteX9" fmla="*/ 110196 w 494238"/>
                  <a:gd name="connsiteY9" fmla="*/ 517424 h 724993"/>
                  <a:gd name="connsiteX10" fmla="*/ 124510 w 494238"/>
                  <a:gd name="connsiteY10" fmla="*/ 507774 h 724993"/>
                  <a:gd name="connsiteX11" fmla="*/ 99583 w 494238"/>
                  <a:gd name="connsiteY11" fmla="*/ 484730 h 724993"/>
                  <a:gd name="connsiteX12" fmla="*/ 17754 w 494238"/>
                  <a:gd name="connsiteY12" fmla="*/ 392650 h 724993"/>
                  <a:gd name="connsiteX13" fmla="*/ 23409 w 494238"/>
                  <a:gd name="connsiteY13" fmla="*/ 289437 h 724993"/>
                  <a:gd name="connsiteX14" fmla="*/ 84206 w 494238"/>
                  <a:gd name="connsiteY14" fmla="*/ 347406 h 724993"/>
                  <a:gd name="connsiteX15" fmla="*/ 91276 w 494238"/>
                  <a:gd name="connsiteY15" fmla="*/ 211672 h 724993"/>
                  <a:gd name="connsiteX16" fmla="*/ 154901 w 494238"/>
                  <a:gd name="connsiteY16" fmla="*/ 255504 h 724993"/>
                  <a:gd name="connsiteX17" fmla="*/ 181765 w 494238"/>
                  <a:gd name="connsiteY17" fmla="*/ 160773 h 724993"/>
                  <a:gd name="connsiteX18" fmla="*/ 232665 w 494238"/>
                  <a:gd name="connsiteY18" fmla="*/ 217329 h 724993"/>
                  <a:gd name="connsiteX19" fmla="*/ 260943 w 494238"/>
                  <a:gd name="connsiteY19" fmla="*/ 115529 h 724993"/>
                  <a:gd name="connsiteX20" fmla="*/ 306187 w 494238"/>
                  <a:gd name="connsiteY20" fmla="*/ 172084 h 724993"/>
                  <a:gd name="connsiteX21" fmla="*/ 331636 w 494238"/>
                  <a:gd name="connsiteY21" fmla="*/ 71698 h 724993"/>
                  <a:gd name="connsiteX22" fmla="*/ 400917 w 494238"/>
                  <a:gd name="connsiteY22" fmla="*/ 129667 h 724993"/>
                  <a:gd name="connsiteX23" fmla="*/ 448989 w 494238"/>
                  <a:gd name="connsiteY23" fmla="*/ 1004 h 7249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494238" h="724993">
                    <a:moveTo>
                      <a:pt x="448989" y="1004"/>
                    </a:moveTo>
                    <a:cubicBezTo>
                      <a:pt x="481273" y="-12428"/>
                      <a:pt x="499653" y="112230"/>
                      <a:pt x="492820" y="176326"/>
                    </a:cubicBezTo>
                    <a:cubicBezTo>
                      <a:pt x="485986" y="240422"/>
                      <a:pt x="449696" y="321249"/>
                      <a:pt x="407987" y="385581"/>
                    </a:cubicBezTo>
                    <a:cubicBezTo>
                      <a:pt x="387132" y="417747"/>
                      <a:pt x="354966" y="454390"/>
                      <a:pt x="323418" y="486762"/>
                    </a:cubicBezTo>
                    <a:lnTo>
                      <a:pt x="286056" y="523215"/>
                    </a:lnTo>
                    <a:lnTo>
                      <a:pt x="308210" y="556073"/>
                    </a:lnTo>
                    <a:cubicBezTo>
                      <a:pt x="314363" y="570620"/>
                      <a:pt x="317765" y="586614"/>
                      <a:pt x="317765" y="603402"/>
                    </a:cubicBezTo>
                    <a:cubicBezTo>
                      <a:pt x="317765" y="670555"/>
                      <a:pt x="263327" y="724993"/>
                      <a:pt x="196174" y="724993"/>
                    </a:cubicBezTo>
                    <a:cubicBezTo>
                      <a:pt x="129021" y="724993"/>
                      <a:pt x="74583" y="670555"/>
                      <a:pt x="74583" y="603402"/>
                    </a:cubicBezTo>
                    <a:cubicBezTo>
                      <a:pt x="74583" y="569826"/>
                      <a:pt x="88193" y="539428"/>
                      <a:pt x="110196" y="517424"/>
                    </a:cubicBezTo>
                    <a:lnTo>
                      <a:pt x="124510" y="507774"/>
                    </a:lnTo>
                    <a:lnTo>
                      <a:pt x="99583" y="484730"/>
                    </a:lnTo>
                    <a:cubicBezTo>
                      <a:pt x="64942" y="451209"/>
                      <a:pt x="31539" y="415508"/>
                      <a:pt x="17754" y="392650"/>
                    </a:cubicBezTo>
                    <a:cubicBezTo>
                      <a:pt x="-9817" y="346935"/>
                      <a:pt x="-3220" y="294150"/>
                      <a:pt x="23409" y="289437"/>
                    </a:cubicBezTo>
                    <a:cubicBezTo>
                      <a:pt x="50038" y="284724"/>
                      <a:pt x="72895" y="360367"/>
                      <a:pt x="84206" y="347406"/>
                    </a:cubicBezTo>
                    <a:cubicBezTo>
                      <a:pt x="95517" y="334445"/>
                      <a:pt x="58285" y="224162"/>
                      <a:pt x="91276" y="211672"/>
                    </a:cubicBezTo>
                    <a:cubicBezTo>
                      <a:pt x="124267" y="199183"/>
                      <a:pt x="139820" y="263987"/>
                      <a:pt x="154901" y="255504"/>
                    </a:cubicBezTo>
                    <a:cubicBezTo>
                      <a:pt x="169982" y="247021"/>
                      <a:pt x="165977" y="174205"/>
                      <a:pt x="181765" y="160773"/>
                    </a:cubicBezTo>
                    <a:cubicBezTo>
                      <a:pt x="197553" y="147341"/>
                      <a:pt x="219469" y="224869"/>
                      <a:pt x="232665" y="217329"/>
                    </a:cubicBezTo>
                    <a:cubicBezTo>
                      <a:pt x="245861" y="209788"/>
                      <a:pt x="248689" y="123070"/>
                      <a:pt x="260943" y="115529"/>
                    </a:cubicBezTo>
                    <a:cubicBezTo>
                      <a:pt x="273196" y="107988"/>
                      <a:pt x="294404" y="179389"/>
                      <a:pt x="306187" y="172084"/>
                    </a:cubicBezTo>
                    <a:cubicBezTo>
                      <a:pt x="317969" y="164779"/>
                      <a:pt x="311607" y="88665"/>
                      <a:pt x="331636" y="71698"/>
                    </a:cubicBezTo>
                    <a:cubicBezTo>
                      <a:pt x="351666" y="54732"/>
                      <a:pt x="368633" y="144277"/>
                      <a:pt x="400917" y="129667"/>
                    </a:cubicBezTo>
                    <a:cubicBezTo>
                      <a:pt x="433201" y="115057"/>
                      <a:pt x="416705" y="14436"/>
                      <a:pt x="448989" y="1004"/>
                    </a:cubicBezTo>
                    <a:close/>
                  </a:path>
                </a:pathLst>
              </a:cu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2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488" name="フリーフォーム: 図形 487">
              <a:extLst>
                <a:ext uri="{FF2B5EF4-FFF2-40B4-BE49-F238E27FC236}">
                  <a16:creationId xmlns:a16="http://schemas.microsoft.com/office/drawing/2014/main" id="{11C08797-AA7D-44F6-B4E0-90574B310393}"/>
                </a:ext>
              </a:extLst>
            </p:cNvPr>
            <p:cNvSpPr/>
            <p:nvPr/>
          </p:nvSpPr>
          <p:spPr bwMode="auto">
            <a:xfrm>
              <a:off x="1621415" y="1548500"/>
              <a:ext cx="1674412" cy="417217"/>
            </a:xfrm>
            <a:custGeom>
              <a:avLst/>
              <a:gdLst>
                <a:gd name="connsiteX0" fmla="*/ 418713 w 1674412"/>
                <a:gd name="connsiteY0" fmla="*/ 0 h 417217"/>
                <a:gd name="connsiteX1" fmla="*/ 1255699 w 1674412"/>
                <a:gd name="connsiteY1" fmla="*/ 0 h 417217"/>
                <a:gd name="connsiteX2" fmla="*/ 1337239 w 1674412"/>
                <a:gd name="connsiteY2" fmla="*/ 275602 h 417217"/>
                <a:gd name="connsiteX3" fmla="*/ 1390228 w 1674412"/>
                <a:gd name="connsiteY3" fmla="*/ 275602 h 417217"/>
                <a:gd name="connsiteX4" fmla="*/ 1674412 w 1674412"/>
                <a:gd name="connsiteY4" fmla="*/ 417216 h 417217"/>
                <a:gd name="connsiteX5" fmla="*/ 1379137 w 1674412"/>
                <a:gd name="connsiteY5" fmla="*/ 417216 h 417217"/>
                <a:gd name="connsiteX6" fmla="*/ 1379137 w 1674412"/>
                <a:gd name="connsiteY6" fmla="*/ 417217 h 417217"/>
                <a:gd name="connsiteX7" fmla="*/ 295275 w 1674412"/>
                <a:gd name="connsiteY7" fmla="*/ 417217 h 417217"/>
                <a:gd name="connsiteX8" fmla="*/ 295275 w 1674412"/>
                <a:gd name="connsiteY8" fmla="*/ 417216 h 417217"/>
                <a:gd name="connsiteX9" fmla="*/ 0 w 1674412"/>
                <a:gd name="connsiteY9" fmla="*/ 417216 h 417217"/>
                <a:gd name="connsiteX10" fmla="*/ 284184 w 1674412"/>
                <a:gd name="connsiteY10" fmla="*/ 275602 h 417217"/>
                <a:gd name="connsiteX11" fmla="*/ 337173 w 1674412"/>
                <a:gd name="connsiteY11" fmla="*/ 275602 h 4172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674412" h="417217">
                  <a:moveTo>
                    <a:pt x="418713" y="0"/>
                  </a:moveTo>
                  <a:lnTo>
                    <a:pt x="1255699" y="0"/>
                  </a:lnTo>
                  <a:lnTo>
                    <a:pt x="1337239" y="275602"/>
                  </a:lnTo>
                  <a:lnTo>
                    <a:pt x="1390228" y="275602"/>
                  </a:lnTo>
                  <a:lnTo>
                    <a:pt x="1674412" y="417216"/>
                  </a:lnTo>
                  <a:lnTo>
                    <a:pt x="1379137" y="417216"/>
                  </a:lnTo>
                  <a:lnTo>
                    <a:pt x="1379137" y="417217"/>
                  </a:lnTo>
                  <a:lnTo>
                    <a:pt x="295275" y="417217"/>
                  </a:lnTo>
                  <a:lnTo>
                    <a:pt x="295275" y="417216"/>
                  </a:lnTo>
                  <a:lnTo>
                    <a:pt x="0" y="417216"/>
                  </a:lnTo>
                  <a:lnTo>
                    <a:pt x="284184" y="275602"/>
                  </a:lnTo>
                  <a:lnTo>
                    <a:pt x="337173" y="275602"/>
                  </a:lnTo>
                  <a:close/>
                </a:path>
              </a:pathLst>
            </a:custGeom>
            <a:pattFill prst="dkVert">
              <a:fgClr>
                <a:sysClr val="window" lastClr="FFFFFF">
                  <a:lumMod val="50000"/>
                </a:sysClr>
              </a:fgClr>
              <a:bgClr>
                <a:srgbClr val="70AD47">
                  <a:lumMod val="60000"/>
                  <a:lumOff val="40000"/>
                </a:srgbClr>
              </a:bgClr>
            </a:pattFill>
            <a:ln w="19050">
              <a:solidFill>
                <a:sysClr val="windowText" lastClr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</p:grpSp>
      <p:grpSp>
        <p:nvGrpSpPr>
          <p:cNvPr id="512" name="グループ化 511">
            <a:extLst>
              <a:ext uri="{FF2B5EF4-FFF2-40B4-BE49-F238E27FC236}">
                <a16:creationId xmlns:a16="http://schemas.microsoft.com/office/drawing/2014/main" id="{33D041FE-96FF-4778-A9BE-EC25C606A73C}"/>
              </a:ext>
            </a:extLst>
          </p:cNvPr>
          <p:cNvGrpSpPr/>
          <p:nvPr/>
        </p:nvGrpSpPr>
        <p:grpSpPr>
          <a:xfrm>
            <a:off x="3762734" y="4594734"/>
            <a:ext cx="2478208" cy="1079550"/>
            <a:chOff x="2546881" y="2609028"/>
            <a:chExt cx="4666719" cy="2032903"/>
          </a:xfrm>
        </p:grpSpPr>
        <p:sp>
          <p:nvSpPr>
            <p:cNvPr id="513" name="フリーフォーム: 図形 512">
              <a:extLst>
                <a:ext uri="{FF2B5EF4-FFF2-40B4-BE49-F238E27FC236}">
                  <a16:creationId xmlns:a16="http://schemas.microsoft.com/office/drawing/2014/main" id="{52CD1220-6B17-4E3C-A567-791626295A14}"/>
                </a:ext>
              </a:extLst>
            </p:cNvPr>
            <p:cNvSpPr/>
            <p:nvPr/>
          </p:nvSpPr>
          <p:spPr>
            <a:xfrm rot="21210238">
              <a:off x="3858708" y="2609028"/>
              <a:ext cx="1439473" cy="605989"/>
            </a:xfrm>
            <a:custGeom>
              <a:avLst/>
              <a:gdLst>
                <a:gd name="connsiteX0" fmla="*/ 769061 w 1526106"/>
                <a:gd name="connsiteY0" fmla="*/ 33771 h 610436"/>
                <a:gd name="connsiteX1" fmla="*/ 735307 w 1526106"/>
                <a:gd name="connsiteY1" fmla="*/ 162041 h 610436"/>
                <a:gd name="connsiteX2" fmla="*/ 774699 w 1526106"/>
                <a:gd name="connsiteY2" fmla="*/ 128353 h 610436"/>
                <a:gd name="connsiteX3" fmla="*/ 968802 w 1526106"/>
                <a:gd name="connsiteY3" fmla="*/ 75688 h 610436"/>
                <a:gd name="connsiteX4" fmla="*/ 932431 w 1526106"/>
                <a:gd name="connsiteY4" fmla="*/ 213899 h 610436"/>
                <a:gd name="connsiteX5" fmla="*/ 959306 w 1526106"/>
                <a:gd name="connsiteY5" fmla="*/ 190915 h 610436"/>
                <a:gd name="connsiteX6" fmla="*/ 1153409 w 1526106"/>
                <a:gd name="connsiteY6" fmla="*/ 138250 h 610436"/>
                <a:gd name="connsiteX7" fmla="*/ 1123111 w 1526106"/>
                <a:gd name="connsiteY7" fmla="*/ 253384 h 610436"/>
                <a:gd name="connsiteX8" fmla="*/ 1158548 w 1526106"/>
                <a:gd name="connsiteY8" fmla="*/ 233953 h 610436"/>
                <a:gd name="connsiteX9" fmla="*/ 1291696 w 1526106"/>
                <a:gd name="connsiteY9" fmla="*/ 214711 h 610436"/>
                <a:gd name="connsiteX10" fmla="*/ 1259421 w 1526106"/>
                <a:gd name="connsiteY10" fmla="*/ 337362 h 610436"/>
                <a:gd name="connsiteX11" fmla="*/ 1282421 w 1526106"/>
                <a:gd name="connsiteY11" fmla="*/ 324751 h 610436"/>
                <a:gd name="connsiteX12" fmla="*/ 1415569 w 1526106"/>
                <a:gd name="connsiteY12" fmla="*/ 305508 h 610436"/>
                <a:gd name="connsiteX13" fmla="*/ 1384044 w 1526106"/>
                <a:gd name="connsiteY13" fmla="*/ 425308 h 610436"/>
                <a:gd name="connsiteX14" fmla="*/ 1392957 w 1526106"/>
                <a:gd name="connsiteY14" fmla="*/ 420420 h 610436"/>
                <a:gd name="connsiteX15" fmla="*/ 1526106 w 1526106"/>
                <a:gd name="connsiteY15" fmla="*/ 401178 h 610436"/>
                <a:gd name="connsiteX16" fmla="*/ 1471467 w 1526106"/>
                <a:gd name="connsiteY16" fmla="*/ 608812 h 610436"/>
                <a:gd name="connsiteX17" fmla="*/ 1460549 w 1526106"/>
                <a:gd name="connsiteY17" fmla="*/ 604914 h 610436"/>
                <a:gd name="connsiteX18" fmla="*/ 971870 w 1526106"/>
                <a:gd name="connsiteY18" fmla="*/ 501680 h 610436"/>
                <a:gd name="connsiteX19" fmla="*/ 138308 w 1526106"/>
                <a:gd name="connsiteY19" fmla="*/ 577639 h 610436"/>
                <a:gd name="connsiteX20" fmla="*/ 28834 w 1526106"/>
                <a:gd name="connsiteY20" fmla="*/ 610436 h 610436"/>
                <a:gd name="connsiteX21" fmla="*/ 26269 w 1526106"/>
                <a:gd name="connsiteY21" fmla="*/ 604287 h 610436"/>
                <a:gd name="connsiteX22" fmla="*/ 0 w 1526106"/>
                <a:gd name="connsiteY22" fmla="*/ 434975 h 610436"/>
                <a:gd name="connsiteX23" fmla="*/ 334279 w 1526106"/>
                <a:gd name="connsiteY23" fmla="*/ 0 h 610436"/>
                <a:gd name="connsiteX24" fmla="*/ 314893 w 1526106"/>
                <a:gd name="connsiteY24" fmla="*/ 133746 h 610436"/>
                <a:gd name="connsiteX25" fmla="*/ 332219 w 1526106"/>
                <a:gd name="connsiteY25" fmla="*/ 112254 h 610436"/>
                <a:gd name="connsiteX26" fmla="*/ 581486 w 1526106"/>
                <a:gd name="connsiteY26" fmla="*/ 12413 h 610436"/>
                <a:gd name="connsiteX27" fmla="*/ 558245 w 1526106"/>
                <a:gd name="connsiteY27" fmla="*/ 100730 h 610436"/>
                <a:gd name="connsiteX28" fmla="*/ 574959 w 1526106"/>
                <a:gd name="connsiteY28" fmla="*/ 86437 h 610436"/>
                <a:gd name="connsiteX29" fmla="*/ 769061 w 1526106"/>
                <a:gd name="connsiteY29" fmla="*/ 33771 h 6104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1526106" h="610436">
                  <a:moveTo>
                    <a:pt x="769061" y="33771"/>
                  </a:moveTo>
                  <a:lnTo>
                    <a:pt x="735307" y="162041"/>
                  </a:lnTo>
                  <a:lnTo>
                    <a:pt x="774699" y="128353"/>
                  </a:lnTo>
                  <a:cubicBezTo>
                    <a:pt x="833014" y="87789"/>
                    <a:pt x="900015" y="67855"/>
                    <a:pt x="968802" y="75688"/>
                  </a:cubicBezTo>
                  <a:lnTo>
                    <a:pt x="932431" y="213899"/>
                  </a:lnTo>
                  <a:lnTo>
                    <a:pt x="959306" y="190915"/>
                  </a:lnTo>
                  <a:cubicBezTo>
                    <a:pt x="1017621" y="150351"/>
                    <a:pt x="1084622" y="130417"/>
                    <a:pt x="1153409" y="138250"/>
                  </a:cubicBezTo>
                  <a:lnTo>
                    <a:pt x="1123111" y="253384"/>
                  </a:lnTo>
                  <a:lnTo>
                    <a:pt x="1158548" y="233953"/>
                  </a:lnTo>
                  <a:cubicBezTo>
                    <a:pt x="1200774" y="216608"/>
                    <a:pt x="1245839" y="209489"/>
                    <a:pt x="1291696" y="214711"/>
                  </a:cubicBezTo>
                  <a:lnTo>
                    <a:pt x="1259421" y="337362"/>
                  </a:lnTo>
                  <a:lnTo>
                    <a:pt x="1282421" y="324751"/>
                  </a:lnTo>
                  <a:cubicBezTo>
                    <a:pt x="1324647" y="307405"/>
                    <a:pt x="1369712" y="300287"/>
                    <a:pt x="1415569" y="305508"/>
                  </a:cubicBezTo>
                  <a:lnTo>
                    <a:pt x="1384044" y="425308"/>
                  </a:lnTo>
                  <a:lnTo>
                    <a:pt x="1392957" y="420420"/>
                  </a:lnTo>
                  <a:cubicBezTo>
                    <a:pt x="1435183" y="403075"/>
                    <a:pt x="1480247" y="395956"/>
                    <a:pt x="1526106" y="401178"/>
                  </a:cubicBezTo>
                  <a:lnTo>
                    <a:pt x="1471467" y="608812"/>
                  </a:lnTo>
                  <a:lnTo>
                    <a:pt x="1460549" y="604914"/>
                  </a:lnTo>
                  <a:cubicBezTo>
                    <a:pt x="1313398" y="557863"/>
                    <a:pt x="1150232" y="521989"/>
                    <a:pt x="971870" y="501680"/>
                  </a:cubicBezTo>
                  <a:cubicBezTo>
                    <a:pt x="693179" y="469946"/>
                    <a:pt x="406246" y="505514"/>
                    <a:pt x="138308" y="577639"/>
                  </a:cubicBezTo>
                  <a:lnTo>
                    <a:pt x="28834" y="610436"/>
                  </a:lnTo>
                  <a:lnTo>
                    <a:pt x="26269" y="604287"/>
                  </a:lnTo>
                  <a:cubicBezTo>
                    <a:pt x="9354" y="552247"/>
                    <a:pt x="0" y="495033"/>
                    <a:pt x="0" y="434975"/>
                  </a:cubicBezTo>
                  <a:cubicBezTo>
                    <a:pt x="0" y="194745"/>
                    <a:pt x="149662" y="0"/>
                    <a:pt x="334279" y="0"/>
                  </a:cubicBezTo>
                  <a:lnTo>
                    <a:pt x="314893" y="133746"/>
                  </a:lnTo>
                  <a:lnTo>
                    <a:pt x="332219" y="112254"/>
                  </a:lnTo>
                  <a:cubicBezTo>
                    <a:pt x="401228" y="40889"/>
                    <a:pt x="489770" y="1970"/>
                    <a:pt x="581486" y="12413"/>
                  </a:cubicBezTo>
                  <a:lnTo>
                    <a:pt x="558245" y="100730"/>
                  </a:lnTo>
                  <a:lnTo>
                    <a:pt x="574959" y="86437"/>
                  </a:lnTo>
                  <a:cubicBezTo>
                    <a:pt x="633274" y="45873"/>
                    <a:pt x="700274" y="25939"/>
                    <a:pt x="769061" y="33771"/>
                  </a:cubicBezTo>
                  <a:close/>
                </a:path>
              </a:pathLst>
            </a:custGeom>
            <a:pattFill prst="dkVert">
              <a:fgClr>
                <a:srgbClr val="ED7D31">
                  <a:lumMod val="75000"/>
                </a:srgbClr>
              </a:fgClr>
              <a:bgClr>
                <a:srgbClr val="ED7D31">
                  <a:lumMod val="40000"/>
                  <a:lumOff val="60000"/>
                </a:srgb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514" name="グループ化 513">
              <a:extLst>
                <a:ext uri="{FF2B5EF4-FFF2-40B4-BE49-F238E27FC236}">
                  <a16:creationId xmlns:a16="http://schemas.microsoft.com/office/drawing/2014/main" id="{14961F5C-BC7E-49AA-AD68-539FAB771C83}"/>
                </a:ext>
              </a:extLst>
            </p:cNvPr>
            <p:cNvGrpSpPr/>
            <p:nvPr/>
          </p:nvGrpSpPr>
          <p:grpSpPr>
            <a:xfrm>
              <a:off x="3860294" y="2614133"/>
              <a:ext cx="1358122" cy="1043561"/>
              <a:chOff x="3860294" y="2614133"/>
              <a:chExt cx="1358122" cy="1043561"/>
            </a:xfrm>
            <a:solidFill>
              <a:srgbClr val="C00000"/>
            </a:solidFill>
          </p:grpSpPr>
          <p:sp>
            <p:nvSpPr>
              <p:cNvPr id="527" name="月 526">
                <a:extLst>
                  <a:ext uri="{FF2B5EF4-FFF2-40B4-BE49-F238E27FC236}">
                    <a16:creationId xmlns:a16="http://schemas.microsoft.com/office/drawing/2014/main" id="{346F1859-CDD3-4178-B4A9-CD7ABF57833C}"/>
                  </a:ext>
                </a:extLst>
              </p:cNvPr>
              <p:cNvSpPr/>
              <p:nvPr/>
            </p:nvSpPr>
            <p:spPr>
              <a:xfrm rot="711992">
                <a:off x="3860294" y="2632192"/>
                <a:ext cx="193297" cy="764953"/>
              </a:xfrm>
              <a:prstGeom prst="moon">
                <a:avLst>
                  <a:gd name="adj" fmla="val 21417"/>
                </a:avLst>
              </a:pr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28" name="月 527">
                <a:extLst>
                  <a:ext uri="{FF2B5EF4-FFF2-40B4-BE49-F238E27FC236}">
                    <a16:creationId xmlns:a16="http://schemas.microsoft.com/office/drawing/2014/main" id="{566E0DD4-A3B8-4DEE-B0EC-C6D40AEEBC63}"/>
                  </a:ext>
                </a:extLst>
              </p:cNvPr>
              <p:cNvSpPr/>
              <p:nvPr/>
            </p:nvSpPr>
            <p:spPr>
              <a:xfrm rot="711992">
                <a:off x="4052607" y="2614133"/>
                <a:ext cx="229976" cy="764953"/>
              </a:xfrm>
              <a:prstGeom prst="moon">
                <a:avLst>
                  <a:gd name="adj" fmla="val 17696"/>
                </a:avLst>
              </a:pr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29" name="月 528">
                <a:extLst>
                  <a:ext uri="{FF2B5EF4-FFF2-40B4-BE49-F238E27FC236}">
                    <a16:creationId xmlns:a16="http://schemas.microsoft.com/office/drawing/2014/main" id="{1402DD00-9499-4732-823F-10D9BD1BE100}"/>
                  </a:ext>
                </a:extLst>
              </p:cNvPr>
              <p:cNvSpPr/>
              <p:nvPr/>
            </p:nvSpPr>
            <p:spPr>
              <a:xfrm rot="711992">
                <a:off x="4238345" y="2614134"/>
                <a:ext cx="229976" cy="764953"/>
              </a:xfrm>
              <a:prstGeom prst="moon">
                <a:avLst>
                  <a:gd name="adj" fmla="val 17696"/>
                </a:avLst>
              </a:pr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30" name="月 529">
                <a:extLst>
                  <a:ext uri="{FF2B5EF4-FFF2-40B4-BE49-F238E27FC236}">
                    <a16:creationId xmlns:a16="http://schemas.microsoft.com/office/drawing/2014/main" id="{61DAEE7E-F739-4617-8B7E-EA162CC84F02}"/>
                  </a:ext>
                </a:extLst>
              </p:cNvPr>
              <p:cNvSpPr/>
              <p:nvPr/>
            </p:nvSpPr>
            <p:spPr>
              <a:xfrm rot="711992">
                <a:off x="4424082" y="2635567"/>
                <a:ext cx="229976" cy="764953"/>
              </a:xfrm>
              <a:prstGeom prst="moon">
                <a:avLst>
                  <a:gd name="adj" fmla="val 17696"/>
                </a:avLst>
              </a:pr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31" name="月 530">
                <a:extLst>
                  <a:ext uri="{FF2B5EF4-FFF2-40B4-BE49-F238E27FC236}">
                    <a16:creationId xmlns:a16="http://schemas.microsoft.com/office/drawing/2014/main" id="{D624F7EA-A238-4C9F-90AA-3C70372438E0}"/>
                  </a:ext>
                </a:extLst>
              </p:cNvPr>
              <p:cNvSpPr/>
              <p:nvPr/>
            </p:nvSpPr>
            <p:spPr>
              <a:xfrm rot="711992">
                <a:off x="4612201" y="2668904"/>
                <a:ext cx="229976" cy="764953"/>
              </a:xfrm>
              <a:prstGeom prst="moon">
                <a:avLst>
                  <a:gd name="adj" fmla="val 17696"/>
                </a:avLst>
              </a:pr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32" name="月 531">
                <a:extLst>
                  <a:ext uri="{FF2B5EF4-FFF2-40B4-BE49-F238E27FC236}">
                    <a16:creationId xmlns:a16="http://schemas.microsoft.com/office/drawing/2014/main" id="{281CBD8A-6197-4D57-95F9-16BF30DBD686}"/>
                  </a:ext>
                </a:extLst>
              </p:cNvPr>
              <p:cNvSpPr/>
              <p:nvPr/>
            </p:nvSpPr>
            <p:spPr>
              <a:xfrm rot="711992">
                <a:off x="4752695" y="2728434"/>
                <a:ext cx="229976" cy="764953"/>
              </a:xfrm>
              <a:prstGeom prst="moon">
                <a:avLst>
                  <a:gd name="adj" fmla="val 17696"/>
                </a:avLst>
              </a:pr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33" name="月 532">
                <a:extLst>
                  <a:ext uri="{FF2B5EF4-FFF2-40B4-BE49-F238E27FC236}">
                    <a16:creationId xmlns:a16="http://schemas.microsoft.com/office/drawing/2014/main" id="{B6AD131A-18A8-4EA9-B19D-B979D02BAA43}"/>
                  </a:ext>
                </a:extLst>
              </p:cNvPr>
              <p:cNvSpPr/>
              <p:nvPr/>
            </p:nvSpPr>
            <p:spPr>
              <a:xfrm rot="711992">
                <a:off x="4876521" y="2809397"/>
                <a:ext cx="229976" cy="764953"/>
              </a:xfrm>
              <a:prstGeom prst="moon">
                <a:avLst>
                  <a:gd name="adj" fmla="val 17696"/>
                </a:avLst>
              </a:pr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34" name="月 533">
                <a:extLst>
                  <a:ext uri="{FF2B5EF4-FFF2-40B4-BE49-F238E27FC236}">
                    <a16:creationId xmlns:a16="http://schemas.microsoft.com/office/drawing/2014/main" id="{44BF4212-5066-471F-9174-A0F1F1E6626A}"/>
                  </a:ext>
                </a:extLst>
              </p:cNvPr>
              <p:cNvSpPr/>
              <p:nvPr/>
            </p:nvSpPr>
            <p:spPr>
              <a:xfrm rot="711992">
                <a:off x="4988440" y="2892741"/>
                <a:ext cx="229976" cy="764953"/>
              </a:xfrm>
              <a:prstGeom prst="moon">
                <a:avLst>
                  <a:gd name="adj" fmla="val 17696"/>
                </a:avLst>
              </a:pr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515" name="楕円 17">
              <a:extLst>
                <a:ext uri="{FF2B5EF4-FFF2-40B4-BE49-F238E27FC236}">
                  <a16:creationId xmlns:a16="http://schemas.microsoft.com/office/drawing/2014/main" id="{4BCDC8CB-4863-4DD8-BBEB-A557E377ABDB}"/>
                </a:ext>
              </a:extLst>
            </p:cNvPr>
            <p:cNvSpPr/>
            <p:nvPr/>
          </p:nvSpPr>
          <p:spPr>
            <a:xfrm rot="962514">
              <a:off x="5679086" y="3994849"/>
              <a:ext cx="826197" cy="486462"/>
            </a:xfrm>
            <a:custGeom>
              <a:avLst/>
              <a:gdLst>
                <a:gd name="connsiteX0" fmla="*/ 0 w 484035"/>
                <a:gd name="connsiteY0" fmla="*/ 396875 h 793750"/>
                <a:gd name="connsiteX1" fmla="*/ 242018 w 484035"/>
                <a:gd name="connsiteY1" fmla="*/ 0 h 793750"/>
                <a:gd name="connsiteX2" fmla="*/ 484036 w 484035"/>
                <a:gd name="connsiteY2" fmla="*/ 396875 h 793750"/>
                <a:gd name="connsiteX3" fmla="*/ 242018 w 484035"/>
                <a:gd name="connsiteY3" fmla="*/ 793750 h 793750"/>
                <a:gd name="connsiteX4" fmla="*/ 0 w 484035"/>
                <a:gd name="connsiteY4" fmla="*/ 396875 h 793750"/>
                <a:gd name="connsiteX0" fmla="*/ 0 w 807886"/>
                <a:gd name="connsiteY0" fmla="*/ 390529 h 793758"/>
                <a:gd name="connsiteX1" fmla="*/ 565868 w 807886"/>
                <a:gd name="connsiteY1" fmla="*/ 4 h 793758"/>
                <a:gd name="connsiteX2" fmla="*/ 807886 w 807886"/>
                <a:gd name="connsiteY2" fmla="*/ 396879 h 793758"/>
                <a:gd name="connsiteX3" fmla="*/ 565868 w 807886"/>
                <a:gd name="connsiteY3" fmla="*/ 793754 h 793758"/>
                <a:gd name="connsiteX4" fmla="*/ 0 w 807886"/>
                <a:gd name="connsiteY4" fmla="*/ 390529 h 793758"/>
                <a:gd name="connsiteX0" fmla="*/ 0 w 807886"/>
                <a:gd name="connsiteY0" fmla="*/ 390529 h 793758"/>
                <a:gd name="connsiteX1" fmla="*/ 565868 w 807886"/>
                <a:gd name="connsiteY1" fmla="*/ 4 h 793758"/>
                <a:gd name="connsiteX2" fmla="*/ 807886 w 807886"/>
                <a:gd name="connsiteY2" fmla="*/ 396879 h 793758"/>
                <a:gd name="connsiteX3" fmla="*/ 565868 w 807886"/>
                <a:gd name="connsiteY3" fmla="*/ 793754 h 793758"/>
                <a:gd name="connsiteX4" fmla="*/ 0 w 807886"/>
                <a:gd name="connsiteY4" fmla="*/ 390529 h 793758"/>
                <a:gd name="connsiteX0" fmla="*/ 0 w 807886"/>
                <a:gd name="connsiteY0" fmla="*/ 390529 h 793759"/>
                <a:gd name="connsiteX1" fmla="*/ 565868 w 807886"/>
                <a:gd name="connsiteY1" fmla="*/ 4 h 793759"/>
                <a:gd name="connsiteX2" fmla="*/ 807886 w 807886"/>
                <a:gd name="connsiteY2" fmla="*/ 396879 h 793759"/>
                <a:gd name="connsiteX3" fmla="*/ 565868 w 807886"/>
                <a:gd name="connsiteY3" fmla="*/ 793754 h 793759"/>
                <a:gd name="connsiteX4" fmla="*/ 0 w 807886"/>
                <a:gd name="connsiteY4" fmla="*/ 390529 h 793759"/>
                <a:gd name="connsiteX0" fmla="*/ 0 w 771314"/>
                <a:gd name="connsiteY0" fmla="*/ 390529 h 793759"/>
                <a:gd name="connsiteX1" fmla="*/ 565868 w 771314"/>
                <a:gd name="connsiteY1" fmla="*/ 4 h 793759"/>
                <a:gd name="connsiteX2" fmla="*/ 771314 w 771314"/>
                <a:gd name="connsiteY2" fmla="*/ 396879 h 793759"/>
                <a:gd name="connsiteX3" fmla="*/ 565868 w 771314"/>
                <a:gd name="connsiteY3" fmla="*/ 793754 h 793759"/>
                <a:gd name="connsiteX4" fmla="*/ 0 w 771314"/>
                <a:gd name="connsiteY4" fmla="*/ 390529 h 793759"/>
                <a:gd name="connsiteX0" fmla="*/ 0 w 771314"/>
                <a:gd name="connsiteY0" fmla="*/ 390529 h 793759"/>
                <a:gd name="connsiteX1" fmla="*/ 565868 w 771314"/>
                <a:gd name="connsiteY1" fmla="*/ 4 h 793759"/>
                <a:gd name="connsiteX2" fmla="*/ 771314 w 771314"/>
                <a:gd name="connsiteY2" fmla="*/ 396879 h 793759"/>
                <a:gd name="connsiteX3" fmla="*/ 565868 w 771314"/>
                <a:gd name="connsiteY3" fmla="*/ 793754 h 793759"/>
                <a:gd name="connsiteX4" fmla="*/ 0 w 771314"/>
                <a:gd name="connsiteY4" fmla="*/ 390529 h 793759"/>
                <a:gd name="connsiteX0" fmla="*/ 0 w 771314"/>
                <a:gd name="connsiteY0" fmla="*/ 390529 h 793759"/>
                <a:gd name="connsiteX1" fmla="*/ 565868 w 771314"/>
                <a:gd name="connsiteY1" fmla="*/ 4 h 793759"/>
                <a:gd name="connsiteX2" fmla="*/ 771314 w 771314"/>
                <a:gd name="connsiteY2" fmla="*/ 396879 h 793759"/>
                <a:gd name="connsiteX3" fmla="*/ 565868 w 771314"/>
                <a:gd name="connsiteY3" fmla="*/ 793754 h 793759"/>
                <a:gd name="connsiteX4" fmla="*/ 0 w 771314"/>
                <a:gd name="connsiteY4" fmla="*/ 390529 h 793759"/>
                <a:gd name="connsiteX0" fmla="*/ 0 w 771314"/>
                <a:gd name="connsiteY0" fmla="*/ 390529 h 793759"/>
                <a:gd name="connsiteX1" fmla="*/ 565868 w 771314"/>
                <a:gd name="connsiteY1" fmla="*/ 4 h 793759"/>
                <a:gd name="connsiteX2" fmla="*/ 771314 w 771314"/>
                <a:gd name="connsiteY2" fmla="*/ 396879 h 793759"/>
                <a:gd name="connsiteX3" fmla="*/ 565868 w 771314"/>
                <a:gd name="connsiteY3" fmla="*/ 793754 h 793759"/>
                <a:gd name="connsiteX4" fmla="*/ 0 w 771314"/>
                <a:gd name="connsiteY4" fmla="*/ 390529 h 793759"/>
                <a:gd name="connsiteX0" fmla="*/ 0 w 771314"/>
                <a:gd name="connsiteY0" fmla="*/ 390529 h 793761"/>
                <a:gd name="connsiteX1" fmla="*/ 565868 w 771314"/>
                <a:gd name="connsiteY1" fmla="*/ 4 h 793761"/>
                <a:gd name="connsiteX2" fmla="*/ 771314 w 771314"/>
                <a:gd name="connsiteY2" fmla="*/ 396879 h 793761"/>
                <a:gd name="connsiteX3" fmla="*/ 565868 w 771314"/>
                <a:gd name="connsiteY3" fmla="*/ 793754 h 793761"/>
                <a:gd name="connsiteX4" fmla="*/ 0 w 771314"/>
                <a:gd name="connsiteY4" fmla="*/ 390529 h 793761"/>
                <a:gd name="connsiteX0" fmla="*/ 0 w 771846"/>
                <a:gd name="connsiteY0" fmla="*/ 390529 h 793759"/>
                <a:gd name="connsiteX1" fmla="*/ 565868 w 771846"/>
                <a:gd name="connsiteY1" fmla="*/ 4 h 793759"/>
                <a:gd name="connsiteX2" fmla="*/ 771314 w 771846"/>
                <a:gd name="connsiteY2" fmla="*/ 396879 h 793759"/>
                <a:gd name="connsiteX3" fmla="*/ 565868 w 771846"/>
                <a:gd name="connsiteY3" fmla="*/ 793754 h 793759"/>
                <a:gd name="connsiteX4" fmla="*/ 0 w 771846"/>
                <a:gd name="connsiteY4" fmla="*/ 390529 h 793759"/>
                <a:gd name="connsiteX0" fmla="*/ 0 w 771846"/>
                <a:gd name="connsiteY0" fmla="*/ 390529 h 793759"/>
                <a:gd name="connsiteX1" fmla="*/ 565868 w 771846"/>
                <a:gd name="connsiteY1" fmla="*/ 4 h 793759"/>
                <a:gd name="connsiteX2" fmla="*/ 771314 w 771846"/>
                <a:gd name="connsiteY2" fmla="*/ 396880 h 793759"/>
                <a:gd name="connsiteX3" fmla="*/ 565868 w 771846"/>
                <a:gd name="connsiteY3" fmla="*/ 793754 h 793759"/>
                <a:gd name="connsiteX4" fmla="*/ 0 w 771846"/>
                <a:gd name="connsiteY4" fmla="*/ 390529 h 793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71846" h="793759">
                  <a:moveTo>
                    <a:pt x="0" y="390529"/>
                  </a:moveTo>
                  <a:cubicBezTo>
                    <a:pt x="0" y="171341"/>
                    <a:pt x="437316" y="-1055"/>
                    <a:pt x="565868" y="4"/>
                  </a:cubicBezTo>
                  <a:cubicBezTo>
                    <a:pt x="694420" y="1063"/>
                    <a:pt x="763213" y="158668"/>
                    <a:pt x="771314" y="396880"/>
                  </a:cubicBezTo>
                  <a:cubicBezTo>
                    <a:pt x="779415" y="635092"/>
                    <a:pt x="694420" y="794813"/>
                    <a:pt x="565868" y="793754"/>
                  </a:cubicBezTo>
                  <a:cubicBezTo>
                    <a:pt x="437316" y="792696"/>
                    <a:pt x="0" y="609717"/>
                    <a:pt x="0" y="390529"/>
                  </a:cubicBezTo>
                  <a:close/>
                </a:path>
              </a:pathLst>
            </a:custGeom>
            <a:pattFill prst="wdDnDiag">
              <a:fgClr>
                <a:srgbClr val="ED7D31">
                  <a:lumMod val="75000"/>
                </a:srgbClr>
              </a:fgClr>
              <a:bgClr>
                <a:sysClr val="windowText" lastClr="000000"/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16" name="楕円 17">
              <a:extLst>
                <a:ext uri="{FF2B5EF4-FFF2-40B4-BE49-F238E27FC236}">
                  <a16:creationId xmlns:a16="http://schemas.microsoft.com/office/drawing/2014/main" id="{7DD13B4F-C1EE-4203-9C9C-A52C9809ABD9}"/>
                </a:ext>
              </a:extLst>
            </p:cNvPr>
            <p:cNvSpPr/>
            <p:nvPr/>
          </p:nvSpPr>
          <p:spPr>
            <a:xfrm rot="1217264">
              <a:off x="4023923" y="4349468"/>
              <a:ext cx="668116" cy="292463"/>
            </a:xfrm>
            <a:custGeom>
              <a:avLst/>
              <a:gdLst>
                <a:gd name="connsiteX0" fmla="*/ 0 w 484035"/>
                <a:gd name="connsiteY0" fmla="*/ 396875 h 793750"/>
                <a:gd name="connsiteX1" fmla="*/ 242018 w 484035"/>
                <a:gd name="connsiteY1" fmla="*/ 0 h 793750"/>
                <a:gd name="connsiteX2" fmla="*/ 484036 w 484035"/>
                <a:gd name="connsiteY2" fmla="*/ 396875 h 793750"/>
                <a:gd name="connsiteX3" fmla="*/ 242018 w 484035"/>
                <a:gd name="connsiteY3" fmla="*/ 793750 h 793750"/>
                <a:gd name="connsiteX4" fmla="*/ 0 w 484035"/>
                <a:gd name="connsiteY4" fmla="*/ 396875 h 793750"/>
                <a:gd name="connsiteX0" fmla="*/ 0 w 807886"/>
                <a:gd name="connsiteY0" fmla="*/ 390529 h 793758"/>
                <a:gd name="connsiteX1" fmla="*/ 565868 w 807886"/>
                <a:gd name="connsiteY1" fmla="*/ 4 h 793758"/>
                <a:gd name="connsiteX2" fmla="*/ 807886 w 807886"/>
                <a:gd name="connsiteY2" fmla="*/ 396879 h 793758"/>
                <a:gd name="connsiteX3" fmla="*/ 565868 w 807886"/>
                <a:gd name="connsiteY3" fmla="*/ 793754 h 793758"/>
                <a:gd name="connsiteX4" fmla="*/ 0 w 807886"/>
                <a:gd name="connsiteY4" fmla="*/ 390529 h 793758"/>
                <a:gd name="connsiteX0" fmla="*/ 0 w 807886"/>
                <a:gd name="connsiteY0" fmla="*/ 390529 h 793758"/>
                <a:gd name="connsiteX1" fmla="*/ 565868 w 807886"/>
                <a:gd name="connsiteY1" fmla="*/ 4 h 793758"/>
                <a:gd name="connsiteX2" fmla="*/ 807886 w 807886"/>
                <a:gd name="connsiteY2" fmla="*/ 396879 h 793758"/>
                <a:gd name="connsiteX3" fmla="*/ 565868 w 807886"/>
                <a:gd name="connsiteY3" fmla="*/ 793754 h 793758"/>
                <a:gd name="connsiteX4" fmla="*/ 0 w 807886"/>
                <a:gd name="connsiteY4" fmla="*/ 390529 h 793758"/>
                <a:gd name="connsiteX0" fmla="*/ 0 w 807886"/>
                <a:gd name="connsiteY0" fmla="*/ 390529 h 793759"/>
                <a:gd name="connsiteX1" fmla="*/ 565868 w 807886"/>
                <a:gd name="connsiteY1" fmla="*/ 4 h 793759"/>
                <a:gd name="connsiteX2" fmla="*/ 807886 w 807886"/>
                <a:gd name="connsiteY2" fmla="*/ 396879 h 793759"/>
                <a:gd name="connsiteX3" fmla="*/ 565868 w 807886"/>
                <a:gd name="connsiteY3" fmla="*/ 793754 h 793759"/>
                <a:gd name="connsiteX4" fmla="*/ 0 w 807886"/>
                <a:gd name="connsiteY4" fmla="*/ 390529 h 793759"/>
                <a:gd name="connsiteX0" fmla="*/ 0 w 771314"/>
                <a:gd name="connsiteY0" fmla="*/ 390529 h 793759"/>
                <a:gd name="connsiteX1" fmla="*/ 565868 w 771314"/>
                <a:gd name="connsiteY1" fmla="*/ 4 h 793759"/>
                <a:gd name="connsiteX2" fmla="*/ 771314 w 771314"/>
                <a:gd name="connsiteY2" fmla="*/ 396879 h 793759"/>
                <a:gd name="connsiteX3" fmla="*/ 565868 w 771314"/>
                <a:gd name="connsiteY3" fmla="*/ 793754 h 793759"/>
                <a:gd name="connsiteX4" fmla="*/ 0 w 771314"/>
                <a:gd name="connsiteY4" fmla="*/ 390529 h 793759"/>
                <a:gd name="connsiteX0" fmla="*/ 0 w 771314"/>
                <a:gd name="connsiteY0" fmla="*/ 390529 h 793759"/>
                <a:gd name="connsiteX1" fmla="*/ 565868 w 771314"/>
                <a:gd name="connsiteY1" fmla="*/ 4 h 793759"/>
                <a:gd name="connsiteX2" fmla="*/ 771314 w 771314"/>
                <a:gd name="connsiteY2" fmla="*/ 396879 h 793759"/>
                <a:gd name="connsiteX3" fmla="*/ 565868 w 771314"/>
                <a:gd name="connsiteY3" fmla="*/ 793754 h 793759"/>
                <a:gd name="connsiteX4" fmla="*/ 0 w 771314"/>
                <a:gd name="connsiteY4" fmla="*/ 390529 h 793759"/>
                <a:gd name="connsiteX0" fmla="*/ 0 w 771314"/>
                <a:gd name="connsiteY0" fmla="*/ 390529 h 793759"/>
                <a:gd name="connsiteX1" fmla="*/ 565868 w 771314"/>
                <a:gd name="connsiteY1" fmla="*/ 4 h 793759"/>
                <a:gd name="connsiteX2" fmla="*/ 771314 w 771314"/>
                <a:gd name="connsiteY2" fmla="*/ 396879 h 793759"/>
                <a:gd name="connsiteX3" fmla="*/ 565868 w 771314"/>
                <a:gd name="connsiteY3" fmla="*/ 793754 h 793759"/>
                <a:gd name="connsiteX4" fmla="*/ 0 w 771314"/>
                <a:gd name="connsiteY4" fmla="*/ 390529 h 793759"/>
                <a:gd name="connsiteX0" fmla="*/ 0 w 771314"/>
                <a:gd name="connsiteY0" fmla="*/ 390529 h 793759"/>
                <a:gd name="connsiteX1" fmla="*/ 565868 w 771314"/>
                <a:gd name="connsiteY1" fmla="*/ 4 h 793759"/>
                <a:gd name="connsiteX2" fmla="*/ 771314 w 771314"/>
                <a:gd name="connsiteY2" fmla="*/ 396879 h 793759"/>
                <a:gd name="connsiteX3" fmla="*/ 565868 w 771314"/>
                <a:gd name="connsiteY3" fmla="*/ 793754 h 793759"/>
                <a:gd name="connsiteX4" fmla="*/ 0 w 771314"/>
                <a:gd name="connsiteY4" fmla="*/ 390529 h 793759"/>
                <a:gd name="connsiteX0" fmla="*/ 0 w 771314"/>
                <a:gd name="connsiteY0" fmla="*/ 390529 h 793761"/>
                <a:gd name="connsiteX1" fmla="*/ 565868 w 771314"/>
                <a:gd name="connsiteY1" fmla="*/ 4 h 793761"/>
                <a:gd name="connsiteX2" fmla="*/ 771314 w 771314"/>
                <a:gd name="connsiteY2" fmla="*/ 396879 h 793761"/>
                <a:gd name="connsiteX3" fmla="*/ 565868 w 771314"/>
                <a:gd name="connsiteY3" fmla="*/ 793754 h 793761"/>
                <a:gd name="connsiteX4" fmla="*/ 0 w 771314"/>
                <a:gd name="connsiteY4" fmla="*/ 390529 h 793761"/>
                <a:gd name="connsiteX0" fmla="*/ 0 w 701954"/>
                <a:gd name="connsiteY0" fmla="*/ 390565 h 793856"/>
                <a:gd name="connsiteX1" fmla="*/ 565868 w 701954"/>
                <a:gd name="connsiteY1" fmla="*/ 40 h 793856"/>
                <a:gd name="connsiteX2" fmla="*/ 701954 w 701954"/>
                <a:gd name="connsiteY2" fmla="*/ 409239 h 793856"/>
                <a:gd name="connsiteX3" fmla="*/ 565868 w 701954"/>
                <a:gd name="connsiteY3" fmla="*/ 793790 h 793856"/>
                <a:gd name="connsiteX4" fmla="*/ 0 w 701954"/>
                <a:gd name="connsiteY4" fmla="*/ 390565 h 793856"/>
                <a:gd name="connsiteX0" fmla="*/ 0 w 701978"/>
                <a:gd name="connsiteY0" fmla="*/ 390565 h 793844"/>
                <a:gd name="connsiteX1" fmla="*/ 565868 w 701978"/>
                <a:gd name="connsiteY1" fmla="*/ 40 h 793844"/>
                <a:gd name="connsiteX2" fmla="*/ 701954 w 701978"/>
                <a:gd name="connsiteY2" fmla="*/ 409239 h 793844"/>
                <a:gd name="connsiteX3" fmla="*/ 565868 w 701978"/>
                <a:gd name="connsiteY3" fmla="*/ 793790 h 793844"/>
                <a:gd name="connsiteX4" fmla="*/ 0 w 701978"/>
                <a:gd name="connsiteY4" fmla="*/ 390565 h 7938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01978" h="793844">
                  <a:moveTo>
                    <a:pt x="0" y="390565"/>
                  </a:moveTo>
                  <a:cubicBezTo>
                    <a:pt x="0" y="171377"/>
                    <a:pt x="448876" y="-3072"/>
                    <a:pt x="565868" y="40"/>
                  </a:cubicBezTo>
                  <a:cubicBezTo>
                    <a:pt x="682860" y="3152"/>
                    <a:pt x="702781" y="152325"/>
                    <a:pt x="701954" y="409239"/>
                  </a:cubicBezTo>
                  <a:cubicBezTo>
                    <a:pt x="701127" y="666153"/>
                    <a:pt x="682860" y="796902"/>
                    <a:pt x="565868" y="793790"/>
                  </a:cubicBezTo>
                  <a:cubicBezTo>
                    <a:pt x="448876" y="790678"/>
                    <a:pt x="0" y="609753"/>
                    <a:pt x="0" y="390565"/>
                  </a:cubicBezTo>
                  <a:close/>
                </a:path>
              </a:pathLst>
            </a:custGeom>
            <a:pattFill prst="wdDnDiag">
              <a:fgClr>
                <a:srgbClr val="ED7D31">
                  <a:lumMod val="75000"/>
                </a:srgbClr>
              </a:fgClr>
              <a:bgClr>
                <a:sysClr val="windowText" lastClr="000000"/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17" name="楕円 17">
              <a:extLst>
                <a:ext uri="{FF2B5EF4-FFF2-40B4-BE49-F238E27FC236}">
                  <a16:creationId xmlns:a16="http://schemas.microsoft.com/office/drawing/2014/main" id="{6760E89C-8158-42C5-8CBF-CF58AD2CBB48}"/>
                </a:ext>
              </a:extLst>
            </p:cNvPr>
            <p:cNvSpPr/>
            <p:nvPr/>
          </p:nvSpPr>
          <p:spPr>
            <a:xfrm rot="17859388">
              <a:off x="5447267" y="2780264"/>
              <a:ext cx="564349" cy="956907"/>
            </a:xfrm>
            <a:custGeom>
              <a:avLst/>
              <a:gdLst>
                <a:gd name="connsiteX0" fmla="*/ 0 w 484035"/>
                <a:gd name="connsiteY0" fmla="*/ 396875 h 793750"/>
                <a:gd name="connsiteX1" fmla="*/ 242018 w 484035"/>
                <a:gd name="connsiteY1" fmla="*/ 0 h 793750"/>
                <a:gd name="connsiteX2" fmla="*/ 484036 w 484035"/>
                <a:gd name="connsiteY2" fmla="*/ 396875 h 793750"/>
                <a:gd name="connsiteX3" fmla="*/ 242018 w 484035"/>
                <a:gd name="connsiteY3" fmla="*/ 793750 h 793750"/>
                <a:gd name="connsiteX4" fmla="*/ 0 w 484035"/>
                <a:gd name="connsiteY4" fmla="*/ 396875 h 793750"/>
                <a:gd name="connsiteX0" fmla="*/ 0 w 807886"/>
                <a:gd name="connsiteY0" fmla="*/ 390529 h 793758"/>
                <a:gd name="connsiteX1" fmla="*/ 565868 w 807886"/>
                <a:gd name="connsiteY1" fmla="*/ 4 h 793758"/>
                <a:gd name="connsiteX2" fmla="*/ 807886 w 807886"/>
                <a:gd name="connsiteY2" fmla="*/ 396879 h 793758"/>
                <a:gd name="connsiteX3" fmla="*/ 565868 w 807886"/>
                <a:gd name="connsiteY3" fmla="*/ 793754 h 793758"/>
                <a:gd name="connsiteX4" fmla="*/ 0 w 807886"/>
                <a:gd name="connsiteY4" fmla="*/ 390529 h 793758"/>
                <a:gd name="connsiteX0" fmla="*/ 0 w 807886"/>
                <a:gd name="connsiteY0" fmla="*/ 390529 h 793758"/>
                <a:gd name="connsiteX1" fmla="*/ 565868 w 807886"/>
                <a:gd name="connsiteY1" fmla="*/ 4 h 793758"/>
                <a:gd name="connsiteX2" fmla="*/ 807886 w 807886"/>
                <a:gd name="connsiteY2" fmla="*/ 396879 h 793758"/>
                <a:gd name="connsiteX3" fmla="*/ 565868 w 807886"/>
                <a:gd name="connsiteY3" fmla="*/ 793754 h 793758"/>
                <a:gd name="connsiteX4" fmla="*/ 0 w 807886"/>
                <a:gd name="connsiteY4" fmla="*/ 390529 h 793758"/>
                <a:gd name="connsiteX0" fmla="*/ 0 w 807886"/>
                <a:gd name="connsiteY0" fmla="*/ 390529 h 793759"/>
                <a:gd name="connsiteX1" fmla="*/ 565868 w 807886"/>
                <a:gd name="connsiteY1" fmla="*/ 4 h 793759"/>
                <a:gd name="connsiteX2" fmla="*/ 807886 w 807886"/>
                <a:gd name="connsiteY2" fmla="*/ 396879 h 793759"/>
                <a:gd name="connsiteX3" fmla="*/ 565868 w 807886"/>
                <a:gd name="connsiteY3" fmla="*/ 793754 h 793759"/>
                <a:gd name="connsiteX4" fmla="*/ 0 w 807886"/>
                <a:gd name="connsiteY4" fmla="*/ 390529 h 793759"/>
                <a:gd name="connsiteX0" fmla="*/ 0 w 771314"/>
                <a:gd name="connsiteY0" fmla="*/ 390529 h 793759"/>
                <a:gd name="connsiteX1" fmla="*/ 565868 w 771314"/>
                <a:gd name="connsiteY1" fmla="*/ 4 h 793759"/>
                <a:gd name="connsiteX2" fmla="*/ 771314 w 771314"/>
                <a:gd name="connsiteY2" fmla="*/ 396879 h 793759"/>
                <a:gd name="connsiteX3" fmla="*/ 565868 w 771314"/>
                <a:gd name="connsiteY3" fmla="*/ 793754 h 793759"/>
                <a:gd name="connsiteX4" fmla="*/ 0 w 771314"/>
                <a:gd name="connsiteY4" fmla="*/ 390529 h 793759"/>
                <a:gd name="connsiteX0" fmla="*/ 0 w 771314"/>
                <a:gd name="connsiteY0" fmla="*/ 390529 h 793759"/>
                <a:gd name="connsiteX1" fmla="*/ 565868 w 771314"/>
                <a:gd name="connsiteY1" fmla="*/ 4 h 793759"/>
                <a:gd name="connsiteX2" fmla="*/ 771314 w 771314"/>
                <a:gd name="connsiteY2" fmla="*/ 396879 h 793759"/>
                <a:gd name="connsiteX3" fmla="*/ 565868 w 771314"/>
                <a:gd name="connsiteY3" fmla="*/ 793754 h 793759"/>
                <a:gd name="connsiteX4" fmla="*/ 0 w 771314"/>
                <a:gd name="connsiteY4" fmla="*/ 390529 h 793759"/>
                <a:gd name="connsiteX0" fmla="*/ 0 w 771314"/>
                <a:gd name="connsiteY0" fmla="*/ 390529 h 793759"/>
                <a:gd name="connsiteX1" fmla="*/ 565868 w 771314"/>
                <a:gd name="connsiteY1" fmla="*/ 4 h 793759"/>
                <a:gd name="connsiteX2" fmla="*/ 771314 w 771314"/>
                <a:gd name="connsiteY2" fmla="*/ 396879 h 793759"/>
                <a:gd name="connsiteX3" fmla="*/ 565868 w 771314"/>
                <a:gd name="connsiteY3" fmla="*/ 793754 h 793759"/>
                <a:gd name="connsiteX4" fmla="*/ 0 w 771314"/>
                <a:gd name="connsiteY4" fmla="*/ 390529 h 793759"/>
                <a:gd name="connsiteX0" fmla="*/ 0 w 771314"/>
                <a:gd name="connsiteY0" fmla="*/ 390529 h 793759"/>
                <a:gd name="connsiteX1" fmla="*/ 565868 w 771314"/>
                <a:gd name="connsiteY1" fmla="*/ 4 h 793759"/>
                <a:gd name="connsiteX2" fmla="*/ 771314 w 771314"/>
                <a:gd name="connsiteY2" fmla="*/ 396879 h 793759"/>
                <a:gd name="connsiteX3" fmla="*/ 565868 w 771314"/>
                <a:gd name="connsiteY3" fmla="*/ 793754 h 793759"/>
                <a:gd name="connsiteX4" fmla="*/ 0 w 771314"/>
                <a:gd name="connsiteY4" fmla="*/ 390529 h 793759"/>
                <a:gd name="connsiteX0" fmla="*/ 0 w 771314"/>
                <a:gd name="connsiteY0" fmla="*/ 390529 h 793761"/>
                <a:gd name="connsiteX1" fmla="*/ 565868 w 771314"/>
                <a:gd name="connsiteY1" fmla="*/ 4 h 793761"/>
                <a:gd name="connsiteX2" fmla="*/ 771314 w 771314"/>
                <a:gd name="connsiteY2" fmla="*/ 396879 h 793761"/>
                <a:gd name="connsiteX3" fmla="*/ 565868 w 771314"/>
                <a:gd name="connsiteY3" fmla="*/ 793754 h 793761"/>
                <a:gd name="connsiteX4" fmla="*/ 0 w 771314"/>
                <a:gd name="connsiteY4" fmla="*/ 390529 h 793761"/>
                <a:gd name="connsiteX0" fmla="*/ 0 w 771886"/>
                <a:gd name="connsiteY0" fmla="*/ 390529 h 793762"/>
                <a:gd name="connsiteX1" fmla="*/ 565868 w 771886"/>
                <a:gd name="connsiteY1" fmla="*/ 4 h 793762"/>
                <a:gd name="connsiteX2" fmla="*/ 771314 w 771886"/>
                <a:gd name="connsiteY2" fmla="*/ 396879 h 793762"/>
                <a:gd name="connsiteX3" fmla="*/ 565868 w 771886"/>
                <a:gd name="connsiteY3" fmla="*/ 793754 h 793762"/>
                <a:gd name="connsiteX4" fmla="*/ 0 w 771886"/>
                <a:gd name="connsiteY4" fmla="*/ 390529 h 793762"/>
                <a:gd name="connsiteX0" fmla="*/ 0 w 788972"/>
                <a:gd name="connsiteY0" fmla="*/ 390529 h 793761"/>
                <a:gd name="connsiteX1" fmla="*/ 565868 w 788972"/>
                <a:gd name="connsiteY1" fmla="*/ 4 h 793761"/>
                <a:gd name="connsiteX2" fmla="*/ 771314 w 788972"/>
                <a:gd name="connsiteY2" fmla="*/ 396879 h 793761"/>
                <a:gd name="connsiteX3" fmla="*/ 565868 w 788972"/>
                <a:gd name="connsiteY3" fmla="*/ 793754 h 793761"/>
                <a:gd name="connsiteX4" fmla="*/ 0 w 788972"/>
                <a:gd name="connsiteY4" fmla="*/ 390529 h 793761"/>
                <a:gd name="connsiteX0" fmla="*/ 240 w 772507"/>
                <a:gd name="connsiteY0" fmla="*/ 383194 h 786422"/>
                <a:gd name="connsiteX1" fmla="*/ 499109 w 772507"/>
                <a:gd name="connsiteY1" fmla="*/ 4 h 786422"/>
                <a:gd name="connsiteX2" fmla="*/ 771554 w 772507"/>
                <a:gd name="connsiteY2" fmla="*/ 389544 h 786422"/>
                <a:gd name="connsiteX3" fmla="*/ 566108 w 772507"/>
                <a:gd name="connsiteY3" fmla="*/ 786419 h 786422"/>
                <a:gd name="connsiteX4" fmla="*/ 240 w 772507"/>
                <a:gd name="connsiteY4" fmla="*/ 383194 h 786422"/>
                <a:gd name="connsiteX0" fmla="*/ 240 w 801945"/>
                <a:gd name="connsiteY0" fmla="*/ 383194 h 786426"/>
                <a:gd name="connsiteX1" fmla="*/ 499109 w 801945"/>
                <a:gd name="connsiteY1" fmla="*/ 4 h 786426"/>
                <a:gd name="connsiteX2" fmla="*/ 771554 w 801945"/>
                <a:gd name="connsiteY2" fmla="*/ 389544 h 786426"/>
                <a:gd name="connsiteX3" fmla="*/ 566108 w 801945"/>
                <a:gd name="connsiteY3" fmla="*/ 786419 h 786426"/>
                <a:gd name="connsiteX4" fmla="*/ 240 w 801945"/>
                <a:gd name="connsiteY4" fmla="*/ 383194 h 786426"/>
                <a:gd name="connsiteX0" fmla="*/ 242 w 823508"/>
                <a:gd name="connsiteY0" fmla="*/ 383231 h 786558"/>
                <a:gd name="connsiteX1" fmla="*/ 499111 w 823508"/>
                <a:gd name="connsiteY1" fmla="*/ 41 h 786558"/>
                <a:gd name="connsiteX2" fmla="*/ 795192 w 823508"/>
                <a:gd name="connsiteY2" fmla="*/ 406011 h 786558"/>
                <a:gd name="connsiteX3" fmla="*/ 566110 w 823508"/>
                <a:gd name="connsiteY3" fmla="*/ 786456 h 786558"/>
                <a:gd name="connsiteX4" fmla="*/ 242 w 823508"/>
                <a:gd name="connsiteY4" fmla="*/ 383231 h 786558"/>
                <a:gd name="connsiteX0" fmla="*/ 242 w 809320"/>
                <a:gd name="connsiteY0" fmla="*/ 383231 h 786529"/>
                <a:gd name="connsiteX1" fmla="*/ 499111 w 809320"/>
                <a:gd name="connsiteY1" fmla="*/ 41 h 786529"/>
                <a:gd name="connsiteX2" fmla="*/ 795192 w 809320"/>
                <a:gd name="connsiteY2" fmla="*/ 406011 h 786529"/>
                <a:gd name="connsiteX3" fmla="*/ 566110 w 809320"/>
                <a:gd name="connsiteY3" fmla="*/ 786456 h 786529"/>
                <a:gd name="connsiteX4" fmla="*/ 242 w 809320"/>
                <a:gd name="connsiteY4" fmla="*/ 383231 h 786529"/>
                <a:gd name="connsiteX0" fmla="*/ 871 w 472419"/>
                <a:gd name="connsiteY0" fmla="*/ 336471 h 787497"/>
                <a:gd name="connsiteX1" fmla="*/ 164994 w 472419"/>
                <a:gd name="connsiteY1" fmla="*/ 451 h 787497"/>
                <a:gd name="connsiteX2" fmla="*/ 461075 w 472419"/>
                <a:gd name="connsiteY2" fmla="*/ 406421 h 787497"/>
                <a:gd name="connsiteX3" fmla="*/ 231993 w 472419"/>
                <a:gd name="connsiteY3" fmla="*/ 786866 h 787497"/>
                <a:gd name="connsiteX4" fmla="*/ 871 w 472419"/>
                <a:gd name="connsiteY4" fmla="*/ 336471 h 787497"/>
                <a:gd name="connsiteX0" fmla="*/ 871 w 468105"/>
                <a:gd name="connsiteY0" fmla="*/ 336471 h 788134"/>
                <a:gd name="connsiteX1" fmla="*/ 164994 w 468105"/>
                <a:gd name="connsiteY1" fmla="*/ 451 h 788134"/>
                <a:gd name="connsiteX2" fmla="*/ 461075 w 468105"/>
                <a:gd name="connsiteY2" fmla="*/ 406421 h 788134"/>
                <a:gd name="connsiteX3" fmla="*/ 231993 w 468105"/>
                <a:gd name="connsiteY3" fmla="*/ 786866 h 788134"/>
                <a:gd name="connsiteX4" fmla="*/ 871 w 468105"/>
                <a:gd name="connsiteY4" fmla="*/ 336471 h 788134"/>
                <a:gd name="connsiteX0" fmla="*/ 895 w 486216"/>
                <a:gd name="connsiteY0" fmla="*/ 336727 h 789429"/>
                <a:gd name="connsiteX1" fmla="*/ 165018 w 486216"/>
                <a:gd name="connsiteY1" fmla="*/ 707 h 789429"/>
                <a:gd name="connsiteX2" fmla="*/ 479620 w 486216"/>
                <a:gd name="connsiteY2" fmla="*/ 425285 h 789429"/>
                <a:gd name="connsiteX3" fmla="*/ 232017 w 486216"/>
                <a:gd name="connsiteY3" fmla="*/ 787122 h 789429"/>
                <a:gd name="connsiteX4" fmla="*/ 895 w 486216"/>
                <a:gd name="connsiteY4" fmla="*/ 336727 h 789429"/>
                <a:gd name="connsiteX0" fmla="*/ 895 w 494627"/>
                <a:gd name="connsiteY0" fmla="*/ 336727 h 789362"/>
                <a:gd name="connsiteX1" fmla="*/ 165018 w 494627"/>
                <a:gd name="connsiteY1" fmla="*/ 707 h 789362"/>
                <a:gd name="connsiteX2" fmla="*/ 479620 w 494627"/>
                <a:gd name="connsiteY2" fmla="*/ 425285 h 789362"/>
                <a:gd name="connsiteX3" fmla="*/ 232017 w 494627"/>
                <a:gd name="connsiteY3" fmla="*/ 787122 h 789362"/>
                <a:gd name="connsiteX4" fmla="*/ 895 w 494627"/>
                <a:gd name="connsiteY4" fmla="*/ 336727 h 789362"/>
                <a:gd name="connsiteX0" fmla="*/ 927 w 516433"/>
                <a:gd name="connsiteY0" fmla="*/ 336391 h 787742"/>
                <a:gd name="connsiteX1" fmla="*/ 165050 w 516433"/>
                <a:gd name="connsiteY1" fmla="*/ 371 h 787742"/>
                <a:gd name="connsiteX2" fmla="*/ 502304 w 516433"/>
                <a:gd name="connsiteY2" fmla="*/ 399406 h 787742"/>
                <a:gd name="connsiteX3" fmla="*/ 232049 w 516433"/>
                <a:gd name="connsiteY3" fmla="*/ 786786 h 787742"/>
                <a:gd name="connsiteX4" fmla="*/ 927 w 516433"/>
                <a:gd name="connsiteY4" fmla="*/ 336391 h 787742"/>
                <a:gd name="connsiteX0" fmla="*/ 927 w 513316"/>
                <a:gd name="connsiteY0" fmla="*/ 336391 h 789570"/>
                <a:gd name="connsiteX1" fmla="*/ 165050 w 513316"/>
                <a:gd name="connsiteY1" fmla="*/ 371 h 789570"/>
                <a:gd name="connsiteX2" fmla="*/ 502304 w 513316"/>
                <a:gd name="connsiteY2" fmla="*/ 399406 h 789570"/>
                <a:gd name="connsiteX3" fmla="*/ 232049 w 513316"/>
                <a:gd name="connsiteY3" fmla="*/ 786786 h 789570"/>
                <a:gd name="connsiteX4" fmla="*/ 927 w 513316"/>
                <a:gd name="connsiteY4" fmla="*/ 336391 h 7895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13316" h="789570">
                  <a:moveTo>
                    <a:pt x="927" y="336391"/>
                  </a:moveTo>
                  <a:cubicBezTo>
                    <a:pt x="-10239" y="205322"/>
                    <a:pt x="81487" y="-10131"/>
                    <a:pt x="165050" y="371"/>
                  </a:cubicBezTo>
                  <a:cubicBezTo>
                    <a:pt x="248613" y="10873"/>
                    <a:pt x="435773" y="472"/>
                    <a:pt x="502304" y="399406"/>
                  </a:cubicBezTo>
                  <a:cubicBezTo>
                    <a:pt x="568835" y="798340"/>
                    <a:pt x="315612" y="797288"/>
                    <a:pt x="232049" y="786786"/>
                  </a:cubicBezTo>
                  <a:cubicBezTo>
                    <a:pt x="148486" y="776284"/>
                    <a:pt x="12093" y="467460"/>
                    <a:pt x="927" y="336391"/>
                  </a:cubicBezTo>
                  <a:close/>
                </a:path>
              </a:pathLst>
            </a:custGeom>
            <a:pattFill prst="wdUpDiag">
              <a:fgClr>
                <a:srgbClr val="ED7D31">
                  <a:lumMod val="75000"/>
                </a:srgbClr>
              </a:fgClr>
              <a:bgClr>
                <a:sysClr val="windowText" lastClr="000000"/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18" name="楕円 17">
              <a:extLst>
                <a:ext uri="{FF2B5EF4-FFF2-40B4-BE49-F238E27FC236}">
                  <a16:creationId xmlns:a16="http://schemas.microsoft.com/office/drawing/2014/main" id="{5AC76183-79F7-41C2-832A-005508F3319B}"/>
                </a:ext>
              </a:extLst>
            </p:cNvPr>
            <p:cNvSpPr/>
            <p:nvPr/>
          </p:nvSpPr>
          <p:spPr>
            <a:xfrm>
              <a:off x="6365604" y="3371850"/>
              <a:ext cx="847996" cy="807591"/>
            </a:xfrm>
            <a:custGeom>
              <a:avLst/>
              <a:gdLst>
                <a:gd name="connsiteX0" fmla="*/ 0 w 484035"/>
                <a:gd name="connsiteY0" fmla="*/ 396875 h 793750"/>
                <a:gd name="connsiteX1" fmla="*/ 242018 w 484035"/>
                <a:gd name="connsiteY1" fmla="*/ 0 h 793750"/>
                <a:gd name="connsiteX2" fmla="*/ 484036 w 484035"/>
                <a:gd name="connsiteY2" fmla="*/ 396875 h 793750"/>
                <a:gd name="connsiteX3" fmla="*/ 242018 w 484035"/>
                <a:gd name="connsiteY3" fmla="*/ 793750 h 793750"/>
                <a:gd name="connsiteX4" fmla="*/ 0 w 484035"/>
                <a:gd name="connsiteY4" fmla="*/ 396875 h 793750"/>
                <a:gd name="connsiteX0" fmla="*/ 0 w 807886"/>
                <a:gd name="connsiteY0" fmla="*/ 390529 h 793758"/>
                <a:gd name="connsiteX1" fmla="*/ 565868 w 807886"/>
                <a:gd name="connsiteY1" fmla="*/ 4 h 793758"/>
                <a:gd name="connsiteX2" fmla="*/ 807886 w 807886"/>
                <a:gd name="connsiteY2" fmla="*/ 396879 h 793758"/>
                <a:gd name="connsiteX3" fmla="*/ 565868 w 807886"/>
                <a:gd name="connsiteY3" fmla="*/ 793754 h 793758"/>
                <a:gd name="connsiteX4" fmla="*/ 0 w 807886"/>
                <a:gd name="connsiteY4" fmla="*/ 390529 h 793758"/>
                <a:gd name="connsiteX0" fmla="*/ 0 w 807886"/>
                <a:gd name="connsiteY0" fmla="*/ 390529 h 793758"/>
                <a:gd name="connsiteX1" fmla="*/ 565868 w 807886"/>
                <a:gd name="connsiteY1" fmla="*/ 4 h 793758"/>
                <a:gd name="connsiteX2" fmla="*/ 807886 w 807886"/>
                <a:gd name="connsiteY2" fmla="*/ 396879 h 793758"/>
                <a:gd name="connsiteX3" fmla="*/ 565868 w 807886"/>
                <a:gd name="connsiteY3" fmla="*/ 793754 h 793758"/>
                <a:gd name="connsiteX4" fmla="*/ 0 w 807886"/>
                <a:gd name="connsiteY4" fmla="*/ 390529 h 793758"/>
                <a:gd name="connsiteX0" fmla="*/ 0 w 807886"/>
                <a:gd name="connsiteY0" fmla="*/ 390529 h 793759"/>
                <a:gd name="connsiteX1" fmla="*/ 565868 w 807886"/>
                <a:gd name="connsiteY1" fmla="*/ 4 h 793759"/>
                <a:gd name="connsiteX2" fmla="*/ 807886 w 807886"/>
                <a:gd name="connsiteY2" fmla="*/ 396879 h 793759"/>
                <a:gd name="connsiteX3" fmla="*/ 565868 w 807886"/>
                <a:gd name="connsiteY3" fmla="*/ 793754 h 793759"/>
                <a:gd name="connsiteX4" fmla="*/ 0 w 807886"/>
                <a:gd name="connsiteY4" fmla="*/ 390529 h 793759"/>
                <a:gd name="connsiteX0" fmla="*/ 0 w 771314"/>
                <a:gd name="connsiteY0" fmla="*/ 390529 h 793759"/>
                <a:gd name="connsiteX1" fmla="*/ 565868 w 771314"/>
                <a:gd name="connsiteY1" fmla="*/ 4 h 793759"/>
                <a:gd name="connsiteX2" fmla="*/ 771314 w 771314"/>
                <a:gd name="connsiteY2" fmla="*/ 396879 h 793759"/>
                <a:gd name="connsiteX3" fmla="*/ 565868 w 771314"/>
                <a:gd name="connsiteY3" fmla="*/ 793754 h 793759"/>
                <a:gd name="connsiteX4" fmla="*/ 0 w 771314"/>
                <a:gd name="connsiteY4" fmla="*/ 390529 h 793759"/>
                <a:gd name="connsiteX0" fmla="*/ 0 w 771314"/>
                <a:gd name="connsiteY0" fmla="*/ 390529 h 793759"/>
                <a:gd name="connsiteX1" fmla="*/ 565868 w 771314"/>
                <a:gd name="connsiteY1" fmla="*/ 4 h 793759"/>
                <a:gd name="connsiteX2" fmla="*/ 771314 w 771314"/>
                <a:gd name="connsiteY2" fmla="*/ 396879 h 793759"/>
                <a:gd name="connsiteX3" fmla="*/ 565868 w 771314"/>
                <a:gd name="connsiteY3" fmla="*/ 793754 h 793759"/>
                <a:gd name="connsiteX4" fmla="*/ 0 w 771314"/>
                <a:gd name="connsiteY4" fmla="*/ 390529 h 793759"/>
                <a:gd name="connsiteX0" fmla="*/ 0 w 771314"/>
                <a:gd name="connsiteY0" fmla="*/ 390529 h 793759"/>
                <a:gd name="connsiteX1" fmla="*/ 565868 w 771314"/>
                <a:gd name="connsiteY1" fmla="*/ 4 h 793759"/>
                <a:gd name="connsiteX2" fmla="*/ 771314 w 771314"/>
                <a:gd name="connsiteY2" fmla="*/ 396879 h 793759"/>
                <a:gd name="connsiteX3" fmla="*/ 565868 w 771314"/>
                <a:gd name="connsiteY3" fmla="*/ 793754 h 793759"/>
                <a:gd name="connsiteX4" fmla="*/ 0 w 771314"/>
                <a:gd name="connsiteY4" fmla="*/ 390529 h 793759"/>
                <a:gd name="connsiteX0" fmla="*/ 0 w 771314"/>
                <a:gd name="connsiteY0" fmla="*/ 390529 h 793759"/>
                <a:gd name="connsiteX1" fmla="*/ 565868 w 771314"/>
                <a:gd name="connsiteY1" fmla="*/ 4 h 793759"/>
                <a:gd name="connsiteX2" fmla="*/ 771314 w 771314"/>
                <a:gd name="connsiteY2" fmla="*/ 396879 h 793759"/>
                <a:gd name="connsiteX3" fmla="*/ 565868 w 771314"/>
                <a:gd name="connsiteY3" fmla="*/ 793754 h 793759"/>
                <a:gd name="connsiteX4" fmla="*/ 0 w 771314"/>
                <a:gd name="connsiteY4" fmla="*/ 390529 h 793759"/>
                <a:gd name="connsiteX0" fmla="*/ 0 w 771314"/>
                <a:gd name="connsiteY0" fmla="*/ 390529 h 793761"/>
                <a:gd name="connsiteX1" fmla="*/ 565868 w 771314"/>
                <a:gd name="connsiteY1" fmla="*/ 4 h 793761"/>
                <a:gd name="connsiteX2" fmla="*/ 771314 w 771314"/>
                <a:gd name="connsiteY2" fmla="*/ 396879 h 793761"/>
                <a:gd name="connsiteX3" fmla="*/ 565868 w 771314"/>
                <a:gd name="connsiteY3" fmla="*/ 793754 h 793761"/>
                <a:gd name="connsiteX4" fmla="*/ 0 w 771314"/>
                <a:gd name="connsiteY4" fmla="*/ 390529 h 7937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71314" h="793761">
                  <a:moveTo>
                    <a:pt x="0" y="390529"/>
                  </a:moveTo>
                  <a:cubicBezTo>
                    <a:pt x="0" y="171341"/>
                    <a:pt x="437316" y="-1054"/>
                    <a:pt x="565868" y="4"/>
                  </a:cubicBezTo>
                  <a:cubicBezTo>
                    <a:pt x="694420" y="1062"/>
                    <a:pt x="740838" y="165209"/>
                    <a:pt x="771314" y="396879"/>
                  </a:cubicBezTo>
                  <a:cubicBezTo>
                    <a:pt x="740838" y="678481"/>
                    <a:pt x="694420" y="794812"/>
                    <a:pt x="565868" y="793754"/>
                  </a:cubicBezTo>
                  <a:cubicBezTo>
                    <a:pt x="437316" y="792696"/>
                    <a:pt x="0" y="609717"/>
                    <a:pt x="0" y="390529"/>
                  </a:cubicBezTo>
                  <a:close/>
                </a:path>
              </a:pathLst>
            </a:custGeom>
            <a:pattFill prst="dkHorz">
              <a:fgClr>
                <a:srgbClr val="ED7D31">
                  <a:lumMod val="75000"/>
                </a:srgbClr>
              </a:fgClr>
              <a:bgClr>
                <a:sysClr val="windowText" lastClr="000000"/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19" name="フリーフォーム: 図形 518">
              <a:extLst>
                <a:ext uri="{FF2B5EF4-FFF2-40B4-BE49-F238E27FC236}">
                  <a16:creationId xmlns:a16="http://schemas.microsoft.com/office/drawing/2014/main" id="{21E89685-0A38-43EB-9336-F746194022BB}"/>
                </a:ext>
              </a:extLst>
            </p:cNvPr>
            <p:cNvSpPr/>
            <p:nvPr/>
          </p:nvSpPr>
          <p:spPr>
            <a:xfrm flipH="1">
              <a:off x="2669271" y="2994660"/>
              <a:ext cx="4066356" cy="1455818"/>
            </a:xfrm>
            <a:custGeom>
              <a:avLst/>
              <a:gdLst>
                <a:gd name="connsiteX0" fmla="*/ 2114097 w 4066356"/>
                <a:gd name="connsiteY0" fmla="*/ 0 h 1455818"/>
                <a:gd name="connsiteX1" fmla="*/ 987352 w 4066356"/>
                <a:gd name="connsiteY1" fmla="*/ 285690 h 1455818"/>
                <a:gd name="connsiteX2" fmla="*/ 631834 w 4066356"/>
                <a:gd name="connsiteY2" fmla="*/ 512686 h 1455818"/>
                <a:gd name="connsiteX3" fmla="*/ 283 w 4066356"/>
                <a:gd name="connsiteY3" fmla="*/ 774004 h 1455818"/>
                <a:gd name="connsiteX4" fmla="*/ 600421 w 4066356"/>
                <a:gd name="connsiteY4" fmla="*/ 1014564 h 1455818"/>
                <a:gd name="connsiteX5" fmla="*/ 882350 w 4066356"/>
                <a:gd name="connsiteY5" fmla="*/ 1199313 h 1455818"/>
                <a:gd name="connsiteX6" fmla="*/ 2312217 w 4066356"/>
                <a:gd name="connsiteY6" fmla="*/ 1455420 h 1455818"/>
                <a:gd name="connsiteX7" fmla="*/ 3916015 w 4066356"/>
                <a:gd name="connsiteY7" fmla="*/ 1202372 h 1455818"/>
                <a:gd name="connsiteX8" fmla="*/ 3951395 w 4066356"/>
                <a:gd name="connsiteY8" fmla="*/ 1177918 h 1455818"/>
                <a:gd name="connsiteX9" fmla="*/ 3379851 w 4066356"/>
                <a:gd name="connsiteY9" fmla="*/ 1218279 h 1455818"/>
                <a:gd name="connsiteX10" fmla="*/ 4066356 w 4066356"/>
                <a:gd name="connsiteY10" fmla="*/ 1025570 h 1455818"/>
                <a:gd name="connsiteX11" fmla="*/ 4051754 w 4066356"/>
                <a:gd name="connsiteY11" fmla="*/ 980940 h 1455818"/>
                <a:gd name="connsiteX12" fmla="*/ 2114097 w 4066356"/>
                <a:gd name="connsiteY12" fmla="*/ 0 h 14558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066356" h="1455818">
                  <a:moveTo>
                    <a:pt x="2114097" y="0"/>
                  </a:moveTo>
                  <a:cubicBezTo>
                    <a:pt x="1635391" y="0"/>
                    <a:pt x="1251533" y="122197"/>
                    <a:pt x="987352" y="285690"/>
                  </a:cubicBezTo>
                  <a:lnTo>
                    <a:pt x="631834" y="512686"/>
                  </a:lnTo>
                  <a:cubicBezTo>
                    <a:pt x="245529" y="625964"/>
                    <a:pt x="-9722" y="545578"/>
                    <a:pt x="283" y="774004"/>
                  </a:cubicBezTo>
                  <a:cubicBezTo>
                    <a:pt x="10288" y="1002430"/>
                    <a:pt x="247665" y="939574"/>
                    <a:pt x="600421" y="1014564"/>
                  </a:cubicBezTo>
                  <a:lnTo>
                    <a:pt x="882350" y="1199313"/>
                  </a:lnTo>
                  <a:cubicBezTo>
                    <a:pt x="1193882" y="1358427"/>
                    <a:pt x="1544951" y="1445121"/>
                    <a:pt x="2312217" y="1455420"/>
                  </a:cubicBezTo>
                  <a:cubicBezTo>
                    <a:pt x="2887667" y="1463145"/>
                    <a:pt x="3606496" y="1357841"/>
                    <a:pt x="3916015" y="1202372"/>
                  </a:cubicBezTo>
                  <a:lnTo>
                    <a:pt x="3951395" y="1177918"/>
                  </a:lnTo>
                  <a:lnTo>
                    <a:pt x="3379851" y="1218279"/>
                  </a:lnTo>
                  <a:lnTo>
                    <a:pt x="4066356" y="1025570"/>
                  </a:lnTo>
                  <a:lnTo>
                    <a:pt x="4051754" y="980940"/>
                  </a:lnTo>
                  <a:cubicBezTo>
                    <a:pt x="3915121" y="694283"/>
                    <a:pt x="3011672" y="0"/>
                    <a:pt x="2114097" y="0"/>
                  </a:cubicBezTo>
                  <a:close/>
                </a:path>
              </a:pathLst>
            </a:custGeom>
            <a:gradFill>
              <a:gsLst>
                <a:gs pos="100000">
                  <a:sysClr val="window" lastClr="FFFFFF"/>
                </a:gs>
                <a:gs pos="0">
                  <a:srgbClr val="ED7D31">
                    <a:lumMod val="75000"/>
                  </a:srgbClr>
                </a:gs>
                <a:gs pos="50000">
                  <a:srgbClr val="ED7D31">
                    <a:lumMod val="100000"/>
                  </a:srgbClr>
                </a:gs>
              </a:gsLst>
              <a:lin ang="5400000" scaled="0"/>
            </a:gra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20" name="フリーフォーム: 図形 519">
              <a:extLst>
                <a:ext uri="{FF2B5EF4-FFF2-40B4-BE49-F238E27FC236}">
                  <a16:creationId xmlns:a16="http://schemas.microsoft.com/office/drawing/2014/main" id="{DAA8C42A-D39F-47B2-BB22-927FBF68D1E6}"/>
                </a:ext>
              </a:extLst>
            </p:cNvPr>
            <p:cNvSpPr/>
            <p:nvPr/>
          </p:nvSpPr>
          <p:spPr>
            <a:xfrm>
              <a:off x="2546881" y="3940660"/>
              <a:ext cx="924982" cy="354798"/>
            </a:xfrm>
            <a:custGeom>
              <a:avLst/>
              <a:gdLst>
                <a:gd name="connsiteX0" fmla="*/ 113350 w 853214"/>
                <a:gd name="connsiteY0" fmla="*/ 22 h 327270"/>
                <a:gd name="connsiteX1" fmla="*/ 437627 w 853214"/>
                <a:gd name="connsiteY1" fmla="*/ 59405 h 327270"/>
                <a:gd name="connsiteX2" fmla="*/ 817430 w 853214"/>
                <a:gd name="connsiteY2" fmla="*/ 214393 h 327270"/>
                <a:gd name="connsiteX3" fmla="*/ 838619 w 853214"/>
                <a:gd name="connsiteY3" fmla="*/ 232379 h 327270"/>
                <a:gd name="connsiteX4" fmla="*/ 838686 w 853214"/>
                <a:gd name="connsiteY4" fmla="*/ 232410 h 327270"/>
                <a:gd name="connsiteX5" fmla="*/ 838744 w 853214"/>
                <a:gd name="connsiteY5" fmla="*/ 232486 h 327270"/>
                <a:gd name="connsiteX6" fmla="*/ 846454 w 853214"/>
                <a:gd name="connsiteY6" fmla="*/ 239030 h 327270"/>
                <a:gd name="connsiteX7" fmla="*/ 847501 w 853214"/>
                <a:gd name="connsiteY7" fmla="*/ 244000 h 327270"/>
                <a:gd name="connsiteX8" fmla="*/ 853214 w 853214"/>
                <a:gd name="connsiteY8" fmla="*/ 251512 h 327270"/>
                <a:gd name="connsiteX9" fmla="*/ 850209 w 853214"/>
                <a:gd name="connsiteY9" fmla="*/ 256859 h 327270"/>
                <a:gd name="connsiteX10" fmla="*/ 850475 w 853214"/>
                <a:gd name="connsiteY10" fmla="*/ 258121 h 327270"/>
                <a:gd name="connsiteX11" fmla="*/ 849105 w 853214"/>
                <a:gd name="connsiteY11" fmla="*/ 258826 h 327270"/>
                <a:gd name="connsiteX12" fmla="*/ 842057 w 853214"/>
                <a:gd name="connsiteY12" fmla="*/ 271368 h 327270"/>
                <a:gd name="connsiteX13" fmla="*/ 398968 w 853214"/>
                <a:gd name="connsiteY13" fmla="*/ 324790 h 327270"/>
                <a:gd name="connsiteX14" fmla="*/ 1188 w 853214"/>
                <a:gd name="connsiteY14" fmla="*/ 183499 h 327270"/>
                <a:gd name="connsiteX15" fmla="*/ 13591 w 853214"/>
                <a:gd name="connsiteY15" fmla="*/ 157119 h 327270"/>
                <a:gd name="connsiteX16" fmla="*/ 34206 w 853214"/>
                <a:gd name="connsiteY16" fmla="*/ 142350 h 327270"/>
                <a:gd name="connsiteX17" fmla="*/ 747190 w 853214"/>
                <a:gd name="connsiteY17" fmla="*/ 248077 h 327270"/>
                <a:gd name="connsiteX18" fmla="*/ 71342 w 853214"/>
                <a:gd name="connsiteY18" fmla="*/ 113220 h 327270"/>
                <a:gd name="connsiteX19" fmla="*/ 44801 w 853214"/>
                <a:gd name="connsiteY19" fmla="*/ 104534 h 327270"/>
                <a:gd name="connsiteX20" fmla="*/ 6469 w 853214"/>
                <a:gd name="connsiteY20" fmla="*/ 47086 h 327270"/>
                <a:gd name="connsiteX21" fmla="*/ 113350 w 853214"/>
                <a:gd name="connsiteY21" fmla="*/ 22 h 327270"/>
                <a:gd name="connsiteX0" fmla="*/ 113350 w 853214"/>
                <a:gd name="connsiteY0" fmla="*/ 22 h 327270"/>
                <a:gd name="connsiteX1" fmla="*/ 437627 w 853214"/>
                <a:gd name="connsiteY1" fmla="*/ 59405 h 327270"/>
                <a:gd name="connsiteX2" fmla="*/ 817430 w 853214"/>
                <a:gd name="connsiteY2" fmla="*/ 214393 h 327270"/>
                <a:gd name="connsiteX3" fmla="*/ 838619 w 853214"/>
                <a:gd name="connsiteY3" fmla="*/ 232379 h 327270"/>
                <a:gd name="connsiteX4" fmla="*/ 838686 w 853214"/>
                <a:gd name="connsiteY4" fmla="*/ 232410 h 327270"/>
                <a:gd name="connsiteX5" fmla="*/ 838744 w 853214"/>
                <a:gd name="connsiteY5" fmla="*/ 232486 h 327270"/>
                <a:gd name="connsiteX6" fmla="*/ 846454 w 853214"/>
                <a:gd name="connsiteY6" fmla="*/ 239030 h 327270"/>
                <a:gd name="connsiteX7" fmla="*/ 847501 w 853214"/>
                <a:gd name="connsiteY7" fmla="*/ 244000 h 327270"/>
                <a:gd name="connsiteX8" fmla="*/ 853214 w 853214"/>
                <a:gd name="connsiteY8" fmla="*/ 251512 h 327270"/>
                <a:gd name="connsiteX9" fmla="*/ 850209 w 853214"/>
                <a:gd name="connsiteY9" fmla="*/ 256859 h 327270"/>
                <a:gd name="connsiteX10" fmla="*/ 850475 w 853214"/>
                <a:gd name="connsiteY10" fmla="*/ 258121 h 327270"/>
                <a:gd name="connsiteX11" fmla="*/ 849105 w 853214"/>
                <a:gd name="connsiteY11" fmla="*/ 258826 h 327270"/>
                <a:gd name="connsiteX12" fmla="*/ 842057 w 853214"/>
                <a:gd name="connsiteY12" fmla="*/ 271368 h 327270"/>
                <a:gd name="connsiteX13" fmla="*/ 398968 w 853214"/>
                <a:gd name="connsiteY13" fmla="*/ 324790 h 327270"/>
                <a:gd name="connsiteX14" fmla="*/ 1188 w 853214"/>
                <a:gd name="connsiteY14" fmla="*/ 183499 h 327270"/>
                <a:gd name="connsiteX15" fmla="*/ 13591 w 853214"/>
                <a:gd name="connsiteY15" fmla="*/ 157119 h 327270"/>
                <a:gd name="connsiteX16" fmla="*/ 77069 w 853214"/>
                <a:gd name="connsiteY16" fmla="*/ 149494 h 327270"/>
                <a:gd name="connsiteX17" fmla="*/ 747190 w 853214"/>
                <a:gd name="connsiteY17" fmla="*/ 248077 h 327270"/>
                <a:gd name="connsiteX18" fmla="*/ 71342 w 853214"/>
                <a:gd name="connsiteY18" fmla="*/ 113220 h 327270"/>
                <a:gd name="connsiteX19" fmla="*/ 44801 w 853214"/>
                <a:gd name="connsiteY19" fmla="*/ 104534 h 327270"/>
                <a:gd name="connsiteX20" fmla="*/ 6469 w 853214"/>
                <a:gd name="connsiteY20" fmla="*/ 47086 h 327270"/>
                <a:gd name="connsiteX21" fmla="*/ 113350 w 853214"/>
                <a:gd name="connsiteY21" fmla="*/ 22 h 327270"/>
                <a:gd name="connsiteX0" fmla="*/ 113350 w 853214"/>
                <a:gd name="connsiteY0" fmla="*/ 22 h 327270"/>
                <a:gd name="connsiteX1" fmla="*/ 437627 w 853214"/>
                <a:gd name="connsiteY1" fmla="*/ 59405 h 327270"/>
                <a:gd name="connsiteX2" fmla="*/ 817430 w 853214"/>
                <a:gd name="connsiteY2" fmla="*/ 214393 h 327270"/>
                <a:gd name="connsiteX3" fmla="*/ 838619 w 853214"/>
                <a:gd name="connsiteY3" fmla="*/ 232379 h 327270"/>
                <a:gd name="connsiteX4" fmla="*/ 838686 w 853214"/>
                <a:gd name="connsiteY4" fmla="*/ 232410 h 327270"/>
                <a:gd name="connsiteX5" fmla="*/ 838744 w 853214"/>
                <a:gd name="connsiteY5" fmla="*/ 232486 h 327270"/>
                <a:gd name="connsiteX6" fmla="*/ 846454 w 853214"/>
                <a:gd name="connsiteY6" fmla="*/ 239030 h 327270"/>
                <a:gd name="connsiteX7" fmla="*/ 847501 w 853214"/>
                <a:gd name="connsiteY7" fmla="*/ 244000 h 327270"/>
                <a:gd name="connsiteX8" fmla="*/ 853214 w 853214"/>
                <a:gd name="connsiteY8" fmla="*/ 251512 h 327270"/>
                <a:gd name="connsiteX9" fmla="*/ 850209 w 853214"/>
                <a:gd name="connsiteY9" fmla="*/ 256859 h 327270"/>
                <a:gd name="connsiteX10" fmla="*/ 850475 w 853214"/>
                <a:gd name="connsiteY10" fmla="*/ 258121 h 327270"/>
                <a:gd name="connsiteX11" fmla="*/ 849105 w 853214"/>
                <a:gd name="connsiteY11" fmla="*/ 258826 h 327270"/>
                <a:gd name="connsiteX12" fmla="*/ 842057 w 853214"/>
                <a:gd name="connsiteY12" fmla="*/ 271368 h 327270"/>
                <a:gd name="connsiteX13" fmla="*/ 398968 w 853214"/>
                <a:gd name="connsiteY13" fmla="*/ 324790 h 327270"/>
                <a:gd name="connsiteX14" fmla="*/ 1188 w 853214"/>
                <a:gd name="connsiteY14" fmla="*/ 183499 h 327270"/>
                <a:gd name="connsiteX15" fmla="*/ 13591 w 853214"/>
                <a:gd name="connsiteY15" fmla="*/ 157119 h 327270"/>
                <a:gd name="connsiteX16" fmla="*/ 77069 w 853214"/>
                <a:gd name="connsiteY16" fmla="*/ 149494 h 327270"/>
                <a:gd name="connsiteX17" fmla="*/ 747190 w 853214"/>
                <a:gd name="connsiteY17" fmla="*/ 248077 h 327270"/>
                <a:gd name="connsiteX18" fmla="*/ 71342 w 853214"/>
                <a:gd name="connsiteY18" fmla="*/ 113220 h 327270"/>
                <a:gd name="connsiteX19" fmla="*/ 44801 w 853214"/>
                <a:gd name="connsiteY19" fmla="*/ 104534 h 327270"/>
                <a:gd name="connsiteX20" fmla="*/ 6469 w 853214"/>
                <a:gd name="connsiteY20" fmla="*/ 47086 h 327270"/>
                <a:gd name="connsiteX21" fmla="*/ 113350 w 853214"/>
                <a:gd name="connsiteY21" fmla="*/ 22 h 327270"/>
                <a:gd name="connsiteX0" fmla="*/ 113350 w 853214"/>
                <a:gd name="connsiteY0" fmla="*/ 22 h 327270"/>
                <a:gd name="connsiteX1" fmla="*/ 437627 w 853214"/>
                <a:gd name="connsiteY1" fmla="*/ 59405 h 327270"/>
                <a:gd name="connsiteX2" fmla="*/ 817430 w 853214"/>
                <a:gd name="connsiteY2" fmla="*/ 214393 h 327270"/>
                <a:gd name="connsiteX3" fmla="*/ 838619 w 853214"/>
                <a:gd name="connsiteY3" fmla="*/ 232379 h 327270"/>
                <a:gd name="connsiteX4" fmla="*/ 838686 w 853214"/>
                <a:gd name="connsiteY4" fmla="*/ 232410 h 327270"/>
                <a:gd name="connsiteX5" fmla="*/ 838744 w 853214"/>
                <a:gd name="connsiteY5" fmla="*/ 232486 h 327270"/>
                <a:gd name="connsiteX6" fmla="*/ 846454 w 853214"/>
                <a:gd name="connsiteY6" fmla="*/ 239030 h 327270"/>
                <a:gd name="connsiteX7" fmla="*/ 847501 w 853214"/>
                <a:gd name="connsiteY7" fmla="*/ 244000 h 327270"/>
                <a:gd name="connsiteX8" fmla="*/ 853214 w 853214"/>
                <a:gd name="connsiteY8" fmla="*/ 251512 h 327270"/>
                <a:gd name="connsiteX9" fmla="*/ 850209 w 853214"/>
                <a:gd name="connsiteY9" fmla="*/ 256859 h 327270"/>
                <a:gd name="connsiteX10" fmla="*/ 850475 w 853214"/>
                <a:gd name="connsiteY10" fmla="*/ 258121 h 327270"/>
                <a:gd name="connsiteX11" fmla="*/ 849105 w 853214"/>
                <a:gd name="connsiteY11" fmla="*/ 258826 h 327270"/>
                <a:gd name="connsiteX12" fmla="*/ 842057 w 853214"/>
                <a:gd name="connsiteY12" fmla="*/ 271368 h 327270"/>
                <a:gd name="connsiteX13" fmla="*/ 398968 w 853214"/>
                <a:gd name="connsiteY13" fmla="*/ 324790 h 327270"/>
                <a:gd name="connsiteX14" fmla="*/ 1188 w 853214"/>
                <a:gd name="connsiteY14" fmla="*/ 183499 h 327270"/>
                <a:gd name="connsiteX15" fmla="*/ 13591 w 853214"/>
                <a:gd name="connsiteY15" fmla="*/ 157119 h 327270"/>
                <a:gd name="connsiteX16" fmla="*/ 77069 w 853214"/>
                <a:gd name="connsiteY16" fmla="*/ 149494 h 327270"/>
                <a:gd name="connsiteX17" fmla="*/ 747190 w 853214"/>
                <a:gd name="connsiteY17" fmla="*/ 248077 h 327270"/>
                <a:gd name="connsiteX18" fmla="*/ 71342 w 853214"/>
                <a:gd name="connsiteY18" fmla="*/ 113220 h 327270"/>
                <a:gd name="connsiteX19" fmla="*/ 44801 w 853214"/>
                <a:gd name="connsiteY19" fmla="*/ 104534 h 327270"/>
                <a:gd name="connsiteX20" fmla="*/ 6469 w 853214"/>
                <a:gd name="connsiteY20" fmla="*/ 47086 h 327270"/>
                <a:gd name="connsiteX21" fmla="*/ 113350 w 853214"/>
                <a:gd name="connsiteY21" fmla="*/ 22 h 327270"/>
                <a:gd name="connsiteX0" fmla="*/ 113350 w 853214"/>
                <a:gd name="connsiteY0" fmla="*/ 22 h 327270"/>
                <a:gd name="connsiteX1" fmla="*/ 437627 w 853214"/>
                <a:gd name="connsiteY1" fmla="*/ 59405 h 327270"/>
                <a:gd name="connsiteX2" fmla="*/ 817430 w 853214"/>
                <a:gd name="connsiteY2" fmla="*/ 214393 h 327270"/>
                <a:gd name="connsiteX3" fmla="*/ 838619 w 853214"/>
                <a:gd name="connsiteY3" fmla="*/ 232379 h 327270"/>
                <a:gd name="connsiteX4" fmla="*/ 838686 w 853214"/>
                <a:gd name="connsiteY4" fmla="*/ 232410 h 327270"/>
                <a:gd name="connsiteX5" fmla="*/ 838744 w 853214"/>
                <a:gd name="connsiteY5" fmla="*/ 232486 h 327270"/>
                <a:gd name="connsiteX6" fmla="*/ 846454 w 853214"/>
                <a:gd name="connsiteY6" fmla="*/ 239030 h 327270"/>
                <a:gd name="connsiteX7" fmla="*/ 847501 w 853214"/>
                <a:gd name="connsiteY7" fmla="*/ 244000 h 327270"/>
                <a:gd name="connsiteX8" fmla="*/ 853214 w 853214"/>
                <a:gd name="connsiteY8" fmla="*/ 251512 h 327270"/>
                <a:gd name="connsiteX9" fmla="*/ 850209 w 853214"/>
                <a:gd name="connsiteY9" fmla="*/ 256859 h 327270"/>
                <a:gd name="connsiteX10" fmla="*/ 850475 w 853214"/>
                <a:gd name="connsiteY10" fmla="*/ 258121 h 327270"/>
                <a:gd name="connsiteX11" fmla="*/ 849105 w 853214"/>
                <a:gd name="connsiteY11" fmla="*/ 258826 h 327270"/>
                <a:gd name="connsiteX12" fmla="*/ 842057 w 853214"/>
                <a:gd name="connsiteY12" fmla="*/ 271368 h 327270"/>
                <a:gd name="connsiteX13" fmla="*/ 398968 w 853214"/>
                <a:gd name="connsiteY13" fmla="*/ 324790 h 327270"/>
                <a:gd name="connsiteX14" fmla="*/ 1188 w 853214"/>
                <a:gd name="connsiteY14" fmla="*/ 183499 h 327270"/>
                <a:gd name="connsiteX15" fmla="*/ 13591 w 853214"/>
                <a:gd name="connsiteY15" fmla="*/ 157119 h 327270"/>
                <a:gd name="connsiteX16" fmla="*/ 77069 w 853214"/>
                <a:gd name="connsiteY16" fmla="*/ 149494 h 327270"/>
                <a:gd name="connsiteX17" fmla="*/ 747190 w 853214"/>
                <a:gd name="connsiteY17" fmla="*/ 248077 h 327270"/>
                <a:gd name="connsiteX18" fmla="*/ 71342 w 853214"/>
                <a:gd name="connsiteY18" fmla="*/ 113220 h 327270"/>
                <a:gd name="connsiteX19" fmla="*/ 44801 w 853214"/>
                <a:gd name="connsiteY19" fmla="*/ 104534 h 327270"/>
                <a:gd name="connsiteX20" fmla="*/ 6469 w 853214"/>
                <a:gd name="connsiteY20" fmla="*/ 47086 h 327270"/>
                <a:gd name="connsiteX21" fmla="*/ 113350 w 853214"/>
                <a:gd name="connsiteY21" fmla="*/ 22 h 327270"/>
                <a:gd name="connsiteX0" fmla="*/ 113350 w 853214"/>
                <a:gd name="connsiteY0" fmla="*/ 22 h 327270"/>
                <a:gd name="connsiteX1" fmla="*/ 437627 w 853214"/>
                <a:gd name="connsiteY1" fmla="*/ 59405 h 327270"/>
                <a:gd name="connsiteX2" fmla="*/ 817430 w 853214"/>
                <a:gd name="connsiteY2" fmla="*/ 214393 h 327270"/>
                <a:gd name="connsiteX3" fmla="*/ 838619 w 853214"/>
                <a:gd name="connsiteY3" fmla="*/ 232379 h 327270"/>
                <a:gd name="connsiteX4" fmla="*/ 838686 w 853214"/>
                <a:gd name="connsiteY4" fmla="*/ 232410 h 327270"/>
                <a:gd name="connsiteX5" fmla="*/ 838744 w 853214"/>
                <a:gd name="connsiteY5" fmla="*/ 232486 h 327270"/>
                <a:gd name="connsiteX6" fmla="*/ 846454 w 853214"/>
                <a:gd name="connsiteY6" fmla="*/ 239030 h 327270"/>
                <a:gd name="connsiteX7" fmla="*/ 847501 w 853214"/>
                <a:gd name="connsiteY7" fmla="*/ 244000 h 327270"/>
                <a:gd name="connsiteX8" fmla="*/ 853214 w 853214"/>
                <a:gd name="connsiteY8" fmla="*/ 251512 h 327270"/>
                <a:gd name="connsiteX9" fmla="*/ 850209 w 853214"/>
                <a:gd name="connsiteY9" fmla="*/ 256859 h 327270"/>
                <a:gd name="connsiteX10" fmla="*/ 850475 w 853214"/>
                <a:gd name="connsiteY10" fmla="*/ 258121 h 327270"/>
                <a:gd name="connsiteX11" fmla="*/ 849105 w 853214"/>
                <a:gd name="connsiteY11" fmla="*/ 258826 h 327270"/>
                <a:gd name="connsiteX12" fmla="*/ 842057 w 853214"/>
                <a:gd name="connsiteY12" fmla="*/ 271368 h 327270"/>
                <a:gd name="connsiteX13" fmla="*/ 398968 w 853214"/>
                <a:gd name="connsiteY13" fmla="*/ 324790 h 327270"/>
                <a:gd name="connsiteX14" fmla="*/ 1188 w 853214"/>
                <a:gd name="connsiteY14" fmla="*/ 183499 h 327270"/>
                <a:gd name="connsiteX15" fmla="*/ 13591 w 853214"/>
                <a:gd name="connsiteY15" fmla="*/ 157119 h 327270"/>
                <a:gd name="connsiteX16" fmla="*/ 77069 w 853214"/>
                <a:gd name="connsiteY16" fmla="*/ 149494 h 327270"/>
                <a:gd name="connsiteX17" fmla="*/ 747190 w 853214"/>
                <a:gd name="connsiteY17" fmla="*/ 248077 h 327270"/>
                <a:gd name="connsiteX18" fmla="*/ 71342 w 853214"/>
                <a:gd name="connsiteY18" fmla="*/ 113220 h 327270"/>
                <a:gd name="connsiteX19" fmla="*/ 44801 w 853214"/>
                <a:gd name="connsiteY19" fmla="*/ 104534 h 327270"/>
                <a:gd name="connsiteX20" fmla="*/ 6469 w 853214"/>
                <a:gd name="connsiteY20" fmla="*/ 47086 h 327270"/>
                <a:gd name="connsiteX21" fmla="*/ 113350 w 853214"/>
                <a:gd name="connsiteY21" fmla="*/ 22 h 327270"/>
                <a:gd name="connsiteX0" fmla="*/ 113350 w 853214"/>
                <a:gd name="connsiteY0" fmla="*/ 22 h 327270"/>
                <a:gd name="connsiteX1" fmla="*/ 437627 w 853214"/>
                <a:gd name="connsiteY1" fmla="*/ 59405 h 327270"/>
                <a:gd name="connsiteX2" fmla="*/ 817430 w 853214"/>
                <a:gd name="connsiteY2" fmla="*/ 214393 h 327270"/>
                <a:gd name="connsiteX3" fmla="*/ 838619 w 853214"/>
                <a:gd name="connsiteY3" fmla="*/ 232379 h 327270"/>
                <a:gd name="connsiteX4" fmla="*/ 838686 w 853214"/>
                <a:gd name="connsiteY4" fmla="*/ 232410 h 327270"/>
                <a:gd name="connsiteX5" fmla="*/ 838744 w 853214"/>
                <a:gd name="connsiteY5" fmla="*/ 232486 h 327270"/>
                <a:gd name="connsiteX6" fmla="*/ 846454 w 853214"/>
                <a:gd name="connsiteY6" fmla="*/ 239030 h 327270"/>
                <a:gd name="connsiteX7" fmla="*/ 847501 w 853214"/>
                <a:gd name="connsiteY7" fmla="*/ 244000 h 327270"/>
                <a:gd name="connsiteX8" fmla="*/ 853214 w 853214"/>
                <a:gd name="connsiteY8" fmla="*/ 251512 h 327270"/>
                <a:gd name="connsiteX9" fmla="*/ 850209 w 853214"/>
                <a:gd name="connsiteY9" fmla="*/ 256859 h 327270"/>
                <a:gd name="connsiteX10" fmla="*/ 850475 w 853214"/>
                <a:gd name="connsiteY10" fmla="*/ 258121 h 327270"/>
                <a:gd name="connsiteX11" fmla="*/ 849105 w 853214"/>
                <a:gd name="connsiteY11" fmla="*/ 258826 h 327270"/>
                <a:gd name="connsiteX12" fmla="*/ 842057 w 853214"/>
                <a:gd name="connsiteY12" fmla="*/ 271368 h 327270"/>
                <a:gd name="connsiteX13" fmla="*/ 398968 w 853214"/>
                <a:gd name="connsiteY13" fmla="*/ 324790 h 327270"/>
                <a:gd name="connsiteX14" fmla="*/ 1188 w 853214"/>
                <a:gd name="connsiteY14" fmla="*/ 183499 h 327270"/>
                <a:gd name="connsiteX15" fmla="*/ 13591 w 853214"/>
                <a:gd name="connsiteY15" fmla="*/ 157119 h 327270"/>
                <a:gd name="connsiteX16" fmla="*/ 77069 w 853214"/>
                <a:gd name="connsiteY16" fmla="*/ 149494 h 327270"/>
                <a:gd name="connsiteX17" fmla="*/ 747190 w 853214"/>
                <a:gd name="connsiteY17" fmla="*/ 248077 h 327270"/>
                <a:gd name="connsiteX18" fmla="*/ 71342 w 853214"/>
                <a:gd name="connsiteY18" fmla="*/ 113220 h 327270"/>
                <a:gd name="connsiteX19" fmla="*/ 44801 w 853214"/>
                <a:gd name="connsiteY19" fmla="*/ 104534 h 327270"/>
                <a:gd name="connsiteX20" fmla="*/ 6469 w 853214"/>
                <a:gd name="connsiteY20" fmla="*/ 47086 h 327270"/>
                <a:gd name="connsiteX21" fmla="*/ 113350 w 853214"/>
                <a:gd name="connsiteY21" fmla="*/ 22 h 327270"/>
                <a:gd name="connsiteX0" fmla="*/ 113350 w 853214"/>
                <a:gd name="connsiteY0" fmla="*/ 22 h 327270"/>
                <a:gd name="connsiteX1" fmla="*/ 437627 w 853214"/>
                <a:gd name="connsiteY1" fmla="*/ 59405 h 327270"/>
                <a:gd name="connsiteX2" fmla="*/ 817430 w 853214"/>
                <a:gd name="connsiteY2" fmla="*/ 214393 h 327270"/>
                <a:gd name="connsiteX3" fmla="*/ 838619 w 853214"/>
                <a:gd name="connsiteY3" fmla="*/ 232379 h 327270"/>
                <a:gd name="connsiteX4" fmla="*/ 838686 w 853214"/>
                <a:gd name="connsiteY4" fmla="*/ 232410 h 327270"/>
                <a:gd name="connsiteX5" fmla="*/ 838744 w 853214"/>
                <a:gd name="connsiteY5" fmla="*/ 232486 h 327270"/>
                <a:gd name="connsiteX6" fmla="*/ 847501 w 853214"/>
                <a:gd name="connsiteY6" fmla="*/ 244000 h 327270"/>
                <a:gd name="connsiteX7" fmla="*/ 853214 w 853214"/>
                <a:gd name="connsiteY7" fmla="*/ 251512 h 327270"/>
                <a:gd name="connsiteX8" fmla="*/ 850209 w 853214"/>
                <a:gd name="connsiteY8" fmla="*/ 256859 h 327270"/>
                <a:gd name="connsiteX9" fmla="*/ 850475 w 853214"/>
                <a:gd name="connsiteY9" fmla="*/ 258121 h 327270"/>
                <a:gd name="connsiteX10" fmla="*/ 849105 w 853214"/>
                <a:gd name="connsiteY10" fmla="*/ 258826 h 327270"/>
                <a:gd name="connsiteX11" fmla="*/ 842057 w 853214"/>
                <a:gd name="connsiteY11" fmla="*/ 271368 h 327270"/>
                <a:gd name="connsiteX12" fmla="*/ 398968 w 853214"/>
                <a:gd name="connsiteY12" fmla="*/ 324790 h 327270"/>
                <a:gd name="connsiteX13" fmla="*/ 1188 w 853214"/>
                <a:gd name="connsiteY13" fmla="*/ 183499 h 327270"/>
                <a:gd name="connsiteX14" fmla="*/ 13591 w 853214"/>
                <a:gd name="connsiteY14" fmla="*/ 157119 h 327270"/>
                <a:gd name="connsiteX15" fmla="*/ 77069 w 853214"/>
                <a:gd name="connsiteY15" fmla="*/ 149494 h 327270"/>
                <a:gd name="connsiteX16" fmla="*/ 747190 w 853214"/>
                <a:gd name="connsiteY16" fmla="*/ 248077 h 327270"/>
                <a:gd name="connsiteX17" fmla="*/ 71342 w 853214"/>
                <a:gd name="connsiteY17" fmla="*/ 113220 h 327270"/>
                <a:gd name="connsiteX18" fmla="*/ 44801 w 853214"/>
                <a:gd name="connsiteY18" fmla="*/ 104534 h 327270"/>
                <a:gd name="connsiteX19" fmla="*/ 6469 w 853214"/>
                <a:gd name="connsiteY19" fmla="*/ 47086 h 327270"/>
                <a:gd name="connsiteX20" fmla="*/ 113350 w 853214"/>
                <a:gd name="connsiteY20" fmla="*/ 22 h 327270"/>
                <a:gd name="connsiteX0" fmla="*/ 113350 w 853214"/>
                <a:gd name="connsiteY0" fmla="*/ 22 h 327270"/>
                <a:gd name="connsiteX1" fmla="*/ 437627 w 853214"/>
                <a:gd name="connsiteY1" fmla="*/ 59405 h 327270"/>
                <a:gd name="connsiteX2" fmla="*/ 817430 w 853214"/>
                <a:gd name="connsiteY2" fmla="*/ 214393 h 327270"/>
                <a:gd name="connsiteX3" fmla="*/ 838619 w 853214"/>
                <a:gd name="connsiteY3" fmla="*/ 232379 h 327270"/>
                <a:gd name="connsiteX4" fmla="*/ 838686 w 853214"/>
                <a:gd name="connsiteY4" fmla="*/ 232410 h 327270"/>
                <a:gd name="connsiteX5" fmla="*/ 847501 w 853214"/>
                <a:gd name="connsiteY5" fmla="*/ 244000 h 327270"/>
                <a:gd name="connsiteX6" fmla="*/ 853214 w 853214"/>
                <a:gd name="connsiteY6" fmla="*/ 251512 h 327270"/>
                <a:gd name="connsiteX7" fmla="*/ 850209 w 853214"/>
                <a:gd name="connsiteY7" fmla="*/ 256859 h 327270"/>
                <a:gd name="connsiteX8" fmla="*/ 850475 w 853214"/>
                <a:gd name="connsiteY8" fmla="*/ 258121 h 327270"/>
                <a:gd name="connsiteX9" fmla="*/ 849105 w 853214"/>
                <a:gd name="connsiteY9" fmla="*/ 258826 h 327270"/>
                <a:gd name="connsiteX10" fmla="*/ 842057 w 853214"/>
                <a:gd name="connsiteY10" fmla="*/ 271368 h 327270"/>
                <a:gd name="connsiteX11" fmla="*/ 398968 w 853214"/>
                <a:gd name="connsiteY11" fmla="*/ 324790 h 327270"/>
                <a:gd name="connsiteX12" fmla="*/ 1188 w 853214"/>
                <a:gd name="connsiteY12" fmla="*/ 183499 h 327270"/>
                <a:gd name="connsiteX13" fmla="*/ 13591 w 853214"/>
                <a:gd name="connsiteY13" fmla="*/ 157119 h 327270"/>
                <a:gd name="connsiteX14" fmla="*/ 77069 w 853214"/>
                <a:gd name="connsiteY14" fmla="*/ 149494 h 327270"/>
                <a:gd name="connsiteX15" fmla="*/ 747190 w 853214"/>
                <a:gd name="connsiteY15" fmla="*/ 248077 h 327270"/>
                <a:gd name="connsiteX16" fmla="*/ 71342 w 853214"/>
                <a:gd name="connsiteY16" fmla="*/ 113220 h 327270"/>
                <a:gd name="connsiteX17" fmla="*/ 44801 w 853214"/>
                <a:gd name="connsiteY17" fmla="*/ 104534 h 327270"/>
                <a:gd name="connsiteX18" fmla="*/ 6469 w 853214"/>
                <a:gd name="connsiteY18" fmla="*/ 47086 h 327270"/>
                <a:gd name="connsiteX19" fmla="*/ 113350 w 853214"/>
                <a:gd name="connsiteY19" fmla="*/ 22 h 327270"/>
                <a:gd name="connsiteX0" fmla="*/ 113350 w 853214"/>
                <a:gd name="connsiteY0" fmla="*/ 22 h 327270"/>
                <a:gd name="connsiteX1" fmla="*/ 437627 w 853214"/>
                <a:gd name="connsiteY1" fmla="*/ 59405 h 327270"/>
                <a:gd name="connsiteX2" fmla="*/ 817430 w 853214"/>
                <a:gd name="connsiteY2" fmla="*/ 214393 h 327270"/>
                <a:gd name="connsiteX3" fmla="*/ 838619 w 853214"/>
                <a:gd name="connsiteY3" fmla="*/ 232379 h 327270"/>
                <a:gd name="connsiteX4" fmla="*/ 838686 w 853214"/>
                <a:gd name="connsiteY4" fmla="*/ 232410 h 327270"/>
                <a:gd name="connsiteX5" fmla="*/ 853214 w 853214"/>
                <a:gd name="connsiteY5" fmla="*/ 251512 h 327270"/>
                <a:gd name="connsiteX6" fmla="*/ 850209 w 853214"/>
                <a:gd name="connsiteY6" fmla="*/ 256859 h 327270"/>
                <a:gd name="connsiteX7" fmla="*/ 850475 w 853214"/>
                <a:gd name="connsiteY7" fmla="*/ 258121 h 327270"/>
                <a:gd name="connsiteX8" fmla="*/ 849105 w 853214"/>
                <a:gd name="connsiteY8" fmla="*/ 258826 h 327270"/>
                <a:gd name="connsiteX9" fmla="*/ 842057 w 853214"/>
                <a:gd name="connsiteY9" fmla="*/ 271368 h 327270"/>
                <a:gd name="connsiteX10" fmla="*/ 398968 w 853214"/>
                <a:gd name="connsiteY10" fmla="*/ 324790 h 327270"/>
                <a:gd name="connsiteX11" fmla="*/ 1188 w 853214"/>
                <a:gd name="connsiteY11" fmla="*/ 183499 h 327270"/>
                <a:gd name="connsiteX12" fmla="*/ 13591 w 853214"/>
                <a:gd name="connsiteY12" fmla="*/ 157119 h 327270"/>
                <a:gd name="connsiteX13" fmla="*/ 77069 w 853214"/>
                <a:gd name="connsiteY13" fmla="*/ 149494 h 327270"/>
                <a:gd name="connsiteX14" fmla="*/ 747190 w 853214"/>
                <a:gd name="connsiteY14" fmla="*/ 248077 h 327270"/>
                <a:gd name="connsiteX15" fmla="*/ 71342 w 853214"/>
                <a:gd name="connsiteY15" fmla="*/ 113220 h 327270"/>
                <a:gd name="connsiteX16" fmla="*/ 44801 w 853214"/>
                <a:gd name="connsiteY16" fmla="*/ 104534 h 327270"/>
                <a:gd name="connsiteX17" fmla="*/ 6469 w 853214"/>
                <a:gd name="connsiteY17" fmla="*/ 47086 h 327270"/>
                <a:gd name="connsiteX18" fmla="*/ 113350 w 853214"/>
                <a:gd name="connsiteY18" fmla="*/ 22 h 327270"/>
                <a:gd name="connsiteX0" fmla="*/ 113350 w 853214"/>
                <a:gd name="connsiteY0" fmla="*/ 22 h 327270"/>
                <a:gd name="connsiteX1" fmla="*/ 437627 w 853214"/>
                <a:gd name="connsiteY1" fmla="*/ 59405 h 327270"/>
                <a:gd name="connsiteX2" fmla="*/ 817430 w 853214"/>
                <a:gd name="connsiteY2" fmla="*/ 214393 h 327270"/>
                <a:gd name="connsiteX3" fmla="*/ 838619 w 853214"/>
                <a:gd name="connsiteY3" fmla="*/ 232379 h 327270"/>
                <a:gd name="connsiteX4" fmla="*/ 838686 w 853214"/>
                <a:gd name="connsiteY4" fmla="*/ 232410 h 327270"/>
                <a:gd name="connsiteX5" fmla="*/ 853214 w 853214"/>
                <a:gd name="connsiteY5" fmla="*/ 251512 h 327270"/>
                <a:gd name="connsiteX6" fmla="*/ 850209 w 853214"/>
                <a:gd name="connsiteY6" fmla="*/ 256859 h 327270"/>
                <a:gd name="connsiteX7" fmla="*/ 850475 w 853214"/>
                <a:gd name="connsiteY7" fmla="*/ 258121 h 327270"/>
                <a:gd name="connsiteX8" fmla="*/ 842057 w 853214"/>
                <a:gd name="connsiteY8" fmla="*/ 271368 h 327270"/>
                <a:gd name="connsiteX9" fmla="*/ 398968 w 853214"/>
                <a:gd name="connsiteY9" fmla="*/ 324790 h 327270"/>
                <a:gd name="connsiteX10" fmla="*/ 1188 w 853214"/>
                <a:gd name="connsiteY10" fmla="*/ 183499 h 327270"/>
                <a:gd name="connsiteX11" fmla="*/ 13591 w 853214"/>
                <a:gd name="connsiteY11" fmla="*/ 157119 h 327270"/>
                <a:gd name="connsiteX12" fmla="*/ 77069 w 853214"/>
                <a:gd name="connsiteY12" fmla="*/ 149494 h 327270"/>
                <a:gd name="connsiteX13" fmla="*/ 747190 w 853214"/>
                <a:gd name="connsiteY13" fmla="*/ 248077 h 327270"/>
                <a:gd name="connsiteX14" fmla="*/ 71342 w 853214"/>
                <a:gd name="connsiteY14" fmla="*/ 113220 h 327270"/>
                <a:gd name="connsiteX15" fmla="*/ 44801 w 853214"/>
                <a:gd name="connsiteY15" fmla="*/ 104534 h 327270"/>
                <a:gd name="connsiteX16" fmla="*/ 6469 w 853214"/>
                <a:gd name="connsiteY16" fmla="*/ 47086 h 327270"/>
                <a:gd name="connsiteX17" fmla="*/ 113350 w 853214"/>
                <a:gd name="connsiteY17" fmla="*/ 22 h 327270"/>
                <a:gd name="connsiteX0" fmla="*/ 113350 w 877278"/>
                <a:gd name="connsiteY0" fmla="*/ 22 h 327270"/>
                <a:gd name="connsiteX1" fmla="*/ 437627 w 877278"/>
                <a:gd name="connsiteY1" fmla="*/ 59405 h 327270"/>
                <a:gd name="connsiteX2" fmla="*/ 817430 w 877278"/>
                <a:gd name="connsiteY2" fmla="*/ 214393 h 327270"/>
                <a:gd name="connsiteX3" fmla="*/ 838619 w 877278"/>
                <a:gd name="connsiteY3" fmla="*/ 232379 h 327270"/>
                <a:gd name="connsiteX4" fmla="*/ 838686 w 877278"/>
                <a:gd name="connsiteY4" fmla="*/ 232410 h 327270"/>
                <a:gd name="connsiteX5" fmla="*/ 853214 w 877278"/>
                <a:gd name="connsiteY5" fmla="*/ 251512 h 327270"/>
                <a:gd name="connsiteX6" fmla="*/ 850209 w 877278"/>
                <a:gd name="connsiteY6" fmla="*/ 256859 h 327270"/>
                <a:gd name="connsiteX7" fmla="*/ 842057 w 877278"/>
                <a:gd name="connsiteY7" fmla="*/ 271368 h 327270"/>
                <a:gd name="connsiteX8" fmla="*/ 398968 w 877278"/>
                <a:gd name="connsiteY8" fmla="*/ 324790 h 327270"/>
                <a:gd name="connsiteX9" fmla="*/ 1188 w 877278"/>
                <a:gd name="connsiteY9" fmla="*/ 183499 h 327270"/>
                <a:gd name="connsiteX10" fmla="*/ 13591 w 877278"/>
                <a:gd name="connsiteY10" fmla="*/ 157119 h 327270"/>
                <a:gd name="connsiteX11" fmla="*/ 77069 w 877278"/>
                <a:gd name="connsiteY11" fmla="*/ 149494 h 327270"/>
                <a:gd name="connsiteX12" fmla="*/ 747190 w 877278"/>
                <a:gd name="connsiteY12" fmla="*/ 248077 h 327270"/>
                <a:gd name="connsiteX13" fmla="*/ 71342 w 877278"/>
                <a:gd name="connsiteY13" fmla="*/ 113220 h 327270"/>
                <a:gd name="connsiteX14" fmla="*/ 44801 w 877278"/>
                <a:gd name="connsiteY14" fmla="*/ 104534 h 327270"/>
                <a:gd name="connsiteX15" fmla="*/ 6469 w 877278"/>
                <a:gd name="connsiteY15" fmla="*/ 47086 h 327270"/>
                <a:gd name="connsiteX16" fmla="*/ 113350 w 877278"/>
                <a:gd name="connsiteY16" fmla="*/ 22 h 327270"/>
                <a:gd name="connsiteX0" fmla="*/ 113350 w 853214"/>
                <a:gd name="connsiteY0" fmla="*/ 22 h 327270"/>
                <a:gd name="connsiteX1" fmla="*/ 437627 w 853214"/>
                <a:gd name="connsiteY1" fmla="*/ 59405 h 327270"/>
                <a:gd name="connsiteX2" fmla="*/ 817430 w 853214"/>
                <a:gd name="connsiteY2" fmla="*/ 214393 h 327270"/>
                <a:gd name="connsiteX3" fmla="*/ 838619 w 853214"/>
                <a:gd name="connsiteY3" fmla="*/ 232379 h 327270"/>
                <a:gd name="connsiteX4" fmla="*/ 838686 w 853214"/>
                <a:gd name="connsiteY4" fmla="*/ 232410 h 327270"/>
                <a:gd name="connsiteX5" fmla="*/ 853214 w 853214"/>
                <a:gd name="connsiteY5" fmla="*/ 251512 h 327270"/>
                <a:gd name="connsiteX6" fmla="*/ 842057 w 853214"/>
                <a:gd name="connsiteY6" fmla="*/ 271368 h 327270"/>
                <a:gd name="connsiteX7" fmla="*/ 398968 w 853214"/>
                <a:gd name="connsiteY7" fmla="*/ 324790 h 327270"/>
                <a:gd name="connsiteX8" fmla="*/ 1188 w 853214"/>
                <a:gd name="connsiteY8" fmla="*/ 183499 h 327270"/>
                <a:gd name="connsiteX9" fmla="*/ 13591 w 853214"/>
                <a:gd name="connsiteY9" fmla="*/ 157119 h 327270"/>
                <a:gd name="connsiteX10" fmla="*/ 77069 w 853214"/>
                <a:gd name="connsiteY10" fmla="*/ 149494 h 327270"/>
                <a:gd name="connsiteX11" fmla="*/ 747190 w 853214"/>
                <a:gd name="connsiteY11" fmla="*/ 248077 h 327270"/>
                <a:gd name="connsiteX12" fmla="*/ 71342 w 853214"/>
                <a:gd name="connsiteY12" fmla="*/ 113220 h 327270"/>
                <a:gd name="connsiteX13" fmla="*/ 44801 w 853214"/>
                <a:gd name="connsiteY13" fmla="*/ 104534 h 327270"/>
                <a:gd name="connsiteX14" fmla="*/ 6469 w 853214"/>
                <a:gd name="connsiteY14" fmla="*/ 47086 h 327270"/>
                <a:gd name="connsiteX15" fmla="*/ 113350 w 853214"/>
                <a:gd name="connsiteY15" fmla="*/ 22 h 327270"/>
                <a:gd name="connsiteX0" fmla="*/ 113350 w 853214"/>
                <a:gd name="connsiteY0" fmla="*/ 22 h 327270"/>
                <a:gd name="connsiteX1" fmla="*/ 437627 w 853214"/>
                <a:gd name="connsiteY1" fmla="*/ 59405 h 327270"/>
                <a:gd name="connsiteX2" fmla="*/ 817430 w 853214"/>
                <a:gd name="connsiteY2" fmla="*/ 214393 h 327270"/>
                <a:gd name="connsiteX3" fmla="*/ 838619 w 853214"/>
                <a:gd name="connsiteY3" fmla="*/ 232379 h 327270"/>
                <a:gd name="connsiteX4" fmla="*/ 853214 w 853214"/>
                <a:gd name="connsiteY4" fmla="*/ 251512 h 327270"/>
                <a:gd name="connsiteX5" fmla="*/ 842057 w 853214"/>
                <a:gd name="connsiteY5" fmla="*/ 271368 h 327270"/>
                <a:gd name="connsiteX6" fmla="*/ 398968 w 853214"/>
                <a:gd name="connsiteY6" fmla="*/ 324790 h 327270"/>
                <a:gd name="connsiteX7" fmla="*/ 1188 w 853214"/>
                <a:gd name="connsiteY7" fmla="*/ 183499 h 327270"/>
                <a:gd name="connsiteX8" fmla="*/ 13591 w 853214"/>
                <a:gd name="connsiteY8" fmla="*/ 157119 h 327270"/>
                <a:gd name="connsiteX9" fmla="*/ 77069 w 853214"/>
                <a:gd name="connsiteY9" fmla="*/ 149494 h 327270"/>
                <a:gd name="connsiteX10" fmla="*/ 747190 w 853214"/>
                <a:gd name="connsiteY10" fmla="*/ 248077 h 327270"/>
                <a:gd name="connsiteX11" fmla="*/ 71342 w 853214"/>
                <a:gd name="connsiteY11" fmla="*/ 113220 h 327270"/>
                <a:gd name="connsiteX12" fmla="*/ 44801 w 853214"/>
                <a:gd name="connsiteY12" fmla="*/ 104534 h 327270"/>
                <a:gd name="connsiteX13" fmla="*/ 6469 w 853214"/>
                <a:gd name="connsiteY13" fmla="*/ 47086 h 327270"/>
                <a:gd name="connsiteX14" fmla="*/ 113350 w 853214"/>
                <a:gd name="connsiteY14" fmla="*/ 22 h 327270"/>
                <a:gd name="connsiteX0" fmla="*/ 113350 w 853214"/>
                <a:gd name="connsiteY0" fmla="*/ 22 h 327270"/>
                <a:gd name="connsiteX1" fmla="*/ 437627 w 853214"/>
                <a:gd name="connsiteY1" fmla="*/ 59405 h 327270"/>
                <a:gd name="connsiteX2" fmla="*/ 817430 w 853214"/>
                <a:gd name="connsiteY2" fmla="*/ 214393 h 327270"/>
                <a:gd name="connsiteX3" fmla="*/ 853214 w 853214"/>
                <a:gd name="connsiteY3" fmla="*/ 251512 h 327270"/>
                <a:gd name="connsiteX4" fmla="*/ 842057 w 853214"/>
                <a:gd name="connsiteY4" fmla="*/ 271368 h 327270"/>
                <a:gd name="connsiteX5" fmla="*/ 398968 w 853214"/>
                <a:gd name="connsiteY5" fmla="*/ 324790 h 327270"/>
                <a:gd name="connsiteX6" fmla="*/ 1188 w 853214"/>
                <a:gd name="connsiteY6" fmla="*/ 183499 h 327270"/>
                <a:gd name="connsiteX7" fmla="*/ 13591 w 853214"/>
                <a:gd name="connsiteY7" fmla="*/ 157119 h 327270"/>
                <a:gd name="connsiteX8" fmla="*/ 77069 w 853214"/>
                <a:gd name="connsiteY8" fmla="*/ 149494 h 327270"/>
                <a:gd name="connsiteX9" fmla="*/ 747190 w 853214"/>
                <a:gd name="connsiteY9" fmla="*/ 248077 h 327270"/>
                <a:gd name="connsiteX10" fmla="*/ 71342 w 853214"/>
                <a:gd name="connsiteY10" fmla="*/ 113220 h 327270"/>
                <a:gd name="connsiteX11" fmla="*/ 44801 w 853214"/>
                <a:gd name="connsiteY11" fmla="*/ 104534 h 327270"/>
                <a:gd name="connsiteX12" fmla="*/ 6469 w 853214"/>
                <a:gd name="connsiteY12" fmla="*/ 47086 h 327270"/>
                <a:gd name="connsiteX13" fmla="*/ 113350 w 853214"/>
                <a:gd name="connsiteY13" fmla="*/ 22 h 327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853214" h="327270">
                  <a:moveTo>
                    <a:pt x="113350" y="22"/>
                  </a:moveTo>
                  <a:cubicBezTo>
                    <a:pt x="209978" y="1050"/>
                    <a:pt x="349710" y="37423"/>
                    <a:pt x="437627" y="59405"/>
                  </a:cubicBezTo>
                  <a:cubicBezTo>
                    <a:pt x="543128" y="85785"/>
                    <a:pt x="738179" y="160873"/>
                    <a:pt x="817430" y="214393"/>
                  </a:cubicBezTo>
                  <a:lnTo>
                    <a:pt x="853214" y="251512"/>
                  </a:lnTo>
                  <a:lnTo>
                    <a:pt x="842057" y="271368"/>
                  </a:lnTo>
                  <a:cubicBezTo>
                    <a:pt x="784579" y="314479"/>
                    <a:pt x="523222" y="334709"/>
                    <a:pt x="398968" y="324790"/>
                  </a:cubicBezTo>
                  <a:cubicBezTo>
                    <a:pt x="256964" y="313455"/>
                    <a:pt x="-20385" y="295528"/>
                    <a:pt x="1188" y="183499"/>
                  </a:cubicBezTo>
                  <a:cubicBezTo>
                    <a:pt x="3211" y="172996"/>
                    <a:pt x="4185" y="167797"/>
                    <a:pt x="13591" y="157119"/>
                  </a:cubicBezTo>
                  <a:cubicBezTo>
                    <a:pt x="22997" y="146441"/>
                    <a:pt x="38733" y="143899"/>
                    <a:pt x="77069" y="149494"/>
                  </a:cubicBezTo>
                  <a:lnTo>
                    <a:pt x="747190" y="248077"/>
                  </a:lnTo>
                  <a:lnTo>
                    <a:pt x="71342" y="113220"/>
                  </a:lnTo>
                  <a:lnTo>
                    <a:pt x="44801" y="104534"/>
                  </a:lnTo>
                  <a:cubicBezTo>
                    <a:pt x="17380" y="89411"/>
                    <a:pt x="2176" y="70801"/>
                    <a:pt x="6469" y="47086"/>
                  </a:cubicBezTo>
                  <a:cubicBezTo>
                    <a:pt x="12912" y="11512"/>
                    <a:pt x="55373" y="-595"/>
                    <a:pt x="113350" y="22"/>
                  </a:cubicBezTo>
                  <a:close/>
                </a:path>
              </a:pathLst>
            </a:custGeom>
            <a:solidFill>
              <a:srgbClr val="ED7D31">
                <a:lumMod val="60000"/>
                <a:lumOff val="4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21" name="月 520">
              <a:extLst>
                <a:ext uri="{FF2B5EF4-FFF2-40B4-BE49-F238E27FC236}">
                  <a16:creationId xmlns:a16="http://schemas.microsoft.com/office/drawing/2014/main" id="{4F358BFA-D0EA-4A4B-81DE-0C6BA1C0F171}"/>
                </a:ext>
              </a:extLst>
            </p:cNvPr>
            <p:cNvSpPr/>
            <p:nvPr/>
          </p:nvSpPr>
          <p:spPr>
            <a:xfrm rot="10800000">
              <a:off x="3695699" y="3676649"/>
              <a:ext cx="184149" cy="659266"/>
            </a:xfrm>
            <a:prstGeom prst="moon">
              <a:avLst>
                <a:gd name="adj" fmla="val 41176"/>
              </a:avLst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22" name="フリーフォーム: 図形 521">
              <a:extLst>
                <a:ext uri="{FF2B5EF4-FFF2-40B4-BE49-F238E27FC236}">
                  <a16:creationId xmlns:a16="http://schemas.microsoft.com/office/drawing/2014/main" id="{DF49AC88-2D6E-4150-9B87-5E5137483522}"/>
                </a:ext>
              </a:extLst>
            </p:cNvPr>
            <p:cNvSpPr/>
            <p:nvPr/>
          </p:nvSpPr>
          <p:spPr>
            <a:xfrm flipH="1">
              <a:off x="3178146" y="2995458"/>
              <a:ext cx="3373306" cy="1453450"/>
            </a:xfrm>
            <a:custGeom>
              <a:avLst/>
              <a:gdLst>
                <a:gd name="connsiteX0" fmla="*/ 292704 w 3373306"/>
                <a:gd name="connsiteY0" fmla="*/ 548027 h 1453450"/>
                <a:gd name="connsiteX1" fmla="*/ 184600 w 3373306"/>
                <a:gd name="connsiteY1" fmla="*/ 567214 h 1453450"/>
                <a:gd name="connsiteX2" fmla="*/ 75432 w 3373306"/>
                <a:gd name="connsiteY2" fmla="*/ 582950 h 1453450"/>
                <a:gd name="connsiteX3" fmla="*/ 54879 w 3373306"/>
                <a:gd name="connsiteY3" fmla="*/ 586349 h 1453450"/>
                <a:gd name="connsiteX4" fmla="*/ 55716 w 3373306"/>
                <a:gd name="connsiteY4" fmla="*/ 622507 h 1453450"/>
                <a:gd name="connsiteX5" fmla="*/ 29034 w 3373306"/>
                <a:gd name="connsiteY5" fmla="*/ 678354 h 1453450"/>
                <a:gd name="connsiteX6" fmla="*/ 87824 w 3373306"/>
                <a:gd name="connsiteY6" fmla="*/ 949183 h 1453450"/>
                <a:gd name="connsiteX7" fmla="*/ 93488 w 3373306"/>
                <a:gd name="connsiteY7" fmla="*/ 966020 h 1453450"/>
                <a:gd name="connsiteX8" fmla="*/ 175063 w 3373306"/>
                <a:gd name="connsiteY8" fmla="*/ 975493 h 1453450"/>
                <a:gd name="connsiteX9" fmla="*/ 289590 w 3373306"/>
                <a:gd name="connsiteY9" fmla="*/ 990096 h 1453450"/>
                <a:gd name="connsiteX10" fmla="*/ 343108 w 3373306"/>
                <a:gd name="connsiteY10" fmla="*/ 999603 h 1453450"/>
                <a:gd name="connsiteX11" fmla="*/ 343431 w 3373306"/>
                <a:gd name="connsiteY11" fmla="*/ 997980 h 1453450"/>
                <a:gd name="connsiteX12" fmla="*/ 338330 w 3373306"/>
                <a:gd name="connsiteY12" fmla="*/ 946886 h 1453450"/>
                <a:gd name="connsiteX13" fmla="*/ 302496 w 3373306"/>
                <a:gd name="connsiteY13" fmla="*/ 883249 h 1453450"/>
                <a:gd name="connsiteX14" fmla="*/ 267125 w 3373306"/>
                <a:gd name="connsiteY14" fmla="*/ 651575 h 1453450"/>
                <a:gd name="connsiteX15" fmla="*/ 293807 w 3373306"/>
                <a:gd name="connsiteY15" fmla="*/ 595728 h 1453450"/>
                <a:gd name="connsiteX16" fmla="*/ 794521 w 3373306"/>
                <a:gd name="connsiteY16" fmla="*/ 289247 h 1453450"/>
                <a:gd name="connsiteX17" fmla="*/ 519662 w 3373306"/>
                <a:gd name="connsiteY17" fmla="*/ 464743 h 1453450"/>
                <a:gd name="connsiteX18" fmla="*/ 510982 w 3373306"/>
                <a:gd name="connsiteY18" fmla="*/ 491952 h 1453450"/>
                <a:gd name="connsiteX19" fmla="*/ 610184 w 3373306"/>
                <a:gd name="connsiteY19" fmla="*/ 1050252 h 1453450"/>
                <a:gd name="connsiteX20" fmla="*/ 596545 w 3373306"/>
                <a:gd name="connsiteY20" fmla="*/ 1096404 h 1453450"/>
                <a:gd name="connsiteX21" fmla="*/ 587121 w 3373306"/>
                <a:gd name="connsiteY21" fmla="*/ 1124569 h 1453450"/>
                <a:gd name="connsiteX22" fmla="*/ 698175 w 3373306"/>
                <a:gd name="connsiteY22" fmla="*/ 1197343 h 1453450"/>
                <a:gd name="connsiteX23" fmla="*/ 813916 w 3373306"/>
                <a:gd name="connsiteY23" fmla="*/ 1251878 h 1453450"/>
                <a:gd name="connsiteX24" fmla="*/ 835567 w 3373306"/>
                <a:gd name="connsiteY24" fmla="*/ 1200829 h 1453450"/>
                <a:gd name="connsiteX25" fmla="*/ 867237 w 3373306"/>
                <a:gd name="connsiteY25" fmla="*/ 918813 h 1453450"/>
                <a:gd name="connsiteX26" fmla="*/ 824392 w 3373306"/>
                <a:gd name="connsiteY26" fmla="*/ 819465 h 1453450"/>
                <a:gd name="connsiteX27" fmla="*/ 773942 w 3373306"/>
                <a:gd name="connsiteY27" fmla="*/ 462375 h 1453450"/>
                <a:gd name="connsiteX28" fmla="*/ 796958 w 3373306"/>
                <a:gd name="connsiteY28" fmla="*/ 297084 h 1453450"/>
                <a:gd name="connsiteX29" fmla="*/ 2838568 w 3373306"/>
                <a:gd name="connsiteY29" fmla="*/ 205916 h 1453450"/>
                <a:gd name="connsiteX30" fmla="*/ 2840527 w 3373306"/>
                <a:gd name="connsiteY30" fmla="*/ 271902 h 1453450"/>
                <a:gd name="connsiteX31" fmla="*/ 3117933 w 3373306"/>
                <a:gd name="connsiteY31" fmla="*/ 638510 h 1453450"/>
                <a:gd name="connsiteX32" fmla="*/ 3121290 w 3373306"/>
                <a:gd name="connsiteY32" fmla="*/ 683033 h 1453450"/>
                <a:gd name="connsiteX33" fmla="*/ 3212187 w 3373306"/>
                <a:gd name="connsiteY33" fmla="*/ 1004814 h 1453450"/>
                <a:gd name="connsiteX34" fmla="*/ 3368346 w 3373306"/>
                <a:gd name="connsiteY34" fmla="*/ 790396 h 1453450"/>
                <a:gd name="connsiteX35" fmla="*/ 3339835 w 3373306"/>
                <a:gd name="connsiteY35" fmla="*/ 493827 h 1453450"/>
                <a:gd name="connsiteX36" fmla="*/ 3332962 w 3373306"/>
                <a:gd name="connsiteY36" fmla="*/ 478402 h 1453450"/>
                <a:gd name="connsiteX37" fmla="*/ 3184104 w 3373306"/>
                <a:gd name="connsiteY37" fmla="*/ 381004 h 1453450"/>
                <a:gd name="connsiteX38" fmla="*/ 2901425 w 3373306"/>
                <a:gd name="connsiteY38" fmla="*/ 232822 h 1453450"/>
                <a:gd name="connsiteX39" fmla="*/ 1261731 w 3373306"/>
                <a:gd name="connsiteY39" fmla="*/ 87047 h 1453450"/>
                <a:gd name="connsiteX40" fmla="*/ 1149560 w 3373306"/>
                <a:gd name="connsiteY40" fmla="*/ 121479 h 1453450"/>
                <a:gd name="connsiteX41" fmla="*/ 1023364 w 3373306"/>
                <a:gd name="connsiteY41" fmla="*/ 170107 h 1453450"/>
                <a:gd name="connsiteX42" fmla="*/ 956691 w 3373306"/>
                <a:gd name="connsiteY42" fmla="*/ 204510 h 1453450"/>
                <a:gd name="connsiteX43" fmla="*/ 956620 w 3373306"/>
                <a:gd name="connsiteY43" fmla="*/ 204787 h 1453450"/>
                <a:gd name="connsiteX44" fmla="*/ 968638 w 3373306"/>
                <a:gd name="connsiteY44" fmla="*/ 521214 h 1453450"/>
                <a:gd name="connsiteX45" fmla="*/ 1032454 w 3373306"/>
                <a:gd name="connsiteY45" fmla="*/ 623692 h 1453450"/>
                <a:gd name="connsiteX46" fmla="*/ 1147578 w 3373306"/>
                <a:gd name="connsiteY46" fmla="*/ 1009274 h 1453450"/>
                <a:gd name="connsiteX47" fmla="*/ 1240964 w 3373306"/>
                <a:gd name="connsiteY47" fmla="*/ 1357795 h 1453450"/>
                <a:gd name="connsiteX48" fmla="*/ 1257594 w 3373306"/>
                <a:gd name="connsiteY48" fmla="*/ 1383673 h 1453450"/>
                <a:gd name="connsiteX49" fmla="*/ 1420588 w 3373306"/>
                <a:gd name="connsiteY49" fmla="*/ 1409844 h 1453450"/>
                <a:gd name="connsiteX50" fmla="*/ 1610778 w 3373306"/>
                <a:gd name="connsiteY50" fmla="*/ 1429985 h 1453450"/>
                <a:gd name="connsiteX51" fmla="*/ 1577365 w 3373306"/>
                <a:gd name="connsiteY51" fmla="*/ 1361042 h 1453450"/>
                <a:gd name="connsiteX52" fmla="*/ 1432781 w 3373306"/>
                <a:gd name="connsiteY52" fmla="*/ 932854 h 1453450"/>
                <a:gd name="connsiteX53" fmla="*/ 1230363 w 3373306"/>
                <a:gd name="connsiteY53" fmla="*/ 333391 h 1453450"/>
                <a:gd name="connsiteX54" fmla="*/ 1237725 w 3373306"/>
                <a:gd name="connsiteY54" fmla="*/ 280200 h 1453450"/>
                <a:gd name="connsiteX55" fmla="*/ 1259526 w 3373306"/>
                <a:gd name="connsiteY55" fmla="*/ 155521 h 1453450"/>
                <a:gd name="connsiteX56" fmla="*/ 2187765 w 3373306"/>
                <a:gd name="connsiteY56" fmla="*/ 17979 h 1453450"/>
                <a:gd name="connsiteX57" fmla="*/ 2188939 w 3373306"/>
                <a:gd name="connsiteY57" fmla="*/ 27006 h 1453450"/>
                <a:gd name="connsiteX58" fmla="*/ 2364184 w 3373306"/>
                <a:gd name="connsiteY58" fmla="*/ 383474 h 1453450"/>
                <a:gd name="connsiteX59" fmla="*/ 2357006 w 3373306"/>
                <a:gd name="connsiteY59" fmla="*/ 427543 h 1453450"/>
                <a:gd name="connsiteX60" fmla="*/ 2369904 w 3373306"/>
                <a:gd name="connsiteY60" fmla="*/ 761668 h 1453450"/>
                <a:gd name="connsiteX61" fmla="*/ 2571993 w 3373306"/>
                <a:gd name="connsiteY61" fmla="*/ 589851 h 1453450"/>
                <a:gd name="connsiteX62" fmla="*/ 2595717 w 3373306"/>
                <a:gd name="connsiteY62" fmla="*/ 224590 h 1453450"/>
                <a:gd name="connsiteX63" fmla="*/ 2541322 w 3373306"/>
                <a:gd name="connsiteY63" fmla="*/ 140770 h 1453450"/>
                <a:gd name="connsiteX64" fmla="*/ 2504088 w 3373306"/>
                <a:gd name="connsiteY64" fmla="*/ 85416 h 1453450"/>
                <a:gd name="connsiteX65" fmla="*/ 2430334 w 3373306"/>
                <a:gd name="connsiteY65" fmla="*/ 63992 h 1453450"/>
                <a:gd name="connsiteX66" fmla="*/ 2265279 w 3373306"/>
                <a:gd name="connsiteY66" fmla="*/ 28423 h 1453450"/>
                <a:gd name="connsiteX67" fmla="*/ 1868040 w 3373306"/>
                <a:gd name="connsiteY67" fmla="*/ 0 h 1453450"/>
                <a:gd name="connsiteX68" fmla="*/ 1754902 w 3373306"/>
                <a:gd name="connsiteY68" fmla="*/ 3600 h 1453450"/>
                <a:gd name="connsiteX69" fmla="*/ 1589065 w 3373306"/>
                <a:gd name="connsiteY69" fmla="*/ 19678 h 1453450"/>
                <a:gd name="connsiteX70" fmla="*/ 1519292 w 3373306"/>
                <a:gd name="connsiteY70" fmla="*/ 31118 h 1453450"/>
                <a:gd name="connsiteX71" fmla="*/ 1573599 w 3373306"/>
                <a:gd name="connsiteY71" fmla="*/ 115290 h 1453450"/>
                <a:gd name="connsiteX72" fmla="*/ 1675933 w 3373306"/>
                <a:gd name="connsiteY72" fmla="*/ 497206 h 1453450"/>
                <a:gd name="connsiteX73" fmla="*/ 1898010 w 3373306"/>
                <a:gd name="connsiteY73" fmla="*/ 1154037 h 1453450"/>
                <a:gd name="connsiteX74" fmla="*/ 1889806 w 3373306"/>
                <a:gd name="connsiteY74" fmla="*/ 1212362 h 1453450"/>
                <a:gd name="connsiteX75" fmla="*/ 1865568 w 3373306"/>
                <a:gd name="connsiteY75" fmla="*/ 1349081 h 1453450"/>
                <a:gd name="connsiteX76" fmla="*/ 1862277 w 3373306"/>
                <a:gd name="connsiteY76" fmla="*/ 1446103 h 1453450"/>
                <a:gd name="connsiteX77" fmla="*/ 2128042 w 3373306"/>
                <a:gd name="connsiteY77" fmla="*/ 1453450 h 1453450"/>
                <a:gd name="connsiteX78" fmla="*/ 2155600 w 3373306"/>
                <a:gd name="connsiteY78" fmla="*/ 1453167 h 1453450"/>
                <a:gd name="connsiteX79" fmla="*/ 2163869 w 3373306"/>
                <a:gd name="connsiteY79" fmla="*/ 1431792 h 1453450"/>
                <a:gd name="connsiteX80" fmla="*/ 2186783 w 3373306"/>
                <a:gd name="connsiteY80" fmla="*/ 947690 h 1453450"/>
                <a:gd name="connsiteX81" fmla="*/ 2116623 w 3373306"/>
                <a:gd name="connsiteY81" fmla="*/ 835454 h 1453450"/>
                <a:gd name="connsiteX82" fmla="*/ 1990394 w 3373306"/>
                <a:gd name="connsiteY82" fmla="*/ 412946 h 1453450"/>
                <a:gd name="connsiteX83" fmla="*/ 1888060 w 3373306"/>
                <a:gd name="connsiteY83" fmla="*/ 31030 h 1453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</a:cxnLst>
              <a:rect l="l" t="t" r="r" b="b"/>
              <a:pathLst>
                <a:path w="3373306" h="1453450">
                  <a:moveTo>
                    <a:pt x="292704" y="548027"/>
                  </a:moveTo>
                  <a:lnTo>
                    <a:pt x="184600" y="567214"/>
                  </a:lnTo>
                  <a:cubicBezTo>
                    <a:pt x="145551" y="573195"/>
                    <a:pt x="109074" y="578113"/>
                    <a:pt x="75432" y="582950"/>
                  </a:cubicBezTo>
                  <a:lnTo>
                    <a:pt x="54879" y="586349"/>
                  </a:lnTo>
                  <a:lnTo>
                    <a:pt x="55716" y="622507"/>
                  </a:lnTo>
                  <a:cubicBezTo>
                    <a:pt x="51989" y="640542"/>
                    <a:pt x="43612" y="659099"/>
                    <a:pt x="29034" y="678354"/>
                  </a:cubicBezTo>
                  <a:cubicBezTo>
                    <a:pt x="-47498" y="779443"/>
                    <a:pt x="46865" y="861310"/>
                    <a:pt x="87824" y="949183"/>
                  </a:cubicBezTo>
                  <a:lnTo>
                    <a:pt x="93488" y="966020"/>
                  </a:lnTo>
                  <a:lnTo>
                    <a:pt x="175063" y="975493"/>
                  </a:lnTo>
                  <a:cubicBezTo>
                    <a:pt x="211071" y="979604"/>
                    <a:pt x="249320" y="984192"/>
                    <a:pt x="289590" y="990096"/>
                  </a:cubicBezTo>
                  <a:lnTo>
                    <a:pt x="343108" y="999603"/>
                  </a:lnTo>
                  <a:lnTo>
                    <a:pt x="343431" y="997980"/>
                  </a:lnTo>
                  <a:cubicBezTo>
                    <a:pt x="344779" y="978523"/>
                    <a:pt x="343161" y="961160"/>
                    <a:pt x="338330" y="946886"/>
                  </a:cubicBezTo>
                  <a:lnTo>
                    <a:pt x="302496" y="883249"/>
                  </a:lnTo>
                  <a:cubicBezTo>
                    <a:pt x="259128" y="800050"/>
                    <a:pt x="194237" y="747850"/>
                    <a:pt x="267125" y="651575"/>
                  </a:cubicBezTo>
                  <a:cubicBezTo>
                    <a:pt x="281703" y="632320"/>
                    <a:pt x="290080" y="613762"/>
                    <a:pt x="293807" y="595728"/>
                  </a:cubicBezTo>
                  <a:close/>
                  <a:moveTo>
                    <a:pt x="794521" y="289247"/>
                  </a:moveTo>
                  <a:lnTo>
                    <a:pt x="519662" y="464743"/>
                  </a:lnTo>
                  <a:lnTo>
                    <a:pt x="510982" y="491952"/>
                  </a:lnTo>
                  <a:cubicBezTo>
                    <a:pt x="404237" y="693777"/>
                    <a:pt x="633041" y="857862"/>
                    <a:pt x="610184" y="1050252"/>
                  </a:cubicBezTo>
                  <a:lnTo>
                    <a:pt x="596545" y="1096404"/>
                  </a:lnTo>
                  <a:lnTo>
                    <a:pt x="587121" y="1124569"/>
                  </a:lnTo>
                  <a:lnTo>
                    <a:pt x="698175" y="1197343"/>
                  </a:lnTo>
                  <a:lnTo>
                    <a:pt x="813916" y="1251878"/>
                  </a:lnTo>
                  <a:lnTo>
                    <a:pt x="835567" y="1200829"/>
                  </a:lnTo>
                  <a:cubicBezTo>
                    <a:pt x="872794" y="1092839"/>
                    <a:pt x="885391" y="985199"/>
                    <a:pt x="867237" y="918813"/>
                  </a:cubicBezTo>
                  <a:lnTo>
                    <a:pt x="824392" y="819465"/>
                  </a:lnTo>
                  <a:cubicBezTo>
                    <a:pt x="772239" y="689745"/>
                    <a:pt x="697696" y="606536"/>
                    <a:pt x="773942" y="462375"/>
                  </a:cubicBezTo>
                  <a:cubicBezTo>
                    <a:pt x="804441" y="404711"/>
                    <a:pt x="807548" y="350127"/>
                    <a:pt x="796958" y="297084"/>
                  </a:cubicBezTo>
                  <a:close/>
                  <a:moveTo>
                    <a:pt x="2838568" y="205916"/>
                  </a:moveTo>
                  <a:lnTo>
                    <a:pt x="2840527" y="271902"/>
                  </a:lnTo>
                  <a:cubicBezTo>
                    <a:pt x="2872723" y="426916"/>
                    <a:pt x="3078783" y="487281"/>
                    <a:pt x="3117933" y="638510"/>
                  </a:cubicBezTo>
                  <a:lnTo>
                    <a:pt x="3121290" y="683033"/>
                  </a:lnTo>
                  <a:cubicBezTo>
                    <a:pt x="3116683" y="827224"/>
                    <a:pt x="3153598" y="963893"/>
                    <a:pt x="3212187" y="1004814"/>
                  </a:cubicBezTo>
                  <a:cubicBezTo>
                    <a:pt x="3279146" y="1051581"/>
                    <a:pt x="3349061" y="955583"/>
                    <a:pt x="3368346" y="790396"/>
                  </a:cubicBezTo>
                  <a:cubicBezTo>
                    <a:pt x="3381001" y="681991"/>
                    <a:pt x="3368706" y="570728"/>
                    <a:pt x="3339835" y="493827"/>
                  </a:cubicBezTo>
                  <a:lnTo>
                    <a:pt x="3332962" y="478402"/>
                  </a:lnTo>
                  <a:lnTo>
                    <a:pt x="3184104" y="381004"/>
                  </a:lnTo>
                  <a:cubicBezTo>
                    <a:pt x="3095319" y="328653"/>
                    <a:pt x="3000590" y="278542"/>
                    <a:pt x="2901425" y="232822"/>
                  </a:cubicBezTo>
                  <a:close/>
                  <a:moveTo>
                    <a:pt x="1261731" y="87047"/>
                  </a:moveTo>
                  <a:lnTo>
                    <a:pt x="1149560" y="121479"/>
                  </a:lnTo>
                  <a:cubicBezTo>
                    <a:pt x="1105754" y="136622"/>
                    <a:pt x="1063673" y="152884"/>
                    <a:pt x="1023364" y="170107"/>
                  </a:cubicBezTo>
                  <a:lnTo>
                    <a:pt x="956691" y="204510"/>
                  </a:lnTo>
                  <a:lnTo>
                    <a:pt x="956620" y="204787"/>
                  </a:lnTo>
                  <a:cubicBezTo>
                    <a:pt x="933529" y="330133"/>
                    <a:pt x="937555" y="450992"/>
                    <a:pt x="968638" y="521214"/>
                  </a:cubicBezTo>
                  <a:lnTo>
                    <a:pt x="1032454" y="623692"/>
                  </a:lnTo>
                  <a:cubicBezTo>
                    <a:pt x="1111595" y="758129"/>
                    <a:pt x="1207696" y="837522"/>
                    <a:pt x="1147578" y="1009274"/>
                  </a:cubicBezTo>
                  <a:cubicBezTo>
                    <a:pt x="1099484" y="1146676"/>
                    <a:pt x="1170224" y="1252235"/>
                    <a:pt x="1240964" y="1357795"/>
                  </a:cubicBezTo>
                  <a:lnTo>
                    <a:pt x="1257594" y="1383673"/>
                  </a:lnTo>
                  <a:lnTo>
                    <a:pt x="1420588" y="1409844"/>
                  </a:lnTo>
                  <a:lnTo>
                    <a:pt x="1610778" y="1429985"/>
                  </a:lnTo>
                  <a:lnTo>
                    <a:pt x="1577365" y="1361042"/>
                  </a:lnTo>
                  <a:cubicBezTo>
                    <a:pt x="1498224" y="1226605"/>
                    <a:pt x="1372663" y="1104606"/>
                    <a:pt x="1432781" y="932854"/>
                  </a:cubicBezTo>
                  <a:cubicBezTo>
                    <a:pt x="1516946" y="692402"/>
                    <a:pt x="1237180" y="549464"/>
                    <a:pt x="1230363" y="333391"/>
                  </a:cubicBezTo>
                  <a:lnTo>
                    <a:pt x="1237725" y="280200"/>
                  </a:lnTo>
                  <a:cubicBezTo>
                    <a:pt x="1248005" y="238305"/>
                    <a:pt x="1255271" y="196175"/>
                    <a:pt x="1259526" y="155521"/>
                  </a:cubicBezTo>
                  <a:close/>
                  <a:moveTo>
                    <a:pt x="2187765" y="17979"/>
                  </a:moveTo>
                  <a:lnTo>
                    <a:pt x="2188939" y="27006"/>
                  </a:lnTo>
                  <a:cubicBezTo>
                    <a:pt x="2224876" y="151851"/>
                    <a:pt x="2361962" y="249595"/>
                    <a:pt x="2364184" y="383474"/>
                  </a:cubicBezTo>
                  <a:lnTo>
                    <a:pt x="2357006" y="427543"/>
                  </a:lnTo>
                  <a:cubicBezTo>
                    <a:pt x="2318712" y="566633"/>
                    <a:pt x="2322545" y="708147"/>
                    <a:pt x="2369904" y="761668"/>
                  </a:cubicBezTo>
                  <a:cubicBezTo>
                    <a:pt x="2424027" y="822834"/>
                    <a:pt x="2514506" y="745909"/>
                    <a:pt x="2571993" y="589851"/>
                  </a:cubicBezTo>
                  <a:cubicBezTo>
                    <a:pt x="2622294" y="453299"/>
                    <a:pt x="2630668" y="301406"/>
                    <a:pt x="2595717" y="224590"/>
                  </a:cubicBezTo>
                  <a:lnTo>
                    <a:pt x="2541322" y="140770"/>
                  </a:lnTo>
                  <a:lnTo>
                    <a:pt x="2504088" y="85416"/>
                  </a:lnTo>
                  <a:lnTo>
                    <a:pt x="2430334" y="63992"/>
                  </a:lnTo>
                  <a:cubicBezTo>
                    <a:pt x="2375796" y="50141"/>
                    <a:pt x="2320715" y="38195"/>
                    <a:pt x="2265279" y="28423"/>
                  </a:cubicBezTo>
                  <a:close/>
                  <a:moveTo>
                    <a:pt x="1868040" y="0"/>
                  </a:moveTo>
                  <a:lnTo>
                    <a:pt x="1754902" y="3600"/>
                  </a:lnTo>
                  <a:cubicBezTo>
                    <a:pt x="1698076" y="7261"/>
                    <a:pt x="1642781" y="12673"/>
                    <a:pt x="1589065" y="19678"/>
                  </a:cubicBezTo>
                  <a:lnTo>
                    <a:pt x="1519292" y="31118"/>
                  </a:lnTo>
                  <a:lnTo>
                    <a:pt x="1573599" y="115290"/>
                  </a:lnTo>
                  <a:cubicBezTo>
                    <a:pt x="1651385" y="230893"/>
                    <a:pt x="1729172" y="346495"/>
                    <a:pt x="1675933" y="497206"/>
                  </a:cubicBezTo>
                  <a:cubicBezTo>
                    <a:pt x="1582764" y="760949"/>
                    <a:pt x="1890862" y="917174"/>
                    <a:pt x="1898010" y="1154037"/>
                  </a:cubicBezTo>
                  <a:lnTo>
                    <a:pt x="1889806" y="1212362"/>
                  </a:lnTo>
                  <a:cubicBezTo>
                    <a:pt x="1878405" y="1258308"/>
                    <a:pt x="1870326" y="1304506"/>
                    <a:pt x="1865568" y="1349081"/>
                  </a:cubicBezTo>
                  <a:lnTo>
                    <a:pt x="1862277" y="1446103"/>
                  </a:lnTo>
                  <a:lnTo>
                    <a:pt x="2128042" y="1453450"/>
                  </a:lnTo>
                  <a:lnTo>
                    <a:pt x="2155600" y="1453167"/>
                  </a:lnTo>
                  <a:lnTo>
                    <a:pt x="2163869" y="1431792"/>
                  </a:lnTo>
                  <a:cubicBezTo>
                    <a:pt x="2224653" y="1251604"/>
                    <a:pt x="2232302" y="1050262"/>
                    <a:pt x="2186783" y="947690"/>
                  </a:cubicBezTo>
                  <a:lnTo>
                    <a:pt x="2116623" y="835454"/>
                  </a:lnTo>
                  <a:cubicBezTo>
                    <a:pt x="2029626" y="688208"/>
                    <a:pt x="1923845" y="601334"/>
                    <a:pt x="1990394" y="412946"/>
                  </a:cubicBezTo>
                  <a:cubicBezTo>
                    <a:pt x="2043633" y="262235"/>
                    <a:pt x="1965847" y="146633"/>
                    <a:pt x="1888060" y="31030"/>
                  </a:cubicBezTo>
                  <a:close/>
                </a:path>
              </a:pathLst>
            </a:custGeom>
            <a:gradFill>
              <a:gsLst>
                <a:gs pos="90000">
                  <a:srgbClr val="ED7D31">
                    <a:lumMod val="75000"/>
                    <a:alpha val="0"/>
                  </a:srgbClr>
                </a:gs>
                <a:gs pos="70000">
                  <a:srgbClr val="ED7D31">
                    <a:lumMod val="75000"/>
                    <a:alpha val="50000"/>
                  </a:srgbClr>
                </a:gs>
                <a:gs pos="0">
                  <a:srgbClr val="ED7D31">
                    <a:lumMod val="50000"/>
                    <a:alpha val="60000"/>
                  </a:srgbClr>
                </a:gs>
              </a:gsLst>
              <a:lin ang="5400000" scaled="0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23" name="フリーフォーム: 図形 522">
              <a:extLst>
                <a:ext uri="{FF2B5EF4-FFF2-40B4-BE49-F238E27FC236}">
                  <a16:creationId xmlns:a16="http://schemas.microsoft.com/office/drawing/2014/main" id="{E0EB0540-3AEE-4C23-A36F-C972B39C973E}"/>
                </a:ext>
              </a:extLst>
            </p:cNvPr>
            <p:cNvSpPr/>
            <p:nvPr/>
          </p:nvSpPr>
          <p:spPr>
            <a:xfrm>
              <a:off x="4121098" y="3829936"/>
              <a:ext cx="715015" cy="505979"/>
            </a:xfrm>
            <a:custGeom>
              <a:avLst/>
              <a:gdLst>
                <a:gd name="connsiteX0" fmla="*/ 459166 w 663024"/>
                <a:gd name="connsiteY0" fmla="*/ 3 h 477804"/>
                <a:gd name="connsiteX1" fmla="*/ 663024 w 663024"/>
                <a:gd name="connsiteY1" fmla="*/ 238901 h 477804"/>
                <a:gd name="connsiteX2" fmla="*/ 459166 w 663024"/>
                <a:gd name="connsiteY2" fmla="*/ 477800 h 477804"/>
                <a:gd name="connsiteX3" fmla="*/ 41699 w 663024"/>
                <a:gd name="connsiteY3" fmla="*/ 369691 h 477804"/>
                <a:gd name="connsiteX4" fmla="*/ 0 w 663024"/>
                <a:gd name="connsiteY4" fmla="*/ 346595 h 477804"/>
                <a:gd name="connsiteX5" fmla="*/ 22730 w 663024"/>
                <a:gd name="connsiteY5" fmla="*/ 234008 h 477804"/>
                <a:gd name="connsiteX6" fmla="*/ 660 w 663024"/>
                <a:gd name="connsiteY6" fmla="*/ 124690 h 477804"/>
                <a:gd name="connsiteX7" fmla="*/ 41699 w 663024"/>
                <a:gd name="connsiteY7" fmla="*/ 102550 h 477804"/>
                <a:gd name="connsiteX8" fmla="*/ 459166 w 663024"/>
                <a:gd name="connsiteY8" fmla="*/ 3 h 477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63024" h="477804">
                  <a:moveTo>
                    <a:pt x="459166" y="3"/>
                  </a:moveTo>
                  <a:cubicBezTo>
                    <a:pt x="586725" y="639"/>
                    <a:pt x="632784" y="99448"/>
                    <a:pt x="663024" y="238901"/>
                  </a:cubicBezTo>
                  <a:cubicBezTo>
                    <a:pt x="632784" y="408412"/>
                    <a:pt x="586725" y="478437"/>
                    <a:pt x="459166" y="477800"/>
                  </a:cubicBezTo>
                  <a:cubicBezTo>
                    <a:pt x="379442" y="477402"/>
                    <a:pt x="180040" y="434228"/>
                    <a:pt x="41699" y="369691"/>
                  </a:cubicBezTo>
                  <a:lnTo>
                    <a:pt x="0" y="346595"/>
                  </a:lnTo>
                  <a:lnTo>
                    <a:pt x="22730" y="234008"/>
                  </a:lnTo>
                  <a:lnTo>
                    <a:pt x="660" y="124690"/>
                  </a:lnTo>
                  <a:lnTo>
                    <a:pt x="41699" y="102550"/>
                  </a:lnTo>
                  <a:cubicBezTo>
                    <a:pt x="180040" y="39992"/>
                    <a:pt x="379442" y="-396"/>
                    <a:pt x="459166" y="3"/>
                  </a:cubicBezTo>
                  <a:close/>
                </a:path>
              </a:pathLst>
            </a:custGeom>
            <a:pattFill prst="dkHorz">
              <a:fgClr>
                <a:srgbClr val="ED7D31">
                  <a:lumMod val="75000"/>
                </a:srgbClr>
              </a:fgClr>
              <a:bgClr>
                <a:sysClr val="windowText" lastClr="000000"/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24" name="楕円 523">
              <a:extLst>
                <a:ext uri="{FF2B5EF4-FFF2-40B4-BE49-F238E27FC236}">
                  <a16:creationId xmlns:a16="http://schemas.microsoft.com/office/drawing/2014/main" id="{51F3CBF2-7400-4C03-961C-6E3251BECF48}"/>
                </a:ext>
              </a:extLst>
            </p:cNvPr>
            <p:cNvSpPr/>
            <p:nvPr/>
          </p:nvSpPr>
          <p:spPr>
            <a:xfrm>
              <a:off x="3055379" y="3580438"/>
              <a:ext cx="256242" cy="256242"/>
            </a:xfrm>
            <a:prstGeom prst="ellipse">
              <a:avLst/>
            </a:prstGeom>
            <a:gradFill>
              <a:gsLst>
                <a:gs pos="90000">
                  <a:srgbClr val="ED7D31">
                    <a:lumMod val="75000"/>
                    <a:alpha val="0"/>
                  </a:srgbClr>
                </a:gs>
                <a:gs pos="70000">
                  <a:srgbClr val="ED7D31">
                    <a:lumMod val="75000"/>
                  </a:srgbClr>
                </a:gs>
                <a:gs pos="0">
                  <a:srgbClr val="ED7D31">
                    <a:lumMod val="50000"/>
                  </a:srgbClr>
                </a:gs>
              </a:gsLst>
              <a:lin ang="5400000" scaled="0"/>
            </a:gra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25" name="楕円 524">
              <a:extLst>
                <a:ext uri="{FF2B5EF4-FFF2-40B4-BE49-F238E27FC236}">
                  <a16:creationId xmlns:a16="http://schemas.microsoft.com/office/drawing/2014/main" id="{363829AE-808E-4E03-A3F6-8A5CA0091FFC}"/>
                </a:ext>
              </a:extLst>
            </p:cNvPr>
            <p:cNvSpPr/>
            <p:nvPr/>
          </p:nvSpPr>
          <p:spPr>
            <a:xfrm>
              <a:off x="3083256" y="3608315"/>
              <a:ext cx="200488" cy="200488"/>
            </a:xfrm>
            <a:prstGeom prst="ellipse">
              <a:avLst/>
            </a:prstGeom>
            <a:solidFill>
              <a:srgbClr val="FFC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26" name="楕円 525">
              <a:extLst>
                <a:ext uri="{FF2B5EF4-FFF2-40B4-BE49-F238E27FC236}">
                  <a16:creationId xmlns:a16="http://schemas.microsoft.com/office/drawing/2014/main" id="{3A12FB19-CE78-400E-9A30-17539108D394}"/>
                </a:ext>
              </a:extLst>
            </p:cNvPr>
            <p:cNvSpPr/>
            <p:nvPr/>
          </p:nvSpPr>
          <p:spPr>
            <a:xfrm>
              <a:off x="3103076" y="3646415"/>
              <a:ext cx="124288" cy="124288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</p:grpSp>
      <p:grpSp>
        <p:nvGrpSpPr>
          <p:cNvPr id="535" name="グループ化 534">
            <a:extLst>
              <a:ext uri="{FF2B5EF4-FFF2-40B4-BE49-F238E27FC236}">
                <a16:creationId xmlns:a16="http://schemas.microsoft.com/office/drawing/2014/main" id="{4C23E90E-F464-4985-9D57-3669481AC6BC}"/>
              </a:ext>
            </a:extLst>
          </p:cNvPr>
          <p:cNvGrpSpPr/>
          <p:nvPr/>
        </p:nvGrpSpPr>
        <p:grpSpPr>
          <a:xfrm>
            <a:off x="6708198" y="4429800"/>
            <a:ext cx="2493147" cy="1544519"/>
            <a:chOff x="438517" y="934737"/>
            <a:chExt cx="3808354" cy="2359297"/>
          </a:xfrm>
        </p:grpSpPr>
        <p:sp>
          <p:nvSpPr>
            <p:cNvPr id="536" name="楕円 3">
              <a:extLst>
                <a:ext uri="{FF2B5EF4-FFF2-40B4-BE49-F238E27FC236}">
                  <a16:creationId xmlns:a16="http://schemas.microsoft.com/office/drawing/2014/main" id="{1C10C6C3-282F-4BB4-A391-93B97CB0F1FC}"/>
                </a:ext>
              </a:extLst>
            </p:cNvPr>
            <p:cNvSpPr/>
            <p:nvPr/>
          </p:nvSpPr>
          <p:spPr>
            <a:xfrm flipV="1">
              <a:off x="1586138" y="2819500"/>
              <a:ext cx="980016" cy="474534"/>
            </a:xfrm>
            <a:custGeom>
              <a:avLst/>
              <a:gdLst>
                <a:gd name="connsiteX0" fmla="*/ 0 w 3321170"/>
                <a:gd name="connsiteY0" fmla="*/ 948906 h 1897811"/>
                <a:gd name="connsiteX1" fmla="*/ 1660585 w 3321170"/>
                <a:gd name="connsiteY1" fmla="*/ 0 h 1897811"/>
                <a:gd name="connsiteX2" fmla="*/ 3321170 w 3321170"/>
                <a:gd name="connsiteY2" fmla="*/ 948906 h 1897811"/>
                <a:gd name="connsiteX3" fmla="*/ 1660585 w 3321170"/>
                <a:gd name="connsiteY3" fmla="*/ 1897812 h 1897811"/>
                <a:gd name="connsiteX4" fmla="*/ 0 w 3321170"/>
                <a:gd name="connsiteY4" fmla="*/ 948906 h 1897811"/>
                <a:gd name="connsiteX0" fmla="*/ 0 w 3321170"/>
                <a:gd name="connsiteY0" fmla="*/ 948906 h 1897812"/>
                <a:gd name="connsiteX1" fmla="*/ 1660585 w 3321170"/>
                <a:gd name="connsiteY1" fmla="*/ 0 h 1897812"/>
                <a:gd name="connsiteX2" fmla="*/ 3321170 w 3321170"/>
                <a:gd name="connsiteY2" fmla="*/ 948906 h 1897812"/>
                <a:gd name="connsiteX3" fmla="*/ 1660585 w 3321170"/>
                <a:gd name="connsiteY3" fmla="*/ 1897812 h 1897812"/>
                <a:gd name="connsiteX4" fmla="*/ 0 w 3321170"/>
                <a:gd name="connsiteY4" fmla="*/ 948906 h 1897812"/>
                <a:gd name="connsiteX0" fmla="*/ 0 w 3321170"/>
                <a:gd name="connsiteY0" fmla="*/ 948906 h 1897812"/>
                <a:gd name="connsiteX1" fmla="*/ 1660585 w 3321170"/>
                <a:gd name="connsiteY1" fmla="*/ 0 h 1897812"/>
                <a:gd name="connsiteX2" fmla="*/ 3321170 w 3321170"/>
                <a:gd name="connsiteY2" fmla="*/ 948906 h 1897812"/>
                <a:gd name="connsiteX3" fmla="*/ 1660585 w 3321170"/>
                <a:gd name="connsiteY3" fmla="*/ 1897812 h 1897812"/>
                <a:gd name="connsiteX4" fmla="*/ 0 w 3321170"/>
                <a:gd name="connsiteY4" fmla="*/ 948906 h 1897812"/>
                <a:gd name="connsiteX0" fmla="*/ 0 w 3321170"/>
                <a:gd name="connsiteY0" fmla="*/ 948906 h 1897812"/>
                <a:gd name="connsiteX1" fmla="*/ 1660585 w 3321170"/>
                <a:gd name="connsiteY1" fmla="*/ 0 h 1897812"/>
                <a:gd name="connsiteX2" fmla="*/ 3321170 w 3321170"/>
                <a:gd name="connsiteY2" fmla="*/ 948906 h 1897812"/>
                <a:gd name="connsiteX3" fmla="*/ 1660585 w 3321170"/>
                <a:gd name="connsiteY3" fmla="*/ 1897812 h 1897812"/>
                <a:gd name="connsiteX4" fmla="*/ 0 w 3321170"/>
                <a:gd name="connsiteY4" fmla="*/ 948906 h 1897812"/>
                <a:gd name="connsiteX0" fmla="*/ 0 w 3321170"/>
                <a:gd name="connsiteY0" fmla="*/ 948906 h 2725948"/>
                <a:gd name="connsiteX1" fmla="*/ 1660585 w 3321170"/>
                <a:gd name="connsiteY1" fmla="*/ 0 h 2725948"/>
                <a:gd name="connsiteX2" fmla="*/ 3321170 w 3321170"/>
                <a:gd name="connsiteY2" fmla="*/ 948906 h 2725948"/>
                <a:gd name="connsiteX3" fmla="*/ 1651958 w 3321170"/>
                <a:gd name="connsiteY3" fmla="*/ 2725948 h 2725948"/>
                <a:gd name="connsiteX4" fmla="*/ 0 w 3321170"/>
                <a:gd name="connsiteY4" fmla="*/ 948906 h 2725948"/>
                <a:gd name="connsiteX0" fmla="*/ 0 w 3321170"/>
                <a:gd name="connsiteY0" fmla="*/ 948906 h 2725948"/>
                <a:gd name="connsiteX1" fmla="*/ 1660585 w 3321170"/>
                <a:gd name="connsiteY1" fmla="*/ 0 h 2725948"/>
                <a:gd name="connsiteX2" fmla="*/ 3321170 w 3321170"/>
                <a:gd name="connsiteY2" fmla="*/ 948906 h 2725948"/>
                <a:gd name="connsiteX3" fmla="*/ 1651958 w 3321170"/>
                <a:gd name="connsiteY3" fmla="*/ 2725948 h 2725948"/>
                <a:gd name="connsiteX4" fmla="*/ 0 w 3321170"/>
                <a:gd name="connsiteY4" fmla="*/ 948906 h 2725948"/>
                <a:gd name="connsiteX0" fmla="*/ 0 w 3321170"/>
                <a:gd name="connsiteY0" fmla="*/ 948906 h 2536167"/>
                <a:gd name="connsiteX1" fmla="*/ 1660585 w 3321170"/>
                <a:gd name="connsiteY1" fmla="*/ 0 h 2536167"/>
                <a:gd name="connsiteX2" fmla="*/ 3321170 w 3321170"/>
                <a:gd name="connsiteY2" fmla="*/ 948906 h 2536167"/>
                <a:gd name="connsiteX3" fmla="*/ 1651958 w 3321170"/>
                <a:gd name="connsiteY3" fmla="*/ 2536167 h 2536167"/>
                <a:gd name="connsiteX4" fmla="*/ 0 w 3321170"/>
                <a:gd name="connsiteY4" fmla="*/ 948906 h 2536167"/>
                <a:gd name="connsiteX0" fmla="*/ 578 w 3322037"/>
                <a:gd name="connsiteY0" fmla="*/ 948906 h 2537574"/>
                <a:gd name="connsiteX1" fmla="*/ 1661163 w 3322037"/>
                <a:gd name="connsiteY1" fmla="*/ 0 h 2537574"/>
                <a:gd name="connsiteX2" fmla="*/ 3321748 w 3322037"/>
                <a:gd name="connsiteY2" fmla="*/ 948906 h 2537574"/>
                <a:gd name="connsiteX3" fmla="*/ 1652536 w 3322037"/>
                <a:gd name="connsiteY3" fmla="*/ 2536167 h 2537574"/>
                <a:gd name="connsiteX4" fmla="*/ 578 w 3322037"/>
                <a:gd name="connsiteY4" fmla="*/ 948906 h 25375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22037" h="2537574">
                  <a:moveTo>
                    <a:pt x="578" y="948906"/>
                  </a:moveTo>
                  <a:cubicBezTo>
                    <a:pt x="578" y="424840"/>
                    <a:pt x="744047" y="0"/>
                    <a:pt x="1661163" y="0"/>
                  </a:cubicBezTo>
                  <a:cubicBezTo>
                    <a:pt x="2578279" y="0"/>
                    <a:pt x="3321748" y="424840"/>
                    <a:pt x="3321748" y="948906"/>
                  </a:cubicBezTo>
                  <a:cubicBezTo>
                    <a:pt x="3321748" y="1472972"/>
                    <a:pt x="3384851" y="2582459"/>
                    <a:pt x="1652536" y="2536167"/>
                  </a:cubicBezTo>
                  <a:cubicBezTo>
                    <a:pt x="-79779" y="2489875"/>
                    <a:pt x="578" y="1472972"/>
                    <a:pt x="578" y="948906"/>
                  </a:cubicBezTo>
                  <a:close/>
                </a:path>
              </a:pathLst>
            </a:custGeom>
            <a:gradFill>
              <a:gsLst>
                <a:gs pos="0">
                  <a:sysClr val="window" lastClr="FFFFFF">
                    <a:lumMod val="75000"/>
                  </a:sysClr>
                </a:gs>
                <a:gs pos="100000">
                  <a:sysClr val="window" lastClr="FFFFFF">
                    <a:lumMod val="75000"/>
                  </a:sysClr>
                </a:gs>
                <a:gs pos="50000">
                  <a:sysClr val="window" lastClr="FFFFFF">
                    <a:lumMod val="95000"/>
                  </a:sysClr>
                </a:gs>
              </a:gsLst>
              <a:lin ang="0" scaled="1"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37" name="フリーフォーム: 図形 536">
              <a:extLst>
                <a:ext uri="{FF2B5EF4-FFF2-40B4-BE49-F238E27FC236}">
                  <a16:creationId xmlns:a16="http://schemas.microsoft.com/office/drawing/2014/main" id="{33459F15-2E85-4F5D-B86F-F3D88DAB995B}"/>
                </a:ext>
              </a:extLst>
            </p:cNvPr>
            <p:cNvSpPr/>
            <p:nvPr/>
          </p:nvSpPr>
          <p:spPr>
            <a:xfrm>
              <a:off x="827976" y="2320826"/>
              <a:ext cx="2496341" cy="887975"/>
            </a:xfrm>
            <a:custGeom>
              <a:avLst/>
              <a:gdLst>
                <a:gd name="connsiteX0" fmla="*/ 0 w 2496341"/>
                <a:gd name="connsiteY0" fmla="*/ 0 h 887975"/>
                <a:gd name="connsiteX1" fmla="*/ 2496341 w 2496341"/>
                <a:gd name="connsiteY1" fmla="*/ 0 h 887975"/>
                <a:gd name="connsiteX2" fmla="*/ 2496341 w 2496341"/>
                <a:gd name="connsiteY2" fmla="*/ 184162 h 887975"/>
                <a:gd name="connsiteX3" fmla="*/ 2376016 w 2496341"/>
                <a:gd name="connsiteY3" fmla="*/ 298165 h 887975"/>
                <a:gd name="connsiteX4" fmla="*/ 1268361 w 2496341"/>
                <a:gd name="connsiteY4" fmla="*/ 887934 h 887975"/>
                <a:gd name="connsiteX5" fmla="*/ 24609 w 2496341"/>
                <a:gd name="connsiteY5" fmla="*/ 178905 h 887975"/>
                <a:gd name="connsiteX6" fmla="*/ 0 w 2496341"/>
                <a:gd name="connsiteY6" fmla="*/ 161224 h 8879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496341" h="887975">
                  <a:moveTo>
                    <a:pt x="0" y="0"/>
                  </a:moveTo>
                  <a:lnTo>
                    <a:pt x="2496341" y="0"/>
                  </a:lnTo>
                  <a:lnTo>
                    <a:pt x="2496341" y="184162"/>
                  </a:lnTo>
                  <a:lnTo>
                    <a:pt x="2376016" y="298165"/>
                  </a:lnTo>
                  <a:cubicBezTo>
                    <a:pt x="2087141" y="602043"/>
                    <a:pt x="1949180" y="891953"/>
                    <a:pt x="1268361" y="887934"/>
                  </a:cubicBezTo>
                  <a:cubicBezTo>
                    <a:pt x="474072" y="883246"/>
                    <a:pt x="551078" y="582861"/>
                    <a:pt x="24609" y="178905"/>
                  </a:cubicBezTo>
                  <a:lnTo>
                    <a:pt x="0" y="161224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5B9BD5">
                    <a:lumMod val="40000"/>
                    <a:lumOff val="60000"/>
                  </a:srgbClr>
                </a:gs>
                <a:gs pos="100000">
                  <a:srgbClr val="5B9BD5">
                    <a:lumMod val="20000"/>
                    <a:lumOff val="80000"/>
                  </a:srgbClr>
                </a:gs>
                <a:gs pos="50000">
                  <a:sysClr val="window" lastClr="FFFFFF"/>
                </a:gs>
              </a:gsLst>
              <a:lin ang="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38" name="楕円 537">
              <a:extLst>
                <a:ext uri="{FF2B5EF4-FFF2-40B4-BE49-F238E27FC236}">
                  <a16:creationId xmlns:a16="http://schemas.microsoft.com/office/drawing/2014/main" id="{D72C3710-CB77-450C-9961-7FF3046EF7C4}"/>
                </a:ext>
              </a:extLst>
            </p:cNvPr>
            <p:cNvSpPr/>
            <p:nvPr/>
          </p:nvSpPr>
          <p:spPr>
            <a:xfrm>
              <a:off x="438517" y="934737"/>
              <a:ext cx="3275258" cy="1905000"/>
            </a:xfrm>
            <a:prstGeom prst="ellipse">
              <a:avLst/>
            </a:prstGeom>
            <a:gradFill>
              <a:gsLst>
                <a:gs pos="0">
                  <a:srgbClr val="5B9BD5">
                    <a:lumMod val="40000"/>
                    <a:lumOff val="60000"/>
                  </a:srgbClr>
                </a:gs>
                <a:gs pos="100000">
                  <a:srgbClr val="5B9BD5">
                    <a:lumMod val="20000"/>
                    <a:lumOff val="80000"/>
                  </a:srgbClr>
                </a:gs>
                <a:gs pos="50000">
                  <a:sysClr val="window" lastClr="FFFFFF"/>
                </a:gs>
              </a:gsLst>
              <a:lin ang="0" scaled="1"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39" name="楕円 538">
              <a:extLst>
                <a:ext uri="{FF2B5EF4-FFF2-40B4-BE49-F238E27FC236}">
                  <a16:creationId xmlns:a16="http://schemas.microsoft.com/office/drawing/2014/main" id="{46FFF18E-B249-4A35-A0F0-F1D9B1439AB0}"/>
                </a:ext>
              </a:extLst>
            </p:cNvPr>
            <p:cNvSpPr/>
            <p:nvPr/>
          </p:nvSpPr>
          <p:spPr>
            <a:xfrm>
              <a:off x="534713" y="987333"/>
              <a:ext cx="3082866" cy="1759789"/>
            </a:xfrm>
            <a:prstGeom prst="ellipse">
              <a:avLst/>
            </a:prstGeom>
            <a:solidFill>
              <a:sysClr val="window" lastClr="FFFFFF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40" name="フリーフォーム: 図形 539">
              <a:extLst>
                <a:ext uri="{FF2B5EF4-FFF2-40B4-BE49-F238E27FC236}">
                  <a16:creationId xmlns:a16="http://schemas.microsoft.com/office/drawing/2014/main" id="{2648681D-51D0-431E-AAFF-9649A6098695}"/>
                </a:ext>
              </a:extLst>
            </p:cNvPr>
            <p:cNvSpPr/>
            <p:nvPr/>
          </p:nvSpPr>
          <p:spPr>
            <a:xfrm>
              <a:off x="542015" y="1152433"/>
              <a:ext cx="3068262" cy="1594690"/>
            </a:xfrm>
            <a:custGeom>
              <a:avLst/>
              <a:gdLst>
                <a:gd name="connsiteX0" fmla="*/ 1534131 w 3068262"/>
                <a:gd name="connsiteY0" fmla="*/ 0 h 1594690"/>
                <a:gd name="connsiteX1" fmla="*/ 3067606 w 3068262"/>
                <a:gd name="connsiteY1" fmla="*/ 789931 h 1594690"/>
                <a:gd name="connsiteX2" fmla="*/ 3068262 w 3068262"/>
                <a:gd name="connsiteY2" fmla="*/ 797345 h 1594690"/>
                <a:gd name="connsiteX3" fmla="*/ 3067606 w 3068262"/>
                <a:gd name="connsiteY3" fmla="*/ 804759 h 1594690"/>
                <a:gd name="connsiteX4" fmla="*/ 1534131 w 3068262"/>
                <a:gd name="connsiteY4" fmla="*/ 1594690 h 1594690"/>
                <a:gd name="connsiteX5" fmla="*/ 656 w 3068262"/>
                <a:gd name="connsiteY5" fmla="*/ 804759 h 1594690"/>
                <a:gd name="connsiteX6" fmla="*/ 0 w 3068262"/>
                <a:gd name="connsiteY6" fmla="*/ 797345 h 1594690"/>
                <a:gd name="connsiteX7" fmla="*/ 656 w 3068262"/>
                <a:gd name="connsiteY7" fmla="*/ 789931 h 1594690"/>
                <a:gd name="connsiteX8" fmla="*/ 1534131 w 3068262"/>
                <a:gd name="connsiteY8" fmla="*/ 0 h 15946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068262" h="1594690">
                  <a:moveTo>
                    <a:pt x="1534131" y="0"/>
                  </a:moveTo>
                  <a:cubicBezTo>
                    <a:pt x="2332234" y="0"/>
                    <a:pt x="2988669" y="346238"/>
                    <a:pt x="3067606" y="789931"/>
                  </a:cubicBezTo>
                  <a:lnTo>
                    <a:pt x="3068262" y="797345"/>
                  </a:lnTo>
                  <a:lnTo>
                    <a:pt x="3067606" y="804759"/>
                  </a:lnTo>
                  <a:cubicBezTo>
                    <a:pt x="2988669" y="1248452"/>
                    <a:pt x="2332234" y="1594690"/>
                    <a:pt x="1534131" y="1594690"/>
                  </a:cubicBezTo>
                  <a:cubicBezTo>
                    <a:pt x="736028" y="1594690"/>
                    <a:pt x="79593" y="1248452"/>
                    <a:pt x="656" y="804759"/>
                  </a:cubicBezTo>
                  <a:lnTo>
                    <a:pt x="0" y="797345"/>
                  </a:lnTo>
                  <a:lnTo>
                    <a:pt x="656" y="789931"/>
                  </a:lnTo>
                  <a:cubicBezTo>
                    <a:pt x="79593" y="346238"/>
                    <a:pt x="736028" y="0"/>
                    <a:pt x="1534131" y="0"/>
                  </a:cubicBezTo>
                  <a:close/>
                </a:path>
              </a:pathLst>
            </a:custGeom>
            <a:solidFill>
              <a:srgbClr val="CC6600">
                <a:alpha val="80000"/>
              </a:srgb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541" name="グループ化 540">
              <a:extLst>
                <a:ext uri="{FF2B5EF4-FFF2-40B4-BE49-F238E27FC236}">
                  <a16:creationId xmlns:a16="http://schemas.microsoft.com/office/drawing/2014/main" id="{1209166A-1642-4F5A-B2F0-CD2EA6695D2F}"/>
                </a:ext>
              </a:extLst>
            </p:cNvPr>
            <p:cNvGrpSpPr/>
            <p:nvPr/>
          </p:nvGrpSpPr>
          <p:grpSpPr>
            <a:xfrm>
              <a:off x="723414" y="1294435"/>
              <a:ext cx="2705464" cy="1310686"/>
              <a:chOff x="5774653" y="1480033"/>
              <a:chExt cx="2748453" cy="1495242"/>
            </a:xfrm>
          </p:grpSpPr>
          <p:grpSp>
            <p:nvGrpSpPr>
              <p:cNvPr id="619" name="グループ化 618">
                <a:extLst>
                  <a:ext uri="{FF2B5EF4-FFF2-40B4-BE49-F238E27FC236}">
                    <a16:creationId xmlns:a16="http://schemas.microsoft.com/office/drawing/2014/main" id="{80A1D93C-7675-4F90-9E30-EE7E8D803941}"/>
                  </a:ext>
                </a:extLst>
              </p:cNvPr>
              <p:cNvGrpSpPr/>
              <p:nvPr/>
            </p:nvGrpSpPr>
            <p:grpSpPr>
              <a:xfrm>
                <a:off x="5862015" y="1480033"/>
                <a:ext cx="2508963" cy="1440742"/>
                <a:chOff x="5043114" y="1539148"/>
                <a:chExt cx="2770464" cy="1902163"/>
              </a:xfrm>
            </p:grpSpPr>
            <p:sp>
              <p:nvSpPr>
                <p:cNvPr id="641" name="円: 塗りつぶしなし 640">
                  <a:extLst>
                    <a:ext uri="{FF2B5EF4-FFF2-40B4-BE49-F238E27FC236}">
                      <a16:creationId xmlns:a16="http://schemas.microsoft.com/office/drawing/2014/main" id="{C4565AD0-DA09-46C1-BEB5-8CC5162868D6}"/>
                    </a:ext>
                  </a:extLst>
                </p:cNvPr>
                <p:cNvSpPr/>
                <p:nvPr/>
              </p:nvSpPr>
              <p:spPr>
                <a:xfrm>
                  <a:off x="5876571" y="1539148"/>
                  <a:ext cx="1285220" cy="906742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 cap="flat" cmpd="sng" algn="ctr">
                  <a:solidFill>
                    <a:srgbClr val="CC66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42" name="円: 塗りつぶしなし 641">
                  <a:extLst>
                    <a:ext uri="{FF2B5EF4-FFF2-40B4-BE49-F238E27FC236}">
                      <a16:creationId xmlns:a16="http://schemas.microsoft.com/office/drawing/2014/main" id="{39542CB3-1C5B-4986-BD25-699C9E49E9A2}"/>
                    </a:ext>
                  </a:extLst>
                </p:cNvPr>
                <p:cNvSpPr/>
                <p:nvPr/>
              </p:nvSpPr>
              <p:spPr>
                <a:xfrm>
                  <a:off x="5383846" y="1680931"/>
                  <a:ext cx="1285220" cy="906744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 cap="flat" cmpd="sng" algn="ctr">
                  <a:solidFill>
                    <a:srgbClr val="CC66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43" name="円: 塗りつぶしなし 642">
                  <a:extLst>
                    <a:ext uri="{FF2B5EF4-FFF2-40B4-BE49-F238E27FC236}">
                      <a16:creationId xmlns:a16="http://schemas.microsoft.com/office/drawing/2014/main" id="{271A6775-9F34-4D5B-B815-DE1E8CB6E199}"/>
                    </a:ext>
                  </a:extLst>
                </p:cNvPr>
                <p:cNvSpPr/>
                <p:nvPr/>
              </p:nvSpPr>
              <p:spPr>
                <a:xfrm>
                  <a:off x="5631210" y="1622451"/>
                  <a:ext cx="1285220" cy="906744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 cap="flat" cmpd="sng" algn="ctr">
                  <a:solidFill>
                    <a:srgbClr val="CC66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44" name="円: 塗りつぶしなし 643">
                  <a:extLst>
                    <a:ext uri="{FF2B5EF4-FFF2-40B4-BE49-F238E27FC236}">
                      <a16:creationId xmlns:a16="http://schemas.microsoft.com/office/drawing/2014/main" id="{06312330-4527-458E-8FB0-02C3AEE58C6B}"/>
                    </a:ext>
                  </a:extLst>
                </p:cNvPr>
                <p:cNvSpPr/>
                <p:nvPr/>
              </p:nvSpPr>
              <p:spPr>
                <a:xfrm>
                  <a:off x="5112307" y="18419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 cap="flat" cmpd="sng" algn="ctr">
                  <a:solidFill>
                    <a:srgbClr val="CC66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45" name="円: 塗りつぶしなし 644">
                  <a:extLst>
                    <a:ext uri="{FF2B5EF4-FFF2-40B4-BE49-F238E27FC236}">
                      <a16:creationId xmlns:a16="http://schemas.microsoft.com/office/drawing/2014/main" id="{2BF5874B-08C8-46C1-B461-21D3D41A9A4A}"/>
                    </a:ext>
                  </a:extLst>
                </p:cNvPr>
                <p:cNvSpPr/>
                <p:nvPr/>
              </p:nvSpPr>
              <p:spPr>
                <a:xfrm>
                  <a:off x="6058457" y="18419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 cap="flat" cmpd="sng" algn="ctr">
                  <a:solidFill>
                    <a:srgbClr val="CC66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46" name="円: 塗りつぶしなし 645">
                  <a:extLst>
                    <a:ext uri="{FF2B5EF4-FFF2-40B4-BE49-F238E27FC236}">
                      <a16:creationId xmlns:a16="http://schemas.microsoft.com/office/drawing/2014/main" id="{59453DB7-C667-410E-BE4C-A8D7D6153396}"/>
                    </a:ext>
                  </a:extLst>
                </p:cNvPr>
                <p:cNvSpPr/>
                <p:nvPr/>
              </p:nvSpPr>
              <p:spPr>
                <a:xfrm>
                  <a:off x="5582207" y="18419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 cap="flat" cmpd="sng" algn="ctr">
                  <a:solidFill>
                    <a:srgbClr val="CC66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47" name="円: 塗りつぶしなし 646">
                  <a:extLst>
                    <a:ext uri="{FF2B5EF4-FFF2-40B4-BE49-F238E27FC236}">
                      <a16:creationId xmlns:a16="http://schemas.microsoft.com/office/drawing/2014/main" id="{DCCF14CC-71FF-442E-AA20-17E9422A11CD}"/>
                    </a:ext>
                  </a:extLst>
                </p:cNvPr>
                <p:cNvSpPr/>
                <p:nvPr/>
              </p:nvSpPr>
              <p:spPr>
                <a:xfrm>
                  <a:off x="6528357" y="18419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 cap="flat" cmpd="sng" algn="ctr">
                  <a:solidFill>
                    <a:srgbClr val="CC66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48" name="円: 塗りつぶしなし 647">
                  <a:extLst>
                    <a:ext uri="{FF2B5EF4-FFF2-40B4-BE49-F238E27FC236}">
                      <a16:creationId xmlns:a16="http://schemas.microsoft.com/office/drawing/2014/main" id="{AB175345-10B0-4ACA-9329-9A7A68BC8E7B}"/>
                    </a:ext>
                  </a:extLst>
                </p:cNvPr>
                <p:cNvSpPr/>
                <p:nvPr/>
              </p:nvSpPr>
              <p:spPr>
                <a:xfrm>
                  <a:off x="5347257" y="193723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 cap="flat" cmpd="sng" algn="ctr">
                  <a:solidFill>
                    <a:srgbClr val="CC66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49" name="円: 塗りつぶしなし 648">
                  <a:extLst>
                    <a:ext uri="{FF2B5EF4-FFF2-40B4-BE49-F238E27FC236}">
                      <a16:creationId xmlns:a16="http://schemas.microsoft.com/office/drawing/2014/main" id="{30F7D11B-9B34-4ACA-A3B4-6AB090C72123}"/>
                    </a:ext>
                  </a:extLst>
                </p:cNvPr>
                <p:cNvSpPr/>
                <p:nvPr/>
              </p:nvSpPr>
              <p:spPr>
                <a:xfrm>
                  <a:off x="6394486" y="1975403"/>
                  <a:ext cx="1285221" cy="906744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 cap="flat" cmpd="sng" algn="ctr">
                  <a:solidFill>
                    <a:srgbClr val="CC66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50" name="円: 塗りつぶしなし 649">
                  <a:extLst>
                    <a:ext uri="{FF2B5EF4-FFF2-40B4-BE49-F238E27FC236}">
                      <a16:creationId xmlns:a16="http://schemas.microsoft.com/office/drawing/2014/main" id="{DE2F3932-33E0-417E-A84C-8AC414D489B0}"/>
                    </a:ext>
                  </a:extLst>
                </p:cNvPr>
                <p:cNvSpPr/>
                <p:nvPr/>
              </p:nvSpPr>
              <p:spPr>
                <a:xfrm>
                  <a:off x="5043114" y="2099085"/>
                  <a:ext cx="1285220" cy="906744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 cap="flat" cmpd="sng" algn="ctr">
                  <a:solidFill>
                    <a:srgbClr val="CC66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51" name="円: 塗りつぶしなし 650">
                  <a:extLst>
                    <a:ext uri="{FF2B5EF4-FFF2-40B4-BE49-F238E27FC236}">
                      <a16:creationId xmlns:a16="http://schemas.microsoft.com/office/drawing/2014/main" id="{A07B8A1C-A17B-4971-A3D0-718D98F610C5}"/>
                    </a:ext>
                  </a:extLst>
                </p:cNvPr>
                <p:cNvSpPr/>
                <p:nvPr/>
              </p:nvSpPr>
              <p:spPr>
                <a:xfrm>
                  <a:off x="6058457" y="20324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 cap="flat" cmpd="sng" algn="ctr">
                  <a:solidFill>
                    <a:srgbClr val="CC66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52" name="円: 塗りつぶしなし 651">
                  <a:extLst>
                    <a:ext uri="{FF2B5EF4-FFF2-40B4-BE49-F238E27FC236}">
                      <a16:creationId xmlns:a16="http://schemas.microsoft.com/office/drawing/2014/main" id="{147B8F78-4DCA-4D4E-BEAE-F036F9E1B0F3}"/>
                    </a:ext>
                  </a:extLst>
                </p:cNvPr>
                <p:cNvSpPr/>
                <p:nvPr/>
              </p:nvSpPr>
              <p:spPr>
                <a:xfrm>
                  <a:off x="5582207" y="20324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 cap="flat" cmpd="sng" algn="ctr">
                  <a:solidFill>
                    <a:srgbClr val="CC66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53" name="円: 塗りつぶしなし 652">
                  <a:extLst>
                    <a:ext uri="{FF2B5EF4-FFF2-40B4-BE49-F238E27FC236}">
                      <a16:creationId xmlns:a16="http://schemas.microsoft.com/office/drawing/2014/main" id="{9FB47C83-22F1-456C-9713-43C6591962B3}"/>
                    </a:ext>
                  </a:extLst>
                </p:cNvPr>
                <p:cNvSpPr/>
                <p:nvPr/>
              </p:nvSpPr>
              <p:spPr>
                <a:xfrm>
                  <a:off x="6528357" y="20324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 cap="flat" cmpd="sng" algn="ctr">
                  <a:solidFill>
                    <a:srgbClr val="CC66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54" name="円: 塗りつぶしなし 653">
                  <a:extLst>
                    <a:ext uri="{FF2B5EF4-FFF2-40B4-BE49-F238E27FC236}">
                      <a16:creationId xmlns:a16="http://schemas.microsoft.com/office/drawing/2014/main" id="{D5C8C893-F880-4A76-A660-3772617FB627}"/>
                    </a:ext>
                  </a:extLst>
                </p:cNvPr>
                <p:cNvSpPr/>
                <p:nvPr/>
              </p:nvSpPr>
              <p:spPr>
                <a:xfrm>
                  <a:off x="5347257" y="220393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 cap="flat" cmpd="sng" algn="ctr">
                  <a:solidFill>
                    <a:srgbClr val="CC66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55" name="円: 塗りつぶしなし 654">
                  <a:extLst>
                    <a:ext uri="{FF2B5EF4-FFF2-40B4-BE49-F238E27FC236}">
                      <a16:creationId xmlns:a16="http://schemas.microsoft.com/office/drawing/2014/main" id="{A04EB167-F190-4287-95CB-772C02DEC890}"/>
                    </a:ext>
                  </a:extLst>
                </p:cNvPr>
                <p:cNvSpPr/>
                <p:nvPr/>
              </p:nvSpPr>
              <p:spPr>
                <a:xfrm>
                  <a:off x="6293407" y="220393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 cap="flat" cmpd="sng" algn="ctr">
                  <a:solidFill>
                    <a:srgbClr val="CC66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56" name="円: 塗りつぶしなし 655">
                  <a:extLst>
                    <a:ext uri="{FF2B5EF4-FFF2-40B4-BE49-F238E27FC236}">
                      <a16:creationId xmlns:a16="http://schemas.microsoft.com/office/drawing/2014/main" id="{9DBF809A-C158-4097-9BBD-64940F965014}"/>
                    </a:ext>
                  </a:extLst>
                </p:cNvPr>
                <p:cNvSpPr/>
                <p:nvPr/>
              </p:nvSpPr>
              <p:spPr>
                <a:xfrm>
                  <a:off x="5112307" y="22991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 cap="flat" cmpd="sng" algn="ctr">
                  <a:solidFill>
                    <a:srgbClr val="CC66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57" name="円: 塗りつぶしなし 656">
                  <a:extLst>
                    <a:ext uri="{FF2B5EF4-FFF2-40B4-BE49-F238E27FC236}">
                      <a16:creationId xmlns:a16="http://schemas.microsoft.com/office/drawing/2014/main" id="{3854DE87-E850-45F2-B2B2-B1647F3F681E}"/>
                    </a:ext>
                  </a:extLst>
                </p:cNvPr>
                <p:cNvSpPr/>
                <p:nvPr/>
              </p:nvSpPr>
              <p:spPr>
                <a:xfrm>
                  <a:off x="6058457" y="22991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 cap="flat" cmpd="sng" algn="ctr">
                  <a:solidFill>
                    <a:srgbClr val="CC66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58" name="円: 塗りつぶしなし 657">
                  <a:extLst>
                    <a:ext uri="{FF2B5EF4-FFF2-40B4-BE49-F238E27FC236}">
                      <a16:creationId xmlns:a16="http://schemas.microsoft.com/office/drawing/2014/main" id="{045533CE-9E5C-46F8-B5E5-746061A6A44D}"/>
                    </a:ext>
                  </a:extLst>
                </p:cNvPr>
                <p:cNvSpPr/>
                <p:nvPr/>
              </p:nvSpPr>
              <p:spPr>
                <a:xfrm>
                  <a:off x="5422307" y="2534567"/>
                  <a:ext cx="1285220" cy="906744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 cap="flat" cmpd="sng" algn="ctr">
                  <a:solidFill>
                    <a:srgbClr val="CC66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59" name="円: 塗りつぶしなし 658">
                  <a:extLst>
                    <a:ext uri="{FF2B5EF4-FFF2-40B4-BE49-F238E27FC236}">
                      <a16:creationId xmlns:a16="http://schemas.microsoft.com/office/drawing/2014/main" id="{6D442BEA-07AA-4383-877A-5826BDDD3A22}"/>
                    </a:ext>
                  </a:extLst>
                </p:cNvPr>
                <p:cNvSpPr/>
                <p:nvPr/>
              </p:nvSpPr>
              <p:spPr>
                <a:xfrm>
                  <a:off x="6528357" y="22991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 cap="flat" cmpd="sng" algn="ctr">
                  <a:solidFill>
                    <a:srgbClr val="CC66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60" name="円: 塗りつぶしなし 659">
                  <a:extLst>
                    <a:ext uri="{FF2B5EF4-FFF2-40B4-BE49-F238E27FC236}">
                      <a16:creationId xmlns:a16="http://schemas.microsoft.com/office/drawing/2014/main" id="{5747C35B-22EB-4E5F-B427-B66FB262012B}"/>
                    </a:ext>
                  </a:extLst>
                </p:cNvPr>
                <p:cNvSpPr/>
                <p:nvPr/>
              </p:nvSpPr>
              <p:spPr>
                <a:xfrm>
                  <a:off x="5610734" y="2530178"/>
                  <a:ext cx="1285220" cy="906744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 cap="flat" cmpd="sng" algn="ctr">
                  <a:solidFill>
                    <a:srgbClr val="CC66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620" name="グループ化 619">
                <a:extLst>
                  <a:ext uri="{FF2B5EF4-FFF2-40B4-BE49-F238E27FC236}">
                    <a16:creationId xmlns:a16="http://schemas.microsoft.com/office/drawing/2014/main" id="{C9B37AFA-D7B7-4B44-A481-9389F5607810}"/>
                  </a:ext>
                </a:extLst>
              </p:cNvPr>
              <p:cNvGrpSpPr/>
              <p:nvPr/>
            </p:nvGrpSpPr>
            <p:grpSpPr>
              <a:xfrm>
                <a:off x="5774653" y="1565626"/>
                <a:ext cx="2748453" cy="1409649"/>
                <a:chOff x="5047200" y="1575810"/>
                <a:chExt cx="2840007" cy="1861112"/>
              </a:xfrm>
            </p:grpSpPr>
            <p:sp>
              <p:nvSpPr>
                <p:cNvPr id="621" name="円: 塗りつぶしなし 620">
                  <a:extLst>
                    <a:ext uri="{FF2B5EF4-FFF2-40B4-BE49-F238E27FC236}">
                      <a16:creationId xmlns:a16="http://schemas.microsoft.com/office/drawing/2014/main" id="{7F2AE105-2ED1-4DE6-8466-B924FE70C28C}"/>
                    </a:ext>
                  </a:extLst>
                </p:cNvPr>
                <p:cNvSpPr/>
                <p:nvPr/>
              </p:nvSpPr>
              <p:spPr>
                <a:xfrm>
                  <a:off x="6112294" y="1575810"/>
                  <a:ext cx="1285221" cy="906744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 cap="flat" cmpd="sng" algn="ctr">
                  <a:solidFill>
                    <a:srgbClr val="CC66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22" name="円: 塗りつぶしなし 621">
                  <a:extLst>
                    <a:ext uri="{FF2B5EF4-FFF2-40B4-BE49-F238E27FC236}">
                      <a16:creationId xmlns:a16="http://schemas.microsoft.com/office/drawing/2014/main" id="{B6CE4F07-47C2-428B-B81E-D926C0973CC3}"/>
                    </a:ext>
                  </a:extLst>
                </p:cNvPr>
                <p:cNvSpPr/>
                <p:nvPr/>
              </p:nvSpPr>
              <p:spPr>
                <a:xfrm>
                  <a:off x="5413430" y="1696721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 cap="flat" cmpd="sng" algn="ctr">
                  <a:solidFill>
                    <a:srgbClr val="CC66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23" name="円: 塗りつぶしなし 622">
                  <a:extLst>
                    <a:ext uri="{FF2B5EF4-FFF2-40B4-BE49-F238E27FC236}">
                      <a16:creationId xmlns:a16="http://schemas.microsoft.com/office/drawing/2014/main" id="{3693E44C-1D9D-4DCD-99DA-E6DDFFEEC85C}"/>
                    </a:ext>
                  </a:extLst>
                </p:cNvPr>
                <p:cNvSpPr/>
                <p:nvPr/>
              </p:nvSpPr>
              <p:spPr>
                <a:xfrm>
                  <a:off x="6534057" y="1911311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 cap="flat" cmpd="sng" algn="ctr">
                  <a:solidFill>
                    <a:srgbClr val="CC66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24" name="円: 塗りつぶしなし 623">
                  <a:extLst>
                    <a:ext uri="{FF2B5EF4-FFF2-40B4-BE49-F238E27FC236}">
                      <a16:creationId xmlns:a16="http://schemas.microsoft.com/office/drawing/2014/main" id="{F13D2279-F0E9-4D2F-BC1D-26E019E72263}"/>
                    </a:ext>
                  </a:extLst>
                </p:cNvPr>
                <p:cNvSpPr/>
                <p:nvPr/>
              </p:nvSpPr>
              <p:spPr>
                <a:xfrm>
                  <a:off x="5180785" y="1841982"/>
                  <a:ext cx="1285221" cy="906744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 cap="flat" cmpd="sng" algn="ctr">
                  <a:solidFill>
                    <a:srgbClr val="CC66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25" name="円: 塗りつぶしなし 624">
                  <a:extLst>
                    <a:ext uri="{FF2B5EF4-FFF2-40B4-BE49-F238E27FC236}">
                      <a16:creationId xmlns:a16="http://schemas.microsoft.com/office/drawing/2014/main" id="{3AE0B883-602A-4FE8-86FC-758A89175AE9}"/>
                    </a:ext>
                  </a:extLst>
                </p:cNvPr>
                <p:cNvSpPr/>
                <p:nvPr/>
              </p:nvSpPr>
              <p:spPr>
                <a:xfrm>
                  <a:off x="6058457" y="18419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 cap="flat" cmpd="sng" algn="ctr">
                  <a:solidFill>
                    <a:srgbClr val="CC66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26" name="円: 塗りつぶしなし 625">
                  <a:extLst>
                    <a:ext uri="{FF2B5EF4-FFF2-40B4-BE49-F238E27FC236}">
                      <a16:creationId xmlns:a16="http://schemas.microsoft.com/office/drawing/2014/main" id="{E3FC8B7D-9313-4120-80D3-D899FF7F4631}"/>
                    </a:ext>
                  </a:extLst>
                </p:cNvPr>
                <p:cNvSpPr/>
                <p:nvPr/>
              </p:nvSpPr>
              <p:spPr>
                <a:xfrm>
                  <a:off x="5582207" y="18419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 cap="flat" cmpd="sng" algn="ctr">
                  <a:solidFill>
                    <a:srgbClr val="CC66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27" name="円: 塗りつぶしなし 626">
                  <a:extLst>
                    <a:ext uri="{FF2B5EF4-FFF2-40B4-BE49-F238E27FC236}">
                      <a16:creationId xmlns:a16="http://schemas.microsoft.com/office/drawing/2014/main" id="{2202CC2E-5E85-4B0B-9A08-EB0B9CAD5591}"/>
                    </a:ext>
                  </a:extLst>
                </p:cNvPr>
                <p:cNvSpPr/>
                <p:nvPr/>
              </p:nvSpPr>
              <p:spPr>
                <a:xfrm>
                  <a:off x="6403547" y="1841982"/>
                  <a:ext cx="1285221" cy="906744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 cap="flat" cmpd="sng" algn="ctr">
                  <a:solidFill>
                    <a:srgbClr val="CC66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28" name="円: 塗りつぶしなし 627">
                  <a:extLst>
                    <a:ext uri="{FF2B5EF4-FFF2-40B4-BE49-F238E27FC236}">
                      <a16:creationId xmlns:a16="http://schemas.microsoft.com/office/drawing/2014/main" id="{AC7E3AAF-0F20-4341-BF1A-EFB350C38E1F}"/>
                    </a:ext>
                  </a:extLst>
                </p:cNvPr>
                <p:cNvSpPr/>
                <p:nvPr/>
              </p:nvSpPr>
              <p:spPr>
                <a:xfrm>
                  <a:off x="5347257" y="193723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 cap="flat" cmpd="sng" algn="ctr">
                  <a:solidFill>
                    <a:srgbClr val="CC66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29" name="円: 塗りつぶしなし 628">
                  <a:extLst>
                    <a:ext uri="{FF2B5EF4-FFF2-40B4-BE49-F238E27FC236}">
                      <a16:creationId xmlns:a16="http://schemas.microsoft.com/office/drawing/2014/main" id="{171311FA-87D1-4A7C-B1DB-41BD408DBCBF}"/>
                    </a:ext>
                  </a:extLst>
                </p:cNvPr>
                <p:cNvSpPr/>
                <p:nvPr/>
              </p:nvSpPr>
              <p:spPr>
                <a:xfrm>
                  <a:off x="6302045" y="2418964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 cap="flat" cmpd="sng" algn="ctr">
                  <a:solidFill>
                    <a:srgbClr val="CC66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30" name="円: 塗りつぶしなし 629">
                  <a:extLst>
                    <a:ext uri="{FF2B5EF4-FFF2-40B4-BE49-F238E27FC236}">
                      <a16:creationId xmlns:a16="http://schemas.microsoft.com/office/drawing/2014/main" id="{E57F8BF4-3302-4F14-B1E9-6414B2B95C17}"/>
                    </a:ext>
                  </a:extLst>
                </p:cNvPr>
                <p:cNvSpPr/>
                <p:nvPr/>
              </p:nvSpPr>
              <p:spPr>
                <a:xfrm>
                  <a:off x="5047200" y="2047104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 cap="flat" cmpd="sng" algn="ctr">
                  <a:solidFill>
                    <a:srgbClr val="CC66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31" name="円: 塗りつぶしなし 630">
                  <a:extLst>
                    <a:ext uri="{FF2B5EF4-FFF2-40B4-BE49-F238E27FC236}">
                      <a16:creationId xmlns:a16="http://schemas.microsoft.com/office/drawing/2014/main" id="{0C42DE3D-C4AE-4243-AB12-82975399ECBC}"/>
                    </a:ext>
                  </a:extLst>
                </p:cNvPr>
                <p:cNvSpPr/>
                <p:nvPr/>
              </p:nvSpPr>
              <p:spPr>
                <a:xfrm>
                  <a:off x="6058457" y="20324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 cap="flat" cmpd="sng" algn="ctr">
                  <a:solidFill>
                    <a:srgbClr val="CC66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32" name="円: 塗りつぶしなし 631">
                  <a:extLst>
                    <a:ext uri="{FF2B5EF4-FFF2-40B4-BE49-F238E27FC236}">
                      <a16:creationId xmlns:a16="http://schemas.microsoft.com/office/drawing/2014/main" id="{3E35A0D2-8AB9-4FF0-8CB4-185061A0412A}"/>
                    </a:ext>
                  </a:extLst>
                </p:cNvPr>
                <p:cNvSpPr/>
                <p:nvPr/>
              </p:nvSpPr>
              <p:spPr>
                <a:xfrm>
                  <a:off x="5582207" y="20324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 cap="flat" cmpd="sng" algn="ctr">
                  <a:solidFill>
                    <a:srgbClr val="CC66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33" name="円: 塗りつぶしなし 632">
                  <a:extLst>
                    <a:ext uri="{FF2B5EF4-FFF2-40B4-BE49-F238E27FC236}">
                      <a16:creationId xmlns:a16="http://schemas.microsoft.com/office/drawing/2014/main" id="{BE2C3DA8-D12C-44F8-9FAC-04C0EA2865E2}"/>
                    </a:ext>
                  </a:extLst>
                </p:cNvPr>
                <p:cNvSpPr/>
                <p:nvPr/>
              </p:nvSpPr>
              <p:spPr>
                <a:xfrm>
                  <a:off x="6601986" y="2054357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 cap="flat" cmpd="sng" algn="ctr">
                  <a:solidFill>
                    <a:srgbClr val="CC66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34" name="円: 塗りつぶしなし 633">
                  <a:extLst>
                    <a:ext uri="{FF2B5EF4-FFF2-40B4-BE49-F238E27FC236}">
                      <a16:creationId xmlns:a16="http://schemas.microsoft.com/office/drawing/2014/main" id="{69590B44-814B-4ECF-9A3E-CBC05EA7E940}"/>
                    </a:ext>
                  </a:extLst>
                </p:cNvPr>
                <p:cNvSpPr/>
                <p:nvPr/>
              </p:nvSpPr>
              <p:spPr>
                <a:xfrm>
                  <a:off x="5347257" y="220393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 cap="flat" cmpd="sng" algn="ctr">
                  <a:solidFill>
                    <a:srgbClr val="CC66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35" name="円: 塗りつぶしなし 634">
                  <a:extLst>
                    <a:ext uri="{FF2B5EF4-FFF2-40B4-BE49-F238E27FC236}">
                      <a16:creationId xmlns:a16="http://schemas.microsoft.com/office/drawing/2014/main" id="{D9980B48-8C03-4E4A-AC13-AB3B99BED469}"/>
                    </a:ext>
                  </a:extLst>
                </p:cNvPr>
                <p:cNvSpPr/>
                <p:nvPr/>
              </p:nvSpPr>
              <p:spPr>
                <a:xfrm>
                  <a:off x="6293407" y="220393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 cap="flat" cmpd="sng" algn="ctr">
                  <a:solidFill>
                    <a:srgbClr val="CC66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36" name="円: 塗りつぶしなし 635">
                  <a:extLst>
                    <a:ext uri="{FF2B5EF4-FFF2-40B4-BE49-F238E27FC236}">
                      <a16:creationId xmlns:a16="http://schemas.microsoft.com/office/drawing/2014/main" id="{14B7CEEC-3CF0-4100-A01C-6583D09E10B8}"/>
                    </a:ext>
                  </a:extLst>
                </p:cNvPr>
                <p:cNvSpPr/>
                <p:nvPr/>
              </p:nvSpPr>
              <p:spPr>
                <a:xfrm>
                  <a:off x="5180785" y="2299181"/>
                  <a:ext cx="1285221" cy="906744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 cap="flat" cmpd="sng" algn="ctr">
                  <a:solidFill>
                    <a:srgbClr val="CC66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37" name="円: 塗りつぶしなし 636">
                  <a:extLst>
                    <a:ext uri="{FF2B5EF4-FFF2-40B4-BE49-F238E27FC236}">
                      <a16:creationId xmlns:a16="http://schemas.microsoft.com/office/drawing/2014/main" id="{9652DE9D-7EA9-4409-9AEC-298642BE0BBB}"/>
                    </a:ext>
                  </a:extLst>
                </p:cNvPr>
                <p:cNvSpPr/>
                <p:nvPr/>
              </p:nvSpPr>
              <p:spPr>
                <a:xfrm>
                  <a:off x="6058457" y="22991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 cap="flat" cmpd="sng" algn="ctr">
                  <a:solidFill>
                    <a:srgbClr val="CC66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38" name="円: 塗りつぶしなし 637">
                  <a:extLst>
                    <a:ext uri="{FF2B5EF4-FFF2-40B4-BE49-F238E27FC236}">
                      <a16:creationId xmlns:a16="http://schemas.microsoft.com/office/drawing/2014/main" id="{02859F7B-B424-44E6-8135-ABD492570424}"/>
                    </a:ext>
                  </a:extLst>
                </p:cNvPr>
                <p:cNvSpPr/>
                <p:nvPr/>
              </p:nvSpPr>
              <p:spPr>
                <a:xfrm>
                  <a:off x="5582207" y="22991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 cap="flat" cmpd="sng" algn="ctr">
                  <a:solidFill>
                    <a:srgbClr val="CC66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39" name="円: 塗りつぶしなし 638">
                  <a:extLst>
                    <a:ext uri="{FF2B5EF4-FFF2-40B4-BE49-F238E27FC236}">
                      <a16:creationId xmlns:a16="http://schemas.microsoft.com/office/drawing/2014/main" id="{C1CB8BC5-DC21-4484-9B7E-B0F386F5B971}"/>
                    </a:ext>
                  </a:extLst>
                </p:cNvPr>
                <p:cNvSpPr/>
                <p:nvPr/>
              </p:nvSpPr>
              <p:spPr>
                <a:xfrm>
                  <a:off x="6403547" y="2299181"/>
                  <a:ext cx="1285221" cy="906744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 cap="flat" cmpd="sng" algn="ctr">
                  <a:solidFill>
                    <a:srgbClr val="CC66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40" name="円: 塗りつぶしなし 639">
                  <a:extLst>
                    <a:ext uri="{FF2B5EF4-FFF2-40B4-BE49-F238E27FC236}">
                      <a16:creationId xmlns:a16="http://schemas.microsoft.com/office/drawing/2014/main" id="{FFCCAF8A-87F1-4C6A-BE88-29D9EEDB2429}"/>
                    </a:ext>
                  </a:extLst>
                </p:cNvPr>
                <p:cNvSpPr/>
                <p:nvPr/>
              </p:nvSpPr>
              <p:spPr>
                <a:xfrm>
                  <a:off x="6034106" y="2530178"/>
                  <a:ext cx="1285221" cy="906744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 cap="flat" cmpd="sng" algn="ctr">
                  <a:solidFill>
                    <a:srgbClr val="CC66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  <p:grpSp>
          <p:nvGrpSpPr>
            <p:cNvPr id="542" name="グループ化 541">
              <a:extLst>
                <a:ext uri="{FF2B5EF4-FFF2-40B4-BE49-F238E27FC236}">
                  <a16:creationId xmlns:a16="http://schemas.microsoft.com/office/drawing/2014/main" id="{E17EB91B-C439-49F5-BBDD-3AACFCA094B9}"/>
                </a:ext>
              </a:extLst>
            </p:cNvPr>
            <p:cNvGrpSpPr/>
            <p:nvPr/>
          </p:nvGrpSpPr>
          <p:grpSpPr>
            <a:xfrm>
              <a:off x="2322299" y="1528983"/>
              <a:ext cx="1099679" cy="483361"/>
              <a:chOff x="2412996" y="5374747"/>
              <a:chExt cx="1331816" cy="585396"/>
            </a:xfrm>
          </p:grpSpPr>
          <p:grpSp>
            <p:nvGrpSpPr>
              <p:cNvPr id="598" name="グループ化 597">
                <a:extLst>
                  <a:ext uri="{FF2B5EF4-FFF2-40B4-BE49-F238E27FC236}">
                    <a16:creationId xmlns:a16="http://schemas.microsoft.com/office/drawing/2014/main" id="{04D9A168-6100-4978-B70B-109E8447C4CE}"/>
                  </a:ext>
                </a:extLst>
              </p:cNvPr>
              <p:cNvGrpSpPr/>
              <p:nvPr/>
            </p:nvGrpSpPr>
            <p:grpSpPr>
              <a:xfrm>
                <a:off x="2536078" y="5374747"/>
                <a:ext cx="981002" cy="212568"/>
                <a:chOff x="2619594" y="5234869"/>
                <a:chExt cx="1240639" cy="389450"/>
              </a:xfrm>
              <a:pattFill prst="narHorz">
                <a:fgClr>
                  <a:srgbClr val="FFC000">
                    <a:lumMod val="60000"/>
                    <a:lumOff val="40000"/>
                  </a:srgbClr>
                </a:fgClr>
                <a:bgClr>
                  <a:srgbClr val="ED7D31">
                    <a:lumMod val="60000"/>
                    <a:lumOff val="40000"/>
                  </a:srgbClr>
                </a:bgClr>
              </a:pattFill>
            </p:grpSpPr>
            <p:sp>
              <p:nvSpPr>
                <p:cNvPr id="617" name="フリーフォーム: 図形 616">
                  <a:extLst>
                    <a:ext uri="{FF2B5EF4-FFF2-40B4-BE49-F238E27FC236}">
                      <a16:creationId xmlns:a16="http://schemas.microsoft.com/office/drawing/2014/main" id="{AAC44B43-A524-4D3B-97A1-9C44EE1D7993}"/>
                    </a:ext>
                  </a:extLst>
                </p:cNvPr>
                <p:cNvSpPr/>
                <p:nvPr/>
              </p:nvSpPr>
              <p:spPr>
                <a:xfrm>
                  <a:off x="2619594" y="5239152"/>
                  <a:ext cx="1240639" cy="385167"/>
                </a:xfrm>
                <a:custGeom>
                  <a:avLst/>
                  <a:gdLst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09682 w 1240639"/>
                    <a:gd name="connsiteY2" fmla="*/ 95525 h 385167"/>
                    <a:gd name="connsiteX3" fmla="*/ 1240639 w 1240639"/>
                    <a:gd name="connsiteY3" fmla="*/ 86520 h 385167"/>
                    <a:gd name="connsiteX4" fmla="*/ 1240639 w 1240639"/>
                    <a:gd name="connsiteY4" fmla="*/ 343892 h 385167"/>
                    <a:gd name="connsiteX5" fmla="*/ 30957 w 1240639"/>
                    <a:gd name="connsiteY5" fmla="*/ 343892 h 385167"/>
                    <a:gd name="connsiteX6" fmla="*/ 30957 w 1240639"/>
                    <a:gd name="connsiteY6" fmla="*/ 289643 h 385167"/>
                    <a:gd name="connsiteX7" fmla="*/ 0 w 1240639"/>
                    <a:gd name="connsiteY7" fmla="*/ 298648 h 385167"/>
                    <a:gd name="connsiteX8" fmla="*/ 0 w 1240639"/>
                    <a:gd name="connsiteY8" fmla="*/ 41276 h 385167"/>
                    <a:gd name="connsiteX9" fmla="*/ 226815 w 1240639"/>
                    <a:gd name="connsiteY9" fmla="*/ 434 h 385167"/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09682 w 1240639"/>
                    <a:gd name="connsiteY2" fmla="*/ 95525 h 385167"/>
                    <a:gd name="connsiteX3" fmla="*/ 1240639 w 1240639"/>
                    <a:gd name="connsiteY3" fmla="*/ 86520 h 385167"/>
                    <a:gd name="connsiteX4" fmla="*/ 1240639 w 1240639"/>
                    <a:gd name="connsiteY4" fmla="*/ 343892 h 385167"/>
                    <a:gd name="connsiteX5" fmla="*/ 30957 w 1240639"/>
                    <a:gd name="connsiteY5" fmla="*/ 343892 h 385167"/>
                    <a:gd name="connsiteX6" fmla="*/ 0 w 1240639"/>
                    <a:gd name="connsiteY6" fmla="*/ 298648 h 385167"/>
                    <a:gd name="connsiteX7" fmla="*/ 0 w 1240639"/>
                    <a:gd name="connsiteY7" fmla="*/ 41276 h 385167"/>
                    <a:gd name="connsiteX8" fmla="*/ 226815 w 1240639"/>
                    <a:gd name="connsiteY8" fmla="*/ 434 h 385167"/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40639 w 1240639"/>
                    <a:gd name="connsiteY2" fmla="*/ 86520 h 385167"/>
                    <a:gd name="connsiteX3" fmla="*/ 1240639 w 1240639"/>
                    <a:gd name="connsiteY3" fmla="*/ 343892 h 385167"/>
                    <a:gd name="connsiteX4" fmla="*/ 30957 w 1240639"/>
                    <a:gd name="connsiteY4" fmla="*/ 343892 h 385167"/>
                    <a:gd name="connsiteX5" fmla="*/ 0 w 1240639"/>
                    <a:gd name="connsiteY5" fmla="*/ 298648 h 385167"/>
                    <a:gd name="connsiteX6" fmla="*/ 0 w 1240639"/>
                    <a:gd name="connsiteY6" fmla="*/ 41276 h 385167"/>
                    <a:gd name="connsiteX7" fmla="*/ 226815 w 1240639"/>
                    <a:gd name="connsiteY7" fmla="*/ 434 h 3851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240639" h="385167">
                      <a:moveTo>
                        <a:pt x="226815" y="434"/>
                      </a:moveTo>
                      <a:cubicBezTo>
                        <a:pt x="554438" y="-9551"/>
                        <a:pt x="882060" y="157451"/>
                        <a:pt x="1209682" y="41276"/>
                      </a:cubicBezTo>
                      <a:lnTo>
                        <a:pt x="1240639" y="86520"/>
                      </a:lnTo>
                      <a:lnTo>
                        <a:pt x="1240639" y="343892"/>
                      </a:lnTo>
                      <a:cubicBezTo>
                        <a:pt x="837412" y="486876"/>
                        <a:pt x="434184" y="200908"/>
                        <a:pt x="30957" y="343892"/>
                      </a:cubicBezTo>
                      <a:lnTo>
                        <a:pt x="0" y="298648"/>
                      </a:lnTo>
                      <a:lnTo>
                        <a:pt x="0" y="41276"/>
                      </a:lnTo>
                      <a:cubicBezTo>
                        <a:pt x="75605" y="14467"/>
                        <a:pt x="151210" y="2738"/>
                        <a:pt x="226815" y="434"/>
                      </a:cubicBezTo>
                      <a:close/>
                    </a:path>
                  </a:pathLst>
                </a:custGeom>
                <a:pattFill prst="narHorz">
                  <a:fgClr>
                    <a:srgbClr val="ED7D31">
                      <a:lumMod val="60000"/>
                      <a:lumOff val="40000"/>
                    </a:srgbClr>
                  </a:fgClr>
                  <a:bgClr>
                    <a:srgbClr val="ED7D31">
                      <a:lumMod val="75000"/>
                    </a:srgbClr>
                  </a:bgClr>
                </a:pattFill>
                <a:ln w="12700" cap="flat" cmpd="sng" algn="ctr">
                  <a:solidFill>
                    <a:srgbClr val="CC66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18" name="波線 617">
                  <a:extLst>
                    <a:ext uri="{FF2B5EF4-FFF2-40B4-BE49-F238E27FC236}">
                      <a16:creationId xmlns:a16="http://schemas.microsoft.com/office/drawing/2014/main" id="{8EC3E3B3-EB32-4B3E-9454-614EC167BAAD}"/>
                    </a:ext>
                  </a:extLst>
                </p:cNvPr>
                <p:cNvSpPr/>
                <p:nvPr/>
              </p:nvSpPr>
              <p:spPr>
                <a:xfrm>
                  <a:off x="2619594" y="5234869"/>
                  <a:ext cx="1209682" cy="343162"/>
                </a:xfrm>
                <a:prstGeom prst="wave">
                  <a:avLst/>
                </a:prstGeom>
                <a:pattFill prst="narHorz">
                  <a:fgClr>
                    <a:srgbClr val="FFC000">
                      <a:lumMod val="60000"/>
                      <a:lumOff val="40000"/>
                    </a:srgbClr>
                  </a:fgClr>
                  <a:bgClr>
                    <a:srgbClr val="FFC000">
                      <a:lumMod val="60000"/>
                      <a:lumOff val="40000"/>
                    </a:srgbClr>
                  </a:bgClr>
                </a:pattFill>
                <a:ln w="12700" cap="flat" cmpd="sng" algn="ctr">
                  <a:solidFill>
                    <a:srgbClr val="CC66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599" name="グループ化 598">
                <a:extLst>
                  <a:ext uri="{FF2B5EF4-FFF2-40B4-BE49-F238E27FC236}">
                    <a16:creationId xmlns:a16="http://schemas.microsoft.com/office/drawing/2014/main" id="{00EBFD66-EB41-436F-BDEB-4F0E44ABF236}"/>
                  </a:ext>
                </a:extLst>
              </p:cNvPr>
              <p:cNvGrpSpPr/>
              <p:nvPr/>
            </p:nvGrpSpPr>
            <p:grpSpPr>
              <a:xfrm>
                <a:off x="2635550" y="5443572"/>
                <a:ext cx="981002" cy="212568"/>
                <a:chOff x="2619594" y="5234869"/>
                <a:chExt cx="1240639" cy="389450"/>
              </a:xfrm>
              <a:pattFill prst="narHorz">
                <a:fgClr>
                  <a:srgbClr val="FFC000">
                    <a:lumMod val="60000"/>
                    <a:lumOff val="40000"/>
                  </a:srgbClr>
                </a:fgClr>
                <a:bgClr>
                  <a:srgbClr val="ED7D31">
                    <a:lumMod val="60000"/>
                    <a:lumOff val="40000"/>
                  </a:srgbClr>
                </a:bgClr>
              </a:pattFill>
            </p:grpSpPr>
            <p:sp>
              <p:nvSpPr>
                <p:cNvPr id="615" name="フリーフォーム: 図形 614">
                  <a:extLst>
                    <a:ext uri="{FF2B5EF4-FFF2-40B4-BE49-F238E27FC236}">
                      <a16:creationId xmlns:a16="http://schemas.microsoft.com/office/drawing/2014/main" id="{8F7DCA39-E630-4A28-8D28-8EDF1A21C4D7}"/>
                    </a:ext>
                  </a:extLst>
                </p:cNvPr>
                <p:cNvSpPr/>
                <p:nvPr/>
              </p:nvSpPr>
              <p:spPr>
                <a:xfrm>
                  <a:off x="2619594" y="5239152"/>
                  <a:ext cx="1240639" cy="385167"/>
                </a:xfrm>
                <a:custGeom>
                  <a:avLst/>
                  <a:gdLst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09682 w 1240639"/>
                    <a:gd name="connsiteY2" fmla="*/ 95525 h 385167"/>
                    <a:gd name="connsiteX3" fmla="*/ 1240639 w 1240639"/>
                    <a:gd name="connsiteY3" fmla="*/ 86520 h 385167"/>
                    <a:gd name="connsiteX4" fmla="*/ 1240639 w 1240639"/>
                    <a:gd name="connsiteY4" fmla="*/ 343892 h 385167"/>
                    <a:gd name="connsiteX5" fmla="*/ 30957 w 1240639"/>
                    <a:gd name="connsiteY5" fmla="*/ 343892 h 385167"/>
                    <a:gd name="connsiteX6" fmla="*/ 30957 w 1240639"/>
                    <a:gd name="connsiteY6" fmla="*/ 289643 h 385167"/>
                    <a:gd name="connsiteX7" fmla="*/ 0 w 1240639"/>
                    <a:gd name="connsiteY7" fmla="*/ 298648 h 385167"/>
                    <a:gd name="connsiteX8" fmla="*/ 0 w 1240639"/>
                    <a:gd name="connsiteY8" fmla="*/ 41276 h 385167"/>
                    <a:gd name="connsiteX9" fmla="*/ 226815 w 1240639"/>
                    <a:gd name="connsiteY9" fmla="*/ 434 h 385167"/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09682 w 1240639"/>
                    <a:gd name="connsiteY2" fmla="*/ 95525 h 385167"/>
                    <a:gd name="connsiteX3" fmla="*/ 1240639 w 1240639"/>
                    <a:gd name="connsiteY3" fmla="*/ 86520 h 385167"/>
                    <a:gd name="connsiteX4" fmla="*/ 1240639 w 1240639"/>
                    <a:gd name="connsiteY4" fmla="*/ 343892 h 385167"/>
                    <a:gd name="connsiteX5" fmla="*/ 30957 w 1240639"/>
                    <a:gd name="connsiteY5" fmla="*/ 343892 h 385167"/>
                    <a:gd name="connsiteX6" fmla="*/ 0 w 1240639"/>
                    <a:gd name="connsiteY6" fmla="*/ 298648 h 385167"/>
                    <a:gd name="connsiteX7" fmla="*/ 0 w 1240639"/>
                    <a:gd name="connsiteY7" fmla="*/ 41276 h 385167"/>
                    <a:gd name="connsiteX8" fmla="*/ 226815 w 1240639"/>
                    <a:gd name="connsiteY8" fmla="*/ 434 h 385167"/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40639 w 1240639"/>
                    <a:gd name="connsiteY2" fmla="*/ 86520 h 385167"/>
                    <a:gd name="connsiteX3" fmla="*/ 1240639 w 1240639"/>
                    <a:gd name="connsiteY3" fmla="*/ 343892 h 385167"/>
                    <a:gd name="connsiteX4" fmla="*/ 30957 w 1240639"/>
                    <a:gd name="connsiteY4" fmla="*/ 343892 h 385167"/>
                    <a:gd name="connsiteX5" fmla="*/ 0 w 1240639"/>
                    <a:gd name="connsiteY5" fmla="*/ 298648 h 385167"/>
                    <a:gd name="connsiteX6" fmla="*/ 0 w 1240639"/>
                    <a:gd name="connsiteY6" fmla="*/ 41276 h 385167"/>
                    <a:gd name="connsiteX7" fmla="*/ 226815 w 1240639"/>
                    <a:gd name="connsiteY7" fmla="*/ 434 h 3851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240639" h="385167">
                      <a:moveTo>
                        <a:pt x="226815" y="434"/>
                      </a:moveTo>
                      <a:cubicBezTo>
                        <a:pt x="554438" y="-9551"/>
                        <a:pt x="882060" y="157451"/>
                        <a:pt x="1209682" y="41276"/>
                      </a:cubicBezTo>
                      <a:lnTo>
                        <a:pt x="1240639" y="86520"/>
                      </a:lnTo>
                      <a:lnTo>
                        <a:pt x="1240639" y="343892"/>
                      </a:lnTo>
                      <a:cubicBezTo>
                        <a:pt x="837412" y="486876"/>
                        <a:pt x="434184" y="200908"/>
                        <a:pt x="30957" y="343892"/>
                      </a:cubicBezTo>
                      <a:lnTo>
                        <a:pt x="0" y="298648"/>
                      </a:lnTo>
                      <a:lnTo>
                        <a:pt x="0" y="41276"/>
                      </a:lnTo>
                      <a:cubicBezTo>
                        <a:pt x="75605" y="14467"/>
                        <a:pt x="151210" y="2738"/>
                        <a:pt x="226815" y="434"/>
                      </a:cubicBezTo>
                      <a:close/>
                    </a:path>
                  </a:pathLst>
                </a:custGeom>
                <a:pattFill prst="narHorz">
                  <a:fgClr>
                    <a:srgbClr val="ED7D31">
                      <a:lumMod val="60000"/>
                      <a:lumOff val="40000"/>
                    </a:srgbClr>
                  </a:fgClr>
                  <a:bgClr>
                    <a:srgbClr val="ED7D31">
                      <a:lumMod val="75000"/>
                    </a:srgbClr>
                  </a:bgClr>
                </a:pattFill>
                <a:ln w="12700" cap="flat" cmpd="sng" algn="ctr">
                  <a:solidFill>
                    <a:srgbClr val="CC66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16" name="波線 615">
                  <a:extLst>
                    <a:ext uri="{FF2B5EF4-FFF2-40B4-BE49-F238E27FC236}">
                      <a16:creationId xmlns:a16="http://schemas.microsoft.com/office/drawing/2014/main" id="{B8E2D10C-4D4A-475C-ADEE-D1D94058807A}"/>
                    </a:ext>
                  </a:extLst>
                </p:cNvPr>
                <p:cNvSpPr/>
                <p:nvPr/>
              </p:nvSpPr>
              <p:spPr>
                <a:xfrm>
                  <a:off x="2619594" y="5234869"/>
                  <a:ext cx="1209682" cy="343162"/>
                </a:xfrm>
                <a:prstGeom prst="wave">
                  <a:avLst/>
                </a:prstGeom>
                <a:pattFill prst="narHorz">
                  <a:fgClr>
                    <a:srgbClr val="FFC000">
                      <a:lumMod val="40000"/>
                      <a:lumOff val="60000"/>
                    </a:srgbClr>
                  </a:fgClr>
                  <a:bgClr>
                    <a:srgbClr val="ED7D31">
                      <a:lumMod val="60000"/>
                      <a:lumOff val="40000"/>
                    </a:srgbClr>
                  </a:bgClr>
                </a:pattFill>
                <a:ln w="12700" cap="flat" cmpd="sng" algn="ctr">
                  <a:solidFill>
                    <a:srgbClr val="CC66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600" name="グループ化 599">
                <a:extLst>
                  <a:ext uri="{FF2B5EF4-FFF2-40B4-BE49-F238E27FC236}">
                    <a16:creationId xmlns:a16="http://schemas.microsoft.com/office/drawing/2014/main" id="{7EDDE009-5644-4B0E-9D64-29684BEDE32A}"/>
                  </a:ext>
                </a:extLst>
              </p:cNvPr>
              <p:cNvGrpSpPr/>
              <p:nvPr/>
            </p:nvGrpSpPr>
            <p:grpSpPr>
              <a:xfrm>
                <a:off x="2763810" y="5614225"/>
                <a:ext cx="981002" cy="212568"/>
                <a:chOff x="2619594" y="5234869"/>
                <a:chExt cx="1240639" cy="389450"/>
              </a:xfrm>
              <a:pattFill prst="narHorz">
                <a:fgClr>
                  <a:srgbClr val="FFC000">
                    <a:lumMod val="60000"/>
                    <a:lumOff val="40000"/>
                  </a:srgbClr>
                </a:fgClr>
                <a:bgClr>
                  <a:srgbClr val="ED7D31">
                    <a:lumMod val="60000"/>
                    <a:lumOff val="40000"/>
                  </a:srgbClr>
                </a:bgClr>
              </a:pattFill>
            </p:grpSpPr>
            <p:sp>
              <p:nvSpPr>
                <p:cNvPr id="613" name="フリーフォーム: 図形 612">
                  <a:extLst>
                    <a:ext uri="{FF2B5EF4-FFF2-40B4-BE49-F238E27FC236}">
                      <a16:creationId xmlns:a16="http://schemas.microsoft.com/office/drawing/2014/main" id="{7495D28B-4A92-46D3-A3BF-25484AE15158}"/>
                    </a:ext>
                  </a:extLst>
                </p:cNvPr>
                <p:cNvSpPr/>
                <p:nvPr/>
              </p:nvSpPr>
              <p:spPr>
                <a:xfrm>
                  <a:off x="2619594" y="5239152"/>
                  <a:ext cx="1240639" cy="385167"/>
                </a:xfrm>
                <a:custGeom>
                  <a:avLst/>
                  <a:gdLst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09682 w 1240639"/>
                    <a:gd name="connsiteY2" fmla="*/ 95525 h 385167"/>
                    <a:gd name="connsiteX3" fmla="*/ 1240639 w 1240639"/>
                    <a:gd name="connsiteY3" fmla="*/ 86520 h 385167"/>
                    <a:gd name="connsiteX4" fmla="*/ 1240639 w 1240639"/>
                    <a:gd name="connsiteY4" fmla="*/ 343892 h 385167"/>
                    <a:gd name="connsiteX5" fmla="*/ 30957 w 1240639"/>
                    <a:gd name="connsiteY5" fmla="*/ 343892 h 385167"/>
                    <a:gd name="connsiteX6" fmla="*/ 30957 w 1240639"/>
                    <a:gd name="connsiteY6" fmla="*/ 289643 h 385167"/>
                    <a:gd name="connsiteX7" fmla="*/ 0 w 1240639"/>
                    <a:gd name="connsiteY7" fmla="*/ 298648 h 385167"/>
                    <a:gd name="connsiteX8" fmla="*/ 0 w 1240639"/>
                    <a:gd name="connsiteY8" fmla="*/ 41276 h 385167"/>
                    <a:gd name="connsiteX9" fmla="*/ 226815 w 1240639"/>
                    <a:gd name="connsiteY9" fmla="*/ 434 h 385167"/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09682 w 1240639"/>
                    <a:gd name="connsiteY2" fmla="*/ 95525 h 385167"/>
                    <a:gd name="connsiteX3" fmla="*/ 1240639 w 1240639"/>
                    <a:gd name="connsiteY3" fmla="*/ 86520 h 385167"/>
                    <a:gd name="connsiteX4" fmla="*/ 1240639 w 1240639"/>
                    <a:gd name="connsiteY4" fmla="*/ 343892 h 385167"/>
                    <a:gd name="connsiteX5" fmla="*/ 30957 w 1240639"/>
                    <a:gd name="connsiteY5" fmla="*/ 343892 h 385167"/>
                    <a:gd name="connsiteX6" fmla="*/ 0 w 1240639"/>
                    <a:gd name="connsiteY6" fmla="*/ 298648 h 385167"/>
                    <a:gd name="connsiteX7" fmla="*/ 0 w 1240639"/>
                    <a:gd name="connsiteY7" fmla="*/ 41276 h 385167"/>
                    <a:gd name="connsiteX8" fmla="*/ 226815 w 1240639"/>
                    <a:gd name="connsiteY8" fmla="*/ 434 h 385167"/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40639 w 1240639"/>
                    <a:gd name="connsiteY2" fmla="*/ 86520 h 385167"/>
                    <a:gd name="connsiteX3" fmla="*/ 1240639 w 1240639"/>
                    <a:gd name="connsiteY3" fmla="*/ 343892 h 385167"/>
                    <a:gd name="connsiteX4" fmla="*/ 30957 w 1240639"/>
                    <a:gd name="connsiteY4" fmla="*/ 343892 h 385167"/>
                    <a:gd name="connsiteX5" fmla="*/ 0 w 1240639"/>
                    <a:gd name="connsiteY5" fmla="*/ 298648 h 385167"/>
                    <a:gd name="connsiteX6" fmla="*/ 0 w 1240639"/>
                    <a:gd name="connsiteY6" fmla="*/ 41276 h 385167"/>
                    <a:gd name="connsiteX7" fmla="*/ 226815 w 1240639"/>
                    <a:gd name="connsiteY7" fmla="*/ 434 h 3851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240639" h="385167">
                      <a:moveTo>
                        <a:pt x="226815" y="434"/>
                      </a:moveTo>
                      <a:cubicBezTo>
                        <a:pt x="554438" y="-9551"/>
                        <a:pt x="882060" y="157451"/>
                        <a:pt x="1209682" y="41276"/>
                      </a:cubicBezTo>
                      <a:lnTo>
                        <a:pt x="1240639" y="86520"/>
                      </a:lnTo>
                      <a:lnTo>
                        <a:pt x="1240639" y="343892"/>
                      </a:lnTo>
                      <a:cubicBezTo>
                        <a:pt x="837412" y="486876"/>
                        <a:pt x="434184" y="200908"/>
                        <a:pt x="30957" y="343892"/>
                      </a:cubicBezTo>
                      <a:lnTo>
                        <a:pt x="0" y="298648"/>
                      </a:lnTo>
                      <a:lnTo>
                        <a:pt x="0" y="41276"/>
                      </a:lnTo>
                      <a:cubicBezTo>
                        <a:pt x="75605" y="14467"/>
                        <a:pt x="151210" y="2738"/>
                        <a:pt x="226815" y="434"/>
                      </a:cubicBezTo>
                      <a:close/>
                    </a:path>
                  </a:pathLst>
                </a:custGeom>
                <a:pattFill prst="narHorz">
                  <a:fgClr>
                    <a:srgbClr val="ED7D31">
                      <a:lumMod val="60000"/>
                      <a:lumOff val="40000"/>
                    </a:srgbClr>
                  </a:fgClr>
                  <a:bgClr>
                    <a:srgbClr val="ED7D31">
                      <a:lumMod val="75000"/>
                    </a:srgbClr>
                  </a:bgClr>
                </a:pattFill>
                <a:ln w="12700" cap="flat" cmpd="sng" algn="ctr">
                  <a:solidFill>
                    <a:srgbClr val="CC66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14" name="波線 613">
                  <a:extLst>
                    <a:ext uri="{FF2B5EF4-FFF2-40B4-BE49-F238E27FC236}">
                      <a16:creationId xmlns:a16="http://schemas.microsoft.com/office/drawing/2014/main" id="{479402D2-82A5-4727-91D1-854F7B147299}"/>
                    </a:ext>
                  </a:extLst>
                </p:cNvPr>
                <p:cNvSpPr/>
                <p:nvPr/>
              </p:nvSpPr>
              <p:spPr>
                <a:xfrm>
                  <a:off x="2619594" y="5234869"/>
                  <a:ext cx="1209682" cy="343162"/>
                </a:xfrm>
                <a:prstGeom prst="wave">
                  <a:avLst/>
                </a:prstGeom>
                <a:grpFill/>
                <a:ln w="12700" cap="flat" cmpd="sng" algn="ctr">
                  <a:solidFill>
                    <a:srgbClr val="CC66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601" name="グループ化 600">
                <a:extLst>
                  <a:ext uri="{FF2B5EF4-FFF2-40B4-BE49-F238E27FC236}">
                    <a16:creationId xmlns:a16="http://schemas.microsoft.com/office/drawing/2014/main" id="{CD3ED27F-B340-44AB-84DB-A40C2B2D74A4}"/>
                  </a:ext>
                </a:extLst>
              </p:cNvPr>
              <p:cNvGrpSpPr/>
              <p:nvPr/>
            </p:nvGrpSpPr>
            <p:grpSpPr>
              <a:xfrm rot="279278">
                <a:off x="2520508" y="5512933"/>
                <a:ext cx="853234" cy="212568"/>
                <a:chOff x="2619594" y="5234869"/>
                <a:chExt cx="1240639" cy="389450"/>
              </a:xfrm>
              <a:pattFill prst="narHorz">
                <a:fgClr>
                  <a:srgbClr val="FFC000">
                    <a:lumMod val="60000"/>
                    <a:lumOff val="40000"/>
                  </a:srgbClr>
                </a:fgClr>
                <a:bgClr>
                  <a:srgbClr val="ED7D31">
                    <a:lumMod val="60000"/>
                    <a:lumOff val="40000"/>
                  </a:srgbClr>
                </a:bgClr>
              </a:pattFill>
            </p:grpSpPr>
            <p:sp>
              <p:nvSpPr>
                <p:cNvPr id="611" name="フリーフォーム: 図形 610">
                  <a:extLst>
                    <a:ext uri="{FF2B5EF4-FFF2-40B4-BE49-F238E27FC236}">
                      <a16:creationId xmlns:a16="http://schemas.microsoft.com/office/drawing/2014/main" id="{303D52E6-52B1-4274-9A79-FC9BD76E9BED}"/>
                    </a:ext>
                  </a:extLst>
                </p:cNvPr>
                <p:cNvSpPr/>
                <p:nvPr/>
              </p:nvSpPr>
              <p:spPr>
                <a:xfrm>
                  <a:off x="2619594" y="5239152"/>
                  <a:ext cx="1240639" cy="385167"/>
                </a:xfrm>
                <a:custGeom>
                  <a:avLst/>
                  <a:gdLst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09682 w 1240639"/>
                    <a:gd name="connsiteY2" fmla="*/ 95525 h 385167"/>
                    <a:gd name="connsiteX3" fmla="*/ 1240639 w 1240639"/>
                    <a:gd name="connsiteY3" fmla="*/ 86520 h 385167"/>
                    <a:gd name="connsiteX4" fmla="*/ 1240639 w 1240639"/>
                    <a:gd name="connsiteY4" fmla="*/ 343892 h 385167"/>
                    <a:gd name="connsiteX5" fmla="*/ 30957 w 1240639"/>
                    <a:gd name="connsiteY5" fmla="*/ 343892 h 385167"/>
                    <a:gd name="connsiteX6" fmla="*/ 30957 w 1240639"/>
                    <a:gd name="connsiteY6" fmla="*/ 289643 h 385167"/>
                    <a:gd name="connsiteX7" fmla="*/ 0 w 1240639"/>
                    <a:gd name="connsiteY7" fmla="*/ 298648 h 385167"/>
                    <a:gd name="connsiteX8" fmla="*/ 0 w 1240639"/>
                    <a:gd name="connsiteY8" fmla="*/ 41276 h 385167"/>
                    <a:gd name="connsiteX9" fmla="*/ 226815 w 1240639"/>
                    <a:gd name="connsiteY9" fmla="*/ 434 h 385167"/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09682 w 1240639"/>
                    <a:gd name="connsiteY2" fmla="*/ 95525 h 385167"/>
                    <a:gd name="connsiteX3" fmla="*/ 1240639 w 1240639"/>
                    <a:gd name="connsiteY3" fmla="*/ 86520 h 385167"/>
                    <a:gd name="connsiteX4" fmla="*/ 1240639 w 1240639"/>
                    <a:gd name="connsiteY4" fmla="*/ 343892 h 385167"/>
                    <a:gd name="connsiteX5" fmla="*/ 30957 w 1240639"/>
                    <a:gd name="connsiteY5" fmla="*/ 343892 h 385167"/>
                    <a:gd name="connsiteX6" fmla="*/ 0 w 1240639"/>
                    <a:gd name="connsiteY6" fmla="*/ 298648 h 385167"/>
                    <a:gd name="connsiteX7" fmla="*/ 0 w 1240639"/>
                    <a:gd name="connsiteY7" fmla="*/ 41276 h 385167"/>
                    <a:gd name="connsiteX8" fmla="*/ 226815 w 1240639"/>
                    <a:gd name="connsiteY8" fmla="*/ 434 h 385167"/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40639 w 1240639"/>
                    <a:gd name="connsiteY2" fmla="*/ 86520 h 385167"/>
                    <a:gd name="connsiteX3" fmla="*/ 1240639 w 1240639"/>
                    <a:gd name="connsiteY3" fmla="*/ 343892 h 385167"/>
                    <a:gd name="connsiteX4" fmla="*/ 30957 w 1240639"/>
                    <a:gd name="connsiteY4" fmla="*/ 343892 h 385167"/>
                    <a:gd name="connsiteX5" fmla="*/ 0 w 1240639"/>
                    <a:gd name="connsiteY5" fmla="*/ 298648 h 385167"/>
                    <a:gd name="connsiteX6" fmla="*/ 0 w 1240639"/>
                    <a:gd name="connsiteY6" fmla="*/ 41276 h 385167"/>
                    <a:gd name="connsiteX7" fmla="*/ 226815 w 1240639"/>
                    <a:gd name="connsiteY7" fmla="*/ 434 h 3851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240639" h="385167">
                      <a:moveTo>
                        <a:pt x="226815" y="434"/>
                      </a:moveTo>
                      <a:cubicBezTo>
                        <a:pt x="554438" y="-9551"/>
                        <a:pt x="882060" y="157451"/>
                        <a:pt x="1209682" y="41276"/>
                      </a:cubicBezTo>
                      <a:lnTo>
                        <a:pt x="1240639" y="86520"/>
                      </a:lnTo>
                      <a:lnTo>
                        <a:pt x="1240639" y="343892"/>
                      </a:lnTo>
                      <a:cubicBezTo>
                        <a:pt x="837412" y="486876"/>
                        <a:pt x="434184" y="200908"/>
                        <a:pt x="30957" y="343892"/>
                      </a:cubicBezTo>
                      <a:lnTo>
                        <a:pt x="0" y="298648"/>
                      </a:lnTo>
                      <a:lnTo>
                        <a:pt x="0" y="41276"/>
                      </a:lnTo>
                      <a:cubicBezTo>
                        <a:pt x="75605" y="14467"/>
                        <a:pt x="151210" y="2738"/>
                        <a:pt x="226815" y="434"/>
                      </a:cubicBezTo>
                      <a:close/>
                    </a:path>
                  </a:pathLst>
                </a:custGeom>
                <a:pattFill prst="narHorz">
                  <a:fgClr>
                    <a:srgbClr val="ED7D31">
                      <a:lumMod val="60000"/>
                      <a:lumOff val="40000"/>
                    </a:srgbClr>
                  </a:fgClr>
                  <a:bgClr>
                    <a:srgbClr val="ED7D31">
                      <a:lumMod val="75000"/>
                    </a:srgbClr>
                  </a:bgClr>
                </a:pattFill>
                <a:ln w="12700" cap="flat" cmpd="sng" algn="ctr">
                  <a:solidFill>
                    <a:srgbClr val="CC66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12" name="波線 611">
                  <a:extLst>
                    <a:ext uri="{FF2B5EF4-FFF2-40B4-BE49-F238E27FC236}">
                      <a16:creationId xmlns:a16="http://schemas.microsoft.com/office/drawing/2014/main" id="{469EF884-2434-4E3E-AB96-8B00524E0846}"/>
                    </a:ext>
                  </a:extLst>
                </p:cNvPr>
                <p:cNvSpPr/>
                <p:nvPr/>
              </p:nvSpPr>
              <p:spPr>
                <a:xfrm>
                  <a:off x="2619594" y="5234869"/>
                  <a:ext cx="1209682" cy="343162"/>
                </a:xfrm>
                <a:prstGeom prst="wave">
                  <a:avLst/>
                </a:prstGeom>
                <a:grpFill/>
                <a:ln w="12700" cap="flat" cmpd="sng" algn="ctr">
                  <a:solidFill>
                    <a:srgbClr val="CC66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602" name="グループ化 601">
                <a:extLst>
                  <a:ext uri="{FF2B5EF4-FFF2-40B4-BE49-F238E27FC236}">
                    <a16:creationId xmlns:a16="http://schemas.microsoft.com/office/drawing/2014/main" id="{69C99A4C-8BA2-4DD0-B867-BC707492DB37}"/>
                  </a:ext>
                </a:extLst>
              </p:cNvPr>
              <p:cNvGrpSpPr/>
              <p:nvPr/>
            </p:nvGrpSpPr>
            <p:grpSpPr>
              <a:xfrm rot="279278">
                <a:off x="2412996" y="5633242"/>
                <a:ext cx="853234" cy="212568"/>
                <a:chOff x="2619594" y="5234869"/>
                <a:chExt cx="1240639" cy="389450"/>
              </a:xfrm>
              <a:pattFill prst="narHorz">
                <a:fgClr>
                  <a:srgbClr val="FFC000">
                    <a:lumMod val="60000"/>
                    <a:lumOff val="40000"/>
                  </a:srgbClr>
                </a:fgClr>
                <a:bgClr>
                  <a:srgbClr val="ED7D31">
                    <a:lumMod val="60000"/>
                    <a:lumOff val="40000"/>
                  </a:srgbClr>
                </a:bgClr>
              </a:pattFill>
            </p:grpSpPr>
            <p:sp>
              <p:nvSpPr>
                <p:cNvPr id="609" name="フリーフォーム: 図形 608">
                  <a:extLst>
                    <a:ext uri="{FF2B5EF4-FFF2-40B4-BE49-F238E27FC236}">
                      <a16:creationId xmlns:a16="http://schemas.microsoft.com/office/drawing/2014/main" id="{C6A99B44-58B7-49A9-A47D-95951806A032}"/>
                    </a:ext>
                  </a:extLst>
                </p:cNvPr>
                <p:cNvSpPr/>
                <p:nvPr/>
              </p:nvSpPr>
              <p:spPr>
                <a:xfrm>
                  <a:off x="2619594" y="5239152"/>
                  <a:ext cx="1240639" cy="385167"/>
                </a:xfrm>
                <a:custGeom>
                  <a:avLst/>
                  <a:gdLst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09682 w 1240639"/>
                    <a:gd name="connsiteY2" fmla="*/ 95525 h 385167"/>
                    <a:gd name="connsiteX3" fmla="*/ 1240639 w 1240639"/>
                    <a:gd name="connsiteY3" fmla="*/ 86520 h 385167"/>
                    <a:gd name="connsiteX4" fmla="*/ 1240639 w 1240639"/>
                    <a:gd name="connsiteY4" fmla="*/ 343892 h 385167"/>
                    <a:gd name="connsiteX5" fmla="*/ 30957 w 1240639"/>
                    <a:gd name="connsiteY5" fmla="*/ 343892 h 385167"/>
                    <a:gd name="connsiteX6" fmla="*/ 30957 w 1240639"/>
                    <a:gd name="connsiteY6" fmla="*/ 289643 h 385167"/>
                    <a:gd name="connsiteX7" fmla="*/ 0 w 1240639"/>
                    <a:gd name="connsiteY7" fmla="*/ 298648 h 385167"/>
                    <a:gd name="connsiteX8" fmla="*/ 0 w 1240639"/>
                    <a:gd name="connsiteY8" fmla="*/ 41276 h 385167"/>
                    <a:gd name="connsiteX9" fmla="*/ 226815 w 1240639"/>
                    <a:gd name="connsiteY9" fmla="*/ 434 h 385167"/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09682 w 1240639"/>
                    <a:gd name="connsiteY2" fmla="*/ 95525 h 385167"/>
                    <a:gd name="connsiteX3" fmla="*/ 1240639 w 1240639"/>
                    <a:gd name="connsiteY3" fmla="*/ 86520 h 385167"/>
                    <a:gd name="connsiteX4" fmla="*/ 1240639 w 1240639"/>
                    <a:gd name="connsiteY4" fmla="*/ 343892 h 385167"/>
                    <a:gd name="connsiteX5" fmla="*/ 30957 w 1240639"/>
                    <a:gd name="connsiteY5" fmla="*/ 343892 h 385167"/>
                    <a:gd name="connsiteX6" fmla="*/ 0 w 1240639"/>
                    <a:gd name="connsiteY6" fmla="*/ 298648 h 385167"/>
                    <a:gd name="connsiteX7" fmla="*/ 0 w 1240639"/>
                    <a:gd name="connsiteY7" fmla="*/ 41276 h 385167"/>
                    <a:gd name="connsiteX8" fmla="*/ 226815 w 1240639"/>
                    <a:gd name="connsiteY8" fmla="*/ 434 h 385167"/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40639 w 1240639"/>
                    <a:gd name="connsiteY2" fmla="*/ 86520 h 385167"/>
                    <a:gd name="connsiteX3" fmla="*/ 1240639 w 1240639"/>
                    <a:gd name="connsiteY3" fmla="*/ 343892 h 385167"/>
                    <a:gd name="connsiteX4" fmla="*/ 30957 w 1240639"/>
                    <a:gd name="connsiteY4" fmla="*/ 343892 h 385167"/>
                    <a:gd name="connsiteX5" fmla="*/ 0 w 1240639"/>
                    <a:gd name="connsiteY5" fmla="*/ 298648 h 385167"/>
                    <a:gd name="connsiteX6" fmla="*/ 0 w 1240639"/>
                    <a:gd name="connsiteY6" fmla="*/ 41276 h 385167"/>
                    <a:gd name="connsiteX7" fmla="*/ 226815 w 1240639"/>
                    <a:gd name="connsiteY7" fmla="*/ 434 h 3851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240639" h="385167">
                      <a:moveTo>
                        <a:pt x="226815" y="434"/>
                      </a:moveTo>
                      <a:cubicBezTo>
                        <a:pt x="554438" y="-9551"/>
                        <a:pt x="882060" y="157451"/>
                        <a:pt x="1209682" y="41276"/>
                      </a:cubicBezTo>
                      <a:lnTo>
                        <a:pt x="1240639" y="86520"/>
                      </a:lnTo>
                      <a:lnTo>
                        <a:pt x="1240639" y="343892"/>
                      </a:lnTo>
                      <a:cubicBezTo>
                        <a:pt x="837412" y="486876"/>
                        <a:pt x="434184" y="200908"/>
                        <a:pt x="30957" y="343892"/>
                      </a:cubicBezTo>
                      <a:lnTo>
                        <a:pt x="0" y="298648"/>
                      </a:lnTo>
                      <a:lnTo>
                        <a:pt x="0" y="41276"/>
                      </a:lnTo>
                      <a:cubicBezTo>
                        <a:pt x="75605" y="14467"/>
                        <a:pt x="151210" y="2738"/>
                        <a:pt x="226815" y="434"/>
                      </a:cubicBezTo>
                      <a:close/>
                    </a:path>
                  </a:pathLst>
                </a:custGeom>
                <a:pattFill prst="narHorz">
                  <a:fgClr>
                    <a:srgbClr val="ED7D31">
                      <a:lumMod val="60000"/>
                      <a:lumOff val="40000"/>
                    </a:srgbClr>
                  </a:fgClr>
                  <a:bgClr>
                    <a:srgbClr val="ED7D31">
                      <a:lumMod val="75000"/>
                    </a:srgbClr>
                  </a:bgClr>
                </a:pattFill>
                <a:ln w="12700" cap="flat" cmpd="sng" algn="ctr">
                  <a:solidFill>
                    <a:srgbClr val="CC66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10" name="波線 609">
                  <a:extLst>
                    <a:ext uri="{FF2B5EF4-FFF2-40B4-BE49-F238E27FC236}">
                      <a16:creationId xmlns:a16="http://schemas.microsoft.com/office/drawing/2014/main" id="{AACF0F1B-B882-407B-995A-38F82506FF30}"/>
                    </a:ext>
                  </a:extLst>
                </p:cNvPr>
                <p:cNvSpPr/>
                <p:nvPr/>
              </p:nvSpPr>
              <p:spPr>
                <a:xfrm>
                  <a:off x="2619594" y="5234869"/>
                  <a:ext cx="1209682" cy="343162"/>
                </a:xfrm>
                <a:prstGeom prst="wave">
                  <a:avLst/>
                </a:prstGeom>
                <a:pattFill prst="narHorz">
                  <a:fgClr>
                    <a:srgbClr val="FFC000">
                      <a:lumMod val="40000"/>
                      <a:lumOff val="60000"/>
                    </a:srgbClr>
                  </a:fgClr>
                  <a:bgClr>
                    <a:srgbClr val="ED7D31">
                      <a:lumMod val="60000"/>
                      <a:lumOff val="40000"/>
                    </a:srgbClr>
                  </a:bgClr>
                </a:pattFill>
                <a:ln w="12700" cap="flat" cmpd="sng" algn="ctr">
                  <a:solidFill>
                    <a:srgbClr val="CC66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603" name="グループ化 602">
                <a:extLst>
                  <a:ext uri="{FF2B5EF4-FFF2-40B4-BE49-F238E27FC236}">
                    <a16:creationId xmlns:a16="http://schemas.microsoft.com/office/drawing/2014/main" id="{D9986BBA-93BB-4BB1-9163-1DDB4D0FB66A}"/>
                  </a:ext>
                </a:extLst>
              </p:cNvPr>
              <p:cNvGrpSpPr/>
              <p:nvPr/>
            </p:nvGrpSpPr>
            <p:grpSpPr>
              <a:xfrm rot="279278">
                <a:off x="2655860" y="5747575"/>
                <a:ext cx="853234" cy="212568"/>
                <a:chOff x="2619594" y="5234869"/>
                <a:chExt cx="1240639" cy="389450"/>
              </a:xfrm>
              <a:pattFill prst="narHorz">
                <a:fgClr>
                  <a:srgbClr val="FFC000">
                    <a:lumMod val="60000"/>
                    <a:lumOff val="40000"/>
                  </a:srgbClr>
                </a:fgClr>
                <a:bgClr>
                  <a:srgbClr val="ED7D31">
                    <a:lumMod val="60000"/>
                    <a:lumOff val="40000"/>
                  </a:srgbClr>
                </a:bgClr>
              </a:pattFill>
            </p:grpSpPr>
            <p:sp>
              <p:nvSpPr>
                <p:cNvPr id="607" name="フリーフォーム: 図形 606">
                  <a:extLst>
                    <a:ext uri="{FF2B5EF4-FFF2-40B4-BE49-F238E27FC236}">
                      <a16:creationId xmlns:a16="http://schemas.microsoft.com/office/drawing/2014/main" id="{099EF768-1C15-4257-8985-54E1D3BB8622}"/>
                    </a:ext>
                  </a:extLst>
                </p:cNvPr>
                <p:cNvSpPr/>
                <p:nvPr/>
              </p:nvSpPr>
              <p:spPr>
                <a:xfrm>
                  <a:off x="2619594" y="5239152"/>
                  <a:ext cx="1240639" cy="385167"/>
                </a:xfrm>
                <a:custGeom>
                  <a:avLst/>
                  <a:gdLst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09682 w 1240639"/>
                    <a:gd name="connsiteY2" fmla="*/ 95525 h 385167"/>
                    <a:gd name="connsiteX3" fmla="*/ 1240639 w 1240639"/>
                    <a:gd name="connsiteY3" fmla="*/ 86520 h 385167"/>
                    <a:gd name="connsiteX4" fmla="*/ 1240639 w 1240639"/>
                    <a:gd name="connsiteY4" fmla="*/ 343892 h 385167"/>
                    <a:gd name="connsiteX5" fmla="*/ 30957 w 1240639"/>
                    <a:gd name="connsiteY5" fmla="*/ 343892 h 385167"/>
                    <a:gd name="connsiteX6" fmla="*/ 30957 w 1240639"/>
                    <a:gd name="connsiteY6" fmla="*/ 289643 h 385167"/>
                    <a:gd name="connsiteX7" fmla="*/ 0 w 1240639"/>
                    <a:gd name="connsiteY7" fmla="*/ 298648 h 385167"/>
                    <a:gd name="connsiteX8" fmla="*/ 0 w 1240639"/>
                    <a:gd name="connsiteY8" fmla="*/ 41276 h 385167"/>
                    <a:gd name="connsiteX9" fmla="*/ 226815 w 1240639"/>
                    <a:gd name="connsiteY9" fmla="*/ 434 h 385167"/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09682 w 1240639"/>
                    <a:gd name="connsiteY2" fmla="*/ 95525 h 385167"/>
                    <a:gd name="connsiteX3" fmla="*/ 1240639 w 1240639"/>
                    <a:gd name="connsiteY3" fmla="*/ 86520 h 385167"/>
                    <a:gd name="connsiteX4" fmla="*/ 1240639 w 1240639"/>
                    <a:gd name="connsiteY4" fmla="*/ 343892 h 385167"/>
                    <a:gd name="connsiteX5" fmla="*/ 30957 w 1240639"/>
                    <a:gd name="connsiteY5" fmla="*/ 343892 h 385167"/>
                    <a:gd name="connsiteX6" fmla="*/ 0 w 1240639"/>
                    <a:gd name="connsiteY6" fmla="*/ 298648 h 385167"/>
                    <a:gd name="connsiteX7" fmla="*/ 0 w 1240639"/>
                    <a:gd name="connsiteY7" fmla="*/ 41276 h 385167"/>
                    <a:gd name="connsiteX8" fmla="*/ 226815 w 1240639"/>
                    <a:gd name="connsiteY8" fmla="*/ 434 h 385167"/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40639 w 1240639"/>
                    <a:gd name="connsiteY2" fmla="*/ 86520 h 385167"/>
                    <a:gd name="connsiteX3" fmla="*/ 1240639 w 1240639"/>
                    <a:gd name="connsiteY3" fmla="*/ 343892 h 385167"/>
                    <a:gd name="connsiteX4" fmla="*/ 30957 w 1240639"/>
                    <a:gd name="connsiteY4" fmla="*/ 343892 h 385167"/>
                    <a:gd name="connsiteX5" fmla="*/ 0 w 1240639"/>
                    <a:gd name="connsiteY5" fmla="*/ 298648 h 385167"/>
                    <a:gd name="connsiteX6" fmla="*/ 0 w 1240639"/>
                    <a:gd name="connsiteY6" fmla="*/ 41276 h 385167"/>
                    <a:gd name="connsiteX7" fmla="*/ 226815 w 1240639"/>
                    <a:gd name="connsiteY7" fmla="*/ 434 h 3851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240639" h="385167">
                      <a:moveTo>
                        <a:pt x="226815" y="434"/>
                      </a:moveTo>
                      <a:cubicBezTo>
                        <a:pt x="554438" y="-9551"/>
                        <a:pt x="882060" y="157451"/>
                        <a:pt x="1209682" y="41276"/>
                      </a:cubicBezTo>
                      <a:lnTo>
                        <a:pt x="1240639" y="86520"/>
                      </a:lnTo>
                      <a:lnTo>
                        <a:pt x="1240639" y="343892"/>
                      </a:lnTo>
                      <a:cubicBezTo>
                        <a:pt x="837412" y="486876"/>
                        <a:pt x="434184" y="200908"/>
                        <a:pt x="30957" y="343892"/>
                      </a:cubicBezTo>
                      <a:lnTo>
                        <a:pt x="0" y="298648"/>
                      </a:lnTo>
                      <a:lnTo>
                        <a:pt x="0" y="41276"/>
                      </a:lnTo>
                      <a:cubicBezTo>
                        <a:pt x="75605" y="14467"/>
                        <a:pt x="151210" y="2738"/>
                        <a:pt x="226815" y="434"/>
                      </a:cubicBezTo>
                      <a:close/>
                    </a:path>
                  </a:pathLst>
                </a:custGeom>
                <a:pattFill prst="narHorz">
                  <a:fgClr>
                    <a:srgbClr val="ED7D31">
                      <a:lumMod val="60000"/>
                      <a:lumOff val="40000"/>
                    </a:srgbClr>
                  </a:fgClr>
                  <a:bgClr>
                    <a:srgbClr val="ED7D31">
                      <a:lumMod val="75000"/>
                    </a:srgbClr>
                  </a:bgClr>
                </a:pattFill>
                <a:ln w="12700" cap="flat" cmpd="sng" algn="ctr">
                  <a:solidFill>
                    <a:srgbClr val="CC66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08" name="波線 607">
                  <a:extLst>
                    <a:ext uri="{FF2B5EF4-FFF2-40B4-BE49-F238E27FC236}">
                      <a16:creationId xmlns:a16="http://schemas.microsoft.com/office/drawing/2014/main" id="{56FD6100-9351-4D35-BFBA-59FAA44528C3}"/>
                    </a:ext>
                  </a:extLst>
                </p:cNvPr>
                <p:cNvSpPr/>
                <p:nvPr/>
              </p:nvSpPr>
              <p:spPr>
                <a:xfrm>
                  <a:off x="2619594" y="5234869"/>
                  <a:ext cx="1209682" cy="343162"/>
                </a:xfrm>
                <a:prstGeom prst="wave">
                  <a:avLst/>
                </a:prstGeom>
                <a:grpFill/>
                <a:ln w="12700" cap="flat" cmpd="sng" algn="ctr">
                  <a:solidFill>
                    <a:srgbClr val="CC66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604" name="グループ化 603">
                <a:extLst>
                  <a:ext uri="{FF2B5EF4-FFF2-40B4-BE49-F238E27FC236}">
                    <a16:creationId xmlns:a16="http://schemas.microsoft.com/office/drawing/2014/main" id="{4D0D9E82-38E1-443C-B948-A53368EE9561}"/>
                  </a:ext>
                </a:extLst>
              </p:cNvPr>
              <p:cNvGrpSpPr/>
              <p:nvPr/>
            </p:nvGrpSpPr>
            <p:grpSpPr>
              <a:xfrm rot="279278">
                <a:off x="2801786" y="5639396"/>
                <a:ext cx="853234" cy="212568"/>
                <a:chOff x="2619594" y="5234869"/>
                <a:chExt cx="1240639" cy="389450"/>
              </a:xfrm>
              <a:pattFill prst="narHorz">
                <a:fgClr>
                  <a:srgbClr val="FFC000">
                    <a:lumMod val="60000"/>
                    <a:lumOff val="40000"/>
                  </a:srgbClr>
                </a:fgClr>
                <a:bgClr>
                  <a:srgbClr val="ED7D31">
                    <a:lumMod val="60000"/>
                    <a:lumOff val="40000"/>
                  </a:srgbClr>
                </a:bgClr>
              </a:pattFill>
            </p:grpSpPr>
            <p:sp>
              <p:nvSpPr>
                <p:cNvPr id="605" name="フリーフォーム: 図形 604">
                  <a:extLst>
                    <a:ext uri="{FF2B5EF4-FFF2-40B4-BE49-F238E27FC236}">
                      <a16:creationId xmlns:a16="http://schemas.microsoft.com/office/drawing/2014/main" id="{D7C6515E-9B9C-4550-A6D8-71CAE074FF9A}"/>
                    </a:ext>
                  </a:extLst>
                </p:cNvPr>
                <p:cNvSpPr/>
                <p:nvPr/>
              </p:nvSpPr>
              <p:spPr>
                <a:xfrm>
                  <a:off x="2619594" y="5239152"/>
                  <a:ext cx="1240639" cy="385167"/>
                </a:xfrm>
                <a:custGeom>
                  <a:avLst/>
                  <a:gdLst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09682 w 1240639"/>
                    <a:gd name="connsiteY2" fmla="*/ 95525 h 385167"/>
                    <a:gd name="connsiteX3" fmla="*/ 1240639 w 1240639"/>
                    <a:gd name="connsiteY3" fmla="*/ 86520 h 385167"/>
                    <a:gd name="connsiteX4" fmla="*/ 1240639 w 1240639"/>
                    <a:gd name="connsiteY4" fmla="*/ 343892 h 385167"/>
                    <a:gd name="connsiteX5" fmla="*/ 30957 w 1240639"/>
                    <a:gd name="connsiteY5" fmla="*/ 343892 h 385167"/>
                    <a:gd name="connsiteX6" fmla="*/ 30957 w 1240639"/>
                    <a:gd name="connsiteY6" fmla="*/ 289643 h 385167"/>
                    <a:gd name="connsiteX7" fmla="*/ 0 w 1240639"/>
                    <a:gd name="connsiteY7" fmla="*/ 298648 h 385167"/>
                    <a:gd name="connsiteX8" fmla="*/ 0 w 1240639"/>
                    <a:gd name="connsiteY8" fmla="*/ 41276 h 385167"/>
                    <a:gd name="connsiteX9" fmla="*/ 226815 w 1240639"/>
                    <a:gd name="connsiteY9" fmla="*/ 434 h 385167"/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09682 w 1240639"/>
                    <a:gd name="connsiteY2" fmla="*/ 95525 h 385167"/>
                    <a:gd name="connsiteX3" fmla="*/ 1240639 w 1240639"/>
                    <a:gd name="connsiteY3" fmla="*/ 86520 h 385167"/>
                    <a:gd name="connsiteX4" fmla="*/ 1240639 w 1240639"/>
                    <a:gd name="connsiteY4" fmla="*/ 343892 h 385167"/>
                    <a:gd name="connsiteX5" fmla="*/ 30957 w 1240639"/>
                    <a:gd name="connsiteY5" fmla="*/ 343892 h 385167"/>
                    <a:gd name="connsiteX6" fmla="*/ 0 w 1240639"/>
                    <a:gd name="connsiteY6" fmla="*/ 298648 h 385167"/>
                    <a:gd name="connsiteX7" fmla="*/ 0 w 1240639"/>
                    <a:gd name="connsiteY7" fmla="*/ 41276 h 385167"/>
                    <a:gd name="connsiteX8" fmla="*/ 226815 w 1240639"/>
                    <a:gd name="connsiteY8" fmla="*/ 434 h 385167"/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40639 w 1240639"/>
                    <a:gd name="connsiteY2" fmla="*/ 86520 h 385167"/>
                    <a:gd name="connsiteX3" fmla="*/ 1240639 w 1240639"/>
                    <a:gd name="connsiteY3" fmla="*/ 343892 h 385167"/>
                    <a:gd name="connsiteX4" fmla="*/ 30957 w 1240639"/>
                    <a:gd name="connsiteY4" fmla="*/ 343892 h 385167"/>
                    <a:gd name="connsiteX5" fmla="*/ 0 w 1240639"/>
                    <a:gd name="connsiteY5" fmla="*/ 298648 h 385167"/>
                    <a:gd name="connsiteX6" fmla="*/ 0 w 1240639"/>
                    <a:gd name="connsiteY6" fmla="*/ 41276 h 385167"/>
                    <a:gd name="connsiteX7" fmla="*/ 226815 w 1240639"/>
                    <a:gd name="connsiteY7" fmla="*/ 434 h 3851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240639" h="385167">
                      <a:moveTo>
                        <a:pt x="226815" y="434"/>
                      </a:moveTo>
                      <a:cubicBezTo>
                        <a:pt x="554438" y="-9551"/>
                        <a:pt x="882060" y="157451"/>
                        <a:pt x="1209682" y="41276"/>
                      </a:cubicBezTo>
                      <a:lnTo>
                        <a:pt x="1240639" y="86520"/>
                      </a:lnTo>
                      <a:lnTo>
                        <a:pt x="1240639" y="343892"/>
                      </a:lnTo>
                      <a:cubicBezTo>
                        <a:pt x="837412" y="486876"/>
                        <a:pt x="434184" y="200908"/>
                        <a:pt x="30957" y="343892"/>
                      </a:cubicBezTo>
                      <a:lnTo>
                        <a:pt x="0" y="298648"/>
                      </a:lnTo>
                      <a:lnTo>
                        <a:pt x="0" y="41276"/>
                      </a:lnTo>
                      <a:cubicBezTo>
                        <a:pt x="75605" y="14467"/>
                        <a:pt x="151210" y="2738"/>
                        <a:pt x="226815" y="434"/>
                      </a:cubicBezTo>
                      <a:close/>
                    </a:path>
                  </a:pathLst>
                </a:custGeom>
                <a:pattFill prst="narHorz">
                  <a:fgClr>
                    <a:srgbClr val="ED7D31">
                      <a:lumMod val="60000"/>
                      <a:lumOff val="40000"/>
                    </a:srgbClr>
                  </a:fgClr>
                  <a:bgClr>
                    <a:srgbClr val="ED7D31">
                      <a:lumMod val="75000"/>
                    </a:srgbClr>
                  </a:bgClr>
                </a:pattFill>
                <a:ln w="12700" cap="flat" cmpd="sng" algn="ctr">
                  <a:solidFill>
                    <a:srgbClr val="CC66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06" name="波線 605">
                  <a:extLst>
                    <a:ext uri="{FF2B5EF4-FFF2-40B4-BE49-F238E27FC236}">
                      <a16:creationId xmlns:a16="http://schemas.microsoft.com/office/drawing/2014/main" id="{99B807D6-6B03-4CDF-81F4-72CFF1EFAF51}"/>
                    </a:ext>
                  </a:extLst>
                </p:cNvPr>
                <p:cNvSpPr/>
                <p:nvPr/>
              </p:nvSpPr>
              <p:spPr>
                <a:xfrm>
                  <a:off x="2619594" y="5234869"/>
                  <a:ext cx="1209682" cy="343162"/>
                </a:xfrm>
                <a:prstGeom prst="wave">
                  <a:avLst/>
                </a:prstGeom>
                <a:pattFill prst="narHorz">
                  <a:fgClr>
                    <a:srgbClr val="FFC000">
                      <a:lumMod val="60000"/>
                      <a:lumOff val="40000"/>
                    </a:srgbClr>
                  </a:fgClr>
                  <a:bgClr>
                    <a:srgbClr val="FFC000">
                      <a:lumMod val="60000"/>
                      <a:lumOff val="40000"/>
                    </a:srgbClr>
                  </a:bgClr>
                </a:pattFill>
                <a:ln w="12700" cap="flat" cmpd="sng" algn="ctr">
                  <a:solidFill>
                    <a:srgbClr val="CC66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  <p:grpSp>
          <p:nvGrpSpPr>
            <p:cNvPr id="543" name="グループ化 542">
              <a:extLst>
                <a:ext uri="{FF2B5EF4-FFF2-40B4-BE49-F238E27FC236}">
                  <a16:creationId xmlns:a16="http://schemas.microsoft.com/office/drawing/2014/main" id="{BFE356E1-37F0-4907-94C9-36683D016BA6}"/>
                </a:ext>
              </a:extLst>
            </p:cNvPr>
            <p:cNvGrpSpPr/>
            <p:nvPr/>
          </p:nvGrpSpPr>
          <p:grpSpPr>
            <a:xfrm>
              <a:off x="2598973" y="1407233"/>
              <a:ext cx="1647898" cy="1076716"/>
              <a:chOff x="3704938" y="1322434"/>
              <a:chExt cx="2000423" cy="1307051"/>
            </a:xfrm>
          </p:grpSpPr>
          <p:grpSp>
            <p:nvGrpSpPr>
              <p:cNvPr id="594" name="グループ化 593">
                <a:extLst>
                  <a:ext uri="{FF2B5EF4-FFF2-40B4-BE49-F238E27FC236}">
                    <a16:creationId xmlns:a16="http://schemas.microsoft.com/office/drawing/2014/main" id="{116781FE-4304-48D8-8997-2424CED09487}"/>
                  </a:ext>
                </a:extLst>
              </p:cNvPr>
              <p:cNvGrpSpPr/>
              <p:nvPr/>
            </p:nvGrpSpPr>
            <p:grpSpPr>
              <a:xfrm>
                <a:off x="3704938" y="1322434"/>
                <a:ext cx="2000423" cy="1307051"/>
                <a:chOff x="4865320" y="2995386"/>
                <a:chExt cx="1650488" cy="1078409"/>
              </a:xfrm>
            </p:grpSpPr>
            <p:sp>
              <p:nvSpPr>
                <p:cNvPr id="596" name="フリーフォーム: 図形 595">
                  <a:extLst>
                    <a:ext uri="{FF2B5EF4-FFF2-40B4-BE49-F238E27FC236}">
                      <a16:creationId xmlns:a16="http://schemas.microsoft.com/office/drawing/2014/main" id="{52FC39FB-CAF9-4A28-B390-8AA1C33DF593}"/>
                    </a:ext>
                  </a:extLst>
                </p:cNvPr>
                <p:cNvSpPr/>
                <p:nvPr/>
              </p:nvSpPr>
              <p:spPr>
                <a:xfrm>
                  <a:off x="4865320" y="2995386"/>
                  <a:ext cx="1650488" cy="1078409"/>
                </a:xfrm>
                <a:custGeom>
                  <a:avLst/>
                  <a:gdLst>
                    <a:gd name="connsiteX0" fmla="*/ 1385554 w 1522107"/>
                    <a:gd name="connsiteY0" fmla="*/ 1375 h 979137"/>
                    <a:gd name="connsiteX1" fmla="*/ 1520615 w 1522107"/>
                    <a:gd name="connsiteY1" fmla="*/ 65935 h 979137"/>
                    <a:gd name="connsiteX2" fmla="*/ 1190929 w 1522107"/>
                    <a:gd name="connsiteY2" fmla="*/ 277194 h 979137"/>
                    <a:gd name="connsiteX3" fmla="*/ 811842 w 1522107"/>
                    <a:gd name="connsiteY3" fmla="*/ 709128 h 979137"/>
                    <a:gd name="connsiteX4" fmla="*/ 802183 w 1522107"/>
                    <a:gd name="connsiteY4" fmla="*/ 725632 h 979137"/>
                    <a:gd name="connsiteX5" fmla="*/ 778449 w 1522107"/>
                    <a:gd name="connsiteY5" fmla="*/ 768076 h 979137"/>
                    <a:gd name="connsiteX6" fmla="*/ 468857 w 1522107"/>
                    <a:gd name="connsiteY6" fmla="*/ 956314 h 979137"/>
                    <a:gd name="connsiteX7" fmla="*/ 4398 w 1522107"/>
                    <a:gd name="connsiteY7" fmla="*/ 831252 h 979137"/>
                    <a:gd name="connsiteX8" fmla="*/ 349900 w 1522107"/>
                    <a:gd name="connsiteY8" fmla="*/ 496602 h 979137"/>
                    <a:gd name="connsiteX9" fmla="*/ 512210 w 1522107"/>
                    <a:gd name="connsiteY9" fmla="*/ 473874 h 979137"/>
                    <a:gd name="connsiteX10" fmla="*/ 621086 w 1522107"/>
                    <a:gd name="connsiteY10" fmla="*/ 482431 h 979137"/>
                    <a:gd name="connsiteX11" fmla="*/ 637101 w 1522107"/>
                    <a:gd name="connsiteY11" fmla="*/ 487475 h 979137"/>
                    <a:gd name="connsiteX12" fmla="*/ 655697 w 1522107"/>
                    <a:gd name="connsiteY12" fmla="*/ 474733 h 979137"/>
                    <a:gd name="connsiteX13" fmla="*/ 1032660 w 1522107"/>
                    <a:gd name="connsiteY13" fmla="*/ 256518 h 979137"/>
                    <a:gd name="connsiteX14" fmla="*/ 1385554 w 1522107"/>
                    <a:gd name="connsiteY14" fmla="*/ 1375 h 979137"/>
                    <a:gd name="connsiteX0" fmla="*/ 1385554 w 1522107"/>
                    <a:gd name="connsiteY0" fmla="*/ 1375 h 979137"/>
                    <a:gd name="connsiteX1" fmla="*/ 1520615 w 1522107"/>
                    <a:gd name="connsiteY1" fmla="*/ 65935 h 979137"/>
                    <a:gd name="connsiteX2" fmla="*/ 1190929 w 1522107"/>
                    <a:gd name="connsiteY2" fmla="*/ 277194 h 979137"/>
                    <a:gd name="connsiteX3" fmla="*/ 811842 w 1522107"/>
                    <a:gd name="connsiteY3" fmla="*/ 709128 h 979137"/>
                    <a:gd name="connsiteX4" fmla="*/ 802183 w 1522107"/>
                    <a:gd name="connsiteY4" fmla="*/ 725632 h 979137"/>
                    <a:gd name="connsiteX5" fmla="*/ 778449 w 1522107"/>
                    <a:gd name="connsiteY5" fmla="*/ 768076 h 979137"/>
                    <a:gd name="connsiteX6" fmla="*/ 468857 w 1522107"/>
                    <a:gd name="connsiteY6" fmla="*/ 956314 h 979137"/>
                    <a:gd name="connsiteX7" fmla="*/ 4398 w 1522107"/>
                    <a:gd name="connsiteY7" fmla="*/ 831252 h 979137"/>
                    <a:gd name="connsiteX8" fmla="*/ 349900 w 1522107"/>
                    <a:gd name="connsiteY8" fmla="*/ 496602 h 979137"/>
                    <a:gd name="connsiteX9" fmla="*/ 512210 w 1522107"/>
                    <a:gd name="connsiteY9" fmla="*/ 473874 h 979137"/>
                    <a:gd name="connsiteX10" fmla="*/ 621086 w 1522107"/>
                    <a:gd name="connsiteY10" fmla="*/ 482431 h 979137"/>
                    <a:gd name="connsiteX11" fmla="*/ 655697 w 1522107"/>
                    <a:gd name="connsiteY11" fmla="*/ 474733 h 979137"/>
                    <a:gd name="connsiteX12" fmla="*/ 1032660 w 1522107"/>
                    <a:gd name="connsiteY12" fmla="*/ 256518 h 979137"/>
                    <a:gd name="connsiteX13" fmla="*/ 1385554 w 1522107"/>
                    <a:gd name="connsiteY13" fmla="*/ 1375 h 979137"/>
                    <a:gd name="connsiteX0" fmla="*/ 1385554 w 1522107"/>
                    <a:gd name="connsiteY0" fmla="*/ 1375 h 979137"/>
                    <a:gd name="connsiteX1" fmla="*/ 1520615 w 1522107"/>
                    <a:gd name="connsiteY1" fmla="*/ 65935 h 979137"/>
                    <a:gd name="connsiteX2" fmla="*/ 1190929 w 1522107"/>
                    <a:gd name="connsiteY2" fmla="*/ 277194 h 979137"/>
                    <a:gd name="connsiteX3" fmla="*/ 811842 w 1522107"/>
                    <a:gd name="connsiteY3" fmla="*/ 709128 h 979137"/>
                    <a:gd name="connsiteX4" fmla="*/ 778449 w 1522107"/>
                    <a:gd name="connsiteY4" fmla="*/ 768076 h 979137"/>
                    <a:gd name="connsiteX5" fmla="*/ 468857 w 1522107"/>
                    <a:gd name="connsiteY5" fmla="*/ 956314 h 979137"/>
                    <a:gd name="connsiteX6" fmla="*/ 4398 w 1522107"/>
                    <a:gd name="connsiteY6" fmla="*/ 831252 h 979137"/>
                    <a:gd name="connsiteX7" fmla="*/ 349900 w 1522107"/>
                    <a:gd name="connsiteY7" fmla="*/ 496602 h 979137"/>
                    <a:gd name="connsiteX8" fmla="*/ 512210 w 1522107"/>
                    <a:gd name="connsiteY8" fmla="*/ 473874 h 979137"/>
                    <a:gd name="connsiteX9" fmla="*/ 621086 w 1522107"/>
                    <a:gd name="connsiteY9" fmla="*/ 482431 h 979137"/>
                    <a:gd name="connsiteX10" fmla="*/ 655697 w 1522107"/>
                    <a:gd name="connsiteY10" fmla="*/ 474733 h 979137"/>
                    <a:gd name="connsiteX11" fmla="*/ 1032660 w 1522107"/>
                    <a:gd name="connsiteY11" fmla="*/ 256518 h 979137"/>
                    <a:gd name="connsiteX12" fmla="*/ 1385554 w 1522107"/>
                    <a:gd name="connsiteY12" fmla="*/ 1375 h 979137"/>
                    <a:gd name="connsiteX0" fmla="*/ 1483789 w 1541454"/>
                    <a:gd name="connsiteY0" fmla="*/ 589 h 1080515"/>
                    <a:gd name="connsiteX1" fmla="*/ 1520615 w 1541454"/>
                    <a:gd name="connsiteY1" fmla="*/ 167313 h 1080515"/>
                    <a:gd name="connsiteX2" fmla="*/ 1190929 w 1541454"/>
                    <a:gd name="connsiteY2" fmla="*/ 378572 h 1080515"/>
                    <a:gd name="connsiteX3" fmla="*/ 811842 w 1541454"/>
                    <a:gd name="connsiteY3" fmla="*/ 810506 h 1080515"/>
                    <a:gd name="connsiteX4" fmla="*/ 778449 w 1541454"/>
                    <a:gd name="connsiteY4" fmla="*/ 869454 h 1080515"/>
                    <a:gd name="connsiteX5" fmla="*/ 468857 w 1541454"/>
                    <a:gd name="connsiteY5" fmla="*/ 1057692 h 1080515"/>
                    <a:gd name="connsiteX6" fmla="*/ 4398 w 1541454"/>
                    <a:gd name="connsiteY6" fmla="*/ 932630 h 1080515"/>
                    <a:gd name="connsiteX7" fmla="*/ 349900 w 1541454"/>
                    <a:gd name="connsiteY7" fmla="*/ 597980 h 1080515"/>
                    <a:gd name="connsiteX8" fmla="*/ 512210 w 1541454"/>
                    <a:gd name="connsiteY8" fmla="*/ 575252 h 1080515"/>
                    <a:gd name="connsiteX9" fmla="*/ 621086 w 1541454"/>
                    <a:gd name="connsiteY9" fmla="*/ 583809 h 1080515"/>
                    <a:gd name="connsiteX10" fmla="*/ 655697 w 1541454"/>
                    <a:gd name="connsiteY10" fmla="*/ 576111 h 1080515"/>
                    <a:gd name="connsiteX11" fmla="*/ 1032660 w 1541454"/>
                    <a:gd name="connsiteY11" fmla="*/ 357896 h 1080515"/>
                    <a:gd name="connsiteX12" fmla="*/ 1483789 w 1541454"/>
                    <a:gd name="connsiteY12" fmla="*/ 589 h 1080515"/>
                    <a:gd name="connsiteX0" fmla="*/ 1483789 w 1625783"/>
                    <a:gd name="connsiteY0" fmla="*/ 7467 h 1087393"/>
                    <a:gd name="connsiteX1" fmla="*/ 1610991 w 1625783"/>
                    <a:gd name="connsiteY1" fmla="*/ 142755 h 1087393"/>
                    <a:gd name="connsiteX2" fmla="*/ 1190929 w 1625783"/>
                    <a:gd name="connsiteY2" fmla="*/ 385450 h 1087393"/>
                    <a:gd name="connsiteX3" fmla="*/ 811842 w 1625783"/>
                    <a:gd name="connsiteY3" fmla="*/ 817384 h 1087393"/>
                    <a:gd name="connsiteX4" fmla="*/ 778449 w 1625783"/>
                    <a:gd name="connsiteY4" fmla="*/ 876332 h 1087393"/>
                    <a:gd name="connsiteX5" fmla="*/ 468857 w 1625783"/>
                    <a:gd name="connsiteY5" fmla="*/ 1064570 h 1087393"/>
                    <a:gd name="connsiteX6" fmla="*/ 4398 w 1625783"/>
                    <a:gd name="connsiteY6" fmla="*/ 939508 h 1087393"/>
                    <a:gd name="connsiteX7" fmla="*/ 349900 w 1625783"/>
                    <a:gd name="connsiteY7" fmla="*/ 604858 h 1087393"/>
                    <a:gd name="connsiteX8" fmla="*/ 512210 w 1625783"/>
                    <a:gd name="connsiteY8" fmla="*/ 582130 h 1087393"/>
                    <a:gd name="connsiteX9" fmla="*/ 621086 w 1625783"/>
                    <a:gd name="connsiteY9" fmla="*/ 590687 h 1087393"/>
                    <a:gd name="connsiteX10" fmla="*/ 655697 w 1625783"/>
                    <a:gd name="connsiteY10" fmla="*/ 582989 h 1087393"/>
                    <a:gd name="connsiteX11" fmla="*/ 1032660 w 1625783"/>
                    <a:gd name="connsiteY11" fmla="*/ 364774 h 1087393"/>
                    <a:gd name="connsiteX12" fmla="*/ 1483789 w 1625783"/>
                    <a:gd name="connsiteY12" fmla="*/ 7467 h 1087393"/>
                    <a:gd name="connsiteX0" fmla="*/ 1483789 w 1636925"/>
                    <a:gd name="connsiteY0" fmla="*/ 6918 h 1086844"/>
                    <a:gd name="connsiteX1" fmla="*/ 1610991 w 1636925"/>
                    <a:gd name="connsiteY1" fmla="*/ 142206 h 1086844"/>
                    <a:gd name="connsiteX2" fmla="*/ 1190929 w 1636925"/>
                    <a:gd name="connsiteY2" fmla="*/ 384901 h 1086844"/>
                    <a:gd name="connsiteX3" fmla="*/ 811842 w 1636925"/>
                    <a:gd name="connsiteY3" fmla="*/ 816835 h 1086844"/>
                    <a:gd name="connsiteX4" fmla="*/ 778449 w 1636925"/>
                    <a:gd name="connsiteY4" fmla="*/ 875783 h 1086844"/>
                    <a:gd name="connsiteX5" fmla="*/ 468857 w 1636925"/>
                    <a:gd name="connsiteY5" fmla="*/ 1064021 h 1086844"/>
                    <a:gd name="connsiteX6" fmla="*/ 4398 w 1636925"/>
                    <a:gd name="connsiteY6" fmla="*/ 938959 h 1086844"/>
                    <a:gd name="connsiteX7" fmla="*/ 349900 w 1636925"/>
                    <a:gd name="connsiteY7" fmla="*/ 604309 h 1086844"/>
                    <a:gd name="connsiteX8" fmla="*/ 512210 w 1636925"/>
                    <a:gd name="connsiteY8" fmla="*/ 581581 h 1086844"/>
                    <a:gd name="connsiteX9" fmla="*/ 621086 w 1636925"/>
                    <a:gd name="connsiteY9" fmla="*/ 590138 h 1086844"/>
                    <a:gd name="connsiteX10" fmla="*/ 655697 w 1636925"/>
                    <a:gd name="connsiteY10" fmla="*/ 582440 h 1086844"/>
                    <a:gd name="connsiteX11" fmla="*/ 1032660 w 1636925"/>
                    <a:gd name="connsiteY11" fmla="*/ 364225 h 1086844"/>
                    <a:gd name="connsiteX12" fmla="*/ 1483789 w 1636925"/>
                    <a:gd name="connsiteY12" fmla="*/ 6918 h 1086844"/>
                    <a:gd name="connsiteX0" fmla="*/ 1479859 w 1625099"/>
                    <a:gd name="connsiteY0" fmla="*/ 8030 h 1076167"/>
                    <a:gd name="connsiteX1" fmla="*/ 1610991 w 1625099"/>
                    <a:gd name="connsiteY1" fmla="*/ 131529 h 1076167"/>
                    <a:gd name="connsiteX2" fmla="*/ 1190929 w 1625099"/>
                    <a:gd name="connsiteY2" fmla="*/ 374224 h 1076167"/>
                    <a:gd name="connsiteX3" fmla="*/ 811842 w 1625099"/>
                    <a:gd name="connsiteY3" fmla="*/ 806158 h 1076167"/>
                    <a:gd name="connsiteX4" fmla="*/ 778449 w 1625099"/>
                    <a:gd name="connsiteY4" fmla="*/ 865106 h 1076167"/>
                    <a:gd name="connsiteX5" fmla="*/ 468857 w 1625099"/>
                    <a:gd name="connsiteY5" fmla="*/ 1053344 h 1076167"/>
                    <a:gd name="connsiteX6" fmla="*/ 4398 w 1625099"/>
                    <a:gd name="connsiteY6" fmla="*/ 928282 h 1076167"/>
                    <a:gd name="connsiteX7" fmla="*/ 349900 w 1625099"/>
                    <a:gd name="connsiteY7" fmla="*/ 593632 h 1076167"/>
                    <a:gd name="connsiteX8" fmla="*/ 512210 w 1625099"/>
                    <a:gd name="connsiteY8" fmla="*/ 570904 h 1076167"/>
                    <a:gd name="connsiteX9" fmla="*/ 621086 w 1625099"/>
                    <a:gd name="connsiteY9" fmla="*/ 579461 h 1076167"/>
                    <a:gd name="connsiteX10" fmla="*/ 655697 w 1625099"/>
                    <a:gd name="connsiteY10" fmla="*/ 571763 h 1076167"/>
                    <a:gd name="connsiteX11" fmla="*/ 1032660 w 1625099"/>
                    <a:gd name="connsiteY11" fmla="*/ 353548 h 1076167"/>
                    <a:gd name="connsiteX12" fmla="*/ 1479859 w 1625099"/>
                    <a:gd name="connsiteY12" fmla="*/ 8030 h 1076167"/>
                    <a:gd name="connsiteX0" fmla="*/ 1479859 w 1622785"/>
                    <a:gd name="connsiteY0" fmla="*/ 4442 h 1072579"/>
                    <a:gd name="connsiteX1" fmla="*/ 1610991 w 1622785"/>
                    <a:gd name="connsiteY1" fmla="*/ 127941 h 1072579"/>
                    <a:gd name="connsiteX2" fmla="*/ 1190929 w 1622785"/>
                    <a:gd name="connsiteY2" fmla="*/ 370636 h 1072579"/>
                    <a:gd name="connsiteX3" fmla="*/ 811842 w 1622785"/>
                    <a:gd name="connsiteY3" fmla="*/ 802570 h 1072579"/>
                    <a:gd name="connsiteX4" fmla="*/ 778449 w 1622785"/>
                    <a:gd name="connsiteY4" fmla="*/ 861518 h 1072579"/>
                    <a:gd name="connsiteX5" fmla="*/ 468857 w 1622785"/>
                    <a:gd name="connsiteY5" fmla="*/ 1049756 h 1072579"/>
                    <a:gd name="connsiteX6" fmla="*/ 4398 w 1622785"/>
                    <a:gd name="connsiteY6" fmla="*/ 924694 h 1072579"/>
                    <a:gd name="connsiteX7" fmla="*/ 349900 w 1622785"/>
                    <a:gd name="connsiteY7" fmla="*/ 590044 h 1072579"/>
                    <a:gd name="connsiteX8" fmla="*/ 512210 w 1622785"/>
                    <a:gd name="connsiteY8" fmla="*/ 567316 h 1072579"/>
                    <a:gd name="connsiteX9" fmla="*/ 621086 w 1622785"/>
                    <a:gd name="connsiteY9" fmla="*/ 575873 h 1072579"/>
                    <a:gd name="connsiteX10" fmla="*/ 655697 w 1622785"/>
                    <a:gd name="connsiteY10" fmla="*/ 568175 h 1072579"/>
                    <a:gd name="connsiteX11" fmla="*/ 1032660 w 1622785"/>
                    <a:gd name="connsiteY11" fmla="*/ 349960 h 1072579"/>
                    <a:gd name="connsiteX12" fmla="*/ 1479859 w 1622785"/>
                    <a:gd name="connsiteY12" fmla="*/ 4442 h 1072579"/>
                    <a:gd name="connsiteX0" fmla="*/ 1479859 w 1650488"/>
                    <a:gd name="connsiteY0" fmla="*/ 10037 h 1078174"/>
                    <a:gd name="connsiteX1" fmla="*/ 1638498 w 1650488"/>
                    <a:gd name="connsiteY1" fmla="*/ 117819 h 1078174"/>
                    <a:gd name="connsiteX2" fmla="*/ 1190929 w 1650488"/>
                    <a:gd name="connsiteY2" fmla="*/ 376231 h 1078174"/>
                    <a:gd name="connsiteX3" fmla="*/ 811842 w 1650488"/>
                    <a:gd name="connsiteY3" fmla="*/ 808165 h 1078174"/>
                    <a:gd name="connsiteX4" fmla="*/ 778449 w 1650488"/>
                    <a:gd name="connsiteY4" fmla="*/ 867113 h 1078174"/>
                    <a:gd name="connsiteX5" fmla="*/ 468857 w 1650488"/>
                    <a:gd name="connsiteY5" fmla="*/ 1055351 h 1078174"/>
                    <a:gd name="connsiteX6" fmla="*/ 4398 w 1650488"/>
                    <a:gd name="connsiteY6" fmla="*/ 930289 h 1078174"/>
                    <a:gd name="connsiteX7" fmla="*/ 349900 w 1650488"/>
                    <a:gd name="connsiteY7" fmla="*/ 595639 h 1078174"/>
                    <a:gd name="connsiteX8" fmla="*/ 512210 w 1650488"/>
                    <a:gd name="connsiteY8" fmla="*/ 572911 h 1078174"/>
                    <a:gd name="connsiteX9" fmla="*/ 621086 w 1650488"/>
                    <a:gd name="connsiteY9" fmla="*/ 581468 h 1078174"/>
                    <a:gd name="connsiteX10" fmla="*/ 655697 w 1650488"/>
                    <a:gd name="connsiteY10" fmla="*/ 573770 h 1078174"/>
                    <a:gd name="connsiteX11" fmla="*/ 1032660 w 1650488"/>
                    <a:gd name="connsiteY11" fmla="*/ 355555 h 1078174"/>
                    <a:gd name="connsiteX12" fmla="*/ 1479859 w 1650488"/>
                    <a:gd name="connsiteY12" fmla="*/ 10037 h 1078174"/>
                    <a:gd name="connsiteX0" fmla="*/ 1479859 w 1650488"/>
                    <a:gd name="connsiteY0" fmla="*/ 10272 h 1078409"/>
                    <a:gd name="connsiteX1" fmla="*/ 1638498 w 1650488"/>
                    <a:gd name="connsiteY1" fmla="*/ 118054 h 1078409"/>
                    <a:gd name="connsiteX2" fmla="*/ 1190929 w 1650488"/>
                    <a:gd name="connsiteY2" fmla="*/ 376466 h 1078409"/>
                    <a:gd name="connsiteX3" fmla="*/ 811842 w 1650488"/>
                    <a:gd name="connsiteY3" fmla="*/ 808400 h 1078409"/>
                    <a:gd name="connsiteX4" fmla="*/ 778449 w 1650488"/>
                    <a:gd name="connsiteY4" fmla="*/ 867348 h 1078409"/>
                    <a:gd name="connsiteX5" fmla="*/ 468857 w 1650488"/>
                    <a:gd name="connsiteY5" fmla="*/ 1055586 h 1078409"/>
                    <a:gd name="connsiteX6" fmla="*/ 4398 w 1650488"/>
                    <a:gd name="connsiteY6" fmla="*/ 930524 h 1078409"/>
                    <a:gd name="connsiteX7" fmla="*/ 349900 w 1650488"/>
                    <a:gd name="connsiteY7" fmla="*/ 595874 h 1078409"/>
                    <a:gd name="connsiteX8" fmla="*/ 512210 w 1650488"/>
                    <a:gd name="connsiteY8" fmla="*/ 573146 h 1078409"/>
                    <a:gd name="connsiteX9" fmla="*/ 621086 w 1650488"/>
                    <a:gd name="connsiteY9" fmla="*/ 581703 h 1078409"/>
                    <a:gd name="connsiteX10" fmla="*/ 655697 w 1650488"/>
                    <a:gd name="connsiteY10" fmla="*/ 574005 h 1078409"/>
                    <a:gd name="connsiteX11" fmla="*/ 1032660 w 1650488"/>
                    <a:gd name="connsiteY11" fmla="*/ 359719 h 1078409"/>
                    <a:gd name="connsiteX12" fmla="*/ 1479859 w 1650488"/>
                    <a:gd name="connsiteY12" fmla="*/ 10272 h 1078409"/>
                    <a:gd name="connsiteX0" fmla="*/ 1479859 w 1650488"/>
                    <a:gd name="connsiteY0" fmla="*/ 10272 h 1078409"/>
                    <a:gd name="connsiteX1" fmla="*/ 1638498 w 1650488"/>
                    <a:gd name="connsiteY1" fmla="*/ 118054 h 1078409"/>
                    <a:gd name="connsiteX2" fmla="*/ 1190929 w 1650488"/>
                    <a:gd name="connsiteY2" fmla="*/ 376466 h 1078409"/>
                    <a:gd name="connsiteX3" fmla="*/ 811842 w 1650488"/>
                    <a:gd name="connsiteY3" fmla="*/ 808400 h 1078409"/>
                    <a:gd name="connsiteX4" fmla="*/ 778449 w 1650488"/>
                    <a:gd name="connsiteY4" fmla="*/ 867348 h 1078409"/>
                    <a:gd name="connsiteX5" fmla="*/ 468857 w 1650488"/>
                    <a:gd name="connsiteY5" fmla="*/ 1055586 h 1078409"/>
                    <a:gd name="connsiteX6" fmla="*/ 4398 w 1650488"/>
                    <a:gd name="connsiteY6" fmla="*/ 930524 h 1078409"/>
                    <a:gd name="connsiteX7" fmla="*/ 349900 w 1650488"/>
                    <a:gd name="connsiteY7" fmla="*/ 595874 h 1078409"/>
                    <a:gd name="connsiteX8" fmla="*/ 512210 w 1650488"/>
                    <a:gd name="connsiteY8" fmla="*/ 573146 h 1078409"/>
                    <a:gd name="connsiteX9" fmla="*/ 621086 w 1650488"/>
                    <a:gd name="connsiteY9" fmla="*/ 581703 h 1078409"/>
                    <a:gd name="connsiteX10" fmla="*/ 655697 w 1650488"/>
                    <a:gd name="connsiteY10" fmla="*/ 574005 h 1078409"/>
                    <a:gd name="connsiteX11" fmla="*/ 1032660 w 1650488"/>
                    <a:gd name="connsiteY11" fmla="*/ 359719 h 1078409"/>
                    <a:gd name="connsiteX12" fmla="*/ 1479859 w 1650488"/>
                    <a:gd name="connsiteY12" fmla="*/ 10272 h 1078409"/>
                    <a:gd name="connsiteX0" fmla="*/ 1479859 w 1650488"/>
                    <a:gd name="connsiteY0" fmla="*/ 10272 h 1078409"/>
                    <a:gd name="connsiteX1" fmla="*/ 1638498 w 1650488"/>
                    <a:gd name="connsiteY1" fmla="*/ 118054 h 1078409"/>
                    <a:gd name="connsiteX2" fmla="*/ 1190929 w 1650488"/>
                    <a:gd name="connsiteY2" fmla="*/ 376466 h 1078409"/>
                    <a:gd name="connsiteX3" fmla="*/ 811842 w 1650488"/>
                    <a:gd name="connsiteY3" fmla="*/ 808400 h 1078409"/>
                    <a:gd name="connsiteX4" fmla="*/ 778449 w 1650488"/>
                    <a:gd name="connsiteY4" fmla="*/ 867348 h 1078409"/>
                    <a:gd name="connsiteX5" fmla="*/ 468857 w 1650488"/>
                    <a:gd name="connsiteY5" fmla="*/ 1055586 h 1078409"/>
                    <a:gd name="connsiteX6" fmla="*/ 4398 w 1650488"/>
                    <a:gd name="connsiteY6" fmla="*/ 930524 h 1078409"/>
                    <a:gd name="connsiteX7" fmla="*/ 349900 w 1650488"/>
                    <a:gd name="connsiteY7" fmla="*/ 595874 h 1078409"/>
                    <a:gd name="connsiteX8" fmla="*/ 512210 w 1650488"/>
                    <a:gd name="connsiteY8" fmla="*/ 573146 h 1078409"/>
                    <a:gd name="connsiteX9" fmla="*/ 621086 w 1650488"/>
                    <a:gd name="connsiteY9" fmla="*/ 581703 h 1078409"/>
                    <a:gd name="connsiteX10" fmla="*/ 655697 w 1650488"/>
                    <a:gd name="connsiteY10" fmla="*/ 574005 h 1078409"/>
                    <a:gd name="connsiteX11" fmla="*/ 1032660 w 1650488"/>
                    <a:gd name="connsiteY11" fmla="*/ 359719 h 1078409"/>
                    <a:gd name="connsiteX12" fmla="*/ 1479859 w 1650488"/>
                    <a:gd name="connsiteY12" fmla="*/ 10272 h 10784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650488" h="1078409">
                      <a:moveTo>
                        <a:pt x="1479859" y="10272"/>
                      </a:moveTo>
                      <a:cubicBezTo>
                        <a:pt x="1580832" y="-30005"/>
                        <a:pt x="1686653" y="57022"/>
                        <a:pt x="1638498" y="118054"/>
                      </a:cubicBezTo>
                      <a:cubicBezTo>
                        <a:pt x="1590343" y="179086"/>
                        <a:pt x="1352417" y="253665"/>
                        <a:pt x="1190929" y="376466"/>
                      </a:cubicBezTo>
                      <a:cubicBezTo>
                        <a:pt x="906156" y="615749"/>
                        <a:pt x="851345" y="733656"/>
                        <a:pt x="811842" y="808400"/>
                      </a:cubicBezTo>
                      <a:lnTo>
                        <a:pt x="778449" y="867348"/>
                      </a:lnTo>
                      <a:cubicBezTo>
                        <a:pt x="721493" y="947322"/>
                        <a:pt x="608647" y="1019413"/>
                        <a:pt x="468857" y="1055586"/>
                      </a:cubicBezTo>
                      <a:cubicBezTo>
                        <a:pt x="245193" y="1113463"/>
                        <a:pt x="37247" y="1057470"/>
                        <a:pt x="4398" y="930524"/>
                      </a:cubicBezTo>
                      <a:cubicBezTo>
                        <a:pt x="-28451" y="803579"/>
                        <a:pt x="126235" y="653750"/>
                        <a:pt x="349900" y="595874"/>
                      </a:cubicBezTo>
                      <a:cubicBezTo>
                        <a:pt x="405816" y="581405"/>
                        <a:pt x="460749" y="574052"/>
                        <a:pt x="512210" y="573146"/>
                      </a:cubicBezTo>
                      <a:cubicBezTo>
                        <a:pt x="550806" y="572467"/>
                        <a:pt x="587448" y="575413"/>
                        <a:pt x="621086" y="581703"/>
                      </a:cubicBezTo>
                      <a:lnTo>
                        <a:pt x="655697" y="574005"/>
                      </a:lnTo>
                      <a:cubicBezTo>
                        <a:pt x="790042" y="534453"/>
                        <a:pt x="940635" y="428296"/>
                        <a:pt x="1032660" y="359719"/>
                      </a:cubicBezTo>
                      <a:cubicBezTo>
                        <a:pt x="1124685" y="291142"/>
                        <a:pt x="1378886" y="50549"/>
                        <a:pt x="1479859" y="10272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97" name="楕円 596">
                  <a:extLst>
                    <a:ext uri="{FF2B5EF4-FFF2-40B4-BE49-F238E27FC236}">
                      <a16:creationId xmlns:a16="http://schemas.microsoft.com/office/drawing/2014/main" id="{93FF615B-3FA1-4E4B-983A-7E175528E303}"/>
                    </a:ext>
                  </a:extLst>
                </p:cNvPr>
                <p:cNvSpPr/>
                <p:nvPr/>
              </p:nvSpPr>
              <p:spPr>
                <a:xfrm rot="20572417">
                  <a:off x="4889172" y="3619909"/>
                  <a:ext cx="702156" cy="363448"/>
                </a:xfrm>
                <a:prstGeom prst="ellipse">
                  <a:avLst/>
                </a:prstGeom>
                <a:gradFill>
                  <a:gsLst>
                    <a:gs pos="0">
                      <a:sysClr val="window" lastClr="FFFFFF">
                        <a:lumMod val="75000"/>
                      </a:sysClr>
                    </a:gs>
                    <a:gs pos="54000">
                      <a:sysClr val="window" lastClr="FFFFFF"/>
                    </a:gs>
                    <a:gs pos="100000">
                      <a:sysClr val="window" lastClr="FFFFFF">
                        <a:lumMod val="75000"/>
                      </a:sysClr>
                    </a:gs>
                  </a:gsLst>
                  <a:lin ang="0" scaled="1"/>
                </a:gra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595" name="フリーフォーム: 図形 594">
                <a:extLst>
                  <a:ext uri="{FF2B5EF4-FFF2-40B4-BE49-F238E27FC236}">
                    <a16:creationId xmlns:a16="http://schemas.microsoft.com/office/drawing/2014/main" id="{68566441-5662-4340-B2F9-8F2EB48070AC}"/>
                  </a:ext>
                </a:extLst>
              </p:cNvPr>
              <p:cNvSpPr/>
              <p:nvPr/>
            </p:nvSpPr>
            <p:spPr>
              <a:xfrm rot="20572417">
                <a:off x="3738059" y="2128427"/>
                <a:ext cx="742086" cy="406743"/>
              </a:xfrm>
              <a:custGeom>
                <a:avLst/>
                <a:gdLst>
                  <a:gd name="connsiteX0" fmla="*/ 533725 w 742086"/>
                  <a:gd name="connsiteY0" fmla="*/ 42329 h 406743"/>
                  <a:gd name="connsiteX1" fmla="*/ 742086 w 742086"/>
                  <a:gd name="connsiteY1" fmla="*/ 247850 h 406743"/>
                  <a:gd name="connsiteX2" fmla="*/ 704947 w 742086"/>
                  <a:gd name="connsiteY2" fmla="*/ 344325 h 406743"/>
                  <a:gd name="connsiteX3" fmla="*/ 691839 w 742086"/>
                  <a:gd name="connsiteY3" fmla="*/ 356990 h 406743"/>
                  <a:gd name="connsiteX4" fmla="*/ 663422 w 742086"/>
                  <a:gd name="connsiteY4" fmla="*/ 369127 h 406743"/>
                  <a:gd name="connsiteX5" fmla="*/ 425513 w 742086"/>
                  <a:gd name="connsiteY5" fmla="*/ 406743 h 406743"/>
                  <a:gd name="connsiteX6" fmla="*/ 0 w 742086"/>
                  <a:gd name="connsiteY6" fmla="*/ 186490 h 406743"/>
                  <a:gd name="connsiteX7" fmla="*/ 124630 w 742086"/>
                  <a:gd name="connsiteY7" fmla="*/ 30747 h 406743"/>
                  <a:gd name="connsiteX8" fmla="*/ 186331 w 742086"/>
                  <a:gd name="connsiteY8" fmla="*/ 4397 h 406743"/>
                  <a:gd name="connsiteX9" fmla="*/ 269495 w 742086"/>
                  <a:gd name="connsiteY9" fmla="*/ 0 h 406743"/>
                  <a:gd name="connsiteX10" fmla="*/ 533725 w 742086"/>
                  <a:gd name="connsiteY10" fmla="*/ 42329 h 4067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742086" h="406743">
                    <a:moveTo>
                      <a:pt x="533725" y="42329"/>
                    </a:moveTo>
                    <a:cubicBezTo>
                      <a:pt x="659435" y="86869"/>
                      <a:pt x="742086" y="162298"/>
                      <a:pt x="742086" y="247850"/>
                    </a:cubicBezTo>
                    <a:cubicBezTo>
                      <a:pt x="742086" y="282071"/>
                      <a:pt x="728862" y="314672"/>
                      <a:pt x="704947" y="344325"/>
                    </a:cubicBezTo>
                    <a:lnTo>
                      <a:pt x="691839" y="356990"/>
                    </a:lnTo>
                    <a:lnTo>
                      <a:pt x="663422" y="369127"/>
                    </a:lnTo>
                    <a:cubicBezTo>
                      <a:pt x="595509" y="392875"/>
                      <a:pt x="513640" y="406743"/>
                      <a:pt x="425513" y="406743"/>
                    </a:cubicBezTo>
                    <a:cubicBezTo>
                      <a:pt x="190510" y="406743"/>
                      <a:pt x="1" y="308131"/>
                      <a:pt x="0" y="186490"/>
                    </a:cubicBezTo>
                    <a:cubicBezTo>
                      <a:pt x="1" y="125669"/>
                      <a:pt x="47628" y="70605"/>
                      <a:pt x="124630" y="30747"/>
                    </a:cubicBezTo>
                    <a:lnTo>
                      <a:pt x="186331" y="4397"/>
                    </a:lnTo>
                    <a:lnTo>
                      <a:pt x="269495" y="0"/>
                    </a:lnTo>
                    <a:cubicBezTo>
                      <a:pt x="367372" y="0"/>
                      <a:pt x="458299" y="15605"/>
                      <a:pt x="533725" y="42329"/>
                    </a:cubicBezTo>
                    <a:close/>
                  </a:path>
                </a:pathLst>
              </a:custGeom>
              <a:solidFill>
                <a:srgbClr val="CC66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544" name="グループ化 543">
              <a:extLst>
                <a:ext uri="{FF2B5EF4-FFF2-40B4-BE49-F238E27FC236}">
                  <a16:creationId xmlns:a16="http://schemas.microsoft.com/office/drawing/2014/main" id="{C4086FA9-E45F-40E1-8AC7-410A6D14035A}"/>
                </a:ext>
              </a:extLst>
            </p:cNvPr>
            <p:cNvGrpSpPr/>
            <p:nvPr/>
          </p:nvGrpSpPr>
          <p:grpSpPr>
            <a:xfrm>
              <a:off x="1681449" y="1595445"/>
              <a:ext cx="659725" cy="357520"/>
              <a:chOff x="1525180" y="6076461"/>
              <a:chExt cx="1536800" cy="832827"/>
            </a:xfrm>
            <a:solidFill>
              <a:srgbClr val="00CC00"/>
            </a:solidFill>
          </p:grpSpPr>
          <p:sp>
            <p:nvSpPr>
              <p:cNvPr id="572" name="円: 塗りつぶしなし 571">
                <a:extLst>
                  <a:ext uri="{FF2B5EF4-FFF2-40B4-BE49-F238E27FC236}">
                    <a16:creationId xmlns:a16="http://schemas.microsoft.com/office/drawing/2014/main" id="{0279CD22-568A-47C6-A5C5-585BAFF413DC}"/>
                  </a:ext>
                </a:extLst>
              </p:cNvPr>
              <p:cNvSpPr/>
              <p:nvPr/>
            </p:nvSpPr>
            <p:spPr>
              <a:xfrm>
                <a:off x="1985059" y="6145823"/>
                <a:ext cx="423665" cy="254977"/>
              </a:xfrm>
              <a:prstGeom prst="donut">
                <a:avLst>
                  <a:gd name="adj" fmla="val 26677"/>
                </a:avLst>
              </a:prstGeom>
              <a:grpFill/>
              <a:ln w="12700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73" name="円: 塗りつぶしなし 572">
                <a:extLst>
                  <a:ext uri="{FF2B5EF4-FFF2-40B4-BE49-F238E27FC236}">
                    <a16:creationId xmlns:a16="http://schemas.microsoft.com/office/drawing/2014/main" id="{C6064962-E60B-44A5-B220-E8C190E6EEC5}"/>
                  </a:ext>
                </a:extLst>
              </p:cNvPr>
              <p:cNvSpPr/>
              <p:nvPr/>
            </p:nvSpPr>
            <p:spPr>
              <a:xfrm>
                <a:off x="2225565" y="6224404"/>
                <a:ext cx="423665" cy="254977"/>
              </a:xfrm>
              <a:prstGeom prst="donut">
                <a:avLst>
                  <a:gd name="adj" fmla="val 26677"/>
                </a:avLst>
              </a:prstGeom>
              <a:grpFill/>
              <a:ln w="12700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74" name="円: 塗りつぶしなし 573">
                <a:extLst>
                  <a:ext uri="{FF2B5EF4-FFF2-40B4-BE49-F238E27FC236}">
                    <a16:creationId xmlns:a16="http://schemas.microsoft.com/office/drawing/2014/main" id="{E2972B91-EBFC-41D3-991A-2A844BAAD68F}"/>
                  </a:ext>
                </a:extLst>
              </p:cNvPr>
              <p:cNvSpPr/>
              <p:nvPr/>
            </p:nvSpPr>
            <p:spPr>
              <a:xfrm>
                <a:off x="1893480" y="6273311"/>
                <a:ext cx="423665" cy="254977"/>
              </a:xfrm>
              <a:prstGeom prst="donut">
                <a:avLst>
                  <a:gd name="adj" fmla="val 26677"/>
                </a:avLst>
              </a:prstGeom>
              <a:grpFill/>
              <a:ln w="12700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75" name="円: 塗りつぶしなし 574">
                <a:extLst>
                  <a:ext uri="{FF2B5EF4-FFF2-40B4-BE49-F238E27FC236}">
                    <a16:creationId xmlns:a16="http://schemas.microsoft.com/office/drawing/2014/main" id="{DD891DD7-9EA0-4FED-9B12-21419A25B618}"/>
                  </a:ext>
                </a:extLst>
              </p:cNvPr>
              <p:cNvSpPr/>
              <p:nvPr/>
            </p:nvSpPr>
            <p:spPr>
              <a:xfrm>
                <a:off x="2397809" y="6291873"/>
                <a:ext cx="423665" cy="254977"/>
              </a:xfrm>
              <a:prstGeom prst="donut">
                <a:avLst>
                  <a:gd name="adj" fmla="val 26677"/>
                </a:avLst>
              </a:prstGeom>
              <a:grpFill/>
              <a:ln w="12700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76" name="円: 塗りつぶしなし 575">
                <a:extLst>
                  <a:ext uri="{FF2B5EF4-FFF2-40B4-BE49-F238E27FC236}">
                    <a16:creationId xmlns:a16="http://schemas.microsoft.com/office/drawing/2014/main" id="{B6A1072F-7991-4F20-90C8-D7174D2A96E7}"/>
                  </a:ext>
                </a:extLst>
              </p:cNvPr>
              <p:cNvSpPr/>
              <p:nvPr/>
            </p:nvSpPr>
            <p:spPr>
              <a:xfrm>
                <a:off x="2638315" y="6370454"/>
                <a:ext cx="423665" cy="254977"/>
              </a:xfrm>
              <a:prstGeom prst="donut">
                <a:avLst>
                  <a:gd name="adj" fmla="val 26677"/>
                </a:avLst>
              </a:prstGeom>
              <a:grpFill/>
              <a:ln w="12700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77" name="円: 塗りつぶしなし 576">
                <a:extLst>
                  <a:ext uri="{FF2B5EF4-FFF2-40B4-BE49-F238E27FC236}">
                    <a16:creationId xmlns:a16="http://schemas.microsoft.com/office/drawing/2014/main" id="{10090F14-E828-406E-AA38-9FCE19146503}"/>
                  </a:ext>
                </a:extLst>
              </p:cNvPr>
              <p:cNvSpPr/>
              <p:nvPr/>
            </p:nvSpPr>
            <p:spPr>
              <a:xfrm>
                <a:off x="2306230" y="6419361"/>
                <a:ext cx="423665" cy="254977"/>
              </a:xfrm>
              <a:prstGeom prst="donut">
                <a:avLst>
                  <a:gd name="adj" fmla="val 26677"/>
                </a:avLst>
              </a:prstGeom>
              <a:grpFill/>
              <a:ln w="12700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78" name="円: 塗りつぶしなし 577">
                <a:extLst>
                  <a:ext uri="{FF2B5EF4-FFF2-40B4-BE49-F238E27FC236}">
                    <a16:creationId xmlns:a16="http://schemas.microsoft.com/office/drawing/2014/main" id="{8FD9974A-F0A1-4914-B558-C3699D5A46B1}"/>
                  </a:ext>
                </a:extLst>
              </p:cNvPr>
              <p:cNvSpPr/>
              <p:nvPr/>
            </p:nvSpPr>
            <p:spPr>
              <a:xfrm>
                <a:off x="2515382" y="6184167"/>
                <a:ext cx="423665" cy="254977"/>
              </a:xfrm>
              <a:prstGeom prst="donut">
                <a:avLst>
                  <a:gd name="adj" fmla="val 26677"/>
                </a:avLst>
              </a:prstGeom>
              <a:grpFill/>
              <a:ln w="12700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79" name="円: 塗りつぶしなし 578">
                <a:extLst>
                  <a:ext uri="{FF2B5EF4-FFF2-40B4-BE49-F238E27FC236}">
                    <a16:creationId xmlns:a16="http://schemas.microsoft.com/office/drawing/2014/main" id="{98CF9E23-6711-471D-85CD-63B4D7F88A3E}"/>
                  </a:ext>
                </a:extLst>
              </p:cNvPr>
              <p:cNvSpPr/>
              <p:nvPr/>
            </p:nvSpPr>
            <p:spPr>
              <a:xfrm>
                <a:off x="1831865" y="6084704"/>
                <a:ext cx="423665" cy="254977"/>
              </a:xfrm>
              <a:prstGeom prst="donut">
                <a:avLst>
                  <a:gd name="adj" fmla="val 26677"/>
                </a:avLst>
              </a:prstGeom>
              <a:grpFill/>
              <a:ln w="12700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80" name="円: 塗りつぶしなし 579">
                <a:extLst>
                  <a:ext uri="{FF2B5EF4-FFF2-40B4-BE49-F238E27FC236}">
                    <a16:creationId xmlns:a16="http://schemas.microsoft.com/office/drawing/2014/main" id="{E53B16A9-A028-40C6-A76D-EB187B1C1D94}"/>
                  </a:ext>
                </a:extLst>
              </p:cNvPr>
              <p:cNvSpPr/>
              <p:nvPr/>
            </p:nvSpPr>
            <p:spPr>
              <a:xfrm>
                <a:off x="1628665" y="6338704"/>
                <a:ext cx="423665" cy="254977"/>
              </a:xfrm>
              <a:prstGeom prst="donut">
                <a:avLst>
                  <a:gd name="adj" fmla="val 26677"/>
                </a:avLst>
              </a:prstGeom>
              <a:grpFill/>
              <a:ln w="12700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81" name="円: 塗りつぶしなし 580">
                <a:extLst>
                  <a:ext uri="{FF2B5EF4-FFF2-40B4-BE49-F238E27FC236}">
                    <a16:creationId xmlns:a16="http://schemas.microsoft.com/office/drawing/2014/main" id="{F8CE3E02-D5AE-4FB4-94B3-C4E9D1DEE63F}"/>
                  </a:ext>
                </a:extLst>
              </p:cNvPr>
              <p:cNvSpPr/>
              <p:nvPr/>
            </p:nvSpPr>
            <p:spPr>
              <a:xfrm>
                <a:off x="2104915" y="6395854"/>
                <a:ext cx="423665" cy="254977"/>
              </a:xfrm>
              <a:prstGeom prst="donut">
                <a:avLst>
                  <a:gd name="adj" fmla="val 26677"/>
                </a:avLst>
              </a:prstGeom>
              <a:grpFill/>
              <a:ln w="12700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82" name="円: 塗りつぶしなし 581">
                <a:extLst>
                  <a:ext uri="{FF2B5EF4-FFF2-40B4-BE49-F238E27FC236}">
                    <a16:creationId xmlns:a16="http://schemas.microsoft.com/office/drawing/2014/main" id="{6EAFCAF2-CCAA-47B3-8D98-D9D2F4DAC823}"/>
                  </a:ext>
                </a:extLst>
              </p:cNvPr>
              <p:cNvSpPr/>
              <p:nvPr/>
            </p:nvSpPr>
            <p:spPr>
              <a:xfrm>
                <a:off x="1915209" y="6437923"/>
                <a:ext cx="423665" cy="254977"/>
              </a:xfrm>
              <a:prstGeom prst="donut">
                <a:avLst>
                  <a:gd name="adj" fmla="val 26677"/>
                </a:avLst>
              </a:prstGeom>
              <a:grpFill/>
              <a:ln w="12700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83" name="円: 塗りつぶしなし 582">
                <a:extLst>
                  <a:ext uri="{FF2B5EF4-FFF2-40B4-BE49-F238E27FC236}">
                    <a16:creationId xmlns:a16="http://schemas.microsoft.com/office/drawing/2014/main" id="{F36F0FE1-203E-4683-AA7B-58D4843F3C7B}"/>
                  </a:ext>
                </a:extLst>
              </p:cNvPr>
              <p:cNvSpPr/>
              <p:nvPr/>
            </p:nvSpPr>
            <p:spPr>
              <a:xfrm>
                <a:off x="1692849" y="6216069"/>
                <a:ext cx="423665" cy="254977"/>
              </a:xfrm>
              <a:prstGeom prst="donut">
                <a:avLst>
                  <a:gd name="adj" fmla="val 26677"/>
                </a:avLst>
              </a:prstGeom>
              <a:grpFill/>
              <a:ln w="12700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84" name="円: 塗りつぶしなし 583">
                <a:extLst>
                  <a:ext uri="{FF2B5EF4-FFF2-40B4-BE49-F238E27FC236}">
                    <a16:creationId xmlns:a16="http://schemas.microsoft.com/office/drawing/2014/main" id="{2DC6726D-AA1E-48E0-8ECE-80964195AFF9}"/>
                  </a:ext>
                </a:extLst>
              </p:cNvPr>
              <p:cNvSpPr/>
              <p:nvPr/>
            </p:nvSpPr>
            <p:spPr>
              <a:xfrm>
                <a:off x="2556559" y="6564923"/>
                <a:ext cx="423665" cy="254977"/>
              </a:xfrm>
              <a:prstGeom prst="donut">
                <a:avLst>
                  <a:gd name="adj" fmla="val 26677"/>
                </a:avLst>
              </a:prstGeom>
              <a:grpFill/>
              <a:ln w="12700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85" name="円: 塗りつぶしなし 584">
                <a:extLst>
                  <a:ext uri="{FF2B5EF4-FFF2-40B4-BE49-F238E27FC236}">
                    <a16:creationId xmlns:a16="http://schemas.microsoft.com/office/drawing/2014/main" id="{E4D36936-7196-4252-A21E-D42B4C927594}"/>
                  </a:ext>
                </a:extLst>
              </p:cNvPr>
              <p:cNvSpPr/>
              <p:nvPr/>
            </p:nvSpPr>
            <p:spPr>
              <a:xfrm>
                <a:off x="2239059" y="6615723"/>
                <a:ext cx="423665" cy="254977"/>
              </a:xfrm>
              <a:prstGeom prst="donut">
                <a:avLst>
                  <a:gd name="adj" fmla="val 26677"/>
                </a:avLst>
              </a:prstGeom>
              <a:grpFill/>
              <a:ln w="12700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86" name="円: 塗りつぶしなし 585">
                <a:extLst>
                  <a:ext uri="{FF2B5EF4-FFF2-40B4-BE49-F238E27FC236}">
                    <a16:creationId xmlns:a16="http://schemas.microsoft.com/office/drawing/2014/main" id="{B7FAEAE4-E00B-4D3F-A469-606404998CD7}"/>
                  </a:ext>
                </a:extLst>
              </p:cNvPr>
              <p:cNvSpPr/>
              <p:nvPr/>
            </p:nvSpPr>
            <p:spPr>
              <a:xfrm>
                <a:off x="1673909" y="6545873"/>
                <a:ext cx="423665" cy="254977"/>
              </a:xfrm>
              <a:prstGeom prst="donut">
                <a:avLst>
                  <a:gd name="adj" fmla="val 26677"/>
                </a:avLst>
              </a:prstGeom>
              <a:grpFill/>
              <a:ln w="12700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87" name="円: 塗りつぶしなし 586">
                <a:extLst>
                  <a:ext uri="{FF2B5EF4-FFF2-40B4-BE49-F238E27FC236}">
                    <a16:creationId xmlns:a16="http://schemas.microsoft.com/office/drawing/2014/main" id="{075D29BA-EF9B-4E0B-9489-722B9A006411}"/>
                  </a:ext>
                </a:extLst>
              </p:cNvPr>
              <p:cNvSpPr/>
              <p:nvPr/>
            </p:nvSpPr>
            <p:spPr>
              <a:xfrm>
                <a:off x="1908859" y="6622073"/>
                <a:ext cx="423665" cy="254977"/>
              </a:xfrm>
              <a:prstGeom prst="donut">
                <a:avLst>
                  <a:gd name="adj" fmla="val 26677"/>
                </a:avLst>
              </a:prstGeom>
              <a:grpFill/>
              <a:ln w="12700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88" name="円: 塗りつぶしなし 587">
                <a:extLst>
                  <a:ext uri="{FF2B5EF4-FFF2-40B4-BE49-F238E27FC236}">
                    <a16:creationId xmlns:a16="http://schemas.microsoft.com/office/drawing/2014/main" id="{B1638638-C6A8-4D1E-ACD0-94295F6C2FA0}"/>
                  </a:ext>
                </a:extLst>
              </p:cNvPr>
              <p:cNvSpPr/>
              <p:nvPr/>
            </p:nvSpPr>
            <p:spPr>
              <a:xfrm>
                <a:off x="1804580" y="6482861"/>
                <a:ext cx="423665" cy="254977"/>
              </a:xfrm>
              <a:prstGeom prst="donut">
                <a:avLst>
                  <a:gd name="adj" fmla="val 26677"/>
                </a:avLst>
              </a:prstGeom>
              <a:grpFill/>
              <a:ln w="12700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89" name="円: 塗りつぶしなし 588">
                <a:extLst>
                  <a:ext uri="{FF2B5EF4-FFF2-40B4-BE49-F238E27FC236}">
                    <a16:creationId xmlns:a16="http://schemas.microsoft.com/office/drawing/2014/main" id="{185E15C4-2400-4ADE-85EA-B11E5C476133}"/>
                  </a:ext>
                </a:extLst>
              </p:cNvPr>
              <p:cNvSpPr/>
              <p:nvPr/>
            </p:nvSpPr>
            <p:spPr>
              <a:xfrm>
                <a:off x="2103030" y="6076461"/>
                <a:ext cx="423665" cy="254977"/>
              </a:xfrm>
              <a:prstGeom prst="donut">
                <a:avLst>
                  <a:gd name="adj" fmla="val 26677"/>
                </a:avLst>
              </a:prstGeom>
              <a:grpFill/>
              <a:ln w="12700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90" name="円: 塗りつぶしなし 589">
                <a:extLst>
                  <a:ext uri="{FF2B5EF4-FFF2-40B4-BE49-F238E27FC236}">
                    <a16:creationId xmlns:a16="http://schemas.microsoft.com/office/drawing/2014/main" id="{B8F76850-1EEC-476A-BEED-79A25576D0A1}"/>
                  </a:ext>
                </a:extLst>
              </p:cNvPr>
              <p:cNvSpPr/>
              <p:nvPr/>
            </p:nvSpPr>
            <p:spPr>
              <a:xfrm>
                <a:off x="2366059" y="6164873"/>
                <a:ext cx="423665" cy="254977"/>
              </a:xfrm>
              <a:prstGeom prst="donut">
                <a:avLst>
                  <a:gd name="adj" fmla="val 26677"/>
                </a:avLst>
              </a:prstGeom>
              <a:grpFill/>
              <a:ln w="12700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91" name="円: 塗りつぶしなし 590">
                <a:extLst>
                  <a:ext uri="{FF2B5EF4-FFF2-40B4-BE49-F238E27FC236}">
                    <a16:creationId xmlns:a16="http://schemas.microsoft.com/office/drawing/2014/main" id="{A820AF4D-9DB7-4274-8418-44AB2836489D}"/>
                  </a:ext>
                </a:extLst>
              </p:cNvPr>
              <p:cNvSpPr/>
              <p:nvPr/>
            </p:nvSpPr>
            <p:spPr>
              <a:xfrm>
                <a:off x="2445930" y="6654311"/>
                <a:ext cx="423665" cy="254977"/>
              </a:xfrm>
              <a:prstGeom prst="donut">
                <a:avLst>
                  <a:gd name="adj" fmla="val 26677"/>
                </a:avLst>
              </a:prstGeom>
              <a:grpFill/>
              <a:ln w="12700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92" name="円: 塗りつぶしなし 591">
                <a:extLst>
                  <a:ext uri="{FF2B5EF4-FFF2-40B4-BE49-F238E27FC236}">
                    <a16:creationId xmlns:a16="http://schemas.microsoft.com/office/drawing/2014/main" id="{9C2FEE91-7DFC-4B4C-9C4B-92ACDDA899ED}"/>
                  </a:ext>
                </a:extLst>
              </p:cNvPr>
              <p:cNvSpPr/>
              <p:nvPr/>
            </p:nvSpPr>
            <p:spPr>
              <a:xfrm>
                <a:off x="2060465" y="6643504"/>
                <a:ext cx="423665" cy="254977"/>
              </a:xfrm>
              <a:prstGeom prst="donut">
                <a:avLst>
                  <a:gd name="adj" fmla="val 26677"/>
                </a:avLst>
              </a:prstGeom>
              <a:grpFill/>
              <a:ln w="12700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93" name="円: 塗りつぶしなし 592">
                <a:extLst>
                  <a:ext uri="{FF2B5EF4-FFF2-40B4-BE49-F238E27FC236}">
                    <a16:creationId xmlns:a16="http://schemas.microsoft.com/office/drawing/2014/main" id="{57A320D6-3D08-49F0-ADC0-22E537F65C61}"/>
                  </a:ext>
                </a:extLst>
              </p:cNvPr>
              <p:cNvSpPr/>
              <p:nvPr/>
            </p:nvSpPr>
            <p:spPr>
              <a:xfrm>
                <a:off x="1525180" y="6470161"/>
                <a:ext cx="423665" cy="254977"/>
              </a:xfrm>
              <a:prstGeom prst="donut">
                <a:avLst>
                  <a:gd name="adj" fmla="val 26677"/>
                </a:avLst>
              </a:prstGeom>
              <a:grpFill/>
              <a:ln w="12700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545" name="グループ化 544">
              <a:extLst>
                <a:ext uri="{FF2B5EF4-FFF2-40B4-BE49-F238E27FC236}">
                  <a16:creationId xmlns:a16="http://schemas.microsoft.com/office/drawing/2014/main" id="{659AB937-F059-459A-90E4-4C884E588DF3}"/>
                </a:ext>
              </a:extLst>
            </p:cNvPr>
            <p:cNvGrpSpPr/>
            <p:nvPr/>
          </p:nvGrpSpPr>
          <p:grpSpPr>
            <a:xfrm>
              <a:off x="723414" y="1793906"/>
              <a:ext cx="1899684" cy="912112"/>
              <a:chOff x="926782" y="1986132"/>
              <a:chExt cx="1696316" cy="719885"/>
            </a:xfrm>
          </p:grpSpPr>
          <p:grpSp>
            <p:nvGrpSpPr>
              <p:cNvPr id="554" name="グループ化 553">
                <a:extLst>
                  <a:ext uri="{FF2B5EF4-FFF2-40B4-BE49-F238E27FC236}">
                    <a16:creationId xmlns:a16="http://schemas.microsoft.com/office/drawing/2014/main" id="{168DD447-BE3A-4412-8C34-AAFF6B38966E}"/>
                  </a:ext>
                </a:extLst>
              </p:cNvPr>
              <p:cNvGrpSpPr/>
              <p:nvPr/>
            </p:nvGrpSpPr>
            <p:grpSpPr>
              <a:xfrm>
                <a:off x="1499658" y="2167048"/>
                <a:ext cx="1123440" cy="538969"/>
                <a:chOff x="9200208" y="4776279"/>
                <a:chExt cx="1205855" cy="578508"/>
              </a:xfrm>
            </p:grpSpPr>
            <p:grpSp>
              <p:nvGrpSpPr>
                <p:cNvPr id="564" name="グループ化 563">
                  <a:extLst>
                    <a:ext uri="{FF2B5EF4-FFF2-40B4-BE49-F238E27FC236}">
                      <a16:creationId xmlns:a16="http://schemas.microsoft.com/office/drawing/2014/main" id="{C470CCAE-85B7-41D6-BB05-2F0A9498252E}"/>
                    </a:ext>
                  </a:extLst>
                </p:cNvPr>
                <p:cNvGrpSpPr/>
                <p:nvPr/>
              </p:nvGrpSpPr>
              <p:grpSpPr>
                <a:xfrm>
                  <a:off x="9200208" y="4776279"/>
                  <a:ext cx="1205855" cy="578508"/>
                  <a:chOff x="9200208" y="4696606"/>
                  <a:chExt cx="1205855" cy="658183"/>
                </a:xfrm>
              </p:grpSpPr>
              <p:sp>
                <p:nvSpPr>
                  <p:cNvPr id="568" name="フリーフォーム: 図形 567">
                    <a:extLst>
                      <a:ext uri="{FF2B5EF4-FFF2-40B4-BE49-F238E27FC236}">
                        <a16:creationId xmlns:a16="http://schemas.microsoft.com/office/drawing/2014/main" id="{F58819B9-123D-45A0-A716-7C5E40458C67}"/>
                      </a:ext>
                    </a:extLst>
                  </p:cNvPr>
                  <p:cNvSpPr/>
                  <p:nvPr/>
                </p:nvSpPr>
                <p:spPr>
                  <a:xfrm>
                    <a:off x="9224962" y="4714875"/>
                    <a:ext cx="1159993" cy="639914"/>
                  </a:xfrm>
                  <a:custGeom>
                    <a:avLst/>
                    <a:gdLst>
                      <a:gd name="connsiteX0" fmla="*/ 788737 w 1577713"/>
                      <a:gd name="connsiteY0" fmla="*/ 0 h 938621"/>
                      <a:gd name="connsiteX1" fmla="*/ 1577474 w 1577713"/>
                      <a:gd name="connsiteY1" fmla="*/ 439148 h 938621"/>
                      <a:gd name="connsiteX2" fmla="*/ 1572133 w 1577713"/>
                      <a:gd name="connsiteY2" fmla="*/ 468651 h 938621"/>
                      <a:gd name="connsiteX3" fmla="*/ 1577713 w 1577713"/>
                      <a:gd name="connsiteY3" fmla="*/ 499473 h 938621"/>
                      <a:gd name="connsiteX4" fmla="*/ 788976 w 1577713"/>
                      <a:gd name="connsiteY4" fmla="*/ 938621 h 938621"/>
                      <a:gd name="connsiteX5" fmla="*/ 239 w 1577713"/>
                      <a:gd name="connsiteY5" fmla="*/ 499473 h 938621"/>
                      <a:gd name="connsiteX6" fmla="*/ 5581 w 1577713"/>
                      <a:gd name="connsiteY6" fmla="*/ 469971 h 938621"/>
                      <a:gd name="connsiteX7" fmla="*/ 0 w 1577713"/>
                      <a:gd name="connsiteY7" fmla="*/ 439148 h 938621"/>
                      <a:gd name="connsiteX8" fmla="*/ 788737 w 1577713"/>
                      <a:gd name="connsiteY8" fmla="*/ 0 h 938621"/>
                      <a:gd name="connsiteX0" fmla="*/ 788737 w 1577713"/>
                      <a:gd name="connsiteY0" fmla="*/ 0 h 938621"/>
                      <a:gd name="connsiteX1" fmla="*/ 1577474 w 1577713"/>
                      <a:gd name="connsiteY1" fmla="*/ 439148 h 938621"/>
                      <a:gd name="connsiteX2" fmla="*/ 1572133 w 1577713"/>
                      <a:gd name="connsiteY2" fmla="*/ 468651 h 938621"/>
                      <a:gd name="connsiteX3" fmla="*/ 1577713 w 1577713"/>
                      <a:gd name="connsiteY3" fmla="*/ 499473 h 938621"/>
                      <a:gd name="connsiteX4" fmla="*/ 788976 w 1577713"/>
                      <a:gd name="connsiteY4" fmla="*/ 938621 h 938621"/>
                      <a:gd name="connsiteX5" fmla="*/ 239 w 1577713"/>
                      <a:gd name="connsiteY5" fmla="*/ 499473 h 938621"/>
                      <a:gd name="connsiteX6" fmla="*/ 0 w 1577713"/>
                      <a:gd name="connsiteY6" fmla="*/ 439148 h 938621"/>
                      <a:gd name="connsiteX7" fmla="*/ 788737 w 1577713"/>
                      <a:gd name="connsiteY7" fmla="*/ 0 h 938621"/>
                      <a:gd name="connsiteX0" fmla="*/ 788737 w 1577713"/>
                      <a:gd name="connsiteY0" fmla="*/ 0 h 938621"/>
                      <a:gd name="connsiteX1" fmla="*/ 1577474 w 1577713"/>
                      <a:gd name="connsiteY1" fmla="*/ 439148 h 938621"/>
                      <a:gd name="connsiteX2" fmla="*/ 1577713 w 1577713"/>
                      <a:gd name="connsiteY2" fmla="*/ 499473 h 938621"/>
                      <a:gd name="connsiteX3" fmla="*/ 788976 w 1577713"/>
                      <a:gd name="connsiteY3" fmla="*/ 938621 h 938621"/>
                      <a:gd name="connsiteX4" fmla="*/ 239 w 1577713"/>
                      <a:gd name="connsiteY4" fmla="*/ 499473 h 938621"/>
                      <a:gd name="connsiteX5" fmla="*/ 0 w 1577713"/>
                      <a:gd name="connsiteY5" fmla="*/ 439148 h 938621"/>
                      <a:gd name="connsiteX6" fmla="*/ 788737 w 1577713"/>
                      <a:gd name="connsiteY6" fmla="*/ 0 h 93862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577713" h="938621">
                        <a:moveTo>
                          <a:pt x="788737" y="0"/>
                        </a:moveTo>
                        <a:cubicBezTo>
                          <a:pt x="1224344" y="0"/>
                          <a:pt x="1577474" y="196613"/>
                          <a:pt x="1577474" y="439148"/>
                        </a:cubicBezTo>
                        <a:cubicBezTo>
                          <a:pt x="1577554" y="459256"/>
                          <a:pt x="1577633" y="479365"/>
                          <a:pt x="1577713" y="499473"/>
                        </a:cubicBezTo>
                        <a:cubicBezTo>
                          <a:pt x="1577713" y="742008"/>
                          <a:pt x="1224583" y="938621"/>
                          <a:pt x="788976" y="938621"/>
                        </a:cubicBezTo>
                        <a:cubicBezTo>
                          <a:pt x="353369" y="938621"/>
                          <a:pt x="239" y="742008"/>
                          <a:pt x="239" y="499473"/>
                        </a:cubicBezTo>
                        <a:cubicBezTo>
                          <a:pt x="159" y="479365"/>
                          <a:pt x="80" y="459256"/>
                          <a:pt x="0" y="439148"/>
                        </a:cubicBezTo>
                        <a:cubicBezTo>
                          <a:pt x="0" y="196613"/>
                          <a:pt x="353130" y="0"/>
                          <a:pt x="788737" y="0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75000"/>
                    </a:srgbClr>
                  </a:solidFill>
                  <a:ln w="12700" cap="flat" cmpd="sng" algn="ctr">
                    <a:solidFill>
                      <a:srgbClr val="ED7D31">
                        <a:lumMod val="75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69" name="楕円 568">
                    <a:extLst>
                      <a:ext uri="{FF2B5EF4-FFF2-40B4-BE49-F238E27FC236}">
                        <a16:creationId xmlns:a16="http://schemas.microsoft.com/office/drawing/2014/main" id="{0FE119F0-D9EA-4935-B735-0ED96E89820B}"/>
                      </a:ext>
                    </a:extLst>
                  </p:cNvPr>
                  <p:cNvSpPr/>
                  <p:nvPr/>
                </p:nvSpPr>
                <p:spPr>
                  <a:xfrm>
                    <a:off x="9200208" y="4714875"/>
                    <a:ext cx="1205855" cy="637635"/>
                  </a:xfrm>
                  <a:prstGeom prst="ellipse">
                    <a:avLst/>
                  </a:prstGeom>
                  <a:solidFill>
                    <a:srgbClr val="ED7D31">
                      <a:lumMod val="50000"/>
                    </a:srgbClr>
                  </a:solidFill>
                  <a:ln w="12700" cap="flat" cmpd="sng" algn="ctr">
                    <a:solidFill>
                      <a:srgbClr val="ED7D31">
                        <a:lumMod val="75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70" name="楕円 569">
                    <a:extLst>
                      <a:ext uri="{FF2B5EF4-FFF2-40B4-BE49-F238E27FC236}">
                        <a16:creationId xmlns:a16="http://schemas.microsoft.com/office/drawing/2014/main" id="{0A57EF2D-FFD8-443A-A6D3-E3A42A9D5A40}"/>
                      </a:ext>
                    </a:extLst>
                  </p:cNvPr>
                  <p:cNvSpPr/>
                  <p:nvPr/>
                </p:nvSpPr>
                <p:spPr>
                  <a:xfrm>
                    <a:off x="9204557" y="4716148"/>
                    <a:ext cx="1151115" cy="586274"/>
                  </a:xfrm>
                  <a:prstGeom prst="ellipse">
                    <a:avLst/>
                  </a:prstGeom>
                  <a:solidFill>
                    <a:srgbClr val="ED7D31">
                      <a:lumMod val="60000"/>
                      <a:lumOff val="40000"/>
                    </a:srgbClr>
                  </a:solidFill>
                  <a:ln w="12700" cap="flat" cmpd="sng" algn="ctr">
                    <a:solidFill>
                      <a:srgbClr val="ED7D31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71" name="楕円 570">
                    <a:extLst>
                      <a:ext uri="{FF2B5EF4-FFF2-40B4-BE49-F238E27FC236}">
                        <a16:creationId xmlns:a16="http://schemas.microsoft.com/office/drawing/2014/main" id="{9B3BA44A-B899-47B3-82EA-669CABD7ED8F}"/>
                      </a:ext>
                    </a:extLst>
                  </p:cNvPr>
                  <p:cNvSpPr/>
                  <p:nvPr/>
                </p:nvSpPr>
                <p:spPr>
                  <a:xfrm>
                    <a:off x="9222229" y="4696606"/>
                    <a:ext cx="1167165" cy="569643"/>
                  </a:xfrm>
                  <a:prstGeom prst="ellipse">
                    <a:avLst/>
                  </a:prstGeom>
                  <a:pattFill prst="dkUpDiag">
                    <a:fgClr>
                      <a:srgbClr val="ED7D31">
                        <a:lumMod val="60000"/>
                        <a:lumOff val="40000"/>
                      </a:srgbClr>
                    </a:fgClr>
                    <a:bgClr>
                      <a:srgbClr val="CC6600"/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565" name="楕円 519">
                  <a:extLst>
                    <a:ext uri="{FF2B5EF4-FFF2-40B4-BE49-F238E27FC236}">
                      <a16:creationId xmlns:a16="http://schemas.microsoft.com/office/drawing/2014/main" id="{7C72C347-FA19-470E-91E4-72BD698D8B19}"/>
                    </a:ext>
                  </a:extLst>
                </p:cNvPr>
                <p:cNvSpPr/>
                <p:nvPr/>
              </p:nvSpPr>
              <p:spPr>
                <a:xfrm>
                  <a:off x="9294027" y="4907204"/>
                  <a:ext cx="1001277" cy="338254"/>
                </a:xfrm>
                <a:custGeom>
                  <a:avLst/>
                  <a:gdLst>
                    <a:gd name="connsiteX0" fmla="*/ 0 w 998096"/>
                    <a:gd name="connsiteY0" fmla="*/ 176271 h 352541"/>
                    <a:gd name="connsiteX1" fmla="*/ 499048 w 998096"/>
                    <a:gd name="connsiteY1" fmla="*/ 0 h 352541"/>
                    <a:gd name="connsiteX2" fmla="*/ 998096 w 998096"/>
                    <a:gd name="connsiteY2" fmla="*/ 176271 h 352541"/>
                    <a:gd name="connsiteX3" fmla="*/ 499048 w 998096"/>
                    <a:gd name="connsiteY3" fmla="*/ 352542 h 352541"/>
                    <a:gd name="connsiteX4" fmla="*/ 0 w 998096"/>
                    <a:gd name="connsiteY4" fmla="*/ 176271 h 352541"/>
                    <a:gd name="connsiteX0" fmla="*/ 4128 w 1002521"/>
                    <a:gd name="connsiteY0" fmla="*/ 185796 h 362067"/>
                    <a:gd name="connsiteX1" fmla="*/ 746064 w 1002521"/>
                    <a:gd name="connsiteY1" fmla="*/ 0 h 362067"/>
                    <a:gd name="connsiteX2" fmla="*/ 1002224 w 1002521"/>
                    <a:gd name="connsiteY2" fmla="*/ 185796 h 362067"/>
                    <a:gd name="connsiteX3" fmla="*/ 503176 w 1002521"/>
                    <a:gd name="connsiteY3" fmla="*/ 362067 h 362067"/>
                    <a:gd name="connsiteX4" fmla="*/ 4128 w 1002521"/>
                    <a:gd name="connsiteY4" fmla="*/ 185796 h 362067"/>
                    <a:gd name="connsiteX0" fmla="*/ 3181 w 1001277"/>
                    <a:gd name="connsiteY0" fmla="*/ 161983 h 338254"/>
                    <a:gd name="connsiteX1" fmla="*/ 711780 w 1001277"/>
                    <a:gd name="connsiteY1" fmla="*/ 0 h 338254"/>
                    <a:gd name="connsiteX2" fmla="*/ 1001277 w 1001277"/>
                    <a:gd name="connsiteY2" fmla="*/ 161983 h 338254"/>
                    <a:gd name="connsiteX3" fmla="*/ 502229 w 1001277"/>
                    <a:gd name="connsiteY3" fmla="*/ 338254 h 338254"/>
                    <a:gd name="connsiteX4" fmla="*/ 3181 w 1001277"/>
                    <a:gd name="connsiteY4" fmla="*/ 161983 h 338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01277" h="338254">
                      <a:moveTo>
                        <a:pt x="3181" y="161983"/>
                      </a:moveTo>
                      <a:cubicBezTo>
                        <a:pt x="38106" y="105607"/>
                        <a:pt x="436163" y="0"/>
                        <a:pt x="711780" y="0"/>
                      </a:cubicBezTo>
                      <a:cubicBezTo>
                        <a:pt x="987397" y="0"/>
                        <a:pt x="1001277" y="64631"/>
                        <a:pt x="1001277" y="161983"/>
                      </a:cubicBezTo>
                      <a:cubicBezTo>
                        <a:pt x="1001277" y="259335"/>
                        <a:pt x="777846" y="338254"/>
                        <a:pt x="502229" y="338254"/>
                      </a:cubicBezTo>
                      <a:cubicBezTo>
                        <a:pt x="226612" y="338254"/>
                        <a:pt x="-31744" y="218359"/>
                        <a:pt x="3181" y="161983"/>
                      </a:cubicBezTo>
                      <a:close/>
                    </a:path>
                  </a:pathLst>
                </a:custGeom>
                <a:pattFill prst="ltUpDiag">
                  <a:fgClr>
                    <a:srgbClr val="ED7D31">
                      <a:lumMod val="60000"/>
                      <a:lumOff val="40000"/>
                    </a:srgbClr>
                  </a:fgClr>
                  <a:bgClr>
                    <a:srgbClr val="ED7D31">
                      <a:lumMod val="75000"/>
                    </a:srgb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66" name="楕円 10">
                  <a:extLst>
                    <a:ext uri="{FF2B5EF4-FFF2-40B4-BE49-F238E27FC236}">
                      <a16:creationId xmlns:a16="http://schemas.microsoft.com/office/drawing/2014/main" id="{5E5D039F-3123-4DF7-8926-AE4B98393203}"/>
                    </a:ext>
                  </a:extLst>
                </p:cNvPr>
                <p:cNvSpPr/>
                <p:nvPr/>
              </p:nvSpPr>
              <p:spPr>
                <a:xfrm>
                  <a:off x="9281295" y="4814864"/>
                  <a:ext cx="836705" cy="196397"/>
                </a:xfrm>
                <a:custGeom>
                  <a:avLst/>
                  <a:gdLst>
                    <a:gd name="connsiteX0" fmla="*/ 0 w 500063"/>
                    <a:gd name="connsiteY0" fmla="*/ 33086 h 66171"/>
                    <a:gd name="connsiteX1" fmla="*/ 250032 w 500063"/>
                    <a:gd name="connsiteY1" fmla="*/ 0 h 66171"/>
                    <a:gd name="connsiteX2" fmla="*/ 500064 w 500063"/>
                    <a:gd name="connsiteY2" fmla="*/ 33086 h 66171"/>
                    <a:gd name="connsiteX3" fmla="*/ 250032 w 500063"/>
                    <a:gd name="connsiteY3" fmla="*/ 66172 h 66171"/>
                    <a:gd name="connsiteX4" fmla="*/ 0 w 500063"/>
                    <a:gd name="connsiteY4" fmla="*/ 33086 h 66171"/>
                    <a:gd name="connsiteX0" fmla="*/ 0 w 516733"/>
                    <a:gd name="connsiteY0" fmla="*/ 137813 h 140884"/>
                    <a:gd name="connsiteX1" fmla="*/ 266701 w 516733"/>
                    <a:gd name="connsiteY1" fmla="*/ 4714 h 140884"/>
                    <a:gd name="connsiteX2" fmla="*/ 516733 w 516733"/>
                    <a:gd name="connsiteY2" fmla="*/ 37800 h 140884"/>
                    <a:gd name="connsiteX3" fmla="*/ 266701 w 516733"/>
                    <a:gd name="connsiteY3" fmla="*/ 70886 h 140884"/>
                    <a:gd name="connsiteX4" fmla="*/ 0 w 516733"/>
                    <a:gd name="connsiteY4" fmla="*/ 137813 h 140884"/>
                    <a:gd name="connsiteX0" fmla="*/ 105 w 516838"/>
                    <a:gd name="connsiteY0" fmla="*/ 157734 h 159858"/>
                    <a:gd name="connsiteX1" fmla="*/ 297762 w 516838"/>
                    <a:gd name="connsiteY1" fmla="*/ 3203 h 159858"/>
                    <a:gd name="connsiteX2" fmla="*/ 516838 w 516838"/>
                    <a:gd name="connsiteY2" fmla="*/ 57721 h 159858"/>
                    <a:gd name="connsiteX3" fmla="*/ 266806 w 516838"/>
                    <a:gd name="connsiteY3" fmla="*/ 90807 h 159858"/>
                    <a:gd name="connsiteX4" fmla="*/ 105 w 516838"/>
                    <a:gd name="connsiteY4" fmla="*/ 157734 h 159858"/>
                    <a:gd name="connsiteX0" fmla="*/ 133 w 759753"/>
                    <a:gd name="connsiteY0" fmla="*/ 158807 h 160974"/>
                    <a:gd name="connsiteX1" fmla="*/ 297790 w 759753"/>
                    <a:gd name="connsiteY1" fmla="*/ 4276 h 160974"/>
                    <a:gd name="connsiteX2" fmla="*/ 759753 w 759753"/>
                    <a:gd name="connsiteY2" fmla="*/ 49269 h 160974"/>
                    <a:gd name="connsiteX3" fmla="*/ 266834 w 759753"/>
                    <a:gd name="connsiteY3" fmla="*/ 91880 h 160974"/>
                    <a:gd name="connsiteX4" fmla="*/ 133 w 759753"/>
                    <a:gd name="connsiteY4" fmla="*/ 158807 h 160974"/>
                    <a:gd name="connsiteX0" fmla="*/ 133 w 759753"/>
                    <a:gd name="connsiteY0" fmla="*/ 165056 h 167223"/>
                    <a:gd name="connsiteX1" fmla="*/ 297790 w 759753"/>
                    <a:gd name="connsiteY1" fmla="*/ 10525 h 167223"/>
                    <a:gd name="connsiteX2" fmla="*/ 759753 w 759753"/>
                    <a:gd name="connsiteY2" fmla="*/ 55518 h 167223"/>
                    <a:gd name="connsiteX3" fmla="*/ 266834 w 759753"/>
                    <a:gd name="connsiteY3" fmla="*/ 98129 h 167223"/>
                    <a:gd name="connsiteX4" fmla="*/ 133 w 759753"/>
                    <a:gd name="connsiteY4" fmla="*/ 165056 h 167223"/>
                    <a:gd name="connsiteX0" fmla="*/ 113 w 790689"/>
                    <a:gd name="connsiteY0" fmla="*/ 189073 h 190712"/>
                    <a:gd name="connsiteX1" fmla="*/ 328726 w 790689"/>
                    <a:gd name="connsiteY1" fmla="*/ 5967 h 190712"/>
                    <a:gd name="connsiteX2" fmla="*/ 790689 w 790689"/>
                    <a:gd name="connsiteY2" fmla="*/ 50960 h 190712"/>
                    <a:gd name="connsiteX3" fmla="*/ 297770 w 790689"/>
                    <a:gd name="connsiteY3" fmla="*/ 93571 h 190712"/>
                    <a:gd name="connsiteX4" fmla="*/ 113 w 790689"/>
                    <a:gd name="connsiteY4" fmla="*/ 189073 h 190712"/>
                    <a:gd name="connsiteX0" fmla="*/ 4507 w 795083"/>
                    <a:gd name="connsiteY0" fmla="*/ 189073 h 191202"/>
                    <a:gd name="connsiteX1" fmla="*/ 333120 w 795083"/>
                    <a:gd name="connsiteY1" fmla="*/ 5967 h 191202"/>
                    <a:gd name="connsiteX2" fmla="*/ 795083 w 795083"/>
                    <a:gd name="connsiteY2" fmla="*/ 50960 h 191202"/>
                    <a:gd name="connsiteX3" fmla="*/ 302164 w 795083"/>
                    <a:gd name="connsiteY3" fmla="*/ 93571 h 191202"/>
                    <a:gd name="connsiteX4" fmla="*/ 4507 w 795083"/>
                    <a:gd name="connsiteY4" fmla="*/ 189073 h 191202"/>
                    <a:gd name="connsiteX0" fmla="*/ 7481 w 798057"/>
                    <a:gd name="connsiteY0" fmla="*/ 196505 h 198634"/>
                    <a:gd name="connsiteX1" fmla="*/ 336094 w 798057"/>
                    <a:gd name="connsiteY1" fmla="*/ 13399 h 198634"/>
                    <a:gd name="connsiteX2" fmla="*/ 798057 w 798057"/>
                    <a:gd name="connsiteY2" fmla="*/ 58392 h 198634"/>
                    <a:gd name="connsiteX3" fmla="*/ 305138 w 798057"/>
                    <a:gd name="connsiteY3" fmla="*/ 101003 h 198634"/>
                    <a:gd name="connsiteX4" fmla="*/ 7481 w 798057"/>
                    <a:gd name="connsiteY4" fmla="*/ 196505 h 198634"/>
                    <a:gd name="connsiteX0" fmla="*/ 4612 w 833288"/>
                    <a:gd name="connsiteY0" fmla="*/ 189436 h 191573"/>
                    <a:gd name="connsiteX1" fmla="*/ 333225 w 833288"/>
                    <a:gd name="connsiteY1" fmla="*/ 6330 h 191573"/>
                    <a:gd name="connsiteX2" fmla="*/ 833288 w 833288"/>
                    <a:gd name="connsiteY2" fmla="*/ 48941 h 191573"/>
                    <a:gd name="connsiteX3" fmla="*/ 302269 w 833288"/>
                    <a:gd name="connsiteY3" fmla="*/ 93934 h 191573"/>
                    <a:gd name="connsiteX4" fmla="*/ 4612 w 833288"/>
                    <a:gd name="connsiteY4" fmla="*/ 189436 h 191573"/>
                    <a:gd name="connsiteX0" fmla="*/ 4612 w 833333"/>
                    <a:gd name="connsiteY0" fmla="*/ 191248 h 193385"/>
                    <a:gd name="connsiteX1" fmla="*/ 333225 w 833333"/>
                    <a:gd name="connsiteY1" fmla="*/ 8142 h 193385"/>
                    <a:gd name="connsiteX2" fmla="*/ 833288 w 833333"/>
                    <a:gd name="connsiteY2" fmla="*/ 50753 h 193385"/>
                    <a:gd name="connsiteX3" fmla="*/ 302269 w 833333"/>
                    <a:gd name="connsiteY3" fmla="*/ 95746 h 193385"/>
                    <a:gd name="connsiteX4" fmla="*/ 4612 w 833333"/>
                    <a:gd name="connsiteY4" fmla="*/ 191248 h 193385"/>
                    <a:gd name="connsiteX0" fmla="*/ 7962 w 836705"/>
                    <a:gd name="connsiteY0" fmla="*/ 194260 h 196397"/>
                    <a:gd name="connsiteX1" fmla="*/ 336575 w 836705"/>
                    <a:gd name="connsiteY1" fmla="*/ 11154 h 196397"/>
                    <a:gd name="connsiteX2" fmla="*/ 836638 w 836705"/>
                    <a:gd name="connsiteY2" fmla="*/ 53765 h 196397"/>
                    <a:gd name="connsiteX3" fmla="*/ 305619 w 836705"/>
                    <a:gd name="connsiteY3" fmla="*/ 98758 h 196397"/>
                    <a:gd name="connsiteX4" fmla="*/ 7962 w 836705"/>
                    <a:gd name="connsiteY4" fmla="*/ 194260 h 1963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36705" h="196397">
                      <a:moveTo>
                        <a:pt x="7962" y="194260"/>
                      </a:moveTo>
                      <a:cubicBezTo>
                        <a:pt x="-32123" y="177278"/>
                        <a:pt x="79399" y="41714"/>
                        <a:pt x="336575" y="11154"/>
                      </a:cubicBezTo>
                      <a:cubicBezTo>
                        <a:pt x="593751" y="-19406"/>
                        <a:pt x="841401" y="18823"/>
                        <a:pt x="836638" y="53765"/>
                      </a:cubicBezTo>
                      <a:cubicBezTo>
                        <a:pt x="831875" y="88707"/>
                        <a:pt x="443732" y="75342"/>
                        <a:pt x="305619" y="98758"/>
                      </a:cubicBezTo>
                      <a:cubicBezTo>
                        <a:pt x="167506" y="122174"/>
                        <a:pt x="48047" y="211242"/>
                        <a:pt x="7962" y="194260"/>
                      </a:cubicBezTo>
                      <a:close/>
                    </a:path>
                  </a:pathLst>
                </a:cu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67" name="楕円 566">
                  <a:extLst>
                    <a:ext uri="{FF2B5EF4-FFF2-40B4-BE49-F238E27FC236}">
                      <a16:creationId xmlns:a16="http://schemas.microsoft.com/office/drawing/2014/main" id="{014E0C1D-971C-419E-9FAE-B6BD75DB5A82}"/>
                    </a:ext>
                  </a:extLst>
                </p:cNvPr>
                <p:cNvSpPr/>
                <p:nvPr/>
              </p:nvSpPr>
              <p:spPr>
                <a:xfrm>
                  <a:off x="9534091" y="5143499"/>
                  <a:ext cx="538598" cy="60419"/>
                </a:xfrm>
                <a:prstGeom prst="ellipse">
                  <a:avLst/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555" name="グループ化 554">
                <a:extLst>
                  <a:ext uri="{FF2B5EF4-FFF2-40B4-BE49-F238E27FC236}">
                    <a16:creationId xmlns:a16="http://schemas.microsoft.com/office/drawing/2014/main" id="{FEE43452-54B5-479F-A3B1-04D8B01A2499}"/>
                  </a:ext>
                </a:extLst>
              </p:cNvPr>
              <p:cNvGrpSpPr/>
              <p:nvPr/>
            </p:nvGrpSpPr>
            <p:grpSpPr>
              <a:xfrm>
                <a:off x="926782" y="1986132"/>
                <a:ext cx="1123440" cy="538969"/>
                <a:chOff x="9200208" y="4776279"/>
                <a:chExt cx="1205855" cy="578508"/>
              </a:xfrm>
            </p:grpSpPr>
            <p:grpSp>
              <p:nvGrpSpPr>
                <p:cNvPr id="556" name="グループ化 555">
                  <a:extLst>
                    <a:ext uri="{FF2B5EF4-FFF2-40B4-BE49-F238E27FC236}">
                      <a16:creationId xmlns:a16="http://schemas.microsoft.com/office/drawing/2014/main" id="{694563F8-CF0D-4F5D-901B-4F223D4B2933}"/>
                    </a:ext>
                  </a:extLst>
                </p:cNvPr>
                <p:cNvGrpSpPr/>
                <p:nvPr/>
              </p:nvGrpSpPr>
              <p:grpSpPr>
                <a:xfrm>
                  <a:off x="9200208" y="4776279"/>
                  <a:ext cx="1205855" cy="578508"/>
                  <a:chOff x="9200208" y="4696606"/>
                  <a:chExt cx="1205855" cy="658183"/>
                </a:xfrm>
              </p:grpSpPr>
              <p:sp>
                <p:nvSpPr>
                  <p:cNvPr id="560" name="フリーフォーム: 図形 559">
                    <a:extLst>
                      <a:ext uri="{FF2B5EF4-FFF2-40B4-BE49-F238E27FC236}">
                        <a16:creationId xmlns:a16="http://schemas.microsoft.com/office/drawing/2014/main" id="{DDB4917B-CA66-483E-8354-5CC034CB8C15}"/>
                      </a:ext>
                    </a:extLst>
                  </p:cNvPr>
                  <p:cNvSpPr/>
                  <p:nvPr/>
                </p:nvSpPr>
                <p:spPr>
                  <a:xfrm>
                    <a:off x="9224962" y="4714875"/>
                    <a:ext cx="1159993" cy="639914"/>
                  </a:xfrm>
                  <a:custGeom>
                    <a:avLst/>
                    <a:gdLst>
                      <a:gd name="connsiteX0" fmla="*/ 788737 w 1577713"/>
                      <a:gd name="connsiteY0" fmla="*/ 0 h 938621"/>
                      <a:gd name="connsiteX1" fmla="*/ 1577474 w 1577713"/>
                      <a:gd name="connsiteY1" fmla="*/ 439148 h 938621"/>
                      <a:gd name="connsiteX2" fmla="*/ 1572133 w 1577713"/>
                      <a:gd name="connsiteY2" fmla="*/ 468651 h 938621"/>
                      <a:gd name="connsiteX3" fmla="*/ 1577713 w 1577713"/>
                      <a:gd name="connsiteY3" fmla="*/ 499473 h 938621"/>
                      <a:gd name="connsiteX4" fmla="*/ 788976 w 1577713"/>
                      <a:gd name="connsiteY4" fmla="*/ 938621 h 938621"/>
                      <a:gd name="connsiteX5" fmla="*/ 239 w 1577713"/>
                      <a:gd name="connsiteY5" fmla="*/ 499473 h 938621"/>
                      <a:gd name="connsiteX6" fmla="*/ 5581 w 1577713"/>
                      <a:gd name="connsiteY6" fmla="*/ 469971 h 938621"/>
                      <a:gd name="connsiteX7" fmla="*/ 0 w 1577713"/>
                      <a:gd name="connsiteY7" fmla="*/ 439148 h 938621"/>
                      <a:gd name="connsiteX8" fmla="*/ 788737 w 1577713"/>
                      <a:gd name="connsiteY8" fmla="*/ 0 h 938621"/>
                      <a:gd name="connsiteX0" fmla="*/ 788737 w 1577713"/>
                      <a:gd name="connsiteY0" fmla="*/ 0 h 938621"/>
                      <a:gd name="connsiteX1" fmla="*/ 1577474 w 1577713"/>
                      <a:gd name="connsiteY1" fmla="*/ 439148 h 938621"/>
                      <a:gd name="connsiteX2" fmla="*/ 1572133 w 1577713"/>
                      <a:gd name="connsiteY2" fmla="*/ 468651 h 938621"/>
                      <a:gd name="connsiteX3" fmla="*/ 1577713 w 1577713"/>
                      <a:gd name="connsiteY3" fmla="*/ 499473 h 938621"/>
                      <a:gd name="connsiteX4" fmla="*/ 788976 w 1577713"/>
                      <a:gd name="connsiteY4" fmla="*/ 938621 h 938621"/>
                      <a:gd name="connsiteX5" fmla="*/ 239 w 1577713"/>
                      <a:gd name="connsiteY5" fmla="*/ 499473 h 938621"/>
                      <a:gd name="connsiteX6" fmla="*/ 0 w 1577713"/>
                      <a:gd name="connsiteY6" fmla="*/ 439148 h 938621"/>
                      <a:gd name="connsiteX7" fmla="*/ 788737 w 1577713"/>
                      <a:gd name="connsiteY7" fmla="*/ 0 h 938621"/>
                      <a:gd name="connsiteX0" fmla="*/ 788737 w 1577713"/>
                      <a:gd name="connsiteY0" fmla="*/ 0 h 938621"/>
                      <a:gd name="connsiteX1" fmla="*/ 1577474 w 1577713"/>
                      <a:gd name="connsiteY1" fmla="*/ 439148 h 938621"/>
                      <a:gd name="connsiteX2" fmla="*/ 1577713 w 1577713"/>
                      <a:gd name="connsiteY2" fmla="*/ 499473 h 938621"/>
                      <a:gd name="connsiteX3" fmla="*/ 788976 w 1577713"/>
                      <a:gd name="connsiteY3" fmla="*/ 938621 h 938621"/>
                      <a:gd name="connsiteX4" fmla="*/ 239 w 1577713"/>
                      <a:gd name="connsiteY4" fmla="*/ 499473 h 938621"/>
                      <a:gd name="connsiteX5" fmla="*/ 0 w 1577713"/>
                      <a:gd name="connsiteY5" fmla="*/ 439148 h 938621"/>
                      <a:gd name="connsiteX6" fmla="*/ 788737 w 1577713"/>
                      <a:gd name="connsiteY6" fmla="*/ 0 h 93862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577713" h="938621">
                        <a:moveTo>
                          <a:pt x="788737" y="0"/>
                        </a:moveTo>
                        <a:cubicBezTo>
                          <a:pt x="1224344" y="0"/>
                          <a:pt x="1577474" y="196613"/>
                          <a:pt x="1577474" y="439148"/>
                        </a:cubicBezTo>
                        <a:cubicBezTo>
                          <a:pt x="1577554" y="459256"/>
                          <a:pt x="1577633" y="479365"/>
                          <a:pt x="1577713" y="499473"/>
                        </a:cubicBezTo>
                        <a:cubicBezTo>
                          <a:pt x="1577713" y="742008"/>
                          <a:pt x="1224583" y="938621"/>
                          <a:pt x="788976" y="938621"/>
                        </a:cubicBezTo>
                        <a:cubicBezTo>
                          <a:pt x="353369" y="938621"/>
                          <a:pt x="239" y="742008"/>
                          <a:pt x="239" y="499473"/>
                        </a:cubicBezTo>
                        <a:cubicBezTo>
                          <a:pt x="159" y="479365"/>
                          <a:pt x="80" y="459256"/>
                          <a:pt x="0" y="439148"/>
                        </a:cubicBezTo>
                        <a:cubicBezTo>
                          <a:pt x="0" y="196613"/>
                          <a:pt x="353130" y="0"/>
                          <a:pt x="788737" y="0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75000"/>
                    </a:srgbClr>
                  </a:solidFill>
                  <a:ln w="12700" cap="flat" cmpd="sng" algn="ctr">
                    <a:solidFill>
                      <a:srgbClr val="ED7D31">
                        <a:lumMod val="75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61" name="楕円 560">
                    <a:extLst>
                      <a:ext uri="{FF2B5EF4-FFF2-40B4-BE49-F238E27FC236}">
                        <a16:creationId xmlns:a16="http://schemas.microsoft.com/office/drawing/2014/main" id="{3150C541-0A69-4EEE-A374-FB35FAC20386}"/>
                      </a:ext>
                    </a:extLst>
                  </p:cNvPr>
                  <p:cNvSpPr/>
                  <p:nvPr/>
                </p:nvSpPr>
                <p:spPr>
                  <a:xfrm>
                    <a:off x="9200208" y="4714875"/>
                    <a:ext cx="1205855" cy="637635"/>
                  </a:xfrm>
                  <a:prstGeom prst="ellipse">
                    <a:avLst/>
                  </a:prstGeom>
                  <a:solidFill>
                    <a:srgbClr val="ED7D31">
                      <a:lumMod val="50000"/>
                    </a:srgbClr>
                  </a:solidFill>
                  <a:ln w="12700" cap="flat" cmpd="sng" algn="ctr">
                    <a:solidFill>
                      <a:srgbClr val="ED7D31">
                        <a:lumMod val="75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62" name="楕円 561">
                    <a:extLst>
                      <a:ext uri="{FF2B5EF4-FFF2-40B4-BE49-F238E27FC236}">
                        <a16:creationId xmlns:a16="http://schemas.microsoft.com/office/drawing/2014/main" id="{ACC3848B-60EA-4E10-96A2-2C959F73265B}"/>
                      </a:ext>
                    </a:extLst>
                  </p:cNvPr>
                  <p:cNvSpPr/>
                  <p:nvPr/>
                </p:nvSpPr>
                <p:spPr>
                  <a:xfrm>
                    <a:off x="9204557" y="4716148"/>
                    <a:ext cx="1151115" cy="586274"/>
                  </a:xfrm>
                  <a:prstGeom prst="ellipse">
                    <a:avLst/>
                  </a:prstGeom>
                  <a:solidFill>
                    <a:srgbClr val="ED7D31">
                      <a:lumMod val="60000"/>
                      <a:lumOff val="40000"/>
                    </a:srgbClr>
                  </a:solidFill>
                  <a:ln w="12700" cap="flat" cmpd="sng" algn="ctr">
                    <a:solidFill>
                      <a:srgbClr val="ED7D31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63" name="楕円 562">
                    <a:extLst>
                      <a:ext uri="{FF2B5EF4-FFF2-40B4-BE49-F238E27FC236}">
                        <a16:creationId xmlns:a16="http://schemas.microsoft.com/office/drawing/2014/main" id="{3A27DADB-1A77-458C-AC93-ABFABC5D74D5}"/>
                      </a:ext>
                    </a:extLst>
                  </p:cNvPr>
                  <p:cNvSpPr/>
                  <p:nvPr/>
                </p:nvSpPr>
                <p:spPr>
                  <a:xfrm>
                    <a:off x="9222229" y="4696606"/>
                    <a:ext cx="1167165" cy="569643"/>
                  </a:xfrm>
                  <a:prstGeom prst="ellipse">
                    <a:avLst/>
                  </a:prstGeom>
                  <a:pattFill prst="dkUpDiag">
                    <a:fgClr>
                      <a:srgbClr val="ED7D31">
                        <a:lumMod val="60000"/>
                        <a:lumOff val="40000"/>
                      </a:srgbClr>
                    </a:fgClr>
                    <a:bgClr>
                      <a:srgbClr val="CC6600"/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557" name="楕円 519">
                  <a:extLst>
                    <a:ext uri="{FF2B5EF4-FFF2-40B4-BE49-F238E27FC236}">
                      <a16:creationId xmlns:a16="http://schemas.microsoft.com/office/drawing/2014/main" id="{8521EAC6-E907-4367-B49A-34AAF4918279}"/>
                    </a:ext>
                  </a:extLst>
                </p:cNvPr>
                <p:cNvSpPr/>
                <p:nvPr/>
              </p:nvSpPr>
              <p:spPr>
                <a:xfrm>
                  <a:off x="9294027" y="4907204"/>
                  <a:ext cx="1001277" cy="338254"/>
                </a:xfrm>
                <a:custGeom>
                  <a:avLst/>
                  <a:gdLst>
                    <a:gd name="connsiteX0" fmla="*/ 0 w 998096"/>
                    <a:gd name="connsiteY0" fmla="*/ 176271 h 352541"/>
                    <a:gd name="connsiteX1" fmla="*/ 499048 w 998096"/>
                    <a:gd name="connsiteY1" fmla="*/ 0 h 352541"/>
                    <a:gd name="connsiteX2" fmla="*/ 998096 w 998096"/>
                    <a:gd name="connsiteY2" fmla="*/ 176271 h 352541"/>
                    <a:gd name="connsiteX3" fmla="*/ 499048 w 998096"/>
                    <a:gd name="connsiteY3" fmla="*/ 352542 h 352541"/>
                    <a:gd name="connsiteX4" fmla="*/ 0 w 998096"/>
                    <a:gd name="connsiteY4" fmla="*/ 176271 h 352541"/>
                    <a:gd name="connsiteX0" fmla="*/ 4128 w 1002521"/>
                    <a:gd name="connsiteY0" fmla="*/ 185796 h 362067"/>
                    <a:gd name="connsiteX1" fmla="*/ 746064 w 1002521"/>
                    <a:gd name="connsiteY1" fmla="*/ 0 h 362067"/>
                    <a:gd name="connsiteX2" fmla="*/ 1002224 w 1002521"/>
                    <a:gd name="connsiteY2" fmla="*/ 185796 h 362067"/>
                    <a:gd name="connsiteX3" fmla="*/ 503176 w 1002521"/>
                    <a:gd name="connsiteY3" fmla="*/ 362067 h 362067"/>
                    <a:gd name="connsiteX4" fmla="*/ 4128 w 1002521"/>
                    <a:gd name="connsiteY4" fmla="*/ 185796 h 362067"/>
                    <a:gd name="connsiteX0" fmla="*/ 3181 w 1001277"/>
                    <a:gd name="connsiteY0" fmla="*/ 161983 h 338254"/>
                    <a:gd name="connsiteX1" fmla="*/ 711780 w 1001277"/>
                    <a:gd name="connsiteY1" fmla="*/ 0 h 338254"/>
                    <a:gd name="connsiteX2" fmla="*/ 1001277 w 1001277"/>
                    <a:gd name="connsiteY2" fmla="*/ 161983 h 338254"/>
                    <a:gd name="connsiteX3" fmla="*/ 502229 w 1001277"/>
                    <a:gd name="connsiteY3" fmla="*/ 338254 h 338254"/>
                    <a:gd name="connsiteX4" fmla="*/ 3181 w 1001277"/>
                    <a:gd name="connsiteY4" fmla="*/ 161983 h 338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01277" h="338254">
                      <a:moveTo>
                        <a:pt x="3181" y="161983"/>
                      </a:moveTo>
                      <a:cubicBezTo>
                        <a:pt x="38106" y="105607"/>
                        <a:pt x="436163" y="0"/>
                        <a:pt x="711780" y="0"/>
                      </a:cubicBezTo>
                      <a:cubicBezTo>
                        <a:pt x="987397" y="0"/>
                        <a:pt x="1001277" y="64631"/>
                        <a:pt x="1001277" y="161983"/>
                      </a:cubicBezTo>
                      <a:cubicBezTo>
                        <a:pt x="1001277" y="259335"/>
                        <a:pt x="777846" y="338254"/>
                        <a:pt x="502229" y="338254"/>
                      </a:cubicBezTo>
                      <a:cubicBezTo>
                        <a:pt x="226612" y="338254"/>
                        <a:pt x="-31744" y="218359"/>
                        <a:pt x="3181" y="161983"/>
                      </a:cubicBezTo>
                      <a:close/>
                    </a:path>
                  </a:pathLst>
                </a:custGeom>
                <a:pattFill prst="ltUpDiag">
                  <a:fgClr>
                    <a:srgbClr val="ED7D31">
                      <a:lumMod val="60000"/>
                      <a:lumOff val="40000"/>
                    </a:srgbClr>
                  </a:fgClr>
                  <a:bgClr>
                    <a:srgbClr val="ED7D31">
                      <a:lumMod val="75000"/>
                    </a:srgb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58" name="楕円 10">
                  <a:extLst>
                    <a:ext uri="{FF2B5EF4-FFF2-40B4-BE49-F238E27FC236}">
                      <a16:creationId xmlns:a16="http://schemas.microsoft.com/office/drawing/2014/main" id="{7B6C9378-126E-4445-8EB3-7A7CDEFCF672}"/>
                    </a:ext>
                  </a:extLst>
                </p:cNvPr>
                <p:cNvSpPr/>
                <p:nvPr/>
              </p:nvSpPr>
              <p:spPr>
                <a:xfrm>
                  <a:off x="9281295" y="4814864"/>
                  <a:ext cx="836705" cy="196397"/>
                </a:xfrm>
                <a:custGeom>
                  <a:avLst/>
                  <a:gdLst>
                    <a:gd name="connsiteX0" fmla="*/ 0 w 500063"/>
                    <a:gd name="connsiteY0" fmla="*/ 33086 h 66171"/>
                    <a:gd name="connsiteX1" fmla="*/ 250032 w 500063"/>
                    <a:gd name="connsiteY1" fmla="*/ 0 h 66171"/>
                    <a:gd name="connsiteX2" fmla="*/ 500064 w 500063"/>
                    <a:gd name="connsiteY2" fmla="*/ 33086 h 66171"/>
                    <a:gd name="connsiteX3" fmla="*/ 250032 w 500063"/>
                    <a:gd name="connsiteY3" fmla="*/ 66172 h 66171"/>
                    <a:gd name="connsiteX4" fmla="*/ 0 w 500063"/>
                    <a:gd name="connsiteY4" fmla="*/ 33086 h 66171"/>
                    <a:gd name="connsiteX0" fmla="*/ 0 w 516733"/>
                    <a:gd name="connsiteY0" fmla="*/ 137813 h 140884"/>
                    <a:gd name="connsiteX1" fmla="*/ 266701 w 516733"/>
                    <a:gd name="connsiteY1" fmla="*/ 4714 h 140884"/>
                    <a:gd name="connsiteX2" fmla="*/ 516733 w 516733"/>
                    <a:gd name="connsiteY2" fmla="*/ 37800 h 140884"/>
                    <a:gd name="connsiteX3" fmla="*/ 266701 w 516733"/>
                    <a:gd name="connsiteY3" fmla="*/ 70886 h 140884"/>
                    <a:gd name="connsiteX4" fmla="*/ 0 w 516733"/>
                    <a:gd name="connsiteY4" fmla="*/ 137813 h 140884"/>
                    <a:gd name="connsiteX0" fmla="*/ 105 w 516838"/>
                    <a:gd name="connsiteY0" fmla="*/ 157734 h 159858"/>
                    <a:gd name="connsiteX1" fmla="*/ 297762 w 516838"/>
                    <a:gd name="connsiteY1" fmla="*/ 3203 h 159858"/>
                    <a:gd name="connsiteX2" fmla="*/ 516838 w 516838"/>
                    <a:gd name="connsiteY2" fmla="*/ 57721 h 159858"/>
                    <a:gd name="connsiteX3" fmla="*/ 266806 w 516838"/>
                    <a:gd name="connsiteY3" fmla="*/ 90807 h 159858"/>
                    <a:gd name="connsiteX4" fmla="*/ 105 w 516838"/>
                    <a:gd name="connsiteY4" fmla="*/ 157734 h 159858"/>
                    <a:gd name="connsiteX0" fmla="*/ 133 w 759753"/>
                    <a:gd name="connsiteY0" fmla="*/ 158807 h 160974"/>
                    <a:gd name="connsiteX1" fmla="*/ 297790 w 759753"/>
                    <a:gd name="connsiteY1" fmla="*/ 4276 h 160974"/>
                    <a:gd name="connsiteX2" fmla="*/ 759753 w 759753"/>
                    <a:gd name="connsiteY2" fmla="*/ 49269 h 160974"/>
                    <a:gd name="connsiteX3" fmla="*/ 266834 w 759753"/>
                    <a:gd name="connsiteY3" fmla="*/ 91880 h 160974"/>
                    <a:gd name="connsiteX4" fmla="*/ 133 w 759753"/>
                    <a:gd name="connsiteY4" fmla="*/ 158807 h 160974"/>
                    <a:gd name="connsiteX0" fmla="*/ 133 w 759753"/>
                    <a:gd name="connsiteY0" fmla="*/ 165056 h 167223"/>
                    <a:gd name="connsiteX1" fmla="*/ 297790 w 759753"/>
                    <a:gd name="connsiteY1" fmla="*/ 10525 h 167223"/>
                    <a:gd name="connsiteX2" fmla="*/ 759753 w 759753"/>
                    <a:gd name="connsiteY2" fmla="*/ 55518 h 167223"/>
                    <a:gd name="connsiteX3" fmla="*/ 266834 w 759753"/>
                    <a:gd name="connsiteY3" fmla="*/ 98129 h 167223"/>
                    <a:gd name="connsiteX4" fmla="*/ 133 w 759753"/>
                    <a:gd name="connsiteY4" fmla="*/ 165056 h 167223"/>
                    <a:gd name="connsiteX0" fmla="*/ 113 w 790689"/>
                    <a:gd name="connsiteY0" fmla="*/ 189073 h 190712"/>
                    <a:gd name="connsiteX1" fmla="*/ 328726 w 790689"/>
                    <a:gd name="connsiteY1" fmla="*/ 5967 h 190712"/>
                    <a:gd name="connsiteX2" fmla="*/ 790689 w 790689"/>
                    <a:gd name="connsiteY2" fmla="*/ 50960 h 190712"/>
                    <a:gd name="connsiteX3" fmla="*/ 297770 w 790689"/>
                    <a:gd name="connsiteY3" fmla="*/ 93571 h 190712"/>
                    <a:gd name="connsiteX4" fmla="*/ 113 w 790689"/>
                    <a:gd name="connsiteY4" fmla="*/ 189073 h 190712"/>
                    <a:gd name="connsiteX0" fmla="*/ 4507 w 795083"/>
                    <a:gd name="connsiteY0" fmla="*/ 189073 h 191202"/>
                    <a:gd name="connsiteX1" fmla="*/ 333120 w 795083"/>
                    <a:gd name="connsiteY1" fmla="*/ 5967 h 191202"/>
                    <a:gd name="connsiteX2" fmla="*/ 795083 w 795083"/>
                    <a:gd name="connsiteY2" fmla="*/ 50960 h 191202"/>
                    <a:gd name="connsiteX3" fmla="*/ 302164 w 795083"/>
                    <a:gd name="connsiteY3" fmla="*/ 93571 h 191202"/>
                    <a:gd name="connsiteX4" fmla="*/ 4507 w 795083"/>
                    <a:gd name="connsiteY4" fmla="*/ 189073 h 191202"/>
                    <a:gd name="connsiteX0" fmla="*/ 7481 w 798057"/>
                    <a:gd name="connsiteY0" fmla="*/ 196505 h 198634"/>
                    <a:gd name="connsiteX1" fmla="*/ 336094 w 798057"/>
                    <a:gd name="connsiteY1" fmla="*/ 13399 h 198634"/>
                    <a:gd name="connsiteX2" fmla="*/ 798057 w 798057"/>
                    <a:gd name="connsiteY2" fmla="*/ 58392 h 198634"/>
                    <a:gd name="connsiteX3" fmla="*/ 305138 w 798057"/>
                    <a:gd name="connsiteY3" fmla="*/ 101003 h 198634"/>
                    <a:gd name="connsiteX4" fmla="*/ 7481 w 798057"/>
                    <a:gd name="connsiteY4" fmla="*/ 196505 h 198634"/>
                    <a:gd name="connsiteX0" fmla="*/ 4612 w 833288"/>
                    <a:gd name="connsiteY0" fmla="*/ 189436 h 191573"/>
                    <a:gd name="connsiteX1" fmla="*/ 333225 w 833288"/>
                    <a:gd name="connsiteY1" fmla="*/ 6330 h 191573"/>
                    <a:gd name="connsiteX2" fmla="*/ 833288 w 833288"/>
                    <a:gd name="connsiteY2" fmla="*/ 48941 h 191573"/>
                    <a:gd name="connsiteX3" fmla="*/ 302269 w 833288"/>
                    <a:gd name="connsiteY3" fmla="*/ 93934 h 191573"/>
                    <a:gd name="connsiteX4" fmla="*/ 4612 w 833288"/>
                    <a:gd name="connsiteY4" fmla="*/ 189436 h 191573"/>
                    <a:gd name="connsiteX0" fmla="*/ 4612 w 833333"/>
                    <a:gd name="connsiteY0" fmla="*/ 191248 h 193385"/>
                    <a:gd name="connsiteX1" fmla="*/ 333225 w 833333"/>
                    <a:gd name="connsiteY1" fmla="*/ 8142 h 193385"/>
                    <a:gd name="connsiteX2" fmla="*/ 833288 w 833333"/>
                    <a:gd name="connsiteY2" fmla="*/ 50753 h 193385"/>
                    <a:gd name="connsiteX3" fmla="*/ 302269 w 833333"/>
                    <a:gd name="connsiteY3" fmla="*/ 95746 h 193385"/>
                    <a:gd name="connsiteX4" fmla="*/ 4612 w 833333"/>
                    <a:gd name="connsiteY4" fmla="*/ 191248 h 193385"/>
                    <a:gd name="connsiteX0" fmla="*/ 7962 w 836705"/>
                    <a:gd name="connsiteY0" fmla="*/ 194260 h 196397"/>
                    <a:gd name="connsiteX1" fmla="*/ 336575 w 836705"/>
                    <a:gd name="connsiteY1" fmla="*/ 11154 h 196397"/>
                    <a:gd name="connsiteX2" fmla="*/ 836638 w 836705"/>
                    <a:gd name="connsiteY2" fmla="*/ 53765 h 196397"/>
                    <a:gd name="connsiteX3" fmla="*/ 305619 w 836705"/>
                    <a:gd name="connsiteY3" fmla="*/ 98758 h 196397"/>
                    <a:gd name="connsiteX4" fmla="*/ 7962 w 836705"/>
                    <a:gd name="connsiteY4" fmla="*/ 194260 h 1963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36705" h="196397">
                      <a:moveTo>
                        <a:pt x="7962" y="194260"/>
                      </a:moveTo>
                      <a:cubicBezTo>
                        <a:pt x="-32123" y="177278"/>
                        <a:pt x="79399" y="41714"/>
                        <a:pt x="336575" y="11154"/>
                      </a:cubicBezTo>
                      <a:cubicBezTo>
                        <a:pt x="593751" y="-19406"/>
                        <a:pt x="841401" y="18823"/>
                        <a:pt x="836638" y="53765"/>
                      </a:cubicBezTo>
                      <a:cubicBezTo>
                        <a:pt x="831875" y="88707"/>
                        <a:pt x="443732" y="75342"/>
                        <a:pt x="305619" y="98758"/>
                      </a:cubicBezTo>
                      <a:cubicBezTo>
                        <a:pt x="167506" y="122174"/>
                        <a:pt x="48047" y="211242"/>
                        <a:pt x="7962" y="194260"/>
                      </a:cubicBezTo>
                      <a:close/>
                    </a:path>
                  </a:pathLst>
                </a:cu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59" name="楕円 558">
                  <a:extLst>
                    <a:ext uri="{FF2B5EF4-FFF2-40B4-BE49-F238E27FC236}">
                      <a16:creationId xmlns:a16="http://schemas.microsoft.com/office/drawing/2014/main" id="{C83FC10A-9D4B-4AAF-AF9A-C22681560CD0}"/>
                    </a:ext>
                  </a:extLst>
                </p:cNvPr>
                <p:cNvSpPr/>
                <p:nvPr/>
              </p:nvSpPr>
              <p:spPr>
                <a:xfrm>
                  <a:off x="9534091" y="5143499"/>
                  <a:ext cx="538598" cy="60419"/>
                </a:xfrm>
                <a:prstGeom prst="ellipse">
                  <a:avLst/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  <p:grpSp>
          <p:nvGrpSpPr>
            <p:cNvPr id="546" name="グループ化 545">
              <a:extLst>
                <a:ext uri="{FF2B5EF4-FFF2-40B4-BE49-F238E27FC236}">
                  <a16:creationId xmlns:a16="http://schemas.microsoft.com/office/drawing/2014/main" id="{EB97AF44-D1F3-4760-98C6-133D0508DDA0}"/>
                </a:ext>
              </a:extLst>
            </p:cNvPr>
            <p:cNvGrpSpPr/>
            <p:nvPr/>
          </p:nvGrpSpPr>
          <p:grpSpPr>
            <a:xfrm>
              <a:off x="844781" y="1182124"/>
              <a:ext cx="698010" cy="494372"/>
              <a:chOff x="1204638" y="3784072"/>
              <a:chExt cx="698010" cy="494372"/>
            </a:xfrm>
          </p:grpSpPr>
          <p:sp>
            <p:nvSpPr>
              <p:cNvPr id="551" name="楕円 908">
                <a:extLst>
                  <a:ext uri="{FF2B5EF4-FFF2-40B4-BE49-F238E27FC236}">
                    <a16:creationId xmlns:a16="http://schemas.microsoft.com/office/drawing/2014/main" id="{0D5E80A4-2343-4744-92E6-F8B6A1A5572A}"/>
                  </a:ext>
                </a:extLst>
              </p:cNvPr>
              <p:cNvSpPr/>
              <p:nvPr/>
            </p:nvSpPr>
            <p:spPr>
              <a:xfrm rot="20712607">
                <a:off x="1214436" y="3837435"/>
                <a:ext cx="688212" cy="441009"/>
              </a:xfrm>
              <a:custGeom>
                <a:avLst/>
                <a:gdLst>
                  <a:gd name="connsiteX0" fmla="*/ 0 w 691251"/>
                  <a:gd name="connsiteY0" fmla="*/ 220072 h 440143"/>
                  <a:gd name="connsiteX1" fmla="*/ 345626 w 691251"/>
                  <a:gd name="connsiteY1" fmla="*/ 0 h 440143"/>
                  <a:gd name="connsiteX2" fmla="*/ 691252 w 691251"/>
                  <a:gd name="connsiteY2" fmla="*/ 220072 h 440143"/>
                  <a:gd name="connsiteX3" fmla="*/ 345626 w 691251"/>
                  <a:gd name="connsiteY3" fmla="*/ 440144 h 440143"/>
                  <a:gd name="connsiteX4" fmla="*/ 0 w 691251"/>
                  <a:gd name="connsiteY4" fmla="*/ 220072 h 440143"/>
                  <a:gd name="connsiteX0" fmla="*/ 0 w 681268"/>
                  <a:gd name="connsiteY0" fmla="*/ 164687 h 441804"/>
                  <a:gd name="connsiteX1" fmla="*/ 335642 w 681268"/>
                  <a:gd name="connsiteY1" fmla="*/ 1087 h 441804"/>
                  <a:gd name="connsiteX2" fmla="*/ 681268 w 681268"/>
                  <a:gd name="connsiteY2" fmla="*/ 221159 h 441804"/>
                  <a:gd name="connsiteX3" fmla="*/ 335642 w 681268"/>
                  <a:gd name="connsiteY3" fmla="*/ 441231 h 441804"/>
                  <a:gd name="connsiteX4" fmla="*/ 0 w 681268"/>
                  <a:gd name="connsiteY4" fmla="*/ 164687 h 441804"/>
                  <a:gd name="connsiteX0" fmla="*/ 0 w 688212"/>
                  <a:gd name="connsiteY0" fmla="*/ 163660 h 440222"/>
                  <a:gd name="connsiteX1" fmla="*/ 335642 w 688212"/>
                  <a:gd name="connsiteY1" fmla="*/ 60 h 440222"/>
                  <a:gd name="connsiteX2" fmla="*/ 688212 w 688212"/>
                  <a:gd name="connsiteY2" fmla="*/ 175172 h 440222"/>
                  <a:gd name="connsiteX3" fmla="*/ 335642 w 688212"/>
                  <a:gd name="connsiteY3" fmla="*/ 440204 h 440222"/>
                  <a:gd name="connsiteX4" fmla="*/ 0 w 688212"/>
                  <a:gd name="connsiteY4" fmla="*/ 163660 h 440222"/>
                  <a:gd name="connsiteX0" fmla="*/ 0 w 688212"/>
                  <a:gd name="connsiteY0" fmla="*/ 163660 h 441009"/>
                  <a:gd name="connsiteX1" fmla="*/ 335642 w 688212"/>
                  <a:gd name="connsiteY1" fmla="*/ 60 h 441009"/>
                  <a:gd name="connsiteX2" fmla="*/ 688212 w 688212"/>
                  <a:gd name="connsiteY2" fmla="*/ 175172 h 441009"/>
                  <a:gd name="connsiteX3" fmla="*/ 335642 w 688212"/>
                  <a:gd name="connsiteY3" fmla="*/ 440204 h 441009"/>
                  <a:gd name="connsiteX4" fmla="*/ 0 w 688212"/>
                  <a:gd name="connsiteY4" fmla="*/ 163660 h 4410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88212" h="441009">
                    <a:moveTo>
                      <a:pt x="0" y="163660"/>
                    </a:moveTo>
                    <a:cubicBezTo>
                      <a:pt x="0" y="42118"/>
                      <a:pt x="220940" y="-1859"/>
                      <a:pt x="335642" y="60"/>
                    </a:cubicBezTo>
                    <a:cubicBezTo>
                      <a:pt x="450344" y="1979"/>
                      <a:pt x="688212" y="53630"/>
                      <a:pt x="688212" y="175172"/>
                    </a:cubicBezTo>
                    <a:cubicBezTo>
                      <a:pt x="688212" y="296714"/>
                      <a:pt x="577839" y="453619"/>
                      <a:pt x="335642" y="440204"/>
                    </a:cubicBezTo>
                    <a:cubicBezTo>
                      <a:pt x="93445" y="426789"/>
                      <a:pt x="0" y="285202"/>
                      <a:pt x="0" y="163660"/>
                    </a:cubicBezTo>
                    <a:close/>
                  </a:path>
                </a:pathLst>
              </a:custGeom>
              <a:solidFill>
                <a:srgbClr val="FFC000">
                  <a:lumMod val="20000"/>
                  <a:lumOff val="80000"/>
                </a:srgbClr>
              </a:solidFill>
              <a:ln w="12700" cap="flat" cmpd="sng" algn="ctr">
                <a:solidFill>
                  <a:srgbClr val="FFC000">
                    <a:lumMod val="60000"/>
                    <a:lumOff val="4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52" name="楕円 551">
                <a:extLst>
                  <a:ext uri="{FF2B5EF4-FFF2-40B4-BE49-F238E27FC236}">
                    <a16:creationId xmlns:a16="http://schemas.microsoft.com/office/drawing/2014/main" id="{E724BA82-ECBE-4699-A65E-6A9768D5B919}"/>
                  </a:ext>
                </a:extLst>
              </p:cNvPr>
              <p:cNvSpPr/>
              <p:nvPr/>
            </p:nvSpPr>
            <p:spPr>
              <a:xfrm rot="20712607">
                <a:off x="1204638" y="3784072"/>
                <a:ext cx="691251" cy="440143"/>
              </a:xfrm>
              <a:prstGeom prst="ellipse">
                <a:avLst/>
              </a:prstGeom>
              <a:solidFill>
                <a:srgbClr val="FFC000">
                  <a:lumMod val="20000"/>
                  <a:lumOff val="80000"/>
                </a:srgbClr>
              </a:solidFill>
              <a:ln w="12700" cap="flat" cmpd="sng" algn="ctr">
                <a:solidFill>
                  <a:srgbClr val="FFC000">
                    <a:lumMod val="60000"/>
                    <a:lumOff val="4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53" name="楕円 552">
                <a:extLst>
                  <a:ext uri="{FF2B5EF4-FFF2-40B4-BE49-F238E27FC236}">
                    <a16:creationId xmlns:a16="http://schemas.microsoft.com/office/drawing/2014/main" id="{52CB917F-6793-4CF3-9F3F-29ED6A5197EF}"/>
                  </a:ext>
                </a:extLst>
              </p:cNvPr>
              <p:cNvSpPr/>
              <p:nvPr/>
            </p:nvSpPr>
            <p:spPr>
              <a:xfrm rot="20712607">
                <a:off x="1386528" y="3822589"/>
                <a:ext cx="386673" cy="299230"/>
              </a:xfrm>
              <a:prstGeom prst="ellipse">
                <a:avLst/>
              </a:prstGeom>
              <a:gradFill flip="none" rotWithShape="1">
                <a:gsLst>
                  <a:gs pos="0">
                    <a:srgbClr val="FF6600"/>
                  </a:gs>
                  <a:gs pos="50000">
                    <a:srgbClr val="FFC0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2700" cap="flat" cmpd="sng" algn="ctr">
                <a:solidFill>
                  <a:srgbClr val="ED7D31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547" name="グループ化 546">
              <a:extLst>
                <a:ext uri="{FF2B5EF4-FFF2-40B4-BE49-F238E27FC236}">
                  <a16:creationId xmlns:a16="http://schemas.microsoft.com/office/drawing/2014/main" id="{BD37039C-5F86-4FF9-B081-4C56D687874D}"/>
                </a:ext>
              </a:extLst>
            </p:cNvPr>
            <p:cNvGrpSpPr/>
            <p:nvPr/>
          </p:nvGrpSpPr>
          <p:grpSpPr>
            <a:xfrm>
              <a:off x="1945264" y="1057115"/>
              <a:ext cx="668057" cy="507311"/>
              <a:chOff x="2408268" y="4908430"/>
              <a:chExt cx="2192435" cy="1664898"/>
            </a:xfrm>
          </p:grpSpPr>
          <p:sp>
            <p:nvSpPr>
              <p:cNvPr id="548" name="フリーフォーム: 図形 547">
                <a:extLst>
                  <a:ext uri="{FF2B5EF4-FFF2-40B4-BE49-F238E27FC236}">
                    <a16:creationId xmlns:a16="http://schemas.microsoft.com/office/drawing/2014/main" id="{3AE5CF7B-DFD3-40E4-99D9-289A8B6D15E3}"/>
                  </a:ext>
                </a:extLst>
              </p:cNvPr>
              <p:cNvSpPr/>
              <p:nvPr/>
            </p:nvSpPr>
            <p:spPr>
              <a:xfrm>
                <a:off x="2408724" y="4908430"/>
                <a:ext cx="2191979" cy="1664898"/>
              </a:xfrm>
              <a:custGeom>
                <a:avLst/>
                <a:gdLst>
                  <a:gd name="connsiteX0" fmla="*/ 1095990 w 2191979"/>
                  <a:gd name="connsiteY0" fmla="*/ 0 h 1664898"/>
                  <a:gd name="connsiteX1" fmla="*/ 1331560 w 2191979"/>
                  <a:gd name="connsiteY1" fmla="*/ 148476 h 1664898"/>
                  <a:gd name="connsiteX2" fmla="*/ 1643984 w 2191979"/>
                  <a:gd name="connsiteY2" fmla="*/ 100548 h 1664898"/>
                  <a:gd name="connsiteX3" fmla="*/ 1739581 w 2191979"/>
                  <a:gd name="connsiteY3" fmla="*/ 309788 h 1664898"/>
                  <a:gd name="connsiteX4" fmla="*/ 2045144 w 2191979"/>
                  <a:gd name="connsiteY4" fmla="*/ 375249 h 1664898"/>
                  <a:gd name="connsiteX5" fmla="*/ 1995033 w 2191979"/>
                  <a:gd name="connsiteY5" fmla="*/ 528416 h 1664898"/>
                  <a:gd name="connsiteX6" fmla="*/ 2045144 w 2191979"/>
                  <a:gd name="connsiteY6" fmla="*/ 539151 h 1664898"/>
                  <a:gd name="connsiteX7" fmla="*/ 2018277 w 2191979"/>
                  <a:gd name="connsiteY7" fmla="*/ 621271 h 1664898"/>
                  <a:gd name="connsiteX8" fmla="*/ 2191979 w 2191979"/>
                  <a:gd name="connsiteY8" fmla="*/ 750498 h 1664898"/>
                  <a:gd name="connsiteX9" fmla="*/ 2081824 w 2191979"/>
                  <a:gd name="connsiteY9" fmla="*/ 832449 h 1664898"/>
                  <a:gd name="connsiteX10" fmla="*/ 2191979 w 2191979"/>
                  <a:gd name="connsiteY10" fmla="*/ 914400 h 1664898"/>
                  <a:gd name="connsiteX11" fmla="*/ 2018277 w 2191979"/>
                  <a:gd name="connsiteY11" fmla="*/ 1043627 h 1664898"/>
                  <a:gd name="connsiteX12" fmla="*/ 2045144 w 2191979"/>
                  <a:gd name="connsiteY12" fmla="*/ 1125747 h 1664898"/>
                  <a:gd name="connsiteX13" fmla="*/ 1995033 w 2191979"/>
                  <a:gd name="connsiteY13" fmla="*/ 1136483 h 1664898"/>
                  <a:gd name="connsiteX14" fmla="*/ 2045144 w 2191979"/>
                  <a:gd name="connsiteY14" fmla="*/ 1289649 h 1664898"/>
                  <a:gd name="connsiteX15" fmla="*/ 1739581 w 2191979"/>
                  <a:gd name="connsiteY15" fmla="*/ 1355110 h 1664898"/>
                  <a:gd name="connsiteX16" fmla="*/ 1643984 w 2191979"/>
                  <a:gd name="connsiteY16" fmla="*/ 1564350 h 1664898"/>
                  <a:gd name="connsiteX17" fmla="*/ 1331560 w 2191979"/>
                  <a:gd name="connsiteY17" fmla="*/ 1516422 h 1664898"/>
                  <a:gd name="connsiteX18" fmla="*/ 1095990 w 2191979"/>
                  <a:gd name="connsiteY18" fmla="*/ 1664898 h 1664898"/>
                  <a:gd name="connsiteX19" fmla="*/ 860419 w 2191979"/>
                  <a:gd name="connsiteY19" fmla="*/ 1516422 h 1664898"/>
                  <a:gd name="connsiteX20" fmla="*/ 547995 w 2191979"/>
                  <a:gd name="connsiteY20" fmla="*/ 1564350 h 1664898"/>
                  <a:gd name="connsiteX21" fmla="*/ 452398 w 2191979"/>
                  <a:gd name="connsiteY21" fmla="*/ 1355110 h 1664898"/>
                  <a:gd name="connsiteX22" fmla="*/ 146835 w 2191979"/>
                  <a:gd name="connsiteY22" fmla="*/ 1289649 h 1664898"/>
                  <a:gd name="connsiteX23" fmla="*/ 196946 w 2191979"/>
                  <a:gd name="connsiteY23" fmla="*/ 1136483 h 1664898"/>
                  <a:gd name="connsiteX24" fmla="*/ 146835 w 2191979"/>
                  <a:gd name="connsiteY24" fmla="*/ 1125747 h 1664898"/>
                  <a:gd name="connsiteX25" fmla="*/ 173702 w 2191979"/>
                  <a:gd name="connsiteY25" fmla="*/ 1043627 h 1664898"/>
                  <a:gd name="connsiteX26" fmla="*/ 0 w 2191979"/>
                  <a:gd name="connsiteY26" fmla="*/ 914400 h 1664898"/>
                  <a:gd name="connsiteX27" fmla="*/ 110156 w 2191979"/>
                  <a:gd name="connsiteY27" fmla="*/ 832449 h 1664898"/>
                  <a:gd name="connsiteX28" fmla="*/ 0 w 2191979"/>
                  <a:gd name="connsiteY28" fmla="*/ 750498 h 1664898"/>
                  <a:gd name="connsiteX29" fmla="*/ 173702 w 2191979"/>
                  <a:gd name="connsiteY29" fmla="*/ 621271 h 1664898"/>
                  <a:gd name="connsiteX30" fmla="*/ 146835 w 2191979"/>
                  <a:gd name="connsiteY30" fmla="*/ 539151 h 1664898"/>
                  <a:gd name="connsiteX31" fmla="*/ 196946 w 2191979"/>
                  <a:gd name="connsiteY31" fmla="*/ 528416 h 1664898"/>
                  <a:gd name="connsiteX32" fmla="*/ 146835 w 2191979"/>
                  <a:gd name="connsiteY32" fmla="*/ 375249 h 1664898"/>
                  <a:gd name="connsiteX33" fmla="*/ 452398 w 2191979"/>
                  <a:gd name="connsiteY33" fmla="*/ 309788 h 1664898"/>
                  <a:gd name="connsiteX34" fmla="*/ 547995 w 2191979"/>
                  <a:gd name="connsiteY34" fmla="*/ 100548 h 1664898"/>
                  <a:gd name="connsiteX35" fmla="*/ 860419 w 2191979"/>
                  <a:gd name="connsiteY35" fmla="*/ 148476 h 1664898"/>
                  <a:gd name="connsiteX0" fmla="*/ 1095990 w 2191979"/>
                  <a:gd name="connsiteY0" fmla="*/ 0 h 1664898"/>
                  <a:gd name="connsiteX1" fmla="*/ 1331560 w 2191979"/>
                  <a:gd name="connsiteY1" fmla="*/ 148476 h 1664898"/>
                  <a:gd name="connsiteX2" fmla="*/ 1643984 w 2191979"/>
                  <a:gd name="connsiteY2" fmla="*/ 100548 h 1664898"/>
                  <a:gd name="connsiteX3" fmla="*/ 1739581 w 2191979"/>
                  <a:gd name="connsiteY3" fmla="*/ 309788 h 1664898"/>
                  <a:gd name="connsiteX4" fmla="*/ 2045144 w 2191979"/>
                  <a:gd name="connsiteY4" fmla="*/ 375249 h 1664898"/>
                  <a:gd name="connsiteX5" fmla="*/ 1995033 w 2191979"/>
                  <a:gd name="connsiteY5" fmla="*/ 528416 h 1664898"/>
                  <a:gd name="connsiteX6" fmla="*/ 2045144 w 2191979"/>
                  <a:gd name="connsiteY6" fmla="*/ 539151 h 1664898"/>
                  <a:gd name="connsiteX7" fmla="*/ 2018277 w 2191979"/>
                  <a:gd name="connsiteY7" fmla="*/ 621271 h 1664898"/>
                  <a:gd name="connsiteX8" fmla="*/ 2191979 w 2191979"/>
                  <a:gd name="connsiteY8" fmla="*/ 750498 h 1664898"/>
                  <a:gd name="connsiteX9" fmla="*/ 2081824 w 2191979"/>
                  <a:gd name="connsiteY9" fmla="*/ 832449 h 1664898"/>
                  <a:gd name="connsiteX10" fmla="*/ 2191979 w 2191979"/>
                  <a:gd name="connsiteY10" fmla="*/ 914400 h 1664898"/>
                  <a:gd name="connsiteX11" fmla="*/ 2018277 w 2191979"/>
                  <a:gd name="connsiteY11" fmla="*/ 1043627 h 1664898"/>
                  <a:gd name="connsiteX12" fmla="*/ 2045144 w 2191979"/>
                  <a:gd name="connsiteY12" fmla="*/ 1125747 h 1664898"/>
                  <a:gd name="connsiteX13" fmla="*/ 1995033 w 2191979"/>
                  <a:gd name="connsiteY13" fmla="*/ 1136483 h 1664898"/>
                  <a:gd name="connsiteX14" fmla="*/ 2045144 w 2191979"/>
                  <a:gd name="connsiteY14" fmla="*/ 1289649 h 1664898"/>
                  <a:gd name="connsiteX15" fmla="*/ 1739581 w 2191979"/>
                  <a:gd name="connsiteY15" fmla="*/ 1355110 h 1664898"/>
                  <a:gd name="connsiteX16" fmla="*/ 1643984 w 2191979"/>
                  <a:gd name="connsiteY16" fmla="*/ 1564350 h 1664898"/>
                  <a:gd name="connsiteX17" fmla="*/ 1331560 w 2191979"/>
                  <a:gd name="connsiteY17" fmla="*/ 1516422 h 1664898"/>
                  <a:gd name="connsiteX18" fmla="*/ 1095990 w 2191979"/>
                  <a:gd name="connsiteY18" fmla="*/ 1664898 h 1664898"/>
                  <a:gd name="connsiteX19" fmla="*/ 860419 w 2191979"/>
                  <a:gd name="connsiteY19" fmla="*/ 1516422 h 1664898"/>
                  <a:gd name="connsiteX20" fmla="*/ 547995 w 2191979"/>
                  <a:gd name="connsiteY20" fmla="*/ 1564350 h 1664898"/>
                  <a:gd name="connsiteX21" fmla="*/ 452398 w 2191979"/>
                  <a:gd name="connsiteY21" fmla="*/ 1355110 h 1664898"/>
                  <a:gd name="connsiteX22" fmla="*/ 146835 w 2191979"/>
                  <a:gd name="connsiteY22" fmla="*/ 1289649 h 1664898"/>
                  <a:gd name="connsiteX23" fmla="*/ 196946 w 2191979"/>
                  <a:gd name="connsiteY23" fmla="*/ 1136483 h 1664898"/>
                  <a:gd name="connsiteX24" fmla="*/ 146835 w 2191979"/>
                  <a:gd name="connsiteY24" fmla="*/ 1125747 h 1664898"/>
                  <a:gd name="connsiteX25" fmla="*/ 173702 w 2191979"/>
                  <a:gd name="connsiteY25" fmla="*/ 1043627 h 1664898"/>
                  <a:gd name="connsiteX26" fmla="*/ 0 w 2191979"/>
                  <a:gd name="connsiteY26" fmla="*/ 914400 h 1664898"/>
                  <a:gd name="connsiteX27" fmla="*/ 110156 w 2191979"/>
                  <a:gd name="connsiteY27" fmla="*/ 832449 h 1664898"/>
                  <a:gd name="connsiteX28" fmla="*/ 0 w 2191979"/>
                  <a:gd name="connsiteY28" fmla="*/ 750498 h 1664898"/>
                  <a:gd name="connsiteX29" fmla="*/ 173702 w 2191979"/>
                  <a:gd name="connsiteY29" fmla="*/ 621271 h 1664898"/>
                  <a:gd name="connsiteX30" fmla="*/ 146835 w 2191979"/>
                  <a:gd name="connsiteY30" fmla="*/ 539151 h 1664898"/>
                  <a:gd name="connsiteX31" fmla="*/ 146835 w 2191979"/>
                  <a:gd name="connsiteY31" fmla="*/ 375249 h 1664898"/>
                  <a:gd name="connsiteX32" fmla="*/ 452398 w 2191979"/>
                  <a:gd name="connsiteY32" fmla="*/ 309788 h 1664898"/>
                  <a:gd name="connsiteX33" fmla="*/ 547995 w 2191979"/>
                  <a:gd name="connsiteY33" fmla="*/ 100548 h 1664898"/>
                  <a:gd name="connsiteX34" fmla="*/ 860419 w 2191979"/>
                  <a:gd name="connsiteY34" fmla="*/ 148476 h 1664898"/>
                  <a:gd name="connsiteX35" fmla="*/ 1095990 w 2191979"/>
                  <a:gd name="connsiteY35" fmla="*/ 0 h 1664898"/>
                  <a:gd name="connsiteX0" fmla="*/ 1095990 w 2191979"/>
                  <a:gd name="connsiteY0" fmla="*/ 0 h 1664898"/>
                  <a:gd name="connsiteX1" fmla="*/ 1331560 w 2191979"/>
                  <a:gd name="connsiteY1" fmla="*/ 148476 h 1664898"/>
                  <a:gd name="connsiteX2" fmla="*/ 1643984 w 2191979"/>
                  <a:gd name="connsiteY2" fmla="*/ 100548 h 1664898"/>
                  <a:gd name="connsiteX3" fmla="*/ 1739581 w 2191979"/>
                  <a:gd name="connsiteY3" fmla="*/ 309788 h 1664898"/>
                  <a:gd name="connsiteX4" fmla="*/ 2045144 w 2191979"/>
                  <a:gd name="connsiteY4" fmla="*/ 375249 h 1664898"/>
                  <a:gd name="connsiteX5" fmla="*/ 2045144 w 2191979"/>
                  <a:gd name="connsiteY5" fmla="*/ 539151 h 1664898"/>
                  <a:gd name="connsiteX6" fmla="*/ 2018277 w 2191979"/>
                  <a:gd name="connsiteY6" fmla="*/ 621271 h 1664898"/>
                  <a:gd name="connsiteX7" fmla="*/ 2191979 w 2191979"/>
                  <a:gd name="connsiteY7" fmla="*/ 750498 h 1664898"/>
                  <a:gd name="connsiteX8" fmla="*/ 2081824 w 2191979"/>
                  <a:gd name="connsiteY8" fmla="*/ 832449 h 1664898"/>
                  <a:gd name="connsiteX9" fmla="*/ 2191979 w 2191979"/>
                  <a:gd name="connsiteY9" fmla="*/ 914400 h 1664898"/>
                  <a:gd name="connsiteX10" fmla="*/ 2018277 w 2191979"/>
                  <a:gd name="connsiteY10" fmla="*/ 1043627 h 1664898"/>
                  <a:gd name="connsiteX11" fmla="*/ 2045144 w 2191979"/>
                  <a:gd name="connsiteY11" fmla="*/ 1125747 h 1664898"/>
                  <a:gd name="connsiteX12" fmla="*/ 1995033 w 2191979"/>
                  <a:gd name="connsiteY12" fmla="*/ 1136483 h 1664898"/>
                  <a:gd name="connsiteX13" fmla="*/ 2045144 w 2191979"/>
                  <a:gd name="connsiteY13" fmla="*/ 1289649 h 1664898"/>
                  <a:gd name="connsiteX14" fmla="*/ 1739581 w 2191979"/>
                  <a:gd name="connsiteY14" fmla="*/ 1355110 h 1664898"/>
                  <a:gd name="connsiteX15" fmla="*/ 1643984 w 2191979"/>
                  <a:gd name="connsiteY15" fmla="*/ 1564350 h 1664898"/>
                  <a:gd name="connsiteX16" fmla="*/ 1331560 w 2191979"/>
                  <a:gd name="connsiteY16" fmla="*/ 1516422 h 1664898"/>
                  <a:gd name="connsiteX17" fmla="*/ 1095990 w 2191979"/>
                  <a:gd name="connsiteY17" fmla="*/ 1664898 h 1664898"/>
                  <a:gd name="connsiteX18" fmla="*/ 860419 w 2191979"/>
                  <a:gd name="connsiteY18" fmla="*/ 1516422 h 1664898"/>
                  <a:gd name="connsiteX19" fmla="*/ 547995 w 2191979"/>
                  <a:gd name="connsiteY19" fmla="*/ 1564350 h 1664898"/>
                  <a:gd name="connsiteX20" fmla="*/ 452398 w 2191979"/>
                  <a:gd name="connsiteY20" fmla="*/ 1355110 h 1664898"/>
                  <a:gd name="connsiteX21" fmla="*/ 146835 w 2191979"/>
                  <a:gd name="connsiteY21" fmla="*/ 1289649 h 1664898"/>
                  <a:gd name="connsiteX22" fmla="*/ 196946 w 2191979"/>
                  <a:gd name="connsiteY22" fmla="*/ 1136483 h 1664898"/>
                  <a:gd name="connsiteX23" fmla="*/ 146835 w 2191979"/>
                  <a:gd name="connsiteY23" fmla="*/ 1125747 h 1664898"/>
                  <a:gd name="connsiteX24" fmla="*/ 173702 w 2191979"/>
                  <a:gd name="connsiteY24" fmla="*/ 1043627 h 1664898"/>
                  <a:gd name="connsiteX25" fmla="*/ 0 w 2191979"/>
                  <a:gd name="connsiteY25" fmla="*/ 914400 h 1664898"/>
                  <a:gd name="connsiteX26" fmla="*/ 110156 w 2191979"/>
                  <a:gd name="connsiteY26" fmla="*/ 832449 h 1664898"/>
                  <a:gd name="connsiteX27" fmla="*/ 0 w 2191979"/>
                  <a:gd name="connsiteY27" fmla="*/ 750498 h 1664898"/>
                  <a:gd name="connsiteX28" fmla="*/ 173702 w 2191979"/>
                  <a:gd name="connsiteY28" fmla="*/ 621271 h 1664898"/>
                  <a:gd name="connsiteX29" fmla="*/ 146835 w 2191979"/>
                  <a:gd name="connsiteY29" fmla="*/ 539151 h 1664898"/>
                  <a:gd name="connsiteX30" fmla="*/ 146835 w 2191979"/>
                  <a:gd name="connsiteY30" fmla="*/ 375249 h 1664898"/>
                  <a:gd name="connsiteX31" fmla="*/ 452398 w 2191979"/>
                  <a:gd name="connsiteY31" fmla="*/ 309788 h 1664898"/>
                  <a:gd name="connsiteX32" fmla="*/ 547995 w 2191979"/>
                  <a:gd name="connsiteY32" fmla="*/ 100548 h 1664898"/>
                  <a:gd name="connsiteX33" fmla="*/ 860419 w 2191979"/>
                  <a:gd name="connsiteY33" fmla="*/ 148476 h 1664898"/>
                  <a:gd name="connsiteX34" fmla="*/ 1095990 w 2191979"/>
                  <a:gd name="connsiteY34" fmla="*/ 0 h 1664898"/>
                  <a:gd name="connsiteX0" fmla="*/ 1095990 w 2191979"/>
                  <a:gd name="connsiteY0" fmla="*/ 0 h 1664898"/>
                  <a:gd name="connsiteX1" fmla="*/ 1331560 w 2191979"/>
                  <a:gd name="connsiteY1" fmla="*/ 148476 h 1664898"/>
                  <a:gd name="connsiteX2" fmla="*/ 1643984 w 2191979"/>
                  <a:gd name="connsiteY2" fmla="*/ 100548 h 1664898"/>
                  <a:gd name="connsiteX3" fmla="*/ 1739581 w 2191979"/>
                  <a:gd name="connsiteY3" fmla="*/ 309788 h 1664898"/>
                  <a:gd name="connsiteX4" fmla="*/ 2045144 w 2191979"/>
                  <a:gd name="connsiteY4" fmla="*/ 375249 h 1664898"/>
                  <a:gd name="connsiteX5" fmla="*/ 2045144 w 2191979"/>
                  <a:gd name="connsiteY5" fmla="*/ 539151 h 1664898"/>
                  <a:gd name="connsiteX6" fmla="*/ 2018277 w 2191979"/>
                  <a:gd name="connsiteY6" fmla="*/ 621271 h 1664898"/>
                  <a:gd name="connsiteX7" fmla="*/ 2191979 w 2191979"/>
                  <a:gd name="connsiteY7" fmla="*/ 750498 h 1664898"/>
                  <a:gd name="connsiteX8" fmla="*/ 2081824 w 2191979"/>
                  <a:gd name="connsiteY8" fmla="*/ 832449 h 1664898"/>
                  <a:gd name="connsiteX9" fmla="*/ 2191979 w 2191979"/>
                  <a:gd name="connsiteY9" fmla="*/ 914400 h 1664898"/>
                  <a:gd name="connsiteX10" fmla="*/ 2018277 w 2191979"/>
                  <a:gd name="connsiteY10" fmla="*/ 1043627 h 1664898"/>
                  <a:gd name="connsiteX11" fmla="*/ 2045144 w 2191979"/>
                  <a:gd name="connsiteY11" fmla="*/ 1125747 h 1664898"/>
                  <a:gd name="connsiteX12" fmla="*/ 1995033 w 2191979"/>
                  <a:gd name="connsiteY12" fmla="*/ 1136483 h 1664898"/>
                  <a:gd name="connsiteX13" fmla="*/ 2045144 w 2191979"/>
                  <a:gd name="connsiteY13" fmla="*/ 1289649 h 1664898"/>
                  <a:gd name="connsiteX14" fmla="*/ 1739581 w 2191979"/>
                  <a:gd name="connsiteY14" fmla="*/ 1355110 h 1664898"/>
                  <a:gd name="connsiteX15" fmla="*/ 1643984 w 2191979"/>
                  <a:gd name="connsiteY15" fmla="*/ 1564350 h 1664898"/>
                  <a:gd name="connsiteX16" fmla="*/ 1331560 w 2191979"/>
                  <a:gd name="connsiteY16" fmla="*/ 1516422 h 1664898"/>
                  <a:gd name="connsiteX17" fmla="*/ 1095990 w 2191979"/>
                  <a:gd name="connsiteY17" fmla="*/ 1664898 h 1664898"/>
                  <a:gd name="connsiteX18" fmla="*/ 860419 w 2191979"/>
                  <a:gd name="connsiteY18" fmla="*/ 1516422 h 1664898"/>
                  <a:gd name="connsiteX19" fmla="*/ 547995 w 2191979"/>
                  <a:gd name="connsiteY19" fmla="*/ 1564350 h 1664898"/>
                  <a:gd name="connsiteX20" fmla="*/ 452398 w 2191979"/>
                  <a:gd name="connsiteY20" fmla="*/ 1355110 h 1664898"/>
                  <a:gd name="connsiteX21" fmla="*/ 146835 w 2191979"/>
                  <a:gd name="connsiteY21" fmla="*/ 1289649 h 1664898"/>
                  <a:gd name="connsiteX22" fmla="*/ 196946 w 2191979"/>
                  <a:gd name="connsiteY22" fmla="*/ 1136483 h 1664898"/>
                  <a:gd name="connsiteX23" fmla="*/ 146835 w 2191979"/>
                  <a:gd name="connsiteY23" fmla="*/ 1125747 h 1664898"/>
                  <a:gd name="connsiteX24" fmla="*/ 173702 w 2191979"/>
                  <a:gd name="connsiteY24" fmla="*/ 1043627 h 1664898"/>
                  <a:gd name="connsiteX25" fmla="*/ 0 w 2191979"/>
                  <a:gd name="connsiteY25" fmla="*/ 914400 h 1664898"/>
                  <a:gd name="connsiteX26" fmla="*/ 0 w 2191979"/>
                  <a:gd name="connsiteY26" fmla="*/ 750498 h 1664898"/>
                  <a:gd name="connsiteX27" fmla="*/ 173702 w 2191979"/>
                  <a:gd name="connsiteY27" fmla="*/ 621271 h 1664898"/>
                  <a:gd name="connsiteX28" fmla="*/ 146835 w 2191979"/>
                  <a:gd name="connsiteY28" fmla="*/ 539151 h 1664898"/>
                  <a:gd name="connsiteX29" fmla="*/ 146835 w 2191979"/>
                  <a:gd name="connsiteY29" fmla="*/ 375249 h 1664898"/>
                  <a:gd name="connsiteX30" fmla="*/ 452398 w 2191979"/>
                  <a:gd name="connsiteY30" fmla="*/ 309788 h 1664898"/>
                  <a:gd name="connsiteX31" fmla="*/ 547995 w 2191979"/>
                  <a:gd name="connsiteY31" fmla="*/ 100548 h 1664898"/>
                  <a:gd name="connsiteX32" fmla="*/ 860419 w 2191979"/>
                  <a:gd name="connsiteY32" fmla="*/ 148476 h 1664898"/>
                  <a:gd name="connsiteX33" fmla="*/ 1095990 w 2191979"/>
                  <a:gd name="connsiteY33" fmla="*/ 0 h 1664898"/>
                  <a:gd name="connsiteX0" fmla="*/ 1095990 w 2191979"/>
                  <a:gd name="connsiteY0" fmla="*/ 0 h 1664898"/>
                  <a:gd name="connsiteX1" fmla="*/ 1331560 w 2191979"/>
                  <a:gd name="connsiteY1" fmla="*/ 148476 h 1664898"/>
                  <a:gd name="connsiteX2" fmla="*/ 1643984 w 2191979"/>
                  <a:gd name="connsiteY2" fmla="*/ 100548 h 1664898"/>
                  <a:gd name="connsiteX3" fmla="*/ 1739581 w 2191979"/>
                  <a:gd name="connsiteY3" fmla="*/ 309788 h 1664898"/>
                  <a:gd name="connsiteX4" fmla="*/ 2045144 w 2191979"/>
                  <a:gd name="connsiteY4" fmla="*/ 375249 h 1664898"/>
                  <a:gd name="connsiteX5" fmla="*/ 2045144 w 2191979"/>
                  <a:gd name="connsiteY5" fmla="*/ 539151 h 1664898"/>
                  <a:gd name="connsiteX6" fmla="*/ 2018277 w 2191979"/>
                  <a:gd name="connsiteY6" fmla="*/ 621271 h 1664898"/>
                  <a:gd name="connsiteX7" fmla="*/ 2191979 w 2191979"/>
                  <a:gd name="connsiteY7" fmla="*/ 750498 h 1664898"/>
                  <a:gd name="connsiteX8" fmla="*/ 2191979 w 2191979"/>
                  <a:gd name="connsiteY8" fmla="*/ 914400 h 1664898"/>
                  <a:gd name="connsiteX9" fmla="*/ 2018277 w 2191979"/>
                  <a:gd name="connsiteY9" fmla="*/ 1043627 h 1664898"/>
                  <a:gd name="connsiteX10" fmla="*/ 2045144 w 2191979"/>
                  <a:gd name="connsiteY10" fmla="*/ 1125747 h 1664898"/>
                  <a:gd name="connsiteX11" fmla="*/ 1995033 w 2191979"/>
                  <a:gd name="connsiteY11" fmla="*/ 1136483 h 1664898"/>
                  <a:gd name="connsiteX12" fmla="*/ 2045144 w 2191979"/>
                  <a:gd name="connsiteY12" fmla="*/ 1289649 h 1664898"/>
                  <a:gd name="connsiteX13" fmla="*/ 1739581 w 2191979"/>
                  <a:gd name="connsiteY13" fmla="*/ 1355110 h 1664898"/>
                  <a:gd name="connsiteX14" fmla="*/ 1643984 w 2191979"/>
                  <a:gd name="connsiteY14" fmla="*/ 1564350 h 1664898"/>
                  <a:gd name="connsiteX15" fmla="*/ 1331560 w 2191979"/>
                  <a:gd name="connsiteY15" fmla="*/ 1516422 h 1664898"/>
                  <a:gd name="connsiteX16" fmla="*/ 1095990 w 2191979"/>
                  <a:gd name="connsiteY16" fmla="*/ 1664898 h 1664898"/>
                  <a:gd name="connsiteX17" fmla="*/ 860419 w 2191979"/>
                  <a:gd name="connsiteY17" fmla="*/ 1516422 h 1664898"/>
                  <a:gd name="connsiteX18" fmla="*/ 547995 w 2191979"/>
                  <a:gd name="connsiteY18" fmla="*/ 1564350 h 1664898"/>
                  <a:gd name="connsiteX19" fmla="*/ 452398 w 2191979"/>
                  <a:gd name="connsiteY19" fmla="*/ 1355110 h 1664898"/>
                  <a:gd name="connsiteX20" fmla="*/ 146835 w 2191979"/>
                  <a:gd name="connsiteY20" fmla="*/ 1289649 h 1664898"/>
                  <a:gd name="connsiteX21" fmla="*/ 196946 w 2191979"/>
                  <a:gd name="connsiteY21" fmla="*/ 1136483 h 1664898"/>
                  <a:gd name="connsiteX22" fmla="*/ 146835 w 2191979"/>
                  <a:gd name="connsiteY22" fmla="*/ 1125747 h 1664898"/>
                  <a:gd name="connsiteX23" fmla="*/ 173702 w 2191979"/>
                  <a:gd name="connsiteY23" fmla="*/ 1043627 h 1664898"/>
                  <a:gd name="connsiteX24" fmla="*/ 0 w 2191979"/>
                  <a:gd name="connsiteY24" fmla="*/ 914400 h 1664898"/>
                  <a:gd name="connsiteX25" fmla="*/ 0 w 2191979"/>
                  <a:gd name="connsiteY25" fmla="*/ 750498 h 1664898"/>
                  <a:gd name="connsiteX26" fmla="*/ 173702 w 2191979"/>
                  <a:gd name="connsiteY26" fmla="*/ 621271 h 1664898"/>
                  <a:gd name="connsiteX27" fmla="*/ 146835 w 2191979"/>
                  <a:gd name="connsiteY27" fmla="*/ 539151 h 1664898"/>
                  <a:gd name="connsiteX28" fmla="*/ 146835 w 2191979"/>
                  <a:gd name="connsiteY28" fmla="*/ 375249 h 1664898"/>
                  <a:gd name="connsiteX29" fmla="*/ 452398 w 2191979"/>
                  <a:gd name="connsiteY29" fmla="*/ 309788 h 1664898"/>
                  <a:gd name="connsiteX30" fmla="*/ 547995 w 2191979"/>
                  <a:gd name="connsiteY30" fmla="*/ 100548 h 1664898"/>
                  <a:gd name="connsiteX31" fmla="*/ 860419 w 2191979"/>
                  <a:gd name="connsiteY31" fmla="*/ 148476 h 1664898"/>
                  <a:gd name="connsiteX32" fmla="*/ 1095990 w 2191979"/>
                  <a:gd name="connsiteY32" fmla="*/ 0 h 1664898"/>
                  <a:gd name="connsiteX0" fmla="*/ 1095990 w 2191979"/>
                  <a:gd name="connsiteY0" fmla="*/ 0 h 1664898"/>
                  <a:gd name="connsiteX1" fmla="*/ 1331560 w 2191979"/>
                  <a:gd name="connsiteY1" fmla="*/ 148476 h 1664898"/>
                  <a:gd name="connsiteX2" fmla="*/ 1643984 w 2191979"/>
                  <a:gd name="connsiteY2" fmla="*/ 100548 h 1664898"/>
                  <a:gd name="connsiteX3" fmla="*/ 1739581 w 2191979"/>
                  <a:gd name="connsiteY3" fmla="*/ 309788 h 1664898"/>
                  <a:gd name="connsiteX4" fmla="*/ 2045144 w 2191979"/>
                  <a:gd name="connsiteY4" fmla="*/ 375249 h 1664898"/>
                  <a:gd name="connsiteX5" fmla="*/ 2045144 w 2191979"/>
                  <a:gd name="connsiteY5" fmla="*/ 539151 h 1664898"/>
                  <a:gd name="connsiteX6" fmla="*/ 2018277 w 2191979"/>
                  <a:gd name="connsiteY6" fmla="*/ 621271 h 1664898"/>
                  <a:gd name="connsiteX7" fmla="*/ 2191979 w 2191979"/>
                  <a:gd name="connsiteY7" fmla="*/ 750498 h 1664898"/>
                  <a:gd name="connsiteX8" fmla="*/ 2191979 w 2191979"/>
                  <a:gd name="connsiteY8" fmla="*/ 914400 h 1664898"/>
                  <a:gd name="connsiteX9" fmla="*/ 2018277 w 2191979"/>
                  <a:gd name="connsiteY9" fmla="*/ 1043627 h 1664898"/>
                  <a:gd name="connsiteX10" fmla="*/ 2045144 w 2191979"/>
                  <a:gd name="connsiteY10" fmla="*/ 1125747 h 1664898"/>
                  <a:gd name="connsiteX11" fmla="*/ 1995033 w 2191979"/>
                  <a:gd name="connsiteY11" fmla="*/ 1136483 h 1664898"/>
                  <a:gd name="connsiteX12" fmla="*/ 2045144 w 2191979"/>
                  <a:gd name="connsiteY12" fmla="*/ 1289649 h 1664898"/>
                  <a:gd name="connsiteX13" fmla="*/ 1739581 w 2191979"/>
                  <a:gd name="connsiteY13" fmla="*/ 1355110 h 1664898"/>
                  <a:gd name="connsiteX14" fmla="*/ 1643984 w 2191979"/>
                  <a:gd name="connsiteY14" fmla="*/ 1564350 h 1664898"/>
                  <a:gd name="connsiteX15" fmla="*/ 1331560 w 2191979"/>
                  <a:gd name="connsiteY15" fmla="*/ 1516422 h 1664898"/>
                  <a:gd name="connsiteX16" fmla="*/ 1095990 w 2191979"/>
                  <a:gd name="connsiteY16" fmla="*/ 1664898 h 1664898"/>
                  <a:gd name="connsiteX17" fmla="*/ 860419 w 2191979"/>
                  <a:gd name="connsiteY17" fmla="*/ 1516422 h 1664898"/>
                  <a:gd name="connsiteX18" fmla="*/ 547995 w 2191979"/>
                  <a:gd name="connsiteY18" fmla="*/ 1564350 h 1664898"/>
                  <a:gd name="connsiteX19" fmla="*/ 452398 w 2191979"/>
                  <a:gd name="connsiteY19" fmla="*/ 1355110 h 1664898"/>
                  <a:gd name="connsiteX20" fmla="*/ 146835 w 2191979"/>
                  <a:gd name="connsiteY20" fmla="*/ 1289649 h 1664898"/>
                  <a:gd name="connsiteX21" fmla="*/ 146835 w 2191979"/>
                  <a:gd name="connsiteY21" fmla="*/ 1125747 h 1664898"/>
                  <a:gd name="connsiteX22" fmla="*/ 173702 w 2191979"/>
                  <a:gd name="connsiteY22" fmla="*/ 1043627 h 1664898"/>
                  <a:gd name="connsiteX23" fmla="*/ 0 w 2191979"/>
                  <a:gd name="connsiteY23" fmla="*/ 914400 h 1664898"/>
                  <a:gd name="connsiteX24" fmla="*/ 0 w 2191979"/>
                  <a:gd name="connsiteY24" fmla="*/ 750498 h 1664898"/>
                  <a:gd name="connsiteX25" fmla="*/ 173702 w 2191979"/>
                  <a:gd name="connsiteY25" fmla="*/ 621271 h 1664898"/>
                  <a:gd name="connsiteX26" fmla="*/ 146835 w 2191979"/>
                  <a:gd name="connsiteY26" fmla="*/ 539151 h 1664898"/>
                  <a:gd name="connsiteX27" fmla="*/ 146835 w 2191979"/>
                  <a:gd name="connsiteY27" fmla="*/ 375249 h 1664898"/>
                  <a:gd name="connsiteX28" fmla="*/ 452398 w 2191979"/>
                  <a:gd name="connsiteY28" fmla="*/ 309788 h 1664898"/>
                  <a:gd name="connsiteX29" fmla="*/ 547995 w 2191979"/>
                  <a:gd name="connsiteY29" fmla="*/ 100548 h 1664898"/>
                  <a:gd name="connsiteX30" fmla="*/ 860419 w 2191979"/>
                  <a:gd name="connsiteY30" fmla="*/ 148476 h 1664898"/>
                  <a:gd name="connsiteX31" fmla="*/ 1095990 w 2191979"/>
                  <a:gd name="connsiteY31" fmla="*/ 0 h 1664898"/>
                  <a:gd name="connsiteX0" fmla="*/ 1095990 w 2191979"/>
                  <a:gd name="connsiteY0" fmla="*/ 0 h 1664898"/>
                  <a:gd name="connsiteX1" fmla="*/ 1331560 w 2191979"/>
                  <a:gd name="connsiteY1" fmla="*/ 148476 h 1664898"/>
                  <a:gd name="connsiteX2" fmla="*/ 1643984 w 2191979"/>
                  <a:gd name="connsiteY2" fmla="*/ 100548 h 1664898"/>
                  <a:gd name="connsiteX3" fmla="*/ 1739581 w 2191979"/>
                  <a:gd name="connsiteY3" fmla="*/ 309788 h 1664898"/>
                  <a:gd name="connsiteX4" fmla="*/ 2045144 w 2191979"/>
                  <a:gd name="connsiteY4" fmla="*/ 375249 h 1664898"/>
                  <a:gd name="connsiteX5" fmla="*/ 2045144 w 2191979"/>
                  <a:gd name="connsiteY5" fmla="*/ 539151 h 1664898"/>
                  <a:gd name="connsiteX6" fmla="*/ 2018277 w 2191979"/>
                  <a:gd name="connsiteY6" fmla="*/ 621271 h 1664898"/>
                  <a:gd name="connsiteX7" fmla="*/ 2191979 w 2191979"/>
                  <a:gd name="connsiteY7" fmla="*/ 750498 h 1664898"/>
                  <a:gd name="connsiteX8" fmla="*/ 2191979 w 2191979"/>
                  <a:gd name="connsiteY8" fmla="*/ 914400 h 1664898"/>
                  <a:gd name="connsiteX9" fmla="*/ 2018277 w 2191979"/>
                  <a:gd name="connsiteY9" fmla="*/ 1043627 h 1664898"/>
                  <a:gd name="connsiteX10" fmla="*/ 2045144 w 2191979"/>
                  <a:gd name="connsiteY10" fmla="*/ 1125747 h 1664898"/>
                  <a:gd name="connsiteX11" fmla="*/ 2045144 w 2191979"/>
                  <a:gd name="connsiteY11" fmla="*/ 1289649 h 1664898"/>
                  <a:gd name="connsiteX12" fmla="*/ 1739581 w 2191979"/>
                  <a:gd name="connsiteY12" fmla="*/ 1355110 h 1664898"/>
                  <a:gd name="connsiteX13" fmla="*/ 1643984 w 2191979"/>
                  <a:gd name="connsiteY13" fmla="*/ 1564350 h 1664898"/>
                  <a:gd name="connsiteX14" fmla="*/ 1331560 w 2191979"/>
                  <a:gd name="connsiteY14" fmla="*/ 1516422 h 1664898"/>
                  <a:gd name="connsiteX15" fmla="*/ 1095990 w 2191979"/>
                  <a:gd name="connsiteY15" fmla="*/ 1664898 h 1664898"/>
                  <a:gd name="connsiteX16" fmla="*/ 860419 w 2191979"/>
                  <a:gd name="connsiteY16" fmla="*/ 1516422 h 1664898"/>
                  <a:gd name="connsiteX17" fmla="*/ 547995 w 2191979"/>
                  <a:gd name="connsiteY17" fmla="*/ 1564350 h 1664898"/>
                  <a:gd name="connsiteX18" fmla="*/ 452398 w 2191979"/>
                  <a:gd name="connsiteY18" fmla="*/ 1355110 h 1664898"/>
                  <a:gd name="connsiteX19" fmla="*/ 146835 w 2191979"/>
                  <a:gd name="connsiteY19" fmla="*/ 1289649 h 1664898"/>
                  <a:gd name="connsiteX20" fmla="*/ 146835 w 2191979"/>
                  <a:gd name="connsiteY20" fmla="*/ 1125747 h 1664898"/>
                  <a:gd name="connsiteX21" fmla="*/ 173702 w 2191979"/>
                  <a:gd name="connsiteY21" fmla="*/ 1043627 h 1664898"/>
                  <a:gd name="connsiteX22" fmla="*/ 0 w 2191979"/>
                  <a:gd name="connsiteY22" fmla="*/ 914400 h 1664898"/>
                  <a:gd name="connsiteX23" fmla="*/ 0 w 2191979"/>
                  <a:gd name="connsiteY23" fmla="*/ 750498 h 1664898"/>
                  <a:gd name="connsiteX24" fmla="*/ 173702 w 2191979"/>
                  <a:gd name="connsiteY24" fmla="*/ 621271 h 1664898"/>
                  <a:gd name="connsiteX25" fmla="*/ 146835 w 2191979"/>
                  <a:gd name="connsiteY25" fmla="*/ 539151 h 1664898"/>
                  <a:gd name="connsiteX26" fmla="*/ 146835 w 2191979"/>
                  <a:gd name="connsiteY26" fmla="*/ 375249 h 1664898"/>
                  <a:gd name="connsiteX27" fmla="*/ 452398 w 2191979"/>
                  <a:gd name="connsiteY27" fmla="*/ 309788 h 1664898"/>
                  <a:gd name="connsiteX28" fmla="*/ 547995 w 2191979"/>
                  <a:gd name="connsiteY28" fmla="*/ 100548 h 1664898"/>
                  <a:gd name="connsiteX29" fmla="*/ 860419 w 2191979"/>
                  <a:gd name="connsiteY29" fmla="*/ 148476 h 1664898"/>
                  <a:gd name="connsiteX30" fmla="*/ 1095990 w 2191979"/>
                  <a:gd name="connsiteY30" fmla="*/ 0 h 16648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2191979" h="1664898">
                    <a:moveTo>
                      <a:pt x="1095990" y="0"/>
                    </a:moveTo>
                    <a:lnTo>
                      <a:pt x="1331560" y="148476"/>
                    </a:lnTo>
                    <a:lnTo>
                      <a:pt x="1643984" y="100548"/>
                    </a:lnTo>
                    <a:lnTo>
                      <a:pt x="1739581" y="309788"/>
                    </a:lnTo>
                    <a:lnTo>
                      <a:pt x="2045144" y="375249"/>
                    </a:lnTo>
                    <a:lnTo>
                      <a:pt x="2045144" y="539151"/>
                    </a:lnTo>
                    <a:lnTo>
                      <a:pt x="2018277" y="621271"/>
                    </a:lnTo>
                    <a:lnTo>
                      <a:pt x="2191979" y="750498"/>
                    </a:lnTo>
                    <a:lnTo>
                      <a:pt x="2191979" y="914400"/>
                    </a:lnTo>
                    <a:lnTo>
                      <a:pt x="2018277" y="1043627"/>
                    </a:lnTo>
                    <a:lnTo>
                      <a:pt x="2045144" y="1125747"/>
                    </a:lnTo>
                    <a:lnTo>
                      <a:pt x="2045144" y="1289649"/>
                    </a:lnTo>
                    <a:lnTo>
                      <a:pt x="1739581" y="1355110"/>
                    </a:lnTo>
                    <a:lnTo>
                      <a:pt x="1643984" y="1564350"/>
                    </a:lnTo>
                    <a:lnTo>
                      <a:pt x="1331560" y="1516422"/>
                    </a:lnTo>
                    <a:lnTo>
                      <a:pt x="1095990" y="1664898"/>
                    </a:lnTo>
                    <a:lnTo>
                      <a:pt x="860419" y="1516422"/>
                    </a:lnTo>
                    <a:lnTo>
                      <a:pt x="547995" y="1564350"/>
                    </a:lnTo>
                    <a:lnTo>
                      <a:pt x="452398" y="1355110"/>
                    </a:lnTo>
                    <a:lnTo>
                      <a:pt x="146835" y="1289649"/>
                    </a:lnTo>
                    <a:lnTo>
                      <a:pt x="146835" y="1125747"/>
                    </a:lnTo>
                    <a:lnTo>
                      <a:pt x="173702" y="1043627"/>
                    </a:lnTo>
                    <a:lnTo>
                      <a:pt x="0" y="914400"/>
                    </a:lnTo>
                    <a:lnTo>
                      <a:pt x="0" y="750498"/>
                    </a:lnTo>
                    <a:lnTo>
                      <a:pt x="173702" y="621271"/>
                    </a:lnTo>
                    <a:lnTo>
                      <a:pt x="146835" y="539151"/>
                    </a:lnTo>
                    <a:lnTo>
                      <a:pt x="146835" y="375249"/>
                    </a:lnTo>
                    <a:lnTo>
                      <a:pt x="452398" y="309788"/>
                    </a:lnTo>
                    <a:lnTo>
                      <a:pt x="547995" y="100548"/>
                    </a:lnTo>
                    <a:lnTo>
                      <a:pt x="860419" y="148476"/>
                    </a:lnTo>
                    <a:lnTo>
                      <a:pt x="1095990" y="0"/>
                    </a:lnTo>
                    <a:close/>
                  </a:path>
                </a:pathLst>
              </a:cu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rgbClr val="ED7D31">
                    <a:lumMod val="20000"/>
                    <a:lumOff val="8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49" name="星: 12 pt 548">
                <a:extLst>
                  <a:ext uri="{FF2B5EF4-FFF2-40B4-BE49-F238E27FC236}">
                    <a16:creationId xmlns:a16="http://schemas.microsoft.com/office/drawing/2014/main" id="{B71C767A-47B4-4C30-9A2C-88B65CAA3B7F}"/>
                  </a:ext>
                </a:extLst>
              </p:cNvPr>
              <p:cNvSpPr/>
              <p:nvPr/>
            </p:nvSpPr>
            <p:spPr>
              <a:xfrm>
                <a:off x="2408268" y="4908430"/>
                <a:ext cx="2191979" cy="1500996"/>
              </a:xfrm>
              <a:prstGeom prst="star12">
                <a:avLst>
                  <a:gd name="adj" fmla="val 41523"/>
                </a:avLst>
              </a:prstGeom>
              <a:solidFill>
                <a:sysClr val="window" lastClr="FFFFFF"/>
              </a:solidFill>
              <a:ln w="19050" cap="flat" cmpd="sng" algn="ctr">
                <a:solidFill>
                  <a:srgbClr val="ED7D31">
                    <a:lumMod val="20000"/>
                    <a:lumOff val="8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50" name="フリーフォーム: 図形 549">
                <a:extLst>
                  <a:ext uri="{FF2B5EF4-FFF2-40B4-BE49-F238E27FC236}">
                    <a16:creationId xmlns:a16="http://schemas.microsoft.com/office/drawing/2014/main" id="{45FE7FE8-C8EA-45EA-ACAD-4BAF52B9CAEC}"/>
                  </a:ext>
                </a:extLst>
              </p:cNvPr>
              <p:cNvSpPr/>
              <p:nvPr/>
            </p:nvSpPr>
            <p:spPr>
              <a:xfrm rot="10800000">
                <a:off x="2880186" y="5201099"/>
                <a:ext cx="1257847" cy="851010"/>
              </a:xfrm>
              <a:custGeom>
                <a:avLst/>
                <a:gdLst>
                  <a:gd name="connsiteX0" fmla="*/ 2147975 w 4252825"/>
                  <a:gd name="connsiteY0" fmla="*/ 3868838 h 3868947"/>
                  <a:gd name="connsiteX1" fmla="*/ 1075679 w 4252825"/>
                  <a:gd name="connsiteY1" fmla="*/ 3591208 h 3868947"/>
                  <a:gd name="connsiteX2" fmla="*/ 0 w 4252825"/>
                  <a:gd name="connsiteY2" fmla="*/ 1742535 h 3868947"/>
                  <a:gd name="connsiteX3" fmla="*/ 242327 w 4252825"/>
                  <a:gd name="connsiteY3" fmla="*/ 1742535 h 3868947"/>
                  <a:gd name="connsiteX4" fmla="*/ 1195422 w 4252825"/>
                  <a:gd name="connsiteY4" fmla="*/ 3380533 h 3868947"/>
                  <a:gd name="connsiteX5" fmla="*/ 3090431 w 4252825"/>
                  <a:gd name="connsiteY5" fmla="*/ 3361316 h 3868947"/>
                  <a:gd name="connsiteX6" fmla="*/ 4008445 w 4252825"/>
                  <a:gd name="connsiteY6" fmla="*/ 1830779 h 3868947"/>
                  <a:gd name="connsiteX7" fmla="*/ 4010068 w 4252825"/>
                  <a:gd name="connsiteY7" fmla="*/ 1707632 h 3868947"/>
                  <a:gd name="connsiteX8" fmla="*/ 4004079 w 4252825"/>
                  <a:gd name="connsiteY8" fmla="*/ 1589013 h 3868947"/>
                  <a:gd name="connsiteX9" fmla="*/ 2510287 w 4252825"/>
                  <a:gd name="connsiteY9" fmla="*/ 240993 h 3868947"/>
                  <a:gd name="connsiteX10" fmla="*/ 1008743 w 4252825"/>
                  <a:gd name="connsiteY10" fmla="*/ 1742537 h 3868947"/>
                  <a:gd name="connsiteX11" fmla="*/ 1000847 w 4252825"/>
                  <a:gd name="connsiteY11" fmla="*/ 1742537 h 3868947"/>
                  <a:gd name="connsiteX12" fmla="*/ 1004642 w 4252825"/>
                  <a:gd name="connsiteY12" fmla="*/ 1851652 h 3868947"/>
                  <a:gd name="connsiteX13" fmla="*/ 1514915 w 4252825"/>
                  <a:gd name="connsiteY13" fmla="*/ 2658548 h 3868947"/>
                  <a:gd name="connsiteX14" fmla="*/ 2595971 w 4252825"/>
                  <a:gd name="connsiteY14" fmla="*/ 2675964 h 3868947"/>
                  <a:gd name="connsiteX15" fmla="*/ 3141589 w 4252825"/>
                  <a:gd name="connsiteY15" fmla="*/ 1742537 h 3868947"/>
                  <a:gd name="connsiteX16" fmla="*/ 3143842 w 4252825"/>
                  <a:gd name="connsiteY16" fmla="*/ 1742537 h 3868947"/>
                  <a:gd name="connsiteX17" fmla="*/ 3144502 w 4252825"/>
                  <a:gd name="connsiteY17" fmla="*/ 1708855 h 3868947"/>
                  <a:gd name="connsiteX18" fmla="*/ 2835141 w 4252825"/>
                  <a:gd name="connsiteY18" fmla="*/ 1167062 h 3868947"/>
                  <a:gd name="connsiteX19" fmla="*/ 2129501 w 4252825"/>
                  <a:gd name="connsiteY19" fmla="*/ 1136078 h 3868947"/>
                  <a:gd name="connsiteX20" fmla="*/ 1767432 w 4252825"/>
                  <a:gd name="connsiteY20" fmla="*/ 1742538 h 3868947"/>
                  <a:gd name="connsiteX21" fmla="*/ 1539814 w 4252825"/>
                  <a:gd name="connsiteY21" fmla="*/ 1742537 h 3868947"/>
                  <a:gd name="connsiteX22" fmla="*/ 2021507 w 4252825"/>
                  <a:gd name="connsiteY22" fmla="*/ 935709 h 3868947"/>
                  <a:gd name="connsiteX23" fmla="*/ 2960283 w 4252825"/>
                  <a:gd name="connsiteY23" fmla="*/ 976930 h 3868947"/>
                  <a:gd name="connsiteX24" fmla="*/ 3371853 w 4252825"/>
                  <a:gd name="connsiteY24" fmla="*/ 1697726 h 3868947"/>
                  <a:gd name="connsiteX25" fmla="*/ 3370976 w 4252825"/>
                  <a:gd name="connsiteY25" fmla="*/ 1742536 h 3868947"/>
                  <a:gd name="connsiteX26" fmla="*/ 3372928 w 4252825"/>
                  <a:gd name="connsiteY26" fmla="*/ 1742536 h 3868947"/>
                  <a:gd name="connsiteX27" fmla="*/ 3370172 w 4252825"/>
                  <a:gd name="connsiteY27" fmla="*/ 1783624 h 3868947"/>
                  <a:gd name="connsiteX28" fmla="*/ 3369403 w 4252825"/>
                  <a:gd name="connsiteY28" fmla="*/ 1822873 h 3868947"/>
                  <a:gd name="connsiteX29" fmla="*/ 3367549 w 4252825"/>
                  <a:gd name="connsiteY29" fmla="*/ 1822710 h 3868947"/>
                  <a:gd name="connsiteX30" fmla="*/ 3361231 w 4252825"/>
                  <a:gd name="connsiteY30" fmla="*/ 1916887 h 3868947"/>
                  <a:gd name="connsiteX31" fmla="*/ 2709482 w 4252825"/>
                  <a:gd name="connsiteY31" fmla="*/ 2877540 h 3868947"/>
                  <a:gd name="connsiteX32" fmla="*/ 1394968 w 4252825"/>
                  <a:gd name="connsiteY32" fmla="*/ 2856363 h 3868947"/>
                  <a:gd name="connsiteX33" fmla="*/ 774501 w 4252825"/>
                  <a:gd name="connsiteY33" fmla="*/ 1875215 h 3868947"/>
                  <a:gd name="connsiteX34" fmla="*/ 769886 w 4252825"/>
                  <a:gd name="connsiteY34" fmla="*/ 1742537 h 3868947"/>
                  <a:gd name="connsiteX35" fmla="*/ 767751 w 4252825"/>
                  <a:gd name="connsiteY35" fmla="*/ 1742537 h 3868947"/>
                  <a:gd name="connsiteX36" fmla="*/ 769015 w 4252825"/>
                  <a:gd name="connsiteY36" fmla="*/ 1717496 h 3868947"/>
                  <a:gd name="connsiteX37" fmla="*/ 768427 w 4252825"/>
                  <a:gd name="connsiteY37" fmla="*/ 1700577 h 3868947"/>
                  <a:gd name="connsiteX38" fmla="*/ 769867 w 4252825"/>
                  <a:gd name="connsiteY38" fmla="*/ 1700624 h 3868947"/>
                  <a:gd name="connsiteX39" fmla="*/ 776747 w 4252825"/>
                  <a:gd name="connsiteY39" fmla="*/ 1564373 h 3868947"/>
                  <a:gd name="connsiteX40" fmla="*/ 2510288 w 4252825"/>
                  <a:gd name="connsiteY40" fmla="*/ 0 h 3868947"/>
                  <a:gd name="connsiteX41" fmla="*/ 4243829 w 4252825"/>
                  <a:gd name="connsiteY41" fmla="*/ 1564373 h 3868947"/>
                  <a:gd name="connsiteX42" fmla="*/ 4250649 w 4252825"/>
                  <a:gd name="connsiteY42" fmla="*/ 1699447 h 3868947"/>
                  <a:gd name="connsiteX43" fmla="*/ 4252387 w 4252825"/>
                  <a:gd name="connsiteY43" fmla="*/ 1699412 h 3868947"/>
                  <a:gd name="connsiteX44" fmla="*/ 4252027 w 4252825"/>
                  <a:gd name="connsiteY44" fmla="*/ 1726732 h 3868947"/>
                  <a:gd name="connsiteX45" fmla="*/ 4252825 w 4252825"/>
                  <a:gd name="connsiteY45" fmla="*/ 1742537 h 3868947"/>
                  <a:gd name="connsiteX46" fmla="*/ 4251819 w 4252825"/>
                  <a:gd name="connsiteY46" fmla="*/ 1742537 h 3868947"/>
                  <a:gd name="connsiteX47" fmla="*/ 4250506 w 4252825"/>
                  <a:gd name="connsiteY47" fmla="*/ 1842130 h 3868947"/>
                  <a:gd name="connsiteX48" fmla="*/ 3214419 w 4252825"/>
                  <a:gd name="connsiteY48" fmla="*/ 3569519 h 3868947"/>
                  <a:gd name="connsiteX49" fmla="*/ 2147975 w 4252825"/>
                  <a:gd name="connsiteY49" fmla="*/ 3868838 h 38689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4252825" h="3868947">
                    <a:moveTo>
                      <a:pt x="2147975" y="3868838"/>
                    </a:moveTo>
                    <a:cubicBezTo>
                      <a:pt x="1778548" y="3872584"/>
                      <a:pt x="1408146" y="3780172"/>
                      <a:pt x="1075679" y="3591208"/>
                    </a:cubicBezTo>
                    <a:cubicBezTo>
                      <a:pt x="410745" y="3213278"/>
                      <a:pt x="-1" y="2507367"/>
                      <a:pt x="0" y="1742535"/>
                    </a:cubicBezTo>
                    <a:lnTo>
                      <a:pt x="242327" y="1742535"/>
                    </a:lnTo>
                    <a:cubicBezTo>
                      <a:pt x="242327" y="2420207"/>
                      <a:pt x="606264" y="3045672"/>
                      <a:pt x="1195422" y="3380533"/>
                    </a:cubicBezTo>
                    <a:cubicBezTo>
                      <a:pt x="1784580" y="3715394"/>
                      <a:pt x="2508185" y="3708056"/>
                      <a:pt x="3090431" y="3361316"/>
                    </a:cubicBezTo>
                    <a:cubicBezTo>
                      <a:pt x="3636287" y="3036247"/>
                      <a:pt x="3979055" y="2459832"/>
                      <a:pt x="4008445" y="1830779"/>
                    </a:cubicBezTo>
                    <a:lnTo>
                      <a:pt x="4010068" y="1707632"/>
                    </a:lnTo>
                    <a:lnTo>
                      <a:pt x="4004079" y="1589013"/>
                    </a:lnTo>
                    <a:cubicBezTo>
                      <a:pt x="3927185" y="831850"/>
                      <a:pt x="3287737" y="240993"/>
                      <a:pt x="2510287" y="240993"/>
                    </a:cubicBezTo>
                    <a:cubicBezTo>
                      <a:pt x="1681007" y="240993"/>
                      <a:pt x="1008743" y="913257"/>
                      <a:pt x="1008743" y="1742537"/>
                    </a:cubicBezTo>
                    <a:lnTo>
                      <a:pt x="1000847" y="1742537"/>
                    </a:lnTo>
                    <a:lnTo>
                      <a:pt x="1004642" y="1851652"/>
                    </a:lnTo>
                    <a:cubicBezTo>
                      <a:pt x="1038515" y="2182950"/>
                      <a:pt x="1225485" y="2483052"/>
                      <a:pt x="1514915" y="2658548"/>
                    </a:cubicBezTo>
                    <a:cubicBezTo>
                      <a:pt x="1845691" y="2859115"/>
                      <a:pt x="2258906" y="2865772"/>
                      <a:pt x="2595971" y="2675964"/>
                    </a:cubicBezTo>
                    <a:cubicBezTo>
                      <a:pt x="2933036" y="2486156"/>
                      <a:pt x="3141589" y="2129370"/>
                      <a:pt x="3141589" y="1742537"/>
                    </a:cubicBezTo>
                    <a:lnTo>
                      <a:pt x="3143842" y="1742537"/>
                    </a:lnTo>
                    <a:lnTo>
                      <a:pt x="3144502" y="1708855"/>
                    </a:lnTo>
                    <a:cubicBezTo>
                      <a:pt x="3133880" y="1491138"/>
                      <a:pt x="3020312" y="1288938"/>
                      <a:pt x="2835141" y="1167062"/>
                    </a:cubicBezTo>
                    <a:cubicBezTo>
                      <a:pt x="2623517" y="1027774"/>
                      <a:pt x="2352519" y="1015875"/>
                      <a:pt x="2129501" y="1136078"/>
                    </a:cubicBezTo>
                    <a:cubicBezTo>
                      <a:pt x="1906483" y="1256281"/>
                      <a:pt x="1767432" y="1489189"/>
                      <a:pt x="1767432" y="1742538"/>
                    </a:cubicBezTo>
                    <a:lnTo>
                      <a:pt x="1539814" y="1742537"/>
                    </a:lnTo>
                    <a:cubicBezTo>
                      <a:pt x="1539814" y="1405484"/>
                      <a:pt x="1724806" y="1095626"/>
                      <a:pt x="2021507" y="935709"/>
                    </a:cubicBezTo>
                    <a:cubicBezTo>
                      <a:pt x="2318208" y="775793"/>
                      <a:pt x="2678740" y="791623"/>
                      <a:pt x="2960283" y="976930"/>
                    </a:cubicBezTo>
                    <a:cubicBezTo>
                      <a:pt x="3206632" y="1139074"/>
                      <a:pt x="3357722" y="1408078"/>
                      <a:pt x="3371853" y="1697726"/>
                    </a:cubicBezTo>
                    <a:lnTo>
                      <a:pt x="3370976" y="1742536"/>
                    </a:lnTo>
                    <a:lnTo>
                      <a:pt x="3372928" y="1742536"/>
                    </a:lnTo>
                    <a:lnTo>
                      <a:pt x="3370172" y="1783624"/>
                    </a:lnTo>
                    <a:lnTo>
                      <a:pt x="3369403" y="1822873"/>
                    </a:lnTo>
                    <a:lnTo>
                      <a:pt x="3367549" y="1822710"/>
                    </a:lnTo>
                    <a:lnTo>
                      <a:pt x="3361231" y="1916887"/>
                    </a:lnTo>
                    <a:cubicBezTo>
                      <a:pt x="3307089" y="2318194"/>
                      <a:pt x="3068106" y="2675593"/>
                      <a:pt x="2709482" y="2877540"/>
                    </a:cubicBezTo>
                    <a:cubicBezTo>
                      <a:pt x="2299626" y="3108338"/>
                      <a:pt x="1797177" y="3100243"/>
                      <a:pt x="1394968" y="2856363"/>
                    </a:cubicBezTo>
                    <a:cubicBezTo>
                      <a:pt x="1043035" y="2642968"/>
                      <a:pt x="815688" y="2278057"/>
                      <a:pt x="774501" y="1875215"/>
                    </a:cubicBezTo>
                    <a:lnTo>
                      <a:pt x="769886" y="1742537"/>
                    </a:lnTo>
                    <a:lnTo>
                      <a:pt x="767751" y="1742537"/>
                    </a:lnTo>
                    <a:lnTo>
                      <a:pt x="769015" y="1717496"/>
                    </a:lnTo>
                    <a:lnTo>
                      <a:pt x="768427" y="1700577"/>
                    </a:lnTo>
                    <a:lnTo>
                      <a:pt x="769867" y="1700624"/>
                    </a:lnTo>
                    <a:lnTo>
                      <a:pt x="776747" y="1564373"/>
                    </a:lnTo>
                    <a:cubicBezTo>
                      <a:pt x="865983" y="685687"/>
                      <a:pt x="1608060" y="0"/>
                      <a:pt x="2510288" y="0"/>
                    </a:cubicBezTo>
                    <a:cubicBezTo>
                      <a:pt x="3412517" y="0"/>
                      <a:pt x="4154593" y="685688"/>
                      <a:pt x="4243829" y="1564373"/>
                    </a:cubicBezTo>
                    <a:lnTo>
                      <a:pt x="4250649" y="1699447"/>
                    </a:lnTo>
                    <a:lnTo>
                      <a:pt x="4252387" y="1699412"/>
                    </a:lnTo>
                    <a:lnTo>
                      <a:pt x="4252027" y="1726732"/>
                    </a:lnTo>
                    <a:lnTo>
                      <a:pt x="4252825" y="1742537"/>
                    </a:lnTo>
                    <a:lnTo>
                      <a:pt x="4251819" y="1742537"/>
                    </a:lnTo>
                    <a:lnTo>
                      <a:pt x="4250506" y="1842130"/>
                    </a:lnTo>
                    <a:cubicBezTo>
                      <a:pt x="4217336" y="2552088"/>
                      <a:pt x="3830481" y="3202641"/>
                      <a:pt x="3214419" y="3569519"/>
                    </a:cubicBezTo>
                    <a:cubicBezTo>
                      <a:pt x="2885853" y="3765187"/>
                      <a:pt x="2517401" y="3865091"/>
                      <a:pt x="2147975" y="3868838"/>
                    </a:cubicBezTo>
                    <a:close/>
                  </a:path>
                </a:pathLst>
              </a:custGeom>
              <a:solidFill>
                <a:srgbClr val="FF66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8726090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5" name="テキスト ボックス 344">
            <a:extLst>
              <a:ext uri="{FF2B5EF4-FFF2-40B4-BE49-F238E27FC236}">
                <a16:creationId xmlns:a16="http://schemas.microsoft.com/office/drawing/2014/main" id="{5CDF5223-F700-4C95-87A3-02F6C5481000}"/>
              </a:ext>
            </a:extLst>
          </p:cNvPr>
          <p:cNvSpPr txBox="1"/>
          <p:nvPr/>
        </p:nvSpPr>
        <p:spPr>
          <a:xfrm>
            <a:off x="638175" y="3518070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11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キウイ</a:t>
            </a:r>
          </a:p>
        </p:txBody>
      </p:sp>
      <p:sp>
        <p:nvSpPr>
          <p:cNvPr id="346" name="テキスト ボックス 345">
            <a:extLst>
              <a:ext uri="{FF2B5EF4-FFF2-40B4-BE49-F238E27FC236}">
                <a16:creationId xmlns:a16="http://schemas.microsoft.com/office/drawing/2014/main" id="{6EDDEDC5-3C35-41EF-92A0-94AE01683DAA}"/>
              </a:ext>
            </a:extLst>
          </p:cNvPr>
          <p:cNvSpPr txBox="1"/>
          <p:nvPr/>
        </p:nvSpPr>
        <p:spPr>
          <a:xfrm>
            <a:off x="638175" y="6453318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11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ハッサク</a:t>
            </a:r>
          </a:p>
        </p:txBody>
      </p:sp>
      <p:sp>
        <p:nvSpPr>
          <p:cNvPr id="347" name="テキスト ボックス 346">
            <a:extLst>
              <a:ext uri="{FF2B5EF4-FFF2-40B4-BE49-F238E27FC236}">
                <a16:creationId xmlns:a16="http://schemas.microsoft.com/office/drawing/2014/main" id="{D88F0EC4-61E3-42C9-9EF2-08719A0E267D}"/>
              </a:ext>
            </a:extLst>
          </p:cNvPr>
          <p:cNvSpPr txBox="1"/>
          <p:nvPr/>
        </p:nvSpPr>
        <p:spPr>
          <a:xfrm>
            <a:off x="3581400" y="3518070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11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スモモ</a:t>
            </a:r>
          </a:p>
        </p:txBody>
      </p:sp>
      <p:sp>
        <p:nvSpPr>
          <p:cNvPr id="348" name="テキスト ボックス 347">
            <a:extLst>
              <a:ext uri="{FF2B5EF4-FFF2-40B4-BE49-F238E27FC236}">
                <a16:creationId xmlns:a16="http://schemas.microsoft.com/office/drawing/2014/main" id="{7E0FD170-884B-4F3D-A135-3F0513C6E8AC}"/>
              </a:ext>
            </a:extLst>
          </p:cNvPr>
          <p:cNvSpPr txBox="1"/>
          <p:nvPr/>
        </p:nvSpPr>
        <p:spPr>
          <a:xfrm>
            <a:off x="3581400" y="6453318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11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アボカド</a:t>
            </a:r>
          </a:p>
        </p:txBody>
      </p:sp>
      <p:sp>
        <p:nvSpPr>
          <p:cNvPr id="349" name="テキスト ボックス 348">
            <a:extLst>
              <a:ext uri="{FF2B5EF4-FFF2-40B4-BE49-F238E27FC236}">
                <a16:creationId xmlns:a16="http://schemas.microsoft.com/office/drawing/2014/main" id="{560DB30B-93EB-4D05-85C8-ADA15A631006}"/>
              </a:ext>
            </a:extLst>
          </p:cNvPr>
          <p:cNvSpPr txBox="1"/>
          <p:nvPr/>
        </p:nvSpPr>
        <p:spPr>
          <a:xfrm>
            <a:off x="6534150" y="3518070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11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イチジク</a:t>
            </a:r>
          </a:p>
        </p:txBody>
      </p:sp>
      <p:sp>
        <p:nvSpPr>
          <p:cNvPr id="350" name="テキスト ボックス 349">
            <a:extLst>
              <a:ext uri="{FF2B5EF4-FFF2-40B4-BE49-F238E27FC236}">
                <a16:creationId xmlns:a16="http://schemas.microsoft.com/office/drawing/2014/main" id="{D5443653-E89C-469D-A31F-ADF57A8ACF5F}"/>
              </a:ext>
            </a:extLst>
          </p:cNvPr>
          <p:cNvSpPr txBox="1"/>
          <p:nvPr/>
        </p:nvSpPr>
        <p:spPr>
          <a:xfrm>
            <a:off x="6534150" y="6453318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11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柿</a:t>
            </a:r>
          </a:p>
        </p:txBody>
      </p:sp>
      <p:sp>
        <p:nvSpPr>
          <p:cNvPr id="351" name="テキスト ボックス 350">
            <a:extLst>
              <a:ext uri="{FF2B5EF4-FFF2-40B4-BE49-F238E27FC236}">
                <a16:creationId xmlns:a16="http://schemas.microsoft.com/office/drawing/2014/main" id="{2CA26E15-EA4F-49F5-BF7A-9D542F8227FA}"/>
              </a:ext>
            </a:extLst>
          </p:cNvPr>
          <p:cNvSpPr txBox="1"/>
          <p:nvPr/>
        </p:nvSpPr>
        <p:spPr>
          <a:xfrm>
            <a:off x="276046" y="232912"/>
            <a:ext cx="35702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和歌山県と言えば・・・</a:t>
            </a:r>
          </a:p>
        </p:txBody>
      </p:sp>
      <p:grpSp>
        <p:nvGrpSpPr>
          <p:cNvPr id="352" name="グループ化 351">
            <a:extLst>
              <a:ext uri="{FF2B5EF4-FFF2-40B4-BE49-F238E27FC236}">
                <a16:creationId xmlns:a16="http://schemas.microsoft.com/office/drawing/2014/main" id="{FB4729B2-BD64-439E-93DE-305B7FD638B6}"/>
              </a:ext>
            </a:extLst>
          </p:cNvPr>
          <p:cNvGrpSpPr/>
          <p:nvPr/>
        </p:nvGrpSpPr>
        <p:grpSpPr>
          <a:xfrm>
            <a:off x="770062" y="1261082"/>
            <a:ext cx="2482096" cy="1804374"/>
            <a:chOff x="3060870" y="6333617"/>
            <a:chExt cx="2603330" cy="1892506"/>
          </a:xfrm>
        </p:grpSpPr>
        <p:grpSp>
          <p:nvGrpSpPr>
            <p:cNvPr id="353" name="グループ化 352">
              <a:extLst>
                <a:ext uri="{FF2B5EF4-FFF2-40B4-BE49-F238E27FC236}">
                  <a16:creationId xmlns:a16="http://schemas.microsoft.com/office/drawing/2014/main" id="{62E469B1-E783-4D07-9DB3-5BB712EA4EC9}"/>
                </a:ext>
              </a:extLst>
            </p:cNvPr>
            <p:cNvGrpSpPr/>
            <p:nvPr/>
          </p:nvGrpSpPr>
          <p:grpSpPr>
            <a:xfrm>
              <a:off x="3060870" y="6333617"/>
              <a:ext cx="2603330" cy="1892506"/>
              <a:chOff x="1958340" y="2293620"/>
              <a:chExt cx="2133600" cy="1594717"/>
            </a:xfrm>
            <a:gradFill flip="none" rotWithShape="1">
              <a:gsLst>
                <a:gs pos="1000">
                  <a:srgbClr val="5B9BD5">
                    <a:lumMod val="60000"/>
                    <a:lumOff val="40000"/>
                  </a:srgbClr>
                </a:gs>
                <a:gs pos="58420">
                  <a:sysClr val="window" lastClr="FFFFFF"/>
                </a:gs>
              </a:gsLst>
              <a:path path="circle">
                <a:fillToRect l="50000" t="50000" r="50000" b="50000"/>
              </a:path>
              <a:tileRect/>
            </a:gradFill>
          </p:grpSpPr>
          <p:sp>
            <p:nvSpPr>
              <p:cNvPr id="374" name="楕円 1020">
                <a:extLst>
                  <a:ext uri="{FF2B5EF4-FFF2-40B4-BE49-F238E27FC236}">
                    <a16:creationId xmlns:a16="http://schemas.microsoft.com/office/drawing/2014/main" id="{414B1636-A525-44A9-93BA-988F26140CB5}"/>
                  </a:ext>
                </a:extLst>
              </p:cNvPr>
              <p:cNvSpPr/>
              <p:nvPr/>
            </p:nvSpPr>
            <p:spPr>
              <a:xfrm>
                <a:off x="2057400" y="2669492"/>
                <a:ext cx="1935480" cy="1218845"/>
              </a:xfrm>
              <a:custGeom>
                <a:avLst/>
                <a:gdLst>
                  <a:gd name="connsiteX0" fmla="*/ 0 w 1950720"/>
                  <a:gd name="connsiteY0" fmla="*/ 788670 h 1577340"/>
                  <a:gd name="connsiteX1" fmla="*/ 975360 w 1950720"/>
                  <a:gd name="connsiteY1" fmla="*/ 0 h 1577340"/>
                  <a:gd name="connsiteX2" fmla="*/ 1950720 w 1950720"/>
                  <a:gd name="connsiteY2" fmla="*/ 788670 h 1577340"/>
                  <a:gd name="connsiteX3" fmla="*/ 975360 w 1950720"/>
                  <a:gd name="connsiteY3" fmla="*/ 1577340 h 1577340"/>
                  <a:gd name="connsiteX4" fmla="*/ 0 w 1950720"/>
                  <a:gd name="connsiteY4" fmla="*/ 788670 h 1577340"/>
                  <a:gd name="connsiteX0" fmla="*/ 0 w 1950720"/>
                  <a:gd name="connsiteY0" fmla="*/ 788670 h 1577340"/>
                  <a:gd name="connsiteX1" fmla="*/ 975360 w 1950720"/>
                  <a:gd name="connsiteY1" fmla="*/ 0 h 1577340"/>
                  <a:gd name="connsiteX2" fmla="*/ 1950720 w 1950720"/>
                  <a:gd name="connsiteY2" fmla="*/ 788670 h 1577340"/>
                  <a:gd name="connsiteX3" fmla="*/ 975360 w 1950720"/>
                  <a:gd name="connsiteY3" fmla="*/ 1577340 h 1577340"/>
                  <a:gd name="connsiteX4" fmla="*/ 0 w 1950720"/>
                  <a:gd name="connsiteY4" fmla="*/ 788670 h 1577340"/>
                  <a:gd name="connsiteX0" fmla="*/ 0 w 1950720"/>
                  <a:gd name="connsiteY0" fmla="*/ 788670 h 1577340"/>
                  <a:gd name="connsiteX1" fmla="*/ 975360 w 1950720"/>
                  <a:gd name="connsiteY1" fmla="*/ 0 h 1577340"/>
                  <a:gd name="connsiteX2" fmla="*/ 1950720 w 1950720"/>
                  <a:gd name="connsiteY2" fmla="*/ 788670 h 1577340"/>
                  <a:gd name="connsiteX3" fmla="*/ 975360 w 1950720"/>
                  <a:gd name="connsiteY3" fmla="*/ 1577340 h 1577340"/>
                  <a:gd name="connsiteX4" fmla="*/ 0 w 1950720"/>
                  <a:gd name="connsiteY4" fmla="*/ 788670 h 1577340"/>
                  <a:gd name="connsiteX0" fmla="*/ 0 w 1950720"/>
                  <a:gd name="connsiteY0" fmla="*/ 788670 h 1577340"/>
                  <a:gd name="connsiteX1" fmla="*/ 975360 w 1950720"/>
                  <a:gd name="connsiteY1" fmla="*/ 0 h 1577340"/>
                  <a:gd name="connsiteX2" fmla="*/ 1950720 w 1950720"/>
                  <a:gd name="connsiteY2" fmla="*/ 788670 h 1577340"/>
                  <a:gd name="connsiteX3" fmla="*/ 975360 w 1950720"/>
                  <a:gd name="connsiteY3" fmla="*/ 1577340 h 1577340"/>
                  <a:gd name="connsiteX4" fmla="*/ 0 w 1950720"/>
                  <a:gd name="connsiteY4" fmla="*/ 788670 h 1577340"/>
                  <a:gd name="connsiteX0" fmla="*/ 0 w 1950720"/>
                  <a:gd name="connsiteY0" fmla="*/ 788670 h 1577340"/>
                  <a:gd name="connsiteX1" fmla="*/ 975360 w 1950720"/>
                  <a:gd name="connsiteY1" fmla="*/ 0 h 1577340"/>
                  <a:gd name="connsiteX2" fmla="*/ 1950720 w 1950720"/>
                  <a:gd name="connsiteY2" fmla="*/ 788670 h 1577340"/>
                  <a:gd name="connsiteX3" fmla="*/ 975360 w 1950720"/>
                  <a:gd name="connsiteY3" fmla="*/ 1577340 h 1577340"/>
                  <a:gd name="connsiteX4" fmla="*/ 0 w 1950720"/>
                  <a:gd name="connsiteY4" fmla="*/ 788670 h 1577340"/>
                  <a:gd name="connsiteX0" fmla="*/ 0 w 1950720"/>
                  <a:gd name="connsiteY0" fmla="*/ 788670 h 1577488"/>
                  <a:gd name="connsiteX1" fmla="*/ 975360 w 1950720"/>
                  <a:gd name="connsiteY1" fmla="*/ 0 h 1577488"/>
                  <a:gd name="connsiteX2" fmla="*/ 1950720 w 1950720"/>
                  <a:gd name="connsiteY2" fmla="*/ 788670 h 1577488"/>
                  <a:gd name="connsiteX3" fmla="*/ 975360 w 1950720"/>
                  <a:gd name="connsiteY3" fmla="*/ 1577340 h 1577488"/>
                  <a:gd name="connsiteX4" fmla="*/ 0 w 1950720"/>
                  <a:gd name="connsiteY4" fmla="*/ 788670 h 15774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50720" h="1577488">
                    <a:moveTo>
                      <a:pt x="0" y="788670"/>
                    </a:moveTo>
                    <a:cubicBezTo>
                      <a:pt x="0" y="353100"/>
                      <a:pt x="436684" y="0"/>
                      <a:pt x="975360" y="0"/>
                    </a:cubicBezTo>
                    <a:cubicBezTo>
                      <a:pt x="1514036" y="0"/>
                      <a:pt x="1889760" y="361912"/>
                      <a:pt x="1950720" y="788670"/>
                    </a:cubicBezTo>
                    <a:cubicBezTo>
                      <a:pt x="1638300" y="1158512"/>
                      <a:pt x="1552136" y="1568528"/>
                      <a:pt x="975360" y="1577340"/>
                    </a:cubicBezTo>
                    <a:cubicBezTo>
                      <a:pt x="398584" y="1586152"/>
                      <a:pt x="358140" y="1201380"/>
                      <a:pt x="0" y="788670"/>
                    </a:cubicBezTo>
                    <a:close/>
                  </a:path>
                </a:pathLst>
              </a:custGeom>
              <a:gradFill flip="none" rotWithShape="1">
                <a:gsLst>
                  <a:gs pos="1000">
                    <a:srgbClr val="5B9BD5">
                      <a:lumMod val="75000"/>
                    </a:srgbClr>
                  </a:gs>
                  <a:gs pos="100000">
                    <a:srgbClr val="5B9BD5">
                      <a:lumMod val="75000"/>
                    </a:srgbClr>
                  </a:gs>
                  <a:gs pos="50000">
                    <a:srgbClr val="5B9BD5">
                      <a:lumMod val="20000"/>
                      <a:lumOff val="80000"/>
                    </a:srgbClr>
                  </a:gs>
                </a:gsLst>
                <a:lin ang="0" scaled="1"/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75" name="楕円 374">
                <a:extLst>
                  <a:ext uri="{FF2B5EF4-FFF2-40B4-BE49-F238E27FC236}">
                    <a16:creationId xmlns:a16="http://schemas.microsoft.com/office/drawing/2014/main" id="{60A3320B-A56F-4DCC-95B6-EFB09BDD9F44}"/>
                  </a:ext>
                </a:extLst>
              </p:cNvPr>
              <p:cNvSpPr/>
              <p:nvPr/>
            </p:nvSpPr>
            <p:spPr>
              <a:xfrm>
                <a:off x="1958340" y="2293620"/>
                <a:ext cx="2133600" cy="1531620"/>
              </a:xfrm>
              <a:prstGeom prst="ellipse">
                <a:avLst/>
              </a:prstGeom>
              <a:grpFill/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354" name="グループ化 353">
              <a:extLst>
                <a:ext uri="{FF2B5EF4-FFF2-40B4-BE49-F238E27FC236}">
                  <a16:creationId xmlns:a16="http://schemas.microsoft.com/office/drawing/2014/main" id="{8EEC05C4-024A-4B16-A828-9DDAEDAB8F15}"/>
                </a:ext>
              </a:extLst>
            </p:cNvPr>
            <p:cNvGrpSpPr/>
            <p:nvPr/>
          </p:nvGrpSpPr>
          <p:grpSpPr>
            <a:xfrm>
              <a:off x="3449743" y="6470853"/>
              <a:ext cx="1844156" cy="1340884"/>
              <a:chOff x="1343304" y="3359408"/>
              <a:chExt cx="2921832" cy="2124462"/>
            </a:xfrm>
          </p:grpSpPr>
          <p:grpSp>
            <p:nvGrpSpPr>
              <p:cNvPr id="355" name="グループ化 354">
                <a:extLst>
                  <a:ext uri="{FF2B5EF4-FFF2-40B4-BE49-F238E27FC236}">
                    <a16:creationId xmlns:a16="http://schemas.microsoft.com/office/drawing/2014/main" id="{FC3D8121-689F-412A-9E42-ED2F4BC65089}"/>
                  </a:ext>
                </a:extLst>
              </p:cNvPr>
              <p:cNvGrpSpPr/>
              <p:nvPr/>
            </p:nvGrpSpPr>
            <p:grpSpPr>
              <a:xfrm>
                <a:off x="1380766" y="3359408"/>
                <a:ext cx="2080945" cy="1439769"/>
                <a:chOff x="2041151" y="3359408"/>
                <a:chExt cx="2080945" cy="1439769"/>
              </a:xfrm>
            </p:grpSpPr>
            <p:sp>
              <p:nvSpPr>
                <p:cNvPr id="372" name="楕円 371">
                  <a:extLst>
                    <a:ext uri="{FF2B5EF4-FFF2-40B4-BE49-F238E27FC236}">
                      <a16:creationId xmlns:a16="http://schemas.microsoft.com/office/drawing/2014/main" id="{63015BE9-2DFA-4165-A1C1-50FE31838EB8}"/>
                    </a:ext>
                  </a:extLst>
                </p:cNvPr>
                <p:cNvSpPr/>
                <p:nvPr/>
              </p:nvSpPr>
              <p:spPr>
                <a:xfrm>
                  <a:off x="2041151" y="3359408"/>
                  <a:ext cx="2069809" cy="1439769"/>
                </a:xfrm>
                <a:prstGeom prst="ellipse">
                  <a:avLst/>
                </a:prstGeom>
                <a:pattFill prst="dashUpDiag">
                  <a:fgClr>
                    <a:srgbClr val="FFC000">
                      <a:lumMod val="40000"/>
                      <a:lumOff val="60000"/>
                    </a:srgbClr>
                  </a:fgClr>
                  <a:bgClr>
                    <a:srgbClr val="FFC000">
                      <a:lumMod val="75000"/>
                    </a:srgbClr>
                  </a:bgClr>
                </a:patt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73" name="楕円 372">
                  <a:extLst>
                    <a:ext uri="{FF2B5EF4-FFF2-40B4-BE49-F238E27FC236}">
                      <a16:creationId xmlns:a16="http://schemas.microsoft.com/office/drawing/2014/main" id="{5874B7D3-3A28-47BC-AF1E-D0D35192DA29}"/>
                    </a:ext>
                  </a:extLst>
                </p:cNvPr>
                <p:cNvSpPr/>
                <p:nvPr/>
              </p:nvSpPr>
              <p:spPr>
                <a:xfrm>
                  <a:off x="2052287" y="3359408"/>
                  <a:ext cx="2069809" cy="1439769"/>
                </a:xfrm>
                <a:prstGeom prst="ellipse">
                  <a:avLst/>
                </a:prstGeom>
                <a:gradFill>
                  <a:gsLst>
                    <a:gs pos="100000">
                      <a:sysClr val="window" lastClr="FFFFFF">
                        <a:alpha val="60000"/>
                      </a:sysClr>
                    </a:gs>
                    <a:gs pos="0">
                      <a:sysClr val="windowText" lastClr="000000">
                        <a:alpha val="50000"/>
                      </a:sysClr>
                    </a:gs>
                    <a:gs pos="50000">
                      <a:sysClr val="windowText" lastClr="000000">
                        <a:alpha val="10000"/>
                      </a:sysClr>
                    </a:gs>
                  </a:gsLst>
                  <a:lin ang="16200000" scaled="1"/>
                </a:gra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356" name="グループ化 355">
                <a:extLst>
                  <a:ext uri="{FF2B5EF4-FFF2-40B4-BE49-F238E27FC236}">
                    <a16:creationId xmlns:a16="http://schemas.microsoft.com/office/drawing/2014/main" id="{CD7F58EC-688E-46E8-B852-C269618EFCAA}"/>
                  </a:ext>
                </a:extLst>
              </p:cNvPr>
              <p:cNvGrpSpPr/>
              <p:nvPr/>
            </p:nvGrpSpPr>
            <p:grpSpPr>
              <a:xfrm>
                <a:off x="2389635" y="3962400"/>
                <a:ext cx="1370139" cy="1521470"/>
                <a:chOff x="3050020" y="3962400"/>
                <a:chExt cx="1370139" cy="1521470"/>
              </a:xfrm>
            </p:grpSpPr>
            <p:sp>
              <p:nvSpPr>
                <p:cNvPr id="370" name="フリーフォーム: 図形 369">
                  <a:extLst>
                    <a:ext uri="{FF2B5EF4-FFF2-40B4-BE49-F238E27FC236}">
                      <a16:creationId xmlns:a16="http://schemas.microsoft.com/office/drawing/2014/main" id="{BD24CACA-B53A-4155-BA70-4784EAB914C7}"/>
                    </a:ext>
                  </a:extLst>
                </p:cNvPr>
                <p:cNvSpPr/>
                <p:nvPr/>
              </p:nvSpPr>
              <p:spPr>
                <a:xfrm>
                  <a:off x="3050020" y="3962400"/>
                  <a:ext cx="1359003" cy="1521470"/>
                </a:xfrm>
                <a:custGeom>
                  <a:avLst/>
                  <a:gdLst>
                    <a:gd name="connsiteX0" fmla="*/ 1070895 w 1359003"/>
                    <a:gd name="connsiteY0" fmla="*/ 0 h 1521470"/>
                    <a:gd name="connsiteX1" fmla="*/ 1180388 w 1359003"/>
                    <a:gd name="connsiteY1" fmla="*/ 3928 h 1521470"/>
                    <a:gd name="connsiteX2" fmla="*/ 1190796 w 1359003"/>
                    <a:gd name="connsiteY2" fmla="*/ 5056 h 1521470"/>
                    <a:gd name="connsiteX3" fmla="*/ 1229752 w 1359003"/>
                    <a:gd name="connsiteY3" fmla="*/ 89391 h 1521470"/>
                    <a:gd name="connsiteX4" fmla="*/ 1359003 w 1359003"/>
                    <a:gd name="connsiteY4" fmla="*/ 760735 h 1521470"/>
                    <a:gd name="connsiteX5" fmla="*/ 1229752 w 1359003"/>
                    <a:gd name="connsiteY5" fmla="*/ 1432079 h 1521470"/>
                    <a:gd name="connsiteX6" fmla="*/ 1190796 w 1359003"/>
                    <a:gd name="connsiteY6" fmla="*/ 1516414 h 1521470"/>
                    <a:gd name="connsiteX7" fmla="*/ 1180388 w 1359003"/>
                    <a:gd name="connsiteY7" fmla="*/ 1517543 h 1521470"/>
                    <a:gd name="connsiteX8" fmla="*/ 1070895 w 1359003"/>
                    <a:gd name="connsiteY8" fmla="*/ 1521470 h 1521470"/>
                    <a:gd name="connsiteX9" fmla="*/ 0 w 1359003"/>
                    <a:gd name="connsiteY9" fmla="*/ 760735 h 1521470"/>
                    <a:gd name="connsiteX10" fmla="*/ 1070895 w 1359003"/>
                    <a:gd name="connsiteY10" fmla="*/ 0 h 15214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359003" h="1521470">
                      <a:moveTo>
                        <a:pt x="1070895" y="0"/>
                      </a:moveTo>
                      <a:cubicBezTo>
                        <a:pt x="1107860" y="0"/>
                        <a:pt x="1144388" y="1331"/>
                        <a:pt x="1180388" y="3928"/>
                      </a:cubicBezTo>
                      <a:lnTo>
                        <a:pt x="1190796" y="5056"/>
                      </a:lnTo>
                      <a:lnTo>
                        <a:pt x="1229752" y="89391"/>
                      </a:lnTo>
                      <a:cubicBezTo>
                        <a:pt x="1312181" y="288957"/>
                        <a:pt x="1359003" y="517655"/>
                        <a:pt x="1359003" y="760735"/>
                      </a:cubicBezTo>
                      <a:cubicBezTo>
                        <a:pt x="1359003" y="1003816"/>
                        <a:pt x="1312181" y="1232513"/>
                        <a:pt x="1229752" y="1432079"/>
                      </a:cubicBezTo>
                      <a:lnTo>
                        <a:pt x="1190796" y="1516414"/>
                      </a:lnTo>
                      <a:lnTo>
                        <a:pt x="1180388" y="1517543"/>
                      </a:lnTo>
                      <a:cubicBezTo>
                        <a:pt x="1144388" y="1520140"/>
                        <a:pt x="1107860" y="1521470"/>
                        <a:pt x="1070895" y="1521470"/>
                      </a:cubicBezTo>
                      <a:cubicBezTo>
                        <a:pt x="479456" y="1521470"/>
                        <a:pt x="0" y="1180877"/>
                        <a:pt x="0" y="760735"/>
                      </a:cubicBezTo>
                      <a:cubicBezTo>
                        <a:pt x="0" y="340593"/>
                        <a:pt x="479456" y="0"/>
                        <a:pt x="1070895" y="0"/>
                      </a:cubicBezTo>
                      <a:close/>
                    </a:path>
                  </a:pathLst>
                </a:custGeom>
                <a:pattFill prst="dashUpDiag">
                  <a:fgClr>
                    <a:srgbClr val="FFC000">
                      <a:lumMod val="40000"/>
                      <a:lumOff val="60000"/>
                    </a:srgbClr>
                  </a:fgClr>
                  <a:bgClr>
                    <a:srgbClr val="FFC000">
                      <a:lumMod val="75000"/>
                    </a:srgbClr>
                  </a:bgClr>
                </a:patt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71" name="フリーフォーム: 図形 370">
                  <a:extLst>
                    <a:ext uri="{FF2B5EF4-FFF2-40B4-BE49-F238E27FC236}">
                      <a16:creationId xmlns:a16="http://schemas.microsoft.com/office/drawing/2014/main" id="{B56B02B4-BE2B-4080-A7C9-411D5BCEECB0}"/>
                    </a:ext>
                  </a:extLst>
                </p:cNvPr>
                <p:cNvSpPr/>
                <p:nvPr/>
              </p:nvSpPr>
              <p:spPr>
                <a:xfrm>
                  <a:off x="3061156" y="3962400"/>
                  <a:ext cx="1359003" cy="1521470"/>
                </a:xfrm>
                <a:custGeom>
                  <a:avLst/>
                  <a:gdLst>
                    <a:gd name="connsiteX0" fmla="*/ 1070895 w 1359003"/>
                    <a:gd name="connsiteY0" fmla="*/ 0 h 1521470"/>
                    <a:gd name="connsiteX1" fmla="*/ 1180388 w 1359003"/>
                    <a:gd name="connsiteY1" fmla="*/ 3928 h 1521470"/>
                    <a:gd name="connsiteX2" fmla="*/ 1190796 w 1359003"/>
                    <a:gd name="connsiteY2" fmla="*/ 5056 h 1521470"/>
                    <a:gd name="connsiteX3" fmla="*/ 1229752 w 1359003"/>
                    <a:gd name="connsiteY3" fmla="*/ 89391 h 1521470"/>
                    <a:gd name="connsiteX4" fmla="*/ 1359003 w 1359003"/>
                    <a:gd name="connsiteY4" fmla="*/ 760735 h 1521470"/>
                    <a:gd name="connsiteX5" fmla="*/ 1229752 w 1359003"/>
                    <a:gd name="connsiteY5" fmla="*/ 1432079 h 1521470"/>
                    <a:gd name="connsiteX6" fmla="*/ 1190796 w 1359003"/>
                    <a:gd name="connsiteY6" fmla="*/ 1516414 h 1521470"/>
                    <a:gd name="connsiteX7" fmla="*/ 1180388 w 1359003"/>
                    <a:gd name="connsiteY7" fmla="*/ 1517543 h 1521470"/>
                    <a:gd name="connsiteX8" fmla="*/ 1070895 w 1359003"/>
                    <a:gd name="connsiteY8" fmla="*/ 1521470 h 1521470"/>
                    <a:gd name="connsiteX9" fmla="*/ 0 w 1359003"/>
                    <a:gd name="connsiteY9" fmla="*/ 760735 h 1521470"/>
                    <a:gd name="connsiteX10" fmla="*/ 1070895 w 1359003"/>
                    <a:gd name="connsiteY10" fmla="*/ 0 h 15214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359003" h="1521470">
                      <a:moveTo>
                        <a:pt x="1070895" y="0"/>
                      </a:moveTo>
                      <a:cubicBezTo>
                        <a:pt x="1107860" y="0"/>
                        <a:pt x="1144388" y="1331"/>
                        <a:pt x="1180388" y="3928"/>
                      </a:cubicBezTo>
                      <a:lnTo>
                        <a:pt x="1190796" y="5056"/>
                      </a:lnTo>
                      <a:lnTo>
                        <a:pt x="1229752" y="89391"/>
                      </a:lnTo>
                      <a:cubicBezTo>
                        <a:pt x="1312181" y="288957"/>
                        <a:pt x="1359003" y="517655"/>
                        <a:pt x="1359003" y="760735"/>
                      </a:cubicBezTo>
                      <a:cubicBezTo>
                        <a:pt x="1359003" y="1003816"/>
                        <a:pt x="1312181" y="1232513"/>
                        <a:pt x="1229752" y="1432079"/>
                      </a:cubicBezTo>
                      <a:lnTo>
                        <a:pt x="1190796" y="1516414"/>
                      </a:lnTo>
                      <a:lnTo>
                        <a:pt x="1180388" y="1517543"/>
                      </a:lnTo>
                      <a:cubicBezTo>
                        <a:pt x="1144388" y="1520140"/>
                        <a:pt x="1107860" y="1521470"/>
                        <a:pt x="1070895" y="1521470"/>
                      </a:cubicBezTo>
                      <a:cubicBezTo>
                        <a:pt x="479456" y="1521470"/>
                        <a:pt x="0" y="1180877"/>
                        <a:pt x="0" y="760735"/>
                      </a:cubicBezTo>
                      <a:cubicBezTo>
                        <a:pt x="0" y="340593"/>
                        <a:pt x="479456" y="0"/>
                        <a:pt x="1070895" y="0"/>
                      </a:cubicBezTo>
                      <a:close/>
                    </a:path>
                  </a:pathLst>
                </a:custGeom>
                <a:gradFill>
                  <a:gsLst>
                    <a:gs pos="100000">
                      <a:sysClr val="window" lastClr="FFFFFF">
                        <a:alpha val="60000"/>
                      </a:sysClr>
                    </a:gs>
                    <a:gs pos="0">
                      <a:sysClr val="windowText" lastClr="000000">
                        <a:alpha val="50000"/>
                      </a:sysClr>
                    </a:gs>
                    <a:gs pos="50000">
                      <a:sysClr val="windowText" lastClr="000000">
                        <a:alpha val="10000"/>
                      </a:sysClr>
                    </a:gs>
                  </a:gsLst>
                  <a:lin ang="16200000" scaled="1"/>
                </a:gra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357" name="楕円 356">
                <a:extLst>
                  <a:ext uri="{FF2B5EF4-FFF2-40B4-BE49-F238E27FC236}">
                    <a16:creationId xmlns:a16="http://schemas.microsoft.com/office/drawing/2014/main" id="{8DE1FD2C-4253-4327-B1B9-8D0654D984F9}"/>
                  </a:ext>
                </a:extLst>
              </p:cNvPr>
              <p:cNvSpPr/>
              <p:nvPr/>
            </p:nvSpPr>
            <p:spPr>
              <a:xfrm>
                <a:off x="2856360" y="3962400"/>
                <a:ext cx="1408776" cy="1521470"/>
              </a:xfrm>
              <a:prstGeom prst="ellipse">
                <a:avLst/>
              </a:prstGeom>
              <a:solidFill>
                <a:srgbClr val="FFC000">
                  <a:lumMod val="75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58" name="楕円 357">
                <a:extLst>
                  <a:ext uri="{FF2B5EF4-FFF2-40B4-BE49-F238E27FC236}">
                    <a16:creationId xmlns:a16="http://schemas.microsoft.com/office/drawing/2014/main" id="{6230DBE3-ACCA-444C-9C9D-0888E2673B03}"/>
                  </a:ext>
                </a:extLst>
              </p:cNvPr>
              <p:cNvSpPr/>
              <p:nvPr/>
            </p:nvSpPr>
            <p:spPr>
              <a:xfrm>
                <a:off x="2886075" y="3981450"/>
                <a:ext cx="1357313" cy="1476375"/>
              </a:xfrm>
              <a:prstGeom prst="ellipse">
                <a:avLst/>
              </a:prstGeom>
              <a:gradFill flip="none" rotWithShape="1">
                <a:gsLst>
                  <a:gs pos="38000">
                    <a:srgbClr val="92D050"/>
                  </a:gs>
                  <a:gs pos="0">
                    <a:srgbClr val="70AD47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2700" cap="flat" cmpd="sng" algn="ctr">
                <a:solidFill>
                  <a:srgbClr val="70AD47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59" name="楕円 358">
                <a:extLst>
                  <a:ext uri="{FF2B5EF4-FFF2-40B4-BE49-F238E27FC236}">
                    <a16:creationId xmlns:a16="http://schemas.microsoft.com/office/drawing/2014/main" id="{ACCFB5CA-8ACE-4FE2-8EFD-F56400599FB2}"/>
                  </a:ext>
                </a:extLst>
              </p:cNvPr>
              <p:cNvSpPr/>
              <p:nvPr/>
            </p:nvSpPr>
            <p:spPr>
              <a:xfrm>
                <a:off x="1369905" y="3893345"/>
                <a:ext cx="200238" cy="254854"/>
              </a:xfrm>
              <a:prstGeom prst="ellipse">
                <a:avLst/>
              </a:prstGeom>
              <a:solidFill>
                <a:srgbClr val="FFC000">
                  <a:lumMod val="75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60" name="楕円 359">
                <a:extLst>
                  <a:ext uri="{FF2B5EF4-FFF2-40B4-BE49-F238E27FC236}">
                    <a16:creationId xmlns:a16="http://schemas.microsoft.com/office/drawing/2014/main" id="{6E97CCEE-56E8-41CF-B134-8FC86BA345D1}"/>
                  </a:ext>
                </a:extLst>
              </p:cNvPr>
              <p:cNvSpPr/>
              <p:nvPr/>
            </p:nvSpPr>
            <p:spPr>
              <a:xfrm>
                <a:off x="1344774" y="3910014"/>
                <a:ext cx="200606" cy="221516"/>
              </a:xfrm>
              <a:prstGeom prst="ellipse">
                <a:avLst/>
              </a:prstGeom>
              <a:solidFill>
                <a:srgbClr val="FFC000">
                  <a:lumMod val="5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61" name="楕円 360">
                <a:extLst>
                  <a:ext uri="{FF2B5EF4-FFF2-40B4-BE49-F238E27FC236}">
                    <a16:creationId xmlns:a16="http://schemas.microsoft.com/office/drawing/2014/main" id="{3390A4DA-D803-41D9-B92D-44AA64BAEAF3}"/>
                  </a:ext>
                </a:extLst>
              </p:cNvPr>
              <p:cNvSpPr/>
              <p:nvPr/>
            </p:nvSpPr>
            <p:spPr>
              <a:xfrm>
                <a:off x="1343304" y="3933825"/>
                <a:ext cx="121086" cy="173894"/>
              </a:xfrm>
              <a:prstGeom prst="ellipse">
                <a:avLst/>
              </a:prstGeom>
              <a:solidFill>
                <a:srgbClr val="FFC000">
                  <a:lumMod val="5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62" name="星: 32 pt 361">
                <a:extLst>
                  <a:ext uri="{FF2B5EF4-FFF2-40B4-BE49-F238E27FC236}">
                    <a16:creationId xmlns:a16="http://schemas.microsoft.com/office/drawing/2014/main" id="{69C35612-09A4-481E-B669-2445C83E4071}"/>
                  </a:ext>
                </a:extLst>
              </p:cNvPr>
              <p:cNvSpPr/>
              <p:nvPr/>
            </p:nvSpPr>
            <p:spPr>
              <a:xfrm>
                <a:off x="3244728" y="4264874"/>
                <a:ext cx="698622" cy="972248"/>
              </a:xfrm>
              <a:prstGeom prst="star32">
                <a:avLst>
                  <a:gd name="adj" fmla="val 6458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363" name="グループ化 362">
                <a:extLst>
                  <a:ext uri="{FF2B5EF4-FFF2-40B4-BE49-F238E27FC236}">
                    <a16:creationId xmlns:a16="http://schemas.microsoft.com/office/drawing/2014/main" id="{4453BA43-12F6-48BA-B28A-7A10AD18856C}"/>
                  </a:ext>
                </a:extLst>
              </p:cNvPr>
              <p:cNvGrpSpPr/>
              <p:nvPr/>
            </p:nvGrpSpPr>
            <p:grpSpPr>
              <a:xfrm>
                <a:off x="3241092" y="4330436"/>
                <a:ext cx="705169" cy="821266"/>
                <a:chOff x="3241092" y="4330436"/>
                <a:chExt cx="705169" cy="821266"/>
              </a:xfrm>
            </p:grpSpPr>
            <p:sp>
              <p:nvSpPr>
                <p:cNvPr id="366" name="フリーフォーム: 図形 365">
                  <a:extLst>
                    <a:ext uri="{FF2B5EF4-FFF2-40B4-BE49-F238E27FC236}">
                      <a16:creationId xmlns:a16="http://schemas.microsoft.com/office/drawing/2014/main" id="{DEF3ABA6-39C2-4FE4-8A1B-930254C74338}"/>
                    </a:ext>
                  </a:extLst>
                </p:cNvPr>
                <p:cNvSpPr/>
                <p:nvPr/>
              </p:nvSpPr>
              <p:spPr>
                <a:xfrm>
                  <a:off x="3336342" y="4330436"/>
                  <a:ext cx="347982" cy="359304"/>
                </a:xfrm>
                <a:custGeom>
                  <a:avLst/>
                  <a:gdLst>
                    <a:gd name="connsiteX0" fmla="*/ 215480 w 595905"/>
                    <a:gd name="connsiteY0" fmla="*/ 599186 h 615293"/>
                    <a:gd name="connsiteX1" fmla="*/ 225590 w 595905"/>
                    <a:gd name="connsiteY1" fmla="*/ 603438 h 615293"/>
                    <a:gd name="connsiteX2" fmla="*/ 228674 w 595905"/>
                    <a:gd name="connsiteY2" fmla="*/ 611000 h 615293"/>
                    <a:gd name="connsiteX3" fmla="*/ 201828 w 595905"/>
                    <a:gd name="connsiteY3" fmla="*/ 615293 h 615293"/>
                    <a:gd name="connsiteX4" fmla="*/ 201181 w 595905"/>
                    <a:gd name="connsiteY4" fmla="*/ 613706 h 615293"/>
                    <a:gd name="connsiteX5" fmla="*/ 215480 w 595905"/>
                    <a:gd name="connsiteY5" fmla="*/ 599186 h 615293"/>
                    <a:gd name="connsiteX6" fmla="*/ 430605 w 595905"/>
                    <a:gd name="connsiteY6" fmla="*/ 542470 h 615293"/>
                    <a:gd name="connsiteX7" fmla="*/ 444903 w 595905"/>
                    <a:gd name="connsiteY7" fmla="*/ 556991 h 615293"/>
                    <a:gd name="connsiteX8" fmla="*/ 430605 w 595905"/>
                    <a:gd name="connsiteY8" fmla="*/ 571511 h 615293"/>
                    <a:gd name="connsiteX9" fmla="*/ 416305 w 595905"/>
                    <a:gd name="connsiteY9" fmla="*/ 556991 h 615293"/>
                    <a:gd name="connsiteX10" fmla="*/ 430605 w 595905"/>
                    <a:gd name="connsiteY10" fmla="*/ 542470 h 615293"/>
                    <a:gd name="connsiteX11" fmla="*/ 553010 w 595905"/>
                    <a:gd name="connsiteY11" fmla="*/ 538177 h 615293"/>
                    <a:gd name="connsiteX12" fmla="*/ 548067 w 595905"/>
                    <a:gd name="connsiteY12" fmla="*/ 544167 h 615293"/>
                    <a:gd name="connsiteX13" fmla="*/ 540202 w 595905"/>
                    <a:gd name="connsiteY13" fmla="*/ 550657 h 615293"/>
                    <a:gd name="connsiteX14" fmla="*/ 543694 w 595905"/>
                    <a:gd name="connsiteY14" fmla="*/ 542095 h 615293"/>
                    <a:gd name="connsiteX15" fmla="*/ 335453 w 595905"/>
                    <a:gd name="connsiteY15" fmla="*/ 534069 h 615293"/>
                    <a:gd name="connsiteX16" fmla="*/ 349752 w 595905"/>
                    <a:gd name="connsiteY16" fmla="*/ 548589 h 615293"/>
                    <a:gd name="connsiteX17" fmla="*/ 335453 w 595905"/>
                    <a:gd name="connsiteY17" fmla="*/ 563109 h 615293"/>
                    <a:gd name="connsiteX18" fmla="*/ 321154 w 595905"/>
                    <a:gd name="connsiteY18" fmla="*/ 548589 h 615293"/>
                    <a:gd name="connsiteX19" fmla="*/ 335453 w 595905"/>
                    <a:gd name="connsiteY19" fmla="*/ 534069 h 615293"/>
                    <a:gd name="connsiteX20" fmla="*/ 122758 w 595905"/>
                    <a:gd name="connsiteY20" fmla="*/ 527767 h 615293"/>
                    <a:gd name="connsiteX21" fmla="*/ 137057 w 595905"/>
                    <a:gd name="connsiteY21" fmla="*/ 542288 h 615293"/>
                    <a:gd name="connsiteX22" fmla="*/ 122758 w 595905"/>
                    <a:gd name="connsiteY22" fmla="*/ 556808 h 615293"/>
                    <a:gd name="connsiteX23" fmla="*/ 108459 w 595905"/>
                    <a:gd name="connsiteY23" fmla="*/ 542288 h 615293"/>
                    <a:gd name="connsiteX24" fmla="*/ 122758 w 595905"/>
                    <a:gd name="connsiteY24" fmla="*/ 527767 h 615293"/>
                    <a:gd name="connsiteX25" fmla="*/ 227890 w 595905"/>
                    <a:gd name="connsiteY25" fmla="*/ 521465 h 615293"/>
                    <a:gd name="connsiteX26" fmla="*/ 242189 w 595905"/>
                    <a:gd name="connsiteY26" fmla="*/ 535985 h 615293"/>
                    <a:gd name="connsiteX27" fmla="*/ 227890 w 595905"/>
                    <a:gd name="connsiteY27" fmla="*/ 550506 h 615293"/>
                    <a:gd name="connsiteX28" fmla="*/ 213592 w 595905"/>
                    <a:gd name="connsiteY28" fmla="*/ 535985 h 615293"/>
                    <a:gd name="connsiteX29" fmla="*/ 227890 w 595905"/>
                    <a:gd name="connsiteY29" fmla="*/ 521465 h 615293"/>
                    <a:gd name="connsiteX30" fmla="*/ 443016 w 595905"/>
                    <a:gd name="connsiteY30" fmla="*/ 464751 h 615293"/>
                    <a:gd name="connsiteX31" fmla="*/ 457315 w 595905"/>
                    <a:gd name="connsiteY31" fmla="*/ 479271 h 615293"/>
                    <a:gd name="connsiteX32" fmla="*/ 443016 w 595905"/>
                    <a:gd name="connsiteY32" fmla="*/ 493791 h 615293"/>
                    <a:gd name="connsiteX33" fmla="*/ 428717 w 595905"/>
                    <a:gd name="connsiteY33" fmla="*/ 479271 h 615293"/>
                    <a:gd name="connsiteX34" fmla="*/ 443016 w 595905"/>
                    <a:gd name="connsiteY34" fmla="*/ 464751 h 615293"/>
                    <a:gd name="connsiteX35" fmla="*/ 354069 w 595905"/>
                    <a:gd name="connsiteY35" fmla="*/ 443746 h 615293"/>
                    <a:gd name="connsiteX36" fmla="*/ 368368 w 595905"/>
                    <a:gd name="connsiteY36" fmla="*/ 458265 h 615293"/>
                    <a:gd name="connsiteX37" fmla="*/ 354069 w 595905"/>
                    <a:gd name="connsiteY37" fmla="*/ 472785 h 615293"/>
                    <a:gd name="connsiteX38" fmla="*/ 339771 w 595905"/>
                    <a:gd name="connsiteY38" fmla="*/ 458265 h 615293"/>
                    <a:gd name="connsiteX39" fmla="*/ 354069 w 595905"/>
                    <a:gd name="connsiteY39" fmla="*/ 443746 h 615293"/>
                    <a:gd name="connsiteX40" fmla="*/ 277535 w 595905"/>
                    <a:gd name="connsiteY40" fmla="*/ 443746 h 615293"/>
                    <a:gd name="connsiteX41" fmla="*/ 291833 w 595905"/>
                    <a:gd name="connsiteY41" fmla="*/ 458265 h 615293"/>
                    <a:gd name="connsiteX42" fmla="*/ 277535 w 595905"/>
                    <a:gd name="connsiteY42" fmla="*/ 472785 h 615293"/>
                    <a:gd name="connsiteX43" fmla="*/ 263236 w 595905"/>
                    <a:gd name="connsiteY43" fmla="*/ 458265 h 615293"/>
                    <a:gd name="connsiteX44" fmla="*/ 277535 w 595905"/>
                    <a:gd name="connsiteY44" fmla="*/ 443746 h 615293"/>
                    <a:gd name="connsiteX45" fmla="*/ 56204 w 595905"/>
                    <a:gd name="connsiteY45" fmla="*/ 441645 h 615293"/>
                    <a:gd name="connsiteX46" fmla="*/ 70502 w 595905"/>
                    <a:gd name="connsiteY46" fmla="*/ 456166 h 615293"/>
                    <a:gd name="connsiteX47" fmla="*/ 56204 w 595905"/>
                    <a:gd name="connsiteY47" fmla="*/ 470686 h 615293"/>
                    <a:gd name="connsiteX48" fmla="*/ 41905 w 595905"/>
                    <a:gd name="connsiteY48" fmla="*/ 456166 h 615293"/>
                    <a:gd name="connsiteX49" fmla="*/ 56204 w 595905"/>
                    <a:gd name="connsiteY49" fmla="*/ 441645 h 615293"/>
                    <a:gd name="connsiteX50" fmla="*/ 182383 w 595905"/>
                    <a:gd name="connsiteY50" fmla="*/ 435343 h 615293"/>
                    <a:gd name="connsiteX51" fmla="*/ 196682 w 595905"/>
                    <a:gd name="connsiteY51" fmla="*/ 449864 h 615293"/>
                    <a:gd name="connsiteX52" fmla="*/ 182383 w 595905"/>
                    <a:gd name="connsiteY52" fmla="*/ 464384 h 615293"/>
                    <a:gd name="connsiteX53" fmla="*/ 168085 w 595905"/>
                    <a:gd name="connsiteY53" fmla="*/ 449864 h 615293"/>
                    <a:gd name="connsiteX54" fmla="*/ 182383 w 595905"/>
                    <a:gd name="connsiteY54" fmla="*/ 435343 h 615293"/>
                    <a:gd name="connsiteX55" fmla="*/ 569195 w 595905"/>
                    <a:gd name="connsiteY55" fmla="*/ 420639 h 615293"/>
                    <a:gd name="connsiteX56" fmla="*/ 583494 w 595905"/>
                    <a:gd name="connsiteY56" fmla="*/ 435160 h 615293"/>
                    <a:gd name="connsiteX57" fmla="*/ 569195 w 595905"/>
                    <a:gd name="connsiteY57" fmla="*/ 449680 h 615293"/>
                    <a:gd name="connsiteX58" fmla="*/ 554897 w 595905"/>
                    <a:gd name="connsiteY58" fmla="*/ 435160 h 615293"/>
                    <a:gd name="connsiteX59" fmla="*/ 569195 w 595905"/>
                    <a:gd name="connsiteY59" fmla="*/ 420639 h 615293"/>
                    <a:gd name="connsiteX60" fmla="*/ 289945 w 595905"/>
                    <a:gd name="connsiteY60" fmla="*/ 366026 h 615293"/>
                    <a:gd name="connsiteX61" fmla="*/ 304244 w 595905"/>
                    <a:gd name="connsiteY61" fmla="*/ 380546 h 615293"/>
                    <a:gd name="connsiteX62" fmla="*/ 289945 w 595905"/>
                    <a:gd name="connsiteY62" fmla="*/ 395066 h 615293"/>
                    <a:gd name="connsiteX63" fmla="*/ 275647 w 595905"/>
                    <a:gd name="connsiteY63" fmla="*/ 380546 h 615293"/>
                    <a:gd name="connsiteX64" fmla="*/ 289945 w 595905"/>
                    <a:gd name="connsiteY64" fmla="*/ 366026 h 615293"/>
                    <a:gd name="connsiteX65" fmla="*/ 395440 w 595905"/>
                    <a:gd name="connsiteY65" fmla="*/ 361825 h 615293"/>
                    <a:gd name="connsiteX66" fmla="*/ 409738 w 595905"/>
                    <a:gd name="connsiteY66" fmla="*/ 376345 h 615293"/>
                    <a:gd name="connsiteX67" fmla="*/ 395440 w 595905"/>
                    <a:gd name="connsiteY67" fmla="*/ 390865 h 615293"/>
                    <a:gd name="connsiteX68" fmla="*/ 381141 w 595905"/>
                    <a:gd name="connsiteY68" fmla="*/ 376345 h 615293"/>
                    <a:gd name="connsiteX69" fmla="*/ 395440 w 595905"/>
                    <a:gd name="connsiteY69" fmla="*/ 361825 h 615293"/>
                    <a:gd name="connsiteX70" fmla="*/ 490591 w 595905"/>
                    <a:gd name="connsiteY70" fmla="*/ 353422 h 615293"/>
                    <a:gd name="connsiteX71" fmla="*/ 504890 w 595905"/>
                    <a:gd name="connsiteY71" fmla="*/ 367943 h 615293"/>
                    <a:gd name="connsiteX72" fmla="*/ 490591 w 595905"/>
                    <a:gd name="connsiteY72" fmla="*/ 382463 h 615293"/>
                    <a:gd name="connsiteX73" fmla="*/ 476293 w 595905"/>
                    <a:gd name="connsiteY73" fmla="*/ 367943 h 615293"/>
                    <a:gd name="connsiteX74" fmla="*/ 490591 w 595905"/>
                    <a:gd name="connsiteY74" fmla="*/ 353422 h 615293"/>
                    <a:gd name="connsiteX75" fmla="*/ 581606 w 595905"/>
                    <a:gd name="connsiteY75" fmla="*/ 342919 h 615293"/>
                    <a:gd name="connsiteX76" fmla="*/ 595905 w 595905"/>
                    <a:gd name="connsiteY76" fmla="*/ 357439 h 615293"/>
                    <a:gd name="connsiteX77" fmla="*/ 581606 w 595905"/>
                    <a:gd name="connsiteY77" fmla="*/ 371960 h 615293"/>
                    <a:gd name="connsiteX78" fmla="*/ 567307 w 595905"/>
                    <a:gd name="connsiteY78" fmla="*/ 357439 h 615293"/>
                    <a:gd name="connsiteX79" fmla="*/ 581606 w 595905"/>
                    <a:gd name="connsiteY79" fmla="*/ 342919 h 615293"/>
                    <a:gd name="connsiteX80" fmla="*/ 169972 w 595905"/>
                    <a:gd name="connsiteY80" fmla="*/ 342919 h 615293"/>
                    <a:gd name="connsiteX81" fmla="*/ 184271 w 595905"/>
                    <a:gd name="connsiteY81" fmla="*/ 357439 h 615293"/>
                    <a:gd name="connsiteX82" fmla="*/ 169972 w 595905"/>
                    <a:gd name="connsiteY82" fmla="*/ 371960 h 615293"/>
                    <a:gd name="connsiteX83" fmla="*/ 155673 w 595905"/>
                    <a:gd name="connsiteY83" fmla="*/ 357439 h 615293"/>
                    <a:gd name="connsiteX84" fmla="*/ 169972 w 595905"/>
                    <a:gd name="connsiteY84" fmla="*/ 342919 h 615293"/>
                    <a:gd name="connsiteX85" fmla="*/ 74820 w 595905"/>
                    <a:gd name="connsiteY85" fmla="*/ 334518 h 615293"/>
                    <a:gd name="connsiteX86" fmla="*/ 89120 w 595905"/>
                    <a:gd name="connsiteY86" fmla="*/ 349038 h 615293"/>
                    <a:gd name="connsiteX87" fmla="*/ 74820 w 595905"/>
                    <a:gd name="connsiteY87" fmla="*/ 363558 h 615293"/>
                    <a:gd name="connsiteX88" fmla="*/ 60522 w 595905"/>
                    <a:gd name="connsiteY88" fmla="*/ 349038 h 615293"/>
                    <a:gd name="connsiteX89" fmla="*/ 74820 w 595905"/>
                    <a:gd name="connsiteY89" fmla="*/ 334518 h 615293"/>
                    <a:gd name="connsiteX90" fmla="*/ 182383 w 595905"/>
                    <a:gd name="connsiteY90" fmla="*/ 265200 h 615293"/>
                    <a:gd name="connsiteX91" fmla="*/ 196682 w 595905"/>
                    <a:gd name="connsiteY91" fmla="*/ 279720 h 615293"/>
                    <a:gd name="connsiteX92" fmla="*/ 182383 w 595905"/>
                    <a:gd name="connsiteY92" fmla="*/ 294240 h 615293"/>
                    <a:gd name="connsiteX93" fmla="*/ 168085 w 595905"/>
                    <a:gd name="connsiteY93" fmla="*/ 279720 h 615293"/>
                    <a:gd name="connsiteX94" fmla="*/ 182383 w 595905"/>
                    <a:gd name="connsiteY94" fmla="*/ 265200 h 615293"/>
                    <a:gd name="connsiteX95" fmla="*/ 279733 w 595905"/>
                    <a:gd name="connsiteY95" fmla="*/ 249963 h 615293"/>
                    <a:gd name="connsiteX96" fmla="*/ 294032 w 595905"/>
                    <a:gd name="connsiteY96" fmla="*/ 264483 h 615293"/>
                    <a:gd name="connsiteX97" fmla="*/ 279733 w 595905"/>
                    <a:gd name="connsiteY97" fmla="*/ 279004 h 615293"/>
                    <a:gd name="connsiteX98" fmla="*/ 265435 w 595905"/>
                    <a:gd name="connsiteY98" fmla="*/ 264483 h 615293"/>
                    <a:gd name="connsiteX99" fmla="*/ 279733 w 595905"/>
                    <a:gd name="connsiteY99" fmla="*/ 249963 h 615293"/>
                    <a:gd name="connsiteX100" fmla="*/ 8758 w 595905"/>
                    <a:gd name="connsiteY100" fmla="*/ 247862 h 615293"/>
                    <a:gd name="connsiteX101" fmla="*/ 23057 w 595905"/>
                    <a:gd name="connsiteY101" fmla="*/ 262382 h 615293"/>
                    <a:gd name="connsiteX102" fmla="*/ 8758 w 595905"/>
                    <a:gd name="connsiteY102" fmla="*/ 276903 h 615293"/>
                    <a:gd name="connsiteX103" fmla="*/ 0 w 595905"/>
                    <a:gd name="connsiteY103" fmla="*/ 273219 h 615293"/>
                    <a:gd name="connsiteX104" fmla="*/ 4782 w 595905"/>
                    <a:gd name="connsiteY104" fmla="*/ 249535 h 615293"/>
                    <a:gd name="connsiteX105" fmla="*/ 506453 w 595905"/>
                    <a:gd name="connsiteY105" fmla="*/ 193473 h 615293"/>
                    <a:gd name="connsiteX106" fmla="*/ 512114 w 595905"/>
                    <a:gd name="connsiteY106" fmla="*/ 193921 h 615293"/>
                    <a:gd name="connsiteX107" fmla="*/ 521960 w 595905"/>
                    <a:gd name="connsiteY107" fmla="*/ 211856 h 615293"/>
                    <a:gd name="connsiteX108" fmla="*/ 504298 w 595905"/>
                    <a:gd name="connsiteY108" fmla="*/ 221855 h 615293"/>
                    <a:gd name="connsiteX109" fmla="*/ 494452 w 595905"/>
                    <a:gd name="connsiteY109" fmla="*/ 203920 h 615293"/>
                    <a:gd name="connsiteX110" fmla="*/ 506453 w 595905"/>
                    <a:gd name="connsiteY110" fmla="*/ 193473 h 615293"/>
                    <a:gd name="connsiteX111" fmla="*/ 43923 w 595905"/>
                    <a:gd name="connsiteY111" fmla="*/ 186947 h 615293"/>
                    <a:gd name="connsiteX112" fmla="*/ 58221 w 595905"/>
                    <a:gd name="connsiteY112" fmla="*/ 201467 h 615293"/>
                    <a:gd name="connsiteX113" fmla="*/ 43923 w 595905"/>
                    <a:gd name="connsiteY113" fmla="*/ 215988 h 615293"/>
                    <a:gd name="connsiteX114" fmla="*/ 29624 w 595905"/>
                    <a:gd name="connsiteY114" fmla="*/ 201467 h 615293"/>
                    <a:gd name="connsiteX115" fmla="*/ 43923 w 595905"/>
                    <a:gd name="connsiteY115" fmla="*/ 186947 h 615293"/>
                    <a:gd name="connsiteX116" fmla="*/ 399707 w 595905"/>
                    <a:gd name="connsiteY116" fmla="*/ 184846 h 615293"/>
                    <a:gd name="connsiteX117" fmla="*/ 414006 w 595905"/>
                    <a:gd name="connsiteY117" fmla="*/ 199366 h 615293"/>
                    <a:gd name="connsiteX118" fmla="*/ 399707 w 595905"/>
                    <a:gd name="connsiteY118" fmla="*/ 213887 h 615293"/>
                    <a:gd name="connsiteX119" fmla="*/ 385408 w 595905"/>
                    <a:gd name="connsiteY119" fmla="*/ 199366 h 615293"/>
                    <a:gd name="connsiteX120" fmla="*/ 399707 w 595905"/>
                    <a:gd name="connsiteY120" fmla="*/ 184846 h 615293"/>
                    <a:gd name="connsiteX121" fmla="*/ 167124 w 595905"/>
                    <a:gd name="connsiteY121" fmla="*/ 182317 h 615293"/>
                    <a:gd name="connsiteX122" fmla="*/ 181422 w 595905"/>
                    <a:gd name="connsiteY122" fmla="*/ 196838 h 615293"/>
                    <a:gd name="connsiteX123" fmla="*/ 167124 w 595905"/>
                    <a:gd name="connsiteY123" fmla="*/ 211358 h 615293"/>
                    <a:gd name="connsiteX124" fmla="*/ 152825 w 595905"/>
                    <a:gd name="connsiteY124" fmla="*/ 196838 h 615293"/>
                    <a:gd name="connsiteX125" fmla="*/ 167124 w 595905"/>
                    <a:gd name="connsiteY125" fmla="*/ 182317 h 615293"/>
                    <a:gd name="connsiteX126" fmla="*/ 292144 w 595905"/>
                    <a:gd name="connsiteY126" fmla="*/ 172243 h 615293"/>
                    <a:gd name="connsiteX127" fmla="*/ 306443 w 595905"/>
                    <a:gd name="connsiteY127" fmla="*/ 186763 h 615293"/>
                    <a:gd name="connsiteX128" fmla="*/ 292144 w 595905"/>
                    <a:gd name="connsiteY128" fmla="*/ 201283 h 615293"/>
                    <a:gd name="connsiteX129" fmla="*/ 277845 w 595905"/>
                    <a:gd name="connsiteY129" fmla="*/ 186763 h 615293"/>
                    <a:gd name="connsiteX130" fmla="*/ 292144 w 595905"/>
                    <a:gd name="connsiteY130" fmla="*/ 172243 h 615293"/>
                    <a:gd name="connsiteX131" fmla="*/ 576782 w 595905"/>
                    <a:gd name="connsiteY131" fmla="*/ 122055 h 615293"/>
                    <a:gd name="connsiteX132" fmla="*/ 580224 w 595905"/>
                    <a:gd name="connsiteY132" fmla="*/ 122327 h 615293"/>
                    <a:gd name="connsiteX133" fmla="*/ 587856 w 595905"/>
                    <a:gd name="connsiteY133" fmla="*/ 131577 h 615293"/>
                    <a:gd name="connsiteX134" fmla="*/ 592189 w 595905"/>
                    <a:gd name="connsiteY134" fmla="*/ 139559 h 615293"/>
                    <a:gd name="connsiteX135" fmla="*/ 592289 w 595905"/>
                    <a:gd name="connsiteY135" fmla="*/ 140438 h 615293"/>
                    <a:gd name="connsiteX136" fmla="*/ 574628 w 595905"/>
                    <a:gd name="connsiteY136" fmla="*/ 150437 h 615293"/>
                    <a:gd name="connsiteX137" fmla="*/ 564781 w 595905"/>
                    <a:gd name="connsiteY137" fmla="*/ 132500 h 615293"/>
                    <a:gd name="connsiteX138" fmla="*/ 576782 w 595905"/>
                    <a:gd name="connsiteY138" fmla="*/ 122055 h 615293"/>
                    <a:gd name="connsiteX139" fmla="*/ 494042 w 595905"/>
                    <a:gd name="connsiteY139" fmla="*/ 115754 h 615293"/>
                    <a:gd name="connsiteX140" fmla="*/ 499702 w 595905"/>
                    <a:gd name="connsiteY140" fmla="*/ 116200 h 615293"/>
                    <a:gd name="connsiteX141" fmla="*/ 509549 w 595905"/>
                    <a:gd name="connsiteY141" fmla="*/ 134137 h 615293"/>
                    <a:gd name="connsiteX142" fmla="*/ 491886 w 595905"/>
                    <a:gd name="connsiteY142" fmla="*/ 144135 h 615293"/>
                    <a:gd name="connsiteX143" fmla="*/ 482040 w 595905"/>
                    <a:gd name="connsiteY143" fmla="*/ 126199 h 615293"/>
                    <a:gd name="connsiteX144" fmla="*/ 494042 w 595905"/>
                    <a:gd name="connsiteY144" fmla="*/ 115754 h 615293"/>
                    <a:gd name="connsiteX145" fmla="*/ 63439 w 595905"/>
                    <a:gd name="connsiteY145" fmla="*/ 112216 h 615293"/>
                    <a:gd name="connsiteX146" fmla="*/ 66445 w 595905"/>
                    <a:gd name="connsiteY146" fmla="*/ 113480 h 615293"/>
                    <a:gd name="connsiteX147" fmla="*/ 70633 w 595905"/>
                    <a:gd name="connsiteY147" fmla="*/ 123747 h 615293"/>
                    <a:gd name="connsiteX148" fmla="*/ 56334 w 595905"/>
                    <a:gd name="connsiteY148" fmla="*/ 138267 h 615293"/>
                    <a:gd name="connsiteX149" fmla="*/ 46223 w 595905"/>
                    <a:gd name="connsiteY149" fmla="*/ 134015 h 615293"/>
                    <a:gd name="connsiteX150" fmla="*/ 46188 w 595905"/>
                    <a:gd name="connsiteY150" fmla="*/ 133929 h 615293"/>
                    <a:gd name="connsiteX151" fmla="*/ 47465 w 595905"/>
                    <a:gd name="connsiteY151" fmla="*/ 131577 h 615293"/>
                    <a:gd name="connsiteX152" fmla="*/ 232158 w 595905"/>
                    <a:gd name="connsiteY152" fmla="*/ 107127 h 615293"/>
                    <a:gd name="connsiteX153" fmla="*/ 246456 w 595905"/>
                    <a:gd name="connsiteY153" fmla="*/ 121647 h 615293"/>
                    <a:gd name="connsiteX154" fmla="*/ 232158 w 595905"/>
                    <a:gd name="connsiteY154" fmla="*/ 136167 h 615293"/>
                    <a:gd name="connsiteX155" fmla="*/ 217858 w 595905"/>
                    <a:gd name="connsiteY155" fmla="*/ 121647 h 615293"/>
                    <a:gd name="connsiteX156" fmla="*/ 232158 w 595905"/>
                    <a:gd name="connsiteY156" fmla="*/ 107127 h 615293"/>
                    <a:gd name="connsiteX157" fmla="*/ 182513 w 595905"/>
                    <a:gd name="connsiteY157" fmla="*/ 65116 h 615293"/>
                    <a:gd name="connsiteX158" fmla="*/ 196812 w 595905"/>
                    <a:gd name="connsiteY158" fmla="*/ 79636 h 615293"/>
                    <a:gd name="connsiteX159" fmla="*/ 182513 w 595905"/>
                    <a:gd name="connsiteY159" fmla="*/ 94156 h 615293"/>
                    <a:gd name="connsiteX160" fmla="*/ 168214 w 595905"/>
                    <a:gd name="connsiteY160" fmla="*/ 79636 h 615293"/>
                    <a:gd name="connsiteX161" fmla="*/ 182513 w 595905"/>
                    <a:gd name="connsiteY161" fmla="*/ 65116 h 615293"/>
                    <a:gd name="connsiteX162" fmla="*/ 470973 w 595905"/>
                    <a:gd name="connsiteY162" fmla="*/ 35827 h 615293"/>
                    <a:gd name="connsiteX163" fmla="*/ 485272 w 595905"/>
                    <a:gd name="connsiteY163" fmla="*/ 50347 h 615293"/>
                    <a:gd name="connsiteX164" fmla="*/ 470973 w 595905"/>
                    <a:gd name="connsiteY164" fmla="*/ 64867 h 615293"/>
                    <a:gd name="connsiteX165" fmla="*/ 456674 w 595905"/>
                    <a:gd name="connsiteY165" fmla="*/ 50347 h 615293"/>
                    <a:gd name="connsiteX166" fmla="*/ 470973 w 595905"/>
                    <a:gd name="connsiteY166" fmla="*/ 35827 h 615293"/>
                    <a:gd name="connsiteX167" fmla="*/ 206470 w 595905"/>
                    <a:gd name="connsiteY167" fmla="*/ 8666 h 615293"/>
                    <a:gd name="connsiteX168" fmla="*/ 205035 w 595905"/>
                    <a:gd name="connsiteY168" fmla="*/ 12184 h 615293"/>
                    <a:gd name="connsiteX169" fmla="*/ 194924 w 595905"/>
                    <a:gd name="connsiteY169" fmla="*/ 16437 h 615293"/>
                    <a:gd name="connsiteX170" fmla="*/ 189590 w 595905"/>
                    <a:gd name="connsiteY170" fmla="*/ 14193 h 615293"/>
                    <a:gd name="connsiteX171" fmla="*/ 190827 w 595905"/>
                    <a:gd name="connsiteY171" fmla="*/ 13522 h 615293"/>
                    <a:gd name="connsiteX172" fmla="*/ 302487 w 595905"/>
                    <a:gd name="connsiteY172" fmla="*/ 0 h 615293"/>
                    <a:gd name="connsiteX173" fmla="*/ 316786 w 595905"/>
                    <a:gd name="connsiteY173" fmla="*/ 14519 h 615293"/>
                    <a:gd name="connsiteX174" fmla="*/ 302487 w 595905"/>
                    <a:gd name="connsiteY174" fmla="*/ 29039 h 615293"/>
                    <a:gd name="connsiteX175" fmla="*/ 288188 w 595905"/>
                    <a:gd name="connsiteY175" fmla="*/ 14519 h 615293"/>
                    <a:gd name="connsiteX176" fmla="*/ 302487 w 595905"/>
                    <a:gd name="connsiteY176" fmla="*/ 0 h 6152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</a:cxnLst>
                  <a:rect l="l" t="t" r="r" b="b"/>
                  <a:pathLst>
                    <a:path w="595905" h="615293">
                      <a:moveTo>
                        <a:pt x="215480" y="599186"/>
                      </a:moveTo>
                      <a:cubicBezTo>
                        <a:pt x="219428" y="599186"/>
                        <a:pt x="223003" y="600811"/>
                        <a:pt x="225590" y="603438"/>
                      </a:cubicBezTo>
                      <a:lnTo>
                        <a:pt x="228674" y="611000"/>
                      </a:lnTo>
                      <a:lnTo>
                        <a:pt x="201828" y="615293"/>
                      </a:lnTo>
                      <a:lnTo>
                        <a:pt x="201181" y="613706"/>
                      </a:lnTo>
                      <a:cubicBezTo>
                        <a:pt x="201181" y="605686"/>
                        <a:pt x="207582" y="599186"/>
                        <a:pt x="215480" y="599186"/>
                      </a:cubicBezTo>
                      <a:close/>
                      <a:moveTo>
                        <a:pt x="430605" y="542470"/>
                      </a:moveTo>
                      <a:cubicBezTo>
                        <a:pt x="438502" y="542470"/>
                        <a:pt x="444903" y="548971"/>
                        <a:pt x="444903" y="556991"/>
                      </a:cubicBezTo>
                      <a:cubicBezTo>
                        <a:pt x="444903" y="565011"/>
                        <a:pt x="438502" y="571511"/>
                        <a:pt x="430605" y="571511"/>
                      </a:cubicBezTo>
                      <a:cubicBezTo>
                        <a:pt x="422708" y="571511"/>
                        <a:pt x="416305" y="565011"/>
                        <a:pt x="416305" y="556991"/>
                      </a:cubicBezTo>
                      <a:cubicBezTo>
                        <a:pt x="416305" y="548971"/>
                        <a:pt x="422708" y="542470"/>
                        <a:pt x="430605" y="542470"/>
                      </a:cubicBezTo>
                      <a:close/>
                      <a:moveTo>
                        <a:pt x="553010" y="538177"/>
                      </a:moveTo>
                      <a:lnTo>
                        <a:pt x="548067" y="544167"/>
                      </a:lnTo>
                      <a:lnTo>
                        <a:pt x="540202" y="550657"/>
                      </a:lnTo>
                      <a:lnTo>
                        <a:pt x="543694" y="542095"/>
                      </a:lnTo>
                      <a:close/>
                      <a:moveTo>
                        <a:pt x="335453" y="534069"/>
                      </a:moveTo>
                      <a:cubicBezTo>
                        <a:pt x="343350" y="534069"/>
                        <a:pt x="349752" y="540569"/>
                        <a:pt x="349752" y="548589"/>
                      </a:cubicBezTo>
                      <a:cubicBezTo>
                        <a:pt x="349752" y="556608"/>
                        <a:pt x="343350" y="563109"/>
                        <a:pt x="335453" y="563109"/>
                      </a:cubicBezTo>
                      <a:cubicBezTo>
                        <a:pt x="327556" y="563109"/>
                        <a:pt x="321154" y="556608"/>
                        <a:pt x="321154" y="548589"/>
                      </a:cubicBezTo>
                      <a:cubicBezTo>
                        <a:pt x="321154" y="540569"/>
                        <a:pt x="327556" y="534069"/>
                        <a:pt x="335453" y="534069"/>
                      </a:cubicBezTo>
                      <a:close/>
                      <a:moveTo>
                        <a:pt x="122758" y="527767"/>
                      </a:moveTo>
                      <a:cubicBezTo>
                        <a:pt x="130656" y="527767"/>
                        <a:pt x="137057" y="534268"/>
                        <a:pt x="137057" y="542288"/>
                      </a:cubicBezTo>
                      <a:cubicBezTo>
                        <a:pt x="137057" y="550307"/>
                        <a:pt x="130656" y="556808"/>
                        <a:pt x="122758" y="556808"/>
                      </a:cubicBezTo>
                      <a:cubicBezTo>
                        <a:pt x="114861" y="556808"/>
                        <a:pt x="108459" y="550307"/>
                        <a:pt x="108459" y="542288"/>
                      </a:cubicBezTo>
                      <a:cubicBezTo>
                        <a:pt x="108459" y="534268"/>
                        <a:pt x="114861" y="527767"/>
                        <a:pt x="122758" y="527767"/>
                      </a:cubicBezTo>
                      <a:close/>
                      <a:moveTo>
                        <a:pt x="227890" y="521465"/>
                      </a:moveTo>
                      <a:cubicBezTo>
                        <a:pt x="235787" y="521465"/>
                        <a:pt x="242189" y="527966"/>
                        <a:pt x="242189" y="535985"/>
                      </a:cubicBezTo>
                      <a:cubicBezTo>
                        <a:pt x="242189" y="544005"/>
                        <a:pt x="235787" y="550506"/>
                        <a:pt x="227890" y="550506"/>
                      </a:cubicBezTo>
                      <a:cubicBezTo>
                        <a:pt x="219993" y="550506"/>
                        <a:pt x="213592" y="544005"/>
                        <a:pt x="213592" y="535985"/>
                      </a:cubicBezTo>
                      <a:cubicBezTo>
                        <a:pt x="213592" y="527966"/>
                        <a:pt x="219993" y="521465"/>
                        <a:pt x="227890" y="521465"/>
                      </a:cubicBezTo>
                      <a:close/>
                      <a:moveTo>
                        <a:pt x="443016" y="464751"/>
                      </a:moveTo>
                      <a:cubicBezTo>
                        <a:pt x="450913" y="464751"/>
                        <a:pt x="457315" y="471252"/>
                        <a:pt x="457315" y="479271"/>
                      </a:cubicBezTo>
                      <a:cubicBezTo>
                        <a:pt x="457315" y="487290"/>
                        <a:pt x="450913" y="493791"/>
                        <a:pt x="443016" y="493791"/>
                      </a:cubicBezTo>
                      <a:cubicBezTo>
                        <a:pt x="435118" y="493791"/>
                        <a:pt x="428717" y="487290"/>
                        <a:pt x="428717" y="479271"/>
                      </a:cubicBezTo>
                      <a:cubicBezTo>
                        <a:pt x="428717" y="471252"/>
                        <a:pt x="435118" y="464751"/>
                        <a:pt x="443016" y="464751"/>
                      </a:cubicBezTo>
                      <a:close/>
                      <a:moveTo>
                        <a:pt x="354069" y="443746"/>
                      </a:moveTo>
                      <a:cubicBezTo>
                        <a:pt x="361966" y="443746"/>
                        <a:pt x="368368" y="450247"/>
                        <a:pt x="368368" y="458265"/>
                      </a:cubicBezTo>
                      <a:cubicBezTo>
                        <a:pt x="368368" y="466285"/>
                        <a:pt x="361966" y="472785"/>
                        <a:pt x="354069" y="472785"/>
                      </a:cubicBezTo>
                      <a:cubicBezTo>
                        <a:pt x="346173" y="472785"/>
                        <a:pt x="339771" y="466285"/>
                        <a:pt x="339771" y="458265"/>
                      </a:cubicBezTo>
                      <a:cubicBezTo>
                        <a:pt x="339771" y="450247"/>
                        <a:pt x="346173" y="443746"/>
                        <a:pt x="354069" y="443746"/>
                      </a:cubicBezTo>
                      <a:close/>
                      <a:moveTo>
                        <a:pt x="277535" y="443746"/>
                      </a:moveTo>
                      <a:cubicBezTo>
                        <a:pt x="285432" y="443746"/>
                        <a:pt x="291833" y="450247"/>
                        <a:pt x="291833" y="458265"/>
                      </a:cubicBezTo>
                      <a:cubicBezTo>
                        <a:pt x="291833" y="466285"/>
                        <a:pt x="285432" y="472785"/>
                        <a:pt x="277535" y="472785"/>
                      </a:cubicBezTo>
                      <a:cubicBezTo>
                        <a:pt x="269637" y="472785"/>
                        <a:pt x="263236" y="466285"/>
                        <a:pt x="263236" y="458265"/>
                      </a:cubicBezTo>
                      <a:cubicBezTo>
                        <a:pt x="263236" y="450247"/>
                        <a:pt x="269637" y="443746"/>
                        <a:pt x="277535" y="443746"/>
                      </a:cubicBezTo>
                      <a:close/>
                      <a:moveTo>
                        <a:pt x="56204" y="441645"/>
                      </a:moveTo>
                      <a:cubicBezTo>
                        <a:pt x="64101" y="441645"/>
                        <a:pt x="70502" y="448146"/>
                        <a:pt x="70502" y="456166"/>
                      </a:cubicBezTo>
                      <a:cubicBezTo>
                        <a:pt x="70502" y="464185"/>
                        <a:pt x="64101" y="470686"/>
                        <a:pt x="56204" y="470686"/>
                      </a:cubicBezTo>
                      <a:cubicBezTo>
                        <a:pt x="48307" y="470686"/>
                        <a:pt x="41905" y="464185"/>
                        <a:pt x="41905" y="456166"/>
                      </a:cubicBezTo>
                      <a:cubicBezTo>
                        <a:pt x="41905" y="448146"/>
                        <a:pt x="48307" y="441645"/>
                        <a:pt x="56204" y="441645"/>
                      </a:cubicBezTo>
                      <a:close/>
                      <a:moveTo>
                        <a:pt x="182383" y="435343"/>
                      </a:moveTo>
                      <a:cubicBezTo>
                        <a:pt x="190280" y="435343"/>
                        <a:pt x="196682" y="441844"/>
                        <a:pt x="196682" y="449864"/>
                      </a:cubicBezTo>
                      <a:cubicBezTo>
                        <a:pt x="196682" y="457883"/>
                        <a:pt x="190280" y="464384"/>
                        <a:pt x="182383" y="464384"/>
                      </a:cubicBezTo>
                      <a:cubicBezTo>
                        <a:pt x="174486" y="464384"/>
                        <a:pt x="168085" y="457883"/>
                        <a:pt x="168085" y="449864"/>
                      </a:cubicBezTo>
                      <a:cubicBezTo>
                        <a:pt x="168085" y="441844"/>
                        <a:pt x="174486" y="435343"/>
                        <a:pt x="182383" y="435343"/>
                      </a:cubicBezTo>
                      <a:close/>
                      <a:moveTo>
                        <a:pt x="569195" y="420639"/>
                      </a:moveTo>
                      <a:cubicBezTo>
                        <a:pt x="577092" y="420639"/>
                        <a:pt x="583494" y="427140"/>
                        <a:pt x="583494" y="435160"/>
                      </a:cubicBezTo>
                      <a:cubicBezTo>
                        <a:pt x="583494" y="443179"/>
                        <a:pt x="577092" y="449680"/>
                        <a:pt x="569195" y="449680"/>
                      </a:cubicBezTo>
                      <a:cubicBezTo>
                        <a:pt x="561298" y="449680"/>
                        <a:pt x="554897" y="443179"/>
                        <a:pt x="554897" y="435160"/>
                      </a:cubicBezTo>
                      <a:cubicBezTo>
                        <a:pt x="554897" y="427140"/>
                        <a:pt x="561298" y="420639"/>
                        <a:pt x="569195" y="420639"/>
                      </a:cubicBezTo>
                      <a:close/>
                      <a:moveTo>
                        <a:pt x="289945" y="366026"/>
                      </a:moveTo>
                      <a:cubicBezTo>
                        <a:pt x="297843" y="366026"/>
                        <a:pt x="304244" y="372527"/>
                        <a:pt x="304244" y="380546"/>
                      </a:cubicBezTo>
                      <a:cubicBezTo>
                        <a:pt x="304244" y="388566"/>
                        <a:pt x="297843" y="395066"/>
                        <a:pt x="289945" y="395066"/>
                      </a:cubicBezTo>
                      <a:cubicBezTo>
                        <a:pt x="282049" y="395066"/>
                        <a:pt x="275647" y="388566"/>
                        <a:pt x="275647" y="380546"/>
                      </a:cubicBezTo>
                      <a:cubicBezTo>
                        <a:pt x="275647" y="372527"/>
                        <a:pt x="282049" y="366026"/>
                        <a:pt x="289945" y="366026"/>
                      </a:cubicBezTo>
                      <a:close/>
                      <a:moveTo>
                        <a:pt x="395440" y="361825"/>
                      </a:moveTo>
                      <a:cubicBezTo>
                        <a:pt x="403337" y="361825"/>
                        <a:pt x="409738" y="368326"/>
                        <a:pt x="409738" y="376345"/>
                      </a:cubicBezTo>
                      <a:cubicBezTo>
                        <a:pt x="409738" y="384364"/>
                        <a:pt x="403337" y="390865"/>
                        <a:pt x="395440" y="390865"/>
                      </a:cubicBezTo>
                      <a:cubicBezTo>
                        <a:pt x="387543" y="390865"/>
                        <a:pt x="381141" y="384364"/>
                        <a:pt x="381141" y="376345"/>
                      </a:cubicBezTo>
                      <a:cubicBezTo>
                        <a:pt x="381141" y="368326"/>
                        <a:pt x="387543" y="361825"/>
                        <a:pt x="395440" y="361825"/>
                      </a:cubicBezTo>
                      <a:close/>
                      <a:moveTo>
                        <a:pt x="490591" y="353422"/>
                      </a:moveTo>
                      <a:cubicBezTo>
                        <a:pt x="498488" y="353422"/>
                        <a:pt x="504890" y="359924"/>
                        <a:pt x="504890" y="367943"/>
                      </a:cubicBezTo>
                      <a:cubicBezTo>
                        <a:pt x="504890" y="375962"/>
                        <a:pt x="498488" y="382463"/>
                        <a:pt x="490591" y="382463"/>
                      </a:cubicBezTo>
                      <a:cubicBezTo>
                        <a:pt x="482694" y="382463"/>
                        <a:pt x="476293" y="375962"/>
                        <a:pt x="476293" y="367943"/>
                      </a:cubicBezTo>
                      <a:cubicBezTo>
                        <a:pt x="476293" y="359924"/>
                        <a:pt x="482694" y="353422"/>
                        <a:pt x="490591" y="353422"/>
                      </a:cubicBezTo>
                      <a:close/>
                      <a:moveTo>
                        <a:pt x="581606" y="342919"/>
                      </a:moveTo>
                      <a:cubicBezTo>
                        <a:pt x="589503" y="342919"/>
                        <a:pt x="595905" y="349421"/>
                        <a:pt x="595905" y="357439"/>
                      </a:cubicBezTo>
                      <a:cubicBezTo>
                        <a:pt x="595905" y="365459"/>
                        <a:pt x="589503" y="371960"/>
                        <a:pt x="581606" y="371960"/>
                      </a:cubicBezTo>
                      <a:cubicBezTo>
                        <a:pt x="573709" y="371960"/>
                        <a:pt x="567307" y="365459"/>
                        <a:pt x="567307" y="357439"/>
                      </a:cubicBezTo>
                      <a:cubicBezTo>
                        <a:pt x="567307" y="349421"/>
                        <a:pt x="573709" y="342919"/>
                        <a:pt x="581606" y="342919"/>
                      </a:cubicBezTo>
                      <a:close/>
                      <a:moveTo>
                        <a:pt x="169972" y="342919"/>
                      </a:moveTo>
                      <a:cubicBezTo>
                        <a:pt x="177869" y="342919"/>
                        <a:pt x="184271" y="349421"/>
                        <a:pt x="184271" y="357439"/>
                      </a:cubicBezTo>
                      <a:cubicBezTo>
                        <a:pt x="184271" y="365459"/>
                        <a:pt x="177869" y="371960"/>
                        <a:pt x="169972" y="371960"/>
                      </a:cubicBezTo>
                      <a:cubicBezTo>
                        <a:pt x="162075" y="371960"/>
                        <a:pt x="155673" y="365459"/>
                        <a:pt x="155673" y="357439"/>
                      </a:cubicBezTo>
                      <a:cubicBezTo>
                        <a:pt x="155673" y="349421"/>
                        <a:pt x="162075" y="342919"/>
                        <a:pt x="169972" y="342919"/>
                      </a:cubicBezTo>
                      <a:close/>
                      <a:moveTo>
                        <a:pt x="74820" y="334518"/>
                      </a:moveTo>
                      <a:cubicBezTo>
                        <a:pt x="82717" y="334518"/>
                        <a:pt x="89120" y="341018"/>
                        <a:pt x="89120" y="349038"/>
                      </a:cubicBezTo>
                      <a:cubicBezTo>
                        <a:pt x="89120" y="357057"/>
                        <a:pt x="82717" y="363558"/>
                        <a:pt x="74820" y="363558"/>
                      </a:cubicBezTo>
                      <a:cubicBezTo>
                        <a:pt x="66923" y="363558"/>
                        <a:pt x="60522" y="357057"/>
                        <a:pt x="60522" y="349038"/>
                      </a:cubicBezTo>
                      <a:cubicBezTo>
                        <a:pt x="60522" y="341018"/>
                        <a:pt x="66923" y="334518"/>
                        <a:pt x="74820" y="334518"/>
                      </a:cubicBezTo>
                      <a:close/>
                      <a:moveTo>
                        <a:pt x="182383" y="265200"/>
                      </a:moveTo>
                      <a:cubicBezTo>
                        <a:pt x="190280" y="265200"/>
                        <a:pt x="196682" y="271701"/>
                        <a:pt x="196682" y="279720"/>
                      </a:cubicBezTo>
                      <a:cubicBezTo>
                        <a:pt x="196682" y="287739"/>
                        <a:pt x="190280" y="294240"/>
                        <a:pt x="182383" y="294240"/>
                      </a:cubicBezTo>
                      <a:cubicBezTo>
                        <a:pt x="174486" y="294240"/>
                        <a:pt x="168085" y="287739"/>
                        <a:pt x="168085" y="279720"/>
                      </a:cubicBezTo>
                      <a:cubicBezTo>
                        <a:pt x="168085" y="271701"/>
                        <a:pt x="174486" y="265200"/>
                        <a:pt x="182383" y="265200"/>
                      </a:cubicBezTo>
                      <a:close/>
                      <a:moveTo>
                        <a:pt x="279733" y="249963"/>
                      </a:moveTo>
                      <a:cubicBezTo>
                        <a:pt x="287630" y="249963"/>
                        <a:pt x="294032" y="256464"/>
                        <a:pt x="294032" y="264483"/>
                      </a:cubicBezTo>
                      <a:cubicBezTo>
                        <a:pt x="294032" y="272503"/>
                        <a:pt x="287630" y="279004"/>
                        <a:pt x="279733" y="279004"/>
                      </a:cubicBezTo>
                      <a:cubicBezTo>
                        <a:pt x="271836" y="279004"/>
                        <a:pt x="265435" y="272503"/>
                        <a:pt x="265435" y="264483"/>
                      </a:cubicBezTo>
                      <a:cubicBezTo>
                        <a:pt x="265435" y="256464"/>
                        <a:pt x="271836" y="249963"/>
                        <a:pt x="279733" y="249963"/>
                      </a:cubicBezTo>
                      <a:close/>
                      <a:moveTo>
                        <a:pt x="8758" y="247862"/>
                      </a:moveTo>
                      <a:cubicBezTo>
                        <a:pt x="16655" y="247862"/>
                        <a:pt x="23057" y="254364"/>
                        <a:pt x="23057" y="262382"/>
                      </a:cubicBezTo>
                      <a:cubicBezTo>
                        <a:pt x="23057" y="270402"/>
                        <a:pt x="16655" y="276903"/>
                        <a:pt x="8758" y="276903"/>
                      </a:cubicBezTo>
                      <a:lnTo>
                        <a:pt x="0" y="273219"/>
                      </a:lnTo>
                      <a:lnTo>
                        <a:pt x="4782" y="249535"/>
                      </a:lnTo>
                      <a:close/>
                      <a:moveTo>
                        <a:pt x="506453" y="193473"/>
                      </a:moveTo>
                      <a:cubicBezTo>
                        <a:pt x="508296" y="193242"/>
                        <a:pt x="510215" y="193372"/>
                        <a:pt x="512114" y="193921"/>
                      </a:cubicBezTo>
                      <a:cubicBezTo>
                        <a:pt x="519710" y="196111"/>
                        <a:pt x="524119" y="204142"/>
                        <a:pt x="521960" y="211856"/>
                      </a:cubicBezTo>
                      <a:cubicBezTo>
                        <a:pt x="519802" y="219570"/>
                        <a:pt x="511894" y="224048"/>
                        <a:pt x="504298" y="221855"/>
                      </a:cubicBezTo>
                      <a:cubicBezTo>
                        <a:pt x="496702" y="219664"/>
                        <a:pt x="492293" y="211633"/>
                        <a:pt x="494452" y="203920"/>
                      </a:cubicBezTo>
                      <a:cubicBezTo>
                        <a:pt x="496071" y="198134"/>
                        <a:pt x="500922" y="194170"/>
                        <a:pt x="506453" y="193473"/>
                      </a:cubicBezTo>
                      <a:close/>
                      <a:moveTo>
                        <a:pt x="43923" y="186947"/>
                      </a:moveTo>
                      <a:cubicBezTo>
                        <a:pt x="51820" y="186947"/>
                        <a:pt x="58221" y="193448"/>
                        <a:pt x="58221" y="201467"/>
                      </a:cubicBezTo>
                      <a:cubicBezTo>
                        <a:pt x="58221" y="209486"/>
                        <a:pt x="51820" y="215988"/>
                        <a:pt x="43923" y="215988"/>
                      </a:cubicBezTo>
                      <a:cubicBezTo>
                        <a:pt x="36026" y="215988"/>
                        <a:pt x="29624" y="209486"/>
                        <a:pt x="29624" y="201467"/>
                      </a:cubicBezTo>
                      <a:cubicBezTo>
                        <a:pt x="29624" y="193448"/>
                        <a:pt x="36026" y="186947"/>
                        <a:pt x="43923" y="186947"/>
                      </a:cubicBezTo>
                      <a:close/>
                      <a:moveTo>
                        <a:pt x="399707" y="184846"/>
                      </a:moveTo>
                      <a:cubicBezTo>
                        <a:pt x="407603" y="184846"/>
                        <a:pt x="414006" y="191347"/>
                        <a:pt x="414006" y="199366"/>
                      </a:cubicBezTo>
                      <a:cubicBezTo>
                        <a:pt x="414006" y="207386"/>
                        <a:pt x="407603" y="213887"/>
                        <a:pt x="399707" y="213887"/>
                      </a:cubicBezTo>
                      <a:cubicBezTo>
                        <a:pt x="391809" y="213887"/>
                        <a:pt x="385408" y="207386"/>
                        <a:pt x="385408" y="199366"/>
                      </a:cubicBezTo>
                      <a:cubicBezTo>
                        <a:pt x="385408" y="191347"/>
                        <a:pt x="391809" y="184846"/>
                        <a:pt x="399707" y="184846"/>
                      </a:cubicBezTo>
                      <a:close/>
                      <a:moveTo>
                        <a:pt x="167124" y="182317"/>
                      </a:moveTo>
                      <a:cubicBezTo>
                        <a:pt x="175021" y="182317"/>
                        <a:pt x="181422" y="188819"/>
                        <a:pt x="181422" y="196838"/>
                      </a:cubicBezTo>
                      <a:cubicBezTo>
                        <a:pt x="181422" y="204857"/>
                        <a:pt x="175021" y="211358"/>
                        <a:pt x="167124" y="211358"/>
                      </a:cubicBezTo>
                      <a:cubicBezTo>
                        <a:pt x="159226" y="211358"/>
                        <a:pt x="152825" y="204857"/>
                        <a:pt x="152825" y="196838"/>
                      </a:cubicBezTo>
                      <a:cubicBezTo>
                        <a:pt x="152825" y="188819"/>
                        <a:pt x="159226" y="182317"/>
                        <a:pt x="167124" y="182317"/>
                      </a:cubicBezTo>
                      <a:close/>
                      <a:moveTo>
                        <a:pt x="292144" y="172243"/>
                      </a:moveTo>
                      <a:cubicBezTo>
                        <a:pt x="300041" y="172243"/>
                        <a:pt x="306443" y="178744"/>
                        <a:pt x="306443" y="186763"/>
                      </a:cubicBezTo>
                      <a:cubicBezTo>
                        <a:pt x="306443" y="194782"/>
                        <a:pt x="300041" y="201283"/>
                        <a:pt x="292144" y="201283"/>
                      </a:cubicBezTo>
                      <a:cubicBezTo>
                        <a:pt x="284247" y="201283"/>
                        <a:pt x="277845" y="194782"/>
                        <a:pt x="277845" y="186763"/>
                      </a:cubicBezTo>
                      <a:cubicBezTo>
                        <a:pt x="277845" y="178744"/>
                        <a:pt x="284247" y="172243"/>
                        <a:pt x="292144" y="172243"/>
                      </a:cubicBezTo>
                      <a:close/>
                      <a:moveTo>
                        <a:pt x="576782" y="122055"/>
                      </a:moveTo>
                      <a:lnTo>
                        <a:pt x="580224" y="122327"/>
                      </a:lnTo>
                      <a:lnTo>
                        <a:pt x="587856" y="131577"/>
                      </a:lnTo>
                      <a:lnTo>
                        <a:pt x="592189" y="139559"/>
                      </a:lnTo>
                      <a:lnTo>
                        <a:pt x="592289" y="140438"/>
                      </a:lnTo>
                      <a:cubicBezTo>
                        <a:pt x="590131" y="148152"/>
                        <a:pt x="582224" y="152628"/>
                        <a:pt x="574628" y="150437"/>
                      </a:cubicBezTo>
                      <a:cubicBezTo>
                        <a:pt x="567031" y="148244"/>
                        <a:pt x="562622" y="140215"/>
                        <a:pt x="564781" y="132500"/>
                      </a:cubicBezTo>
                      <a:cubicBezTo>
                        <a:pt x="566400" y="126715"/>
                        <a:pt x="571253" y="122751"/>
                        <a:pt x="576782" y="122055"/>
                      </a:cubicBezTo>
                      <a:close/>
                      <a:moveTo>
                        <a:pt x="494042" y="115754"/>
                      </a:moveTo>
                      <a:cubicBezTo>
                        <a:pt x="495885" y="115521"/>
                        <a:pt x="497803" y="115653"/>
                        <a:pt x="499702" y="116200"/>
                      </a:cubicBezTo>
                      <a:cubicBezTo>
                        <a:pt x="507299" y="118392"/>
                        <a:pt x="511707" y="126422"/>
                        <a:pt x="509549" y="134137"/>
                      </a:cubicBezTo>
                      <a:cubicBezTo>
                        <a:pt x="507391" y="141851"/>
                        <a:pt x="499483" y="146327"/>
                        <a:pt x="491886" y="144135"/>
                      </a:cubicBezTo>
                      <a:cubicBezTo>
                        <a:pt x="484291" y="141943"/>
                        <a:pt x="479882" y="133914"/>
                        <a:pt x="482040" y="126199"/>
                      </a:cubicBezTo>
                      <a:cubicBezTo>
                        <a:pt x="483659" y="120414"/>
                        <a:pt x="488512" y="116449"/>
                        <a:pt x="494042" y="115754"/>
                      </a:cubicBezTo>
                      <a:close/>
                      <a:moveTo>
                        <a:pt x="63439" y="112216"/>
                      </a:moveTo>
                      <a:lnTo>
                        <a:pt x="66445" y="113480"/>
                      </a:lnTo>
                      <a:cubicBezTo>
                        <a:pt x="69033" y="116108"/>
                        <a:pt x="70633" y="119738"/>
                        <a:pt x="70633" y="123747"/>
                      </a:cubicBezTo>
                      <a:cubicBezTo>
                        <a:pt x="70633" y="131767"/>
                        <a:pt x="64231" y="138267"/>
                        <a:pt x="56334" y="138267"/>
                      </a:cubicBezTo>
                      <a:cubicBezTo>
                        <a:pt x="52386" y="138267"/>
                        <a:pt x="48811" y="136642"/>
                        <a:pt x="46223" y="134015"/>
                      </a:cubicBezTo>
                      <a:lnTo>
                        <a:pt x="46188" y="133929"/>
                      </a:lnTo>
                      <a:lnTo>
                        <a:pt x="47465" y="131577"/>
                      </a:lnTo>
                      <a:close/>
                      <a:moveTo>
                        <a:pt x="232158" y="107127"/>
                      </a:moveTo>
                      <a:cubicBezTo>
                        <a:pt x="240055" y="107127"/>
                        <a:pt x="246456" y="113627"/>
                        <a:pt x="246456" y="121647"/>
                      </a:cubicBezTo>
                      <a:cubicBezTo>
                        <a:pt x="246456" y="129665"/>
                        <a:pt x="240055" y="136167"/>
                        <a:pt x="232158" y="136167"/>
                      </a:cubicBezTo>
                      <a:cubicBezTo>
                        <a:pt x="224260" y="136167"/>
                        <a:pt x="217858" y="129665"/>
                        <a:pt x="217858" y="121647"/>
                      </a:cubicBezTo>
                      <a:cubicBezTo>
                        <a:pt x="217858" y="113627"/>
                        <a:pt x="224260" y="107127"/>
                        <a:pt x="232158" y="107127"/>
                      </a:cubicBezTo>
                      <a:close/>
                      <a:moveTo>
                        <a:pt x="182513" y="65116"/>
                      </a:moveTo>
                      <a:cubicBezTo>
                        <a:pt x="190410" y="65116"/>
                        <a:pt x="196812" y="71617"/>
                        <a:pt x="196812" y="79636"/>
                      </a:cubicBezTo>
                      <a:cubicBezTo>
                        <a:pt x="196812" y="87655"/>
                        <a:pt x="190410" y="94156"/>
                        <a:pt x="182513" y="94156"/>
                      </a:cubicBezTo>
                      <a:cubicBezTo>
                        <a:pt x="174616" y="94156"/>
                        <a:pt x="168214" y="87655"/>
                        <a:pt x="168214" y="79636"/>
                      </a:cubicBezTo>
                      <a:cubicBezTo>
                        <a:pt x="168214" y="71617"/>
                        <a:pt x="174616" y="65116"/>
                        <a:pt x="182513" y="65116"/>
                      </a:cubicBezTo>
                      <a:close/>
                      <a:moveTo>
                        <a:pt x="470973" y="35827"/>
                      </a:moveTo>
                      <a:cubicBezTo>
                        <a:pt x="478870" y="35827"/>
                        <a:pt x="485272" y="42328"/>
                        <a:pt x="485272" y="50347"/>
                      </a:cubicBezTo>
                      <a:cubicBezTo>
                        <a:pt x="485272" y="58367"/>
                        <a:pt x="478870" y="64867"/>
                        <a:pt x="470973" y="64867"/>
                      </a:cubicBezTo>
                      <a:cubicBezTo>
                        <a:pt x="463076" y="64867"/>
                        <a:pt x="456674" y="58367"/>
                        <a:pt x="456674" y="50347"/>
                      </a:cubicBezTo>
                      <a:cubicBezTo>
                        <a:pt x="456674" y="42328"/>
                        <a:pt x="463076" y="35827"/>
                        <a:pt x="470973" y="35827"/>
                      </a:cubicBezTo>
                      <a:close/>
                      <a:moveTo>
                        <a:pt x="206470" y="8666"/>
                      </a:moveTo>
                      <a:lnTo>
                        <a:pt x="205035" y="12184"/>
                      </a:lnTo>
                      <a:cubicBezTo>
                        <a:pt x="202448" y="14812"/>
                        <a:pt x="198873" y="16437"/>
                        <a:pt x="194924" y="16437"/>
                      </a:cubicBezTo>
                      <a:lnTo>
                        <a:pt x="189590" y="14193"/>
                      </a:lnTo>
                      <a:lnTo>
                        <a:pt x="190827" y="13522"/>
                      </a:lnTo>
                      <a:close/>
                      <a:moveTo>
                        <a:pt x="302487" y="0"/>
                      </a:moveTo>
                      <a:cubicBezTo>
                        <a:pt x="310384" y="0"/>
                        <a:pt x="316786" y="6500"/>
                        <a:pt x="316786" y="14519"/>
                      </a:cubicBezTo>
                      <a:cubicBezTo>
                        <a:pt x="316786" y="22538"/>
                        <a:pt x="310384" y="29039"/>
                        <a:pt x="302487" y="29039"/>
                      </a:cubicBezTo>
                      <a:cubicBezTo>
                        <a:pt x="294590" y="29039"/>
                        <a:pt x="288188" y="22538"/>
                        <a:pt x="288188" y="14519"/>
                      </a:cubicBezTo>
                      <a:cubicBezTo>
                        <a:pt x="288188" y="6500"/>
                        <a:pt x="294590" y="0"/>
                        <a:pt x="302487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67" name="フリーフォーム: 図形 366">
                  <a:extLst>
                    <a:ext uri="{FF2B5EF4-FFF2-40B4-BE49-F238E27FC236}">
                      <a16:creationId xmlns:a16="http://schemas.microsoft.com/office/drawing/2014/main" id="{447CAE4B-BF2B-4174-BE61-F2C19D54FAC6}"/>
                    </a:ext>
                  </a:extLst>
                </p:cNvPr>
                <p:cNvSpPr/>
                <p:nvPr/>
              </p:nvSpPr>
              <p:spPr>
                <a:xfrm>
                  <a:off x="3598279" y="4463786"/>
                  <a:ext cx="347982" cy="359304"/>
                </a:xfrm>
                <a:custGeom>
                  <a:avLst/>
                  <a:gdLst>
                    <a:gd name="connsiteX0" fmla="*/ 215480 w 595905"/>
                    <a:gd name="connsiteY0" fmla="*/ 599186 h 615293"/>
                    <a:gd name="connsiteX1" fmla="*/ 225590 w 595905"/>
                    <a:gd name="connsiteY1" fmla="*/ 603438 h 615293"/>
                    <a:gd name="connsiteX2" fmla="*/ 228674 w 595905"/>
                    <a:gd name="connsiteY2" fmla="*/ 611000 h 615293"/>
                    <a:gd name="connsiteX3" fmla="*/ 201828 w 595905"/>
                    <a:gd name="connsiteY3" fmla="*/ 615293 h 615293"/>
                    <a:gd name="connsiteX4" fmla="*/ 201181 w 595905"/>
                    <a:gd name="connsiteY4" fmla="*/ 613706 h 615293"/>
                    <a:gd name="connsiteX5" fmla="*/ 215480 w 595905"/>
                    <a:gd name="connsiteY5" fmla="*/ 599186 h 615293"/>
                    <a:gd name="connsiteX6" fmla="*/ 430605 w 595905"/>
                    <a:gd name="connsiteY6" fmla="*/ 542470 h 615293"/>
                    <a:gd name="connsiteX7" fmla="*/ 444903 w 595905"/>
                    <a:gd name="connsiteY7" fmla="*/ 556991 h 615293"/>
                    <a:gd name="connsiteX8" fmla="*/ 430605 w 595905"/>
                    <a:gd name="connsiteY8" fmla="*/ 571511 h 615293"/>
                    <a:gd name="connsiteX9" fmla="*/ 416305 w 595905"/>
                    <a:gd name="connsiteY9" fmla="*/ 556991 h 615293"/>
                    <a:gd name="connsiteX10" fmla="*/ 430605 w 595905"/>
                    <a:gd name="connsiteY10" fmla="*/ 542470 h 615293"/>
                    <a:gd name="connsiteX11" fmla="*/ 553010 w 595905"/>
                    <a:gd name="connsiteY11" fmla="*/ 538177 h 615293"/>
                    <a:gd name="connsiteX12" fmla="*/ 548067 w 595905"/>
                    <a:gd name="connsiteY12" fmla="*/ 544167 h 615293"/>
                    <a:gd name="connsiteX13" fmla="*/ 540202 w 595905"/>
                    <a:gd name="connsiteY13" fmla="*/ 550657 h 615293"/>
                    <a:gd name="connsiteX14" fmla="*/ 543694 w 595905"/>
                    <a:gd name="connsiteY14" fmla="*/ 542095 h 615293"/>
                    <a:gd name="connsiteX15" fmla="*/ 335453 w 595905"/>
                    <a:gd name="connsiteY15" fmla="*/ 534069 h 615293"/>
                    <a:gd name="connsiteX16" fmla="*/ 349752 w 595905"/>
                    <a:gd name="connsiteY16" fmla="*/ 548589 h 615293"/>
                    <a:gd name="connsiteX17" fmla="*/ 335453 w 595905"/>
                    <a:gd name="connsiteY17" fmla="*/ 563109 h 615293"/>
                    <a:gd name="connsiteX18" fmla="*/ 321154 w 595905"/>
                    <a:gd name="connsiteY18" fmla="*/ 548589 h 615293"/>
                    <a:gd name="connsiteX19" fmla="*/ 335453 w 595905"/>
                    <a:gd name="connsiteY19" fmla="*/ 534069 h 615293"/>
                    <a:gd name="connsiteX20" fmla="*/ 122758 w 595905"/>
                    <a:gd name="connsiteY20" fmla="*/ 527767 h 615293"/>
                    <a:gd name="connsiteX21" fmla="*/ 137057 w 595905"/>
                    <a:gd name="connsiteY21" fmla="*/ 542288 h 615293"/>
                    <a:gd name="connsiteX22" fmla="*/ 122758 w 595905"/>
                    <a:gd name="connsiteY22" fmla="*/ 556808 h 615293"/>
                    <a:gd name="connsiteX23" fmla="*/ 108459 w 595905"/>
                    <a:gd name="connsiteY23" fmla="*/ 542288 h 615293"/>
                    <a:gd name="connsiteX24" fmla="*/ 122758 w 595905"/>
                    <a:gd name="connsiteY24" fmla="*/ 527767 h 615293"/>
                    <a:gd name="connsiteX25" fmla="*/ 227890 w 595905"/>
                    <a:gd name="connsiteY25" fmla="*/ 521465 h 615293"/>
                    <a:gd name="connsiteX26" fmla="*/ 242189 w 595905"/>
                    <a:gd name="connsiteY26" fmla="*/ 535985 h 615293"/>
                    <a:gd name="connsiteX27" fmla="*/ 227890 w 595905"/>
                    <a:gd name="connsiteY27" fmla="*/ 550506 h 615293"/>
                    <a:gd name="connsiteX28" fmla="*/ 213592 w 595905"/>
                    <a:gd name="connsiteY28" fmla="*/ 535985 h 615293"/>
                    <a:gd name="connsiteX29" fmla="*/ 227890 w 595905"/>
                    <a:gd name="connsiteY29" fmla="*/ 521465 h 615293"/>
                    <a:gd name="connsiteX30" fmla="*/ 443016 w 595905"/>
                    <a:gd name="connsiteY30" fmla="*/ 464751 h 615293"/>
                    <a:gd name="connsiteX31" fmla="*/ 457315 w 595905"/>
                    <a:gd name="connsiteY31" fmla="*/ 479271 h 615293"/>
                    <a:gd name="connsiteX32" fmla="*/ 443016 w 595905"/>
                    <a:gd name="connsiteY32" fmla="*/ 493791 h 615293"/>
                    <a:gd name="connsiteX33" fmla="*/ 428717 w 595905"/>
                    <a:gd name="connsiteY33" fmla="*/ 479271 h 615293"/>
                    <a:gd name="connsiteX34" fmla="*/ 443016 w 595905"/>
                    <a:gd name="connsiteY34" fmla="*/ 464751 h 615293"/>
                    <a:gd name="connsiteX35" fmla="*/ 354069 w 595905"/>
                    <a:gd name="connsiteY35" fmla="*/ 443746 h 615293"/>
                    <a:gd name="connsiteX36" fmla="*/ 368368 w 595905"/>
                    <a:gd name="connsiteY36" fmla="*/ 458265 h 615293"/>
                    <a:gd name="connsiteX37" fmla="*/ 354069 w 595905"/>
                    <a:gd name="connsiteY37" fmla="*/ 472785 h 615293"/>
                    <a:gd name="connsiteX38" fmla="*/ 339771 w 595905"/>
                    <a:gd name="connsiteY38" fmla="*/ 458265 h 615293"/>
                    <a:gd name="connsiteX39" fmla="*/ 354069 w 595905"/>
                    <a:gd name="connsiteY39" fmla="*/ 443746 h 615293"/>
                    <a:gd name="connsiteX40" fmla="*/ 277535 w 595905"/>
                    <a:gd name="connsiteY40" fmla="*/ 443746 h 615293"/>
                    <a:gd name="connsiteX41" fmla="*/ 291833 w 595905"/>
                    <a:gd name="connsiteY41" fmla="*/ 458265 h 615293"/>
                    <a:gd name="connsiteX42" fmla="*/ 277535 w 595905"/>
                    <a:gd name="connsiteY42" fmla="*/ 472785 h 615293"/>
                    <a:gd name="connsiteX43" fmla="*/ 263236 w 595905"/>
                    <a:gd name="connsiteY43" fmla="*/ 458265 h 615293"/>
                    <a:gd name="connsiteX44" fmla="*/ 277535 w 595905"/>
                    <a:gd name="connsiteY44" fmla="*/ 443746 h 615293"/>
                    <a:gd name="connsiteX45" fmla="*/ 56204 w 595905"/>
                    <a:gd name="connsiteY45" fmla="*/ 441645 h 615293"/>
                    <a:gd name="connsiteX46" fmla="*/ 70502 w 595905"/>
                    <a:gd name="connsiteY46" fmla="*/ 456166 h 615293"/>
                    <a:gd name="connsiteX47" fmla="*/ 56204 w 595905"/>
                    <a:gd name="connsiteY47" fmla="*/ 470686 h 615293"/>
                    <a:gd name="connsiteX48" fmla="*/ 41905 w 595905"/>
                    <a:gd name="connsiteY48" fmla="*/ 456166 h 615293"/>
                    <a:gd name="connsiteX49" fmla="*/ 56204 w 595905"/>
                    <a:gd name="connsiteY49" fmla="*/ 441645 h 615293"/>
                    <a:gd name="connsiteX50" fmla="*/ 182383 w 595905"/>
                    <a:gd name="connsiteY50" fmla="*/ 435343 h 615293"/>
                    <a:gd name="connsiteX51" fmla="*/ 196682 w 595905"/>
                    <a:gd name="connsiteY51" fmla="*/ 449864 h 615293"/>
                    <a:gd name="connsiteX52" fmla="*/ 182383 w 595905"/>
                    <a:gd name="connsiteY52" fmla="*/ 464384 h 615293"/>
                    <a:gd name="connsiteX53" fmla="*/ 168085 w 595905"/>
                    <a:gd name="connsiteY53" fmla="*/ 449864 h 615293"/>
                    <a:gd name="connsiteX54" fmla="*/ 182383 w 595905"/>
                    <a:gd name="connsiteY54" fmla="*/ 435343 h 615293"/>
                    <a:gd name="connsiteX55" fmla="*/ 569195 w 595905"/>
                    <a:gd name="connsiteY55" fmla="*/ 420639 h 615293"/>
                    <a:gd name="connsiteX56" fmla="*/ 583494 w 595905"/>
                    <a:gd name="connsiteY56" fmla="*/ 435160 h 615293"/>
                    <a:gd name="connsiteX57" fmla="*/ 569195 w 595905"/>
                    <a:gd name="connsiteY57" fmla="*/ 449680 h 615293"/>
                    <a:gd name="connsiteX58" fmla="*/ 554897 w 595905"/>
                    <a:gd name="connsiteY58" fmla="*/ 435160 h 615293"/>
                    <a:gd name="connsiteX59" fmla="*/ 569195 w 595905"/>
                    <a:gd name="connsiteY59" fmla="*/ 420639 h 615293"/>
                    <a:gd name="connsiteX60" fmla="*/ 289945 w 595905"/>
                    <a:gd name="connsiteY60" fmla="*/ 366026 h 615293"/>
                    <a:gd name="connsiteX61" fmla="*/ 304244 w 595905"/>
                    <a:gd name="connsiteY61" fmla="*/ 380546 h 615293"/>
                    <a:gd name="connsiteX62" fmla="*/ 289945 w 595905"/>
                    <a:gd name="connsiteY62" fmla="*/ 395066 h 615293"/>
                    <a:gd name="connsiteX63" fmla="*/ 275647 w 595905"/>
                    <a:gd name="connsiteY63" fmla="*/ 380546 h 615293"/>
                    <a:gd name="connsiteX64" fmla="*/ 289945 w 595905"/>
                    <a:gd name="connsiteY64" fmla="*/ 366026 h 615293"/>
                    <a:gd name="connsiteX65" fmla="*/ 395440 w 595905"/>
                    <a:gd name="connsiteY65" fmla="*/ 361825 h 615293"/>
                    <a:gd name="connsiteX66" fmla="*/ 409738 w 595905"/>
                    <a:gd name="connsiteY66" fmla="*/ 376345 h 615293"/>
                    <a:gd name="connsiteX67" fmla="*/ 395440 w 595905"/>
                    <a:gd name="connsiteY67" fmla="*/ 390865 h 615293"/>
                    <a:gd name="connsiteX68" fmla="*/ 381141 w 595905"/>
                    <a:gd name="connsiteY68" fmla="*/ 376345 h 615293"/>
                    <a:gd name="connsiteX69" fmla="*/ 395440 w 595905"/>
                    <a:gd name="connsiteY69" fmla="*/ 361825 h 615293"/>
                    <a:gd name="connsiteX70" fmla="*/ 490591 w 595905"/>
                    <a:gd name="connsiteY70" fmla="*/ 353422 h 615293"/>
                    <a:gd name="connsiteX71" fmla="*/ 504890 w 595905"/>
                    <a:gd name="connsiteY71" fmla="*/ 367943 h 615293"/>
                    <a:gd name="connsiteX72" fmla="*/ 490591 w 595905"/>
                    <a:gd name="connsiteY72" fmla="*/ 382463 h 615293"/>
                    <a:gd name="connsiteX73" fmla="*/ 476293 w 595905"/>
                    <a:gd name="connsiteY73" fmla="*/ 367943 h 615293"/>
                    <a:gd name="connsiteX74" fmla="*/ 490591 w 595905"/>
                    <a:gd name="connsiteY74" fmla="*/ 353422 h 615293"/>
                    <a:gd name="connsiteX75" fmla="*/ 581606 w 595905"/>
                    <a:gd name="connsiteY75" fmla="*/ 342919 h 615293"/>
                    <a:gd name="connsiteX76" fmla="*/ 595905 w 595905"/>
                    <a:gd name="connsiteY76" fmla="*/ 357439 h 615293"/>
                    <a:gd name="connsiteX77" fmla="*/ 581606 w 595905"/>
                    <a:gd name="connsiteY77" fmla="*/ 371960 h 615293"/>
                    <a:gd name="connsiteX78" fmla="*/ 567307 w 595905"/>
                    <a:gd name="connsiteY78" fmla="*/ 357439 h 615293"/>
                    <a:gd name="connsiteX79" fmla="*/ 581606 w 595905"/>
                    <a:gd name="connsiteY79" fmla="*/ 342919 h 615293"/>
                    <a:gd name="connsiteX80" fmla="*/ 169972 w 595905"/>
                    <a:gd name="connsiteY80" fmla="*/ 342919 h 615293"/>
                    <a:gd name="connsiteX81" fmla="*/ 184271 w 595905"/>
                    <a:gd name="connsiteY81" fmla="*/ 357439 h 615293"/>
                    <a:gd name="connsiteX82" fmla="*/ 169972 w 595905"/>
                    <a:gd name="connsiteY82" fmla="*/ 371960 h 615293"/>
                    <a:gd name="connsiteX83" fmla="*/ 155673 w 595905"/>
                    <a:gd name="connsiteY83" fmla="*/ 357439 h 615293"/>
                    <a:gd name="connsiteX84" fmla="*/ 169972 w 595905"/>
                    <a:gd name="connsiteY84" fmla="*/ 342919 h 615293"/>
                    <a:gd name="connsiteX85" fmla="*/ 74820 w 595905"/>
                    <a:gd name="connsiteY85" fmla="*/ 334518 h 615293"/>
                    <a:gd name="connsiteX86" fmla="*/ 89120 w 595905"/>
                    <a:gd name="connsiteY86" fmla="*/ 349038 h 615293"/>
                    <a:gd name="connsiteX87" fmla="*/ 74820 w 595905"/>
                    <a:gd name="connsiteY87" fmla="*/ 363558 h 615293"/>
                    <a:gd name="connsiteX88" fmla="*/ 60522 w 595905"/>
                    <a:gd name="connsiteY88" fmla="*/ 349038 h 615293"/>
                    <a:gd name="connsiteX89" fmla="*/ 74820 w 595905"/>
                    <a:gd name="connsiteY89" fmla="*/ 334518 h 615293"/>
                    <a:gd name="connsiteX90" fmla="*/ 182383 w 595905"/>
                    <a:gd name="connsiteY90" fmla="*/ 265200 h 615293"/>
                    <a:gd name="connsiteX91" fmla="*/ 196682 w 595905"/>
                    <a:gd name="connsiteY91" fmla="*/ 279720 h 615293"/>
                    <a:gd name="connsiteX92" fmla="*/ 182383 w 595905"/>
                    <a:gd name="connsiteY92" fmla="*/ 294240 h 615293"/>
                    <a:gd name="connsiteX93" fmla="*/ 168085 w 595905"/>
                    <a:gd name="connsiteY93" fmla="*/ 279720 h 615293"/>
                    <a:gd name="connsiteX94" fmla="*/ 182383 w 595905"/>
                    <a:gd name="connsiteY94" fmla="*/ 265200 h 615293"/>
                    <a:gd name="connsiteX95" fmla="*/ 279733 w 595905"/>
                    <a:gd name="connsiteY95" fmla="*/ 249963 h 615293"/>
                    <a:gd name="connsiteX96" fmla="*/ 294032 w 595905"/>
                    <a:gd name="connsiteY96" fmla="*/ 264483 h 615293"/>
                    <a:gd name="connsiteX97" fmla="*/ 279733 w 595905"/>
                    <a:gd name="connsiteY97" fmla="*/ 279004 h 615293"/>
                    <a:gd name="connsiteX98" fmla="*/ 265435 w 595905"/>
                    <a:gd name="connsiteY98" fmla="*/ 264483 h 615293"/>
                    <a:gd name="connsiteX99" fmla="*/ 279733 w 595905"/>
                    <a:gd name="connsiteY99" fmla="*/ 249963 h 615293"/>
                    <a:gd name="connsiteX100" fmla="*/ 8758 w 595905"/>
                    <a:gd name="connsiteY100" fmla="*/ 247862 h 615293"/>
                    <a:gd name="connsiteX101" fmla="*/ 23057 w 595905"/>
                    <a:gd name="connsiteY101" fmla="*/ 262382 h 615293"/>
                    <a:gd name="connsiteX102" fmla="*/ 8758 w 595905"/>
                    <a:gd name="connsiteY102" fmla="*/ 276903 h 615293"/>
                    <a:gd name="connsiteX103" fmla="*/ 0 w 595905"/>
                    <a:gd name="connsiteY103" fmla="*/ 273219 h 615293"/>
                    <a:gd name="connsiteX104" fmla="*/ 4782 w 595905"/>
                    <a:gd name="connsiteY104" fmla="*/ 249535 h 615293"/>
                    <a:gd name="connsiteX105" fmla="*/ 506453 w 595905"/>
                    <a:gd name="connsiteY105" fmla="*/ 193473 h 615293"/>
                    <a:gd name="connsiteX106" fmla="*/ 512114 w 595905"/>
                    <a:gd name="connsiteY106" fmla="*/ 193921 h 615293"/>
                    <a:gd name="connsiteX107" fmla="*/ 521960 w 595905"/>
                    <a:gd name="connsiteY107" fmla="*/ 211856 h 615293"/>
                    <a:gd name="connsiteX108" fmla="*/ 504298 w 595905"/>
                    <a:gd name="connsiteY108" fmla="*/ 221855 h 615293"/>
                    <a:gd name="connsiteX109" fmla="*/ 494452 w 595905"/>
                    <a:gd name="connsiteY109" fmla="*/ 203920 h 615293"/>
                    <a:gd name="connsiteX110" fmla="*/ 506453 w 595905"/>
                    <a:gd name="connsiteY110" fmla="*/ 193473 h 615293"/>
                    <a:gd name="connsiteX111" fmla="*/ 43923 w 595905"/>
                    <a:gd name="connsiteY111" fmla="*/ 186947 h 615293"/>
                    <a:gd name="connsiteX112" fmla="*/ 58221 w 595905"/>
                    <a:gd name="connsiteY112" fmla="*/ 201467 h 615293"/>
                    <a:gd name="connsiteX113" fmla="*/ 43923 w 595905"/>
                    <a:gd name="connsiteY113" fmla="*/ 215988 h 615293"/>
                    <a:gd name="connsiteX114" fmla="*/ 29624 w 595905"/>
                    <a:gd name="connsiteY114" fmla="*/ 201467 h 615293"/>
                    <a:gd name="connsiteX115" fmla="*/ 43923 w 595905"/>
                    <a:gd name="connsiteY115" fmla="*/ 186947 h 615293"/>
                    <a:gd name="connsiteX116" fmla="*/ 399707 w 595905"/>
                    <a:gd name="connsiteY116" fmla="*/ 184846 h 615293"/>
                    <a:gd name="connsiteX117" fmla="*/ 414006 w 595905"/>
                    <a:gd name="connsiteY117" fmla="*/ 199366 h 615293"/>
                    <a:gd name="connsiteX118" fmla="*/ 399707 w 595905"/>
                    <a:gd name="connsiteY118" fmla="*/ 213887 h 615293"/>
                    <a:gd name="connsiteX119" fmla="*/ 385408 w 595905"/>
                    <a:gd name="connsiteY119" fmla="*/ 199366 h 615293"/>
                    <a:gd name="connsiteX120" fmla="*/ 399707 w 595905"/>
                    <a:gd name="connsiteY120" fmla="*/ 184846 h 615293"/>
                    <a:gd name="connsiteX121" fmla="*/ 167124 w 595905"/>
                    <a:gd name="connsiteY121" fmla="*/ 182317 h 615293"/>
                    <a:gd name="connsiteX122" fmla="*/ 181422 w 595905"/>
                    <a:gd name="connsiteY122" fmla="*/ 196838 h 615293"/>
                    <a:gd name="connsiteX123" fmla="*/ 167124 w 595905"/>
                    <a:gd name="connsiteY123" fmla="*/ 211358 h 615293"/>
                    <a:gd name="connsiteX124" fmla="*/ 152825 w 595905"/>
                    <a:gd name="connsiteY124" fmla="*/ 196838 h 615293"/>
                    <a:gd name="connsiteX125" fmla="*/ 167124 w 595905"/>
                    <a:gd name="connsiteY125" fmla="*/ 182317 h 615293"/>
                    <a:gd name="connsiteX126" fmla="*/ 292144 w 595905"/>
                    <a:gd name="connsiteY126" fmla="*/ 172243 h 615293"/>
                    <a:gd name="connsiteX127" fmla="*/ 306443 w 595905"/>
                    <a:gd name="connsiteY127" fmla="*/ 186763 h 615293"/>
                    <a:gd name="connsiteX128" fmla="*/ 292144 w 595905"/>
                    <a:gd name="connsiteY128" fmla="*/ 201283 h 615293"/>
                    <a:gd name="connsiteX129" fmla="*/ 277845 w 595905"/>
                    <a:gd name="connsiteY129" fmla="*/ 186763 h 615293"/>
                    <a:gd name="connsiteX130" fmla="*/ 292144 w 595905"/>
                    <a:gd name="connsiteY130" fmla="*/ 172243 h 615293"/>
                    <a:gd name="connsiteX131" fmla="*/ 576782 w 595905"/>
                    <a:gd name="connsiteY131" fmla="*/ 122055 h 615293"/>
                    <a:gd name="connsiteX132" fmla="*/ 580224 w 595905"/>
                    <a:gd name="connsiteY132" fmla="*/ 122327 h 615293"/>
                    <a:gd name="connsiteX133" fmla="*/ 587856 w 595905"/>
                    <a:gd name="connsiteY133" fmla="*/ 131577 h 615293"/>
                    <a:gd name="connsiteX134" fmla="*/ 592189 w 595905"/>
                    <a:gd name="connsiteY134" fmla="*/ 139559 h 615293"/>
                    <a:gd name="connsiteX135" fmla="*/ 592289 w 595905"/>
                    <a:gd name="connsiteY135" fmla="*/ 140438 h 615293"/>
                    <a:gd name="connsiteX136" fmla="*/ 574628 w 595905"/>
                    <a:gd name="connsiteY136" fmla="*/ 150437 h 615293"/>
                    <a:gd name="connsiteX137" fmla="*/ 564781 w 595905"/>
                    <a:gd name="connsiteY137" fmla="*/ 132500 h 615293"/>
                    <a:gd name="connsiteX138" fmla="*/ 576782 w 595905"/>
                    <a:gd name="connsiteY138" fmla="*/ 122055 h 615293"/>
                    <a:gd name="connsiteX139" fmla="*/ 494042 w 595905"/>
                    <a:gd name="connsiteY139" fmla="*/ 115754 h 615293"/>
                    <a:gd name="connsiteX140" fmla="*/ 499702 w 595905"/>
                    <a:gd name="connsiteY140" fmla="*/ 116200 h 615293"/>
                    <a:gd name="connsiteX141" fmla="*/ 509549 w 595905"/>
                    <a:gd name="connsiteY141" fmla="*/ 134137 h 615293"/>
                    <a:gd name="connsiteX142" fmla="*/ 491886 w 595905"/>
                    <a:gd name="connsiteY142" fmla="*/ 144135 h 615293"/>
                    <a:gd name="connsiteX143" fmla="*/ 482040 w 595905"/>
                    <a:gd name="connsiteY143" fmla="*/ 126199 h 615293"/>
                    <a:gd name="connsiteX144" fmla="*/ 494042 w 595905"/>
                    <a:gd name="connsiteY144" fmla="*/ 115754 h 615293"/>
                    <a:gd name="connsiteX145" fmla="*/ 63439 w 595905"/>
                    <a:gd name="connsiteY145" fmla="*/ 112216 h 615293"/>
                    <a:gd name="connsiteX146" fmla="*/ 66445 w 595905"/>
                    <a:gd name="connsiteY146" fmla="*/ 113480 h 615293"/>
                    <a:gd name="connsiteX147" fmla="*/ 70633 w 595905"/>
                    <a:gd name="connsiteY147" fmla="*/ 123747 h 615293"/>
                    <a:gd name="connsiteX148" fmla="*/ 56334 w 595905"/>
                    <a:gd name="connsiteY148" fmla="*/ 138267 h 615293"/>
                    <a:gd name="connsiteX149" fmla="*/ 46223 w 595905"/>
                    <a:gd name="connsiteY149" fmla="*/ 134015 h 615293"/>
                    <a:gd name="connsiteX150" fmla="*/ 46188 w 595905"/>
                    <a:gd name="connsiteY150" fmla="*/ 133929 h 615293"/>
                    <a:gd name="connsiteX151" fmla="*/ 47465 w 595905"/>
                    <a:gd name="connsiteY151" fmla="*/ 131577 h 615293"/>
                    <a:gd name="connsiteX152" fmla="*/ 232158 w 595905"/>
                    <a:gd name="connsiteY152" fmla="*/ 107127 h 615293"/>
                    <a:gd name="connsiteX153" fmla="*/ 246456 w 595905"/>
                    <a:gd name="connsiteY153" fmla="*/ 121647 h 615293"/>
                    <a:gd name="connsiteX154" fmla="*/ 232158 w 595905"/>
                    <a:gd name="connsiteY154" fmla="*/ 136167 h 615293"/>
                    <a:gd name="connsiteX155" fmla="*/ 217858 w 595905"/>
                    <a:gd name="connsiteY155" fmla="*/ 121647 h 615293"/>
                    <a:gd name="connsiteX156" fmla="*/ 232158 w 595905"/>
                    <a:gd name="connsiteY156" fmla="*/ 107127 h 615293"/>
                    <a:gd name="connsiteX157" fmla="*/ 182513 w 595905"/>
                    <a:gd name="connsiteY157" fmla="*/ 65116 h 615293"/>
                    <a:gd name="connsiteX158" fmla="*/ 196812 w 595905"/>
                    <a:gd name="connsiteY158" fmla="*/ 79636 h 615293"/>
                    <a:gd name="connsiteX159" fmla="*/ 182513 w 595905"/>
                    <a:gd name="connsiteY159" fmla="*/ 94156 h 615293"/>
                    <a:gd name="connsiteX160" fmla="*/ 168214 w 595905"/>
                    <a:gd name="connsiteY160" fmla="*/ 79636 h 615293"/>
                    <a:gd name="connsiteX161" fmla="*/ 182513 w 595905"/>
                    <a:gd name="connsiteY161" fmla="*/ 65116 h 615293"/>
                    <a:gd name="connsiteX162" fmla="*/ 470973 w 595905"/>
                    <a:gd name="connsiteY162" fmla="*/ 35827 h 615293"/>
                    <a:gd name="connsiteX163" fmla="*/ 485272 w 595905"/>
                    <a:gd name="connsiteY163" fmla="*/ 50347 h 615293"/>
                    <a:gd name="connsiteX164" fmla="*/ 470973 w 595905"/>
                    <a:gd name="connsiteY164" fmla="*/ 64867 h 615293"/>
                    <a:gd name="connsiteX165" fmla="*/ 456674 w 595905"/>
                    <a:gd name="connsiteY165" fmla="*/ 50347 h 615293"/>
                    <a:gd name="connsiteX166" fmla="*/ 470973 w 595905"/>
                    <a:gd name="connsiteY166" fmla="*/ 35827 h 615293"/>
                    <a:gd name="connsiteX167" fmla="*/ 206470 w 595905"/>
                    <a:gd name="connsiteY167" fmla="*/ 8666 h 615293"/>
                    <a:gd name="connsiteX168" fmla="*/ 205035 w 595905"/>
                    <a:gd name="connsiteY168" fmla="*/ 12184 h 615293"/>
                    <a:gd name="connsiteX169" fmla="*/ 194924 w 595905"/>
                    <a:gd name="connsiteY169" fmla="*/ 16437 h 615293"/>
                    <a:gd name="connsiteX170" fmla="*/ 189590 w 595905"/>
                    <a:gd name="connsiteY170" fmla="*/ 14193 h 615293"/>
                    <a:gd name="connsiteX171" fmla="*/ 190827 w 595905"/>
                    <a:gd name="connsiteY171" fmla="*/ 13522 h 615293"/>
                    <a:gd name="connsiteX172" fmla="*/ 302487 w 595905"/>
                    <a:gd name="connsiteY172" fmla="*/ 0 h 615293"/>
                    <a:gd name="connsiteX173" fmla="*/ 316786 w 595905"/>
                    <a:gd name="connsiteY173" fmla="*/ 14519 h 615293"/>
                    <a:gd name="connsiteX174" fmla="*/ 302487 w 595905"/>
                    <a:gd name="connsiteY174" fmla="*/ 29039 h 615293"/>
                    <a:gd name="connsiteX175" fmla="*/ 288188 w 595905"/>
                    <a:gd name="connsiteY175" fmla="*/ 14519 h 615293"/>
                    <a:gd name="connsiteX176" fmla="*/ 302487 w 595905"/>
                    <a:gd name="connsiteY176" fmla="*/ 0 h 6152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</a:cxnLst>
                  <a:rect l="l" t="t" r="r" b="b"/>
                  <a:pathLst>
                    <a:path w="595905" h="615293">
                      <a:moveTo>
                        <a:pt x="215480" y="599186"/>
                      </a:moveTo>
                      <a:cubicBezTo>
                        <a:pt x="219428" y="599186"/>
                        <a:pt x="223003" y="600811"/>
                        <a:pt x="225590" y="603438"/>
                      </a:cubicBezTo>
                      <a:lnTo>
                        <a:pt x="228674" y="611000"/>
                      </a:lnTo>
                      <a:lnTo>
                        <a:pt x="201828" y="615293"/>
                      </a:lnTo>
                      <a:lnTo>
                        <a:pt x="201181" y="613706"/>
                      </a:lnTo>
                      <a:cubicBezTo>
                        <a:pt x="201181" y="605686"/>
                        <a:pt x="207582" y="599186"/>
                        <a:pt x="215480" y="599186"/>
                      </a:cubicBezTo>
                      <a:close/>
                      <a:moveTo>
                        <a:pt x="430605" y="542470"/>
                      </a:moveTo>
                      <a:cubicBezTo>
                        <a:pt x="438502" y="542470"/>
                        <a:pt x="444903" y="548971"/>
                        <a:pt x="444903" y="556991"/>
                      </a:cubicBezTo>
                      <a:cubicBezTo>
                        <a:pt x="444903" y="565011"/>
                        <a:pt x="438502" y="571511"/>
                        <a:pt x="430605" y="571511"/>
                      </a:cubicBezTo>
                      <a:cubicBezTo>
                        <a:pt x="422708" y="571511"/>
                        <a:pt x="416305" y="565011"/>
                        <a:pt x="416305" y="556991"/>
                      </a:cubicBezTo>
                      <a:cubicBezTo>
                        <a:pt x="416305" y="548971"/>
                        <a:pt x="422708" y="542470"/>
                        <a:pt x="430605" y="542470"/>
                      </a:cubicBezTo>
                      <a:close/>
                      <a:moveTo>
                        <a:pt x="553010" y="538177"/>
                      </a:moveTo>
                      <a:lnTo>
                        <a:pt x="548067" y="544167"/>
                      </a:lnTo>
                      <a:lnTo>
                        <a:pt x="540202" y="550657"/>
                      </a:lnTo>
                      <a:lnTo>
                        <a:pt x="543694" y="542095"/>
                      </a:lnTo>
                      <a:close/>
                      <a:moveTo>
                        <a:pt x="335453" y="534069"/>
                      </a:moveTo>
                      <a:cubicBezTo>
                        <a:pt x="343350" y="534069"/>
                        <a:pt x="349752" y="540569"/>
                        <a:pt x="349752" y="548589"/>
                      </a:cubicBezTo>
                      <a:cubicBezTo>
                        <a:pt x="349752" y="556608"/>
                        <a:pt x="343350" y="563109"/>
                        <a:pt x="335453" y="563109"/>
                      </a:cubicBezTo>
                      <a:cubicBezTo>
                        <a:pt x="327556" y="563109"/>
                        <a:pt x="321154" y="556608"/>
                        <a:pt x="321154" y="548589"/>
                      </a:cubicBezTo>
                      <a:cubicBezTo>
                        <a:pt x="321154" y="540569"/>
                        <a:pt x="327556" y="534069"/>
                        <a:pt x="335453" y="534069"/>
                      </a:cubicBezTo>
                      <a:close/>
                      <a:moveTo>
                        <a:pt x="122758" y="527767"/>
                      </a:moveTo>
                      <a:cubicBezTo>
                        <a:pt x="130656" y="527767"/>
                        <a:pt x="137057" y="534268"/>
                        <a:pt x="137057" y="542288"/>
                      </a:cubicBezTo>
                      <a:cubicBezTo>
                        <a:pt x="137057" y="550307"/>
                        <a:pt x="130656" y="556808"/>
                        <a:pt x="122758" y="556808"/>
                      </a:cubicBezTo>
                      <a:cubicBezTo>
                        <a:pt x="114861" y="556808"/>
                        <a:pt x="108459" y="550307"/>
                        <a:pt x="108459" y="542288"/>
                      </a:cubicBezTo>
                      <a:cubicBezTo>
                        <a:pt x="108459" y="534268"/>
                        <a:pt x="114861" y="527767"/>
                        <a:pt x="122758" y="527767"/>
                      </a:cubicBezTo>
                      <a:close/>
                      <a:moveTo>
                        <a:pt x="227890" y="521465"/>
                      </a:moveTo>
                      <a:cubicBezTo>
                        <a:pt x="235787" y="521465"/>
                        <a:pt x="242189" y="527966"/>
                        <a:pt x="242189" y="535985"/>
                      </a:cubicBezTo>
                      <a:cubicBezTo>
                        <a:pt x="242189" y="544005"/>
                        <a:pt x="235787" y="550506"/>
                        <a:pt x="227890" y="550506"/>
                      </a:cubicBezTo>
                      <a:cubicBezTo>
                        <a:pt x="219993" y="550506"/>
                        <a:pt x="213592" y="544005"/>
                        <a:pt x="213592" y="535985"/>
                      </a:cubicBezTo>
                      <a:cubicBezTo>
                        <a:pt x="213592" y="527966"/>
                        <a:pt x="219993" y="521465"/>
                        <a:pt x="227890" y="521465"/>
                      </a:cubicBezTo>
                      <a:close/>
                      <a:moveTo>
                        <a:pt x="443016" y="464751"/>
                      </a:moveTo>
                      <a:cubicBezTo>
                        <a:pt x="450913" y="464751"/>
                        <a:pt x="457315" y="471252"/>
                        <a:pt x="457315" y="479271"/>
                      </a:cubicBezTo>
                      <a:cubicBezTo>
                        <a:pt x="457315" y="487290"/>
                        <a:pt x="450913" y="493791"/>
                        <a:pt x="443016" y="493791"/>
                      </a:cubicBezTo>
                      <a:cubicBezTo>
                        <a:pt x="435118" y="493791"/>
                        <a:pt x="428717" y="487290"/>
                        <a:pt x="428717" y="479271"/>
                      </a:cubicBezTo>
                      <a:cubicBezTo>
                        <a:pt x="428717" y="471252"/>
                        <a:pt x="435118" y="464751"/>
                        <a:pt x="443016" y="464751"/>
                      </a:cubicBezTo>
                      <a:close/>
                      <a:moveTo>
                        <a:pt x="354069" y="443746"/>
                      </a:moveTo>
                      <a:cubicBezTo>
                        <a:pt x="361966" y="443746"/>
                        <a:pt x="368368" y="450247"/>
                        <a:pt x="368368" y="458265"/>
                      </a:cubicBezTo>
                      <a:cubicBezTo>
                        <a:pt x="368368" y="466285"/>
                        <a:pt x="361966" y="472785"/>
                        <a:pt x="354069" y="472785"/>
                      </a:cubicBezTo>
                      <a:cubicBezTo>
                        <a:pt x="346173" y="472785"/>
                        <a:pt x="339771" y="466285"/>
                        <a:pt x="339771" y="458265"/>
                      </a:cubicBezTo>
                      <a:cubicBezTo>
                        <a:pt x="339771" y="450247"/>
                        <a:pt x="346173" y="443746"/>
                        <a:pt x="354069" y="443746"/>
                      </a:cubicBezTo>
                      <a:close/>
                      <a:moveTo>
                        <a:pt x="277535" y="443746"/>
                      </a:moveTo>
                      <a:cubicBezTo>
                        <a:pt x="285432" y="443746"/>
                        <a:pt x="291833" y="450247"/>
                        <a:pt x="291833" y="458265"/>
                      </a:cubicBezTo>
                      <a:cubicBezTo>
                        <a:pt x="291833" y="466285"/>
                        <a:pt x="285432" y="472785"/>
                        <a:pt x="277535" y="472785"/>
                      </a:cubicBezTo>
                      <a:cubicBezTo>
                        <a:pt x="269637" y="472785"/>
                        <a:pt x="263236" y="466285"/>
                        <a:pt x="263236" y="458265"/>
                      </a:cubicBezTo>
                      <a:cubicBezTo>
                        <a:pt x="263236" y="450247"/>
                        <a:pt x="269637" y="443746"/>
                        <a:pt x="277535" y="443746"/>
                      </a:cubicBezTo>
                      <a:close/>
                      <a:moveTo>
                        <a:pt x="56204" y="441645"/>
                      </a:moveTo>
                      <a:cubicBezTo>
                        <a:pt x="64101" y="441645"/>
                        <a:pt x="70502" y="448146"/>
                        <a:pt x="70502" y="456166"/>
                      </a:cubicBezTo>
                      <a:cubicBezTo>
                        <a:pt x="70502" y="464185"/>
                        <a:pt x="64101" y="470686"/>
                        <a:pt x="56204" y="470686"/>
                      </a:cubicBezTo>
                      <a:cubicBezTo>
                        <a:pt x="48307" y="470686"/>
                        <a:pt x="41905" y="464185"/>
                        <a:pt x="41905" y="456166"/>
                      </a:cubicBezTo>
                      <a:cubicBezTo>
                        <a:pt x="41905" y="448146"/>
                        <a:pt x="48307" y="441645"/>
                        <a:pt x="56204" y="441645"/>
                      </a:cubicBezTo>
                      <a:close/>
                      <a:moveTo>
                        <a:pt x="182383" y="435343"/>
                      </a:moveTo>
                      <a:cubicBezTo>
                        <a:pt x="190280" y="435343"/>
                        <a:pt x="196682" y="441844"/>
                        <a:pt x="196682" y="449864"/>
                      </a:cubicBezTo>
                      <a:cubicBezTo>
                        <a:pt x="196682" y="457883"/>
                        <a:pt x="190280" y="464384"/>
                        <a:pt x="182383" y="464384"/>
                      </a:cubicBezTo>
                      <a:cubicBezTo>
                        <a:pt x="174486" y="464384"/>
                        <a:pt x="168085" y="457883"/>
                        <a:pt x="168085" y="449864"/>
                      </a:cubicBezTo>
                      <a:cubicBezTo>
                        <a:pt x="168085" y="441844"/>
                        <a:pt x="174486" y="435343"/>
                        <a:pt x="182383" y="435343"/>
                      </a:cubicBezTo>
                      <a:close/>
                      <a:moveTo>
                        <a:pt x="569195" y="420639"/>
                      </a:moveTo>
                      <a:cubicBezTo>
                        <a:pt x="577092" y="420639"/>
                        <a:pt x="583494" y="427140"/>
                        <a:pt x="583494" y="435160"/>
                      </a:cubicBezTo>
                      <a:cubicBezTo>
                        <a:pt x="583494" y="443179"/>
                        <a:pt x="577092" y="449680"/>
                        <a:pt x="569195" y="449680"/>
                      </a:cubicBezTo>
                      <a:cubicBezTo>
                        <a:pt x="561298" y="449680"/>
                        <a:pt x="554897" y="443179"/>
                        <a:pt x="554897" y="435160"/>
                      </a:cubicBezTo>
                      <a:cubicBezTo>
                        <a:pt x="554897" y="427140"/>
                        <a:pt x="561298" y="420639"/>
                        <a:pt x="569195" y="420639"/>
                      </a:cubicBezTo>
                      <a:close/>
                      <a:moveTo>
                        <a:pt x="289945" y="366026"/>
                      </a:moveTo>
                      <a:cubicBezTo>
                        <a:pt x="297843" y="366026"/>
                        <a:pt x="304244" y="372527"/>
                        <a:pt x="304244" y="380546"/>
                      </a:cubicBezTo>
                      <a:cubicBezTo>
                        <a:pt x="304244" y="388566"/>
                        <a:pt x="297843" y="395066"/>
                        <a:pt x="289945" y="395066"/>
                      </a:cubicBezTo>
                      <a:cubicBezTo>
                        <a:pt x="282049" y="395066"/>
                        <a:pt x="275647" y="388566"/>
                        <a:pt x="275647" y="380546"/>
                      </a:cubicBezTo>
                      <a:cubicBezTo>
                        <a:pt x="275647" y="372527"/>
                        <a:pt x="282049" y="366026"/>
                        <a:pt x="289945" y="366026"/>
                      </a:cubicBezTo>
                      <a:close/>
                      <a:moveTo>
                        <a:pt x="395440" y="361825"/>
                      </a:moveTo>
                      <a:cubicBezTo>
                        <a:pt x="403337" y="361825"/>
                        <a:pt x="409738" y="368326"/>
                        <a:pt x="409738" y="376345"/>
                      </a:cubicBezTo>
                      <a:cubicBezTo>
                        <a:pt x="409738" y="384364"/>
                        <a:pt x="403337" y="390865"/>
                        <a:pt x="395440" y="390865"/>
                      </a:cubicBezTo>
                      <a:cubicBezTo>
                        <a:pt x="387543" y="390865"/>
                        <a:pt x="381141" y="384364"/>
                        <a:pt x="381141" y="376345"/>
                      </a:cubicBezTo>
                      <a:cubicBezTo>
                        <a:pt x="381141" y="368326"/>
                        <a:pt x="387543" y="361825"/>
                        <a:pt x="395440" y="361825"/>
                      </a:cubicBezTo>
                      <a:close/>
                      <a:moveTo>
                        <a:pt x="490591" y="353422"/>
                      </a:moveTo>
                      <a:cubicBezTo>
                        <a:pt x="498488" y="353422"/>
                        <a:pt x="504890" y="359924"/>
                        <a:pt x="504890" y="367943"/>
                      </a:cubicBezTo>
                      <a:cubicBezTo>
                        <a:pt x="504890" y="375962"/>
                        <a:pt x="498488" y="382463"/>
                        <a:pt x="490591" y="382463"/>
                      </a:cubicBezTo>
                      <a:cubicBezTo>
                        <a:pt x="482694" y="382463"/>
                        <a:pt x="476293" y="375962"/>
                        <a:pt x="476293" y="367943"/>
                      </a:cubicBezTo>
                      <a:cubicBezTo>
                        <a:pt x="476293" y="359924"/>
                        <a:pt x="482694" y="353422"/>
                        <a:pt x="490591" y="353422"/>
                      </a:cubicBezTo>
                      <a:close/>
                      <a:moveTo>
                        <a:pt x="581606" y="342919"/>
                      </a:moveTo>
                      <a:cubicBezTo>
                        <a:pt x="589503" y="342919"/>
                        <a:pt x="595905" y="349421"/>
                        <a:pt x="595905" y="357439"/>
                      </a:cubicBezTo>
                      <a:cubicBezTo>
                        <a:pt x="595905" y="365459"/>
                        <a:pt x="589503" y="371960"/>
                        <a:pt x="581606" y="371960"/>
                      </a:cubicBezTo>
                      <a:cubicBezTo>
                        <a:pt x="573709" y="371960"/>
                        <a:pt x="567307" y="365459"/>
                        <a:pt x="567307" y="357439"/>
                      </a:cubicBezTo>
                      <a:cubicBezTo>
                        <a:pt x="567307" y="349421"/>
                        <a:pt x="573709" y="342919"/>
                        <a:pt x="581606" y="342919"/>
                      </a:cubicBezTo>
                      <a:close/>
                      <a:moveTo>
                        <a:pt x="169972" y="342919"/>
                      </a:moveTo>
                      <a:cubicBezTo>
                        <a:pt x="177869" y="342919"/>
                        <a:pt x="184271" y="349421"/>
                        <a:pt x="184271" y="357439"/>
                      </a:cubicBezTo>
                      <a:cubicBezTo>
                        <a:pt x="184271" y="365459"/>
                        <a:pt x="177869" y="371960"/>
                        <a:pt x="169972" y="371960"/>
                      </a:cubicBezTo>
                      <a:cubicBezTo>
                        <a:pt x="162075" y="371960"/>
                        <a:pt x="155673" y="365459"/>
                        <a:pt x="155673" y="357439"/>
                      </a:cubicBezTo>
                      <a:cubicBezTo>
                        <a:pt x="155673" y="349421"/>
                        <a:pt x="162075" y="342919"/>
                        <a:pt x="169972" y="342919"/>
                      </a:cubicBezTo>
                      <a:close/>
                      <a:moveTo>
                        <a:pt x="74820" y="334518"/>
                      </a:moveTo>
                      <a:cubicBezTo>
                        <a:pt x="82717" y="334518"/>
                        <a:pt x="89120" y="341018"/>
                        <a:pt x="89120" y="349038"/>
                      </a:cubicBezTo>
                      <a:cubicBezTo>
                        <a:pt x="89120" y="357057"/>
                        <a:pt x="82717" y="363558"/>
                        <a:pt x="74820" y="363558"/>
                      </a:cubicBezTo>
                      <a:cubicBezTo>
                        <a:pt x="66923" y="363558"/>
                        <a:pt x="60522" y="357057"/>
                        <a:pt x="60522" y="349038"/>
                      </a:cubicBezTo>
                      <a:cubicBezTo>
                        <a:pt x="60522" y="341018"/>
                        <a:pt x="66923" y="334518"/>
                        <a:pt x="74820" y="334518"/>
                      </a:cubicBezTo>
                      <a:close/>
                      <a:moveTo>
                        <a:pt x="182383" y="265200"/>
                      </a:moveTo>
                      <a:cubicBezTo>
                        <a:pt x="190280" y="265200"/>
                        <a:pt x="196682" y="271701"/>
                        <a:pt x="196682" y="279720"/>
                      </a:cubicBezTo>
                      <a:cubicBezTo>
                        <a:pt x="196682" y="287739"/>
                        <a:pt x="190280" y="294240"/>
                        <a:pt x="182383" y="294240"/>
                      </a:cubicBezTo>
                      <a:cubicBezTo>
                        <a:pt x="174486" y="294240"/>
                        <a:pt x="168085" y="287739"/>
                        <a:pt x="168085" y="279720"/>
                      </a:cubicBezTo>
                      <a:cubicBezTo>
                        <a:pt x="168085" y="271701"/>
                        <a:pt x="174486" y="265200"/>
                        <a:pt x="182383" y="265200"/>
                      </a:cubicBezTo>
                      <a:close/>
                      <a:moveTo>
                        <a:pt x="279733" y="249963"/>
                      </a:moveTo>
                      <a:cubicBezTo>
                        <a:pt x="287630" y="249963"/>
                        <a:pt x="294032" y="256464"/>
                        <a:pt x="294032" y="264483"/>
                      </a:cubicBezTo>
                      <a:cubicBezTo>
                        <a:pt x="294032" y="272503"/>
                        <a:pt x="287630" y="279004"/>
                        <a:pt x="279733" y="279004"/>
                      </a:cubicBezTo>
                      <a:cubicBezTo>
                        <a:pt x="271836" y="279004"/>
                        <a:pt x="265435" y="272503"/>
                        <a:pt x="265435" y="264483"/>
                      </a:cubicBezTo>
                      <a:cubicBezTo>
                        <a:pt x="265435" y="256464"/>
                        <a:pt x="271836" y="249963"/>
                        <a:pt x="279733" y="249963"/>
                      </a:cubicBezTo>
                      <a:close/>
                      <a:moveTo>
                        <a:pt x="8758" y="247862"/>
                      </a:moveTo>
                      <a:cubicBezTo>
                        <a:pt x="16655" y="247862"/>
                        <a:pt x="23057" y="254364"/>
                        <a:pt x="23057" y="262382"/>
                      </a:cubicBezTo>
                      <a:cubicBezTo>
                        <a:pt x="23057" y="270402"/>
                        <a:pt x="16655" y="276903"/>
                        <a:pt x="8758" y="276903"/>
                      </a:cubicBezTo>
                      <a:lnTo>
                        <a:pt x="0" y="273219"/>
                      </a:lnTo>
                      <a:lnTo>
                        <a:pt x="4782" y="249535"/>
                      </a:lnTo>
                      <a:close/>
                      <a:moveTo>
                        <a:pt x="506453" y="193473"/>
                      </a:moveTo>
                      <a:cubicBezTo>
                        <a:pt x="508296" y="193242"/>
                        <a:pt x="510215" y="193372"/>
                        <a:pt x="512114" y="193921"/>
                      </a:cubicBezTo>
                      <a:cubicBezTo>
                        <a:pt x="519710" y="196111"/>
                        <a:pt x="524119" y="204142"/>
                        <a:pt x="521960" y="211856"/>
                      </a:cubicBezTo>
                      <a:cubicBezTo>
                        <a:pt x="519802" y="219570"/>
                        <a:pt x="511894" y="224048"/>
                        <a:pt x="504298" y="221855"/>
                      </a:cubicBezTo>
                      <a:cubicBezTo>
                        <a:pt x="496702" y="219664"/>
                        <a:pt x="492293" y="211633"/>
                        <a:pt x="494452" y="203920"/>
                      </a:cubicBezTo>
                      <a:cubicBezTo>
                        <a:pt x="496071" y="198134"/>
                        <a:pt x="500922" y="194170"/>
                        <a:pt x="506453" y="193473"/>
                      </a:cubicBezTo>
                      <a:close/>
                      <a:moveTo>
                        <a:pt x="43923" y="186947"/>
                      </a:moveTo>
                      <a:cubicBezTo>
                        <a:pt x="51820" y="186947"/>
                        <a:pt x="58221" y="193448"/>
                        <a:pt x="58221" y="201467"/>
                      </a:cubicBezTo>
                      <a:cubicBezTo>
                        <a:pt x="58221" y="209486"/>
                        <a:pt x="51820" y="215988"/>
                        <a:pt x="43923" y="215988"/>
                      </a:cubicBezTo>
                      <a:cubicBezTo>
                        <a:pt x="36026" y="215988"/>
                        <a:pt x="29624" y="209486"/>
                        <a:pt x="29624" y="201467"/>
                      </a:cubicBezTo>
                      <a:cubicBezTo>
                        <a:pt x="29624" y="193448"/>
                        <a:pt x="36026" y="186947"/>
                        <a:pt x="43923" y="186947"/>
                      </a:cubicBezTo>
                      <a:close/>
                      <a:moveTo>
                        <a:pt x="399707" y="184846"/>
                      </a:moveTo>
                      <a:cubicBezTo>
                        <a:pt x="407603" y="184846"/>
                        <a:pt x="414006" y="191347"/>
                        <a:pt x="414006" y="199366"/>
                      </a:cubicBezTo>
                      <a:cubicBezTo>
                        <a:pt x="414006" y="207386"/>
                        <a:pt x="407603" y="213887"/>
                        <a:pt x="399707" y="213887"/>
                      </a:cubicBezTo>
                      <a:cubicBezTo>
                        <a:pt x="391809" y="213887"/>
                        <a:pt x="385408" y="207386"/>
                        <a:pt x="385408" y="199366"/>
                      </a:cubicBezTo>
                      <a:cubicBezTo>
                        <a:pt x="385408" y="191347"/>
                        <a:pt x="391809" y="184846"/>
                        <a:pt x="399707" y="184846"/>
                      </a:cubicBezTo>
                      <a:close/>
                      <a:moveTo>
                        <a:pt x="167124" y="182317"/>
                      </a:moveTo>
                      <a:cubicBezTo>
                        <a:pt x="175021" y="182317"/>
                        <a:pt x="181422" y="188819"/>
                        <a:pt x="181422" y="196838"/>
                      </a:cubicBezTo>
                      <a:cubicBezTo>
                        <a:pt x="181422" y="204857"/>
                        <a:pt x="175021" y="211358"/>
                        <a:pt x="167124" y="211358"/>
                      </a:cubicBezTo>
                      <a:cubicBezTo>
                        <a:pt x="159226" y="211358"/>
                        <a:pt x="152825" y="204857"/>
                        <a:pt x="152825" y="196838"/>
                      </a:cubicBezTo>
                      <a:cubicBezTo>
                        <a:pt x="152825" y="188819"/>
                        <a:pt x="159226" y="182317"/>
                        <a:pt x="167124" y="182317"/>
                      </a:cubicBezTo>
                      <a:close/>
                      <a:moveTo>
                        <a:pt x="292144" y="172243"/>
                      </a:moveTo>
                      <a:cubicBezTo>
                        <a:pt x="300041" y="172243"/>
                        <a:pt x="306443" y="178744"/>
                        <a:pt x="306443" y="186763"/>
                      </a:cubicBezTo>
                      <a:cubicBezTo>
                        <a:pt x="306443" y="194782"/>
                        <a:pt x="300041" y="201283"/>
                        <a:pt x="292144" y="201283"/>
                      </a:cubicBezTo>
                      <a:cubicBezTo>
                        <a:pt x="284247" y="201283"/>
                        <a:pt x="277845" y="194782"/>
                        <a:pt x="277845" y="186763"/>
                      </a:cubicBezTo>
                      <a:cubicBezTo>
                        <a:pt x="277845" y="178744"/>
                        <a:pt x="284247" y="172243"/>
                        <a:pt x="292144" y="172243"/>
                      </a:cubicBezTo>
                      <a:close/>
                      <a:moveTo>
                        <a:pt x="576782" y="122055"/>
                      </a:moveTo>
                      <a:lnTo>
                        <a:pt x="580224" y="122327"/>
                      </a:lnTo>
                      <a:lnTo>
                        <a:pt x="587856" y="131577"/>
                      </a:lnTo>
                      <a:lnTo>
                        <a:pt x="592189" y="139559"/>
                      </a:lnTo>
                      <a:lnTo>
                        <a:pt x="592289" y="140438"/>
                      </a:lnTo>
                      <a:cubicBezTo>
                        <a:pt x="590131" y="148152"/>
                        <a:pt x="582224" y="152628"/>
                        <a:pt x="574628" y="150437"/>
                      </a:cubicBezTo>
                      <a:cubicBezTo>
                        <a:pt x="567031" y="148244"/>
                        <a:pt x="562622" y="140215"/>
                        <a:pt x="564781" y="132500"/>
                      </a:cubicBezTo>
                      <a:cubicBezTo>
                        <a:pt x="566400" y="126715"/>
                        <a:pt x="571253" y="122751"/>
                        <a:pt x="576782" y="122055"/>
                      </a:cubicBezTo>
                      <a:close/>
                      <a:moveTo>
                        <a:pt x="494042" y="115754"/>
                      </a:moveTo>
                      <a:cubicBezTo>
                        <a:pt x="495885" y="115521"/>
                        <a:pt x="497803" y="115653"/>
                        <a:pt x="499702" y="116200"/>
                      </a:cubicBezTo>
                      <a:cubicBezTo>
                        <a:pt x="507299" y="118392"/>
                        <a:pt x="511707" y="126422"/>
                        <a:pt x="509549" y="134137"/>
                      </a:cubicBezTo>
                      <a:cubicBezTo>
                        <a:pt x="507391" y="141851"/>
                        <a:pt x="499483" y="146327"/>
                        <a:pt x="491886" y="144135"/>
                      </a:cubicBezTo>
                      <a:cubicBezTo>
                        <a:pt x="484291" y="141943"/>
                        <a:pt x="479882" y="133914"/>
                        <a:pt x="482040" y="126199"/>
                      </a:cubicBezTo>
                      <a:cubicBezTo>
                        <a:pt x="483659" y="120414"/>
                        <a:pt x="488512" y="116449"/>
                        <a:pt x="494042" y="115754"/>
                      </a:cubicBezTo>
                      <a:close/>
                      <a:moveTo>
                        <a:pt x="63439" y="112216"/>
                      </a:moveTo>
                      <a:lnTo>
                        <a:pt x="66445" y="113480"/>
                      </a:lnTo>
                      <a:cubicBezTo>
                        <a:pt x="69033" y="116108"/>
                        <a:pt x="70633" y="119738"/>
                        <a:pt x="70633" y="123747"/>
                      </a:cubicBezTo>
                      <a:cubicBezTo>
                        <a:pt x="70633" y="131767"/>
                        <a:pt x="64231" y="138267"/>
                        <a:pt x="56334" y="138267"/>
                      </a:cubicBezTo>
                      <a:cubicBezTo>
                        <a:pt x="52386" y="138267"/>
                        <a:pt x="48811" y="136642"/>
                        <a:pt x="46223" y="134015"/>
                      </a:cubicBezTo>
                      <a:lnTo>
                        <a:pt x="46188" y="133929"/>
                      </a:lnTo>
                      <a:lnTo>
                        <a:pt x="47465" y="131577"/>
                      </a:lnTo>
                      <a:close/>
                      <a:moveTo>
                        <a:pt x="232158" y="107127"/>
                      </a:moveTo>
                      <a:cubicBezTo>
                        <a:pt x="240055" y="107127"/>
                        <a:pt x="246456" y="113627"/>
                        <a:pt x="246456" y="121647"/>
                      </a:cubicBezTo>
                      <a:cubicBezTo>
                        <a:pt x="246456" y="129665"/>
                        <a:pt x="240055" y="136167"/>
                        <a:pt x="232158" y="136167"/>
                      </a:cubicBezTo>
                      <a:cubicBezTo>
                        <a:pt x="224260" y="136167"/>
                        <a:pt x="217858" y="129665"/>
                        <a:pt x="217858" y="121647"/>
                      </a:cubicBezTo>
                      <a:cubicBezTo>
                        <a:pt x="217858" y="113627"/>
                        <a:pt x="224260" y="107127"/>
                        <a:pt x="232158" y="107127"/>
                      </a:cubicBezTo>
                      <a:close/>
                      <a:moveTo>
                        <a:pt x="182513" y="65116"/>
                      </a:moveTo>
                      <a:cubicBezTo>
                        <a:pt x="190410" y="65116"/>
                        <a:pt x="196812" y="71617"/>
                        <a:pt x="196812" y="79636"/>
                      </a:cubicBezTo>
                      <a:cubicBezTo>
                        <a:pt x="196812" y="87655"/>
                        <a:pt x="190410" y="94156"/>
                        <a:pt x="182513" y="94156"/>
                      </a:cubicBezTo>
                      <a:cubicBezTo>
                        <a:pt x="174616" y="94156"/>
                        <a:pt x="168214" y="87655"/>
                        <a:pt x="168214" y="79636"/>
                      </a:cubicBezTo>
                      <a:cubicBezTo>
                        <a:pt x="168214" y="71617"/>
                        <a:pt x="174616" y="65116"/>
                        <a:pt x="182513" y="65116"/>
                      </a:cubicBezTo>
                      <a:close/>
                      <a:moveTo>
                        <a:pt x="470973" y="35827"/>
                      </a:moveTo>
                      <a:cubicBezTo>
                        <a:pt x="478870" y="35827"/>
                        <a:pt x="485272" y="42328"/>
                        <a:pt x="485272" y="50347"/>
                      </a:cubicBezTo>
                      <a:cubicBezTo>
                        <a:pt x="485272" y="58367"/>
                        <a:pt x="478870" y="64867"/>
                        <a:pt x="470973" y="64867"/>
                      </a:cubicBezTo>
                      <a:cubicBezTo>
                        <a:pt x="463076" y="64867"/>
                        <a:pt x="456674" y="58367"/>
                        <a:pt x="456674" y="50347"/>
                      </a:cubicBezTo>
                      <a:cubicBezTo>
                        <a:pt x="456674" y="42328"/>
                        <a:pt x="463076" y="35827"/>
                        <a:pt x="470973" y="35827"/>
                      </a:cubicBezTo>
                      <a:close/>
                      <a:moveTo>
                        <a:pt x="206470" y="8666"/>
                      </a:moveTo>
                      <a:lnTo>
                        <a:pt x="205035" y="12184"/>
                      </a:lnTo>
                      <a:cubicBezTo>
                        <a:pt x="202448" y="14812"/>
                        <a:pt x="198873" y="16437"/>
                        <a:pt x="194924" y="16437"/>
                      </a:cubicBezTo>
                      <a:lnTo>
                        <a:pt x="189590" y="14193"/>
                      </a:lnTo>
                      <a:lnTo>
                        <a:pt x="190827" y="13522"/>
                      </a:lnTo>
                      <a:close/>
                      <a:moveTo>
                        <a:pt x="302487" y="0"/>
                      </a:moveTo>
                      <a:cubicBezTo>
                        <a:pt x="310384" y="0"/>
                        <a:pt x="316786" y="6500"/>
                        <a:pt x="316786" y="14519"/>
                      </a:cubicBezTo>
                      <a:cubicBezTo>
                        <a:pt x="316786" y="22538"/>
                        <a:pt x="310384" y="29039"/>
                        <a:pt x="302487" y="29039"/>
                      </a:cubicBezTo>
                      <a:cubicBezTo>
                        <a:pt x="294590" y="29039"/>
                        <a:pt x="288188" y="22538"/>
                        <a:pt x="288188" y="14519"/>
                      </a:cubicBezTo>
                      <a:cubicBezTo>
                        <a:pt x="288188" y="6500"/>
                        <a:pt x="294590" y="0"/>
                        <a:pt x="302487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68" name="フリーフォーム: 図形 367">
                  <a:extLst>
                    <a:ext uri="{FF2B5EF4-FFF2-40B4-BE49-F238E27FC236}">
                      <a16:creationId xmlns:a16="http://schemas.microsoft.com/office/drawing/2014/main" id="{C7F6F1F9-5651-406B-9A1F-2471524E7B9A}"/>
                    </a:ext>
                  </a:extLst>
                </p:cNvPr>
                <p:cNvSpPr/>
                <p:nvPr/>
              </p:nvSpPr>
              <p:spPr>
                <a:xfrm>
                  <a:off x="3241092" y="4659048"/>
                  <a:ext cx="347982" cy="359304"/>
                </a:xfrm>
                <a:custGeom>
                  <a:avLst/>
                  <a:gdLst>
                    <a:gd name="connsiteX0" fmla="*/ 215480 w 595905"/>
                    <a:gd name="connsiteY0" fmla="*/ 599186 h 615293"/>
                    <a:gd name="connsiteX1" fmla="*/ 225590 w 595905"/>
                    <a:gd name="connsiteY1" fmla="*/ 603438 h 615293"/>
                    <a:gd name="connsiteX2" fmla="*/ 228674 w 595905"/>
                    <a:gd name="connsiteY2" fmla="*/ 611000 h 615293"/>
                    <a:gd name="connsiteX3" fmla="*/ 201828 w 595905"/>
                    <a:gd name="connsiteY3" fmla="*/ 615293 h 615293"/>
                    <a:gd name="connsiteX4" fmla="*/ 201181 w 595905"/>
                    <a:gd name="connsiteY4" fmla="*/ 613706 h 615293"/>
                    <a:gd name="connsiteX5" fmla="*/ 215480 w 595905"/>
                    <a:gd name="connsiteY5" fmla="*/ 599186 h 615293"/>
                    <a:gd name="connsiteX6" fmla="*/ 430605 w 595905"/>
                    <a:gd name="connsiteY6" fmla="*/ 542470 h 615293"/>
                    <a:gd name="connsiteX7" fmla="*/ 444903 w 595905"/>
                    <a:gd name="connsiteY7" fmla="*/ 556991 h 615293"/>
                    <a:gd name="connsiteX8" fmla="*/ 430605 w 595905"/>
                    <a:gd name="connsiteY8" fmla="*/ 571511 h 615293"/>
                    <a:gd name="connsiteX9" fmla="*/ 416305 w 595905"/>
                    <a:gd name="connsiteY9" fmla="*/ 556991 h 615293"/>
                    <a:gd name="connsiteX10" fmla="*/ 430605 w 595905"/>
                    <a:gd name="connsiteY10" fmla="*/ 542470 h 615293"/>
                    <a:gd name="connsiteX11" fmla="*/ 553010 w 595905"/>
                    <a:gd name="connsiteY11" fmla="*/ 538177 h 615293"/>
                    <a:gd name="connsiteX12" fmla="*/ 548067 w 595905"/>
                    <a:gd name="connsiteY12" fmla="*/ 544167 h 615293"/>
                    <a:gd name="connsiteX13" fmla="*/ 540202 w 595905"/>
                    <a:gd name="connsiteY13" fmla="*/ 550657 h 615293"/>
                    <a:gd name="connsiteX14" fmla="*/ 543694 w 595905"/>
                    <a:gd name="connsiteY14" fmla="*/ 542095 h 615293"/>
                    <a:gd name="connsiteX15" fmla="*/ 335453 w 595905"/>
                    <a:gd name="connsiteY15" fmla="*/ 534069 h 615293"/>
                    <a:gd name="connsiteX16" fmla="*/ 349752 w 595905"/>
                    <a:gd name="connsiteY16" fmla="*/ 548589 h 615293"/>
                    <a:gd name="connsiteX17" fmla="*/ 335453 w 595905"/>
                    <a:gd name="connsiteY17" fmla="*/ 563109 h 615293"/>
                    <a:gd name="connsiteX18" fmla="*/ 321154 w 595905"/>
                    <a:gd name="connsiteY18" fmla="*/ 548589 h 615293"/>
                    <a:gd name="connsiteX19" fmla="*/ 335453 w 595905"/>
                    <a:gd name="connsiteY19" fmla="*/ 534069 h 615293"/>
                    <a:gd name="connsiteX20" fmla="*/ 122758 w 595905"/>
                    <a:gd name="connsiteY20" fmla="*/ 527767 h 615293"/>
                    <a:gd name="connsiteX21" fmla="*/ 137057 w 595905"/>
                    <a:gd name="connsiteY21" fmla="*/ 542288 h 615293"/>
                    <a:gd name="connsiteX22" fmla="*/ 122758 w 595905"/>
                    <a:gd name="connsiteY22" fmla="*/ 556808 h 615293"/>
                    <a:gd name="connsiteX23" fmla="*/ 108459 w 595905"/>
                    <a:gd name="connsiteY23" fmla="*/ 542288 h 615293"/>
                    <a:gd name="connsiteX24" fmla="*/ 122758 w 595905"/>
                    <a:gd name="connsiteY24" fmla="*/ 527767 h 615293"/>
                    <a:gd name="connsiteX25" fmla="*/ 227890 w 595905"/>
                    <a:gd name="connsiteY25" fmla="*/ 521465 h 615293"/>
                    <a:gd name="connsiteX26" fmla="*/ 242189 w 595905"/>
                    <a:gd name="connsiteY26" fmla="*/ 535985 h 615293"/>
                    <a:gd name="connsiteX27" fmla="*/ 227890 w 595905"/>
                    <a:gd name="connsiteY27" fmla="*/ 550506 h 615293"/>
                    <a:gd name="connsiteX28" fmla="*/ 213592 w 595905"/>
                    <a:gd name="connsiteY28" fmla="*/ 535985 h 615293"/>
                    <a:gd name="connsiteX29" fmla="*/ 227890 w 595905"/>
                    <a:gd name="connsiteY29" fmla="*/ 521465 h 615293"/>
                    <a:gd name="connsiteX30" fmla="*/ 443016 w 595905"/>
                    <a:gd name="connsiteY30" fmla="*/ 464751 h 615293"/>
                    <a:gd name="connsiteX31" fmla="*/ 457315 w 595905"/>
                    <a:gd name="connsiteY31" fmla="*/ 479271 h 615293"/>
                    <a:gd name="connsiteX32" fmla="*/ 443016 w 595905"/>
                    <a:gd name="connsiteY32" fmla="*/ 493791 h 615293"/>
                    <a:gd name="connsiteX33" fmla="*/ 428717 w 595905"/>
                    <a:gd name="connsiteY33" fmla="*/ 479271 h 615293"/>
                    <a:gd name="connsiteX34" fmla="*/ 443016 w 595905"/>
                    <a:gd name="connsiteY34" fmla="*/ 464751 h 615293"/>
                    <a:gd name="connsiteX35" fmla="*/ 354069 w 595905"/>
                    <a:gd name="connsiteY35" fmla="*/ 443746 h 615293"/>
                    <a:gd name="connsiteX36" fmla="*/ 368368 w 595905"/>
                    <a:gd name="connsiteY36" fmla="*/ 458265 h 615293"/>
                    <a:gd name="connsiteX37" fmla="*/ 354069 w 595905"/>
                    <a:gd name="connsiteY37" fmla="*/ 472785 h 615293"/>
                    <a:gd name="connsiteX38" fmla="*/ 339771 w 595905"/>
                    <a:gd name="connsiteY38" fmla="*/ 458265 h 615293"/>
                    <a:gd name="connsiteX39" fmla="*/ 354069 w 595905"/>
                    <a:gd name="connsiteY39" fmla="*/ 443746 h 615293"/>
                    <a:gd name="connsiteX40" fmla="*/ 277535 w 595905"/>
                    <a:gd name="connsiteY40" fmla="*/ 443746 h 615293"/>
                    <a:gd name="connsiteX41" fmla="*/ 291833 w 595905"/>
                    <a:gd name="connsiteY41" fmla="*/ 458265 h 615293"/>
                    <a:gd name="connsiteX42" fmla="*/ 277535 w 595905"/>
                    <a:gd name="connsiteY42" fmla="*/ 472785 h 615293"/>
                    <a:gd name="connsiteX43" fmla="*/ 263236 w 595905"/>
                    <a:gd name="connsiteY43" fmla="*/ 458265 h 615293"/>
                    <a:gd name="connsiteX44" fmla="*/ 277535 w 595905"/>
                    <a:gd name="connsiteY44" fmla="*/ 443746 h 615293"/>
                    <a:gd name="connsiteX45" fmla="*/ 56204 w 595905"/>
                    <a:gd name="connsiteY45" fmla="*/ 441645 h 615293"/>
                    <a:gd name="connsiteX46" fmla="*/ 70502 w 595905"/>
                    <a:gd name="connsiteY46" fmla="*/ 456166 h 615293"/>
                    <a:gd name="connsiteX47" fmla="*/ 56204 w 595905"/>
                    <a:gd name="connsiteY47" fmla="*/ 470686 h 615293"/>
                    <a:gd name="connsiteX48" fmla="*/ 41905 w 595905"/>
                    <a:gd name="connsiteY48" fmla="*/ 456166 h 615293"/>
                    <a:gd name="connsiteX49" fmla="*/ 56204 w 595905"/>
                    <a:gd name="connsiteY49" fmla="*/ 441645 h 615293"/>
                    <a:gd name="connsiteX50" fmla="*/ 182383 w 595905"/>
                    <a:gd name="connsiteY50" fmla="*/ 435343 h 615293"/>
                    <a:gd name="connsiteX51" fmla="*/ 196682 w 595905"/>
                    <a:gd name="connsiteY51" fmla="*/ 449864 h 615293"/>
                    <a:gd name="connsiteX52" fmla="*/ 182383 w 595905"/>
                    <a:gd name="connsiteY52" fmla="*/ 464384 h 615293"/>
                    <a:gd name="connsiteX53" fmla="*/ 168085 w 595905"/>
                    <a:gd name="connsiteY53" fmla="*/ 449864 h 615293"/>
                    <a:gd name="connsiteX54" fmla="*/ 182383 w 595905"/>
                    <a:gd name="connsiteY54" fmla="*/ 435343 h 615293"/>
                    <a:gd name="connsiteX55" fmla="*/ 569195 w 595905"/>
                    <a:gd name="connsiteY55" fmla="*/ 420639 h 615293"/>
                    <a:gd name="connsiteX56" fmla="*/ 583494 w 595905"/>
                    <a:gd name="connsiteY56" fmla="*/ 435160 h 615293"/>
                    <a:gd name="connsiteX57" fmla="*/ 569195 w 595905"/>
                    <a:gd name="connsiteY57" fmla="*/ 449680 h 615293"/>
                    <a:gd name="connsiteX58" fmla="*/ 554897 w 595905"/>
                    <a:gd name="connsiteY58" fmla="*/ 435160 h 615293"/>
                    <a:gd name="connsiteX59" fmla="*/ 569195 w 595905"/>
                    <a:gd name="connsiteY59" fmla="*/ 420639 h 615293"/>
                    <a:gd name="connsiteX60" fmla="*/ 289945 w 595905"/>
                    <a:gd name="connsiteY60" fmla="*/ 366026 h 615293"/>
                    <a:gd name="connsiteX61" fmla="*/ 304244 w 595905"/>
                    <a:gd name="connsiteY61" fmla="*/ 380546 h 615293"/>
                    <a:gd name="connsiteX62" fmla="*/ 289945 w 595905"/>
                    <a:gd name="connsiteY62" fmla="*/ 395066 h 615293"/>
                    <a:gd name="connsiteX63" fmla="*/ 275647 w 595905"/>
                    <a:gd name="connsiteY63" fmla="*/ 380546 h 615293"/>
                    <a:gd name="connsiteX64" fmla="*/ 289945 w 595905"/>
                    <a:gd name="connsiteY64" fmla="*/ 366026 h 615293"/>
                    <a:gd name="connsiteX65" fmla="*/ 395440 w 595905"/>
                    <a:gd name="connsiteY65" fmla="*/ 361825 h 615293"/>
                    <a:gd name="connsiteX66" fmla="*/ 409738 w 595905"/>
                    <a:gd name="connsiteY66" fmla="*/ 376345 h 615293"/>
                    <a:gd name="connsiteX67" fmla="*/ 395440 w 595905"/>
                    <a:gd name="connsiteY67" fmla="*/ 390865 h 615293"/>
                    <a:gd name="connsiteX68" fmla="*/ 381141 w 595905"/>
                    <a:gd name="connsiteY68" fmla="*/ 376345 h 615293"/>
                    <a:gd name="connsiteX69" fmla="*/ 395440 w 595905"/>
                    <a:gd name="connsiteY69" fmla="*/ 361825 h 615293"/>
                    <a:gd name="connsiteX70" fmla="*/ 490591 w 595905"/>
                    <a:gd name="connsiteY70" fmla="*/ 353422 h 615293"/>
                    <a:gd name="connsiteX71" fmla="*/ 504890 w 595905"/>
                    <a:gd name="connsiteY71" fmla="*/ 367943 h 615293"/>
                    <a:gd name="connsiteX72" fmla="*/ 490591 w 595905"/>
                    <a:gd name="connsiteY72" fmla="*/ 382463 h 615293"/>
                    <a:gd name="connsiteX73" fmla="*/ 476293 w 595905"/>
                    <a:gd name="connsiteY73" fmla="*/ 367943 h 615293"/>
                    <a:gd name="connsiteX74" fmla="*/ 490591 w 595905"/>
                    <a:gd name="connsiteY74" fmla="*/ 353422 h 615293"/>
                    <a:gd name="connsiteX75" fmla="*/ 581606 w 595905"/>
                    <a:gd name="connsiteY75" fmla="*/ 342919 h 615293"/>
                    <a:gd name="connsiteX76" fmla="*/ 595905 w 595905"/>
                    <a:gd name="connsiteY76" fmla="*/ 357439 h 615293"/>
                    <a:gd name="connsiteX77" fmla="*/ 581606 w 595905"/>
                    <a:gd name="connsiteY77" fmla="*/ 371960 h 615293"/>
                    <a:gd name="connsiteX78" fmla="*/ 567307 w 595905"/>
                    <a:gd name="connsiteY78" fmla="*/ 357439 h 615293"/>
                    <a:gd name="connsiteX79" fmla="*/ 581606 w 595905"/>
                    <a:gd name="connsiteY79" fmla="*/ 342919 h 615293"/>
                    <a:gd name="connsiteX80" fmla="*/ 169972 w 595905"/>
                    <a:gd name="connsiteY80" fmla="*/ 342919 h 615293"/>
                    <a:gd name="connsiteX81" fmla="*/ 184271 w 595905"/>
                    <a:gd name="connsiteY81" fmla="*/ 357439 h 615293"/>
                    <a:gd name="connsiteX82" fmla="*/ 169972 w 595905"/>
                    <a:gd name="connsiteY82" fmla="*/ 371960 h 615293"/>
                    <a:gd name="connsiteX83" fmla="*/ 155673 w 595905"/>
                    <a:gd name="connsiteY83" fmla="*/ 357439 h 615293"/>
                    <a:gd name="connsiteX84" fmla="*/ 169972 w 595905"/>
                    <a:gd name="connsiteY84" fmla="*/ 342919 h 615293"/>
                    <a:gd name="connsiteX85" fmla="*/ 74820 w 595905"/>
                    <a:gd name="connsiteY85" fmla="*/ 334518 h 615293"/>
                    <a:gd name="connsiteX86" fmla="*/ 89120 w 595905"/>
                    <a:gd name="connsiteY86" fmla="*/ 349038 h 615293"/>
                    <a:gd name="connsiteX87" fmla="*/ 74820 w 595905"/>
                    <a:gd name="connsiteY87" fmla="*/ 363558 h 615293"/>
                    <a:gd name="connsiteX88" fmla="*/ 60522 w 595905"/>
                    <a:gd name="connsiteY88" fmla="*/ 349038 h 615293"/>
                    <a:gd name="connsiteX89" fmla="*/ 74820 w 595905"/>
                    <a:gd name="connsiteY89" fmla="*/ 334518 h 615293"/>
                    <a:gd name="connsiteX90" fmla="*/ 182383 w 595905"/>
                    <a:gd name="connsiteY90" fmla="*/ 265200 h 615293"/>
                    <a:gd name="connsiteX91" fmla="*/ 196682 w 595905"/>
                    <a:gd name="connsiteY91" fmla="*/ 279720 h 615293"/>
                    <a:gd name="connsiteX92" fmla="*/ 182383 w 595905"/>
                    <a:gd name="connsiteY92" fmla="*/ 294240 h 615293"/>
                    <a:gd name="connsiteX93" fmla="*/ 168085 w 595905"/>
                    <a:gd name="connsiteY93" fmla="*/ 279720 h 615293"/>
                    <a:gd name="connsiteX94" fmla="*/ 182383 w 595905"/>
                    <a:gd name="connsiteY94" fmla="*/ 265200 h 615293"/>
                    <a:gd name="connsiteX95" fmla="*/ 279733 w 595905"/>
                    <a:gd name="connsiteY95" fmla="*/ 249963 h 615293"/>
                    <a:gd name="connsiteX96" fmla="*/ 294032 w 595905"/>
                    <a:gd name="connsiteY96" fmla="*/ 264483 h 615293"/>
                    <a:gd name="connsiteX97" fmla="*/ 279733 w 595905"/>
                    <a:gd name="connsiteY97" fmla="*/ 279004 h 615293"/>
                    <a:gd name="connsiteX98" fmla="*/ 265435 w 595905"/>
                    <a:gd name="connsiteY98" fmla="*/ 264483 h 615293"/>
                    <a:gd name="connsiteX99" fmla="*/ 279733 w 595905"/>
                    <a:gd name="connsiteY99" fmla="*/ 249963 h 615293"/>
                    <a:gd name="connsiteX100" fmla="*/ 8758 w 595905"/>
                    <a:gd name="connsiteY100" fmla="*/ 247862 h 615293"/>
                    <a:gd name="connsiteX101" fmla="*/ 23057 w 595905"/>
                    <a:gd name="connsiteY101" fmla="*/ 262382 h 615293"/>
                    <a:gd name="connsiteX102" fmla="*/ 8758 w 595905"/>
                    <a:gd name="connsiteY102" fmla="*/ 276903 h 615293"/>
                    <a:gd name="connsiteX103" fmla="*/ 0 w 595905"/>
                    <a:gd name="connsiteY103" fmla="*/ 273219 h 615293"/>
                    <a:gd name="connsiteX104" fmla="*/ 4782 w 595905"/>
                    <a:gd name="connsiteY104" fmla="*/ 249535 h 615293"/>
                    <a:gd name="connsiteX105" fmla="*/ 506453 w 595905"/>
                    <a:gd name="connsiteY105" fmla="*/ 193473 h 615293"/>
                    <a:gd name="connsiteX106" fmla="*/ 512114 w 595905"/>
                    <a:gd name="connsiteY106" fmla="*/ 193921 h 615293"/>
                    <a:gd name="connsiteX107" fmla="*/ 521960 w 595905"/>
                    <a:gd name="connsiteY107" fmla="*/ 211856 h 615293"/>
                    <a:gd name="connsiteX108" fmla="*/ 504298 w 595905"/>
                    <a:gd name="connsiteY108" fmla="*/ 221855 h 615293"/>
                    <a:gd name="connsiteX109" fmla="*/ 494452 w 595905"/>
                    <a:gd name="connsiteY109" fmla="*/ 203920 h 615293"/>
                    <a:gd name="connsiteX110" fmla="*/ 506453 w 595905"/>
                    <a:gd name="connsiteY110" fmla="*/ 193473 h 615293"/>
                    <a:gd name="connsiteX111" fmla="*/ 43923 w 595905"/>
                    <a:gd name="connsiteY111" fmla="*/ 186947 h 615293"/>
                    <a:gd name="connsiteX112" fmla="*/ 58221 w 595905"/>
                    <a:gd name="connsiteY112" fmla="*/ 201467 h 615293"/>
                    <a:gd name="connsiteX113" fmla="*/ 43923 w 595905"/>
                    <a:gd name="connsiteY113" fmla="*/ 215988 h 615293"/>
                    <a:gd name="connsiteX114" fmla="*/ 29624 w 595905"/>
                    <a:gd name="connsiteY114" fmla="*/ 201467 h 615293"/>
                    <a:gd name="connsiteX115" fmla="*/ 43923 w 595905"/>
                    <a:gd name="connsiteY115" fmla="*/ 186947 h 615293"/>
                    <a:gd name="connsiteX116" fmla="*/ 399707 w 595905"/>
                    <a:gd name="connsiteY116" fmla="*/ 184846 h 615293"/>
                    <a:gd name="connsiteX117" fmla="*/ 414006 w 595905"/>
                    <a:gd name="connsiteY117" fmla="*/ 199366 h 615293"/>
                    <a:gd name="connsiteX118" fmla="*/ 399707 w 595905"/>
                    <a:gd name="connsiteY118" fmla="*/ 213887 h 615293"/>
                    <a:gd name="connsiteX119" fmla="*/ 385408 w 595905"/>
                    <a:gd name="connsiteY119" fmla="*/ 199366 h 615293"/>
                    <a:gd name="connsiteX120" fmla="*/ 399707 w 595905"/>
                    <a:gd name="connsiteY120" fmla="*/ 184846 h 615293"/>
                    <a:gd name="connsiteX121" fmla="*/ 167124 w 595905"/>
                    <a:gd name="connsiteY121" fmla="*/ 182317 h 615293"/>
                    <a:gd name="connsiteX122" fmla="*/ 181422 w 595905"/>
                    <a:gd name="connsiteY122" fmla="*/ 196838 h 615293"/>
                    <a:gd name="connsiteX123" fmla="*/ 167124 w 595905"/>
                    <a:gd name="connsiteY123" fmla="*/ 211358 h 615293"/>
                    <a:gd name="connsiteX124" fmla="*/ 152825 w 595905"/>
                    <a:gd name="connsiteY124" fmla="*/ 196838 h 615293"/>
                    <a:gd name="connsiteX125" fmla="*/ 167124 w 595905"/>
                    <a:gd name="connsiteY125" fmla="*/ 182317 h 615293"/>
                    <a:gd name="connsiteX126" fmla="*/ 292144 w 595905"/>
                    <a:gd name="connsiteY126" fmla="*/ 172243 h 615293"/>
                    <a:gd name="connsiteX127" fmla="*/ 306443 w 595905"/>
                    <a:gd name="connsiteY127" fmla="*/ 186763 h 615293"/>
                    <a:gd name="connsiteX128" fmla="*/ 292144 w 595905"/>
                    <a:gd name="connsiteY128" fmla="*/ 201283 h 615293"/>
                    <a:gd name="connsiteX129" fmla="*/ 277845 w 595905"/>
                    <a:gd name="connsiteY129" fmla="*/ 186763 h 615293"/>
                    <a:gd name="connsiteX130" fmla="*/ 292144 w 595905"/>
                    <a:gd name="connsiteY130" fmla="*/ 172243 h 615293"/>
                    <a:gd name="connsiteX131" fmla="*/ 576782 w 595905"/>
                    <a:gd name="connsiteY131" fmla="*/ 122055 h 615293"/>
                    <a:gd name="connsiteX132" fmla="*/ 580224 w 595905"/>
                    <a:gd name="connsiteY132" fmla="*/ 122327 h 615293"/>
                    <a:gd name="connsiteX133" fmla="*/ 587856 w 595905"/>
                    <a:gd name="connsiteY133" fmla="*/ 131577 h 615293"/>
                    <a:gd name="connsiteX134" fmla="*/ 592189 w 595905"/>
                    <a:gd name="connsiteY134" fmla="*/ 139559 h 615293"/>
                    <a:gd name="connsiteX135" fmla="*/ 592289 w 595905"/>
                    <a:gd name="connsiteY135" fmla="*/ 140438 h 615293"/>
                    <a:gd name="connsiteX136" fmla="*/ 574628 w 595905"/>
                    <a:gd name="connsiteY136" fmla="*/ 150437 h 615293"/>
                    <a:gd name="connsiteX137" fmla="*/ 564781 w 595905"/>
                    <a:gd name="connsiteY137" fmla="*/ 132500 h 615293"/>
                    <a:gd name="connsiteX138" fmla="*/ 576782 w 595905"/>
                    <a:gd name="connsiteY138" fmla="*/ 122055 h 615293"/>
                    <a:gd name="connsiteX139" fmla="*/ 494042 w 595905"/>
                    <a:gd name="connsiteY139" fmla="*/ 115754 h 615293"/>
                    <a:gd name="connsiteX140" fmla="*/ 499702 w 595905"/>
                    <a:gd name="connsiteY140" fmla="*/ 116200 h 615293"/>
                    <a:gd name="connsiteX141" fmla="*/ 509549 w 595905"/>
                    <a:gd name="connsiteY141" fmla="*/ 134137 h 615293"/>
                    <a:gd name="connsiteX142" fmla="*/ 491886 w 595905"/>
                    <a:gd name="connsiteY142" fmla="*/ 144135 h 615293"/>
                    <a:gd name="connsiteX143" fmla="*/ 482040 w 595905"/>
                    <a:gd name="connsiteY143" fmla="*/ 126199 h 615293"/>
                    <a:gd name="connsiteX144" fmla="*/ 494042 w 595905"/>
                    <a:gd name="connsiteY144" fmla="*/ 115754 h 615293"/>
                    <a:gd name="connsiteX145" fmla="*/ 63439 w 595905"/>
                    <a:gd name="connsiteY145" fmla="*/ 112216 h 615293"/>
                    <a:gd name="connsiteX146" fmla="*/ 66445 w 595905"/>
                    <a:gd name="connsiteY146" fmla="*/ 113480 h 615293"/>
                    <a:gd name="connsiteX147" fmla="*/ 70633 w 595905"/>
                    <a:gd name="connsiteY147" fmla="*/ 123747 h 615293"/>
                    <a:gd name="connsiteX148" fmla="*/ 56334 w 595905"/>
                    <a:gd name="connsiteY148" fmla="*/ 138267 h 615293"/>
                    <a:gd name="connsiteX149" fmla="*/ 46223 w 595905"/>
                    <a:gd name="connsiteY149" fmla="*/ 134015 h 615293"/>
                    <a:gd name="connsiteX150" fmla="*/ 46188 w 595905"/>
                    <a:gd name="connsiteY150" fmla="*/ 133929 h 615293"/>
                    <a:gd name="connsiteX151" fmla="*/ 47465 w 595905"/>
                    <a:gd name="connsiteY151" fmla="*/ 131577 h 615293"/>
                    <a:gd name="connsiteX152" fmla="*/ 232158 w 595905"/>
                    <a:gd name="connsiteY152" fmla="*/ 107127 h 615293"/>
                    <a:gd name="connsiteX153" fmla="*/ 246456 w 595905"/>
                    <a:gd name="connsiteY153" fmla="*/ 121647 h 615293"/>
                    <a:gd name="connsiteX154" fmla="*/ 232158 w 595905"/>
                    <a:gd name="connsiteY154" fmla="*/ 136167 h 615293"/>
                    <a:gd name="connsiteX155" fmla="*/ 217858 w 595905"/>
                    <a:gd name="connsiteY155" fmla="*/ 121647 h 615293"/>
                    <a:gd name="connsiteX156" fmla="*/ 232158 w 595905"/>
                    <a:gd name="connsiteY156" fmla="*/ 107127 h 615293"/>
                    <a:gd name="connsiteX157" fmla="*/ 182513 w 595905"/>
                    <a:gd name="connsiteY157" fmla="*/ 65116 h 615293"/>
                    <a:gd name="connsiteX158" fmla="*/ 196812 w 595905"/>
                    <a:gd name="connsiteY158" fmla="*/ 79636 h 615293"/>
                    <a:gd name="connsiteX159" fmla="*/ 182513 w 595905"/>
                    <a:gd name="connsiteY159" fmla="*/ 94156 h 615293"/>
                    <a:gd name="connsiteX160" fmla="*/ 168214 w 595905"/>
                    <a:gd name="connsiteY160" fmla="*/ 79636 h 615293"/>
                    <a:gd name="connsiteX161" fmla="*/ 182513 w 595905"/>
                    <a:gd name="connsiteY161" fmla="*/ 65116 h 615293"/>
                    <a:gd name="connsiteX162" fmla="*/ 470973 w 595905"/>
                    <a:gd name="connsiteY162" fmla="*/ 35827 h 615293"/>
                    <a:gd name="connsiteX163" fmla="*/ 485272 w 595905"/>
                    <a:gd name="connsiteY163" fmla="*/ 50347 h 615293"/>
                    <a:gd name="connsiteX164" fmla="*/ 470973 w 595905"/>
                    <a:gd name="connsiteY164" fmla="*/ 64867 h 615293"/>
                    <a:gd name="connsiteX165" fmla="*/ 456674 w 595905"/>
                    <a:gd name="connsiteY165" fmla="*/ 50347 h 615293"/>
                    <a:gd name="connsiteX166" fmla="*/ 470973 w 595905"/>
                    <a:gd name="connsiteY166" fmla="*/ 35827 h 615293"/>
                    <a:gd name="connsiteX167" fmla="*/ 206470 w 595905"/>
                    <a:gd name="connsiteY167" fmla="*/ 8666 h 615293"/>
                    <a:gd name="connsiteX168" fmla="*/ 205035 w 595905"/>
                    <a:gd name="connsiteY168" fmla="*/ 12184 h 615293"/>
                    <a:gd name="connsiteX169" fmla="*/ 194924 w 595905"/>
                    <a:gd name="connsiteY169" fmla="*/ 16437 h 615293"/>
                    <a:gd name="connsiteX170" fmla="*/ 189590 w 595905"/>
                    <a:gd name="connsiteY170" fmla="*/ 14193 h 615293"/>
                    <a:gd name="connsiteX171" fmla="*/ 190827 w 595905"/>
                    <a:gd name="connsiteY171" fmla="*/ 13522 h 615293"/>
                    <a:gd name="connsiteX172" fmla="*/ 302487 w 595905"/>
                    <a:gd name="connsiteY172" fmla="*/ 0 h 615293"/>
                    <a:gd name="connsiteX173" fmla="*/ 316786 w 595905"/>
                    <a:gd name="connsiteY173" fmla="*/ 14519 h 615293"/>
                    <a:gd name="connsiteX174" fmla="*/ 302487 w 595905"/>
                    <a:gd name="connsiteY174" fmla="*/ 29039 h 615293"/>
                    <a:gd name="connsiteX175" fmla="*/ 288188 w 595905"/>
                    <a:gd name="connsiteY175" fmla="*/ 14519 h 615293"/>
                    <a:gd name="connsiteX176" fmla="*/ 302487 w 595905"/>
                    <a:gd name="connsiteY176" fmla="*/ 0 h 6152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</a:cxnLst>
                  <a:rect l="l" t="t" r="r" b="b"/>
                  <a:pathLst>
                    <a:path w="595905" h="615293">
                      <a:moveTo>
                        <a:pt x="215480" y="599186"/>
                      </a:moveTo>
                      <a:cubicBezTo>
                        <a:pt x="219428" y="599186"/>
                        <a:pt x="223003" y="600811"/>
                        <a:pt x="225590" y="603438"/>
                      </a:cubicBezTo>
                      <a:lnTo>
                        <a:pt x="228674" y="611000"/>
                      </a:lnTo>
                      <a:lnTo>
                        <a:pt x="201828" y="615293"/>
                      </a:lnTo>
                      <a:lnTo>
                        <a:pt x="201181" y="613706"/>
                      </a:lnTo>
                      <a:cubicBezTo>
                        <a:pt x="201181" y="605686"/>
                        <a:pt x="207582" y="599186"/>
                        <a:pt x="215480" y="599186"/>
                      </a:cubicBezTo>
                      <a:close/>
                      <a:moveTo>
                        <a:pt x="430605" y="542470"/>
                      </a:moveTo>
                      <a:cubicBezTo>
                        <a:pt x="438502" y="542470"/>
                        <a:pt x="444903" y="548971"/>
                        <a:pt x="444903" y="556991"/>
                      </a:cubicBezTo>
                      <a:cubicBezTo>
                        <a:pt x="444903" y="565011"/>
                        <a:pt x="438502" y="571511"/>
                        <a:pt x="430605" y="571511"/>
                      </a:cubicBezTo>
                      <a:cubicBezTo>
                        <a:pt x="422708" y="571511"/>
                        <a:pt x="416305" y="565011"/>
                        <a:pt x="416305" y="556991"/>
                      </a:cubicBezTo>
                      <a:cubicBezTo>
                        <a:pt x="416305" y="548971"/>
                        <a:pt x="422708" y="542470"/>
                        <a:pt x="430605" y="542470"/>
                      </a:cubicBezTo>
                      <a:close/>
                      <a:moveTo>
                        <a:pt x="553010" y="538177"/>
                      </a:moveTo>
                      <a:lnTo>
                        <a:pt x="548067" y="544167"/>
                      </a:lnTo>
                      <a:lnTo>
                        <a:pt x="540202" y="550657"/>
                      </a:lnTo>
                      <a:lnTo>
                        <a:pt x="543694" y="542095"/>
                      </a:lnTo>
                      <a:close/>
                      <a:moveTo>
                        <a:pt x="335453" y="534069"/>
                      </a:moveTo>
                      <a:cubicBezTo>
                        <a:pt x="343350" y="534069"/>
                        <a:pt x="349752" y="540569"/>
                        <a:pt x="349752" y="548589"/>
                      </a:cubicBezTo>
                      <a:cubicBezTo>
                        <a:pt x="349752" y="556608"/>
                        <a:pt x="343350" y="563109"/>
                        <a:pt x="335453" y="563109"/>
                      </a:cubicBezTo>
                      <a:cubicBezTo>
                        <a:pt x="327556" y="563109"/>
                        <a:pt x="321154" y="556608"/>
                        <a:pt x="321154" y="548589"/>
                      </a:cubicBezTo>
                      <a:cubicBezTo>
                        <a:pt x="321154" y="540569"/>
                        <a:pt x="327556" y="534069"/>
                        <a:pt x="335453" y="534069"/>
                      </a:cubicBezTo>
                      <a:close/>
                      <a:moveTo>
                        <a:pt x="122758" y="527767"/>
                      </a:moveTo>
                      <a:cubicBezTo>
                        <a:pt x="130656" y="527767"/>
                        <a:pt x="137057" y="534268"/>
                        <a:pt x="137057" y="542288"/>
                      </a:cubicBezTo>
                      <a:cubicBezTo>
                        <a:pt x="137057" y="550307"/>
                        <a:pt x="130656" y="556808"/>
                        <a:pt x="122758" y="556808"/>
                      </a:cubicBezTo>
                      <a:cubicBezTo>
                        <a:pt x="114861" y="556808"/>
                        <a:pt x="108459" y="550307"/>
                        <a:pt x="108459" y="542288"/>
                      </a:cubicBezTo>
                      <a:cubicBezTo>
                        <a:pt x="108459" y="534268"/>
                        <a:pt x="114861" y="527767"/>
                        <a:pt x="122758" y="527767"/>
                      </a:cubicBezTo>
                      <a:close/>
                      <a:moveTo>
                        <a:pt x="227890" y="521465"/>
                      </a:moveTo>
                      <a:cubicBezTo>
                        <a:pt x="235787" y="521465"/>
                        <a:pt x="242189" y="527966"/>
                        <a:pt x="242189" y="535985"/>
                      </a:cubicBezTo>
                      <a:cubicBezTo>
                        <a:pt x="242189" y="544005"/>
                        <a:pt x="235787" y="550506"/>
                        <a:pt x="227890" y="550506"/>
                      </a:cubicBezTo>
                      <a:cubicBezTo>
                        <a:pt x="219993" y="550506"/>
                        <a:pt x="213592" y="544005"/>
                        <a:pt x="213592" y="535985"/>
                      </a:cubicBezTo>
                      <a:cubicBezTo>
                        <a:pt x="213592" y="527966"/>
                        <a:pt x="219993" y="521465"/>
                        <a:pt x="227890" y="521465"/>
                      </a:cubicBezTo>
                      <a:close/>
                      <a:moveTo>
                        <a:pt x="443016" y="464751"/>
                      </a:moveTo>
                      <a:cubicBezTo>
                        <a:pt x="450913" y="464751"/>
                        <a:pt x="457315" y="471252"/>
                        <a:pt x="457315" y="479271"/>
                      </a:cubicBezTo>
                      <a:cubicBezTo>
                        <a:pt x="457315" y="487290"/>
                        <a:pt x="450913" y="493791"/>
                        <a:pt x="443016" y="493791"/>
                      </a:cubicBezTo>
                      <a:cubicBezTo>
                        <a:pt x="435118" y="493791"/>
                        <a:pt x="428717" y="487290"/>
                        <a:pt x="428717" y="479271"/>
                      </a:cubicBezTo>
                      <a:cubicBezTo>
                        <a:pt x="428717" y="471252"/>
                        <a:pt x="435118" y="464751"/>
                        <a:pt x="443016" y="464751"/>
                      </a:cubicBezTo>
                      <a:close/>
                      <a:moveTo>
                        <a:pt x="354069" y="443746"/>
                      </a:moveTo>
                      <a:cubicBezTo>
                        <a:pt x="361966" y="443746"/>
                        <a:pt x="368368" y="450247"/>
                        <a:pt x="368368" y="458265"/>
                      </a:cubicBezTo>
                      <a:cubicBezTo>
                        <a:pt x="368368" y="466285"/>
                        <a:pt x="361966" y="472785"/>
                        <a:pt x="354069" y="472785"/>
                      </a:cubicBezTo>
                      <a:cubicBezTo>
                        <a:pt x="346173" y="472785"/>
                        <a:pt x="339771" y="466285"/>
                        <a:pt x="339771" y="458265"/>
                      </a:cubicBezTo>
                      <a:cubicBezTo>
                        <a:pt x="339771" y="450247"/>
                        <a:pt x="346173" y="443746"/>
                        <a:pt x="354069" y="443746"/>
                      </a:cubicBezTo>
                      <a:close/>
                      <a:moveTo>
                        <a:pt x="277535" y="443746"/>
                      </a:moveTo>
                      <a:cubicBezTo>
                        <a:pt x="285432" y="443746"/>
                        <a:pt x="291833" y="450247"/>
                        <a:pt x="291833" y="458265"/>
                      </a:cubicBezTo>
                      <a:cubicBezTo>
                        <a:pt x="291833" y="466285"/>
                        <a:pt x="285432" y="472785"/>
                        <a:pt x="277535" y="472785"/>
                      </a:cubicBezTo>
                      <a:cubicBezTo>
                        <a:pt x="269637" y="472785"/>
                        <a:pt x="263236" y="466285"/>
                        <a:pt x="263236" y="458265"/>
                      </a:cubicBezTo>
                      <a:cubicBezTo>
                        <a:pt x="263236" y="450247"/>
                        <a:pt x="269637" y="443746"/>
                        <a:pt x="277535" y="443746"/>
                      </a:cubicBezTo>
                      <a:close/>
                      <a:moveTo>
                        <a:pt x="56204" y="441645"/>
                      </a:moveTo>
                      <a:cubicBezTo>
                        <a:pt x="64101" y="441645"/>
                        <a:pt x="70502" y="448146"/>
                        <a:pt x="70502" y="456166"/>
                      </a:cubicBezTo>
                      <a:cubicBezTo>
                        <a:pt x="70502" y="464185"/>
                        <a:pt x="64101" y="470686"/>
                        <a:pt x="56204" y="470686"/>
                      </a:cubicBezTo>
                      <a:cubicBezTo>
                        <a:pt x="48307" y="470686"/>
                        <a:pt x="41905" y="464185"/>
                        <a:pt x="41905" y="456166"/>
                      </a:cubicBezTo>
                      <a:cubicBezTo>
                        <a:pt x="41905" y="448146"/>
                        <a:pt x="48307" y="441645"/>
                        <a:pt x="56204" y="441645"/>
                      </a:cubicBezTo>
                      <a:close/>
                      <a:moveTo>
                        <a:pt x="182383" y="435343"/>
                      </a:moveTo>
                      <a:cubicBezTo>
                        <a:pt x="190280" y="435343"/>
                        <a:pt x="196682" y="441844"/>
                        <a:pt x="196682" y="449864"/>
                      </a:cubicBezTo>
                      <a:cubicBezTo>
                        <a:pt x="196682" y="457883"/>
                        <a:pt x="190280" y="464384"/>
                        <a:pt x="182383" y="464384"/>
                      </a:cubicBezTo>
                      <a:cubicBezTo>
                        <a:pt x="174486" y="464384"/>
                        <a:pt x="168085" y="457883"/>
                        <a:pt x="168085" y="449864"/>
                      </a:cubicBezTo>
                      <a:cubicBezTo>
                        <a:pt x="168085" y="441844"/>
                        <a:pt x="174486" y="435343"/>
                        <a:pt x="182383" y="435343"/>
                      </a:cubicBezTo>
                      <a:close/>
                      <a:moveTo>
                        <a:pt x="569195" y="420639"/>
                      </a:moveTo>
                      <a:cubicBezTo>
                        <a:pt x="577092" y="420639"/>
                        <a:pt x="583494" y="427140"/>
                        <a:pt x="583494" y="435160"/>
                      </a:cubicBezTo>
                      <a:cubicBezTo>
                        <a:pt x="583494" y="443179"/>
                        <a:pt x="577092" y="449680"/>
                        <a:pt x="569195" y="449680"/>
                      </a:cubicBezTo>
                      <a:cubicBezTo>
                        <a:pt x="561298" y="449680"/>
                        <a:pt x="554897" y="443179"/>
                        <a:pt x="554897" y="435160"/>
                      </a:cubicBezTo>
                      <a:cubicBezTo>
                        <a:pt x="554897" y="427140"/>
                        <a:pt x="561298" y="420639"/>
                        <a:pt x="569195" y="420639"/>
                      </a:cubicBezTo>
                      <a:close/>
                      <a:moveTo>
                        <a:pt x="289945" y="366026"/>
                      </a:moveTo>
                      <a:cubicBezTo>
                        <a:pt x="297843" y="366026"/>
                        <a:pt x="304244" y="372527"/>
                        <a:pt x="304244" y="380546"/>
                      </a:cubicBezTo>
                      <a:cubicBezTo>
                        <a:pt x="304244" y="388566"/>
                        <a:pt x="297843" y="395066"/>
                        <a:pt x="289945" y="395066"/>
                      </a:cubicBezTo>
                      <a:cubicBezTo>
                        <a:pt x="282049" y="395066"/>
                        <a:pt x="275647" y="388566"/>
                        <a:pt x="275647" y="380546"/>
                      </a:cubicBezTo>
                      <a:cubicBezTo>
                        <a:pt x="275647" y="372527"/>
                        <a:pt x="282049" y="366026"/>
                        <a:pt x="289945" y="366026"/>
                      </a:cubicBezTo>
                      <a:close/>
                      <a:moveTo>
                        <a:pt x="395440" y="361825"/>
                      </a:moveTo>
                      <a:cubicBezTo>
                        <a:pt x="403337" y="361825"/>
                        <a:pt x="409738" y="368326"/>
                        <a:pt x="409738" y="376345"/>
                      </a:cubicBezTo>
                      <a:cubicBezTo>
                        <a:pt x="409738" y="384364"/>
                        <a:pt x="403337" y="390865"/>
                        <a:pt x="395440" y="390865"/>
                      </a:cubicBezTo>
                      <a:cubicBezTo>
                        <a:pt x="387543" y="390865"/>
                        <a:pt x="381141" y="384364"/>
                        <a:pt x="381141" y="376345"/>
                      </a:cubicBezTo>
                      <a:cubicBezTo>
                        <a:pt x="381141" y="368326"/>
                        <a:pt x="387543" y="361825"/>
                        <a:pt x="395440" y="361825"/>
                      </a:cubicBezTo>
                      <a:close/>
                      <a:moveTo>
                        <a:pt x="490591" y="353422"/>
                      </a:moveTo>
                      <a:cubicBezTo>
                        <a:pt x="498488" y="353422"/>
                        <a:pt x="504890" y="359924"/>
                        <a:pt x="504890" y="367943"/>
                      </a:cubicBezTo>
                      <a:cubicBezTo>
                        <a:pt x="504890" y="375962"/>
                        <a:pt x="498488" y="382463"/>
                        <a:pt x="490591" y="382463"/>
                      </a:cubicBezTo>
                      <a:cubicBezTo>
                        <a:pt x="482694" y="382463"/>
                        <a:pt x="476293" y="375962"/>
                        <a:pt x="476293" y="367943"/>
                      </a:cubicBezTo>
                      <a:cubicBezTo>
                        <a:pt x="476293" y="359924"/>
                        <a:pt x="482694" y="353422"/>
                        <a:pt x="490591" y="353422"/>
                      </a:cubicBezTo>
                      <a:close/>
                      <a:moveTo>
                        <a:pt x="581606" y="342919"/>
                      </a:moveTo>
                      <a:cubicBezTo>
                        <a:pt x="589503" y="342919"/>
                        <a:pt x="595905" y="349421"/>
                        <a:pt x="595905" y="357439"/>
                      </a:cubicBezTo>
                      <a:cubicBezTo>
                        <a:pt x="595905" y="365459"/>
                        <a:pt x="589503" y="371960"/>
                        <a:pt x="581606" y="371960"/>
                      </a:cubicBezTo>
                      <a:cubicBezTo>
                        <a:pt x="573709" y="371960"/>
                        <a:pt x="567307" y="365459"/>
                        <a:pt x="567307" y="357439"/>
                      </a:cubicBezTo>
                      <a:cubicBezTo>
                        <a:pt x="567307" y="349421"/>
                        <a:pt x="573709" y="342919"/>
                        <a:pt x="581606" y="342919"/>
                      </a:cubicBezTo>
                      <a:close/>
                      <a:moveTo>
                        <a:pt x="169972" y="342919"/>
                      </a:moveTo>
                      <a:cubicBezTo>
                        <a:pt x="177869" y="342919"/>
                        <a:pt x="184271" y="349421"/>
                        <a:pt x="184271" y="357439"/>
                      </a:cubicBezTo>
                      <a:cubicBezTo>
                        <a:pt x="184271" y="365459"/>
                        <a:pt x="177869" y="371960"/>
                        <a:pt x="169972" y="371960"/>
                      </a:cubicBezTo>
                      <a:cubicBezTo>
                        <a:pt x="162075" y="371960"/>
                        <a:pt x="155673" y="365459"/>
                        <a:pt x="155673" y="357439"/>
                      </a:cubicBezTo>
                      <a:cubicBezTo>
                        <a:pt x="155673" y="349421"/>
                        <a:pt x="162075" y="342919"/>
                        <a:pt x="169972" y="342919"/>
                      </a:cubicBezTo>
                      <a:close/>
                      <a:moveTo>
                        <a:pt x="74820" y="334518"/>
                      </a:moveTo>
                      <a:cubicBezTo>
                        <a:pt x="82717" y="334518"/>
                        <a:pt x="89120" y="341018"/>
                        <a:pt x="89120" y="349038"/>
                      </a:cubicBezTo>
                      <a:cubicBezTo>
                        <a:pt x="89120" y="357057"/>
                        <a:pt x="82717" y="363558"/>
                        <a:pt x="74820" y="363558"/>
                      </a:cubicBezTo>
                      <a:cubicBezTo>
                        <a:pt x="66923" y="363558"/>
                        <a:pt x="60522" y="357057"/>
                        <a:pt x="60522" y="349038"/>
                      </a:cubicBezTo>
                      <a:cubicBezTo>
                        <a:pt x="60522" y="341018"/>
                        <a:pt x="66923" y="334518"/>
                        <a:pt x="74820" y="334518"/>
                      </a:cubicBezTo>
                      <a:close/>
                      <a:moveTo>
                        <a:pt x="182383" y="265200"/>
                      </a:moveTo>
                      <a:cubicBezTo>
                        <a:pt x="190280" y="265200"/>
                        <a:pt x="196682" y="271701"/>
                        <a:pt x="196682" y="279720"/>
                      </a:cubicBezTo>
                      <a:cubicBezTo>
                        <a:pt x="196682" y="287739"/>
                        <a:pt x="190280" y="294240"/>
                        <a:pt x="182383" y="294240"/>
                      </a:cubicBezTo>
                      <a:cubicBezTo>
                        <a:pt x="174486" y="294240"/>
                        <a:pt x="168085" y="287739"/>
                        <a:pt x="168085" y="279720"/>
                      </a:cubicBezTo>
                      <a:cubicBezTo>
                        <a:pt x="168085" y="271701"/>
                        <a:pt x="174486" y="265200"/>
                        <a:pt x="182383" y="265200"/>
                      </a:cubicBezTo>
                      <a:close/>
                      <a:moveTo>
                        <a:pt x="279733" y="249963"/>
                      </a:moveTo>
                      <a:cubicBezTo>
                        <a:pt x="287630" y="249963"/>
                        <a:pt x="294032" y="256464"/>
                        <a:pt x="294032" y="264483"/>
                      </a:cubicBezTo>
                      <a:cubicBezTo>
                        <a:pt x="294032" y="272503"/>
                        <a:pt x="287630" y="279004"/>
                        <a:pt x="279733" y="279004"/>
                      </a:cubicBezTo>
                      <a:cubicBezTo>
                        <a:pt x="271836" y="279004"/>
                        <a:pt x="265435" y="272503"/>
                        <a:pt x="265435" y="264483"/>
                      </a:cubicBezTo>
                      <a:cubicBezTo>
                        <a:pt x="265435" y="256464"/>
                        <a:pt x="271836" y="249963"/>
                        <a:pt x="279733" y="249963"/>
                      </a:cubicBezTo>
                      <a:close/>
                      <a:moveTo>
                        <a:pt x="8758" y="247862"/>
                      </a:moveTo>
                      <a:cubicBezTo>
                        <a:pt x="16655" y="247862"/>
                        <a:pt x="23057" y="254364"/>
                        <a:pt x="23057" y="262382"/>
                      </a:cubicBezTo>
                      <a:cubicBezTo>
                        <a:pt x="23057" y="270402"/>
                        <a:pt x="16655" y="276903"/>
                        <a:pt x="8758" y="276903"/>
                      </a:cubicBezTo>
                      <a:lnTo>
                        <a:pt x="0" y="273219"/>
                      </a:lnTo>
                      <a:lnTo>
                        <a:pt x="4782" y="249535"/>
                      </a:lnTo>
                      <a:close/>
                      <a:moveTo>
                        <a:pt x="506453" y="193473"/>
                      </a:moveTo>
                      <a:cubicBezTo>
                        <a:pt x="508296" y="193242"/>
                        <a:pt x="510215" y="193372"/>
                        <a:pt x="512114" y="193921"/>
                      </a:cubicBezTo>
                      <a:cubicBezTo>
                        <a:pt x="519710" y="196111"/>
                        <a:pt x="524119" y="204142"/>
                        <a:pt x="521960" y="211856"/>
                      </a:cubicBezTo>
                      <a:cubicBezTo>
                        <a:pt x="519802" y="219570"/>
                        <a:pt x="511894" y="224048"/>
                        <a:pt x="504298" y="221855"/>
                      </a:cubicBezTo>
                      <a:cubicBezTo>
                        <a:pt x="496702" y="219664"/>
                        <a:pt x="492293" y="211633"/>
                        <a:pt x="494452" y="203920"/>
                      </a:cubicBezTo>
                      <a:cubicBezTo>
                        <a:pt x="496071" y="198134"/>
                        <a:pt x="500922" y="194170"/>
                        <a:pt x="506453" y="193473"/>
                      </a:cubicBezTo>
                      <a:close/>
                      <a:moveTo>
                        <a:pt x="43923" y="186947"/>
                      </a:moveTo>
                      <a:cubicBezTo>
                        <a:pt x="51820" y="186947"/>
                        <a:pt x="58221" y="193448"/>
                        <a:pt x="58221" y="201467"/>
                      </a:cubicBezTo>
                      <a:cubicBezTo>
                        <a:pt x="58221" y="209486"/>
                        <a:pt x="51820" y="215988"/>
                        <a:pt x="43923" y="215988"/>
                      </a:cubicBezTo>
                      <a:cubicBezTo>
                        <a:pt x="36026" y="215988"/>
                        <a:pt x="29624" y="209486"/>
                        <a:pt x="29624" y="201467"/>
                      </a:cubicBezTo>
                      <a:cubicBezTo>
                        <a:pt x="29624" y="193448"/>
                        <a:pt x="36026" y="186947"/>
                        <a:pt x="43923" y="186947"/>
                      </a:cubicBezTo>
                      <a:close/>
                      <a:moveTo>
                        <a:pt x="399707" y="184846"/>
                      </a:moveTo>
                      <a:cubicBezTo>
                        <a:pt x="407603" y="184846"/>
                        <a:pt x="414006" y="191347"/>
                        <a:pt x="414006" y="199366"/>
                      </a:cubicBezTo>
                      <a:cubicBezTo>
                        <a:pt x="414006" y="207386"/>
                        <a:pt x="407603" y="213887"/>
                        <a:pt x="399707" y="213887"/>
                      </a:cubicBezTo>
                      <a:cubicBezTo>
                        <a:pt x="391809" y="213887"/>
                        <a:pt x="385408" y="207386"/>
                        <a:pt x="385408" y="199366"/>
                      </a:cubicBezTo>
                      <a:cubicBezTo>
                        <a:pt x="385408" y="191347"/>
                        <a:pt x="391809" y="184846"/>
                        <a:pt x="399707" y="184846"/>
                      </a:cubicBezTo>
                      <a:close/>
                      <a:moveTo>
                        <a:pt x="167124" y="182317"/>
                      </a:moveTo>
                      <a:cubicBezTo>
                        <a:pt x="175021" y="182317"/>
                        <a:pt x="181422" y="188819"/>
                        <a:pt x="181422" y="196838"/>
                      </a:cubicBezTo>
                      <a:cubicBezTo>
                        <a:pt x="181422" y="204857"/>
                        <a:pt x="175021" y="211358"/>
                        <a:pt x="167124" y="211358"/>
                      </a:cubicBezTo>
                      <a:cubicBezTo>
                        <a:pt x="159226" y="211358"/>
                        <a:pt x="152825" y="204857"/>
                        <a:pt x="152825" y="196838"/>
                      </a:cubicBezTo>
                      <a:cubicBezTo>
                        <a:pt x="152825" y="188819"/>
                        <a:pt x="159226" y="182317"/>
                        <a:pt x="167124" y="182317"/>
                      </a:cubicBezTo>
                      <a:close/>
                      <a:moveTo>
                        <a:pt x="292144" y="172243"/>
                      </a:moveTo>
                      <a:cubicBezTo>
                        <a:pt x="300041" y="172243"/>
                        <a:pt x="306443" y="178744"/>
                        <a:pt x="306443" y="186763"/>
                      </a:cubicBezTo>
                      <a:cubicBezTo>
                        <a:pt x="306443" y="194782"/>
                        <a:pt x="300041" y="201283"/>
                        <a:pt x="292144" y="201283"/>
                      </a:cubicBezTo>
                      <a:cubicBezTo>
                        <a:pt x="284247" y="201283"/>
                        <a:pt x="277845" y="194782"/>
                        <a:pt x="277845" y="186763"/>
                      </a:cubicBezTo>
                      <a:cubicBezTo>
                        <a:pt x="277845" y="178744"/>
                        <a:pt x="284247" y="172243"/>
                        <a:pt x="292144" y="172243"/>
                      </a:cubicBezTo>
                      <a:close/>
                      <a:moveTo>
                        <a:pt x="576782" y="122055"/>
                      </a:moveTo>
                      <a:lnTo>
                        <a:pt x="580224" y="122327"/>
                      </a:lnTo>
                      <a:lnTo>
                        <a:pt x="587856" y="131577"/>
                      </a:lnTo>
                      <a:lnTo>
                        <a:pt x="592189" y="139559"/>
                      </a:lnTo>
                      <a:lnTo>
                        <a:pt x="592289" y="140438"/>
                      </a:lnTo>
                      <a:cubicBezTo>
                        <a:pt x="590131" y="148152"/>
                        <a:pt x="582224" y="152628"/>
                        <a:pt x="574628" y="150437"/>
                      </a:cubicBezTo>
                      <a:cubicBezTo>
                        <a:pt x="567031" y="148244"/>
                        <a:pt x="562622" y="140215"/>
                        <a:pt x="564781" y="132500"/>
                      </a:cubicBezTo>
                      <a:cubicBezTo>
                        <a:pt x="566400" y="126715"/>
                        <a:pt x="571253" y="122751"/>
                        <a:pt x="576782" y="122055"/>
                      </a:cubicBezTo>
                      <a:close/>
                      <a:moveTo>
                        <a:pt x="494042" y="115754"/>
                      </a:moveTo>
                      <a:cubicBezTo>
                        <a:pt x="495885" y="115521"/>
                        <a:pt x="497803" y="115653"/>
                        <a:pt x="499702" y="116200"/>
                      </a:cubicBezTo>
                      <a:cubicBezTo>
                        <a:pt x="507299" y="118392"/>
                        <a:pt x="511707" y="126422"/>
                        <a:pt x="509549" y="134137"/>
                      </a:cubicBezTo>
                      <a:cubicBezTo>
                        <a:pt x="507391" y="141851"/>
                        <a:pt x="499483" y="146327"/>
                        <a:pt x="491886" y="144135"/>
                      </a:cubicBezTo>
                      <a:cubicBezTo>
                        <a:pt x="484291" y="141943"/>
                        <a:pt x="479882" y="133914"/>
                        <a:pt x="482040" y="126199"/>
                      </a:cubicBezTo>
                      <a:cubicBezTo>
                        <a:pt x="483659" y="120414"/>
                        <a:pt x="488512" y="116449"/>
                        <a:pt x="494042" y="115754"/>
                      </a:cubicBezTo>
                      <a:close/>
                      <a:moveTo>
                        <a:pt x="63439" y="112216"/>
                      </a:moveTo>
                      <a:lnTo>
                        <a:pt x="66445" y="113480"/>
                      </a:lnTo>
                      <a:cubicBezTo>
                        <a:pt x="69033" y="116108"/>
                        <a:pt x="70633" y="119738"/>
                        <a:pt x="70633" y="123747"/>
                      </a:cubicBezTo>
                      <a:cubicBezTo>
                        <a:pt x="70633" y="131767"/>
                        <a:pt x="64231" y="138267"/>
                        <a:pt x="56334" y="138267"/>
                      </a:cubicBezTo>
                      <a:cubicBezTo>
                        <a:pt x="52386" y="138267"/>
                        <a:pt x="48811" y="136642"/>
                        <a:pt x="46223" y="134015"/>
                      </a:cubicBezTo>
                      <a:lnTo>
                        <a:pt x="46188" y="133929"/>
                      </a:lnTo>
                      <a:lnTo>
                        <a:pt x="47465" y="131577"/>
                      </a:lnTo>
                      <a:close/>
                      <a:moveTo>
                        <a:pt x="232158" y="107127"/>
                      </a:moveTo>
                      <a:cubicBezTo>
                        <a:pt x="240055" y="107127"/>
                        <a:pt x="246456" y="113627"/>
                        <a:pt x="246456" y="121647"/>
                      </a:cubicBezTo>
                      <a:cubicBezTo>
                        <a:pt x="246456" y="129665"/>
                        <a:pt x="240055" y="136167"/>
                        <a:pt x="232158" y="136167"/>
                      </a:cubicBezTo>
                      <a:cubicBezTo>
                        <a:pt x="224260" y="136167"/>
                        <a:pt x="217858" y="129665"/>
                        <a:pt x="217858" y="121647"/>
                      </a:cubicBezTo>
                      <a:cubicBezTo>
                        <a:pt x="217858" y="113627"/>
                        <a:pt x="224260" y="107127"/>
                        <a:pt x="232158" y="107127"/>
                      </a:cubicBezTo>
                      <a:close/>
                      <a:moveTo>
                        <a:pt x="182513" y="65116"/>
                      </a:moveTo>
                      <a:cubicBezTo>
                        <a:pt x="190410" y="65116"/>
                        <a:pt x="196812" y="71617"/>
                        <a:pt x="196812" y="79636"/>
                      </a:cubicBezTo>
                      <a:cubicBezTo>
                        <a:pt x="196812" y="87655"/>
                        <a:pt x="190410" y="94156"/>
                        <a:pt x="182513" y="94156"/>
                      </a:cubicBezTo>
                      <a:cubicBezTo>
                        <a:pt x="174616" y="94156"/>
                        <a:pt x="168214" y="87655"/>
                        <a:pt x="168214" y="79636"/>
                      </a:cubicBezTo>
                      <a:cubicBezTo>
                        <a:pt x="168214" y="71617"/>
                        <a:pt x="174616" y="65116"/>
                        <a:pt x="182513" y="65116"/>
                      </a:cubicBezTo>
                      <a:close/>
                      <a:moveTo>
                        <a:pt x="470973" y="35827"/>
                      </a:moveTo>
                      <a:cubicBezTo>
                        <a:pt x="478870" y="35827"/>
                        <a:pt x="485272" y="42328"/>
                        <a:pt x="485272" y="50347"/>
                      </a:cubicBezTo>
                      <a:cubicBezTo>
                        <a:pt x="485272" y="58367"/>
                        <a:pt x="478870" y="64867"/>
                        <a:pt x="470973" y="64867"/>
                      </a:cubicBezTo>
                      <a:cubicBezTo>
                        <a:pt x="463076" y="64867"/>
                        <a:pt x="456674" y="58367"/>
                        <a:pt x="456674" y="50347"/>
                      </a:cubicBezTo>
                      <a:cubicBezTo>
                        <a:pt x="456674" y="42328"/>
                        <a:pt x="463076" y="35827"/>
                        <a:pt x="470973" y="35827"/>
                      </a:cubicBezTo>
                      <a:close/>
                      <a:moveTo>
                        <a:pt x="206470" y="8666"/>
                      </a:moveTo>
                      <a:lnTo>
                        <a:pt x="205035" y="12184"/>
                      </a:lnTo>
                      <a:cubicBezTo>
                        <a:pt x="202448" y="14812"/>
                        <a:pt x="198873" y="16437"/>
                        <a:pt x="194924" y="16437"/>
                      </a:cubicBezTo>
                      <a:lnTo>
                        <a:pt x="189590" y="14193"/>
                      </a:lnTo>
                      <a:lnTo>
                        <a:pt x="190827" y="13522"/>
                      </a:lnTo>
                      <a:close/>
                      <a:moveTo>
                        <a:pt x="302487" y="0"/>
                      </a:moveTo>
                      <a:cubicBezTo>
                        <a:pt x="310384" y="0"/>
                        <a:pt x="316786" y="6500"/>
                        <a:pt x="316786" y="14519"/>
                      </a:cubicBezTo>
                      <a:cubicBezTo>
                        <a:pt x="316786" y="22538"/>
                        <a:pt x="310384" y="29039"/>
                        <a:pt x="302487" y="29039"/>
                      </a:cubicBezTo>
                      <a:cubicBezTo>
                        <a:pt x="294590" y="29039"/>
                        <a:pt x="288188" y="22538"/>
                        <a:pt x="288188" y="14519"/>
                      </a:cubicBezTo>
                      <a:cubicBezTo>
                        <a:pt x="288188" y="6500"/>
                        <a:pt x="294590" y="0"/>
                        <a:pt x="302487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69" name="フリーフォーム: 図形 368">
                  <a:extLst>
                    <a:ext uri="{FF2B5EF4-FFF2-40B4-BE49-F238E27FC236}">
                      <a16:creationId xmlns:a16="http://schemas.microsoft.com/office/drawing/2014/main" id="{BD484A73-1C8D-427F-B46F-34B09FAFBFC7}"/>
                    </a:ext>
                  </a:extLst>
                </p:cNvPr>
                <p:cNvSpPr/>
                <p:nvPr/>
              </p:nvSpPr>
              <p:spPr>
                <a:xfrm>
                  <a:off x="3503029" y="4792398"/>
                  <a:ext cx="347982" cy="359304"/>
                </a:xfrm>
                <a:custGeom>
                  <a:avLst/>
                  <a:gdLst>
                    <a:gd name="connsiteX0" fmla="*/ 215480 w 595905"/>
                    <a:gd name="connsiteY0" fmla="*/ 599186 h 615293"/>
                    <a:gd name="connsiteX1" fmla="*/ 225590 w 595905"/>
                    <a:gd name="connsiteY1" fmla="*/ 603438 h 615293"/>
                    <a:gd name="connsiteX2" fmla="*/ 228674 w 595905"/>
                    <a:gd name="connsiteY2" fmla="*/ 611000 h 615293"/>
                    <a:gd name="connsiteX3" fmla="*/ 201828 w 595905"/>
                    <a:gd name="connsiteY3" fmla="*/ 615293 h 615293"/>
                    <a:gd name="connsiteX4" fmla="*/ 201181 w 595905"/>
                    <a:gd name="connsiteY4" fmla="*/ 613706 h 615293"/>
                    <a:gd name="connsiteX5" fmla="*/ 215480 w 595905"/>
                    <a:gd name="connsiteY5" fmla="*/ 599186 h 615293"/>
                    <a:gd name="connsiteX6" fmla="*/ 430605 w 595905"/>
                    <a:gd name="connsiteY6" fmla="*/ 542470 h 615293"/>
                    <a:gd name="connsiteX7" fmla="*/ 444903 w 595905"/>
                    <a:gd name="connsiteY7" fmla="*/ 556991 h 615293"/>
                    <a:gd name="connsiteX8" fmla="*/ 430605 w 595905"/>
                    <a:gd name="connsiteY8" fmla="*/ 571511 h 615293"/>
                    <a:gd name="connsiteX9" fmla="*/ 416305 w 595905"/>
                    <a:gd name="connsiteY9" fmla="*/ 556991 h 615293"/>
                    <a:gd name="connsiteX10" fmla="*/ 430605 w 595905"/>
                    <a:gd name="connsiteY10" fmla="*/ 542470 h 615293"/>
                    <a:gd name="connsiteX11" fmla="*/ 553010 w 595905"/>
                    <a:gd name="connsiteY11" fmla="*/ 538177 h 615293"/>
                    <a:gd name="connsiteX12" fmla="*/ 548067 w 595905"/>
                    <a:gd name="connsiteY12" fmla="*/ 544167 h 615293"/>
                    <a:gd name="connsiteX13" fmla="*/ 540202 w 595905"/>
                    <a:gd name="connsiteY13" fmla="*/ 550657 h 615293"/>
                    <a:gd name="connsiteX14" fmla="*/ 543694 w 595905"/>
                    <a:gd name="connsiteY14" fmla="*/ 542095 h 615293"/>
                    <a:gd name="connsiteX15" fmla="*/ 335453 w 595905"/>
                    <a:gd name="connsiteY15" fmla="*/ 534069 h 615293"/>
                    <a:gd name="connsiteX16" fmla="*/ 349752 w 595905"/>
                    <a:gd name="connsiteY16" fmla="*/ 548589 h 615293"/>
                    <a:gd name="connsiteX17" fmla="*/ 335453 w 595905"/>
                    <a:gd name="connsiteY17" fmla="*/ 563109 h 615293"/>
                    <a:gd name="connsiteX18" fmla="*/ 321154 w 595905"/>
                    <a:gd name="connsiteY18" fmla="*/ 548589 h 615293"/>
                    <a:gd name="connsiteX19" fmla="*/ 335453 w 595905"/>
                    <a:gd name="connsiteY19" fmla="*/ 534069 h 615293"/>
                    <a:gd name="connsiteX20" fmla="*/ 122758 w 595905"/>
                    <a:gd name="connsiteY20" fmla="*/ 527767 h 615293"/>
                    <a:gd name="connsiteX21" fmla="*/ 137057 w 595905"/>
                    <a:gd name="connsiteY21" fmla="*/ 542288 h 615293"/>
                    <a:gd name="connsiteX22" fmla="*/ 122758 w 595905"/>
                    <a:gd name="connsiteY22" fmla="*/ 556808 h 615293"/>
                    <a:gd name="connsiteX23" fmla="*/ 108459 w 595905"/>
                    <a:gd name="connsiteY23" fmla="*/ 542288 h 615293"/>
                    <a:gd name="connsiteX24" fmla="*/ 122758 w 595905"/>
                    <a:gd name="connsiteY24" fmla="*/ 527767 h 615293"/>
                    <a:gd name="connsiteX25" fmla="*/ 227890 w 595905"/>
                    <a:gd name="connsiteY25" fmla="*/ 521465 h 615293"/>
                    <a:gd name="connsiteX26" fmla="*/ 242189 w 595905"/>
                    <a:gd name="connsiteY26" fmla="*/ 535985 h 615293"/>
                    <a:gd name="connsiteX27" fmla="*/ 227890 w 595905"/>
                    <a:gd name="connsiteY27" fmla="*/ 550506 h 615293"/>
                    <a:gd name="connsiteX28" fmla="*/ 213592 w 595905"/>
                    <a:gd name="connsiteY28" fmla="*/ 535985 h 615293"/>
                    <a:gd name="connsiteX29" fmla="*/ 227890 w 595905"/>
                    <a:gd name="connsiteY29" fmla="*/ 521465 h 615293"/>
                    <a:gd name="connsiteX30" fmla="*/ 443016 w 595905"/>
                    <a:gd name="connsiteY30" fmla="*/ 464751 h 615293"/>
                    <a:gd name="connsiteX31" fmla="*/ 457315 w 595905"/>
                    <a:gd name="connsiteY31" fmla="*/ 479271 h 615293"/>
                    <a:gd name="connsiteX32" fmla="*/ 443016 w 595905"/>
                    <a:gd name="connsiteY32" fmla="*/ 493791 h 615293"/>
                    <a:gd name="connsiteX33" fmla="*/ 428717 w 595905"/>
                    <a:gd name="connsiteY33" fmla="*/ 479271 h 615293"/>
                    <a:gd name="connsiteX34" fmla="*/ 443016 w 595905"/>
                    <a:gd name="connsiteY34" fmla="*/ 464751 h 615293"/>
                    <a:gd name="connsiteX35" fmla="*/ 354069 w 595905"/>
                    <a:gd name="connsiteY35" fmla="*/ 443746 h 615293"/>
                    <a:gd name="connsiteX36" fmla="*/ 368368 w 595905"/>
                    <a:gd name="connsiteY36" fmla="*/ 458265 h 615293"/>
                    <a:gd name="connsiteX37" fmla="*/ 354069 w 595905"/>
                    <a:gd name="connsiteY37" fmla="*/ 472785 h 615293"/>
                    <a:gd name="connsiteX38" fmla="*/ 339771 w 595905"/>
                    <a:gd name="connsiteY38" fmla="*/ 458265 h 615293"/>
                    <a:gd name="connsiteX39" fmla="*/ 354069 w 595905"/>
                    <a:gd name="connsiteY39" fmla="*/ 443746 h 615293"/>
                    <a:gd name="connsiteX40" fmla="*/ 277535 w 595905"/>
                    <a:gd name="connsiteY40" fmla="*/ 443746 h 615293"/>
                    <a:gd name="connsiteX41" fmla="*/ 291833 w 595905"/>
                    <a:gd name="connsiteY41" fmla="*/ 458265 h 615293"/>
                    <a:gd name="connsiteX42" fmla="*/ 277535 w 595905"/>
                    <a:gd name="connsiteY42" fmla="*/ 472785 h 615293"/>
                    <a:gd name="connsiteX43" fmla="*/ 263236 w 595905"/>
                    <a:gd name="connsiteY43" fmla="*/ 458265 h 615293"/>
                    <a:gd name="connsiteX44" fmla="*/ 277535 w 595905"/>
                    <a:gd name="connsiteY44" fmla="*/ 443746 h 615293"/>
                    <a:gd name="connsiteX45" fmla="*/ 56204 w 595905"/>
                    <a:gd name="connsiteY45" fmla="*/ 441645 h 615293"/>
                    <a:gd name="connsiteX46" fmla="*/ 70502 w 595905"/>
                    <a:gd name="connsiteY46" fmla="*/ 456166 h 615293"/>
                    <a:gd name="connsiteX47" fmla="*/ 56204 w 595905"/>
                    <a:gd name="connsiteY47" fmla="*/ 470686 h 615293"/>
                    <a:gd name="connsiteX48" fmla="*/ 41905 w 595905"/>
                    <a:gd name="connsiteY48" fmla="*/ 456166 h 615293"/>
                    <a:gd name="connsiteX49" fmla="*/ 56204 w 595905"/>
                    <a:gd name="connsiteY49" fmla="*/ 441645 h 615293"/>
                    <a:gd name="connsiteX50" fmla="*/ 182383 w 595905"/>
                    <a:gd name="connsiteY50" fmla="*/ 435343 h 615293"/>
                    <a:gd name="connsiteX51" fmla="*/ 196682 w 595905"/>
                    <a:gd name="connsiteY51" fmla="*/ 449864 h 615293"/>
                    <a:gd name="connsiteX52" fmla="*/ 182383 w 595905"/>
                    <a:gd name="connsiteY52" fmla="*/ 464384 h 615293"/>
                    <a:gd name="connsiteX53" fmla="*/ 168085 w 595905"/>
                    <a:gd name="connsiteY53" fmla="*/ 449864 h 615293"/>
                    <a:gd name="connsiteX54" fmla="*/ 182383 w 595905"/>
                    <a:gd name="connsiteY54" fmla="*/ 435343 h 615293"/>
                    <a:gd name="connsiteX55" fmla="*/ 569195 w 595905"/>
                    <a:gd name="connsiteY55" fmla="*/ 420639 h 615293"/>
                    <a:gd name="connsiteX56" fmla="*/ 583494 w 595905"/>
                    <a:gd name="connsiteY56" fmla="*/ 435160 h 615293"/>
                    <a:gd name="connsiteX57" fmla="*/ 569195 w 595905"/>
                    <a:gd name="connsiteY57" fmla="*/ 449680 h 615293"/>
                    <a:gd name="connsiteX58" fmla="*/ 554897 w 595905"/>
                    <a:gd name="connsiteY58" fmla="*/ 435160 h 615293"/>
                    <a:gd name="connsiteX59" fmla="*/ 569195 w 595905"/>
                    <a:gd name="connsiteY59" fmla="*/ 420639 h 615293"/>
                    <a:gd name="connsiteX60" fmla="*/ 289945 w 595905"/>
                    <a:gd name="connsiteY60" fmla="*/ 366026 h 615293"/>
                    <a:gd name="connsiteX61" fmla="*/ 304244 w 595905"/>
                    <a:gd name="connsiteY61" fmla="*/ 380546 h 615293"/>
                    <a:gd name="connsiteX62" fmla="*/ 289945 w 595905"/>
                    <a:gd name="connsiteY62" fmla="*/ 395066 h 615293"/>
                    <a:gd name="connsiteX63" fmla="*/ 275647 w 595905"/>
                    <a:gd name="connsiteY63" fmla="*/ 380546 h 615293"/>
                    <a:gd name="connsiteX64" fmla="*/ 289945 w 595905"/>
                    <a:gd name="connsiteY64" fmla="*/ 366026 h 615293"/>
                    <a:gd name="connsiteX65" fmla="*/ 395440 w 595905"/>
                    <a:gd name="connsiteY65" fmla="*/ 361825 h 615293"/>
                    <a:gd name="connsiteX66" fmla="*/ 409738 w 595905"/>
                    <a:gd name="connsiteY66" fmla="*/ 376345 h 615293"/>
                    <a:gd name="connsiteX67" fmla="*/ 395440 w 595905"/>
                    <a:gd name="connsiteY67" fmla="*/ 390865 h 615293"/>
                    <a:gd name="connsiteX68" fmla="*/ 381141 w 595905"/>
                    <a:gd name="connsiteY68" fmla="*/ 376345 h 615293"/>
                    <a:gd name="connsiteX69" fmla="*/ 395440 w 595905"/>
                    <a:gd name="connsiteY69" fmla="*/ 361825 h 615293"/>
                    <a:gd name="connsiteX70" fmla="*/ 490591 w 595905"/>
                    <a:gd name="connsiteY70" fmla="*/ 353422 h 615293"/>
                    <a:gd name="connsiteX71" fmla="*/ 504890 w 595905"/>
                    <a:gd name="connsiteY71" fmla="*/ 367943 h 615293"/>
                    <a:gd name="connsiteX72" fmla="*/ 490591 w 595905"/>
                    <a:gd name="connsiteY72" fmla="*/ 382463 h 615293"/>
                    <a:gd name="connsiteX73" fmla="*/ 476293 w 595905"/>
                    <a:gd name="connsiteY73" fmla="*/ 367943 h 615293"/>
                    <a:gd name="connsiteX74" fmla="*/ 490591 w 595905"/>
                    <a:gd name="connsiteY74" fmla="*/ 353422 h 615293"/>
                    <a:gd name="connsiteX75" fmla="*/ 581606 w 595905"/>
                    <a:gd name="connsiteY75" fmla="*/ 342919 h 615293"/>
                    <a:gd name="connsiteX76" fmla="*/ 595905 w 595905"/>
                    <a:gd name="connsiteY76" fmla="*/ 357439 h 615293"/>
                    <a:gd name="connsiteX77" fmla="*/ 581606 w 595905"/>
                    <a:gd name="connsiteY77" fmla="*/ 371960 h 615293"/>
                    <a:gd name="connsiteX78" fmla="*/ 567307 w 595905"/>
                    <a:gd name="connsiteY78" fmla="*/ 357439 h 615293"/>
                    <a:gd name="connsiteX79" fmla="*/ 581606 w 595905"/>
                    <a:gd name="connsiteY79" fmla="*/ 342919 h 615293"/>
                    <a:gd name="connsiteX80" fmla="*/ 169972 w 595905"/>
                    <a:gd name="connsiteY80" fmla="*/ 342919 h 615293"/>
                    <a:gd name="connsiteX81" fmla="*/ 184271 w 595905"/>
                    <a:gd name="connsiteY81" fmla="*/ 357439 h 615293"/>
                    <a:gd name="connsiteX82" fmla="*/ 169972 w 595905"/>
                    <a:gd name="connsiteY82" fmla="*/ 371960 h 615293"/>
                    <a:gd name="connsiteX83" fmla="*/ 155673 w 595905"/>
                    <a:gd name="connsiteY83" fmla="*/ 357439 h 615293"/>
                    <a:gd name="connsiteX84" fmla="*/ 169972 w 595905"/>
                    <a:gd name="connsiteY84" fmla="*/ 342919 h 615293"/>
                    <a:gd name="connsiteX85" fmla="*/ 74820 w 595905"/>
                    <a:gd name="connsiteY85" fmla="*/ 334518 h 615293"/>
                    <a:gd name="connsiteX86" fmla="*/ 89120 w 595905"/>
                    <a:gd name="connsiteY86" fmla="*/ 349038 h 615293"/>
                    <a:gd name="connsiteX87" fmla="*/ 74820 w 595905"/>
                    <a:gd name="connsiteY87" fmla="*/ 363558 h 615293"/>
                    <a:gd name="connsiteX88" fmla="*/ 60522 w 595905"/>
                    <a:gd name="connsiteY88" fmla="*/ 349038 h 615293"/>
                    <a:gd name="connsiteX89" fmla="*/ 74820 w 595905"/>
                    <a:gd name="connsiteY89" fmla="*/ 334518 h 615293"/>
                    <a:gd name="connsiteX90" fmla="*/ 182383 w 595905"/>
                    <a:gd name="connsiteY90" fmla="*/ 265200 h 615293"/>
                    <a:gd name="connsiteX91" fmla="*/ 196682 w 595905"/>
                    <a:gd name="connsiteY91" fmla="*/ 279720 h 615293"/>
                    <a:gd name="connsiteX92" fmla="*/ 182383 w 595905"/>
                    <a:gd name="connsiteY92" fmla="*/ 294240 h 615293"/>
                    <a:gd name="connsiteX93" fmla="*/ 168085 w 595905"/>
                    <a:gd name="connsiteY93" fmla="*/ 279720 h 615293"/>
                    <a:gd name="connsiteX94" fmla="*/ 182383 w 595905"/>
                    <a:gd name="connsiteY94" fmla="*/ 265200 h 615293"/>
                    <a:gd name="connsiteX95" fmla="*/ 279733 w 595905"/>
                    <a:gd name="connsiteY95" fmla="*/ 249963 h 615293"/>
                    <a:gd name="connsiteX96" fmla="*/ 294032 w 595905"/>
                    <a:gd name="connsiteY96" fmla="*/ 264483 h 615293"/>
                    <a:gd name="connsiteX97" fmla="*/ 279733 w 595905"/>
                    <a:gd name="connsiteY97" fmla="*/ 279004 h 615293"/>
                    <a:gd name="connsiteX98" fmla="*/ 265435 w 595905"/>
                    <a:gd name="connsiteY98" fmla="*/ 264483 h 615293"/>
                    <a:gd name="connsiteX99" fmla="*/ 279733 w 595905"/>
                    <a:gd name="connsiteY99" fmla="*/ 249963 h 615293"/>
                    <a:gd name="connsiteX100" fmla="*/ 8758 w 595905"/>
                    <a:gd name="connsiteY100" fmla="*/ 247862 h 615293"/>
                    <a:gd name="connsiteX101" fmla="*/ 23057 w 595905"/>
                    <a:gd name="connsiteY101" fmla="*/ 262382 h 615293"/>
                    <a:gd name="connsiteX102" fmla="*/ 8758 w 595905"/>
                    <a:gd name="connsiteY102" fmla="*/ 276903 h 615293"/>
                    <a:gd name="connsiteX103" fmla="*/ 0 w 595905"/>
                    <a:gd name="connsiteY103" fmla="*/ 273219 h 615293"/>
                    <a:gd name="connsiteX104" fmla="*/ 4782 w 595905"/>
                    <a:gd name="connsiteY104" fmla="*/ 249535 h 615293"/>
                    <a:gd name="connsiteX105" fmla="*/ 506453 w 595905"/>
                    <a:gd name="connsiteY105" fmla="*/ 193473 h 615293"/>
                    <a:gd name="connsiteX106" fmla="*/ 512114 w 595905"/>
                    <a:gd name="connsiteY106" fmla="*/ 193921 h 615293"/>
                    <a:gd name="connsiteX107" fmla="*/ 521960 w 595905"/>
                    <a:gd name="connsiteY107" fmla="*/ 211856 h 615293"/>
                    <a:gd name="connsiteX108" fmla="*/ 504298 w 595905"/>
                    <a:gd name="connsiteY108" fmla="*/ 221855 h 615293"/>
                    <a:gd name="connsiteX109" fmla="*/ 494452 w 595905"/>
                    <a:gd name="connsiteY109" fmla="*/ 203920 h 615293"/>
                    <a:gd name="connsiteX110" fmla="*/ 506453 w 595905"/>
                    <a:gd name="connsiteY110" fmla="*/ 193473 h 615293"/>
                    <a:gd name="connsiteX111" fmla="*/ 43923 w 595905"/>
                    <a:gd name="connsiteY111" fmla="*/ 186947 h 615293"/>
                    <a:gd name="connsiteX112" fmla="*/ 58221 w 595905"/>
                    <a:gd name="connsiteY112" fmla="*/ 201467 h 615293"/>
                    <a:gd name="connsiteX113" fmla="*/ 43923 w 595905"/>
                    <a:gd name="connsiteY113" fmla="*/ 215988 h 615293"/>
                    <a:gd name="connsiteX114" fmla="*/ 29624 w 595905"/>
                    <a:gd name="connsiteY114" fmla="*/ 201467 h 615293"/>
                    <a:gd name="connsiteX115" fmla="*/ 43923 w 595905"/>
                    <a:gd name="connsiteY115" fmla="*/ 186947 h 615293"/>
                    <a:gd name="connsiteX116" fmla="*/ 399707 w 595905"/>
                    <a:gd name="connsiteY116" fmla="*/ 184846 h 615293"/>
                    <a:gd name="connsiteX117" fmla="*/ 414006 w 595905"/>
                    <a:gd name="connsiteY117" fmla="*/ 199366 h 615293"/>
                    <a:gd name="connsiteX118" fmla="*/ 399707 w 595905"/>
                    <a:gd name="connsiteY118" fmla="*/ 213887 h 615293"/>
                    <a:gd name="connsiteX119" fmla="*/ 385408 w 595905"/>
                    <a:gd name="connsiteY119" fmla="*/ 199366 h 615293"/>
                    <a:gd name="connsiteX120" fmla="*/ 399707 w 595905"/>
                    <a:gd name="connsiteY120" fmla="*/ 184846 h 615293"/>
                    <a:gd name="connsiteX121" fmla="*/ 167124 w 595905"/>
                    <a:gd name="connsiteY121" fmla="*/ 182317 h 615293"/>
                    <a:gd name="connsiteX122" fmla="*/ 181422 w 595905"/>
                    <a:gd name="connsiteY122" fmla="*/ 196838 h 615293"/>
                    <a:gd name="connsiteX123" fmla="*/ 167124 w 595905"/>
                    <a:gd name="connsiteY123" fmla="*/ 211358 h 615293"/>
                    <a:gd name="connsiteX124" fmla="*/ 152825 w 595905"/>
                    <a:gd name="connsiteY124" fmla="*/ 196838 h 615293"/>
                    <a:gd name="connsiteX125" fmla="*/ 167124 w 595905"/>
                    <a:gd name="connsiteY125" fmla="*/ 182317 h 615293"/>
                    <a:gd name="connsiteX126" fmla="*/ 292144 w 595905"/>
                    <a:gd name="connsiteY126" fmla="*/ 172243 h 615293"/>
                    <a:gd name="connsiteX127" fmla="*/ 306443 w 595905"/>
                    <a:gd name="connsiteY127" fmla="*/ 186763 h 615293"/>
                    <a:gd name="connsiteX128" fmla="*/ 292144 w 595905"/>
                    <a:gd name="connsiteY128" fmla="*/ 201283 h 615293"/>
                    <a:gd name="connsiteX129" fmla="*/ 277845 w 595905"/>
                    <a:gd name="connsiteY129" fmla="*/ 186763 h 615293"/>
                    <a:gd name="connsiteX130" fmla="*/ 292144 w 595905"/>
                    <a:gd name="connsiteY130" fmla="*/ 172243 h 615293"/>
                    <a:gd name="connsiteX131" fmla="*/ 576782 w 595905"/>
                    <a:gd name="connsiteY131" fmla="*/ 122055 h 615293"/>
                    <a:gd name="connsiteX132" fmla="*/ 580224 w 595905"/>
                    <a:gd name="connsiteY132" fmla="*/ 122327 h 615293"/>
                    <a:gd name="connsiteX133" fmla="*/ 587856 w 595905"/>
                    <a:gd name="connsiteY133" fmla="*/ 131577 h 615293"/>
                    <a:gd name="connsiteX134" fmla="*/ 592189 w 595905"/>
                    <a:gd name="connsiteY134" fmla="*/ 139559 h 615293"/>
                    <a:gd name="connsiteX135" fmla="*/ 592289 w 595905"/>
                    <a:gd name="connsiteY135" fmla="*/ 140438 h 615293"/>
                    <a:gd name="connsiteX136" fmla="*/ 574628 w 595905"/>
                    <a:gd name="connsiteY136" fmla="*/ 150437 h 615293"/>
                    <a:gd name="connsiteX137" fmla="*/ 564781 w 595905"/>
                    <a:gd name="connsiteY137" fmla="*/ 132500 h 615293"/>
                    <a:gd name="connsiteX138" fmla="*/ 576782 w 595905"/>
                    <a:gd name="connsiteY138" fmla="*/ 122055 h 615293"/>
                    <a:gd name="connsiteX139" fmla="*/ 494042 w 595905"/>
                    <a:gd name="connsiteY139" fmla="*/ 115754 h 615293"/>
                    <a:gd name="connsiteX140" fmla="*/ 499702 w 595905"/>
                    <a:gd name="connsiteY140" fmla="*/ 116200 h 615293"/>
                    <a:gd name="connsiteX141" fmla="*/ 509549 w 595905"/>
                    <a:gd name="connsiteY141" fmla="*/ 134137 h 615293"/>
                    <a:gd name="connsiteX142" fmla="*/ 491886 w 595905"/>
                    <a:gd name="connsiteY142" fmla="*/ 144135 h 615293"/>
                    <a:gd name="connsiteX143" fmla="*/ 482040 w 595905"/>
                    <a:gd name="connsiteY143" fmla="*/ 126199 h 615293"/>
                    <a:gd name="connsiteX144" fmla="*/ 494042 w 595905"/>
                    <a:gd name="connsiteY144" fmla="*/ 115754 h 615293"/>
                    <a:gd name="connsiteX145" fmla="*/ 63439 w 595905"/>
                    <a:gd name="connsiteY145" fmla="*/ 112216 h 615293"/>
                    <a:gd name="connsiteX146" fmla="*/ 66445 w 595905"/>
                    <a:gd name="connsiteY146" fmla="*/ 113480 h 615293"/>
                    <a:gd name="connsiteX147" fmla="*/ 70633 w 595905"/>
                    <a:gd name="connsiteY147" fmla="*/ 123747 h 615293"/>
                    <a:gd name="connsiteX148" fmla="*/ 56334 w 595905"/>
                    <a:gd name="connsiteY148" fmla="*/ 138267 h 615293"/>
                    <a:gd name="connsiteX149" fmla="*/ 46223 w 595905"/>
                    <a:gd name="connsiteY149" fmla="*/ 134015 h 615293"/>
                    <a:gd name="connsiteX150" fmla="*/ 46188 w 595905"/>
                    <a:gd name="connsiteY150" fmla="*/ 133929 h 615293"/>
                    <a:gd name="connsiteX151" fmla="*/ 47465 w 595905"/>
                    <a:gd name="connsiteY151" fmla="*/ 131577 h 615293"/>
                    <a:gd name="connsiteX152" fmla="*/ 232158 w 595905"/>
                    <a:gd name="connsiteY152" fmla="*/ 107127 h 615293"/>
                    <a:gd name="connsiteX153" fmla="*/ 246456 w 595905"/>
                    <a:gd name="connsiteY153" fmla="*/ 121647 h 615293"/>
                    <a:gd name="connsiteX154" fmla="*/ 232158 w 595905"/>
                    <a:gd name="connsiteY154" fmla="*/ 136167 h 615293"/>
                    <a:gd name="connsiteX155" fmla="*/ 217858 w 595905"/>
                    <a:gd name="connsiteY155" fmla="*/ 121647 h 615293"/>
                    <a:gd name="connsiteX156" fmla="*/ 232158 w 595905"/>
                    <a:gd name="connsiteY156" fmla="*/ 107127 h 615293"/>
                    <a:gd name="connsiteX157" fmla="*/ 182513 w 595905"/>
                    <a:gd name="connsiteY157" fmla="*/ 65116 h 615293"/>
                    <a:gd name="connsiteX158" fmla="*/ 196812 w 595905"/>
                    <a:gd name="connsiteY158" fmla="*/ 79636 h 615293"/>
                    <a:gd name="connsiteX159" fmla="*/ 182513 w 595905"/>
                    <a:gd name="connsiteY159" fmla="*/ 94156 h 615293"/>
                    <a:gd name="connsiteX160" fmla="*/ 168214 w 595905"/>
                    <a:gd name="connsiteY160" fmla="*/ 79636 h 615293"/>
                    <a:gd name="connsiteX161" fmla="*/ 182513 w 595905"/>
                    <a:gd name="connsiteY161" fmla="*/ 65116 h 615293"/>
                    <a:gd name="connsiteX162" fmla="*/ 470973 w 595905"/>
                    <a:gd name="connsiteY162" fmla="*/ 35827 h 615293"/>
                    <a:gd name="connsiteX163" fmla="*/ 485272 w 595905"/>
                    <a:gd name="connsiteY163" fmla="*/ 50347 h 615293"/>
                    <a:gd name="connsiteX164" fmla="*/ 470973 w 595905"/>
                    <a:gd name="connsiteY164" fmla="*/ 64867 h 615293"/>
                    <a:gd name="connsiteX165" fmla="*/ 456674 w 595905"/>
                    <a:gd name="connsiteY165" fmla="*/ 50347 h 615293"/>
                    <a:gd name="connsiteX166" fmla="*/ 470973 w 595905"/>
                    <a:gd name="connsiteY166" fmla="*/ 35827 h 615293"/>
                    <a:gd name="connsiteX167" fmla="*/ 206470 w 595905"/>
                    <a:gd name="connsiteY167" fmla="*/ 8666 h 615293"/>
                    <a:gd name="connsiteX168" fmla="*/ 205035 w 595905"/>
                    <a:gd name="connsiteY168" fmla="*/ 12184 h 615293"/>
                    <a:gd name="connsiteX169" fmla="*/ 194924 w 595905"/>
                    <a:gd name="connsiteY169" fmla="*/ 16437 h 615293"/>
                    <a:gd name="connsiteX170" fmla="*/ 189590 w 595905"/>
                    <a:gd name="connsiteY170" fmla="*/ 14193 h 615293"/>
                    <a:gd name="connsiteX171" fmla="*/ 190827 w 595905"/>
                    <a:gd name="connsiteY171" fmla="*/ 13522 h 615293"/>
                    <a:gd name="connsiteX172" fmla="*/ 302487 w 595905"/>
                    <a:gd name="connsiteY172" fmla="*/ 0 h 615293"/>
                    <a:gd name="connsiteX173" fmla="*/ 316786 w 595905"/>
                    <a:gd name="connsiteY173" fmla="*/ 14519 h 615293"/>
                    <a:gd name="connsiteX174" fmla="*/ 302487 w 595905"/>
                    <a:gd name="connsiteY174" fmla="*/ 29039 h 615293"/>
                    <a:gd name="connsiteX175" fmla="*/ 288188 w 595905"/>
                    <a:gd name="connsiteY175" fmla="*/ 14519 h 615293"/>
                    <a:gd name="connsiteX176" fmla="*/ 302487 w 595905"/>
                    <a:gd name="connsiteY176" fmla="*/ 0 h 6152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</a:cxnLst>
                  <a:rect l="l" t="t" r="r" b="b"/>
                  <a:pathLst>
                    <a:path w="595905" h="615293">
                      <a:moveTo>
                        <a:pt x="215480" y="599186"/>
                      </a:moveTo>
                      <a:cubicBezTo>
                        <a:pt x="219428" y="599186"/>
                        <a:pt x="223003" y="600811"/>
                        <a:pt x="225590" y="603438"/>
                      </a:cubicBezTo>
                      <a:lnTo>
                        <a:pt x="228674" y="611000"/>
                      </a:lnTo>
                      <a:lnTo>
                        <a:pt x="201828" y="615293"/>
                      </a:lnTo>
                      <a:lnTo>
                        <a:pt x="201181" y="613706"/>
                      </a:lnTo>
                      <a:cubicBezTo>
                        <a:pt x="201181" y="605686"/>
                        <a:pt x="207582" y="599186"/>
                        <a:pt x="215480" y="599186"/>
                      </a:cubicBezTo>
                      <a:close/>
                      <a:moveTo>
                        <a:pt x="430605" y="542470"/>
                      </a:moveTo>
                      <a:cubicBezTo>
                        <a:pt x="438502" y="542470"/>
                        <a:pt x="444903" y="548971"/>
                        <a:pt x="444903" y="556991"/>
                      </a:cubicBezTo>
                      <a:cubicBezTo>
                        <a:pt x="444903" y="565011"/>
                        <a:pt x="438502" y="571511"/>
                        <a:pt x="430605" y="571511"/>
                      </a:cubicBezTo>
                      <a:cubicBezTo>
                        <a:pt x="422708" y="571511"/>
                        <a:pt x="416305" y="565011"/>
                        <a:pt x="416305" y="556991"/>
                      </a:cubicBezTo>
                      <a:cubicBezTo>
                        <a:pt x="416305" y="548971"/>
                        <a:pt x="422708" y="542470"/>
                        <a:pt x="430605" y="542470"/>
                      </a:cubicBezTo>
                      <a:close/>
                      <a:moveTo>
                        <a:pt x="553010" y="538177"/>
                      </a:moveTo>
                      <a:lnTo>
                        <a:pt x="548067" y="544167"/>
                      </a:lnTo>
                      <a:lnTo>
                        <a:pt x="540202" y="550657"/>
                      </a:lnTo>
                      <a:lnTo>
                        <a:pt x="543694" y="542095"/>
                      </a:lnTo>
                      <a:close/>
                      <a:moveTo>
                        <a:pt x="335453" y="534069"/>
                      </a:moveTo>
                      <a:cubicBezTo>
                        <a:pt x="343350" y="534069"/>
                        <a:pt x="349752" y="540569"/>
                        <a:pt x="349752" y="548589"/>
                      </a:cubicBezTo>
                      <a:cubicBezTo>
                        <a:pt x="349752" y="556608"/>
                        <a:pt x="343350" y="563109"/>
                        <a:pt x="335453" y="563109"/>
                      </a:cubicBezTo>
                      <a:cubicBezTo>
                        <a:pt x="327556" y="563109"/>
                        <a:pt x="321154" y="556608"/>
                        <a:pt x="321154" y="548589"/>
                      </a:cubicBezTo>
                      <a:cubicBezTo>
                        <a:pt x="321154" y="540569"/>
                        <a:pt x="327556" y="534069"/>
                        <a:pt x="335453" y="534069"/>
                      </a:cubicBezTo>
                      <a:close/>
                      <a:moveTo>
                        <a:pt x="122758" y="527767"/>
                      </a:moveTo>
                      <a:cubicBezTo>
                        <a:pt x="130656" y="527767"/>
                        <a:pt x="137057" y="534268"/>
                        <a:pt x="137057" y="542288"/>
                      </a:cubicBezTo>
                      <a:cubicBezTo>
                        <a:pt x="137057" y="550307"/>
                        <a:pt x="130656" y="556808"/>
                        <a:pt x="122758" y="556808"/>
                      </a:cubicBezTo>
                      <a:cubicBezTo>
                        <a:pt x="114861" y="556808"/>
                        <a:pt x="108459" y="550307"/>
                        <a:pt x="108459" y="542288"/>
                      </a:cubicBezTo>
                      <a:cubicBezTo>
                        <a:pt x="108459" y="534268"/>
                        <a:pt x="114861" y="527767"/>
                        <a:pt x="122758" y="527767"/>
                      </a:cubicBezTo>
                      <a:close/>
                      <a:moveTo>
                        <a:pt x="227890" y="521465"/>
                      </a:moveTo>
                      <a:cubicBezTo>
                        <a:pt x="235787" y="521465"/>
                        <a:pt x="242189" y="527966"/>
                        <a:pt x="242189" y="535985"/>
                      </a:cubicBezTo>
                      <a:cubicBezTo>
                        <a:pt x="242189" y="544005"/>
                        <a:pt x="235787" y="550506"/>
                        <a:pt x="227890" y="550506"/>
                      </a:cubicBezTo>
                      <a:cubicBezTo>
                        <a:pt x="219993" y="550506"/>
                        <a:pt x="213592" y="544005"/>
                        <a:pt x="213592" y="535985"/>
                      </a:cubicBezTo>
                      <a:cubicBezTo>
                        <a:pt x="213592" y="527966"/>
                        <a:pt x="219993" y="521465"/>
                        <a:pt x="227890" y="521465"/>
                      </a:cubicBezTo>
                      <a:close/>
                      <a:moveTo>
                        <a:pt x="443016" y="464751"/>
                      </a:moveTo>
                      <a:cubicBezTo>
                        <a:pt x="450913" y="464751"/>
                        <a:pt x="457315" y="471252"/>
                        <a:pt x="457315" y="479271"/>
                      </a:cubicBezTo>
                      <a:cubicBezTo>
                        <a:pt x="457315" y="487290"/>
                        <a:pt x="450913" y="493791"/>
                        <a:pt x="443016" y="493791"/>
                      </a:cubicBezTo>
                      <a:cubicBezTo>
                        <a:pt x="435118" y="493791"/>
                        <a:pt x="428717" y="487290"/>
                        <a:pt x="428717" y="479271"/>
                      </a:cubicBezTo>
                      <a:cubicBezTo>
                        <a:pt x="428717" y="471252"/>
                        <a:pt x="435118" y="464751"/>
                        <a:pt x="443016" y="464751"/>
                      </a:cubicBezTo>
                      <a:close/>
                      <a:moveTo>
                        <a:pt x="354069" y="443746"/>
                      </a:moveTo>
                      <a:cubicBezTo>
                        <a:pt x="361966" y="443746"/>
                        <a:pt x="368368" y="450247"/>
                        <a:pt x="368368" y="458265"/>
                      </a:cubicBezTo>
                      <a:cubicBezTo>
                        <a:pt x="368368" y="466285"/>
                        <a:pt x="361966" y="472785"/>
                        <a:pt x="354069" y="472785"/>
                      </a:cubicBezTo>
                      <a:cubicBezTo>
                        <a:pt x="346173" y="472785"/>
                        <a:pt x="339771" y="466285"/>
                        <a:pt x="339771" y="458265"/>
                      </a:cubicBezTo>
                      <a:cubicBezTo>
                        <a:pt x="339771" y="450247"/>
                        <a:pt x="346173" y="443746"/>
                        <a:pt x="354069" y="443746"/>
                      </a:cubicBezTo>
                      <a:close/>
                      <a:moveTo>
                        <a:pt x="277535" y="443746"/>
                      </a:moveTo>
                      <a:cubicBezTo>
                        <a:pt x="285432" y="443746"/>
                        <a:pt x="291833" y="450247"/>
                        <a:pt x="291833" y="458265"/>
                      </a:cubicBezTo>
                      <a:cubicBezTo>
                        <a:pt x="291833" y="466285"/>
                        <a:pt x="285432" y="472785"/>
                        <a:pt x="277535" y="472785"/>
                      </a:cubicBezTo>
                      <a:cubicBezTo>
                        <a:pt x="269637" y="472785"/>
                        <a:pt x="263236" y="466285"/>
                        <a:pt x="263236" y="458265"/>
                      </a:cubicBezTo>
                      <a:cubicBezTo>
                        <a:pt x="263236" y="450247"/>
                        <a:pt x="269637" y="443746"/>
                        <a:pt x="277535" y="443746"/>
                      </a:cubicBezTo>
                      <a:close/>
                      <a:moveTo>
                        <a:pt x="56204" y="441645"/>
                      </a:moveTo>
                      <a:cubicBezTo>
                        <a:pt x="64101" y="441645"/>
                        <a:pt x="70502" y="448146"/>
                        <a:pt x="70502" y="456166"/>
                      </a:cubicBezTo>
                      <a:cubicBezTo>
                        <a:pt x="70502" y="464185"/>
                        <a:pt x="64101" y="470686"/>
                        <a:pt x="56204" y="470686"/>
                      </a:cubicBezTo>
                      <a:cubicBezTo>
                        <a:pt x="48307" y="470686"/>
                        <a:pt x="41905" y="464185"/>
                        <a:pt x="41905" y="456166"/>
                      </a:cubicBezTo>
                      <a:cubicBezTo>
                        <a:pt x="41905" y="448146"/>
                        <a:pt x="48307" y="441645"/>
                        <a:pt x="56204" y="441645"/>
                      </a:cubicBezTo>
                      <a:close/>
                      <a:moveTo>
                        <a:pt x="182383" y="435343"/>
                      </a:moveTo>
                      <a:cubicBezTo>
                        <a:pt x="190280" y="435343"/>
                        <a:pt x="196682" y="441844"/>
                        <a:pt x="196682" y="449864"/>
                      </a:cubicBezTo>
                      <a:cubicBezTo>
                        <a:pt x="196682" y="457883"/>
                        <a:pt x="190280" y="464384"/>
                        <a:pt x="182383" y="464384"/>
                      </a:cubicBezTo>
                      <a:cubicBezTo>
                        <a:pt x="174486" y="464384"/>
                        <a:pt x="168085" y="457883"/>
                        <a:pt x="168085" y="449864"/>
                      </a:cubicBezTo>
                      <a:cubicBezTo>
                        <a:pt x="168085" y="441844"/>
                        <a:pt x="174486" y="435343"/>
                        <a:pt x="182383" y="435343"/>
                      </a:cubicBezTo>
                      <a:close/>
                      <a:moveTo>
                        <a:pt x="569195" y="420639"/>
                      </a:moveTo>
                      <a:cubicBezTo>
                        <a:pt x="577092" y="420639"/>
                        <a:pt x="583494" y="427140"/>
                        <a:pt x="583494" y="435160"/>
                      </a:cubicBezTo>
                      <a:cubicBezTo>
                        <a:pt x="583494" y="443179"/>
                        <a:pt x="577092" y="449680"/>
                        <a:pt x="569195" y="449680"/>
                      </a:cubicBezTo>
                      <a:cubicBezTo>
                        <a:pt x="561298" y="449680"/>
                        <a:pt x="554897" y="443179"/>
                        <a:pt x="554897" y="435160"/>
                      </a:cubicBezTo>
                      <a:cubicBezTo>
                        <a:pt x="554897" y="427140"/>
                        <a:pt x="561298" y="420639"/>
                        <a:pt x="569195" y="420639"/>
                      </a:cubicBezTo>
                      <a:close/>
                      <a:moveTo>
                        <a:pt x="289945" y="366026"/>
                      </a:moveTo>
                      <a:cubicBezTo>
                        <a:pt x="297843" y="366026"/>
                        <a:pt x="304244" y="372527"/>
                        <a:pt x="304244" y="380546"/>
                      </a:cubicBezTo>
                      <a:cubicBezTo>
                        <a:pt x="304244" y="388566"/>
                        <a:pt x="297843" y="395066"/>
                        <a:pt x="289945" y="395066"/>
                      </a:cubicBezTo>
                      <a:cubicBezTo>
                        <a:pt x="282049" y="395066"/>
                        <a:pt x="275647" y="388566"/>
                        <a:pt x="275647" y="380546"/>
                      </a:cubicBezTo>
                      <a:cubicBezTo>
                        <a:pt x="275647" y="372527"/>
                        <a:pt x="282049" y="366026"/>
                        <a:pt x="289945" y="366026"/>
                      </a:cubicBezTo>
                      <a:close/>
                      <a:moveTo>
                        <a:pt x="395440" y="361825"/>
                      </a:moveTo>
                      <a:cubicBezTo>
                        <a:pt x="403337" y="361825"/>
                        <a:pt x="409738" y="368326"/>
                        <a:pt x="409738" y="376345"/>
                      </a:cubicBezTo>
                      <a:cubicBezTo>
                        <a:pt x="409738" y="384364"/>
                        <a:pt x="403337" y="390865"/>
                        <a:pt x="395440" y="390865"/>
                      </a:cubicBezTo>
                      <a:cubicBezTo>
                        <a:pt x="387543" y="390865"/>
                        <a:pt x="381141" y="384364"/>
                        <a:pt x="381141" y="376345"/>
                      </a:cubicBezTo>
                      <a:cubicBezTo>
                        <a:pt x="381141" y="368326"/>
                        <a:pt x="387543" y="361825"/>
                        <a:pt x="395440" y="361825"/>
                      </a:cubicBezTo>
                      <a:close/>
                      <a:moveTo>
                        <a:pt x="490591" y="353422"/>
                      </a:moveTo>
                      <a:cubicBezTo>
                        <a:pt x="498488" y="353422"/>
                        <a:pt x="504890" y="359924"/>
                        <a:pt x="504890" y="367943"/>
                      </a:cubicBezTo>
                      <a:cubicBezTo>
                        <a:pt x="504890" y="375962"/>
                        <a:pt x="498488" y="382463"/>
                        <a:pt x="490591" y="382463"/>
                      </a:cubicBezTo>
                      <a:cubicBezTo>
                        <a:pt x="482694" y="382463"/>
                        <a:pt x="476293" y="375962"/>
                        <a:pt x="476293" y="367943"/>
                      </a:cubicBezTo>
                      <a:cubicBezTo>
                        <a:pt x="476293" y="359924"/>
                        <a:pt x="482694" y="353422"/>
                        <a:pt x="490591" y="353422"/>
                      </a:cubicBezTo>
                      <a:close/>
                      <a:moveTo>
                        <a:pt x="581606" y="342919"/>
                      </a:moveTo>
                      <a:cubicBezTo>
                        <a:pt x="589503" y="342919"/>
                        <a:pt x="595905" y="349421"/>
                        <a:pt x="595905" y="357439"/>
                      </a:cubicBezTo>
                      <a:cubicBezTo>
                        <a:pt x="595905" y="365459"/>
                        <a:pt x="589503" y="371960"/>
                        <a:pt x="581606" y="371960"/>
                      </a:cubicBezTo>
                      <a:cubicBezTo>
                        <a:pt x="573709" y="371960"/>
                        <a:pt x="567307" y="365459"/>
                        <a:pt x="567307" y="357439"/>
                      </a:cubicBezTo>
                      <a:cubicBezTo>
                        <a:pt x="567307" y="349421"/>
                        <a:pt x="573709" y="342919"/>
                        <a:pt x="581606" y="342919"/>
                      </a:cubicBezTo>
                      <a:close/>
                      <a:moveTo>
                        <a:pt x="169972" y="342919"/>
                      </a:moveTo>
                      <a:cubicBezTo>
                        <a:pt x="177869" y="342919"/>
                        <a:pt x="184271" y="349421"/>
                        <a:pt x="184271" y="357439"/>
                      </a:cubicBezTo>
                      <a:cubicBezTo>
                        <a:pt x="184271" y="365459"/>
                        <a:pt x="177869" y="371960"/>
                        <a:pt x="169972" y="371960"/>
                      </a:cubicBezTo>
                      <a:cubicBezTo>
                        <a:pt x="162075" y="371960"/>
                        <a:pt x="155673" y="365459"/>
                        <a:pt x="155673" y="357439"/>
                      </a:cubicBezTo>
                      <a:cubicBezTo>
                        <a:pt x="155673" y="349421"/>
                        <a:pt x="162075" y="342919"/>
                        <a:pt x="169972" y="342919"/>
                      </a:cubicBezTo>
                      <a:close/>
                      <a:moveTo>
                        <a:pt x="74820" y="334518"/>
                      </a:moveTo>
                      <a:cubicBezTo>
                        <a:pt x="82717" y="334518"/>
                        <a:pt x="89120" y="341018"/>
                        <a:pt x="89120" y="349038"/>
                      </a:cubicBezTo>
                      <a:cubicBezTo>
                        <a:pt x="89120" y="357057"/>
                        <a:pt x="82717" y="363558"/>
                        <a:pt x="74820" y="363558"/>
                      </a:cubicBezTo>
                      <a:cubicBezTo>
                        <a:pt x="66923" y="363558"/>
                        <a:pt x="60522" y="357057"/>
                        <a:pt x="60522" y="349038"/>
                      </a:cubicBezTo>
                      <a:cubicBezTo>
                        <a:pt x="60522" y="341018"/>
                        <a:pt x="66923" y="334518"/>
                        <a:pt x="74820" y="334518"/>
                      </a:cubicBezTo>
                      <a:close/>
                      <a:moveTo>
                        <a:pt x="182383" y="265200"/>
                      </a:moveTo>
                      <a:cubicBezTo>
                        <a:pt x="190280" y="265200"/>
                        <a:pt x="196682" y="271701"/>
                        <a:pt x="196682" y="279720"/>
                      </a:cubicBezTo>
                      <a:cubicBezTo>
                        <a:pt x="196682" y="287739"/>
                        <a:pt x="190280" y="294240"/>
                        <a:pt x="182383" y="294240"/>
                      </a:cubicBezTo>
                      <a:cubicBezTo>
                        <a:pt x="174486" y="294240"/>
                        <a:pt x="168085" y="287739"/>
                        <a:pt x="168085" y="279720"/>
                      </a:cubicBezTo>
                      <a:cubicBezTo>
                        <a:pt x="168085" y="271701"/>
                        <a:pt x="174486" y="265200"/>
                        <a:pt x="182383" y="265200"/>
                      </a:cubicBezTo>
                      <a:close/>
                      <a:moveTo>
                        <a:pt x="279733" y="249963"/>
                      </a:moveTo>
                      <a:cubicBezTo>
                        <a:pt x="287630" y="249963"/>
                        <a:pt x="294032" y="256464"/>
                        <a:pt x="294032" y="264483"/>
                      </a:cubicBezTo>
                      <a:cubicBezTo>
                        <a:pt x="294032" y="272503"/>
                        <a:pt x="287630" y="279004"/>
                        <a:pt x="279733" y="279004"/>
                      </a:cubicBezTo>
                      <a:cubicBezTo>
                        <a:pt x="271836" y="279004"/>
                        <a:pt x="265435" y="272503"/>
                        <a:pt x="265435" y="264483"/>
                      </a:cubicBezTo>
                      <a:cubicBezTo>
                        <a:pt x="265435" y="256464"/>
                        <a:pt x="271836" y="249963"/>
                        <a:pt x="279733" y="249963"/>
                      </a:cubicBezTo>
                      <a:close/>
                      <a:moveTo>
                        <a:pt x="8758" y="247862"/>
                      </a:moveTo>
                      <a:cubicBezTo>
                        <a:pt x="16655" y="247862"/>
                        <a:pt x="23057" y="254364"/>
                        <a:pt x="23057" y="262382"/>
                      </a:cubicBezTo>
                      <a:cubicBezTo>
                        <a:pt x="23057" y="270402"/>
                        <a:pt x="16655" y="276903"/>
                        <a:pt x="8758" y="276903"/>
                      </a:cubicBezTo>
                      <a:lnTo>
                        <a:pt x="0" y="273219"/>
                      </a:lnTo>
                      <a:lnTo>
                        <a:pt x="4782" y="249535"/>
                      </a:lnTo>
                      <a:close/>
                      <a:moveTo>
                        <a:pt x="506453" y="193473"/>
                      </a:moveTo>
                      <a:cubicBezTo>
                        <a:pt x="508296" y="193242"/>
                        <a:pt x="510215" y="193372"/>
                        <a:pt x="512114" y="193921"/>
                      </a:cubicBezTo>
                      <a:cubicBezTo>
                        <a:pt x="519710" y="196111"/>
                        <a:pt x="524119" y="204142"/>
                        <a:pt x="521960" y="211856"/>
                      </a:cubicBezTo>
                      <a:cubicBezTo>
                        <a:pt x="519802" y="219570"/>
                        <a:pt x="511894" y="224048"/>
                        <a:pt x="504298" y="221855"/>
                      </a:cubicBezTo>
                      <a:cubicBezTo>
                        <a:pt x="496702" y="219664"/>
                        <a:pt x="492293" y="211633"/>
                        <a:pt x="494452" y="203920"/>
                      </a:cubicBezTo>
                      <a:cubicBezTo>
                        <a:pt x="496071" y="198134"/>
                        <a:pt x="500922" y="194170"/>
                        <a:pt x="506453" y="193473"/>
                      </a:cubicBezTo>
                      <a:close/>
                      <a:moveTo>
                        <a:pt x="43923" y="186947"/>
                      </a:moveTo>
                      <a:cubicBezTo>
                        <a:pt x="51820" y="186947"/>
                        <a:pt x="58221" y="193448"/>
                        <a:pt x="58221" y="201467"/>
                      </a:cubicBezTo>
                      <a:cubicBezTo>
                        <a:pt x="58221" y="209486"/>
                        <a:pt x="51820" y="215988"/>
                        <a:pt x="43923" y="215988"/>
                      </a:cubicBezTo>
                      <a:cubicBezTo>
                        <a:pt x="36026" y="215988"/>
                        <a:pt x="29624" y="209486"/>
                        <a:pt x="29624" y="201467"/>
                      </a:cubicBezTo>
                      <a:cubicBezTo>
                        <a:pt x="29624" y="193448"/>
                        <a:pt x="36026" y="186947"/>
                        <a:pt x="43923" y="186947"/>
                      </a:cubicBezTo>
                      <a:close/>
                      <a:moveTo>
                        <a:pt x="399707" y="184846"/>
                      </a:moveTo>
                      <a:cubicBezTo>
                        <a:pt x="407603" y="184846"/>
                        <a:pt x="414006" y="191347"/>
                        <a:pt x="414006" y="199366"/>
                      </a:cubicBezTo>
                      <a:cubicBezTo>
                        <a:pt x="414006" y="207386"/>
                        <a:pt x="407603" y="213887"/>
                        <a:pt x="399707" y="213887"/>
                      </a:cubicBezTo>
                      <a:cubicBezTo>
                        <a:pt x="391809" y="213887"/>
                        <a:pt x="385408" y="207386"/>
                        <a:pt x="385408" y="199366"/>
                      </a:cubicBezTo>
                      <a:cubicBezTo>
                        <a:pt x="385408" y="191347"/>
                        <a:pt x="391809" y="184846"/>
                        <a:pt x="399707" y="184846"/>
                      </a:cubicBezTo>
                      <a:close/>
                      <a:moveTo>
                        <a:pt x="167124" y="182317"/>
                      </a:moveTo>
                      <a:cubicBezTo>
                        <a:pt x="175021" y="182317"/>
                        <a:pt x="181422" y="188819"/>
                        <a:pt x="181422" y="196838"/>
                      </a:cubicBezTo>
                      <a:cubicBezTo>
                        <a:pt x="181422" y="204857"/>
                        <a:pt x="175021" y="211358"/>
                        <a:pt x="167124" y="211358"/>
                      </a:cubicBezTo>
                      <a:cubicBezTo>
                        <a:pt x="159226" y="211358"/>
                        <a:pt x="152825" y="204857"/>
                        <a:pt x="152825" y="196838"/>
                      </a:cubicBezTo>
                      <a:cubicBezTo>
                        <a:pt x="152825" y="188819"/>
                        <a:pt x="159226" y="182317"/>
                        <a:pt x="167124" y="182317"/>
                      </a:cubicBezTo>
                      <a:close/>
                      <a:moveTo>
                        <a:pt x="292144" y="172243"/>
                      </a:moveTo>
                      <a:cubicBezTo>
                        <a:pt x="300041" y="172243"/>
                        <a:pt x="306443" y="178744"/>
                        <a:pt x="306443" y="186763"/>
                      </a:cubicBezTo>
                      <a:cubicBezTo>
                        <a:pt x="306443" y="194782"/>
                        <a:pt x="300041" y="201283"/>
                        <a:pt x="292144" y="201283"/>
                      </a:cubicBezTo>
                      <a:cubicBezTo>
                        <a:pt x="284247" y="201283"/>
                        <a:pt x="277845" y="194782"/>
                        <a:pt x="277845" y="186763"/>
                      </a:cubicBezTo>
                      <a:cubicBezTo>
                        <a:pt x="277845" y="178744"/>
                        <a:pt x="284247" y="172243"/>
                        <a:pt x="292144" y="172243"/>
                      </a:cubicBezTo>
                      <a:close/>
                      <a:moveTo>
                        <a:pt x="576782" y="122055"/>
                      </a:moveTo>
                      <a:lnTo>
                        <a:pt x="580224" y="122327"/>
                      </a:lnTo>
                      <a:lnTo>
                        <a:pt x="587856" y="131577"/>
                      </a:lnTo>
                      <a:lnTo>
                        <a:pt x="592189" y="139559"/>
                      </a:lnTo>
                      <a:lnTo>
                        <a:pt x="592289" y="140438"/>
                      </a:lnTo>
                      <a:cubicBezTo>
                        <a:pt x="590131" y="148152"/>
                        <a:pt x="582224" y="152628"/>
                        <a:pt x="574628" y="150437"/>
                      </a:cubicBezTo>
                      <a:cubicBezTo>
                        <a:pt x="567031" y="148244"/>
                        <a:pt x="562622" y="140215"/>
                        <a:pt x="564781" y="132500"/>
                      </a:cubicBezTo>
                      <a:cubicBezTo>
                        <a:pt x="566400" y="126715"/>
                        <a:pt x="571253" y="122751"/>
                        <a:pt x="576782" y="122055"/>
                      </a:cubicBezTo>
                      <a:close/>
                      <a:moveTo>
                        <a:pt x="494042" y="115754"/>
                      </a:moveTo>
                      <a:cubicBezTo>
                        <a:pt x="495885" y="115521"/>
                        <a:pt x="497803" y="115653"/>
                        <a:pt x="499702" y="116200"/>
                      </a:cubicBezTo>
                      <a:cubicBezTo>
                        <a:pt x="507299" y="118392"/>
                        <a:pt x="511707" y="126422"/>
                        <a:pt x="509549" y="134137"/>
                      </a:cubicBezTo>
                      <a:cubicBezTo>
                        <a:pt x="507391" y="141851"/>
                        <a:pt x="499483" y="146327"/>
                        <a:pt x="491886" y="144135"/>
                      </a:cubicBezTo>
                      <a:cubicBezTo>
                        <a:pt x="484291" y="141943"/>
                        <a:pt x="479882" y="133914"/>
                        <a:pt x="482040" y="126199"/>
                      </a:cubicBezTo>
                      <a:cubicBezTo>
                        <a:pt x="483659" y="120414"/>
                        <a:pt x="488512" y="116449"/>
                        <a:pt x="494042" y="115754"/>
                      </a:cubicBezTo>
                      <a:close/>
                      <a:moveTo>
                        <a:pt x="63439" y="112216"/>
                      </a:moveTo>
                      <a:lnTo>
                        <a:pt x="66445" y="113480"/>
                      </a:lnTo>
                      <a:cubicBezTo>
                        <a:pt x="69033" y="116108"/>
                        <a:pt x="70633" y="119738"/>
                        <a:pt x="70633" y="123747"/>
                      </a:cubicBezTo>
                      <a:cubicBezTo>
                        <a:pt x="70633" y="131767"/>
                        <a:pt x="64231" y="138267"/>
                        <a:pt x="56334" y="138267"/>
                      </a:cubicBezTo>
                      <a:cubicBezTo>
                        <a:pt x="52386" y="138267"/>
                        <a:pt x="48811" y="136642"/>
                        <a:pt x="46223" y="134015"/>
                      </a:cubicBezTo>
                      <a:lnTo>
                        <a:pt x="46188" y="133929"/>
                      </a:lnTo>
                      <a:lnTo>
                        <a:pt x="47465" y="131577"/>
                      </a:lnTo>
                      <a:close/>
                      <a:moveTo>
                        <a:pt x="232158" y="107127"/>
                      </a:moveTo>
                      <a:cubicBezTo>
                        <a:pt x="240055" y="107127"/>
                        <a:pt x="246456" y="113627"/>
                        <a:pt x="246456" y="121647"/>
                      </a:cubicBezTo>
                      <a:cubicBezTo>
                        <a:pt x="246456" y="129665"/>
                        <a:pt x="240055" y="136167"/>
                        <a:pt x="232158" y="136167"/>
                      </a:cubicBezTo>
                      <a:cubicBezTo>
                        <a:pt x="224260" y="136167"/>
                        <a:pt x="217858" y="129665"/>
                        <a:pt x="217858" y="121647"/>
                      </a:cubicBezTo>
                      <a:cubicBezTo>
                        <a:pt x="217858" y="113627"/>
                        <a:pt x="224260" y="107127"/>
                        <a:pt x="232158" y="107127"/>
                      </a:cubicBezTo>
                      <a:close/>
                      <a:moveTo>
                        <a:pt x="182513" y="65116"/>
                      </a:moveTo>
                      <a:cubicBezTo>
                        <a:pt x="190410" y="65116"/>
                        <a:pt x="196812" y="71617"/>
                        <a:pt x="196812" y="79636"/>
                      </a:cubicBezTo>
                      <a:cubicBezTo>
                        <a:pt x="196812" y="87655"/>
                        <a:pt x="190410" y="94156"/>
                        <a:pt x="182513" y="94156"/>
                      </a:cubicBezTo>
                      <a:cubicBezTo>
                        <a:pt x="174616" y="94156"/>
                        <a:pt x="168214" y="87655"/>
                        <a:pt x="168214" y="79636"/>
                      </a:cubicBezTo>
                      <a:cubicBezTo>
                        <a:pt x="168214" y="71617"/>
                        <a:pt x="174616" y="65116"/>
                        <a:pt x="182513" y="65116"/>
                      </a:cubicBezTo>
                      <a:close/>
                      <a:moveTo>
                        <a:pt x="470973" y="35827"/>
                      </a:moveTo>
                      <a:cubicBezTo>
                        <a:pt x="478870" y="35827"/>
                        <a:pt x="485272" y="42328"/>
                        <a:pt x="485272" y="50347"/>
                      </a:cubicBezTo>
                      <a:cubicBezTo>
                        <a:pt x="485272" y="58367"/>
                        <a:pt x="478870" y="64867"/>
                        <a:pt x="470973" y="64867"/>
                      </a:cubicBezTo>
                      <a:cubicBezTo>
                        <a:pt x="463076" y="64867"/>
                        <a:pt x="456674" y="58367"/>
                        <a:pt x="456674" y="50347"/>
                      </a:cubicBezTo>
                      <a:cubicBezTo>
                        <a:pt x="456674" y="42328"/>
                        <a:pt x="463076" y="35827"/>
                        <a:pt x="470973" y="35827"/>
                      </a:cubicBezTo>
                      <a:close/>
                      <a:moveTo>
                        <a:pt x="206470" y="8666"/>
                      </a:moveTo>
                      <a:lnTo>
                        <a:pt x="205035" y="12184"/>
                      </a:lnTo>
                      <a:cubicBezTo>
                        <a:pt x="202448" y="14812"/>
                        <a:pt x="198873" y="16437"/>
                        <a:pt x="194924" y="16437"/>
                      </a:cubicBezTo>
                      <a:lnTo>
                        <a:pt x="189590" y="14193"/>
                      </a:lnTo>
                      <a:lnTo>
                        <a:pt x="190827" y="13522"/>
                      </a:lnTo>
                      <a:close/>
                      <a:moveTo>
                        <a:pt x="302487" y="0"/>
                      </a:moveTo>
                      <a:cubicBezTo>
                        <a:pt x="310384" y="0"/>
                        <a:pt x="316786" y="6500"/>
                        <a:pt x="316786" y="14519"/>
                      </a:cubicBezTo>
                      <a:cubicBezTo>
                        <a:pt x="316786" y="22538"/>
                        <a:pt x="310384" y="29039"/>
                        <a:pt x="302487" y="29039"/>
                      </a:cubicBezTo>
                      <a:cubicBezTo>
                        <a:pt x="294590" y="29039"/>
                        <a:pt x="288188" y="22538"/>
                        <a:pt x="288188" y="14519"/>
                      </a:cubicBezTo>
                      <a:cubicBezTo>
                        <a:pt x="288188" y="6500"/>
                        <a:pt x="294590" y="0"/>
                        <a:pt x="302487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364" name="星: 5 pt 4">
                <a:extLst>
                  <a:ext uri="{FF2B5EF4-FFF2-40B4-BE49-F238E27FC236}">
                    <a16:creationId xmlns:a16="http://schemas.microsoft.com/office/drawing/2014/main" id="{15D140BC-2B2D-402B-B958-859B09332AAF}"/>
                  </a:ext>
                </a:extLst>
              </p:cNvPr>
              <p:cNvSpPr/>
              <p:nvPr/>
            </p:nvSpPr>
            <p:spPr>
              <a:xfrm>
                <a:off x="3337855" y="4431506"/>
                <a:ext cx="509586" cy="576262"/>
              </a:xfrm>
              <a:custGeom>
                <a:avLst/>
                <a:gdLst>
                  <a:gd name="connsiteX0" fmla="*/ 1 w 649639"/>
                  <a:gd name="connsiteY0" fmla="*/ 248139 h 649639"/>
                  <a:gd name="connsiteX1" fmla="*/ 202881 w 649639"/>
                  <a:gd name="connsiteY1" fmla="*/ 182639 h 649639"/>
                  <a:gd name="connsiteX2" fmla="*/ 324820 w 649639"/>
                  <a:gd name="connsiteY2" fmla="*/ 0 h 649639"/>
                  <a:gd name="connsiteX3" fmla="*/ 446758 w 649639"/>
                  <a:gd name="connsiteY3" fmla="*/ 182639 h 649639"/>
                  <a:gd name="connsiteX4" fmla="*/ 649638 w 649639"/>
                  <a:gd name="connsiteY4" fmla="*/ 248139 h 649639"/>
                  <a:gd name="connsiteX5" fmla="*/ 522121 w 649639"/>
                  <a:gd name="connsiteY5" fmla="*/ 426517 h 649639"/>
                  <a:gd name="connsiteX6" fmla="*/ 525569 w 649639"/>
                  <a:gd name="connsiteY6" fmla="*/ 649637 h 649639"/>
                  <a:gd name="connsiteX7" fmla="*/ 324820 w 649639"/>
                  <a:gd name="connsiteY7" fmla="*/ 577242 h 649639"/>
                  <a:gd name="connsiteX8" fmla="*/ 124070 w 649639"/>
                  <a:gd name="connsiteY8" fmla="*/ 649637 h 649639"/>
                  <a:gd name="connsiteX9" fmla="*/ 127518 w 649639"/>
                  <a:gd name="connsiteY9" fmla="*/ 426517 h 649639"/>
                  <a:gd name="connsiteX10" fmla="*/ 1 w 649639"/>
                  <a:gd name="connsiteY10" fmla="*/ 248139 h 649639"/>
                  <a:gd name="connsiteX0" fmla="*/ 0 w 649637"/>
                  <a:gd name="connsiteY0" fmla="*/ 248139 h 649637"/>
                  <a:gd name="connsiteX1" fmla="*/ 202880 w 649637"/>
                  <a:gd name="connsiteY1" fmla="*/ 182639 h 649637"/>
                  <a:gd name="connsiteX2" fmla="*/ 324819 w 649637"/>
                  <a:gd name="connsiteY2" fmla="*/ 0 h 649637"/>
                  <a:gd name="connsiteX3" fmla="*/ 446757 w 649637"/>
                  <a:gd name="connsiteY3" fmla="*/ 182639 h 649637"/>
                  <a:gd name="connsiteX4" fmla="*/ 649637 w 649637"/>
                  <a:gd name="connsiteY4" fmla="*/ 248139 h 649637"/>
                  <a:gd name="connsiteX5" fmla="*/ 522120 w 649637"/>
                  <a:gd name="connsiteY5" fmla="*/ 426517 h 649637"/>
                  <a:gd name="connsiteX6" fmla="*/ 525568 w 649637"/>
                  <a:gd name="connsiteY6" fmla="*/ 649637 h 649637"/>
                  <a:gd name="connsiteX7" fmla="*/ 324819 w 649637"/>
                  <a:gd name="connsiteY7" fmla="*/ 577242 h 649637"/>
                  <a:gd name="connsiteX8" fmla="*/ 124069 w 649637"/>
                  <a:gd name="connsiteY8" fmla="*/ 649637 h 649637"/>
                  <a:gd name="connsiteX9" fmla="*/ 127517 w 649637"/>
                  <a:gd name="connsiteY9" fmla="*/ 426517 h 649637"/>
                  <a:gd name="connsiteX10" fmla="*/ 0 w 649637"/>
                  <a:gd name="connsiteY10" fmla="*/ 248139 h 649637"/>
                  <a:gd name="connsiteX0" fmla="*/ 0 w 649637"/>
                  <a:gd name="connsiteY0" fmla="*/ 248139 h 649637"/>
                  <a:gd name="connsiteX1" fmla="*/ 202880 w 649637"/>
                  <a:gd name="connsiteY1" fmla="*/ 182639 h 649637"/>
                  <a:gd name="connsiteX2" fmla="*/ 324819 w 649637"/>
                  <a:gd name="connsiteY2" fmla="*/ 0 h 649637"/>
                  <a:gd name="connsiteX3" fmla="*/ 446757 w 649637"/>
                  <a:gd name="connsiteY3" fmla="*/ 182639 h 649637"/>
                  <a:gd name="connsiteX4" fmla="*/ 649637 w 649637"/>
                  <a:gd name="connsiteY4" fmla="*/ 248139 h 649637"/>
                  <a:gd name="connsiteX5" fmla="*/ 522120 w 649637"/>
                  <a:gd name="connsiteY5" fmla="*/ 426517 h 649637"/>
                  <a:gd name="connsiteX6" fmla="*/ 525568 w 649637"/>
                  <a:gd name="connsiteY6" fmla="*/ 649637 h 649637"/>
                  <a:gd name="connsiteX7" fmla="*/ 324819 w 649637"/>
                  <a:gd name="connsiteY7" fmla="*/ 577242 h 649637"/>
                  <a:gd name="connsiteX8" fmla="*/ 124069 w 649637"/>
                  <a:gd name="connsiteY8" fmla="*/ 649637 h 649637"/>
                  <a:gd name="connsiteX9" fmla="*/ 127517 w 649637"/>
                  <a:gd name="connsiteY9" fmla="*/ 426517 h 649637"/>
                  <a:gd name="connsiteX10" fmla="*/ 0 w 649637"/>
                  <a:gd name="connsiteY10" fmla="*/ 248139 h 649637"/>
                  <a:gd name="connsiteX0" fmla="*/ 0 w 649637"/>
                  <a:gd name="connsiteY0" fmla="*/ 248139 h 649637"/>
                  <a:gd name="connsiteX1" fmla="*/ 202880 w 649637"/>
                  <a:gd name="connsiteY1" fmla="*/ 182639 h 649637"/>
                  <a:gd name="connsiteX2" fmla="*/ 324819 w 649637"/>
                  <a:gd name="connsiteY2" fmla="*/ 0 h 649637"/>
                  <a:gd name="connsiteX3" fmla="*/ 446757 w 649637"/>
                  <a:gd name="connsiteY3" fmla="*/ 182639 h 649637"/>
                  <a:gd name="connsiteX4" fmla="*/ 649637 w 649637"/>
                  <a:gd name="connsiteY4" fmla="*/ 248139 h 649637"/>
                  <a:gd name="connsiteX5" fmla="*/ 522120 w 649637"/>
                  <a:gd name="connsiteY5" fmla="*/ 426517 h 649637"/>
                  <a:gd name="connsiteX6" fmla="*/ 525568 w 649637"/>
                  <a:gd name="connsiteY6" fmla="*/ 649637 h 649637"/>
                  <a:gd name="connsiteX7" fmla="*/ 324819 w 649637"/>
                  <a:gd name="connsiteY7" fmla="*/ 577242 h 649637"/>
                  <a:gd name="connsiteX8" fmla="*/ 124069 w 649637"/>
                  <a:gd name="connsiteY8" fmla="*/ 649637 h 649637"/>
                  <a:gd name="connsiteX9" fmla="*/ 127517 w 649637"/>
                  <a:gd name="connsiteY9" fmla="*/ 426517 h 649637"/>
                  <a:gd name="connsiteX10" fmla="*/ 0 w 649637"/>
                  <a:gd name="connsiteY10" fmla="*/ 248139 h 649637"/>
                  <a:gd name="connsiteX0" fmla="*/ 0 w 649637"/>
                  <a:gd name="connsiteY0" fmla="*/ 248139 h 649637"/>
                  <a:gd name="connsiteX1" fmla="*/ 202880 w 649637"/>
                  <a:gd name="connsiteY1" fmla="*/ 182639 h 649637"/>
                  <a:gd name="connsiteX2" fmla="*/ 324819 w 649637"/>
                  <a:gd name="connsiteY2" fmla="*/ 0 h 649637"/>
                  <a:gd name="connsiteX3" fmla="*/ 446757 w 649637"/>
                  <a:gd name="connsiteY3" fmla="*/ 182639 h 649637"/>
                  <a:gd name="connsiteX4" fmla="*/ 649637 w 649637"/>
                  <a:gd name="connsiteY4" fmla="*/ 248139 h 649637"/>
                  <a:gd name="connsiteX5" fmla="*/ 522120 w 649637"/>
                  <a:gd name="connsiteY5" fmla="*/ 426517 h 649637"/>
                  <a:gd name="connsiteX6" fmla="*/ 525568 w 649637"/>
                  <a:gd name="connsiteY6" fmla="*/ 649637 h 649637"/>
                  <a:gd name="connsiteX7" fmla="*/ 324819 w 649637"/>
                  <a:gd name="connsiteY7" fmla="*/ 577242 h 649637"/>
                  <a:gd name="connsiteX8" fmla="*/ 124069 w 649637"/>
                  <a:gd name="connsiteY8" fmla="*/ 649637 h 649637"/>
                  <a:gd name="connsiteX9" fmla="*/ 127517 w 649637"/>
                  <a:gd name="connsiteY9" fmla="*/ 426517 h 649637"/>
                  <a:gd name="connsiteX10" fmla="*/ 0 w 649637"/>
                  <a:gd name="connsiteY10" fmla="*/ 248139 h 649637"/>
                  <a:gd name="connsiteX0" fmla="*/ 0 w 649637"/>
                  <a:gd name="connsiteY0" fmla="*/ 248139 h 649637"/>
                  <a:gd name="connsiteX1" fmla="*/ 202880 w 649637"/>
                  <a:gd name="connsiteY1" fmla="*/ 182639 h 649637"/>
                  <a:gd name="connsiteX2" fmla="*/ 324819 w 649637"/>
                  <a:gd name="connsiteY2" fmla="*/ 0 h 649637"/>
                  <a:gd name="connsiteX3" fmla="*/ 446757 w 649637"/>
                  <a:gd name="connsiteY3" fmla="*/ 182639 h 649637"/>
                  <a:gd name="connsiteX4" fmla="*/ 649637 w 649637"/>
                  <a:gd name="connsiteY4" fmla="*/ 248139 h 649637"/>
                  <a:gd name="connsiteX5" fmla="*/ 522120 w 649637"/>
                  <a:gd name="connsiteY5" fmla="*/ 426517 h 649637"/>
                  <a:gd name="connsiteX6" fmla="*/ 525568 w 649637"/>
                  <a:gd name="connsiteY6" fmla="*/ 649637 h 649637"/>
                  <a:gd name="connsiteX7" fmla="*/ 324819 w 649637"/>
                  <a:gd name="connsiteY7" fmla="*/ 577242 h 649637"/>
                  <a:gd name="connsiteX8" fmla="*/ 124069 w 649637"/>
                  <a:gd name="connsiteY8" fmla="*/ 649637 h 649637"/>
                  <a:gd name="connsiteX9" fmla="*/ 127517 w 649637"/>
                  <a:gd name="connsiteY9" fmla="*/ 426517 h 649637"/>
                  <a:gd name="connsiteX10" fmla="*/ 0 w 649637"/>
                  <a:gd name="connsiteY10" fmla="*/ 248139 h 649637"/>
                  <a:gd name="connsiteX0" fmla="*/ 0 w 649637"/>
                  <a:gd name="connsiteY0" fmla="*/ 248139 h 649637"/>
                  <a:gd name="connsiteX1" fmla="*/ 202880 w 649637"/>
                  <a:gd name="connsiteY1" fmla="*/ 182639 h 649637"/>
                  <a:gd name="connsiteX2" fmla="*/ 324819 w 649637"/>
                  <a:gd name="connsiteY2" fmla="*/ 0 h 649637"/>
                  <a:gd name="connsiteX3" fmla="*/ 446757 w 649637"/>
                  <a:gd name="connsiteY3" fmla="*/ 182639 h 649637"/>
                  <a:gd name="connsiteX4" fmla="*/ 649637 w 649637"/>
                  <a:gd name="connsiteY4" fmla="*/ 248139 h 649637"/>
                  <a:gd name="connsiteX5" fmla="*/ 522120 w 649637"/>
                  <a:gd name="connsiteY5" fmla="*/ 426517 h 649637"/>
                  <a:gd name="connsiteX6" fmla="*/ 525568 w 649637"/>
                  <a:gd name="connsiteY6" fmla="*/ 649637 h 649637"/>
                  <a:gd name="connsiteX7" fmla="*/ 324819 w 649637"/>
                  <a:gd name="connsiteY7" fmla="*/ 577242 h 649637"/>
                  <a:gd name="connsiteX8" fmla="*/ 124069 w 649637"/>
                  <a:gd name="connsiteY8" fmla="*/ 649637 h 649637"/>
                  <a:gd name="connsiteX9" fmla="*/ 110848 w 649637"/>
                  <a:gd name="connsiteY9" fmla="*/ 419373 h 649637"/>
                  <a:gd name="connsiteX10" fmla="*/ 0 w 649637"/>
                  <a:gd name="connsiteY10" fmla="*/ 248139 h 649637"/>
                  <a:gd name="connsiteX0" fmla="*/ 0 w 649637"/>
                  <a:gd name="connsiteY0" fmla="*/ 248139 h 649637"/>
                  <a:gd name="connsiteX1" fmla="*/ 202880 w 649637"/>
                  <a:gd name="connsiteY1" fmla="*/ 182639 h 649637"/>
                  <a:gd name="connsiteX2" fmla="*/ 324819 w 649637"/>
                  <a:gd name="connsiteY2" fmla="*/ 0 h 649637"/>
                  <a:gd name="connsiteX3" fmla="*/ 446757 w 649637"/>
                  <a:gd name="connsiteY3" fmla="*/ 182639 h 649637"/>
                  <a:gd name="connsiteX4" fmla="*/ 649637 w 649637"/>
                  <a:gd name="connsiteY4" fmla="*/ 248139 h 649637"/>
                  <a:gd name="connsiteX5" fmla="*/ 522120 w 649637"/>
                  <a:gd name="connsiteY5" fmla="*/ 426517 h 649637"/>
                  <a:gd name="connsiteX6" fmla="*/ 525568 w 649637"/>
                  <a:gd name="connsiteY6" fmla="*/ 649637 h 649637"/>
                  <a:gd name="connsiteX7" fmla="*/ 324819 w 649637"/>
                  <a:gd name="connsiteY7" fmla="*/ 598673 h 649637"/>
                  <a:gd name="connsiteX8" fmla="*/ 124069 w 649637"/>
                  <a:gd name="connsiteY8" fmla="*/ 649637 h 649637"/>
                  <a:gd name="connsiteX9" fmla="*/ 110848 w 649637"/>
                  <a:gd name="connsiteY9" fmla="*/ 419373 h 649637"/>
                  <a:gd name="connsiteX10" fmla="*/ 0 w 649637"/>
                  <a:gd name="connsiteY10" fmla="*/ 248139 h 649637"/>
                  <a:gd name="connsiteX0" fmla="*/ 0 w 649637"/>
                  <a:gd name="connsiteY0" fmla="*/ 248139 h 649637"/>
                  <a:gd name="connsiteX1" fmla="*/ 202880 w 649637"/>
                  <a:gd name="connsiteY1" fmla="*/ 182639 h 649637"/>
                  <a:gd name="connsiteX2" fmla="*/ 324819 w 649637"/>
                  <a:gd name="connsiteY2" fmla="*/ 0 h 649637"/>
                  <a:gd name="connsiteX3" fmla="*/ 446757 w 649637"/>
                  <a:gd name="connsiteY3" fmla="*/ 182639 h 649637"/>
                  <a:gd name="connsiteX4" fmla="*/ 649637 w 649637"/>
                  <a:gd name="connsiteY4" fmla="*/ 248139 h 649637"/>
                  <a:gd name="connsiteX5" fmla="*/ 529264 w 649637"/>
                  <a:gd name="connsiteY5" fmla="*/ 440805 h 649637"/>
                  <a:gd name="connsiteX6" fmla="*/ 525568 w 649637"/>
                  <a:gd name="connsiteY6" fmla="*/ 649637 h 649637"/>
                  <a:gd name="connsiteX7" fmla="*/ 324819 w 649637"/>
                  <a:gd name="connsiteY7" fmla="*/ 598673 h 649637"/>
                  <a:gd name="connsiteX8" fmla="*/ 124069 w 649637"/>
                  <a:gd name="connsiteY8" fmla="*/ 649637 h 649637"/>
                  <a:gd name="connsiteX9" fmla="*/ 110848 w 649637"/>
                  <a:gd name="connsiteY9" fmla="*/ 419373 h 649637"/>
                  <a:gd name="connsiteX10" fmla="*/ 0 w 649637"/>
                  <a:gd name="connsiteY10" fmla="*/ 248139 h 649637"/>
                  <a:gd name="connsiteX0" fmla="*/ 0 w 649637"/>
                  <a:gd name="connsiteY0" fmla="*/ 248139 h 649637"/>
                  <a:gd name="connsiteX1" fmla="*/ 195737 w 649637"/>
                  <a:gd name="connsiteY1" fmla="*/ 158827 h 649637"/>
                  <a:gd name="connsiteX2" fmla="*/ 324819 w 649637"/>
                  <a:gd name="connsiteY2" fmla="*/ 0 h 649637"/>
                  <a:gd name="connsiteX3" fmla="*/ 446757 w 649637"/>
                  <a:gd name="connsiteY3" fmla="*/ 182639 h 649637"/>
                  <a:gd name="connsiteX4" fmla="*/ 649637 w 649637"/>
                  <a:gd name="connsiteY4" fmla="*/ 248139 h 649637"/>
                  <a:gd name="connsiteX5" fmla="*/ 529264 w 649637"/>
                  <a:gd name="connsiteY5" fmla="*/ 440805 h 649637"/>
                  <a:gd name="connsiteX6" fmla="*/ 525568 w 649637"/>
                  <a:gd name="connsiteY6" fmla="*/ 649637 h 649637"/>
                  <a:gd name="connsiteX7" fmla="*/ 324819 w 649637"/>
                  <a:gd name="connsiteY7" fmla="*/ 598673 h 649637"/>
                  <a:gd name="connsiteX8" fmla="*/ 124069 w 649637"/>
                  <a:gd name="connsiteY8" fmla="*/ 649637 h 649637"/>
                  <a:gd name="connsiteX9" fmla="*/ 110848 w 649637"/>
                  <a:gd name="connsiteY9" fmla="*/ 419373 h 649637"/>
                  <a:gd name="connsiteX10" fmla="*/ 0 w 649637"/>
                  <a:gd name="connsiteY10" fmla="*/ 248139 h 649637"/>
                  <a:gd name="connsiteX0" fmla="*/ 0 w 649637"/>
                  <a:gd name="connsiteY0" fmla="*/ 248139 h 649637"/>
                  <a:gd name="connsiteX1" fmla="*/ 195737 w 649637"/>
                  <a:gd name="connsiteY1" fmla="*/ 158827 h 649637"/>
                  <a:gd name="connsiteX2" fmla="*/ 324819 w 649637"/>
                  <a:gd name="connsiteY2" fmla="*/ 0 h 649637"/>
                  <a:gd name="connsiteX3" fmla="*/ 446757 w 649637"/>
                  <a:gd name="connsiteY3" fmla="*/ 182639 h 649637"/>
                  <a:gd name="connsiteX4" fmla="*/ 649637 w 649637"/>
                  <a:gd name="connsiteY4" fmla="*/ 248139 h 649637"/>
                  <a:gd name="connsiteX5" fmla="*/ 529264 w 649637"/>
                  <a:gd name="connsiteY5" fmla="*/ 440805 h 649637"/>
                  <a:gd name="connsiteX6" fmla="*/ 525568 w 649637"/>
                  <a:gd name="connsiteY6" fmla="*/ 649637 h 649637"/>
                  <a:gd name="connsiteX7" fmla="*/ 324819 w 649637"/>
                  <a:gd name="connsiteY7" fmla="*/ 598673 h 649637"/>
                  <a:gd name="connsiteX8" fmla="*/ 124069 w 649637"/>
                  <a:gd name="connsiteY8" fmla="*/ 649637 h 649637"/>
                  <a:gd name="connsiteX9" fmla="*/ 110848 w 649637"/>
                  <a:gd name="connsiteY9" fmla="*/ 419373 h 649637"/>
                  <a:gd name="connsiteX10" fmla="*/ 0 w 649637"/>
                  <a:gd name="connsiteY10" fmla="*/ 248139 h 649637"/>
                  <a:gd name="connsiteX0" fmla="*/ 0 w 649637"/>
                  <a:gd name="connsiteY0" fmla="*/ 248139 h 649637"/>
                  <a:gd name="connsiteX1" fmla="*/ 195737 w 649637"/>
                  <a:gd name="connsiteY1" fmla="*/ 158827 h 649637"/>
                  <a:gd name="connsiteX2" fmla="*/ 324819 w 649637"/>
                  <a:gd name="connsiteY2" fmla="*/ 0 h 649637"/>
                  <a:gd name="connsiteX3" fmla="*/ 453901 w 649637"/>
                  <a:gd name="connsiteY3" fmla="*/ 163589 h 649637"/>
                  <a:gd name="connsiteX4" fmla="*/ 649637 w 649637"/>
                  <a:gd name="connsiteY4" fmla="*/ 248139 h 649637"/>
                  <a:gd name="connsiteX5" fmla="*/ 529264 w 649637"/>
                  <a:gd name="connsiteY5" fmla="*/ 440805 h 649637"/>
                  <a:gd name="connsiteX6" fmla="*/ 525568 w 649637"/>
                  <a:gd name="connsiteY6" fmla="*/ 649637 h 649637"/>
                  <a:gd name="connsiteX7" fmla="*/ 324819 w 649637"/>
                  <a:gd name="connsiteY7" fmla="*/ 598673 h 649637"/>
                  <a:gd name="connsiteX8" fmla="*/ 124069 w 649637"/>
                  <a:gd name="connsiteY8" fmla="*/ 649637 h 649637"/>
                  <a:gd name="connsiteX9" fmla="*/ 110848 w 649637"/>
                  <a:gd name="connsiteY9" fmla="*/ 419373 h 649637"/>
                  <a:gd name="connsiteX10" fmla="*/ 0 w 649637"/>
                  <a:gd name="connsiteY10" fmla="*/ 248139 h 649637"/>
                  <a:gd name="connsiteX0" fmla="*/ 0 w 649637"/>
                  <a:gd name="connsiteY0" fmla="*/ 248139 h 649637"/>
                  <a:gd name="connsiteX1" fmla="*/ 195737 w 649637"/>
                  <a:gd name="connsiteY1" fmla="*/ 158827 h 649637"/>
                  <a:gd name="connsiteX2" fmla="*/ 324819 w 649637"/>
                  <a:gd name="connsiteY2" fmla="*/ 0 h 649637"/>
                  <a:gd name="connsiteX3" fmla="*/ 453901 w 649637"/>
                  <a:gd name="connsiteY3" fmla="*/ 163589 h 649637"/>
                  <a:gd name="connsiteX4" fmla="*/ 649637 w 649637"/>
                  <a:gd name="connsiteY4" fmla="*/ 248139 h 649637"/>
                  <a:gd name="connsiteX5" fmla="*/ 529264 w 649637"/>
                  <a:gd name="connsiteY5" fmla="*/ 440805 h 649637"/>
                  <a:gd name="connsiteX6" fmla="*/ 525568 w 649637"/>
                  <a:gd name="connsiteY6" fmla="*/ 649637 h 649637"/>
                  <a:gd name="connsiteX7" fmla="*/ 324819 w 649637"/>
                  <a:gd name="connsiteY7" fmla="*/ 598673 h 649637"/>
                  <a:gd name="connsiteX8" fmla="*/ 124069 w 649637"/>
                  <a:gd name="connsiteY8" fmla="*/ 649637 h 649637"/>
                  <a:gd name="connsiteX9" fmla="*/ 110848 w 649637"/>
                  <a:gd name="connsiteY9" fmla="*/ 419373 h 649637"/>
                  <a:gd name="connsiteX10" fmla="*/ 0 w 649637"/>
                  <a:gd name="connsiteY10" fmla="*/ 248139 h 649637"/>
                  <a:gd name="connsiteX0" fmla="*/ 0 w 649637"/>
                  <a:gd name="connsiteY0" fmla="*/ 248139 h 649637"/>
                  <a:gd name="connsiteX1" fmla="*/ 195737 w 649637"/>
                  <a:gd name="connsiteY1" fmla="*/ 158827 h 649637"/>
                  <a:gd name="connsiteX2" fmla="*/ 324819 w 649637"/>
                  <a:gd name="connsiteY2" fmla="*/ 0 h 649637"/>
                  <a:gd name="connsiteX3" fmla="*/ 453901 w 649637"/>
                  <a:gd name="connsiteY3" fmla="*/ 163589 h 649637"/>
                  <a:gd name="connsiteX4" fmla="*/ 649637 w 649637"/>
                  <a:gd name="connsiteY4" fmla="*/ 248139 h 649637"/>
                  <a:gd name="connsiteX5" fmla="*/ 529264 w 649637"/>
                  <a:gd name="connsiteY5" fmla="*/ 440805 h 649637"/>
                  <a:gd name="connsiteX6" fmla="*/ 525568 w 649637"/>
                  <a:gd name="connsiteY6" fmla="*/ 649637 h 649637"/>
                  <a:gd name="connsiteX7" fmla="*/ 324819 w 649637"/>
                  <a:gd name="connsiteY7" fmla="*/ 598673 h 649637"/>
                  <a:gd name="connsiteX8" fmla="*/ 124069 w 649637"/>
                  <a:gd name="connsiteY8" fmla="*/ 649637 h 649637"/>
                  <a:gd name="connsiteX9" fmla="*/ 110848 w 649637"/>
                  <a:gd name="connsiteY9" fmla="*/ 419373 h 649637"/>
                  <a:gd name="connsiteX10" fmla="*/ 0 w 649637"/>
                  <a:gd name="connsiteY10" fmla="*/ 248139 h 649637"/>
                  <a:gd name="connsiteX0" fmla="*/ 0 w 649637"/>
                  <a:gd name="connsiteY0" fmla="*/ 248139 h 649637"/>
                  <a:gd name="connsiteX1" fmla="*/ 195737 w 649637"/>
                  <a:gd name="connsiteY1" fmla="*/ 158827 h 649637"/>
                  <a:gd name="connsiteX2" fmla="*/ 324819 w 649637"/>
                  <a:gd name="connsiteY2" fmla="*/ 0 h 649637"/>
                  <a:gd name="connsiteX3" fmla="*/ 453901 w 649637"/>
                  <a:gd name="connsiteY3" fmla="*/ 163589 h 649637"/>
                  <a:gd name="connsiteX4" fmla="*/ 649637 w 649637"/>
                  <a:gd name="connsiteY4" fmla="*/ 248139 h 649637"/>
                  <a:gd name="connsiteX5" fmla="*/ 538789 w 649637"/>
                  <a:gd name="connsiteY5" fmla="*/ 445568 h 649637"/>
                  <a:gd name="connsiteX6" fmla="*/ 525568 w 649637"/>
                  <a:gd name="connsiteY6" fmla="*/ 649637 h 649637"/>
                  <a:gd name="connsiteX7" fmla="*/ 324819 w 649637"/>
                  <a:gd name="connsiteY7" fmla="*/ 598673 h 649637"/>
                  <a:gd name="connsiteX8" fmla="*/ 124069 w 649637"/>
                  <a:gd name="connsiteY8" fmla="*/ 649637 h 649637"/>
                  <a:gd name="connsiteX9" fmla="*/ 110848 w 649637"/>
                  <a:gd name="connsiteY9" fmla="*/ 419373 h 649637"/>
                  <a:gd name="connsiteX10" fmla="*/ 0 w 649637"/>
                  <a:gd name="connsiteY10" fmla="*/ 248139 h 649637"/>
                  <a:gd name="connsiteX0" fmla="*/ 0 w 649637"/>
                  <a:gd name="connsiteY0" fmla="*/ 248139 h 649637"/>
                  <a:gd name="connsiteX1" fmla="*/ 195737 w 649637"/>
                  <a:gd name="connsiteY1" fmla="*/ 158827 h 649637"/>
                  <a:gd name="connsiteX2" fmla="*/ 324819 w 649637"/>
                  <a:gd name="connsiteY2" fmla="*/ 0 h 649637"/>
                  <a:gd name="connsiteX3" fmla="*/ 453901 w 649637"/>
                  <a:gd name="connsiteY3" fmla="*/ 163589 h 649637"/>
                  <a:gd name="connsiteX4" fmla="*/ 649637 w 649637"/>
                  <a:gd name="connsiteY4" fmla="*/ 248139 h 649637"/>
                  <a:gd name="connsiteX5" fmla="*/ 538789 w 649637"/>
                  <a:gd name="connsiteY5" fmla="*/ 445568 h 649637"/>
                  <a:gd name="connsiteX6" fmla="*/ 525568 w 649637"/>
                  <a:gd name="connsiteY6" fmla="*/ 649637 h 649637"/>
                  <a:gd name="connsiteX7" fmla="*/ 324819 w 649637"/>
                  <a:gd name="connsiteY7" fmla="*/ 598673 h 649637"/>
                  <a:gd name="connsiteX8" fmla="*/ 124069 w 649637"/>
                  <a:gd name="connsiteY8" fmla="*/ 649637 h 649637"/>
                  <a:gd name="connsiteX9" fmla="*/ 110848 w 649637"/>
                  <a:gd name="connsiteY9" fmla="*/ 419373 h 649637"/>
                  <a:gd name="connsiteX10" fmla="*/ 0 w 649637"/>
                  <a:gd name="connsiteY10" fmla="*/ 248139 h 649637"/>
                  <a:gd name="connsiteX0" fmla="*/ 0 w 649637"/>
                  <a:gd name="connsiteY0" fmla="*/ 248139 h 649637"/>
                  <a:gd name="connsiteX1" fmla="*/ 195737 w 649637"/>
                  <a:gd name="connsiteY1" fmla="*/ 158827 h 649637"/>
                  <a:gd name="connsiteX2" fmla="*/ 324819 w 649637"/>
                  <a:gd name="connsiteY2" fmla="*/ 0 h 649637"/>
                  <a:gd name="connsiteX3" fmla="*/ 453901 w 649637"/>
                  <a:gd name="connsiteY3" fmla="*/ 163589 h 649637"/>
                  <a:gd name="connsiteX4" fmla="*/ 649637 w 649637"/>
                  <a:gd name="connsiteY4" fmla="*/ 248139 h 649637"/>
                  <a:gd name="connsiteX5" fmla="*/ 538789 w 649637"/>
                  <a:gd name="connsiteY5" fmla="*/ 445568 h 649637"/>
                  <a:gd name="connsiteX6" fmla="*/ 525568 w 649637"/>
                  <a:gd name="connsiteY6" fmla="*/ 649637 h 649637"/>
                  <a:gd name="connsiteX7" fmla="*/ 324819 w 649637"/>
                  <a:gd name="connsiteY7" fmla="*/ 598673 h 649637"/>
                  <a:gd name="connsiteX8" fmla="*/ 124069 w 649637"/>
                  <a:gd name="connsiteY8" fmla="*/ 649637 h 649637"/>
                  <a:gd name="connsiteX9" fmla="*/ 98942 w 649637"/>
                  <a:gd name="connsiteY9" fmla="*/ 426517 h 649637"/>
                  <a:gd name="connsiteX10" fmla="*/ 0 w 649637"/>
                  <a:gd name="connsiteY10" fmla="*/ 248139 h 649637"/>
                  <a:gd name="connsiteX0" fmla="*/ 0 w 649637"/>
                  <a:gd name="connsiteY0" fmla="*/ 248139 h 649637"/>
                  <a:gd name="connsiteX1" fmla="*/ 195737 w 649637"/>
                  <a:gd name="connsiteY1" fmla="*/ 158827 h 649637"/>
                  <a:gd name="connsiteX2" fmla="*/ 324819 w 649637"/>
                  <a:gd name="connsiteY2" fmla="*/ 0 h 649637"/>
                  <a:gd name="connsiteX3" fmla="*/ 453901 w 649637"/>
                  <a:gd name="connsiteY3" fmla="*/ 163589 h 649637"/>
                  <a:gd name="connsiteX4" fmla="*/ 649637 w 649637"/>
                  <a:gd name="connsiteY4" fmla="*/ 248139 h 649637"/>
                  <a:gd name="connsiteX5" fmla="*/ 538789 w 649637"/>
                  <a:gd name="connsiteY5" fmla="*/ 445568 h 649637"/>
                  <a:gd name="connsiteX6" fmla="*/ 525568 w 649637"/>
                  <a:gd name="connsiteY6" fmla="*/ 649637 h 649637"/>
                  <a:gd name="connsiteX7" fmla="*/ 327201 w 649637"/>
                  <a:gd name="connsiteY7" fmla="*/ 610579 h 649637"/>
                  <a:gd name="connsiteX8" fmla="*/ 124069 w 649637"/>
                  <a:gd name="connsiteY8" fmla="*/ 649637 h 649637"/>
                  <a:gd name="connsiteX9" fmla="*/ 98942 w 649637"/>
                  <a:gd name="connsiteY9" fmla="*/ 426517 h 649637"/>
                  <a:gd name="connsiteX10" fmla="*/ 0 w 649637"/>
                  <a:gd name="connsiteY10" fmla="*/ 248139 h 649637"/>
                  <a:gd name="connsiteX0" fmla="*/ 0 w 649637"/>
                  <a:gd name="connsiteY0" fmla="*/ 248139 h 649637"/>
                  <a:gd name="connsiteX1" fmla="*/ 190701 w 649637"/>
                  <a:gd name="connsiteY1" fmla="*/ 151604 h 649637"/>
                  <a:gd name="connsiteX2" fmla="*/ 324819 w 649637"/>
                  <a:gd name="connsiteY2" fmla="*/ 0 h 649637"/>
                  <a:gd name="connsiteX3" fmla="*/ 453901 w 649637"/>
                  <a:gd name="connsiteY3" fmla="*/ 163589 h 649637"/>
                  <a:gd name="connsiteX4" fmla="*/ 649637 w 649637"/>
                  <a:gd name="connsiteY4" fmla="*/ 248139 h 649637"/>
                  <a:gd name="connsiteX5" fmla="*/ 538789 w 649637"/>
                  <a:gd name="connsiteY5" fmla="*/ 445568 h 649637"/>
                  <a:gd name="connsiteX6" fmla="*/ 525568 w 649637"/>
                  <a:gd name="connsiteY6" fmla="*/ 649637 h 649637"/>
                  <a:gd name="connsiteX7" fmla="*/ 327201 w 649637"/>
                  <a:gd name="connsiteY7" fmla="*/ 610579 h 649637"/>
                  <a:gd name="connsiteX8" fmla="*/ 124069 w 649637"/>
                  <a:gd name="connsiteY8" fmla="*/ 649637 h 649637"/>
                  <a:gd name="connsiteX9" fmla="*/ 98942 w 649637"/>
                  <a:gd name="connsiteY9" fmla="*/ 426517 h 649637"/>
                  <a:gd name="connsiteX10" fmla="*/ 0 w 649637"/>
                  <a:gd name="connsiteY10" fmla="*/ 248139 h 649637"/>
                  <a:gd name="connsiteX0" fmla="*/ 0 w 649637"/>
                  <a:gd name="connsiteY0" fmla="*/ 248139 h 649637"/>
                  <a:gd name="connsiteX1" fmla="*/ 190701 w 649637"/>
                  <a:gd name="connsiteY1" fmla="*/ 151604 h 649637"/>
                  <a:gd name="connsiteX2" fmla="*/ 324819 w 649637"/>
                  <a:gd name="connsiteY2" fmla="*/ 0 h 649637"/>
                  <a:gd name="connsiteX3" fmla="*/ 463973 w 649637"/>
                  <a:gd name="connsiteY3" fmla="*/ 161181 h 649637"/>
                  <a:gd name="connsiteX4" fmla="*/ 649637 w 649637"/>
                  <a:gd name="connsiteY4" fmla="*/ 248139 h 649637"/>
                  <a:gd name="connsiteX5" fmla="*/ 538789 w 649637"/>
                  <a:gd name="connsiteY5" fmla="*/ 445568 h 649637"/>
                  <a:gd name="connsiteX6" fmla="*/ 525568 w 649637"/>
                  <a:gd name="connsiteY6" fmla="*/ 649637 h 649637"/>
                  <a:gd name="connsiteX7" fmla="*/ 327201 w 649637"/>
                  <a:gd name="connsiteY7" fmla="*/ 610579 h 649637"/>
                  <a:gd name="connsiteX8" fmla="*/ 124069 w 649637"/>
                  <a:gd name="connsiteY8" fmla="*/ 649637 h 649637"/>
                  <a:gd name="connsiteX9" fmla="*/ 98942 w 649637"/>
                  <a:gd name="connsiteY9" fmla="*/ 426517 h 649637"/>
                  <a:gd name="connsiteX10" fmla="*/ 0 w 649637"/>
                  <a:gd name="connsiteY10" fmla="*/ 248139 h 6496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649637" h="649637">
                    <a:moveTo>
                      <a:pt x="0" y="248139"/>
                    </a:moveTo>
                    <a:cubicBezTo>
                      <a:pt x="67627" y="226306"/>
                      <a:pt x="121480" y="200577"/>
                      <a:pt x="190701" y="151604"/>
                    </a:cubicBezTo>
                    <a:cubicBezTo>
                      <a:pt x="259922" y="102631"/>
                      <a:pt x="284173" y="60880"/>
                      <a:pt x="324819" y="0"/>
                    </a:cubicBezTo>
                    <a:cubicBezTo>
                      <a:pt x="365465" y="60880"/>
                      <a:pt x="392371" y="109826"/>
                      <a:pt x="463973" y="161181"/>
                    </a:cubicBezTo>
                    <a:cubicBezTo>
                      <a:pt x="535575" y="212536"/>
                      <a:pt x="582010" y="226306"/>
                      <a:pt x="649637" y="248139"/>
                    </a:cubicBezTo>
                    <a:cubicBezTo>
                      <a:pt x="607131" y="307598"/>
                      <a:pt x="559865" y="364677"/>
                      <a:pt x="538789" y="445568"/>
                    </a:cubicBezTo>
                    <a:cubicBezTo>
                      <a:pt x="517713" y="526459"/>
                      <a:pt x="524419" y="575264"/>
                      <a:pt x="525568" y="649637"/>
                    </a:cubicBezTo>
                    <a:cubicBezTo>
                      <a:pt x="458652" y="625505"/>
                      <a:pt x="413167" y="610899"/>
                      <a:pt x="327201" y="610579"/>
                    </a:cubicBezTo>
                    <a:cubicBezTo>
                      <a:pt x="241235" y="610259"/>
                      <a:pt x="190986" y="625505"/>
                      <a:pt x="124069" y="649637"/>
                    </a:cubicBezTo>
                    <a:cubicBezTo>
                      <a:pt x="125218" y="575264"/>
                      <a:pt x="124779" y="505027"/>
                      <a:pt x="98942" y="426517"/>
                    </a:cubicBezTo>
                    <a:cubicBezTo>
                      <a:pt x="73105" y="348007"/>
                      <a:pt x="42506" y="307598"/>
                      <a:pt x="0" y="248139"/>
                    </a:cubicBezTo>
                    <a:close/>
                  </a:path>
                </a:pathLst>
              </a:custGeom>
              <a:solidFill>
                <a:srgbClr val="70AD47">
                  <a:lumMod val="60000"/>
                  <a:lumOff val="4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65" name="星: 5 pt 4">
                <a:extLst>
                  <a:ext uri="{FF2B5EF4-FFF2-40B4-BE49-F238E27FC236}">
                    <a16:creationId xmlns:a16="http://schemas.microsoft.com/office/drawing/2014/main" id="{D7872281-AB10-4607-9A5B-194F3820EBEC}"/>
                  </a:ext>
                </a:extLst>
              </p:cNvPr>
              <p:cNvSpPr/>
              <p:nvPr/>
            </p:nvSpPr>
            <p:spPr>
              <a:xfrm>
                <a:off x="3408736" y="4510088"/>
                <a:ext cx="370606" cy="419098"/>
              </a:xfrm>
              <a:custGeom>
                <a:avLst/>
                <a:gdLst>
                  <a:gd name="connsiteX0" fmla="*/ 1 w 649639"/>
                  <a:gd name="connsiteY0" fmla="*/ 248139 h 649639"/>
                  <a:gd name="connsiteX1" fmla="*/ 202881 w 649639"/>
                  <a:gd name="connsiteY1" fmla="*/ 182639 h 649639"/>
                  <a:gd name="connsiteX2" fmla="*/ 324820 w 649639"/>
                  <a:gd name="connsiteY2" fmla="*/ 0 h 649639"/>
                  <a:gd name="connsiteX3" fmla="*/ 446758 w 649639"/>
                  <a:gd name="connsiteY3" fmla="*/ 182639 h 649639"/>
                  <a:gd name="connsiteX4" fmla="*/ 649638 w 649639"/>
                  <a:gd name="connsiteY4" fmla="*/ 248139 h 649639"/>
                  <a:gd name="connsiteX5" fmla="*/ 522121 w 649639"/>
                  <a:gd name="connsiteY5" fmla="*/ 426517 h 649639"/>
                  <a:gd name="connsiteX6" fmla="*/ 525569 w 649639"/>
                  <a:gd name="connsiteY6" fmla="*/ 649637 h 649639"/>
                  <a:gd name="connsiteX7" fmla="*/ 324820 w 649639"/>
                  <a:gd name="connsiteY7" fmla="*/ 577242 h 649639"/>
                  <a:gd name="connsiteX8" fmla="*/ 124070 w 649639"/>
                  <a:gd name="connsiteY8" fmla="*/ 649637 h 649639"/>
                  <a:gd name="connsiteX9" fmla="*/ 127518 w 649639"/>
                  <a:gd name="connsiteY9" fmla="*/ 426517 h 649639"/>
                  <a:gd name="connsiteX10" fmla="*/ 1 w 649639"/>
                  <a:gd name="connsiteY10" fmla="*/ 248139 h 649639"/>
                  <a:gd name="connsiteX0" fmla="*/ 0 w 649637"/>
                  <a:gd name="connsiteY0" fmla="*/ 248139 h 649637"/>
                  <a:gd name="connsiteX1" fmla="*/ 202880 w 649637"/>
                  <a:gd name="connsiteY1" fmla="*/ 182639 h 649637"/>
                  <a:gd name="connsiteX2" fmla="*/ 324819 w 649637"/>
                  <a:gd name="connsiteY2" fmla="*/ 0 h 649637"/>
                  <a:gd name="connsiteX3" fmla="*/ 446757 w 649637"/>
                  <a:gd name="connsiteY3" fmla="*/ 182639 h 649637"/>
                  <a:gd name="connsiteX4" fmla="*/ 649637 w 649637"/>
                  <a:gd name="connsiteY4" fmla="*/ 248139 h 649637"/>
                  <a:gd name="connsiteX5" fmla="*/ 522120 w 649637"/>
                  <a:gd name="connsiteY5" fmla="*/ 426517 h 649637"/>
                  <a:gd name="connsiteX6" fmla="*/ 525568 w 649637"/>
                  <a:gd name="connsiteY6" fmla="*/ 649637 h 649637"/>
                  <a:gd name="connsiteX7" fmla="*/ 324819 w 649637"/>
                  <a:gd name="connsiteY7" fmla="*/ 577242 h 649637"/>
                  <a:gd name="connsiteX8" fmla="*/ 124069 w 649637"/>
                  <a:gd name="connsiteY8" fmla="*/ 649637 h 649637"/>
                  <a:gd name="connsiteX9" fmla="*/ 127517 w 649637"/>
                  <a:gd name="connsiteY9" fmla="*/ 426517 h 649637"/>
                  <a:gd name="connsiteX10" fmla="*/ 0 w 649637"/>
                  <a:gd name="connsiteY10" fmla="*/ 248139 h 649637"/>
                  <a:gd name="connsiteX0" fmla="*/ 0 w 649637"/>
                  <a:gd name="connsiteY0" fmla="*/ 248139 h 649637"/>
                  <a:gd name="connsiteX1" fmla="*/ 202880 w 649637"/>
                  <a:gd name="connsiteY1" fmla="*/ 182639 h 649637"/>
                  <a:gd name="connsiteX2" fmla="*/ 324819 w 649637"/>
                  <a:gd name="connsiteY2" fmla="*/ 0 h 649637"/>
                  <a:gd name="connsiteX3" fmla="*/ 446757 w 649637"/>
                  <a:gd name="connsiteY3" fmla="*/ 182639 h 649637"/>
                  <a:gd name="connsiteX4" fmla="*/ 649637 w 649637"/>
                  <a:gd name="connsiteY4" fmla="*/ 248139 h 649637"/>
                  <a:gd name="connsiteX5" fmla="*/ 522120 w 649637"/>
                  <a:gd name="connsiteY5" fmla="*/ 426517 h 649637"/>
                  <a:gd name="connsiteX6" fmla="*/ 525568 w 649637"/>
                  <a:gd name="connsiteY6" fmla="*/ 649637 h 649637"/>
                  <a:gd name="connsiteX7" fmla="*/ 324819 w 649637"/>
                  <a:gd name="connsiteY7" fmla="*/ 577242 h 649637"/>
                  <a:gd name="connsiteX8" fmla="*/ 124069 w 649637"/>
                  <a:gd name="connsiteY8" fmla="*/ 649637 h 649637"/>
                  <a:gd name="connsiteX9" fmla="*/ 127517 w 649637"/>
                  <a:gd name="connsiteY9" fmla="*/ 426517 h 649637"/>
                  <a:gd name="connsiteX10" fmla="*/ 0 w 649637"/>
                  <a:gd name="connsiteY10" fmla="*/ 248139 h 649637"/>
                  <a:gd name="connsiteX0" fmla="*/ 0 w 649637"/>
                  <a:gd name="connsiteY0" fmla="*/ 248139 h 649637"/>
                  <a:gd name="connsiteX1" fmla="*/ 202880 w 649637"/>
                  <a:gd name="connsiteY1" fmla="*/ 182639 h 649637"/>
                  <a:gd name="connsiteX2" fmla="*/ 324819 w 649637"/>
                  <a:gd name="connsiteY2" fmla="*/ 0 h 649637"/>
                  <a:gd name="connsiteX3" fmla="*/ 446757 w 649637"/>
                  <a:gd name="connsiteY3" fmla="*/ 182639 h 649637"/>
                  <a:gd name="connsiteX4" fmla="*/ 649637 w 649637"/>
                  <a:gd name="connsiteY4" fmla="*/ 248139 h 649637"/>
                  <a:gd name="connsiteX5" fmla="*/ 522120 w 649637"/>
                  <a:gd name="connsiteY5" fmla="*/ 426517 h 649637"/>
                  <a:gd name="connsiteX6" fmla="*/ 525568 w 649637"/>
                  <a:gd name="connsiteY6" fmla="*/ 649637 h 649637"/>
                  <a:gd name="connsiteX7" fmla="*/ 324819 w 649637"/>
                  <a:gd name="connsiteY7" fmla="*/ 577242 h 649637"/>
                  <a:gd name="connsiteX8" fmla="*/ 124069 w 649637"/>
                  <a:gd name="connsiteY8" fmla="*/ 649637 h 649637"/>
                  <a:gd name="connsiteX9" fmla="*/ 127517 w 649637"/>
                  <a:gd name="connsiteY9" fmla="*/ 426517 h 649637"/>
                  <a:gd name="connsiteX10" fmla="*/ 0 w 649637"/>
                  <a:gd name="connsiteY10" fmla="*/ 248139 h 649637"/>
                  <a:gd name="connsiteX0" fmla="*/ 0 w 649637"/>
                  <a:gd name="connsiteY0" fmla="*/ 248139 h 649637"/>
                  <a:gd name="connsiteX1" fmla="*/ 202880 w 649637"/>
                  <a:gd name="connsiteY1" fmla="*/ 182639 h 649637"/>
                  <a:gd name="connsiteX2" fmla="*/ 324819 w 649637"/>
                  <a:gd name="connsiteY2" fmla="*/ 0 h 649637"/>
                  <a:gd name="connsiteX3" fmla="*/ 446757 w 649637"/>
                  <a:gd name="connsiteY3" fmla="*/ 182639 h 649637"/>
                  <a:gd name="connsiteX4" fmla="*/ 649637 w 649637"/>
                  <a:gd name="connsiteY4" fmla="*/ 248139 h 649637"/>
                  <a:gd name="connsiteX5" fmla="*/ 522120 w 649637"/>
                  <a:gd name="connsiteY5" fmla="*/ 426517 h 649637"/>
                  <a:gd name="connsiteX6" fmla="*/ 525568 w 649637"/>
                  <a:gd name="connsiteY6" fmla="*/ 649637 h 649637"/>
                  <a:gd name="connsiteX7" fmla="*/ 324819 w 649637"/>
                  <a:gd name="connsiteY7" fmla="*/ 577242 h 649637"/>
                  <a:gd name="connsiteX8" fmla="*/ 124069 w 649637"/>
                  <a:gd name="connsiteY8" fmla="*/ 649637 h 649637"/>
                  <a:gd name="connsiteX9" fmla="*/ 127517 w 649637"/>
                  <a:gd name="connsiteY9" fmla="*/ 426517 h 649637"/>
                  <a:gd name="connsiteX10" fmla="*/ 0 w 649637"/>
                  <a:gd name="connsiteY10" fmla="*/ 248139 h 649637"/>
                  <a:gd name="connsiteX0" fmla="*/ 0 w 649637"/>
                  <a:gd name="connsiteY0" fmla="*/ 248139 h 649637"/>
                  <a:gd name="connsiteX1" fmla="*/ 202880 w 649637"/>
                  <a:gd name="connsiteY1" fmla="*/ 182639 h 649637"/>
                  <a:gd name="connsiteX2" fmla="*/ 324819 w 649637"/>
                  <a:gd name="connsiteY2" fmla="*/ 0 h 649637"/>
                  <a:gd name="connsiteX3" fmla="*/ 446757 w 649637"/>
                  <a:gd name="connsiteY3" fmla="*/ 182639 h 649637"/>
                  <a:gd name="connsiteX4" fmla="*/ 649637 w 649637"/>
                  <a:gd name="connsiteY4" fmla="*/ 248139 h 649637"/>
                  <a:gd name="connsiteX5" fmla="*/ 522120 w 649637"/>
                  <a:gd name="connsiteY5" fmla="*/ 426517 h 649637"/>
                  <a:gd name="connsiteX6" fmla="*/ 525568 w 649637"/>
                  <a:gd name="connsiteY6" fmla="*/ 649637 h 649637"/>
                  <a:gd name="connsiteX7" fmla="*/ 324819 w 649637"/>
                  <a:gd name="connsiteY7" fmla="*/ 577242 h 649637"/>
                  <a:gd name="connsiteX8" fmla="*/ 124069 w 649637"/>
                  <a:gd name="connsiteY8" fmla="*/ 649637 h 649637"/>
                  <a:gd name="connsiteX9" fmla="*/ 127517 w 649637"/>
                  <a:gd name="connsiteY9" fmla="*/ 426517 h 649637"/>
                  <a:gd name="connsiteX10" fmla="*/ 0 w 649637"/>
                  <a:gd name="connsiteY10" fmla="*/ 248139 h 649637"/>
                  <a:gd name="connsiteX0" fmla="*/ 0 w 649637"/>
                  <a:gd name="connsiteY0" fmla="*/ 248139 h 649637"/>
                  <a:gd name="connsiteX1" fmla="*/ 202880 w 649637"/>
                  <a:gd name="connsiteY1" fmla="*/ 182639 h 649637"/>
                  <a:gd name="connsiteX2" fmla="*/ 324819 w 649637"/>
                  <a:gd name="connsiteY2" fmla="*/ 0 h 649637"/>
                  <a:gd name="connsiteX3" fmla="*/ 446757 w 649637"/>
                  <a:gd name="connsiteY3" fmla="*/ 182639 h 649637"/>
                  <a:gd name="connsiteX4" fmla="*/ 649637 w 649637"/>
                  <a:gd name="connsiteY4" fmla="*/ 248139 h 649637"/>
                  <a:gd name="connsiteX5" fmla="*/ 522120 w 649637"/>
                  <a:gd name="connsiteY5" fmla="*/ 426517 h 649637"/>
                  <a:gd name="connsiteX6" fmla="*/ 525568 w 649637"/>
                  <a:gd name="connsiteY6" fmla="*/ 649637 h 649637"/>
                  <a:gd name="connsiteX7" fmla="*/ 324819 w 649637"/>
                  <a:gd name="connsiteY7" fmla="*/ 577242 h 649637"/>
                  <a:gd name="connsiteX8" fmla="*/ 124069 w 649637"/>
                  <a:gd name="connsiteY8" fmla="*/ 649637 h 649637"/>
                  <a:gd name="connsiteX9" fmla="*/ 110848 w 649637"/>
                  <a:gd name="connsiteY9" fmla="*/ 419373 h 649637"/>
                  <a:gd name="connsiteX10" fmla="*/ 0 w 649637"/>
                  <a:gd name="connsiteY10" fmla="*/ 248139 h 649637"/>
                  <a:gd name="connsiteX0" fmla="*/ 0 w 649637"/>
                  <a:gd name="connsiteY0" fmla="*/ 248139 h 649637"/>
                  <a:gd name="connsiteX1" fmla="*/ 202880 w 649637"/>
                  <a:gd name="connsiteY1" fmla="*/ 182639 h 649637"/>
                  <a:gd name="connsiteX2" fmla="*/ 324819 w 649637"/>
                  <a:gd name="connsiteY2" fmla="*/ 0 h 649637"/>
                  <a:gd name="connsiteX3" fmla="*/ 446757 w 649637"/>
                  <a:gd name="connsiteY3" fmla="*/ 182639 h 649637"/>
                  <a:gd name="connsiteX4" fmla="*/ 649637 w 649637"/>
                  <a:gd name="connsiteY4" fmla="*/ 248139 h 649637"/>
                  <a:gd name="connsiteX5" fmla="*/ 522120 w 649637"/>
                  <a:gd name="connsiteY5" fmla="*/ 426517 h 649637"/>
                  <a:gd name="connsiteX6" fmla="*/ 525568 w 649637"/>
                  <a:gd name="connsiteY6" fmla="*/ 649637 h 649637"/>
                  <a:gd name="connsiteX7" fmla="*/ 324819 w 649637"/>
                  <a:gd name="connsiteY7" fmla="*/ 598673 h 649637"/>
                  <a:gd name="connsiteX8" fmla="*/ 124069 w 649637"/>
                  <a:gd name="connsiteY8" fmla="*/ 649637 h 649637"/>
                  <a:gd name="connsiteX9" fmla="*/ 110848 w 649637"/>
                  <a:gd name="connsiteY9" fmla="*/ 419373 h 649637"/>
                  <a:gd name="connsiteX10" fmla="*/ 0 w 649637"/>
                  <a:gd name="connsiteY10" fmla="*/ 248139 h 649637"/>
                  <a:gd name="connsiteX0" fmla="*/ 0 w 649637"/>
                  <a:gd name="connsiteY0" fmla="*/ 248139 h 649637"/>
                  <a:gd name="connsiteX1" fmla="*/ 202880 w 649637"/>
                  <a:gd name="connsiteY1" fmla="*/ 182639 h 649637"/>
                  <a:gd name="connsiteX2" fmla="*/ 324819 w 649637"/>
                  <a:gd name="connsiteY2" fmla="*/ 0 h 649637"/>
                  <a:gd name="connsiteX3" fmla="*/ 446757 w 649637"/>
                  <a:gd name="connsiteY3" fmla="*/ 182639 h 649637"/>
                  <a:gd name="connsiteX4" fmla="*/ 649637 w 649637"/>
                  <a:gd name="connsiteY4" fmla="*/ 248139 h 649637"/>
                  <a:gd name="connsiteX5" fmla="*/ 529264 w 649637"/>
                  <a:gd name="connsiteY5" fmla="*/ 440805 h 649637"/>
                  <a:gd name="connsiteX6" fmla="*/ 525568 w 649637"/>
                  <a:gd name="connsiteY6" fmla="*/ 649637 h 649637"/>
                  <a:gd name="connsiteX7" fmla="*/ 324819 w 649637"/>
                  <a:gd name="connsiteY7" fmla="*/ 598673 h 649637"/>
                  <a:gd name="connsiteX8" fmla="*/ 124069 w 649637"/>
                  <a:gd name="connsiteY8" fmla="*/ 649637 h 649637"/>
                  <a:gd name="connsiteX9" fmla="*/ 110848 w 649637"/>
                  <a:gd name="connsiteY9" fmla="*/ 419373 h 649637"/>
                  <a:gd name="connsiteX10" fmla="*/ 0 w 649637"/>
                  <a:gd name="connsiteY10" fmla="*/ 248139 h 649637"/>
                  <a:gd name="connsiteX0" fmla="*/ 0 w 649637"/>
                  <a:gd name="connsiteY0" fmla="*/ 248139 h 649637"/>
                  <a:gd name="connsiteX1" fmla="*/ 195737 w 649637"/>
                  <a:gd name="connsiteY1" fmla="*/ 158827 h 649637"/>
                  <a:gd name="connsiteX2" fmla="*/ 324819 w 649637"/>
                  <a:gd name="connsiteY2" fmla="*/ 0 h 649637"/>
                  <a:gd name="connsiteX3" fmla="*/ 446757 w 649637"/>
                  <a:gd name="connsiteY3" fmla="*/ 182639 h 649637"/>
                  <a:gd name="connsiteX4" fmla="*/ 649637 w 649637"/>
                  <a:gd name="connsiteY4" fmla="*/ 248139 h 649637"/>
                  <a:gd name="connsiteX5" fmla="*/ 529264 w 649637"/>
                  <a:gd name="connsiteY5" fmla="*/ 440805 h 649637"/>
                  <a:gd name="connsiteX6" fmla="*/ 525568 w 649637"/>
                  <a:gd name="connsiteY6" fmla="*/ 649637 h 649637"/>
                  <a:gd name="connsiteX7" fmla="*/ 324819 w 649637"/>
                  <a:gd name="connsiteY7" fmla="*/ 598673 h 649637"/>
                  <a:gd name="connsiteX8" fmla="*/ 124069 w 649637"/>
                  <a:gd name="connsiteY8" fmla="*/ 649637 h 649637"/>
                  <a:gd name="connsiteX9" fmla="*/ 110848 w 649637"/>
                  <a:gd name="connsiteY9" fmla="*/ 419373 h 649637"/>
                  <a:gd name="connsiteX10" fmla="*/ 0 w 649637"/>
                  <a:gd name="connsiteY10" fmla="*/ 248139 h 649637"/>
                  <a:gd name="connsiteX0" fmla="*/ 0 w 649637"/>
                  <a:gd name="connsiteY0" fmla="*/ 248139 h 649637"/>
                  <a:gd name="connsiteX1" fmla="*/ 195737 w 649637"/>
                  <a:gd name="connsiteY1" fmla="*/ 158827 h 649637"/>
                  <a:gd name="connsiteX2" fmla="*/ 324819 w 649637"/>
                  <a:gd name="connsiteY2" fmla="*/ 0 h 649637"/>
                  <a:gd name="connsiteX3" fmla="*/ 446757 w 649637"/>
                  <a:gd name="connsiteY3" fmla="*/ 182639 h 649637"/>
                  <a:gd name="connsiteX4" fmla="*/ 649637 w 649637"/>
                  <a:gd name="connsiteY4" fmla="*/ 248139 h 649637"/>
                  <a:gd name="connsiteX5" fmla="*/ 529264 w 649637"/>
                  <a:gd name="connsiteY5" fmla="*/ 440805 h 649637"/>
                  <a:gd name="connsiteX6" fmla="*/ 525568 w 649637"/>
                  <a:gd name="connsiteY6" fmla="*/ 649637 h 649637"/>
                  <a:gd name="connsiteX7" fmla="*/ 324819 w 649637"/>
                  <a:gd name="connsiteY7" fmla="*/ 598673 h 649637"/>
                  <a:gd name="connsiteX8" fmla="*/ 124069 w 649637"/>
                  <a:gd name="connsiteY8" fmla="*/ 649637 h 649637"/>
                  <a:gd name="connsiteX9" fmla="*/ 110848 w 649637"/>
                  <a:gd name="connsiteY9" fmla="*/ 419373 h 649637"/>
                  <a:gd name="connsiteX10" fmla="*/ 0 w 649637"/>
                  <a:gd name="connsiteY10" fmla="*/ 248139 h 649637"/>
                  <a:gd name="connsiteX0" fmla="*/ 0 w 649637"/>
                  <a:gd name="connsiteY0" fmla="*/ 248139 h 649637"/>
                  <a:gd name="connsiteX1" fmla="*/ 195737 w 649637"/>
                  <a:gd name="connsiteY1" fmla="*/ 158827 h 649637"/>
                  <a:gd name="connsiteX2" fmla="*/ 324819 w 649637"/>
                  <a:gd name="connsiteY2" fmla="*/ 0 h 649637"/>
                  <a:gd name="connsiteX3" fmla="*/ 453901 w 649637"/>
                  <a:gd name="connsiteY3" fmla="*/ 163589 h 649637"/>
                  <a:gd name="connsiteX4" fmla="*/ 649637 w 649637"/>
                  <a:gd name="connsiteY4" fmla="*/ 248139 h 649637"/>
                  <a:gd name="connsiteX5" fmla="*/ 529264 w 649637"/>
                  <a:gd name="connsiteY5" fmla="*/ 440805 h 649637"/>
                  <a:gd name="connsiteX6" fmla="*/ 525568 w 649637"/>
                  <a:gd name="connsiteY6" fmla="*/ 649637 h 649637"/>
                  <a:gd name="connsiteX7" fmla="*/ 324819 w 649637"/>
                  <a:gd name="connsiteY7" fmla="*/ 598673 h 649637"/>
                  <a:gd name="connsiteX8" fmla="*/ 124069 w 649637"/>
                  <a:gd name="connsiteY8" fmla="*/ 649637 h 649637"/>
                  <a:gd name="connsiteX9" fmla="*/ 110848 w 649637"/>
                  <a:gd name="connsiteY9" fmla="*/ 419373 h 649637"/>
                  <a:gd name="connsiteX10" fmla="*/ 0 w 649637"/>
                  <a:gd name="connsiteY10" fmla="*/ 248139 h 649637"/>
                  <a:gd name="connsiteX0" fmla="*/ 0 w 649637"/>
                  <a:gd name="connsiteY0" fmla="*/ 248139 h 649637"/>
                  <a:gd name="connsiteX1" fmla="*/ 195737 w 649637"/>
                  <a:gd name="connsiteY1" fmla="*/ 158827 h 649637"/>
                  <a:gd name="connsiteX2" fmla="*/ 324819 w 649637"/>
                  <a:gd name="connsiteY2" fmla="*/ 0 h 649637"/>
                  <a:gd name="connsiteX3" fmla="*/ 453901 w 649637"/>
                  <a:gd name="connsiteY3" fmla="*/ 163589 h 649637"/>
                  <a:gd name="connsiteX4" fmla="*/ 649637 w 649637"/>
                  <a:gd name="connsiteY4" fmla="*/ 248139 h 649637"/>
                  <a:gd name="connsiteX5" fmla="*/ 529264 w 649637"/>
                  <a:gd name="connsiteY5" fmla="*/ 440805 h 649637"/>
                  <a:gd name="connsiteX6" fmla="*/ 525568 w 649637"/>
                  <a:gd name="connsiteY6" fmla="*/ 649637 h 649637"/>
                  <a:gd name="connsiteX7" fmla="*/ 324819 w 649637"/>
                  <a:gd name="connsiteY7" fmla="*/ 598673 h 649637"/>
                  <a:gd name="connsiteX8" fmla="*/ 124069 w 649637"/>
                  <a:gd name="connsiteY8" fmla="*/ 649637 h 649637"/>
                  <a:gd name="connsiteX9" fmla="*/ 110848 w 649637"/>
                  <a:gd name="connsiteY9" fmla="*/ 419373 h 649637"/>
                  <a:gd name="connsiteX10" fmla="*/ 0 w 649637"/>
                  <a:gd name="connsiteY10" fmla="*/ 248139 h 649637"/>
                  <a:gd name="connsiteX0" fmla="*/ 0 w 649637"/>
                  <a:gd name="connsiteY0" fmla="*/ 248139 h 649637"/>
                  <a:gd name="connsiteX1" fmla="*/ 195737 w 649637"/>
                  <a:gd name="connsiteY1" fmla="*/ 158827 h 649637"/>
                  <a:gd name="connsiteX2" fmla="*/ 324819 w 649637"/>
                  <a:gd name="connsiteY2" fmla="*/ 0 h 649637"/>
                  <a:gd name="connsiteX3" fmla="*/ 453901 w 649637"/>
                  <a:gd name="connsiteY3" fmla="*/ 163589 h 649637"/>
                  <a:gd name="connsiteX4" fmla="*/ 649637 w 649637"/>
                  <a:gd name="connsiteY4" fmla="*/ 248139 h 649637"/>
                  <a:gd name="connsiteX5" fmla="*/ 529264 w 649637"/>
                  <a:gd name="connsiteY5" fmla="*/ 440805 h 649637"/>
                  <a:gd name="connsiteX6" fmla="*/ 525568 w 649637"/>
                  <a:gd name="connsiteY6" fmla="*/ 649637 h 649637"/>
                  <a:gd name="connsiteX7" fmla="*/ 324819 w 649637"/>
                  <a:gd name="connsiteY7" fmla="*/ 598673 h 649637"/>
                  <a:gd name="connsiteX8" fmla="*/ 124069 w 649637"/>
                  <a:gd name="connsiteY8" fmla="*/ 649637 h 649637"/>
                  <a:gd name="connsiteX9" fmla="*/ 110848 w 649637"/>
                  <a:gd name="connsiteY9" fmla="*/ 419373 h 649637"/>
                  <a:gd name="connsiteX10" fmla="*/ 0 w 649637"/>
                  <a:gd name="connsiteY10" fmla="*/ 248139 h 649637"/>
                  <a:gd name="connsiteX0" fmla="*/ 0 w 649637"/>
                  <a:gd name="connsiteY0" fmla="*/ 248139 h 649637"/>
                  <a:gd name="connsiteX1" fmla="*/ 195737 w 649637"/>
                  <a:gd name="connsiteY1" fmla="*/ 158827 h 649637"/>
                  <a:gd name="connsiteX2" fmla="*/ 324819 w 649637"/>
                  <a:gd name="connsiteY2" fmla="*/ 0 h 649637"/>
                  <a:gd name="connsiteX3" fmla="*/ 453901 w 649637"/>
                  <a:gd name="connsiteY3" fmla="*/ 163589 h 649637"/>
                  <a:gd name="connsiteX4" fmla="*/ 649637 w 649637"/>
                  <a:gd name="connsiteY4" fmla="*/ 248139 h 649637"/>
                  <a:gd name="connsiteX5" fmla="*/ 538789 w 649637"/>
                  <a:gd name="connsiteY5" fmla="*/ 445568 h 649637"/>
                  <a:gd name="connsiteX6" fmla="*/ 525568 w 649637"/>
                  <a:gd name="connsiteY6" fmla="*/ 649637 h 649637"/>
                  <a:gd name="connsiteX7" fmla="*/ 324819 w 649637"/>
                  <a:gd name="connsiteY7" fmla="*/ 598673 h 649637"/>
                  <a:gd name="connsiteX8" fmla="*/ 124069 w 649637"/>
                  <a:gd name="connsiteY8" fmla="*/ 649637 h 649637"/>
                  <a:gd name="connsiteX9" fmla="*/ 110848 w 649637"/>
                  <a:gd name="connsiteY9" fmla="*/ 419373 h 649637"/>
                  <a:gd name="connsiteX10" fmla="*/ 0 w 649637"/>
                  <a:gd name="connsiteY10" fmla="*/ 248139 h 649637"/>
                  <a:gd name="connsiteX0" fmla="*/ 0 w 649637"/>
                  <a:gd name="connsiteY0" fmla="*/ 248139 h 649637"/>
                  <a:gd name="connsiteX1" fmla="*/ 195737 w 649637"/>
                  <a:gd name="connsiteY1" fmla="*/ 158827 h 649637"/>
                  <a:gd name="connsiteX2" fmla="*/ 324819 w 649637"/>
                  <a:gd name="connsiteY2" fmla="*/ 0 h 649637"/>
                  <a:gd name="connsiteX3" fmla="*/ 453901 w 649637"/>
                  <a:gd name="connsiteY3" fmla="*/ 163589 h 649637"/>
                  <a:gd name="connsiteX4" fmla="*/ 649637 w 649637"/>
                  <a:gd name="connsiteY4" fmla="*/ 248139 h 649637"/>
                  <a:gd name="connsiteX5" fmla="*/ 538789 w 649637"/>
                  <a:gd name="connsiteY5" fmla="*/ 445568 h 649637"/>
                  <a:gd name="connsiteX6" fmla="*/ 525568 w 649637"/>
                  <a:gd name="connsiteY6" fmla="*/ 649637 h 649637"/>
                  <a:gd name="connsiteX7" fmla="*/ 324819 w 649637"/>
                  <a:gd name="connsiteY7" fmla="*/ 598673 h 649637"/>
                  <a:gd name="connsiteX8" fmla="*/ 124069 w 649637"/>
                  <a:gd name="connsiteY8" fmla="*/ 649637 h 649637"/>
                  <a:gd name="connsiteX9" fmla="*/ 110848 w 649637"/>
                  <a:gd name="connsiteY9" fmla="*/ 419373 h 649637"/>
                  <a:gd name="connsiteX10" fmla="*/ 0 w 649637"/>
                  <a:gd name="connsiteY10" fmla="*/ 248139 h 649637"/>
                  <a:gd name="connsiteX0" fmla="*/ 0 w 649637"/>
                  <a:gd name="connsiteY0" fmla="*/ 248139 h 649637"/>
                  <a:gd name="connsiteX1" fmla="*/ 195737 w 649637"/>
                  <a:gd name="connsiteY1" fmla="*/ 158827 h 649637"/>
                  <a:gd name="connsiteX2" fmla="*/ 324819 w 649637"/>
                  <a:gd name="connsiteY2" fmla="*/ 0 h 649637"/>
                  <a:gd name="connsiteX3" fmla="*/ 453901 w 649637"/>
                  <a:gd name="connsiteY3" fmla="*/ 163589 h 649637"/>
                  <a:gd name="connsiteX4" fmla="*/ 649637 w 649637"/>
                  <a:gd name="connsiteY4" fmla="*/ 248139 h 649637"/>
                  <a:gd name="connsiteX5" fmla="*/ 538789 w 649637"/>
                  <a:gd name="connsiteY5" fmla="*/ 445568 h 649637"/>
                  <a:gd name="connsiteX6" fmla="*/ 525568 w 649637"/>
                  <a:gd name="connsiteY6" fmla="*/ 649637 h 649637"/>
                  <a:gd name="connsiteX7" fmla="*/ 324819 w 649637"/>
                  <a:gd name="connsiteY7" fmla="*/ 598673 h 649637"/>
                  <a:gd name="connsiteX8" fmla="*/ 124069 w 649637"/>
                  <a:gd name="connsiteY8" fmla="*/ 649637 h 649637"/>
                  <a:gd name="connsiteX9" fmla="*/ 98942 w 649637"/>
                  <a:gd name="connsiteY9" fmla="*/ 426517 h 649637"/>
                  <a:gd name="connsiteX10" fmla="*/ 0 w 649637"/>
                  <a:gd name="connsiteY10" fmla="*/ 248139 h 649637"/>
                  <a:gd name="connsiteX0" fmla="*/ 0 w 649637"/>
                  <a:gd name="connsiteY0" fmla="*/ 248139 h 649637"/>
                  <a:gd name="connsiteX1" fmla="*/ 195737 w 649637"/>
                  <a:gd name="connsiteY1" fmla="*/ 158827 h 649637"/>
                  <a:gd name="connsiteX2" fmla="*/ 324819 w 649637"/>
                  <a:gd name="connsiteY2" fmla="*/ 0 h 649637"/>
                  <a:gd name="connsiteX3" fmla="*/ 453901 w 649637"/>
                  <a:gd name="connsiteY3" fmla="*/ 163589 h 649637"/>
                  <a:gd name="connsiteX4" fmla="*/ 649637 w 649637"/>
                  <a:gd name="connsiteY4" fmla="*/ 248139 h 649637"/>
                  <a:gd name="connsiteX5" fmla="*/ 538789 w 649637"/>
                  <a:gd name="connsiteY5" fmla="*/ 445568 h 649637"/>
                  <a:gd name="connsiteX6" fmla="*/ 525568 w 649637"/>
                  <a:gd name="connsiteY6" fmla="*/ 649637 h 649637"/>
                  <a:gd name="connsiteX7" fmla="*/ 327201 w 649637"/>
                  <a:gd name="connsiteY7" fmla="*/ 610579 h 649637"/>
                  <a:gd name="connsiteX8" fmla="*/ 124069 w 649637"/>
                  <a:gd name="connsiteY8" fmla="*/ 649637 h 649637"/>
                  <a:gd name="connsiteX9" fmla="*/ 98942 w 649637"/>
                  <a:gd name="connsiteY9" fmla="*/ 426517 h 649637"/>
                  <a:gd name="connsiteX10" fmla="*/ 0 w 649637"/>
                  <a:gd name="connsiteY10" fmla="*/ 248139 h 649637"/>
                  <a:gd name="connsiteX0" fmla="*/ 0 w 649637"/>
                  <a:gd name="connsiteY0" fmla="*/ 248139 h 649637"/>
                  <a:gd name="connsiteX1" fmla="*/ 190701 w 649637"/>
                  <a:gd name="connsiteY1" fmla="*/ 151604 h 649637"/>
                  <a:gd name="connsiteX2" fmla="*/ 324819 w 649637"/>
                  <a:gd name="connsiteY2" fmla="*/ 0 h 649637"/>
                  <a:gd name="connsiteX3" fmla="*/ 453901 w 649637"/>
                  <a:gd name="connsiteY3" fmla="*/ 163589 h 649637"/>
                  <a:gd name="connsiteX4" fmla="*/ 649637 w 649637"/>
                  <a:gd name="connsiteY4" fmla="*/ 248139 h 649637"/>
                  <a:gd name="connsiteX5" fmla="*/ 538789 w 649637"/>
                  <a:gd name="connsiteY5" fmla="*/ 445568 h 649637"/>
                  <a:gd name="connsiteX6" fmla="*/ 525568 w 649637"/>
                  <a:gd name="connsiteY6" fmla="*/ 649637 h 649637"/>
                  <a:gd name="connsiteX7" fmla="*/ 327201 w 649637"/>
                  <a:gd name="connsiteY7" fmla="*/ 610579 h 649637"/>
                  <a:gd name="connsiteX8" fmla="*/ 124069 w 649637"/>
                  <a:gd name="connsiteY8" fmla="*/ 649637 h 649637"/>
                  <a:gd name="connsiteX9" fmla="*/ 98942 w 649637"/>
                  <a:gd name="connsiteY9" fmla="*/ 426517 h 649637"/>
                  <a:gd name="connsiteX10" fmla="*/ 0 w 649637"/>
                  <a:gd name="connsiteY10" fmla="*/ 248139 h 649637"/>
                  <a:gd name="connsiteX0" fmla="*/ 0 w 649637"/>
                  <a:gd name="connsiteY0" fmla="*/ 248139 h 649637"/>
                  <a:gd name="connsiteX1" fmla="*/ 190701 w 649637"/>
                  <a:gd name="connsiteY1" fmla="*/ 151604 h 649637"/>
                  <a:gd name="connsiteX2" fmla="*/ 324819 w 649637"/>
                  <a:gd name="connsiteY2" fmla="*/ 0 h 649637"/>
                  <a:gd name="connsiteX3" fmla="*/ 463973 w 649637"/>
                  <a:gd name="connsiteY3" fmla="*/ 161181 h 649637"/>
                  <a:gd name="connsiteX4" fmla="*/ 649637 w 649637"/>
                  <a:gd name="connsiteY4" fmla="*/ 248139 h 649637"/>
                  <a:gd name="connsiteX5" fmla="*/ 538789 w 649637"/>
                  <a:gd name="connsiteY5" fmla="*/ 445568 h 649637"/>
                  <a:gd name="connsiteX6" fmla="*/ 525568 w 649637"/>
                  <a:gd name="connsiteY6" fmla="*/ 649637 h 649637"/>
                  <a:gd name="connsiteX7" fmla="*/ 327201 w 649637"/>
                  <a:gd name="connsiteY7" fmla="*/ 610579 h 649637"/>
                  <a:gd name="connsiteX8" fmla="*/ 124069 w 649637"/>
                  <a:gd name="connsiteY8" fmla="*/ 649637 h 649637"/>
                  <a:gd name="connsiteX9" fmla="*/ 98942 w 649637"/>
                  <a:gd name="connsiteY9" fmla="*/ 426517 h 649637"/>
                  <a:gd name="connsiteX10" fmla="*/ 0 w 649637"/>
                  <a:gd name="connsiteY10" fmla="*/ 248139 h 6496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649637" h="649637">
                    <a:moveTo>
                      <a:pt x="0" y="248139"/>
                    </a:moveTo>
                    <a:cubicBezTo>
                      <a:pt x="67627" y="226306"/>
                      <a:pt x="121480" y="200577"/>
                      <a:pt x="190701" y="151604"/>
                    </a:cubicBezTo>
                    <a:cubicBezTo>
                      <a:pt x="259922" y="102631"/>
                      <a:pt x="284173" y="60880"/>
                      <a:pt x="324819" y="0"/>
                    </a:cubicBezTo>
                    <a:cubicBezTo>
                      <a:pt x="365465" y="60880"/>
                      <a:pt x="392371" y="109826"/>
                      <a:pt x="463973" y="161181"/>
                    </a:cubicBezTo>
                    <a:cubicBezTo>
                      <a:pt x="535575" y="212536"/>
                      <a:pt x="582010" y="226306"/>
                      <a:pt x="649637" y="248139"/>
                    </a:cubicBezTo>
                    <a:cubicBezTo>
                      <a:pt x="607131" y="307598"/>
                      <a:pt x="559865" y="364677"/>
                      <a:pt x="538789" y="445568"/>
                    </a:cubicBezTo>
                    <a:cubicBezTo>
                      <a:pt x="517713" y="526459"/>
                      <a:pt x="524419" y="575264"/>
                      <a:pt x="525568" y="649637"/>
                    </a:cubicBezTo>
                    <a:cubicBezTo>
                      <a:pt x="458652" y="625505"/>
                      <a:pt x="413167" y="610899"/>
                      <a:pt x="327201" y="610579"/>
                    </a:cubicBezTo>
                    <a:cubicBezTo>
                      <a:pt x="241235" y="610259"/>
                      <a:pt x="190986" y="625505"/>
                      <a:pt x="124069" y="649637"/>
                    </a:cubicBezTo>
                    <a:cubicBezTo>
                      <a:pt x="125218" y="575264"/>
                      <a:pt x="124779" y="505027"/>
                      <a:pt x="98942" y="426517"/>
                    </a:cubicBezTo>
                    <a:cubicBezTo>
                      <a:pt x="73105" y="348007"/>
                      <a:pt x="42506" y="307598"/>
                      <a:pt x="0" y="248139"/>
                    </a:cubicBezTo>
                    <a:close/>
                  </a:path>
                </a:pathLst>
              </a:custGeom>
              <a:solidFill>
                <a:srgbClr val="FFC000">
                  <a:lumMod val="20000"/>
                  <a:lumOff val="8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  <p:grpSp>
        <p:nvGrpSpPr>
          <p:cNvPr id="376" name="グループ化 375">
            <a:extLst>
              <a:ext uri="{FF2B5EF4-FFF2-40B4-BE49-F238E27FC236}">
                <a16:creationId xmlns:a16="http://schemas.microsoft.com/office/drawing/2014/main" id="{081C6B95-B486-4A47-9E5E-73EC435BA0F4}"/>
              </a:ext>
            </a:extLst>
          </p:cNvPr>
          <p:cNvGrpSpPr/>
          <p:nvPr/>
        </p:nvGrpSpPr>
        <p:grpSpPr>
          <a:xfrm>
            <a:off x="3671138" y="1540044"/>
            <a:ext cx="2562286" cy="1536699"/>
            <a:chOff x="4893887" y="4454849"/>
            <a:chExt cx="2562286" cy="1536699"/>
          </a:xfrm>
        </p:grpSpPr>
        <p:grpSp>
          <p:nvGrpSpPr>
            <p:cNvPr id="377" name="グループ化 376">
              <a:extLst>
                <a:ext uri="{FF2B5EF4-FFF2-40B4-BE49-F238E27FC236}">
                  <a16:creationId xmlns:a16="http://schemas.microsoft.com/office/drawing/2014/main" id="{CBD49C7A-EC81-469C-BCEF-32EEAE3826E8}"/>
                </a:ext>
              </a:extLst>
            </p:cNvPr>
            <p:cNvGrpSpPr/>
            <p:nvPr/>
          </p:nvGrpSpPr>
          <p:grpSpPr>
            <a:xfrm>
              <a:off x="4893887" y="4454849"/>
              <a:ext cx="2562286" cy="1536699"/>
              <a:chOff x="746064" y="1894185"/>
              <a:chExt cx="2562286" cy="1536699"/>
            </a:xfrm>
          </p:grpSpPr>
          <p:grpSp>
            <p:nvGrpSpPr>
              <p:cNvPr id="402" name="グループ化 401">
                <a:extLst>
                  <a:ext uri="{FF2B5EF4-FFF2-40B4-BE49-F238E27FC236}">
                    <a16:creationId xmlns:a16="http://schemas.microsoft.com/office/drawing/2014/main" id="{EDF7A5B3-45E1-419A-A4F1-EB5BF32EEAAA}"/>
                  </a:ext>
                </a:extLst>
              </p:cNvPr>
              <p:cNvGrpSpPr/>
              <p:nvPr/>
            </p:nvGrpSpPr>
            <p:grpSpPr>
              <a:xfrm>
                <a:off x="757705" y="1911350"/>
                <a:ext cx="2539004" cy="1519534"/>
                <a:chOff x="707366" y="1972965"/>
                <a:chExt cx="2639683" cy="1519534"/>
              </a:xfrm>
              <a:pattFill prst="openDmnd">
                <a:fgClr>
                  <a:srgbClr val="FFC000">
                    <a:lumMod val="60000"/>
                    <a:lumOff val="40000"/>
                  </a:srgbClr>
                </a:fgClr>
                <a:bgClr>
                  <a:srgbClr val="FFC000">
                    <a:lumMod val="75000"/>
                  </a:srgbClr>
                </a:bgClr>
              </a:pattFill>
            </p:grpSpPr>
            <p:sp>
              <p:nvSpPr>
                <p:cNvPr id="405" name="フリーフォーム: 図形 404">
                  <a:extLst>
                    <a:ext uri="{FF2B5EF4-FFF2-40B4-BE49-F238E27FC236}">
                      <a16:creationId xmlns:a16="http://schemas.microsoft.com/office/drawing/2014/main" id="{3D83EC32-0261-4864-B848-321E523B4ABB}"/>
                    </a:ext>
                  </a:extLst>
                </p:cNvPr>
                <p:cNvSpPr/>
                <p:nvPr/>
              </p:nvSpPr>
              <p:spPr>
                <a:xfrm>
                  <a:off x="711954" y="2708274"/>
                  <a:ext cx="2630508" cy="784225"/>
                </a:xfrm>
                <a:custGeom>
                  <a:avLst/>
                  <a:gdLst>
                    <a:gd name="connsiteX0" fmla="*/ 0 w 2630508"/>
                    <a:gd name="connsiteY0" fmla="*/ 0 h 711200"/>
                    <a:gd name="connsiteX1" fmla="*/ 2630508 w 2630508"/>
                    <a:gd name="connsiteY1" fmla="*/ 0 h 711200"/>
                    <a:gd name="connsiteX2" fmla="*/ 2608282 w 2630508"/>
                    <a:gd name="connsiteY2" fmla="*/ 123051 h 711200"/>
                    <a:gd name="connsiteX3" fmla="*/ 1315254 w 2630508"/>
                    <a:gd name="connsiteY3" fmla="*/ 711200 h 711200"/>
                    <a:gd name="connsiteX4" fmla="*/ 22227 w 2630508"/>
                    <a:gd name="connsiteY4" fmla="*/ 123051 h 711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630508" h="711200">
                      <a:moveTo>
                        <a:pt x="0" y="0"/>
                      </a:moveTo>
                      <a:lnTo>
                        <a:pt x="2630508" y="0"/>
                      </a:lnTo>
                      <a:lnTo>
                        <a:pt x="2608282" y="123051"/>
                      </a:lnTo>
                      <a:cubicBezTo>
                        <a:pt x="2485211" y="458707"/>
                        <a:pt x="1953067" y="711200"/>
                        <a:pt x="1315254" y="711200"/>
                      </a:cubicBezTo>
                      <a:cubicBezTo>
                        <a:pt x="677441" y="711200"/>
                        <a:pt x="145297" y="458707"/>
                        <a:pt x="22227" y="123051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06" name="楕円 405">
                  <a:extLst>
                    <a:ext uri="{FF2B5EF4-FFF2-40B4-BE49-F238E27FC236}">
                      <a16:creationId xmlns:a16="http://schemas.microsoft.com/office/drawing/2014/main" id="{D0E0CA6D-272F-4349-BC84-B04CB31F9A5A}"/>
                    </a:ext>
                  </a:extLst>
                </p:cNvPr>
                <p:cNvSpPr/>
                <p:nvPr/>
              </p:nvSpPr>
              <p:spPr>
                <a:xfrm>
                  <a:off x="707366" y="1972965"/>
                  <a:ext cx="2639683" cy="1252835"/>
                </a:xfrm>
                <a:prstGeom prst="ellipse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403" name="楕円 402">
                <a:extLst>
                  <a:ext uri="{FF2B5EF4-FFF2-40B4-BE49-F238E27FC236}">
                    <a16:creationId xmlns:a16="http://schemas.microsoft.com/office/drawing/2014/main" id="{7CF9E868-8F1D-4F32-B484-927805A75214}"/>
                  </a:ext>
                </a:extLst>
              </p:cNvPr>
              <p:cNvSpPr/>
              <p:nvPr/>
            </p:nvSpPr>
            <p:spPr>
              <a:xfrm>
                <a:off x="777814" y="1907381"/>
                <a:ext cx="2498786" cy="1281708"/>
              </a:xfrm>
              <a:prstGeom prst="ellipse">
                <a:avLst/>
              </a:prstGeom>
              <a:gradFill>
                <a:gsLst>
                  <a:gs pos="20000">
                    <a:sysClr val="windowText" lastClr="000000">
                      <a:alpha val="0"/>
                    </a:sysClr>
                  </a:gs>
                  <a:gs pos="100000">
                    <a:sysClr val="windowText" lastClr="000000">
                      <a:alpha val="50000"/>
                    </a:sysClr>
                  </a:gs>
                </a:gsLst>
                <a:lin ang="5400000" scaled="1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04" name="フリーフォーム: 図形 403">
                <a:extLst>
                  <a:ext uri="{FF2B5EF4-FFF2-40B4-BE49-F238E27FC236}">
                    <a16:creationId xmlns:a16="http://schemas.microsoft.com/office/drawing/2014/main" id="{B7534DA0-BB30-4606-9199-EC2EF8B4E981}"/>
                  </a:ext>
                </a:extLst>
              </p:cNvPr>
              <p:cNvSpPr/>
              <p:nvPr/>
            </p:nvSpPr>
            <p:spPr>
              <a:xfrm>
                <a:off x="746064" y="1894185"/>
                <a:ext cx="2562286" cy="1333500"/>
              </a:xfrm>
              <a:custGeom>
                <a:avLst/>
                <a:gdLst>
                  <a:gd name="connsiteX0" fmla="*/ 1281143 w 2562286"/>
                  <a:gd name="connsiteY0" fmla="*/ 44450 h 1333500"/>
                  <a:gd name="connsiteX1" fmla="*/ 61079 w 2562286"/>
                  <a:gd name="connsiteY1" fmla="*/ 654050 h 1333500"/>
                  <a:gd name="connsiteX2" fmla="*/ 1281143 w 2562286"/>
                  <a:gd name="connsiteY2" fmla="*/ 1263650 h 1333500"/>
                  <a:gd name="connsiteX3" fmla="*/ 2501207 w 2562286"/>
                  <a:gd name="connsiteY3" fmla="*/ 654050 h 1333500"/>
                  <a:gd name="connsiteX4" fmla="*/ 1281143 w 2562286"/>
                  <a:gd name="connsiteY4" fmla="*/ 44450 h 1333500"/>
                  <a:gd name="connsiteX5" fmla="*/ 1281143 w 2562286"/>
                  <a:gd name="connsiteY5" fmla="*/ 0 h 1333500"/>
                  <a:gd name="connsiteX6" fmla="*/ 2562286 w 2562286"/>
                  <a:gd name="connsiteY6" fmla="*/ 666750 h 1333500"/>
                  <a:gd name="connsiteX7" fmla="*/ 1281143 w 2562286"/>
                  <a:gd name="connsiteY7" fmla="*/ 1333500 h 1333500"/>
                  <a:gd name="connsiteX8" fmla="*/ 0 w 2562286"/>
                  <a:gd name="connsiteY8" fmla="*/ 666750 h 1333500"/>
                  <a:gd name="connsiteX9" fmla="*/ 1281143 w 2562286"/>
                  <a:gd name="connsiteY9" fmla="*/ 0 h 1333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562286" h="1333500">
                    <a:moveTo>
                      <a:pt x="1281143" y="44450"/>
                    </a:moveTo>
                    <a:cubicBezTo>
                      <a:pt x="607320" y="44450"/>
                      <a:pt x="61079" y="317377"/>
                      <a:pt x="61079" y="654050"/>
                    </a:cubicBezTo>
                    <a:cubicBezTo>
                      <a:pt x="61079" y="990723"/>
                      <a:pt x="607320" y="1263650"/>
                      <a:pt x="1281143" y="1263650"/>
                    </a:cubicBezTo>
                    <a:cubicBezTo>
                      <a:pt x="1954966" y="1263650"/>
                      <a:pt x="2501207" y="990723"/>
                      <a:pt x="2501207" y="654050"/>
                    </a:cubicBezTo>
                    <a:cubicBezTo>
                      <a:pt x="2501207" y="317377"/>
                      <a:pt x="1954966" y="44450"/>
                      <a:pt x="1281143" y="44450"/>
                    </a:cubicBezTo>
                    <a:close/>
                    <a:moveTo>
                      <a:pt x="1281143" y="0"/>
                    </a:moveTo>
                    <a:cubicBezTo>
                      <a:pt x="1988699" y="0"/>
                      <a:pt x="2562286" y="298514"/>
                      <a:pt x="2562286" y="666750"/>
                    </a:cubicBezTo>
                    <a:cubicBezTo>
                      <a:pt x="2562286" y="1034986"/>
                      <a:pt x="1988699" y="1333500"/>
                      <a:pt x="1281143" y="1333500"/>
                    </a:cubicBezTo>
                    <a:cubicBezTo>
                      <a:pt x="573587" y="1333500"/>
                      <a:pt x="0" y="1034986"/>
                      <a:pt x="0" y="666750"/>
                    </a:cubicBezTo>
                    <a:cubicBezTo>
                      <a:pt x="0" y="298514"/>
                      <a:pt x="573587" y="0"/>
                      <a:pt x="1281143" y="0"/>
                    </a:cubicBezTo>
                    <a:close/>
                  </a:path>
                </a:pathLst>
              </a:custGeom>
              <a:pattFill prst="dkUpDiag">
                <a:fgClr>
                  <a:srgbClr val="FFC000">
                    <a:lumMod val="60000"/>
                    <a:lumOff val="40000"/>
                  </a:srgbClr>
                </a:fgClr>
                <a:bgClr>
                  <a:srgbClr val="FFC000">
                    <a:lumMod val="75000"/>
                  </a:srgbClr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378" name="グループ化 377">
              <a:extLst>
                <a:ext uri="{FF2B5EF4-FFF2-40B4-BE49-F238E27FC236}">
                  <a16:creationId xmlns:a16="http://schemas.microsoft.com/office/drawing/2014/main" id="{F5711754-2CA5-41C8-9084-08D301897DD8}"/>
                </a:ext>
              </a:extLst>
            </p:cNvPr>
            <p:cNvGrpSpPr/>
            <p:nvPr/>
          </p:nvGrpSpPr>
          <p:grpSpPr>
            <a:xfrm>
              <a:off x="5949882" y="4461453"/>
              <a:ext cx="678353" cy="644231"/>
              <a:chOff x="1125131" y="1827345"/>
              <a:chExt cx="2622414" cy="2490502"/>
            </a:xfrm>
          </p:grpSpPr>
          <p:sp>
            <p:nvSpPr>
              <p:cNvPr id="399" name="楕円 23">
                <a:extLst>
                  <a:ext uri="{FF2B5EF4-FFF2-40B4-BE49-F238E27FC236}">
                    <a16:creationId xmlns:a16="http://schemas.microsoft.com/office/drawing/2014/main" id="{253989FE-FD2A-40FC-8959-1E24538966CA}"/>
                  </a:ext>
                </a:extLst>
              </p:cNvPr>
              <p:cNvSpPr/>
              <p:nvPr/>
            </p:nvSpPr>
            <p:spPr>
              <a:xfrm rot="900000">
                <a:off x="1125131" y="1841475"/>
                <a:ext cx="2021959" cy="2354510"/>
              </a:xfrm>
              <a:custGeom>
                <a:avLst/>
                <a:gdLst>
                  <a:gd name="connsiteX0" fmla="*/ 0 w 2787650"/>
                  <a:gd name="connsiteY0" fmla="*/ 1261779 h 2523557"/>
                  <a:gd name="connsiteX1" fmla="*/ 1393825 w 2787650"/>
                  <a:gd name="connsiteY1" fmla="*/ 0 h 2523557"/>
                  <a:gd name="connsiteX2" fmla="*/ 2787650 w 2787650"/>
                  <a:gd name="connsiteY2" fmla="*/ 1261779 h 2523557"/>
                  <a:gd name="connsiteX3" fmla="*/ 1393825 w 2787650"/>
                  <a:gd name="connsiteY3" fmla="*/ 2523558 h 2523557"/>
                  <a:gd name="connsiteX4" fmla="*/ 0 w 2787650"/>
                  <a:gd name="connsiteY4" fmla="*/ 1261779 h 2523557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301308"/>
                  <a:gd name="connsiteX1" fmla="*/ 1393825 w 2787650"/>
                  <a:gd name="connsiteY1" fmla="*/ 0 h 2301308"/>
                  <a:gd name="connsiteX2" fmla="*/ 2787650 w 2787650"/>
                  <a:gd name="connsiteY2" fmla="*/ 1261779 h 2301308"/>
                  <a:gd name="connsiteX3" fmla="*/ 1387475 w 2787650"/>
                  <a:gd name="connsiteY3" fmla="*/ 2301308 h 2301308"/>
                  <a:gd name="connsiteX4" fmla="*/ 0 w 2787650"/>
                  <a:gd name="connsiteY4" fmla="*/ 1261779 h 2301308"/>
                  <a:gd name="connsiteX0" fmla="*/ 0 w 2787650"/>
                  <a:gd name="connsiteY0" fmla="*/ 1433229 h 2472758"/>
                  <a:gd name="connsiteX1" fmla="*/ 1400175 w 2787650"/>
                  <a:gd name="connsiteY1" fmla="*/ 0 h 2472758"/>
                  <a:gd name="connsiteX2" fmla="*/ 2787650 w 2787650"/>
                  <a:gd name="connsiteY2" fmla="*/ 1433229 h 2472758"/>
                  <a:gd name="connsiteX3" fmla="*/ 1387475 w 2787650"/>
                  <a:gd name="connsiteY3" fmla="*/ 2472758 h 2472758"/>
                  <a:gd name="connsiteX4" fmla="*/ 0 w 2787650"/>
                  <a:gd name="connsiteY4" fmla="*/ 1433229 h 24727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87650" h="2472758">
                    <a:moveTo>
                      <a:pt x="0" y="1433229"/>
                    </a:moveTo>
                    <a:cubicBezTo>
                      <a:pt x="0" y="736368"/>
                      <a:pt x="630387" y="0"/>
                      <a:pt x="1400175" y="0"/>
                    </a:cubicBezTo>
                    <a:cubicBezTo>
                      <a:pt x="2169963" y="0"/>
                      <a:pt x="2787650" y="736368"/>
                      <a:pt x="2787650" y="1433229"/>
                    </a:cubicBezTo>
                    <a:cubicBezTo>
                      <a:pt x="2787650" y="2130090"/>
                      <a:pt x="2157263" y="2472758"/>
                      <a:pt x="1387475" y="2472758"/>
                    </a:cubicBezTo>
                    <a:cubicBezTo>
                      <a:pt x="617687" y="2472758"/>
                      <a:pt x="0" y="2130090"/>
                      <a:pt x="0" y="1433229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C00000"/>
                  </a:gs>
                  <a:gs pos="59000">
                    <a:srgbClr val="FF0000"/>
                  </a:gs>
                  <a:gs pos="23000">
                    <a:srgbClr val="FFC000"/>
                  </a:gs>
                </a:gsLst>
                <a:path path="circle">
                  <a:fillToRect t="100000" r="100000"/>
                </a:path>
                <a:tileRect l="-100000" b="-100000"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00" name="フリーフォーム: 図形 399">
                <a:extLst>
                  <a:ext uri="{FF2B5EF4-FFF2-40B4-BE49-F238E27FC236}">
                    <a16:creationId xmlns:a16="http://schemas.microsoft.com/office/drawing/2014/main" id="{BE6FF647-65E0-45FB-B104-AF88665D873E}"/>
                  </a:ext>
                </a:extLst>
              </p:cNvPr>
              <p:cNvSpPr/>
              <p:nvPr/>
            </p:nvSpPr>
            <p:spPr>
              <a:xfrm rot="20700000">
                <a:off x="1601590" y="1934968"/>
                <a:ext cx="1296728" cy="2382879"/>
              </a:xfrm>
              <a:custGeom>
                <a:avLst/>
                <a:gdLst>
                  <a:gd name="connsiteX0" fmla="*/ 1280651 w 1296728"/>
                  <a:gd name="connsiteY0" fmla="*/ 32247 h 2382879"/>
                  <a:gd name="connsiteX1" fmla="*/ 1296728 w 1296728"/>
                  <a:gd name="connsiteY1" fmla="*/ 38366 h 2382879"/>
                  <a:gd name="connsiteX2" fmla="*/ 1236695 w 1296728"/>
                  <a:gd name="connsiteY2" fmla="*/ 24682 h 2382879"/>
                  <a:gd name="connsiteX3" fmla="*/ 1128167 w 1296728"/>
                  <a:gd name="connsiteY3" fmla="*/ 16435 h 2382879"/>
                  <a:gd name="connsiteX4" fmla="*/ 61336 w 1296728"/>
                  <a:gd name="connsiteY4" fmla="*/ 1416891 h 2382879"/>
                  <a:gd name="connsiteX5" fmla="*/ 705871 w 1296728"/>
                  <a:gd name="connsiteY5" fmla="*/ 2369693 h 2382879"/>
                  <a:gd name="connsiteX6" fmla="*/ 752392 w 1296728"/>
                  <a:gd name="connsiteY6" fmla="*/ 2382879 h 2382879"/>
                  <a:gd name="connsiteX7" fmla="*/ 741797 w 1296728"/>
                  <a:gd name="connsiteY7" fmla="*/ 2380826 h 2382879"/>
                  <a:gd name="connsiteX8" fmla="*/ 0 w 1296728"/>
                  <a:gd name="connsiteY8" fmla="*/ 1400456 h 2382879"/>
                  <a:gd name="connsiteX9" fmla="*/ 1066831 w 1296728"/>
                  <a:gd name="connsiteY9" fmla="*/ 0 h 2382879"/>
                  <a:gd name="connsiteX10" fmla="*/ 1280651 w 1296728"/>
                  <a:gd name="connsiteY10" fmla="*/ 32247 h 2382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296728" h="2382879">
                    <a:moveTo>
                      <a:pt x="1280651" y="32247"/>
                    </a:moveTo>
                    <a:lnTo>
                      <a:pt x="1296728" y="38366"/>
                    </a:lnTo>
                    <a:lnTo>
                      <a:pt x="1236695" y="24682"/>
                    </a:lnTo>
                    <a:cubicBezTo>
                      <a:pt x="1201030" y="19246"/>
                      <a:pt x="1164824" y="16435"/>
                      <a:pt x="1128167" y="16435"/>
                    </a:cubicBezTo>
                    <a:cubicBezTo>
                      <a:pt x="541645" y="16435"/>
                      <a:pt x="61336" y="735965"/>
                      <a:pt x="61336" y="1416891"/>
                    </a:cubicBezTo>
                    <a:cubicBezTo>
                      <a:pt x="61337" y="1927586"/>
                      <a:pt x="326067" y="2243603"/>
                      <a:pt x="705871" y="2369693"/>
                    </a:cubicBezTo>
                    <a:lnTo>
                      <a:pt x="752392" y="2382879"/>
                    </a:lnTo>
                    <a:lnTo>
                      <a:pt x="741797" y="2380826"/>
                    </a:lnTo>
                    <a:cubicBezTo>
                      <a:pt x="310691" y="2278486"/>
                      <a:pt x="0" y="1953709"/>
                      <a:pt x="0" y="1400456"/>
                    </a:cubicBezTo>
                    <a:cubicBezTo>
                      <a:pt x="0" y="719530"/>
                      <a:pt x="480309" y="0"/>
                      <a:pt x="1066831" y="0"/>
                    </a:cubicBezTo>
                    <a:cubicBezTo>
                      <a:pt x="1140146" y="0"/>
                      <a:pt x="1211650" y="11243"/>
                      <a:pt x="1280651" y="32247"/>
                    </a:cubicBezTo>
                    <a:close/>
                  </a:path>
                </a:pathLst>
              </a:custGeom>
              <a:solidFill>
                <a:sysClr val="windowText" lastClr="000000">
                  <a:alpha val="4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01" name="楕円 23">
                <a:extLst>
                  <a:ext uri="{FF2B5EF4-FFF2-40B4-BE49-F238E27FC236}">
                    <a16:creationId xmlns:a16="http://schemas.microsoft.com/office/drawing/2014/main" id="{BB74C47E-283A-4195-9183-DD20ED10226C}"/>
                  </a:ext>
                </a:extLst>
              </p:cNvPr>
              <p:cNvSpPr/>
              <p:nvPr/>
            </p:nvSpPr>
            <p:spPr>
              <a:xfrm rot="20700000">
                <a:off x="1623560" y="1827345"/>
                <a:ext cx="2123985" cy="2416215"/>
              </a:xfrm>
              <a:custGeom>
                <a:avLst/>
                <a:gdLst>
                  <a:gd name="connsiteX0" fmla="*/ 0 w 2787650"/>
                  <a:gd name="connsiteY0" fmla="*/ 1261779 h 2523557"/>
                  <a:gd name="connsiteX1" fmla="*/ 1393825 w 2787650"/>
                  <a:gd name="connsiteY1" fmla="*/ 0 h 2523557"/>
                  <a:gd name="connsiteX2" fmla="*/ 2787650 w 2787650"/>
                  <a:gd name="connsiteY2" fmla="*/ 1261779 h 2523557"/>
                  <a:gd name="connsiteX3" fmla="*/ 1393825 w 2787650"/>
                  <a:gd name="connsiteY3" fmla="*/ 2523558 h 2523557"/>
                  <a:gd name="connsiteX4" fmla="*/ 0 w 2787650"/>
                  <a:gd name="connsiteY4" fmla="*/ 1261779 h 2523557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301308"/>
                  <a:gd name="connsiteX1" fmla="*/ 1393825 w 2787650"/>
                  <a:gd name="connsiteY1" fmla="*/ 0 h 2301308"/>
                  <a:gd name="connsiteX2" fmla="*/ 2787650 w 2787650"/>
                  <a:gd name="connsiteY2" fmla="*/ 1261779 h 2301308"/>
                  <a:gd name="connsiteX3" fmla="*/ 1387475 w 2787650"/>
                  <a:gd name="connsiteY3" fmla="*/ 2301308 h 2301308"/>
                  <a:gd name="connsiteX4" fmla="*/ 0 w 2787650"/>
                  <a:gd name="connsiteY4" fmla="*/ 1261779 h 2301308"/>
                  <a:gd name="connsiteX0" fmla="*/ 0 w 2787650"/>
                  <a:gd name="connsiteY0" fmla="*/ 1433229 h 2472758"/>
                  <a:gd name="connsiteX1" fmla="*/ 1400175 w 2787650"/>
                  <a:gd name="connsiteY1" fmla="*/ 0 h 2472758"/>
                  <a:gd name="connsiteX2" fmla="*/ 2787650 w 2787650"/>
                  <a:gd name="connsiteY2" fmla="*/ 1433229 h 2472758"/>
                  <a:gd name="connsiteX3" fmla="*/ 1387475 w 2787650"/>
                  <a:gd name="connsiteY3" fmla="*/ 2472758 h 2472758"/>
                  <a:gd name="connsiteX4" fmla="*/ 0 w 2787650"/>
                  <a:gd name="connsiteY4" fmla="*/ 1433229 h 24727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87650" h="2472758">
                    <a:moveTo>
                      <a:pt x="0" y="1433229"/>
                    </a:moveTo>
                    <a:cubicBezTo>
                      <a:pt x="0" y="736368"/>
                      <a:pt x="630387" y="0"/>
                      <a:pt x="1400175" y="0"/>
                    </a:cubicBezTo>
                    <a:cubicBezTo>
                      <a:pt x="2169963" y="0"/>
                      <a:pt x="2787650" y="736368"/>
                      <a:pt x="2787650" y="1433229"/>
                    </a:cubicBezTo>
                    <a:cubicBezTo>
                      <a:pt x="2787650" y="2130090"/>
                      <a:pt x="2157263" y="2472758"/>
                      <a:pt x="1387475" y="2472758"/>
                    </a:cubicBezTo>
                    <a:cubicBezTo>
                      <a:pt x="617687" y="2472758"/>
                      <a:pt x="0" y="2130090"/>
                      <a:pt x="0" y="1433229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C00000"/>
                  </a:gs>
                  <a:gs pos="59000">
                    <a:srgbClr val="FF0000"/>
                  </a:gs>
                  <a:gs pos="23000">
                    <a:srgbClr val="FFC000"/>
                  </a:gs>
                </a:gsLst>
                <a:path path="circle">
                  <a:fillToRect t="100000" r="100000"/>
                </a:path>
                <a:tileRect l="-100000" b="-100000"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379" name="グループ化 378">
              <a:extLst>
                <a:ext uri="{FF2B5EF4-FFF2-40B4-BE49-F238E27FC236}">
                  <a16:creationId xmlns:a16="http://schemas.microsoft.com/office/drawing/2014/main" id="{9AEBA702-4F5D-4463-83CA-51ED1917003B}"/>
                </a:ext>
              </a:extLst>
            </p:cNvPr>
            <p:cNvGrpSpPr/>
            <p:nvPr/>
          </p:nvGrpSpPr>
          <p:grpSpPr>
            <a:xfrm>
              <a:off x="5300138" y="4537493"/>
              <a:ext cx="678353" cy="644231"/>
              <a:chOff x="1125131" y="1827345"/>
              <a:chExt cx="2622414" cy="2490502"/>
            </a:xfrm>
          </p:grpSpPr>
          <p:sp>
            <p:nvSpPr>
              <p:cNvPr id="396" name="楕円 23">
                <a:extLst>
                  <a:ext uri="{FF2B5EF4-FFF2-40B4-BE49-F238E27FC236}">
                    <a16:creationId xmlns:a16="http://schemas.microsoft.com/office/drawing/2014/main" id="{643FBD73-2968-4AFC-93B1-66F477182F80}"/>
                  </a:ext>
                </a:extLst>
              </p:cNvPr>
              <p:cNvSpPr/>
              <p:nvPr/>
            </p:nvSpPr>
            <p:spPr>
              <a:xfrm rot="900000">
                <a:off x="1125131" y="1841475"/>
                <a:ext cx="2021959" cy="2354510"/>
              </a:xfrm>
              <a:custGeom>
                <a:avLst/>
                <a:gdLst>
                  <a:gd name="connsiteX0" fmla="*/ 0 w 2787650"/>
                  <a:gd name="connsiteY0" fmla="*/ 1261779 h 2523557"/>
                  <a:gd name="connsiteX1" fmla="*/ 1393825 w 2787650"/>
                  <a:gd name="connsiteY1" fmla="*/ 0 h 2523557"/>
                  <a:gd name="connsiteX2" fmla="*/ 2787650 w 2787650"/>
                  <a:gd name="connsiteY2" fmla="*/ 1261779 h 2523557"/>
                  <a:gd name="connsiteX3" fmla="*/ 1393825 w 2787650"/>
                  <a:gd name="connsiteY3" fmla="*/ 2523558 h 2523557"/>
                  <a:gd name="connsiteX4" fmla="*/ 0 w 2787650"/>
                  <a:gd name="connsiteY4" fmla="*/ 1261779 h 2523557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301308"/>
                  <a:gd name="connsiteX1" fmla="*/ 1393825 w 2787650"/>
                  <a:gd name="connsiteY1" fmla="*/ 0 h 2301308"/>
                  <a:gd name="connsiteX2" fmla="*/ 2787650 w 2787650"/>
                  <a:gd name="connsiteY2" fmla="*/ 1261779 h 2301308"/>
                  <a:gd name="connsiteX3" fmla="*/ 1387475 w 2787650"/>
                  <a:gd name="connsiteY3" fmla="*/ 2301308 h 2301308"/>
                  <a:gd name="connsiteX4" fmla="*/ 0 w 2787650"/>
                  <a:gd name="connsiteY4" fmla="*/ 1261779 h 2301308"/>
                  <a:gd name="connsiteX0" fmla="*/ 0 w 2787650"/>
                  <a:gd name="connsiteY0" fmla="*/ 1433229 h 2472758"/>
                  <a:gd name="connsiteX1" fmla="*/ 1400175 w 2787650"/>
                  <a:gd name="connsiteY1" fmla="*/ 0 h 2472758"/>
                  <a:gd name="connsiteX2" fmla="*/ 2787650 w 2787650"/>
                  <a:gd name="connsiteY2" fmla="*/ 1433229 h 2472758"/>
                  <a:gd name="connsiteX3" fmla="*/ 1387475 w 2787650"/>
                  <a:gd name="connsiteY3" fmla="*/ 2472758 h 2472758"/>
                  <a:gd name="connsiteX4" fmla="*/ 0 w 2787650"/>
                  <a:gd name="connsiteY4" fmla="*/ 1433229 h 24727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87650" h="2472758">
                    <a:moveTo>
                      <a:pt x="0" y="1433229"/>
                    </a:moveTo>
                    <a:cubicBezTo>
                      <a:pt x="0" y="736368"/>
                      <a:pt x="630387" y="0"/>
                      <a:pt x="1400175" y="0"/>
                    </a:cubicBezTo>
                    <a:cubicBezTo>
                      <a:pt x="2169963" y="0"/>
                      <a:pt x="2787650" y="736368"/>
                      <a:pt x="2787650" y="1433229"/>
                    </a:cubicBezTo>
                    <a:cubicBezTo>
                      <a:pt x="2787650" y="2130090"/>
                      <a:pt x="2157263" y="2472758"/>
                      <a:pt x="1387475" y="2472758"/>
                    </a:cubicBezTo>
                    <a:cubicBezTo>
                      <a:pt x="617687" y="2472758"/>
                      <a:pt x="0" y="2130090"/>
                      <a:pt x="0" y="1433229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C00000"/>
                  </a:gs>
                  <a:gs pos="59000">
                    <a:srgbClr val="FF0000"/>
                  </a:gs>
                  <a:gs pos="23000">
                    <a:srgbClr val="FFC000"/>
                  </a:gs>
                </a:gsLst>
                <a:path path="circle">
                  <a:fillToRect t="100000" r="100000"/>
                </a:path>
                <a:tileRect l="-100000" b="-100000"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97" name="フリーフォーム: 図形 396">
                <a:extLst>
                  <a:ext uri="{FF2B5EF4-FFF2-40B4-BE49-F238E27FC236}">
                    <a16:creationId xmlns:a16="http://schemas.microsoft.com/office/drawing/2014/main" id="{080F2AD1-260B-479D-BC0D-3095354F4508}"/>
                  </a:ext>
                </a:extLst>
              </p:cNvPr>
              <p:cNvSpPr/>
              <p:nvPr/>
            </p:nvSpPr>
            <p:spPr>
              <a:xfrm rot="20700000">
                <a:off x="1601590" y="1934968"/>
                <a:ext cx="1296728" cy="2382879"/>
              </a:xfrm>
              <a:custGeom>
                <a:avLst/>
                <a:gdLst>
                  <a:gd name="connsiteX0" fmla="*/ 1280651 w 1296728"/>
                  <a:gd name="connsiteY0" fmla="*/ 32247 h 2382879"/>
                  <a:gd name="connsiteX1" fmla="*/ 1296728 w 1296728"/>
                  <a:gd name="connsiteY1" fmla="*/ 38366 h 2382879"/>
                  <a:gd name="connsiteX2" fmla="*/ 1236695 w 1296728"/>
                  <a:gd name="connsiteY2" fmla="*/ 24682 h 2382879"/>
                  <a:gd name="connsiteX3" fmla="*/ 1128167 w 1296728"/>
                  <a:gd name="connsiteY3" fmla="*/ 16435 h 2382879"/>
                  <a:gd name="connsiteX4" fmla="*/ 61336 w 1296728"/>
                  <a:gd name="connsiteY4" fmla="*/ 1416891 h 2382879"/>
                  <a:gd name="connsiteX5" fmla="*/ 705871 w 1296728"/>
                  <a:gd name="connsiteY5" fmla="*/ 2369693 h 2382879"/>
                  <a:gd name="connsiteX6" fmla="*/ 752392 w 1296728"/>
                  <a:gd name="connsiteY6" fmla="*/ 2382879 h 2382879"/>
                  <a:gd name="connsiteX7" fmla="*/ 741797 w 1296728"/>
                  <a:gd name="connsiteY7" fmla="*/ 2380826 h 2382879"/>
                  <a:gd name="connsiteX8" fmla="*/ 0 w 1296728"/>
                  <a:gd name="connsiteY8" fmla="*/ 1400456 h 2382879"/>
                  <a:gd name="connsiteX9" fmla="*/ 1066831 w 1296728"/>
                  <a:gd name="connsiteY9" fmla="*/ 0 h 2382879"/>
                  <a:gd name="connsiteX10" fmla="*/ 1280651 w 1296728"/>
                  <a:gd name="connsiteY10" fmla="*/ 32247 h 2382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296728" h="2382879">
                    <a:moveTo>
                      <a:pt x="1280651" y="32247"/>
                    </a:moveTo>
                    <a:lnTo>
                      <a:pt x="1296728" y="38366"/>
                    </a:lnTo>
                    <a:lnTo>
                      <a:pt x="1236695" y="24682"/>
                    </a:lnTo>
                    <a:cubicBezTo>
                      <a:pt x="1201030" y="19246"/>
                      <a:pt x="1164824" y="16435"/>
                      <a:pt x="1128167" y="16435"/>
                    </a:cubicBezTo>
                    <a:cubicBezTo>
                      <a:pt x="541645" y="16435"/>
                      <a:pt x="61336" y="735965"/>
                      <a:pt x="61336" y="1416891"/>
                    </a:cubicBezTo>
                    <a:cubicBezTo>
                      <a:pt x="61337" y="1927586"/>
                      <a:pt x="326067" y="2243603"/>
                      <a:pt x="705871" y="2369693"/>
                    </a:cubicBezTo>
                    <a:lnTo>
                      <a:pt x="752392" y="2382879"/>
                    </a:lnTo>
                    <a:lnTo>
                      <a:pt x="741797" y="2380826"/>
                    </a:lnTo>
                    <a:cubicBezTo>
                      <a:pt x="310691" y="2278486"/>
                      <a:pt x="0" y="1953709"/>
                      <a:pt x="0" y="1400456"/>
                    </a:cubicBezTo>
                    <a:cubicBezTo>
                      <a:pt x="0" y="719530"/>
                      <a:pt x="480309" y="0"/>
                      <a:pt x="1066831" y="0"/>
                    </a:cubicBezTo>
                    <a:cubicBezTo>
                      <a:pt x="1140146" y="0"/>
                      <a:pt x="1211650" y="11243"/>
                      <a:pt x="1280651" y="32247"/>
                    </a:cubicBezTo>
                    <a:close/>
                  </a:path>
                </a:pathLst>
              </a:custGeom>
              <a:solidFill>
                <a:sysClr val="windowText" lastClr="000000">
                  <a:alpha val="4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98" name="楕円 23">
                <a:extLst>
                  <a:ext uri="{FF2B5EF4-FFF2-40B4-BE49-F238E27FC236}">
                    <a16:creationId xmlns:a16="http://schemas.microsoft.com/office/drawing/2014/main" id="{C6558632-809F-4F35-981B-01F6FECF1390}"/>
                  </a:ext>
                </a:extLst>
              </p:cNvPr>
              <p:cNvSpPr/>
              <p:nvPr/>
            </p:nvSpPr>
            <p:spPr>
              <a:xfrm rot="20700000">
                <a:off x="1623560" y="1827345"/>
                <a:ext cx="2123985" cy="2416215"/>
              </a:xfrm>
              <a:custGeom>
                <a:avLst/>
                <a:gdLst>
                  <a:gd name="connsiteX0" fmla="*/ 0 w 2787650"/>
                  <a:gd name="connsiteY0" fmla="*/ 1261779 h 2523557"/>
                  <a:gd name="connsiteX1" fmla="*/ 1393825 w 2787650"/>
                  <a:gd name="connsiteY1" fmla="*/ 0 h 2523557"/>
                  <a:gd name="connsiteX2" fmla="*/ 2787650 w 2787650"/>
                  <a:gd name="connsiteY2" fmla="*/ 1261779 h 2523557"/>
                  <a:gd name="connsiteX3" fmla="*/ 1393825 w 2787650"/>
                  <a:gd name="connsiteY3" fmla="*/ 2523558 h 2523557"/>
                  <a:gd name="connsiteX4" fmla="*/ 0 w 2787650"/>
                  <a:gd name="connsiteY4" fmla="*/ 1261779 h 2523557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301308"/>
                  <a:gd name="connsiteX1" fmla="*/ 1393825 w 2787650"/>
                  <a:gd name="connsiteY1" fmla="*/ 0 h 2301308"/>
                  <a:gd name="connsiteX2" fmla="*/ 2787650 w 2787650"/>
                  <a:gd name="connsiteY2" fmla="*/ 1261779 h 2301308"/>
                  <a:gd name="connsiteX3" fmla="*/ 1387475 w 2787650"/>
                  <a:gd name="connsiteY3" fmla="*/ 2301308 h 2301308"/>
                  <a:gd name="connsiteX4" fmla="*/ 0 w 2787650"/>
                  <a:gd name="connsiteY4" fmla="*/ 1261779 h 2301308"/>
                  <a:gd name="connsiteX0" fmla="*/ 0 w 2787650"/>
                  <a:gd name="connsiteY0" fmla="*/ 1433229 h 2472758"/>
                  <a:gd name="connsiteX1" fmla="*/ 1400175 w 2787650"/>
                  <a:gd name="connsiteY1" fmla="*/ 0 h 2472758"/>
                  <a:gd name="connsiteX2" fmla="*/ 2787650 w 2787650"/>
                  <a:gd name="connsiteY2" fmla="*/ 1433229 h 2472758"/>
                  <a:gd name="connsiteX3" fmla="*/ 1387475 w 2787650"/>
                  <a:gd name="connsiteY3" fmla="*/ 2472758 h 2472758"/>
                  <a:gd name="connsiteX4" fmla="*/ 0 w 2787650"/>
                  <a:gd name="connsiteY4" fmla="*/ 1433229 h 24727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87650" h="2472758">
                    <a:moveTo>
                      <a:pt x="0" y="1433229"/>
                    </a:moveTo>
                    <a:cubicBezTo>
                      <a:pt x="0" y="736368"/>
                      <a:pt x="630387" y="0"/>
                      <a:pt x="1400175" y="0"/>
                    </a:cubicBezTo>
                    <a:cubicBezTo>
                      <a:pt x="2169963" y="0"/>
                      <a:pt x="2787650" y="736368"/>
                      <a:pt x="2787650" y="1433229"/>
                    </a:cubicBezTo>
                    <a:cubicBezTo>
                      <a:pt x="2787650" y="2130090"/>
                      <a:pt x="2157263" y="2472758"/>
                      <a:pt x="1387475" y="2472758"/>
                    </a:cubicBezTo>
                    <a:cubicBezTo>
                      <a:pt x="617687" y="2472758"/>
                      <a:pt x="0" y="2130090"/>
                      <a:pt x="0" y="1433229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C00000"/>
                  </a:gs>
                  <a:gs pos="59000">
                    <a:srgbClr val="FF0000"/>
                  </a:gs>
                  <a:gs pos="23000">
                    <a:srgbClr val="FFC000"/>
                  </a:gs>
                </a:gsLst>
                <a:path path="circle">
                  <a:fillToRect t="100000" r="100000"/>
                </a:path>
                <a:tileRect l="-100000" b="-100000"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380" name="グループ化 379">
              <a:extLst>
                <a:ext uri="{FF2B5EF4-FFF2-40B4-BE49-F238E27FC236}">
                  <a16:creationId xmlns:a16="http://schemas.microsoft.com/office/drawing/2014/main" id="{94C1961E-22B7-44E1-B4D9-D389068CA912}"/>
                </a:ext>
              </a:extLst>
            </p:cNvPr>
            <p:cNvGrpSpPr/>
            <p:nvPr/>
          </p:nvGrpSpPr>
          <p:grpSpPr>
            <a:xfrm>
              <a:off x="6456078" y="4735900"/>
              <a:ext cx="678353" cy="644231"/>
              <a:chOff x="1125131" y="1827345"/>
              <a:chExt cx="2622414" cy="2490502"/>
            </a:xfrm>
          </p:grpSpPr>
          <p:sp>
            <p:nvSpPr>
              <p:cNvPr id="393" name="楕円 23">
                <a:extLst>
                  <a:ext uri="{FF2B5EF4-FFF2-40B4-BE49-F238E27FC236}">
                    <a16:creationId xmlns:a16="http://schemas.microsoft.com/office/drawing/2014/main" id="{81CAEE1B-3CC8-47C4-8946-2DD9FB7F0AED}"/>
                  </a:ext>
                </a:extLst>
              </p:cNvPr>
              <p:cNvSpPr/>
              <p:nvPr/>
            </p:nvSpPr>
            <p:spPr>
              <a:xfrm rot="900000">
                <a:off x="1125131" y="1841475"/>
                <a:ext cx="2021959" cy="2354510"/>
              </a:xfrm>
              <a:custGeom>
                <a:avLst/>
                <a:gdLst>
                  <a:gd name="connsiteX0" fmla="*/ 0 w 2787650"/>
                  <a:gd name="connsiteY0" fmla="*/ 1261779 h 2523557"/>
                  <a:gd name="connsiteX1" fmla="*/ 1393825 w 2787650"/>
                  <a:gd name="connsiteY1" fmla="*/ 0 h 2523557"/>
                  <a:gd name="connsiteX2" fmla="*/ 2787650 w 2787650"/>
                  <a:gd name="connsiteY2" fmla="*/ 1261779 h 2523557"/>
                  <a:gd name="connsiteX3" fmla="*/ 1393825 w 2787650"/>
                  <a:gd name="connsiteY3" fmla="*/ 2523558 h 2523557"/>
                  <a:gd name="connsiteX4" fmla="*/ 0 w 2787650"/>
                  <a:gd name="connsiteY4" fmla="*/ 1261779 h 2523557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301308"/>
                  <a:gd name="connsiteX1" fmla="*/ 1393825 w 2787650"/>
                  <a:gd name="connsiteY1" fmla="*/ 0 h 2301308"/>
                  <a:gd name="connsiteX2" fmla="*/ 2787650 w 2787650"/>
                  <a:gd name="connsiteY2" fmla="*/ 1261779 h 2301308"/>
                  <a:gd name="connsiteX3" fmla="*/ 1387475 w 2787650"/>
                  <a:gd name="connsiteY3" fmla="*/ 2301308 h 2301308"/>
                  <a:gd name="connsiteX4" fmla="*/ 0 w 2787650"/>
                  <a:gd name="connsiteY4" fmla="*/ 1261779 h 2301308"/>
                  <a:gd name="connsiteX0" fmla="*/ 0 w 2787650"/>
                  <a:gd name="connsiteY0" fmla="*/ 1433229 h 2472758"/>
                  <a:gd name="connsiteX1" fmla="*/ 1400175 w 2787650"/>
                  <a:gd name="connsiteY1" fmla="*/ 0 h 2472758"/>
                  <a:gd name="connsiteX2" fmla="*/ 2787650 w 2787650"/>
                  <a:gd name="connsiteY2" fmla="*/ 1433229 h 2472758"/>
                  <a:gd name="connsiteX3" fmla="*/ 1387475 w 2787650"/>
                  <a:gd name="connsiteY3" fmla="*/ 2472758 h 2472758"/>
                  <a:gd name="connsiteX4" fmla="*/ 0 w 2787650"/>
                  <a:gd name="connsiteY4" fmla="*/ 1433229 h 24727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87650" h="2472758">
                    <a:moveTo>
                      <a:pt x="0" y="1433229"/>
                    </a:moveTo>
                    <a:cubicBezTo>
                      <a:pt x="0" y="736368"/>
                      <a:pt x="630387" y="0"/>
                      <a:pt x="1400175" y="0"/>
                    </a:cubicBezTo>
                    <a:cubicBezTo>
                      <a:pt x="2169963" y="0"/>
                      <a:pt x="2787650" y="736368"/>
                      <a:pt x="2787650" y="1433229"/>
                    </a:cubicBezTo>
                    <a:cubicBezTo>
                      <a:pt x="2787650" y="2130090"/>
                      <a:pt x="2157263" y="2472758"/>
                      <a:pt x="1387475" y="2472758"/>
                    </a:cubicBezTo>
                    <a:cubicBezTo>
                      <a:pt x="617687" y="2472758"/>
                      <a:pt x="0" y="2130090"/>
                      <a:pt x="0" y="1433229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C00000"/>
                  </a:gs>
                  <a:gs pos="59000">
                    <a:srgbClr val="FF0000"/>
                  </a:gs>
                  <a:gs pos="23000">
                    <a:srgbClr val="FFC000"/>
                  </a:gs>
                </a:gsLst>
                <a:path path="circle">
                  <a:fillToRect t="100000" r="100000"/>
                </a:path>
                <a:tileRect l="-100000" b="-100000"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94" name="フリーフォーム: 図形 393">
                <a:extLst>
                  <a:ext uri="{FF2B5EF4-FFF2-40B4-BE49-F238E27FC236}">
                    <a16:creationId xmlns:a16="http://schemas.microsoft.com/office/drawing/2014/main" id="{19F4C735-DA2E-4392-B075-638AC9480581}"/>
                  </a:ext>
                </a:extLst>
              </p:cNvPr>
              <p:cNvSpPr/>
              <p:nvPr/>
            </p:nvSpPr>
            <p:spPr>
              <a:xfrm rot="20700000">
                <a:off x="1601590" y="1934968"/>
                <a:ext cx="1296728" cy="2382879"/>
              </a:xfrm>
              <a:custGeom>
                <a:avLst/>
                <a:gdLst>
                  <a:gd name="connsiteX0" fmla="*/ 1280651 w 1296728"/>
                  <a:gd name="connsiteY0" fmla="*/ 32247 h 2382879"/>
                  <a:gd name="connsiteX1" fmla="*/ 1296728 w 1296728"/>
                  <a:gd name="connsiteY1" fmla="*/ 38366 h 2382879"/>
                  <a:gd name="connsiteX2" fmla="*/ 1236695 w 1296728"/>
                  <a:gd name="connsiteY2" fmla="*/ 24682 h 2382879"/>
                  <a:gd name="connsiteX3" fmla="*/ 1128167 w 1296728"/>
                  <a:gd name="connsiteY3" fmla="*/ 16435 h 2382879"/>
                  <a:gd name="connsiteX4" fmla="*/ 61336 w 1296728"/>
                  <a:gd name="connsiteY4" fmla="*/ 1416891 h 2382879"/>
                  <a:gd name="connsiteX5" fmla="*/ 705871 w 1296728"/>
                  <a:gd name="connsiteY5" fmla="*/ 2369693 h 2382879"/>
                  <a:gd name="connsiteX6" fmla="*/ 752392 w 1296728"/>
                  <a:gd name="connsiteY6" fmla="*/ 2382879 h 2382879"/>
                  <a:gd name="connsiteX7" fmla="*/ 741797 w 1296728"/>
                  <a:gd name="connsiteY7" fmla="*/ 2380826 h 2382879"/>
                  <a:gd name="connsiteX8" fmla="*/ 0 w 1296728"/>
                  <a:gd name="connsiteY8" fmla="*/ 1400456 h 2382879"/>
                  <a:gd name="connsiteX9" fmla="*/ 1066831 w 1296728"/>
                  <a:gd name="connsiteY9" fmla="*/ 0 h 2382879"/>
                  <a:gd name="connsiteX10" fmla="*/ 1280651 w 1296728"/>
                  <a:gd name="connsiteY10" fmla="*/ 32247 h 2382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296728" h="2382879">
                    <a:moveTo>
                      <a:pt x="1280651" y="32247"/>
                    </a:moveTo>
                    <a:lnTo>
                      <a:pt x="1296728" y="38366"/>
                    </a:lnTo>
                    <a:lnTo>
                      <a:pt x="1236695" y="24682"/>
                    </a:lnTo>
                    <a:cubicBezTo>
                      <a:pt x="1201030" y="19246"/>
                      <a:pt x="1164824" y="16435"/>
                      <a:pt x="1128167" y="16435"/>
                    </a:cubicBezTo>
                    <a:cubicBezTo>
                      <a:pt x="541645" y="16435"/>
                      <a:pt x="61336" y="735965"/>
                      <a:pt x="61336" y="1416891"/>
                    </a:cubicBezTo>
                    <a:cubicBezTo>
                      <a:pt x="61337" y="1927586"/>
                      <a:pt x="326067" y="2243603"/>
                      <a:pt x="705871" y="2369693"/>
                    </a:cubicBezTo>
                    <a:lnTo>
                      <a:pt x="752392" y="2382879"/>
                    </a:lnTo>
                    <a:lnTo>
                      <a:pt x="741797" y="2380826"/>
                    </a:lnTo>
                    <a:cubicBezTo>
                      <a:pt x="310691" y="2278486"/>
                      <a:pt x="0" y="1953709"/>
                      <a:pt x="0" y="1400456"/>
                    </a:cubicBezTo>
                    <a:cubicBezTo>
                      <a:pt x="0" y="719530"/>
                      <a:pt x="480309" y="0"/>
                      <a:pt x="1066831" y="0"/>
                    </a:cubicBezTo>
                    <a:cubicBezTo>
                      <a:pt x="1140146" y="0"/>
                      <a:pt x="1211650" y="11243"/>
                      <a:pt x="1280651" y="32247"/>
                    </a:cubicBezTo>
                    <a:close/>
                  </a:path>
                </a:pathLst>
              </a:custGeom>
              <a:solidFill>
                <a:sysClr val="windowText" lastClr="000000">
                  <a:alpha val="4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95" name="楕円 23">
                <a:extLst>
                  <a:ext uri="{FF2B5EF4-FFF2-40B4-BE49-F238E27FC236}">
                    <a16:creationId xmlns:a16="http://schemas.microsoft.com/office/drawing/2014/main" id="{86B18149-2767-40D8-B067-B52365CC1513}"/>
                  </a:ext>
                </a:extLst>
              </p:cNvPr>
              <p:cNvSpPr/>
              <p:nvPr/>
            </p:nvSpPr>
            <p:spPr>
              <a:xfrm rot="20700000">
                <a:off x="1623560" y="1827345"/>
                <a:ext cx="2123985" cy="2416215"/>
              </a:xfrm>
              <a:custGeom>
                <a:avLst/>
                <a:gdLst>
                  <a:gd name="connsiteX0" fmla="*/ 0 w 2787650"/>
                  <a:gd name="connsiteY0" fmla="*/ 1261779 h 2523557"/>
                  <a:gd name="connsiteX1" fmla="*/ 1393825 w 2787650"/>
                  <a:gd name="connsiteY1" fmla="*/ 0 h 2523557"/>
                  <a:gd name="connsiteX2" fmla="*/ 2787650 w 2787650"/>
                  <a:gd name="connsiteY2" fmla="*/ 1261779 h 2523557"/>
                  <a:gd name="connsiteX3" fmla="*/ 1393825 w 2787650"/>
                  <a:gd name="connsiteY3" fmla="*/ 2523558 h 2523557"/>
                  <a:gd name="connsiteX4" fmla="*/ 0 w 2787650"/>
                  <a:gd name="connsiteY4" fmla="*/ 1261779 h 2523557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301308"/>
                  <a:gd name="connsiteX1" fmla="*/ 1393825 w 2787650"/>
                  <a:gd name="connsiteY1" fmla="*/ 0 h 2301308"/>
                  <a:gd name="connsiteX2" fmla="*/ 2787650 w 2787650"/>
                  <a:gd name="connsiteY2" fmla="*/ 1261779 h 2301308"/>
                  <a:gd name="connsiteX3" fmla="*/ 1387475 w 2787650"/>
                  <a:gd name="connsiteY3" fmla="*/ 2301308 h 2301308"/>
                  <a:gd name="connsiteX4" fmla="*/ 0 w 2787650"/>
                  <a:gd name="connsiteY4" fmla="*/ 1261779 h 2301308"/>
                  <a:gd name="connsiteX0" fmla="*/ 0 w 2787650"/>
                  <a:gd name="connsiteY0" fmla="*/ 1433229 h 2472758"/>
                  <a:gd name="connsiteX1" fmla="*/ 1400175 w 2787650"/>
                  <a:gd name="connsiteY1" fmla="*/ 0 h 2472758"/>
                  <a:gd name="connsiteX2" fmla="*/ 2787650 w 2787650"/>
                  <a:gd name="connsiteY2" fmla="*/ 1433229 h 2472758"/>
                  <a:gd name="connsiteX3" fmla="*/ 1387475 w 2787650"/>
                  <a:gd name="connsiteY3" fmla="*/ 2472758 h 2472758"/>
                  <a:gd name="connsiteX4" fmla="*/ 0 w 2787650"/>
                  <a:gd name="connsiteY4" fmla="*/ 1433229 h 24727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87650" h="2472758">
                    <a:moveTo>
                      <a:pt x="0" y="1433229"/>
                    </a:moveTo>
                    <a:cubicBezTo>
                      <a:pt x="0" y="736368"/>
                      <a:pt x="630387" y="0"/>
                      <a:pt x="1400175" y="0"/>
                    </a:cubicBezTo>
                    <a:cubicBezTo>
                      <a:pt x="2169963" y="0"/>
                      <a:pt x="2787650" y="736368"/>
                      <a:pt x="2787650" y="1433229"/>
                    </a:cubicBezTo>
                    <a:cubicBezTo>
                      <a:pt x="2787650" y="2130090"/>
                      <a:pt x="2157263" y="2472758"/>
                      <a:pt x="1387475" y="2472758"/>
                    </a:cubicBezTo>
                    <a:cubicBezTo>
                      <a:pt x="617687" y="2472758"/>
                      <a:pt x="0" y="2130090"/>
                      <a:pt x="0" y="1433229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C00000"/>
                  </a:gs>
                  <a:gs pos="59000">
                    <a:srgbClr val="FF0000"/>
                  </a:gs>
                  <a:gs pos="23000">
                    <a:srgbClr val="FFC000"/>
                  </a:gs>
                </a:gsLst>
                <a:path path="circle">
                  <a:fillToRect t="100000" r="100000"/>
                </a:path>
                <a:tileRect l="-100000" b="-100000"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381" name="グループ化 380">
              <a:extLst>
                <a:ext uri="{FF2B5EF4-FFF2-40B4-BE49-F238E27FC236}">
                  <a16:creationId xmlns:a16="http://schemas.microsoft.com/office/drawing/2014/main" id="{D012C52F-8726-43FD-B137-9D743819C7EE}"/>
                </a:ext>
              </a:extLst>
            </p:cNvPr>
            <p:cNvGrpSpPr/>
            <p:nvPr/>
          </p:nvGrpSpPr>
          <p:grpSpPr>
            <a:xfrm>
              <a:off x="5826301" y="4641910"/>
              <a:ext cx="678353" cy="644231"/>
              <a:chOff x="1125131" y="1827345"/>
              <a:chExt cx="2622414" cy="2490502"/>
            </a:xfrm>
          </p:grpSpPr>
          <p:sp>
            <p:nvSpPr>
              <p:cNvPr id="390" name="楕円 23">
                <a:extLst>
                  <a:ext uri="{FF2B5EF4-FFF2-40B4-BE49-F238E27FC236}">
                    <a16:creationId xmlns:a16="http://schemas.microsoft.com/office/drawing/2014/main" id="{4FCBCCE6-8955-4345-8C09-8699C64FA39F}"/>
                  </a:ext>
                </a:extLst>
              </p:cNvPr>
              <p:cNvSpPr/>
              <p:nvPr/>
            </p:nvSpPr>
            <p:spPr>
              <a:xfrm rot="900000">
                <a:off x="1125131" y="1841475"/>
                <a:ext cx="2021959" cy="2354510"/>
              </a:xfrm>
              <a:custGeom>
                <a:avLst/>
                <a:gdLst>
                  <a:gd name="connsiteX0" fmla="*/ 0 w 2787650"/>
                  <a:gd name="connsiteY0" fmla="*/ 1261779 h 2523557"/>
                  <a:gd name="connsiteX1" fmla="*/ 1393825 w 2787650"/>
                  <a:gd name="connsiteY1" fmla="*/ 0 h 2523557"/>
                  <a:gd name="connsiteX2" fmla="*/ 2787650 w 2787650"/>
                  <a:gd name="connsiteY2" fmla="*/ 1261779 h 2523557"/>
                  <a:gd name="connsiteX3" fmla="*/ 1393825 w 2787650"/>
                  <a:gd name="connsiteY3" fmla="*/ 2523558 h 2523557"/>
                  <a:gd name="connsiteX4" fmla="*/ 0 w 2787650"/>
                  <a:gd name="connsiteY4" fmla="*/ 1261779 h 2523557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301308"/>
                  <a:gd name="connsiteX1" fmla="*/ 1393825 w 2787650"/>
                  <a:gd name="connsiteY1" fmla="*/ 0 h 2301308"/>
                  <a:gd name="connsiteX2" fmla="*/ 2787650 w 2787650"/>
                  <a:gd name="connsiteY2" fmla="*/ 1261779 h 2301308"/>
                  <a:gd name="connsiteX3" fmla="*/ 1387475 w 2787650"/>
                  <a:gd name="connsiteY3" fmla="*/ 2301308 h 2301308"/>
                  <a:gd name="connsiteX4" fmla="*/ 0 w 2787650"/>
                  <a:gd name="connsiteY4" fmla="*/ 1261779 h 2301308"/>
                  <a:gd name="connsiteX0" fmla="*/ 0 w 2787650"/>
                  <a:gd name="connsiteY0" fmla="*/ 1433229 h 2472758"/>
                  <a:gd name="connsiteX1" fmla="*/ 1400175 w 2787650"/>
                  <a:gd name="connsiteY1" fmla="*/ 0 h 2472758"/>
                  <a:gd name="connsiteX2" fmla="*/ 2787650 w 2787650"/>
                  <a:gd name="connsiteY2" fmla="*/ 1433229 h 2472758"/>
                  <a:gd name="connsiteX3" fmla="*/ 1387475 w 2787650"/>
                  <a:gd name="connsiteY3" fmla="*/ 2472758 h 2472758"/>
                  <a:gd name="connsiteX4" fmla="*/ 0 w 2787650"/>
                  <a:gd name="connsiteY4" fmla="*/ 1433229 h 24727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87650" h="2472758">
                    <a:moveTo>
                      <a:pt x="0" y="1433229"/>
                    </a:moveTo>
                    <a:cubicBezTo>
                      <a:pt x="0" y="736368"/>
                      <a:pt x="630387" y="0"/>
                      <a:pt x="1400175" y="0"/>
                    </a:cubicBezTo>
                    <a:cubicBezTo>
                      <a:pt x="2169963" y="0"/>
                      <a:pt x="2787650" y="736368"/>
                      <a:pt x="2787650" y="1433229"/>
                    </a:cubicBezTo>
                    <a:cubicBezTo>
                      <a:pt x="2787650" y="2130090"/>
                      <a:pt x="2157263" y="2472758"/>
                      <a:pt x="1387475" y="2472758"/>
                    </a:cubicBezTo>
                    <a:cubicBezTo>
                      <a:pt x="617687" y="2472758"/>
                      <a:pt x="0" y="2130090"/>
                      <a:pt x="0" y="1433229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C00000"/>
                  </a:gs>
                  <a:gs pos="59000">
                    <a:srgbClr val="FF0000"/>
                  </a:gs>
                  <a:gs pos="23000">
                    <a:srgbClr val="FFC000"/>
                  </a:gs>
                </a:gsLst>
                <a:path path="circle">
                  <a:fillToRect t="100000" r="100000"/>
                </a:path>
                <a:tileRect l="-100000" b="-100000"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91" name="フリーフォーム: 図形 390">
                <a:extLst>
                  <a:ext uri="{FF2B5EF4-FFF2-40B4-BE49-F238E27FC236}">
                    <a16:creationId xmlns:a16="http://schemas.microsoft.com/office/drawing/2014/main" id="{786E13FD-1FDC-4B9B-9B80-2C808ABE9760}"/>
                  </a:ext>
                </a:extLst>
              </p:cNvPr>
              <p:cNvSpPr/>
              <p:nvPr/>
            </p:nvSpPr>
            <p:spPr>
              <a:xfrm rot="20700000">
                <a:off x="1601590" y="1934968"/>
                <a:ext cx="1296728" cy="2382879"/>
              </a:xfrm>
              <a:custGeom>
                <a:avLst/>
                <a:gdLst>
                  <a:gd name="connsiteX0" fmla="*/ 1280651 w 1296728"/>
                  <a:gd name="connsiteY0" fmla="*/ 32247 h 2382879"/>
                  <a:gd name="connsiteX1" fmla="*/ 1296728 w 1296728"/>
                  <a:gd name="connsiteY1" fmla="*/ 38366 h 2382879"/>
                  <a:gd name="connsiteX2" fmla="*/ 1236695 w 1296728"/>
                  <a:gd name="connsiteY2" fmla="*/ 24682 h 2382879"/>
                  <a:gd name="connsiteX3" fmla="*/ 1128167 w 1296728"/>
                  <a:gd name="connsiteY3" fmla="*/ 16435 h 2382879"/>
                  <a:gd name="connsiteX4" fmla="*/ 61336 w 1296728"/>
                  <a:gd name="connsiteY4" fmla="*/ 1416891 h 2382879"/>
                  <a:gd name="connsiteX5" fmla="*/ 705871 w 1296728"/>
                  <a:gd name="connsiteY5" fmla="*/ 2369693 h 2382879"/>
                  <a:gd name="connsiteX6" fmla="*/ 752392 w 1296728"/>
                  <a:gd name="connsiteY6" fmla="*/ 2382879 h 2382879"/>
                  <a:gd name="connsiteX7" fmla="*/ 741797 w 1296728"/>
                  <a:gd name="connsiteY7" fmla="*/ 2380826 h 2382879"/>
                  <a:gd name="connsiteX8" fmla="*/ 0 w 1296728"/>
                  <a:gd name="connsiteY8" fmla="*/ 1400456 h 2382879"/>
                  <a:gd name="connsiteX9" fmla="*/ 1066831 w 1296728"/>
                  <a:gd name="connsiteY9" fmla="*/ 0 h 2382879"/>
                  <a:gd name="connsiteX10" fmla="*/ 1280651 w 1296728"/>
                  <a:gd name="connsiteY10" fmla="*/ 32247 h 2382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296728" h="2382879">
                    <a:moveTo>
                      <a:pt x="1280651" y="32247"/>
                    </a:moveTo>
                    <a:lnTo>
                      <a:pt x="1296728" y="38366"/>
                    </a:lnTo>
                    <a:lnTo>
                      <a:pt x="1236695" y="24682"/>
                    </a:lnTo>
                    <a:cubicBezTo>
                      <a:pt x="1201030" y="19246"/>
                      <a:pt x="1164824" y="16435"/>
                      <a:pt x="1128167" y="16435"/>
                    </a:cubicBezTo>
                    <a:cubicBezTo>
                      <a:pt x="541645" y="16435"/>
                      <a:pt x="61336" y="735965"/>
                      <a:pt x="61336" y="1416891"/>
                    </a:cubicBezTo>
                    <a:cubicBezTo>
                      <a:pt x="61337" y="1927586"/>
                      <a:pt x="326067" y="2243603"/>
                      <a:pt x="705871" y="2369693"/>
                    </a:cubicBezTo>
                    <a:lnTo>
                      <a:pt x="752392" y="2382879"/>
                    </a:lnTo>
                    <a:lnTo>
                      <a:pt x="741797" y="2380826"/>
                    </a:lnTo>
                    <a:cubicBezTo>
                      <a:pt x="310691" y="2278486"/>
                      <a:pt x="0" y="1953709"/>
                      <a:pt x="0" y="1400456"/>
                    </a:cubicBezTo>
                    <a:cubicBezTo>
                      <a:pt x="0" y="719530"/>
                      <a:pt x="480309" y="0"/>
                      <a:pt x="1066831" y="0"/>
                    </a:cubicBezTo>
                    <a:cubicBezTo>
                      <a:pt x="1140146" y="0"/>
                      <a:pt x="1211650" y="11243"/>
                      <a:pt x="1280651" y="32247"/>
                    </a:cubicBezTo>
                    <a:close/>
                  </a:path>
                </a:pathLst>
              </a:custGeom>
              <a:solidFill>
                <a:sysClr val="windowText" lastClr="000000">
                  <a:alpha val="4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92" name="楕円 23">
                <a:extLst>
                  <a:ext uri="{FF2B5EF4-FFF2-40B4-BE49-F238E27FC236}">
                    <a16:creationId xmlns:a16="http://schemas.microsoft.com/office/drawing/2014/main" id="{0C71064D-AB7D-429B-89CB-4B38F57F18C8}"/>
                  </a:ext>
                </a:extLst>
              </p:cNvPr>
              <p:cNvSpPr/>
              <p:nvPr/>
            </p:nvSpPr>
            <p:spPr>
              <a:xfrm rot="20700000">
                <a:off x="1623560" y="1827345"/>
                <a:ext cx="2123985" cy="2416215"/>
              </a:xfrm>
              <a:custGeom>
                <a:avLst/>
                <a:gdLst>
                  <a:gd name="connsiteX0" fmla="*/ 0 w 2787650"/>
                  <a:gd name="connsiteY0" fmla="*/ 1261779 h 2523557"/>
                  <a:gd name="connsiteX1" fmla="*/ 1393825 w 2787650"/>
                  <a:gd name="connsiteY1" fmla="*/ 0 h 2523557"/>
                  <a:gd name="connsiteX2" fmla="*/ 2787650 w 2787650"/>
                  <a:gd name="connsiteY2" fmla="*/ 1261779 h 2523557"/>
                  <a:gd name="connsiteX3" fmla="*/ 1393825 w 2787650"/>
                  <a:gd name="connsiteY3" fmla="*/ 2523558 h 2523557"/>
                  <a:gd name="connsiteX4" fmla="*/ 0 w 2787650"/>
                  <a:gd name="connsiteY4" fmla="*/ 1261779 h 2523557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301308"/>
                  <a:gd name="connsiteX1" fmla="*/ 1393825 w 2787650"/>
                  <a:gd name="connsiteY1" fmla="*/ 0 h 2301308"/>
                  <a:gd name="connsiteX2" fmla="*/ 2787650 w 2787650"/>
                  <a:gd name="connsiteY2" fmla="*/ 1261779 h 2301308"/>
                  <a:gd name="connsiteX3" fmla="*/ 1387475 w 2787650"/>
                  <a:gd name="connsiteY3" fmla="*/ 2301308 h 2301308"/>
                  <a:gd name="connsiteX4" fmla="*/ 0 w 2787650"/>
                  <a:gd name="connsiteY4" fmla="*/ 1261779 h 2301308"/>
                  <a:gd name="connsiteX0" fmla="*/ 0 w 2787650"/>
                  <a:gd name="connsiteY0" fmla="*/ 1433229 h 2472758"/>
                  <a:gd name="connsiteX1" fmla="*/ 1400175 w 2787650"/>
                  <a:gd name="connsiteY1" fmla="*/ 0 h 2472758"/>
                  <a:gd name="connsiteX2" fmla="*/ 2787650 w 2787650"/>
                  <a:gd name="connsiteY2" fmla="*/ 1433229 h 2472758"/>
                  <a:gd name="connsiteX3" fmla="*/ 1387475 w 2787650"/>
                  <a:gd name="connsiteY3" fmla="*/ 2472758 h 2472758"/>
                  <a:gd name="connsiteX4" fmla="*/ 0 w 2787650"/>
                  <a:gd name="connsiteY4" fmla="*/ 1433229 h 24727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87650" h="2472758">
                    <a:moveTo>
                      <a:pt x="0" y="1433229"/>
                    </a:moveTo>
                    <a:cubicBezTo>
                      <a:pt x="0" y="736368"/>
                      <a:pt x="630387" y="0"/>
                      <a:pt x="1400175" y="0"/>
                    </a:cubicBezTo>
                    <a:cubicBezTo>
                      <a:pt x="2169963" y="0"/>
                      <a:pt x="2787650" y="736368"/>
                      <a:pt x="2787650" y="1433229"/>
                    </a:cubicBezTo>
                    <a:cubicBezTo>
                      <a:pt x="2787650" y="2130090"/>
                      <a:pt x="2157263" y="2472758"/>
                      <a:pt x="1387475" y="2472758"/>
                    </a:cubicBezTo>
                    <a:cubicBezTo>
                      <a:pt x="617687" y="2472758"/>
                      <a:pt x="0" y="2130090"/>
                      <a:pt x="0" y="1433229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C00000"/>
                  </a:gs>
                  <a:gs pos="59000">
                    <a:srgbClr val="FF0000"/>
                  </a:gs>
                  <a:gs pos="23000">
                    <a:srgbClr val="FFC000"/>
                  </a:gs>
                </a:gsLst>
                <a:path path="circle">
                  <a:fillToRect t="100000" r="100000"/>
                </a:path>
                <a:tileRect l="-100000" b="-100000"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382" name="グループ化 381">
              <a:extLst>
                <a:ext uri="{FF2B5EF4-FFF2-40B4-BE49-F238E27FC236}">
                  <a16:creationId xmlns:a16="http://schemas.microsoft.com/office/drawing/2014/main" id="{DB0AFC38-9088-405C-BA5F-C3CFC165BFF2}"/>
                </a:ext>
              </a:extLst>
            </p:cNvPr>
            <p:cNvGrpSpPr/>
            <p:nvPr/>
          </p:nvGrpSpPr>
          <p:grpSpPr>
            <a:xfrm>
              <a:off x="5334644" y="4925681"/>
              <a:ext cx="678353" cy="644231"/>
              <a:chOff x="1125131" y="1827345"/>
              <a:chExt cx="2622414" cy="2490502"/>
            </a:xfrm>
          </p:grpSpPr>
          <p:sp>
            <p:nvSpPr>
              <p:cNvPr id="387" name="楕円 23">
                <a:extLst>
                  <a:ext uri="{FF2B5EF4-FFF2-40B4-BE49-F238E27FC236}">
                    <a16:creationId xmlns:a16="http://schemas.microsoft.com/office/drawing/2014/main" id="{FC4CFA67-0046-42AF-8713-7CCB8F970CA0}"/>
                  </a:ext>
                </a:extLst>
              </p:cNvPr>
              <p:cNvSpPr/>
              <p:nvPr/>
            </p:nvSpPr>
            <p:spPr>
              <a:xfrm rot="900000">
                <a:off x="1125131" y="1841475"/>
                <a:ext cx="2021959" cy="2354510"/>
              </a:xfrm>
              <a:custGeom>
                <a:avLst/>
                <a:gdLst>
                  <a:gd name="connsiteX0" fmla="*/ 0 w 2787650"/>
                  <a:gd name="connsiteY0" fmla="*/ 1261779 h 2523557"/>
                  <a:gd name="connsiteX1" fmla="*/ 1393825 w 2787650"/>
                  <a:gd name="connsiteY1" fmla="*/ 0 h 2523557"/>
                  <a:gd name="connsiteX2" fmla="*/ 2787650 w 2787650"/>
                  <a:gd name="connsiteY2" fmla="*/ 1261779 h 2523557"/>
                  <a:gd name="connsiteX3" fmla="*/ 1393825 w 2787650"/>
                  <a:gd name="connsiteY3" fmla="*/ 2523558 h 2523557"/>
                  <a:gd name="connsiteX4" fmla="*/ 0 w 2787650"/>
                  <a:gd name="connsiteY4" fmla="*/ 1261779 h 2523557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301308"/>
                  <a:gd name="connsiteX1" fmla="*/ 1393825 w 2787650"/>
                  <a:gd name="connsiteY1" fmla="*/ 0 h 2301308"/>
                  <a:gd name="connsiteX2" fmla="*/ 2787650 w 2787650"/>
                  <a:gd name="connsiteY2" fmla="*/ 1261779 h 2301308"/>
                  <a:gd name="connsiteX3" fmla="*/ 1387475 w 2787650"/>
                  <a:gd name="connsiteY3" fmla="*/ 2301308 h 2301308"/>
                  <a:gd name="connsiteX4" fmla="*/ 0 w 2787650"/>
                  <a:gd name="connsiteY4" fmla="*/ 1261779 h 2301308"/>
                  <a:gd name="connsiteX0" fmla="*/ 0 w 2787650"/>
                  <a:gd name="connsiteY0" fmla="*/ 1433229 h 2472758"/>
                  <a:gd name="connsiteX1" fmla="*/ 1400175 w 2787650"/>
                  <a:gd name="connsiteY1" fmla="*/ 0 h 2472758"/>
                  <a:gd name="connsiteX2" fmla="*/ 2787650 w 2787650"/>
                  <a:gd name="connsiteY2" fmla="*/ 1433229 h 2472758"/>
                  <a:gd name="connsiteX3" fmla="*/ 1387475 w 2787650"/>
                  <a:gd name="connsiteY3" fmla="*/ 2472758 h 2472758"/>
                  <a:gd name="connsiteX4" fmla="*/ 0 w 2787650"/>
                  <a:gd name="connsiteY4" fmla="*/ 1433229 h 24727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87650" h="2472758">
                    <a:moveTo>
                      <a:pt x="0" y="1433229"/>
                    </a:moveTo>
                    <a:cubicBezTo>
                      <a:pt x="0" y="736368"/>
                      <a:pt x="630387" y="0"/>
                      <a:pt x="1400175" y="0"/>
                    </a:cubicBezTo>
                    <a:cubicBezTo>
                      <a:pt x="2169963" y="0"/>
                      <a:pt x="2787650" y="736368"/>
                      <a:pt x="2787650" y="1433229"/>
                    </a:cubicBezTo>
                    <a:cubicBezTo>
                      <a:pt x="2787650" y="2130090"/>
                      <a:pt x="2157263" y="2472758"/>
                      <a:pt x="1387475" y="2472758"/>
                    </a:cubicBezTo>
                    <a:cubicBezTo>
                      <a:pt x="617687" y="2472758"/>
                      <a:pt x="0" y="2130090"/>
                      <a:pt x="0" y="1433229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C00000"/>
                  </a:gs>
                  <a:gs pos="59000">
                    <a:srgbClr val="FF0000"/>
                  </a:gs>
                  <a:gs pos="23000">
                    <a:srgbClr val="FFC000"/>
                  </a:gs>
                </a:gsLst>
                <a:path path="circle">
                  <a:fillToRect t="100000" r="100000"/>
                </a:path>
                <a:tileRect l="-100000" b="-100000"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88" name="フリーフォーム: 図形 387">
                <a:extLst>
                  <a:ext uri="{FF2B5EF4-FFF2-40B4-BE49-F238E27FC236}">
                    <a16:creationId xmlns:a16="http://schemas.microsoft.com/office/drawing/2014/main" id="{AAC6972B-6ABC-46D7-9E50-346EADFC0A0A}"/>
                  </a:ext>
                </a:extLst>
              </p:cNvPr>
              <p:cNvSpPr/>
              <p:nvPr/>
            </p:nvSpPr>
            <p:spPr>
              <a:xfrm rot="20700000">
                <a:off x="1601590" y="1934968"/>
                <a:ext cx="1296728" cy="2382879"/>
              </a:xfrm>
              <a:custGeom>
                <a:avLst/>
                <a:gdLst>
                  <a:gd name="connsiteX0" fmla="*/ 1280651 w 1296728"/>
                  <a:gd name="connsiteY0" fmla="*/ 32247 h 2382879"/>
                  <a:gd name="connsiteX1" fmla="*/ 1296728 w 1296728"/>
                  <a:gd name="connsiteY1" fmla="*/ 38366 h 2382879"/>
                  <a:gd name="connsiteX2" fmla="*/ 1236695 w 1296728"/>
                  <a:gd name="connsiteY2" fmla="*/ 24682 h 2382879"/>
                  <a:gd name="connsiteX3" fmla="*/ 1128167 w 1296728"/>
                  <a:gd name="connsiteY3" fmla="*/ 16435 h 2382879"/>
                  <a:gd name="connsiteX4" fmla="*/ 61336 w 1296728"/>
                  <a:gd name="connsiteY4" fmla="*/ 1416891 h 2382879"/>
                  <a:gd name="connsiteX5" fmla="*/ 705871 w 1296728"/>
                  <a:gd name="connsiteY5" fmla="*/ 2369693 h 2382879"/>
                  <a:gd name="connsiteX6" fmla="*/ 752392 w 1296728"/>
                  <a:gd name="connsiteY6" fmla="*/ 2382879 h 2382879"/>
                  <a:gd name="connsiteX7" fmla="*/ 741797 w 1296728"/>
                  <a:gd name="connsiteY7" fmla="*/ 2380826 h 2382879"/>
                  <a:gd name="connsiteX8" fmla="*/ 0 w 1296728"/>
                  <a:gd name="connsiteY8" fmla="*/ 1400456 h 2382879"/>
                  <a:gd name="connsiteX9" fmla="*/ 1066831 w 1296728"/>
                  <a:gd name="connsiteY9" fmla="*/ 0 h 2382879"/>
                  <a:gd name="connsiteX10" fmla="*/ 1280651 w 1296728"/>
                  <a:gd name="connsiteY10" fmla="*/ 32247 h 2382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296728" h="2382879">
                    <a:moveTo>
                      <a:pt x="1280651" y="32247"/>
                    </a:moveTo>
                    <a:lnTo>
                      <a:pt x="1296728" y="38366"/>
                    </a:lnTo>
                    <a:lnTo>
                      <a:pt x="1236695" y="24682"/>
                    </a:lnTo>
                    <a:cubicBezTo>
                      <a:pt x="1201030" y="19246"/>
                      <a:pt x="1164824" y="16435"/>
                      <a:pt x="1128167" y="16435"/>
                    </a:cubicBezTo>
                    <a:cubicBezTo>
                      <a:pt x="541645" y="16435"/>
                      <a:pt x="61336" y="735965"/>
                      <a:pt x="61336" y="1416891"/>
                    </a:cubicBezTo>
                    <a:cubicBezTo>
                      <a:pt x="61337" y="1927586"/>
                      <a:pt x="326067" y="2243603"/>
                      <a:pt x="705871" y="2369693"/>
                    </a:cubicBezTo>
                    <a:lnTo>
                      <a:pt x="752392" y="2382879"/>
                    </a:lnTo>
                    <a:lnTo>
                      <a:pt x="741797" y="2380826"/>
                    </a:lnTo>
                    <a:cubicBezTo>
                      <a:pt x="310691" y="2278486"/>
                      <a:pt x="0" y="1953709"/>
                      <a:pt x="0" y="1400456"/>
                    </a:cubicBezTo>
                    <a:cubicBezTo>
                      <a:pt x="0" y="719530"/>
                      <a:pt x="480309" y="0"/>
                      <a:pt x="1066831" y="0"/>
                    </a:cubicBezTo>
                    <a:cubicBezTo>
                      <a:pt x="1140146" y="0"/>
                      <a:pt x="1211650" y="11243"/>
                      <a:pt x="1280651" y="32247"/>
                    </a:cubicBezTo>
                    <a:close/>
                  </a:path>
                </a:pathLst>
              </a:custGeom>
              <a:solidFill>
                <a:sysClr val="windowText" lastClr="000000">
                  <a:alpha val="4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89" name="楕円 23">
                <a:extLst>
                  <a:ext uri="{FF2B5EF4-FFF2-40B4-BE49-F238E27FC236}">
                    <a16:creationId xmlns:a16="http://schemas.microsoft.com/office/drawing/2014/main" id="{07D1AF54-7F55-4393-8BA1-CB8F6A205D42}"/>
                  </a:ext>
                </a:extLst>
              </p:cNvPr>
              <p:cNvSpPr/>
              <p:nvPr/>
            </p:nvSpPr>
            <p:spPr>
              <a:xfrm rot="20700000">
                <a:off x="1623560" y="1827345"/>
                <a:ext cx="2123985" cy="2416215"/>
              </a:xfrm>
              <a:custGeom>
                <a:avLst/>
                <a:gdLst>
                  <a:gd name="connsiteX0" fmla="*/ 0 w 2787650"/>
                  <a:gd name="connsiteY0" fmla="*/ 1261779 h 2523557"/>
                  <a:gd name="connsiteX1" fmla="*/ 1393825 w 2787650"/>
                  <a:gd name="connsiteY1" fmla="*/ 0 h 2523557"/>
                  <a:gd name="connsiteX2" fmla="*/ 2787650 w 2787650"/>
                  <a:gd name="connsiteY2" fmla="*/ 1261779 h 2523557"/>
                  <a:gd name="connsiteX3" fmla="*/ 1393825 w 2787650"/>
                  <a:gd name="connsiteY3" fmla="*/ 2523558 h 2523557"/>
                  <a:gd name="connsiteX4" fmla="*/ 0 w 2787650"/>
                  <a:gd name="connsiteY4" fmla="*/ 1261779 h 2523557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301308"/>
                  <a:gd name="connsiteX1" fmla="*/ 1393825 w 2787650"/>
                  <a:gd name="connsiteY1" fmla="*/ 0 h 2301308"/>
                  <a:gd name="connsiteX2" fmla="*/ 2787650 w 2787650"/>
                  <a:gd name="connsiteY2" fmla="*/ 1261779 h 2301308"/>
                  <a:gd name="connsiteX3" fmla="*/ 1387475 w 2787650"/>
                  <a:gd name="connsiteY3" fmla="*/ 2301308 h 2301308"/>
                  <a:gd name="connsiteX4" fmla="*/ 0 w 2787650"/>
                  <a:gd name="connsiteY4" fmla="*/ 1261779 h 2301308"/>
                  <a:gd name="connsiteX0" fmla="*/ 0 w 2787650"/>
                  <a:gd name="connsiteY0" fmla="*/ 1433229 h 2472758"/>
                  <a:gd name="connsiteX1" fmla="*/ 1400175 w 2787650"/>
                  <a:gd name="connsiteY1" fmla="*/ 0 h 2472758"/>
                  <a:gd name="connsiteX2" fmla="*/ 2787650 w 2787650"/>
                  <a:gd name="connsiteY2" fmla="*/ 1433229 h 2472758"/>
                  <a:gd name="connsiteX3" fmla="*/ 1387475 w 2787650"/>
                  <a:gd name="connsiteY3" fmla="*/ 2472758 h 2472758"/>
                  <a:gd name="connsiteX4" fmla="*/ 0 w 2787650"/>
                  <a:gd name="connsiteY4" fmla="*/ 1433229 h 24727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87650" h="2472758">
                    <a:moveTo>
                      <a:pt x="0" y="1433229"/>
                    </a:moveTo>
                    <a:cubicBezTo>
                      <a:pt x="0" y="736368"/>
                      <a:pt x="630387" y="0"/>
                      <a:pt x="1400175" y="0"/>
                    </a:cubicBezTo>
                    <a:cubicBezTo>
                      <a:pt x="2169963" y="0"/>
                      <a:pt x="2787650" y="736368"/>
                      <a:pt x="2787650" y="1433229"/>
                    </a:cubicBezTo>
                    <a:cubicBezTo>
                      <a:pt x="2787650" y="2130090"/>
                      <a:pt x="2157263" y="2472758"/>
                      <a:pt x="1387475" y="2472758"/>
                    </a:cubicBezTo>
                    <a:cubicBezTo>
                      <a:pt x="617687" y="2472758"/>
                      <a:pt x="0" y="2130090"/>
                      <a:pt x="0" y="1433229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C00000"/>
                  </a:gs>
                  <a:gs pos="59000">
                    <a:srgbClr val="FF0000"/>
                  </a:gs>
                  <a:gs pos="23000">
                    <a:srgbClr val="FFC000"/>
                  </a:gs>
                </a:gsLst>
                <a:path path="circle">
                  <a:fillToRect t="100000" r="100000"/>
                </a:path>
                <a:tileRect l="-100000" b="-100000"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383" name="グループ化 382">
              <a:extLst>
                <a:ext uri="{FF2B5EF4-FFF2-40B4-BE49-F238E27FC236}">
                  <a16:creationId xmlns:a16="http://schemas.microsoft.com/office/drawing/2014/main" id="{70256D12-F6AB-45F1-BFC7-FFC8A2334983}"/>
                </a:ext>
              </a:extLst>
            </p:cNvPr>
            <p:cNvGrpSpPr/>
            <p:nvPr/>
          </p:nvGrpSpPr>
          <p:grpSpPr>
            <a:xfrm>
              <a:off x="6085143" y="5046451"/>
              <a:ext cx="678353" cy="644231"/>
              <a:chOff x="1125131" y="1827345"/>
              <a:chExt cx="2622414" cy="2490502"/>
            </a:xfrm>
          </p:grpSpPr>
          <p:sp>
            <p:nvSpPr>
              <p:cNvPr id="384" name="楕円 23">
                <a:extLst>
                  <a:ext uri="{FF2B5EF4-FFF2-40B4-BE49-F238E27FC236}">
                    <a16:creationId xmlns:a16="http://schemas.microsoft.com/office/drawing/2014/main" id="{F46F419B-6F7D-4348-B3AE-0B9636FC1F75}"/>
                  </a:ext>
                </a:extLst>
              </p:cNvPr>
              <p:cNvSpPr/>
              <p:nvPr/>
            </p:nvSpPr>
            <p:spPr>
              <a:xfrm rot="900000">
                <a:off x="1125131" y="1841475"/>
                <a:ext cx="2021959" cy="2354510"/>
              </a:xfrm>
              <a:custGeom>
                <a:avLst/>
                <a:gdLst>
                  <a:gd name="connsiteX0" fmla="*/ 0 w 2787650"/>
                  <a:gd name="connsiteY0" fmla="*/ 1261779 h 2523557"/>
                  <a:gd name="connsiteX1" fmla="*/ 1393825 w 2787650"/>
                  <a:gd name="connsiteY1" fmla="*/ 0 h 2523557"/>
                  <a:gd name="connsiteX2" fmla="*/ 2787650 w 2787650"/>
                  <a:gd name="connsiteY2" fmla="*/ 1261779 h 2523557"/>
                  <a:gd name="connsiteX3" fmla="*/ 1393825 w 2787650"/>
                  <a:gd name="connsiteY3" fmla="*/ 2523558 h 2523557"/>
                  <a:gd name="connsiteX4" fmla="*/ 0 w 2787650"/>
                  <a:gd name="connsiteY4" fmla="*/ 1261779 h 2523557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301308"/>
                  <a:gd name="connsiteX1" fmla="*/ 1393825 w 2787650"/>
                  <a:gd name="connsiteY1" fmla="*/ 0 h 2301308"/>
                  <a:gd name="connsiteX2" fmla="*/ 2787650 w 2787650"/>
                  <a:gd name="connsiteY2" fmla="*/ 1261779 h 2301308"/>
                  <a:gd name="connsiteX3" fmla="*/ 1387475 w 2787650"/>
                  <a:gd name="connsiteY3" fmla="*/ 2301308 h 2301308"/>
                  <a:gd name="connsiteX4" fmla="*/ 0 w 2787650"/>
                  <a:gd name="connsiteY4" fmla="*/ 1261779 h 2301308"/>
                  <a:gd name="connsiteX0" fmla="*/ 0 w 2787650"/>
                  <a:gd name="connsiteY0" fmla="*/ 1433229 h 2472758"/>
                  <a:gd name="connsiteX1" fmla="*/ 1400175 w 2787650"/>
                  <a:gd name="connsiteY1" fmla="*/ 0 h 2472758"/>
                  <a:gd name="connsiteX2" fmla="*/ 2787650 w 2787650"/>
                  <a:gd name="connsiteY2" fmla="*/ 1433229 h 2472758"/>
                  <a:gd name="connsiteX3" fmla="*/ 1387475 w 2787650"/>
                  <a:gd name="connsiteY3" fmla="*/ 2472758 h 2472758"/>
                  <a:gd name="connsiteX4" fmla="*/ 0 w 2787650"/>
                  <a:gd name="connsiteY4" fmla="*/ 1433229 h 24727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87650" h="2472758">
                    <a:moveTo>
                      <a:pt x="0" y="1433229"/>
                    </a:moveTo>
                    <a:cubicBezTo>
                      <a:pt x="0" y="736368"/>
                      <a:pt x="630387" y="0"/>
                      <a:pt x="1400175" y="0"/>
                    </a:cubicBezTo>
                    <a:cubicBezTo>
                      <a:pt x="2169963" y="0"/>
                      <a:pt x="2787650" y="736368"/>
                      <a:pt x="2787650" y="1433229"/>
                    </a:cubicBezTo>
                    <a:cubicBezTo>
                      <a:pt x="2787650" y="2130090"/>
                      <a:pt x="2157263" y="2472758"/>
                      <a:pt x="1387475" y="2472758"/>
                    </a:cubicBezTo>
                    <a:cubicBezTo>
                      <a:pt x="617687" y="2472758"/>
                      <a:pt x="0" y="2130090"/>
                      <a:pt x="0" y="1433229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C00000"/>
                  </a:gs>
                  <a:gs pos="59000">
                    <a:srgbClr val="FF0000"/>
                  </a:gs>
                  <a:gs pos="23000">
                    <a:srgbClr val="FFC000"/>
                  </a:gs>
                </a:gsLst>
                <a:path path="circle">
                  <a:fillToRect t="100000" r="100000"/>
                </a:path>
                <a:tileRect l="-100000" b="-100000"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85" name="フリーフォーム: 図形 384">
                <a:extLst>
                  <a:ext uri="{FF2B5EF4-FFF2-40B4-BE49-F238E27FC236}">
                    <a16:creationId xmlns:a16="http://schemas.microsoft.com/office/drawing/2014/main" id="{585E44E2-22A6-41E9-8A46-02636FDEBB61}"/>
                  </a:ext>
                </a:extLst>
              </p:cNvPr>
              <p:cNvSpPr/>
              <p:nvPr/>
            </p:nvSpPr>
            <p:spPr>
              <a:xfrm rot="20700000">
                <a:off x="1601590" y="1934968"/>
                <a:ext cx="1296728" cy="2382879"/>
              </a:xfrm>
              <a:custGeom>
                <a:avLst/>
                <a:gdLst>
                  <a:gd name="connsiteX0" fmla="*/ 1280651 w 1296728"/>
                  <a:gd name="connsiteY0" fmla="*/ 32247 h 2382879"/>
                  <a:gd name="connsiteX1" fmla="*/ 1296728 w 1296728"/>
                  <a:gd name="connsiteY1" fmla="*/ 38366 h 2382879"/>
                  <a:gd name="connsiteX2" fmla="*/ 1236695 w 1296728"/>
                  <a:gd name="connsiteY2" fmla="*/ 24682 h 2382879"/>
                  <a:gd name="connsiteX3" fmla="*/ 1128167 w 1296728"/>
                  <a:gd name="connsiteY3" fmla="*/ 16435 h 2382879"/>
                  <a:gd name="connsiteX4" fmla="*/ 61336 w 1296728"/>
                  <a:gd name="connsiteY4" fmla="*/ 1416891 h 2382879"/>
                  <a:gd name="connsiteX5" fmla="*/ 705871 w 1296728"/>
                  <a:gd name="connsiteY5" fmla="*/ 2369693 h 2382879"/>
                  <a:gd name="connsiteX6" fmla="*/ 752392 w 1296728"/>
                  <a:gd name="connsiteY6" fmla="*/ 2382879 h 2382879"/>
                  <a:gd name="connsiteX7" fmla="*/ 741797 w 1296728"/>
                  <a:gd name="connsiteY7" fmla="*/ 2380826 h 2382879"/>
                  <a:gd name="connsiteX8" fmla="*/ 0 w 1296728"/>
                  <a:gd name="connsiteY8" fmla="*/ 1400456 h 2382879"/>
                  <a:gd name="connsiteX9" fmla="*/ 1066831 w 1296728"/>
                  <a:gd name="connsiteY9" fmla="*/ 0 h 2382879"/>
                  <a:gd name="connsiteX10" fmla="*/ 1280651 w 1296728"/>
                  <a:gd name="connsiteY10" fmla="*/ 32247 h 2382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296728" h="2382879">
                    <a:moveTo>
                      <a:pt x="1280651" y="32247"/>
                    </a:moveTo>
                    <a:lnTo>
                      <a:pt x="1296728" y="38366"/>
                    </a:lnTo>
                    <a:lnTo>
                      <a:pt x="1236695" y="24682"/>
                    </a:lnTo>
                    <a:cubicBezTo>
                      <a:pt x="1201030" y="19246"/>
                      <a:pt x="1164824" y="16435"/>
                      <a:pt x="1128167" y="16435"/>
                    </a:cubicBezTo>
                    <a:cubicBezTo>
                      <a:pt x="541645" y="16435"/>
                      <a:pt x="61336" y="735965"/>
                      <a:pt x="61336" y="1416891"/>
                    </a:cubicBezTo>
                    <a:cubicBezTo>
                      <a:pt x="61337" y="1927586"/>
                      <a:pt x="326067" y="2243603"/>
                      <a:pt x="705871" y="2369693"/>
                    </a:cubicBezTo>
                    <a:lnTo>
                      <a:pt x="752392" y="2382879"/>
                    </a:lnTo>
                    <a:lnTo>
                      <a:pt x="741797" y="2380826"/>
                    </a:lnTo>
                    <a:cubicBezTo>
                      <a:pt x="310691" y="2278486"/>
                      <a:pt x="0" y="1953709"/>
                      <a:pt x="0" y="1400456"/>
                    </a:cubicBezTo>
                    <a:cubicBezTo>
                      <a:pt x="0" y="719530"/>
                      <a:pt x="480309" y="0"/>
                      <a:pt x="1066831" y="0"/>
                    </a:cubicBezTo>
                    <a:cubicBezTo>
                      <a:pt x="1140146" y="0"/>
                      <a:pt x="1211650" y="11243"/>
                      <a:pt x="1280651" y="32247"/>
                    </a:cubicBezTo>
                    <a:close/>
                  </a:path>
                </a:pathLst>
              </a:custGeom>
              <a:solidFill>
                <a:sysClr val="windowText" lastClr="000000">
                  <a:alpha val="4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86" name="楕円 23">
                <a:extLst>
                  <a:ext uri="{FF2B5EF4-FFF2-40B4-BE49-F238E27FC236}">
                    <a16:creationId xmlns:a16="http://schemas.microsoft.com/office/drawing/2014/main" id="{D910D46F-598A-4884-B386-69D18AB5B5DC}"/>
                  </a:ext>
                </a:extLst>
              </p:cNvPr>
              <p:cNvSpPr/>
              <p:nvPr/>
            </p:nvSpPr>
            <p:spPr>
              <a:xfrm rot="20700000">
                <a:off x="1623560" y="1827345"/>
                <a:ext cx="2123985" cy="2416215"/>
              </a:xfrm>
              <a:custGeom>
                <a:avLst/>
                <a:gdLst>
                  <a:gd name="connsiteX0" fmla="*/ 0 w 2787650"/>
                  <a:gd name="connsiteY0" fmla="*/ 1261779 h 2523557"/>
                  <a:gd name="connsiteX1" fmla="*/ 1393825 w 2787650"/>
                  <a:gd name="connsiteY1" fmla="*/ 0 h 2523557"/>
                  <a:gd name="connsiteX2" fmla="*/ 2787650 w 2787650"/>
                  <a:gd name="connsiteY2" fmla="*/ 1261779 h 2523557"/>
                  <a:gd name="connsiteX3" fmla="*/ 1393825 w 2787650"/>
                  <a:gd name="connsiteY3" fmla="*/ 2523558 h 2523557"/>
                  <a:gd name="connsiteX4" fmla="*/ 0 w 2787650"/>
                  <a:gd name="connsiteY4" fmla="*/ 1261779 h 2523557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301308"/>
                  <a:gd name="connsiteX1" fmla="*/ 1393825 w 2787650"/>
                  <a:gd name="connsiteY1" fmla="*/ 0 h 2301308"/>
                  <a:gd name="connsiteX2" fmla="*/ 2787650 w 2787650"/>
                  <a:gd name="connsiteY2" fmla="*/ 1261779 h 2301308"/>
                  <a:gd name="connsiteX3" fmla="*/ 1387475 w 2787650"/>
                  <a:gd name="connsiteY3" fmla="*/ 2301308 h 2301308"/>
                  <a:gd name="connsiteX4" fmla="*/ 0 w 2787650"/>
                  <a:gd name="connsiteY4" fmla="*/ 1261779 h 2301308"/>
                  <a:gd name="connsiteX0" fmla="*/ 0 w 2787650"/>
                  <a:gd name="connsiteY0" fmla="*/ 1433229 h 2472758"/>
                  <a:gd name="connsiteX1" fmla="*/ 1400175 w 2787650"/>
                  <a:gd name="connsiteY1" fmla="*/ 0 h 2472758"/>
                  <a:gd name="connsiteX2" fmla="*/ 2787650 w 2787650"/>
                  <a:gd name="connsiteY2" fmla="*/ 1433229 h 2472758"/>
                  <a:gd name="connsiteX3" fmla="*/ 1387475 w 2787650"/>
                  <a:gd name="connsiteY3" fmla="*/ 2472758 h 2472758"/>
                  <a:gd name="connsiteX4" fmla="*/ 0 w 2787650"/>
                  <a:gd name="connsiteY4" fmla="*/ 1433229 h 24727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87650" h="2472758">
                    <a:moveTo>
                      <a:pt x="0" y="1433229"/>
                    </a:moveTo>
                    <a:cubicBezTo>
                      <a:pt x="0" y="736368"/>
                      <a:pt x="630387" y="0"/>
                      <a:pt x="1400175" y="0"/>
                    </a:cubicBezTo>
                    <a:cubicBezTo>
                      <a:pt x="2169963" y="0"/>
                      <a:pt x="2787650" y="736368"/>
                      <a:pt x="2787650" y="1433229"/>
                    </a:cubicBezTo>
                    <a:cubicBezTo>
                      <a:pt x="2787650" y="2130090"/>
                      <a:pt x="2157263" y="2472758"/>
                      <a:pt x="1387475" y="2472758"/>
                    </a:cubicBezTo>
                    <a:cubicBezTo>
                      <a:pt x="617687" y="2472758"/>
                      <a:pt x="0" y="2130090"/>
                      <a:pt x="0" y="1433229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C00000"/>
                  </a:gs>
                  <a:gs pos="59000">
                    <a:srgbClr val="FF0000"/>
                  </a:gs>
                  <a:gs pos="23000">
                    <a:srgbClr val="FFC000"/>
                  </a:gs>
                </a:gsLst>
                <a:path path="circle">
                  <a:fillToRect t="100000" r="100000"/>
                </a:path>
                <a:tileRect l="-100000" b="-100000"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  <p:grpSp>
        <p:nvGrpSpPr>
          <p:cNvPr id="407" name="グループ化 406">
            <a:extLst>
              <a:ext uri="{FF2B5EF4-FFF2-40B4-BE49-F238E27FC236}">
                <a16:creationId xmlns:a16="http://schemas.microsoft.com/office/drawing/2014/main" id="{98F46ECD-3E98-49FC-9639-2255ECB74655}"/>
              </a:ext>
            </a:extLst>
          </p:cNvPr>
          <p:cNvGrpSpPr/>
          <p:nvPr/>
        </p:nvGrpSpPr>
        <p:grpSpPr>
          <a:xfrm>
            <a:off x="6628523" y="1409951"/>
            <a:ext cx="2562286" cy="1704816"/>
            <a:chOff x="1789009" y="4653316"/>
            <a:chExt cx="2562286" cy="1704816"/>
          </a:xfrm>
        </p:grpSpPr>
        <p:grpSp>
          <p:nvGrpSpPr>
            <p:cNvPr id="408" name="グループ化 407">
              <a:extLst>
                <a:ext uri="{FF2B5EF4-FFF2-40B4-BE49-F238E27FC236}">
                  <a16:creationId xmlns:a16="http://schemas.microsoft.com/office/drawing/2014/main" id="{C5AB9967-F528-4A5A-89EA-FB37664EE5A7}"/>
                </a:ext>
              </a:extLst>
            </p:cNvPr>
            <p:cNvGrpSpPr/>
            <p:nvPr/>
          </p:nvGrpSpPr>
          <p:grpSpPr>
            <a:xfrm>
              <a:off x="1789009" y="4821433"/>
              <a:ext cx="2562286" cy="1536699"/>
              <a:chOff x="746064" y="1894185"/>
              <a:chExt cx="2562286" cy="1536699"/>
            </a:xfrm>
          </p:grpSpPr>
          <p:grpSp>
            <p:nvGrpSpPr>
              <p:cNvPr id="565" name="グループ化 564">
                <a:extLst>
                  <a:ext uri="{FF2B5EF4-FFF2-40B4-BE49-F238E27FC236}">
                    <a16:creationId xmlns:a16="http://schemas.microsoft.com/office/drawing/2014/main" id="{BB0E94C0-D435-4225-8615-E33FE9D5C1DB}"/>
                  </a:ext>
                </a:extLst>
              </p:cNvPr>
              <p:cNvGrpSpPr/>
              <p:nvPr/>
            </p:nvGrpSpPr>
            <p:grpSpPr>
              <a:xfrm>
                <a:off x="757705" y="1911350"/>
                <a:ext cx="2539004" cy="1519534"/>
                <a:chOff x="707366" y="1972965"/>
                <a:chExt cx="2639683" cy="1519534"/>
              </a:xfrm>
              <a:pattFill prst="openDmnd">
                <a:fgClr>
                  <a:srgbClr val="FFC000">
                    <a:lumMod val="60000"/>
                    <a:lumOff val="40000"/>
                  </a:srgbClr>
                </a:fgClr>
                <a:bgClr>
                  <a:srgbClr val="FFC000">
                    <a:lumMod val="75000"/>
                  </a:srgbClr>
                </a:bgClr>
              </a:pattFill>
            </p:grpSpPr>
            <p:sp>
              <p:nvSpPr>
                <p:cNvPr id="568" name="フリーフォーム: 図形 567">
                  <a:extLst>
                    <a:ext uri="{FF2B5EF4-FFF2-40B4-BE49-F238E27FC236}">
                      <a16:creationId xmlns:a16="http://schemas.microsoft.com/office/drawing/2014/main" id="{CDF39910-2517-4BCA-B1DB-302DD4F4CA6E}"/>
                    </a:ext>
                  </a:extLst>
                </p:cNvPr>
                <p:cNvSpPr/>
                <p:nvPr/>
              </p:nvSpPr>
              <p:spPr>
                <a:xfrm>
                  <a:off x="711954" y="2708274"/>
                  <a:ext cx="2630508" cy="784225"/>
                </a:xfrm>
                <a:custGeom>
                  <a:avLst/>
                  <a:gdLst>
                    <a:gd name="connsiteX0" fmla="*/ 0 w 2630508"/>
                    <a:gd name="connsiteY0" fmla="*/ 0 h 711200"/>
                    <a:gd name="connsiteX1" fmla="*/ 2630508 w 2630508"/>
                    <a:gd name="connsiteY1" fmla="*/ 0 h 711200"/>
                    <a:gd name="connsiteX2" fmla="*/ 2608282 w 2630508"/>
                    <a:gd name="connsiteY2" fmla="*/ 123051 h 711200"/>
                    <a:gd name="connsiteX3" fmla="*/ 1315254 w 2630508"/>
                    <a:gd name="connsiteY3" fmla="*/ 711200 h 711200"/>
                    <a:gd name="connsiteX4" fmla="*/ 22227 w 2630508"/>
                    <a:gd name="connsiteY4" fmla="*/ 123051 h 711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630508" h="711200">
                      <a:moveTo>
                        <a:pt x="0" y="0"/>
                      </a:moveTo>
                      <a:lnTo>
                        <a:pt x="2630508" y="0"/>
                      </a:lnTo>
                      <a:lnTo>
                        <a:pt x="2608282" y="123051"/>
                      </a:lnTo>
                      <a:cubicBezTo>
                        <a:pt x="2485211" y="458707"/>
                        <a:pt x="1953067" y="711200"/>
                        <a:pt x="1315254" y="711200"/>
                      </a:cubicBezTo>
                      <a:cubicBezTo>
                        <a:pt x="677441" y="711200"/>
                        <a:pt x="145297" y="458707"/>
                        <a:pt x="22227" y="123051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69" name="楕円 568">
                  <a:extLst>
                    <a:ext uri="{FF2B5EF4-FFF2-40B4-BE49-F238E27FC236}">
                      <a16:creationId xmlns:a16="http://schemas.microsoft.com/office/drawing/2014/main" id="{C98A76D1-BA9B-42BB-BE26-1DAE6E036CFC}"/>
                    </a:ext>
                  </a:extLst>
                </p:cNvPr>
                <p:cNvSpPr/>
                <p:nvPr/>
              </p:nvSpPr>
              <p:spPr>
                <a:xfrm>
                  <a:off x="707366" y="1972965"/>
                  <a:ext cx="2639683" cy="1252835"/>
                </a:xfrm>
                <a:prstGeom prst="ellipse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566" name="楕円 565">
                <a:extLst>
                  <a:ext uri="{FF2B5EF4-FFF2-40B4-BE49-F238E27FC236}">
                    <a16:creationId xmlns:a16="http://schemas.microsoft.com/office/drawing/2014/main" id="{54872BAD-6B39-466C-8FA2-7E0679FF32CE}"/>
                  </a:ext>
                </a:extLst>
              </p:cNvPr>
              <p:cNvSpPr/>
              <p:nvPr/>
            </p:nvSpPr>
            <p:spPr>
              <a:xfrm>
                <a:off x="777814" y="1907381"/>
                <a:ext cx="2498786" cy="1281708"/>
              </a:xfrm>
              <a:prstGeom prst="ellipse">
                <a:avLst/>
              </a:prstGeom>
              <a:gradFill>
                <a:gsLst>
                  <a:gs pos="20000">
                    <a:sysClr val="windowText" lastClr="000000">
                      <a:alpha val="0"/>
                    </a:sysClr>
                  </a:gs>
                  <a:gs pos="100000">
                    <a:sysClr val="windowText" lastClr="000000">
                      <a:alpha val="50000"/>
                    </a:sysClr>
                  </a:gs>
                </a:gsLst>
                <a:lin ang="5400000" scaled="1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67" name="フリーフォーム: 図形 566">
                <a:extLst>
                  <a:ext uri="{FF2B5EF4-FFF2-40B4-BE49-F238E27FC236}">
                    <a16:creationId xmlns:a16="http://schemas.microsoft.com/office/drawing/2014/main" id="{53A97C67-CC85-40A9-AFA1-0668E94001FB}"/>
                  </a:ext>
                </a:extLst>
              </p:cNvPr>
              <p:cNvSpPr/>
              <p:nvPr/>
            </p:nvSpPr>
            <p:spPr>
              <a:xfrm>
                <a:off x="746064" y="1894185"/>
                <a:ext cx="2562286" cy="1333500"/>
              </a:xfrm>
              <a:custGeom>
                <a:avLst/>
                <a:gdLst>
                  <a:gd name="connsiteX0" fmla="*/ 1281143 w 2562286"/>
                  <a:gd name="connsiteY0" fmla="*/ 44450 h 1333500"/>
                  <a:gd name="connsiteX1" fmla="*/ 61079 w 2562286"/>
                  <a:gd name="connsiteY1" fmla="*/ 654050 h 1333500"/>
                  <a:gd name="connsiteX2" fmla="*/ 1281143 w 2562286"/>
                  <a:gd name="connsiteY2" fmla="*/ 1263650 h 1333500"/>
                  <a:gd name="connsiteX3" fmla="*/ 2501207 w 2562286"/>
                  <a:gd name="connsiteY3" fmla="*/ 654050 h 1333500"/>
                  <a:gd name="connsiteX4" fmla="*/ 1281143 w 2562286"/>
                  <a:gd name="connsiteY4" fmla="*/ 44450 h 1333500"/>
                  <a:gd name="connsiteX5" fmla="*/ 1281143 w 2562286"/>
                  <a:gd name="connsiteY5" fmla="*/ 0 h 1333500"/>
                  <a:gd name="connsiteX6" fmla="*/ 2562286 w 2562286"/>
                  <a:gd name="connsiteY6" fmla="*/ 666750 h 1333500"/>
                  <a:gd name="connsiteX7" fmla="*/ 1281143 w 2562286"/>
                  <a:gd name="connsiteY7" fmla="*/ 1333500 h 1333500"/>
                  <a:gd name="connsiteX8" fmla="*/ 0 w 2562286"/>
                  <a:gd name="connsiteY8" fmla="*/ 666750 h 1333500"/>
                  <a:gd name="connsiteX9" fmla="*/ 1281143 w 2562286"/>
                  <a:gd name="connsiteY9" fmla="*/ 0 h 1333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562286" h="1333500">
                    <a:moveTo>
                      <a:pt x="1281143" y="44450"/>
                    </a:moveTo>
                    <a:cubicBezTo>
                      <a:pt x="607320" y="44450"/>
                      <a:pt x="61079" y="317377"/>
                      <a:pt x="61079" y="654050"/>
                    </a:cubicBezTo>
                    <a:cubicBezTo>
                      <a:pt x="61079" y="990723"/>
                      <a:pt x="607320" y="1263650"/>
                      <a:pt x="1281143" y="1263650"/>
                    </a:cubicBezTo>
                    <a:cubicBezTo>
                      <a:pt x="1954966" y="1263650"/>
                      <a:pt x="2501207" y="990723"/>
                      <a:pt x="2501207" y="654050"/>
                    </a:cubicBezTo>
                    <a:cubicBezTo>
                      <a:pt x="2501207" y="317377"/>
                      <a:pt x="1954966" y="44450"/>
                      <a:pt x="1281143" y="44450"/>
                    </a:cubicBezTo>
                    <a:close/>
                    <a:moveTo>
                      <a:pt x="1281143" y="0"/>
                    </a:moveTo>
                    <a:cubicBezTo>
                      <a:pt x="1988699" y="0"/>
                      <a:pt x="2562286" y="298514"/>
                      <a:pt x="2562286" y="666750"/>
                    </a:cubicBezTo>
                    <a:cubicBezTo>
                      <a:pt x="2562286" y="1034986"/>
                      <a:pt x="1988699" y="1333500"/>
                      <a:pt x="1281143" y="1333500"/>
                    </a:cubicBezTo>
                    <a:cubicBezTo>
                      <a:pt x="573587" y="1333500"/>
                      <a:pt x="0" y="1034986"/>
                      <a:pt x="0" y="666750"/>
                    </a:cubicBezTo>
                    <a:cubicBezTo>
                      <a:pt x="0" y="298514"/>
                      <a:pt x="573587" y="0"/>
                      <a:pt x="1281143" y="0"/>
                    </a:cubicBezTo>
                    <a:close/>
                  </a:path>
                </a:pathLst>
              </a:custGeom>
              <a:pattFill prst="dkUpDiag">
                <a:fgClr>
                  <a:srgbClr val="FFC000">
                    <a:lumMod val="60000"/>
                    <a:lumOff val="40000"/>
                  </a:srgbClr>
                </a:fgClr>
                <a:bgClr>
                  <a:srgbClr val="FFC000">
                    <a:lumMod val="75000"/>
                  </a:srgbClr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409" name="グループ化 408">
              <a:extLst>
                <a:ext uri="{FF2B5EF4-FFF2-40B4-BE49-F238E27FC236}">
                  <a16:creationId xmlns:a16="http://schemas.microsoft.com/office/drawing/2014/main" id="{22A046BE-3003-4DF6-B631-16E5AA0BF364}"/>
                </a:ext>
              </a:extLst>
            </p:cNvPr>
            <p:cNvGrpSpPr/>
            <p:nvPr/>
          </p:nvGrpSpPr>
          <p:grpSpPr>
            <a:xfrm>
              <a:off x="2796498" y="4653316"/>
              <a:ext cx="647727" cy="905794"/>
              <a:chOff x="4953000" y="2357246"/>
              <a:chExt cx="1968818" cy="2753234"/>
            </a:xfrm>
          </p:grpSpPr>
          <p:sp>
            <p:nvSpPr>
              <p:cNvPr id="540" name="フリーフォーム: 図形 539">
                <a:extLst>
                  <a:ext uri="{FF2B5EF4-FFF2-40B4-BE49-F238E27FC236}">
                    <a16:creationId xmlns:a16="http://schemas.microsoft.com/office/drawing/2014/main" id="{E23D766D-D6D2-465D-BBF4-80FAE7635C78}"/>
                  </a:ext>
                </a:extLst>
              </p:cNvPr>
              <p:cNvSpPr/>
              <p:nvPr/>
            </p:nvSpPr>
            <p:spPr>
              <a:xfrm>
                <a:off x="4953000" y="3260770"/>
                <a:ext cx="1968818" cy="1849710"/>
              </a:xfrm>
              <a:custGeom>
                <a:avLst/>
                <a:gdLst>
                  <a:gd name="connsiteX0" fmla="*/ 984409 w 1968818"/>
                  <a:gd name="connsiteY0" fmla="*/ 0 h 2097360"/>
                  <a:gd name="connsiteX1" fmla="*/ 1968818 w 1968818"/>
                  <a:gd name="connsiteY1" fmla="*/ 1048680 h 2097360"/>
                  <a:gd name="connsiteX2" fmla="*/ 984409 w 1968818"/>
                  <a:gd name="connsiteY2" fmla="*/ 2097360 h 2097360"/>
                  <a:gd name="connsiteX3" fmla="*/ 0 w 1968818"/>
                  <a:gd name="connsiteY3" fmla="*/ 1048680 h 2097360"/>
                  <a:gd name="connsiteX4" fmla="*/ 984409 w 1968818"/>
                  <a:gd name="connsiteY4" fmla="*/ 0 h 2097360"/>
                  <a:gd name="connsiteX0" fmla="*/ 984409 w 1968818"/>
                  <a:gd name="connsiteY0" fmla="*/ 0 h 2097360"/>
                  <a:gd name="connsiteX1" fmla="*/ 1968818 w 1968818"/>
                  <a:gd name="connsiteY1" fmla="*/ 1048680 h 2097360"/>
                  <a:gd name="connsiteX2" fmla="*/ 984409 w 1968818"/>
                  <a:gd name="connsiteY2" fmla="*/ 2097360 h 2097360"/>
                  <a:gd name="connsiteX3" fmla="*/ 0 w 1968818"/>
                  <a:gd name="connsiteY3" fmla="*/ 1048680 h 2097360"/>
                  <a:gd name="connsiteX4" fmla="*/ 984409 w 1968818"/>
                  <a:gd name="connsiteY4" fmla="*/ 0 h 2097360"/>
                  <a:gd name="connsiteX0" fmla="*/ 984409 w 1968818"/>
                  <a:gd name="connsiteY0" fmla="*/ 0 h 2097360"/>
                  <a:gd name="connsiteX1" fmla="*/ 1968818 w 1968818"/>
                  <a:gd name="connsiteY1" fmla="*/ 1048680 h 2097360"/>
                  <a:gd name="connsiteX2" fmla="*/ 984409 w 1968818"/>
                  <a:gd name="connsiteY2" fmla="*/ 2097360 h 2097360"/>
                  <a:gd name="connsiteX3" fmla="*/ 0 w 1968818"/>
                  <a:gd name="connsiteY3" fmla="*/ 1048680 h 2097360"/>
                  <a:gd name="connsiteX4" fmla="*/ 984409 w 1968818"/>
                  <a:gd name="connsiteY4" fmla="*/ 0 h 2097360"/>
                  <a:gd name="connsiteX0" fmla="*/ 984409 w 1968818"/>
                  <a:gd name="connsiteY0" fmla="*/ 0 h 2097360"/>
                  <a:gd name="connsiteX1" fmla="*/ 1968818 w 1968818"/>
                  <a:gd name="connsiteY1" fmla="*/ 1048680 h 2097360"/>
                  <a:gd name="connsiteX2" fmla="*/ 984409 w 1968818"/>
                  <a:gd name="connsiteY2" fmla="*/ 2097360 h 2097360"/>
                  <a:gd name="connsiteX3" fmla="*/ 0 w 1968818"/>
                  <a:gd name="connsiteY3" fmla="*/ 1048680 h 2097360"/>
                  <a:gd name="connsiteX4" fmla="*/ 984409 w 1968818"/>
                  <a:gd name="connsiteY4" fmla="*/ 0 h 2097360"/>
                  <a:gd name="connsiteX0" fmla="*/ 984409 w 1968818"/>
                  <a:gd name="connsiteY0" fmla="*/ 0 h 1849710"/>
                  <a:gd name="connsiteX1" fmla="*/ 1968818 w 1968818"/>
                  <a:gd name="connsiteY1" fmla="*/ 1048680 h 1849710"/>
                  <a:gd name="connsiteX2" fmla="*/ 997109 w 1968818"/>
                  <a:gd name="connsiteY2" fmla="*/ 1849710 h 1849710"/>
                  <a:gd name="connsiteX3" fmla="*/ 0 w 1968818"/>
                  <a:gd name="connsiteY3" fmla="*/ 1048680 h 1849710"/>
                  <a:gd name="connsiteX4" fmla="*/ 984409 w 1968818"/>
                  <a:gd name="connsiteY4" fmla="*/ 0 h 1849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68818" h="1849710">
                    <a:moveTo>
                      <a:pt x="984409" y="0"/>
                    </a:moveTo>
                    <a:cubicBezTo>
                      <a:pt x="1528083" y="0"/>
                      <a:pt x="1968818" y="469510"/>
                      <a:pt x="1968818" y="1048680"/>
                    </a:cubicBezTo>
                    <a:cubicBezTo>
                      <a:pt x="1968818" y="1627850"/>
                      <a:pt x="1540783" y="1849710"/>
                      <a:pt x="997109" y="1849710"/>
                    </a:cubicBezTo>
                    <a:cubicBezTo>
                      <a:pt x="453435" y="1849710"/>
                      <a:pt x="0" y="1627850"/>
                      <a:pt x="0" y="1048680"/>
                    </a:cubicBezTo>
                    <a:cubicBezTo>
                      <a:pt x="0" y="469510"/>
                      <a:pt x="440735" y="0"/>
                      <a:pt x="984409" y="0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800000"/>
                  </a:gs>
                  <a:gs pos="0">
                    <a:srgbClr val="800000"/>
                  </a:gs>
                  <a:gs pos="25000">
                    <a:srgbClr val="C00000"/>
                  </a:gs>
                  <a:gs pos="50000">
                    <a:srgbClr val="FF0000"/>
                  </a:gs>
                  <a:gs pos="75000">
                    <a:srgbClr val="C00000"/>
                  </a:gs>
                </a:gsLst>
                <a:lin ang="0" scaled="1"/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41" name="フリーフォーム: 図形 540">
                <a:extLst>
                  <a:ext uri="{FF2B5EF4-FFF2-40B4-BE49-F238E27FC236}">
                    <a16:creationId xmlns:a16="http://schemas.microsoft.com/office/drawing/2014/main" id="{CD34E749-1186-4EF3-B5FC-327EF23A357B}"/>
                  </a:ext>
                </a:extLst>
              </p:cNvPr>
              <p:cNvSpPr/>
              <p:nvPr/>
            </p:nvSpPr>
            <p:spPr>
              <a:xfrm>
                <a:off x="5404163" y="2357246"/>
                <a:ext cx="1044745" cy="1147102"/>
              </a:xfrm>
              <a:custGeom>
                <a:avLst/>
                <a:gdLst>
                  <a:gd name="connsiteX0" fmla="*/ 434196 w 1044745"/>
                  <a:gd name="connsiteY0" fmla="*/ 0 h 1147102"/>
                  <a:gd name="connsiteX1" fmla="*/ 636836 w 1044745"/>
                  <a:gd name="connsiteY1" fmla="*/ 0 h 1147102"/>
                  <a:gd name="connsiteX2" fmla="*/ 617647 w 1044745"/>
                  <a:gd name="connsiteY2" fmla="*/ 202779 h 1147102"/>
                  <a:gd name="connsiteX3" fmla="*/ 957834 w 1044745"/>
                  <a:gd name="connsiteY3" fmla="*/ 995736 h 1147102"/>
                  <a:gd name="connsiteX4" fmla="*/ 987097 w 1044745"/>
                  <a:gd name="connsiteY4" fmla="*/ 1019633 h 1147102"/>
                  <a:gd name="connsiteX5" fmla="*/ 986105 w 1044745"/>
                  <a:gd name="connsiteY5" fmla="*/ 1019887 h 1147102"/>
                  <a:gd name="connsiteX6" fmla="*/ 998335 w 1044745"/>
                  <a:gd name="connsiteY6" fmla="*/ 1028034 h 1147102"/>
                  <a:gd name="connsiteX7" fmla="*/ 1043041 w 1044745"/>
                  <a:gd name="connsiteY7" fmla="*/ 1093324 h 1147102"/>
                  <a:gd name="connsiteX8" fmla="*/ 923300 w 1044745"/>
                  <a:gd name="connsiteY8" fmla="*/ 1067038 h 1147102"/>
                  <a:gd name="connsiteX9" fmla="*/ 903103 w 1044745"/>
                  <a:gd name="connsiteY9" fmla="*/ 1051543 h 1147102"/>
                  <a:gd name="connsiteX10" fmla="*/ 902929 w 1044745"/>
                  <a:gd name="connsiteY10" fmla="*/ 1061526 h 1147102"/>
                  <a:gd name="connsiteX11" fmla="*/ 890594 w 1044745"/>
                  <a:gd name="connsiteY11" fmla="*/ 1080155 h 1147102"/>
                  <a:gd name="connsiteX12" fmla="*/ 840563 w 1044745"/>
                  <a:gd name="connsiteY12" fmla="*/ 1066153 h 1147102"/>
                  <a:gd name="connsiteX13" fmla="*/ 821830 w 1044745"/>
                  <a:gd name="connsiteY13" fmla="*/ 1047600 h 1147102"/>
                  <a:gd name="connsiteX14" fmla="*/ 818825 w 1044745"/>
                  <a:gd name="connsiteY14" fmla="*/ 1048084 h 1147102"/>
                  <a:gd name="connsiteX15" fmla="*/ 818812 w 1044745"/>
                  <a:gd name="connsiteY15" fmla="*/ 1050720 h 1147102"/>
                  <a:gd name="connsiteX16" fmla="*/ 793335 w 1044745"/>
                  <a:gd name="connsiteY16" fmla="*/ 1095998 h 1147102"/>
                  <a:gd name="connsiteX17" fmla="*/ 771441 w 1044745"/>
                  <a:gd name="connsiteY17" fmla="*/ 1091548 h 1147102"/>
                  <a:gd name="connsiteX18" fmla="*/ 752615 w 1044745"/>
                  <a:gd name="connsiteY18" fmla="*/ 1073369 h 1147102"/>
                  <a:gd name="connsiteX19" fmla="*/ 744200 w 1044745"/>
                  <a:gd name="connsiteY19" fmla="*/ 1090542 h 1147102"/>
                  <a:gd name="connsiteX20" fmla="*/ 726661 w 1044745"/>
                  <a:gd name="connsiteY20" fmla="*/ 1102347 h 1147102"/>
                  <a:gd name="connsiteX21" fmla="*/ 684951 w 1044745"/>
                  <a:gd name="connsiteY21" fmla="*/ 1087041 h 1147102"/>
                  <a:gd name="connsiteX22" fmla="*/ 674743 w 1044745"/>
                  <a:gd name="connsiteY22" fmla="*/ 1073311 h 1147102"/>
                  <a:gd name="connsiteX23" fmla="*/ 667148 w 1044745"/>
                  <a:gd name="connsiteY23" fmla="*/ 1099566 h 1147102"/>
                  <a:gd name="connsiteX24" fmla="*/ 644892 w 1044745"/>
                  <a:gd name="connsiteY24" fmla="*/ 1119166 h 1147102"/>
                  <a:gd name="connsiteX25" fmla="*/ 585560 w 1044745"/>
                  <a:gd name="connsiteY25" fmla="*/ 1084238 h 1147102"/>
                  <a:gd name="connsiteX26" fmla="*/ 585380 w 1044745"/>
                  <a:gd name="connsiteY26" fmla="*/ 1083931 h 1147102"/>
                  <a:gd name="connsiteX27" fmla="*/ 581515 w 1044745"/>
                  <a:gd name="connsiteY27" fmla="*/ 1098008 h 1147102"/>
                  <a:gd name="connsiteX28" fmla="*/ 533246 w 1044745"/>
                  <a:gd name="connsiteY28" fmla="*/ 1147102 h 1147102"/>
                  <a:gd name="connsiteX29" fmla="*/ 484976 w 1044745"/>
                  <a:gd name="connsiteY29" fmla="*/ 1098008 h 1147102"/>
                  <a:gd name="connsiteX30" fmla="*/ 481111 w 1044745"/>
                  <a:gd name="connsiteY30" fmla="*/ 1083932 h 1147102"/>
                  <a:gd name="connsiteX31" fmla="*/ 480933 w 1044745"/>
                  <a:gd name="connsiteY31" fmla="*/ 1084238 h 1147102"/>
                  <a:gd name="connsiteX32" fmla="*/ 421601 w 1044745"/>
                  <a:gd name="connsiteY32" fmla="*/ 1119166 h 1147102"/>
                  <a:gd name="connsiteX33" fmla="*/ 399345 w 1044745"/>
                  <a:gd name="connsiteY33" fmla="*/ 1099566 h 1147102"/>
                  <a:gd name="connsiteX34" fmla="*/ 395677 w 1044745"/>
                  <a:gd name="connsiteY34" fmla="*/ 1086884 h 1147102"/>
                  <a:gd name="connsiteX35" fmla="*/ 394373 w 1044745"/>
                  <a:gd name="connsiteY35" fmla="*/ 1088536 h 1147102"/>
                  <a:gd name="connsiteX36" fmla="*/ 346414 w 1044745"/>
                  <a:gd name="connsiteY36" fmla="*/ 1108513 h 1147102"/>
                  <a:gd name="connsiteX37" fmla="*/ 331906 w 1044745"/>
                  <a:gd name="connsiteY37" fmla="*/ 1091522 h 1147102"/>
                  <a:gd name="connsiteX38" fmla="*/ 327704 w 1044745"/>
                  <a:gd name="connsiteY38" fmla="*/ 1061549 h 1147102"/>
                  <a:gd name="connsiteX39" fmla="*/ 323419 w 1044745"/>
                  <a:gd name="connsiteY39" fmla="*/ 1067744 h 1147102"/>
                  <a:gd name="connsiteX40" fmla="*/ 243700 w 1044745"/>
                  <a:gd name="connsiteY40" fmla="*/ 1111148 h 1147102"/>
                  <a:gd name="connsiteX41" fmla="*/ 230811 w 1044745"/>
                  <a:gd name="connsiteY41" fmla="*/ 1060819 h 1147102"/>
                  <a:gd name="connsiteX42" fmla="*/ 232477 w 1044745"/>
                  <a:gd name="connsiteY42" fmla="*/ 1054476 h 1147102"/>
                  <a:gd name="connsiteX43" fmla="*/ 218873 w 1044745"/>
                  <a:gd name="connsiteY43" fmla="*/ 1063779 h 1147102"/>
                  <a:gd name="connsiteX44" fmla="*/ 167141 w 1044745"/>
                  <a:gd name="connsiteY44" fmla="*/ 1068559 h 1147102"/>
                  <a:gd name="connsiteX45" fmla="*/ 158355 w 1044745"/>
                  <a:gd name="connsiteY45" fmla="*/ 1048016 h 1147102"/>
                  <a:gd name="connsiteX46" fmla="*/ 159682 w 1044745"/>
                  <a:gd name="connsiteY46" fmla="*/ 1039960 h 1147102"/>
                  <a:gd name="connsiteX47" fmla="*/ 145017 w 1044745"/>
                  <a:gd name="connsiteY47" fmla="*/ 1051600 h 1147102"/>
                  <a:gd name="connsiteX48" fmla="*/ 1289 w 1044745"/>
                  <a:gd name="connsiteY48" fmla="*/ 1106909 h 1147102"/>
                  <a:gd name="connsiteX49" fmla="*/ 109129 w 1044745"/>
                  <a:gd name="connsiteY49" fmla="*/ 996967 h 1147102"/>
                  <a:gd name="connsiteX50" fmla="*/ 115536 w 1044745"/>
                  <a:gd name="connsiteY50" fmla="*/ 993342 h 1147102"/>
                  <a:gd name="connsiteX51" fmla="*/ 187643 w 1044745"/>
                  <a:gd name="connsiteY51" fmla="*/ 919448 h 1147102"/>
                  <a:gd name="connsiteX52" fmla="*/ 453385 w 1044745"/>
                  <a:gd name="connsiteY52" fmla="*/ 202779 h 11471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1044745" h="1147102">
                    <a:moveTo>
                      <a:pt x="434196" y="0"/>
                    </a:moveTo>
                    <a:lnTo>
                      <a:pt x="636836" y="0"/>
                    </a:lnTo>
                    <a:lnTo>
                      <a:pt x="617647" y="202779"/>
                    </a:lnTo>
                    <a:cubicBezTo>
                      <a:pt x="617647" y="519513"/>
                      <a:pt x="749459" y="803450"/>
                      <a:pt x="957834" y="995736"/>
                    </a:cubicBezTo>
                    <a:lnTo>
                      <a:pt x="987097" y="1019633"/>
                    </a:lnTo>
                    <a:lnTo>
                      <a:pt x="986105" y="1019887"/>
                    </a:lnTo>
                    <a:lnTo>
                      <a:pt x="998335" y="1028034"/>
                    </a:lnTo>
                    <a:cubicBezTo>
                      <a:pt x="1031836" y="1053881"/>
                      <a:pt x="1050725" y="1080014"/>
                      <a:pt x="1043041" y="1093324"/>
                    </a:cubicBezTo>
                    <a:cubicBezTo>
                      <a:pt x="1032794" y="1111071"/>
                      <a:pt x="979185" y="1099303"/>
                      <a:pt x="923300" y="1067038"/>
                    </a:cubicBezTo>
                    <a:lnTo>
                      <a:pt x="903103" y="1051543"/>
                    </a:lnTo>
                    <a:lnTo>
                      <a:pt x="902929" y="1061526"/>
                    </a:lnTo>
                    <a:cubicBezTo>
                      <a:pt x="900814" y="1070156"/>
                      <a:pt x="896736" y="1076608"/>
                      <a:pt x="890594" y="1080155"/>
                    </a:cubicBezTo>
                    <a:cubicBezTo>
                      <a:pt x="878308" y="1087247"/>
                      <a:pt x="860088" y="1081378"/>
                      <a:pt x="840563" y="1066153"/>
                    </a:cubicBezTo>
                    <a:lnTo>
                      <a:pt x="821830" y="1047600"/>
                    </a:lnTo>
                    <a:lnTo>
                      <a:pt x="818825" y="1048084"/>
                    </a:lnTo>
                    <a:lnTo>
                      <a:pt x="818812" y="1050720"/>
                    </a:lnTo>
                    <a:cubicBezTo>
                      <a:pt x="815771" y="1075293"/>
                      <a:pt x="807038" y="1092326"/>
                      <a:pt x="793335" y="1095998"/>
                    </a:cubicBezTo>
                    <a:cubicBezTo>
                      <a:pt x="786484" y="1097834"/>
                      <a:pt x="779038" y="1096156"/>
                      <a:pt x="771441" y="1091548"/>
                    </a:cubicBezTo>
                    <a:lnTo>
                      <a:pt x="752615" y="1073369"/>
                    </a:lnTo>
                    <a:lnTo>
                      <a:pt x="744200" y="1090542"/>
                    </a:lnTo>
                    <a:cubicBezTo>
                      <a:pt x="739407" y="1096401"/>
                      <a:pt x="733512" y="1100511"/>
                      <a:pt x="726661" y="1102347"/>
                    </a:cubicBezTo>
                    <a:cubicBezTo>
                      <a:pt x="712958" y="1106019"/>
                      <a:pt x="698022" y="1099901"/>
                      <a:pt x="684951" y="1087041"/>
                    </a:cubicBezTo>
                    <a:lnTo>
                      <a:pt x="674743" y="1073311"/>
                    </a:lnTo>
                    <a:lnTo>
                      <a:pt x="667148" y="1099566"/>
                    </a:lnTo>
                    <a:cubicBezTo>
                      <a:pt x="661455" y="1109872"/>
                      <a:pt x="653996" y="1116727"/>
                      <a:pt x="644892" y="1119166"/>
                    </a:cubicBezTo>
                    <a:cubicBezTo>
                      <a:pt x="626683" y="1124045"/>
                      <a:pt x="605344" y="1110340"/>
                      <a:pt x="585560" y="1084238"/>
                    </a:cubicBezTo>
                    <a:lnTo>
                      <a:pt x="585380" y="1083931"/>
                    </a:lnTo>
                    <a:lnTo>
                      <a:pt x="581515" y="1098008"/>
                    </a:lnTo>
                    <a:cubicBezTo>
                      <a:pt x="569162" y="1128340"/>
                      <a:pt x="552096" y="1147102"/>
                      <a:pt x="533246" y="1147102"/>
                    </a:cubicBezTo>
                    <a:cubicBezTo>
                      <a:pt x="514396" y="1147102"/>
                      <a:pt x="497329" y="1128341"/>
                      <a:pt x="484976" y="1098008"/>
                    </a:cubicBezTo>
                    <a:lnTo>
                      <a:pt x="481111" y="1083932"/>
                    </a:lnTo>
                    <a:lnTo>
                      <a:pt x="480933" y="1084238"/>
                    </a:lnTo>
                    <a:cubicBezTo>
                      <a:pt x="461149" y="1110340"/>
                      <a:pt x="439810" y="1124045"/>
                      <a:pt x="421601" y="1119166"/>
                    </a:cubicBezTo>
                    <a:cubicBezTo>
                      <a:pt x="412498" y="1116726"/>
                      <a:pt x="405038" y="1109871"/>
                      <a:pt x="399345" y="1099566"/>
                    </a:cubicBezTo>
                    <a:lnTo>
                      <a:pt x="395677" y="1086884"/>
                    </a:lnTo>
                    <a:lnTo>
                      <a:pt x="394373" y="1088536"/>
                    </a:lnTo>
                    <a:cubicBezTo>
                      <a:pt x="376842" y="1106021"/>
                      <a:pt x="359471" y="1114062"/>
                      <a:pt x="346414" y="1108513"/>
                    </a:cubicBezTo>
                    <a:cubicBezTo>
                      <a:pt x="339886" y="1105739"/>
                      <a:pt x="335054" y="1099832"/>
                      <a:pt x="331906" y="1091522"/>
                    </a:cubicBezTo>
                    <a:lnTo>
                      <a:pt x="327704" y="1061549"/>
                    </a:lnTo>
                    <a:lnTo>
                      <a:pt x="323419" y="1067744"/>
                    </a:lnTo>
                    <a:cubicBezTo>
                      <a:pt x="293908" y="1103260"/>
                      <a:pt x="262129" y="1121788"/>
                      <a:pt x="243700" y="1111148"/>
                    </a:cubicBezTo>
                    <a:cubicBezTo>
                      <a:pt x="231414" y="1104055"/>
                      <a:pt x="227388" y="1085341"/>
                      <a:pt x="230811" y="1060819"/>
                    </a:cubicBezTo>
                    <a:lnTo>
                      <a:pt x="232477" y="1054476"/>
                    </a:lnTo>
                    <a:lnTo>
                      <a:pt x="218873" y="1063779"/>
                    </a:lnTo>
                    <a:cubicBezTo>
                      <a:pt x="196929" y="1075246"/>
                      <a:pt x="177951" y="1077745"/>
                      <a:pt x="167141" y="1068559"/>
                    </a:cubicBezTo>
                    <a:cubicBezTo>
                      <a:pt x="161736" y="1063966"/>
                      <a:pt x="158884" y="1056886"/>
                      <a:pt x="158355" y="1048016"/>
                    </a:cubicBezTo>
                    <a:lnTo>
                      <a:pt x="159682" y="1039960"/>
                    </a:lnTo>
                    <a:lnTo>
                      <a:pt x="145017" y="1051600"/>
                    </a:lnTo>
                    <a:cubicBezTo>
                      <a:pt x="75548" y="1097234"/>
                      <a:pt x="11199" y="1121995"/>
                      <a:pt x="1289" y="1106909"/>
                    </a:cubicBezTo>
                    <a:cubicBezTo>
                      <a:pt x="-8621" y="1091823"/>
                      <a:pt x="39660" y="1042601"/>
                      <a:pt x="109129" y="996967"/>
                    </a:cubicBezTo>
                    <a:lnTo>
                      <a:pt x="115536" y="993342"/>
                    </a:lnTo>
                    <a:lnTo>
                      <a:pt x="187643" y="919448"/>
                    </a:lnTo>
                    <a:cubicBezTo>
                      <a:pt x="352467" y="731953"/>
                      <a:pt x="453385" y="479921"/>
                      <a:pt x="453385" y="202779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003300"/>
                  </a:gs>
                  <a:gs pos="100000">
                    <a:srgbClr val="006600"/>
                  </a:gs>
                  <a:gs pos="20000">
                    <a:srgbClr val="92D050"/>
                  </a:gs>
                  <a:gs pos="50000">
                    <a:srgbClr val="FFFFCC"/>
                  </a:gs>
                  <a:gs pos="80000">
                    <a:srgbClr val="92D050"/>
                  </a:gs>
                </a:gsLst>
                <a:lin ang="0" scaled="1"/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42" name="フリーフォーム: 図形 541">
                <a:extLst>
                  <a:ext uri="{FF2B5EF4-FFF2-40B4-BE49-F238E27FC236}">
                    <a16:creationId xmlns:a16="http://schemas.microsoft.com/office/drawing/2014/main" id="{2DD7AF34-7F7D-45A9-9304-9C63602EC089}"/>
                  </a:ext>
                </a:extLst>
              </p:cNvPr>
              <p:cNvSpPr/>
              <p:nvPr/>
            </p:nvSpPr>
            <p:spPr>
              <a:xfrm>
                <a:off x="5033339" y="3453130"/>
                <a:ext cx="1808140" cy="1540950"/>
              </a:xfrm>
              <a:custGeom>
                <a:avLst/>
                <a:gdLst>
                  <a:gd name="connsiteX0" fmla="*/ 1133701 w 1808140"/>
                  <a:gd name="connsiteY0" fmla="*/ 78964 h 1576282"/>
                  <a:gd name="connsiteX1" fmla="*/ 1162620 w 1808140"/>
                  <a:gd name="connsiteY1" fmla="*/ 150124 h 1576282"/>
                  <a:gd name="connsiteX2" fmla="*/ 1265607 w 1808140"/>
                  <a:gd name="connsiteY2" fmla="*/ 891653 h 1576282"/>
                  <a:gd name="connsiteX3" fmla="*/ 1164888 w 1808140"/>
                  <a:gd name="connsiteY3" fmla="*/ 1509357 h 1576282"/>
                  <a:gd name="connsiteX4" fmla="*/ 1161214 w 1808140"/>
                  <a:gd name="connsiteY4" fmla="*/ 1515283 h 1576282"/>
                  <a:gd name="connsiteX5" fmla="*/ 1180046 w 1808140"/>
                  <a:gd name="connsiteY5" fmla="*/ 1388870 h 1576282"/>
                  <a:gd name="connsiteX6" fmla="*/ 1202107 w 1808140"/>
                  <a:gd name="connsiteY6" fmla="*/ 923711 h 1576282"/>
                  <a:gd name="connsiteX7" fmla="*/ 1152901 w 1808140"/>
                  <a:gd name="connsiteY7" fmla="*/ 185587 h 1576282"/>
                  <a:gd name="connsiteX8" fmla="*/ 909077 w 1808140"/>
                  <a:gd name="connsiteY8" fmla="*/ 78964 h 1576282"/>
                  <a:gd name="connsiteX9" fmla="*/ 931936 w 1808140"/>
                  <a:gd name="connsiteY9" fmla="*/ 907448 h 1576282"/>
                  <a:gd name="connsiteX10" fmla="*/ 909372 w 1808140"/>
                  <a:gd name="connsiteY10" fmla="*/ 1540282 h 1576282"/>
                  <a:gd name="connsiteX11" fmla="*/ 886217 w 1808140"/>
                  <a:gd name="connsiteY11" fmla="*/ 907448 h 1576282"/>
                  <a:gd name="connsiteX12" fmla="*/ 909077 w 1808140"/>
                  <a:gd name="connsiteY12" fmla="*/ 78964 h 1576282"/>
                  <a:gd name="connsiteX13" fmla="*/ 694273 w 1808140"/>
                  <a:gd name="connsiteY13" fmla="*/ 78964 h 1576282"/>
                  <a:gd name="connsiteX14" fmla="*/ 675074 w 1808140"/>
                  <a:gd name="connsiteY14" fmla="*/ 185587 h 1576282"/>
                  <a:gd name="connsiteX15" fmla="*/ 625867 w 1808140"/>
                  <a:gd name="connsiteY15" fmla="*/ 923711 h 1576282"/>
                  <a:gd name="connsiteX16" fmla="*/ 649090 w 1808140"/>
                  <a:gd name="connsiteY16" fmla="*/ 1388870 h 1576282"/>
                  <a:gd name="connsiteX17" fmla="*/ 667939 w 1808140"/>
                  <a:gd name="connsiteY17" fmla="*/ 1509852 h 1576282"/>
                  <a:gd name="connsiteX18" fmla="*/ 667622 w 1808140"/>
                  <a:gd name="connsiteY18" fmla="*/ 1509357 h 1576282"/>
                  <a:gd name="connsiteX19" fmla="*/ 562367 w 1808140"/>
                  <a:gd name="connsiteY19" fmla="*/ 891653 h 1576282"/>
                  <a:gd name="connsiteX20" fmla="*/ 665354 w 1808140"/>
                  <a:gd name="connsiteY20" fmla="*/ 150124 h 1576282"/>
                  <a:gd name="connsiteX21" fmla="*/ 1313437 w 1808140"/>
                  <a:gd name="connsiteY21" fmla="*/ 69972 h 1576282"/>
                  <a:gd name="connsiteX22" fmla="*/ 1373656 w 1808140"/>
                  <a:gd name="connsiteY22" fmla="*/ 150123 h 1576282"/>
                  <a:gd name="connsiteX23" fmla="*/ 1564057 w 1808140"/>
                  <a:gd name="connsiteY23" fmla="*/ 891652 h 1576282"/>
                  <a:gd name="connsiteX24" fmla="*/ 1377849 w 1808140"/>
                  <a:gd name="connsiteY24" fmla="*/ 1509356 h 1576282"/>
                  <a:gd name="connsiteX25" fmla="*/ 1364238 w 1808140"/>
                  <a:gd name="connsiteY25" fmla="*/ 1521230 h 1576282"/>
                  <a:gd name="connsiteX26" fmla="*/ 1397483 w 1808140"/>
                  <a:gd name="connsiteY26" fmla="*/ 1463418 h 1576282"/>
                  <a:gd name="connsiteX27" fmla="*/ 1494207 w 1808140"/>
                  <a:gd name="connsiteY27" fmla="*/ 904156 h 1576282"/>
                  <a:gd name="connsiteX28" fmla="*/ 1324265 w 1808140"/>
                  <a:gd name="connsiteY28" fmla="*/ 87749 h 1576282"/>
                  <a:gd name="connsiteX29" fmla="*/ 514537 w 1808140"/>
                  <a:gd name="connsiteY29" fmla="*/ 69972 h 1576282"/>
                  <a:gd name="connsiteX30" fmla="*/ 503710 w 1808140"/>
                  <a:gd name="connsiteY30" fmla="*/ 87749 h 1576282"/>
                  <a:gd name="connsiteX31" fmla="*/ 333767 w 1808140"/>
                  <a:gd name="connsiteY31" fmla="*/ 904156 h 1576282"/>
                  <a:gd name="connsiteX32" fmla="*/ 435228 w 1808140"/>
                  <a:gd name="connsiteY32" fmla="*/ 1463418 h 1576282"/>
                  <a:gd name="connsiteX33" fmla="*/ 466954 w 1808140"/>
                  <a:gd name="connsiteY33" fmla="*/ 1516489 h 1576282"/>
                  <a:gd name="connsiteX34" fmla="*/ 458512 w 1808140"/>
                  <a:gd name="connsiteY34" fmla="*/ 1509356 h 1576282"/>
                  <a:gd name="connsiteX35" fmla="*/ 263917 w 1808140"/>
                  <a:gd name="connsiteY35" fmla="*/ 891652 h 1576282"/>
                  <a:gd name="connsiteX36" fmla="*/ 454318 w 1808140"/>
                  <a:gd name="connsiteY36" fmla="*/ 150123 h 1576282"/>
                  <a:gd name="connsiteX37" fmla="*/ 1320002 w 1808140"/>
                  <a:gd name="connsiteY37" fmla="*/ 1 h 1576282"/>
                  <a:gd name="connsiteX38" fmla="*/ 1335003 w 1808140"/>
                  <a:gd name="connsiteY38" fmla="*/ 8078 h 1576282"/>
                  <a:gd name="connsiteX39" fmla="*/ 1808140 w 1808140"/>
                  <a:gd name="connsiteY39" fmla="*/ 896678 h 1576282"/>
                  <a:gd name="connsiteX40" fmla="*/ 1417518 w 1808140"/>
                  <a:gd name="connsiteY40" fmla="*/ 1571519 h 1576282"/>
                  <a:gd name="connsiteX41" fmla="*/ 1404371 w 1808140"/>
                  <a:gd name="connsiteY41" fmla="*/ 1576282 h 1576282"/>
                  <a:gd name="connsiteX42" fmla="*/ 1499334 w 1808140"/>
                  <a:gd name="connsiteY42" fmla="*/ 1512299 h 1576282"/>
                  <a:gd name="connsiteX43" fmla="*/ 1738290 w 1808140"/>
                  <a:gd name="connsiteY43" fmla="*/ 900079 h 1576282"/>
                  <a:gd name="connsiteX44" fmla="*/ 1370490 w 1808140"/>
                  <a:gd name="connsiteY44" fmla="*/ 38216 h 1576282"/>
                  <a:gd name="connsiteX45" fmla="*/ 488138 w 1808140"/>
                  <a:gd name="connsiteY45" fmla="*/ 0 h 1576282"/>
                  <a:gd name="connsiteX46" fmla="*/ 437650 w 1808140"/>
                  <a:gd name="connsiteY46" fmla="*/ 38215 h 1576282"/>
                  <a:gd name="connsiteX47" fmla="*/ 69850 w 1808140"/>
                  <a:gd name="connsiteY47" fmla="*/ 900078 h 1576282"/>
                  <a:gd name="connsiteX48" fmla="*/ 319569 w 1808140"/>
                  <a:gd name="connsiteY48" fmla="*/ 1512298 h 1576282"/>
                  <a:gd name="connsiteX49" fmla="*/ 414761 w 1808140"/>
                  <a:gd name="connsiteY49" fmla="*/ 1574414 h 1576282"/>
                  <a:gd name="connsiteX50" fmla="*/ 406569 w 1808140"/>
                  <a:gd name="connsiteY50" fmla="*/ 1571518 h 1576282"/>
                  <a:gd name="connsiteX51" fmla="*/ 0 w 1808140"/>
                  <a:gd name="connsiteY51" fmla="*/ 896677 h 1576282"/>
                  <a:gd name="connsiteX52" fmla="*/ 473137 w 1808140"/>
                  <a:gd name="connsiteY52" fmla="*/ 8077 h 15762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1808140" h="1576282">
                    <a:moveTo>
                      <a:pt x="1133701" y="78964"/>
                    </a:moveTo>
                    <a:lnTo>
                      <a:pt x="1162620" y="150124"/>
                    </a:lnTo>
                    <a:cubicBezTo>
                      <a:pt x="1226251" y="339898"/>
                      <a:pt x="1265607" y="602068"/>
                      <a:pt x="1265607" y="891653"/>
                    </a:cubicBezTo>
                    <a:cubicBezTo>
                      <a:pt x="1265607" y="1181238"/>
                      <a:pt x="1227385" y="1381496"/>
                      <a:pt x="1164888" y="1509357"/>
                    </a:cubicBezTo>
                    <a:lnTo>
                      <a:pt x="1161214" y="1515283"/>
                    </a:lnTo>
                    <a:lnTo>
                      <a:pt x="1180046" y="1388870"/>
                    </a:lnTo>
                    <a:cubicBezTo>
                      <a:pt x="1194277" y="1260154"/>
                      <a:pt x="1202107" y="1105989"/>
                      <a:pt x="1202107" y="923711"/>
                    </a:cubicBezTo>
                    <a:cubicBezTo>
                      <a:pt x="1202107" y="650293"/>
                      <a:pt x="1183967" y="396288"/>
                      <a:pt x="1152901" y="185587"/>
                    </a:cubicBezTo>
                    <a:close/>
                    <a:moveTo>
                      <a:pt x="909077" y="78964"/>
                    </a:moveTo>
                    <a:cubicBezTo>
                      <a:pt x="921702" y="78964"/>
                      <a:pt x="931936" y="449889"/>
                      <a:pt x="931936" y="907448"/>
                    </a:cubicBezTo>
                    <a:cubicBezTo>
                      <a:pt x="931936" y="1365007"/>
                      <a:pt x="921996" y="1540282"/>
                      <a:pt x="909372" y="1540282"/>
                    </a:cubicBezTo>
                    <a:cubicBezTo>
                      <a:pt x="896747" y="1540282"/>
                      <a:pt x="886217" y="1365007"/>
                      <a:pt x="886217" y="907448"/>
                    </a:cubicBezTo>
                    <a:cubicBezTo>
                      <a:pt x="886217" y="449889"/>
                      <a:pt x="896452" y="78964"/>
                      <a:pt x="909077" y="78964"/>
                    </a:cubicBezTo>
                    <a:close/>
                    <a:moveTo>
                      <a:pt x="694273" y="78964"/>
                    </a:moveTo>
                    <a:lnTo>
                      <a:pt x="675074" y="185587"/>
                    </a:lnTo>
                    <a:cubicBezTo>
                      <a:pt x="644007" y="396288"/>
                      <a:pt x="625867" y="650293"/>
                      <a:pt x="625867" y="923711"/>
                    </a:cubicBezTo>
                    <a:cubicBezTo>
                      <a:pt x="625867" y="1105989"/>
                      <a:pt x="634162" y="1260154"/>
                      <a:pt x="649090" y="1388870"/>
                    </a:cubicBezTo>
                    <a:lnTo>
                      <a:pt x="667939" y="1509852"/>
                    </a:lnTo>
                    <a:lnTo>
                      <a:pt x="667622" y="1509357"/>
                    </a:lnTo>
                    <a:cubicBezTo>
                      <a:pt x="602858" y="1381496"/>
                      <a:pt x="562367" y="1181238"/>
                      <a:pt x="562367" y="891653"/>
                    </a:cubicBezTo>
                    <a:cubicBezTo>
                      <a:pt x="562367" y="602068"/>
                      <a:pt x="601724" y="339898"/>
                      <a:pt x="665354" y="150124"/>
                    </a:cubicBezTo>
                    <a:close/>
                    <a:moveTo>
                      <a:pt x="1313437" y="69972"/>
                    </a:moveTo>
                    <a:lnTo>
                      <a:pt x="1373656" y="150123"/>
                    </a:lnTo>
                    <a:cubicBezTo>
                      <a:pt x="1491296" y="339897"/>
                      <a:pt x="1564057" y="602067"/>
                      <a:pt x="1564057" y="891652"/>
                    </a:cubicBezTo>
                    <a:cubicBezTo>
                      <a:pt x="1564057" y="1181237"/>
                      <a:pt x="1493392" y="1381495"/>
                      <a:pt x="1377849" y="1509356"/>
                    </a:cubicBezTo>
                    <a:lnTo>
                      <a:pt x="1364238" y="1521230"/>
                    </a:lnTo>
                    <a:lnTo>
                      <a:pt x="1397483" y="1463418"/>
                    </a:lnTo>
                    <a:cubicBezTo>
                      <a:pt x="1458729" y="1327075"/>
                      <a:pt x="1494207" y="1143276"/>
                      <a:pt x="1494207" y="904156"/>
                    </a:cubicBezTo>
                    <a:cubicBezTo>
                      <a:pt x="1494207" y="585329"/>
                      <a:pt x="1429264" y="296686"/>
                      <a:pt x="1324265" y="87749"/>
                    </a:cubicBezTo>
                    <a:close/>
                    <a:moveTo>
                      <a:pt x="514537" y="69972"/>
                    </a:moveTo>
                    <a:lnTo>
                      <a:pt x="503710" y="87749"/>
                    </a:lnTo>
                    <a:cubicBezTo>
                      <a:pt x="398711" y="296686"/>
                      <a:pt x="333767" y="585329"/>
                      <a:pt x="333767" y="904156"/>
                    </a:cubicBezTo>
                    <a:cubicBezTo>
                      <a:pt x="333767" y="1143276"/>
                      <a:pt x="371350" y="1327075"/>
                      <a:pt x="435228" y="1463418"/>
                    </a:cubicBezTo>
                    <a:lnTo>
                      <a:pt x="466954" y="1516489"/>
                    </a:lnTo>
                    <a:lnTo>
                      <a:pt x="458512" y="1509356"/>
                    </a:lnTo>
                    <a:cubicBezTo>
                      <a:pt x="338775" y="1381495"/>
                      <a:pt x="263917" y="1181237"/>
                      <a:pt x="263917" y="891652"/>
                    </a:cubicBezTo>
                    <a:cubicBezTo>
                      <a:pt x="263917" y="602067"/>
                      <a:pt x="336679" y="339897"/>
                      <a:pt x="454318" y="150123"/>
                    </a:cubicBezTo>
                    <a:close/>
                    <a:moveTo>
                      <a:pt x="1320002" y="1"/>
                    </a:moveTo>
                    <a:lnTo>
                      <a:pt x="1335003" y="8078"/>
                    </a:lnTo>
                    <a:cubicBezTo>
                      <a:pt x="1616825" y="179208"/>
                      <a:pt x="1808140" y="512969"/>
                      <a:pt x="1808140" y="896678"/>
                    </a:cubicBezTo>
                    <a:cubicBezTo>
                      <a:pt x="1808140" y="1245505"/>
                      <a:pt x="1654585" y="1459830"/>
                      <a:pt x="1417518" y="1571519"/>
                    </a:cubicBezTo>
                    <a:lnTo>
                      <a:pt x="1404371" y="1576282"/>
                    </a:lnTo>
                    <a:lnTo>
                      <a:pt x="1499334" y="1512299"/>
                    </a:lnTo>
                    <a:cubicBezTo>
                      <a:pt x="1647607" y="1385573"/>
                      <a:pt x="1738290" y="1187094"/>
                      <a:pt x="1738290" y="900079"/>
                    </a:cubicBezTo>
                    <a:cubicBezTo>
                      <a:pt x="1738290" y="541311"/>
                      <a:pt x="1592395" y="224999"/>
                      <a:pt x="1370490" y="38216"/>
                    </a:cubicBezTo>
                    <a:close/>
                    <a:moveTo>
                      <a:pt x="488138" y="0"/>
                    </a:moveTo>
                    <a:lnTo>
                      <a:pt x="437650" y="38215"/>
                    </a:lnTo>
                    <a:cubicBezTo>
                      <a:pt x="215746" y="224998"/>
                      <a:pt x="69850" y="541310"/>
                      <a:pt x="69850" y="900078"/>
                    </a:cubicBezTo>
                    <a:cubicBezTo>
                      <a:pt x="69850" y="1187093"/>
                      <a:pt x="165914" y="1385572"/>
                      <a:pt x="319569" y="1512298"/>
                    </a:cubicBezTo>
                    <a:lnTo>
                      <a:pt x="414761" y="1574414"/>
                    </a:lnTo>
                    <a:lnTo>
                      <a:pt x="406569" y="1571518"/>
                    </a:lnTo>
                    <a:cubicBezTo>
                      <a:pt x="162668" y="1459829"/>
                      <a:pt x="0" y="1245504"/>
                      <a:pt x="0" y="896677"/>
                    </a:cubicBezTo>
                    <a:cubicBezTo>
                      <a:pt x="0" y="512968"/>
                      <a:pt x="191315" y="179207"/>
                      <a:pt x="473137" y="8077"/>
                    </a:cubicBezTo>
                    <a:close/>
                  </a:path>
                </a:pathLst>
              </a:custGeom>
              <a:solidFill>
                <a:sysClr val="windowText" lastClr="000000">
                  <a:alpha val="3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543" name="グループ化 542">
                <a:extLst>
                  <a:ext uri="{FF2B5EF4-FFF2-40B4-BE49-F238E27FC236}">
                    <a16:creationId xmlns:a16="http://schemas.microsoft.com/office/drawing/2014/main" id="{47D067A4-807C-48FC-B69E-1859BE0346ED}"/>
                  </a:ext>
                </a:extLst>
              </p:cNvPr>
              <p:cNvGrpSpPr/>
              <p:nvPr/>
            </p:nvGrpSpPr>
            <p:grpSpPr>
              <a:xfrm>
                <a:off x="5124609" y="3554329"/>
                <a:ext cx="1625600" cy="1389769"/>
                <a:chOff x="577850" y="1631950"/>
                <a:chExt cx="2205979" cy="1885950"/>
              </a:xfrm>
              <a:solidFill>
                <a:srgbClr val="FFFFCC">
                  <a:alpha val="40000"/>
                </a:srgbClr>
              </a:solidFill>
            </p:grpSpPr>
            <p:sp>
              <p:nvSpPr>
                <p:cNvPr id="544" name="楕円 543">
                  <a:extLst>
                    <a:ext uri="{FF2B5EF4-FFF2-40B4-BE49-F238E27FC236}">
                      <a16:creationId xmlns:a16="http://schemas.microsoft.com/office/drawing/2014/main" id="{80EE0D0B-5E67-4131-BC9F-52F82DEF1BD0}"/>
                    </a:ext>
                  </a:extLst>
                </p:cNvPr>
                <p:cNvSpPr/>
                <p:nvPr/>
              </p:nvSpPr>
              <p:spPr>
                <a:xfrm>
                  <a:off x="1352550" y="1631950"/>
                  <a:ext cx="50800" cy="101600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45" name="楕円 544">
                  <a:extLst>
                    <a:ext uri="{FF2B5EF4-FFF2-40B4-BE49-F238E27FC236}">
                      <a16:creationId xmlns:a16="http://schemas.microsoft.com/office/drawing/2014/main" id="{FF830534-C19E-4AC1-AA52-37675A82BBB3}"/>
                    </a:ext>
                  </a:extLst>
                </p:cNvPr>
                <p:cNvSpPr/>
                <p:nvPr/>
              </p:nvSpPr>
              <p:spPr>
                <a:xfrm>
                  <a:off x="1936750" y="1790700"/>
                  <a:ext cx="50800" cy="101600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46" name="楕円 545">
                  <a:extLst>
                    <a:ext uri="{FF2B5EF4-FFF2-40B4-BE49-F238E27FC236}">
                      <a16:creationId xmlns:a16="http://schemas.microsoft.com/office/drawing/2014/main" id="{3AF9DAAA-AA85-4FE7-BA28-5769527C0564}"/>
                    </a:ext>
                  </a:extLst>
                </p:cNvPr>
                <p:cNvSpPr/>
                <p:nvPr/>
              </p:nvSpPr>
              <p:spPr>
                <a:xfrm>
                  <a:off x="1587500" y="2063750"/>
                  <a:ext cx="50800" cy="101600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47" name="楕円 546">
                  <a:extLst>
                    <a:ext uri="{FF2B5EF4-FFF2-40B4-BE49-F238E27FC236}">
                      <a16:creationId xmlns:a16="http://schemas.microsoft.com/office/drawing/2014/main" id="{291E8759-D754-439D-ABAB-46CC4E1BB02D}"/>
                    </a:ext>
                  </a:extLst>
                </p:cNvPr>
                <p:cNvSpPr/>
                <p:nvPr/>
              </p:nvSpPr>
              <p:spPr>
                <a:xfrm>
                  <a:off x="1123950" y="2273300"/>
                  <a:ext cx="50800" cy="101600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48" name="楕円 547">
                  <a:extLst>
                    <a:ext uri="{FF2B5EF4-FFF2-40B4-BE49-F238E27FC236}">
                      <a16:creationId xmlns:a16="http://schemas.microsoft.com/office/drawing/2014/main" id="{1EEBD173-646E-41FB-820A-11D3BD262DB8}"/>
                    </a:ext>
                  </a:extLst>
                </p:cNvPr>
                <p:cNvSpPr/>
                <p:nvPr/>
              </p:nvSpPr>
              <p:spPr>
                <a:xfrm>
                  <a:off x="1638300" y="2514600"/>
                  <a:ext cx="50800" cy="101600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49" name="楕円 548">
                  <a:extLst>
                    <a:ext uri="{FF2B5EF4-FFF2-40B4-BE49-F238E27FC236}">
                      <a16:creationId xmlns:a16="http://schemas.microsoft.com/office/drawing/2014/main" id="{80BB7F49-8A18-4EB7-A057-CA7BFA4B3351}"/>
                    </a:ext>
                  </a:extLst>
                </p:cNvPr>
                <p:cNvSpPr/>
                <p:nvPr/>
              </p:nvSpPr>
              <p:spPr>
                <a:xfrm>
                  <a:off x="1993900" y="2266950"/>
                  <a:ext cx="50800" cy="101600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50" name="楕円 549">
                  <a:extLst>
                    <a:ext uri="{FF2B5EF4-FFF2-40B4-BE49-F238E27FC236}">
                      <a16:creationId xmlns:a16="http://schemas.microsoft.com/office/drawing/2014/main" id="{0B303DB3-9C3B-46D5-B01E-01399B392B15}"/>
                    </a:ext>
                  </a:extLst>
                </p:cNvPr>
                <p:cNvSpPr/>
                <p:nvPr/>
              </p:nvSpPr>
              <p:spPr>
                <a:xfrm>
                  <a:off x="1327150" y="2743200"/>
                  <a:ext cx="50800" cy="101600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51" name="楕円 550">
                  <a:extLst>
                    <a:ext uri="{FF2B5EF4-FFF2-40B4-BE49-F238E27FC236}">
                      <a16:creationId xmlns:a16="http://schemas.microsoft.com/office/drawing/2014/main" id="{ECD39017-BA5A-4980-8EFB-C3F15E2E4533}"/>
                    </a:ext>
                  </a:extLst>
                </p:cNvPr>
                <p:cNvSpPr/>
                <p:nvPr/>
              </p:nvSpPr>
              <p:spPr>
                <a:xfrm rot="688545">
                  <a:off x="882650" y="2565400"/>
                  <a:ext cx="50800" cy="101600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52" name="楕円 551">
                  <a:extLst>
                    <a:ext uri="{FF2B5EF4-FFF2-40B4-BE49-F238E27FC236}">
                      <a16:creationId xmlns:a16="http://schemas.microsoft.com/office/drawing/2014/main" id="{D48ADA9C-E545-4A6C-BE70-A6C0DD9BB219}"/>
                    </a:ext>
                  </a:extLst>
                </p:cNvPr>
                <p:cNvSpPr/>
                <p:nvPr/>
              </p:nvSpPr>
              <p:spPr>
                <a:xfrm rot="688545">
                  <a:off x="933450" y="1911351"/>
                  <a:ext cx="50800" cy="101600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53" name="楕円 552">
                  <a:extLst>
                    <a:ext uri="{FF2B5EF4-FFF2-40B4-BE49-F238E27FC236}">
                      <a16:creationId xmlns:a16="http://schemas.microsoft.com/office/drawing/2014/main" id="{7D187A79-D3D9-465E-BE3F-B077B4EDB457}"/>
                    </a:ext>
                  </a:extLst>
                </p:cNvPr>
                <p:cNvSpPr/>
                <p:nvPr/>
              </p:nvSpPr>
              <p:spPr>
                <a:xfrm rot="20966557">
                  <a:off x="2543635" y="2114552"/>
                  <a:ext cx="50800" cy="101600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54" name="楕円 553">
                  <a:extLst>
                    <a:ext uri="{FF2B5EF4-FFF2-40B4-BE49-F238E27FC236}">
                      <a16:creationId xmlns:a16="http://schemas.microsoft.com/office/drawing/2014/main" id="{E68A6E83-E1C3-46AD-9ADA-82FBC29EBA7D}"/>
                    </a:ext>
                  </a:extLst>
                </p:cNvPr>
                <p:cNvSpPr/>
                <p:nvPr/>
              </p:nvSpPr>
              <p:spPr>
                <a:xfrm rot="20966557">
                  <a:off x="2466328" y="2620238"/>
                  <a:ext cx="50800" cy="101600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55" name="楕円 554">
                  <a:extLst>
                    <a:ext uri="{FF2B5EF4-FFF2-40B4-BE49-F238E27FC236}">
                      <a16:creationId xmlns:a16="http://schemas.microsoft.com/office/drawing/2014/main" id="{2F94DF06-FC5F-4BF8-BB94-4AFFB3BDF6E8}"/>
                    </a:ext>
                  </a:extLst>
                </p:cNvPr>
                <p:cNvSpPr/>
                <p:nvPr/>
              </p:nvSpPr>
              <p:spPr>
                <a:xfrm>
                  <a:off x="1930400" y="2794000"/>
                  <a:ext cx="50800" cy="101600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56" name="楕円 555">
                  <a:extLst>
                    <a:ext uri="{FF2B5EF4-FFF2-40B4-BE49-F238E27FC236}">
                      <a16:creationId xmlns:a16="http://schemas.microsoft.com/office/drawing/2014/main" id="{B1EC5776-7D7C-4BEB-AAD3-D8224DEBC6A2}"/>
                    </a:ext>
                  </a:extLst>
                </p:cNvPr>
                <p:cNvSpPr/>
                <p:nvPr/>
              </p:nvSpPr>
              <p:spPr>
                <a:xfrm>
                  <a:off x="1689100" y="3143250"/>
                  <a:ext cx="50800" cy="101600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57" name="楕円 556">
                  <a:extLst>
                    <a:ext uri="{FF2B5EF4-FFF2-40B4-BE49-F238E27FC236}">
                      <a16:creationId xmlns:a16="http://schemas.microsoft.com/office/drawing/2014/main" id="{06090573-C8D0-4D13-B067-C6CD3DB27C96}"/>
                    </a:ext>
                  </a:extLst>
                </p:cNvPr>
                <p:cNvSpPr/>
                <p:nvPr/>
              </p:nvSpPr>
              <p:spPr>
                <a:xfrm rot="688545">
                  <a:off x="730250" y="2965450"/>
                  <a:ext cx="50800" cy="101600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58" name="楕円 557">
                  <a:extLst>
                    <a:ext uri="{FF2B5EF4-FFF2-40B4-BE49-F238E27FC236}">
                      <a16:creationId xmlns:a16="http://schemas.microsoft.com/office/drawing/2014/main" id="{C3117778-2EAA-4B85-A6B4-BF13D30728C8}"/>
                    </a:ext>
                  </a:extLst>
                </p:cNvPr>
                <p:cNvSpPr/>
                <p:nvPr/>
              </p:nvSpPr>
              <p:spPr>
                <a:xfrm>
                  <a:off x="1117600" y="3092450"/>
                  <a:ext cx="50800" cy="101600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59" name="楕円 558">
                  <a:extLst>
                    <a:ext uri="{FF2B5EF4-FFF2-40B4-BE49-F238E27FC236}">
                      <a16:creationId xmlns:a16="http://schemas.microsoft.com/office/drawing/2014/main" id="{994A8C4C-EC55-445D-BEA2-C31FD0A388A9}"/>
                    </a:ext>
                  </a:extLst>
                </p:cNvPr>
                <p:cNvSpPr/>
                <p:nvPr/>
              </p:nvSpPr>
              <p:spPr>
                <a:xfrm rot="20966557">
                  <a:off x="2275828" y="3071088"/>
                  <a:ext cx="50800" cy="101600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60" name="楕円 559">
                  <a:extLst>
                    <a:ext uri="{FF2B5EF4-FFF2-40B4-BE49-F238E27FC236}">
                      <a16:creationId xmlns:a16="http://schemas.microsoft.com/office/drawing/2014/main" id="{7317057D-77E0-4B50-B5AC-C025F498F0E7}"/>
                    </a:ext>
                  </a:extLst>
                </p:cNvPr>
                <p:cNvSpPr/>
                <p:nvPr/>
              </p:nvSpPr>
              <p:spPr>
                <a:xfrm rot="688545">
                  <a:off x="577850" y="2235200"/>
                  <a:ext cx="50800" cy="101600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61" name="楕円 560">
                  <a:extLst>
                    <a:ext uri="{FF2B5EF4-FFF2-40B4-BE49-F238E27FC236}">
                      <a16:creationId xmlns:a16="http://schemas.microsoft.com/office/drawing/2014/main" id="{73381F81-477B-44E5-9438-A97E8FE6D268}"/>
                    </a:ext>
                  </a:extLst>
                </p:cNvPr>
                <p:cNvSpPr/>
                <p:nvPr/>
              </p:nvSpPr>
              <p:spPr>
                <a:xfrm>
                  <a:off x="2324100" y="1676400"/>
                  <a:ext cx="50800" cy="101600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62" name="楕円 561">
                  <a:extLst>
                    <a:ext uri="{FF2B5EF4-FFF2-40B4-BE49-F238E27FC236}">
                      <a16:creationId xmlns:a16="http://schemas.microsoft.com/office/drawing/2014/main" id="{2B2F8CD5-EF72-4D19-8E6D-B289D8C7675E}"/>
                    </a:ext>
                  </a:extLst>
                </p:cNvPr>
                <p:cNvSpPr/>
                <p:nvPr/>
              </p:nvSpPr>
              <p:spPr>
                <a:xfrm rot="20966557">
                  <a:off x="2733029" y="2931387"/>
                  <a:ext cx="50800" cy="101600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63" name="楕円 562">
                  <a:extLst>
                    <a:ext uri="{FF2B5EF4-FFF2-40B4-BE49-F238E27FC236}">
                      <a16:creationId xmlns:a16="http://schemas.microsoft.com/office/drawing/2014/main" id="{35452EB9-F6ED-49DB-B44E-D2C7D3D17838}"/>
                    </a:ext>
                  </a:extLst>
                </p:cNvPr>
                <p:cNvSpPr/>
                <p:nvPr/>
              </p:nvSpPr>
              <p:spPr>
                <a:xfrm>
                  <a:off x="1339850" y="3416300"/>
                  <a:ext cx="50800" cy="101600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64" name="楕円 563">
                  <a:extLst>
                    <a:ext uri="{FF2B5EF4-FFF2-40B4-BE49-F238E27FC236}">
                      <a16:creationId xmlns:a16="http://schemas.microsoft.com/office/drawing/2014/main" id="{120E613B-E061-4C77-BB71-BB5AD66B817F}"/>
                    </a:ext>
                  </a:extLst>
                </p:cNvPr>
                <p:cNvSpPr/>
                <p:nvPr/>
              </p:nvSpPr>
              <p:spPr>
                <a:xfrm>
                  <a:off x="2057400" y="3409950"/>
                  <a:ext cx="50800" cy="101600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  <p:grpSp>
          <p:nvGrpSpPr>
            <p:cNvPr id="410" name="グループ化 409">
              <a:extLst>
                <a:ext uri="{FF2B5EF4-FFF2-40B4-BE49-F238E27FC236}">
                  <a16:creationId xmlns:a16="http://schemas.microsoft.com/office/drawing/2014/main" id="{D2E36EF2-3363-43A8-B8FB-F8BCCC167767}"/>
                </a:ext>
              </a:extLst>
            </p:cNvPr>
            <p:cNvGrpSpPr/>
            <p:nvPr/>
          </p:nvGrpSpPr>
          <p:grpSpPr>
            <a:xfrm rot="20834901">
              <a:off x="2175430" y="4663484"/>
              <a:ext cx="647727" cy="905794"/>
              <a:chOff x="4953000" y="2357246"/>
              <a:chExt cx="1968818" cy="2753234"/>
            </a:xfrm>
          </p:grpSpPr>
          <p:sp>
            <p:nvSpPr>
              <p:cNvPr id="515" name="フリーフォーム: 図形 514">
                <a:extLst>
                  <a:ext uri="{FF2B5EF4-FFF2-40B4-BE49-F238E27FC236}">
                    <a16:creationId xmlns:a16="http://schemas.microsoft.com/office/drawing/2014/main" id="{340ADB88-772C-4B98-AEC1-525BF3B6AB9E}"/>
                  </a:ext>
                </a:extLst>
              </p:cNvPr>
              <p:cNvSpPr/>
              <p:nvPr/>
            </p:nvSpPr>
            <p:spPr>
              <a:xfrm>
                <a:off x="4953000" y="3260770"/>
                <a:ext cx="1968818" cy="1849710"/>
              </a:xfrm>
              <a:custGeom>
                <a:avLst/>
                <a:gdLst>
                  <a:gd name="connsiteX0" fmla="*/ 984409 w 1968818"/>
                  <a:gd name="connsiteY0" fmla="*/ 0 h 2097360"/>
                  <a:gd name="connsiteX1" fmla="*/ 1968818 w 1968818"/>
                  <a:gd name="connsiteY1" fmla="*/ 1048680 h 2097360"/>
                  <a:gd name="connsiteX2" fmla="*/ 984409 w 1968818"/>
                  <a:gd name="connsiteY2" fmla="*/ 2097360 h 2097360"/>
                  <a:gd name="connsiteX3" fmla="*/ 0 w 1968818"/>
                  <a:gd name="connsiteY3" fmla="*/ 1048680 h 2097360"/>
                  <a:gd name="connsiteX4" fmla="*/ 984409 w 1968818"/>
                  <a:gd name="connsiteY4" fmla="*/ 0 h 2097360"/>
                  <a:gd name="connsiteX0" fmla="*/ 984409 w 1968818"/>
                  <a:gd name="connsiteY0" fmla="*/ 0 h 2097360"/>
                  <a:gd name="connsiteX1" fmla="*/ 1968818 w 1968818"/>
                  <a:gd name="connsiteY1" fmla="*/ 1048680 h 2097360"/>
                  <a:gd name="connsiteX2" fmla="*/ 984409 w 1968818"/>
                  <a:gd name="connsiteY2" fmla="*/ 2097360 h 2097360"/>
                  <a:gd name="connsiteX3" fmla="*/ 0 w 1968818"/>
                  <a:gd name="connsiteY3" fmla="*/ 1048680 h 2097360"/>
                  <a:gd name="connsiteX4" fmla="*/ 984409 w 1968818"/>
                  <a:gd name="connsiteY4" fmla="*/ 0 h 2097360"/>
                  <a:gd name="connsiteX0" fmla="*/ 984409 w 1968818"/>
                  <a:gd name="connsiteY0" fmla="*/ 0 h 2097360"/>
                  <a:gd name="connsiteX1" fmla="*/ 1968818 w 1968818"/>
                  <a:gd name="connsiteY1" fmla="*/ 1048680 h 2097360"/>
                  <a:gd name="connsiteX2" fmla="*/ 984409 w 1968818"/>
                  <a:gd name="connsiteY2" fmla="*/ 2097360 h 2097360"/>
                  <a:gd name="connsiteX3" fmla="*/ 0 w 1968818"/>
                  <a:gd name="connsiteY3" fmla="*/ 1048680 h 2097360"/>
                  <a:gd name="connsiteX4" fmla="*/ 984409 w 1968818"/>
                  <a:gd name="connsiteY4" fmla="*/ 0 h 2097360"/>
                  <a:gd name="connsiteX0" fmla="*/ 984409 w 1968818"/>
                  <a:gd name="connsiteY0" fmla="*/ 0 h 2097360"/>
                  <a:gd name="connsiteX1" fmla="*/ 1968818 w 1968818"/>
                  <a:gd name="connsiteY1" fmla="*/ 1048680 h 2097360"/>
                  <a:gd name="connsiteX2" fmla="*/ 984409 w 1968818"/>
                  <a:gd name="connsiteY2" fmla="*/ 2097360 h 2097360"/>
                  <a:gd name="connsiteX3" fmla="*/ 0 w 1968818"/>
                  <a:gd name="connsiteY3" fmla="*/ 1048680 h 2097360"/>
                  <a:gd name="connsiteX4" fmla="*/ 984409 w 1968818"/>
                  <a:gd name="connsiteY4" fmla="*/ 0 h 2097360"/>
                  <a:gd name="connsiteX0" fmla="*/ 984409 w 1968818"/>
                  <a:gd name="connsiteY0" fmla="*/ 0 h 1849710"/>
                  <a:gd name="connsiteX1" fmla="*/ 1968818 w 1968818"/>
                  <a:gd name="connsiteY1" fmla="*/ 1048680 h 1849710"/>
                  <a:gd name="connsiteX2" fmla="*/ 997109 w 1968818"/>
                  <a:gd name="connsiteY2" fmla="*/ 1849710 h 1849710"/>
                  <a:gd name="connsiteX3" fmla="*/ 0 w 1968818"/>
                  <a:gd name="connsiteY3" fmla="*/ 1048680 h 1849710"/>
                  <a:gd name="connsiteX4" fmla="*/ 984409 w 1968818"/>
                  <a:gd name="connsiteY4" fmla="*/ 0 h 1849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68818" h="1849710">
                    <a:moveTo>
                      <a:pt x="984409" y="0"/>
                    </a:moveTo>
                    <a:cubicBezTo>
                      <a:pt x="1528083" y="0"/>
                      <a:pt x="1968818" y="469510"/>
                      <a:pt x="1968818" y="1048680"/>
                    </a:cubicBezTo>
                    <a:cubicBezTo>
                      <a:pt x="1968818" y="1627850"/>
                      <a:pt x="1540783" y="1849710"/>
                      <a:pt x="997109" y="1849710"/>
                    </a:cubicBezTo>
                    <a:cubicBezTo>
                      <a:pt x="453435" y="1849710"/>
                      <a:pt x="0" y="1627850"/>
                      <a:pt x="0" y="1048680"/>
                    </a:cubicBezTo>
                    <a:cubicBezTo>
                      <a:pt x="0" y="469510"/>
                      <a:pt x="440735" y="0"/>
                      <a:pt x="984409" y="0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800000"/>
                  </a:gs>
                  <a:gs pos="0">
                    <a:srgbClr val="800000"/>
                  </a:gs>
                  <a:gs pos="25000">
                    <a:srgbClr val="C00000"/>
                  </a:gs>
                  <a:gs pos="50000">
                    <a:srgbClr val="FF0000"/>
                  </a:gs>
                  <a:gs pos="75000">
                    <a:srgbClr val="C00000"/>
                  </a:gs>
                </a:gsLst>
                <a:lin ang="0" scaled="1"/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16" name="フリーフォーム: 図形 515">
                <a:extLst>
                  <a:ext uri="{FF2B5EF4-FFF2-40B4-BE49-F238E27FC236}">
                    <a16:creationId xmlns:a16="http://schemas.microsoft.com/office/drawing/2014/main" id="{EE7F446B-1607-47C9-8C09-2E03C5D388CB}"/>
                  </a:ext>
                </a:extLst>
              </p:cNvPr>
              <p:cNvSpPr/>
              <p:nvPr/>
            </p:nvSpPr>
            <p:spPr>
              <a:xfrm>
                <a:off x="5404163" y="2357246"/>
                <a:ext cx="1044745" cy="1147102"/>
              </a:xfrm>
              <a:custGeom>
                <a:avLst/>
                <a:gdLst>
                  <a:gd name="connsiteX0" fmla="*/ 434196 w 1044745"/>
                  <a:gd name="connsiteY0" fmla="*/ 0 h 1147102"/>
                  <a:gd name="connsiteX1" fmla="*/ 636836 w 1044745"/>
                  <a:gd name="connsiteY1" fmla="*/ 0 h 1147102"/>
                  <a:gd name="connsiteX2" fmla="*/ 617647 w 1044745"/>
                  <a:gd name="connsiteY2" fmla="*/ 202779 h 1147102"/>
                  <a:gd name="connsiteX3" fmla="*/ 957834 w 1044745"/>
                  <a:gd name="connsiteY3" fmla="*/ 995736 h 1147102"/>
                  <a:gd name="connsiteX4" fmla="*/ 987097 w 1044745"/>
                  <a:gd name="connsiteY4" fmla="*/ 1019633 h 1147102"/>
                  <a:gd name="connsiteX5" fmla="*/ 986105 w 1044745"/>
                  <a:gd name="connsiteY5" fmla="*/ 1019887 h 1147102"/>
                  <a:gd name="connsiteX6" fmla="*/ 998335 w 1044745"/>
                  <a:gd name="connsiteY6" fmla="*/ 1028034 h 1147102"/>
                  <a:gd name="connsiteX7" fmla="*/ 1043041 w 1044745"/>
                  <a:gd name="connsiteY7" fmla="*/ 1093324 h 1147102"/>
                  <a:gd name="connsiteX8" fmla="*/ 923300 w 1044745"/>
                  <a:gd name="connsiteY8" fmla="*/ 1067038 h 1147102"/>
                  <a:gd name="connsiteX9" fmla="*/ 903103 w 1044745"/>
                  <a:gd name="connsiteY9" fmla="*/ 1051543 h 1147102"/>
                  <a:gd name="connsiteX10" fmla="*/ 902929 w 1044745"/>
                  <a:gd name="connsiteY10" fmla="*/ 1061526 h 1147102"/>
                  <a:gd name="connsiteX11" fmla="*/ 890594 w 1044745"/>
                  <a:gd name="connsiteY11" fmla="*/ 1080155 h 1147102"/>
                  <a:gd name="connsiteX12" fmla="*/ 840563 w 1044745"/>
                  <a:gd name="connsiteY12" fmla="*/ 1066153 h 1147102"/>
                  <a:gd name="connsiteX13" fmla="*/ 821830 w 1044745"/>
                  <a:gd name="connsiteY13" fmla="*/ 1047600 h 1147102"/>
                  <a:gd name="connsiteX14" fmla="*/ 818825 w 1044745"/>
                  <a:gd name="connsiteY14" fmla="*/ 1048084 h 1147102"/>
                  <a:gd name="connsiteX15" fmla="*/ 818812 w 1044745"/>
                  <a:gd name="connsiteY15" fmla="*/ 1050720 h 1147102"/>
                  <a:gd name="connsiteX16" fmla="*/ 793335 w 1044745"/>
                  <a:gd name="connsiteY16" fmla="*/ 1095998 h 1147102"/>
                  <a:gd name="connsiteX17" fmla="*/ 771441 w 1044745"/>
                  <a:gd name="connsiteY17" fmla="*/ 1091548 h 1147102"/>
                  <a:gd name="connsiteX18" fmla="*/ 752615 w 1044745"/>
                  <a:gd name="connsiteY18" fmla="*/ 1073369 h 1147102"/>
                  <a:gd name="connsiteX19" fmla="*/ 744200 w 1044745"/>
                  <a:gd name="connsiteY19" fmla="*/ 1090542 h 1147102"/>
                  <a:gd name="connsiteX20" fmla="*/ 726661 w 1044745"/>
                  <a:gd name="connsiteY20" fmla="*/ 1102347 h 1147102"/>
                  <a:gd name="connsiteX21" fmla="*/ 684951 w 1044745"/>
                  <a:gd name="connsiteY21" fmla="*/ 1087041 h 1147102"/>
                  <a:gd name="connsiteX22" fmla="*/ 674743 w 1044745"/>
                  <a:gd name="connsiteY22" fmla="*/ 1073311 h 1147102"/>
                  <a:gd name="connsiteX23" fmla="*/ 667148 w 1044745"/>
                  <a:gd name="connsiteY23" fmla="*/ 1099566 h 1147102"/>
                  <a:gd name="connsiteX24" fmla="*/ 644892 w 1044745"/>
                  <a:gd name="connsiteY24" fmla="*/ 1119166 h 1147102"/>
                  <a:gd name="connsiteX25" fmla="*/ 585560 w 1044745"/>
                  <a:gd name="connsiteY25" fmla="*/ 1084238 h 1147102"/>
                  <a:gd name="connsiteX26" fmla="*/ 585380 w 1044745"/>
                  <a:gd name="connsiteY26" fmla="*/ 1083931 h 1147102"/>
                  <a:gd name="connsiteX27" fmla="*/ 581515 w 1044745"/>
                  <a:gd name="connsiteY27" fmla="*/ 1098008 h 1147102"/>
                  <a:gd name="connsiteX28" fmla="*/ 533246 w 1044745"/>
                  <a:gd name="connsiteY28" fmla="*/ 1147102 h 1147102"/>
                  <a:gd name="connsiteX29" fmla="*/ 484976 w 1044745"/>
                  <a:gd name="connsiteY29" fmla="*/ 1098008 h 1147102"/>
                  <a:gd name="connsiteX30" fmla="*/ 481111 w 1044745"/>
                  <a:gd name="connsiteY30" fmla="*/ 1083932 h 1147102"/>
                  <a:gd name="connsiteX31" fmla="*/ 480933 w 1044745"/>
                  <a:gd name="connsiteY31" fmla="*/ 1084238 h 1147102"/>
                  <a:gd name="connsiteX32" fmla="*/ 421601 w 1044745"/>
                  <a:gd name="connsiteY32" fmla="*/ 1119166 h 1147102"/>
                  <a:gd name="connsiteX33" fmla="*/ 399345 w 1044745"/>
                  <a:gd name="connsiteY33" fmla="*/ 1099566 h 1147102"/>
                  <a:gd name="connsiteX34" fmla="*/ 395677 w 1044745"/>
                  <a:gd name="connsiteY34" fmla="*/ 1086884 h 1147102"/>
                  <a:gd name="connsiteX35" fmla="*/ 394373 w 1044745"/>
                  <a:gd name="connsiteY35" fmla="*/ 1088536 h 1147102"/>
                  <a:gd name="connsiteX36" fmla="*/ 346414 w 1044745"/>
                  <a:gd name="connsiteY36" fmla="*/ 1108513 h 1147102"/>
                  <a:gd name="connsiteX37" fmla="*/ 331906 w 1044745"/>
                  <a:gd name="connsiteY37" fmla="*/ 1091522 h 1147102"/>
                  <a:gd name="connsiteX38" fmla="*/ 327704 w 1044745"/>
                  <a:gd name="connsiteY38" fmla="*/ 1061549 h 1147102"/>
                  <a:gd name="connsiteX39" fmla="*/ 323419 w 1044745"/>
                  <a:gd name="connsiteY39" fmla="*/ 1067744 h 1147102"/>
                  <a:gd name="connsiteX40" fmla="*/ 243700 w 1044745"/>
                  <a:gd name="connsiteY40" fmla="*/ 1111148 h 1147102"/>
                  <a:gd name="connsiteX41" fmla="*/ 230811 w 1044745"/>
                  <a:gd name="connsiteY41" fmla="*/ 1060819 h 1147102"/>
                  <a:gd name="connsiteX42" fmla="*/ 232477 w 1044745"/>
                  <a:gd name="connsiteY42" fmla="*/ 1054476 h 1147102"/>
                  <a:gd name="connsiteX43" fmla="*/ 218873 w 1044745"/>
                  <a:gd name="connsiteY43" fmla="*/ 1063779 h 1147102"/>
                  <a:gd name="connsiteX44" fmla="*/ 167141 w 1044745"/>
                  <a:gd name="connsiteY44" fmla="*/ 1068559 h 1147102"/>
                  <a:gd name="connsiteX45" fmla="*/ 158355 w 1044745"/>
                  <a:gd name="connsiteY45" fmla="*/ 1048016 h 1147102"/>
                  <a:gd name="connsiteX46" fmla="*/ 159682 w 1044745"/>
                  <a:gd name="connsiteY46" fmla="*/ 1039960 h 1147102"/>
                  <a:gd name="connsiteX47" fmla="*/ 145017 w 1044745"/>
                  <a:gd name="connsiteY47" fmla="*/ 1051600 h 1147102"/>
                  <a:gd name="connsiteX48" fmla="*/ 1289 w 1044745"/>
                  <a:gd name="connsiteY48" fmla="*/ 1106909 h 1147102"/>
                  <a:gd name="connsiteX49" fmla="*/ 109129 w 1044745"/>
                  <a:gd name="connsiteY49" fmla="*/ 996967 h 1147102"/>
                  <a:gd name="connsiteX50" fmla="*/ 115536 w 1044745"/>
                  <a:gd name="connsiteY50" fmla="*/ 993342 h 1147102"/>
                  <a:gd name="connsiteX51" fmla="*/ 187643 w 1044745"/>
                  <a:gd name="connsiteY51" fmla="*/ 919448 h 1147102"/>
                  <a:gd name="connsiteX52" fmla="*/ 453385 w 1044745"/>
                  <a:gd name="connsiteY52" fmla="*/ 202779 h 11471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1044745" h="1147102">
                    <a:moveTo>
                      <a:pt x="434196" y="0"/>
                    </a:moveTo>
                    <a:lnTo>
                      <a:pt x="636836" y="0"/>
                    </a:lnTo>
                    <a:lnTo>
                      <a:pt x="617647" y="202779"/>
                    </a:lnTo>
                    <a:cubicBezTo>
                      <a:pt x="617647" y="519513"/>
                      <a:pt x="749459" y="803450"/>
                      <a:pt x="957834" y="995736"/>
                    </a:cubicBezTo>
                    <a:lnTo>
                      <a:pt x="987097" y="1019633"/>
                    </a:lnTo>
                    <a:lnTo>
                      <a:pt x="986105" y="1019887"/>
                    </a:lnTo>
                    <a:lnTo>
                      <a:pt x="998335" y="1028034"/>
                    </a:lnTo>
                    <a:cubicBezTo>
                      <a:pt x="1031836" y="1053881"/>
                      <a:pt x="1050725" y="1080014"/>
                      <a:pt x="1043041" y="1093324"/>
                    </a:cubicBezTo>
                    <a:cubicBezTo>
                      <a:pt x="1032794" y="1111071"/>
                      <a:pt x="979185" y="1099303"/>
                      <a:pt x="923300" y="1067038"/>
                    </a:cubicBezTo>
                    <a:lnTo>
                      <a:pt x="903103" y="1051543"/>
                    </a:lnTo>
                    <a:lnTo>
                      <a:pt x="902929" y="1061526"/>
                    </a:lnTo>
                    <a:cubicBezTo>
                      <a:pt x="900814" y="1070156"/>
                      <a:pt x="896736" y="1076608"/>
                      <a:pt x="890594" y="1080155"/>
                    </a:cubicBezTo>
                    <a:cubicBezTo>
                      <a:pt x="878308" y="1087247"/>
                      <a:pt x="860088" y="1081378"/>
                      <a:pt x="840563" y="1066153"/>
                    </a:cubicBezTo>
                    <a:lnTo>
                      <a:pt x="821830" y="1047600"/>
                    </a:lnTo>
                    <a:lnTo>
                      <a:pt x="818825" y="1048084"/>
                    </a:lnTo>
                    <a:lnTo>
                      <a:pt x="818812" y="1050720"/>
                    </a:lnTo>
                    <a:cubicBezTo>
                      <a:pt x="815771" y="1075293"/>
                      <a:pt x="807038" y="1092326"/>
                      <a:pt x="793335" y="1095998"/>
                    </a:cubicBezTo>
                    <a:cubicBezTo>
                      <a:pt x="786484" y="1097834"/>
                      <a:pt x="779038" y="1096156"/>
                      <a:pt x="771441" y="1091548"/>
                    </a:cubicBezTo>
                    <a:lnTo>
                      <a:pt x="752615" y="1073369"/>
                    </a:lnTo>
                    <a:lnTo>
                      <a:pt x="744200" y="1090542"/>
                    </a:lnTo>
                    <a:cubicBezTo>
                      <a:pt x="739407" y="1096401"/>
                      <a:pt x="733512" y="1100511"/>
                      <a:pt x="726661" y="1102347"/>
                    </a:cubicBezTo>
                    <a:cubicBezTo>
                      <a:pt x="712958" y="1106019"/>
                      <a:pt x="698022" y="1099901"/>
                      <a:pt x="684951" y="1087041"/>
                    </a:cubicBezTo>
                    <a:lnTo>
                      <a:pt x="674743" y="1073311"/>
                    </a:lnTo>
                    <a:lnTo>
                      <a:pt x="667148" y="1099566"/>
                    </a:lnTo>
                    <a:cubicBezTo>
                      <a:pt x="661455" y="1109872"/>
                      <a:pt x="653996" y="1116727"/>
                      <a:pt x="644892" y="1119166"/>
                    </a:cubicBezTo>
                    <a:cubicBezTo>
                      <a:pt x="626683" y="1124045"/>
                      <a:pt x="605344" y="1110340"/>
                      <a:pt x="585560" y="1084238"/>
                    </a:cubicBezTo>
                    <a:lnTo>
                      <a:pt x="585380" y="1083931"/>
                    </a:lnTo>
                    <a:lnTo>
                      <a:pt x="581515" y="1098008"/>
                    </a:lnTo>
                    <a:cubicBezTo>
                      <a:pt x="569162" y="1128340"/>
                      <a:pt x="552096" y="1147102"/>
                      <a:pt x="533246" y="1147102"/>
                    </a:cubicBezTo>
                    <a:cubicBezTo>
                      <a:pt x="514396" y="1147102"/>
                      <a:pt x="497329" y="1128341"/>
                      <a:pt x="484976" y="1098008"/>
                    </a:cubicBezTo>
                    <a:lnTo>
                      <a:pt x="481111" y="1083932"/>
                    </a:lnTo>
                    <a:lnTo>
                      <a:pt x="480933" y="1084238"/>
                    </a:lnTo>
                    <a:cubicBezTo>
                      <a:pt x="461149" y="1110340"/>
                      <a:pt x="439810" y="1124045"/>
                      <a:pt x="421601" y="1119166"/>
                    </a:cubicBezTo>
                    <a:cubicBezTo>
                      <a:pt x="412498" y="1116726"/>
                      <a:pt x="405038" y="1109871"/>
                      <a:pt x="399345" y="1099566"/>
                    </a:cubicBezTo>
                    <a:lnTo>
                      <a:pt x="395677" y="1086884"/>
                    </a:lnTo>
                    <a:lnTo>
                      <a:pt x="394373" y="1088536"/>
                    </a:lnTo>
                    <a:cubicBezTo>
                      <a:pt x="376842" y="1106021"/>
                      <a:pt x="359471" y="1114062"/>
                      <a:pt x="346414" y="1108513"/>
                    </a:cubicBezTo>
                    <a:cubicBezTo>
                      <a:pt x="339886" y="1105739"/>
                      <a:pt x="335054" y="1099832"/>
                      <a:pt x="331906" y="1091522"/>
                    </a:cubicBezTo>
                    <a:lnTo>
                      <a:pt x="327704" y="1061549"/>
                    </a:lnTo>
                    <a:lnTo>
                      <a:pt x="323419" y="1067744"/>
                    </a:lnTo>
                    <a:cubicBezTo>
                      <a:pt x="293908" y="1103260"/>
                      <a:pt x="262129" y="1121788"/>
                      <a:pt x="243700" y="1111148"/>
                    </a:cubicBezTo>
                    <a:cubicBezTo>
                      <a:pt x="231414" y="1104055"/>
                      <a:pt x="227388" y="1085341"/>
                      <a:pt x="230811" y="1060819"/>
                    </a:cubicBezTo>
                    <a:lnTo>
                      <a:pt x="232477" y="1054476"/>
                    </a:lnTo>
                    <a:lnTo>
                      <a:pt x="218873" y="1063779"/>
                    </a:lnTo>
                    <a:cubicBezTo>
                      <a:pt x="196929" y="1075246"/>
                      <a:pt x="177951" y="1077745"/>
                      <a:pt x="167141" y="1068559"/>
                    </a:cubicBezTo>
                    <a:cubicBezTo>
                      <a:pt x="161736" y="1063966"/>
                      <a:pt x="158884" y="1056886"/>
                      <a:pt x="158355" y="1048016"/>
                    </a:cubicBezTo>
                    <a:lnTo>
                      <a:pt x="159682" y="1039960"/>
                    </a:lnTo>
                    <a:lnTo>
                      <a:pt x="145017" y="1051600"/>
                    </a:lnTo>
                    <a:cubicBezTo>
                      <a:pt x="75548" y="1097234"/>
                      <a:pt x="11199" y="1121995"/>
                      <a:pt x="1289" y="1106909"/>
                    </a:cubicBezTo>
                    <a:cubicBezTo>
                      <a:pt x="-8621" y="1091823"/>
                      <a:pt x="39660" y="1042601"/>
                      <a:pt x="109129" y="996967"/>
                    </a:cubicBezTo>
                    <a:lnTo>
                      <a:pt x="115536" y="993342"/>
                    </a:lnTo>
                    <a:lnTo>
                      <a:pt x="187643" y="919448"/>
                    </a:lnTo>
                    <a:cubicBezTo>
                      <a:pt x="352467" y="731953"/>
                      <a:pt x="453385" y="479921"/>
                      <a:pt x="453385" y="202779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003300"/>
                  </a:gs>
                  <a:gs pos="100000">
                    <a:srgbClr val="006600"/>
                  </a:gs>
                  <a:gs pos="20000">
                    <a:srgbClr val="92D050"/>
                  </a:gs>
                  <a:gs pos="50000">
                    <a:srgbClr val="FFFFCC"/>
                  </a:gs>
                  <a:gs pos="80000">
                    <a:srgbClr val="92D050"/>
                  </a:gs>
                </a:gsLst>
                <a:lin ang="0" scaled="1"/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17" name="フリーフォーム: 図形 516">
                <a:extLst>
                  <a:ext uri="{FF2B5EF4-FFF2-40B4-BE49-F238E27FC236}">
                    <a16:creationId xmlns:a16="http://schemas.microsoft.com/office/drawing/2014/main" id="{52149DDB-B114-4696-A559-D59745AF50A2}"/>
                  </a:ext>
                </a:extLst>
              </p:cNvPr>
              <p:cNvSpPr/>
              <p:nvPr/>
            </p:nvSpPr>
            <p:spPr>
              <a:xfrm>
                <a:off x="5033339" y="3453130"/>
                <a:ext cx="1808140" cy="1540950"/>
              </a:xfrm>
              <a:custGeom>
                <a:avLst/>
                <a:gdLst>
                  <a:gd name="connsiteX0" fmla="*/ 1133701 w 1808140"/>
                  <a:gd name="connsiteY0" fmla="*/ 78964 h 1576282"/>
                  <a:gd name="connsiteX1" fmla="*/ 1162620 w 1808140"/>
                  <a:gd name="connsiteY1" fmla="*/ 150124 h 1576282"/>
                  <a:gd name="connsiteX2" fmla="*/ 1265607 w 1808140"/>
                  <a:gd name="connsiteY2" fmla="*/ 891653 h 1576282"/>
                  <a:gd name="connsiteX3" fmla="*/ 1164888 w 1808140"/>
                  <a:gd name="connsiteY3" fmla="*/ 1509357 h 1576282"/>
                  <a:gd name="connsiteX4" fmla="*/ 1161214 w 1808140"/>
                  <a:gd name="connsiteY4" fmla="*/ 1515283 h 1576282"/>
                  <a:gd name="connsiteX5" fmla="*/ 1180046 w 1808140"/>
                  <a:gd name="connsiteY5" fmla="*/ 1388870 h 1576282"/>
                  <a:gd name="connsiteX6" fmla="*/ 1202107 w 1808140"/>
                  <a:gd name="connsiteY6" fmla="*/ 923711 h 1576282"/>
                  <a:gd name="connsiteX7" fmla="*/ 1152901 w 1808140"/>
                  <a:gd name="connsiteY7" fmla="*/ 185587 h 1576282"/>
                  <a:gd name="connsiteX8" fmla="*/ 909077 w 1808140"/>
                  <a:gd name="connsiteY8" fmla="*/ 78964 h 1576282"/>
                  <a:gd name="connsiteX9" fmla="*/ 931936 w 1808140"/>
                  <a:gd name="connsiteY9" fmla="*/ 907448 h 1576282"/>
                  <a:gd name="connsiteX10" fmla="*/ 909372 w 1808140"/>
                  <a:gd name="connsiteY10" fmla="*/ 1540282 h 1576282"/>
                  <a:gd name="connsiteX11" fmla="*/ 886217 w 1808140"/>
                  <a:gd name="connsiteY11" fmla="*/ 907448 h 1576282"/>
                  <a:gd name="connsiteX12" fmla="*/ 909077 w 1808140"/>
                  <a:gd name="connsiteY12" fmla="*/ 78964 h 1576282"/>
                  <a:gd name="connsiteX13" fmla="*/ 694273 w 1808140"/>
                  <a:gd name="connsiteY13" fmla="*/ 78964 h 1576282"/>
                  <a:gd name="connsiteX14" fmla="*/ 675074 w 1808140"/>
                  <a:gd name="connsiteY14" fmla="*/ 185587 h 1576282"/>
                  <a:gd name="connsiteX15" fmla="*/ 625867 w 1808140"/>
                  <a:gd name="connsiteY15" fmla="*/ 923711 h 1576282"/>
                  <a:gd name="connsiteX16" fmla="*/ 649090 w 1808140"/>
                  <a:gd name="connsiteY16" fmla="*/ 1388870 h 1576282"/>
                  <a:gd name="connsiteX17" fmla="*/ 667939 w 1808140"/>
                  <a:gd name="connsiteY17" fmla="*/ 1509852 h 1576282"/>
                  <a:gd name="connsiteX18" fmla="*/ 667622 w 1808140"/>
                  <a:gd name="connsiteY18" fmla="*/ 1509357 h 1576282"/>
                  <a:gd name="connsiteX19" fmla="*/ 562367 w 1808140"/>
                  <a:gd name="connsiteY19" fmla="*/ 891653 h 1576282"/>
                  <a:gd name="connsiteX20" fmla="*/ 665354 w 1808140"/>
                  <a:gd name="connsiteY20" fmla="*/ 150124 h 1576282"/>
                  <a:gd name="connsiteX21" fmla="*/ 1313437 w 1808140"/>
                  <a:gd name="connsiteY21" fmla="*/ 69972 h 1576282"/>
                  <a:gd name="connsiteX22" fmla="*/ 1373656 w 1808140"/>
                  <a:gd name="connsiteY22" fmla="*/ 150123 h 1576282"/>
                  <a:gd name="connsiteX23" fmla="*/ 1564057 w 1808140"/>
                  <a:gd name="connsiteY23" fmla="*/ 891652 h 1576282"/>
                  <a:gd name="connsiteX24" fmla="*/ 1377849 w 1808140"/>
                  <a:gd name="connsiteY24" fmla="*/ 1509356 h 1576282"/>
                  <a:gd name="connsiteX25" fmla="*/ 1364238 w 1808140"/>
                  <a:gd name="connsiteY25" fmla="*/ 1521230 h 1576282"/>
                  <a:gd name="connsiteX26" fmla="*/ 1397483 w 1808140"/>
                  <a:gd name="connsiteY26" fmla="*/ 1463418 h 1576282"/>
                  <a:gd name="connsiteX27" fmla="*/ 1494207 w 1808140"/>
                  <a:gd name="connsiteY27" fmla="*/ 904156 h 1576282"/>
                  <a:gd name="connsiteX28" fmla="*/ 1324265 w 1808140"/>
                  <a:gd name="connsiteY28" fmla="*/ 87749 h 1576282"/>
                  <a:gd name="connsiteX29" fmla="*/ 514537 w 1808140"/>
                  <a:gd name="connsiteY29" fmla="*/ 69972 h 1576282"/>
                  <a:gd name="connsiteX30" fmla="*/ 503710 w 1808140"/>
                  <a:gd name="connsiteY30" fmla="*/ 87749 h 1576282"/>
                  <a:gd name="connsiteX31" fmla="*/ 333767 w 1808140"/>
                  <a:gd name="connsiteY31" fmla="*/ 904156 h 1576282"/>
                  <a:gd name="connsiteX32" fmla="*/ 435228 w 1808140"/>
                  <a:gd name="connsiteY32" fmla="*/ 1463418 h 1576282"/>
                  <a:gd name="connsiteX33" fmla="*/ 466954 w 1808140"/>
                  <a:gd name="connsiteY33" fmla="*/ 1516489 h 1576282"/>
                  <a:gd name="connsiteX34" fmla="*/ 458512 w 1808140"/>
                  <a:gd name="connsiteY34" fmla="*/ 1509356 h 1576282"/>
                  <a:gd name="connsiteX35" fmla="*/ 263917 w 1808140"/>
                  <a:gd name="connsiteY35" fmla="*/ 891652 h 1576282"/>
                  <a:gd name="connsiteX36" fmla="*/ 454318 w 1808140"/>
                  <a:gd name="connsiteY36" fmla="*/ 150123 h 1576282"/>
                  <a:gd name="connsiteX37" fmla="*/ 1320002 w 1808140"/>
                  <a:gd name="connsiteY37" fmla="*/ 1 h 1576282"/>
                  <a:gd name="connsiteX38" fmla="*/ 1335003 w 1808140"/>
                  <a:gd name="connsiteY38" fmla="*/ 8078 h 1576282"/>
                  <a:gd name="connsiteX39" fmla="*/ 1808140 w 1808140"/>
                  <a:gd name="connsiteY39" fmla="*/ 896678 h 1576282"/>
                  <a:gd name="connsiteX40" fmla="*/ 1417518 w 1808140"/>
                  <a:gd name="connsiteY40" fmla="*/ 1571519 h 1576282"/>
                  <a:gd name="connsiteX41" fmla="*/ 1404371 w 1808140"/>
                  <a:gd name="connsiteY41" fmla="*/ 1576282 h 1576282"/>
                  <a:gd name="connsiteX42" fmla="*/ 1499334 w 1808140"/>
                  <a:gd name="connsiteY42" fmla="*/ 1512299 h 1576282"/>
                  <a:gd name="connsiteX43" fmla="*/ 1738290 w 1808140"/>
                  <a:gd name="connsiteY43" fmla="*/ 900079 h 1576282"/>
                  <a:gd name="connsiteX44" fmla="*/ 1370490 w 1808140"/>
                  <a:gd name="connsiteY44" fmla="*/ 38216 h 1576282"/>
                  <a:gd name="connsiteX45" fmla="*/ 488138 w 1808140"/>
                  <a:gd name="connsiteY45" fmla="*/ 0 h 1576282"/>
                  <a:gd name="connsiteX46" fmla="*/ 437650 w 1808140"/>
                  <a:gd name="connsiteY46" fmla="*/ 38215 h 1576282"/>
                  <a:gd name="connsiteX47" fmla="*/ 69850 w 1808140"/>
                  <a:gd name="connsiteY47" fmla="*/ 900078 h 1576282"/>
                  <a:gd name="connsiteX48" fmla="*/ 319569 w 1808140"/>
                  <a:gd name="connsiteY48" fmla="*/ 1512298 h 1576282"/>
                  <a:gd name="connsiteX49" fmla="*/ 414761 w 1808140"/>
                  <a:gd name="connsiteY49" fmla="*/ 1574414 h 1576282"/>
                  <a:gd name="connsiteX50" fmla="*/ 406569 w 1808140"/>
                  <a:gd name="connsiteY50" fmla="*/ 1571518 h 1576282"/>
                  <a:gd name="connsiteX51" fmla="*/ 0 w 1808140"/>
                  <a:gd name="connsiteY51" fmla="*/ 896677 h 1576282"/>
                  <a:gd name="connsiteX52" fmla="*/ 473137 w 1808140"/>
                  <a:gd name="connsiteY52" fmla="*/ 8077 h 15762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1808140" h="1576282">
                    <a:moveTo>
                      <a:pt x="1133701" y="78964"/>
                    </a:moveTo>
                    <a:lnTo>
                      <a:pt x="1162620" y="150124"/>
                    </a:lnTo>
                    <a:cubicBezTo>
                      <a:pt x="1226251" y="339898"/>
                      <a:pt x="1265607" y="602068"/>
                      <a:pt x="1265607" y="891653"/>
                    </a:cubicBezTo>
                    <a:cubicBezTo>
                      <a:pt x="1265607" y="1181238"/>
                      <a:pt x="1227385" y="1381496"/>
                      <a:pt x="1164888" y="1509357"/>
                    </a:cubicBezTo>
                    <a:lnTo>
                      <a:pt x="1161214" y="1515283"/>
                    </a:lnTo>
                    <a:lnTo>
                      <a:pt x="1180046" y="1388870"/>
                    </a:lnTo>
                    <a:cubicBezTo>
                      <a:pt x="1194277" y="1260154"/>
                      <a:pt x="1202107" y="1105989"/>
                      <a:pt x="1202107" y="923711"/>
                    </a:cubicBezTo>
                    <a:cubicBezTo>
                      <a:pt x="1202107" y="650293"/>
                      <a:pt x="1183967" y="396288"/>
                      <a:pt x="1152901" y="185587"/>
                    </a:cubicBezTo>
                    <a:close/>
                    <a:moveTo>
                      <a:pt x="909077" y="78964"/>
                    </a:moveTo>
                    <a:cubicBezTo>
                      <a:pt x="921702" y="78964"/>
                      <a:pt x="931936" y="449889"/>
                      <a:pt x="931936" y="907448"/>
                    </a:cubicBezTo>
                    <a:cubicBezTo>
                      <a:pt x="931936" y="1365007"/>
                      <a:pt x="921996" y="1540282"/>
                      <a:pt x="909372" y="1540282"/>
                    </a:cubicBezTo>
                    <a:cubicBezTo>
                      <a:pt x="896747" y="1540282"/>
                      <a:pt x="886217" y="1365007"/>
                      <a:pt x="886217" y="907448"/>
                    </a:cubicBezTo>
                    <a:cubicBezTo>
                      <a:pt x="886217" y="449889"/>
                      <a:pt x="896452" y="78964"/>
                      <a:pt x="909077" y="78964"/>
                    </a:cubicBezTo>
                    <a:close/>
                    <a:moveTo>
                      <a:pt x="694273" y="78964"/>
                    </a:moveTo>
                    <a:lnTo>
                      <a:pt x="675074" y="185587"/>
                    </a:lnTo>
                    <a:cubicBezTo>
                      <a:pt x="644007" y="396288"/>
                      <a:pt x="625867" y="650293"/>
                      <a:pt x="625867" y="923711"/>
                    </a:cubicBezTo>
                    <a:cubicBezTo>
                      <a:pt x="625867" y="1105989"/>
                      <a:pt x="634162" y="1260154"/>
                      <a:pt x="649090" y="1388870"/>
                    </a:cubicBezTo>
                    <a:lnTo>
                      <a:pt x="667939" y="1509852"/>
                    </a:lnTo>
                    <a:lnTo>
                      <a:pt x="667622" y="1509357"/>
                    </a:lnTo>
                    <a:cubicBezTo>
                      <a:pt x="602858" y="1381496"/>
                      <a:pt x="562367" y="1181238"/>
                      <a:pt x="562367" y="891653"/>
                    </a:cubicBezTo>
                    <a:cubicBezTo>
                      <a:pt x="562367" y="602068"/>
                      <a:pt x="601724" y="339898"/>
                      <a:pt x="665354" y="150124"/>
                    </a:cubicBezTo>
                    <a:close/>
                    <a:moveTo>
                      <a:pt x="1313437" y="69972"/>
                    </a:moveTo>
                    <a:lnTo>
                      <a:pt x="1373656" y="150123"/>
                    </a:lnTo>
                    <a:cubicBezTo>
                      <a:pt x="1491296" y="339897"/>
                      <a:pt x="1564057" y="602067"/>
                      <a:pt x="1564057" y="891652"/>
                    </a:cubicBezTo>
                    <a:cubicBezTo>
                      <a:pt x="1564057" y="1181237"/>
                      <a:pt x="1493392" y="1381495"/>
                      <a:pt x="1377849" y="1509356"/>
                    </a:cubicBezTo>
                    <a:lnTo>
                      <a:pt x="1364238" y="1521230"/>
                    </a:lnTo>
                    <a:lnTo>
                      <a:pt x="1397483" y="1463418"/>
                    </a:lnTo>
                    <a:cubicBezTo>
                      <a:pt x="1458729" y="1327075"/>
                      <a:pt x="1494207" y="1143276"/>
                      <a:pt x="1494207" y="904156"/>
                    </a:cubicBezTo>
                    <a:cubicBezTo>
                      <a:pt x="1494207" y="585329"/>
                      <a:pt x="1429264" y="296686"/>
                      <a:pt x="1324265" y="87749"/>
                    </a:cubicBezTo>
                    <a:close/>
                    <a:moveTo>
                      <a:pt x="514537" y="69972"/>
                    </a:moveTo>
                    <a:lnTo>
                      <a:pt x="503710" y="87749"/>
                    </a:lnTo>
                    <a:cubicBezTo>
                      <a:pt x="398711" y="296686"/>
                      <a:pt x="333767" y="585329"/>
                      <a:pt x="333767" y="904156"/>
                    </a:cubicBezTo>
                    <a:cubicBezTo>
                      <a:pt x="333767" y="1143276"/>
                      <a:pt x="371350" y="1327075"/>
                      <a:pt x="435228" y="1463418"/>
                    </a:cubicBezTo>
                    <a:lnTo>
                      <a:pt x="466954" y="1516489"/>
                    </a:lnTo>
                    <a:lnTo>
                      <a:pt x="458512" y="1509356"/>
                    </a:lnTo>
                    <a:cubicBezTo>
                      <a:pt x="338775" y="1381495"/>
                      <a:pt x="263917" y="1181237"/>
                      <a:pt x="263917" y="891652"/>
                    </a:cubicBezTo>
                    <a:cubicBezTo>
                      <a:pt x="263917" y="602067"/>
                      <a:pt x="336679" y="339897"/>
                      <a:pt x="454318" y="150123"/>
                    </a:cubicBezTo>
                    <a:close/>
                    <a:moveTo>
                      <a:pt x="1320002" y="1"/>
                    </a:moveTo>
                    <a:lnTo>
                      <a:pt x="1335003" y="8078"/>
                    </a:lnTo>
                    <a:cubicBezTo>
                      <a:pt x="1616825" y="179208"/>
                      <a:pt x="1808140" y="512969"/>
                      <a:pt x="1808140" y="896678"/>
                    </a:cubicBezTo>
                    <a:cubicBezTo>
                      <a:pt x="1808140" y="1245505"/>
                      <a:pt x="1654585" y="1459830"/>
                      <a:pt x="1417518" y="1571519"/>
                    </a:cubicBezTo>
                    <a:lnTo>
                      <a:pt x="1404371" y="1576282"/>
                    </a:lnTo>
                    <a:lnTo>
                      <a:pt x="1499334" y="1512299"/>
                    </a:lnTo>
                    <a:cubicBezTo>
                      <a:pt x="1647607" y="1385573"/>
                      <a:pt x="1738290" y="1187094"/>
                      <a:pt x="1738290" y="900079"/>
                    </a:cubicBezTo>
                    <a:cubicBezTo>
                      <a:pt x="1738290" y="541311"/>
                      <a:pt x="1592395" y="224999"/>
                      <a:pt x="1370490" y="38216"/>
                    </a:cubicBezTo>
                    <a:close/>
                    <a:moveTo>
                      <a:pt x="488138" y="0"/>
                    </a:moveTo>
                    <a:lnTo>
                      <a:pt x="437650" y="38215"/>
                    </a:lnTo>
                    <a:cubicBezTo>
                      <a:pt x="215746" y="224998"/>
                      <a:pt x="69850" y="541310"/>
                      <a:pt x="69850" y="900078"/>
                    </a:cubicBezTo>
                    <a:cubicBezTo>
                      <a:pt x="69850" y="1187093"/>
                      <a:pt x="165914" y="1385572"/>
                      <a:pt x="319569" y="1512298"/>
                    </a:cubicBezTo>
                    <a:lnTo>
                      <a:pt x="414761" y="1574414"/>
                    </a:lnTo>
                    <a:lnTo>
                      <a:pt x="406569" y="1571518"/>
                    </a:lnTo>
                    <a:cubicBezTo>
                      <a:pt x="162668" y="1459829"/>
                      <a:pt x="0" y="1245504"/>
                      <a:pt x="0" y="896677"/>
                    </a:cubicBezTo>
                    <a:cubicBezTo>
                      <a:pt x="0" y="512968"/>
                      <a:pt x="191315" y="179207"/>
                      <a:pt x="473137" y="8077"/>
                    </a:cubicBezTo>
                    <a:close/>
                  </a:path>
                </a:pathLst>
              </a:custGeom>
              <a:solidFill>
                <a:sysClr val="windowText" lastClr="000000">
                  <a:alpha val="3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518" name="グループ化 517">
                <a:extLst>
                  <a:ext uri="{FF2B5EF4-FFF2-40B4-BE49-F238E27FC236}">
                    <a16:creationId xmlns:a16="http://schemas.microsoft.com/office/drawing/2014/main" id="{37B9F154-F767-4BBB-84B9-90F58C48B02E}"/>
                  </a:ext>
                </a:extLst>
              </p:cNvPr>
              <p:cNvGrpSpPr/>
              <p:nvPr/>
            </p:nvGrpSpPr>
            <p:grpSpPr>
              <a:xfrm>
                <a:off x="5124609" y="3554329"/>
                <a:ext cx="1625600" cy="1389769"/>
                <a:chOff x="577850" y="1631950"/>
                <a:chExt cx="2205979" cy="1885950"/>
              </a:xfrm>
              <a:solidFill>
                <a:srgbClr val="FFFFCC">
                  <a:alpha val="40000"/>
                </a:srgbClr>
              </a:solidFill>
            </p:grpSpPr>
            <p:sp>
              <p:nvSpPr>
                <p:cNvPr id="519" name="楕円 518">
                  <a:extLst>
                    <a:ext uri="{FF2B5EF4-FFF2-40B4-BE49-F238E27FC236}">
                      <a16:creationId xmlns:a16="http://schemas.microsoft.com/office/drawing/2014/main" id="{B84B95FE-FF81-4AB2-A386-32AD1B29B3F3}"/>
                    </a:ext>
                  </a:extLst>
                </p:cNvPr>
                <p:cNvSpPr/>
                <p:nvPr/>
              </p:nvSpPr>
              <p:spPr>
                <a:xfrm>
                  <a:off x="1352550" y="1631950"/>
                  <a:ext cx="50800" cy="101600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20" name="楕円 519">
                  <a:extLst>
                    <a:ext uri="{FF2B5EF4-FFF2-40B4-BE49-F238E27FC236}">
                      <a16:creationId xmlns:a16="http://schemas.microsoft.com/office/drawing/2014/main" id="{39AD21E4-12A1-4A64-9DB5-96C5FC1351CA}"/>
                    </a:ext>
                  </a:extLst>
                </p:cNvPr>
                <p:cNvSpPr/>
                <p:nvPr/>
              </p:nvSpPr>
              <p:spPr>
                <a:xfrm>
                  <a:off x="1936750" y="1790700"/>
                  <a:ext cx="50800" cy="101600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21" name="楕円 520">
                  <a:extLst>
                    <a:ext uri="{FF2B5EF4-FFF2-40B4-BE49-F238E27FC236}">
                      <a16:creationId xmlns:a16="http://schemas.microsoft.com/office/drawing/2014/main" id="{588E19E2-D64F-42CA-9F9F-4EB21F7391EF}"/>
                    </a:ext>
                  </a:extLst>
                </p:cNvPr>
                <p:cNvSpPr/>
                <p:nvPr/>
              </p:nvSpPr>
              <p:spPr>
                <a:xfrm>
                  <a:off x="1587500" y="2063750"/>
                  <a:ext cx="50800" cy="101600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22" name="楕円 521">
                  <a:extLst>
                    <a:ext uri="{FF2B5EF4-FFF2-40B4-BE49-F238E27FC236}">
                      <a16:creationId xmlns:a16="http://schemas.microsoft.com/office/drawing/2014/main" id="{D4A179A8-354C-4067-8C9E-6A82DEE6FE60}"/>
                    </a:ext>
                  </a:extLst>
                </p:cNvPr>
                <p:cNvSpPr/>
                <p:nvPr/>
              </p:nvSpPr>
              <p:spPr>
                <a:xfrm>
                  <a:off x="1123950" y="2273300"/>
                  <a:ext cx="50800" cy="101600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23" name="楕円 522">
                  <a:extLst>
                    <a:ext uri="{FF2B5EF4-FFF2-40B4-BE49-F238E27FC236}">
                      <a16:creationId xmlns:a16="http://schemas.microsoft.com/office/drawing/2014/main" id="{772D2D9A-F671-4397-914E-88C954A2C7B9}"/>
                    </a:ext>
                  </a:extLst>
                </p:cNvPr>
                <p:cNvSpPr/>
                <p:nvPr/>
              </p:nvSpPr>
              <p:spPr>
                <a:xfrm>
                  <a:off x="1638300" y="2514600"/>
                  <a:ext cx="50800" cy="101600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24" name="楕円 523">
                  <a:extLst>
                    <a:ext uri="{FF2B5EF4-FFF2-40B4-BE49-F238E27FC236}">
                      <a16:creationId xmlns:a16="http://schemas.microsoft.com/office/drawing/2014/main" id="{F10B068C-4A96-4A10-8EDD-CDD6C04AF138}"/>
                    </a:ext>
                  </a:extLst>
                </p:cNvPr>
                <p:cNvSpPr/>
                <p:nvPr/>
              </p:nvSpPr>
              <p:spPr>
                <a:xfrm>
                  <a:off x="1993900" y="2266950"/>
                  <a:ext cx="50800" cy="101600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25" name="楕円 524">
                  <a:extLst>
                    <a:ext uri="{FF2B5EF4-FFF2-40B4-BE49-F238E27FC236}">
                      <a16:creationId xmlns:a16="http://schemas.microsoft.com/office/drawing/2014/main" id="{10368D25-09F2-4E8A-987D-B9F798286C0B}"/>
                    </a:ext>
                  </a:extLst>
                </p:cNvPr>
                <p:cNvSpPr/>
                <p:nvPr/>
              </p:nvSpPr>
              <p:spPr>
                <a:xfrm>
                  <a:off x="1327150" y="2743200"/>
                  <a:ext cx="50800" cy="101600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26" name="楕円 525">
                  <a:extLst>
                    <a:ext uri="{FF2B5EF4-FFF2-40B4-BE49-F238E27FC236}">
                      <a16:creationId xmlns:a16="http://schemas.microsoft.com/office/drawing/2014/main" id="{7FE99C4E-717D-4080-AE34-E932CC05293C}"/>
                    </a:ext>
                  </a:extLst>
                </p:cNvPr>
                <p:cNvSpPr/>
                <p:nvPr/>
              </p:nvSpPr>
              <p:spPr>
                <a:xfrm rot="688545">
                  <a:off x="882650" y="2565400"/>
                  <a:ext cx="50800" cy="101600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27" name="楕円 526">
                  <a:extLst>
                    <a:ext uri="{FF2B5EF4-FFF2-40B4-BE49-F238E27FC236}">
                      <a16:creationId xmlns:a16="http://schemas.microsoft.com/office/drawing/2014/main" id="{21DEE116-9CD5-4FB4-9828-C109456A3032}"/>
                    </a:ext>
                  </a:extLst>
                </p:cNvPr>
                <p:cNvSpPr/>
                <p:nvPr/>
              </p:nvSpPr>
              <p:spPr>
                <a:xfrm rot="688545">
                  <a:off x="933450" y="1911351"/>
                  <a:ext cx="50800" cy="101600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28" name="楕円 527">
                  <a:extLst>
                    <a:ext uri="{FF2B5EF4-FFF2-40B4-BE49-F238E27FC236}">
                      <a16:creationId xmlns:a16="http://schemas.microsoft.com/office/drawing/2014/main" id="{93F67F30-56ED-4576-A6EC-AB72E812E614}"/>
                    </a:ext>
                  </a:extLst>
                </p:cNvPr>
                <p:cNvSpPr/>
                <p:nvPr/>
              </p:nvSpPr>
              <p:spPr>
                <a:xfrm rot="20966557">
                  <a:off x="2543635" y="2114552"/>
                  <a:ext cx="50800" cy="101600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29" name="楕円 528">
                  <a:extLst>
                    <a:ext uri="{FF2B5EF4-FFF2-40B4-BE49-F238E27FC236}">
                      <a16:creationId xmlns:a16="http://schemas.microsoft.com/office/drawing/2014/main" id="{3A7E214F-1388-4AAA-A30A-9B329F247908}"/>
                    </a:ext>
                  </a:extLst>
                </p:cNvPr>
                <p:cNvSpPr/>
                <p:nvPr/>
              </p:nvSpPr>
              <p:spPr>
                <a:xfrm rot="20966557">
                  <a:off x="2466328" y="2620238"/>
                  <a:ext cx="50800" cy="101600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30" name="楕円 529">
                  <a:extLst>
                    <a:ext uri="{FF2B5EF4-FFF2-40B4-BE49-F238E27FC236}">
                      <a16:creationId xmlns:a16="http://schemas.microsoft.com/office/drawing/2014/main" id="{666AD979-7868-4B9C-A776-AFFA4BE3BE4B}"/>
                    </a:ext>
                  </a:extLst>
                </p:cNvPr>
                <p:cNvSpPr/>
                <p:nvPr/>
              </p:nvSpPr>
              <p:spPr>
                <a:xfrm>
                  <a:off x="1930400" y="2794000"/>
                  <a:ext cx="50800" cy="101600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31" name="楕円 530">
                  <a:extLst>
                    <a:ext uri="{FF2B5EF4-FFF2-40B4-BE49-F238E27FC236}">
                      <a16:creationId xmlns:a16="http://schemas.microsoft.com/office/drawing/2014/main" id="{819A06DF-8670-4E73-985E-ED407C7FFBE8}"/>
                    </a:ext>
                  </a:extLst>
                </p:cNvPr>
                <p:cNvSpPr/>
                <p:nvPr/>
              </p:nvSpPr>
              <p:spPr>
                <a:xfrm>
                  <a:off x="1689100" y="3143250"/>
                  <a:ext cx="50800" cy="101600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32" name="楕円 531">
                  <a:extLst>
                    <a:ext uri="{FF2B5EF4-FFF2-40B4-BE49-F238E27FC236}">
                      <a16:creationId xmlns:a16="http://schemas.microsoft.com/office/drawing/2014/main" id="{4CEFE858-BCB6-4B68-BDC3-DCE4BD4E8181}"/>
                    </a:ext>
                  </a:extLst>
                </p:cNvPr>
                <p:cNvSpPr/>
                <p:nvPr/>
              </p:nvSpPr>
              <p:spPr>
                <a:xfrm rot="688545">
                  <a:off x="730250" y="2965450"/>
                  <a:ext cx="50800" cy="101600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33" name="楕円 532">
                  <a:extLst>
                    <a:ext uri="{FF2B5EF4-FFF2-40B4-BE49-F238E27FC236}">
                      <a16:creationId xmlns:a16="http://schemas.microsoft.com/office/drawing/2014/main" id="{3CE5F039-CD6A-44ED-AF85-BC46BF3EE9F0}"/>
                    </a:ext>
                  </a:extLst>
                </p:cNvPr>
                <p:cNvSpPr/>
                <p:nvPr/>
              </p:nvSpPr>
              <p:spPr>
                <a:xfrm>
                  <a:off x="1117600" y="3092450"/>
                  <a:ext cx="50800" cy="101600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34" name="楕円 533">
                  <a:extLst>
                    <a:ext uri="{FF2B5EF4-FFF2-40B4-BE49-F238E27FC236}">
                      <a16:creationId xmlns:a16="http://schemas.microsoft.com/office/drawing/2014/main" id="{73868273-40B7-44D9-8530-131C301B6DE7}"/>
                    </a:ext>
                  </a:extLst>
                </p:cNvPr>
                <p:cNvSpPr/>
                <p:nvPr/>
              </p:nvSpPr>
              <p:spPr>
                <a:xfrm rot="20966557">
                  <a:off x="2275828" y="3071088"/>
                  <a:ext cx="50800" cy="101600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35" name="楕円 534">
                  <a:extLst>
                    <a:ext uri="{FF2B5EF4-FFF2-40B4-BE49-F238E27FC236}">
                      <a16:creationId xmlns:a16="http://schemas.microsoft.com/office/drawing/2014/main" id="{EAABEC95-A5F4-4276-B92B-44DC6D5D647D}"/>
                    </a:ext>
                  </a:extLst>
                </p:cNvPr>
                <p:cNvSpPr/>
                <p:nvPr/>
              </p:nvSpPr>
              <p:spPr>
                <a:xfrm rot="688545">
                  <a:off x="577850" y="2235200"/>
                  <a:ext cx="50800" cy="101600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36" name="楕円 535">
                  <a:extLst>
                    <a:ext uri="{FF2B5EF4-FFF2-40B4-BE49-F238E27FC236}">
                      <a16:creationId xmlns:a16="http://schemas.microsoft.com/office/drawing/2014/main" id="{E83DBA84-356F-4229-9ED4-81E8D34A248B}"/>
                    </a:ext>
                  </a:extLst>
                </p:cNvPr>
                <p:cNvSpPr/>
                <p:nvPr/>
              </p:nvSpPr>
              <p:spPr>
                <a:xfrm>
                  <a:off x="2324100" y="1676400"/>
                  <a:ext cx="50800" cy="101600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37" name="楕円 536">
                  <a:extLst>
                    <a:ext uri="{FF2B5EF4-FFF2-40B4-BE49-F238E27FC236}">
                      <a16:creationId xmlns:a16="http://schemas.microsoft.com/office/drawing/2014/main" id="{2D145B35-42F8-43A9-B6DA-BAE92D7E6671}"/>
                    </a:ext>
                  </a:extLst>
                </p:cNvPr>
                <p:cNvSpPr/>
                <p:nvPr/>
              </p:nvSpPr>
              <p:spPr>
                <a:xfrm rot="20966557">
                  <a:off x="2733029" y="2931387"/>
                  <a:ext cx="50800" cy="101600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38" name="楕円 537">
                  <a:extLst>
                    <a:ext uri="{FF2B5EF4-FFF2-40B4-BE49-F238E27FC236}">
                      <a16:creationId xmlns:a16="http://schemas.microsoft.com/office/drawing/2014/main" id="{5D4EEFC7-9705-4E09-952A-A4EFC39B58A5}"/>
                    </a:ext>
                  </a:extLst>
                </p:cNvPr>
                <p:cNvSpPr/>
                <p:nvPr/>
              </p:nvSpPr>
              <p:spPr>
                <a:xfrm>
                  <a:off x="1339850" y="3416300"/>
                  <a:ext cx="50800" cy="101600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39" name="楕円 538">
                  <a:extLst>
                    <a:ext uri="{FF2B5EF4-FFF2-40B4-BE49-F238E27FC236}">
                      <a16:creationId xmlns:a16="http://schemas.microsoft.com/office/drawing/2014/main" id="{4422AB1C-CB44-489C-837E-AC2F83989296}"/>
                    </a:ext>
                  </a:extLst>
                </p:cNvPr>
                <p:cNvSpPr/>
                <p:nvPr/>
              </p:nvSpPr>
              <p:spPr>
                <a:xfrm>
                  <a:off x="2057400" y="3409950"/>
                  <a:ext cx="50800" cy="101600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  <p:grpSp>
          <p:nvGrpSpPr>
            <p:cNvPr id="411" name="グループ化 410">
              <a:extLst>
                <a:ext uri="{FF2B5EF4-FFF2-40B4-BE49-F238E27FC236}">
                  <a16:creationId xmlns:a16="http://schemas.microsoft.com/office/drawing/2014/main" id="{4B99E675-A369-4D84-9F8B-5C1D451EF900}"/>
                </a:ext>
              </a:extLst>
            </p:cNvPr>
            <p:cNvGrpSpPr/>
            <p:nvPr/>
          </p:nvGrpSpPr>
          <p:grpSpPr>
            <a:xfrm rot="1358497">
              <a:off x="3469392" y="4697989"/>
              <a:ext cx="647727" cy="905794"/>
              <a:chOff x="4953000" y="2357246"/>
              <a:chExt cx="1968818" cy="2753234"/>
            </a:xfrm>
          </p:grpSpPr>
          <p:sp>
            <p:nvSpPr>
              <p:cNvPr id="490" name="フリーフォーム: 図形 489">
                <a:extLst>
                  <a:ext uri="{FF2B5EF4-FFF2-40B4-BE49-F238E27FC236}">
                    <a16:creationId xmlns:a16="http://schemas.microsoft.com/office/drawing/2014/main" id="{C2E7CBA4-A542-4297-B8EB-49B4FA553DAF}"/>
                  </a:ext>
                </a:extLst>
              </p:cNvPr>
              <p:cNvSpPr/>
              <p:nvPr/>
            </p:nvSpPr>
            <p:spPr>
              <a:xfrm>
                <a:off x="4953000" y="3260770"/>
                <a:ext cx="1968818" cy="1849710"/>
              </a:xfrm>
              <a:custGeom>
                <a:avLst/>
                <a:gdLst>
                  <a:gd name="connsiteX0" fmla="*/ 984409 w 1968818"/>
                  <a:gd name="connsiteY0" fmla="*/ 0 h 2097360"/>
                  <a:gd name="connsiteX1" fmla="*/ 1968818 w 1968818"/>
                  <a:gd name="connsiteY1" fmla="*/ 1048680 h 2097360"/>
                  <a:gd name="connsiteX2" fmla="*/ 984409 w 1968818"/>
                  <a:gd name="connsiteY2" fmla="*/ 2097360 h 2097360"/>
                  <a:gd name="connsiteX3" fmla="*/ 0 w 1968818"/>
                  <a:gd name="connsiteY3" fmla="*/ 1048680 h 2097360"/>
                  <a:gd name="connsiteX4" fmla="*/ 984409 w 1968818"/>
                  <a:gd name="connsiteY4" fmla="*/ 0 h 2097360"/>
                  <a:gd name="connsiteX0" fmla="*/ 984409 w 1968818"/>
                  <a:gd name="connsiteY0" fmla="*/ 0 h 2097360"/>
                  <a:gd name="connsiteX1" fmla="*/ 1968818 w 1968818"/>
                  <a:gd name="connsiteY1" fmla="*/ 1048680 h 2097360"/>
                  <a:gd name="connsiteX2" fmla="*/ 984409 w 1968818"/>
                  <a:gd name="connsiteY2" fmla="*/ 2097360 h 2097360"/>
                  <a:gd name="connsiteX3" fmla="*/ 0 w 1968818"/>
                  <a:gd name="connsiteY3" fmla="*/ 1048680 h 2097360"/>
                  <a:gd name="connsiteX4" fmla="*/ 984409 w 1968818"/>
                  <a:gd name="connsiteY4" fmla="*/ 0 h 2097360"/>
                  <a:gd name="connsiteX0" fmla="*/ 984409 w 1968818"/>
                  <a:gd name="connsiteY0" fmla="*/ 0 h 2097360"/>
                  <a:gd name="connsiteX1" fmla="*/ 1968818 w 1968818"/>
                  <a:gd name="connsiteY1" fmla="*/ 1048680 h 2097360"/>
                  <a:gd name="connsiteX2" fmla="*/ 984409 w 1968818"/>
                  <a:gd name="connsiteY2" fmla="*/ 2097360 h 2097360"/>
                  <a:gd name="connsiteX3" fmla="*/ 0 w 1968818"/>
                  <a:gd name="connsiteY3" fmla="*/ 1048680 h 2097360"/>
                  <a:gd name="connsiteX4" fmla="*/ 984409 w 1968818"/>
                  <a:gd name="connsiteY4" fmla="*/ 0 h 2097360"/>
                  <a:gd name="connsiteX0" fmla="*/ 984409 w 1968818"/>
                  <a:gd name="connsiteY0" fmla="*/ 0 h 2097360"/>
                  <a:gd name="connsiteX1" fmla="*/ 1968818 w 1968818"/>
                  <a:gd name="connsiteY1" fmla="*/ 1048680 h 2097360"/>
                  <a:gd name="connsiteX2" fmla="*/ 984409 w 1968818"/>
                  <a:gd name="connsiteY2" fmla="*/ 2097360 h 2097360"/>
                  <a:gd name="connsiteX3" fmla="*/ 0 w 1968818"/>
                  <a:gd name="connsiteY3" fmla="*/ 1048680 h 2097360"/>
                  <a:gd name="connsiteX4" fmla="*/ 984409 w 1968818"/>
                  <a:gd name="connsiteY4" fmla="*/ 0 h 2097360"/>
                  <a:gd name="connsiteX0" fmla="*/ 984409 w 1968818"/>
                  <a:gd name="connsiteY0" fmla="*/ 0 h 1849710"/>
                  <a:gd name="connsiteX1" fmla="*/ 1968818 w 1968818"/>
                  <a:gd name="connsiteY1" fmla="*/ 1048680 h 1849710"/>
                  <a:gd name="connsiteX2" fmla="*/ 997109 w 1968818"/>
                  <a:gd name="connsiteY2" fmla="*/ 1849710 h 1849710"/>
                  <a:gd name="connsiteX3" fmla="*/ 0 w 1968818"/>
                  <a:gd name="connsiteY3" fmla="*/ 1048680 h 1849710"/>
                  <a:gd name="connsiteX4" fmla="*/ 984409 w 1968818"/>
                  <a:gd name="connsiteY4" fmla="*/ 0 h 1849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68818" h="1849710">
                    <a:moveTo>
                      <a:pt x="984409" y="0"/>
                    </a:moveTo>
                    <a:cubicBezTo>
                      <a:pt x="1528083" y="0"/>
                      <a:pt x="1968818" y="469510"/>
                      <a:pt x="1968818" y="1048680"/>
                    </a:cubicBezTo>
                    <a:cubicBezTo>
                      <a:pt x="1968818" y="1627850"/>
                      <a:pt x="1540783" y="1849710"/>
                      <a:pt x="997109" y="1849710"/>
                    </a:cubicBezTo>
                    <a:cubicBezTo>
                      <a:pt x="453435" y="1849710"/>
                      <a:pt x="0" y="1627850"/>
                      <a:pt x="0" y="1048680"/>
                    </a:cubicBezTo>
                    <a:cubicBezTo>
                      <a:pt x="0" y="469510"/>
                      <a:pt x="440735" y="0"/>
                      <a:pt x="984409" y="0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800000"/>
                  </a:gs>
                  <a:gs pos="0">
                    <a:srgbClr val="800000"/>
                  </a:gs>
                  <a:gs pos="25000">
                    <a:srgbClr val="C00000"/>
                  </a:gs>
                  <a:gs pos="50000">
                    <a:srgbClr val="FF0000"/>
                  </a:gs>
                  <a:gs pos="75000">
                    <a:srgbClr val="C00000"/>
                  </a:gs>
                </a:gsLst>
                <a:lin ang="0" scaled="1"/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91" name="フリーフォーム: 図形 490">
                <a:extLst>
                  <a:ext uri="{FF2B5EF4-FFF2-40B4-BE49-F238E27FC236}">
                    <a16:creationId xmlns:a16="http://schemas.microsoft.com/office/drawing/2014/main" id="{057E7CC6-A794-49AC-98CB-1A5C96AC1C04}"/>
                  </a:ext>
                </a:extLst>
              </p:cNvPr>
              <p:cNvSpPr/>
              <p:nvPr/>
            </p:nvSpPr>
            <p:spPr>
              <a:xfrm>
                <a:off x="5404163" y="2357246"/>
                <a:ext cx="1044745" cy="1147102"/>
              </a:xfrm>
              <a:custGeom>
                <a:avLst/>
                <a:gdLst>
                  <a:gd name="connsiteX0" fmla="*/ 434196 w 1044745"/>
                  <a:gd name="connsiteY0" fmla="*/ 0 h 1147102"/>
                  <a:gd name="connsiteX1" fmla="*/ 636836 w 1044745"/>
                  <a:gd name="connsiteY1" fmla="*/ 0 h 1147102"/>
                  <a:gd name="connsiteX2" fmla="*/ 617647 w 1044745"/>
                  <a:gd name="connsiteY2" fmla="*/ 202779 h 1147102"/>
                  <a:gd name="connsiteX3" fmla="*/ 957834 w 1044745"/>
                  <a:gd name="connsiteY3" fmla="*/ 995736 h 1147102"/>
                  <a:gd name="connsiteX4" fmla="*/ 987097 w 1044745"/>
                  <a:gd name="connsiteY4" fmla="*/ 1019633 h 1147102"/>
                  <a:gd name="connsiteX5" fmla="*/ 986105 w 1044745"/>
                  <a:gd name="connsiteY5" fmla="*/ 1019887 h 1147102"/>
                  <a:gd name="connsiteX6" fmla="*/ 998335 w 1044745"/>
                  <a:gd name="connsiteY6" fmla="*/ 1028034 h 1147102"/>
                  <a:gd name="connsiteX7" fmla="*/ 1043041 w 1044745"/>
                  <a:gd name="connsiteY7" fmla="*/ 1093324 h 1147102"/>
                  <a:gd name="connsiteX8" fmla="*/ 923300 w 1044745"/>
                  <a:gd name="connsiteY8" fmla="*/ 1067038 h 1147102"/>
                  <a:gd name="connsiteX9" fmla="*/ 903103 w 1044745"/>
                  <a:gd name="connsiteY9" fmla="*/ 1051543 h 1147102"/>
                  <a:gd name="connsiteX10" fmla="*/ 902929 w 1044745"/>
                  <a:gd name="connsiteY10" fmla="*/ 1061526 h 1147102"/>
                  <a:gd name="connsiteX11" fmla="*/ 890594 w 1044745"/>
                  <a:gd name="connsiteY11" fmla="*/ 1080155 h 1147102"/>
                  <a:gd name="connsiteX12" fmla="*/ 840563 w 1044745"/>
                  <a:gd name="connsiteY12" fmla="*/ 1066153 h 1147102"/>
                  <a:gd name="connsiteX13" fmla="*/ 821830 w 1044745"/>
                  <a:gd name="connsiteY13" fmla="*/ 1047600 h 1147102"/>
                  <a:gd name="connsiteX14" fmla="*/ 818825 w 1044745"/>
                  <a:gd name="connsiteY14" fmla="*/ 1048084 h 1147102"/>
                  <a:gd name="connsiteX15" fmla="*/ 818812 w 1044745"/>
                  <a:gd name="connsiteY15" fmla="*/ 1050720 h 1147102"/>
                  <a:gd name="connsiteX16" fmla="*/ 793335 w 1044745"/>
                  <a:gd name="connsiteY16" fmla="*/ 1095998 h 1147102"/>
                  <a:gd name="connsiteX17" fmla="*/ 771441 w 1044745"/>
                  <a:gd name="connsiteY17" fmla="*/ 1091548 h 1147102"/>
                  <a:gd name="connsiteX18" fmla="*/ 752615 w 1044745"/>
                  <a:gd name="connsiteY18" fmla="*/ 1073369 h 1147102"/>
                  <a:gd name="connsiteX19" fmla="*/ 744200 w 1044745"/>
                  <a:gd name="connsiteY19" fmla="*/ 1090542 h 1147102"/>
                  <a:gd name="connsiteX20" fmla="*/ 726661 w 1044745"/>
                  <a:gd name="connsiteY20" fmla="*/ 1102347 h 1147102"/>
                  <a:gd name="connsiteX21" fmla="*/ 684951 w 1044745"/>
                  <a:gd name="connsiteY21" fmla="*/ 1087041 h 1147102"/>
                  <a:gd name="connsiteX22" fmla="*/ 674743 w 1044745"/>
                  <a:gd name="connsiteY22" fmla="*/ 1073311 h 1147102"/>
                  <a:gd name="connsiteX23" fmla="*/ 667148 w 1044745"/>
                  <a:gd name="connsiteY23" fmla="*/ 1099566 h 1147102"/>
                  <a:gd name="connsiteX24" fmla="*/ 644892 w 1044745"/>
                  <a:gd name="connsiteY24" fmla="*/ 1119166 h 1147102"/>
                  <a:gd name="connsiteX25" fmla="*/ 585560 w 1044745"/>
                  <a:gd name="connsiteY25" fmla="*/ 1084238 h 1147102"/>
                  <a:gd name="connsiteX26" fmla="*/ 585380 w 1044745"/>
                  <a:gd name="connsiteY26" fmla="*/ 1083931 h 1147102"/>
                  <a:gd name="connsiteX27" fmla="*/ 581515 w 1044745"/>
                  <a:gd name="connsiteY27" fmla="*/ 1098008 h 1147102"/>
                  <a:gd name="connsiteX28" fmla="*/ 533246 w 1044745"/>
                  <a:gd name="connsiteY28" fmla="*/ 1147102 h 1147102"/>
                  <a:gd name="connsiteX29" fmla="*/ 484976 w 1044745"/>
                  <a:gd name="connsiteY29" fmla="*/ 1098008 h 1147102"/>
                  <a:gd name="connsiteX30" fmla="*/ 481111 w 1044745"/>
                  <a:gd name="connsiteY30" fmla="*/ 1083932 h 1147102"/>
                  <a:gd name="connsiteX31" fmla="*/ 480933 w 1044745"/>
                  <a:gd name="connsiteY31" fmla="*/ 1084238 h 1147102"/>
                  <a:gd name="connsiteX32" fmla="*/ 421601 w 1044745"/>
                  <a:gd name="connsiteY32" fmla="*/ 1119166 h 1147102"/>
                  <a:gd name="connsiteX33" fmla="*/ 399345 w 1044745"/>
                  <a:gd name="connsiteY33" fmla="*/ 1099566 h 1147102"/>
                  <a:gd name="connsiteX34" fmla="*/ 395677 w 1044745"/>
                  <a:gd name="connsiteY34" fmla="*/ 1086884 h 1147102"/>
                  <a:gd name="connsiteX35" fmla="*/ 394373 w 1044745"/>
                  <a:gd name="connsiteY35" fmla="*/ 1088536 h 1147102"/>
                  <a:gd name="connsiteX36" fmla="*/ 346414 w 1044745"/>
                  <a:gd name="connsiteY36" fmla="*/ 1108513 h 1147102"/>
                  <a:gd name="connsiteX37" fmla="*/ 331906 w 1044745"/>
                  <a:gd name="connsiteY37" fmla="*/ 1091522 h 1147102"/>
                  <a:gd name="connsiteX38" fmla="*/ 327704 w 1044745"/>
                  <a:gd name="connsiteY38" fmla="*/ 1061549 h 1147102"/>
                  <a:gd name="connsiteX39" fmla="*/ 323419 w 1044745"/>
                  <a:gd name="connsiteY39" fmla="*/ 1067744 h 1147102"/>
                  <a:gd name="connsiteX40" fmla="*/ 243700 w 1044745"/>
                  <a:gd name="connsiteY40" fmla="*/ 1111148 h 1147102"/>
                  <a:gd name="connsiteX41" fmla="*/ 230811 w 1044745"/>
                  <a:gd name="connsiteY41" fmla="*/ 1060819 h 1147102"/>
                  <a:gd name="connsiteX42" fmla="*/ 232477 w 1044745"/>
                  <a:gd name="connsiteY42" fmla="*/ 1054476 h 1147102"/>
                  <a:gd name="connsiteX43" fmla="*/ 218873 w 1044745"/>
                  <a:gd name="connsiteY43" fmla="*/ 1063779 h 1147102"/>
                  <a:gd name="connsiteX44" fmla="*/ 167141 w 1044745"/>
                  <a:gd name="connsiteY44" fmla="*/ 1068559 h 1147102"/>
                  <a:gd name="connsiteX45" fmla="*/ 158355 w 1044745"/>
                  <a:gd name="connsiteY45" fmla="*/ 1048016 h 1147102"/>
                  <a:gd name="connsiteX46" fmla="*/ 159682 w 1044745"/>
                  <a:gd name="connsiteY46" fmla="*/ 1039960 h 1147102"/>
                  <a:gd name="connsiteX47" fmla="*/ 145017 w 1044745"/>
                  <a:gd name="connsiteY47" fmla="*/ 1051600 h 1147102"/>
                  <a:gd name="connsiteX48" fmla="*/ 1289 w 1044745"/>
                  <a:gd name="connsiteY48" fmla="*/ 1106909 h 1147102"/>
                  <a:gd name="connsiteX49" fmla="*/ 109129 w 1044745"/>
                  <a:gd name="connsiteY49" fmla="*/ 996967 h 1147102"/>
                  <a:gd name="connsiteX50" fmla="*/ 115536 w 1044745"/>
                  <a:gd name="connsiteY50" fmla="*/ 993342 h 1147102"/>
                  <a:gd name="connsiteX51" fmla="*/ 187643 w 1044745"/>
                  <a:gd name="connsiteY51" fmla="*/ 919448 h 1147102"/>
                  <a:gd name="connsiteX52" fmla="*/ 453385 w 1044745"/>
                  <a:gd name="connsiteY52" fmla="*/ 202779 h 11471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1044745" h="1147102">
                    <a:moveTo>
                      <a:pt x="434196" y="0"/>
                    </a:moveTo>
                    <a:lnTo>
                      <a:pt x="636836" y="0"/>
                    </a:lnTo>
                    <a:lnTo>
                      <a:pt x="617647" y="202779"/>
                    </a:lnTo>
                    <a:cubicBezTo>
                      <a:pt x="617647" y="519513"/>
                      <a:pt x="749459" y="803450"/>
                      <a:pt x="957834" y="995736"/>
                    </a:cubicBezTo>
                    <a:lnTo>
                      <a:pt x="987097" y="1019633"/>
                    </a:lnTo>
                    <a:lnTo>
                      <a:pt x="986105" y="1019887"/>
                    </a:lnTo>
                    <a:lnTo>
                      <a:pt x="998335" y="1028034"/>
                    </a:lnTo>
                    <a:cubicBezTo>
                      <a:pt x="1031836" y="1053881"/>
                      <a:pt x="1050725" y="1080014"/>
                      <a:pt x="1043041" y="1093324"/>
                    </a:cubicBezTo>
                    <a:cubicBezTo>
                      <a:pt x="1032794" y="1111071"/>
                      <a:pt x="979185" y="1099303"/>
                      <a:pt x="923300" y="1067038"/>
                    </a:cubicBezTo>
                    <a:lnTo>
                      <a:pt x="903103" y="1051543"/>
                    </a:lnTo>
                    <a:lnTo>
                      <a:pt x="902929" y="1061526"/>
                    </a:lnTo>
                    <a:cubicBezTo>
                      <a:pt x="900814" y="1070156"/>
                      <a:pt x="896736" y="1076608"/>
                      <a:pt x="890594" y="1080155"/>
                    </a:cubicBezTo>
                    <a:cubicBezTo>
                      <a:pt x="878308" y="1087247"/>
                      <a:pt x="860088" y="1081378"/>
                      <a:pt x="840563" y="1066153"/>
                    </a:cubicBezTo>
                    <a:lnTo>
                      <a:pt x="821830" y="1047600"/>
                    </a:lnTo>
                    <a:lnTo>
                      <a:pt x="818825" y="1048084"/>
                    </a:lnTo>
                    <a:lnTo>
                      <a:pt x="818812" y="1050720"/>
                    </a:lnTo>
                    <a:cubicBezTo>
                      <a:pt x="815771" y="1075293"/>
                      <a:pt x="807038" y="1092326"/>
                      <a:pt x="793335" y="1095998"/>
                    </a:cubicBezTo>
                    <a:cubicBezTo>
                      <a:pt x="786484" y="1097834"/>
                      <a:pt x="779038" y="1096156"/>
                      <a:pt x="771441" y="1091548"/>
                    </a:cubicBezTo>
                    <a:lnTo>
                      <a:pt x="752615" y="1073369"/>
                    </a:lnTo>
                    <a:lnTo>
                      <a:pt x="744200" y="1090542"/>
                    </a:lnTo>
                    <a:cubicBezTo>
                      <a:pt x="739407" y="1096401"/>
                      <a:pt x="733512" y="1100511"/>
                      <a:pt x="726661" y="1102347"/>
                    </a:cubicBezTo>
                    <a:cubicBezTo>
                      <a:pt x="712958" y="1106019"/>
                      <a:pt x="698022" y="1099901"/>
                      <a:pt x="684951" y="1087041"/>
                    </a:cubicBezTo>
                    <a:lnTo>
                      <a:pt x="674743" y="1073311"/>
                    </a:lnTo>
                    <a:lnTo>
                      <a:pt x="667148" y="1099566"/>
                    </a:lnTo>
                    <a:cubicBezTo>
                      <a:pt x="661455" y="1109872"/>
                      <a:pt x="653996" y="1116727"/>
                      <a:pt x="644892" y="1119166"/>
                    </a:cubicBezTo>
                    <a:cubicBezTo>
                      <a:pt x="626683" y="1124045"/>
                      <a:pt x="605344" y="1110340"/>
                      <a:pt x="585560" y="1084238"/>
                    </a:cubicBezTo>
                    <a:lnTo>
                      <a:pt x="585380" y="1083931"/>
                    </a:lnTo>
                    <a:lnTo>
                      <a:pt x="581515" y="1098008"/>
                    </a:lnTo>
                    <a:cubicBezTo>
                      <a:pt x="569162" y="1128340"/>
                      <a:pt x="552096" y="1147102"/>
                      <a:pt x="533246" y="1147102"/>
                    </a:cubicBezTo>
                    <a:cubicBezTo>
                      <a:pt x="514396" y="1147102"/>
                      <a:pt x="497329" y="1128341"/>
                      <a:pt x="484976" y="1098008"/>
                    </a:cubicBezTo>
                    <a:lnTo>
                      <a:pt x="481111" y="1083932"/>
                    </a:lnTo>
                    <a:lnTo>
                      <a:pt x="480933" y="1084238"/>
                    </a:lnTo>
                    <a:cubicBezTo>
                      <a:pt x="461149" y="1110340"/>
                      <a:pt x="439810" y="1124045"/>
                      <a:pt x="421601" y="1119166"/>
                    </a:cubicBezTo>
                    <a:cubicBezTo>
                      <a:pt x="412498" y="1116726"/>
                      <a:pt x="405038" y="1109871"/>
                      <a:pt x="399345" y="1099566"/>
                    </a:cubicBezTo>
                    <a:lnTo>
                      <a:pt x="395677" y="1086884"/>
                    </a:lnTo>
                    <a:lnTo>
                      <a:pt x="394373" y="1088536"/>
                    </a:lnTo>
                    <a:cubicBezTo>
                      <a:pt x="376842" y="1106021"/>
                      <a:pt x="359471" y="1114062"/>
                      <a:pt x="346414" y="1108513"/>
                    </a:cubicBezTo>
                    <a:cubicBezTo>
                      <a:pt x="339886" y="1105739"/>
                      <a:pt x="335054" y="1099832"/>
                      <a:pt x="331906" y="1091522"/>
                    </a:cubicBezTo>
                    <a:lnTo>
                      <a:pt x="327704" y="1061549"/>
                    </a:lnTo>
                    <a:lnTo>
                      <a:pt x="323419" y="1067744"/>
                    </a:lnTo>
                    <a:cubicBezTo>
                      <a:pt x="293908" y="1103260"/>
                      <a:pt x="262129" y="1121788"/>
                      <a:pt x="243700" y="1111148"/>
                    </a:cubicBezTo>
                    <a:cubicBezTo>
                      <a:pt x="231414" y="1104055"/>
                      <a:pt x="227388" y="1085341"/>
                      <a:pt x="230811" y="1060819"/>
                    </a:cubicBezTo>
                    <a:lnTo>
                      <a:pt x="232477" y="1054476"/>
                    </a:lnTo>
                    <a:lnTo>
                      <a:pt x="218873" y="1063779"/>
                    </a:lnTo>
                    <a:cubicBezTo>
                      <a:pt x="196929" y="1075246"/>
                      <a:pt x="177951" y="1077745"/>
                      <a:pt x="167141" y="1068559"/>
                    </a:cubicBezTo>
                    <a:cubicBezTo>
                      <a:pt x="161736" y="1063966"/>
                      <a:pt x="158884" y="1056886"/>
                      <a:pt x="158355" y="1048016"/>
                    </a:cubicBezTo>
                    <a:lnTo>
                      <a:pt x="159682" y="1039960"/>
                    </a:lnTo>
                    <a:lnTo>
                      <a:pt x="145017" y="1051600"/>
                    </a:lnTo>
                    <a:cubicBezTo>
                      <a:pt x="75548" y="1097234"/>
                      <a:pt x="11199" y="1121995"/>
                      <a:pt x="1289" y="1106909"/>
                    </a:cubicBezTo>
                    <a:cubicBezTo>
                      <a:pt x="-8621" y="1091823"/>
                      <a:pt x="39660" y="1042601"/>
                      <a:pt x="109129" y="996967"/>
                    </a:cubicBezTo>
                    <a:lnTo>
                      <a:pt x="115536" y="993342"/>
                    </a:lnTo>
                    <a:lnTo>
                      <a:pt x="187643" y="919448"/>
                    </a:lnTo>
                    <a:cubicBezTo>
                      <a:pt x="352467" y="731953"/>
                      <a:pt x="453385" y="479921"/>
                      <a:pt x="453385" y="202779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003300"/>
                  </a:gs>
                  <a:gs pos="100000">
                    <a:srgbClr val="006600"/>
                  </a:gs>
                  <a:gs pos="20000">
                    <a:srgbClr val="92D050"/>
                  </a:gs>
                  <a:gs pos="50000">
                    <a:srgbClr val="FFFFCC"/>
                  </a:gs>
                  <a:gs pos="80000">
                    <a:srgbClr val="92D050"/>
                  </a:gs>
                </a:gsLst>
                <a:lin ang="0" scaled="1"/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92" name="フリーフォーム: 図形 491">
                <a:extLst>
                  <a:ext uri="{FF2B5EF4-FFF2-40B4-BE49-F238E27FC236}">
                    <a16:creationId xmlns:a16="http://schemas.microsoft.com/office/drawing/2014/main" id="{44289156-3A9E-4AEA-87A3-14DE50E595B7}"/>
                  </a:ext>
                </a:extLst>
              </p:cNvPr>
              <p:cNvSpPr/>
              <p:nvPr/>
            </p:nvSpPr>
            <p:spPr>
              <a:xfrm>
                <a:off x="5033339" y="3453130"/>
                <a:ext cx="1808140" cy="1540950"/>
              </a:xfrm>
              <a:custGeom>
                <a:avLst/>
                <a:gdLst>
                  <a:gd name="connsiteX0" fmla="*/ 1133701 w 1808140"/>
                  <a:gd name="connsiteY0" fmla="*/ 78964 h 1576282"/>
                  <a:gd name="connsiteX1" fmla="*/ 1162620 w 1808140"/>
                  <a:gd name="connsiteY1" fmla="*/ 150124 h 1576282"/>
                  <a:gd name="connsiteX2" fmla="*/ 1265607 w 1808140"/>
                  <a:gd name="connsiteY2" fmla="*/ 891653 h 1576282"/>
                  <a:gd name="connsiteX3" fmla="*/ 1164888 w 1808140"/>
                  <a:gd name="connsiteY3" fmla="*/ 1509357 h 1576282"/>
                  <a:gd name="connsiteX4" fmla="*/ 1161214 w 1808140"/>
                  <a:gd name="connsiteY4" fmla="*/ 1515283 h 1576282"/>
                  <a:gd name="connsiteX5" fmla="*/ 1180046 w 1808140"/>
                  <a:gd name="connsiteY5" fmla="*/ 1388870 h 1576282"/>
                  <a:gd name="connsiteX6" fmla="*/ 1202107 w 1808140"/>
                  <a:gd name="connsiteY6" fmla="*/ 923711 h 1576282"/>
                  <a:gd name="connsiteX7" fmla="*/ 1152901 w 1808140"/>
                  <a:gd name="connsiteY7" fmla="*/ 185587 h 1576282"/>
                  <a:gd name="connsiteX8" fmla="*/ 909077 w 1808140"/>
                  <a:gd name="connsiteY8" fmla="*/ 78964 h 1576282"/>
                  <a:gd name="connsiteX9" fmla="*/ 931936 w 1808140"/>
                  <a:gd name="connsiteY9" fmla="*/ 907448 h 1576282"/>
                  <a:gd name="connsiteX10" fmla="*/ 909372 w 1808140"/>
                  <a:gd name="connsiteY10" fmla="*/ 1540282 h 1576282"/>
                  <a:gd name="connsiteX11" fmla="*/ 886217 w 1808140"/>
                  <a:gd name="connsiteY11" fmla="*/ 907448 h 1576282"/>
                  <a:gd name="connsiteX12" fmla="*/ 909077 w 1808140"/>
                  <a:gd name="connsiteY12" fmla="*/ 78964 h 1576282"/>
                  <a:gd name="connsiteX13" fmla="*/ 694273 w 1808140"/>
                  <a:gd name="connsiteY13" fmla="*/ 78964 h 1576282"/>
                  <a:gd name="connsiteX14" fmla="*/ 675074 w 1808140"/>
                  <a:gd name="connsiteY14" fmla="*/ 185587 h 1576282"/>
                  <a:gd name="connsiteX15" fmla="*/ 625867 w 1808140"/>
                  <a:gd name="connsiteY15" fmla="*/ 923711 h 1576282"/>
                  <a:gd name="connsiteX16" fmla="*/ 649090 w 1808140"/>
                  <a:gd name="connsiteY16" fmla="*/ 1388870 h 1576282"/>
                  <a:gd name="connsiteX17" fmla="*/ 667939 w 1808140"/>
                  <a:gd name="connsiteY17" fmla="*/ 1509852 h 1576282"/>
                  <a:gd name="connsiteX18" fmla="*/ 667622 w 1808140"/>
                  <a:gd name="connsiteY18" fmla="*/ 1509357 h 1576282"/>
                  <a:gd name="connsiteX19" fmla="*/ 562367 w 1808140"/>
                  <a:gd name="connsiteY19" fmla="*/ 891653 h 1576282"/>
                  <a:gd name="connsiteX20" fmla="*/ 665354 w 1808140"/>
                  <a:gd name="connsiteY20" fmla="*/ 150124 h 1576282"/>
                  <a:gd name="connsiteX21" fmla="*/ 1313437 w 1808140"/>
                  <a:gd name="connsiteY21" fmla="*/ 69972 h 1576282"/>
                  <a:gd name="connsiteX22" fmla="*/ 1373656 w 1808140"/>
                  <a:gd name="connsiteY22" fmla="*/ 150123 h 1576282"/>
                  <a:gd name="connsiteX23" fmla="*/ 1564057 w 1808140"/>
                  <a:gd name="connsiteY23" fmla="*/ 891652 h 1576282"/>
                  <a:gd name="connsiteX24" fmla="*/ 1377849 w 1808140"/>
                  <a:gd name="connsiteY24" fmla="*/ 1509356 h 1576282"/>
                  <a:gd name="connsiteX25" fmla="*/ 1364238 w 1808140"/>
                  <a:gd name="connsiteY25" fmla="*/ 1521230 h 1576282"/>
                  <a:gd name="connsiteX26" fmla="*/ 1397483 w 1808140"/>
                  <a:gd name="connsiteY26" fmla="*/ 1463418 h 1576282"/>
                  <a:gd name="connsiteX27" fmla="*/ 1494207 w 1808140"/>
                  <a:gd name="connsiteY27" fmla="*/ 904156 h 1576282"/>
                  <a:gd name="connsiteX28" fmla="*/ 1324265 w 1808140"/>
                  <a:gd name="connsiteY28" fmla="*/ 87749 h 1576282"/>
                  <a:gd name="connsiteX29" fmla="*/ 514537 w 1808140"/>
                  <a:gd name="connsiteY29" fmla="*/ 69972 h 1576282"/>
                  <a:gd name="connsiteX30" fmla="*/ 503710 w 1808140"/>
                  <a:gd name="connsiteY30" fmla="*/ 87749 h 1576282"/>
                  <a:gd name="connsiteX31" fmla="*/ 333767 w 1808140"/>
                  <a:gd name="connsiteY31" fmla="*/ 904156 h 1576282"/>
                  <a:gd name="connsiteX32" fmla="*/ 435228 w 1808140"/>
                  <a:gd name="connsiteY32" fmla="*/ 1463418 h 1576282"/>
                  <a:gd name="connsiteX33" fmla="*/ 466954 w 1808140"/>
                  <a:gd name="connsiteY33" fmla="*/ 1516489 h 1576282"/>
                  <a:gd name="connsiteX34" fmla="*/ 458512 w 1808140"/>
                  <a:gd name="connsiteY34" fmla="*/ 1509356 h 1576282"/>
                  <a:gd name="connsiteX35" fmla="*/ 263917 w 1808140"/>
                  <a:gd name="connsiteY35" fmla="*/ 891652 h 1576282"/>
                  <a:gd name="connsiteX36" fmla="*/ 454318 w 1808140"/>
                  <a:gd name="connsiteY36" fmla="*/ 150123 h 1576282"/>
                  <a:gd name="connsiteX37" fmla="*/ 1320002 w 1808140"/>
                  <a:gd name="connsiteY37" fmla="*/ 1 h 1576282"/>
                  <a:gd name="connsiteX38" fmla="*/ 1335003 w 1808140"/>
                  <a:gd name="connsiteY38" fmla="*/ 8078 h 1576282"/>
                  <a:gd name="connsiteX39" fmla="*/ 1808140 w 1808140"/>
                  <a:gd name="connsiteY39" fmla="*/ 896678 h 1576282"/>
                  <a:gd name="connsiteX40" fmla="*/ 1417518 w 1808140"/>
                  <a:gd name="connsiteY40" fmla="*/ 1571519 h 1576282"/>
                  <a:gd name="connsiteX41" fmla="*/ 1404371 w 1808140"/>
                  <a:gd name="connsiteY41" fmla="*/ 1576282 h 1576282"/>
                  <a:gd name="connsiteX42" fmla="*/ 1499334 w 1808140"/>
                  <a:gd name="connsiteY42" fmla="*/ 1512299 h 1576282"/>
                  <a:gd name="connsiteX43" fmla="*/ 1738290 w 1808140"/>
                  <a:gd name="connsiteY43" fmla="*/ 900079 h 1576282"/>
                  <a:gd name="connsiteX44" fmla="*/ 1370490 w 1808140"/>
                  <a:gd name="connsiteY44" fmla="*/ 38216 h 1576282"/>
                  <a:gd name="connsiteX45" fmla="*/ 488138 w 1808140"/>
                  <a:gd name="connsiteY45" fmla="*/ 0 h 1576282"/>
                  <a:gd name="connsiteX46" fmla="*/ 437650 w 1808140"/>
                  <a:gd name="connsiteY46" fmla="*/ 38215 h 1576282"/>
                  <a:gd name="connsiteX47" fmla="*/ 69850 w 1808140"/>
                  <a:gd name="connsiteY47" fmla="*/ 900078 h 1576282"/>
                  <a:gd name="connsiteX48" fmla="*/ 319569 w 1808140"/>
                  <a:gd name="connsiteY48" fmla="*/ 1512298 h 1576282"/>
                  <a:gd name="connsiteX49" fmla="*/ 414761 w 1808140"/>
                  <a:gd name="connsiteY49" fmla="*/ 1574414 h 1576282"/>
                  <a:gd name="connsiteX50" fmla="*/ 406569 w 1808140"/>
                  <a:gd name="connsiteY50" fmla="*/ 1571518 h 1576282"/>
                  <a:gd name="connsiteX51" fmla="*/ 0 w 1808140"/>
                  <a:gd name="connsiteY51" fmla="*/ 896677 h 1576282"/>
                  <a:gd name="connsiteX52" fmla="*/ 473137 w 1808140"/>
                  <a:gd name="connsiteY52" fmla="*/ 8077 h 15762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1808140" h="1576282">
                    <a:moveTo>
                      <a:pt x="1133701" y="78964"/>
                    </a:moveTo>
                    <a:lnTo>
                      <a:pt x="1162620" y="150124"/>
                    </a:lnTo>
                    <a:cubicBezTo>
                      <a:pt x="1226251" y="339898"/>
                      <a:pt x="1265607" y="602068"/>
                      <a:pt x="1265607" y="891653"/>
                    </a:cubicBezTo>
                    <a:cubicBezTo>
                      <a:pt x="1265607" y="1181238"/>
                      <a:pt x="1227385" y="1381496"/>
                      <a:pt x="1164888" y="1509357"/>
                    </a:cubicBezTo>
                    <a:lnTo>
                      <a:pt x="1161214" y="1515283"/>
                    </a:lnTo>
                    <a:lnTo>
                      <a:pt x="1180046" y="1388870"/>
                    </a:lnTo>
                    <a:cubicBezTo>
                      <a:pt x="1194277" y="1260154"/>
                      <a:pt x="1202107" y="1105989"/>
                      <a:pt x="1202107" y="923711"/>
                    </a:cubicBezTo>
                    <a:cubicBezTo>
                      <a:pt x="1202107" y="650293"/>
                      <a:pt x="1183967" y="396288"/>
                      <a:pt x="1152901" y="185587"/>
                    </a:cubicBezTo>
                    <a:close/>
                    <a:moveTo>
                      <a:pt x="909077" y="78964"/>
                    </a:moveTo>
                    <a:cubicBezTo>
                      <a:pt x="921702" y="78964"/>
                      <a:pt x="931936" y="449889"/>
                      <a:pt x="931936" y="907448"/>
                    </a:cubicBezTo>
                    <a:cubicBezTo>
                      <a:pt x="931936" y="1365007"/>
                      <a:pt x="921996" y="1540282"/>
                      <a:pt x="909372" y="1540282"/>
                    </a:cubicBezTo>
                    <a:cubicBezTo>
                      <a:pt x="896747" y="1540282"/>
                      <a:pt x="886217" y="1365007"/>
                      <a:pt x="886217" y="907448"/>
                    </a:cubicBezTo>
                    <a:cubicBezTo>
                      <a:pt x="886217" y="449889"/>
                      <a:pt x="896452" y="78964"/>
                      <a:pt x="909077" y="78964"/>
                    </a:cubicBezTo>
                    <a:close/>
                    <a:moveTo>
                      <a:pt x="694273" y="78964"/>
                    </a:moveTo>
                    <a:lnTo>
                      <a:pt x="675074" y="185587"/>
                    </a:lnTo>
                    <a:cubicBezTo>
                      <a:pt x="644007" y="396288"/>
                      <a:pt x="625867" y="650293"/>
                      <a:pt x="625867" y="923711"/>
                    </a:cubicBezTo>
                    <a:cubicBezTo>
                      <a:pt x="625867" y="1105989"/>
                      <a:pt x="634162" y="1260154"/>
                      <a:pt x="649090" y="1388870"/>
                    </a:cubicBezTo>
                    <a:lnTo>
                      <a:pt x="667939" y="1509852"/>
                    </a:lnTo>
                    <a:lnTo>
                      <a:pt x="667622" y="1509357"/>
                    </a:lnTo>
                    <a:cubicBezTo>
                      <a:pt x="602858" y="1381496"/>
                      <a:pt x="562367" y="1181238"/>
                      <a:pt x="562367" y="891653"/>
                    </a:cubicBezTo>
                    <a:cubicBezTo>
                      <a:pt x="562367" y="602068"/>
                      <a:pt x="601724" y="339898"/>
                      <a:pt x="665354" y="150124"/>
                    </a:cubicBezTo>
                    <a:close/>
                    <a:moveTo>
                      <a:pt x="1313437" y="69972"/>
                    </a:moveTo>
                    <a:lnTo>
                      <a:pt x="1373656" y="150123"/>
                    </a:lnTo>
                    <a:cubicBezTo>
                      <a:pt x="1491296" y="339897"/>
                      <a:pt x="1564057" y="602067"/>
                      <a:pt x="1564057" y="891652"/>
                    </a:cubicBezTo>
                    <a:cubicBezTo>
                      <a:pt x="1564057" y="1181237"/>
                      <a:pt x="1493392" y="1381495"/>
                      <a:pt x="1377849" y="1509356"/>
                    </a:cubicBezTo>
                    <a:lnTo>
                      <a:pt x="1364238" y="1521230"/>
                    </a:lnTo>
                    <a:lnTo>
                      <a:pt x="1397483" y="1463418"/>
                    </a:lnTo>
                    <a:cubicBezTo>
                      <a:pt x="1458729" y="1327075"/>
                      <a:pt x="1494207" y="1143276"/>
                      <a:pt x="1494207" y="904156"/>
                    </a:cubicBezTo>
                    <a:cubicBezTo>
                      <a:pt x="1494207" y="585329"/>
                      <a:pt x="1429264" y="296686"/>
                      <a:pt x="1324265" y="87749"/>
                    </a:cubicBezTo>
                    <a:close/>
                    <a:moveTo>
                      <a:pt x="514537" y="69972"/>
                    </a:moveTo>
                    <a:lnTo>
                      <a:pt x="503710" y="87749"/>
                    </a:lnTo>
                    <a:cubicBezTo>
                      <a:pt x="398711" y="296686"/>
                      <a:pt x="333767" y="585329"/>
                      <a:pt x="333767" y="904156"/>
                    </a:cubicBezTo>
                    <a:cubicBezTo>
                      <a:pt x="333767" y="1143276"/>
                      <a:pt x="371350" y="1327075"/>
                      <a:pt x="435228" y="1463418"/>
                    </a:cubicBezTo>
                    <a:lnTo>
                      <a:pt x="466954" y="1516489"/>
                    </a:lnTo>
                    <a:lnTo>
                      <a:pt x="458512" y="1509356"/>
                    </a:lnTo>
                    <a:cubicBezTo>
                      <a:pt x="338775" y="1381495"/>
                      <a:pt x="263917" y="1181237"/>
                      <a:pt x="263917" y="891652"/>
                    </a:cubicBezTo>
                    <a:cubicBezTo>
                      <a:pt x="263917" y="602067"/>
                      <a:pt x="336679" y="339897"/>
                      <a:pt x="454318" y="150123"/>
                    </a:cubicBezTo>
                    <a:close/>
                    <a:moveTo>
                      <a:pt x="1320002" y="1"/>
                    </a:moveTo>
                    <a:lnTo>
                      <a:pt x="1335003" y="8078"/>
                    </a:lnTo>
                    <a:cubicBezTo>
                      <a:pt x="1616825" y="179208"/>
                      <a:pt x="1808140" y="512969"/>
                      <a:pt x="1808140" y="896678"/>
                    </a:cubicBezTo>
                    <a:cubicBezTo>
                      <a:pt x="1808140" y="1245505"/>
                      <a:pt x="1654585" y="1459830"/>
                      <a:pt x="1417518" y="1571519"/>
                    </a:cubicBezTo>
                    <a:lnTo>
                      <a:pt x="1404371" y="1576282"/>
                    </a:lnTo>
                    <a:lnTo>
                      <a:pt x="1499334" y="1512299"/>
                    </a:lnTo>
                    <a:cubicBezTo>
                      <a:pt x="1647607" y="1385573"/>
                      <a:pt x="1738290" y="1187094"/>
                      <a:pt x="1738290" y="900079"/>
                    </a:cubicBezTo>
                    <a:cubicBezTo>
                      <a:pt x="1738290" y="541311"/>
                      <a:pt x="1592395" y="224999"/>
                      <a:pt x="1370490" y="38216"/>
                    </a:cubicBezTo>
                    <a:close/>
                    <a:moveTo>
                      <a:pt x="488138" y="0"/>
                    </a:moveTo>
                    <a:lnTo>
                      <a:pt x="437650" y="38215"/>
                    </a:lnTo>
                    <a:cubicBezTo>
                      <a:pt x="215746" y="224998"/>
                      <a:pt x="69850" y="541310"/>
                      <a:pt x="69850" y="900078"/>
                    </a:cubicBezTo>
                    <a:cubicBezTo>
                      <a:pt x="69850" y="1187093"/>
                      <a:pt x="165914" y="1385572"/>
                      <a:pt x="319569" y="1512298"/>
                    </a:cubicBezTo>
                    <a:lnTo>
                      <a:pt x="414761" y="1574414"/>
                    </a:lnTo>
                    <a:lnTo>
                      <a:pt x="406569" y="1571518"/>
                    </a:lnTo>
                    <a:cubicBezTo>
                      <a:pt x="162668" y="1459829"/>
                      <a:pt x="0" y="1245504"/>
                      <a:pt x="0" y="896677"/>
                    </a:cubicBezTo>
                    <a:cubicBezTo>
                      <a:pt x="0" y="512968"/>
                      <a:pt x="191315" y="179207"/>
                      <a:pt x="473137" y="8077"/>
                    </a:cubicBezTo>
                    <a:close/>
                  </a:path>
                </a:pathLst>
              </a:custGeom>
              <a:solidFill>
                <a:sysClr val="windowText" lastClr="000000">
                  <a:alpha val="3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493" name="グループ化 492">
                <a:extLst>
                  <a:ext uri="{FF2B5EF4-FFF2-40B4-BE49-F238E27FC236}">
                    <a16:creationId xmlns:a16="http://schemas.microsoft.com/office/drawing/2014/main" id="{67730DE5-453E-4B2E-9D95-E810A6C17B7B}"/>
                  </a:ext>
                </a:extLst>
              </p:cNvPr>
              <p:cNvGrpSpPr/>
              <p:nvPr/>
            </p:nvGrpSpPr>
            <p:grpSpPr>
              <a:xfrm>
                <a:off x="5124609" y="3554329"/>
                <a:ext cx="1625600" cy="1389769"/>
                <a:chOff x="577850" y="1631950"/>
                <a:chExt cx="2205979" cy="1885950"/>
              </a:xfrm>
              <a:solidFill>
                <a:srgbClr val="FFFFCC">
                  <a:alpha val="40000"/>
                </a:srgbClr>
              </a:solidFill>
            </p:grpSpPr>
            <p:sp>
              <p:nvSpPr>
                <p:cNvPr id="494" name="楕円 493">
                  <a:extLst>
                    <a:ext uri="{FF2B5EF4-FFF2-40B4-BE49-F238E27FC236}">
                      <a16:creationId xmlns:a16="http://schemas.microsoft.com/office/drawing/2014/main" id="{6EA7CDF2-B30E-4C51-A9C0-C3F131F66B76}"/>
                    </a:ext>
                  </a:extLst>
                </p:cNvPr>
                <p:cNvSpPr/>
                <p:nvPr/>
              </p:nvSpPr>
              <p:spPr>
                <a:xfrm>
                  <a:off x="1352550" y="1631950"/>
                  <a:ext cx="50800" cy="101600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95" name="楕円 494">
                  <a:extLst>
                    <a:ext uri="{FF2B5EF4-FFF2-40B4-BE49-F238E27FC236}">
                      <a16:creationId xmlns:a16="http://schemas.microsoft.com/office/drawing/2014/main" id="{59F723A5-851E-4AF9-8EA2-3C1E78E11C8D}"/>
                    </a:ext>
                  </a:extLst>
                </p:cNvPr>
                <p:cNvSpPr/>
                <p:nvPr/>
              </p:nvSpPr>
              <p:spPr>
                <a:xfrm>
                  <a:off x="1936750" y="1790700"/>
                  <a:ext cx="50800" cy="101600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96" name="楕円 495">
                  <a:extLst>
                    <a:ext uri="{FF2B5EF4-FFF2-40B4-BE49-F238E27FC236}">
                      <a16:creationId xmlns:a16="http://schemas.microsoft.com/office/drawing/2014/main" id="{C0740A60-B31B-4881-A221-0780957F8DE8}"/>
                    </a:ext>
                  </a:extLst>
                </p:cNvPr>
                <p:cNvSpPr/>
                <p:nvPr/>
              </p:nvSpPr>
              <p:spPr>
                <a:xfrm>
                  <a:off x="1587500" y="2063750"/>
                  <a:ext cx="50800" cy="101600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97" name="楕円 496">
                  <a:extLst>
                    <a:ext uri="{FF2B5EF4-FFF2-40B4-BE49-F238E27FC236}">
                      <a16:creationId xmlns:a16="http://schemas.microsoft.com/office/drawing/2014/main" id="{ECC74651-70E8-46E9-8913-53B4BDE99B31}"/>
                    </a:ext>
                  </a:extLst>
                </p:cNvPr>
                <p:cNvSpPr/>
                <p:nvPr/>
              </p:nvSpPr>
              <p:spPr>
                <a:xfrm>
                  <a:off x="1123950" y="2273300"/>
                  <a:ext cx="50800" cy="101600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98" name="楕円 497">
                  <a:extLst>
                    <a:ext uri="{FF2B5EF4-FFF2-40B4-BE49-F238E27FC236}">
                      <a16:creationId xmlns:a16="http://schemas.microsoft.com/office/drawing/2014/main" id="{39E0DAB8-C909-4D59-9514-9C0D17D03F2E}"/>
                    </a:ext>
                  </a:extLst>
                </p:cNvPr>
                <p:cNvSpPr/>
                <p:nvPr/>
              </p:nvSpPr>
              <p:spPr>
                <a:xfrm>
                  <a:off x="1638300" y="2514600"/>
                  <a:ext cx="50800" cy="101600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99" name="楕円 498">
                  <a:extLst>
                    <a:ext uri="{FF2B5EF4-FFF2-40B4-BE49-F238E27FC236}">
                      <a16:creationId xmlns:a16="http://schemas.microsoft.com/office/drawing/2014/main" id="{3C0B5A74-8C4F-4E30-98D9-781F51604D1E}"/>
                    </a:ext>
                  </a:extLst>
                </p:cNvPr>
                <p:cNvSpPr/>
                <p:nvPr/>
              </p:nvSpPr>
              <p:spPr>
                <a:xfrm>
                  <a:off x="1993900" y="2266950"/>
                  <a:ext cx="50800" cy="101600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00" name="楕円 499">
                  <a:extLst>
                    <a:ext uri="{FF2B5EF4-FFF2-40B4-BE49-F238E27FC236}">
                      <a16:creationId xmlns:a16="http://schemas.microsoft.com/office/drawing/2014/main" id="{97F73B88-4E2A-491C-900B-C03C76835AC4}"/>
                    </a:ext>
                  </a:extLst>
                </p:cNvPr>
                <p:cNvSpPr/>
                <p:nvPr/>
              </p:nvSpPr>
              <p:spPr>
                <a:xfrm>
                  <a:off x="1327150" y="2743200"/>
                  <a:ext cx="50800" cy="101600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01" name="楕円 500">
                  <a:extLst>
                    <a:ext uri="{FF2B5EF4-FFF2-40B4-BE49-F238E27FC236}">
                      <a16:creationId xmlns:a16="http://schemas.microsoft.com/office/drawing/2014/main" id="{35A0E5C1-02EB-4B76-8857-11F563FCCABE}"/>
                    </a:ext>
                  </a:extLst>
                </p:cNvPr>
                <p:cNvSpPr/>
                <p:nvPr/>
              </p:nvSpPr>
              <p:spPr>
                <a:xfrm rot="688545">
                  <a:off x="882650" y="2565400"/>
                  <a:ext cx="50800" cy="101600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02" name="楕円 501">
                  <a:extLst>
                    <a:ext uri="{FF2B5EF4-FFF2-40B4-BE49-F238E27FC236}">
                      <a16:creationId xmlns:a16="http://schemas.microsoft.com/office/drawing/2014/main" id="{8ABB2050-3016-4C50-8E4A-B1B87F46F94C}"/>
                    </a:ext>
                  </a:extLst>
                </p:cNvPr>
                <p:cNvSpPr/>
                <p:nvPr/>
              </p:nvSpPr>
              <p:spPr>
                <a:xfrm rot="688545">
                  <a:off x="933450" y="1911351"/>
                  <a:ext cx="50800" cy="101600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03" name="楕円 502">
                  <a:extLst>
                    <a:ext uri="{FF2B5EF4-FFF2-40B4-BE49-F238E27FC236}">
                      <a16:creationId xmlns:a16="http://schemas.microsoft.com/office/drawing/2014/main" id="{8D807BDB-D53F-4970-8971-C4529B0545BA}"/>
                    </a:ext>
                  </a:extLst>
                </p:cNvPr>
                <p:cNvSpPr/>
                <p:nvPr/>
              </p:nvSpPr>
              <p:spPr>
                <a:xfrm rot="20966557">
                  <a:off x="2543635" y="2114552"/>
                  <a:ext cx="50800" cy="101600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04" name="楕円 503">
                  <a:extLst>
                    <a:ext uri="{FF2B5EF4-FFF2-40B4-BE49-F238E27FC236}">
                      <a16:creationId xmlns:a16="http://schemas.microsoft.com/office/drawing/2014/main" id="{9B40A74B-836D-4F21-9C38-4A6D8F3AD18F}"/>
                    </a:ext>
                  </a:extLst>
                </p:cNvPr>
                <p:cNvSpPr/>
                <p:nvPr/>
              </p:nvSpPr>
              <p:spPr>
                <a:xfrm rot="20966557">
                  <a:off x="2466328" y="2620238"/>
                  <a:ext cx="50800" cy="101600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05" name="楕円 504">
                  <a:extLst>
                    <a:ext uri="{FF2B5EF4-FFF2-40B4-BE49-F238E27FC236}">
                      <a16:creationId xmlns:a16="http://schemas.microsoft.com/office/drawing/2014/main" id="{F6CC8715-3B8C-42F7-98AD-95F23B580AD1}"/>
                    </a:ext>
                  </a:extLst>
                </p:cNvPr>
                <p:cNvSpPr/>
                <p:nvPr/>
              </p:nvSpPr>
              <p:spPr>
                <a:xfrm>
                  <a:off x="1930400" y="2794000"/>
                  <a:ext cx="50800" cy="101600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06" name="楕円 505">
                  <a:extLst>
                    <a:ext uri="{FF2B5EF4-FFF2-40B4-BE49-F238E27FC236}">
                      <a16:creationId xmlns:a16="http://schemas.microsoft.com/office/drawing/2014/main" id="{EEC71D16-5BB4-4616-9B91-D82639380762}"/>
                    </a:ext>
                  </a:extLst>
                </p:cNvPr>
                <p:cNvSpPr/>
                <p:nvPr/>
              </p:nvSpPr>
              <p:spPr>
                <a:xfrm>
                  <a:off x="1689100" y="3143250"/>
                  <a:ext cx="50800" cy="101600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07" name="楕円 506">
                  <a:extLst>
                    <a:ext uri="{FF2B5EF4-FFF2-40B4-BE49-F238E27FC236}">
                      <a16:creationId xmlns:a16="http://schemas.microsoft.com/office/drawing/2014/main" id="{963C9FB3-0338-45BC-8B9C-1C0BA2909CB8}"/>
                    </a:ext>
                  </a:extLst>
                </p:cNvPr>
                <p:cNvSpPr/>
                <p:nvPr/>
              </p:nvSpPr>
              <p:spPr>
                <a:xfrm rot="688545">
                  <a:off x="730250" y="2965450"/>
                  <a:ext cx="50800" cy="101600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08" name="楕円 507">
                  <a:extLst>
                    <a:ext uri="{FF2B5EF4-FFF2-40B4-BE49-F238E27FC236}">
                      <a16:creationId xmlns:a16="http://schemas.microsoft.com/office/drawing/2014/main" id="{237CFBC0-6B3B-4EB6-B8E4-23E0784A2E47}"/>
                    </a:ext>
                  </a:extLst>
                </p:cNvPr>
                <p:cNvSpPr/>
                <p:nvPr/>
              </p:nvSpPr>
              <p:spPr>
                <a:xfrm>
                  <a:off x="1117600" y="3092450"/>
                  <a:ext cx="50800" cy="101600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09" name="楕円 508">
                  <a:extLst>
                    <a:ext uri="{FF2B5EF4-FFF2-40B4-BE49-F238E27FC236}">
                      <a16:creationId xmlns:a16="http://schemas.microsoft.com/office/drawing/2014/main" id="{98E5714D-C1A6-44B8-AA49-8A262FABC5BF}"/>
                    </a:ext>
                  </a:extLst>
                </p:cNvPr>
                <p:cNvSpPr/>
                <p:nvPr/>
              </p:nvSpPr>
              <p:spPr>
                <a:xfrm rot="20966557">
                  <a:off x="2275828" y="3071088"/>
                  <a:ext cx="50800" cy="101600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10" name="楕円 509">
                  <a:extLst>
                    <a:ext uri="{FF2B5EF4-FFF2-40B4-BE49-F238E27FC236}">
                      <a16:creationId xmlns:a16="http://schemas.microsoft.com/office/drawing/2014/main" id="{D3B2EA38-33B3-4BA4-9027-436D097076D5}"/>
                    </a:ext>
                  </a:extLst>
                </p:cNvPr>
                <p:cNvSpPr/>
                <p:nvPr/>
              </p:nvSpPr>
              <p:spPr>
                <a:xfrm rot="688545">
                  <a:off x="577850" y="2235200"/>
                  <a:ext cx="50800" cy="101600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11" name="楕円 510">
                  <a:extLst>
                    <a:ext uri="{FF2B5EF4-FFF2-40B4-BE49-F238E27FC236}">
                      <a16:creationId xmlns:a16="http://schemas.microsoft.com/office/drawing/2014/main" id="{534E189B-D8E1-4CBF-B956-D63BE4A213FE}"/>
                    </a:ext>
                  </a:extLst>
                </p:cNvPr>
                <p:cNvSpPr/>
                <p:nvPr/>
              </p:nvSpPr>
              <p:spPr>
                <a:xfrm>
                  <a:off x="2324100" y="1676400"/>
                  <a:ext cx="50800" cy="101600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12" name="楕円 511">
                  <a:extLst>
                    <a:ext uri="{FF2B5EF4-FFF2-40B4-BE49-F238E27FC236}">
                      <a16:creationId xmlns:a16="http://schemas.microsoft.com/office/drawing/2014/main" id="{2B4F3118-4078-440B-B202-1C27494EB23C}"/>
                    </a:ext>
                  </a:extLst>
                </p:cNvPr>
                <p:cNvSpPr/>
                <p:nvPr/>
              </p:nvSpPr>
              <p:spPr>
                <a:xfrm rot="20966557">
                  <a:off x="2733029" y="2931387"/>
                  <a:ext cx="50800" cy="101600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13" name="楕円 512">
                  <a:extLst>
                    <a:ext uri="{FF2B5EF4-FFF2-40B4-BE49-F238E27FC236}">
                      <a16:creationId xmlns:a16="http://schemas.microsoft.com/office/drawing/2014/main" id="{CE0E9F45-3DB6-448F-848D-8DC810034B7B}"/>
                    </a:ext>
                  </a:extLst>
                </p:cNvPr>
                <p:cNvSpPr/>
                <p:nvPr/>
              </p:nvSpPr>
              <p:spPr>
                <a:xfrm>
                  <a:off x="1339850" y="3416300"/>
                  <a:ext cx="50800" cy="101600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14" name="楕円 513">
                  <a:extLst>
                    <a:ext uri="{FF2B5EF4-FFF2-40B4-BE49-F238E27FC236}">
                      <a16:creationId xmlns:a16="http://schemas.microsoft.com/office/drawing/2014/main" id="{E96B7633-C33A-458B-BAD8-EC9B380B7F50}"/>
                    </a:ext>
                  </a:extLst>
                </p:cNvPr>
                <p:cNvSpPr/>
                <p:nvPr/>
              </p:nvSpPr>
              <p:spPr>
                <a:xfrm>
                  <a:off x="2057400" y="3409950"/>
                  <a:ext cx="50800" cy="101600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  <p:grpSp>
          <p:nvGrpSpPr>
            <p:cNvPr id="412" name="グループ化 411">
              <a:extLst>
                <a:ext uri="{FF2B5EF4-FFF2-40B4-BE49-F238E27FC236}">
                  <a16:creationId xmlns:a16="http://schemas.microsoft.com/office/drawing/2014/main" id="{1A9CA8DF-45A0-4911-8B8E-4F0E03973B14}"/>
                </a:ext>
              </a:extLst>
            </p:cNvPr>
            <p:cNvGrpSpPr/>
            <p:nvPr/>
          </p:nvGrpSpPr>
          <p:grpSpPr>
            <a:xfrm rot="20307316">
              <a:off x="2098469" y="4980378"/>
              <a:ext cx="647727" cy="905794"/>
              <a:chOff x="4953000" y="2357246"/>
              <a:chExt cx="1968818" cy="2753234"/>
            </a:xfrm>
          </p:grpSpPr>
          <p:sp>
            <p:nvSpPr>
              <p:cNvPr id="465" name="フリーフォーム: 図形 464">
                <a:extLst>
                  <a:ext uri="{FF2B5EF4-FFF2-40B4-BE49-F238E27FC236}">
                    <a16:creationId xmlns:a16="http://schemas.microsoft.com/office/drawing/2014/main" id="{F6825863-4AF2-4EF6-B6E4-4B8090B7D589}"/>
                  </a:ext>
                </a:extLst>
              </p:cNvPr>
              <p:cNvSpPr/>
              <p:nvPr/>
            </p:nvSpPr>
            <p:spPr>
              <a:xfrm>
                <a:off x="4953000" y="3260770"/>
                <a:ext cx="1968818" cy="1849710"/>
              </a:xfrm>
              <a:custGeom>
                <a:avLst/>
                <a:gdLst>
                  <a:gd name="connsiteX0" fmla="*/ 984409 w 1968818"/>
                  <a:gd name="connsiteY0" fmla="*/ 0 h 2097360"/>
                  <a:gd name="connsiteX1" fmla="*/ 1968818 w 1968818"/>
                  <a:gd name="connsiteY1" fmla="*/ 1048680 h 2097360"/>
                  <a:gd name="connsiteX2" fmla="*/ 984409 w 1968818"/>
                  <a:gd name="connsiteY2" fmla="*/ 2097360 h 2097360"/>
                  <a:gd name="connsiteX3" fmla="*/ 0 w 1968818"/>
                  <a:gd name="connsiteY3" fmla="*/ 1048680 h 2097360"/>
                  <a:gd name="connsiteX4" fmla="*/ 984409 w 1968818"/>
                  <a:gd name="connsiteY4" fmla="*/ 0 h 2097360"/>
                  <a:gd name="connsiteX0" fmla="*/ 984409 w 1968818"/>
                  <a:gd name="connsiteY0" fmla="*/ 0 h 2097360"/>
                  <a:gd name="connsiteX1" fmla="*/ 1968818 w 1968818"/>
                  <a:gd name="connsiteY1" fmla="*/ 1048680 h 2097360"/>
                  <a:gd name="connsiteX2" fmla="*/ 984409 w 1968818"/>
                  <a:gd name="connsiteY2" fmla="*/ 2097360 h 2097360"/>
                  <a:gd name="connsiteX3" fmla="*/ 0 w 1968818"/>
                  <a:gd name="connsiteY3" fmla="*/ 1048680 h 2097360"/>
                  <a:gd name="connsiteX4" fmla="*/ 984409 w 1968818"/>
                  <a:gd name="connsiteY4" fmla="*/ 0 h 2097360"/>
                  <a:gd name="connsiteX0" fmla="*/ 984409 w 1968818"/>
                  <a:gd name="connsiteY0" fmla="*/ 0 h 2097360"/>
                  <a:gd name="connsiteX1" fmla="*/ 1968818 w 1968818"/>
                  <a:gd name="connsiteY1" fmla="*/ 1048680 h 2097360"/>
                  <a:gd name="connsiteX2" fmla="*/ 984409 w 1968818"/>
                  <a:gd name="connsiteY2" fmla="*/ 2097360 h 2097360"/>
                  <a:gd name="connsiteX3" fmla="*/ 0 w 1968818"/>
                  <a:gd name="connsiteY3" fmla="*/ 1048680 h 2097360"/>
                  <a:gd name="connsiteX4" fmla="*/ 984409 w 1968818"/>
                  <a:gd name="connsiteY4" fmla="*/ 0 h 2097360"/>
                  <a:gd name="connsiteX0" fmla="*/ 984409 w 1968818"/>
                  <a:gd name="connsiteY0" fmla="*/ 0 h 2097360"/>
                  <a:gd name="connsiteX1" fmla="*/ 1968818 w 1968818"/>
                  <a:gd name="connsiteY1" fmla="*/ 1048680 h 2097360"/>
                  <a:gd name="connsiteX2" fmla="*/ 984409 w 1968818"/>
                  <a:gd name="connsiteY2" fmla="*/ 2097360 h 2097360"/>
                  <a:gd name="connsiteX3" fmla="*/ 0 w 1968818"/>
                  <a:gd name="connsiteY3" fmla="*/ 1048680 h 2097360"/>
                  <a:gd name="connsiteX4" fmla="*/ 984409 w 1968818"/>
                  <a:gd name="connsiteY4" fmla="*/ 0 h 2097360"/>
                  <a:gd name="connsiteX0" fmla="*/ 984409 w 1968818"/>
                  <a:gd name="connsiteY0" fmla="*/ 0 h 1849710"/>
                  <a:gd name="connsiteX1" fmla="*/ 1968818 w 1968818"/>
                  <a:gd name="connsiteY1" fmla="*/ 1048680 h 1849710"/>
                  <a:gd name="connsiteX2" fmla="*/ 997109 w 1968818"/>
                  <a:gd name="connsiteY2" fmla="*/ 1849710 h 1849710"/>
                  <a:gd name="connsiteX3" fmla="*/ 0 w 1968818"/>
                  <a:gd name="connsiteY3" fmla="*/ 1048680 h 1849710"/>
                  <a:gd name="connsiteX4" fmla="*/ 984409 w 1968818"/>
                  <a:gd name="connsiteY4" fmla="*/ 0 h 1849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68818" h="1849710">
                    <a:moveTo>
                      <a:pt x="984409" y="0"/>
                    </a:moveTo>
                    <a:cubicBezTo>
                      <a:pt x="1528083" y="0"/>
                      <a:pt x="1968818" y="469510"/>
                      <a:pt x="1968818" y="1048680"/>
                    </a:cubicBezTo>
                    <a:cubicBezTo>
                      <a:pt x="1968818" y="1627850"/>
                      <a:pt x="1540783" y="1849710"/>
                      <a:pt x="997109" y="1849710"/>
                    </a:cubicBezTo>
                    <a:cubicBezTo>
                      <a:pt x="453435" y="1849710"/>
                      <a:pt x="0" y="1627850"/>
                      <a:pt x="0" y="1048680"/>
                    </a:cubicBezTo>
                    <a:cubicBezTo>
                      <a:pt x="0" y="469510"/>
                      <a:pt x="440735" y="0"/>
                      <a:pt x="984409" y="0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800000"/>
                  </a:gs>
                  <a:gs pos="0">
                    <a:srgbClr val="800000"/>
                  </a:gs>
                  <a:gs pos="25000">
                    <a:srgbClr val="C00000"/>
                  </a:gs>
                  <a:gs pos="50000">
                    <a:srgbClr val="FF0000"/>
                  </a:gs>
                  <a:gs pos="75000">
                    <a:srgbClr val="C00000"/>
                  </a:gs>
                </a:gsLst>
                <a:lin ang="0" scaled="1"/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66" name="フリーフォーム: 図形 465">
                <a:extLst>
                  <a:ext uri="{FF2B5EF4-FFF2-40B4-BE49-F238E27FC236}">
                    <a16:creationId xmlns:a16="http://schemas.microsoft.com/office/drawing/2014/main" id="{D03F6C4B-1659-46DD-BE34-31590C58DD92}"/>
                  </a:ext>
                </a:extLst>
              </p:cNvPr>
              <p:cNvSpPr/>
              <p:nvPr/>
            </p:nvSpPr>
            <p:spPr>
              <a:xfrm>
                <a:off x="5404163" y="2357246"/>
                <a:ext cx="1044745" cy="1147102"/>
              </a:xfrm>
              <a:custGeom>
                <a:avLst/>
                <a:gdLst>
                  <a:gd name="connsiteX0" fmla="*/ 434196 w 1044745"/>
                  <a:gd name="connsiteY0" fmla="*/ 0 h 1147102"/>
                  <a:gd name="connsiteX1" fmla="*/ 636836 w 1044745"/>
                  <a:gd name="connsiteY1" fmla="*/ 0 h 1147102"/>
                  <a:gd name="connsiteX2" fmla="*/ 617647 w 1044745"/>
                  <a:gd name="connsiteY2" fmla="*/ 202779 h 1147102"/>
                  <a:gd name="connsiteX3" fmla="*/ 957834 w 1044745"/>
                  <a:gd name="connsiteY3" fmla="*/ 995736 h 1147102"/>
                  <a:gd name="connsiteX4" fmla="*/ 987097 w 1044745"/>
                  <a:gd name="connsiteY4" fmla="*/ 1019633 h 1147102"/>
                  <a:gd name="connsiteX5" fmla="*/ 986105 w 1044745"/>
                  <a:gd name="connsiteY5" fmla="*/ 1019887 h 1147102"/>
                  <a:gd name="connsiteX6" fmla="*/ 998335 w 1044745"/>
                  <a:gd name="connsiteY6" fmla="*/ 1028034 h 1147102"/>
                  <a:gd name="connsiteX7" fmla="*/ 1043041 w 1044745"/>
                  <a:gd name="connsiteY7" fmla="*/ 1093324 h 1147102"/>
                  <a:gd name="connsiteX8" fmla="*/ 923300 w 1044745"/>
                  <a:gd name="connsiteY8" fmla="*/ 1067038 h 1147102"/>
                  <a:gd name="connsiteX9" fmla="*/ 903103 w 1044745"/>
                  <a:gd name="connsiteY9" fmla="*/ 1051543 h 1147102"/>
                  <a:gd name="connsiteX10" fmla="*/ 902929 w 1044745"/>
                  <a:gd name="connsiteY10" fmla="*/ 1061526 h 1147102"/>
                  <a:gd name="connsiteX11" fmla="*/ 890594 w 1044745"/>
                  <a:gd name="connsiteY11" fmla="*/ 1080155 h 1147102"/>
                  <a:gd name="connsiteX12" fmla="*/ 840563 w 1044745"/>
                  <a:gd name="connsiteY12" fmla="*/ 1066153 h 1147102"/>
                  <a:gd name="connsiteX13" fmla="*/ 821830 w 1044745"/>
                  <a:gd name="connsiteY13" fmla="*/ 1047600 h 1147102"/>
                  <a:gd name="connsiteX14" fmla="*/ 818825 w 1044745"/>
                  <a:gd name="connsiteY14" fmla="*/ 1048084 h 1147102"/>
                  <a:gd name="connsiteX15" fmla="*/ 818812 w 1044745"/>
                  <a:gd name="connsiteY15" fmla="*/ 1050720 h 1147102"/>
                  <a:gd name="connsiteX16" fmla="*/ 793335 w 1044745"/>
                  <a:gd name="connsiteY16" fmla="*/ 1095998 h 1147102"/>
                  <a:gd name="connsiteX17" fmla="*/ 771441 w 1044745"/>
                  <a:gd name="connsiteY17" fmla="*/ 1091548 h 1147102"/>
                  <a:gd name="connsiteX18" fmla="*/ 752615 w 1044745"/>
                  <a:gd name="connsiteY18" fmla="*/ 1073369 h 1147102"/>
                  <a:gd name="connsiteX19" fmla="*/ 744200 w 1044745"/>
                  <a:gd name="connsiteY19" fmla="*/ 1090542 h 1147102"/>
                  <a:gd name="connsiteX20" fmla="*/ 726661 w 1044745"/>
                  <a:gd name="connsiteY20" fmla="*/ 1102347 h 1147102"/>
                  <a:gd name="connsiteX21" fmla="*/ 684951 w 1044745"/>
                  <a:gd name="connsiteY21" fmla="*/ 1087041 h 1147102"/>
                  <a:gd name="connsiteX22" fmla="*/ 674743 w 1044745"/>
                  <a:gd name="connsiteY22" fmla="*/ 1073311 h 1147102"/>
                  <a:gd name="connsiteX23" fmla="*/ 667148 w 1044745"/>
                  <a:gd name="connsiteY23" fmla="*/ 1099566 h 1147102"/>
                  <a:gd name="connsiteX24" fmla="*/ 644892 w 1044745"/>
                  <a:gd name="connsiteY24" fmla="*/ 1119166 h 1147102"/>
                  <a:gd name="connsiteX25" fmla="*/ 585560 w 1044745"/>
                  <a:gd name="connsiteY25" fmla="*/ 1084238 h 1147102"/>
                  <a:gd name="connsiteX26" fmla="*/ 585380 w 1044745"/>
                  <a:gd name="connsiteY26" fmla="*/ 1083931 h 1147102"/>
                  <a:gd name="connsiteX27" fmla="*/ 581515 w 1044745"/>
                  <a:gd name="connsiteY27" fmla="*/ 1098008 h 1147102"/>
                  <a:gd name="connsiteX28" fmla="*/ 533246 w 1044745"/>
                  <a:gd name="connsiteY28" fmla="*/ 1147102 h 1147102"/>
                  <a:gd name="connsiteX29" fmla="*/ 484976 w 1044745"/>
                  <a:gd name="connsiteY29" fmla="*/ 1098008 h 1147102"/>
                  <a:gd name="connsiteX30" fmla="*/ 481111 w 1044745"/>
                  <a:gd name="connsiteY30" fmla="*/ 1083932 h 1147102"/>
                  <a:gd name="connsiteX31" fmla="*/ 480933 w 1044745"/>
                  <a:gd name="connsiteY31" fmla="*/ 1084238 h 1147102"/>
                  <a:gd name="connsiteX32" fmla="*/ 421601 w 1044745"/>
                  <a:gd name="connsiteY32" fmla="*/ 1119166 h 1147102"/>
                  <a:gd name="connsiteX33" fmla="*/ 399345 w 1044745"/>
                  <a:gd name="connsiteY33" fmla="*/ 1099566 h 1147102"/>
                  <a:gd name="connsiteX34" fmla="*/ 395677 w 1044745"/>
                  <a:gd name="connsiteY34" fmla="*/ 1086884 h 1147102"/>
                  <a:gd name="connsiteX35" fmla="*/ 394373 w 1044745"/>
                  <a:gd name="connsiteY35" fmla="*/ 1088536 h 1147102"/>
                  <a:gd name="connsiteX36" fmla="*/ 346414 w 1044745"/>
                  <a:gd name="connsiteY36" fmla="*/ 1108513 h 1147102"/>
                  <a:gd name="connsiteX37" fmla="*/ 331906 w 1044745"/>
                  <a:gd name="connsiteY37" fmla="*/ 1091522 h 1147102"/>
                  <a:gd name="connsiteX38" fmla="*/ 327704 w 1044745"/>
                  <a:gd name="connsiteY38" fmla="*/ 1061549 h 1147102"/>
                  <a:gd name="connsiteX39" fmla="*/ 323419 w 1044745"/>
                  <a:gd name="connsiteY39" fmla="*/ 1067744 h 1147102"/>
                  <a:gd name="connsiteX40" fmla="*/ 243700 w 1044745"/>
                  <a:gd name="connsiteY40" fmla="*/ 1111148 h 1147102"/>
                  <a:gd name="connsiteX41" fmla="*/ 230811 w 1044745"/>
                  <a:gd name="connsiteY41" fmla="*/ 1060819 h 1147102"/>
                  <a:gd name="connsiteX42" fmla="*/ 232477 w 1044745"/>
                  <a:gd name="connsiteY42" fmla="*/ 1054476 h 1147102"/>
                  <a:gd name="connsiteX43" fmla="*/ 218873 w 1044745"/>
                  <a:gd name="connsiteY43" fmla="*/ 1063779 h 1147102"/>
                  <a:gd name="connsiteX44" fmla="*/ 167141 w 1044745"/>
                  <a:gd name="connsiteY44" fmla="*/ 1068559 h 1147102"/>
                  <a:gd name="connsiteX45" fmla="*/ 158355 w 1044745"/>
                  <a:gd name="connsiteY45" fmla="*/ 1048016 h 1147102"/>
                  <a:gd name="connsiteX46" fmla="*/ 159682 w 1044745"/>
                  <a:gd name="connsiteY46" fmla="*/ 1039960 h 1147102"/>
                  <a:gd name="connsiteX47" fmla="*/ 145017 w 1044745"/>
                  <a:gd name="connsiteY47" fmla="*/ 1051600 h 1147102"/>
                  <a:gd name="connsiteX48" fmla="*/ 1289 w 1044745"/>
                  <a:gd name="connsiteY48" fmla="*/ 1106909 h 1147102"/>
                  <a:gd name="connsiteX49" fmla="*/ 109129 w 1044745"/>
                  <a:gd name="connsiteY49" fmla="*/ 996967 h 1147102"/>
                  <a:gd name="connsiteX50" fmla="*/ 115536 w 1044745"/>
                  <a:gd name="connsiteY50" fmla="*/ 993342 h 1147102"/>
                  <a:gd name="connsiteX51" fmla="*/ 187643 w 1044745"/>
                  <a:gd name="connsiteY51" fmla="*/ 919448 h 1147102"/>
                  <a:gd name="connsiteX52" fmla="*/ 453385 w 1044745"/>
                  <a:gd name="connsiteY52" fmla="*/ 202779 h 11471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1044745" h="1147102">
                    <a:moveTo>
                      <a:pt x="434196" y="0"/>
                    </a:moveTo>
                    <a:lnTo>
                      <a:pt x="636836" y="0"/>
                    </a:lnTo>
                    <a:lnTo>
                      <a:pt x="617647" y="202779"/>
                    </a:lnTo>
                    <a:cubicBezTo>
                      <a:pt x="617647" y="519513"/>
                      <a:pt x="749459" y="803450"/>
                      <a:pt x="957834" y="995736"/>
                    </a:cubicBezTo>
                    <a:lnTo>
                      <a:pt x="987097" y="1019633"/>
                    </a:lnTo>
                    <a:lnTo>
                      <a:pt x="986105" y="1019887"/>
                    </a:lnTo>
                    <a:lnTo>
                      <a:pt x="998335" y="1028034"/>
                    </a:lnTo>
                    <a:cubicBezTo>
                      <a:pt x="1031836" y="1053881"/>
                      <a:pt x="1050725" y="1080014"/>
                      <a:pt x="1043041" y="1093324"/>
                    </a:cubicBezTo>
                    <a:cubicBezTo>
                      <a:pt x="1032794" y="1111071"/>
                      <a:pt x="979185" y="1099303"/>
                      <a:pt x="923300" y="1067038"/>
                    </a:cubicBezTo>
                    <a:lnTo>
                      <a:pt x="903103" y="1051543"/>
                    </a:lnTo>
                    <a:lnTo>
                      <a:pt x="902929" y="1061526"/>
                    </a:lnTo>
                    <a:cubicBezTo>
                      <a:pt x="900814" y="1070156"/>
                      <a:pt x="896736" y="1076608"/>
                      <a:pt x="890594" y="1080155"/>
                    </a:cubicBezTo>
                    <a:cubicBezTo>
                      <a:pt x="878308" y="1087247"/>
                      <a:pt x="860088" y="1081378"/>
                      <a:pt x="840563" y="1066153"/>
                    </a:cubicBezTo>
                    <a:lnTo>
                      <a:pt x="821830" y="1047600"/>
                    </a:lnTo>
                    <a:lnTo>
                      <a:pt x="818825" y="1048084"/>
                    </a:lnTo>
                    <a:lnTo>
                      <a:pt x="818812" y="1050720"/>
                    </a:lnTo>
                    <a:cubicBezTo>
                      <a:pt x="815771" y="1075293"/>
                      <a:pt x="807038" y="1092326"/>
                      <a:pt x="793335" y="1095998"/>
                    </a:cubicBezTo>
                    <a:cubicBezTo>
                      <a:pt x="786484" y="1097834"/>
                      <a:pt x="779038" y="1096156"/>
                      <a:pt x="771441" y="1091548"/>
                    </a:cubicBezTo>
                    <a:lnTo>
                      <a:pt x="752615" y="1073369"/>
                    </a:lnTo>
                    <a:lnTo>
                      <a:pt x="744200" y="1090542"/>
                    </a:lnTo>
                    <a:cubicBezTo>
                      <a:pt x="739407" y="1096401"/>
                      <a:pt x="733512" y="1100511"/>
                      <a:pt x="726661" y="1102347"/>
                    </a:cubicBezTo>
                    <a:cubicBezTo>
                      <a:pt x="712958" y="1106019"/>
                      <a:pt x="698022" y="1099901"/>
                      <a:pt x="684951" y="1087041"/>
                    </a:cubicBezTo>
                    <a:lnTo>
                      <a:pt x="674743" y="1073311"/>
                    </a:lnTo>
                    <a:lnTo>
                      <a:pt x="667148" y="1099566"/>
                    </a:lnTo>
                    <a:cubicBezTo>
                      <a:pt x="661455" y="1109872"/>
                      <a:pt x="653996" y="1116727"/>
                      <a:pt x="644892" y="1119166"/>
                    </a:cubicBezTo>
                    <a:cubicBezTo>
                      <a:pt x="626683" y="1124045"/>
                      <a:pt x="605344" y="1110340"/>
                      <a:pt x="585560" y="1084238"/>
                    </a:cubicBezTo>
                    <a:lnTo>
                      <a:pt x="585380" y="1083931"/>
                    </a:lnTo>
                    <a:lnTo>
                      <a:pt x="581515" y="1098008"/>
                    </a:lnTo>
                    <a:cubicBezTo>
                      <a:pt x="569162" y="1128340"/>
                      <a:pt x="552096" y="1147102"/>
                      <a:pt x="533246" y="1147102"/>
                    </a:cubicBezTo>
                    <a:cubicBezTo>
                      <a:pt x="514396" y="1147102"/>
                      <a:pt x="497329" y="1128341"/>
                      <a:pt x="484976" y="1098008"/>
                    </a:cubicBezTo>
                    <a:lnTo>
                      <a:pt x="481111" y="1083932"/>
                    </a:lnTo>
                    <a:lnTo>
                      <a:pt x="480933" y="1084238"/>
                    </a:lnTo>
                    <a:cubicBezTo>
                      <a:pt x="461149" y="1110340"/>
                      <a:pt x="439810" y="1124045"/>
                      <a:pt x="421601" y="1119166"/>
                    </a:cubicBezTo>
                    <a:cubicBezTo>
                      <a:pt x="412498" y="1116726"/>
                      <a:pt x="405038" y="1109871"/>
                      <a:pt x="399345" y="1099566"/>
                    </a:cubicBezTo>
                    <a:lnTo>
                      <a:pt x="395677" y="1086884"/>
                    </a:lnTo>
                    <a:lnTo>
                      <a:pt x="394373" y="1088536"/>
                    </a:lnTo>
                    <a:cubicBezTo>
                      <a:pt x="376842" y="1106021"/>
                      <a:pt x="359471" y="1114062"/>
                      <a:pt x="346414" y="1108513"/>
                    </a:cubicBezTo>
                    <a:cubicBezTo>
                      <a:pt x="339886" y="1105739"/>
                      <a:pt x="335054" y="1099832"/>
                      <a:pt x="331906" y="1091522"/>
                    </a:cubicBezTo>
                    <a:lnTo>
                      <a:pt x="327704" y="1061549"/>
                    </a:lnTo>
                    <a:lnTo>
                      <a:pt x="323419" y="1067744"/>
                    </a:lnTo>
                    <a:cubicBezTo>
                      <a:pt x="293908" y="1103260"/>
                      <a:pt x="262129" y="1121788"/>
                      <a:pt x="243700" y="1111148"/>
                    </a:cubicBezTo>
                    <a:cubicBezTo>
                      <a:pt x="231414" y="1104055"/>
                      <a:pt x="227388" y="1085341"/>
                      <a:pt x="230811" y="1060819"/>
                    </a:cubicBezTo>
                    <a:lnTo>
                      <a:pt x="232477" y="1054476"/>
                    </a:lnTo>
                    <a:lnTo>
                      <a:pt x="218873" y="1063779"/>
                    </a:lnTo>
                    <a:cubicBezTo>
                      <a:pt x="196929" y="1075246"/>
                      <a:pt x="177951" y="1077745"/>
                      <a:pt x="167141" y="1068559"/>
                    </a:cubicBezTo>
                    <a:cubicBezTo>
                      <a:pt x="161736" y="1063966"/>
                      <a:pt x="158884" y="1056886"/>
                      <a:pt x="158355" y="1048016"/>
                    </a:cubicBezTo>
                    <a:lnTo>
                      <a:pt x="159682" y="1039960"/>
                    </a:lnTo>
                    <a:lnTo>
                      <a:pt x="145017" y="1051600"/>
                    </a:lnTo>
                    <a:cubicBezTo>
                      <a:pt x="75548" y="1097234"/>
                      <a:pt x="11199" y="1121995"/>
                      <a:pt x="1289" y="1106909"/>
                    </a:cubicBezTo>
                    <a:cubicBezTo>
                      <a:pt x="-8621" y="1091823"/>
                      <a:pt x="39660" y="1042601"/>
                      <a:pt x="109129" y="996967"/>
                    </a:cubicBezTo>
                    <a:lnTo>
                      <a:pt x="115536" y="993342"/>
                    </a:lnTo>
                    <a:lnTo>
                      <a:pt x="187643" y="919448"/>
                    </a:lnTo>
                    <a:cubicBezTo>
                      <a:pt x="352467" y="731953"/>
                      <a:pt x="453385" y="479921"/>
                      <a:pt x="453385" y="202779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003300"/>
                  </a:gs>
                  <a:gs pos="100000">
                    <a:srgbClr val="006600"/>
                  </a:gs>
                  <a:gs pos="20000">
                    <a:srgbClr val="92D050"/>
                  </a:gs>
                  <a:gs pos="50000">
                    <a:srgbClr val="FFFFCC"/>
                  </a:gs>
                  <a:gs pos="80000">
                    <a:srgbClr val="92D050"/>
                  </a:gs>
                </a:gsLst>
                <a:lin ang="0" scaled="1"/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67" name="フリーフォーム: 図形 466">
                <a:extLst>
                  <a:ext uri="{FF2B5EF4-FFF2-40B4-BE49-F238E27FC236}">
                    <a16:creationId xmlns:a16="http://schemas.microsoft.com/office/drawing/2014/main" id="{FAC6998E-6E01-4E91-BF30-A5D6F0E4A98C}"/>
                  </a:ext>
                </a:extLst>
              </p:cNvPr>
              <p:cNvSpPr/>
              <p:nvPr/>
            </p:nvSpPr>
            <p:spPr>
              <a:xfrm>
                <a:off x="5033339" y="3453130"/>
                <a:ext cx="1808140" cy="1540950"/>
              </a:xfrm>
              <a:custGeom>
                <a:avLst/>
                <a:gdLst>
                  <a:gd name="connsiteX0" fmla="*/ 1133701 w 1808140"/>
                  <a:gd name="connsiteY0" fmla="*/ 78964 h 1576282"/>
                  <a:gd name="connsiteX1" fmla="*/ 1162620 w 1808140"/>
                  <a:gd name="connsiteY1" fmla="*/ 150124 h 1576282"/>
                  <a:gd name="connsiteX2" fmla="*/ 1265607 w 1808140"/>
                  <a:gd name="connsiteY2" fmla="*/ 891653 h 1576282"/>
                  <a:gd name="connsiteX3" fmla="*/ 1164888 w 1808140"/>
                  <a:gd name="connsiteY3" fmla="*/ 1509357 h 1576282"/>
                  <a:gd name="connsiteX4" fmla="*/ 1161214 w 1808140"/>
                  <a:gd name="connsiteY4" fmla="*/ 1515283 h 1576282"/>
                  <a:gd name="connsiteX5" fmla="*/ 1180046 w 1808140"/>
                  <a:gd name="connsiteY5" fmla="*/ 1388870 h 1576282"/>
                  <a:gd name="connsiteX6" fmla="*/ 1202107 w 1808140"/>
                  <a:gd name="connsiteY6" fmla="*/ 923711 h 1576282"/>
                  <a:gd name="connsiteX7" fmla="*/ 1152901 w 1808140"/>
                  <a:gd name="connsiteY7" fmla="*/ 185587 h 1576282"/>
                  <a:gd name="connsiteX8" fmla="*/ 909077 w 1808140"/>
                  <a:gd name="connsiteY8" fmla="*/ 78964 h 1576282"/>
                  <a:gd name="connsiteX9" fmla="*/ 931936 w 1808140"/>
                  <a:gd name="connsiteY9" fmla="*/ 907448 h 1576282"/>
                  <a:gd name="connsiteX10" fmla="*/ 909372 w 1808140"/>
                  <a:gd name="connsiteY10" fmla="*/ 1540282 h 1576282"/>
                  <a:gd name="connsiteX11" fmla="*/ 886217 w 1808140"/>
                  <a:gd name="connsiteY11" fmla="*/ 907448 h 1576282"/>
                  <a:gd name="connsiteX12" fmla="*/ 909077 w 1808140"/>
                  <a:gd name="connsiteY12" fmla="*/ 78964 h 1576282"/>
                  <a:gd name="connsiteX13" fmla="*/ 694273 w 1808140"/>
                  <a:gd name="connsiteY13" fmla="*/ 78964 h 1576282"/>
                  <a:gd name="connsiteX14" fmla="*/ 675074 w 1808140"/>
                  <a:gd name="connsiteY14" fmla="*/ 185587 h 1576282"/>
                  <a:gd name="connsiteX15" fmla="*/ 625867 w 1808140"/>
                  <a:gd name="connsiteY15" fmla="*/ 923711 h 1576282"/>
                  <a:gd name="connsiteX16" fmla="*/ 649090 w 1808140"/>
                  <a:gd name="connsiteY16" fmla="*/ 1388870 h 1576282"/>
                  <a:gd name="connsiteX17" fmla="*/ 667939 w 1808140"/>
                  <a:gd name="connsiteY17" fmla="*/ 1509852 h 1576282"/>
                  <a:gd name="connsiteX18" fmla="*/ 667622 w 1808140"/>
                  <a:gd name="connsiteY18" fmla="*/ 1509357 h 1576282"/>
                  <a:gd name="connsiteX19" fmla="*/ 562367 w 1808140"/>
                  <a:gd name="connsiteY19" fmla="*/ 891653 h 1576282"/>
                  <a:gd name="connsiteX20" fmla="*/ 665354 w 1808140"/>
                  <a:gd name="connsiteY20" fmla="*/ 150124 h 1576282"/>
                  <a:gd name="connsiteX21" fmla="*/ 1313437 w 1808140"/>
                  <a:gd name="connsiteY21" fmla="*/ 69972 h 1576282"/>
                  <a:gd name="connsiteX22" fmla="*/ 1373656 w 1808140"/>
                  <a:gd name="connsiteY22" fmla="*/ 150123 h 1576282"/>
                  <a:gd name="connsiteX23" fmla="*/ 1564057 w 1808140"/>
                  <a:gd name="connsiteY23" fmla="*/ 891652 h 1576282"/>
                  <a:gd name="connsiteX24" fmla="*/ 1377849 w 1808140"/>
                  <a:gd name="connsiteY24" fmla="*/ 1509356 h 1576282"/>
                  <a:gd name="connsiteX25" fmla="*/ 1364238 w 1808140"/>
                  <a:gd name="connsiteY25" fmla="*/ 1521230 h 1576282"/>
                  <a:gd name="connsiteX26" fmla="*/ 1397483 w 1808140"/>
                  <a:gd name="connsiteY26" fmla="*/ 1463418 h 1576282"/>
                  <a:gd name="connsiteX27" fmla="*/ 1494207 w 1808140"/>
                  <a:gd name="connsiteY27" fmla="*/ 904156 h 1576282"/>
                  <a:gd name="connsiteX28" fmla="*/ 1324265 w 1808140"/>
                  <a:gd name="connsiteY28" fmla="*/ 87749 h 1576282"/>
                  <a:gd name="connsiteX29" fmla="*/ 514537 w 1808140"/>
                  <a:gd name="connsiteY29" fmla="*/ 69972 h 1576282"/>
                  <a:gd name="connsiteX30" fmla="*/ 503710 w 1808140"/>
                  <a:gd name="connsiteY30" fmla="*/ 87749 h 1576282"/>
                  <a:gd name="connsiteX31" fmla="*/ 333767 w 1808140"/>
                  <a:gd name="connsiteY31" fmla="*/ 904156 h 1576282"/>
                  <a:gd name="connsiteX32" fmla="*/ 435228 w 1808140"/>
                  <a:gd name="connsiteY32" fmla="*/ 1463418 h 1576282"/>
                  <a:gd name="connsiteX33" fmla="*/ 466954 w 1808140"/>
                  <a:gd name="connsiteY33" fmla="*/ 1516489 h 1576282"/>
                  <a:gd name="connsiteX34" fmla="*/ 458512 w 1808140"/>
                  <a:gd name="connsiteY34" fmla="*/ 1509356 h 1576282"/>
                  <a:gd name="connsiteX35" fmla="*/ 263917 w 1808140"/>
                  <a:gd name="connsiteY35" fmla="*/ 891652 h 1576282"/>
                  <a:gd name="connsiteX36" fmla="*/ 454318 w 1808140"/>
                  <a:gd name="connsiteY36" fmla="*/ 150123 h 1576282"/>
                  <a:gd name="connsiteX37" fmla="*/ 1320002 w 1808140"/>
                  <a:gd name="connsiteY37" fmla="*/ 1 h 1576282"/>
                  <a:gd name="connsiteX38" fmla="*/ 1335003 w 1808140"/>
                  <a:gd name="connsiteY38" fmla="*/ 8078 h 1576282"/>
                  <a:gd name="connsiteX39" fmla="*/ 1808140 w 1808140"/>
                  <a:gd name="connsiteY39" fmla="*/ 896678 h 1576282"/>
                  <a:gd name="connsiteX40" fmla="*/ 1417518 w 1808140"/>
                  <a:gd name="connsiteY40" fmla="*/ 1571519 h 1576282"/>
                  <a:gd name="connsiteX41" fmla="*/ 1404371 w 1808140"/>
                  <a:gd name="connsiteY41" fmla="*/ 1576282 h 1576282"/>
                  <a:gd name="connsiteX42" fmla="*/ 1499334 w 1808140"/>
                  <a:gd name="connsiteY42" fmla="*/ 1512299 h 1576282"/>
                  <a:gd name="connsiteX43" fmla="*/ 1738290 w 1808140"/>
                  <a:gd name="connsiteY43" fmla="*/ 900079 h 1576282"/>
                  <a:gd name="connsiteX44" fmla="*/ 1370490 w 1808140"/>
                  <a:gd name="connsiteY44" fmla="*/ 38216 h 1576282"/>
                  <a:gd name="connsiteX45" fmla="*/ 488138 w 1808140"/>
                  <a:gd name="connsiteY45" fmla="*/ 0 h 1576282"/>
                  <a:gd name="connsiteX46" fmla="*/ 437650 w 1808140"/>
                  <a:gd name="connsiteY46" fmla="*/ 38215 h 1576282"/>
                  <a:gd name="connsiteX47" fmla="*/ 69850 w 1808140"/>
                  <a:gd name="connsiteY47" fmla="*/ 900078 h 1576282"/>
                  <a:gd name="connsiteX48" fmla="*/ 319569 w 1808140"/>
                  <a:gd name="connsiteY48" fmla="*/ 1512298 h 1576282"/>
                  <a:gd name="connsiteX49" fmla="*/ 414761 w 1808140"/>
                  <a:gd name="connsiteY49" fmla="*/ 1574414 h 1576282"/>
                  <a:gd name="connsiteX50" fmla="*/ 406569 w 1808140"/>
                  <a:gd name="connsiteY50" fmla="*/ 1571518 h 1576282"/>
                  <a:gd name="connsiteX51" fmla="*/ 0 w 1808140"/>
                  <a:gd name="connsiteY51" fmla="*/ 896677 h 1576282"/>
                  <a:gd name="connsiteX52" fmla="*/ 473137 w 1808140"/>
                  <a:gd name="connsiteY52" fmla="*/ 8077 h 15762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1808140" h="1576282">
                    <a:moveTo>
                      <a:pt x="1133701" y="78964"/>
                    </a:moveTo>
                    <a:lnTo>
                      <a:pt x="1162620" y="150124"/>
                    </a:lnTo>
                    <a:cubicBezTo>
                      <a:pt x="1226251" y="339898"/>
                      <a:pt x="1265607" y="602068"/>
                      <a:pt x="1265607" y="891653"/>
                    </a:cubicBezTo>
                    <a:cubicBezTo>
                      <a:pt x="1265607" y="1181238"/>
                      <a:pt x="1227385" y="1381496"/>
                      <a:pt x="1164888" y="1509357"/>
                    </a:cubicBezTo>
                    <a:lnTo>
                      <a:pt x="1161214" y="1515283"/>
                    </a:lnTo>
                    <a:lnTo>
                      <a:pt x="1180046" y="1388870"/>
                    </a:lnTo>
                    <a:cubicBezTo>
                      <a:pt x="1194277" y="1260154"/>
                      <a:pt x="1202107" y="1105989"/>
                      <a:pt x="1202107" y="923711"/>
                    </a:cubicBezTo>
                    <a:cubicBezTo>
                      <a:pt x="1202107" y="650293"/>
                      <a:pt x="1183967" y="396288"/>
                      <a:pt x="1152901" y="185587"/>
                    </a:cubicBezTo>
                    <a:close/>
                    <a:moveTo>
                      <a:pt x="909077" y="78964"/>
                    </a:moveTo>
                    <a:cubicBezTo>
                      <a:pt x="921702" y="78964"/>
                      <a:pt x="931936" y="449889"/>
                      <a:pt x="931936" y="907448"/>
                    </a:cubicBezTo>
                    <a:cubicBezTo>
                      <a:pt x="931936" y="1365007"/>
                      <a:pt x="921996" y="1540282"/>
                      <a:pt x="909372" y="1540282"/>
                    </a:cubicBezTo>
                    <a:cubicBezTo>
                      <a:pt x="896747" y="1540282"/>
                      <a:pt x="886217" y="1365007"/>
                      <a:pt x="886217" y="907448"/>
                    </a:cubicBezTo>
                    <a:cubicBezTo>
                      <a:pt x="886217" y="449889"/>
                      <a:pt x="896452" y="78964"/>
                      <a:pt x="909077" y="78964"/>
                    </a:cubicBezTo>
                    <a:close/>
                    <a:moveTo>
                      <a:pt x="694273" y="78964"/>
                    </a:moveTo>
                    <a:lnTo>
                      <a:pt x="675074" y="185587"/>
                    </a:lnTo>
                    <a:cubicBezTo>
                      <a:pt x="644007" y="396288"/>
                      <a:pt x="625867" y="650293"/>
                      <a:pt x="625867" y="923711"/>
                    </a:cubicBezTo>
                    <a:cubicBezTo>
                      <a:pt x="625867" y="1105989"/>
                      <a:pt x="634162" y="1260154"/>
                      <a:pt x="649090" y="1388870"/>
                    </a:cubicBezTo>
                    <a:lnTo>
                      <a:pt x="667939" y="1509852"/>
                    </a:lnTo>
                    <a:lnTo>
                      <a:pt x="667622" y="1509357"/>
                    </a:lnTo>
                    <a:cubicBezTo>
                      <a:pt x="602858" y="1381496"/>
                      <a:pt x="562367" y="1181238"/>
                      <a:pt x="562367" y="891653"/>
                    </a:cubicBezTo>
                    <a:cubicBezTo>
                      <a:pt x="562367" y="602068"/>
                      <a:pt x="601724" y="339898"/>
                      <a:pt x="665354" y="150124"/>
                    </a:cubicBezTo>
                    <a:close/>
                    <a:moveTo>
                      <a:pt x="1313437" y="69972"/>
                    </a:moveTo>
                    <a:lnTo>
                      <a:pt x="1373656" y="150123"/>
                    </a:lnTo>
                    <a:cubicBezTo>
                      <a:pt x="1491296" y="339897"/>
                      <a:pt x="1564057" y="602067"/>
                      <a:pt x="1564057" y="891652"/>
                    </a:cubicBezTo>
                    <a:cubicBezTo>
                      <a:pt x="1564057" y="1181237"/>
                      <a:pt x="1493392" y="1381495"/>
                      <a:pt x="1377849" y="1509356"/>
                    </a:cubicBezTo>
                    <a:lnTo>
                      <a:pt x="1364238" y="1521230"/>
                    </a:lnTo>
                    <a:lnTo>
                      <a:pt x="1397483" y="1463418"/>
                    </a:lnTo>
                    <a:cubicBezTo>
                      <a:pt x="1458729" y="1327075"/>
                      <a:pt x="1494207" y="1143276"/>
                      <a:pt x="1494207" y="904156"/>
                    </a:cubicBezTo>
                    <a:cubicBezTo>
                      <a:pt x="1494207" y="585329"/>
                      <a:pt x="1429264" y="296686"/>
                      <a:pt x="1324265" y="87749"/>
                    </a:cubicBezTo>
                    <a:close/>
                    <a:moveTo>
                      <a:pt x="514537" y="69972"/>
                    </a:moveTo>
                    <a:lnTo>
                      <a:pt x="503710" y="87749"/>
                    </a:lnTo>
                    <a:cubicBezTo>
                      <a:pt x="398711" y="296686"/>
                      <a:pt x="333767" y="585329"/>
                      <a:pt x="333767" y="904156"/>
                    </a:cubicBezTo>
                    <a:cubicBezTo>
                      <a:pt x="333767" y="1143276"/>
                      <a:pt x="371350" y="1327075"/>
                      <a:pt x="435228" y="1463418"/>
                    </a:cubicBezTo>
                    <a:lnTo>
                      <a:pt x="466954" y="1516489"/>
                    </a:lnTo>
                    <a:lnTo>
                      <a:pt x="458512" y="1509356"/>
                    </a:lnTo>
                    <a:cubicBezTo>
                      <a:pt x="338775" y="1381495"/>
                      <a:pt x="263917" y="1181237"/>
                      <a:pt x="263917" y="891652"/>
                    </a:cubicBezTo>
                    <a:cubicBezTo>
                      <a:pt x="263917" y="602067"/>
                      <a:pt x="336679" y="339897"/>
                      <a:pt x="454318" y="150123"/>
                    </a:cubicBezTo>
                    <a:close/>
                    <a:moveTo>
                      <a:pt x="1320002" y="1"/>
                    </a:moveTo>
                    <a:lnTo>
                      <a:pt x="1335003" y="8078"/>
                    </a:lnTo>
                    <a:cubicBezTo>
                      <a:pt x="1616825" y="179208"/>
                      <a:pt x="1808140" y="512969"/>
                      <a:pt x="1808140" y="896678"/>
                    </a:cubicBezTo>
                    <a:cubicBezTo>
                      <a:pt x="1808140" y="1245505"/>
                      <a:pt x="1654585" y="1459830"/>
                      <a:pt x="1417518" y="1571519"/>
                    </a:cubicBezTo>
                    <a:lnTo>
                      <a:pt x="1404371" y="1576282"/>
                    </a:lnTo>
                    <a:lnTo>
                      <a:pt x="1499334" y="1512299"/>
                    </a:lnTo>
                    <a:cubicBezTo>
                      <a:pt x="1647607" y="1385573"/>
                      <a:pt x="1738290" y="1187094"/>
                      <a:pt x="1738290" y="900079"/>
                    </a:cubicBezTo>
                    <a:cubicBezTo>
                      <a:pt x="1738290" y="541311"/>
                      <a:pt x="1592395" y="224999"/>
                      <a:pt x="1370490" y="38216"/>
                    </a:cubicBezTo>
                    <a:close/>
                    <a:moveTo>
                      <a:pt x="488138" y="0"/>
                    </a:moveTo>
                    <a:lnTo>
                      <a:pt x="437650" y="38215"/>
                    </a:lnTo>
                    <a:cubicBezTo>
                      <a:pt x="215746" y="224998"/>
                      <a:pt x="69850" y="541310"/>
                      <a:pt x="69850" y="900078"/>
                    </a:cubicBezTo>
                    <a:cubicBezTo>
                      <a:pt x="69850" y="1187093"/>
                      <a:pt x="165914" y="1385572"/>
                      <a:pt x="319569" y="1512298"/>
                    </a:cubicBezTo>
                    <a:lnTo>
                      <a:pt x="414761" y="1574414"/>
                    </a:lnTo>
                    <a:lnTo>
                      <a:pt x="406569" y="1571518"/>
                    </a:lnTo>
                    <a:cubicBezTo>
                      <a:pt x="162668" y="1459829"/>
                      <a:pt x="0" y="1245504"/>
                      <a:pt x="0" y="896677"/>
                    </a:cubicBezTo>
                    <a:cubicBezTo>
                      <a:pt x="0" y="512968"/>
                      <a:pt x="191315" y="179207"/>
                      <a:pt x="473137" y="8077"/>
                    </a:cubicBezTo>
                    <a:close/>
                  </a:path>
                </a:pathLst>
              </a:custGeom>
              <a:solidFill>
                <a:sysClr val="windowText" lastClr="000000">
                  <a:alpha val="3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468" name="グループ化 467">
                <a:extLst>
                  <a:ext uri="{FF2B5EF4-FFF2-40B4-BE49-F238E27FC236}">
                    <a16:creationId xmlns:a16="http://schemas.microsoft.com/office/drawing/2014/main" id="{FE86275E-29B2-4DCB-8568-2F7F584B4B56}"/>
                  </a:ext>
                </a:extLst>
              </p:cNvPr>
              <p:cNvGrpSpPr/>
              <p:nvPr/>
            </p:nvGrpSpPr>
            <p:grpSpPr>
              <a:xfrm>
                <a:off x="5124609" y="3554329"/>
                <a:ext cx="1625600" cy="1389769"/>
                <a:chOff x="577850" y="1631950"/>
                <a:chExt cx="2205979" cy="1885950"/>
              </a:xfrm>
              <a:solidFill>
                <a:srgbClr val="FFFFCC">
                  <a:alpha val="40000"/>
                </a:srgbClr>
              </a:solidFill>
            </p:grpSpPr>
            <p:sp>
              <p:nvSpPr>
                <p:cNvPr id="469" name="楕円 468">
                  <a:extLst>
                    <a:ext uri="{FF2B5EF4-FFF2-40B4-BE49-F238E27FC236}">
                      <a16:creationId xmlns:a16="http://schemas.microsoft.com/office/drawing/2014/main" id="{A12DBBDD-904A-40C7-98A0-E60F810D8936}"/>
                    </a:ext>
                  </a:extLst>
                </p:cNvPr>
                <p:cNvSpPr/>
                <p:nvPr/>
              </p:nvSpPr>
              <p:spPr>
                <a:xfrm>
                  <a:off x="1352550" y="1631950"/>
                  <a:ext cx="50800" cy="101600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70" name="楕円 469">
                  <a:extLst>
                    <a:ext uri="{FF2B5EF4-FFF2-40B4-BE49-F238E27FC236}">
                      <a16:creationId xmlns:a16="http://schemas.microsoft.com/office/drawing/2014/main" id="{CDE980AB-F5EC-4FD5-A371-6DD6DFB057C5}"/>
                    </a:ext>
                  </a:extLst>
                </p:cNvPr>
                <p:cNvSpPr/>
                <p:nvPr/>
              </p:nvSpPr>
              <p:spPr>
                <a:xfrm>
                  <a:off x="1936750" y="1790700"/>
                  <a:ext cx="50800" cy="101600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71" name="楕円 470">
                  <a:extLst>
                    <a:ext uri="{FF2B5EF4-FFF2-40B4-BE49-F238E27FC236}">
                      <a16:creationId xmlns:a16="http://schemas.microsoft.com/office/drawing/2014/main" id="{93073274-83C2-4E74-B075-72AFBF2B5CB9}"/>
                    </a:ext>
                  </a:extLst>
                </p:cNvPr>
                <p:cNvSpPr/>
                <p:nvPr/>
              </p:nvSpPr>
              <p:spPr>
                <a:xfrm>
                  <a:off x="1587500" y="2063750"/>
                  <a:ext cx="50800" cy="101600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72" name="楕円 471">
                  <a:extLst>
                    <a:ext uri="{FF2B5EF4-FFF2-40B4-BE49-F238E27FC236}">
                      <a16:creationId xmlns:a16="http://schemas.microsoft.com/office/drawing/2014/main" id="{597B62B7-F67A-44EE-AE8A-00CEAABE69AB}"/>
                    </a:ext>
                  </a:extLst>
                </p:cNvPr>
                <p:cNvSpPr/>
                <p:nvPr/>
              </p:nvSpPr>
              <p:spPr>
                <a:xfrm>
                  <a:off x="1123950" y="2273300"/>
                  <a:ext cx="50800" cy="101600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73" name="楕円 472">
                  <a:extLst>
                    <a:ext uri="{FF2B5EF4-FFF2-40B4-BE49-F238E27FC236}">
                      <a16:creationId xmlns:a16="http://schemas.microsoft.com/office/drawing/2014/main" id="{85C5D22F-ABE0-42DB-A22C-79698990DFFE}"/>
                    </a:ext>
                  </a:extLst>
                </p:cNvPr>
                <p:cNvSpPr/>
                <p:nvPr/>
              </p:nvSpPr>
              <p:spPr>
                <a:xfrm>
                  <a:off x="1638300" y="2514600"/>
                  <a:ext cx="50800" cy="101600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74" name="楕円 473">
                  <a:extLst>
                    <a:ext uri="{FF2B5EF4-FFF2-40B4-BE49-F238E27FC236}">
                      <a16:creationId xmlns:a16="http://schemas.microsoft.com/office/drawing/2014/main" id="{FF5BC799-DA98-4F14-93EB-5CA9EBB7EB5E}"/>
                    </a:ext>
                  </a:extLst>
                </p:cNvPr>
                <p:cNvSpPr/>
                <p:nvPr/>
              </p:nvSpPr>
              <p:spPr>
                <a:xfrm>
                  <a:off x="1993900" y="2266950"/>
                  <a:ext cx="50800" cy="101600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75" name="楕円 474">
                  <a:extLst>
                    <a:ext uri="{FF2B5EF4-FFF2-40B4-BE49-F238E27FC236}">
                      <a16:creationId xmlns:a16="http://schemas.microsoft.com/office/drawing/2014/main" id="{BD53C793-24D3-4F8B-864C-DD5B1D309127}"/>
                    </a:ext>
                  </a:extLst>
                </p:cNvPr>
                <p:cNvSpPr/>
                <p:nvPr/>
              </p:nvSpPr>
              <p:spPr>
                <a:xfrm>
                  <a:off x="1327150" y="2743200"/>
                  <a:ext cx="50800" cy="101600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76" name="楕円 475">
                  <a:extLst>
                    <a:ext uri="{FF2B5EF4-FFF2-40B4-BE49-F238E27FC236}">
                      <a16:creationId xmlns:a16="http://schemas.microsoft.com/office/drawing/2014/main" id="{30395401-772E-4993-9BB0-F48A1A5271CA}"/>
                    </a:ext>
                  </a:extLst>
                </p:cNvPr>
                <p:cNvSpPr/>
                <p:nvPr/>
              </p:nvSpPr>
              <p:spPr>
                <a:xfrm rot="688545">
                  <a:off x="882650" y="2565400"/>
                  <a:ext cx="50800" cy="101600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77" name="楕円 476">
                  <a:extLst>
                    <a:ext uri="{FF2B5EF4-FFF2-40B4-BE49-F238E27FC236}">
                      <a16:creationId xmlns:a16="http://schemas.microsoft.com/office/drawing/2014/main" id="{2DEBD5E8-9CC4-455E-8364-01754D7A79E4}"/>
                    </a:ext>
                  </a:extLst>
                </p:cNvPr>
                <p:cNvSpPr/>
                <p:nvPr/>
              </p:nvSpPr>
              <p:spPr>
                <a:xfrm rot="688545">
                  <a:off x="933450" y="1911351"/>
                  <a:ext cx="50800" cy="101600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78" name="楕円 477">
                  <a:extLst>
                    <a:ext uri="{FF2B5EF4-FFF2-40B4-BE49-F238E27FC236}">
                      <a16:creationId xmlns:a16="http://schemas.microsoft.com/office/drawing/2014/main" id="{A9E539A2-72B8-46A4-AEF3-43C54AA29D53}"/>
                    </a:ext>
                  </a:extLst>
                </p:cNvPr>
                <p:cNvSpPr/>
                <p:nvPr/>
              </p:nvSpPr>
              <p:spPr>
                <a:xfrm rot="20966557">
                  <a:off x="2543635" y="2114552"/>
                  <a:ext cx="50800" cy="101600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79" name="楕円 478">
                  <a:extLst>
                    <a:ext uri="{FF2B5EF4-FFF2-40B4-BE49-F238E27FC236}">
                      <a16:creationId xmlns:a16="http://schemas.microsoft.com/office/drawing/2014/main" id="{5C0DB5D2-3784-47CB-B99F-064F1AD2F557}"/>
                    </a:ext>
                  </a:extLst>
                </p:cNvPr>
                <p:cNvSpPr/>
                <p:nvPr/>
              </p:nvSpPr>
              <p:spPr>
                <a:xfrm rot="20966557">
                  <a:off x="2466328" y="2620238"/>
                  <a:ext cx="50800" cy="101600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80" name="楕円 479">
                  <a:extLst>
                    <a:ext uri="{FF2B5EF4-FFF2-40B4-BE49-F238E27FC236}">
                      <a16:creationId xmlns:a16="http://schemas.microsoft.com/office/drawing/2014/main" id="{FDFC5A2E-3350-4774-BAFC-04A35CE7179E}"/>
                    </a:ext>
                  </a:extLst>
                </p:cNvPr>
                <p:cNvSpPr/>
                <p:nvPr/>
              </p:nvSpPr>
              <p:spPr>
                <a:xfrm>
                  <a:off x="1930400" y="2794000"/>
                  <a:ext cx="50800" cy="101600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81" name="楕円 480">
                  <a:extLst>
                    <a:ext uri="{FF2B5EF4-FFF2-40B4-BE49-F238E27FC236}">
                      <a16:creationId xmlns:a16="http://schemas.microsoft.com/office/drawing/2014/main" id="{BD09D29C-35C6-4EE3-B52B-182C47166A02}"/>
                    </a:ext>
                  </a:extLst>
                </p:cNvPr>
                <p:cNvSpPr/>
                <p:nvPr/>
              </p:nvSpPr>
              <p:spPr>
                <a:xfrm>
                  <a:off x="1689100" y="3143250"/>
                  <a:ext cx="50800" cy="101600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82" name="楕円 481">
                  <a:extLst>
                    <a:ext uri="{FF2B5EF4-FFF2-40B4-BE49-F238E27FC236}">
                      <a16:creationId xmlns:a16="http://schemas.microsoft.com/office/drawing/2014/main" id="{ADE72839-F15E-432A-8A2C-690BE69DE66E}"/>
                    </a:ext>
                  </a:extLst>
                </p:cNvPr>
                <p:cNvSpPr/>
                <p:nvPr/>
              </p:nvSpPr>
              <p:spPr>
                <a:xfrm rot="688545">
                  <a:off x="730250" y="2965450"/>
                  <a:ext cx="50800" cy="101600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83" name="楕円 482">
                  <a:extLst>
                    <a:ext uri="{FF2B5EF4-FFF2-40B4-BE49-F238E27FC236}">
                      <a16:creationId xmlns:a16="http://schemas.microsoft.com/office/drawing/2014/main" id="{C50EA34B-E568-44F5-89E8-B060DB2DB26B}"/>
                    </a:ext>
                  </a:extLst>
                </p:cNvPr>
                <p:cNvSpPr/>
                <p:nvPr/>
              </p:nvSpPr>
              <p:spPr>
                <a:xfrm>
                  <a:off x="1117600" y="3092450"/>
                  <a:ext cx="50800" cy="101600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84" name="楕円 483">
                  <a:extLst>
                    <a:ext uri="{FF2B5EF4-FFF2-40B4-BE49-F238E27FC236}">
                      <a16:creationId xmlns:a16="http://schemas.microsoft.com/office/drawing/2014/main" id="{1FB7A32E-84FA-44CB-915E-74253057202E}"/>
                    </a:ext>
                  </a:extLst>
                </p:cNvPr>
                <p:cNvSpPr/>
                <p:nvPr/>
              </p:nvSpPr>
              <p:spPr>
                <a:xfrm rot="20966557">
                  <a:off x="2275828" y="3071088"/>
                  <a:ext cx="50800" cy="101600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85" name="楕円 484">
                  <a:extLst>
                    <a:ext uri="{FF2B5EF4-FFF2-40B4-BE49-F238E27FC236}">
                      <a16:creationId xmlns:a16="http://schemas.microsoft.com/office/drawing/2014/main" id="{2E3D8985-587F-48BD-B16E-4CF5F502FA97}"/>
                    </a:ext>
                  </a:extLst>
                </p:cNvPr>
                <p:cNvSpPr/>
                <p:nvPr/>
              </p:nvSpPr>
              <p:spPr>
                <a:xfrm rot="688545">
                  <a:off x="577850" y="2235200"/>
                  <a:ext cx="50800" cy="101600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86" name="楕円 485">
                  <a:extLst>
                    <a:ext uri="{FF2B5EF4-FFF2-40B4-BE49-F238E27FC236}">
                      <a16:creationId xmlns:a16="http://schemas.microsoft.com/office/drawing/2014/main" id="{EB0C3D87-3210-4FCC-B911-7674644ACD9D}"/>
                    </a:ext>
                  </a:extLst>
                </p:cNvPr>
                <p:cNvSpPr/>
                <p:nvPr/>
              </p:nvSpPr>
              <p:spPr>
                <a:xfrm>
                  <a:off x="2324100" y="1676400"/>
                  <a:ext cx="50800" cy="101600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87" name="楕円 486">
                  <a:extLst>
                    <a:ext uri="{FF2B5EF4-FFF2-40B4-BE49-F238E27FC236}">
                      <a16:creationId xmlns:a16="http://schemas.microsoft.com/office/drawing/2014/main" id="{48C86B77-ABDA-4A90-A93B-A7C95A1535F0}"/>
                    </a:ext>
                  </a:extLst>
                </p:cNvPr>
                <p:cNvSpPr/>
                <p:nvPr/>
              </p:nvSpPr>
              <p:spPr>
                <a:xfrm rot="20966557">
                  <a:off x="2733029" y="2931387"/>
                  <a:ext cx="50800" cy="101600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88" name="楕円 487">
                  <a:extLst>
                    <a:ext uri="{FF2B5EF4-FFF2-40B4-BE49-F238E27FC236}">
                      <a16:creationId xmlns:a16="http://schemas.microsoft.com/office/drawing/2014/main" id="{2E6A41A0-DD45-43D3-93C1-9233A3B9DD8E}"/>
                    </a:ext>
                  </a:extLst>
                </p:cNvPr>
                <p:cNvSpPr/>
                <p:nvPr/>
              </p:nvSpPr>
              <p:spPr>
                <a:xfrm>
                  <a:off x="1339850" y="3416300"/>
                  <a:ext cx="50800" cy="101600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89" name="楕円 488">
                  <a:extLst>
                    <a:ext uri="{FF2B5EF4-FFF2-40B4-BE49-F238E27FC236}">
                      <a16:creationId xmlns:a16="http://schemas.microsoft.com/office/drawing/2014/main" id="{4D131DAE-8ABE-4CA0-A08A-422417922CC8}"/>
                    </a:ext>
                  </a:extLst>
                </p:cNvPr>
                <p:cNvSpPr/>
                <p:nvPr/>
              </p:nvSpPr>
              <p:spPr>
                <a:xfrm>
                  <a:off x="2057400" y="3409950"/>
                  <a:ext cx="50800" cy="101600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  <p:grpSp>
          <p:nvGrpSpPr>
            <p:cNvPr id="413" name="グループ化 412">
              <a:extLst>
                <a:ext uri="{FF2B5EF4-FFF2-40B4-BE49-F238E27FC236}">
                  <a16:creationId xmlns:a16="http://schemas.microsoft.com/office/drawing/2014/main" id="{F6D0107E-D1B4-4B3A-8163-B991A0C203F7}"/>
                </a:ext>
              </a:extLst>
            </p:cNvPr>
            <p:cNvGrpSpPr/>
            <p:nvPr/>
          </p:nvGrpSpPr>
          <p:grpSpPr>
            <a:xfrm rot="1886927">
              <a:off x="3365875" y="4991288"/>
              <a:ext cx="647727" cy="905794"/>
              <a:chOff x="4953000" y="2357246"/>
              <a:chExt cx="1968818" cy="2753234"/>
            </a:xfrm>
          </p:grpSpPr>
          <p:sp>
            <p:nvSpPr>
              <p:cNvPr id="440" name="フリーフォーム: 図形 439">
                <a:extLst>
                  <a:ext uri="{FF2B5EF4-FFF2-40B4-BE49-F238E27FC236}">
                    <a16:creationId xmlns:a16="http://schemas.microsoft.com/office/drawing/2014/main" id="{187D1383-5225-4262-AAF2-28922D31A22B}"/>
                  </a:ext>
                </a:extLst>
              </p:cNvPr>
              <p:cNvSpPr/>
              <p:nvPr/>
            </p:nvSpPr>
            <p:spPr>
              <a:xfrm>
                <a:off x="4953000" y="3260770"/>
                <a:ext cx="1968818" cy="1849710"/>
              </a:xfrm>
              <a:custGeom>
                <a:avLst/>
                <a:gdLst>
                  <a:gd name="connsiteX0" fmla="*/ 984409 w 1968818"/>
                  <a:gd name="connsiteY0" fmla="*/ 0 h 2097360"/>
                  <a:gd name="connsiteX1" fmla="*/ 1968818 w 1968818"/>
                  <a:gd name="connsiteY1" fmla="*/ 1048680 h 2097360"/>
                  <a:gd name="connsiteX2" fmla="*/ 984409 w 1968818"/>
                  <a:gd name="connsiteY2" fmla="*/ 2097360 h 2097360"/>
                  <a:gd name="connsiteX3" fmla="*/ 0 w 1968818"/>
                  <a:gd name="connsiteY3" fmla="*/ 1048680 h 2097360"/>
                  <a:gd name="connsiteX4" fmla="*/ 984409 w 1968818"/>
                  <a:gd name="connsiteY4" fmla="*/ 0 h 2097360"/>
                  <a:gd name="connsiteX0" fmla="*/ 984409 w 1968818"/>
                  <a:gd name="connsiteY0" fmla="*/ 0 h 2097360"/>
                  <a:gd name="connsiteX1" fmla="*/ 1968818 w 1968818"/>
                  <a:gd name="connsiteY1" fmla="*/ 1048680 h 2097360"/>
                  <a:gd name="connsiteX2" fmla="*/ 984409 w 1968818"/>
                  <a:gd name="connsiteY2" fmla="*/ 2097360 h 2097360"/>
                  <a:gd name="connsiteX3" fmla="*/ 0 w 1968818"/>
                  <a:gd name="connsiteY3" fmla="*/ 1048680 h 2097360"/>
                  <a:gd name="connsiteX4" fmla="*/ 984409 w 1968818"/>
                  <a:gd name="connsiteY4" fmla="*/ 0 h 2097360"/>
                  <a:gd name="connsiteX0" fmla="*/ 984409 w 1968818"/>
                  <a:gd name="connsiteY0" fmla="*/ 0 h 2097360"/>
                  <a:gd name="connsiteX1" fmla="*/ 1968818 w 1968818"/>
                  <a:gd name="connsiteY1" fmla="*/ 1048680 h 2097360"/>
                  <a:gd name="connsiteX2" fmla="*/ 984409 w 1968818"/>
                  <a:gd name="connsiteY2" fmla="*/ 2097360 h 2097360"/>
                  <a:gd name="connsiteX3" fmla="*/ 0 w 1968818"/>
                  <a:gd name="connsiteY3" fmla="*/ 1048680 h 2097360"/>
                  <a:gd name="connsiteX4" fmla="*/ 984409 w 1968818"/>
                  <a:gd name="connsiteY4" fmla="*/ 0 h 2097360"/>
                  <a:gd name="connsiteX0" fmla="*/ 984409 w 1968818"/>
                  <a:gd name="connsiteY0" fmla="*/ 0 h 2097360"/>
                  <a:gd name="connsiteX1" fmla="*/ 1968818 w 1968818"/>
                  <a:gd name="connsiteY1" fmla="*/ 1048680 h 2097360"/>
                  <a:gd name="connsiteX2" fmla="*/ 984409 w 1968818"/>
                  <a:gd name="connsiteY2" fmla="*/ 2097360 h 2097360"/>
                  <a:gd name="connsiteX3" fmla="*/ 0 w 1968818"/>
                  <a:gd name="connsiteY3" fmla="*/ 1048680 h 2097360"/>
                  <a:gd name="connsiteX4" fmla="*/ 984409 w 1968818"/>
                  <a:gd name="connsiteY4" fmla="*/ 0 h 2097360"/>
                  <a:gd name="connsiteX0" fmla="*/ 984409 w 1968818"/>
                  <a:gd name="connsiteY0" fmla="*/ 0 h 1849710"/>
                  <a:gd name="connsiteX1" fmla="*/ 1968818 w 1968818"/>
                  <a:gd name="connsiteY1" fmla="*/ 1048680 h 1849710"/>
                  <a:gd name="connsiteX2" fmla="*/ 997109 w 1968818"/>
                  <a:gd name="connsiteY2" fmla="*/ 1849710 h 1849710"/>
                  <a:gd name="connsiteX3" fmla="*/ 0 w 1968818"/>
                  <a:gd name="connsiteY3" fmla="*/ 1048680 h 1849710"/>
                  <a:gd name="connsiteX4" fmla="*/ 984409 w 1968818"/>
                  <a:gd name="connsiteY4" fmla="*/ 0 h 1849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68818" h="1849710">
                    <a:moveTo>
                      <a:pt x="984409" y="0"/>
                    </a:moveTo>
                    <a:cubicBezTo>
                      <a:pt x="1528083" y="0"/>
                      <a:pt x="1968818" y="469510"/>
                      <a:pt x="1968818" y="1048680"/>
                    </a:cubicBezTo>
                    <a:cubicBezTo>
                      <a:pt x="1968818" y="1627850"/>
                      <a:pt x="1540783" y="1849710"/>
                      <a:pt x="997109" y="1849710"/>
                    </a:cubicBezTo>
                    <a:cubicBezTo>
                      <a:pt x="453435" y="1849710"/>
                      <a:pt x="0" y="1627850"/>
                      <a:pt x="0" y="1048680"/>
                    </a:cubicBezTo>
                    <a:cubicBezTo>
                      <a:pt x="0" y="469510"/>
                      <a:pt x="440735" y="0"/>
                      <a:pt x="984409" y="0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800000"/>
                  </a:gs>
                  <a:gs pos="0">
                    <a:srgbClr val="800000"/>
                  </a:gs>
                  <a:gs pos="25000">
                    <a:srgbClr val="C00000"/>
                  </a:gs>
                  <a:gs pos="50000">
                    <a:srgbClr val="FF0000"/>
                  </a:gs>
                  <a:gs pos="75000">
                    <a:srgbClr val="C00000"/>
                  </a:gs>
                </a:gsLst>
                <a:lin ang="0" scaled="1"/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41" name="フリーフォーム: 図形 440">
                <a:extLst>
                  <a:ext uri="{FF2B5EF4-FFF2-40B4-BE49-F238E27FC236}">
                    <a16:creationId xmlns:a16="http://schemas.microsoft.com/office/drawing/2014/main" id="{51795924-62E3-4F27-B9EA-34BF4FEA9D78}"/>
                  </a:ext>
                </a:extLst>
              </p:cNvPr>
              <p:cNvSpPr/>
              <p:nvPr/>
            </p:nvSpPr>
            <p:spPr>
              <a:xfrm>
                <a:off x="5404163" y="2357246"/>
                <a:ext cx="1044745" cy="1147102"/>
              </a:xfrm>
              <a:custGeom>
                <a:avLst/>
                <a:gdLst>
                  <a:gd name="connsiteX0" fmla="*/ 434196 w 1044745"/>
                  <a:gd name="connsiteY0" fmla="*/ 0 h 1147102"/>
                  <a:gd name="connsiteX1" fmla="*/ 636836 w 1044745"/>
                  <a:gd name="connsiteY1" fmla="*/ 0 h 1147102"/>
                  <a:gd name="connsiteX2" fmla="*/ 617647 w 1044745"/>
                  <a:gd name="connsiteY2" fmla="*/ 202779 h 1147102"/>
                  <a:gd name="connsiteX3" fmla="*/ 957834 w 1044745"/>
                  <a:gd name="connsiteY3" fmla="*/ 995736 h 1147102"/>
                  <a:gd name="connsiteX4" fmla="*/ 987097 w 1044745"/>
                  <a:gd name="connsiteY4" fmla="*/ 1019633 h 1147102"/>
                  <a:gd name="connsiteX5" fmla="*/ 986105 w 1044745"/>
                  <a:gd name="connsiteY5" fmla="*/ 1019887 h 1147102"/>
                  <a:gd name="connsiteX6" fmla="*/ 998335 w 1044745"/>
                  <a:gd name="connsiteY6" fmla="*/ 1028034 h 1147102"/>
                  <a:gd name="connsiteX7" fmla="*/ 1043041 w 1044745"/>
                  <a:gd name="connsiteY7" fmla="*/ 1093324 h 1147102"/>
                  <a:gd name="connsiteX8" fmla="*/ 923300 w 1044745"/>
                  <a:gd name="connsiteY8" fmla="*/ 1067038 h 1147102"/>
                  <a:gd name="connsiteX9" fmla="*/ 903103 w 1044745"/>
                  <a:gd name="connsiteY9" fmla="*/ 1051543 h 1147102"/>
                  <a:gd name="connsiteX10" fmla="*/ 902929 w 1044745"/>
                  <a:gd name="connsiteY10" fmla="*/ 1061526 h 1147102"/>
                  <a:gd name="connsiteX11" fmla="*/ 890594 w 1044745"/>
                  <a:gd name="connsiteY11" fmla="*/ 1080155 h 1147102"/>
                  <a:gd name="connsiteX12" fmla="*/ 840563 w 1044745"/>
                  <a:gd name="connsiteY12" fmla="*/ 1066153 h 1147102"/>
                  <a:gd name="connsiteX13" fmla="*/ 821830 w 1044745"/>
                  <a:gd name="connsiteY13" fmla="*/ 1047600 h 1147102"/>
                  <a:gd name="connsiteX14" fmla="*/ 818825 w 1044745"/>
                  <a:gd name="connsiteY14" fmla="*/ 1048084 h 1147102"/>
                  <a:gd name="connsiteX15" fmla="*/ 818812 w 1044745"/>
                  <a:gd name="connsiteY15" fmla="*/ 1050720 h 1147102"/>
                  <a:gd name="connsiteX16" fmla="*/ 793335 w 1044745"/>
                  <a:gd name="connsiteY16" fmla="*/ 1095998 h 1147102"/>
                  <a:gd name="connsiteX17" fmla="*/ 771441 w 1044745"/>
                  <a:gd name="connsiteY17" fmla="*/ 1091548 h 1147102"/>
                  <a:gd name="connsiteX18" fmla="*/ 752615 w 1044745"/>
                  <a:gd name="connsiteY18" fmla="*/ 1073369 h 1147102"/>
                  <a:gd name="connsiteX19" fmla="*/ 744200 w 1044745"/>
                  <a:gd name="connsiteY19" fmla="*/ 1090542 h 1147102"/>
                  <a:gd name="connsiteX20" fmla="*/ 726661 w 1044745"/>
                  <a:gd name="connsiteY20" fmla="*/ 1102347 h 1147102"/>
                  <a:gd name="connsiteX21" fmla="*/ 684951 w 1044745"/>
                  <a:gd name="connsiteY21" fmla="*/ 1087041 h 1147102"/>
                  <a:gd name="connsiteX22" fmla="*/ 674743 w 1044745"/>
                  <a:gd name="connsiteY22" fmla="*/ 1073311 h 1147102"/>
                  <a:gd name="connsiteX23" fmla="*/ 667148 w 1044745"/>
                  <a:gd name="connsiteY23" fmla="*/ 1099566 h 1147102"/>
                  <a:gd name="connsiteX24" fmla="*/ 644892 w 1044745"/>
                  <a:gd name="connsiteY24" fmla="*/ 1119166 h 1147102"/>
                  <a:gd name="connsiteX25" fmla="*/ 585560 w 1044745"/>
                  <a:gd name="connsiteY25" fmla="*/ 1084238 h 1147102"/>
                  <a:gd name="connsiteX26" fmla="*/ 585380 w 1044745"/>
                  <a:gd name="connsiteY26" fmla="*/ 1083931 h 1147102"/>
                  <a:gd name="connsiteX27" fmla="*/ 581515 w 1044745"/>
                  <a:gd name="connsiteY27" fmla="*/ 1098008 h 1147102"/>
                  <a:gd name="connsiteX28" fmla="*/ 533246 w 1044745"/>
                  <a:gd name="connsiteY28" fmla="*/ 1147102 h 1147102"/>
                  <a:gd name="connsiteX29" fmla="*/ 484976 w 1044745"/>
                  <a:gd name="connsiteY29" fmla="*/ 1098008 h 1147102"/>
                  <a:gd name="connsiteX30" fmla="*/ 481111 w 1044745"/>
                  <a:gd name="connsiteY30" fmla="*/ 1083932 h 1147102"/>
                  <a:gd name="connsiteX31" fmla="*/ 480933 w 1044745"/>
                  <a:gd name="connsiteY31" fmla="*/ 1084238 h 1147102"/>
                  <a:gd name="connsiteX32" fmla="*/ 421601 w 1044745"/>
                  <a:gd name="connsiteY32" fmla="*/ 1119166 h 1147102"/>
                  <a:gd name="connsiteX33" fmla="*/ 399345 w 1044745"/>
                  <a:gd name="connsiteY33" fmla="*/ 1099566 h 1147102"/>
                  <a:gd name="connsiteX34" fmla="*/ 395677 w 1044745"/>
                  <a:gd name="connsiteY34" fmla="*/ 1086884 h 1147102"/>
                  <a:gd name="connsiteX35" fmla="*/ 394373 w 1044745"/>
                  <a:gd name="connsiteY35" fmla="*/ 1088536 h 1147102"/>
                  <a:gd name="connsiteX36" fmla="*/ 346414 w 1044745"/>
                  <a:gd name="connsiteY36" fmla="*/ 1108513 h 1147102"/>
                  <a:gd name="connsiteX37" fmla="*/ 331906 w 1044745"/>
                  <a:gd name="connsiteY37" fmla="*/ 1091522 h 1147102"/>
                  <a:gd name="connsiteX38" fmla="*/ 327704 w 1044745"/>
                  <a:gd name="connsiteY38" fmla="*/ 1061549 h 1147102"/>
                  <a:gd name="connsiteX39" fmla="*/ 323419 w 1044745"/>
                  <a:gd name="connsiteY39" fmla="*/ 1067744 h 1147102"/>
                  <a:gd name="connsiteX40" fmla="*/ 243700 w 1044745"/>
                  <a:gd name="connsiteY40" fmla="*/ 1111148 h 1147102"/>
                  <a:gd name="connsiteX41" fmla="*/ 230811 w 1044745"/>
                  <a:gd name="connsiteY41" fmla="*/ 1060819 h 1147102"/>
                  <a:gd name="connsiteX42" fmla="*/ 232477 w 1044745"/>
                  <a:gd name="connsiteY42" fmla="*/ 1054476 h 1147102"/>
                  <a:gd name="connsiteX43" fmla="*/ 218873 w 1044745"/>
                  <a:gd name="connsiteY43" fmla="*/ 1063779 h 1147102"/>
                  <a:gd name="connsiteX44" fmla="*/ 167141 w 1044745"/>
                  <a:gd name="connsiteY44" fmla="*/ 1068559 h 1147102"/>
                  <a:gd name="connsiteX45" fmla="*/ 158355 w 1044745"/>
                  <a:gd name="connsiteY45" fmla="*/ 1048016 h 1147102"/>
                  <a:gd name="connsiteX46" fmla="*/ 159682 w 1044745"/>
                  <a:gd name="connsiteY46" fmla="*/ 1039960 h 1147102"/>
                  <a:gd name="connsiteX47" fmla="*/ 145017 w 1044745"/>
                  <a:gd name="connsiteY47" fmla="*/ 1051600 h 1147102"/>
                  <a:gd name="connsiteX48" fmla="*/ 1289 w 1044745"/>
                  <a:gd name="connsiteY48" fmla="*/ 1106909 h 1147102"/>
                  <a:gd name="connsiteX49" fmla="*/ 109129 w 1044745"/>
                  <a:gd name="connsiteY49" fmla="*/ 996967 h 1147102"/>
                  <a:gd name="connsiteX50" fmla="*/ 115536 w 1044745"/>
                  <a:gd name="connsiteY50" fmla="*/ 993342 h 1147102"/>
                  <a:gd name="connsiteX51" fmla="*/ 187643 w 1044745"/>
                  <a:gd name="connsiteY51" fmla="*/ 919448 h 1147102"/>
                  <a:gd name="connsiteX52" fmla="*/ 453385 w 1044745"/>
                  <a:gd name="connsiteY52" fmla="*/ 202779 h 11471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1044745" h="1147102">
                    <a:moveTo>
                      <a:pt x="434196" y="0"/>
                    </a:moveTo>
                    <a:lnTo>
                      <a:pt x="636836" y="0"/>
                    </a:lnTo>
                    <a:lnTo>
                      <a:pt x="617647" y="202779"/>
                    </a:lnTo>
                    <a:cubicBezTo>
                      <a:pt x="617647" y="519513"/>
                      <a:pt x="749459" y="803450"/>
                      <a:pt x="957834" y="995736"/>
                    </a:cubicBezTo>
                    <a:lnTo>
                      <a:pt x="987097" y="1019633"/>
                    </a:lnTo>
                    <a:lnTo>
                      <a:pt x="986105" y="1019887"/>
                    </a:lnTo>
                    <a:lnTo>
                      <a:pt x="998335" y="1028034"/>
                    </a:lnTo>
                    <a:cubicBezTo>
                      <a:pt x="1031836" y="1053881"/>
                      <a:pt x="1050725" y="1080014"/>
                      <a:pt x="1043041" y="1093324"/>
                    </a:cubicBezTo>
                    <a:cubicBezTo>
                      <a:pt x="1032794" y="1111071"/>
                      <a:pt x="979185" y="1099303"/>
                      <a:pt x="923300" y="1067038"/>
                    </a:cubicBezTo>
                    <a:lnTo>
                      <a:pt x="903103" y="1051543"/>
                    </a:lnTo>
                    <a:lnTo>
                      <a:pt x="902929" y="1061526"/>
                    </a:lnTo>
                    <a:cubicBezTo>
                      <a:pt x="900814" y="1070156"/>
                      <a:pt x="896736" y="1076608"/>
                      <a:pt x="890594" y="1080155"/>
                    </a:cubicBezTo>
                    <a:cubicBezTo>
                      <a:pt x="878308" y="1087247"/>
                      <a:pt x="860088" y="1081378"/>
                      <a:pt x="840563" y="1066153"/>
                    </a:cubicBezTo>
                    <a:lnTo>
                      <a:pt x="821830" y="1047600"/>
                    </a:lnTo>
                    <a:lnTo>
                      <a:pt x="818825" y="1048084"/>
                    </a:lnTo>
                    <a:lnTo>
                      <a:pt x="818812" y="1050720"/>
                    </a:lnTo>
                    <a:cubicBezTo>
                      <a:pt x="815771" y="1075293"/>
                      <a:pt x="807038" y="1092326"/>
                      <a:pt x="793335" y="1095998"/>
                    </a:cubicBezTo>
                    <a:cubicBezTo>
                      <a:pt x="786484" y="1097834"/>
                      <a:pt x="779038" y="1096156"/>
                      <a:pt x="771441" y="1091548"/>
                    </a:cubicBezTo>
                    <a:lnTo>
                      <a:pt x="752615" y="1073369"/>
                    </a:lnTo>
                    <a:lnTo>
                      <a:pt x="744200" y="1090542"/>
                    </a:lnTo>
                    <a:cubicBezTo>
                      <a:pt x="739407" y="1096401"/>
                      <a:pt x="733512" y="1100511"/>
                      <a:pt x="726661" y="1102347"/>
                    </a:cubicBezTo>
                    <a:cubicBezTo>
                      <a:pt x="712958" y="1106019"/>
                      <a:pt x="698022" y="1099901"/>
                      <a:pt x="684951" y="1087041"/>
                    </a:cubicBezTo>
                    <a:lnTo>
                      <a:pt x="674743" y="1073311"/>
                    </a:lnTo>
                    <a:lnTo>
                      <a:pt x="667148" y="1099566"/>
                    </a:lnTo>
                    <a:cubicBezTo>
                      <a:pt x="661455" y="1109872"/>
                      <a:pt x="653996" y="1116727"/>
                      <a:pt x="644892" y="1119166"/>
                    </a:cubicBezTo>
                    <a:cubicBezTo>
                      <a:pt x="626683" y="1124045"/>
                      <a:pt x="605344" y="1110340"/>
                      <a:pt x="585560" y="1084238"/>
                    </a:cubicBezTo>
                    <a:lnTo>
                      <a:pt x="585380" y="1083931"/>
                    </a:lnTo>
                    <a:lnTo>
                      <a:pt x="581515" y="1098008"/>
                    </a:lnTo>
                    <a:cubicBezTo>
                      <a:pt x="569162" y="1128340"/>
                      <a:pt x="552096" y="1147102"/>
                      <a:pt x="533246" y="1147102"/>
                    </a:cubicBezTo>
                    <a:cubicBezTo>
                      <a:pt x="514396" y="1147102"/>
                      <a:pt x="497329" y="1128341"/>
                      <a:pt x="484976" y="1098008"/>
                    </a:cubicBezTo>
                    <a:lnTo>
                      <a:pt x="481111" y="1083932"/>
                    </a:lnTo>
                    <a:lnTo>
                      <a:pt x="480933" y="1084238"/>
                    </a:lnTo>
                    <a:cubicBezTo>
                      <a:pt x="461149" y="1110340"/>
                      <a:pt x="439810" y="1124045"/>
                      <a:pt x="421601" y="1119166"/>
                    </a:cubicBezTo>
                    <a:cubicBezTo>
                      <a:pt x="412498" y="1116726"/>
                      <a:pt x="405038" y="1109871"/>
                      <a:pt x="399345" y="1099566"/>
                    </a:cubicBezTo>
                    <a:lnTo>
                      <a:pt x="395677" y="1086884"/>
                    </a:lnTo>
                    <a:lnTo>
                      <a:pt x="394373" y="1088536"/>
                    </a:lnTo>
                    <a:cubicBezTo>
                      <a:pt x="376842" y="1106021"/>
                      <a:pt x="359471" y="1114062"/>
                      <a:pt x="346414" y="1108513"/>
                    </a:cubicBezTo>
                    <a:cubicBezTo>
                      <a:pt x="339886" y="1105739"/>
                      <a:pt x="335054" y="1099832"/>
                      <a:pt x="331906" y="1091522"/>
                    </a:cubicBezTo>
                    <a:lnTo>
                      <a:pt x="327704" y="1061549"/>
                    </a:lnTo>
                    <a:lnTo>
                      <a:pt x="323419" y="1067744"/>
                    </a:lnTo>
                    <a:cubicBezTo>
                      <a:pt x="293908" y="1103260"/>
                      <a:pt x="262129" y="1121788"/>
                      <a:pt x="243700" y="1111148"/>
                    </a:cubicBezTo>
                    <a:cubicBezTo>
                      <a:pt x="231414" y="1104055"/>
                      <a:pt x="227388" y="1085341"/>
                      <a:pt x="230811" y="1060819"/>
                    </a:cubicBezTo>
                    <a:lnTo>
                      <a:pt x="232477" y="1054476"/>
                    </a:lnTo>
                    <a:lnTo>
                      <a:pt x="218873" y="1063779"/>
                    </a:lnTo>
                    <a:cubicBezTo>
                      <a:pt x="196929" y="1075246"/>
                      <a:pt x="177951" y="1077745"/>
                      <a:pt x="167141" y="1068559"/>
                    </a:cubicBezTo>
                    <a:cubicBezTo>
                      <a:pt x="161736" y="1063966"/>
                      <a:pt x="158884" y="1056886"/>
                      <a:pt x="158355" y="1048016"/>
                    </a:cubicBezTo>
                    <a:lnTo>
                      <a:pt x="159682" y="1039960"/>
                    </a:lnTo>
                    <a:lnTo>
                      <a:pt x="145017" y="1051600"/>
                    </a:lnTo>
                    <a:cubicBezTo>
                      <a:pt x="75548" y="1097234"/>
                      <a:pt x="11199" y="1121995"/>
                      <a:pt x="1289" y="1106909"/>
                    </a:cubicBezTo>
                    <a:cubicBezTo>
                      <a:pt x="-8621" y="1091823"/>
                      <a:pt x="39660" y="1042601"/>
                      <a:pt x="109129" y="996967"/>
                    </a:cubicBezTo>
                    <a:lnTo>
                      <a:pt x="115536" y="993342"/>
                    </a:lnTo>
                    <a:lnTo>
                      <a:pt x="187643" y="919448"/>
                    </a:lnTo>
                    <a:cubicBezTo>
                      <a:pt x="352467" y="731953"/>
                      <a:pt x="453385" y="479921"/>
                      <a:pt x="453385" y="202779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003300"/>
                  </a:gs>
                  <a:gs pos="100000">
                    <a:srgbClr val="006600"/>
                  </a:gs>
                  <a:gs pos="20000">
                    <a:srgbClr val="92D050"/>
                  </a:gs>
                  <a:gs pos="50000">
                    <a:srgbClr val="FFFFCC"/>
                  </a:gs>
                  <a:gs pos="80000">
                    <a:srgbClr val="92D050"/>
                  </a:gs>
                </a:gsLst>
                <a:lin ang="0" scaled="1"/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42" name="フリーフォーム: 図形 441">
                <a:extLst>
                  <a:ext uri="{FF2B5EF4-FFF2-40B4-BE49-F238E27FC236}">
                    <a16:creationId xmlns:a16="http://schemas.microsoft.com/office/drawing/2014/main" id="{363CF804-4A49-4BA2-BE7A-11B0F178B848}"/>
                  </a:ext>
                </a:extLst>
              </p:cNvPr>
              <p:cNvSpPr/>
              <p:nvPr/>
            </p:nvSpPr>
            <p:spPr>
              <a:xfrm>
                <a:off x="5033339" y="3453130"/>
                <a:ext cx="1808140" cy="1540950"/>
              </a:xfrm>
              <a:custGeom>
                <a:avLst/>
                <a:gdLst>
                  <a:gd name="connsiteX0" fmla="*/ 1133701 w 1808140"/>
                  <a:gd name="connsiteY0" fmla="*/ 78964 h 1576282"/>
                  <a:gd name="connsiteX1" fmla="*/ 1162620 w 1808140"/>
                  <a:gd name="connsiteY1" fmla="*/ 150124 h 1576282"/>
                  <a:gd name="connsiteX2" fmla="*/ 1265607 w 1808140"/>
                  <a:gd name="connsiteY2" fmla="*/ 891653 h 1576282"/>
                  <a:gd name="connsiteX3" fmla="*/ 1164888 w 1808140"/>
                  <a:gd name="connsiteY3" fmla="*/ 1509357 h 1576282"/>
                  <a:gd name="connsiteX4" fmla="*/ 1161214 w 1808140"/>
                  <a:gd name="connsiteY4" fmla="*/ 1515283 h 1576282"/>
                  <a:gd name="connsiteX5" fmla="*/ 1180046 w 1808140"/>
                  <a:gd name="connsiteY5" fmla="*/ 1388870 h 1576282"/>
                  <a:gd name="connsiteX6" fmla="*/ 1202107 w 1808140"/>
                  <a:gd name="connsiteY6" fmla="*/ 923711 h 1576282"/>
                  <a:gd name="connsiteX7" fmla="*/ 1152901 w 1808140"/>
                  <a:gd name="connsiteY7" fmla="*/ 185587 h 1576282"/>
                  <a:gd name="connsiteX8" fmla="*/ 909077 w 1808140"/>
                  <a:gd name="connsiteY8" fmla="*/ 78964 h 1576282"/>
                  <a:gd name="connsiteX9" fmla="*/ 931936 w 1808140"/>
                  <a:gd name="connsiteY9" fmla="*/ 907448 h 1576282"/>
                  <a:gd name="connsiteX10" fmla="*/ 909372 w 1808140"/>
                  <a:gd name="connsiteY10" fmla="*/ 1540282 h 1576282"/>
                  <a:gd name="connsiteX11" fmla="*/ 886217 w 1808140"/>
                  <a:gd name="connsiteY11" fmla="*/ 907448 h 1576282"/>
                  <a:gd name="connsiteX12" fmla="*/ 909077 w 1808140"/>
                  <a:gd name="connsiteY12" fmla="*/ 78964 h 1576282"/>
                  <a:gd name="connsiteX13" fmla="*/ 694273 w 1808140"/>
                  <a:gd name="connsiteY13" fmla="*/ 78964 h 1576282"/>
                  <a:gd name="connsiteX14" fmla="*/ 675074 w 1808140"/>
                  <a:gd name="connsiteY14" fmla="*/ 185587 h 1576282"/>
                  <a:gd name="connsiteX15" fmla="*/ 625867 w 1808140"/>
                  <a:gd name="connsiteY15" fmla="*/ 923711 h 1576282"/>
                  <a:gd name="connsiteX16" fmla="*/ 649090 w 1808140"/>
                  <a:gd name="connsiteY16" fmla="*/ 1388870 h 1576282"/>
                  <a:gd name="connsiteX17" fmla="*/ 667939 w 1808140"/>
                  <a:gd name="connsiteY17" fmla="*/ 1509852 h 1576282"/>
                  <a:gd name="connsiteX18" fmla="*/ 667622 w 1808140"/>
                  <a:gd name="connsiteY18" fmla="*/ 1509357 h 1576282"/>
                  <a:gd name="connsiteX19" fmla="*/ 562367 w 1808140"/>
                  <a:gd name="connsiteY19" fmla="*/ 891653 h 1576282"/>
                  <a:gd name="connsiteX20" fmla="*/ 665354 w 1808140"/>
                  <a:gd name="connsiteY20" fmla="*/ 150124 h 1576282"/>
                  <a:gd name="connsiteX21" fmla="*/ 1313437 w 1808140"/>
                  <a:gd name="connsiteY21" fmla="*/ 69972 h 1576282"/>
                  <a:gd name="connsiteX22" fmla="*/ 1373656 w 1808140"/>
                  <a:gd name="connsiteY22" fmla="*/ 150123 h 1576282"/>
                  <a:gd name="connsiteX23" fmla="*/ 1564057 w 1808140"/>
                  <a:gd name="connsiteY23" fmla="*/ 891652 h 1576282"/>
                  <a:gd name="connsiteX24" fmla="*/ 1377849 w 1808140"/>
                  <a:gd name="connsiteY24" fmla="*/ 1509356 h 1576282"/>
                  <a:gd name="connsiteX25" fmla="*/ 1364238 w 1808140"/>
                  <a:gd name="connsiteY25" fmla="*/ 1521230 h 1576282"/>
                  <a:gd name="connsiteX26" fmla="*/ 1397483 w 1808140"/>
                  <a:gd name="connsiteY26" fmla="*/ 1463418 h 1576282"/>
                  <a:gd name="connsiteX27" fmla="*/ 1494207 w 1808140"/>
                  <a:gd name="connsiteY27" fmla="*/ 904156 h 1576282"/>
                  <a:gd name="connsiteX28" fmla="*/ 1324265 w 1808140"/>
                  <a:gd name="connsiteY28" fmla="*/ 87749 h 1576282"/>
                  <a:gd name="connsiteX29" fmla="*/ 514537 w 1808140"/>
                  <a:gd name="connsiteY29" fmla="*/ 69972 h 1576282"/>
                  <a:gd name="connsiteX30" fmla="*/ 503710 w 1808140"/>
                  <a:gd name="connsiteY30" fmla="*/ 87749 h 1576282"/>
                  <a:gd name="connsiteX31" fmla="*/ 333767 w 1808140"/>
                  <a:gd name="connsiteY31" fmla="*/ 904156 h 1576282"/>
                  <a:gd name="connsiteX32" fmla="*/ 435228 w 1808140"/>
                  <a:gd name="connsiteY32" fmla="*/ 1463418 h 1576282"/>
                  <a:gd name="connsiteX33" fmla="*/ 466954 w 1808140"/>
                  <a:gd name="connsiteY33" fmla="*/ 1516489 h 1576282"/>
                  <a:gd name="connsiteX34" fmla="*/ 458512 w 1808140"/>
                  <a:gd name="connsiteY34" fmla="*/ 1509356 h 1576282"/>
                  <a:gd name="connsiteX35" fmla="*/ 263917 w 1808140"/>
                  <a:gd name="connsiteY35" fmla="*/ 891652 h 1576282"/>
                  <a:gd name="connsiteX36" fmla="*/ 454318 w 1808140"/>
                  <a:gd name="connsiteY36" fmla="*/ 150123 h 1576282"/>
                  <a:gd name="connsiteX37" fmla="*/ 1320002 w 1808140"/>
                  <a:gd name="connsiteY37" fmla="*/ 1 h 1576282"/>
                  <a:gd name="connsiteX38" fmla="*/ 1335003 w 1808140"/>
                  <a:gd name="connsiteY38" fmla="*/ 8078 h 1576282"/>
                  <a:gd name="connsiteX39" fmla="*/ 1808140 w 1808140"/>
                  <a:gd name="connsiteY39" fmla="*/ 896678 h 1576282"/>
                  <a:gd name="connsiteX40" fmla="*/ 1417518 w 1808140"/>
                  <a:gd name="connsiteY40" fmla="*/ 1571519 h 1576282"/>
                  <a:gd name="connsiteX41" fmla="*/ 1404371 w 1808140"/>
                  <a:gd name="connsiteY41" fmla="*/ 1576282 h 1576282"/>
                  <a:gd name="connsiteX42" fmla="*/ 1499334 w 1808140"/>
                  <a:gd name="connsiteY42" fmla="*/ 1512299 h 1576282"/>
                  <a:gd name="connsiteX43" fmla="*/ 1738290 w 1808140"/>
                  <a:gd name="connsiteY43" fmla="*/ 900079 h 1576282"/>
                  <a:gd name="connsiteX44" fmla="*/ 1370490 w 1808140"/>
                  <a:gd name="connsiteY44" fmla="*/ 38216 h 1576282"/>
                  <a:gd name="connsiteX45" fmla="*/ 488138 w 1808140"/>
                  <a:gd name="connsiteY45" fmla="*/ 0 h 1576282"/>
                  <a:gd name="connsiteX46" fmla="*/ 437650 w 1808140"/>
                  <a:gd name="connsiteY46" fmla="*/ 38215 h 1576282"/>
                  <a:gd name="connsiteX47" fmla="*/ 69850 w 1808140"/>
                  <a:gd name="connsiteY47" fmla="*/ 900078 h 1576282"/>
                  <a:gd name="connsiteX48" fmla="*/ 319569 w 1808140"/>
                  <a:gd name="connsiteY48" fmla="*/ 1512298 h 1576282"/>
                  <a:gd name="connsiteX49" fmla="*/ 414761 w 1808140"/>
                  <a:gd name="connsiteY49" fmla="*/ 1574414 h 1576282"/>
                  <a:gd name="connsiteX50" fmla="*/ 406569 w 1808140"/>
                  <a:gd name="connsiteY50" fmla="*/ 1571518 h 1576282"/>
                  <a:gd name="connsiteX51" fmla="*/ 0 w 1808140"/>
                  <a:gd name="connsiteY51" fmla="*/ 896677 h 1576282"/>
                  <a:gd name="connsiteX52" fmla="*/ 473137 w 1808140"/>
                  <a:gd name="connsiteY52" fmla="*/ 8077 h 15762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1808140" h="1576282">
                    <a:moveTo>
                      <a:pt x="1133701" y="78964"/>
                    </a:moveTo>
                    <a:lnTo>
                      <a:pt x="1162620" y="150124"/>
                    </a:lnTo>
                    <a:cubicBezTo>
                      <a:pt x="1226251" y="339898"/>
                      <a:pt x="1265607" y="602068"/>
                      <a:pt x="1265607" y="891653"/>
                    </a:cubicBezTo>
                    <a:cubicBezTo>
                      <a:pt x="1265607" y="1181238"/>
                      <a:pt x="1227385" y="1381496"/>
                      <a:pt x="1164888" y="1509357"/>
                    </a:cubicBezTo>
                    <a:lnTo>
                      <a:pt x="1161214" y="1515283"/>
                    </a:lnTo>
                    <a:lnTo>
                      <a:pt x="1180046" y="1388870"/>
                    </a:lnTo>
                    <a:cubicBezTo>
                      <a:pt x="1194277" y="1260154"/>
                      <a:pt x="1202107" y="1105989"/>
                      <a:pt x="1202107" y="923711"/>
                    </a:cubicBezTo>
                    <a:cubicBezTo>
                      <a:pt x="1202107" y="650293"/>
                      <a:pt x="1183967" y="396288"/>
                      <a:pt x="1152901" y="185587"/>
                    </a:cubicBezTo>
                    <a:close/>
                    <a:moveTo>
                      <a:pt x="909077" y="78964"/>
                    </a:moveTo>
                    <a:cubicBezTo>
                      <a:pt x="921702" y="78964"/>
                      <a:pt x="931936" y="449889"/>
                      <a:pt x="931936" y="907448"/>
                    </a:cubicBezTo>
                    <a:cubicBezTo>
                      <a:pt x="931936" y="1365007"/>
                      <a:pt x="921996" y="1540282"/>
                      <a:pt x="909372" y="1540282"/>
                    </a:cubicBezTo>
                    <a:cubicBezTo>
                      <a:pt x="896747" y="1540282"/>
                      <a:pt x="886217" y="1365007"/>
                      <a:pt x="886217" y="907448"/>
                    </a:cubicBezTo>
                    <a:cubicBezTo>
                      <a:pt x="886217" y="449889"/>
                      <a:pt x="896452" y="78964"/>
                      <a:pt x="909077" y="78964"/>
                    </a:cubicBezTo>
                    <a:close/>
                    <a:moveTo>
                      <a:pt x="694273" y="78964"/>
                    </a:moveTo>
                    <a:lnTo>
                      <a:pt x="675074" y="185587"/>
                    </a:lnTo>
                    <a:cubicBezTo>
                      <a:pt x="644007" y="396288"/>
                      <a:pt x="625867" y="650293"/>
                      <a:pt x="625867" y="923711"/>
                    </a:cubicBezTo>
                    <a:cubicBezTo>
                      <a:pt x="625867" y="1105989"/>
                      <a:pt x="634162" y="1260154"/>
                      <a:pt x="649090" y="1388870"/>
                    </a:cubicBezTo>
                    <a:lnTo>
                      <a:pt x="667939" y="1509852"/>
                    </a:lnTo>
                    <a:lnTo>
                      <a:pt x="667622" y="1509357"/>
                    </a:lnTo>
                    <a:cubicBezTo>
                      <a:pt x="602858" y="1381496"/>
                      <a:pt x="562367" y="1181238"/>
                      <a:pt x="562367" y="891653"/>
                    </a:cubicBezTo>
                    <a:cubicBezTo>
                      <a:pt x="562367" y="602068"/>
                      <a:pt x="601724" y="339898"/>
                      <a:pt x="665354" y="150124"/>
                    </a:cubicBezTo>
                    <a:close/>
                    <a:moveTo>
                      <a:pt x="1313437" y="69972"/>
                    </a:moveTo>
                    <a:lnTo>
                      <a:pt x="1373656" y="150123"/>
                    </a:lnTo>
                    <a:cubicBezTo>
                      <a:pt x="1491296" y="339897"/>
                      <a:pt x="1564057" y="602067"/>
                      <a:pt x="1564057" y="891652"/>
                    </a:cubicBezTo>
                    <a:cubicBezTo>
                      <a:pt x="1564057" y="1181237"/>
                      <a:pt x="1493392" y="1381495"/>
                      <a:pt x="1377849" y="1509356"/>
                    </a:cubicBezTo>
                    <a:lnTo>
                      <a:pt x="1364238" y="1521230"/>
                    </a:lnTo>
                    <a:lnTo>
                      <a:pt x="1397483" y="1463418"/>
                    </a:lnTo>
                    <a:cubicBezTo>
                      <a:pt x="1458729" y="1327075"/>
                      <a:pt x="1494207" y="1143276"/>
                      <a:pt x="1494207" y="904156"/>
                    </a:cubicBezTo>
                    <a:cubicBezTo>
                      <a:pt x="1494207" y="585329"/>
                      <a:pt x="1429264" y="296686"/>
                      <a:pt x="1324265" y="87749"/>
                    </a:cubicBezTo>
                    <a:close/>
                    <a:moveTo>
                      <a:pt x="514537" y="69972"/>
                    </a:moveTo>
                    <a:lnTo>
                      <a:pt x="503710" y="87749"/>
                    </a:lnTo>
                    <a:cubicBezTo>
                      <a:pt x="398711" y="296686"/>
                      <a:pt x="333767" y="585329"/>
                      <a:pt x="333767" y="904156"/>
                    </a:cubicBezTo>
                    <a:cubicBezTo>
                      <a:pt x="333767" y="1143276"/>
                      <a:pt x="371350" y="1327075"/>
                      <a:pt x="435228" y="1463418"/>
                    </a:cubicBezTo>
                    <a:lnTo>
                      <a:pt x="466954" y="1516489"/>
                    </a:lnTo>
                    <a:lnTo>
                      <a:pt x="458512" y="1509356"/>
                    </a:lnTo>
                    <a:cubicBezTo>
                      <a:pt x="338775" y="1381495"/>
                      <a:pt x="263917" y="1181237"/>
                      <a:pt x="263917" y="891652"/>
                    </a:cubicBezTo>
                    <a:cubicBezTo>
                      <a:pt x="263917" y="602067"/>
                      <a:pt x="336679" y="339897"/>
                      <a:pt x="454318" y="150123"/>
                    </a:cubicBezTo>
                    <a:close/>
                    <a:moveTo>
                      <a:pt x="1320002" y="1"/>
                    </a:moveTo>
                    <a:lnTo>
                      <a:pt x="1335003" y="8078"/>
                    </a:lnTo>
                    <a:cubicBezTo>
                      <a:pt x="1616825" y="179208"/>
                      <a:pt x="1808140" y="512969"/>
                      <a:pt x="1808140" y="896678"/>
                    </a:cubicBezTo>
                    <a:cubicBezTo>
                      <a:pt x="1808140" y="1245505"/>
                      <a:pt x="1654585" y="1459830"/>
                      <a:pt x="1417518" y="1571519"/>
                    </a:cubicBezTo>
                    <a:lnTo>
                      <a:pt x="1404371" y="1576282"/>
                    </a:lnTo>
                    <a:lnTo>
                      <a:pt x="1499334" y="1512299"/>
                    </a:lnTo>
                    <a:cubicBezTo>
                      <a:pt x="1647607" y="1385573"/>
                      <a:pt x="1738290" y="1187094"/>
                      <a:pt x="1738290" y="900079"/>
                    </a:cubicBezTo>
                    <a:cubicBezTo>
                      <a:pt x="1738290" y="541311"/>
                      <a:pt x="1592395" y="224999"/>
                      <a:pt x="1370490" y="38216"/>
                    </a:cubicBezTo>
                    <a:close/>
                    <a:moveTo>
                      <a:pt x="488138" y="0"/>
                    </a:moveTo>
                    <a:lnTo>
                      <a:pt x="437650" y="38215"/>
                    </a:lnTo>
                    <a:cubicBezTo>
                      <a:pt x="215746" y="224998"/>
                      <a:pt x="69850" y="541310"/>
                      <a:pt x="69850" y="900078"/>
                    </a:cubicBezTo>
                    <a:cubicBezTo>
                      <a:pt x="69850" y="1187093"/>
                      <a:pt x="165914" y="1385572"/>
                      <a:pt x="319569" y="1512298"/>
                    </a:cubicBezTo>
                    <a:lnTo>
                      <a:pt x="414761" y="1574414"/>
                    </a:lnTo>
                    <a:lnTo>
                      <a:pt x="406569" y="1571518"/>
                    </a:lnTo>
                    <a:cubicBezTo>
                      <a:pt x="162668" y="1459829"/>
                      <a:pt x="0" y="1245504"/>
                      <a:pt x="0" y="896677"/>
                    </a:cubicBezTo>
                    <a:cubicBezTo>
                      <a:pt x="0" y="512968"/>
                      <a:pt x="191315" y="179207"/>
                      <a:pt x="473137" y="8077"/>
                    </a:cubicBezTo>
                    <a:close/>
                  </a:path>
                </a:pathLst>
              </a:custGeom>
              <a:solidFill>
                <a:sysClr val="windowText" lastClr="000000">
                  <a:alpha val="3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443" name="グループ化 442">
                <a:extLst>
                  <a:ext uri="{FF2B5EF4-FFF2-40B4-BE49-F238E27FC236}">
                    <a16:creationId xmlns:a16="http://schemas.microsoft.com/office/drawing/2014/main" id="{E834C1D4-B057-4428-B7F6-782872C5F7EC}"/>
                  </a:ext>
                </a:extLst>
              </p:cNvPr>
              <p:cNvGrpSpPr/>
              <p:nvPr/>
            </p:nvGrpSpPr>
            <p:grpSpPr>
              <a:xfrm>
                <a:off x="5124609" y="3554329"/>
                <a:ext cx="1625600" cy="1389769"/>
                <a:chOff x="577850" y="1631950"/>
                <a:chExt cx="2205979" cy="1885950"/>
              </a:xfrm>
              <a:solidFill>
                <a:srgbClr val="FFFFCC">
                  <a:alpha val="40000"/>
                </a:srgbClr>
              </a:solidFill>
            </p:grpSpPr>
            <p:sp>
              <p:nvSpPr>
                <p:cNvPr id="444" name="楕円 443">
                  <a:extLst>
                    <a:ext uri="{FF2B5EF4-FFF2-40B4-BE49-F238E27FC236}">
                      <a16:creationId xmlns:a16="http://schemas.microsoft.com/office/drawing/2014/main" id="{7EA5C2D5-E5F3-438E-B8F9-FC8DB9E03661}"/>
                    </a:ext>
                  </a:extLst>
                </p:cNvPr>
                <p:cNvSpPr/>
                <p:nvPr/>
              </p:nvSpPr>
              <p:spPr>
                <a:xfrm>
                  <a:off x="1352550" y="1631950"/>
                  <a:ext cx="50800" cy="101600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45" name="楕円 444">
                  <a:extLst>
                    <a:ext uri="{FF2B5EF4-FFF2-40B4-BE49-F238E27FC236}">
                      <a16:creationId xmlns:a16="http://schemas.microsoft.com/office/drawing/2014/main" id="{78EB6927-26F5-46A7-9D9C-FFCA99F6D95B}"/>
                    </a:ext>
                  </a:extLst>
                </p:cNvPr>
                <p:cNvSpPr/>
                <p:nvPr/>
              </p:nvSpPr>
              <p:spPr>
                <a:xfrm>
                  <a:off x="1936750" y="1790700"/>
                  <a:ext cx="50800" cy="101600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46" name="楕円 445">
                  <a:extLst>
                    <a:ext uri="{FF2B5EF4-FFF2-40B4-BE49-F238E27FC236}">
                      <a16:creationId xmlns:a16="http://schemas.microsoft.com/office/drawing/2014/main" id="{EBF6FC1F-5053-4B8B-91D6-2DEED559C090}"/>
                    </a:ext>
                  </a:extLst>
                </p:cNvPr>
                <p:cNvSpPr/>
                <p:nvPr/>
              </p:nvSpPr>
              <p:spPr>
                <a:xfrm>
                  <a:off x="1587500" y="2063750"/>
                  <a:ext cx="50800" cy="101600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47" name="楕円 446">
                  <a:extLst>
                    <a:ext uri="{FF2B5EF4-FFF2-40B4-BE49-F238E27FC236}">
                      <a16:creationId xmlns:a16="http://schemas.microsoft.com/office/drawing/2014/main" id="{E1A09CF3-E72C-4670-8609-8B304D9BB3FF}"/>
                    </a:ext>
                  </a:extLst>
                </p:cNvPr>
                <p:cNvSpPr/>
                <p:nvPr/>
              </p:nvSpPr>
              <p:spPr>
                <a:xfrm>
                  <a:off x="1123950" y="2273300"/>
                  <a:ext cx="50800" cy="101600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48" name="楕円 447">
                  <a:extLst>
                    <a:ext uri="{FF2B5EF4-FFF2-40B4-BE49-F238E27FC236}">
                      <a16:creationId xmlns:a16="http://schemas.microsoft.com/office/drawing/2014/main" id="{C2FF89DC-8086-43D1-B77C-A48960E73C93}"/>
                    </a:ext>
                  </a:extLst>
                </p:cNvPr>
                <p:cNvSpPr/>
                <p:nvPr/>
              </p:nvSpPr>
              <p:spPr>
                <a:xfrm>
                  <a:off x="1638300" y="2514600"/>
                  <a:ext cx="50800" cy="101600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49" name="楕円 448">
                  <a:extLst>
                    <a:ext uri="{FF2B5EF4-FFF2-40B4-BE49-F238E27FC236}">
                      <a16:creationId xmlns:a16="http://schemas.microsoft.com/office/drawing/2014/main" id="{DD7A3F81-335D-42F1-9FEC-EAAC36299BA9}"/>
                    </a:ext>
                  </a:extLst>
                </p:cNvPr>
                <p:cNvSpPr/>
                <p:nvPr/>
              </p:nvSpPr>
              <p:spPr>
                <a:xfrm>
                  <a:off x="1993900" y="2266950"/>
                  <a:ext cx="50800" cy="101600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50" name="楕円 449">
                  <a:extLst>
                    <a:ext uri="{FF2B5EF4-FFF2-40B4-BE49-F238E27FC236}">
                      <a16:creationId xmlns:a16="http://schemas.microsoft.com/office/drawing/2014/main" id="{5C40E60E-4E82-4EA0-9267-825940FEC5AC}"/>
                    </a:ext>
                  </a:extLst>
                </p:cNvPr>
                <p:cNvSpPr/>
                <p:nvPr/>
              </p:nvSpPr>
              <p:spPr>
                <a:xfrm>
                  <a:off x="1327150" y="2743200"/>
                  <a:ext cx="50800" cy="101600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51" name="楕円 450">
                  <a:extLst>
                    <a:ext uri="{FF2B5EF4-FFF2-40B4-BE49-F238E27FC236}">
                      <a16:creationId xmlns:a16="http://schemas.microsoft.com/office/drawing/2014/main" id="{2987A5E4-71D9-4A8D-9C19-0E8F3340B528}"/>
                    </a:ext>
                  </a:extLst>
                </p:cNvPr>
                <p:cNvSpPr/>
                <p:nvPr/>
              </p:nvSpPr>
              <p:spPr>
                <a:xfrm rot="688545">
                  <a:off x="882650" y="2565400"/>
                  <a:ext cx="50800" cy="101600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52" name="楕円 451">
                  <a:extLst>
                    <a:ext uri="{FF2B5EF4-FFF2-40B4-BE49-F238E27FC236}">
                      <a16:creationId xmlns:a16="http://schemas.microsoft.com/office/drawing/2014/main" id="{B2773427-2565-4E10-B969-5B45380BAE7B}"/>
                    </a:ext>
                  </a:extLst>
                </p:cNvPr>
                <p:cNvSpPr/>
                <p:nvPr/>
              </p:nvSpPr>
              <p:spPr>
                <a:xfrm rot="688545">
                  <a:off x="933450" y="1911351"/>
                  <a:ext cx="50800" cy="101600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53" name="楕円 452">
                  <a:extLst>
                    <a:ext uri="{FF2B5EF4-FFF2-40B4-BE49-F238E27FC236}">
                      <a16:creationId xmlns:a16="http://schemas.microsoft.com/office/drawing/2014/main" id="{00F67862-BED8-4249-94AF-A7BF3A0C294A}"/>
                    </a:ext>
                  </a:extLst>
                </p:cNvPr>
                <p:cNvSpPr/>
                <p:nvPr/>
              </p:nvSpPr>
              <p:spPr>
                <a:xfrm rot="20966557">
                  <a:off x="2543635" y="2114552"/>
                  <a:ext cx="50800" cy="101600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54" name="楕円 453">
                  <a:extLst>
                    <a:ext uri="{FF2B5EF4-FFF2-40B4-BE49-F238E27FC236}">
                      <a16:creationId xmlns:a16="http://schemas.microsoft.com/office/drawing/2014/main" id="{ABFAC6E5-97F8-4766-A27E-C0C0C50E98A9}"/>
                    </a:ext>
                  </a:extLst>
                </p:cNvPr>
                <p:cNvSpPr/>
                <p:nvPr/>
              </p:nvSpPr>
              <p:spPr>
                <a:xfrm rot="20966557">
                  <a:off x="2466328" y="2620238"/>
                  <a:ext cx="50800" cy="101600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55" name="楕円 454">
                  <a:extLst>
                    <a:ext uri="{FF2B5EF4-FFF2-40B4-BE49-F238E27FC236}">
                      <a16:creationId xmlns:a16="http://schemas.microsoft.com/office/drawing/2014/main" id="{04449967-1C13-4E82-83E6-46FB78DD2ADF}"/>
                    </a:ext>
                  </a:extLst>
                </p:cNvPr>
                <p:cNvSpPr/>
                <p:nvPr/>
              </p:nvSpPr>
              <p:spPr>
                <a:xfrm>
                  <a:off x="1930400" y="2794000"/>
                  <a:ext cx="50800" cy="101600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56" name="楕円 455">
                  <a:extLst>
                    <a:ext uri="{FF2B5EF4-FFF2-40B4-BE49-F238E27FC236}">
                      <a16:creationId xmlns:a16="http://schemas.microsoft.com/office/drawing/2014/main" id="{60A5BD66-A10E-4360-8A08-E603E6B50DB4}"/>
                    </a:ext>
                  </a:extLst>
                </p:cNvPr>
                <p:cNvSpPr/>
                <p:nvPr/>
              </p:nvSpPr>
              <p:spPr>
                <a:xfrm>
                  <a:off x="1689100" y="3143250"/>
                  <a:ext cx="50800" cy="101600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57" name="楕円 456">
                  <a:extLst>
                    <a:ext uri="{FF2B5EF4-FFF2-40B4-BE49-F238E27FC236}">
                      <a16:creationId xmlns:a16="http://schemas.microsoft.com/office/drawing/2014/main" id="{EF87E27F-25EE-45D8-A0C0-C131CEDD2854}"/>
                    </a:ext>
                  </a:extLst>
                </p:cNvPr>
                <p:cNvSpPr/>
                <p:nvPr/>
              </p:nvSpPr>
              <p:spPr>
                <a:xfrm rot="688545">
                  <a:off x="730250" y="2965450"/>
                  <a:ext cx="50800" cy="101600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58" name="楕円 457">
                  <a:extLst>
                    <a:ext uri="{FF2B5EF4-FFF2-40B4-BE49-F238E27FC236}">
                      <a16:creationId xmlns:a16="http://schemas.microsoft.com/office/drawing/2014/main" id="{0F34759F-5810-4726-9E5D-3AB58EFF1E6C}"/>
                    </a:ext>
                  </a:extLst>
                </p:cNvPr>
                <p:cNvSpPr/>
                <p:nvPr/>
              </p:nvSpPr>
              <p:spPr>
                <a:xfrm>
                  <a:off x="1117600" y="3092450"/>
                  <a:ext cx="50800" cy="101600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59" name="楕円 458">
                  <a:extLst>
                    <a:ext uri="{FF2B5EF4-FFF2-40B4-BE49-F238E27FC236}">
                      <a16:creationId xmlns:a16="http://schemas.microsoft.com/office/drawing/2014/main" id="{04D672AB-9E1F-4BCA-AC65-12C02A8F9E4C}"/>
                    </a:ext>
                  </a:extLst>
                </p:cNvPr>
                <p:cNvSpPr/>
                <p:nvPr/>
              </p:nvSpPr>
              <p:spPr>
                <a:xfrm rot="20966557">
                  <a:off x="2275828" y="3071088"/>
                  <a:ext cx="50800" cy="101600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60" name="楕円 459">
                  <a:extLst>
                    <a:ext uri="{FF2B5EF4-FFF2-40B4-BE49-F238E27FC236}">
                      <a16:creationId xmlns:a16="http://schemas.microsoft.com/office/drawing/2014/main" id="{24971FEE-E9FD-4838-ADE6-C030537A619D}"/>
                    </a:ext>
                  </a:extLst>
                </p:cNvPr>
                <p:cNvSpPr/>
                <p:nvPr/>
              </p:nvSpPr>
              <p:spPr>
                <a:xfrm rot="688545">
                  <a:off x="577850" y="2235200"/>
                  <a:ext cx="50800" cy="101600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61" name="楕円 460">
                  <a:extLst>
                    <a:ext uri="{FF2B5EF4-FFF2-40B4-BE49-F238E27FC236}">
                      <a16:creationId xmlns:a16="http://schemas.microsoft.com/office/drawing/2014/main" id="{73F7EB46-7715-4D4E-8CEF-57F768740835}"/>
                    </a:ext>
                  </a:extLst>
                </p:cNvPr>
                <p:cNvSpPr/>
                <p:nvPr/>
              </p:nvSpPr>
              <p:spPr>
                <a:xfrm>
                  <a:off x="2324100" y="1676400"/>
                  <a:ext cx="50800" cy="101600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62" name="楕円 461">
                  <a:extLst>
                    <a:ext uri="{FF2B5EF4-FFF2-40B4-BE49-F238E27FC236}">
                      <a16:creationId xmlns:a16="http://schemas.microsoft.com/office/drawing/2014/main" id="{C744D63E-531B-4D05-95B7-FA24F6A2506C}"/>
                    </a:ext>
                  </a:extLst>
                </p:cNvPr>
                <p:cNvSpPr/>
                <p:nvPr/>
              </p:nvSpPr>
              <p:spPr>
                <a:xfrm rot="20966557">
                  <a:off x="2733029" y="2931387"/>
                  <a:ext cx="50800" cy="101600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63" name="楕円 462">
                  <a:extLst>
                    <a:ext uri="{FF2B5EF4-FFF2-40B4-BE49-F238E27FC236}">
                      <a16:creationId xmlns:a16="http://schemas.microsoft.com/office/drawing/2014/main" id="{2E5F946F-4A1D-4496-A393-6EC3D47D8363}"/>
                    </a:ext>
                  </a:extLst>
                </p:cNvPr>
                <p:cNvSpPr/>
                <p:nvPr/>
              </p:nvSpPr>
              <p:spPr>
                <a:xfrm>
                  <a:off x="1339850" y="3416300"/>
                  <a:ext cx="50800" cy="101600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64" name="楕円 463">
                  <a:extLst>
                    <a:ext uri="{FF2B5EF4-FFF2-40B4-BE49-F238E27FC236}">
                      <a16:creationId xmlns:a16="http://schemas.microsoft.com/office/drawing/2014/main" id="{C457D34F-3266-40E2-B9D5-DDC1FFB75691}"/>
                    </a:ext>
                  </a:extLst>
                </p:cNvPr>
                <p:cNvSpPr/>
                <p:nvPr/>
              </p:nvSpPr>
              <p:spPr>
                <a:xfrm>
                  <a:off x="2057400" y="3409950"/>
                  <a:ext cx="50800" cy="101600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  <p:grpSp>
          <p:nvGrpSpPr>
            <p:cNvPr id="414" name="グループ化 413">
              <a:extLst>
                <a:ext uri="{FF2B5EF4-FFF2-40B4-BE49-F238E27FC236}">
                  <a16:creationId xmlns:a16="http://schemas.microsoft.com/office/drawing/2014/main" id="{339C7704-3416-4C80-B88B-FD83941BB126}"/>
                </a:ext>
              </a:extLst>
            </p:cNvPr>
            <p:cNvGrpSpPr/>
            <p:nvPr/>
          </p:nvGrpSpPr>
          <p:grpSpPr>
            <a:xfrm>
              <a:off x="2712993" y="5089585"/>
              <a:ext cx="711694" cy="932652"/>
              <a:chOff x="4953000" y="2357246"/>
              <a:chExt cx="1968818" cy="2753234"/>
            </a:xfrm>
          </p:grpSpPr>
          <p:sp>
            <p:nvSpPr>
              <p:cNvPr id="415" name="フリーフォーム: 図形 414">
                <a:extLst>
                  <a:ext uri="{FF2B5EF4-FFF2-40B4-BE49-F238E27FC236}">
                    <a16:creationId xmlns:a16="http://schemas.microsoft.com/office/drawing/2014/main" id="{0D4BC912-2C32-479E-B87C-3511067DA71F}"/>
                  </a:ext>
                </a:extLst>
              </p:cNvPr>
              <p:cNvSpPr/>
              <p:nvPr/>
            </p:nvSpPr>
            <p:spPr>
              <a:xfrm>
                <a:off x="4953000" y="3260770"/>
                <a:ext cx="1968818" cy="1849710"/>
              </a:xfrm>
              <a:custGeom>
                <a:avLst/>
                <a:gdLst>
                  <a:gd name="connsiteX0" fmla="*/ 984409 w 1968818"/>
                  <a:gd name="connsiteY0" fmla="*/ 0 h 2097360"/>
                  <a:gd name="connsiteX1" fmla="*/ 1968818 w 1968818"/>
                  <a:gd name="connsiteY1" fmla="*/ 1048680 h 2097360"/>
                  <a:gd name="connsiteX2" fmla="*/ 984409 w 1968818"/>
                  <a:gd name="connsiteY2" fmla="*/ 2097360 h 2097360"/>
                  <a:gd name="connsiteX3" fmla="*/ 0 w 1968818"/>
                  <a:gd name="connsiteY3" fmla="*/ 1048680 h 2097360"/>
                  <a:gd name="connsiteX4" fmla="*/ 984409 w 1968818"/>
                  <a:gd name="connsiteY4" fmla="*/ 0 h 2097360"/>
                  <a:gd name="connsiteX0" fmla="*/ 984409 w 1968818"/>
                  <a:gd name="connsiteY0" fmla="*/ 0 h 2097360"/>
                  <a:gd name="connsiteX1" fmla="*/ 1968818 w 1968818"/>
                  <a:gd name="connsiteY1" fmla="*/ 1048680 h 2097360"/>
                  <a:gd name="connsiteX2" fmla="*/ 984409 w 1968818"/>
                  <a:gd name="connsiteY2" fmla="*/ 2097360 h 2097360"/>
                  <a:gd name="connsiteX3" fmla="*/ 0 w 1968818"/>
                  <a:gd name="connsiteY3" fmla="*/ 1048680 h 2097360"/>
                  <a:gd name="connsiteX4" fmla="*/ 984409 w 1968818"/>
                  <a:gd name="connsiteY4" fmla="*/ 0 h 2097360"/>
                  <a:gd name="connsiteX0" fmla="*/ 984409 w 1968818"/>
                  <a:gd name="connsiteY0" fmla="*/ 0 h 2097360"/>
                  <a:gd name="connsiteX1" fmla="*/ 1968818 w 1968818"/>
                  <a:gd name="connsiteY1" fmla="*/ 1048680 h 2097360"/>
                  <a:gd name="connsiteX2" fmla="*/ 984409 w 1968818"/>
                  <a:gd name="connsiteY2" fmla="*/ 2097360 h 2097360"/>
                  <a:gd name="connsiteX3" fmla="*/ 0 w 1968818"/>
                  <a:gd name="connsiteY3" fmla="*/ 1048680 h 2097360"/>
                  <a:gd name="connsiteX4" fmla="*/ 984409 w 1968818"/>
                  <a:gd name="connsiteY4" fmla="*/ 0 h 2097360"/>
                  <a:gd name="connsiteX0" fmla="*/ 984409 w 1968818"/>
                  <a:gd name="connsiteY0" fmla="*/ 0 h 2097360"/>
                  <a:gd name="connsiteX1" fmla="*/ 1968818 w 1968818"/>
                  <a:gd name="connsiteY1" fmla="*/ 1048680 h 2097360"/>
                  <a:gd name="connsiteX2" fmla="*/ 984409 w 1968818"/>
                  <a:gd name="connsiteY2" fmla="*/ 2097360 h 2097360"/>
                  <a:gd name="connsiteX3" fmla="*/ 0 w 1968818"/>
                  <a:gd name="connsiteY3" fmla="*/ 1048680 h 2097360"/>
                  <a:gd name="connsiteX4" fmla="*/ 984409 w 1968818"/>
                  <a:gd name="connsiteY4" fmla="*/ 0 h 2097360"/>
                  <a:gd name="connsiteX0" fmla="*/ 984409 w 1968818"/>
                  <a:gd name="connsiteY0" fmla="*/ 0 h 1849710"/>
                  <a:gd name="connsiteX1" fmla="*/ 1968818 w 1968818"/>
                  <a:gd name="connsiteY1" fmla="*/ 1048680 h 1849710"/>
                  <a:gd name="connsiteX2" fmla="*/ 997109 w 1968818"/>
                  <a:gd name="connsiteY2" fmla="*/ 1849710 h 1849710"/>
                  <a:gd name="connsiteX3" fmla="*/ 0 w 1968818"/>
                  <a:gd name="connsiteY3" fmla="*/ 1048680 h 1849710"/>
                  <a:gd name="connsiteX4" fmla="*/ 984409 w 1968818"/>
                  <a:gd name="connsiteY4" fmla="*/ 0 h 1849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68818" h="1849710">
                    <a:moveTo>
                      <a:pt x="984409" y="0"/>
                    </a:moveTo>
                    <a:cubicBezTo>
                      <a:pt x="1528083" y="0"/>
                      <a:pt x="1968818" y="469510"/>
                      <a:pt x="1968818" y="1048680"/>
                    </a:cubicBezTo>
                    <a:cubicBezTo>
                      <a:pt x="1968818" y="1627850"/>
                      <a:pt x="1540783" y="1849710"/>
                      <a:pt x="997109" y="1849710"/>
                    </a:cubicBezTo>
                    <a:cubicBezTo>
                      <a:pt x="453435" y="1849710"/>
                      <a:pt x="0" y="1627850"/>
                      <a:pt x="0" y="1048680"/>
                    </a:cubicBezTo>
                    <a:cubicBezTo>
                      <a:pt x="0" y="469510"/>
                      <a:pt x="440735" y="0"/>
                      <a:pt x="984409" y="0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800000"/>
                  </a:gs>
                  <a:gs pos="0">
                    <a:srgbClr val="800000"/>
                  </a:gs>
                  <a:gs pos="25000">
                    <a:srgbClr val="C00000"/>
                  </a:gs>
                  <a:gs pos="50000">
                    <a:srgbClr val="FF0000"/>
                  </a:gs>
                  <a:gs pos="75000">
                    <a:srgbClr val="C00000"/>
                  </a:gs>
                </a:gsLst>
                <a:lin ang="0" scaled="1"/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16" name="フリーフォーム: 図形 415">
                <a:extLst>
                  <a:ext uri="{FF2B5EF4-FFF2-40B4-BE49-F238E27FC236}">
                    <a16:creationId xmlns:a16="http://schemas.microsoft.com/office/drawing/2014/main" id="{436A4893-F1C5-4816-A16C-3A7E571F650D}"/>
                  </a:ext>
                </a:extLst>
              </p:cNvPr>
              <p:cNvSpPr/>
              <p:nvPr/>
            </p:nvSpPr>
            <p:spPr>
              <a:xfrm>
                <a:off x="5404163" y="2357246"/>
                <a:ext cx="1044745" cy="1147102"/>
              </a:xfrm>
              <a:custGeom>
                <a:avLst/>
                <a:gdLst>
                  <a:gd name="connsiteX0" fmla="*/ 434196 w 1044745"/>
                  <a:gd name="connsiteY0" fmla="*/ 0 h 1147102"/>
                  <a:gd name="connsiteX1" fmla="*/ 636836 w 1044745"/>
                  <a:gd name="connsiteY1" fmla="*/ 0 h 1147102"/>
                  <a:gd name="connsiteX2" fmla="*/ 617647 w 1044745"/>
                  <a:gd name="connsiteY2" fmla="*/ 202779 h 1147102"/>
                  <a:gd name="connsiteX3" fmla="*/ 957834 w 1044745"/>
                  <a:gd name="connsiteY3" fmla="*/ 995736 h 1147102"/>
                  <a:gd name="connsiteX4" fmla="*/ 987097 w 1044745"/>
                  <a:gd name="connsiteY4" fmla="*/ 1019633 h 1147102"/>
                  <a:gd name="connsiteX5" fmla="*/ 986105 w 1044745"/>
                  <a:gd name="connsiteY5" fmla="*/ 1019887 h 1147102"/>
                  <a:gd name="connsiteX6" fmla="*/ 998335 w 1044745"/>
                  <a:gd name="connsiteY6" fmla="*/ 1028034 h 1147102"/>
                  <a:gd name="connsiteX7" fmla="*/ 1043041 w 1044745"/>
                  <a:gd name="connsiteY7" fmla="*/ 1093324 h 1147102"/>
                  <a:gd name="connsiteX8" fmla="*/ 923300 w 1044745"/>
                  <a:gd name="connsiteY8" fmla="*/ 1067038 h 1147102"/>
                  <a:gd name="connsiteX9" fmla="*/ 903103 w 1044745"/>
                  <a:gd name="connsiteY9" fmla="*/ 1051543 h 1147102"/>
                  <a:gd name="connsiteX10" fmla="*/ 902929 w 1044745"/>
                  <a:gd name="connsiteY10" fmla="*/ 1061526 h 1147102"/>
                  <a:gd name="connsiteX11" fmla="*/ 890594 w 1044745"/>
                  <a:gd name="connsiteY11" fmla="*/ 1080155 h 1147102"/>
                  <a:gd name="connsiteX12" fmla="*/ 840563 w 1044745"/>
                  <a:gd name="connsiteY12" fmla="*/ 1066153 h 1147102"/>
                  <a:gd name="connsiteX13" fmla="*/ 821830 w 1044745"/>
                  <a:gd name="connsiteY13" fmla="*/ 1047600 h 1147102"/>
                  <a:gd name="connsiteX14" fmla="*/ 818825 w 1044745"/>
                  <a:gd name="connsiteY14" fmla="*/ 1048084 h 1147102"/>
                  <a:gd name="connsiteX15" fmla="*/ 818812 w 1044745"/>
                  <a:gd name="connsiteY15" fmla="*/ 1050720 h 1147102"/>
                  <a:gd name="connsiteX16" fmla="*/ 793335 w 1044745"/>
                  <a:gd name="connsiteY16" fmla="*/ 1095998 h 1147102"/>
                  <a:gd name="connsiteX17" fmla="*/ 771441 w 1044745"/>
                  <a:gd name="connsiteY17" fmla="*/ 1091548 h 1147102"/>
                  <a:gd name="connsiteX18" fmla="*/ 752615 w 1044745"/>
                  <a:gd name="connsiteY18" fmla="*/ 1073369 h 1147102"/>
                  <a:gd name="connsiteX19" fmla="*/ 744200 w 1044745"/>
                  <a:gd name="connsiteY19" fmla="*/ 1090542 h 1147102"/>
                  <a:gd name="connsiteX20" fmla="*/ 726661 w 1044745"/>
                  <a:gd name="connsiteY20" fmla="*/ 1102347 h 1147102"/>
                  <a:gd name="connsiteX21" fmla="*/ 684951 w 1044745"/>
                  <a:gd name="connsiteY21" fmla="*/ 1087041 h 1147102"/>
                  <a:gd name="connsiteX22" fmla="*/ 674743 w 1044745"/>
                  <a:gd name="connsiteY22" fmla="*/ 1073311 h 1147102"/>
                  <a:gd name="connsiteX23" fmla="*/ 667148 w 1044745"/>
                  <a:gd name="connsiteY23" fmla="*/ 1099566 h 1147102"/>
                  <a:gd name="connsiteX24" fmla="*/ 644892 w 1044745"/>
                  <a:gd name="connsiteY24" fmla="*/ 1119166 h 1147102"/>
                  <a:gd name="connsiteX25" fmla="*/ 585560 w 1044745"/>
                  <a:gd name="connsiteY25" fmla="*/ 1084238 h 1147102"/>
                  <a:gd name="connsiteX26" fmla="*/ 585380 w 1044745"/>
                  <a:gd name="connsiteY26" fmla="*/ 1083931 h 1147102"/>
                  <a:gd name="connsiteX27" fmla="*/ 581515 w 1044745"/>
                  <a:gd name="connsiteY27" fmla="*/ 1098008 h 1147102"/>
                  <a:gd name="connsiteX28" fmla="*/ 533246 w 1044745"/>
                  <a:gd name="connsiteY28" fmla="*/ 1147102 h 1147102"/>
                  <a:gd name="connsiteX29" fmla="*/ 484976 w 1044745"/>
                  <a:gd name="connsiteY29" fmla="*/ 1098008 h 1147102"/>
                  <a:gd name="connsiteX30" fmla="*/ 481111 w 1044745"/>
                  <a:gd name="connsiteY30" fmla="*/ 1083932 h 1147102"/>
                  <a:gd name="connsiteX31" fmla="*/ 480933 w 1044745"/>
                  <a:gd name="connsiteY31" fmla="*/ 1084238 h 1147102"/>
                  <a:gd name="connsiteX32" fmla="*/ 421601 w 1044745"/>
                  <a:gd name="connsiteY32" fmla="*/ 1119166 h 1147102"/>
                  <a:gd name="connsiteX33" fmla="*/ 399345 w 1044745"/>
                  <a:gd name="connsiteY33" fmla="*/ 1099566 h 1147102"/>
                  <a:gd name="connsiteX34" fmla="*/ 395677 w 1044745"/>
                  <a:gd name="connsiteY34" fmla="*/ 1086884 h 1147102"/>
                  <a:gd name="connsiteX35" fmla="*/ 394373 w 1044745"/>
                  <a:gd name="connsiteY35" fmla="*/ 1088536 h 1147102"/>
                  <a:gd name="connsiteX36" fmla="*/ 346414 w 1044745"/>
                  <a:gd name="connsiteY36" fmla="*/ 1108513 h 1147102"/>
                  <a:gd name="connsiteX37" fmla="*/ 331906 w 1044745"/>
                  <a:gd name="connsiteY37" fmla="*/ 1091522 h 1147102"/>
                  <a:gd name="connsiteX38" fmla="*/ 327704 w 1044745"/>
                  <a:gd name="connsiteY38" fmla="*/ 1061549 h 1147102"/>
                  <a:gd name="connsiteX39" fmla="*/ 323419 w 1044745"/>
                  <a:gd name="connsiteY39" fmla="*/ 1067744 h 1147102"/>
                  <a:gd name="connsiteX40" fmla="*/ 243700 w 1044745"/>
                  <a:gd name="connsiteY40" fmla="*/ 1111148 h 1147102"/>
                  <a:gd name="connsiteX41" fmla="*/ 230811 w 1044745"/>
                  <a:gd name="connsiteY41" fmla="*/ 1060819 h 1147102"/>
                  <a:gd name="connsiteX42" fmla="*/ 232477 w 1044745"/>
                  <a:gd name="connsiteY42" fmla="*/ 1054476 h 1147102"/>
                  <a:gd name="connsiteX43" fmla="*/ 218873 w 1044745"/>
                  <a:gd name="connsiteY43" fmla="*/ 1063779 h 1147102"/>
                  <a:gd name="connsiteX44" fmla="*/ 167141 w 1044745"/>
                  <a:gd name="connsiteY44" fmla="*/ 1068559 h 1147102"/>
                  <a:gd name="connsiteX45" fmla="*/ 158355 w 1044745"/>
                  <a:gd name="connsiteY45" fmla="*/ 1048016 h 1147102"/>
                  <a:gd name="connsiteX46" fmla="*/ 159682 w 1044745"/>
                  <a:gd name="connsiteY46" fmla="*/ 1039960 h 1147102"/>
                  <a:gd name="connsiteX47" fmla="*/ 145017 w 1044745"/>
                  <a:gd name="connsiteY47" fmla="*/ 1051600 h 1147102"/>
                  <a:gd name="connsiteX48" fmla="*/ 1289 w 1044745"/>
                  <a:gd name="connsiteY48" fmla="*/ 1106909 h 1147102"/>
                  <a:gd name="connsiteX49" fmla="*/ 109129 w 1044745"/>
                  <a:gd name="connsiteY49" fmla="*/ 996967 h 1147102"/>
                  <a:gd name="connsiteX50" fmla="*/ 115536 w 1044745"/>
                  <a:gd name="connsiteY50" fmla="*/ 993342 h 1147102"/>
                  <a:gd name="connsiteX51" fmla="*/ 187643 w 1044745"/>
                  <a:gd name="connsiteY51" fmla="*/ 919448 h 1147102"/>
                  <a:gd name="connsiteX52" fmla="*/ 453385 w 1044745"/>
                  <a:gd name="connsiteY52" fmla="*/ 202779 h 11471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1044745" h="1147102">
                    <a:moveTo>
                      <a:pt x="434196" y="0"/>
                    </a:moveTo>
                    <a:lnTo>
                      <a:pt x="636836" y="0"/>
                    </a:lnTo>
                    <a:lnTo>
                      <a:pt x="617647" y="202779"/>
                    </a:lnTo>
                    <a:cubicBezTo>
                      <a:pt x="617647" y="519513"/>
                      <a:pt x="749459" y="803450"/>
                      <a:pt x="957834" y="995736"/>
                    </a:cubicBezTo>
                    <a:lnTo>
                      <a:pt x="987097" y="1019633"/>
                    </a:lnTo>
                    <a:lnTo>
                      <a:pt x="986105" y="1019887"/>
                    </a:lnTo>
                    <a:lnTo>
                      <a:pt x="998335" y="1028034"/>
                    </a:lnTo>
                    <a:cubicBezTo>
                      <a:pt x="1031836" y="1053881"/>
                      <a:pt x="1050725" y="1080014"/>
                      <a:pt x="1043041" y="1093324"/>
                    </a:cubicBezTo>
                    <a:cubicBezTo>
                      <a:pt x="1032794" y="1111071"/>
                      <a:pt x="979185" y="1099303"/>
                      <a:pt x="923300" y="1067038"/>
                    </a:cubicBezTo>
                    <a:lnTo>
                      <a:pt x="903103" y="1051543"/>
                    </a:lnTo>
                    <a:lnTo>
                      <a:pt x="902929" y="1061526"/>
                    </a:lnTo>
                    <a:cubicBezTo>
                      <a:pt x="900814" y="1070156"/>
                      <a:pt x="896736" y="1076608"/>
                      <a:pt x="890594" y="1080155"/>
                    </a:cubicBezTo>
                    <a:cubicBezTo>
                      <a:pt x="878308" y="1087247"/>
                      <a:pt x="860088" y="1081378"/>
                      <a:pt x="840563" y="1066153"/>
                    </a:cubicBezTo>
                    <a:lnTo>
                      <a:pt x="821830" y="1047600"/>
                    </a:lnTo>
                    <a:lnTo>
                      <a:pt x="818825" y="1048084"/>
                    </a:lnTo>
                    <a:lnTo>
                      <a:pt x="818812" y="1050720"/>
                    </a:lnTo>
                    <a:cubicBezTo>
                      <a:pt x="815771" y="1075293"/>
                      <a:pt x="807038" y="1092326"/>
                      <a:pt x="793335" y="1095998"/>
                    </a:cubicBezTo>
                    <a:cubicBezTo>
                      <a:pt x="786484" y="1097834"/>
                      <a:pt x="779038" y="1096156"/>
                      <a:pt x="771441" y="1091548"/>
                    </a:cubicBezTo>
                    <a:lnTo>
                      <a:pt x="752615" y="1073369"/>
                    </a:lnTo>
                    <a:lnTo>
                      <a:pt x="744200" y="1090542"/>
                    </a:lnTo>
                    <a:cubicBezTo>
                      <a:pt x="739407" y="1096401"/>
                      <a:pt x="733512" y="1100511"/>
                      <a:pt x="726661" y="1102347"/>
                    </a:cubicBezTo>
                    <a:cubicBezTo>
                      <a:pt x="712958" y="1106019"/>
                      <a:pt x="698022" y="1099901"/>
                      <a:pt x="684951" y="1087041"/>
                    </a:cubicBezTo>
                    <a:lnTo>
                      <a:pt x="674743" y="1073311"/>
                    </a:lnTo>
                    <a:lnTo>
                      <a:pt x="667148" y="1099566"/>
                    </a:lnTo>
                    <a:cubicBezTo>
                      <a:pt x="661455" y="1109872"/>
                      <a:pt x="653996" y="1116727"/>
                      <a:pt x="644892" y="1119166"/>
                    </a:cubicBezTo>
                    <a:cubicBezTo>
                      <a:pt x="626683" y="1124045"/>
                      <a:pt x="605344" y="1110340"/>
                      <a:pt x="585560" y="1084238"/>
                    </a:cubicBezTo>
                    <a:lnTo>
                      <a:pt x="585380" y="1083931"/>
                    </a:lnTo>
                    <a:lnTo>
                      <a:pt x="581515" y="1098008"/>
                    </a:lnTo>
                    <a:cubicBezTo>
                      <a:pt x="569162" y="1128340"/>
                      <a:pt x="552096" y="1147102"/>
                      <a:pt x="533246" y="1147102"/>
                    </a:cubicBezTo>
                    <a:cubicBezTo>
                      <a:pt x="514396" y="1147102"/>
                      <a:pt x="497329" y="1128341"/>
                      <a:pt x="484976" y="1098008"/>
                    </a:cubicBezTo>
                    <a:lnTo>
                      <a:pt x="481111" y="1083932"/>
                    </a:lnTo>
                    <a:lnTo>
                      <a:pt x="480933" y="1084238"/>
                    </a:lnTo>
                    <a:cubicBezTo>
                      <a:pt x="461149" y="1110340"/>
                      <a:pt x="439810" y="1124045"/>
                      <a:pt x="421601" y="1119166"/>
                    </a:cubicBezTo>
                    <a:cubicBezTo>
                      <a:pt x="412498" y="1116726"/>
                      <a:pt x="405038" y="1109871"/>
                      <a:pt x="399345" y="1099566"/>
                    </a:cubicBezTo>
                    <a:lnTo>
                      <a:pt x="395677" y="1086884"/>
                    </a:lnTo>
                    <a:lnTo>
                      <a:pt x="394373" y="1088536"/>
                    </a:lnTo>
                    <a:cubicBezTo>
                      <a:pt x="376842" y="1106021"/>
                      <a:pt x="359471" y="1114062"/>
                      <a:pt x="346414" y="1108513"/>
                    </a:cubicBezTo>
                    <a:cubicBezTo>
                      <a:pt x="339886" y="1105739"/>
                      <a:pt x="335054" y="1099832"/>
                      <a:pt x="331906" y="1091522"/>
                    </a:cubicBezTo>
                    <a:lnTo>
                      <a:pt x="327704" y="1061549"/>
                    </a:lnTo>
                    <a:lnTo>
                      <a:pt x="323419" y="1067744"/>
                    </a:lnTo>
                    <a:cubicBezTo>
                      <a:pt x="293908" y="1103260"/>
                      <a:pt x="262129" y="1121788"/>
                      <a:pt x="243700" y="1111148"/>
                    </a:cubicBezTo>
                    <a:cubicBezTo>
                      <a:pt x="231414" y="1104055"/>
                      <a:pt x="227388" y="1085341"/>
                      <a:pt x="230811" y="1060819"/>
                    </a:cubicBezTo>
                    <a:lnTo>
                      <a:pt x="232477" y="1054476"/>
                    </a:lnTo>
                    <a:lnTo>
                      <a:pt x="218873" y="1063779"/>
                    </a:lnTo>
                    <a:cubicBezTo>
                      <a:pt x="196929" y="1075246"/>
                      <a:pt x="177951" y="1077745"/>
                      <a:pt x="167141" y="1068559"/>
                    </a:cubicBezTo>
                    <a:cubicBezTo>
                      <a:pt x="161736" y="1063966"/>
                      <a:pt x="158884" y="1056886"/>
                      <a:pt x="158355" y="1048016"/>
                    </a:cubicBezTo>
                    <a:lnTo>
                      <a:pt x="159682" y="1039960"/>
                    </a:lnTo>
                    <a:lnTo>
                      <a:pt x="145017" y="1051600"/>
                    </a:lnTo>
                    <a:cubicBezTo>
                      <a:pt x="75548" y="1097234"/>
                      <a:pt x="11199" y="1121995"/>
                      <a:pt x="1289" y="1106909"/>
                    </a:cubicBezTo>
                    <a:cubicBezTo>
                      <a:pt x="-8621" y="1091823"/>
                      <a:pt x="39660" y="1042601"/>
                      <a:pt x="109129" y="996967"/>
                    </a:cubicBezTo>
                    <a:lnTo>
                      <a:pt x="115536" y="993342"/>
                    </a:lnTo>
                    <a:lnTo>
                      <a:pt x="187643" y="919448"/>
                    </a:lnTo>
                    <a:cubicBezTo>
                      <a:pt x="352467" y="731953"/>
                      <a:pt x="453385" y="479921"/>
                      <a:pt x="453385" y="202779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003300"/>
                  </a:gs>
                  <a:gs pos="100000">
                    <a:srgbClr val="006600"/>
                  </a:gs>
                  <a:gs pos="20000">
                    <a:srgbClr val="92D050"/>
                  </a:gs>
                  <a:gs pos="50000">
                    <a:srgbClr val="FFFFCC"/>
                  </a:gs>
                  <a:gs pos="80000">
                    <a:srgbClr val="92D050"/>
                  </a:gs>
                </a:gsLst>
                <a:lin ang="0" scaled="1"/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17" name="フリーフォーム: 図形 416">
                <a:extLst>
                  <a:ext uri="{FF2B5EF4-FFF2-40B4-BE49-F238E27FC236}">
                    <a16:creationId xmlns:a16="http://schemas.microsoft.com/office/drawing/2014/main" id="{3539943F-B927-4C0B-841D-66882D98F6A2}"/>
                  </a:ext>
                </a:extLst>
              </p:cNvPr>
              <p:cNvSpPr/>
              <p:nvPr/>
            </p:nvSpPr>
            <p:spPr>
              <a:xfrm>
                <a:off x="5033339" y="3453130"/>
                <a:ext cx="1808140" cy="1540950"/>
              </a:xfrm>
              <a:custGeom>
                <a:avLst/>
                <a:gdLst>
                  <a:gd name="connsiteX0" fmla="*/ 1133701 w 1808140"/>
                  <a:gd name="connsiteY0" fmla="*/ 78964 h 1576282"/>
                  <a:gd name="connsiteX1" fmla="*/ 1162620 w 1808140"/>
                  <a:gd name="connsiteY1" fmla="*/ 150124 h 1576282"/>
                  <a:gd name="connsiteX2" fmla="*/ 1265607 w 1808140"/>
                  <a:gd name="connsiteY2" fmla="*/ 891653 h 1576282"/>
                  <a:gd name="connsiteX3" fmla="*/ 1164888 w 1808140"/>
                  <a:gd name="connsiteY3" fmla="*/ 1509357 h 1576282"/>
                  <a:gd name="connsiteX4" fmla="*/ 1161214 w 1808140"/>
                  <a:gd name="connsiteY4" fmla="*/ 1515283 h 1576282"/>
                  <a:gd name="connsiteX5" fmla="*/ 1180046 w 1808140"/>
                  <a:gd name="connsiteY5" fmla="*/ 1388870 h 1576282"/>
                  <a:gd name="connsiteX6" fmla="*/ 1202107 w 1808140"/>
                  <a:gd name="connsiteY6" fmla="*/ 923711 h 1576282"/>
                  <a:gd name="connsiteX7" fmla="*/ 1152901 w 1808140"/>
                  <a:gd name="connsiteY7" fmla="*/ 185587 h 1576282"/>
                  <a:gd name="connsiteX8" fmla="*/ 909077 w 1808140"/>
                  <a:gd name="connsiteY8" fmla="*/ 78964 h 1576282"/>
                  <a:gd name="connsiteX9" fmla="*/ 931936 w 1808140"/>
                  <a:gd name="connsiteY9" fmla="*/ 907448 h 1576282"/>
                  <a:gd name="connsiteX10" fmla="*/ 909372 w 1808140"/>
                  <a:gd name="connsiteY10" fmla="*/ 1540282 h 1576282"/>
                  <a:gd name="connsiteX11" fmla="*/ 886217 w 1808140"/>
                  <a:gd name="connsiteY11" fmla="*/ 907448 h 1576282"/>
                  <a:gd name="connsiteX12" fmla="*/ 909077 w 1808140"/>
                  <a:gd name="connsiteY12" fmla="*/ 78964 h 1576282"/>
                  <a:gd name="connsiteX13" fmla="*/ 694273 w 1808140"/>
                  <a:gd name="connsiteY13" fmla="*/ 78964 h 1576282"/>
                  <a:gd name="connsiteX14" fmla="*/ 675074 w 1808140"/>
                  <a:gd name="connsiteY14" fmla="*/ 185587 h 1576282"/>
                  <a:gd name="connsiteX15" fmla="*/ 625867 w 1808140"/>
                  <a:gd name="connsiteY15" fmla="*/ 923711 h 1576282"/>
                  <a:gd name="connsiteX16" fmla="*/ 649090 w 1808140"/>
                  <a:gd name="connsiteY16" fmla="*/ 1388870 h 1576282"/>
                  <a:gd name="connsiteX17" fmla="*/ 667939 w 1808140"/>
                  <a:gd name="connsiteY17" fmla="*/ 1509852 h 1576282"/>
                  <a:gd name="connsiteX18" fmla="*/ 667622 w 1808140"/>
                  <a:gd name="connsiteY18" fmla="*/ 1509357 h 1576282"/>
                  <a:gd name="connsiteX19" fmla="*/ 562367 w 1808140"/>
                  <a:gd name="connsiteY19" fmla="*/ 891653 h 1576282"/>
                  <a:gd name="connsiteX20" fmla="*/ 665354 w 1808140"/>
                  <a:gd name="connsiteY20" fmla="*/ 150124 h 1576282"/>
                  <a:gd name="connsiteX21" fmla="*/ 1313437 w 1808140"/>
                  <a:gd name="connsiteY21" fmla="*/ 69972 h 1576282"/>
                  <a:gd name="connsiteX22" fmla="*/ 1373656 w 1808140"/>
                  <a:gd name="connsiteY22" fmla="*/ 150123 h 1576282"/>
                  <a:gd name="connsiteX23" fmla="*/ 1564057 w 1808140"/>
                  <a:gd name="connsiteY23" fmla="*/ 891652 h 1576282"/>
                  <a:gd name="connsiteX24" fmla="*/ 1377849 w 1808140"/>
                  <a:gd name="connsiteY24" fmla="*/ 1509356 h 1576282"/>
                  <a:gd name="connsiteX25" fmla="*/ 1364238 w 1808140"/>
                  <a:gd name="connsiteY25" fmla="*/ 1521230 h 1576282"/>
                  <a:gd name="connsiteX26" fmla="*/ 1397483 w 1808140"/>
                  <a:gd name="connsiteY26" fmla="*/ 1463418 h 1576282"/>
                  <a:gd name="connsiteX27" fmla="*/ 1494207 w 1808140"/>
                  <a:gd name="connsiteY27" fmla="*/ 904156 h 1576282"/>
                  <a:gd name="connsiteX28" fmla="*/ 1324265 w 1808140"/>
                  <a:gd name="connsiteY28" fmla="*/ 87749 h 1576282"/>
                  <a:gd name="connsiteX29" fmla="*/ 514537 w 1808140"/>
                  <a:gd name="connsiteY29" fmla="*/ 69972 h 1576282"/>
                  <a:gd name="connsiteX30" fmla="*/ 503710 w 1808140"/>
                  <a:gd name="connsiteY30" fmla="*/ 87749 h 1576282"/>
                  <a:gd name="connsiteX31" fmla="*/ 333767 w 1808140"/>
                  <a:gd name="connsiteY31" fmla="*/ 904156 h 1576282"/>
                  <a:gd name="connsiteX32" fmla="*/ 435228 w 1808140"/>
                  <a:gd name="connsiteY32" fmla="*/ 1463418 h 1576282"/>
                  <a:gd name="connsiteX33" fmla="*/ 466954 w 1808140"/>
                  <a:gd name="connsiteY33" fmla="*/ 1516489 h 1576282"/>
                  <a:gd name="connsiteX34" fmla="*/ 458512 w 1808140"/>
                  <a:gd name="connsiteY34" fmla="*/ 1509356 h 1576282"/>
                  <a:gd name="connsiteX35" fmla="*/ 263917 w 1808140"/>
                  <a:gd name="connsiteY35" fmla="*/ 891652 h 1576282"/>
                  <a:gd name="connsiteX36" fmla="*/ 454318 w 1808140"/>
                  <a:gd name="connsiteY36" fmla="*/ 150123 h 1576282"/>
                  <a:gd name="connsiteX37" fmla="*/ 1320002 w 1808140"/>
                  <a:gd name="connsiteY37" fmla="*/ 1 h 1576282"/>
                  <a:gd name="connsiteX38" fmla="*/ 1335003 w 1808140"/>
                  <a:gd name="connsiteY38" fmla="*/ 8078 h 1576282"/>
                  <a:gd name="connsiteX39" fmla="*/ 1808140 w 1808140"/>
                  <a:gd name="connsiteY39" fmla="*/ 896678 h 1576282"/>
                  <a:gd name="connsiteX40" fmla="*/ 1417518 w 1808140"/>
                  <a:gd name="connsiteY40" fmla="*/ 1571519 h 1576282"/>
                  <a:gd name="connsiteX41" fmla="*/ 1404371 w 1808140"/>
                  <a:gd name="connsiteY41" fmla="*/ 1576282 h 1576282"/>
                  <a:gd name="connsiteX42" fmla="*/ 1499334 w 1808140"/>
                  <a:gd name="connsiteY42" fmla="*/ 1512299 h 1576282"/>
                  <a:gd name="connsiteX43" fmla="*/ 1738290 w 1808140"/>
                  <a:gd name="connsiteY43" fmla="*/ 900079 h 1576282"/>
                  <a:gd name="connsiteX44" fmla="*/ 1370490 w 1808140"/>
                  <a:gd name="connsiteY44" fmla="*/ 38216 h 1576282"/>
                  <a:gd name="connsiteX45" fmla="*/ 488138 w 1808140"/>
                  <a:gd name="connsiteY45" fmla="*/ 0 h 1576282"/>
                  <a:gd name="connsiteX46" fmla="*/ 437650 w 1808140"/>
                  <a:gd name="connsiteY46" fmla="*/ 38215 h 1576282"/>
                  <a:gd name="connsiteX47" fmla="*/ 69850 w 1808140"/>
                  <a:gd name="connsiteY47" fmla="*/ 900078 h 1576282"/>
                  <a:gd name="connsiteX48" fmla="*/ 319569 w 1808140"/>
                  <a:gd name="connsiteY48" fmla="*/ 1512298 h 1576282"/>
                  <a:gd name="connsiteX49" fmla="*/ 414761 w 1808140"/>
                  <a:gd name="connsiteY49" fmla="*/ 1574414 h 1576282"/>
                  <a:gd name="connsiteX50" fmla="*/ 406569 w 1808140"/>
                  <a:gd name="connsiteY50" fmla="*/ 1571518 h 1576282"/>
                  <a:gd name="connsiteX51" fmla="*/ 0 w 1808140"/>
                  <a:gd name="connsiteY51" fmla="*/ 896677 h 1576282"/>
                  <a:gd name="connsiteX52" fmla="*/ 473137 w 1808140"/>
                  <a:gd name="connsiteY52" fmla="*/ 8077 h 15762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1808140" h="1576282">
                    <a:moveTo>
                      <a:pt x="1133701" y="78964"/>
                    </a:moveTo>
                    <a:lnTo>
                      <a:pt x="1162620" y="150124"/>
                    </a:lnTo>
                    <a:cubicBezTo>
                      <a:pt x="1226251" y="339898"/>
                      <a:pt x="1265607" y="602068"/>
                      <a:pt x="1265607" y="891653"/>
                    </a:cubicBezTo>
                    <a:cubicBezTo>
                      <a:pt x="1265607" y="1181238"/>
                      <a:pt x="1227385" y="1381496"/>
                      <a:pt x="1164888" y="1509357"/>
                    </a:cubicBezTo>
                    <a:lnTo>
                      <a:pt x="1161214" y="1515283"/>
                    </a:lnTo>
                    <a:lnTo>
                      <a:pt x="1180046" y="1388870"/>
                    </a:lnTo>
                    <a:cubicBezTo>
                      <a:pt x="1194277" y="1260154"/>
                      <a:pt x="1202107" y="1105989"/>
                      <a:pt x="1202107" y="923711"/>
                    </a:cubicBezTo>
                    <a:cubicBezTo>
                      <a:pt x="1202107" y="650293"/>
                      <a:pt x="1183967" y="396288"/>
                      <a:pt x="1152901" y="185587"/>
                    </a:cubicBezTo>
                    <a:close/>
                    <a:moveTo>
                      <a:pt x="909077" y="78964"/>
                    </a:moveTo>
                    <a:cubicBezTo>
                      <a:pt x="921702" y="78964"/>
                      <a:pt x="931936" y="449889"/>
                      <a:pt x="931936" y="907448"/>
                    </a:cubicBezTo>
                    <a:cubicBezTo>
                      <a:pt x="931936" y="1365007"/>
                      <a:pt x="921996" y="1540282"/>
                      <a:pt x="909372" y="1540282"/>
                    </a:cubicBezTo>
                    <a:cubicBezTo>
                      <a:pt x="896747" y="1540282"/>
                      <a:pt x="886217" y="1365007"/>
                      <a:pt x="886217" y="907448"/>
                    </a:cubicBezTo>
                    <a:cubicBezTo>
                      <a:pt x="886217" y="449889"/>
                      <a:pt x="896452" y="78964"/>
                      <a:pt x="909077" y="78964"/>
                    </a:cubicBezTo>
                    <a:close/>
                    <a:moveTo>
                      <a:pt x="694273" y="78964"/>
                    </a:moveTo>
                    <a:lnTo>
                      <a:pt x="675074" y="185587"/>
                    </a:lnTo>
                    <a:cubicBezTo>
                      <a:pt x="644007" y="396288"/>
                      <a:pt x="625867" y="650293"/>
                      <a:pt x="625867" y="923711"/>
                    </a:cubicBezTo>
                    <a:cubicBezTo>
                      <a:pt x="625867" y="1105989"/>
                      <a:pt x="634162" y="1260154"/>
                      <a:pt x="649090" y="1388870"/>
                    </a:cubicBezTo>
                    <a:lnTo>
                      <a:pt x="667939" y="1509852"/>
                    </a:lnTo>
                    <a:lnTo>
                      <a:pt x="667622" y="1509357"/>
                    </a:lnTo>
                    <a:cubicBezTo>
                      <a:pt x="602858" y="1381496"/>
                      <a:pt x="562367" y="1181238"/>
                      <a:pt x="562367" y="891653"/>
                    </a:cubicBezTo>
                    <a:cubicBezTo>
                      <a:pt x="562367" y="602068"/>
                      <a:pt x="601724" y="339898"/>
                      <a:pt x="665354" y="150124"/>
                    </a:cubicBezTo>
                    <a:close/>
                    <a:moveTo>
                      <a:pt x="1313437" y="69972"/>
                    </a:moveTo>
                    <a:lnTo>
                      <a:pt x="1373656" y="150123"/>
                    </a:lnTo>
                    <a:cubicBezTo>
                      <a:pt x="1491296" y="339897"/>
                      <a:pt x="1564057" y="602067"/>
                      <a:pt x="1564057" y="891652"/>
                    </a:cubicBezTo>
                    <a:cubicBezTo>
                      <a:pt x="1564057" y="1181237"/>
                      <a:pt x="1493392" y="1381495"/>
                      <a:pt x="1377849" y="1509356"/>
                    </a:cubicBezTo>
                    <a:lnTo>
                      <a:pt x="1364238" y="1521230"/>
                    </a:lnTo>
                    <a:lnTo>
                      <a:pt x="1397483" y="1463418"/>
                    </a:lnTo>
                    <a:cubicBezTo>
                      <a:pt x="1458729" y="1327075"/>
                      <a:pt x="1494207" y="1143276"/>
                      <a:pt x="1494207" y="904156"/>
                    </a:cubicBezTo>
                    <a:cubicBezTo>
                      <a:pt x="1494207" y="585329"/>
                      <a:pt x="1429264" y="296686"/>
                      <a:pt x="1324265" y="87749"/>
                    </a:cubicBezTo>
                    <a:close/>
                    <a:moveTo>
                      <a:pt x="514537" y="69972"/>
                    </a:moveTo>
                    <a:lnTo>
                      <a:pt x="503710" y="87749"/>
                    </a:lnTo>
                    <a:cubicBezTo>
                      <a:pt x="398711" y="296686"/>
                      <a:pt x="333767" y="585329"/>
                      <a:pt x="333767" y="904156"/>
                    </a:cubicBezTo>
                    <a:cubicBezTo>
                      <a:pt x="333767" y="1143276"/>
                      <a:pt x="371350" y="1327075"/>
                      <a:pt x="435228" y="1463418"/>
                    </a:cubicBezTo>
                    <a:lnTo>
                      <a:pt x="466954" y="1516489"/>
                    </a:lnTo>
                    <a:lnTo>
                      <a:pt x="458512" y="1509356"/>
                    </a:lnTo>
                    <a:cubicBezTo>
                      <a:pt x="338775" y="1381495"/>
                      <a:pt x="263917" y="1181237"/>
                      <a:pt x="263917" y="891652"/>
                    </a:cubicBezTo>
                    <a:cubicBezTo>
                      <a:pt x="263917" y="602067"/>
                      <a:pt x="336679" y="339897"/>
                      <a:pt x="454318" y="150123"/>
                    </a:cubicBezTo>
                    <a:close/>
                    <a:moveTo>
                      <a:pt x="1320002" y="1"/>
                    </a:moveTo>
                    <a:lnTo>
                      <a:pt x="1335003" y="8078"/>
                    </a:lnTo>
                    <a:cubicBezTo>
                      <a:pt x="1616825" y="179208"/>
                      <a:pt x="1808140" y="512969"/>
                      <a:pt x="1808140" y="896678"/>
                    </a:cubicBezTo>
                    <a:cubicBezTo>
                      <a:pt x="1808140" y="1245505"/>
                      <a:pt x="1654585" y="1459830"/>
                      <a:pt x="1417518" y="1571519"/>
                    </a:cubicBezTo>
                    <a:lnTo>
                      <a:pt x="1404371" y="1576282"/>
                    </a:lnTo>
                    <a:lnTo>
                      <a:pt x="1499334" y="1512299"/>
                    </a:lnTo>
                    <a:cubicBezTo>
                      <a:pt x="1647607" y="1385573"/>
                      <a:pt x="1738290" y="1187094"/>
                      <a:pt x="1738290" y="900079"/>
                    </a:cubicBezTo>
                    <a:cubicBezTo>
                      <a:pt x="1738290" y="541311"/>
                      <a:pt x="1592395" y="224999"/>
                      <a:pt x="1370490" y="38216"/>
                    </a:cubicBezTo>
                    <a:close/>
                    <a:moveTo>
                      <a:pt x="488138" y="0"/>
                    </a:moveTo>
                    <a:lnTo>
                      <a:pt x="437650" y="38215"/>
                    </a:lnTo>
                    <a:cubicBezTo>
                      <a:pt x="215746" y="224998"/>
                      <a:pt x="69850" y="541310"/>
                      <a:pt x="69850" y="900078"/>
                    </a:cubicBezTo>
                    <a:cubicBezTo>
                      <a:pt x="69850" y="1187093"/>
                      <a:pt x="165914" y="1385572"/>
                      <a:pt x="319569" y="1512298"/>
                    </a:cubicBezTo>
                    <a:lnTo>
                      <a:pt x="414761" y="1574414"/>
                    </a:lnTo>
                    <a:lnTo>
                      <a:pt x="406569" y="1571518"/>
                    </a:lnTo>
                    <a:cubicBezTo>
                      <a:pt x="162668" y="1459829"/>
                      <a:pt x="0" y="1245504"/>
                      <a:pt x="0" y="896677"/>
                    </a:cubicBezTo>
                    <a:cubicBezTo>
                      <a:pt x="0" y="512968"/>
                      <a:pt x="191315" y="179207"/>
                      <a:pt x="473137" y="8077"/>
                    </a:cubicBezTo>
                    <a:close/>
                  </a:path>
                </a:pathLst>
              </a:custGeom>
              <a:solidFill>
                <a:sysClr val="windowText" lastClr="000000">
                  <a:alpha val="3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418" name="グループ化 417">
                <a:extLst>
                  <a:ext uri="{FF2B5EF4-FFF2-40B4-BE49-F238E27FC236}">
                    <a16:creationId xmlns:a16="http://schemas.microsoft.com/office/drawing/2014/main" id="{BA65921E-823E-4436-A1C1-7D366C50CFE4}"/>
                  </a:ext>
                </a:extLst>
              </p:cNvPr>
              <p:cNvGrpSpPr/>
              <p:nvPr/>
            </p:nvGrpSpPr>
            <p:grpSpPr>
              <a:xfrm>
                <a:off x="5124609" y="3554329"/>
                <a:ext cx="1625600" cy="1389769"/>
                <a:chOff x="577850" y="1631950"/>
                <a:chExt cx="2205979" cy="1885950"/>
              </a:xfrm>
              <a:solidFill>
                <a:srgbClr val="FFFFCC">
                  <a:alpha val="40000"/>
                </a:srgbClr>
              </a:solidFill>
            </p:grpSpPr>
            <p:sp>
              <p:nvSpPr>
                <p:cNvPr id="419" name="楕円 418">
                  <a:extLst>
                    <a:ext uri="{FF2B5EF4-FFF2-40B4-BE49-F238E27FC236}">
                      <a16:creationId xmlns:a16="http://schemas.microsoft.com/office/drawing/2014/main" id="{882E599E-7A0C-4C8D-8563-A4C1BB22E321}"/>
                    </a:ext>
                  </a:extLst>
                </p:cNvPr>
                <p:cNvSpPr/>
                <p:nvPr/>
              </p:nvSpPr>
              <p:spPr>
                <a:xfrm>
                  <a:off x="1352550" y="1631950"/>
                  <a:ext cx="50800" cy="101600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20" name="楕円 419">
                  <a:extLst>
                    <a:ext uri="{FF2B5EF4-FFF2-40B4-BE49-F238E27FC236}">
                      <a16:creationId xmlns:a16="http://schemas.microsoft.com/office/drawing/2014/main" id="{FC542DE6-B433-4D43-8134-86068F1236F9}"/>
                    </a:ext>
                  </a:extLst>
                </p:cNvPr>
                <p:cNvSpPr/>
                <p:nvPr/>
              </p:nvSpPr>
              <p:spPr>
                <a:xfrm>
                  <a:off x="1936750" y="1790700"/>
                  <a:ext cx="50800" cy="101600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21" name="楕円 420">
                  <a:extLst>
                    <a:ext uri="{FF2B5EF4-FFF2-40B4-BE49-F238E27FC236}">
                      <a16:creationId xmlns:a16="http://schemas.microsoft.com/office/drawing/2014/main" id="{25888E0A-FC6C-4732-A385-2AA118C97CDB}"/>
                    </a:ext>
                  </a:extLst>
                </p:cNvPr>
                <p:cNvSpPr/>
                <p:nvPr/>
              </p:nvSpPr>
              <p:spPr>
                <a:xfrm>
                  <a:off x="1587500" y="2063750"/>
                  <a:ext cx="50800" cy="101600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22" name="楕円 421">
                  <a:extLst>
                    <a:ext uri="{FF2B5EF4-FFF2-40B4-BE49-F238E27FC236}">
                      <a16:creationId xmlns:a16="http://schemas.microsoft.com/office/drawing/2014/main" id="{B874DDBC-C455-484D-B935-B429F7BF71A5}"/>
                    </a:ext>
                  </a:extLst>
                </p:cNvPr>
                <p:cNvSpPr/>
                <p:nvPr/>
              </p:nvSpPr>
              <p:spPr>
                <a:xfrm>
                  <a:off x="1123950" y="2273300"/>
                  <a:ext cx="50800" cy="101600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23" name="楕円 422">
                  <a:extLst>
                    <a:ext uri="{FF2B5EF4-FFF2-40B4-BE49-F238E27FC236}">
                      <a16:creationId xmlns:a16="http://schemas.microsoft.com/office/drawing/2014/main" id="{628B2B32-D7EC-4A38-91D0-E764EC6DE241}"/>
                    </a:ext>
                  </a:extLst>
                </p:cNvPr>
                <p:cNvSpPr/>
                <p:nvPr/>
              </p:nvSpPr>
              <p:spPr>
                <a:xfrm>
                  <a:off x="1638300" y="2514600"/>
                  <a:ext cx="50800" cy="101600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24" name="楕円 423">
                  <a:extLst>
                    <a:ext uri="{FF2B5EF4-FFF2-40B4-BE49-F238E27FC236}">
                      <a16:creationId xmlns:a16="http://schemas.microsoft.com/office/drawing/2014/main" id="{3F2E5A68-4302-4BC0-A411-420F9D6EA5D5}"/>
                    </a:ext>
                  </a:extLst>
                </p:cNvPr>
                <p:cNvSpPr/>
                <p:nvPr/>
              </p:nvSpPr>
              <p:spPr>
                <a:xfrm>
                  <a:off x="1993900" y="2266950"/>
                  <a:ext cx="50800" cy="101600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25" name="楕円 424">
                  <a:extLst>
                    <a:ext uri="{FF2B5EF4-FFF2-40B4-BE49-F238E27FC236}">
                      <a16:creationId xmlns:a16="http://schemas.microsoft.com/office/drawing/2014/main" id="{27BAD198-5496-484E-ACFA-D583ECBEBA15}"/>
                    </a:ext>
                  </a:extLst>
                </p:cNvPr>
                <p:cNvSpPr/>
                <p:nvPr/>
              </p:nvSpPr>
              <p:spPr>
                <a:xfrm>
                  <a:off x="1327150" y="2743200"/>
                  <a:ext cx="50800" cy="101600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26" name="楕円 425">
                  <a:extLst>
                    <a:ext uri="{FF2B5EF4-FFF2-40B4-BE49-F238E27FC236}">
                      <a16:creationId xmlns:a16="http://schemas.microsoft.com/office/drawing/2014/main" id="{1472DDF8-12A7-40E5-8B6C-78F212D5415B}"/>
                    </a:ext>
                  </a:extLst>
                </p:cNvPr>
                <p:cNvSpPr/>
                <p:nvPr/>
              </p:nvSpPr>
              <p:spPr>
                <a:xfrm rot="688545">
                  <a:off x="882650" y="2565400"/>
                  <a:ext cx="50800" cy="101600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27" name="楕円 426">
                  <a:extLst>
                    <a:ext uri="{FF2B5EF4-FFF2-40B4-BE49-F238E27FC236}">
                      <a16:creationId xmlns:a16="http://schemas.microsoft.com/office/drawing/2014/main" id="{ABEA4CC5-7A75-4588-8091-123E1F7F5E1D}"/>
                    </a:ext>
                  </a:extLst>
                </p:cNvPr>
                <p:cNvSpPr/>
                <p:nvPr/>
              </p:nvSpPr>
              <p:spPr>
                <a:xfrm rot="688545">
                  <a:off x="933450" y="1911351"/>
                  <a:ext cx="50800" cy="101600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28" name="楕円 427">
                  <a:extLst>
                    <a:ext uri="{FF2B5EF4-FFF2-40B4-BE49-F238E27FC236}">
                      <a16:creationId xmlns:a16="http://schemas.microsoft.com/office/drawing/2014/main" id="{E0D9877C-41F2-4287-8CA9-D794C1EFB33B}"/>
                    </a:ext>
                  </a:extLst>
                </p:cNvPr>
                <p:cNvSpPr/>
                <p:nvPr/>
              </p:nvSpPr>
              <p:spPr>
                <a:xfrm rot="20966557">
                  <a:off x="2543635" y="2114552"/>
                  <a:ext cx="50800" cy="101600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29" name="楕円 428">
                  <a:extLst>
                    <a:ext uri="{FF2B5EF4-FFF2-40B4-BE49-F238E27FC236}">
                      <a16:creationId xmlns:a16="http://schemas.microsoft.com/office/drawing/2014/main" id="{15443F07-BBCD-4ED3-8160-23E7CFB84AFC}"/>
                    </a:ext>
                  </a:extLst>
                </p:cNvPr>
                <p:cNvSpPr/>
                <p:nvPr/>
              </p:nvSpPr>
              <p:spPr>
                <a:xfrm rot="20966557">
                  <a:off x="2466328" y="2620238"/>
                  <a:ext cx="50800" cy="101600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30" name="楕円 429">
                  <a:extLst>
                    <a:ext uri="{FF2B5EF4-FFF2-40B4-BE49-F238E27FC236}">
                      <a16:creationId xmlns:a16="http://schemas.microsoft.com/office/drawing/2014/main" id="{429F49B2-36E2-4FAB-82B0-B8F7F5196123}"/>
                    </a:ext>
                  </a:extLst>
                </p:cNvPr>
                <p:cNvSpPr/>
                <p:nvPr/>
              </p:nvSpPr>
              <p:spPr>
                <a:xfrm>
                  <a:off x="1930400" y="2794000"/>
                  <a:ext cx="50800" cy="101600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31" name="楕円 430">
                  <a:extLst>
                    <a:ext uri="{FF2B5EF4-FFF2-40B4-BE49-F238E27FC236}">
                      <a16:creationId xmlns:a16="http://schemas.microsoft.com/office/drawing/2014/main" id="{1DE563D1-F624-4E1B-B05D-973911B3DAAF}"/>
                    </a:ext>
                  </a:extLst>
                </p:cNvPr>
                <p:cNvSpPr/>
                <p:nvPr/>
              </p:nvSpPr>
              <p:spPr>
                <a:xfrm>
                  <a:off x="1689100" y="3143250"/>
                  <a:ext cx="50800" cy="101600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32" name="楕円 431">
                  <a:extLst>
                    <a:ext uri="{FF2B5EF4-FFF2-40B4-BE49-F238E27FC236}">
                      <a16:creationId xmlns:a16="http://schemas.microsoft.com/office/drawing/2014/main" id="{EF5C6E31-54C7-4D81-9A5E-19C39F997D22}"/>
                    </a:ext>
                  </a:extLst>
                </p:cNvPr>
                <p:cNvSpPr/>
                <p:nvPr/>
              </p:nvSpPr>
              <p:spPr>
                <a:xfrm rot="688545">
                  <a:off x="730250" y="2965450"/>
                  <a:ext cx="50800" cy="101600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33" name="楕円 432">
                  <a:extLst>
                    <a:ext uri="{FF2B5EF4-FFF2-40B4-BE49-F238E27FC236}">
                      <a16:creationId xmlns:a16="http://schemas.microsoft.com/office/drawing/2014/main" id="{B43C1DCD-C8ED-4331-9A5E-5D3114B45F68}"/>
                    </a:ext>
                  </a:extLst>
                </p:cNvPr>
                <p:cNvSpPr/>
                <p:nvPr/>
              </p:nvSpPr>
              <p:spPr>
                <a:xfrm>
                  <a:off x="1117600" y="3092450"/>
                  <a:ext cx="50800" cy="101600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34" name="楕円 433">
                  <a:extLst>
                    <a:ext uri="{FF2B5EF4-FFF2-40B4-BE49-F238E27FC236}">
                      <a16:creationId xmlns:a16="http://schemas.microsoft.com/office/drawing/2014/main" id="{0AE50E2E-132D-4CB4-8029-78EC82CA4DC0}"/>
                    </a:ext>
                  </a:extLst>
                </p:cNvPr>
                <p:cNvSpPr/>
                <p:nvPr/>
              </p:nvSpPr>
              <p:spPr>
                <a:xfrm rot="20966557">
                  <a:off x="2275828" y="3071088"/>
                  <a:ext cx="50800" cy="101600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35" name="楕円 434">
                  <a:extLst>
                    <a:ext uri="{FF2B5EF4-FFF2-40B4-BE49-F238E27FC236}">
                      <a16:creationId xmlns:a16="http://schemas.microsoft.com/office/drawing/2014/main" id="{7C7B051A-1FF6-4E00-9EFF-AE1FF9DCC8D1}"/>
                    </a:ext>
                  </a:extLst>
                </p:cNvPr>
                <p:cNvSpPr/>
                <p:nvPr/>
              </p:nvSpPr>
              <p:spPr>
                <a:xfrm rot="688545">
                  <a:off x="577850" y="2235200"/>
                  <a:ext cx="50800" cy="101600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36" name="楕円 435">
                  <a:extLst>
                    <a:ext uri="{FF2B5EF4-FFF2-40B4-BE49-F238E27FC236}">
                      <a16:creationId xmlns:a16="http://schemas.microsoft.com/office/drawing/2014/main" id="{8B019805-E167-4DB6-B488-FCC78EBD06F8}"/>
                    </a:ext>
                  </a:extLst>
                </p:cNvPr>
                <p:cNvSpPr/>
                <p:nvPr/>
              </p:nvSpPr>
              <p:spPr>
                <a:xfrm>
                  <a:off x="2324100" y="1676400"/>
                  <a:ext cx="50800" cy="101600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37" name="楕円 436">
                  <a:extLst>
                    <a:ext uri="{FF2B5EF4-FFF2-40B4-BE49-F238E27FC236}">
                      <a16:creationId xmlns:a16="http://schemas.microsoft.com/office/drawing/2014/main" id="{D252DADB-8D88-49D0-B1C9-DFE24D80DD70}"/>
                    </a:ext>
                  </a:extLst>
                </p:cNvPr>
                <p:cNvSpPr/>
                <p:nvPr/>
              </p:nvSpPr>
              <p:spPr>
                <a:xfrm rot="20966557">
                  <a:off x="2733029" y="2931387"/>
                  <a:ext cx="50800" cy="101600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38" name="楕円 437">
                  <a:extLst>
                    <a:ext uri="{FF2B5EF4-FFF2-40B4-BE49-F238E27FC236}">
                      <a16:creationId xmlns:a16="http://schemas.microsoft.com/office/drawing/2014/main" id="{D295F5AB-DB1B-45E3-A54A-942A33298E8D}"/>
                    </a:ext>
                  </a:extLst>
                </p:cNvPr>
                <p:cNvSpPr/>
                <p:nvPr/>
              </p:nvSpPr>
              <p:spPr>
                <a:xfrm>
                  <a:off x="1339850" y="3416300"/>
                  <a:ext cx="50800" cy="101600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39" name="楕円 438">
                  <a:extLst>
                    <a:ext uri="{FF2B5EF4-FFF2-40B4-BE49-F238E27FC236}">
                      <a16:creationId xmlns:a16="http://schemas.microsoft.com/office/drawing/2014/main" id="{AF8C5A49-AFAA-4F65-8F00-77886625F81C}"/>
                    </a:ext>
                  </a:extLst>
                </p:cNvPr>
                <p:cNvSpPr/>
                <p:nvPr/>
              </p:nvSpPr>
              <p:spPr>
                <a:xfrm>
                  <a:off x="2057400" y="3409950"/>
                  <a:ext cx="50800" cy="101600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</p:grpSp>
      <p:grpSp>
        <p:nvGrpSpPr>
          <p:cNvPr id="570" name="グループ化 569">
            <a:extLst>
              <a:ext uri="{FF2B5EF4-FFF2-40B4-BE49-F238E27FC236}">
                <a16:creationId xmlns:a16="http://schemas.microsoft.com/office/drawing/2014/main" id="{74C426EE-59D4-45F8-9B91-5EB006D31488}"/>
              </a:ext>
            </a:extLst>
          </p:cNvPr>
          <p:cNvGrpSpPr/>
          <p:nvPr/>
        </p:nvGrpSpPr>
        <p:grpSpPr>
          <a:xfrm>
            <a:off x="729967" y="4151089"/>
            <a:ext cx="2562286" cy="1890265"/>
            <a:chOff x="808432" y="4260383"/>
            <a:chExt cx="2562286" cy="1890265"/>
          </a:xfrm>
        </p:grpSpPr>
        <p:grpSp>
          <p:nvGrpSpPr>
            <p:cNvPr id="571" name="グループ化 570">
              <a:extLst>
                <a:ext uri="{FF2B5EF4-FFF2-40B4-BE49-F238E27FC236}">
                  <a16:creationId xmlns:a16="http://schemas.microsoft.com/office/drawing/2014/main" id="{4A7C27D7-C596-488C-AD93-7B0B8D8D56AA}"/>
                </a:ext>
              </a:extLst>
            </p:cNvPr>
            <p:cNvGrpSpPr/>
            <p:nvPr/>
          </p:nvGrpSpPr>
          <p:grpSpPr>
            <a:xfrm>
              <a:off x="808432" y="4613949"/>
              <a:ext cx="2562286" cy="1536699"/>
              <a:chOff x="746064" y="1894185"/>
              <a:chExt cx="2562286" cy="1536699"/>
            </a:xfrm>
          </p:grpSpPr>
          <p:grpSp>
            <p:nvGrpSpPr>
              <p:cNvPr id="605" name="グループ化 604">
                <a:extLst>
                  <a:ext uri="{FF2B5EF4-FFF2-40B4-BE49-F238E27FC236}">
                    <a16:creationId xmlns:a16="http://schemas.microsoft.com/office/drawing/2014/main" id="{7E429DF4-0C33-4FAD-9741-26E19BFB9AAC}"/>
                  </a:ext>
                </a:extLst>
              </p:cNvPr>
              <p:cNvGrpSpPr/>
              <p:nvPr/>
            </p:nvGrpSpPr>
            <p:grpSpPr>
              <a:xfrm>
                <a:off x="757705" y="1911350"/>
                <a:ext cx="2539004" cy="1519534"/>
                <a:chOff x="707366" y="1972965"/>
                <a:chExt cx="2639683" cy="1519534"/>
              </a:xfrm>
              <a:pattFill prst="openDmnd">
                <a:fgClr>
                  <a:srgbClr val="FFC000">
                    <a:lumMod val="60000"/>
                    <a:lumOff val="40000"/>
                  </a:srgbClr>
                </a:fgClr>
                <a:bgClr>
                  <a:srgbClr val="FFC000">
                    <a:lumMod val="75000"/>
                  </a:srgbClr>
                </a:bgClr>
              </a:pattFill>
            </p:grpSpPr>
            <p:sp>
              <p:nvSpPr>
                <p:cNvPr id="608" name="フリーフォーム: 図形 607">
                  <a:extLst>
                    <a:ext uri="{FF2B5EF4-FFF2-40B4-BE49-F238E27FC236}">
                      <a16:creationId xmlns:a16="http://schemas.microsoft.com/office/drawing/2014/main" id="{240607CA-554B-41EB-8097-E408D2014ADE}"/>
                    </a:ext>
                  </a:extLst>
                </p:cNvPr>
                <p:cNvSpPr/>
                <p:nvPr/>
              </p:nvSpPr>
              <p:spPr>
                <a:xfrm>
                  <a:off x="711954" y="2708274"/>
                  <a:ext cx="2630508" cy="784225"/>
                </a:xfrm>
                <a:custGeom>
                  <a:avLst/>
                  <a:gdLst>
                    <a:gd name="connsiteX0" fmla="*/ 0 w 2630508"/>
                    <a:gd name="connsiteY0" fmla="*/ 0 h 711200"/>
                    <a:gd name="connsiteX1" fmla="*/ 2630508 w 2630508"/>
                    <a:gd name="connsiteY1" fmla="*/ 0 h 711200"/>
                    <a:gd name="connsiteX2" fmla="*/ 2608282 w 2630508"/>
                    <a:gd name="connsiteY2" fmla="*/ 123051 h 711200"/>
                    <a:gd name="connsiteX3" fmla="*/ 1315254 w 2630508"/>
                    <a:gd name="connsiteY3" fmla="*/ 711200 h 711200"/>
                    <a:gd name="connsiteX4" fmla="*/ 22227 w 2630508"/>
                    <a:gd name="connsiteY4" fmla="*/ 123051 h 711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630508" h="711200">
                      <a:moveTo>
                        <a:pt x="0" y="0"/>
                      </a:moveTo>
                      <a:lnTo>
                        <a:pt x="2630508" y="0"/>
                      </a:lnTo>
                      <a:lnTo>
                        <a:pt x="2608282" y="123051"/>
                      </a:lnTo>
                      <a:cubicBezTo>
                        <a:pt x="2485211" y="458707"/>
                        <a:pt x="1953067" y="711200"/>
                        <a:pt x="1315254" y="711200"/>
                      </a:cubicBezTo>
                      <a:cubicBezTo>
                        <a:pt x="677441" y="711200"/>
                        <a:pt x="145297" y="458707"/>
                        <a:pt x="22227" y="123051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09" name="楕円 608">
                  <a:extLst>
                    <a:ext uri="{FF2B5EF4-FFF2-40B4-BE49-F238E27FC236}">
                      <a16:creationId xmlns:a16="http://schemas.microsoft.com/office/drawing/2014/main" id="{62D9D33C-30F3-4516-9D6F-51423D7ECF02}"/>
                    </a:ext>
                  </a:extLst>
                </p:cNvPr>
                <p:cNvSpPr/>
                <p:nvPr/>
              </p:nvSpPr>
              <p:spPr>
                <a:xfrm>
                  <a:off x="707366" y="1972965"/>
                  <a:ext cx="2639683" cy="1252835"/>
                </a:xfrm>
                <a:prstGeom prst="ellipse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606" name="楕円 605">
                <a:extLst>
                  <a:ext uri="{FF2B5EF4-FFF2-40B4-BE49-F238E27FC236}">
                    <a16:creationId xmlns:a16="http://schemas.microsoft.com/office/drawing/2014/main" id="{2E5BC774-4E29-44CC-8559-91BBE963F821}"/>
                  </a:ext>
                </a:extLst>
              </p:cNvPr>
              <p:cNvSpPr/>
              <p:nvPr/>
            </p:nvSpPr>
            <p:spPr>
              <a:xfrm>
                <a:off x="777814" y="1907381"/>
                <a:ext cx="2498786" cy="1281708"/>
              </a:xfrm>
              <a:prstGeom prst="ellipse">
                <a:avLst/>
              </a:prstGeom>
              <a:gradFill>
                <a:gsLst>
                  <a:gs pos="20000">
                    <a:sysClr val="windowText" lastClr="000000">
                      <a:alpha val="0"/>
                    </a:sysClr>
                  </a:gs>
                  <a:gs pos="100000">
                    <a:sysClr val="windowText" lastClr="000000">
                      <a:alpha val="50000"/>
                    </a:sysClr>
                  </a:gs>
                </a:gsLst>
                <a:lin ang="5400000" scaled="1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07" name="フリーフォーム: 図形 606">
                <a:extLst>
                  <a:ext uri="{FF2B5EF4-FFF2-40B4-BE49-F238E27FC236}">
                    <a16:creationId xmlns:a16="http://schemas.microsoft.com/office/drawing/2014/main" id="{A1F4294B-CFD7-4477-9C8C-7FB3B0D4E374}"/>
                  </a:ext>
                </a:extLst>
              </p:cNvPr>
              <p:cNvSpPr/>
              <p:nvPr/>
            </p:nvSpPr>
            <p:spPr>
              <a:xfrm>
                <a:off x="746064" y="1894185"/>
                <a:ext cx="2562286" cy="1333500"/>
              </a:xfrm>
              <a:custGeom>
                <a:avLst/>
                <a:gdLst>
                  <a:gd name="connsiteX0" fmla="*/ 1281143 w 2562286"/>
                  <a:gd name="connsiteY0" fmla="*/ 44450 h 1333500"/>
                  <a:gd name="connsiteX1" fmla="*/ 61079 w 2562286"/>
                  <a:gd name="connsiteY1" fmla="*/ 654050 h 1333500"/>
                  <a:gd name="connsiteX2" fmla="*/ 1281143 w 2562286"/>
                  <a:gd name="connsiteY2" fmla="*/ 1263650 h 1333500"/>
                  <a:gd name="connsiteX3" fmla="*/ 2501207 w 2562286"/>
                  <a:gd name="connsiteY3" fmla="*/ 654050 h 1333500"/>
                  <a:gd name="connsiteX4" fmla="*/ 1281143 w 2562286"/>
                  <a:gd name="connsiteY4" fmla="*/ 44450 h 1333500"/>
                  <a:gd name="connsiteX5" fmla="*/ 1281143 w 2562286"/>
                  <a:gd name="connsiteY5" fmla="*/ 0 h 1333500"/>
                  <a:gd name="connsiteX6" fmla="*/ 2562286 w 2562286"/>
                  <a:gd name="connsiteY6" fmla="*/ 666750 h 1333500"/>
                  <a:gd name="connsiteX7" fmla="*/ 1281143 w 2562286"/>
                  <a:gd name="connsiteY7" fmla="*/ 1333500 h 1333500"/>
                  <a:gd name="connsiteX8" fmla="*/ 0 w 2562286"/>
                  <a:gd name="connsiteY8" fmla="*/ 666750 h 1333500"/>
                  <a:gd name="connsiteX9" fmla="*/ 1281143 w 2562286"/>
                  <a:gd name="connsiteY9" fmla="*/ 0 h 1333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562286" h="1333500">
                    <a:moveTo>
                      <a:pt x="1281143" y="44450"/>
                    </a:moveTo>
                    <a:cubicBezTo>
                      <a:pt x="607320" y="44450"/>
                      <a:pt x="61079" y="317377"/>
                      <a:pt x="61079" y="654050"/>
                    </a:cubicBezTo>
                    <a:cubicBezTo>
                      <a:pt x="61079" y="990723"/>
                      <a:pt x="607320" y="1263650"/>
                      <a:pt x="1281143" y="1263650"/>
                    </a:cubicBezTo>
                    <a:cubicBezTo>
                      <a:pt x="1954966" y="1263650"/>
                      <a:pt x="2501207" y="990723"/>
                      <a:pt x="2501207" y="654050"/>
                    </a:cubicBezTo>
                    <a:cubicBezTo>
                      <a:pt x="2501207" y="317377"/>
                      <a:pt x="1954966" y="44450"/>
                      <a:pt x="1281143" y="44450"/>
                    </a:cubicBezTo>
                    <a:close/>
                    <a:moveTo>
                      <a:pt x="1281143" y="0"/>
                    </a:moveTo>
                    <a:cubicBezTo>
                      <a:pt x="1988699" y="0"/>
                      <a:pt x="2562286" y="298514"/>
                      <a:pt x="2562286" y="666750"/>
                    </a:cubicBezTo>
                    <a:cubicBezTo>
                      <a:pt x="2562286" y="1034986"/>
                      <a:pt x="1988699" y="1333500"/>
                      <a:pt x="1281143" y="1333500"/>
                    </a:cubicBezTo>
                    <a:cubicBezTo>
                      <a:pt x="573587" y="1333500"/>
                      <a:pt x="0" y="1034986"/>
                      <a:pt x="0" y="666750"/>
                    </a:cubicBezTo>
                    <a:cubicBezTo>
                      <a:pt x="0" y="298514"/>
                      <a:pt x="573587" y="0"/>
                      <a:pt x="1281143" y="0"/>
                    </a:cubicBezTo>
                    <a:close/>
                  </a:path>
                </a:pathLst>
              </a:custGeom>
              <a:pattFill prst="dkUpDiag">
                <a:fgClr>
                  <a:srgbClr val="FFC000">
                    <a:lumMod val="60000"/>
                    <a:lumOff val="40000"/>
                  </a:srgbClr>
                </a:fgClr>
                <a:bgClr>
                  <a:srgbClr val="FFC000">
                    <a:lumMod val="75000"/>
                  </a:srgbClr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572" name="グループ化 571">
              <a:extLst>
                <a:ext uri="{FF2B5EF4-FFF2-40B4-BE49-F238E27FC236}">
                  <a16:creationId xmlns:a16="http://schemas.microsoft.com/office/drawing/2014/main" id="{8CD533B3-D781-42EA-8453-BE6A658EA039}"/>
                </a:ext>
              </a:extLst>
            </p:cNvPr>
            <p:cNvGrpSpPr/>
            <p:nvPr/>
          </p:nvGrpSpPr>
          <p:grpSpPr>
            <a:xfrm>
              <a:off x="1514318" y="4260383"/>
              <a:ext cx="1208925" cy="1033802"/>
              <a:chOff x="2067681" y="4829175"/>
              <a:chExt cx="1599444" cy="1367751"/>
            </a:xfrm>
          </p:grpSpPr>
          <p:grpSp>
            <p:nvGrpSpPr>
              <p:cNvPr id="595" name="グループ化 594">
                <a:extLst>
                  <a:ext uri="{FF2B5EF4-FFF2-40B4-BE49-F238E27FC236}">
                    <a16:creationId xmlns:a16="http://schemas.microsoft.com/office/drawing/2014/main" id="{85CF3FC8-E46E-42CE-ABE9-4B36110A4EA0}"/>
                  </a:ext>
                </a:extLst>
              </p:cNvPr>
              <p:cNvGrpSpPr/>
              <p:nvPr/>
            </p:nvGrpSpPr>
            <p:grpSpPr>
              <a:xfrm>
                <a:off x="2067681" y="4829175"/>
                <a:ext cx="1599444" cy="1367751"/>
                <a:chOff x="2067681" y="4686235"/>
                <a:chExt cx="1599444" cy="1510691"/>
              </a:xfrm>
            </p:grpSpPr>
            <p:sp>
              <p:nvSpPr>
                <p:cNvPr id="603" name="楕円 147">
                  <a:extLst>
                    <a:ext uri="{FF2B5EF4-FFF2-40B4-BE49-F238E27FC236}">
                      <a16:creationId xmlns:a16="http://schemas.microsoft.com/office/drawing/2014/main" id="{BC6688CF-9EB4-4DE4-AFD0-C648FAE073CC}"/>
                    </a:ext>
                  </a:extLst>
                </p:cNvPr>
                <p:cNvSpPr/>
                <p:nvPr/>
              </p:nvSpPr>
              <p:spPr bwMode="auto">
                <a:xfrm>
                  <a:off x="2067681" y="4686235"/>
                  <a:ext cx="1599444" cy="1510691"/>
                </a:xfrm>
                <a:custGeom>
                  <a:avLst/>
                  <a:gdLst>
                    <a:gd name="connsiteX0" fmla="*/ 0 w 1243645"/>
                    <a:gd name="connsiteY0" fmla="*/ 575844 h 1151688"/>
                    <a:gd name="connsiteX1" fmla="*/ 621823 w 1243645"/>
                    <a:gd name="connsiteY1" fmla="*/ 0 h 1151688"/>
                    <a:gd name="connsiteX2" fmla="*/ 1243646 w 1243645"/>
                    <a:gd name="connsiteY2" fmla="*/ 575844 h 1151688"/>
                    <a:gd name="connsiteX3" fmla="*/ 621823 w 1243645"/>
                    <a:gd name="connsiteY3" fmla="*/ 1151688 h 1151688"/>
                    <a:gd name="connsiteX4" fmla="*/ 0 w 1243645"/>
                    <a:gd name="connsiteY4" fmla="*/ 575844 h 1151688"/>
                    <a:gd name="connsiteX0" fmla="*/ 0 w 1243646"/>
                    <a:gd name="connsiteY0" fmla="*/ 575844 h 1151688"/>
                    <a:gd name="connsiteX1" fmla="*/ 621823 w 1243646"/>
                    <a:gd name="connsiteY1" fmla="*/ 0 h 1151688"/>
                    <a:gd name="connsiteX2" fmla="*/ 1243646 w 1243646"/>
                    <a:gd name="connsiteY2" fmla="*/ 575844 h 1151688"/>
                    <a:gd name="connsiteX3" fmla="*/ 621823 w 1243646"/>
                    <a:gd name="connsiteY3" fmla="*/ 1151688 h 1151688"/>
                    <a:gd name="connsiteX4" fmla="*/ 0 w 1243646"/>
                    <a:gd name="connsiteY4" fmla="*/ 575844 h 1151688"/>
                    <a:gd name="connsiteX0" fmla="*/ 0 w 1243646"/>
                    <a:gd name="connsiteY0" fmla="*/ 575844 h 1151688"/>
                    <a:gd name="connsiteX1" fmla="*/ 621823 w 1243646"/>
                    <a:gd name="connsiteY1" fmla="*/ 0 h 1151688"/>
                    <a:gd name="connsiteX2" fmla="*/ 1243646 w 1243646"/>
                    <a:gd name="connsiteY2" fmla="*/ 575844 h 1151688"/>
                    <a:gd name="connsiteX3" fmla="*/ 621823 w 1243646"/>
                    <a:gd name="connsiteY3" fmla="*/ 1151688 h 1151688"/>
                    <a:gd name="connsiteX4" fmla="*/ 0 w 1243646"/>
                    <a:gd name="connsiteY4" fmla="*/ 575844 h 1151688"/>
                    <a:gd name="connsiteX0" fmla="*/ 0 w 1243646"/>
                    <a:gd name="connsiteY0" fmla="*/ 575844 h 1151688"/>
                    <a:gd name="connsiteX1" fmla="*/ 621823 w 1243646"/>
                    <a:gd name="connsiteY1" fmla="*/ 0 h 1151688"/>
                    <a:gd name="connsiteX2" fmla="*/ 1243646 w 1243646"/>
                    <a:gd name="connsiteY2" fmla="*/ 575844 h 1151688"/>
                    <a:gd name="connsiteX3" fmla="*/ 621823 w 1243646"/>
                    <a:gd name="connsiteY3" fmla="*/ 1151688 h 1151688"/>
                    <a:gd name="connsiteX4" fmla="*/ 0 w 1243646"/>
                    <a:gd name="connsiteY4" fmla="*/ 575844 h 1151688"/>
                    <a:gd name="connsiteX0" fmla="*/ 0 w 1243646"/>
                    <a:gd name="connsiteY0" fmla="*/ 575844 h 1062788"/>
                    <a:gd name="connsiteX1" fmla="*/ 621823 w 1243646"/>
                    <a:gd name="connsiteY1" fmla="*/ 0 h 1062788"/>
                    <a:gd name="connsiteX2" fmla="*/ 1243646 w 1243646"/>
                    <a:gd name="connsiteY2" fmla="*/ 575844 h 1062788"/>
                    <a:gd name="connsiteX3" fmla="*/ 631348 w 1243646"/>
                    <a:gd name="connsiteY3" fmla="*/ 1062788 h 1062788"/>
                    <a:gd name="connsiteX4" fmla="*/ 0 w 1243646"/>
                    <a:gd name="connsiteY4" fmla="*/ 575844 h 1062788"/>
                    <a:gd name="connsiteX0" fmla="*/ 0 w 1243646"/>
                    <a:gd name="connsiteY0" fmla="*/ 680619 h 1167563"/>
                    <a:gd name="connsiteX1" fmla="*/ 618648 w 1243646"/>
                    <a:gd name="connsiteY1" fmla="*/ 0 h 1167563"/>
                    <a:gd name="connsiteX2" fmla="*/ 1243646 w 1243646"/>
                    <a:gd name="connsiteY2" fmla="*/ 680619 h 1167563"/>
                    <a:gd name="connsiteX3" fmla="*/ 631348 w 1243646"/>
                    <a:gd name="connsiteY3" fmla="*/ 1167563 h 1167563"/>
                    <a:gd name="connsiteX4" fmla="*/ 0 w 1243646"/>
                    <a:gd name="connsiteY4" fmla="*/ 680619 h 1167563"/>
                    <a:gd name="connsiteX0" fmla="*/ 0 w 1243646"/>
                    <a:gd name="connsiteY0" fmla="*/ 680670 h 1167614"/>
                    <a:gd name="connsiteX1" fmla="*/ 618648 w 1243646"/>
                    <a:gd name="connsiteY1" fmla="*/ 51 h 1167614"/>
                    <a:gd name="connsiteX2" fmla="*/ 1243646 w 1243646"/>
                    <a:gd name="connsiteY2" fmla="*/ 680670 h 1167614"/>
                    <a:gd name="connsiteX3" fmla="*/ 631348 w 1243646"/>
                    <a:gd name="connsiteY3" fmla="*/ 1167614 h 1167614"/>
                    <a:gd name="connsiteX4" fmla="*/ 0 w 1243646"/>
                    <a:gd name="connsiteY4" fmla="*/ 680670 h 11676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243646" h="1167614">
                      <a:moveTo>
                        <a:pt x="0" y="680670"/>
                      </a:moveTo>
                      <a:cubicBezTo>
                        <a:pt x="0" y="362640"/>
                        <a:pt x="201163" y="5091"/>
                        <a:pt x="618648" y="51"/>
                      </a:cubicBezTo>
                      <a:cubicBezTo>
                        <a:pt x="1036133" y="-4989"/>
                        <a:pt x="1243646" y="362640"/>
                        <a:pt x="1243646" y="680670"/>
                      </a:cubicBezTo>
                      <a:cubicBezTo>
                        <a:pt x="1243646" y="998700"/>
                        <a:pt x="974771" y="1167614"/>
                        <a:pt x="631348" y="1167614"/>
                      </a:cubicBezTo>
                      <a:cubicBezTo>
                        <a:pt x="287925" y="1167614"/>
                        <a:pt x="0" y="998700"/>
                        <a:pt x="0" y="68067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90000">
                      <a:srgbClr val="FFC000"/>
                    </a:gs>
                    <a:gs pos="0">
                      <a:srgbClr val="FFC000">
                        <a:lumMod val="60000"/>
                        <a:lumOff val="40000"/>
                      </a:srgb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604" name="フリーフォーム: 図形 603">
                  <a:extLst>
                    <a:ext uri="{FF2B5EF4-FFF2-40B4-BE49-F238E27FC236}">
                      <a16:creationId xmlns:a16="http://schemas.microsoft.com/office/drawing/2014/main" id="{B3C48F66-C0EB-4D58-8A7D-5B0ECABFDBE1}"/>
                    </a:ext>
                  </a:extLst>
                </p:cNvPr>
                <p:cNvSpPr/>
                <p:nvPr/>
              </p:nvSpPr>
              <p:spPr>
                <a:xfrm>
                  <a:off x="2089575" y="4717121"/>
                  <a:ext cx="1528644" cy="1446674"/>
                </a:xfrm>
                <a:custGeom>
                  <a:avLst/>
                  <a:gdLst>
                    <a:gd name="connsiteX0" fmla="*/ 932887 w 1583830"/>
                    <a:gd name="connsiteY0" fmla="*/ 1491760 h 1498900"/>
                    <a:gd name="connsiteX1" fmla="*/ 942645 w 1583830"/>
                    <a:gd name="connsiteY1" fmla="*/ 1496376 h 1498900"/>
                    <a:gd name="connsiteX2" fmla="*/ 943080 w 1583830"/>
                    <a:gd name="connsiteY2" fmla="*/ 1497576 h 1498900"/>
                    <a:gd name="connsiteX3" fmla="*/ 922215 w 1583830"/>
                    <a:gd name="connsiteY3" fmla="*/ 1498900 h 1498900"/>
                    <a:gd name="connsiteX4" fmla="*/ 923131 w 1583830"/>
                    <a:gd name="connsiteY4" fmla="*/ 1496376 h 1498900"/>
                    <a:gd name="connsiteX5" fmla="*/ 932887 w 1583830"/>
                    <a:gd name="connsiteY5" fmla="*/ 1491760 h 1498900"/>
                    <a:gd name="connsiteX6" fmla="*/ 659501 w 1583830"/>
                    <a:gd name="connsiteY6" fmla="*/ 1473628 h 1498900"/>
                    <a:gd name="connsiteX7" fmla="*/ 673299 w 1583830"/>
                    <a:gd name="connsiteY7" fmla="*/ 1489389 h 1498900"/>
                    <a:gd name="connsiteX8" fmla="*/ 670531 w 1583830"/>
                    <a:gd name="connsiteY8" fmla="*/ 1497023 h 1498900"/>
                    <a:gd name="connsiteX9" fmla="*/ 649929 w 1583830"/>
                    <a:gd name="connsiteY9" fmla="*/ 1495724 h 1498900"/>
                    <a:gd name="connsiteX10" fmla="*/ 647848 w 1583830"/>
                    <a:gd name="connsiteY10" fmla="*/ 1495307 h 1498900"/>
                    <a:gd name="connsiteX11" fmla="*/ 645702 w 1583830"/>
                    <a:gd name="connsiteY11" fmla="*/ 1489389 h 1498900"/>
                    <a:gd name="connsiteX12" fmla="*/ 659501 w 1583830"/>
                    <a:gd name="connsiteY12" fmla="*/ 1473628 h 1498900"/>
                    <a:gd name="connsiteX13" fmla="*/ 868147 w 1583830"/>
                    <a:gd name="connsiteY13" fmla="*/ 1430609 h 1498900"/>
                    <a:gd name="connsiteX14" fmla="*/ 881946 w 1583830"/>
                    <a:gd name="connsiteY14" fmla="*/ 1446369 h 1498900"/>
                    <a:gd name="connsiteX15" fmla="*/ 868147 w 1583830"/>
                    <a:gd name="connsiteY15" fmla="*/ 1462130 h 1498900"/>
                    <a:gd name="connsiteX16" fmla="*/ 854349 w 1583830"/>
                    <a:gd name="connsiteY16" fmla="*/ 1446369 h 1498900"/>
                    <a:gd name="connsiteX17" fmla="*/ 868147 w 1583830"/>
                    <a:gd name="connsiteY17" fmla="*/ 1430609 h 1498900"/>
                    <a:gd name="connsiteX18" fmla="*/ 1119849 w 1583830"/>
                    <a:gd name="connsiteY18" fmla="*/ 1425278 h 1498900"/>
                    <a:gd name="connsiteX19" fmla="*/ 1133647 w 1583830"/>
                    <a:gd name="connsiteY19" fmla="*/ 1441039 h 1498900"/>
                    <a:gd name="connsiteX20" fmla="*/ 1119849 w 1583830"/>
                    <a:gd name="connsiteY20" fmla="*/ 1456799 h 1498900"/>
                    <a:gd name="connsiteX21" fmla="*/ 1106050 w 1583830"/>
                    <a:gd name="connsiteY21" fmla="*/ 1441039 h 1498900"/>
                    <a:gd name="connsiteX22" fmla="*/ 1119849 w 1583830"/>
                    <a:gd name="connsiteY22" fmla="*/ 1425278 h 1498900"/>
                    <a:gd name="connsiteX23" fmla="*/ 980510 w 1583830"/>
                    <a:gd name="connsiteY23" fmla="*/ 1417220 h 1498900"/>
                    <a:gd name="connsiteX24" fmla="*/ 994309 w 1583830"/>
                    <a:gd name="connsiteY24" fmla="*/ 1432980 h 1498900"/>
                    <a:gd name="connsiteX25" fmla="*/ 980510 w 1583830"/>
                    <a:gd name="connsiteY25" fmla="*/ 1448741 h 1498900"/>
                    <a:gd name="connsiteX26" fmla="*/ 966711 w 1583830"/>
                    <a:gd name="connsiteY26" fmla="*/ 1432980 h 1498900"/>
                    <a:gd name="connsiteX27" fmla="*/ 980510 w 1583830"/>
                    <a:gd name="connsiteY27" fmla="*/ 1417220 h 1498900"/>
                    <a:gd name="connsiteX28" fmla="*/ 581894 w 1583830"/>
                    <a:gd name="connsiteY28" fmla="*/ 1411176 h 1498900"/>
                    <a:gd name="connsiteX29" fmla="*/ 595693 w 1583830"/>
                    <a:gd name="connsiteY29" fmla="*/ 1426937 h 1498900"/>
                    <a:gd name="connsiteX30" fmla="*/ 581894 w 1583830"/>
                    <a:gd name="connsiteY30" fmla="*/ 1442697 h 1498900"/>
                    <a:gd name="connsiteX31" fmla="*/ 568095 w 1583830"/>
                    <a:gd name="connsiteY31" fmla="*/ 1426937 h 1498900"/>
                    <a:gd name="connsiteX32" fmla="*/ 581894 w 1583830"/>
                    <a:gd name="connsiteY32" fmla="*/ 1411176 h 1498900"/>
                    <a:gd name="connsiteX33" fmla="*/ 775911 w 1583830"/>
                    <a:gd name="connsiteY33" fmla="*/ 1409162 h 1498900"/>
                    <a:gd name="connsiteX34" fmla="*/ 789709 w 1583830"/>
                    <a:gd name="connsiteY34" fmla="*/ 1424922 h 1498900"/>
                    <a:gd name="connsiteX35" fmla="*/ 775911 w 1583830"/>
                    <a:gd name="connsiteY35" fmla="*/ 1440683 h 1498900"/>
                    <a:gd name="connsiteX36" fmla="*/ 762112 w 1583830"/>
                    <a:gd name="connsiteY36" fmla="*/ 1424922 h 1498900"/>
                    <a:gd name="connsiteX37" fmla="*/ 775911 w 1583830"/>
                    <a:gd name="connsiteY37" fmla="*/ 1409162 h 1498900"/>
                    <a:gd name="connsiteX38" fmla="*/ 430209 w 1583830"/>
                    <a:gd name="connsiteY38" fmla="*/ 1409162 h 1498900"/>
                    <a:gd name="connsiteX39" fmla="*/ 444007 w 1583830"/>
                    <a:gd name="connsiteY39" fmla="*/ 1424922 h 1498900"/>
                    <a:gd name="connsiteX40" fmla="*/ 439966 w 1583830"/>
                    <a:gd name="connsiteY40" fmla="*/ 1436067 h 1498900"/>
                    <a:gd name="connsiteX41" fmla="*/ 430480 w 1583830"/>
                    <a:gd name="connsiteY41" fmla="*/ 1440555 h 1498900"/>
                    <a:gd name="connsiteX42" fmla="*/ 428113 w 1583830"/>
                    <a:gd name="connsiteY42" fmla="*/ 1439691 h 1498900"/>
                    <a:gd name="connsiteX43" fmla="*/ 420452 w 1583830"/>
                    <a:gd name="connsiteY43" fmla="*/ 1436067 h 1498900"/>
                    <a:gd name="connsiteX44" fmla="*/ 416410 w 1583830"/>
                    <a:gd name="connsiteY44" fmla="*/ 1424922 h 1498900"/>
                    <a:gd name="connsiteX45" fmla="*/ 430209 w 1583830"/>
                    <a:gd name="connsiteY45" fmla="*/ 1409162 h 1498900"/>
                    <a:gd name="connsiteX46" fmla="*/ 1216548 w 1583830"/>
                    <a:gd name="connsiteY46" fmla="*/ 1404168 h 1498900"/>
                    <a:gd name="connsiteX47" fmla="*/ 1230346 w 1583830"/>
                    <a:gd name="connsiteY47" fmla="*/ 1419928 h 1498900"/>
                    <a:gd name="connsiteX48" fmla="*/ 1228518 w 1583830"/>
                    <a:gd name="connsiteY48" fmla="*/ 1424970 h 1498900"/>
                    <a:gd name="connsiteX49" fmla="*/ 1209213 w 1583830"/>
                    <a:gd name="connsiteY49" fmla="*/ 1432219 h 1498900"/>
                    <a:gd name="connsiteX50" fmla="*/ 1206791 w 1583830"/>
                    <a:gd name="connsiteY50" fmla="*/ 1431073 h 1498900"/>
                    <a:gd name="connsiteX51" fmla="*/ 1202749 w 1583830"/>
                    <a:gd name="connsiteY51" fmla="*/ 1419928 h 1498900"/>
                    <a:gd name="connsiteX52" fmla="*/ 1216548 w 1583830"/>
                    <a:gd name="connsiteY52" fmla="*/ 1404168 h 1498900"/>
                    <a:gd name="connsiteX53" fmla="*/ 659501 w 1583830"/>
                    <a:gd name="connsiteY53" fmla="*/ 1399088 h 1498900"/>
                    <a:gd name="connsiteX54" fmla="*/ 673299 w 1583830"/>
                    <a:gd name="connsiteY54" fmla="*/ 1414849 h 1498900"/>
                    <a:gd name="connsiteX55" fmla="*/ 659501 w 1583830"/>
                    <a:gd name="connsiteY55" fmla="*/ 1430609 h 1498900"/>
                    <a:gd name="connsiteX56" fmla="*/ 645702 w 1583830"/>
                    <a:gd name="connsiteY56" fmla="*/ 1414849 h 1498900"/>
                    <a:gd name="connsiteX57" fmla="*/ 659501 w 1583830"/>
                    <a:gd name="connsiteY57" fmla="*/ 1399088 h 1498900"/>
                    <a:gd name="connsiteX58" fmla="*/ 902903 w 1583830"/>
                    <a:gd name="connsiteY58" fmla="*/ 1354768 h 1498900"/>
                    <a:gd name="connsiteX59" fmla="*/ 916701 w 1583830"/>
                    <a:gd name="connsiteY59" fmla="*/ 1370529 h 1498900"/>
                    <a:gd name="connsiteX60" fmla="*/ 902903 w 1583830"/>
                    <a:gd name="connsiteY60" fmla="*/ 1386289 h 1498900"/>
                    <a:gd name="connsiteX61" fmla="*/ 889105 w 1583830"/>
                    <a:gd name="connsiteY61" fmla="*/ 1370529 h 1498900"/>
                    <a:gd name="connsiteX62" fmla="*/ 902903 w 1583830"/>
                    <a:gd name="connsiteY62" fmla="*/ 1354768 h 1498900"/>
                    <a:gd name="connsiteX63" fmla="*/ 1292391 w 1583830"/>
                    <a:gd name="connsiteY63" fmla="*/ 1345745 h 1498900"/>
                    <a:gd name="connsiteX64" fmla="*/ 1306189 w 1583830"/>
                    <a:gd name="connsiteY64" fmla="*/ 1361506 h 1498900"/>
                    <a:gd name="connsiteX65" fmla="*/ 1292391 w 1583830"/>
                    <a:gd name="connsiteY65" fmla="*/ 1377266 h 1498900"/>
                    <a:gd name="connsiteX66" fmla="*/ 1278592 w 1583830"/>
                    <a:gd name="connsiteY66" fmla="*/ 1361506 h 1498900"/>
                    <a:gd name="connsiteX67" fmla="*/ 1292391 w 1583830"/>
                    <a:gd name="connsiteY67" fmla="*/ 1345745 h 1498900"/>
                    <a:gd name="connsiteX68" fmla="*/ 293214 w 1583830"/>
                    <a:gd name="connsiteY68" fmla="*/ 1341796 h 1498900"/>
                    <a:gd name="connsiteX69" fmla="*/ 307013 w 1583830"/>
                    <a:gd name="connsiteY69" fmla="*/ 1357556 h 1498900"/>
                    <a:gd name="connsiteX70" fmla="*/ 293214 w 1583830"/>
                    <a:gd name="connsiteY70" fmla="*/ 1373317 h 1498900"/>
                    <a:gd name="connsiteX71" fmla="*/ 279416 w 1583830"/>
                    <a:gd name="connsiteY71" fmla="*/ 1357556 h 1498900"/>
                    <a:gd name="connsiteX72" fmla="*/ 293214 w 1583830"/>
                    <a:gd name="connsiteY72" fmla="*/ 1341796 h 1498900"/>
                    <a:gd name="connsiteX73" fmla="*/ 1056740 w 1583830"/>
                    <a:gd name="connsiteY73" fmla="*/ 1335923 h 1498900"/>
                    <a:gd name="connsiteX74" fmla="*/ 1070538 w 1583830"/>
                    <a:gd name="connsiteY74" fmla="*/ 1351683 h 1498900"/>
                    <a:gd name="connsiteX75" fmla="*/ 1056740 w 1583830"/>
                    <a:gd name="connsiteY75" fmla="*/ 1367444 h 1498900"/>
                    <a:gd name="connsiteX76" fmla="*/ 1042942 w 1583830"/>
                    <a:gd name="connsiteY76" fmla="*/ 1351683 h 1498900"/>
                    <a:gd name="connsiteX77" fmla="*/ 1056740 w 1583830"/>
                    <a:gd name="connsiteY77" fmla="*/ 1335923 h 1498900"/>
                    <a:gd name="connsiteX78" fmla="*/ 684193 w 1583830"/>
                    <a:gd name="connsiteY78" fmla="*/ 1324549 h 1498900"/>
                    <a:gd name="connsiteX79" fmla="*/ 697992 w 1583830"/>
                    <a:gd name="connsiteY79" fmla="*/ 1340309 h 1498900"/>
                    <a:gd name="connsiteX80" fmla="*/ 684193 w 1583830"/>
                    <a:gd name="connsiteY80" fmla="*/ 1356070 h 1498900"/>
                    <a:gd name="connsiteX81" fmla="*/ 670395 w 1583830"/>
                    <a:gd name="connsiteY81" fmla="*/ 1340309 h 1498900"/>
                    <a:gd name="connsiteX82" fmla="*/ 684193 w 1583830"/>
                    <a:gd name="connsiteY82" fmla="*/ 1324549 h 1498900"/>
                    <a:gd name="connsiteX83" fmla="*/ 509579 w 1583830"/>
                    <a:gd name="connsiteY83" fmla="*/ 1318505 h 1498900"/>
                    <a:gd name="connsiteX84" fmla="*/ 523377 w 1583830"/>
                    <a:gd name="connsiteY84" fmla="*/ 1334265 h 1498900"/>
                    <a:gd name="connsiteX85" fmla="*/ 509579 w 1583830"/>
                    <a:gd name="connsiteY85" fmla="*/ 1350026 h 1498900"/>
                    <a:gd name="connsiteX86" fmla="*/ 495780 w 1583830"/>
                    <a:gd name="connsiteY86" fmla="*/ 1334265 h 1498900"/>
                    <a:gd name="connsiteX87" fmla="*/ 509579 w 1583830"/>
                    <a:gd name="connsiteY87" fmla="*/ 1318505 h 1498900"/>
                    <a:gd name="connsiteX88" fmla="*/ 980204 w 1583830"/>
                    <a:gd name="connsiteY88" fmla="*/ 1294330 h 1498900"/>
                    <a:gd name="connsiteX89" fmla="*/ 994002 w 1583830"/>
                    <a:gd name="connsiteY89" fmla="*/ 1310091 h 1498900"/>
                    <a:gd name="connsiteX90" fmla="*/ 980204 w 1583830"/>
                    <a:gd name="connsiteY90" fmla="*/ 1325851 h 1498900"/>
                    <a:gd name="connsiteX91" fmla="*/ 966406 w 1583830"/>
                    <a:gd name="connsiteY91" fmla="*/ 1310091 h 1498900"/>
                    <a:gd name="connsiteX92" fmla="*/ 980204 w 1583830"/>
                    <a:gd name="connsiteY92" fmla="*/ 1294330 h 1498900"/>
                    <a:gd name="connsiteX93" fmla="*/ 816477 w 1583830"/>
                    <a:gd name="connsiteY93" fmla="*/ 1290301 h 1498900"/>
                    <a:gd name="connsiteX94" fmla="*/ 830276 w 1583830"/>
                    <a:gd name="connsiteY94" fmla="*/ 1306061 h 1498900"/>
                    <a:gd name="connsiteX95" fmla="*/ 816477 w 1583830"/>
                    <a:gd name="connsiteY95" fmla="*/ 1321822 h 1498900"/>
                    <a:gd name="connsiteX96" fmla="*/ 802679 w 1583830"/>
                    <a:gd name="connsiteY96" fmla="*/ 1306061 h 1498900"/>
                    <a:gd name="connsiteX97" fmla="*/ 816477 w 1583830"/>
                    <a:gd name="connsiteY97" fmla="*/ 1290301 h 1498900"/>
                    <a:gd name="connsiteX98" fmla="*/ 1361178 w 1583830"/>
                    <a:gd name="connsiteY98" fmla="*/ 1289337 h 1498900"/>
                    <a:gd name="connsiteX99" fmla="*/ 1374977 w 1583830"/>
                    <a:gd name="connsiteY99" fmla="*/ 1305097 h 1498900"/>
                    <a:gd name="connsiteX100" fmla="*/ 1361178 w 1583830"/>
                    <a:gd name="connsiteY100" fmla="*/ 1320858 h 1498900"/>
                    <a:gd name="connsiteX101" fmla="*/ 1347379 w 1583830"/>
                    <a:gd name="connsiteY101" fmla="*/ 1305097 h 1498900"/>
                    <a:gd name="connsiteX102" fmla="*/ 1361178 w 1583830"/>
                    <a:gd name="connsiteY102" fmla="*/ 1289337 h 1498900"/>
                    <a:gd name="connsiteX103" fmla="*/ 1209493 w 1583830"/>
                    <a:gd name="connsiteY103" fmla="*/ 1287322 h 1498900"/>
                    <a:gd name="connsiteX104" fmla="*/ 1223291 w 1583830"/>
                    <a:gd name="connsiteY104" fmla="*/ 1303083 h 1498900"/>
                    <a:gd name="connsiteX105" fmla="*/ 1209493 w 1583830"/>
                    <a:gd name="connsiteY105" fmla="*/ 1318843 h 1498900"/>
                    <a:gd name="connsiteX106" fmla="*/ 1195694 w 1583830"/>
                    <a:gd name="connsiteY106" fmla="*/ 1303083 h 1498900"/>
                    <a:gd name="connsiteX107" fmla="*/ 1209493 w 1583830"/>
                    <a:gd name="connsiteY107" fmla="*/ 1287322 h 1498900"/>
                    <a:gd name="connsiteX108" fmla="*/ 606587 w 1583830"/>
                    <a:gd name="connsiteY108" fmla="*/ 1262096 h 1498900"/>
                    <a:gd name="connsiteX109" fmla="*/ 620386 w 1583830"/>
                    <a:gd name="connsiteY109" fmla="*/ 1277857 h 1498900"/>
                    <a:gd name="connsiteX110" fmla="*/ 606587 w 1583830"/>
                    <a:gd name="connsiteY110" fmla="*/ 1293617 h 1498900"/>
                    <a:gd name="connsiteX111" fmla="*/ 592789 w 1583830"/>
                    <a:gd name="connsiteY111" fmla="*/ 1277857 h 1498900"/>
                    <a:gd name="connsiteX112" fmla="*/ 606587 w 1583830"/>
                    <a:gd name="connsiteY112" fmla="*/ 1262096 h 1498900"/>
                    <a:gd name="connsiteX113" fmla="*/ 280831 w 1583830"/>
                    <a:gd name="connsiteY113" fmla="*/ 1240009 h 1498900"/>
                    <a:gd name="connsiteX114" fmla="*/ 294629 w 1583830"/>
                    <a:gd name="connsiteY114" fmla="*/ 1255770 h 1498900"/>
                    <a:gd name="connsiteX115" fmla="*/ 280831 w 1583830"/>
                    <a:gd name="connsiteY115" fmla="*/ 1271530 h 1498900"/>
                    <a:gd name="connsiteX116" fmla="*/ 267033 w 1583830"/>
                    <a:gd name="connsiteY116" fmla="*/ 1255770 h 1498900"/>
                    <a:gd name="connsiteX117" fmla="*/ 280831 w 1583830"/>
                    <a:gd name="connsiteY117" fmla="*/ 1240009 h 1498900"/>
                    <a:gd name="connsiteX118" fmla="*/ 738871 w 1583830"/>
                    <a:gd name="connsiteY118" fmla="*/ 1227849 h 1498900"/>
                    <a:gd name="connsiteX119" fmla="*/ 752669 w 1583830"/>
                    <a:gd name="connsiteY119" fmla="*/ 1243609 h 1498900"/>
                    <a:gd name="connsiteX120" fmla="*/ 738871 w 1583830"/>
                    <a:gd name="connsiteY120" fmla="*/ 1259370 h 1498900"/>
                    <a:gd name="connsiteX121" fmla="*/ 725073 w 1583830"/>
                    <a:gd name="connsiteY121" fmla="*/ 1243609 h 1498900"/>
                    <a:gd name="connsiteX122" fmla="*/ 738871 w 1583830"/>
                    <a:gd name="connsiteY122" fmla="*/ 1227849 h 1498900"/>
                    <a:gd name="connsiteX123" fmla="*/ 1283572 w 1583830"/>
                    <a:gd name="connsiteY123" fmla="*/ 1226884 h 1498900"/>
                    <a:gd name="connsiteX124" fmla="*/ 1297370 w 1583830"/>
                    <a:gd name="connsiteY124" fmla="*/ 1242645 h 1498900"/>
                    <a:gd name="connsiteX125" fmla="*/ 1283572 w 1583830"/>
                    <a:gd name="connsiteY125" fmla="*/ 1258405 h 1498900"/>
                    <a:gd name="connsiteX126" fmla="*/ 1269773 w 1583830"/>
                    <a:gd name="connsiteY126" fmla="*/ 1242645 h 1498900"/>
                    <a:gd name="connsiteX127" fmla="*/ 1283572 w 1583830"/>
                    <a:gd name="connsiteY127" fmla="*/ 1226884 h 1498900"/>
                    <a:gd name="connsiteX128" fmla="*/ 1477588 w 1583830"/>
                    <a:gd name="connsiteY128" fmla="*/ 1224870 h 1498900"/>
                    <a:gd name="connsiteX129" fmla="*/ 1484826 w 1583830"/>
                    <a:gd name="connsiteY129" fmla="*/ 1228295 h 1498900"/>
                    <a:gd name="connsiteX130" fmla="*/ 1468905 w 1583830"/>
                    <a:gd name="connsiteY130" fmla="*/ 1252283 h 1498900"/>
                    <a:gd name="connsiteX131" fmla="*/ 1467831 w 1583830"/>
                    <a:gd name="connsiteY131" fmla="*/ 1251775 h 1498900"/>
                    <a:gd name="connsiteX132" fmla="*/ 1463789 w 1583830"/>
                    <a:gd name="connsiteY132" fmla="*/ 1240631 h 1498900"/>
                    <a:gd name="connsiteX133" fmla="*/ 1477588 w 1583830"/>
                    <a:gd name="connsiteY133" fmla="*/ 1224870 h 1498900"/>
                    <a:gd name="connsiteX134" fmla="*/ 1131886 w 1583830"/>
                    <a:gd name="connsiteY134" fmla="*/ 1224870 h 1498900"/>
                    <a:gd name="connsiteX135" fmla="*/ 1145685 w 1583830"/>
                    <a:gd name="connsiteY135" fmla="*/ 1240631 h 1498900"/>
                    <a:gd name="connsiteX136" fmla="*/ 1131886 w 1583830"/>
                    <a:gd name="connsiteY136" fmla="*/ 1256391 h 1498900"/>
                    <a:gd name="connsiteX137" fmla="*/ 1118087 w 1583830"/>
                    <a:gd name="connsiteY137" fmla="*/ 1240631 h 1498900"/>
                    <a:gd name="connsiteX138" fmla="*/ 1131886 w 1583830"/>
                    <a:gd name="connsiteY138" fmla="*/ 1224870 h 1498900"/>
                    <a:gd name="connsiteX139" fmla="*/ 166185 w 1583830"/>
                    <a:gd name="connsiteY139" fmla="*/ 1223892 h 1498900"/>
                    <a:gd name="connsiteX140" fmla="*/ 179984 w 1583830"/>
                    <a:gd name="connsiteY140" fmla="*/ 1239653 h 1498900"/>
                    <a:gd name="connsiteX141" fmla="*/ 166185 w 1583830"/>
                    <a:gd name="connsiteY141" fmla="*/ 1255413 h 1498900"/>
                    <a:gd name="connsiteX142" fmla="*/ 152386 w 1583830"/>
                    <a:gd name="connsiteY142" fmla="*/ 1239653 h 1498900"/>
                    <a:gd name="connsiteX143" fmla="*/ 166185 w 1583830"/>
                    <a:gd name="connsiteY143" fmla="*/ 1223892 h 1498900"/>
                    <a:gd name="connsiteX144" fmla="*/ 1361178 w 1583830"/>
                    <a:gd name="connsiteY144" fmla="*/ 1214796 h 1498900"/>
                    <a:gd name="connsiteX145" fmla="*/ 1374977 w 1583830"/>
                    <a:gd name="connsiteY145" fmla="*/ 1230557 h 1498900"/>
                    <a:gd name="connsiteX146" fmla="*/ 1361178 w 1583830"/>
                    <a:gd name="connsiteY146" fmla="*/ 1246317 h 1498900"/>
                    <a:gd name="connsiteX147" fmla="*/ 1347379 w 1583830"/>
                    <a:gd name="connsiteY147" fmla="*/ 1230557 h 1498900"/>
                    <a:gd name="connsiteX148" fmla="*/ 1361178 w 1583830"/>
                    <a:gd name="connsiteY148" fmla="*/ 1214796 h 1498900"/>
                    <a:gd name="connsiteX149" fmla="*/ 414879 w 1583830"/>
                    <a:gd name="connsiteY149" fmla="*/ 1205761 h 1498900"/>
                    <a:gd name="connsiteX150" fmla="*/ 428677 w 1583830"/>
                    <a:gd name="connsiteY150" fmla="*/ 1221522 h 1498900"/>
                    <a:gd name="connsiteX151" fmla="*/ 414879 w 1583830"/>
                    <a:gd name="connsiteY151" fmla="*/ 1237282 h 1498900"/>
                    <a:gd name="connsiteX152" fmla="*/ 401080 w 1583830"/>
                    <a:gd name="connsiteY152" fmla="*/ 1221522 h 1498900"/>
                    <a:gd name="connsiteX153" fmla="*/ 414879 w 1583830"/>
                    <a:gd name="connsiteY153" fmla="*/ 1205761 h 1498900"/>
                    <a:gd name="connsiteX154" fmla="*/ 879974 w 1583830"/>
                    <a:gd name="connsiteY154" fmla="*/ 1201660 h 1498900"/>
                    <a:gd name="connsiteX155" fmla="*/ 893772 w 1583830"/>
                    <a:gd name="connsiteY155" fmla="*/ 1217420 h 1498900"/>
                    <a:gd name="connsiteX156" fmla="*/ 879974 w 1583830"/>
                    <a:gd name="connsiteY156" fmla="*/ 1233181 h 1498900"/>
                    <a:gd name="connsiteX157" fmla="*/ 866175 w 1583830"/>
                    <a:gd name="connsiteY157" fmla="*/ 1217420 h 1498900"/>
                    <a:gd name="connsiteX158" fmla="*/ 879974 w 1583830"/>
                    <a:gd name="connsiteY158" fmla="*/ 1201660 h 1498900"/>
                    <a:gd name="connsiteX159" fmla="*/ 521926 w 1583830"/>
                    <a:gd name="connsiteY159" fmla="*/ 1199644 h 1498900"/>
                    <a:gd name="connsiteX160" fmla="*/ 535724 w 1583830"/>
                    <a:gd name="connsiteY160" fmla="*/ 1215405 h 1498900"/>
                    <a:gd name="connsiteX161" fmla="*/ 521926 w 1583830"/>
                    <a:gd name="connsiteY161" fmla="*/ 1231165 h 1498900"/>
                    <a:gd name="connsiteX162" fmla="*/ 508127 w 1583830"/>
                    <a:gd name="connsiteY162" fmla="*/ 1215405 h 1498900"/>
                    <a:gd name="connsiteX163" fmla="*/ 521926 w 1583830"/>
                    <a:gd name="connsiteY163" fmla="*/ 1199644 h 1498900"/>
                    <a:gd name="connsiteX164" fmla="*/ 83821 w 1583830"/>
                    <a:gd name="connsiteY164" fmla="*/ 1175651 h 1498900"/>
                    <a:gd name="connsiteX165" fmla="*/ 93350 w 1583830"/>
                    <a:gd name="connsiteY165" fmla="*/ 1180159 h 1498900"/>
                    <a:gd name="connsiteX166" fmla="*/ 97391 w 1583830"/>
                    <a:gd name="connsiteY166" fmla="*/ 1191303 h 1498900"/>
                    <a:gd name="connsiteX167" fmla="*/ 96499 w 1583830"/>
                    <a:gd name="connsiteY167" fmla="*/ 1193763 h 1498900"/>
                    <a:gd name="connsiteX168" fmla="*/ 989022 w 1583830"/>
                    <a:gd name="connsiteY168" fmla="*/ 1173455 h 1498900"/>
                    <a:gd name="connsiteX169" fmla="*/ 1002821 w 1583830"/>
                    <a:gd name="connsiteY169" fmla="*/ 1189215 h 1498900"/>
                    <a:gd name="connsiteX170" fmla="*/ 989022 w 1583830"/>
                    <a:gd name="connsiteY170" fmla="*/ 1204976 h 1498900"/>
                    <a:gd name="connsiteX171" fmla="*/ 975224 w 1583830"/>
                    <a:gd name="connsiteY171" fmla="*/ 1189215 h 1498900"/>
                    <a:gd name="connsiteX172" fmla="*/ 989022 w 1583830"/>
                    <a:gd name="connsiteY172" fmla="*/ 1173455 h 1498900"/>
                    <a:gd name="connsiteX173" fmla="*/ 657737 w 1583830"/>
                    <a:gd name="connsiteY173" fmla="*/ 1159352 h 1498900"/>
                    <a:gd name="connsiteX174" fmla="*/ 671535 w 1583830"/>
                    <a:gd name="connsiteY174" fmla="*/ 1175113 h 1498900"/>
                    <a:gd name="connsiteX175" fmla="*/ 657737 w 1583830"/>
                    <a:gd name="connsiteY175" fmla="*/ 1190873 h 1498900"/>
                    <a:gd name="connsiteX176" fmla="*/ 643939 w 1583830"/>
                    <a:gd name="connsiteY176" fmla="*/ 1175113 h 1498900"/>
                    <a:gd name="connsiteX177" fmla="*/ 657737 w 1583830"/>
                    <a:gd name="connsiteY177" fmla="*/ 1159352 h 1498900"/>
                    <a:gd name="connsiteX178" fmla="*/ 245861 w 1583830"/>
                    <a:gd name="connsiteY178" fmla="*/ 1157412 h 1498900"/>
                    <a:gd name="connsiteX179" fmla="*/ 259659 w 1583830"/>
                    <a:gd name="connsiteY179" fmla="*/ 1173172 h 1498900"/>
                    <a:gd name="connsiteX180" fmla="*/ 245861 w 1583830"/>
                    <a:gd name="connsiteY180" fmla="*/ 1188933 h 1498900"/>
                    <a:gd name="connsiteX181" fmla="*/ 232063 w 1583830"/>
                    <a:gd name="connsiteY181" fmla="*/ 1173172 h 1498900"/>
                    <a:gd name="connsiteX182" fmla="*/ 245861 w 1583830"/>
                    <a:gd name="connsiteY182" fmla="*/ 1157412 h 1498900"/>
                    <a:gd name="connsiteX183" fmla="*/ 337578 w 1583830"/>
                    <a:gd name="connsiteY183" fmla="*/ 1151368 h 1498900"/>
                    <a:gd name="connsiteX184" fmla="*/ 351376 w 1583830"/>
                    <a:gd name="connsiteY184" fmla="*/ 1167129 h 1498900"/>
                    <a:gd name="connsiteX185" fmla="*/ 337578 w 1583830"/>
                    <a:gd name="connsiteY185" fmla="*/ 1182889 h 1498900"/>
                    <a:gd name="connsiteX186" fmla="*/ 323780 w 1583830"/>
                    <a:gd name="connsiteY186" fmla="*/ 1167129 h 1498900"/>
                    <a:gd name="connsiteX187" fmla="*/ 337578 w 1583830"/>
                    <a:gd name="connsiteY187" fmla="*/ 1151368 h 1498900"/>
                    <a:gd name="connsiteX188" fmla="*/ 1385871 w 1583830"/>
                    <a:gd name="connsiteY188" fmla="*/ 1140257 h 1498900"/>
                    <a:gd name="connsiteX189" fmla="*/ 1399670 w 1583830"/>
                    <a:gd name="connsiteY189" fmla="*/ 1156017 h 1498900"/>
                    <a:gd name="connsiteX190" fmla="*/ 1385871 w 1583830"/>
                    <a:gd name="connsiteY190" fmla="*/ 1171778 h 1498900"/>
                    <a:gd name="connsiteX191" fmla="*/ 1372073 w 1583830"/>
                    <a:gd name="connsiteY191" fmla="*/ 1156017 h 1498900"/>
                    <a:gd name="connsiteX192" fmla="*/ 1385871 w 1583830"/>
                    <a:gd name="connsiteY192" fmla="*/ 1140257 h 1498900"/>
                    <a:gd name="connsiteX193" fmla="*/ 1211256 w 1583830"/>
                    <a:gd name="connsiteY193" fmla="*/ 1134213 h 1498900"/>
                    <a:gd name="connsiteX194" fmla="*/ 1225055 w 1583830"/>
                    <a:gd name="connsiteY194" fmla="*/ 1149974 h 1498900"/>
                    <a:gd name="connsiteX195" fmla="*/ 1211256 w 1583830"/>
                    <a:gd name="connsiteY195" fmla="*/ 1165734 h 1498900"/>
                    <a:gd name="connsiteX196" fmla="*/ 1197457 w 1583830"/>
                    <a:gd name="connsiteY196" fmla="*/ 1149974 h 1498900"/>
                    <a:gd name="connsiteX197" fmla="*/ 1211256 w 1583830"/>
                    <a:gd name="connsiteY197" fmla="*/ 1134213 h 1498900"/>
                    <a:gd name="connsiteX198" fmla="*/ 791785 w 1583830"/>
                    <a:gd name="connsiteY198" fmla="*/ 1123090 h 1498900"/>
                    <a:gd name="connsiteX199" fmla="*/ 805583 w 1583830"/>
                    <a:gd name="connsiteY199" fmla="*/ 1138850 h 1498900"/>
                    <a:gd name="connsiteX200" fmla="*/ 791785 w 1583830"/>
                    <a:gd name="connsiteY200" fmla="*/ 1154611 h 1498900"/>
                    <a:gd name="connsiteX201" fmla="*/ 777987 w 1583830"/>
                    <a:gd name="connsiteY201" fmla="*/ 1138850 h 1498900"/>
                    <a:gd name="connsiteX202" fmla="*/ 791785 w 1583830"/>
                    <a:gd name="connsiteY202" fmla="*/ 1123090 h 1498900"/>
                    <a:gd name="connsiteX203" fmla="*/ 1518155 w 1583830"/>
                    <a:gd name="connsiteY203" fmla="*/ 1106009 h 1498900"/>
                    <a:gd name="connsiteX204" fmla="*/ 1531954 w 1583830"/>
                    <a:gd name="connsiteY204" fmla="*/ 1121769 h 1498900"/>
                    <a:gd name="connsiteX205" fmla="*/ 1518155 w 1583830"/>
                    <a:gd name="connsiteY205" fmla="*/ 1137530 h 1498900"/>
                    <a:gd name="connsiteX206" fmla="*/ 1504357 w 1583830"/>
                    <a:gd name="connsiteY206" fmla="*/ 1121769 h 1498900"/>
                    <a:gd name="connsiteX207" fmla="*/ 1518155 w 1583830"/>
                    <a:gd name="connsiteY207" fmla="*/ 1106009 h 1498900"/>
                    <a:gd name="connsiteX208" fmla="*/ 432822 w 1583830"/>
                    <a:gd name="connsiteY208" fmla="*/ 1098989 h 1498900"/>
                    <a:gd name="connsiteX209" fmla="*/ 446621 w 1583830"/>
                    <a:gd name="connsiteY209" fmla="*/ 1114749 h 1498900"/>
                    <a:gd name="connsiteX210" fmla="*/ 432822 w 1583830"/>
                    <a:gd name="connsiteY210" fmla="*/ 1130510 h 1498900"/>
                    <a:gd name="connsiteX211" fmla="*/ 419024 w 1583830"/>
                    <a:gd name="connsiteY211" fmla="*/ 1114749 h 1498900"/>
                    <a:gd name="connsiteX212" fmla="*/ 432822 w 1583830"/>
                    <a:gd name="connsiteY212" fmla="*/ 1098989 h 1498900"/>
                    <a:gd name="connsiteX213" fmla="*/ 168255 w 1583830"/>
                    <a:gd name="connsiteY213" fmla="*/ 1094959 h 1498900"/>
                    <a:gd name="connsiteX214" fmla="*/ 182053 w 1583830"/>
                    <a:gd name="connsiteY214" fmla="*/ 1110720 h 1498900"/>
                    <a:gd name="connsiteX215" fmla="*/ 168255 w 1583830"/>
                    <a:gd name="connsiteY215" fmla="*/ 1126480 h 1498900"/>
                    <a:gd name="connsiteX216" fmla="*/ 154456 w 1583830"/>
                    <a:gd name="connsiteY216" fmla="*/ 1110720 h 1498900"/>
                    <a:gd name="connsiteX217" fmla="*/ 168255 w 1583830"/>
                    <a:gd name="connsiteY217" fmla="*/ 1094959 h 1498900"/>
                    <a:gd name="connsiteX218" fmla="*/ 1308264 w 1583830"/>
                    <a:gd name="connsiteY218" fmla="*/ 1077805 h 1498900"/>
                    <a:gd name="connsiteX219" fmla="*/ 1322063 w 1583830"/>
                    <a:gd name="connsiteY219" fmla="*/ 1093565 h 1498900"/>
                    <a:gd name="connsiteX220" fmla="*/ 1308264 w 1583830"/>
                    <a:gd name="connsiteY220" fmla="*/ 1109326 h 1498900"/>
                    <a:gd name="connsiteX221" fmla="*/ 1294466 w 1583830"/>
                    <a:gd name="connsiteY221" fmla="*/ 1093565 h 1498900"/>
                    <a:gd name="connsiteX222" fmla="*/ 1308264 w 1583830"/>
                    <a:gd name="connsiteY222" fmla="*/ 1077805 h 1498900"/>
                    <a:gd name="connsiteX223" fmla="*/ 965417 w 1583830"/>
                    <a:gd name="connsiteY223" fmla="*/ 1071668 h 1498900"/>
                    <a:gd name="connsiteX224" fmla="*/ 979215 w 1583830"/>
                    <a:gd name="connsiteY224" fmla="*/ 1087429 h 1498900"/>
                    <a:gd name="connsiteX225" fmla="*/ 965417 w 1583830"/>
                    <a:gd name="connsiteY225" fmla="*/ 1103189 h 1498900"/>
                    <a:gd name="connsiteX226" fmla="*/ 951619 w 1583830"/>
                    <a:gd name="connsiteY226" fmla="*/ 1087429 h 1498900"/>
                    <a:gd name="connsiteX227" fmla="*/ 965417 w 1583830"/>
                    <a:gd name="connsiteY227" fmla="*/ 1071668 h 1498900"/>
                    <a:gd name="connsiteX228" fmla="*/ 850771 w 1583830"/>
                    <a:gd name="connsiteY228" fmla="*/ 1055552 h 1498900"/>
                    <a:gd name="connsiteX229" fmla="*/ 864570 w 1583830"/>
                    <a:gd name="connsiteY229" fmla="*/ 1071313 h 1498900"/>
                    <a:gd name="connsiteX230" fmla="*/ 850771 w 1583830"/>
                    <a:gd name="connsiteY230" fmla="*/ 1087073 h 1498900"/>
                    <a:gd name="connsiteX231" fmla="*/ 836972 w 1583830"/>
                    <a:gd name="connsiteY231" fmla="*/ 1071313 h 1498900"/>
                    <a:gd name="connsiteX232" fmla="*/ 850771 w 1583830"/>
                    <a:gd name="connsiteY232" fmla="*/ 1055552 h 1498900"/>
                    <a:gd name="connsiteX233" fmla="*/ 1440548 w 1583830"/>
                    <a:gd name="connsiteY233" fmla="*/ 1043556 h 1498900"/>
                    <a:gd name="connsiteX234" fmla="*/ 1454347 w 1583830"/>
                    <a:gd name="connsiteY234" fmla="*/ 1059317 h 1498900"/>
                    <a:gd name="connsiteX235" fmla="*/ 1440548 w 1583830"/>
                    <a:gd name="connsiteY235" fmla="*/ 1075077 h 1498900"/>
                    <a:gd name="connsiteX236" fmla="*/ 1426750 w 1583830"/>
                    <a:gd name="connsiteY236" fmla="*/ 1059317 h 1498900"/>
                    <a:gd name="connsiteX237" fmla="*/ 1440548 w 1583830"/>
                    <a:gd name="connsiteY237" fmla="*/ 1043556 h 1498900"/>
                    <a:gd name="connsiteX238" fmla="*/ 1099465 w 1583830"/>
                    <a:gd name="connsiteY238" fmla="*/ 1037420 h 1498900"/>
                    <a:gd name="connsiteX239" fmla="*/ 1113264 w 1583830"/>
                    <a:gd name="connsiteY239" fmla="*/ 1053181 h 1498900"/>
                    <a:gd name="connsiteX240" fmla="*/ 1099465 w 1583830"/>
                    <a:gd name="connsiteY240" fmla="*/ 1068941 h 1498900"/>
                    <a:gd name="connsiteX241" fmla="*/ 1085666 w 1583830"/>
                    <a:gd name="connsiteY241" fmla="*/ 1053181 h 1498900"/>
                    <a:gd name="connsiteX242" fmla="*/ 1099465 w 1583830"/>
                    <a:gd name="connsiteY242" fmla="*/ 1037420 h 1498900"/>
                    <a:gd name="connsiteX243" fmla="*/ 265263 w 1583830"/>
                    <a:gd name="connsiteY243" fmla="*/ 1034521 h 1498900"/>
                    <a:gd name="connsiteX244" fmla="*/ 279062 w 1583830"/>
                    <a:gd name="connsiteY244" fmla="*/ 1050282 h 1498900"/>
                    <a:gd name="connsiteX245" fmla="*/ 265263 w 1583830"/>
                    <a:gd name="connsiteY245" fmla="*/ 1066042 h 1498900"/>
                    <a:gd name="connsiteX246" fmla="*/ 251464 w 1583830"/>
                    <a:gd name="connsiteY246" fmla="*/ 1050282 h 1498900"/>
                    <a:gd name="connsiteX247" fmla="*/ 265263 w 1583830"/>
                    <a:gd name="connsiteY247" fmla="*/ 1034521 h 1498900"/>
                    <a:gd name="connsiteX248" fmla="*/ 683211 w 1583830"/>
                    <a:gd name="connsiteY248" fmla="*/ 1027348 h 1498900"/>
                    <a:gd name="connsiteX249" fmla="*/ 697009 w 1583830"/>
                    <a:gd name="connsiteY249" fmla="*/ 1043108 h 1498900"/>
                    <a:gd name="connsiteX250" fmla="*/ 683211 w 1583830"/>
                    <a:gd name="connsiteY250" fmla="*/ 1058869 h 1498900"/>
                    <a:gd name="connsiteX251" fmla="*/ 669413 w 1583830"/>
                    <a:gd name="connsiteY251" fmla="*/ 1043108 h 1498900"/>
                    <a:gd name="connsiteX252" fmla="*/ 683211 w 1583830"/>
                    <a:gd name="connsiteY252" fmla="*/ 1027348 h 1498900"/>
                    <a:gd name="connsiteX253" fmla="*/ 353452 w 1583830"/>
                    <a:gd name="connsiteY253" fmla="*/ 1026463 h 1498900"/>
                    <a:gd name="connsiteX254" fmla="*/ 367250 w 1583830"/>
                    <a:gd name="connsiteY254" fmla="*/ 1042223 h 1498900"/>
                    <a:gd name="connsiteX255" fmla="*/ 353452 w 1583830"/>
                    <a:gd name="connsiteY255" fmla="*/ 1057984 h 1498900"/>
                    <a:gd name="connsiteX256" fmla="*/ 339654 w 1583830"/>
                    <a:gd name="connsiteY256" fmla="*/ 1042223 h 1498900"/>
                    <a:gd name="connsiteX257" fmla="*/ 353452 w 1583830"/>
                    <a:gd name="connsiteY257" fmla="*/ 1026463 h 1498900"/>
                    <a:gd name="connsiteX258" fmla="*/ 88885 w 1583830"/>
                    <a:gd name="connsiteY258" fmla="*/ 1022434 h 1498900"/>
                    <a:gd name="connsiteX259" fmla="*/ 102683 w 1583830"/>
                    <a:gd name="connsiteY259" fmla="*/ 1038194 h 1498900"/>
                    <a:gd name="connsiteX260" fmla="*/ 88885 w 1583830"/>
                    <a:gd name="connsiteY260" fmla="*/ 1053955 h 1498900"/>
                    <a:gd name="connsiteX261" fmla="*/ 75086 w 1583830"/>
                    <a:gd name="connsiteY261" fmla="*/ 1038194 h 1498900"/>
                    <a:gd name="connsiteX262" fmla="*/ 88885 w 1583830"/>
                    <a:gd name="connsiteY262" fmla="*/ 1022434 h 1498900"/>
                    <a:gd name="connsiteX263" fmla="*/ 1581652 w 1583830"/>
                    <a:gd name="connsiteY263" fmla="*/ 1017367 h 1498900"/>
                    <a:gd name="connsiteX264" fmla="*/ 1583830 w 1583830"/>
                    <a:gd name="connsiteY264" fmla="*/ 1018398 h 1498900"/>
                    <a:gd name="connsiteX265" fmla="*/ 1583378 w 1583830"/>
                    <a:gd name="connsiteY265" fmla="*/ 1021107 h 1498900"/>
                    <a:gd name="connsiteX266" fmla="*/ 1574654 w 1583830"/>
                    <a:gd name="connsiteY266" fmla="*/ 1045578 h 1498900"/>
                    <a:gd name="connsiteX267" fmla="*/ 1571895 w 1583830"/>
                    <a:gd name="connsiteY267" fmla="*/ 1044272 h 1498900"/>
                    <a:gd name="connsiteX268" fmla="*/ 1567853 w 1583830"/>
                    <a:gd name="connsiteY268" fmla="*/ 1033128 h 1498900"/>
                    <a:gd name="connsiteX269" fmla="*/ 1581652 w 1583830"/>
                    <a:gd name="connsiteY269" fmla="*/ 1017367 h 1498900"/>
                    <a:gd name="connsiteX270" fmla="*/ 1223603 w 1583830"/>
                    <a:gd name="connsiteY270" fmla="*/ 1015353 h 1498900"/>
                    <a:gd name="connsiteX271" fmla="*/ 1237401 w 1583830"/>
                    <a:gd name="connsiteY271" fmla="*/ 1031113 h 1498900"/>
                    <a:gd name="connsiteX272" fmla="*/ 1223603 w 1583830"/>
                    <a:gd name="connsiteY272" fmla="*/ 1046874 h 1498900"/>
                    <a:gd name="connsiteX273" fmla="*/ 1209804 w 1583830"/>
                    <a:gd name="connsiteY273" fmla="*/ 1031113 h 1498900"/>
                    <a:gd name="connsiteX274" fmla="*/ 1223603 w 1583830"/>
                    <a:gd name="connsiteY274" fmla="*/ 1015353 h 1498900"/>
                    <a:gd name="connsiteX275" fmla="*/ 520706 w 1583830"/>
                    <a:gd name="connsiteY275" fmla="*/ 1008331 h 1498900"/>
                    <a:gd name="connsiteX276" fmla="*/ 534504 w 1583830"/>
                    <a:gd name="connsiteY276" fmla="*/ 1024092 h 1498900"/>
                    <a:gd name="connsiteX277" fmla="*/ 520706 w 1583830"/>
                    <a:gd name="connsiteY277" fmla="*/ 1039852 h 1498900"/>
                    <a:gd name="connsiteX278" fmla="*/ 506908 w 1583830"/>
                    <a:gd name="connsiteY278" fmla="*/ 1024092 h 1498900"/>
                    <a:gd name="connsiteX279" fmla="*/ 520706 w 1583830"/>
                    <a:gd name="connsiteY279" fmla="*/ 1008331 h 1498900"/>
                    <a:gd name="connsiteX280" fmla="*/ 768179 w 1583830"/>
                    <a:gd name="connsiteY280" fmla="*/ 1007202 h 1498900"/>
                    <a:gd name="connsiteX281" fmla="*/ 781978 w 1583830"/>
                    <a:gd name="connsiteY281" fmla="*/ 1022962 h 1498900"/>
                    <a:gd name="connsiteX282" fmla="*/ 768179 w 1583830"/>
                    <a:gd name="connsiteY282" fmla="*/ 1038723 h 1498900"/>
                    <a:gd name="connsiteX283" fmla="*/ 754380 w 1583830"/>
                    <a:gd name="connsiteY283" fmla="*/ 1022962 h 1498900"/>
                    <a:gd name="connsiteX284" fmla="*/ 768179 w 1583830"/>
                    <a:gd name="connsiteY284" fmla="*/ 1007202 h 1498900"/>
                    <a:gd name="connsiteX285" fmla="*/ 930447 w 1583830"/>
                    <a:gd name="connsiteY285" fmla="*/ 989071 h 1498900"/>
                    <a:gd name="connsiteX286" fmla="*/ 944245 w 1583830"/>
                    <a:gd name="connsiteY286" fmla="*/ 1004831 h 1498900"/>
                    <a:gd name="connsiteX287" fmla="*/ 930447 w 1583830"/>
                    <a:gd name="connsiteY287" fmla="*/ 1020592 h 1498900"/>
                    <a:gd name="connsiteX288" fmla="*/ 916649 w 1583830"/>
                    <a:gd name="connsiteY288" fmla="*/ 1004831 h 1498900"/>
                    <a:gd name="connsiteX289" fmla="*/ 930447 w 1583830"/>
                    <a:gd name="connsiteY289" fmla="*/ 989071 h 1498900"/>
                    <a:gd name="connsiteX290" fmla="*/ 431058 w 1583830"/>
                    <a:gd name="connsiteY290" fmla="*/ 984157 h 1498900"/>
                    <a:gd name="connsiteX291" fmla="*/ 444857 w 1583830"/>
                    <a:gd name="connsiteY291" fmla="*/ 999917 h 1498900"/>
                    <a:gd name="connsiteX292" fmla="*/ 431058 w 1583830"/>
                    <a:gd name="connsiteY292" fmla="*/ 1015678 h 1498900"/>
                    <a:gd name="connsiteX293" fmla="*/ 417260 w 1583830"/>
                    <a:gd name="connsiteY293" fmla="*/ 999917 h 1498900"/>
                    <a:gd name="connsiteX294" fmla="*/ 431058 w 1583830"/>
                    <a:gd name="connsiteY294" fmla="*/ 984157 h 1498900"/>
                    <a:gd name="connsiteX295" fmla="*/ 1022164 w 1583830"/>
                    <a:gd name="connsiteY295" fmla="*/ 983027 h 1498900"/>
                    <a:gd name="connsiteX296" fmla="*/ 1035962 w 1583830"/>
                    <a:gd name="connsiteY296" fmla="*/ 998788 h 1498900"/>
                    <a:gd name="connsiteX297" fmla="*/ 1022164 w 1583830"/>
                    <a:gd name="connsiteY297" fmla="*/ 1014548 h 1498900"/>
                    <a:gd name="connsiteX298" fmla="*/ 1008366 w 1583830"/>
                    <a:gd name="connsiteY298" fmla="*/ 998788 h 1498900"/>
                    <a:gd name="connsiteX299" fmla="*/ 1022164 w 1583830"/>
                    <a:gd name="connsiteY299" fmla="*/ 983027 h 1498900"/>
                    <a:gd name="connsiteX300" fmla="*/ 1359415 w 1583830"/>
                    <a:gd name="connsiteY300" fmla="*/ 975061 h 1498900"/>
                    <a:gd name="connsiteX301" fmla="*/ 1373213 w 1583830"/>
                    <a:gd name="connsiteY301" fmla="*/ 990821 h 1498900"/>
                    <a:gd name="connsiteX302" fmla="*/ 1359415 w 1583830"/>
                    <a:gd name="connsiteY302" fmla="*/ 1006582 h 1498900"/>
                    <a:gd name="connsiteX303" fmla="*/ 1345616 w 1583830"/>
                    <a:gd name="connsiteY303" fmla="*/ 990821 h 1498900"/>
                    <a:gd name="connsiteX304" fmla="*/ 1359415 w 1583830"/>
                    <a:gd name="connsiteY304" fmla="*/ 975061 h 1498900"/>
                    <a:gd name="connsiteX305" fmla="*/ 11278 w 1583830"/>
                    <a:gd name="connsiteY305" fmla="*/ 959982 h 1498900"/>
                    <a:gd name="connsiteX306" fmla="*/ 25076 w 1583830"/>
                    <a:gd name="connsiteY306" fmla="*/ 975743 h 1498900"/>
                    <a:gd name="connsiteX307" fmla="*/ 11278 w 1583830"/>
                    <a:gd name="connsiteY307" fmla="*/ 991503 h 1498900"/>
                    <a:gd name="connsiteX308" fmla="*/ 11154 w 1583830"/>
                    <a:gd name="connsiteY308" fmla="*/ 991444 h 1498900"/>
                    <a:gd name="connsiteX309" fmla="*/ 6002 w 1583830"/>
                    <a:gd name="connsiteY309" fmla="*/ 962478 h 1498900"/>
                    <a:gd name="connsiteX310" fmla="*/ 160419 w 1583830"/>
                    <a:gd name="connsiteY310" fmla="*/ 952200 h 1498900"/>
                    <a:gd name="connsiteX311" fmla="*/ 174218 w 1583830"/>
                    <a:gd name="connsiteY311" fmla="*/ 967960 h 1498900"/>
                    <a:gd name="connsiteX312" fmla="*/ 160419 w 1583830"/>
                    <a:gd name="connsiteY312" fmla="*/ 983721 h 1498900"/>
                    <a:gd name="connsiteX313" fmla="*/ 146621 w 1583830"/>
                    <a:gd name="connsiteY313" fmla="*/ 967960 h 1498900"/>
                    <a:gd name="connsiteX314" fmla="*/ 160419 w 1583830"/>
                    <a:gd name="connsiteY314" fmla="*/ 952200 h 1498900"/>
                    <a:gd name="connsiteX315" fmla="*/ 596786 w 1583830"/>
                    <a:gd name="connsiteY315" fmla="*/ 946764 h 1498900"/>
                    <a:gd name="connsiteX316" fmla="*/ 610584 w 1583830"/>
                    <a:gd name="connsiteY316" fmla="*/ 962525 h 1498900"/>
                    <a:gd name="connsiteX317" fmla="*/ 596786 w 1583830"/>
                    <a:gd name="connsiteY317" fmla="*/ 978285 h 1498900"/>
                    <a:gd name="connsiteX318" fmla="*/ 582987 w 1583830"/>
                    <a:gd name="connsiteY318" fmla="*/ 962525 h 1498900"/>
                    <a:gd name="connsiteX319" fmla="*/ 596786 w 1583830"/>
                    <a:gd name="connsiteY319" fmla="*/ 946764 h 1498900"/>
                    <a:gd name="connsiteX320" fmla="*/ 255199 w 1583830"/>
                    <a:gd name="connsiteY320" fmla="*/ 939123 h 1498900"/>
                    <a:gd name="connsiteX321" fmla="*/ 268998 w 1583830"/>
                    <a:gd name="connsiteY321" fmla="*/ 954883 h 1498900"/>
                    <a:gd name="connsiteX322" fmla="*/ 255199 w 1583830"/>
                    <a:gd name="connsiteY322" fmla="*/ 970644 h 1498900"/>
                    <a:gd name="connsiteX323" fmla="*/ 241401 w 1583830"/>
                    <a:gd name="connsiteY323" fmla="*/ 954883 h 1498900"/>
                    <a:gd name="connsiteX324" fmla="*/ 255199 w 1583830"/>
                    <a:gd name="connsiteY324" fmla="*/ 939123 h 1498900"/>
                    <a:gd name="connsiteX325" fmla="*/ 1493462 w 1583830"/>
                    <a:gd name="connsiteY325" fmla="*/ 938798 h 1498900"/>
                    <a:gd name="connsiteX326" fmla="*/ 1507261 w 1583830"/>
                    <a:gd name="connsiteY326" fmla="*/ 954559 h 1498900"/>
                    <a:gd name="connsiteX327" fmla="*/ 1493462 w 1583830"/>
                    <a:gd name="connsiteY327" fmla="*/ 970319 h 1498900"/>
                    <a:gd name="connsiteX328" fmla="*/ 1479664 w 1583830"/>
                    <a:gd name="connsiteY328" fmla="*/ 954559 h 1498900"/>
                    <a:gd name="connsiteX329" fmla="*/ 1493462 w 1583830"/>
                    <a:gd name="connsiteY329" fmla="*/ 938798 h 1498900"/>
                    <a:gd name="connsiteX330" fmla="*/ 1117409 w 1583830"/>
                    <a:gd name="connsiteY330" fmla="*/ 930648 h 1498900"/>
                    <a:gd name="connsiteX331" fmla="*/ 1131207 w 1583830"/>
                    <a:gd name="connsiteY331" fmla="*/ 946408 h 1498900"/>
                    <a:gd name="connsiteX332" fmla="*/ 1117409 w 1583830"/>
                    <a:gd name="connsiteY332" fmla="*/ 962169 h 1498900"/>
                    <a:gd name="connsiteX333" fmla="*/ 1103610 w 1583830"/>
                    <a:gd name="connsiteY333" fmla="*/ 946408 h 1498900"/>
                    <a:gd name="connsiteX334" fmla="*/ 1117409 w 1583830"/>
                    <a:gd name="connsiteY334" fmla="*/ 930648 h 1498900"/>
                    <a:gd name="connsiteX335" fmla="*/ 852841 w 1583830"/>
                    <a:gd name="connsiteY335" fmla="*/ 926619 h 1498900"/>
                    <a:gd name="connsiteX336" fmla="*/ 866639 w 1583830"/>
                    <a:gd name="connsiteY336" fmla="*/ 942380 h 1498900"/>
                    <a:gd name="connsiteX337" fmla="*/ 852841 w 1583830"/>
                    <a:gd name="connsiteY337" fmla="*/ 958140 h 1498900"/>
                    <a:gd name="connsiteX338" fmla="*/ 839042 w 1583830"/>
                    <a:gd name="connsiteY338" fmla="*/ 942380 h 1498900"/>
                    <a:gd name="connsiteX339" fmla="*/ 852841 w 1583830"/>
                    <a:gd name="connsiteY339" fmla="*/ 926619 h 1498900"/>
                    <a:gd name="connsiteX340" fmla="*/ 353452 w 1583830"/>
                    <a:gd name="connsiteY340" fmla="*/ 921705 h 1498900"/>
                    <a:gd name="connsiteX341" fmla="*/ 367250 w 1583830"/>
                    <a:gd name="connsiteY341" fmla="*/ 937466 h 1498900"/>
                    <a:gd name="connsiteX342" fmla="*/ 353452 w 1583830"/>
                    <a:gd name="connsiteY342" fmla="*/ 953226 h 1498900"/>
                    <a:gd name="connsiteX343" fmla="*/ 339654 w 1583830"/>
                    <a:gd name="connsiteY343" fmla="*/ 937466 h 1498900"/>
                    <a:gd name="connsiteX344" fmla="*/ 353452 w 1583830"/>
                    <a:gd name="connsiteY344" fmla="*/ 921705 h 1498900"/>
                    <a:gd name="connsiteX345" fmla="*/ 465310 w 1583830"/>
                    <a:gd name="connsiteY345" fmla="*/ 915580 h 1498900"/>
                    <a:gd name="connsiteX346" fmla="*/ 479108 w 1583830"/>
                    <a:gd name="connsiteY346" fmla="*/ 931340 h 1498900"/>
                    <a:gd name="connsiteX347" fmla="*/ 465310 w 1583830"/>
                    <a:gd name="connsiteY347" fmla="*/ 947101 h 1498900"/>
                    <a:gd name="connsiteX348" fmla="*/ 451512 w 1583830"/>
                    <a:gd name="connsiteY348" fmla="*/ 931340 h 1498900"/>
                    <a:gd name="connsiteX349" fmla="*/ 465310 w 1583830"/>
                    <a:gd name="connsiteY349" fmla="*/ 915580 h 1498900"/>
                    <a:gd name="connsiteX350" fmla="*/ 700843 w 1583830"/>
                    <a:gd name="connsiteY350" fmla="*/ 914887 h 1498900"/>
                    <a:gd name="connsiteX351" fmla="*/ 714641 w 1583830"/>
                    <a:gd name="connsiteY351" fmla="*/ 930648 h 1498900"/>
                    <a:gd name="connsiteX352" fmla="*/ 700843 w 1583830"/>
                    <a:gd name="connsiteY352" fmla="*/ 946408 h 1498900"/>
                    <a:gd name="connsiteX353" fmla="*/ 687045 w 1583830"/>
                    <a:gd name="connsiteY353" fmla="*/ 930648 h 1498900"/>
                    <a:gd name="connsiteX354" fmla="*/ 700843 w 1583830"/>
                    <a:gd name="connsiteY354" fmla="*/ 914887 h 1498900"/>
                    <a:gd name="connsiteX355" fmla="*/ 80065 w 1583830"/>
                    <a:gd name="connsiteY355" fmla="*/ 903573 h 1498900"/>
                    <a:gd name="connsiteX356" fmla="*/ 93864 w 1583830"/>
                    <a:gd name="connsiteY356" fmla="*/ 919333 h 1498900"/>
                    <a:gd name="connsiteX357" fmla="*/ 80065 w 1583830"/>
                    <a:gd name="connsiteY357" fmla="*/ 935094 h 1498900"/>
                    <a:gd name="connsiteX358" fmla="*/ 66266 w 1583830"/>
                    <a:gd name="connsiteY358" fmla="*/ 919333 h 1498900"/>
                    <a:gd name="connsiteX359" fmla="*/ 80065 w 1583830"/>
                    <a:gd name="connsiteY359" fmla="*/ 903573 h 1498900"/>
                    <a:gd name="connsiteX360" fmla="*/ 1559525 w 1583830"/>
                    <a:gd name="connsiteY360" fmla="*/ 876437 h 1498900"/>
                    <a:gd name="connsiteX361" fmla="*/ 1573324 w 1583830"/>
                    <a:gd name="connsiteY361" fmla="*/ 892198 h 1498900"/>
                    <a:gd name="connsiteX362" fmla="*/ 1559525 w 1583830"/>
                    <a:gd name="connsiteY362" fmla="*/ 907959 h 1498900"/>
                    <a:gd name="connsiteX363" fmla="*/ 1545726 w 1583830"/>
                    <a:gd name="connsiteY363" fmla="*/ 892198 h 1498900"/>
                    <a:gd name="connsiteX364" fmla="*/ 1559525 w 1583830"/>
                    <a:gd name="connsiteY364" fmla="*/ 876437 h 1498900"/>
                    <a:gd name="connsiteX365" fmla="*/ 949849 w 1583830"/>
                    <a:gd name="connsiteY365" fmla="*/ 866181 h 1498900"/>
                    <a:gd name="connsiteX366" fmla="*/ 963648 w 1583830"/>
                    <a:gd name="connsiteY366" fmla="*/ 881941 h 1498900"/>
                    <a:gd name="connsiteX367" fmla="*/ 949849 w 1583830"/>
                    <a:gd name="connsiteY367" fmla="*/ 897702 h 1498900"/>
                    <a:gd name="connsiteX368" fmla="*/ 936050 w 1583830"/>
                    <a:gd name="connsiteY368" fmla="*/ 881941 h 1498900"/>
                    <a:gd name="connsiteX369" fmla="*/ 949849 w 1583830"/>
                    <a:gd name="connsiteY369" fmla="*/ 866181 h 1498900"/>
                    <a:gd name="connsiteX370" fmla="*/ 288711 w 1583830"/>
                    <a:gd name="connsiteY370" fmla="*/ 860553 h 1498900"/>
                    <a:gd name="connsiteX371" fmla="*/ 302510 w 1583830"/>
                    <a:gd name="connsiteY371" fmla="*/ 876314 h 1498900"/>
                    <a:gd name="connsiteX372" fmla="*/ 288711 w 1583830"/>
                    <a:gd name="connsiteY372" fmla="*/ 892074 h 1498900"/>
                    <a:gd name="connsiteX373" fmla="*/ 274913 w 1583830"/>
                    <a:gd name="connsiteY373" fmla="*/ 876314 h 1498900"/>
                    <a:gd name="connsiteX374" fmla="*/ 288711 w 1583830"/>
                    <a:gd name="connsiteY374" fmla="*/ 860553 h 1498900"/>
                    <a:gd name="connsiteX375" fmla="*/ 1038039 w 1583830"/>
                    <a:gd name="connsiteY375" fmla="*/ 858122 h 1498900"/>
                    <a:gd name="connsiteX376" fmla="*/ 1051836 w 1583830"/>
                    <a:gd name="connsiteY376" fmla="*/ 873883 h 1498900"/>
                    <a:gd name="connsiteX377" fmla="*/ 1038039 w 1583830"/>
                    <a:gd name="connsiteY377" fmla="*/ 889643 h 1498900"/>
                    <a:gd name="connsiteX378" fmla="*/ 1024240 w 1583830"/>
                    <a:gd name="connsiteY378" fmla="*/ 873883 h 1498900"/>
                    <a:gd name="connsiteX379" fmla="*/ 1038039 w 1583830"/>
                    <a:gd name="connsiteY379" fmla="*/ 858122 h 1498900"/>
                    <a:gd name="connsiteX380" fmla="*/ 540414 w 1583830"/>
                    <a:gd name="connsiteY380" fmla="*/ 855224 h 1498900"/>
                    <a:gd name="connsiteX381" fmla="*/ 554212 w 1583830"/>
                    <a:gd name="connsiteY381" fmla="*/ 870984 h 1498900"/>
                    <a:gd name="connsiteX382" fmla="*/ 540414 w 1583830"/>
                    <a:gd name="connsiteY382" fmla="*/ 886745 h 1498900"/>
                    <a:gd name="connsiteX383" fmla="*/ 526615 w 1583830"/>
                    <a:gd name="connsiteY383" fmla="*/ 870984 h 1498900"/>
                    <a:gd name="connsiteX384" fmla="*/ 540414 w 1583830"/>
                    <a:gd name="connsiteY384" fmla="*/ 855224 h 1498900"/>
                    <a:gd name="connsiteX385" fmla="*/ 773471 w 1583830"/>
                    <a:gd name="connsiteY385" fmla="*/ 854093 h 1498900"/>
                    <a:gd name="connsiteX386" fmla="*/ 787269 w 1583830"/>
                    <a:gd name="connsiteY386" fmla="*/ 869854 h 1498900"/>
                    <a:gd name="connsiteX387" fmla="*/ 773471 w 1583830"/>
                    <a:gd name="connsiteY387" fmla="*/ 885614 h 1498900"/>
                    <a:gd name="connsiteX388" fmla="*/ 759672 w 1583830"/>
                    <a:gd name="connsiteY388" fmla="*/ 869854 h 1498900"/>
                    <a:gd name="connsiteX389" fmla="*/ 773471 w 1583830"/>
                    <a:gd name="connsiteY389" fmla="*/ 854093 h 1498900"/>
                    <a:gd name="connsiteX390" fmla="*/ 620021 w 1583830"/>
                    <a:gd name="connsiteY390" fmla="*/ 850064 h 1498900"/>
                    <a:gd name="connsiteX391" fmla="*/ 633819 w 1583830"/>
                    <a:gd name="connsiteY391" fmla="*/ 865824 h 1498900"/>
                    <a:gd name="connsiteX392" fmla="*/ 620021 w 1583830"/>
                    <a:gd name="connsiteY392" fmla="*/ 881585 h 1498900"/>
                    <a:gd name="connsiteX393" fmla="*/ 606222 w 1583830"/>
                    <a:gd name="connsiteY393" fmla="*/ 865824 h 1498900"/>
                    <a:gd name="connsiteX394" fmla="*/ 620021 w 1583830"/>
                    <a:gd name="connsiteY394" fmla="*/ 850064 h 1498900"/>
                    <a:gd name="connsiteX395" fmla="*/ 1391966 w 1583830"/>
                    <a:gd name="connsiteY395" fmla="*/ 848233 h 1498900"/>
                    <a:gd name="connsiteX396" fmla="*/ 1405763 w 1583830"/>
                    <a:gd name="connsiteY396" fmla="*/ 863994 h 1498900"/>
                    <a:gd name="connsiteX397" fmla="*/ 1391966 w 1583830"/>
                    <a:gd name="connsiteY397" fmla="*/ 879754 h 1498900"/>
                    <a:gd name="connsiteX398" fmla="*/ 1378167 w 1583830"/>
                    <a:gd name="connsiteY398" fmla="*/ 863994 h 1498900"/>
                    <a:gd name="connsiteX399" fmla="*/ 1391966 w 1583830"/>
                    <a:gd name="connsiteY399" fmla="*/ 848233 h 1498900"/>
                    <a:gd name="connsiteX400" fmla="*/ 401074 w 1583830"/>
                    <a:gd name="connsiteY400" fmla="*/ 847165 h 1498900"/>
                    <a:gd name="connsiteX401" fmla="*/ 414873 w 1583830"/>
                    <a:gd name="connsiteY401" fmla="*/ 862925 h 1498900"/>
                    <a:gd name="connsiteX402" fmla="*/ 401074 w 1583830"/>
                    <a:gd name="connsiteY402" fmla="*/ 878686 h 1498900"/>
                    <a:gd name="connsiteX403" fmla="*/ 387276 w 1583830"/>
                    <a:gd name="connsiteY403" fmla="*/ 862925 h 1498900"/>
                    <a:gd name="connsiteX404" fmla="*/ 401074 w 1583830"/>
                    <a:gd name="connsiteY404" fmla="*/ 847165 h 1498900"/>
                    <a:gd name="connsiteX405" fmla="*/ 2458 w 1583830"/>
                    <a:gd name="connsiteY405" fmla="*/ 841121 h 1498900"/>
                    <a:gd name="connsiteX406" fmla="*/ 16257 w 1583830"/>
                    <a:gd name="connsiteY406" fmla="*/ 856881 h 1498900"/>
                    <a:gd name="connsiteX407" fmla="*/ 2458 w 1583830"/>
                    <a:gd name="connsiteY407" fmla="*/ 872642 h 1498900"/>
                    <a:gd name="connsiteX408" fmla="*/ 0 w 1583830"/>
                    <a:gd name="connsiteY408" fmla="*/ 871479 h 1498900"/>
                    <a:gd name="connsiteX409" fmla="*/ 2369 w 1583830"/>
                    <a:gd name="connsiteY409" fmla="*/ 841164 h 1498900"/>
                    <a:gd name="connsiteX410" fmla="*/ 1205292 w 1583830"/>
                    <a:gd name="connsiteY410" fmla="*/ 839991 h 1498900"/>
                    <a:gd name="connsiteX411" fmla="*/ 1219090 w 1583830"/>
                    <a:gd name="connsiteY411" fmla="*/ 855752 h 1498900"/>
                    <a:gd name="connsiteX412" fmla="*/ 1205292 w 1583830"/>
                    <a:gd name="connsiteY412" fmla="*/ 871512 h 1498900"/>
                    <a:gd name="connsiteX413" fmla="*/ 1191494 w 1583830"/>
                    <a:gd name="connsiteY413" fmla="*/ 855752 h 1498900"/>
                    <a:gd name="connsiteX414" fmla="*/ 1205292 w 1583830"/>
                    <a:gd name="connsiteY414" fmla="*/ 839991 h 1498900"/>
                    <a:gd name="connsiteX415" fmla="*/ 196475 w 1583830"/>
                    <a:gd name="connsiteY415" fmla="*/ 839106 h 1498900"/>
                    <a:gd name="connsiteX416" fmla="*/ 210274 w 1583830"/>
                    <a:gd name="connsiteY416" fmla="*/ 854867 h 1498900"/>
                    <a:gd name="connsiteX417" fmla="*/ 196475 w 1583830"/>
                    <a:gd name="connsiteY417" fmla="*/ 870627 h 1498900"/>
                    <a:gd name="connsiteX418" fmla="*/ 182676 w 1583830"/>
                    <a:gd name="connsiteY418" fmla="*/ 854867 h 1498900"/>
                    <a:gd name="connsiteX419" fmla="*/ 196475 w 1583830"/>
                    <a:gd name="connsiteY419" fmla="*/ 839106 h 1498900"/>
                    <a:gd name="connsiteX420" fmla="*/ 80065 w 1583830"/>
                    <a:gd name="connsiteY420" fmla="*/ 829033 h 1498900"/>
                    <a:gd name="connsiteX421" fmla="*/ 93864 w 1583830"/>
                    <a:gd name="connsiteY421" fmla="*/ 844793 h 1498900"/>
                    <a:gd name="connsiteX422" fmla="*/ 80065 w 1583830"/>
                    <a:gd name="connsiteY422" fmla="*/ 860554 h 1498900"/>
                    <a:gd name="connsiteX423" fmla="*/ 66266 w 1583830"/>
                    <a:gd name="connsiteY423" fmla="*/ 844793 h 1498900"/>
                    <a:gd name="connsiteX424" fmla="*/ 80065 w 1583830"/>
                    <a:gd name="connsiteY424" fmla="*/ 829033 h 1498900"/>
                    <a:gd name="connsiteX425" fmla="*/ 1476933 w 1583830"/>
                    <a:gd name="connsiteY425" fmla="*/ 828087 h 1498900"/>
                    <a:gd name="connsiteX426" fmla="*/ 1490732 w 1583830"/>
                    <a:gd name="connsiteY426" fmla="*/ 843848 h 1498900"/>
                    <a:gd name="connsiteX427" fmla="*/ 1476933 w 1583830"/>
                    <a:gd name="connsiteY427" fmla="*/ 859609 h 1498900"/>
                    <a:gd name="connsiteX428" fmla="*/ 1463134 w 1583830"/>
                    <a:gd name="connsiteY428" fmla="*/ 843848 h 1498900"/>
                    <a:gd name="connsiteX429" fmla="*/ 1476933 w 1583830"/>
                    <a:gd name="connsiteY429" fmla="*/ 828087 h 1498900"/>
                    <a:gd name="connsiteX430" fmla="*/ 1115644 w 1583830"/>
                    <a:gd name="connsiteY430" fmla="*/ 815816 h 1498900"/>
                    <a:gd name="connsiteX431" fmla="*/ 1129443 w 1583830"/>
                    <a:gd name="connsiteY431" fmla="*/ 831577 h 1498900"/>
                    <a:gd name="connsiteX432" fmla="*/ 1115644 w 1583830"/>
                    <a:gd name="connsiteY432" fmla="*/ 847337 h 1498900"/>
                    <a:gd name="connsiteX433" fmla="*/ 1101846 w 1583830"/>
                    <a:gd name="connsiteY433" fmla="*/ 831577 h 1498900"/>
                    <a:gd name="connsiteX434" fmla="*/ 1115644 w 1583830"/>
                    <a:gd name="connsiteY434" fmla="*/ 815816 h 1498900"/>
                    <a:gd name="connsiteX435" fmla="*/ 695864 w 1583830"/>
                    <a:gd name="connsiteY435" fmla="*/ 791641 h 1498900"/>
                    <a:gd name="connsiteX436" fmla="*/ 709662 w 1583830"/>
                    <a:gd name="connsiteY436" fmla="*/ 807402 h 1498900"/>
                    <a:gd name="connsiteX437" fmla="*/ 695864 w 1583830"/>
                    <a:gd name="connsiteY437" fmla="*/ 823162 h 1498900"/>
                    <a:gd name="connsiteX438" fmla="*/ 682065 w 1583830"/>
                    <a:gd name="connsiteY438" fmla="*/ 807402 h 1498900"/>
                    <a:gd name="connsiteX439" fmla="*/ 695864 w 1583830"/>
                    <a:gd name="connsiteY439" fmla="*/ 791641 h 1498900"/>
                    <a:gd name="connsiteX440" fmla="*/ 323468 w 1583830"/>
                    <a:gd name="connsiteY440" fmla="*/ 784713 h 1498900"/>
                    <a:gd name="connsiteX441" fmla="*/ 337266 w 1583830"/>
                    <a:gd name="connsiteY441" fmla="*/ 800473 h 1498900"/>
                    <a:gd name="connsiteX442" fmla="*/ 323468 w 1583830"/>
                    <a:gd name="connsiteY442" fmla="*/ 816234 h 1498900"/>
                    <a:gd name="connsiteX443" fmla="*/ 309669 w 1583830"/>
                    <a:gd name="connsiteY443" fmla="*/ 800473 h 1498900"/>
                    <a:gd name="connsiteX444" fmla="*/ 323468 w 1583830"/>
                    <a:gd name="connsiteY444" fmla="*/ 784713 h 1498900"/>
                    <a:gd name="connsiteX445" fmla="*/ 845005 w 1583830"/>
                    <a:gd name="connsiteY445" fmla="*/ 783859 h 1498900"/>
                    <a:gd name="connsiteX446" fmla="*/ 858804 w 1583830"/>
                    <a:gd name="connsiteY446" fmla="*/ 799620 h 1498900"/>
                    <a:gd name="connsiteX447" fmla="*/ 845005 w 1583830"/>
                    <a:gd name="connsiteY447" fmla="*/ 815380 h 1498900"/>
                    <a:gd name="connsiteX448" fmla="*/ 831208 w 1583830"/>
                    <a:gd name="connsiteY448" fmla="*/ 799620 h 1498900"/>
                    <a:gd name="connsiteX449" fmla="*/ 845005 w 1583830"/>
                    <a:gd name="connsiteY449" fmla="*/ 783859 h 1498900"/>
                    <a:gd name="connsiteX450" fmla="*/ 939785 w 1583830"/>
                    <a:gd name="connsiteY450" fmla="*/ 770783 h 1498900"/>
                    <a:gd name="connsiteX451" fmla="*/ 953584 w 1583830"/>
                    <a:gd name="connsiteY451" fmla="*/ 786543 h 1498900"/>
                    <a:gd name="connsiteX452" fmla="*/ 939785 w 1583830"/>
                    <a:gd name="connsiteY452" fmla="*/ 802304 h 1498900"/>
                    <a:gd name="connsiteX453" fmla="*/ 925987 w 1583830"/>
                    <a:gd name="connsiteY453" fmla="*/ 786543 h 1498900"/>
                    <a:gd name="connsiteX454" fmla="*/ 939785 w 1583830"/>
                    <a:gd name="connsiteY454" fmla="*/ 770783 h 1498900"/>
                    <a:gd name="connsiteX455" fmla="*/ 1305540 w 1583830"/>
                    <a:gd name="connsiteY455" fmla="*/ 767650 h 1498900"/>
                    <a:gd name="connsiteX456" fmla="*/ 1319338 w 1583830"/>
                    <a:gd name="connsiteY456" fmla="*/ 783410 h 1498900"/>
                    <a:gd name="connsiteX457" fmla="*/ 1305540 w 1583830"/>
                    <a:gd name="connsiteY457" fmla="*/ 799171 h 1498900"/>
                    <a:gd name="connsiteX458" fmla="*/ 1291741 w 1583830"/>
                    <a:gd name="connsiteY458" fmla="*/ 783410 h 1498900"/>
                    <a:gd name="connsiteX459" fmla="*/ 1305540 w 1583830"/>
                    <a:gd name="connsiteY459" fmla="*/ 767650 h 1498900"/>
                    <a:gd name="connsiteX460" fmla="*/ 477304 w 1583830"/>
                    <a:gd name="connsiteY460" fmla="*/ 765868 h 1498900"/>
                    <a:gd name="connsiteX461" fmla="*/ 491103 w 1583830"/>
                    <a:gd name="connsiteY461" fmla="*/ 781629 h 1498900"/>
                    <a:gd name="connsiteX462" fmla="*/ 477304 w 1583830"/>
                    <a:gd name="connsiteY462" fmla="*/ 797389 h 1498900"/>
                    <a:gd name="connsiteX463" fmla="*/ 463506 w 1583830"/>
                    <a:gd name="connsiteY463" fmla="*/ 781629 h 1498900"/>
                    <a:gd name="connsiteX464" fmla="*/ 477304 w 1583830"/>
                    <a:gd name="connsiteY464" fmla="*/ 765868 h 1498900"/>
                    <a:gd name="connsiteX465" fmla="*/ 104758 w 1583830"/>
                    <a:gd name="connsiteY465" fmla="*/ 754494 h 1498900"/>
                    <a:gd name="connsiteX466" fmla="*/ 118557 w 1583830"/>
                    <a:gd name="connsiteY466" fmla="*/ 770254 h 1498900"/>
                    <a:gd name="connsiteX467" fmla="*/ 104758 w 1583830"/>
                    <a:gd name="connsiteY467" fmla="*/ 786015 h 1498900"/>
                    <a:gd name="connsiteX468" fmla="*/ 90960 w 1583830"/>
                    <a:gd name="connsiteY468" fmla="*/ 770254 h 1498900"/>
                    <a:gd name="connsiteX469" fmla="*/ 104758 w 1583830"/>
                    <a:gd name="connsiteY469" fmla="*/ 754494 h 1498900"/>
                    <a:gd name="connsiteX470" fmla="*/ 1038038 w 1583830"/>
                    <a:gd name="connsiteY470" fmla="*/ 753364 h 1498900"/>
                    <a:gd name="connsiteX471" fmla="*/ 1051836 w 1583830"/>
                    <a:gd name="connsiteY471" fmla="*/ 769125 h 1498900"/>
                    <a:gd name="connsiteX472" fmla="*/ 1038038 w 1583830"/>
                    <a:gd name="connsiteY472" fmla="*/ 784885 h 1498900"/>
                    <a:gd name="connsiteX473" fmla="*/ 1024240 w 1583830"/>
                    <a:gd name="connsiteY473" fmla="*/ 769125 h 1498900"/>
                    <a:gd name="connsiteX474" fmla="*/ 1038038 w 1583830"/>
                    <a:gd name="connsiteY474" fmla="*/ 753364 h 1498900"/>
                    <a:gd name="connsiteX475" fmla="*/ 1561595 w 1583830"/>
                    <a:gd name="connsiteY475" fmla="*/ 747504 h 1498900"/>
                    <a:gd name="connsiteX476" fmla="*/ 1575393 w 1583830"/>
                    <a:gd name="connsiteY476" fmla="*/ 763265 h 1498900"/>
                    <a:gd name="connsiteX477" fmla="*/ 1561595 w 1583830"/>
                    <a:gd name="connsiteY477" fmla="*/ 779025 h 1498900"/>
                    <a:gd name="connsiteX478" fmla="*/ 1547796 w 1583830"/>
                    <a:gd name="connsiteY478" fmla="*/ 763265 h 1498900"/>
                    <a:gd name="connsiteX479" fmla="*/ 1561595 w 1583830"/>
                    <a:gd name="connsiteY479" fmla="*/ 747504 h 1498900"/>
                    <a:gd name="connsiteX480" fmla="*/ 1149897 w 1583830"/>
                    <a:gd name="connsiteY480" fmla="*/ 747240 h 1498900"/>
                    <a:gd name="connsiteX481" fmla="*/ 1163694 w 1583830"/>
                    <a:gd name="connsiteY481" fmla="*/ 763000 h 1498900"/>
                    <a:gd name="connsiteX482" fmla="*/ 1149897 w 1583830"/>
                    <a:gd name="connsiteY482" fmla="*/ 778761 h 1498900"/>
                    <a:gd name="connsiteX483" fmla="*/ 1136098 w 1583830"/>
                    <a:gd name="connsiteY483" fmla="*/ 763000 h 1498900"/>
                    <a:gd name="connsiteX484" fmla="*/ 1149897 w 1583830"/>
                    <a:gd name="connsiteY484" fmla="*/ 747240 h 1498900"/>
                    <a:gd name="connsiteX485" fmla="*/ 1409597 w 1583830"/>
                    <a:gd name="connsiteY485" fmla="*/ 735773 h 1498900"/>
                    <a:gd name="connsiteX486" fmla="*/ 1423395 w 1583830"/>
                    <a:gd name="connsiteY486" fmla="*/ 751533 h 1498900"/>
                    <a:gd name="connsiteX487" fmla="*/ 1409597 w 1583830"/>
                    <a:gd name="connsiteY487" fmla="*/ 767294 h 1498900"/>
                    <a:gd name="connsiteX488" fmla="*/ 1395799 w 1583830"/>
                    <a:gd name="connsiteY488" fmla="*/ 751533 h 1498900"/>
                    <a:gd name="connsiteX489" fmla="*/ 1409597 w 1583830"/>
                    <a:gd name="connsiteY489" fmla="*/ 735773 h 1498900"/>
                    <a:gd name="connsiteX490" fmla="*/ 764651 w 1583830"/>
                    <a:gd name="connsiteY490" fmla="*/ 735233 h 1498900"/>
                    <a:gd name="connsiteX491" fmla="*/ 778450 w 1583830"/>
                    <a:gd name="connsiteY491" fmla="*/ 750993 h 1498900"/>
                    <a:gd name="connsiteX492" fmla="*/ 764651 w 1583830"/>
                    <a:gd name="connsiteY492" fmla="*/ 766754 h 1498900"/>
                    <a:gd name="connsiteX493" fmla="*/ 750852 w 1583830"/>
                    <a:gd name="connsiteY493" fmla="*/ 750993 h 1498900"/>
                    <a:gd name="connsiteX494" fmla="*/ 764651 w 1583830"/>
                    <a:gd name="connsiteY494" fmla="*/ 735233 h 1498900"/>
                    <a:gd name="connsiteX495" fmla="*/ 612966 w 1583830"/>
                    <a:gd name="connsiteY495" fmla="*/ 733218 h 1498900"/>
                    <a:gd name="connsiteX496" fmla="*/ 626764 w 1583830"/>
                    <a:gd name="connsiteY496" fmla="*/ 748979 h 1498900"/>
                    <a:gd name="connsiteX497" fmla="*/ 612966 w 1583830"/>
                    <a:gd name="connsiteY497" fmla="*/ 764739 h 1498900"/>
                    <a:gd name="connsiteX498" fmla="*/ 599167 w 1583830"/>
                    <a:gd name="connsiteY498" fmla="*/ 748979 h 1498900"/>
                    <a:gd name="connsiteX499" fmla="*/ 612966 w 1583830"/>
                    <a:gd name="connsiteY499" fmla="*/ 733218 h 1498900"/>
                    <a:gd name="connsiteX500" fmla="*/ 400768 w 1583830"/>
                    <a:gd name="connsiteY500" fmla="*/ 724275 h 1498900"/>
                    <a:gd name="connsiteX501" fmla="*/ 414567 w 1583830"/>
                    <a:gd name="connsiteY501" fmla="*/ 740035 h 1498900"/>
                    <a:gd name="connsiteX502" fmla="*/ 400768 w 1583830"/>
                    <a:gd name="connsiteY502" fmla="*/ 755796 h 1498900"/>
                    <a:gd name="connsiteX503" fmla="*/ 386970 w 1583830"/>
                    <a:gd name="connsiteY503" fmla="*/ 740035 h 1498900"/>
                    <a:gd name="connsiteX504" fmla="*/ 400768 w 1583830"/>
                    <a:gd name="connsiteY504" fmla="*/ 724275 h 1498900"/>
                    <a:gd name="connsiteX505" fmla="*/ 237042 w 1583830"/>
                    <a:gd name="connsiteY505" fmla="*/ 720246 h 1498900"/>
                    <a:gd name="connsiteX506" fmla="*/ 250841 w 1583830"/>
                    <a:gd name="connsiteY506" fmla="*/ 736006 h 1498900"/>
                    <a:gd name="connsiteX507" fmla="*/ 237042 w 1583830"/>
                    <a:gd name="connsiteY507" fmla="*/ 751767 h 1498900"/>
                    <a:gd name="connsiteX508" fmla="*/ 223244 w 1583830"/>
                    <a:gd name="connsiteY508" fmla="*/ 736006 h 1498900"/>
                    <a:gd name="connsiteX509" fmla="*/ 237042 w 1583830"/>
                    <a:gd name="connsiteY509" fmla="*/ 720246 h 1498900"/>
                    <a:gd name="connsiteX510" fmla="*/ 973297 w 1583830"/>
                    <a:gd name="connsiteY510" fmla="*/ 692213 h 1498900"/>
                    <a:gd name="connsiteX511" fmla="*/ 987096 w 1583830"/>
                    <a:gd name="connsiteY511" fmla="*/ 707974 h 1498900"/>
                    <a:gd name="connsiteX512" fmla="*/ 973297 w 1583830"/>
                    <a:gd name="connsiteY512" fmla="*/ 723734 h 1498900"/>
                    <a:gd name="connsiteX513" fmla="*/ 959500 w 1583830"/>
                    <a:gd name="connsiteY513" fmla="*/ 707974 h 1498900"/>
                    <a:gd name="connsiteX514" fmla="*/ 973297 w 1583830"/>
                    <a:gd name="connsiteY514" fmla="*/ 692213 h 1498900"/>
                    <a:gd name="connsiteX515" fmla="*/ 27151 w 1583830"/>
                    <a:gd name="connsiteY515" fmla="*/ 692042 h 1498900"/>
                    <a:gd name="connsiteX516" fmla="*/ 40950 w 1583830"/>
                    <a:gd name="connsiteY516" fmla="*/ 707802 h 1498900"/>
                    <a:gd name="connsiteX517" fmla="*/ 27151 w 1583830"/>
                    <a:gd name="connsiteY517" fmla="*/ 723563 h 1498900"/>
                    <a:gd name="connsiteX518" fmla="*/ 17395 w 1583830"/>
                    <a:gd name="connsiteY518" fmla="*/ 718947 h 1498900"/>
                    <a:gd name="connsiteX519" fmla="*/ 14202 w 1583830"/>
                    <a:gd name="connsiteY519" fmla="*/ 710143 h 1498900"/>
                    <a:gd name="connsiteX520" fmla="*/ 17400 w 1583830"/>
                    <a:gd name="connsiteY520" fmla="*/ 696656 h 1498900"/>
                    <a:gd name="connsiteX521" fmla="*/ 1225000 w 1583830"/>
                    <a:gd name="connsiteY521" fmla="*/ 686883 h 1498900"/>
                    <a:gd name="connsiteX522" fmla="*/ 1238798 w 1583830"/>
                    <a:gd name="connsiteY522" fmla="*/ 702643 h 1498900"/>
                    <a:gd name="connsiteX523" fmla="*/ 1225000 w 1583830"/>
                    <a:gd name="connsiteY523" fmla="*/ 718404 h 1498900"/>
                    <a:gd name="connsiteX524" fmla="*/ 1211201 w 1583830"/>
                    <a:gd name="connsiteY524" fmla="*/ 702643 h 1498900"/>
                    <a:gd name="connsiteX525" fmla="*/ 1225000 w 1583830"/>
                    <a:gd name="connsiteY525" fmla="*/ 686883 h 1498900"/>
                    <a:gd name="connsiteX526" fmla="*/ 1085661 w 1583830"/>
                    <a:gd name="connsiteY526" fmla="*/ 678824 h 1498900"/>
                    <a:gd name="connsiteX527" fmla="*/ 1099459 w 1583830"/>
                    <a:gd name="connsiteY527" fmla="*/ 694585 h 1498900"/>
                    <a:gd name="connsiteX528" fmla="*/ 1085661 w 1583830"/>
                    <a:gd name="connsiteY528" fmla="*/ 710345 h 1498900"/>
                    <a:gd name="connsiteX529" fmla="*/ 1071862 w 1583830"/>
                    <a:gd name="connsiteY529" fmla="*/ 694585 h 1498900"/>
                    <a:gd name="connsiteX530" fmla="*/ 1085661 w 1583830"/>
                    <a:gd name="connsiteY530" fmla="*/ 678824 h 1498900"/>
                    <a:gd name="connsiteX531" fmla="*/ 1482225 w 1583830"/>
                    <a:gd name="connsiteY531" fmla="*/ 674978 h 1498900"/>
                    <a:gd name="connsiteX532" fmla="*/ 1496023 w 1583830"/>
                    <a:gd name="connsiteY532" fmla="*/ 690739 h 1498900"/>
                    <a:gd name="connsiteX533" fmla="*/ 1482225 w 1583830"/>
                    <a:gd name="connsiteY533" fmla="*/ 706499 h 1498900"/>
                    <a:gd name="connsiteX534" fmla="*/ 1468426 w 1583830"/>
                    <a:gd name="connsiteY534" fmla="*/ 690739 h 1498900"/>
                    <a:gd name="connsiteX535" fmla="*/ 1482225 w 1583830"/>
                    <a:gd name="connsiteY535" fmla="*/ 674978 h 1498900"/>
                    <a:gd name="connsiteX536" fmla="*/ 687045 w 1583830"/>
                    <a:gd name="connsiteY536" fmla="*/ 672781 h 1498900"/>
                    <a:gd name="connsiteX537" fmla="*/ 700843 w 1583830"/>
                    <a:gd name="connsiteY537" fmla="*/ 688541 h 1498900"/>
                    <a:gd name="connsiteX538" fmla="*/ 687045 w 1583830"/>
                    <a:gd name="connsiteY538" fmla="*/ 704302 h 1498900"/>
                    <a:gd name="connsiteX539" fmla="*/ 673246 w 1583830"/>
                    <a:gd name="connsiteY539" fmla="*/ 688541 h 1498900"/>
                    <a:gd name="connsiteX540" fmla="*/ 687045 w 1583830"/>
                    <a:gd name="connsiteY540" fmla="*/ 672781 h 1498900"/>
                    <a:gd name="connsiteX541" fmla="*/ 1328775 w 1583830"/>
                    <a:gd name="connsiteY541" fmla="*/ 670949 h 1498900"/>
                    <a:gd name="connsiteX542" fmla="*/ 1342573 w 1583830"/>
                    <a:gd name="connsiteY542" fmla="*/ 686710 h 1498900"/>
                    <a:gd name="connsiteX543" fmla="*/ 1328775 w 1583830"/>
                    <a:gd name="connsiteY543" fmla="*/ 702470 h 1498900"/>
                    <a:gd name="connsiteX544" fmla="*/ 1314976 w 1583830"/>
                    <a:gd name="connsiteY544" fmla="*/ 686710 h 1498900"/>
                    <a:gd name="connsiteX545" fmla="*/ 1328775 w 1583830"/>
                    <a:gd name="connsiteY545" fmla="*/ 670949 h 1498900"/>
                    <a:gd name="connsiteX546" fmla="*/ 881061 w 1583830"/>
                    <a:gd name="connsiteY546" fmla="*/ 670766 h 1498900"/>
                    <a:gd name="connsiteX547" fmla="*/ 894860 w 1583830"/>
                    <a:gd name="connsiteY547" fmla="*/ 686527 h 1498900"/>
                    <a:gd name="connsiteX548" fmla="*/ 881061 w 1583830"/>
                    <a:gd name="connsiteY548" fmla="*/ 702287 h 1498900"/>
                    <a:gd name="connsiteX549" fmla="*/ 867262 w 1583830"/>
                    <a:gd name="connsiteY549" fmla="*/ 686527 h 1498900"/>
                    <a:gd name="connsiteX550" fmla="*/ 881061 w 1583830"/>
                    <a:gd name="connsiteY550" fmla="*/ 670766 h 1498900"/>
                    <a:gd name="connsiteX551" fmla="*/ 535359 w 1583830"/>
                    <a:gd name="connsiteY551" fmla="*/ 670766 h 1498900"/>
                    <a:gd name="connsiteX552" fmla="*/ 549158 w 1583830"/>
                    <a:gd name="connsiteY552" fmla="*/ 686527 h 1498900"/>
                    <a:gd name="connsiteX553" fmla="*/ 535359 w 1583830"/>
                    <a:gd name="connsiteY553" fmla="*/ 702287 h 1498900"/>
                    <a:gd name="connsiteX554" fmla="*/ 521560 w 1583830"/>
                    <a:gd name="connsiteY554" fmla="*/ 686527 h 1498900"/>
                    <a:gd name="connsiteX555" fmla="*/ 535359 w 1583830"/>
                    <a:gd name="connsiteY555" fmla="*/ 670766 h 1498900"/>
                    <a:gd name="connsiteX556" fmla="*/ 764651 w 1583830"/>
                    <a:gd name="connsiteY556" fmla="*/ 660693 h 1498900"/>
                    <a:gd name="connsiteX557" fmla="*/ 778450 w 1583830"/>
                    <a:gd name="connsiteY557" fmla="*/ 676453 h 1498900"/>
                    <a:gd name="connsiteX558" fmla="*/ 764651 w 1583830"/>
                    <a:gd name="connsiteY558" fmla="*/ 692214 h 1498900"/>
                    <a:gd name="connsiteX559" fmla="*/ 750852 w 1583830"/>
                    <a:gd name="connsiteY559" fmla="*/ 676453 h 1498900"/>
                    <a:gd name="connsiteX560" fmla="*/ 764651 w 1583830"/>
                    <a:gd name="connsiteY560" fmla="*/ 660693 h 1498900"/>
                    <a:gd name="connsiteX561" fmla="*/ 159435 w 1583830"/>
                    <a:gd name="connsiteY561" fmla="*/ 657793 h 1498900"/>
                    <a:gd name="connsiteX562" fmla="*/ 173234 w 1583830"/>
                    <a:gd name="connsiteY562" fmla="*/ 673554 h 1498900"/>
                    <a:gd name="connsiteX563" fmla="*/ 159435 w 1583830"/>
                    <a:gd name="connsiteY563" fmla="*/ 689314 h 1498900"/>
                    <a:gd name="connsiteX564" fmla="*/ 145637 w 1583830"/>
                    <a:gd name="connsiteY564" fmla="*/ 673554 h 1498900"/>
                    <a:gd name="connsiteX565" fmla="*/ 159435 w 1583830"/>
                    <a:gd name="connsiteY565" fmla="*/ 657793 h 1498900"/>
                    <a:gd name="connsiteX566" fmla="*/ 300539 w 1583830"/>
                    <a:gd name="connsiteY566" fmla="*/ 631604 h 1498900"/>
                    <a:gd name="connsiteX567" fmla="*/ 314337 w 1583830"/>
                    <a:gd name="connsiteY567" fmla="*/ 647365 h 1498900"/>
                    <a:gd name="connsiteX568" fmla="*/ 300539 w 1583830"/>
                    <a:gd name="connsiteY568" fmla="*/ 663125 h 1498900"/>
                    <a:gd name="connsiteX569" fmla="*/ 286740 w 1583830"/>
                    <a:gd name="connsiteY569" fmla="*/ 647365 h 1498900"/>
                    <a:gd name="connsiteX570" fmla="*/ 300539 w 1583830"/>
                    <a:gd name="connsiteY570" fmla="*/ 631604 h 1498900"/>
                    <a:gd name="connsiteX571" fmla="*/ 1008054 w 1583830"/>
                    <a:gd name="connsiteY571" fmla="*/ 616373 h 1498900"/>
                    <a:gd name="connsiteX572" fmla="*/ 1021852 w 1583830"/>
                    <a:gd name="connsiteY572" fmla="*/ 632133 h 1498900"/>
                    <a:gd name="connsiteX573" fmla="*/ 1008054 w 1583830"/>
                    <a:gd name="connsiteY573" fmla="*/ 647894 h 1498900"/>
                    <a:gd name="connsiteX574" fmla="*/ 994255 w 1583830"/>
                    <a:gd name="connsiteY574" fmla="*/ 632133 h 1498900"/>
                    <a:gd name="connsiteX575" fmla="*/ 1008054 w 1583830"/>
                    <a:gd name="connsiteY575" fmla="*/ 616373 h 1498900"/>
                    <a:gd name="connsiteX576" fmla="*/ 1404618 w 1583830"/>
                    <a:gd name="connsiteY576" fmla="*/ 612527 h 1498900"/>
                    <a:gd name="connsiteX577" fmla="*/ 1418416 w 1583830"/>
                    <a:gd name="connsiteY577" fmla="*/ 628287 h 1498900"/>
                    <a:gd name="connsiteX578" fmla="*/ 1404618 w 1583830"/>
                    <a:gd name="connsiteY578" fmla="*/ 644048 h 1498900"/>
                    <a:gd name="connsiteX579" fmla="*/ 1390819 w 1583830"/>
                    <a:gd name="connsiteY579" fmla="*/ 628287 h 1498900"/>
                    <a:gd name="connsiteX580" fmla="*/ 1404618 w 1583830"/>
                    <a:gd name="connsiteY580" fmla="*/ 612527 h 1498900"/>
                    <a:gd name="connsiteX581" fmla="*/ 1553760 w 1583830"/>
                    <a:gd name="connsiteY581" fmla="*/ 604744 h 1498900"/>
                    <a:gd name="connsiteX582" fmla="*/ 1559541 w 1583830"/>
                    <a:gd name="connsiteY582" fmla="*/ 607480 h 1498900"/>
                    <a:gd name="connsiteX583" fmla="*/ 1564629 w 1583830"/>
                    <a:gd name="connsiteY583" fmla="*/ 628583 h 1498900"/>
                    <a:gd name="connsiteX584" fmla="*/ 1563517 w 1583830"/>
                    <a:gd name="connsiteY584" fmla="*/ 631649 h 1498900"/>
                    <a:gd name="connsiteX585" fmla="*/ 1553760 w 1583830"/>
                    <a:gd name="connsiteY585" fmla="*/ 636265 h 1498900"/>
                    <a:gd name="connsiteX586" fmla="*/ 1539962 w 1583830"/>
                    <a:gd name="connsiteY586" fmla="*/ 620505 h 1498900"/>
                    <a:gd name="connsiteX587" fmla="*/ 1553760 w 1583830"/>
                    <a:gd name="connsiteY587" fmla="*/ 604744 h 1498900"/>
                    <a:gd name="connsiteX588" fmla="*/ 409587 w 1583830"/>
                    <a:gd name="connsiteY588" fmla="*/ 603400 h 1498900"/>
                    <a:gd name="connsiteX589" fmla="*/ 423386 w 1583830"/>
                    <a:gd name="connsiteY589" fmla="*/ 619161 h 1498900"/>
                    <a:gd name="connsiteX590" fmla="*/ 409587 w 1583830"/>
                    <a:gd name="connsiteY590" fmla="*/ 634921 h 1498900"/>
                    <a:gd name="connsiteX591" fmla="*/ 395789 w 1583830"/>
                    <a:gd name="connsiteY591" fmla="*/ 619161 h 1498900"/>
                    <a:gd name="connsiteX592" fmla="*/ 409587 w 1583830"/>
                    <a:gd name="connsiteY592" fmla="*/ 603400 h 1498900"/>
                    <a:gd name="connsiteX593" fmla="*/ 1161890 w 1583830"/>
                    <a:gd name="connsiteY593" fmla="*/ 597527 h 1498900"/>
                    <a:gd name="connsiteX594" fmla="*/ 1175689 w 1583830"/>
                    <a:gd name="connsiteY594" fmla="*/ 613288 h 1498900"/>
                    <a:gd name="connsiteX595" fmla="*/ 1161890 w 1583830"/>
                    <a:gd name="connsiteY595" fmla="*/ 629048 h 1498900"/>
                    <a:gd name="connsiteX596" fmla="*/ 1148092 w 1583830"/>
                    <a:gd name="connsiteY596" fmla="*/ 613288 h 1498900"/>
                    <a:gd name="connsiteX597" fmla="*/ 1161890 w 1583830"/>
                    <a:gd name="connsiteY597" fmla="*/ 597527 h 1498900"/>
                    <a:gd name="connsiteX598" fmla="*/ 78302 w 1583830"/>
                    <a:gd name="connsiteY598" fmla="*/ 589298 h 1498900"/>
                    <a:gd name="connsiteX599" fmla="*/ 92100 w 1583830"/>
                    <a:gd name="connsiteY599" fmla="*/ 605058 h 1498900"/>
                    <a:gd name="connsiteX600" fmla="*/ 78302 w 1583830"/>
                    <a:gd name="connsiteY600" fmla="*/ 620819 h 1498900"/>
                    <a:gd name="connsiteX601" fmla="*/ 64503 w 1583830"/>
                    <a:gd name="connsiteY601" fmla="*/ 605058 h 1498900"/>
                    <a:gd name="connsiteX602" fmla="*/ 78302 w 1583830"/>
                    <a:gd name="connsiteY602" fmla="*/ 589298 h 1498900"/>
                    <a:gd name="connsiteX603" fmla="*/ 789344 w 1583830"/>
                    <a:gd name="connsiteY603" fmla="*/ 586153 h 1498900"/>
                    <a:gd name="connsiteX604" fmla="*/ 803143 w 1583830"/>
                    <a:gd name="connsiteY604" fmla="*/ 601914 h 1498900"/>
                    <a:gd name="connsiteX605" fmla="*/ 789344 w 1583830"/>
                    <a:gd name="connsiteY605" fmla="*/ 617674 h 1498900"/>
                    <a:gd name="connsiteX606" fmla="*/ 775546 w 1583830"/>
                    <a:gd name="connsiteY606" fmla="*/ 601914 h 1498900"/>
                    <a:gd name="connsiteX607" fmla="*/ 789344 w 1583830"/>
                    <a:gd name="connsiteY607" fmla="*/ 586153 h 1498900"/>
                    <a:gd name="connsiteX608" fmla="*/ 614729 w 1583830"/>
                    <a:gd name="connsiteY608" fmla="*/ 580109 h 1498900"/>
                    <a:gd name="connsiteX609" fmla="*/ 628528 w 1583830"/>
                    <a:gd name="connsiteY609" fmla="*/ 595870 h 1498900"/>
                    <a:gd name="connsiteX610" fmla="*/ 614729 w 1583830"/>
                    <a:gd name="connsiteY610" fmla="*/ 611630 h 1498900"/>
                    <a:gd name="connsiteX611" fmla="*/ 600930 w 1583830"/>
                    <a:gd name="connsiteY611" fmla="*/ 595870 h 1498900"/>
                    <a:gd name="connsiteX612" fmla="*/ 614729 w 1583830"/>
                    <a:gd name="connsiteY612" fmla="*/ 580109 h 1498900"/>
                    <a:gd name="connsiteX613" fmla="*/ 1473405 w 1583830"/>
                    <a:gd name="connsiteY613" fmla="*/ 556118 h 1498900"/>
                    <a:gd name="connsiteX614" fmla="*/ 1487204 w 1583830"/>
                    <a:gd name="connsiteY614" fmla="*/ 571879 h 1498900"/>
                    <a:gd name="connsiteX615" fmla="*/ 1473405 w 1583830"/>
                    <a:gd name="connsiteY615" fmla="*/ 587639 h 1498900"/>
                    <a:gd name="connsiteX616" fmla="*/ 1459607 w 1583830"/>
                    <a:gd name="connsiteY616" fmla="*/ 571879 h 1498900"/>
                    <a:gd name="connsiteX617" fmla="*/ 1473405 w 1583830"/>
                    <a:gd name="connsiteY617" fmla="*/ 556118 h 1498900"/>
                    <a:gd name="connsiteX618" fmla="*/ 1085354 w 1583830"/>
                    <a:gd name="connsiteY618" fmla="*/ 555935 h 1498900"/>
                    <a:gd name="connsiteX619" fmla="*/ 1099153 w 1583830"/>
                    <a:gd name="connsiteY619" fmla="*/ 571695 h 1498900"/>
                    <a:gd name="connsiteX620" fmla="*/ 1085354 w 1583830"/>
                    <a:gd name="connsiteY620" fmla="*/ 587456 h 1498900"/>
                    <a:gd name="connsiteX621" fmla="*/ 1071556 w 1583830"/>
                    <a:gd name="connsiteY621" fmla="*/ 571695 h 1498900"/>
                    <a:gd name="connsiteX622" fmla="*/ 1085354 w 1583830"/>
                    <a:gd name="connsiteY622" fmla="*/ 555935 h 1498900"/>
                    <a:gd name="connsiteX623" fmla="*/ 1321720 w 1583830"/>
                    <a:gd name="connsiteY623" fmla="*/ 554104 h 1498900"/>
                    <a:gd name="connsiteX624" fmla="*/ 1335518 w 1583830"/>
                    <a:gd name="connsiteY624" fmla="*/ 569864 h 1498900"/>
                    <a:gd name="connsiteX625" fmla="*/ 1321720 w 1583830"/>
                    <a:gd name="connsiteY625" fmla="*/ 585625 h 1498900"/>
                    <a:gd name="connsiteX626" fmla="*/ 1307921 w 1583830"/>
                    <a:gd name="connsiteY626" fmla="*/ 569864 h 1498900"/>
                    <a:gd name="connsiteX627" fmla="*/ 1321720 w 1583830"/>
                    <a:gd name="connsiteY627" fmla="*/ 554104 h 1498900"/>
                    <a:gd name="connsiteX628" fmla="*/ 212349 w 1583830"/>
                    <a:gd name="connsiteY628" fmla="*/ 553035 h 1498900"/>
                    <a:gd name="connsiteX629" fmla="*/ 226148 w 1583830"/>
                    <a:gd name="connsiteY629" fmla="*/ 568796 h 1498900"/>
                    <a:gd name="connsiteX630" fmla="*/ 212349 w 1583830"/>
                    <a:gd name="connsiteY630" fmla="*/ 584556 h 1498900"/>
                    <a:gd name="connsiteX631" fmla="*/ 198551 w 1583830"/>
                    <a:gd name="connsiteY631" fmla="*/ 568796 h 1498900"/>
                    <a:gd name="connsiteX632" fmla="*/ 212349 w 1583830"/>
                    <a:gd name="connsiteY632" fmla="*/ 553035 h 1498900"/>
                    <a:gd name="connsiteX633" fmla="*/ 921628 w 1583830"/>
                    <a:gd name="connsiteY633" fmla="*/ 551905 h 1498900"/>
                    <a:gd name="connsiteX634" fmla="*/ 935427 w 1583830"/>
                    <a:gd name="connsiteY634" fmla="*/ 567666 h 1498900"/>
                    <a:gd name="connsiteX635" fmla="*/ 921628 w 1583830"/>
                    <a:gd name="connsiteY635" fmla="*/ 583426 h 1498900"/>
                    <a:gd name="connsiteX636" fmla="*/ 907830 w 1583830"/>
                    <a:gd name="connsiteY636" fmla="*/ 567666 h 1498900"/>
                    <a:gd name="connsiteX637" fmla="*/ 921628 w 1583830"/>
                    <a:gd name="connsiteY637" fmla="*/ 551905 h 1498900"/>
                    <a:gd name="connsiteX638" fmla="*/ 711737 w 1583830"/>
                    <a:gd name="connsiteY638" fmla="*/ 523701 h 1498900"/>
                    <a:gd name="connsiteX639" fmla="*/ 725536 w 1583830"/>
                    <a:gd name="connsiteY639" fmla="*/ 539461 h 1498900"/>
                    <a:gd name="connsiteX640" fmla="*/ 711737 w 1583830"/>
                    <a:gd name="connsiteY640" fmla="*/ 555222 h 1498900"/>
                    <a:gd name="connsiteX641" fmla="*/ 697939 w 1583830"/>
                    <a:gd name="connsiteY641" fmla="*/ 539461 h 1498900"/>
                    <a:gd name="connsiteX642" fmla="*/ 711737 w 1583830"/>
                    <a:gd name="connsiteY642" fmla="*/ 523701 h 1498900"/>
                    <a:gd name="connsiteX643" fmla="*/ 393058 w 1583830"/>
                    <a:gd name="connsiteY643" fmla="*/ 506791 h 1498900"/>
                    <a:gd name="connsiteX644" fmla="*/ 406856 w 1583830"/>
                    <a:gd name="connsiteY644" fmla="*/ 522551 h 1498900"/>
                    <a:gd name="connsiteX645" fmla="*/ 393058 w 1583830"/>
                    <a:gd name="connsiteY645" fmla="*/ 538312 h 1498900"/>
                    <a:gd name="connsiteX646" fmla="*/ 379260 w 1583830"/>
                    <a:gd name="connsiteY646" fmla="*/ 522551 h 1498900"/>
                    <a:gd name="connsiteX647" fmla="*/ 393058 w 1583830"/>
                    <a:gd name="connsiteY647" fmla="*/ 506791 h 1498900"/>
                    <a:gd name="connsiteX648" fmla="*/ 1395799 w 1583830"/>
                    <a:gd name="connsiteY648" fmla="*/ 493666 h 1498900"/>
                    <a:gd name="connsiteX649" fmla="*/ 1409597 w 1583830"/>
                    <a:gd name="connsiteY649" fmla="*/ 509427 h 1498900"/>
                    <a:gd name="connsiteX650" fmla="*/ 1395799 w 1583830"/>
                    <a:gd name="connsiteY650" fmla="*/ 525187 h 1498900"/>
                    <a:gd name="connsiteX651" fmla="*/ 1382000 w 1583830"/>
                    <a:gd name="connsiteY651" fmla="*/ 509427 h 1498900"/>
                    <a:gd name="connsiteX652" fmla="*/ 1395799 w 1583830"/>
                    <a:gd name="connsiteY652" fmla="*/ 493666 h 1498900"/>
                    <a:gd name="connsiteX653" fmla="*/ 1244113 w 1583830"/>
                    <a:gd name="connsiteY653" fmla="*/ 491652 h 1498900"/>
                    <a:gd name="connsiteX654" fmla="*/ 1257912 w 1583830"/>
                    <a:gd name="connsiteY654" fmla="*/ 507412 h 1498900"/>
                    <a:gd name="connsiteX655" fmla="*/ 1244113 w 1583830"/>
                    <a:gd name="connsiteY655" fmla="*/ 523173 h 1498900"/>
                    <a:gd name="connsiteX656" fmla="*/ 1230314 w 1583830"/>
                    <a:gd name="connsiteY656" fmla="*/ 507412 h 1498900"/>
                    <a:gd name="connsiteX657" fmla="*/ 1244113 w 1583830"/>
                    <a:gd name="connsiteY657" fmla="*/ 491652 h 1498900"/>
                    <a:gd name="connsiteX658" fmla="*/ 278412 w 1583830"/>
                    <a:gd name="connsiteY658" fmla="*/ 490674 h 1498900"/>
                    <a:gd name="connsiteX659" fmla="*/ 292211 w 1583830"/>
                    <a:gd name="connsiteY659" fmla="*/ 506435 h 1498900"/>
                    <a:gd name="connsiteX660" fmla="*/ 278412 w 1583830"/>
                    <a:gd name="connsiteY660" fmla="*/ 522196 h 1498900"/>
                    <a:gd name="connsiteX661" fmla="*/ 264613 w 1583830"/>
                    <a:gd name="connsiteY661" fmla="*/ 506435 h 1498900"/>
                    <a:gd name="connsiteX662" fmla="*/ 278412 w 1583830"/>
                    <a:gd name="connsiteY662" fmla="*/ 490674 h 1498900"/>
                    <a:gd name="connsiteX663" fmla="*/ 844021 w 1583830"/>
                    <a:gd name="connsiteY663" fmla="*/ 489453 h 1498900"/>
                    <a:gd name="connsiteX664" fmla="*/ 857820 w 1583830"/>
                    <a:gd name="connsiteY664" fmla="*/ 505213 h 1498900"/>
                    <a:gd name="connsiteX665" fmla="*/ 844021 w 1583830"/>
                    <a:gd name="connsiteY665" fmla="*/ 520974 h 1498900"/>
                    <a:gd name="connsiteX666" fmla="*/ 830223 w 1583830"/>
                    <a:gd name="connsiteY666" fmla="*/ 505213 h 1498900"/>
                    <a:gd name="connsiteX667" fmla="*/ 844021 w 1583830"/>
                    <a:gd name="connsiteY667" fmla="*/ 489453 h 1498900"/>
                    <a:gd name="connsiteX668" fmla="*/ 1473405 w 1583830"/>
                    <a:gd name="connsiteY668" fmla="*/ 481578 h 1498900"/>
                    <a:gd name="connsiteX669" fmla="*/ 1487204 w 1583830"/>
                    <a:gd name="connsiteY669" fmla="*/ 497339 h 1498900"/>
                    <a:gd name="connsiteX670" fmla="*/ 1473405 w 1583830"/>
                    <a:gd name="connsiteY670" fmla="*/ 513099 h 1498900"/>
                    <a:gd name="connsiteX671" fmla="*/ 1459607 w 1583830"/>
                    <a:gd name="connsiteY671" fmla="*/ 497339 h 1498900"/>
                    <a:gd name="connsiteX672" fmla="*/ 1473405 w 1583830"/>
                    <a:gd name="connsiteY672" fmla="*/ 481578 h 1498900"/>
                    <a:gd name="connsiteX673" fmla="*/ 527106 w 1583830"/>
                    <a:gd name="connsiteY673" fmla="*/ 472543 h 1498900"/>
                    <a:gd name="connsiteX674" fmla="*/ 540905 w 1583830"/>
                    <a:gd name="connsiteY674" fmla="*/ 488303 h 1498900"/>
                    <a:gd name="connsiteX675" fmla="*/ 527106 w 1583830"/>
                    <a:gd name="connsiteY675" fmla="*/ 504064 h 1498900"/>
                    <a:gd name="connsiteX676" fmla="*/ 513307 w 1583830"/>
                    <a:gd name="connsiteY676" fmla="*/ 488303 h 1498900"/>
                    <a:gd name="connsiteX677" fmla="*/ 527106 w 1583830"/>
                    <a:gd name="connsiteY677" fmla="*/ 472543 h 1498900"/>
                    <a:gd name="connsiteX678" fmla="*/ 985125 w 1583830"/>
                    <a:gd name="connsiteY678" fmla="*/ 463264 h 1498900"/>
                    <a:gd name="connsiteX679" fmla="*/ 998923 w 1583830"/>
                    <a:gd name="connsiteY679" fmla="*/ 479024 h 1498900"/>
                    <a:gd name="connsiteX680" fmla="*/ 985125 w 1583830"/>
                    <a:gd name="connsiteY680" fmla="*/ 494785 h 1498900"/>
                    <a:gd name="connsiteX681" fmla="*/ 971326 w 1583830"/>
                    <a:gd name="connsiteY681" fmla="*/ 479024 h 1498900"/>
                    <a:gd name="connsiteX682" fmla="*/ 985125 w 1583830"/>
                    <a:gd name="connsiteY682" fmla="*/ 463264 h 1498900"/>
                    <a:gd name="connsiteX683" fmla="*/ 110852 w 1583830"/>
                    <a:gd name="connsiteY683" fmla="*/ 462470 h 1498900"/>
                    <a:gd name="connsiteX684" fmla="*/ 124650 w 1583830"/>
                    <a:gd name="connsiteY684" fmla="*/ 478231 h 1498900"/>
                    <a:gd name="connsiteX685" fmla="*/ 110852 w 1583830"/>
                    <a:gd name="connsiteY685" fmla="*/ 493991 h 1498900"/>
                    <a:gd name="connsiteX686" fmla="*/ 97054 w 1583830"/>
                    <a:gd name="connsiteY686" fmla="*/ 478231 h 1498900"/>
                    <a:gd name="connsiteX687" fmla="*/ 110852 w 1583830"/>
                    <a:gd name="connsiteY687" fmla="*/ 462470 h 1498900"/>
                    <a:gd name="connsiteX688" fmla="*/ 627076 w 1583830"/>
                    <a:gd name="connsiteY688" fmla="*/ 461248 h 1498900"/>
                    <a:gd name="connsiteX689" fmla="*/ 640874 w 1583830"/>
                    <a:gd name="connsiteY689" fmla="*/ 477009 h 1498900"/>
                    <a:gd name="connsiteX690" fmla="*/ 627076 w 1583830"/>
                    <a:gd name="connsiteY690" fmla="*/ 492769 h 1498900"/>
                    <a:gd name="connsiteX691" fmla="*/ 613277 w 1583830"/>
                    <a:gd name="connsiteY691" fmla="*/ 477009 h 1498900"/>
                    <a:gd name="connsiteX692" fmla="*/ 627076 w 1583830"/>
                    <a:gd name="connsiteY692" fmla="*/ 461248 h 1498900"/>
                    <a:gd name="connsiteX693" fmla="*/ 195820 w 1583830"/>
                    <a:gd name="connsiteY693" fmla="*/ 442324 h 1498900"/>
                    <a:gd name="connsiteX694" fmla="*/ 209619 w 1583830"/>
                    <a:gd name="connsiteY694" fmla="*/ 458085 h 1498900"/>
                    <a:gd name="connsiteX695" fmla="*/ 195820 w 1583830"/>
                    <a:gd name="connsiteY695" fmla="*/ 473846 h 1498900"/>
                    <a:gd name="connsiteX696" fmla="*/ 182021 w 1583830"/>
                    <a:gd name="connsiteY696" fmla="*/ 458085 h 1498900"/>
                    <a:gd name="connsiteX697" fmla="*/ 195820 w 1583830"/>
                    <a:gd name="connsiteY697" fmla="*/ 442324 h 1498900"/>
                    <a:gd name="connsiteX698" fmla="*/ 1094173 w 1583830"/>
                    <a:gd name="connsiteY698" fmla="*/ 435059 h 1498900"/>
                    <a:gd name="connsiteX699" fmla="*/ 1107972 w 1583830"/>
                    <a:gd name="connsiteY699" fmla="*/ 450819 h 1498900"/>
                    <a:gd name="connsiteX700" fmla="*/ 1094173 w 1583830"/>
                    <a:gd name="connsiteY700" fmla="*/ 466580 h 1498900"/>
                    <a:gd name="connsiteX701" fmla="*/ 1080375 w 1583830"/>
                    <a:gd name="connsiteY701" fmla="*/ 450819 h 1498900"/>
                    <a:gd name="connsiteX702" fmla="*/ 1094173 w 1583830"/>
                    <a:gd name="connsiteY702" fmla="*/ 435059 h 1498900"/>
                    <a:gd name="connsiteX703" fmla="*/ 358088 w 1583830"/>
                    <a:gd name="connsiteY703" fmla="*/ 424194 h 1498900"/>
                    <a:gd name="connsiteX704" fmla="*/ 371886 w 1583830"/>
                    <a:gd name="connsiteY704" fmla="*/ 439954 h 1498900"/>
                    <a:gd name="connsiteX705" fmla="*/ 358088 w 1583830"/>
                    <a:gd name="connsiteY705" fmla="*/ 455715 h 1498900"/>
                    <a:gd name="connsiteX706" fmla="*/ 344290 w 1583830"/>
                    <a:gd name="connsiteY706" fmla="*/ 439954 h 1498900"/>
                    <a:gd name="connsiteX707" fmla="*/ 358088 w 1583830"/>
                    <a:gd name="connsiteY707" fmla="*/ 424194 h 1498900"/>
                    <a:gd name="connsiteX708" fmla="*/ 762888 w 1583830"/>
                    <a:gd name="connsiteY708" fmla="*/ 420957 h 1498900"/>
                    <a:gd name="connsiteX709" fmla="*/ 776686 w 1583830"/>
                    <a:gd name="connsiteY709" fmla="*/ 436717 h 1498900"/>
                    <a:gd name="connsiteX710" fmla="*/ 762888 w 1583830"/>
                    <a:gd name="connsiteY710" fmla="*/ 452478 h 1498900"/>
                    <a:gd name="connsiteX711" fmla="*/ 749089 w 1583830"/>
                    <a:gd name="connsiteY711" fmla="*/ 436717 h 1498900"/>
                    <a:gd name="connsiteX712" fmla="*/ 762888 w 1583830"/>
                    <a:gd name="connsiteY712" fmla="*/ 420957 h 1498900"/>
                    <a:gd name="connsiteX713" fmla="*/ 449805 w 1583830"/>
                    <a:gd name="connsiteY713" fmla="*/ 418150 h 1498900"/>
                    <a:gd name="connsiteX714" fmla="*/ 463604 w 1583830"/>
                    <a:gd name="connsiteY714" fmla="*/ 433910 h 1498900"/>
                    <a:gd name="connsiteX715" fmla="*/ 449805 w 1583830"/>
                    <a:gd name="connsiteY715" fmla="*/ 449671 h 1498900"/>
                    <a:gd name="connsiteX716" fmla="*/ 436007 w 1583830"/>
                    <a:gd name="connsiteY716" fmla="*/ 433910 h 1498900"/>
                    <a:gd name="connsiteX717" fmla="*/ 449805 w 1583830"/>
                    <a:gd name="connsiteY717" fmla="*/ 418150 h 1498900"/>
                    <a:gd name="connsiteX718" fmla="*/ 1486818 w 1583830"/>
                    <a:gd name="connsiteY718" fmla="*/ 415857 h 1498900"/>
                    <a:gd name="connsiteX719" fmla="*/ 1495931 w 1583830"/>
                    <a:gd name="connsiteY719" fmla="*/ 437534 h 1498900"/>
                    <a:gd name="connsiteX720" fmla="*/ 1488342 w 1583830"/>
                    <a:gd name="connsiteY720" fmla="*/ 433943 h 1498900"/>
                    <a:gd name="connsiteX721" fmla="*/ 1484300 w 1583830"/>
                    <a:gd name="connsiteY721" fmla="*/ 422799 h 1498900"/>
                    <a:gd name="connsiteX722" fmla="*/ 1323483 w 1583830"/>
                    <a:gd name="connsiteY722" fmla="*/ 400995 h 1498900"/>
                    <a:gd name="connsiteX723" fmla="*/ 1337282 w 1583830"/>
                    <a:gd name="connsiteY723" fmla="*/ 416755 h 1498900"/>
                    <a:gd name="connsiteX724" fmla="*/ 1323483 w 1583830"/>
                    <a:gd name="connsiteY724" fmla="*/ 432516 h 1498900"/>
                    <a:gd name="connsiteX725" fmla="*/ 1309684 w 1583830"/>
                    <a:gd name="connsiteY725" fmla="*/ 416755 h 1498900"/>
                    <a:gd name="connsiteX726" fmla="*/ 1323483 w 1583830"/>
                    <a:gd name="connsiteY726" fmla="*/ 400995 h 1498900"/>
                    <a:gd name="connsiteX727" fmla="*/ 896935 w 1583830"/>
                    <a:gd name="connsiteY727" fmla="*/ 384694 h 1498900"/>
                    <a:gd name="connsiteX728" fmla="*/ 910734 w 1583830"/>
                    <a:gd name="connsiteY728" fmla="*/ 400454 h 1498900"/>
                    <a:gd name="connsiteX729" fmla="*/ 896935 w 1583830"/>
                    <a:gd name="connsiteY729" fmla="*/ 416215 h 1498900"/>
                    <a:gd name="connsiteX730" fmla="*/ 883137 w 1583830"/>
                    <a:gd name="connsiteY730" fmla="*/ 400454 h 1498900"/>
                    <a:gd name="connsiteX731" fmla="*/ 896935 w 1583830"/>
                    <a:gd name="connsiteY731" fmla="*/ 384694 h 1498900"/>
                    <a:gd name="connsiteX732" fmla="*/ 140748 w 1583830"/>
                    <a:gd name="connsiteY732" fmla="*/ 370000 h 1498900"/>
                    <a:gd name="connsiteX733" fmla="*/ 138241 w 1583830"/>
                    <a:gd name="connsiteY733" fmla="*/ 376915 h 1498900"/>
                    <a:gd name="connsiteX734" fmla="*/ 135466 w 1583830"/>
                    <a:gd name="connsiteY734" fmla="*/ 378228 h 1498900"/>
                    <a:gd name="connsiteX735" fmla="*/ 545050 w 1583830"/>
                    <a:gd name="connsiteY735" fmla="*/ 365770 h 1498900"/>
                    <a:gd name="connsiteX736" fmla="*/ 558848 w 1583830"/>
                    <a:gd name="connsiteY736" fmla="*/ 381531 h 1498900"/>
                    <a:gd name="connsiteX737" fmla="*/ 545050 w 1583830"/>
                    <a:gd name="connsiteY737" fmla="*/ 397291 h 1498900"/>
                    <a:gd name="connsiteX738" fmla="*/ 531251 w 1583830"/>
                    <a:gd name="connsiteY738" fmla="*/ 381531 h 1498900"/>
                    <a:gd name="connsiteX739" fmla="*/ 545050 w 1583830"/>
                    <a:gd name="connsiteY739" fmla="*/ 365770 h 1498900"/>
                    <a:gd name="connsiteX740" fmla="*/ 280482 w 1583830"/>
                    <a:gd name="connsiteY740" fmla="*/ 361741 h 1498900"/>
                    <a:gd name="connsiteX741" fmla="*/ 294280 w 1583830"/>
                    <a:gd name="connsiteY741" fmla="*/ 377502 h 1498900"/>
                    <a:gd name="connsiteX742" fmla="*/ 280482 w 1583830"/>
                    <a:gd name="connsiteY742" fmla="*/ 393262 h 1498900"/>
                    <a:gd name="connsiteX743" fmla="*/ 266683 w 1583830"/>
                    <a:gd name="connsiteY743" fmla="*/ 377502 h 1498900"/>
                    <a:gd name="connsiteX744" fmla="*/ 280482 w 1583830"/>
                    <a:gd name="connsiteY744" fmla="*/ 361741 h 1498900"/>
                    <a:gd name="connsiteX745" fmla="*/ 1420491 w 1583830"/>
                    <a:gd name="connsiteY745" fmla="*/ 344586 h 1498900"/>
                    <a:gd name="connsiteX746" fmla="*/ 1434290 w 1583830"/>
                    <a:gd name="connsiteY746" fmla="*/ 360347 h 1498900"/>
                    <a:gd name="connsiteX747" fmla="*/ 1420491 w 1583830"/>
                    <a:gd name="connsiteY747" fmla="*/ 376107 h 1498900"/>
                    <a:gd name="connsiteX748" fmla="*/ 1406693 w 1583830"/>
                    <a:gd name="connsiteY748" fmla="*/ 360347 h 1498900"/>
                    <a:gd name="connsiteX749" fmla="*/ 1420491 w 1583830"/>
                    <a:gd name="connsiteY749" fmla="*/ 344586 h 1498900"/>
                    <a:gd name="connsiteX750" fmla="*/ 1088866 w 1583830"/>
                    <a:gd name="connsiteY750" fmla="*/ 338451 h 1498900"/>
                    <a:gd name="connsiteX751" fmla="*/ 1102665 w 1583830"/>
                    <a:gd name="connsiteY751" fmla="*/ 354211 h 1498900"/>
                    <a:gd name="connsiteX752" fmla="*/ 1088866 w 1583830"/>
                    <a:gd name="connsiteY752" fmla="*/ 369972 h 1498900"/>
                    <a:gd name="connsiteX753" fmla="*/ 1075068 w 1583830"/>
                    <a:gd name="connsiteY753" fmla="*/ 354211 h 1498900"/>
                    <a:gd name="connsiteX754" fmla="*/ 1088866 w 1583830"/>
                    <a:gd name="connsiteY754" fmla="*/ 338451 h 1498900"/>
                    <a:gd name="connsiteX755" fmla="*/ 974220 w 1583830"/>
                    <a:gd name="connsiteY755" fmla="*/ 322334 h 1498900"/>
                    <a:gd name="connsiteX756" fmla="*/ 988019 w 1583830"/>
                    <a:gd name="connsiteY756" fmla="*/ 338094 h 1498900"/>
                    <a:gd name="connsiteX757" fmla="*/ 974220 w 1583830"/>
                    <a:gd name="connsiteY757" fmla="*/ 353855 h 1498900"/>
                    <a:gd name="connsiteX758" fmla="*/ 960422 w 1583830"/>
                    <a:gd name="connsiteY758" fmla="*/ 338094 h 1498900"/>
                    <a:gd name="connsiteX759" fmla="*/ 974220 w 1583830"/>
                    <a:gd name="connsiteY759" fmla="*/ 322334 h 1498900"/>
                    <a:gd name="connsiteX760" fmla="*/ 1222914 w 1583830"/>
                    <a:gd name="connsiteY760" fmla="*/ 304203 h 1498900"/>
                    <a:gd name="connsiteX761" fmla="*/ 1236713 w 1583830"/>
                    <a:gd name="connsiteY761" fmla="*/ 319963 h 1498900"/>
                    <a:gd name="connsiteX762" fmla="*/ 1222914 w 1583830"/>
                    <a:gd name="connsiteY762" fmla="*/ 335724 h 1498900"/>
                    <a:gd name="connsiteX763" fmla="*/ 1209116 w 1583830"/>
                    <a:gd name="connsiteY763" fmla="*/ 319963 h 1498900"/>
                    <a:gd name="connsiteX764" fmla="*/ 1222914 w 1583830"/>
                    <a:gd name="connsiteY764" fmla="*/ 304203 h 1498900"/>
                    <a:gd name="connsiteX765" fmla="*/ 377490 w 1583830"/>
                    <a:gd name="connsiteY765" fmla="*/ 301303 h 1498900"/>
                    <a:gd name="connsiteX766" fmla="*/ 391289 w 1583830"/>
                    <a:gd name="connsiteY766" fmla="*/ 317063 h 1498900"/>
                    <a:gd name="connsiteX767" fmla="*/ 377490 w 1583830"/>
                    <a:gd name="connsiteY767" fmla="*/ 332824 h 1498900"/>
                    <a:gd name="connsiteX768" fmla="*/ 363691 w 1583830"/>
                    <a:gd name="connsiteY768" fmla="*/ 317063 h 1498900"/>
                    <a:gd name="connsiteX769" fmla="*/ 377490 w 1583830"/>
                    <a:gd name="connsiteY769" fmla="*/ 301303 h 1498900"/>
                    <a:gd name="connsiteX770" fmla="*/ 806661 w 1583830"/>
                    <a:gd name="connsiteY770" fmla="*/ 294129 h 1498900"/>
                    <a:gd name="connsiteX771" fmla="*/ 820459 w 1583830"/>
                    <a:gd name="connsiteY771" fmla="*/ 309890 h 1498900"/>
                    <a:gd name="connsiteX772" fmla="*/ 806661 w 1583830"/>
                    <a:gd name="connsiteY772" fmla="*/ 325650 h 1498900"/>
                    <a:gd name="connsiteX773" fmla="*/ 792862 w 1583830"/>
                    <a:gd name="connsiteY773" fmla="*/ 309890 h 1498900"/>
                    <a:gd name="connsiteX774" fmla="*/ 806661 w 1583830"/>
                    <a:gd name="connsiteY774" fmla="*/ 294129 h 1498900"/>
                    <a:gd name="connsiteX775" fmla="*/ 465680 w 1583830"/>
                    <a:gd name="connsiteY775" fmla="*/ 293245 h 1498900"/>
                    <a:gd name="connsiteX776" fmla="*/ 479478 w 1583830"/>
                    <a:gd name="connsiteY776" fmla="*/ 309005 h 1498900"/>
                    <a:gd name="connsiteX777" fmla="*/ 465680 w 1583830"/>
                    <a:gd name="connsiteY777" fmla="*/ 324766 h 1498900"/>
                    <a:gd name="connsiteX778" fmla="*/ 451881 w 1583830"/>
                    <a:gd name="connsiteY778" fmla="*/ 309005 h 1498900"/>
                    <a:gd name="connsiteX779" fmla="*/ 465680 w 1583830"/>
                    <a:gd name="connsiteY779" fmla="*/ 293245 h 1498900"/>
                    <a:gd name="connsiteX780" fmla="*/ 201112 w 1583830"/>
                    <a:gd name="connsiteY780" fmla="*/ 289215 h 1498900"/>
                    <a:gd name="connsiteX781" fmla="*/ 214910 w 1583830"/>
                    <a:gd name="connsiteY781" fmla="*/ 304976 h 1498900"/>
                    <a:gd name="connsiteX782" fmla="*/ 201112 w 1583830"/>
                    <a:gd name="connsiteY782" fmla="*/ 320736 h 1498900"/>
                    <a:gd name="connsiteX783" fmla="*/ 187313 w 1583830"/>
                    <a:gd name="connsiteY783" fmla="*/ 304976 h 1498900"/>
                    <a:gd name="connsiteX784" fmla="*/ 201112 w 1583830"/>
                    <a:gd name="connsiteY784" fmla="*/ 289215 h 1498900"/>
                    <a:gd name="connsiteX785" fmla="*/ 1335830 w 1583830"/>
                    <a:gd name="connsiteY785" fmla="*/ 282134 h 1498900"/>
                    <a:gd name="connsiteX786" fmla="*/ 1349628 w 1583830"/>
                    <a:gd name="connsiteY786" fmla="*/ 297895 h 1498900"/>
                    <a:gd name="connsiteX787" fmla="*/ 1335830 w 1583830"/>
                    <a:gd name="connsiteY787" fmla="*/ 313655 h 1498900"/>
                    <a:gd name="connsiteX788" fmla="*/ 1322032 w 1583830"/>
                    <a:gd name="connsiteY788" fmla="*/ 297895 h 1498900"/>
                    <a:gd name="connsiteX789" fmla="*/ 1335830 w 1583830"/>
                    <a:gd name="connsiteY789" fmla="*/ 282134 h 1498900"/>
                    <a:gd name="connsiteX790" fmla="*/ 632933 w 1583830"/>
                    <a:gd name="connsiteY790" fmla="*/ 275113 h 1498900"/>
                    <a:gd name="connsiteX791" fmla="*/ 646732 w 1583830"/>
                    <a:gd name="connsiteY791" fmla="*/ 290874 h 1498900"/>
                    <a:gd name="connsiteX792" fmla="*/ 632933 w 1583830"/>
                    <a:gd name="connsiteY792" fmla="*/ 306634 h 1498900"/>
                    <a:gd name="connsiteX793" fmla="*/ 619135 w 1583830"/>
                    <a:gd name="connsiteY793" fmla="*/ 290874 h 1498900"/>
                    <a:gd name="connsiteX794" fmla="*/ 632933 w 1583830"/>
                    <a:gd name="connsiteY794" fmla="*/ 275113 h 1498900"/>
                    <a:gd name="connsiteX795" fmla="*/ 891628 w 1583830"/>
                    <a:gd name="connsiteY795" fmla="*/ 273984 h 1498900"/>
                    <a:gd name="connsiteX796" fmla="*/ 905427 w 1583830"/>
                    <a:gd name="connsiteY796" fmla="*/ 289745 h 1498900"/>
                    <a:gd name="connsiteX797" fmla="*/ 891628 w 1583830"/>
                    <a:gd name="connsiteY797" fmla="*/ 305506 h 1498900"/>
                    <a:gd name="connsiteX798" fmla="*/ 877830 w 1583830"/>
                    <a:gd name="connsiteY798" fmla="*/ 289745 h 1498900"/>
                    <a:gd name="connsiteX799" fmla="*/ 891628 w 1583830"/>
                    <a:gd name="connsiteY799" fmla="*/ 273984 h 1498900"/>
                    <a:gd name="connsiteX800" fmla="*/ 1053897 w 1583830"/>
                    <a:gd name="connsiteY800" fmla="*/ 255853 h 1498900"/>
                    <a:gd name="connsiteX801" fmla="*/ 1067695 w 1583830"/>
                    <a:gd name="connsiteY801" fmla="*/ 271613 h 1498900"/>
                    <a:gd name="connsiteX802" fmla="*/ 1053897 w 1583830"/>
                    <a:gd name="connsiteY802" fmla="*/ 287374 h 1498900"/>
                    <a:gd name="connsiteX803" fmla="*/ 1040098 w 1583830"/>
                    <a:gd name="connsiteY803" fmla="*/ 271613 h 1498900"/>
                    <a:gd name="connsiteX804" fmla="*/ 1053897 w 1583830"/>
                    <a:gd name="connsiteY804" fmla="*/ 255853 h 1498900"/>
                    <a:gd name="connsiteX805" fmla="*/ 543285 w 1583830"/>
                    <a:gd name="connsiteY805" fmla="*/ 250939 h 1498900"/>
                    <a:gd name="connsiteX806" fmla="*/ 557084 w 1583830"/>
                    <a:gd name="connsiteY806" fmla="*/ 266699 h 1498900"/>
                    <a:gd name="connsiteX807" fmla="*/ 543285 w 1583830"/>
                    <a:gd name="connsiteY807" fmla="*/ 282460 h 1498900"/>
                    <a:gd name="connsiteX808" fmla="*/ 529487 w 1583830"/>
                    <a:gd name="connsiteY808" fmla="*/ 266699 h 1498900"/>
                    <a:gd name="connsiteX809" fmla="*/ 543285 w 1583830"/>
                    <a:gd name="connsiteY809" fmla="*/ 250939 h 1498900"/>
                    <a:gd name="connsiteX810" fmla="*/ 1145613 w 1583830"/>
                    <a:gd name="connsiteY810" fmla="*/ 249810 h 1498900"/>
                    <a:gd name="connsiteX811" fmla="*/ 1159412 w 1583830"/>
                    <a:gd name="connsiteY811" fmla="*/ 265570 h 1498900"/>
                    <a:gd name="connsiteX812" fmla="*/ 1145613 w 1583830"/>
                    <a:gd name="connsiteY812" fmla="*/ 281331 h 1498900"/>
                    <a:gd name="connsiteX813" fmla="*/ 1131815 w 1583830"/>
                    <a:gd name="connsiteY813" fmla="*/ 265570 h 1498900"/>
                    <a:gd name="connsiteX814" fmla="*/ 1145613 w 1583830"/>
                    <a:gd name="connsiteY814" fmla="*/ 249810 h 1498900"/>
                    <a:gd name="connsiteX815" fmla="*/ 272647 w 1583830"/>
                    <a:gd name="connsiteY815" fmla="*/ 218981 h 1498900"/>
                    <a:gd name="connsiteX816" fmla="*/ 286445 w 1583830"/>
                    <a:gd name="connsiteY816" fmla="*/ 234742 h 1498900"/>
                    <a:gd name="connsiteX817" fmla="*/ 272647 w 1583830"/>
                    <a:gd name="connsiteY817" fmla="*/ 250502 h 1498900"/>
                    <a:gd name="connsiteX818" fmla="*/ 258849 w 1583830"/>
                    <a:gd name="connsiteY818" fmla="*/ 234742 h 1498900"/>
                    <a:gd name="connsiteX819" fmla="*/ 272647 w 1583830"/>
                    <a:gd name="connsiteY819" fmla="*/ 218981 h 1498900"/>
                    <a:gd name="connsiteX820" fmla="*/ 720236 w 1583830"/>
                    <a:gd name="connsiteY820" fmla="*/ 213547 h 1498900"/>
                    <a:gd name="connsiteX821" fmla="*/ 734034 w 1583830"/>
                    <a:gd name="connsiteY821" fmla="*/ 229307 h 1498900"/>
                    <a:gd name="connsiteX822" fmla="*/ 720236 w 1583830"/>
                    <a:gd name="connsiteY822" fmla="*/ 245068 h 1498900"/>
                    <a:gd name="connsiteX823" fmla="*/ 706437 w 1583830"/>
                    <a:gd name="connsiteY823" fmla="*/ 229307 h 1498900"/>
                    <a:gd name="connsiteX824" fmla="*/ 720236 w 1583830"/>
                    <a:gd name="connsiteY824" fmla="*/ 213547 h 1498900"/>
                    <a:gd name="connsiteX825" fmla="*/ 367426 w 1583830"/>
                    <a:gd name="connsiteY825" fmla="*/ 205905 h 1498900"/>
                    <a:gd name="connsiteX826" fmla="*/ 381225 w 1583830"/>
                    <a:gd name="connsiteY826" fmla="*/ 221665 h 1498900"/>
                    <a:gd name="connsiteX827" fmla="*/ 367426 w 1583830"/>
                    <a:gd name="connsiteY827" fmla="*/ 237426 h 1498900"/>
                    <a:gd name="connsiteX828" fmla="*/ 353628 w 1583830"/>
                    <a:gd name="connsiteY828" fmla="*/ 221665 h 1498900"/>
                    <a:gd name="connsiteX829" fmla="*/ 367426 w 1583830"/>
                    <a:gd name="connsiteY829" fmla="*/ 205905 h 1498900"/>
                    <a:gd name="connsiteX830" fmla="*/ 1240858 w 1583830"/>
                    <a:gd name="connsiteY830" fmla="*/ 197430 h 1498900"/>
                    <a:gd name="connsiteX831" fmla="*/ 1254657 w 1583830"/>
                    <a:gd name="connsiteY831" fmla="*/ 213191 h 1498900"/>
                    <a:gd name="connsiteX832" fmla="*/ 1240858 w 1583830"/>
                    <a:gd name="connsiteY832" fmla="*/ 228951 h 1498900"/>
                    <a:gd name="connsiteX833" fmla="*/ 1227059 w 1583830"/>
                    <a:gd name="connsiteY833" fmla="*/ 213191 h 1498900"/>
                    <a:gd name="connsiteX834" fmla="*/ 1240858 w 1583830"/>
                    <a:gd name="connsiteY834" fmla="*/ 197430 h 1498900"/>
                    <a:gd name="connsiteX835" fmla="*/ 976290 w 1583830"/>
                    <a:gd name="connsiteY835" fmla="*/ 193401 h 1498900"/>
                    <a:gd name="connsiteX836" fmla="*/ 990088 w 1583830"/>
                    <a:gd name="connsiteY836" fmla="*/ 209161 h 1498900"/>
                    <a:gd name="connsiteX837" fmla="*/ 976290 w 1583830"/>
                    <a:gd name="connsiteY837" fmla="*/ 224922 h 1498900"/>
                    <a:gd name="connsiteX838" fmla="*/ 962491 w 1583830"/>
                    <a:gd name="connsiteY838" fmla="*/ 209161 h 1498900"/>
                    <a:gd name="connsiteX839" fmla="*/ 976290 w 1583830"/>
                    <a:gd name="connsiteY839" fmla="*/ 193401 h 1498900"/>
                    <a:gd name="connsiteX840" fmla="*/ 465679 w 1583830"/>
                    <a:gd name="connsiteY840" fmla="*/ 188487 h 1498900"/>
                    <a:gd name="connsiteX841" fmla="*/ 479478 w 1583830"/>
                    <a:gd name="connsiteY841" fmla="*/ 204247 h 1498900"/>
                    <a:gd name="connsiteX842" fmla="*/ 465679 w 1583830"/>
                    <a:gd name="connsiteY842" fmla="*/ 220008 h 1498900"/>
                    <a:gd name="connsiteX843" fmla="*/ 451881 w 1583830"/>
                    <a:gd name="connsiteY843" fmla="*/ 204247 h 1498900"/>
                    <a:gd name="connsiteX844" fmla="*/ 465679 w 1583830"/>
                    <a:gd name="connsiteY844" fmla="*/ 188487 h 1498900"/>
                    <a:gd name="connsiteX845" fmla="*/ 577538 w 1583830"/>
                    <a:gd name="connsiteY845" fmla="*/ 182362 h 1498900"/>
                    <a:gd name="connsiteX846" fmla="*/ 591336 w 1583830"/>
                    <a:gd name="connsiteY846" fmla="*/ 198123 h 1498900"/>
                    <a:gd name="connsiteX847" fmla="*/ 577538 w 1583830"/>
                    <a:gd name="connsiteY847" fmla="*/ 213883 h 1498900"/>
                    <a:gd name="connsiteX848" fmla="*/ 563739 w 1583830"/>
                    <a:gd name="connsiteY848" fmla="*/ 198123 h 1498900"/>
                    <a:gd name="connsiteX849" fmla="*/ 577538 w 1583830"/>
                    <a:gd name="connsiteY849" fmla="*/ 182362 h 1498900"/>
                    <a:gd name="connsiteX850" fmla="*/ 824292 w 1583830"/>
                    <a:gd name="connsiteY850" fmla="*/ 181670 h 1498900"/>
                    <a:gd name="connsiteX851" fmla="*/ 838091 w 1583830"/>
                    <a:gd name="connsiteY851" fmla="*/ 197430 h 1498900"/>
                    <a:gd name="connsiteX852" fmla="*/ 824292 w 1583830"/>
                    <a:gd name="connsiteY852" fmla="*/ 213191 h 1498900"/>
                    <a:gd name="connsiteX853" fmla="*/ 810494 w 1583830"/>
                    <a:gd name="connsiteY853" fmla="*/ 197430 h 1498900"/>
                    <a:gd name="connsiteX854" fmla="*/ 824292 w 1583830"/>
                    <a:gd name="connsiteY854" fmla="*/ 181670 h 1498900"/>
                    <a:gd name="connsiteX855" fmla="*/ 1073298 w 1583830"/>
                    <a:gd name="connsiteY855" fmla="*/ 132963 h 1498900"/>
                    <a:gd name="connsiteX856" fmla="*/ 1087097 w 1583830"/>
                    <a:gd name="connsiteY856" fmla="*/ 148723 h 1498900"/>
                    <a:gd name="connsiteX857" fmla="*/ 1073298 w 1583830"/>
                    <a:gd name="connsiteY857" fmla="*/ 164484 h 1498900"/>
                    <a:gd name="connsiteX858" fmla="*/ 1059500 w 1583830"/>
                    <a:gd name="connsiteY858" fmla="*/ 148723 h 1498900"/>
                    <a:gd name="connsiteX859" fmla="*/ 1073298 w 1583830"/>
                    <a:gd name="connsiteY859" fmla="*/ 132963 h 1498900"/>
                    <a:gd name="connsiteX860" fmla="*/ 400939 w 1583830"/>
                    <a:gd name="connsiteY860" fmla="*/ 127336 h 1498900"/>
                    <a:gd name="connsiteX861" fmla="*/ 414737 w 1583830"/>
                    <a:gd name="connsiteY861" fmla="*/ 143096 h 1498900"/>
                    <a:gd name="connsiteX862" fmla="*/ 400939 w 1583830"/>
                    <a:gd name="connsiteY862" fmla="*/ 158857 h 1498900"/>
                    <a:gd name="connsiteX863" fmla="*/ 387141 w 1583830"/>
                    <a:gd name="connsiteY863" fmla="*/ 143096 h 1498900"/>
                    <a:gd name="connsiteX864" fmla="*/ 400939 w 1583830"/>
                    <a:gd name="connsiteY864" fmla="*/ 127336 h 1498900"/>
                    <a:gd name="connsiteX865" fmla="*/ 1161488 w 1583830"/>
                    <a:gd name="connsiteY865" fmla="*/ 124905 h 1498900"/>
                    <a:gd name="connsiteX866" fmla="*/ 1175286 w 1583830"/>
                    <a:gd name="connsiteY866" fmla="*/ 140665 h 1498900"/>
                    <a:gd name="connsiteX867" fmla="*/ 1161488 w 1583830"/>
                    <a:gd name="connsiteY867" fmla="*/ 156426 h 1498900"/>
                    <a:gd name="connsiteX868" fmla="*/ 1147689 w 1583830"/>
                    <a:gd name="connsiteY868" fmla="*/ 140665 h 1498900"/>
                    <a:gd name="connsiteX869" fmla="*/ 1161488 w 1583830"/>
                    <a:gd name="connsiteY869" fmla="*/ 124905 h 1498900"/>
                    <a:gd name="connsiteX870" fmla="*/ 652641 w 1583830"/>
                    <a:gd name="connsiteY870" fmla="*/ 122005 h 1498900"/>
                    <a:gd name="connsiteX871" fmla="*/ 666439 w 1583830"/>
                    <a:gd name="connsiteY871" fmla="*/ 137766 h 1498900"/>
                    <a:gd name="connsiteX872" fmla="*/ 652641 w 1583830"/>
                    <a:gd name="connsiteY872" fmla="*/ 153526 h 1498900"/>
                    <a:gd name="connsiteX873" fmla="*/ 638842 w 1583830"/>
                    <a:gd name="connsiteY873" fmla="*/ 137766 h 1498900"/>
                    <a:gd name="connsiteX874" fmla="*/ 652641 w 1583830"/>
                    <a:gd name="connsiteY874" fmla="*/ 122005 h 1498900"/>
                    <a:gd name="connsiteX875" fmla="*/ 896920 w 1583830"/>
                    <a:gd name="connsiteY875" fmla="*/ 120875 h 1498900"/>
                    <a:gd name="connsiteX876" fmla="*/ 910718 w 1583830"/>
                    <a:gd name="connsiteY876" fmla="*/ 136636 h 1498900"/>
                    <a:gd name="connsiteX877" fmla="*/ 896920 w 1583830"/>
                    <a:gd name="connsiteY877" fmla="*/ 152396 h 1498900"/>
                    <a:gd name="connsiteX878" fmla="*/ 883121 w 1583830"/>
                    <a:gd name="connsiteY878" fmla="*/ 136636 h 1498900"/>
                    <a:gd name="connsiteX879" fmla="*/ 896920 w 1583830"/>
                    <a:gd name="connsiteY879" fmla="*/ 120875 h 1498900"/>
                    <a:gd name="connsiteX880" fmla="*/ 743470 w 1583830"/>
                    <a:gd name="connsiteY880" fmla="*/ 116845 h 1498900"/>
                    <a:gd name="connsiteX881" fmla="*/ 757268 w 1583830"/>
                    <a:gd name="connsiteY881" fmla="*/ 132606 h 1498900"/>
                    <a:gd name="connsiteX882" fmla="*/ 743470 w 1583830"/>
                    <a:gd name="connsiteY882" fmla="*/ 148366 h 1498900"/>
                    <a:gd name="connsiteX883" fmla="*/ 729672 w 1583830"/>
                    <a:gd name="connsiteY883" fmla="*/ 132606 h 1498900"/>
                    <a:gd name="connsiteX884" fmla="*/ 743470 w 1583830"/>
                    <a:gd name="connsiteY884" fmla="*/ 116845 h 1498900"/>
                    <a:gd name="connsiteX885" fmla="*/ 513302 w 1583830"/>
                    <a:gd name="connsiteY885" fmla="*/ 113947 h 1498900"/>
                    <a:gd name="connsiteX886" fmla="*/ 527100 w 1583830"/>
                    <a:gd name="connsiteY886" fmla="*/ 129707 h 1498900"/>
                    <a:gd name="connsiteX887" fmla="*/ 513302 w 1583830"/>
                    <a:gd name="connsiteY887" fmla="*/ 145468 h 1498900"/>
                    <a:gd name="connsiteX888" fmla="*/ 499503 w 1583830"/>
                    <a:gd name="connsiteY888" fmla="*/ 129707 h 1498900"/>
                    <a:gd name="connsiteX889" fmla="*/ 513302 w 1583830"/>
                    <a:gd name="connsiteY889" fmla="*/ 113947 h 1498900"/>
                    <a:gd name="connsiteX890" fmla="*/ 445908 w 1583830"/>
                    <a:gd name="connsiteY890" fmla="*/ 77143 h 1498900"/>
                    <a:gd name="connsiteX891" fmla="*/ 445452 w 1583830"/>
                    <a:gd name="connsiteY891" fmla="*/ 78400 h 1498900"/>
                    <a:gd name="connsiteX892" fmla="*/ 435695 w 1583830"/>
                    <a:gd name="connsiteY892" fmla="*/ 83016 h 1498900"/>
                    <a:gd name="connsiteX893" fmla="*/ 435573 w 1583830"/>
                    <a:gd name="connsiteY893" fmla="*/ 82958 h 1498900"/>
                    <a:gd name="connsiteX894" fmla="*/ 444460 w 1583830"/>
                    <a:gd name="connsiteY894" fmla="*/ 77775 h 1498900"/>
                    <a:gd name="connsiteX895" fmla="*/ 819314 w 1583830"/>
                    <a:gd name="connsiteY895" fmla="*/ 58424 h 1498900"/>
                    <a:gd name="connsiteX896" fmla="*/ 833112 w 1583830"/>
                    <a:gd name="connsiteY896" fmla="*/ 74184 h 1498900"/>
                    <a:gd name="connsiteX897" fmla="*/ 819314 w 1583830"/>
                    <a:gd name="connsiteY897" fmla="*/ 89945 h 1498900"/>
                    <a:gd name="connsiteX898" fmla="*/ 805515 w 1583830"/>
                    <a:gd name="connsiteY898" fmla="*/ 74184 h 1498900"/>
                    <a:gd name="connsiteX899" fmla="*/ 819314 w 1583830"/>
                    <a:gd name="connsiteY899" fmla="*/ 58424 h 1498900"/>
                    <a:gd name="connsiteX900" fmla="*/ 968455 w 1583830"/>
                    <a:gd name="connsiteY900" fmla="*/ 50641 h 1498900"/>
                    <a:gd name="connsiteX901" fmla="*/ 982254 w 1583830"/>
                    <a:gd name="connsiteY901" fmla="*/ 66402 h 1498900"/>
                    <a:gd name="connsiteX902" fmla="*/ 968455 w 1583830"/>
                    <a:gd name="connsiteY902" fmla="*/ 82162 h 1498900"/>
                    <a:gd name="connsiteX903" fmla="*/ 954657 w 1583830"/>
                    <a:gd name="connsiteY903" fmla="*/ 66402 h 1498900"/>
                    <a:gd name="connsiteX904" fmla="*/ 968455 w 1583830"/>
                    <a:gd name="connsiteY904" fmla="*/ 50641 h 1498900"/>
                    <a:gd name="connsiteX905" fmla="*/ 1063235 w 1583830"/>
                    <a:gd name="connsiteY905" fmla="*/ 37564 h 1498900"/>
                    <a:gd name="connsiteX906" fmla="*/ 1077033 w 1583830"/>
                    <a:gd name="connsiteY906" fmla="*/ 53325 h 1498900"/>
                    <a:gd name="connsiteX907" fmla="*/ 1063235 w 1583830"/>
                    <a:gd name="connsiteY907" fmla="*/ 69085 h 1498900"/>
                    <a:gd name="connsiteX908" fmla="*/ 1049437 w 1583830"/>
                    <a:gd name="connsiteY908" fmla="*/ 53325 h 1498900"/>
                    <a:gd name="connsiteX909" fmla="*/ 1063235 w 1583830"/>
                    <a:gd name="connsiteY909" fmla="*/ 37564 h 1498900"/>
                    <a:gd name="connsiteX910" fmla="*/ 589531 w 1583830"/>
                    <a:gd name="connsiteY910" fmla="*/ 32650 h 1498900"/>
                    <a:gd name="connsiteX911" fmla="*/ 603330 w 1583830"/>
                    <a:gd name="connsiteY911" fmla="*/ 48410 h 1498900"/>
                    <a:gd name="connsiteX912" fmla="*/ 589531 w 1583830"/>
                    <a:gd name="connsiteY912" fmla="*/ 64171 h 1498900"/>
                    <a:gd name="connsiteX913" fmla="*/ 575733 w 1583830"/>
                    <a:gd name="connsiteY913" fmla="*/ 48410 h 1498900"/>
                    <a:gd name="connsiteX914" fmla="*/ 589531 w 1583830"/>
                    <a:gd name="connsiteY914" fmla="*/ 32650 h 1498900"/>
                    <a:gd name="connsiteX915" fmla="*/ 888101 w 1583830"/>
                    <a:gd name="connsiteY915" fmla="*/ 2014 h 1498900"/>
                    <a:gd name="connsiteX916" fmla="*/ 901899 w 1583830"/>
                    <a:gd name="connsiteY916" fmla="*/ 17775 h 1498900"/>
                    <a:gd name="connsiteX917" fmla="*/ 888101 w 1583830"/>
                    <a:gd name="connsiteY917" fmla="*/ 33535 h 1498900"/>
                    <a:gd name="connsiteX918" fmla="*/ 874302 w 1583830"/>
                    <a:gd name="connsiteY918" fmla="*/ 17775 h 1498900"/>
                    <a:gd name="connsiteX919" fmla="*/ 888101 w 1583830"/>
                    <a:gd name="connsiteY919" fmla="*/ 2014 h 1498900"/>
                    <a:gd name="connsiteX920" fmla="*/ 736415 w 1583830"/>
                    <a:gd name="connsiteY920" fmla="*/ 0 h 1498900"/>
                    <a:gd name="connsiteX921" fmla="*/ 750214 w 1583830"/>
                    <a:gd name="connsiteY921" fmla="*/ 15760 h 1498900"/>
                    <a:gd name="connsiteX922" fmla="*/ 736415 w 1583830"/>
                    <a:gd name="connsiteY922" fmla="*/ 31521 h 1498900"/>
                    <a:gd name="connsiteX923" fmla="*/ 722616 w 1583830"/>
                    <a:gd name="connsiteY923" fmla="*/ 15760 h 1498900"/>
                    <a:gd name="connsiteX924" fmla="*/ 736415 w 1583830"/>
                    <a:gd name="connsiteY924" fmla="*/ 0 h 14989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  <a:cxn ang="0">
                      <a:pos x="connsiteX228" y="connsiteY228"/>
                    </a:cxn>
                    <a:cxn ang="0">
                      <a:pos x="connsiteX229" y="connsiteY229"/>
                    </a:cxn>
                    <a:cxn ang="0">
                      <a:pos x="connsiteX230" y="connsiteY230"/>
                    </a:cxn>
                    <a:cxn ang="0">
                      <a:pos x="connsiteX231" y="connsiteY231"/>
                    </a:cxn>
                    <a:cxn ang="0">
                      <a:pos x="connsiteX232" y="connsiteY232"/>
                    </a:cxn>
                    <a:cxn ang="0">
                      <a:pos x="connsiteX233" y="connsiteY233"/>
                    </a:cxn>
                    <a:cxn ang="0">
                      <a:pos x="connsiteX234" y="connsiteY234"/>
                    </a:cxn>
                    <a:cxn ang="0">
                      <a:pos x="connsiteX235" y="connsiteY235"/>
                    </a:cxn>
                    <a:cxn ang="0">
                      <a:pos x="connsiteX236" y="connsiteY236"/>
                    </a:cxn>
                    <a:cxn ang="0">
                      <a:pos x="connsiteX237" y="connsiteY237"/>
                    </a:cxn>
                    <a:cxn ang="0">
                      <a:pos x="connsiteX238" y="connsiteY238"/>
                    </a:cxn>
                    <a:cxn ang="0">
                      <a:pos x="connsiteX239" y="connsiteY239"/>
                    </a:cxn>
                    <a:cxn ang="0">
                      <a:pos x="connsiteX240" y="connsiteY240"/>
                    </a:cxn>
                    <a:cxn ang="0">
                      <a:pos x="connsiteX241" y="connsiteY241"/>
                    </a:cxn>
                    <a:cxn ang="0">
                      <a:pos x="connsiteX242" y="connsiteY242"/>
                    </a:cxn>
                    <a:cxn ang="0">
                      <a:pos x="connsiteX243" y="connsiteY243"/>
                    </a:cxn>
                    <a:cxn ang="0">
                      <a:pos x="connsiteX244" y="connsiteY244"/>
                    </a:cxn>
                    <a:cxn ang="0">
                      <a:pos x="connsiteX245" y="connsiteY245"/>
                    </a:cxn>
                    <a:cxn ang="0">
                      <a:pos x="connsiteX246" y="connsiteY246"/>
                    </a:cxn>
                    <a:cxn ang="0">
                      <a:pos x="connsiteX247" y="connsiteY247"/>
                    </a:cxn>
                    <a:cxn ang="0">
                      <a:pos x="connsiteX248" y="connsiteY248"/>
                    </a:cxn>
                    <a:cxn ang="0">
                      <a:pos x="connsiteX249" y="connsiteY249"/>
                    </a:cxn>
                    <a:cxn ang="0">
                      <a:pos x="connsiteX250" y="connsiteY250"/>
                    </a:cxn>
                    <a:cxn ang="0">
                      <a:pos x="connsiteX251" y="connsiteY251"/>
                    </a:cxn>
                    <a:cxn ang="0">
                      <a:pos x="connsiteX252" y="connsiteY252"/>
                    </a:cxn>
                    <a:cxn ang="0">
                      <a:pos x="connsiteX253" y="connsiteY253"/>
                    </a:cxn>
                    <a:cxn ang="0">
                      <a:pos x="connsiteX254" y="connsiteY254"/>
                    </a:cxn>
                    <a:cxn ang="0">
                      <a:pos x="connsiteX255" y="connsiteY255"/>
                    </a:cxn>
                    <a:cxn ang="0">
                      <a:pos x="connsiteX256" y="connsiteY256"/>
                    </a:cxn>
                    <a:cxn ang="0">
                      <a:pos x="connsiteX257" y="connsiteY257"/>
                    </a:cxn>
                    <a:cxn ang="0">
                      <a:pos x="connsiteX258" y="connsiteY258"/>
                    </a:cxn>
                    <a:cxn ang="0">
                      <a:pos x="connsiteX259" y="connsiteY259"/>
                    </a:cxn>
                    <a:cxn ang="0">
                      <a:pos x="connsiteX260" y="connsiteY260"/>
                    </a:cxn>
                    <a:cxn ang="0">
                      <a:pos x="connsiteX261" y="connsiteY261"/>
                    </a:cxn>
                    <a:cxn ang="0">
                      <a:pos x="connsiteX262" y="connsiteY262"/>
                    </a:cxn>
                    <a:cxn ang="0">
                      <a:pos x="connsiteX263" y="connsiteY263"/>
                    </a:cxn>
                    <a:cxn ang="0">
                      <a:pos x="connsiteX264" y="connsiteY264"/>
                    </a:cxn>
                    <a:cxn ang="0">
                      <a:pos x="connsiteX265" y="connsiteY265"/>
                    </a:cxn>
                    <a:cxn ang="0">
                      <a:pos x="connsiteX266" y="connsiteY266"/>
                    </a:cxn>
                    <a:cxn ang="0">
                      <a:pos x="connsiteX267" y="connsiteY267"/>
                    </a:cxn>
                    <a:cxn ang="0">
                      <a:pos x="connsiteX268" y="connsiteY268"/>
                    </a:cxn>
                    <a:cxn ang="0">
                      <a:pos x="connsiteX269" y="connsiteY269"/>
                    </a:cxn>
                    <a:cxn ang="0">
                      <a:pos x="connsiteX270" y="connsiteY270"/>
                    </a:cxn>
                    <a:cxn ang="0">
                      <a:pos x="connsiteX271" y="connsiteY271"/>
                    </a:cxn>
                    <a:cxn ang="0">
                      <a:pos x="connsiteX272" y="connsiteY272"/>
                    </a:cxn>
                    <a:cxn ang="0">
                      <a:pos x="connsiteX273" y="connsiteY273"/>
                    </a:cxn>
                    <a:cxn ang="0">
                      <a:pos x="connsiteX274" y="connsiteY274"/>
                    </a:cxn>
                    <a:cxn ang="0">
                      <a:pos x="connsiteX275" y="connsiteY275"/>
                    </a:cxn>
                    <a:cxn ang="0">
                      <a:pos x="connsiteX276" y="connsiteY276"/>
                    </a:cxn>
                    <a:cxn ang="0">
                      <a:pos x="connsiteX277" y="connsiteY277"/>
                    </a:cxn>
                    <a:cxn ang="0">
                      <a:pos x="connsiteX278" y="connsiteY278"/>
                    </a:cxn>
                    <a:cxn ang="0">
                      <a:pos x="connsiteX279" y="connsiteY279"/>
                    </a:cxn>
                    <a:cxn ang="0">
                      <a:pos x="connsiteX280" y="connsiteY280"/>
                    </a:cxn>
                    <a:cxn ang="0">
                      <a:pos x="connsiteX281" y="connsiteY281"/>
                    </a:cxn>
                    <a:cxn ang="0">
                      <a:pos x="connsiteX282" y="connsiteY282"/>
                    </a:cxn>
                    <a:cxn ang="0">
                      <a:pos x="connsiteX283" y="connsiteY283"/>
                    </a:cxn>
                    <a:cxn ang="0">
                      <a:pos x="connsiteX284" y="connsiteY284"/>
                    </a:cxn>
                    <a:cxn ang="0">
                      <a:pos x="connsiteX285" y="connsiteY285"/>
                    </a:cxn>
                    <a:cxn ang="0">
                      <a:pos x="connsiteX286" y="connsiteY286"/>
                    </a:cxn>
                    <a:cxn ang="0">
                      <a:pos x="connsiteX287" y="connsiteY287"/>
                    </a:cxn>
                    <a:cxn ang="0">
                      <a:pos x="connsiteX288" y="connsiteY288"/>
                    </a:cxn>
                    <a:cxn ang="0">
                      <a:pos x="connsiteX289" y="connsiteY289"/>
                    </a:cxn>
                    <a:cxn ang="0">
                      <a:pos x="connsiteX290" y="connsiteY290"/>
                    </a:cxn>
                    <a:cxn ang="0">
                      <a:pos x="connsiteX291" y="connsiteY291"/>
                    </a:cxn>
                    <a:cxn ang="0">
                      <a:pos x="connsiteX292" y="connsiteY292"/>
                    </a:cxn>
                    <a:cxn ang="0">
                      <a:pos x="connsiteX293" y="connsiteY293"/>
                    </a:cxn>
                    <a:cxn ang="0">
                      <a:pos x="connsiteX294" y="connsiteY294"/>
                    </a:cxn>
                    <a:cxn ang="0">
                      <a:pos x="connsiteX295" y="connsiteY295"/>
                    </a:cxn>
                    <a:cxn ang="0">
                      <a:pos x="connsiteX296" y="connsiteY296"/>
                    </a:cxn>
                    <a:cxn ang="0">
                      <a:pos x="connsiteX297" y="connsiteY297"/>
                    </a:cxn>
                    <a:cxn ang="0">
                      <a:pos x="connsiteX298" y="connsiteY298"/>
                    </a:cxn>
                    <a:cxn ang="0">
                      <a:pos x="connsiteX299" y="connsiteY299"/>
                    </a:cxn>
                    <a:cxn ang="0">
                      <a:pos x="connsiteX300" y="connsiteY300"/>
                    </a:cxn>
                    <a:cxn ang="0">
                      <a:pos x="connsiteX301" y="connsiteY301"/>
                    </a:cxn>
                    <a:cxn ang="0">
                      <a:pos x="connsiteX302" y="connsiteY302"/>
                    </a:cxn>
                    <a:cxn ang="0">
                      <a:pos x="connsiteX303" y="connsiteY303"/>
                    </a:cxn>
                    <a:cxn ang="0">
                      <a:pos x="connsiteX304" y="connsiteY304"/>
                    </a:cxn>
                    <a:cxn ang="0">
                      <a:pos x="connsiteX305" y="connsiteY305"/>
                    </a:cxn>
                    <a:cxn ang="0">
                      <a:pos x="connsiteX306" y="connsiteY306"/>
                    </a:cxn>
                    <a:cxn ang="0">
                      <a:pos x="connsiteX307" y="connsiteY307"/>
                    </a:cxn>
                    <a:cxn ang="0">
                      <a:pos x="connsiteX308" y="connsiteY308"/>
                    </a:cxn>
                    <a:cxn ang="0">
                      <a:pos x="connsiteX309" y="connsiteY309"/>
                    </a:cxn>
                    <a:cxn ang="0">
                      <a:pos x="connsiteX310" y="connsiteY310"/>
                    </a:cxn>
                    <a:cxn ang="0">
                      <a:pos x="connsiteX311" y="connsiteY311"/>
                    </a:cxn>
                    <a:cxn ang="0">
                      <a:pos x="connsiteX312" y="connsiteY312"/>
                    </a:cxn>
                    <a:cxn ang="0">
                      <a:pos x="connsiteX313" y="connsiteY313"/>
                    </a:cxn>
                    <a:cxn ang="0">
                      <a:pos x="connsiteX314" y="connsiteY314"/>
                    </a:cxn>
                    <a:cxn ang="0">
                      <a:pos x="connsiteX315" y="connsiteY315"/>
                    </a:cxn>
                    <a:cxn ang="0">
                      <a:pos x="connsiteX316" y="connsiteY316"/>
                    </a:cxn>
                    <a:cxn ang="0">
                      <a:pos x="connsiteX317" y="connsiteY317"/>
                    </a:cxn>
                    <a:cxn ang="0">
                      <a:pos x="connsiteX318" y="connsiteY318"/>
                    </a:cxn>
                    <a:cxn ang="0">
                      <a:pos x="connsiteX319" y="connsiteY319"/>
                    </a:cxn>
                    <a:cxn ang="0">
                      <a:pos x="connsiteX320" y="connsiteY320"/>
                    </a:cxn>
                    <a:cxn ang="0">
                      <a:pos x="connsiteX321" y="connsiteY321"/>
                    </a:cxn>
                    <a:cxn ang="0">
                      <a:pos x="connsiteX322" y="connsiteY322"/>
                    </a:cxn>
                    <a:cxn ang="0">
                      <a:pos x="connsiteX323" y="connsiteY323"/>
                    </a:cxn>
                    <a:cxn ang="0">
                      <a:pos x="connsiteX324" y="connsiteY324"/>
                    </a:cxn>
                    <a:cxn ang="0">
                      <a:pos x="connsiteX325" y="connsiteY325"/>
                    </a:cxn>
                    <a:cxn ang="0">
                      <a:pos x="connsiteX326" y="connsiteY326"/>
                    </a:cxn>
                    <a:cxn ang="0">
                      <a:pos x="connsiteX327" y="connsiteY327"/>
                    </a:cxn>
                    <a:cxn ang="0">
                      <a:pos x="connsiteX328" y="connsiteY328"/>
                    </a:cxn>
                    <a:cxn ang="0">
                      <a:pos x="connsiteX329" y="connsiteY329"/>
                    </a:cxn>
                    <a:cxn ang="0">
                      <a:pos x="connsiteX330" y="connsiteY330"/>
                    </a:cxn>
                    <a:cxn ang="0">
                      <a:pos x="connsiteX331" y="connsiteY331"/>
                    </a:cxn>
                    <a:cxn ang="0">
                      <a:pos x="connsiteX332" y="connsiteY332"/>
                    </a:cxn>
                    <a:cxn ang="0">
                      <a:pos x="connsiteX333" y="connsiteY333"/>
                    </a:cxn>
                    <a:cxn ang="0">
                      <a:pos x="connsiteX334" y="connsiteY334"/>
                    </a:cxn>
                    <a:cxn ang="0">
                      <a:pos x="connsiteX335" y="connsiteY335"/>
                    </a:cxn>
                    <a:cxn ang="0">
                      <a:pos x="connsiteX336" y="connsiteY336"/>
                    </a:cxn>
                    <a:cxn ang="0">
                      <a:pos x="connsiteX337" y="connsiteY337"/>
                    </a:cxn>
                    <a:cxn ang="0">
                      <a:pos x="connsiteX338" y="connsiteY338"/>
                    </a:cxn>
                    <a:cxn ang="0">
                      <a:pos x="connsiteX339" y="connsiteY339"/>
                    </a:cxn>
                    <a:cxn ang="0">
                      <a:pos x="connsiteX340" y="connsiteY340"/>
                    </a:cxn>
                    <a:cxn ang="0">
                      <a:pos x="connsiteX341" y="connsiteY341"/>
                    </a:cxn>
                    <a:cxn ang="0">
                      <a:pos x="connsiteX342" y="connsiteY342"/>
                    </a:cxn>
                    <a:cxn ang="0">
                      <a:pos x="connsiteX343" y="connsiteY343"/>
                    </a:cxn>
                    <a:cxn ang="0">
                      <a:pos x="connsiteX344" y="connsiteY344"/>
                    </a:cxn>
                    <a:cxn ang="0">
                      <a:pos x="connsiteX345" y="connsiteY345"/>
                    </a:cxn>
                    <a:cxn ang="0">
                      <a:pos x="connsiteX346" y="connsiteY346"/>
                    </a:cxn>
                    <a:cxn ang="0">
                      <a:pos x="connsiteX347" y="connsiteY347"/>
                    </a:cxn>
                    <a:cxn ang="0">
                      <a:pos x="connsiteX348" y="connsiteY348"/>
                    </a:cxn>
                    <a:cxn ang="0">
                      <a:pos x="connsiteX349" y="connsiteY349"/>
                    </a:cxn>
                    <a:cxn ang="0">
                      <a:pos x="connsiteX350" y="connsiteY350"/>
                    </a:cxn>
                    <a:cxn ang="0">
                      <a:pos x="connsiteX351" y="connsiteY351"/>
                    </a:cxn>
                    <a:cxn ang="0">
                      <a:pos x="connsiteX352" y="connsiteY352"/>
                    </a:cxn>
                    <a:cxn ang="0">
                      <a:pos x="connsiteX353" y="connsiteY353"/>
                    </a:cxn>
                    <a:cxn ang="0">
                      <a:pos x="connsiteX354" y="connsiteY354"/>
                    </a:cxn>
                    <a:cxn ang="0">
                      <a:pos x="connsiteX355" y="connsiteY355"/>
                    </a:cxn>
                    <a:cxn ang="0">
                      <a:pos x="connsiteX356" y="connsiteY356"/>
                    </a:cxn>
                    <a:cxn ang="0">
                      <a:pos x="connsiteX357" y="connsiteY357"/>
                    </a:cxn>
                    <a:cxn ang="0">
                      <a:pos x="connsiteX358" y="connsiteY358"/>
                    </a:cxn>
                    <a:cxn ang="0">
                      <a:pos x="connsiteX359" y="connsiteY359"/>
                    </a:cxn>
                    <a:cxn ang="0">
                      <a:pos x="connsiteX360" y="connsiteY360"/>
                    </a:cxn>
                    <a:cxn ang="0">
                      <a:pos x="connsiteX361" y="connsiteY361"/>
                    </a:cxn>
                    <a:cxn ang="0">
                      <a:pos x="connsiteX362" y="connsiteY362"/>
                    </a:cxn>
                    <a:cxn ang="0">
                      <a:pos x="connsiteX363" y="connsiteY363"/>
                    </a:cxn>
                    <a:cxn ang="0">
                      <a:pos x="connsiteX364" y="connsiteY364"/>
                    </a:cxn>
                    <a:cxn ang="0">
                      <a:pos x="connsiteX365" y="connsiteY365"/>
                    </a:cxn>
                    <a:cxn ang="0">
                      <a:pos x="connsiteX366" y="connsiteY366"/>
                    </a:cxn>
                    <a:cxn ang="0">
                      <a:pos x="connsiteX367" y="connsiteY367"/>
                    </a:cxn>
                    <a:cxn ang="0">
                      <a:pos x="connsiteX368" y="connsiteY368"/>
                    </a:cxn>
                    <a:cxn ang="0">
                      <a:pos x="connsiteX369" y="connsiteY369"/>
                    </a:cxn>
                    <a:cxn ang="0">
                      <a:pos x="connsiteX370" y="connsiteY370"/>
                    </a:cxn>
                    <a:cxn ang="0">
                      <a:pos x="connsiteX371" y="connsiteY371"/>
                    </a:cxn>
                    <a:cxn ang="0">
                      <a:pos x="connsiteX372" y="connsiteY372"/>
                    </a:cxn>
                    <a:cxn ang="0">
                      <a:pos x="connsiteX373" y="connsiteY373"/>
                    </a:cxn>
                    <a:cxn ang="0">
                      <a:pos x="connsiteX374" y="connsiteY374"/>
                    </a:cxn>
                    <a:cxn ang="0">
                      <a:pos x="connsiteX375" y="connsiteY375"/>
                    </a:cxn>
                    <a:cxn ang="0">
                      <a:pos x="connsiteX376" y="connsiteY376"/>
                    </a:cxn>
                    <a:cxn ang="0">
                      <a:pos x="connsiteX377" y="connsiteY377"/>
                    </a:cxn>
                    <a:cxn ang="0">
                      <a:pos x="connsiteX378" y="connsiteY378"/>
                    </a:cxn>
                    <a:cxn ang="0">
                      <a:pos x="connsiteX379" y="connsiteY379"/>
                    </a:cxn>
                    <a:cxn ang="0">
                      <a:pos x="connsiteX380" y="connsiteY380"/>
                    </a:cxn>
                    <a:cxn ang="0">
                      <a:pos x="connsiteX381" y="connsiteY381"/>
                    </a:cxn>
                    <a:cxn ang="0">
                      <a:pos x="connsiteX382" y="connsiteY382"/>
                    </a:cxn>
                    <a:cxn ang="0">
                      <a:pos x="connsiteX383" y="connsiteY383"/>
                    </a:cxn>
                    <a:cxn ang="0">
                      <a:pos x="connsiteX384" y="connsiteY384"/>
                    </a:cxn>
                    <a:cxn ang="0">
                      <a:pos x="connsiteX385" y="connsiteY385"/>
                    </a:cxn>
                    <a:cxn ang="0">
                      <a:pos x="connsiteX386" y="connsiteY386"/>
                    </a:cxn>
                    <a:cxn ang="0">
                      <a:pos x="connsiteX387" y="connsiteY387"/>
                    </a:cxn>
                    <a:cxn ang="0">
                      <a:pos x="connsiteX388" y="connsiteY388"/>
                    </a:cxn>
                    <a:cxn ang="0">
                      <a:pos x="connsiteX389" y="connsiteY389"/>
                    </a:cxn>
                    <a:cxn ang="0">
                      <a:pos x="connsiteX390" y="connsiteY390"/>
                    </a:cxn>
                    <a:cxn ang="0">
                      <a:pos x="connsiteX391" y="connsiteY391"/>
                    </a:cxn>
                    <a:cxn ang="0">
                      <a:pos x="connsiteX392" y="connsiteY392"/>
                    </a:cxn>
                    <a:cxn ang="0">
                      <a:pos x="connsiteX393" y="connsiteY393"/>
                    </a:cxn>
                    <a:cxn ang="0">
                      <a:pos x="connsiteX394" y="connsiteY394"/>
                    </a:cxn>
                    <a:cxn ang="0">
                      <a:pos x="connsiteX395" y="connsiteY395"/>
                    </a:cxn>
                    <a:cxn ang="0">
                      <a:pos x="connsiteX396" y="connsiteY396"/>
                    </a:cxn>
                    <a:cxn ang="0">
                      <a:pos x="connsiteX397" y="connsiteY397"/>
                    </a:cxn>
                    <a:cxn ang="0">
                      <a:pos x="connsiteX398" y="connsiteY398"/>
                    </a:cxn>
                    <a:cxn ang="0">
                      <a:pos x="connsiteX399" y="connsiteY399"/>
                    </a:cxn>
                    <a:cxn ang="0">
                      <a:pos x="connsiteX400" y="connsiteY400"/>
                    </a:cxn>
                    <a:cxn ang="0">
                      <a:pos x="connsiteX401" y="connsiteY401"/>
                    </a:cxn>
                    <a:cxn ang="0">
                      <a:pos x="connsiteX402" y="connsiteY402"/>
                    </a:cxn>
                    <a:cxn ang="0">
                      <a:pos x="connsiteX403" y="connsiteY403"/>
                    </a:cxn>
                    <a:cxn ang="0">
                      <a:pos x="connsiteX404" y="connsiteY404"/>
                    </a:cxn>
                    <a:cxn ang="0">
                      <a:pos x="connsiteX405" y="connsiteY405"/>
                    </a:cxn>
                    <a:cxn ang="0">
                      <a:pos x="connsiteX406" y="connsiteY406"/>
                    </a:cxn>
                    <a:cxn ang="0">
                      <a:pos x="connsiteX407" y="connsiteY407"/>
                    </a:cxn>
                    <a:cxn ang="0">
                      <a:pos x="connsiteX408" y="connsiteY408"/>
                    </a:cxn>
                    <a:cxn ang="0">
                      <a:pos x="connsiteX409" y="connsiteY409"/>
                    </a:cxn>
                    <a:cxn ang="0">
                      <a:pos x="connsiteX410" y="connsiteY410"/>
                    </a:cxn>
                    <a:cxn ang="0">
                      <a:pos x="connsiteX411" y="connsiteY411"/>
                    </a:cxn>
                    <a:cxn ang="0">
                      <a:pos x="connsiteX412" y="connsiteY412"/>
                    </a:cxn>
                    <a:cxn ang="0">
                      <a:pos x="connsiteX413" y="connsiteY413"/>
                    </a:cxn>
                    <a:cxn ang="0">
                      <a:pos x="connsiteX414" y="connsiteY414"/>
                    </a:cxn>
                    <a:cxn ang="0">
                      <a:pos x="connsiteX415" y="connsiteY415"/>
                    </a:cxn>
                    <a:cxn ang="0">
                      <a:pos x="connsiteX416" y="connsiteY416"/>
                    </a:cxn>
                    <a:cxn ang="0">
                      <a:pos x="connsiteX417" y="connsiteY417"/>
                    </a:cxn>
                    <a:cxn ang="0">
                      <a:pos x="connsiteX418" y="connsiteY418"/>
                    </a:cxn>
                    <a:cxn ang="0">
                      <a:pos x="connsiteX419" y="connsiteY419"/>
                    </a:cxn>
                    <a:cxn ang="0">
                      <a:pos x="connsiteX420" y="connsiteY420"/>
                    </a:cxn>
                    <a:cxn ang="0">
                      <a:pos x="connsiteX421" y="connsiteY421"/>
                    </a:cxn>
                    <a:cxn ang="0">
                      <a:pos x="connsiteX422" y="connsiteY422"/>
                    </a:cxn>
                    <a:cxn ang="0">
                      <a:pos x="connsiteX423" y="connsiteY423"/>
                    </a:cxn>
                    <a:cxn ang="0">
                      <a:pos x="connsiteX424" y="connsiteY424"/>
                    </a:cxn>
                    <a:cxn ang="0">
                      <a:pos x="connsiteX425" y="connsiteY425"/>
                    </a:cxn>
                    <a:cxn ang="0">
                      <a:pos x="connsiteX426" y="connsiteY426"/>
                    </a:cxn>
                    <a:cxn ang="0">
                      <a:pos x="connsiteX427" y="connsiteY427"/>
                    </a:cxn>
                    <a:cxn ang="0">
                      <a:pos x="connsiteX428" y="connsiteY428"/>
                    </a:cxn>
                    <a:cxn ang="0">
                      <a:pos x="connsiteX429" y="connsiteY429"/>
                    </a:cxn>
                    <a:cxn ang="0">
                      <a:pos x="connsiteX430" y="connsiteY430"/>
                    </a:cxn>
                    <a:cxn ang="0">
                      <a:pos x="connsiteX431" y="connsiteY431"/>
                    </a:cxn>
                    <a:cxn ang="0">
                      <a:pos x="connsiteX432" y="connsiteY432"/>
                    </a:cxn>
                    <a:cxn ang="0">
                      <a:pos x="connsiteX433" y="connsiteY433"/>
                    </a:cxn>
                    <a:cxn ang="0">
                      <a:pos x="connsiteX434" y="connsiteY434"/>
                    </a:cxn>
                    <a:cxn ang="0">
                      <a:pos x="connsiteX435" y="connsiteY435"/>
                    </a:cxn>
                    <a:cxn ang="0">
                      <a:pos x="connsiteX436" y="connsiteY436"/>
                    </a:cxn>
                    <a:cxn ang="0">
                      <a:pos x="connsiteX437" y="connsiteY437"/>
                    </a:cxn>
                    <a:cxn ang="0">
                      <a:pos x="connsiteX438" y="connsiteY438"/>
                    </a:cxn>
                    <a:cxn ang="0">
                      <a:pos x="connsiteX439" y="connsiteY439"/>
                    </a:cxn>
                    <a:cxn ang="0">
                      <a:pos x="connsiteX440" y="connsiteY440"/>
                    </a:cxn>
                    <a:cxn ang="0">
                      <a:pos x="connsiteX441" y="connsiteY441"/>
                    </a:cxn>
                    <a:cxn ang="0">
                      <a:pos x="connsiteX442" y="connsiteY442"/>
                    </a:cxn>
                    <a:cxn ang="0">
                      <a:pos x="connsiteX443" y="connsiteY443"/>
                    </a:cxn>
                    <a:cxn ang="0">
                      <a:pos x="connsiteX444" y="connsiteY444"/>
                    </a:cxn>
                    <a:cxn ang="0">
                      <a:pos x="connsiteX445" y="connsiteY445"/>
                    </a:cxn>
                    <a:cxn ang="0">
                      <a:pos x="connsiteX446" y="connsiteY446"/>
                    </a:cxn>
                    <a:cxn ang="0">
                      <a:pos x="connsiteX447" y="connsiteY447"/>
                    </a:cxn>
                    <a:cxn ang="0">
                      <a:pos x="connsiteX448" y="connsiteY448"/>
                    </a:cxn>
                    <a:cxn ang="0">
                      <a:pos x="connsiteX449" y="connsiteY449"/>
                    </a:cxn>
                    <a:cxn ang="0">
                      <a:pos x="connsiteX450" y="connsiteY450"/>
                    </a:cxn>
                    <a:cxn ang="0">
                      <a:pos x="connsiteX451" y="connsiteY451"/>
                    </a:cxn>
                    <a:cxn ang="0">
                      <a:pos x="connsiteX452" y="connsiteY452"/>
                    </a:cxn>
                    <a:cxn ang="0">
                      <a:pos x="connsiteX453" y="connsiteY453"/>
                    </a:cxn>
                    <a:cxn ang="0">
                      <a:pos x="connsiteX454" y="connsiteY454"/>
                    </a:cxn>
                    <a:cxn ang="0">
                      <a:pos x="connsiteX455" y="connsiteY455"/>
                    </a:cxn>
                    <a:cxn ang="0">
                      <a:pos x="connsiteX456" y="connsiteY456"/>
                    </a:cxn>
                    <a:cxn ang="0">
                      <a:pos x="connsiteX457" y="connsiteY457"/>
                    </a:cxn>
                    <a:cxn ang="0">
                      <a:pos x="connsiteX458" y="connsiteY458"/>
                    </a:cxn>
                    <a:cxn ang="0">
                      <a:pos x="connsiteX459" y="connsiteY459"/>
                    </a:cxn>
                    <a:cxn ang="0">
                      <a:pos x="connsiteX460" y="connsiteY460"/>
                    </a:cxn>
                    <a:cxn ang="0">
                      <a:pos x="connsiteX461" y="connsiteY461"/>
                    </a:cxn>
                    <a:cxn ang="0">
                      <a:pos x="connsiteX462" y="connsiteY462"/>
                    </a:cxn>
                    <a:cxn ang="0">
                      <a:pos x="connsiteX463" y="connsiteY463"/>
                    </a:cxn>
                    <a:cxn ang="0">
                      <a:pos x="connsiteX464" y="connsiteY464"/>
                    </a:cxn>
                    <a:cxn ang="0">
                      <a:pos x="connsiteX465" y="connsiteY465"/>
                    </a:cxn>
                    <a:cxn ang="0">
                      <a:pos x="connsiteX466" y="connsiteY466"/>
                    </a:cxn>
                    <a:cxn ang="0">
                      <a:pos x="connsiteX467" y="connsiteY467"/>
                    </a:cxn>
                    <a:cxn ang="0">
                      <a:pos x="connsiteX468" y="connsiteY468"/>
                    </a:cxn>
                    <a:cxn ang="0">
                      <a:pos x="connsiteX469" y="connsiteY469"/>
                    </a:cxn>
                    <a:cxn ang="0">
                      <a:pos x="connsiteX470" y="connsiteY470"/>
                    </a:cxn>
                    <a:cxn ang="0">
                      <a:pos x="connsiteX471" y="connsiteY471"/>
                    </a:cxn>
                    <a:cxn ang="0">
                      <a:pos x="connsiteX472" y="connsiteY472"/>
                    </a:cxn>
                    <a:cxn ang="0">
                      <a:pos x="connsiteX473" y="connsiteY473"/>
                    </a:cxn>
                    <a:cxn ang="0">
                      <a:pos x="connsiteX474" y="connsiteY474"/>
                    </a:cxn>
                    <a:cxn ang="0">
                      <a:pos x="connsiteX475" y="connsiteY475"/>
                    </a:cxn>
                    <a:cxn ang="0">
                      <a:pos x="connsiteX476" y="connsiteY476"/>
                    </a:cxn>
                    <a:cxn ang="0">
                      <a:pos x="connsiteX477" y="connsiteY477"/>
                    </a:cxn>
                    <a:cxn ang="0">
                      <a:pos x="connsiteX478" y="connsiteY478"/>
                    </a:cxn>
                    <a:cxn ang="0">
                      <a:pos x="connsiteX479" y="connsiteY479"/>
                    </a:cxn>
                    <a:cxn ang="0">
                      <a:pos x="connsiteX480" y="connsiteY480"/>
                    </a:cxn>
                    <a:cxn ang="0">
                      <a:pos x="connsiteX481" y="connsiteY481"/>
                    </a:cxn>
                    <a:cxn ang="0">
                      <a:pos x="connsiteX482" y="connsiteY482"/>
                    </a:cxn>
                    <a:cxn ang="0">
                      <a:pos x="connsiteX483" y="connsiteY483"/>
                    </a:cxn>
                    <a:cxn ang="0">
                      <a:pos x="connsiteX484" y="connsiteY484"/>
                    </a:cxn>
                    <a:cxn ang="0">
                      <a:pos x="connsiteX485" y="connsiteY485"/>
                    </a:cxn>
                    <a:cxn ang="0">
                      <a:pos x="connsiteX486" y="connsiteY486"/>
                    </a:cxn>
                    <a:cxn ang="0">
                      <a:pos x="connsiteX487" y="connsiteY487"/>
                    </a:cxn>
                    <a:cxn ang="0">
                      <a:pos x="connsiteX488" y="connsiteY488"/>
                    </a:cxn>
                    <a:cxn ang="0">
                      <a:pos x="connsiteX489" y="connsiteY489"/>
                    </a:cxn>
                    <a:cxn ang="0">
                      <a:pos x="connsiteX490" y="connsiteY490"/>
                    </a:cxn>
                    <a:cxn ang="0">
                      <a:pos x="connsiteX491" y="connsiteY491"/>
                    </a:cxn>
                    <a:cxn ang="0">
                      <a:pos x="connsiteX492" y="connsiteY492"/>
                    </a:cxn>
                    <a:cxn ang="0">
                      <a:pos x="connsiteX493" y="connsiteY493"/>
                    </a:cxn>
                    <a:cxn ang="0">
                      <a:pos x="connsiteX494" y="connsiteY494"/>
                    </a:cxn>
                    <a:cxn ang="0">
                      <a:pos x="connsiteX495" y="connsiteY495"/>
                    </a:cxn>
                    <a:cxn ang="0">
                      <a:pos x="connsiteX496" y="connsiteY496"/>
                    </a:cxn>
                    <a:cxn ang="0">
                      <a:pos x="connsiteX497" y="connsiteY497"/>
                    </a:cxn>
                    <a:cxn ang="0">
                      <a:pos x="connsiteX498" y="connsiteY498"/>
                    </a:cxn>
                    <a:cxn ang="0">
                      <a:pos x="connsiteX499" y="connsiteY499"/>
                    </a:cxn>
                    <a:cxn ang="0">
                      <a:pos x="connsiteX500" y="connsiteY500"/>
                    </a:cxn>
                    <a:cxn ang="0">
                      <a:pos x="connsiteX501" y="connsiteY501"/>
                    </a:cxn>
                    <a:cxn ang="0">
                      <a:pos x="connsiteX502" y="connsiteY502"/>
                    </a:cxn>
                    <a:cxn ang="0">
                      <a:pos x="connsiteX503" y="connsiteY503"/>
                    </a:cxn>
                    <a:cxn ang="0">
                      <a:pos x="connsiteX504" y="connsiteY504"/>
                    </a:cxn>
                    <a:cxn ang="0">
                      <a:pos x="connsiteX505" y="connsiteY505"/>
                    </a:cxn>
                    <a:cxn ang="0">
                      <a:pos x="connsiteX506" y="connsiteY506"/>
                    </a:cxn>
                    <a:cxn ang="0">
                      <a:pos x="connsiteX507" y="connsiteY507"/>
                    </a:cxn>
                    <a:cxn ang="0">
                      <a:pos x="connsiteX508" y="connsiteY508"/>
                    </a:cxn>
                    <a:cxn ang="0">
                      <a:pos x="connsiteX509" y="connsiteY509"/>
                    </a:cxn>
                    <a:cxn ang="0">
                      <a:pos x="connsiteX510" y="connsiteY510"/>
                    </a:cxn>
                    <a:cxn ang="0">
                      <a:pos x="connsiteX511" y="connsiteY511"/>
                    </a:cxn>
                    <a:cxn ang="0">
                      <a:pos x="connsiteX512" y="connsiteY512"/>
                    </a:cxn>
                    <a:cxn ang="0">
                      <a:pos x="connsiteX513" y="connsiteY513"/>
                    </a:cxn>
                    <a:cxn ang="0">
                      <a:pos x="connsiteX514" y="connsiteY514"/>
                    </a:cxn>
                    <a:cxn ang="0">
                      <a:pos x="connsiteX515" y="connsiteY515"/>
                    </a:cxn>
                    <a:cxn ang="0">
                      <a:pos x="connsiteX516" y="connsiteY516"/>
                    </a:cxn>
                    <a:cxn ang="0">
                      <a:pos x="connsiteX517" y="connsiteY517"/>
                    </a:cxn>
                    <a:cxn ang="0">
                      <a:pos x="connsiteX518" y="connsiteY518"/>
                    </a:cxn>
                    <a:cxn ang="0">
                      <a:pos x="connsiteX519" y="connsiteY519"/>
                    </a:cxn>
                    <a:cxn ang="0">
                      <a:pos x="connsiteX520" y="connsiteY520"/>
                    </a:cxn>
                    <a:cxn ang="0">
                      <a:pos x="connsiteX521" y="connsiteY521"/>
                    </a:cxn>
                    <a:cxn ang="0">
                      <a:pos x="connsiteX522" y="connsiteY522"/>
                    </a:cxn>
                    <a:cxn ang="0">
                      <a:pos x="connsiteX523" y="connsiteY523"/>
                    </a:cxn>
                    <a:cxn ang="0">
                      <a:pos x="connsiteX524" y="connsiteY524"/>
                    </a:cxn>
                    <a:cxn ang="0">
                      <a:pos x="connsiteX525" y="connsiteY525"/>
                    </a:cxn>
                    <a:cxn ang="0">
                      <a:pos x="connsiteX526" y="connsiteY526"/>
                    </a:cxn>
                    <a:cxn ang="0">
                      <a:pos x="connsiteX527" y="connsiteY527"/>
                    </a:cxn>
                    <a:cxn ang="0">
                      <a:pos x="connsiteX528" y="connsiteY528"/>
                    </a:cxn>
                    <a:cxn ang="0">
                      <a:pos x="connsiteX529" y="connsiteY529"/>
                    </a:cxn>
                    <a:cxn ang="0">
                      <a:pos x="connsiteX530" y="connsiteY530"/>
                    </a:cxn>
                    <a:cxn ang="0">
                      <a:pos x="connsiteX531" y="connsiteY531"/>
                    </a:cxn>
                    <a:cxn ang="0">
                      <a:pos x="connsiteX532" y="connsiteY532"/>
                    </a:cxn>
                    <a:cxn ang="0">
                      <a:pos x="connsiteX533" y="connsiteY533"/>
                    </a:cxn>
                    <a:cxn ang="0">
                      <a:pos x="connsiteX534" y="connsiteY534"/>
                    </a:cxn>
                    <a:cxn ang="0">
                      <a:pos x="connsiteX535" y="connsiteY535"/>
                    </a:cxn>
                    <a:cxn ang="0">
                      <a:pos x="connsiteX536" y="connsiteY536"/>
                    </a:cxn>
                    <a:cxn ang="0">
                      <a:pos x="connsiteX537" y="connsiteY537"/>
                    </a:cxn>
                    <a:cxn ang="0">
                      <a:pos x="connsiteX538" y="connsiteY538"/>
                    </a:cxn>
                    <a:cxn ang="0">
                      <a:pos x="connsiteX539" y="connsiteY539"/>
                    </a:cxn>
                    <a:cxn ang="0">
                      <a:pos x="connsiteX540" y="connsiteY540"/>
                    </a:cxn>
                    <a:cxn ang="0">
                      <a:pos x="connsiteX541" y="connsiteY541"/>
                    </a:cxn>
                    <a:cxn ang="0">
                      <a:pos x="connsiteX542" y="connsiteY542"/>
                    </a:cxn>
                    <a:cxn ang="0">
                      <a:pos x="connsiteX543" y="connsiteY543"/>
                    </a:cxn>
                    <a:cxn ang="0">
                      <a:pos x="connsiteX544" y="connsiteY544"/>
                    </a:cxn>
                    <a:cxn ang="0">
                      <a:pos x="connsiteX545" y="connsiteY545"/>
                    </a:cxn>
                    <a:cxn ang="0">
                      <a:pos x="connsiteX546" y="connsiteY546"/>
                    </a:cxn>
                    <a:cxn ang="0">
                      <a:pos x="connsiteX547" y="connsiteY547"/>
                    </a:cxn>
                    <a:cxn ang="0">
                      <a:pos x="connsiteX548" y="connsiteY548"/>
                    </a:cxn>
                    <a:cxn ang="0">
                      <a:pos x="connsiteX549" y="connsiteY549"/>
                    </a:cxn>
                    <a:cxn ang="0">
                      <a:pos x="connsiteX550" y="connsiteY550"/>
                    </a:cxn>
                    <a:cxn ang="0">
                      <a:pos x="connsiteX551" y="connsiteY551"/>
                    </a:cxn>
                    <a:cxn ang="0">
                      <a:pos x="connsiteX552" y="connsiteY552"/>
                    </a:cxn>
                    <a:cxn ang="0">
                      <a:pos x="connsiteX553" y="connsiteY553"/>
                    </a:cxn>
                    <a:cxn ang="0">
                      <a:pos x="connsiteX554" y="connsiteY554"/>
                    </a:cxn>
                    <a:cxn ang="0">
                      <a:pos x="connsiteX555" y="connsiteY555"/>
                    </a:cxn>
                    <a:cxn ang="0">
                      <a:pos x="connsiteX556" y="connsiteY556"/>
                    </a:cxn>
                    <a:cxn ang="0">
                      <a:pos x="connsiteX557" y="connsiteY557"/>
                    </a:cxn>
                    <a:cxn ang="0">
                      <a:pos x="connsiteX558" y="connsiteY558"/>
                    </a:cxn>
                    <a:cxn ang="0">
                      <a:pos x="connsiteX559" y="connsiteY559"/>
                    </a:cxn>
                    <a:cxn ang="0">
                      <a:pos x="connsiteX560" y="connsiteY560"/>
                    </a:cxn>
                    <a:cxn ang="0">
                      <a:pos x="connsiteX561" y="connsiteY561"/>
                    </a:cxn>
                    <a:cxn ang="0">
                      <a:pos x="connsiteX562" y="connsiteY562"/>
                    </a:cxn>
                    <a:cxn ang="0">
                      <a:pos x="connsiteX563" y="connsiteY563"/>
                    </a:cxn>
                    <a:cxn ang="0">
                      <a:pos x="connsiteX564" y="connsiteY564"/>
                    </a:cxn>
                    <a:cxn ang="0">
                      <a:pos x="connsiteX565" y="connsiteY565"/>
                    </a:cxn>
                    <a:cxn ang="0">
                      <a:pos x="connsiteX566" y="connsiteY566"/>
                    </a:cxn>
                    <a:cxn ang="0">
                      <a:pos x="connsiteX567" y="connsiteY567"/>
                    </a:cxn>
                    <a:cxn ang="0">
                      <a:pos x="connsiteX568" y="connsiteY568"/>
                    </a:cxn>
                    <a:cxn ang="0">
                      <a:pos x="connsiteX569" y="connsiteY569"/>
                    </a:cxn>
                    <a:cxn ang="0">
                      <a:pos x="connsiteX570" y="connsiteY570"/>
                    </a:cxn>
                    <a:cxn ang="0">
                      <a:pos x="connsiteX571" y="connsiteY571"/>
                    </a:cxn>
                    <a:cxn ang="0">
                      <a:pos x="connsiteX572" y="connsiteY572"/>
                    </a:cxn>
                    <a:cxn ang="0">
                      <a:pos x="connsiteX573" y="connsiteY573"/>
                    </a:cxn>
                    <a:cxn ang="0">
                      <a:pos x="connsiteX574" y="connsiteY574"/>
                    </a:cxn>
                    <a:cxn ang="0">
                      <a:pos x="connsiteX575" y="connsiteY575"/>
                    </a:cxn>
                    <a:cxn ang="0">
                      <a:pos x="connsiteX576" y="connsiteY576"/>
                    </a:cxn>
                    <a:cxn ang="0">
                      <a:pos x="connsiteX577" y="connsiteY577"/>
                    </a:cxn>
                    <a:cxn ang="0">
                      <a:pos x="connsiteX578" y="connsiteY578"/>
                    </a:cxn>
                    <a:cxn ang="0">
                      <a:pos x="connsiteX579" y="connsiteY579"/>
                    </a:cxn>
                    <a:cxn ang="0">
                      <a:pos x="connsiteX580" y="connsiteY580"/>
                    </a:cxn>
                    <a:cxn ang="0">
                      <a:pos x="connsiteX581" y="connsiteY581"/>
                    </a:cxn>
                    <a:cxn ang="0">
                      <a:pos x="connsiteX582" y="connsiteY582"/>
                    </a:cxn>
                    <a:cxn ang="0">
                      <a:pos x="connsiteX583" y="connsiteY583"/>
                    </a:cxn>
                    <a:cxn ang="0">
                      <a:pos x="connsiteX584" y="connsiteY584"/>
                    </a:cxn>
                    <a:cxn ang="0">
                      <a:pos x="connsiteX585" y="connsiteY585"/>
                    </a:cxn>
                    <a:cxn ang="0">
                      <a:pos x="connsiteX586" y="connsiteY586"/>
                    </a:cxn>
                    <a:cxn ang="0">
                      <a:pos x="connsiteX587" y="connsiteY587"/>
                    </a:cxn>
                    <a:cxn ang="0">
                      <a:pos x="connsiteX588" y="connsiteY588"/>
                    </a:cxn>
                    <a:cxn ang="0">
                      <a:pos x="connsiteX589" y="connsiteY589"/>
                    </a:cxn>
                    <a:cxn ang="0">
                      <a:pos x="connsiteX590" y="connsiteY590"/>
                    </a:cxn>
                    <a:cxn ang="0">
                      <a:pos x="connsiteX591" y="connsiteY591"/>
                    </a:cxn>
                    <a:cxn ang="0">
                      <a:pos x="connsiteX592" y="connsiteY592"/>
                    </a:cxn>
                    <a:cxn ang="0">
                      <a:pos x="connsiteX593" y="connsiteY593"/>
                    </a:cxn>
                    <a:cxn ang="0">
                      <a:pos x="connsiteX594" y="connsiteY594"/>
                    </a:cxn>
                    <a:cxn ang="0">
                      <a:pos x="connsiteX595" y="connsiteY595"/>
                    </a:cxn>
                    <a:cxn ang="0">
                      <a:pos x="connsiteX596" y="connsiteY596"/>
                    </a:cxn>
                    <a:cxn ang="0">
                      <a:pos x="connsiteX597" y="connsiteY597"/>
                    </a:cxn>
                    <a:cxn ang="0">
                      <a:pos x="connsiteX598" y="connsiteY598"/>
                    </a:cxn>
                    <a:cxn ang="0">
                      <a:pos x="connsiteX599" y="connsiteY599"/>
                    </a:cxn>
                    <a:cxn ang="0">
                      <a:pos x="connsiteX600" y="connsiteY600"/>
                    </a:cxn>
                    <a:cxn ang="0">
                      <a:pos x="connsiteX601" y="connsiteY601"/>
                    </a:cxn>
                    <a:cxn ang="0">
                      <a:pos x="connsiteX602" y="connsiteY602"/>
                    </a:cxn>
                    <a:cxn ang="0">
                      <a:pos x="connsiteX603" y="connsiteY603"/>
                    </a:cxn>
                    <a:cxn ang="0">
                      <a:pos x="connsiteX604" y="connsiteY604"/>
                    </a:cxn>
                    <a:cxn ang="0">
                      <a:pos x="connsiteX605" y="connsiteY605"/>
                    </a:cxn>
                    <a:cxn ang="0">
                      <a:pos x="connsiteX606" y="connsiteY606"/>
                    </a:cxn>
                    <a:cxn ang="0">
                      <a:pos x="connsiteX607" y="connsiteY607"/>
                    </a:cxn>
                    <a:cxn ang="0">
                      <a:pos x="connsiteX608" y="connsiteY608"/>
                    </a:cxn>
                    <a:cxn ang="0">
                      <a:pos x="connsiteX609" y="connsiteY609"/>
                    </a:cxn>
                    <a:cxn ang="0">
                      <a:pos x="connsiteX610" y="connsiteY610"/>
                    </a:cxn>
                    <a:cxn ang="0">
                      <a:pos x="connsiteX611" y="connsiteY611"/>
                    </a:cxn>
                    <a:cxn ang="0">
                      <a:pos x="connsiteX612" y="connsiteY612"/>
                    </a:cxn>
                    <a:cxn ang="0">
                      <a:pos x="connsiteX613" y="connsiteY613"/>
                    </a:cxn>
                    <a:cxn ang="0">
                      <a:pos x="connsiteX614" y="connsiteY614"/>
                    </a:cxn>
                    <a:cxn ang="0">
                      <a:pos x="connsiteX615" y="connsiteY615"/>
                    </a:cxn>
                    <a:cxn ang="0">
                      <a:pos x="connsiteX616" y="connsiteY616"/>
                    </a:cxn>
                    <a:cxn ang="0">
                      <a:pos x="connsiteX617" y="connsiteY617"/>
                    </a:cxn>
                    <a:cxn ang="0">
                      <a:pos x="connsiteX618" y="connsiteY618"/>
                    </a:cxn>
                    <a:cxn ang="0">
                      <a:pos x="connsiteX619" y="connsiteY619"/>
                    </a:cxn>
                    <a:cxn ang="0">
                      <a:pos x="connsiteX620" y="connsiteY620"/>
                    </a:cxn>
                    <a:cxn ang="0">
                      <a:pos x="connsiteX621" y="connsiteY621"/>
                    </a:cxn>
                    <a:cxn ang="0">
                      <a:pos x="connsiteX622" y="connsiteY622"/>
                    </a:cxn>
                    <a:cxn ang="0">
                      <a:pos x="connsiteX623" y="connsiteY623"/>
                    </a:cxn>
                    <a:cxn ang="0">
                      <a:pos x="connsiteX624" y="connsiteY624"/>
                    </a:cxn>
                    <a:cxn ang="0">
                      <a:pos x="connsiteX625" y="connsiteY625"/>
                    </a:cxn>
                    <a:cxn ang="0">
                      <a:pos x="connsiteX626" y="connsiteY626"/>
                    </a:cxn>
                    <a:cxn ang="0">
                      <a:pos x="connsiteX627" y="connsiteY627"/>
                    </a:cxn>
                    <a:cxn ang="0">
                      <a:pos x="connsiteX628" y="connsiteY628"/>
                    </a:cxn>
                    <a:cxn ang="0">
                      <a:pos x="connsiteX629" y="connsiteY629"/>
                    </a:cxn>
                    <a:cxn ang="0">
                      <a:pos x="connsiteX630" y="connsiteY630"/>
                    </a:cxn>
                    <a:cxn ang="0">
                      <a:pos x="connsiteX631" y="connsiteY631"/>
                    </a:cxn>
                    <a:cxn ang="0">
                      <a:pos x="connsiteX632" y="connsiteY632"/>
                    </a:cxn>
                    <a:cxn ang="0">
                      <a:pos x="connsiteX633" y="connsiteY633"/>
                    </a:cxn>
                    <a:cxn ang="0">
                      <a:pos x="connsiteX634" y="connsiteY634"/>
                    </a:cxn>
                    <a:cxn ang="0">
                      <a:pos x="connsiteX635" y="connsiteY635"/>
                    </a:cxn>
                    <a:cxn ang="0">
                      <a:pos x="connsiteX636" y="connsiteY636"/>
                    </a:cxn>
                    <a:cxn ang="0">
                      <a:pos x="connsiteX637" y="connsiteY637"/>
                    </a:cxn>
                    <a:cxn ang="0">
                      <a:pos x="connsiteX638" y="connsiteY638"/>
                    </a:cxn>
                    <a:cxn ang="0">
                      <a:pos x="connsiteX639" y="connsiteY639"/>
                    </a:cxn>
                    <a:cxn ang="0">
                      <a:pos x="connsiteX640" y="connsiteY640"/>
                    </a:cxn>
                    <a:cxn ang="0">
                      <a:pos x="connsiteX641" y="connsiteY641"/>
                    </a:cxn>
                    <a:cxn ang="0">
                      <a:pos x="connsiteX642" y="connsiteY642"/>
                    </a:cxn>
                    <a:cxn ang="0">
                      <a:pos x="connsiteX643" y="connsiteY643"/>
                    </a:cxn>
                    <a:cxn ang="0">
                      <a:pos x="connsiteX644" y="connsiteY644"/>
                    </a:cxn>
                    <a:cxn ang="0">
                      <a:pos x="connsiteX645" y="connsiteY645"/>
                    </a:cxn>
                    <a:cxn ang="0">
                      <a:pos x="connsiteX646" y="connsiteY646"/>
                    </a:cxn>
                    <a:cxn ang="0">
                      <a:pos x="connsiteX647" y="connsiteY647"/>
                    </a:cxn>
                    <a:cxn ang="0">
                      <a:pos x="connsiteX648" y="connsiteY648"/>
                    </a:cxn>
                    <a:cxn ang="0">
                      <a:pos x="connsiteX649" y="connsiteY649"/>
                    </a:cxn>
                    <a:cxn ang="0">
                      <a:pos x="connsiteX650" y="connsiteY650"/>
                    </a:cxn>
                    <a:cxn ang="0">
                      <a:pos x="connsiteX651" y="connsiteY651"/>
                    </a:cxn>
                    <a:cxn ang="0">
                      <a:pos x="connsiteX652" y="connsiteY652"/>
                    </a:cxn>
                    <a:cxn ang="0">
                      <a:pos x="connsiteX653" y="connsiteY653"/>
                    </a:cxn>
                    <a:cxn ang="0">
                      <a:pos x="connsiteX654" y="connsiteY654"/>
                    </a:cxn>
                    <a:cxn ang="0">
                      <a:pos x="connsiteX655" y="connsiteY655"/>
                    </a:cxn>
                    <a:cxn ang="0">
                      <a:pos x="connsiteX656" y="connsiteY656"/>
                    </a:cxn>
                    <a:cxn ang="0">
                      <a:pos x="connsiteX657" y="connsiteY657"/>
                    </a:cxn>
                    <a:cxn ang="0">
                      <a:pos x="connsiteX658" y="connsiteY658"/>
                    </a:cxn>
                    <a:cxn ang="0">
                      <a:pos x="connsiteX659" y="connsiteY659"/>
                    </a:cxn>
                    <a:cxn ang="0">
                      <a:pos x="connsiteX660" y="connsiteY660"/>
                    </a:cxn>
                    <a:cxn ang="0">
                      <a:pos x="connsiteX661" y="connsiteY661"/>
                    </a:cxn>
                    <a:cxn ang="0">
                      <a:pos x="connsiteX662" y="connsiteY662"/>
                    </a:cxn>
                    <a:cxn ang="0">
                      <a:pos x="connsiteX663" y="connsiteY663"/>
                    </a:cxn>
                    <a:cxn ang="0">
                      <a:pos x="connsiteX664" y="connsiteY664"/>
                    </a:cxn>
                    <a:cxn ang="0">
                      <a:pos x="connsiteX665" y="connsiteY665"/>
                    </a:cxn>
                    <a:cxn ang="0">
                      <a:pos x="connsiteX666" y="connsiteY666"/>
                    </a:cxn>
                    <a:cxn ang="0">
                      <a:pos x="connsiteX667" y="connsiteY667"/>
                    </a:cxn>
                    <a:cxn ang="0">
                      <a:pos x="connsiteX668" y="connsiteY668"/>
                    </a:cxn>
                    <a:cxn ang="0">
                      <a:pos x="connsiteX669" y="connsiteY669"/>
                    </a:cxn>
                    <a:cxn ang="0">
                      <a:pos x="connsiteX670" y="connsiteY670"/>
                    </a:cxn>
                    <a:cxn ang="0">
                      <a:pos x="connsiteX671" y="connsiteY671"/>
                    </a:cxn>
                    <a:cxn ang="0">
                      <a:pos x="connsiteX672" y="connsiteY672"/>
                    </a:cxn>
                    <a:cxn ang="0">
                      <a:pos x="connsiteX673" y="connsiteY673"/>
                    </a:cxn>
                    <a:cxn ang="0">
                      <a:pos x="connsiteX674" y="connsiteY674"/>
                    </a:cxn>
                    <a:cxn ang="0">
                      <a:pos x="connsiteX675" y="connsiteY675"/>
                    </a:cxn>
                    <a:cxn ang="0">
                      <a:pos x="connsiteX676" y="connsiteY676"/>
                    </a:cxn>
                    <a:cxn ang="0">
                      <a:pos x="connsiteX677" y="connsiteY677"/>
                    </a:cxn>
                    <a:cxn ang="0">
                      <a:pos x="connsiteX678" y="connsiteY678"/>
                    </a:cxn>
                    <a:cxn ang="0">
                      <a:pos x="connsiteX679" y="connsiteY679"/>
                    </a:cxn>
                    <a:cxn ang="0">
                      <a:pos x="connsiteX680" y="connsiteY680"/>
                    </a:cxn>
                    <a:cxn ang="0">
                      <a:pos x="connsiteX681" y="connsiteY681"/>
                    </a:cxn>
                    <a:cxn ang="0">
                      <a:pos x="connsiteX682" y="connsiteY682"/>
                    </a:cxn>
                    <a:cxn ang="0">
                      <a:pos x="connsiteX683" y="connsiteY683"/>
                    </a:cxn>
                    <a:cxn ang="0">
                      <a:pos x="connsiteX684" y="connsiteY684"/>
                    </a:cxn>
                    <a:cxn ang="0">
                      <a:pos x="connsiteX685" y="connsiteY685"/>
                    </a:cxn>
                    <a:cxn ang="0">
                      <a:pos x="connsiteX686" y="connsiteY686"/>
                    </a:cxn>
                    <a:cxn ang="0">
                      <a:pos x="connsiteX687" y="connsiteY687"/>
                    </a:cxn>
                    <a:cxn ang="0">
                      <a:pos x="connsiteX688" y="connsiteY688"/>
                    </a:cxn>
                    <a:cxn ang="0">
                      <a:pos x="connsiteX689" y="connsiteY689"/>
                    </a:cxn>
                    <a:cxn ang="0">
                      <a:pos x="connsiteX690" y="connsiteY690"/>
                    </a:cxn>
                    <a:cxn ang="0">
                      <a:pos x="connsiteX691" y="connsiteY691"/>
                    </a:cxn>
                    <a:cxn ang="0">
                      <a:pos x="connsiteX692" y="connsiteY692"/>
                    </a:cxn>
                    <a:cxn ang="0">
                      <a:pos x="connsiteX693" y="connsiteY693"/>
                    </a:cxn>
                    <a:cxn ang="0">
                      <a:pos x="connsiteX694" y="connsiteY694"/>
                    </a:cxn>
                    <a:cxn ang="0">
                      <a:pos x="connsiteX695" y="connsiteY695"/>
                    </a:cxn>
                    <a:cxn ang="0">
                      <a:pos x="connsiteX696" y="connsiteY696"/>
                    </a:cxn>
                    <a:cxn ang="0">
                      <a:pos x="connsiteX697" y="connsiteY697"/>
                    </a:cxn>
                    <a:cxn ang="0">
                      <a:pos x="connsiteX698" y="connsiteY698"/>
                    </a:cxn>
                    <a:cxn ang="0">
                      <a:pos x="connsiteX699" y="connsiteY699"/>
                    </a:cxn>
                    <a:cxn ang="0">
                      <a:pos x="connsiteX700" y="connsiteY700"/>
                    </a:cxn>
                    <a:cxn ang="0">
                      <a:pos x="connsiteX701" y="connsiteY701"/>
                    </a:cxn>
                    <a:cxn ang="0">
                      <a:pos x="connsiteX702" y="connsiteY702"/>
                    </a:cxn>
                    <a:cxn ang="0">
                      <a:pos x="connsiteX703" y="connsiteY703"/>
                    </a:cxn>
                    <a:cxn ang="0">
                      <a:pos x="connsiteX704" y="connsiteY704"/>
                    </a:cxn>
                    <a:cxn ang="0">
                      <a:pos x="connsiteX705" y="connsiteY705"/>
                    </a:cxn>
                    <a:cxn ang="0">
                      <a:pos x="connsiteX706" y="connsiteY706"/>
                    </a:cxn>
                    <a:cxn ang="0">
                      <a:pos x="connsiteX707" y="connsiteY707"/>
                    </a:cxn>
                    <a:cxn ang="0">
                      <a:pos x="connsiteX708" y="connsiteY708"/>
                    </a:cxn>
                    <a:cxn ang="0">
                      <a:pos x="connsiteX709" y="connsiteY709"/>
                    </a:cxn>
                    <a:cxn ang="0">
                      <a:pos x="connsiteX710" y="connsiteY710"/>
                    </a:cxn>
                    <a:cxn ang="0">
                      <a:pos x="connsiteX711" y="connsiteY711"/>
                    </a:cxn>
                    <a:cxn ang="0">
                      <a:pos x="connsiteX712" y="connsiteY712"/>
                    </a:cxn>
                    <a:cxn ang="0">
                      <a:pos x="connsiteX713" y="connsiteY713"/>
                    </a:cxn>
                    <a:cxn ang="0">
                      <a:pos x="connsiteX714" y="connsiteY714"/>
                    </a:cxn>
                    <a:cxn ang="0">
                      <a:pos x="connsiteX715" y="connsiteY715"/>
                    </a:cxn>
                    <a:cxn ang="0">
                      <a:pos x="connsiteX716" y="connsiteY716"/>
                    </a:cxn>
                    <a:cxn ang="0">
                      <a:pos x="connsiteX717" y="connsiteY717"/>
                    </a:cxn>
                    <a:cxn ang="0">
                      <a:pos x="connsiteX718" y="connsiteY718"/>
                    </a:cxn>
                    <a:cxn ang="0">
                      <a:pos x="connsiteX719" y="connsiteY719"/>
                    </a:cxn>
                    <a:cxn ang="0">
                      <a:pos x="connsiteX720" y="connsiteY720"/>
                    </a:cxn>
                    <a:cxn ang="0">
                      <a:pos x="connsiteX721" y="connsiteY721"/>
                    </a:cxn>
                    <a:cxn ang="0">
                      <a:pos x="connsiteX722" y="connsiteY722"/>
                    </a:cxn>
                    <a:cxn ang="0">
                      <a:pos x="connsiteX723" y="connsiteY723"/>
                    </a:cxn>
                    <a:cxn ang="0">
                      <a:pos x="connsiteX724" y="connsiteY724"/>
                    </a:cxn>
                    <a:cxn ang="0">
                      <a:pos x="connsiteX725" y="connsiteY725"/>
                    </a:cxn>
                    <a:cxn ang="0">
                      <a:pos x="connsiteX726" y="connsiteY726"/>
                    </a:cxn>
                    <a:cxn ang="0">
                      <a:pos x="connsiteX727" y="connsiteY727"/>
                    </a:cxn>
                    <a:cxn ang="0">
                      <a:pos x="connsiteX728" y="connsiteY728"/>
                    </a:cxn>
                    <a:cxn ang="0">
                      <a:pos x="connsiteX729" y="connsiteY729"/>
                    </a:cxn>
                    <a:cxn ang="0">
                      <a:pos x="connsiteX730" y="connsiteY730"/>
                    </a:cxn>
                    <a:cxn ang="0">
                      <a:pos x="connsiteX731" y="connsiteY731"/>
                    </a:cxn>
                    <a:cxn ang="0">
                      <a:pos x="connsiteX732" y="connsiteY732"/>
                    </a:cxn>
                    <a:cxn ang="0">
                      <a:pos x="connsiteX733" y="connsiteY733"/>
                    </a:cxn>
                    <a:cxn ang="0">
                      <a:pos x="connsiteX734" y="connsiteY734"/>
                    </a:cxn>
                    <a:cxn ang="0">
                      <a:pos x="connsiteX735" y="connsiteY735"/>
                    </a:cxn>
                    <a:cxn ang="0">
                      <a:pos x="connsiteX736" y="connsiteY736"/>
                    </a:cxn>
                    <a:cxn ang="0">
                      <a:pos x="connsiteX737" y="connsiteY737"/>
                    </a:cxn>
                    <a:cxn ang="0">
                      <a:pos x="connsiteX738" y="connsiteY738"/>
                    </a:cxn>
                    <a:cxn ang="0">
                      <a:pos x="connsiteX739" y="connsiteY739"/>
                    </a:cxn>
                    <a:cxn ang="0">
                      <a:pos x="connsiteX740" y="connsiteY740"/>
                    </a:cxn>
                    <a:cxn ang="0">
                      <a:pos x="connsiteX741" y="connsiteY741"/>
                    </a:cxn>
                    <a:cxn ang="0">
                      <a:pos x="connsiteX742" y="connsiteY742"/>
                    </a:cxn>
                    <a:cxn ang="0">
                      <a:pos x="connsiteX743" y="connsiteY743"/>
                    </a:cxn>
                    <a:cxn ang="0">
                      <a:pos x="connsiteX744" y="connsiteY744"/>
                    </a:cxn>
                    <a:cxn ang="0">
                      <a:pos x="connsiteX745" y="connsiteY745"/>
                    </a:cxn>
                    <a:cxn ang="0">
                      <a:pos x="connsiteX746" y="connsiteY746"/>
                    </a:cxn>
                    <a:cxn ang="0">
                      <a:pos x="connsiteX747" y="connsiteY747"/>
                    </a:cxn>
                    <a:cxn ang="0">
                      <a:pos x="connsiteX748" y="connsiteY748"/>
                    </a:cxn>
                    <a:cxn ang="0">
                      <a:pos x="connsiteX749" y="connsiteY749"/>
                    </a:cxn>
                    <a:cxn ang="0">
                      <a:pos x="connsiteX750" y="connsiteY750"/>
                    </a:cxn>
                    <a:cxn ang="0">
                      <a:pos x="connsiteX751" y="connsiteY751"/>
                    </a:cxn>
                    <a:cxn ang="0">
                      <a:pos x="connsiteX752" y="connsiteY752"/>
                    </a:cxn>
                    <a:cxn ang="0">
                      <a:pos x="connsiteX753" y="connsiteY753"/>
                    </a:cxn>
                    <a:cxn ang="0">
                      <a:pos x="connsiteX754" y="connsiteY754"/>
                    </a:cxn>
                    <a:cxn ang="0">
                      <a:pos x="connsiteX755" y="connsiteY755"/>
                    </a:cxn>
                    <a:cxn ang="0">
                      <a:pos x="connsiteX756" y="connsiteY756"/>
                    </a:cxn>
                    <a:cxn ang="0">
                      <a:pos x="connsiteX757" y="connsiteY757"/>
                    </a:cxn>
                    <a:cxn ang="0">
                      <a:pos x="connsiteX758" y="connsiteY758"/>
                    </a:cxn>
                    <a:cxn ang="0">
                      <a:pos x="connsiteX759" y="connsiteY759"/>
                    </a:cxn>
                    <a:cxn ang="0">
                      <a:pos x="connsiteX760" y="connsiteY760"/>
                    </a:cxn>
                    <a:cxn ang="0">
                      <a:pos x="connsiteX761" y="connsiteY761"/>
                    </a:cxn>
                    <a:cxn ang="0">
                      <a:pos x="connsiteX762" y="connsiteY762"/>
                    </a:cxn>
                    <a:cxn ang="0">
                      <a:pos x="connsiteX763" y="connsiteY763"/>
                    </a:cxn>
                    <a:cxn ang="0">
                      <a:pos x="connsiteX764" y="connsiteY764"/>
                    </a:cxn>
                    <a:cxn ang="0">
                      <a:pos x="connsiteX765" y="connsiteY765"/>
                    </a:cxn>
                    <a:cxn ang="0">
                      <a:pos x="connsiteX766" y="connsiteY766"/>
                    </a:cxn>
                    <a:cxn ang="0">
                      <a:pos x="connsiteX767" y="connsiteY767"/>
                    </a:cxn>
                    <a:cxn ang="0">
                      <a:pos x="connsiteX768" y="connsiteY768"/>
                    </a:cxn>
                    <a:cxn ang="0">
                      <a:pos x="connsiteX769" y="connsiteY769"/>
                    </a:cxn>
                    <a:cxn ang="0">
                      <a:pos x="connsiteX770" y="connsiteY770"/>
                    </a:cxn>
                    <a:cxn ang="0">
                      <a:pos x="connsiteX771" y="connsiteY771"/>
                    </a:cxn>
                    <a:cxn ang="0">
                      <a:pos x="connsiteX772" y="connsiteY772"/>
                    </a:cxn>
                    <a:cxn ang="0">
                      <a:pos x="connsiteX773" y="connsiteY773"/>
                    </a:cxn>
                    <a:cxn ang="0">
                      <a:pos x="connsiteX774" y="connsiteY774"/>
                    </a:cxn>
                    <a:cxn ang="0">
                      <a:pos x="connsiteX775" y="connsiteY775"/>
                    </a:cxn>
                    <a:cxn ang="0">
                      <a:pos x="connsiteX776" y="connsiteY776"/>
                    </a:cxn>
                    <a:cxn ang="0">
                      <a:pos x="connsiteX777" y="connsiteY777"/>
                    </a:cxn>
                    <a:cxn ang="0">
                      <a:pos x="connsiteX778" y="connsiteY778"/>
                    </a:cxn>
                    <a:cxn ang="0">
                      <a:pos x="connsiteX779" y="connsiteY779"/>
                    </a:cxn>
                    <a:cxn ang="0">
                      <a:pos x="connsiteX780" y="connsiteY780"/>
                    </a:cxn>
                    <a:cxn ang="0">
                      <a:pos x="connsiteX781" y="connsiteY781"/>
                    </a:cxn>
                    <a:cxn ang="0">
                      <a:pos x="connsiteX782" y="connsiteY782"/>
                    </a:cxn>
                    <a:cxn ang="0">
                      <a:pos x="connsiteX783" y="connsiteY783"/>
                    </a:cxn>
                    <a:cxn ang="0">
                      <a:pos x="connsiteX784" y="connsiteY784"/>
                    </a:cxn>
                    <a:cxn ang="0">
                      <a:pos x="connsiteX785" y="connsiteY785"/>
                    </a:cxn>
                    <a:cxn ang="0">
                      <a:pos x="connsiteX786" y="connsiteY786"/>
                    </a:cxn>
                    <a:cxn ang="0">
                      <a:pos x="connsiteX787" y="connsiteY787"/>
                    </a:cxn>
                    <a:cxn ang="0">
                      <a:pos x="connsiteX788" y="connsiteY788"/>
                    </a:cxn>
                    <a:cxn ang="0">
                      <a:pos x="connsiteX789" y="connsiteY789"/>
                    </a:cxn>
                    <a:cxn ang="0">
                      <a:pos x="connsiteX790" y="connsiteY790"/>
                    </a:cxn>
                    <a:cxn ang="0">
                      <a:pos x="connsiteX791" y="connsiteY791"/>
                    </a:cxn>
                    <a:cxn ang="0">
                      <a:pos x="connsiteX792" y="connsiteY792"/>
                    </a:cxn>
                    <a:cxn ang="0">
                      <a:pos x="connsiteX793" y="connsiteY793"/>
                    </a:cxn>
                    <a:cxn ang="0">
                      <a:pos x="connsiteX794" y="connsiteY794"/>
                    </a:cxn>
                    <a:cxn ang="0">
                      <a:pos x="connsiteX795" y="connsiteY795"/>
                    </a:cxn>
                    <a:cxn ang="0">
                      <a:pos x="connsiteX796" y="connsiteY796"/>
                    </a:cxn>
                    <a:cxn ang="0">
                      <a:pos x="connsiteX797" y="connsiteY797"/>
                    </a:cxn>
                    <a:cxn ang="0">
                      <a:pos x="connsiteX798" y="connsiteY798"/>
                    </a:cxn>
                    <a:cxn ang="0">
                      <a:pos x="connsiteX799" y="connsiteY799"/>
                    </a:cxn>
                    <a:cxn ang="0">
                      <a:pos x="connsiteX800" y="connsiteY800"/>
                    </a:cxn>
                    <a:cxn ang="0">
                      <a:pos x="connsiteX801" y="connsiteY801"/>
                    </a:cxn>
                    <a:cxn ang="0">
                      <a:pos x="connsiteX802" y="connsiteY802"/>
                    </a:cxn>
                    <a:cxn ang="0">
                      <a:pos x="connsiteX803" y="connsiteY803"/>
                    </a:cxn>
                    <a:cxn ang="0">
                      <a:pos x="connsiteX804" y="connsiteY804"/>
                    </a:cxn>
                    <a:cxn ang="0">
                      <a:pos x="connsiteX805" y="connsiteY805"/>
                    </a:cxn>
                    <a:cxn ang="0">
                      <a:pos x="connsiteX806" y="connsiteY806"/>
                    </a:cxn>
                    <a:cxn ang="0">
                      <a:pos x="connsiteX807" y="connsiteY807"/>
                    </a:cxn>
                    <a:cxn ang="0">
                      <a:pos x="connsiteX808" y="connsiteY808"/>
                    </a:cxn>
                    <a:cxn ang="0">
                      <a:pos x="connsiteX809" y="connsiteY809"/>
                    </a:cxn>
                    <a:cxn ang="0">
                      <a:pos x="connsiteX810" y="connsiteY810"/>
                    </a:cxn>
                    <a:cxn ang="0">
                      <a:pos x="connsiteX811" y="connsiteY811"/>
                    </a:cxn>
                    <a:cxn ang="0">
                      <a:pos x="connsiteX812" y="connsiteY812"/>
                    </a:cxn>
                    <a:cxn ang="0">
                      <a:pos x="connsiteX813" y="connsiteY813"/>
                    </a:cxn>
                    <a:cxn ang="0">
                      <a:pos x="connsiteX814" y="connsiteY814"/>
                    </a:cxn>
                    <a:cxn ang="0">
                      <a:pos x="connsiteX815" y="connsiteY815"/>
                    </a:cxn>
                    <a:cxn ang="0">
                      <a:pos x="connsiteX816" y="connsiteY816"/>
                    </a:cxn>
                    <a:cxn ang="0">
                      <a:pos x="connsiteX817" y="connsiteY817"/>
                    </a:cxn>
                    <a:cxn ang="0">
                      <a:pos x="connsiteX818" y="connsiteY818"/>
                    </a:cxn>
                    <a:cxn ang="0">
                      <a:pos x="connsiteX819" y="connsiteY819"/>
                    </a:cxn>
                    <a:cxn ang="0">
                      <a:pos x="connsiteX820" y="connsiteY820"/>
                    </a:cxn>
                    <a:cxn ang="0">
                      <a:pos x="connsiteX821" y="connsiteY821"/>
                    </a:cxn>
                    <a:cxn ang="0">
                      <a:pos x="connsiteX822" y="connsiteY822"/>
                    </a:cxn>
                    <a:cxn ang="0">
                      <a:pos x="connsiteX823" y="connsiteY823"/>
                    </a:cxn>
                    <a:cxn ang="0">
                      <a:pos x="connsiteX824" y="connsiteY824"/>
                    </a:cxn>
                    <a:cxn ang="0">
                      <a:pos x="connsiteX825" y="connsiteY825"/>
                    </a:cxn>
                    <a:cxn ang="0">
                      <a:pos x="connsiteX826" y="connsiteY826"/>
                    </a:cxn>
                    <a:cxn ang="0">
                      <a:pos x="connsiteX827" y="connsiteY827"/>
                    </a:cxn>
                    <a:cxn ang="0">
                      <a:pos x="connsiteX828" y="connsiteY828"/>
                    </a:cxn>
                    <a:cxn ang="0">
                      <a:pos x="connsiteX829" y="connsiteY829"/>
                    </a:cxn>
                    <a:cxn ang="0">
                      <a:pos x="connsiteX830" y="connsiteY830"/>
                    </a:cxn>
                    <a:cxn ang="0">
                      <a:pos x="connsiteX831" y="connsiteY831"/>
                    </a:cxn>
                    <a:cxn ang="0">
                      <a:pos x="connsiteX832" y="connsiteY832"/>
                    </a:cxn>
                    <a:cxn ang="0">
                      <a:pos x="connsiteX833" y="connsiteY833"/>
                    </a:cxn>
                    <a:cxn ang="0">
                      <a:pos x="connsiteX834" y="connsiteY834"/>
                    </a:cxn>
                    <a:cxn ang="0">
                      <a:pos x="connsiteX835" y="connsiteY835"/>
                    </a:cxn>
                    <a:cxn ang="0">
                      <a:pos x="connsiteX836" y="connsiteY836"/>
                    </a:cxn>
                    <a:cxn ang="0">
                      <a:pos x="connsiteX837" y="connsiteY837"/>
                    </a:cxn>
                    <a:cxn ang="0">
                      <a:pos x="connsiteX838" y="connsiteY838"/>
                    </a:cxn>
                    <a:cxn ang="0">
                      <a:pos x="connsiteX839" y="connsiteY839"/>
                    </a:cxn>
                    <a:cxn ang="0">
                      <a:pos x="connsiteX840" y="connsiteY840"/>
                    </a:cxn>
                    <a:cxn ang="0">
                      <a:pos x="connsiteX841" y="connsiteY841"/>
                    </a:cxn>
                    <a:cxn ang="0">
                      <a:pos x="connsiteX842" y="connsiteY842"/>
                    </a:cxn>
                    <a:cxn ang="0">
                      <a:pos x="connsiteX843" y="connsiteY843"/>
                    </a:cxn>
                    <a:cxn ang="0">
                      <a:pos x="connsiteX844" y="connsiteY844"/>
                    </a:cxn>
                    <a:cxn ang="0">
                      <a:pos x="connsiteX845" y="connsiteY845"/>
                    </a:cxn>
                    <a:cxn ang="0">
                      <a:pos x="connsiteX846" y="connsiteY846"/>
                    </a:cxn>
                    <a:cxn ang="0">
                      <a:pos x="connsiteX847" y="connsiteY847"/>
                    </a:cxn>
                    <a:cxn ang="0">
                      <a:pos x="connsiteX848" y="connsiteY848"/>
                    </a:cxn>
                    <a:cxn ang="0">
                      <a:pos x="connsiteX849" y="connsiteY849"/>
                    </a:cxn>
                    <a:cxn ang="0">
                      <a:pos x="connsiteX850" y="connsiteY850"/>
                    </a:cxn>
                    <a:cxn ang="0">
                      <a:pos x="connsiteX851" y="connsiteY851"/>
                    </a:cxn>
                    <a:cxn ang="0">
                      <a:pos x="connsiteX852" y="connsiteY852"/>
                    </a:cxn>
                    <a:cxn ang="0">
                      <a:pos x="connsiteX853" y="connsiteY853"/>
                    </a:cxn>
                    <a:cxn ang="0">
                      <a:pos x="connsiteX854" y="connsiteY854"/>
                    </a:cxn>
                    <a:cxn ang="0">
                      <a:pos x="connsiteX855" y="connsiteY855"/>
                    </a:cxn>
                    <a:cxn ang="0">
                      <a:pos x="connsiteX856" y="connsiteY856"/>
                    </a:cxn>
                    <a:cxn ang="0">
                      <a:pos x="connsiteX857" y="connsiteY857"/>
                    </a:cxn>
                    <a:cxn ang="0">
                      <a:pos x="connsiteX858" y="connsiteY858"/>
                    </a:cxn>
                    <a:cxn ang="0">
                      <a:pos x="connsiteX859" y="connsiteY859"/>
                    </a:cxn>
                    <a:cxn ang="0">
                      <a:pos x="connsiteX860" y="connsiteY860"/>
                    </a:cxn>
                    <a:cxn ang="0">
                      <a:pos x="connsiteX861" y="connsiteY861"/>
                    </a:cxn>
                    <a:cxn ang="0">
                      <a:pos x="connsiteX862" y="connsiteY862"/>
                    </a:cxn>
                    <a:cxn ang="0">
                      <a:pos x="connsiteX863" y="connsiteY863"/>
                    </a:cxn>
                    <a:cxn ang="0">
                      <a:pos x="connsiteX864" y="connsiteY864"/>
                    </a:cxn>
                    <a:cxn ang="0">
                      <a:pos x="connsiteX865" y="connsiteY865"/>
                    </a:cxn>
                    <a:cxn ang="0">
                      <a:pos x="connsiteX866" y="connsiteY866"/>
                    </a:cxn>
                    <a:cxn ang="0">
                      <a:pos x="connsiteX867" y="connsiteY867"/>
                    </a:cxn>
                    <a:cxn ang="0">
                      <a:pos x="connsiteX868" y="connsiteY868"/>
                    </a:cxn>
                    <a:cxn ang="0">
                      <a:pos x="connsiteX869" y="connsiteY869"/>
                    </a:cxn>
                    <a:cxn ang="0">
                      <a:pos x="connsiteX870" y="connsiteY870"/>
                    </a:cxn>
                    <a:cxn ang="0">
                      <a:pos x="connsiteX871" y="connsiteY871"/>
                    </a:cxn>
                    <a:cxn ang="0">
                      <a:pos x="connsiteX872" y="connsiteY872"/>
                    </a:cxn>
                    <a:cxn ang="0">
                      <a:pos x="connsiteX873" y="connsiteY873"/>
                    </a:cxn>
                    <a:cxn ang="0">
                      <a:pos x="connsiteX874" y="connsiteY874"/>
                    </a:cxn>
                    <a:cxn ang="0">
                      <a:pos x="connsiteX875" y="connsiteY875"/>
                    </a:cxn>
                    <a:cxn ang="0">
                      <a:pos x="connsiteX876" y="connsiteY876"/>
                    </a:cxn>
                    <a:cxn ang="0">
                      <a:pos x="connsiteX877" y="connsiteY877"/>
                    </a:cxn>
                    <a:cxn ang="0">
                      <a:pos x="connsiteX878" y="connsiteY878"/>
                    </a:cxn>
                    <a:cxn ang="0">
                      <a:pos x="connsiteX879" y="connsiteY879"/>
                    </a:cxn>
                    <a:cxn ang="0">
                      <a:pos x="connsiteX880" y="connsiteY880"/>
                    </a:cxn>
                    <a:cxn ang="0">
                      <a:pos x="connsiteX881" y="connsiteY881"/>
                    </a:cxn>
                    <a:cxn ang="0">
                      <a:pos x="connsiteX882" y="connsiteY882"/>
                    </a:cxn>
                    <a:cxn ang="0">
                      <a:pos x="connsiteX883" y="connsiteY883"/>
                    </a:cxn>
                    <a:cxn ang="0">
                      <a:pos x="connsiteX884" y="connsiteY884"/>
                    </a:cxn>
                    <a:cxn ang="0">
                      <a:pos x="connsiteX885" y="connsiteY885"/>
                    </a:cxn>
                    <a:cxn ang="0">
                      <a:pos x="connsiteX886" y="connsiteY886"/>
                    </a:cxn>
                    <a:cxn ang="0">
                      <a:pos x="connsiteX887" y="connsiteY887"/>
                    </a:cxn>
                    <a:cxn ang="0">
                      <a:pos x="connsiteX888" y="connsiteY888"/>
                    </a:cxn>
                    <a:cxn ang="0">
                      <a:pos x="connsiteX889" y="connsiteY889"/>
                    </a:cxn>
                    <a:cxn ang="0">
                      <a:pos x="connsiteX890" y="connsiteY890"/>
                    </a:cxn>
                    <a:cxn ang="0">
                      <a:pos x="connsiteX891" y="connsiteY891"/>
                    </a:cxn>
                    <a:cxn ang="0">
                      <a:pos x="connsiteX892" y="connsiteY892"/>
                    </a:cxn>
                    <a:cxn ang="0">
                      <a:pos x="connsiteX893" y="connsiteY893"/>
                    </a:cxn>
                    <a:cxn ang="0">
                      <a:pos x="connsiteX894" y="connsiteY894"/>
                    </a:cxn>
                    <a:cxn ang="0">
                      <a:pos x="connsiteX895" y="connsiteY895"/>
                    </a:cxn>
                    <a:cxn ang="0">
                      <a:pos x="connsiteX896" y="connsiteY896"/>
                    </a:cxn>
                    <a:cxn ang="0">
                      <a:pos x="connsiteX897" y="connsiteY897"/>
                    </a:cxn>
                    <a:cxn ang="0">
                      <a:pos x="connsiteX898" y="connsiteY898"/>
                    </a:cxn>
                    <a:cxn ang="0">
                      <a:pos x="connsiteX899" y="connsiteY899"/>
                    </a:cxn>
                    <a:cxn ang="0">
                      <a:pos x="connsiteX900" y="connsiteY900"/>
                    </a:cxn>
                    <a:cxn ang="0">
                      <a:pos x="connsiteX901" y="connsiteY901"/>
                    </a:cxn>
                    <a:cxn ang="0">
                      <a:pos x="connsiteX902" y="connsiteY902"/>
                    </a:cxn>
                    <a:cxn ang="0">
                      <a:pos x="connsiteX903" y="connsiteY903"/>
                    </a:cxn>
                    <a:cxn ang="0">
                      <a:pos x="connsiteX904" y="connsiteY904"/>
                    </a:cxn>
                    <a:cxn ang="0">
                      <a:pos x="connsiteX905" y="connsiteY905"/>
                    </a:cxn>
                    <a:cxn ang="0">
                      <a:pos x="connsiteX906" y="connsiteY906"/>
                    </a:cxn>
                    <a:cxn ang="0">
                      <a:pos x="connsiteX907" y="connsiteY907"/>
                    </a:cxn>
                    <a:cxn ang="0">
                      <a:pos x="connsiteX908" y="connsiteY908"/>
                    </a:cxn>
                    <a:cxn ang="0">
                      <a:pos x="connsiteX909" y="connsiteY909"/>
                    </a:cxn>
                    <a:cxn ang="0">
                      <a:pos x="connsiteX910" y="connsiteY910"/>
                    </a:cxn>
                    <a:cxn ang="0">
                      <a:pos x="connsiteX911" y="connsiteY911"/>
                    </a:cxn>
                    <a:cxn ang="0">
                      <a:pos x="connsiteX912" y="connsiteY912"/>
                    </a:cxn>
                    <a:cxn ang="0">
                      <a:pos x="connsiteX913" y="connsiteY913"/>
                    </a:cxn>
                    <a:cxn ang="0">
                      <a:pos x="connsiteX914" y="connsiteY914"/>
                    </a:cxn>
                    <a:cxn ang="0">
                      <a:pos x="connsiteX915" y="connsiteY915"/>
                    </a:cxn>
                    <a:cxn ang="0">
                      <a:pos x="connsiteX916" y="connsiteY916"/>
                    </a:cxn>
                    <a:cxn ang="0">
                      <a:pos x="connsiteX917" y="connsiteY917"/>
                    </a:cxn>
                    <a:cxn ang="0">
                      <a:pos x="connsiteX918" y="connsiteY918"/>
                    </a:cxn>
                    <a:cxn ang="0">
                      <a:pos x="connsiteX919" y="connsiteY919"/>
                    </a:cxn>
                    <a:cxn ang="0">
                      <a:pos x="connsiteX920" y="connsiteY920"/>
                    </a:cxn>
                    <a:cxn ang="0">
                      <a:pos x="connsiteX921" y="connsiteY921"/>
                    </a:cxn>
                    <a:cxn ang="0">
                      <a:pos x="connsiteX922" y="connsiteY922"/>
                    </a:cxn>
                    <a:cxn ang="0">
                      <a:pos x="connsiteX923" y="connsiteY923"/>
                    </a:cxn>
                    <a:cxn ang="0">
                      <a:pos x="connsiteX924" y="connsiteY924"/>
                    </a:cxn>
                  </a:cxnLst>
                  <a:rect l="l" t="t" r="r" b="b"/>
                  <a:pathLst>
                    <a:path w="1583830" h="1498900">
                      <a:moveTo>
                        <a:pt x="932887" y="1491760"/>
                      </a:moveTo>
                      <a:cubicBezTo>
                        <a:pt x="936698" y="1491760"/>
                        <a:pt x="940148" y="1493524"/>
                        <a:pt x="942645" y="1496376"/>
                      </a:cubicBezTo>
                      <a:lnTo>
                        <a:pt x="943080" y="1497576"/>
                      </a:lnTo>
                      <a:lnTo>
                        <a:pt x="922215" y="1498900"/>
                      </a:lnTo>
                      <a:lnTo>
                        <a:pt x="923131" y="1496376"/>
                      </a:lnTo>
                      <a:cubicBezTo>
                        <a:pt x="925628" y="1493524"/>
                        <a:pt x="929077" y="1491760"/>
                        <a:pt x="932887" y="1491760"/>
                      </a:cubicBezTo>
                      <a:close/>
                      <a:moveTo>
                        <a:pt x="659501" y="1473628"/>
                      </a:moveTo>
                      <a:cubicBezTo>
                        <a:pt x="667122" y="1473628"/>
                        <a:pt x="673299" y="1480684"/>
                        <a:pt x="673299" y="1489389"/>
                      </a:cubicBezTo>
                      <a:lnTo>
                        <a:pt x="670531" y="1497023"/>
                      </a:lnTo>
                      <a:lnTo>
                        <a:pt x="649929" y="1495724"/>
                      </a:lnTo>
                      <a:lnTo>
                        <a:pt x="647848" y="1495307"/>
                      </a:lnTo>
                      <a:lnTo>
                        <a:pt x="645702" y="1489389"/>
                      </a:lnTo>
                      <a:cubicBezTo>
                        <a:pt x="645702" y="1480684"/>
                        <a:pt x="651880" y="1473628"/>
                        <a:pt x="659501" y="1473628"/>
                      </a:cubicBezTo>
                      <a:close/>
                      <a:moveTo>
                        <a:pt x="868147" y="1430609"/>
                      </a:moveTo>
                      <a:cubicBezTo>
                        <a:pt x="875768" y="1430609"/>
                        <a:pt x="881946" y="1437665"/>
                        <a:pt x="881946" y="1446369"/>
                      </a:cubicBezTo>
                      <a:cubicBezTo>
                        <a:pt x="881946" y="1455074"/>
                        <a:pt x="875768" y="1462130"/>
                        <a:pt x="868147" y="1462130"/>
                      </a:cubicBezTo>
                      <a:cubicBezTo>
                        <a:pt x="860526" y="1462130"/>
                        <a:pt x="854349" y="1455074"/>
                        <a:pt x="854349" y="1446369"/>
                      </a:cubicBezTo>
                      <a:cubicBezTo>
                        <a:pt x="854349" y="1437665"/>
                        <a:pt x="860526" y="1430609"/>
                        <a:pt x="868147" y="1430609"/>
                      </a:cubicBezTo>
                      <a:close/>
                      <a:moveTo>
                        <a:pt x="1119849" y="1425278"/>
                      </a:moveTo>
                      <a:cubicBezTo>
                        <a:pt x="1127469" y="1425278"/>
                        <a:pt x="1133647" y="1432335"/>
                        <a:pt x="1133647" y="1441039"/>
                      </a:cubicBezTo>
                      <a:cubicBezTo>
                        <a:pt x="1133647" y="1449743"/>
                        <a:pt x="1127469" y="1456799"/>
                        <a:pt x="1119849" y="1456799"/>
                      </a:cubicBezTo>
                      <a:cubicBezTo>
                        <a:pt x="1112228" y="1456799"/>
                        <a:pt x="1106050" y="1449743"/>
                        <a:pt x="1106050" y="1441039"/>
                      </a:cubicBezTo>
                      <a:cubicBezTo>
                        <a:pt x="1106050" y="1432335"/>
                        <a:pt x="1112228" y="1425278"/>
                        <a:pt x="1119849" y="1425278"/>
                      </a:cubicBezTo>
                      <a:close/>
                      <a:moveTo>
                        <a:pt x="980510" y="1417220"/>
                      </a:moveTo>
                      <a:cubicBezTo>
                        <a:pt x="988131" y="1417220"/>
                        <a:pt x="994309" y="1424276"/>
                        <a:pt x="994309" y="1432980"/>
                      </a:cubicBezTo>
                      <a:cubicBezTo>
                        <a:pt x="994309" y="1441685"/>
                        <a:pt x="988131" y="1448741"/>
                        <a:pt x="980510" y="1448741"/>
                      </a:cubicBezTo>
                      <a:cubicBezTo>
                        <a:pt x="972889" y="1448741"/>
                        <a:pt x="966711" y="1441685"/>
                        <a:pt x="966711" y="1432980"/>
                      </a:cubicBezTo>
                      <a:cubicBezTo>
                        <a:pt x="966711" y="1424276"/>
                        <a:pt x="972889" y="1417220"/>
                        <a:pt x="980510" y="1417220"/>
                      </a:cubicBezTo>
                      <a:close/>
                      <a:moveTo>
                        <a:pt x="581894" y="1411176"/>
                      </a:moveTo>
                      <a:cubicBezTo>
                        <a:pt x="589515" y="1411176"/>
                        <a:pt x="595693" y="1418233"/>
                        <a:pt x="595693" y="1426937"/>
                      </a:cubicBezTo>
                      <a:cubicBezTo>
                        <a:pt x="595693" y="1435641"/>
                        <a:pt x="589515" y="1442697"/>
                        <a:pt x="581894" y="1442697"/>
                      </a:cubicBezTo>
                      <a:cubicBezTo>
                        <a:pt x="574273" y="1442697"/>
                        <a:pt x="568095" y="1435641"/>
                        <a:pt x="568095" y="1426937"/>
                      </a:cubicBezTo>
                      <a:cubicBezTo>
                        <a:pt x="568095" y="1418233"/>
                        <a:pt x="574273" y="1411176"/>
                        <a:pt x="581894" y="1411176"/>
                      </a:cubicBezTo>
                      <a:close/>
                      <a:moveTo>
                        <a:pt x="775911" y="1409162"/>
                      </a:moveTo>
                      <a:cubicBezTo>
                        <a:pt x="783531" y="1409162"/>
                        <a:pt x="789709" y="1416218"/>
                        <a:pt x="789709" y="1424922"/>
                      </a:cubicBezTo>
                      <a:cubicBezTo>
                        <a:pt x="789709" y="1433627"/>
                        <a:pt x="783531" y="1440683"/>
                        <a:pt x="775911" y="1440683"/>
                      </a:cubicBezTo>
                      <a:cubicBezTo>
                        <a:pt x="768290" y="1440683"/>
                        <a:pt x="762112" y="1433627"/>
                        <a:pt x="762112" y="1424922"/>
                      </a:cubicBezTo>
                      <a:cubicBezTo>
                        <a:pt x="762112" y="1416218"/>
                        <a:pt x="768290" y="1409162"/>
                        <a:pt x="775911" y="1409162"/>
                      </a:cubicBezTo>
                      <a:close/>
                      <a:moveTo>
                        <a:pt x="430209" y="1409162"/>
                      </a:moveTo>
                      <a:cubicBezTo>
                        <a:pt x="437829" y="1409162"/>
                        <a:pt x="444007" y="1416218"/>
                        <a:pt x="444007" y="1424922"/>
                      </a:cubicBezTo>
                      <a:cubicBezTo>
                        <a:pt x="444007" y="1429275"/>
                        <a:pt x="442463" y="1433215"/>
                        <a:pt x="439966" y="1436067"/>
                      </a:cubicBezTo>
                      <a:lnTo>
                        <a:pt x="430480" y="1440555"/>
                      </a:lnTo>
                      <a:lnTo>
                        <a:pt x="428113" y="1439691"/>
                      </a:lnTo>
                      <a:lnTo>
                        <a:pt x="420452" y="1436067"/>
                      </a:lnTo>
                      <a:cubicBezTo>
                        <a:pt x="417955" y="1433215"/>
                        <a:pt x="416410" y="1429275"/>
                        <a:pt x="416410" y="1424922"/>
                      </a:cubicBezTo>
                      <a:cubicBezTo>
                        <a:pt x="416410" y="1416218"/>
                        <a:pt x="422588" y="1409162"/>
                        <a:pt x="430209" y="1409162"/>
                      </a:cubicBezTo>
                      <a:close/>
                      <a:moveTo>
                        <a:pt x="1216548" y="1404168"/>
                      </a:moveTo>
                      <a:cubicBezTo>
                        <a:pt x="1224169" y="1404168"/>
                        <a:pt x="1230346" y="1411224"/>
                        <a:pt x="1230346" y="1419928"/>
                      </a:cubicBezTo>
                      <a:lnTo>
                        <a:pt x="1228518" y="1424970"/>
                      </a:lnTo>
                      <a:lnTo>
                        <a:pt x="1209213" y="1432219"/>
                      </a:lnTo>
                      <a:lnTo>
                        <a:pt x="1206791" y="1431073"/>
                      </a:lnTo>
                      <a:cubicBezTo>
                        <a:pt x="1204294" y="1428221"/>
                        <a:pt x="1202749" y="1424281"/>
                        <a:pt x="1202749" y="1419928"/>
                      </a:cubicBezTo>
                      <a:cubicBezTo>
                        <a:pt x="1202749" y="1411224"/>
                        <a:pt x="1208927" y="1404168"/>
                        <a:pt x="1216548" y="1404168"/>
                      </a:cubicBezTo>
                      <a:close/>
                      <a:moveTo>
                        <a:pt x="659501" y="1399088"/>
                      </a:moveTo>
                      <a:cubicBezTo>
                        <a:pt x="667122" y="1399088"/>
                        <a:pt x="673299" y="1406145"/>
                        <a:pt x="673299" y="1414849"/>
                      </a:cubicBezTo>
                      <a:cubicBezTo>
                        <a:pt x="673299" y="1423553"/>
                        <a:pt x="667122" y="1430609"/>
                        <a:pt x="659501" y="1430609"/>
                      </a:cubicBezTo>
                      <a:cubicBezTo>
                        <a:pt x="651880" y="1430609"/>
                        <a:pt x="645702" y="1423553"/>
                        <a:pt x="645702" y="1414849"/>
                      </a:cubicBezTo>
                      <a:cubicBezTo>
                        <a:pt x="645702" y="1406145"/>
                        <a:pt x="651880" y="1399088"/>
                        <a:pt x="659501" y="1399088"/>
                      </a:cubicBezTo>
                      <a:close/>
                      <a:moveTo>
                        <a:pt x="902903" y="1354768"/>
                      </a:moveTo>
                      <a:cubicBezTo>
                        <a:pt x="910524" y="1354768"/>
                        <a:pt x="916701" y="1361824"/>
                        <a:pt x="916701" y="1370529"/>
                      </a:cubicBezTo>
                      <a:cubicBezTo>
                        <a:pt x="916701" y="1379233"/>
                        <a:pt x="910524" y="1386289"/>
                        <a:pt x="902903" y="1386289"/>
                      </a:cubicBezTo>
                      <a:cubicBezTo>
                        <a:pt x="895283" y="1386289"/>
                        <a:pt x="889105" y="1379233"/>
                        <a:pt x="889105" y="1370529"/>
                      </a:cubicBezTo>
                      <a:cubicBezTo>
                        <a:pt x="889105" y="1361824"/>
                        <a:pt x="895283" y="1354768"/>
                        <a:pt x="902903" y="1354768"/>
                      </a:cubicBezTo>
                      <a:close/>
                      <a:moveTo>
                        <a:pt x="1292391" y="1345745"/>
                      </a:moveTo>
                      <a:cubicBezTo>
                        <a:pt x="1300011" y="1345745"/>
                        <a:pt x="1306189" y="1352801"/>
                        <a:pt x="1306189" y="1361506"/>
                      </a:cubicBezTo>
                      <a:cubicBezTo>
                        <a:pt x="1306189" y="1370210"/>
                        <a:pt x="1300011" y="1377266"/>
                        <a:pt x="1292391" y="1377266"/>
                      </a:cubicBezTo>
                      <a:cubicBezTo>
                        <a:pt x="1284770" y="1377266"/>
                        <a:pt x="1278592" y="1370210"/>
                        <a:pt x="1278592" y="1361506"/>
                      </a:cubicBezTo>
                      <a:cubicBezTo>
                        <a:pt x="1278592" y="1352801"/>
                        <a:pt x="1284770" y="1345745"/>
                        <a:pt x="1292391" y="1345745"/>
                      </a:cubicBezTo>
                      <a:close/>
                      <a:moveTo>
                        <a:pt x="293214" y="1341796"/>
                      </a:moveTo>
                      <a:cubicBezTo>
                        <a:pt x="300835" y="1341796"/>
                        <a:pt x="307013" y="1348852"/>
                        <a:pt x="307013" y="1357556"/>
                      </a:cubicBezTo>
                      <a:cubicBezTo>
                        <a:pt x="307013" y="1366260"/>
                        <a:pt x="300835" y="1373317"/>
                        <a:pt x="293214" y="1373317"/>
                      </a:cubicBezTo>
                      <a:cubicBezTo>
                        <a:pt x="285594" y="1373317"/>
                        <a:pt x="279416" y="1366260"/>
                        <a:pt x="279416" y="1357556"/>
                      </a:cubicBezTo>
                      <a:cubicBezTo>
                        <a:pt x="279416" y="1348852"/>
                        <a:pt x="285594" y="1341796"/>
                        <a:pt x="293214" y="1341796"/>
                      </a:cubicBezTo>
                      <a:close/>
                      <a:moveTo>
                        <a:pt x="1056740" y="1335923"/>
                      </a:moveTo>
                      <a:cubicBezTo>
                        <a:pt x="1064361" y="1335923"/>
                        <a:pt x="1070538" y="1342979"/>
                        <a:pt x="1070538" y="1351683"/>
                      </a:cubicBezTo>
                      <a:cubicBezTo>
                        <a:pt x="1070538" y="1360387"/>
                        <a:pt x="1064361" y="1367444"/>
                        <a:pt x="1056740" y="1367444"/>
                      </a:cubicBezTo>
                      <a:cubicBezTo>
                        <a:pt x="1049120" y="1367444"/>
                        <a:pt x="1042942" y="1360387"/>
                        <a:pt x="1042942" y="1351683"/>
                      </a:cubicBezTo>
                      <a:cubicBezTo>
                        <a:pt x="1042942" y="1342979"/>
                        <a:pt x="1049120" y="1335923"/>
                        <a:pt x="1056740" y="1335923"/>
                      </a:cubicBezTo>
                      <a:close/>
                      <a:moveTo>
                        <a:pt x="684193" y="1324549"/>
                      </a:moveTo>
                      <a:cubicBezTo>
                        <a:pt x="691814" y="1324549"/>
                        <a:pt x="697992" y="1331605"/>
                        <a:pt x="697992" y="1340309"/>
                      </a:cubicBezTo>
                      <a:cubicBezTo>
                        <a:pt x="697992" y="1349013"/>
                        <a:pt x="691814" y="1356070"/>
                        <a:pt x="684193" y="1356070"/>
                      </a:cubicBezTo>
                      <a:cubicBezTo>
                        <a:pt x="676573" y="1356070"/>
                        <a:pt x="670395" y="1349013"/>
                        <a:pt x="670395" y="1340309"/>
                      </a:cubicBezTo>
                      <a:cubicBezTo>
                        <a:pt x="670395" y="1331605"/>
                        <a:pt x="676573" y="1324549"/>
                        <a:pt x="684193" y="1324549"/>
                      </a:cubicBezTo>
                      <a:close/>
                      <a:moveTo>
                        <a:pt x="509579" y="1318505"/>
                      </a:moveTo>
                      <a:cubicBezTo>
                        <a:pt x="517199" y="1318505"/>
                        <a:pt x="523377" y="1325561"/>
                        <a:pt x="523377" y="1334265"/>
                      </a:cubicBezTo>
                      <a:cubicBezTo>
                        <a:pt x="523377" y="1342969"/>
                        <a:pt x="517199" y="1350026"/>
                        <a:pt x="509579" y="1350026"/>
                      </a:cubicBezTo>
                      <a:cubicBezTo>
                        <a:pt x="501958" y="1350026"/>
                        <a:pt x="495780" y="1342969"/>
                        <a:pt x="495780" y="1334265"/>
                      </a:cubicBezTo>
                      <a:cubicBezTo>
                        <a:pt x="495780" y="1325561"/>
                        <a:pt x="501958" y="1318505"/>
                        <a:pt x="509579" y="1318505"/>
                      </a:cubicBezTo>
                      <a:close/>
                      <a:moveTo>
                        <a:pt x="980204" y="1294330"/>
                      </a:moveTo>
                      <a:cubicBezTo>
                        <a:pt x="987825" y="1294330"/>
                        <a:pt x="994002" y="1301386"/>
                        <a:pt x="994002" y="1310091"/>
                      </a:cubicBezTo>
                      <a:cubicBezTo>
                        <a:pt x="994002" y="1318795"/>
                        <a:pt x="987825" y="1325851"/>
                        <a:pt x="980204" y="1325851"/>
                      </a:cubicBezTo>
                      <a:cubicBezTo>
                        <a:pt x="972584" y="1325851"/>
                        <a:pt x="966406" y="1318795"/>
                        <a:pt x="966406" y="1310091"/>
                      </a:cubicBezTo>
                      <a:cubicBezTo>
                        <a:pt x="966406" y="1301386"/>
                        <a:pt x="972584" y="1294330"/>
                        <a:pt x="980204" y="1294330"/>
                      </a:cubicBezTo>
                      <a:close/>
                      <a:moveTo>
                        <a:pt x="816477" y="1290301"/>
                      </a:moveTo>
                      <a:cubicBezTo>
                        <a:pt x="824098" y="1290301"/>
                        <a:pt x="830276" y="1297357"/>
                        <a:pt x="830276" y="1306061"/>
                      </a:cubicBezTo>
                      <a:cubicBezTo>
                        <a:pt x="830276" y="1314766"/>
                        <a:pt x="824098" y="1321822"/>
                        <a:pt x="816477" y="1321822"/>
                      </a:cubicBezTo>
                      <a:cubicBezTo>
                        <a:pt x="808857" y="1321822"/>
                        <a:pt x="802679" y="1314766"/>
                        <a:pt x="802679" y="1306061"/>
                      </a:cubicBezTo>
                      <a:cubicBezTo>
                        <a:pt x="802679" y="1297357"/>
                        <a:pt x="808857" y="1290301"/>
                        <a:pt x="816477" y="1290301"/>
                      </a:cubicBezTo>
                      <a:close/>
                      <a:moveTo>
                        <a:pt x="1361178" y="1289337"/>
                      </a:moveTo>
                      <a:cubicBezTo>
                        <a:pt x="1368799" y="1289337"/>
                        <a:pt x="1374977" y="1296393"/>
                        <a:pt x="1374977" y="1305097"/>
                      </a:cubicBezTo>
                      <a:cubicBezTo>
                        <a:pt x="1374977" y="1313801"/>
                        <a:pt x="1368799" y="1320858"/>
                        <a:pt x="1361178" y="1320858"/>
                      </a:cubicBezTo>
                      <a:cubicBezTo>
                        <a:pt x="1353557" y="1320858"/>
                        <a:pt x="1347379" y="1313801"/>
                        <a:pt x="1347379" y="1305097"/>
                      </a:cubicBezTo>
                      <a:cubicBezTo>
                        <a:pt x="1347379" y="1296393"/>
                        <a:pt x="1353557" y="1289337"/>
                        <a:pt x="1361178" y="1289337"/>
                      </a:cubicBezTo>
                      <a:close/>
                      <a:moveTo>
                        <a:pt x="1209493" y="1287322"/>
                      </a:moveTo>
                      <a:cubicBezTo>
                        <a:pt x="1217113" y="1287322"/>
                        <a:pt x="1223291" y="1294378"/>
                        <a:pt x="1223291" y="1303083"/>
                      </a:cubicBezTo>
                      <a:cubicBezTo>
                        <a:pt x="1223291" y="1311787"/>
                        <a:pt x="1217113" y="1318843"/>
                        <a:pt x="1209493" y="1318843"/>
                      </a:cubicBezTo>
                      <a:cubicBezTo>
                        <a:pt x="1201872" y="1318843"/>
                        <a:pt x="1195694" y="1311787"/>
                        <a:pt x="1195694" y="1303083"/>
                      </a:cubicBezTo>
                      <a:cubicBezTo>
                        <a:pt x="1195694" y="1294378"/>
                        <a:pt x="1201872" y="1287322"/>
                        <a:pt x="1209493" y="1287322"/>
                      </a:cubicBezTo>
                      <a:close/>
                      <a:moveTo>
                        <a:pt x="606587" y="1262096"/>
                      </a:moveTo>
                      <a:cubicBezTo>
                        <a:pt x="614208" y="1262096"/>
                        <a:pt x="620386" y="1269153"/>
                        <a:pt x="620386" y="1277857"/>
                      </a:cubicBezTo>
                      <a:cubicBezTo>
                        <a:pt x="620386" y="1286561"/>
                        <a:pt x="614208" y="1293617"/>
                        <a:pt x="606587" y="1293617"/>
                      </a:cubicBezTo>
                      <a:cubicBezTo>
                        <a:pt x="598967" y="1293617"/>
                        <a:pt x="592789" y="1286561"/>
                        <a:pt x="592789" y="1277857"/>
                      </a:cubicBezTo>
                      <a:cubicBezTo>
                        <a:pt x="592789" y="1269153"/>
                        <a:pt x="598967" y="1262096"/>
                        <a:pt x="606587" y="1262096"/>
                      </a:cubicBezTo>
                      <a:close/>
                      <a:moveTo>
                        <a:pt x="280831" y="1240009"/>
                      </a:moveTo>
                      <a:cubicBezTo>
                        <a:pt x="288451" y="1240009"/>
                        <a:pt x="294629" y="1247065"/>
                        <a:pt x="294629" y="1255770"/>
                      </a:cubicBezTo>
                      <a:cubicBezTo>
                        <a:pt x="294629" y="1264474"/>
                        <a:pt x="288451" y="1271530"/>
                        <a:pt x="280831" y="1271530"/>
                      </a:cubicBezTo>
                      <a:cubicBezTo>
                        <a:pt x="273211" y="1271530"/>
                        <a:pt x="267033" y="1264474"/>
                        <a:pt x="267033" y="1255770"/>
                      </a:cubicBezTo>
                      <a:cubicBezTo>
                        <a:pt x="267033" y="1247065"/>
                        <a:pt x="273211" y="1240009"/>
                        <a:pt x="280831" y="1240009"/>
                      </a:cubicBezTo>
                      <a:close/>
                      <a:moveTo>
                        <a:pt x="738871" y="1227849"/>
                      </a:moveTo>
                      <a:cubicBezTo>
                        <a:pt x="746492" y="1227849"/>
                        <a:pt x="752669" y="1234905"/>
                        <a:pt x="752669" y="1243609"/>
                      </a:cubicBezTo>
                      <a:cubicBezTo>
                        <a:pt x="752669" y="1252314"/>
                        <a:pt x="746492" y="1259370"/>
                        <a:pt x="738871" y="1259370"/>
                      </a:cubicBezTo>
                      <a:cubicBezTo>
                        <a:pt x="731251" y="1259370"/>
                        <a:pt x="725073" y="1252314"/>
                        <a:pt x="725073" y="1243609"/>
                      </a:cubicBezTo>
                      <a:cubicBezTo>
                        <a:pt x="725073" y="1234905"/>
                        <a:pt x="731251" y="1227849"/>
                        <a:pt x="738871" y="1227849"/>
                      </a:cubicBezTo>
                      <a:close/>
                      <a:moveTo>
                        <a:pt x="1283572" y="1226884"/>
                      </a:moveTo>
                      <a:cubicBezTo>
                        <a:pt x="1291192" y="1226884"/>
                        <a:pt x="1297370" y="1233940"/>
                        <a:pt x="1297370" y="1242645"/>
                      </a:cubicBezTo>
                      <a:cubicBezTo>
                        <a:pt x="1297370" y="1251349"/>
                        <a:pt x="1291192" y="1258405"/>
                        <a:pt x="1283572" y="1258405"/>
                      </a:cubicBezTo>
                      <a:cubicBezTo>
                        <a:pt x="1275951" y="1258405"/>
                        <a:pt x="1269773" y="1251349"/>
                        <a:pt x="1269773" y="1242645"/>
                      </a:cubicBezTo>
                      <a:cubicBezTo>
                        <a:pt x="1269773" y="1233940"/>
                        <a:pt x="1275951" y="1226884"/>
                        <a:pt x="1283572" y="1226884"/>
                      </a:cubicBezTo>
                      <a:close/>
                      <a:moveTo>
                        <a:pt x="1477588" y="1224870"/>
                      </a:moveTo>
                      <a:lnTo>
                        <a:pt x="1484826" y="1228295"/>
                      </a:lnTo>
                      <a:lnTo>
                        <a:pt x="1468905" y="1252283"/>
                      </a:lnTo>
                      <a:lnTo>
                        <a:pt x="1467831" y="1251775"/>
                      </a:lnTo>
                      <a:cubicBezTo>
                        <a:pt x="1465334" y="1248923"/>
                        <a:pt x="1463789" y="1244983"/>
                        <a:pt x="1463789" y="1240631"/>
                      </a:cubicBezTo>
                      <a:cubicBezTo>
                        <a:pt x="1463789" y="1231926"/>
                        <a:pt x="1469967" y="1224870"/>
                        <a:pt x="1477588" y="1224870"/>
                      </a:cubicBezTo>
                      <a:close/>
                      <a:moveTo>
                        <a:pt x="1131886" y="1224870"/>
                      </a:moveTo>
                      <a:cubicBezTo>
                        <a:pt x="1139507" y="1224870"/>
                        <a:pt x="1145685" y="1231926"/>
                        <a:pt x="1145685" y="1240631"/>
                      </a:cubicBezTo>
                      <a:cubicBezTo>
                        <a:pt x="1145685" y="1249335"/>
                        <a:pt x="1139507" y="1256391"/>
                        <a:pt x="1131886" y="1256391"/>
                      </a:cubicBezTo>
                      <a:cubicBezTo>
                        <a:pt x="1124265" y="1256391"/>
                        <a:pt x="1118087" y="1249335"/>
                        <a:pt x="1118087" y="1240631"/>
                      </a:cubicBezTo>
                      <a:cubicBezTo>
                        <a:pt x="1118087" y="1231926"/>
                        <a:pt x="1124265" y="1224870"/>
                        <a:pt x="1131886" y="1224870"/>
                      </a:cubicBezTo>
                      <a:close/>
                      <a:moveTo>
                        <a:pt x="166185" y="1223892"/>
                      </a:moveTo>
                      <a:cubicBezTo>
                        <a:pt x="173806" y="1223892"/>
                        <a:pt x="179984" y="1230949"/>
                        <a:pt x="179984" y="1239653"/>
                      </a:cubicBezTo>
                      <a:cubicBezTo>
                        <a:pt x="179984" y="1248357"/>
                        <a:pt x="173806" y="1255413"/>
                        <a:pt x="166185" y="1255413"/>
                      </a:cubicBezTo>
                      <a:cubicBezTo>
                        <a:pt x="158564" y="1255413"/>
                        <a:pt x="152386" y="1248357"/>
                        <a:pt x="152386" y="1239653"/>
                      </a:cubicBezTo>
                      <a:cubicBezTo>
                        <a:pt x="152386" y="1230949"/>
                        <a:pt x="158564" y="1223892"/>
                        <a:pt x="166185" y="1223892"/>
                      </a:cubicBezTo>
                      <a:close/>
                      <a:moveTo>
                        <a:pt x="1361178" y="1214796"/>
                      </a:moveTo>
                      <a:cubicBezTo>
                        <a:pt x="1368799" y="1214796"/>
                        <a:pt x="1374977" y="1221853"/>
                        <a:pt x="1374977" y="1230557"/>
                      </a:cubicBezTo>
                      <a:cubicBezTo>
                        <a:pt x="1374977" y="1239261"/>
                        <a:pt x="1368799" y="1246317"/>
                        <a:pt x="1361178" y="1246317"/>
                      </a:cubicBezTo>
                      <a:cubicBezTo>
                        <a:pt x="1353557" y="1246317"/>
                        <a:pt x="1347379" y="1239261"/>
                        <a:pt x="1347379" y="1230557"/>
                      </a:cubicBezTo>
                      <a:cubicBezTo>
                        <a:pt x="1347379" y="1221853"/>
                        <a:pt x="1353557" y="1214796"/>
                        <a:pt x="1361178" y="1214796"/>
                      </a:cubicBezTo>
                      <a:close/>
                      <a:moveTo>
                        <a:pt x="414879" y="1205761"/>
                      </a:moveTo>
                      <a:cubicBezTo>
                        <a:pt x="422500" y="1205761"/>
                        <a:pt x="428677" y="1212817"/>
                        <a:pt x="428677" y="1221522"/>
                      </a:cubicBezTo>
                      <a:cubicBezTo>
                        <a:pt x="428677" y="1230226"/>
                        <a:pt x="422500" y="1237282"/>
                        <a:pt x="414879" y="1237282"/>
                      </a:cubicBezTo>
                      <a:cubicBezTo>
                        <a:pt x="407258" y="1237282"/>
                        <a:pt x="401080" y="1230226"/>
                        <a:pt x="401080" y="1221522"/>
                      </a:cubicBezTo>
                      <a:cubicBezTo>
                        <a:pt x="401080" y="1212817"/>
                        <a:pt x="407258" y="1205761"/>
                        <a:pt x="414879" y="1205761"/>
                      </a:cubicBezTo>
                      <a:close/>
                      <a:moveTo>
                        <a:pt x="879974" y="1201660"/>
                      </a:moveTo>
                      <a:cubicBezTo>
                        <a:pt x="887594" y="1201660"/>
                        <a:pt x="893772" y="1208716"/>
                        <a:pt x="893772" y="1217420"/>
                      </a:cubicBezTo>
                      <a:cubicBezTo>
                        <a:pt x="893772" y="1226124"/>
                        <a:pt x="887594" y="1233181"/>
                        <a:pt x="879974" y="1233181"/>
                      </a:cubicBezTo>
                      <a:cubicBezTo>
                        <a:pt x="872353" y="1233181"/>
                        <a:pt x="866175" y="1226124"/>
                        <a:pt x="866175" y="1217420"/>
                      </a:cubicBezTo>
                      <a:cubicBezTo>
                        <a:pt x="866175" y="1208716"/>
                        <a:pt x="872353" y="1201660"/>
                        <a:pt x="879974" y="1201660"/>
                      </a:cubicBezTo>
                      <a:close/>
                      <a:moveTo>
                        <a:pt x="521926" y="1199644"/>
                      </a:moveTo>
                      <a:cubicBezTo>
                        <a:pt x="529546" y="1199644"/>
                        <a:pt x="535724" y="1206700"/>
                        <a:pt x="535724" y="1215405"/>
                      </a:cubicBezTo>
                      <a:cubicBezTo>
                        <a:pt x="535724" y="1224109"/>
                        <a:pt x="529546" y="1231165"/>
                        <a:pt x="521926" y="1231165"/>
                      </a:cubicBezTo>
                      <a:cubicBezTo>
                        <a:pt x="514305" y="1231165"/>
                        <a:pt x="508127" y="1224109"/>
                        <a:pt x="508127" y="1215405"/>
                      </a:cubicBezTo>
                      <a:cubicBezTo>
                        <a:pt x="508127" y="1206700"/>
                        <a:pt x="514305" y="1199644"/>
                        <a:pt x="521926" y="1199644"/>
                      </a:cubicBezTo>
                      <a:close/>
                      <a:moveTo>
                        <a:pt x="83821" y="1175651"/>
                      </a:moveTo>
                      <a:lnTo>
                        <a:pt x="93350" y="1180159"/>
                      </a:lnTo>
                      <a:cubicBezTo>
                        <a:pt x="95847" y="1183011"/>
                        <a:pt x="97391" y="1186951"/>
                        <a:pt x="97391" y="1191303"/>
                      </a:cubicBezTo>
                      <a:lnTo>
                        <a:pt x="96499" y="1193763"/>
                      </a:lnTo>
                      <a:close/>
                      <a:moveTo>
                        <a:pt x="989022" y="1173455"/>
                      </a:moveTo>
                      <a:cubicBezTo>
                        <a:pt x="996643" y="1173455"/>
                        <a:pt x="1002821" y="1180511"/>
                        <a:pt x="1002821" y="1189215"/>
                      </a:cubicBezTo>
                      <a:cubicBezTo>
                        <a:pt x="1002821" y="1197919"/>
                        <a:pt x="996643" y="1204976"/>
                        <a:pt x="989022" y="1204976"/>
                      </a:cubicBezTo>
                      <a:cubicBezTo>
                        <a:pt x="981402" y="1204976"/>
                        <a:pt x="975224" y="1197919"/>
                        <a:pt x="975224" y="1189215"/>
                      </a:cubicBezTo>
                      <a:cubicBezTo>
                        <a:pt x="975224" y="1180511"/>
                        <a:pt x="981402" y="1173455"/>
                        <a:pt x="989022" y="1173455"/>
                      </a:cubicBezTo>
                      <a:close/>
                      <a:moveTo>
                        <a:pt x="657737" y="1159352"/>
                      </a:moveTo>
                      <a:cubicBezTo>
                        <a:pt x="665358" y="1159352"/>
                        <a:pt x="671535" y="1166409"/>
                        <a:pt x="671535" y="1175113"/>
                      </a:cubicBezTo>
                      <a:cubicBezTo>
                        <a:pt x="671535" y="1183817"/>
                        <a:pt x="665358" y="1190873"/>
                        <a:pt x="657737" y="1190873"/>
                      </a:cubicBezTo>
                      <a:cubicBezTo>
                        <a:pt x="650116" y="1190873"/>
                        <a:pt x="643939" y="1183817"/>
                        <a:pt x="643939" y="1175113"/>
                      </a:cubicBezTo>
                      <a:cubicBezTo>
                        <a:pt x="643939" y="1166409"/>
                        <a:pt x="650116" y="1159352"/>
                        <a:pt x="657737" y="1159352"/>
                      </a:cubicBezTo>
                      <a:close/>
                      <a:moveTo>
                        <a:pt x="245861" y="1157412"/>
                      </a:moveTo>
                      <a:cubicBezTo>
                        <a:pt x="253482" y="1157412"/>
                        <a:pt x="259659" y="1164468"/>
                        <a:pt x="259659" y="1173172"/>
                      </a:cubicBezTo>
                      <a:cubicBezTo>
                        <a:pt x="259659" y="1181876"/>
                        <a:pt x="253482" y="1188933"/>
                        <a:pt x="245861" y="1188933"/>
                      </a:cubicBezTo>
                      <a:cubicBezTo>
                        <a:pt x="238240" y="1188933"/>
                        <a:pt x="232063" y="1181876"/>
                        <a:pt x="232063" y="1173172"/>
                      </a:cubicBezTo>
                      <a:cubicBezTo>
                        <a:pt x="232063" y="1164468"/>
                        <a:pt x="238240" y="1157412"/>
                        <a:pt x="245861" y="1157412"/>
                      </a:cubicBezTo>
                      <a:close/>
                      <a:moveTo>
                        <a:pt x="337578" y="1151368"/>
                      </a:moveTo>
                      <a:cubicBezTo>
                        <a:pt x="345199" y="1151368"/>
                        <a:pt x="351376" y="1158424"/>
                        <a:pt x="351376" y="1167129"/>
                      </a:cubicBezTo>
                      <a:cubicBezTo>
                        <a:pt x="351376" y="1175833"/>
                        <a:pt x="345199" y="1182889"/>
                        <a:pt x="337578" y="1182889"/>
                      </a:cubicBezTo>
                      <a:cubicBezTo>
                        <a:pt x="329958" y="1182889"/>
                        <a:pt x="323780" y="1175833"/>
                        <a:pt x="323780" y="1167129"/>
                      </a:cubicBezTo>
                      <a:cubicBezTo>
                        <a:pt x="323780" y="1158424"/>
                        <a:pt x="329958" y="1151368"/>
                        <a:pt x="337578" y="1151368"/>
                      </a:cubicBezTo>
                      <a:close/>
                      <a:moveTo>
                        <a:pt x="1385871" y="1140257"/>
                      </a:moveTo>
                      <a:cubicBezTo>
                        <a:pt x="1393492" y="1140257"/>
                        <a:pt x="1399670" y="1147313"/>
                        <a:pt x="1399670" y="1156017"/>
                      </a:cubicBezTo>
                      <a:cubicBezTo>
                        <a:pt x="1399670" y="1164721"/>
                        <a:pt x="1393492" y="1171778"/>
                        <a:pt x="1385871" y="1171778"/>
                      </a:cubicBezTo>
                      <a:cubicBezTo>
                        <a:pt x="1378251" y="1171778"/>
                        <a:pt x="1372073" y="1164721"/>
                        <a:pt x="1372073" y="1156017"/>
                      </a:cubicBezTo>
                      <a:cubicBezTo>
                        <a:pt x="1372073" y="1147313"/>
                        <a:pt x="1378251" y="1140257"/>
                        <a:pt x="1385871" y="1140257"/>
                      </a:cubicBezTo>
                      <a:close/>
                      <a:moveTo>
                        <a:pt x="1211256" y="1134213"/>
                      </a:moveTo>
                      <a:cubicBezTo>
                        <a:pt x="1218877" y="1134213"/>
                        <a:pt x="1225055" y="1141269"/>
                        <a:pt x="1225055" y="1149974"/>
                      </a:cubicBezTo>
                      <a:cubicBezTo>
                        <a:pt x="1225055" y="1158678"/>
                        <a:pt x="1218877" y="1165734"/>
                        <a:pt x="1211256" y="1165734"/>
                      </a:cubicBezTo>
                      <a:cubicBezTo>
                        <a:pt x="1203635" y="1165734"/>
                        <a:pt x="1197457" y="1158678"/>
                        <a:pt x="1197457" y="1149974"/>
                      </a:cubicBezTo>
                      <a:cubicBezTo>
                        <a:pt x="1197457" y="1141269"/>
                        <a:pt x="1203635" y="1134213"/>
                        <a:pt x="1211256" y="1134213"/>
                      </a:cubicBezTo>
                      <a:close/>
                      <a:moveTo>
                        <a:pt x="791785" y="1123090"/>
                      </a:moveTo>
                      <a:cubicBezTo>
                        <a:pt x="799405" y="1123090"/>
                        <a:pt x="805583" y="1130146"/>
                        <a:pt x="805583" y="1138850"/>
                      </a:cubicBezTo>
                      <a:cubicBezTo>
                        <a:pt x="805583" y="1147555"/>
                        <a:pt x="799405" y="1154611"/>
                        <a:pt x="791785" y="1154611"/>
                      </a:cubicBezTo>
                      <a:cubicBezTo>
                        <a:pt x="784165" y="1154611"/>
                        <a:pt x="777987" y="1147555"/>
                        <a:pt x="777987" y="1138850"/>
                      </a:cubicBezTo>
                      <a:cubicBezTo>
                        <a:pt x="777987" y="1130146"/>
                        <a:pt x="784165" y="1123090"/>
                        <a:pt x="791785" y="1123090"/>
                      </a:cubicBezTo>
                      <a:close/>
                      <a:moveTo>
                        <a:pt x="1518155" y="1106009"/>
                      </a:moveTo>
                      <a:cubicBezTo>
                        <a:pt x="1525776" y="1106009"/>
                        <a:pt x="1531954" y="1113065"/>
                        <a:pt x="1531954" y="1121769"/>
                      </a:cubicBezTo>
                      <a:cubicBezTo>
                        <a:pt x="1531954" y="1130474"/>
                        <a:pt x="1525776" y="1137530"/>
                        <a:pt x="1518155" y="1137530"/>
                      </a:cubicBezTo>
                      <a:cubicBezTo>
                        <a:pt x="1510535" y="1137530"/>
                        <a:pt x="1504357" y="1130474"/>
                        <a:pt x="1504357" y="1121769"/>
                      </a:cubicBezTo>
                      <a:cubicBezTo>
                        <a:pt x="1504357" y="1113065"/>
                        <a:pt x="1510535" y="1106009"/>
                        <a:pt x="1518155" y="1106009"/>
                      </a:cubicBezTo>
                      <a:close/>
                      <a:moveTo>
                        <a:pt x="432822" y="1098989"/>
                      </a:moveTo>
                      <a:cubicBezTo>
                        <a:pt x="440443" y="1098989"/>
                        <a:pt x="446621" y="1106045"/>
                        <a:pt x="446621" y="1114749"/>
                      </a:cubicBezTo>
                      <a:cubicBezTo>
                        <a:pt x="446621" y="1123453"/>
                        <a:pt x="440443" y="1130510"/>
                        <a:pt x="432822" y="1130510"/>
                      </a:cubicBezTo>
                      <a:cubicBezTo>
                        <a:pt x="425202" y="1130510"/>
                        <a:pt x="419024" y="1123453"/>
                        <a:pt x="419024" y="1114749"/>
                      </a:cubicBezTo>
                      <a:cubicBezTo>
                        <a:pt x="419024" y="1106045"/>
                        <a:pt x="425202" y="1098989"/>
                        <a:pt x="432822" y="1098989"/>
                      </a:cubicBezTo>
                      <a:close/>
                      <a:moveTo>
                        <a:pt x="168255" y="1094959"/>
                      </a:moveTo>
                      <a:cubicBezTo>
                        <a:pt x="175875" y="1094959"/>
                        <a:pt x="182053" y="1102015"/>
                        <a:pt x="182053" y="1110720"/>
                      </a:cubicBezTo>
                      <a:cubicBezTo>
                        <a:pt x="182053" y="1119424"/>
                        <a:pt x="175875" y="1126480"/>
                        <a:pt x="168255" y="1126480"/>
                      </a:cubicBezTo>
                      <a:cubicBezTo>
                        <a:pt x="160634" y="1126480"/>
                        <a:pt x="154456" y="1119424"/>
                        <a:pt x="154456" y="1110720"/>
                      </a:cubicBezTo>
                      <a:cubicBezTo>
                        <a:pt x="154456" y="1102015"/>
                        <a:pt x="160634" y="1094959"/>
                        <a:pt x="168255" y="1094959"/>
                      </a:cubicBezTo>
                      <a:close/>
                      <a:moveTo>
                        <a:pt x="1308264" y="1077805"/>
                      </a:moveTo>
                      <a:cubicBezTo>
                        <a:pt x="1315885" y="1077805"/>
                        <a:pt x="1322063" y="1084861"/>
                        <a:pt x="1322063" y="1093565"/>
                      </a:cubicBezTo>
                      <a:cubicBezTo>
                        <a:pt x="1322063" y="1102270"/>
                        <a:pt x="1315885" y="1109326"/>
                        <a:pt x="1308264" y="1109326"/>
                      </a:cubicBezTo>
                      <a:cubicBezTo>
                        <a:pt x="1300644" y="1109326"/>
                        <a:pt x="1294466" y="1102270"/>
                        <a:pt x="1294466" y="1093565"/>
                      </a:cubicBezTo>
                      <a:cubicBezTo>
                        <a:pt x="1294466" y="1084861"/>
                        <a:pt x="1300644" y="1077805"/>
                        <a:pt x="1308264" y="1077805"/>
                      </a:cubicBezTo>
                      <a:close/>
                      <a:moveTo>
                        <a:pt x="965417" y="1071668"/>
                      </a:moveTo>
                      <a:cubicBezTo>
                        <a:pt x="973037" y="1071668"/>
                        <a:pt x="979215" y="1078725"/>
                        <a:pt x="979215" y="1087429"/>
                      </a:cubicBezTo>
                      <a:cubicBezTo>
                        <a:pt x="979215" y="1096133"/>
                        <a:pt x="973037" y="1103189"/>
                        <a:pt x="965417" y="1103189"/>
                      </a:cubicBezTo>
                      <a:cubicBezTo>
                        <a:pt x="957797" y="1103189"/>
                        <a:pt x="951619" y="1096133"/>
                        <a:pt x="951619" y="1087429"/>
                      </a:cubicBezTo>
                      <a:cubicBezTo>
                        <a:pt x="951619" y="1078725"/>
                        <a:pt x="957797" y="1071668"/>
                        <a:pt x="965417" y="1071668"/>
                      </a:cubicBezTo>
                      <a:close/>
                      <a:moveTo>
                        <a:pt x="850771" y="1055552"/>
                      </a:moveTo>
                      <a:cubicBezTo>
                        <a:pt x="858392" y="1055552"/>
                        <a:pt x="864570" y="1062608"/>
                        <a:pt x="864570" y="1071313"/>
                      </a:cubicBezTo>
                      <a:cubicBezTo>
                        <a:pt x="864570" y="1080017"/>
                        <a:pt x="858392" y="1087073"/>
                        <a:pt x="850771" y="1087073"/>
                      </a:cubicBezTo>
                      <a:cubicBezTo>
                        <a:pt x="843150" y="1087073"/>
                        <a:pt x="836972" y="1080017"/>
                        <a:pt x="836972" y="1071313"/>
                      </a:cubicBezTo>
                      <a:cubicBezTo>
                        <a:pt x="836972" y="1062608"/>
                        <a:pt x="843150" y="1055552"/>
                        <a:pt x="850771" y="1055552"/>
                      </a:cubicBezTo>
                      <a:close/>
                      <a:moveTo>
                        <a:pt x="1440548" y="1043556"/>
                      </a:moveTo>
                      <a:cubicBezTo>
                        <a:pt x="1448169" y="1043556"/>
                        <a:pt x="1454347" y="1050613"/>
                        <a:pt x="1454347" y="1059317"/>
                      </a:cubicBezTo>
                      <a:cubicBezTo>
                        <a:pt x="1454347" y="1068021"/>
                        <a:pt x="1448169" y="1075077"/>
                        <a:pt x="1440548" y="1075077"/>
                      </a:cubicBezTo>
                      <a:cubicBezTo>
                        <a:pt x="1432928" y="1075077"/>
                        <a:pt x="1426750" y="1068021"/>
                        <a:pt x="1426750" y="1059317"/>
                      </a:cubicBezTo>
                      <a:cubicBezTo>
                        <a:pt x="1426750" y="1050613"/>
                        <a:pt x="1432928" y="1043556"/>
                        <a:pt x="1440548" y="1043556"/>
                      </a:cubicBezTo>
                      <a:close/>
                      <a:moveTo>
                        <a:pt x="1099465" y="1037420"/>
                      </a:moveTo>
                      <a:cubicBezTo>
                        <a:pt x="1107086" y="1037420"/>
                        <a:pt x="1113264" y="1044476"/>
                        <a:pt x="1113264" y="1053181"/>
                      </a:cubicBezTo>
                      <a:cubicBezTo>
                        <a:pt x="1113264" y="1061885"/>
                        <a:pt x="1107086" y="1068941"/>
                        <a:pt x="1099465" y="1068941"/>
                      </a:cubicBezTo>
                      <a:cubicBezTo>
                        <a:pt x="1091844" y="1068941"/>
                        <a:pt x="1085666" y="1061885"/>
                        <a:pt x="1085666" y="1053181"/>
                      </a:cubicBezTo>
                      <a:cubicBezTo>
                        <a:pt x="1085666" y="1044476"/>
                        <a:pt x="1091844" y="1037420"/>
                        <a:pt x="1099465" y="1037420"/>
                      </a:cubicBezTo>
                      <a:close/>
                      <a:moveTo>
                        <a:pt x="265263" y="1034521"/>
                      </a:moveTo>
                      <a:cubicBezTo>
                        <a:pt x="272884" y="1034521"/>
                        <a:pt x="279062" y="1041578"/>
                        <a:pt x="279062" y="1050282"/>
                      </a:cubicBezTo>
                      <a:cubicBezTo>
                        <a:pt x="279062" y="1058986"/>
                        <a:pt x="272884" y="1066042"/>
                        <a:pt x="265263" y="1066042"/>
                      </a:cubicBezTo>
                      <a:cubicBezTo>
                        <a:pt x="257642" y="1066042"/>
                        <a:pt x="251464" y="1058986"/>
                        <a:pt x="251464" y="1050282"/>
                      </a:cubicBezTo>
                      <a:cubicBezTo>
                        <a:pt x="251464" y="1041578"/>
                        <a:pt x="257642" y="1034521"/>
                        <a:pt x="265263" y="1034521"/>
                      </a:cubicBezTo>
                      <a:close/>
                      <a:moveTo>
                        <a:pt x="683211" y="1027348"/>
                      </a:moveTo>
                      <a:cubicBezTo>
                        <a:pt x="690831" y="1027348"/>
                        <a:pt x="697009" y="1034404"/>
                        <a:pt x="697009" y="1043108"/>
                      </a:cubicBezTo>
                      <a:cubicBezTo>
                        <a:pt x="697009" y="1051813"/>
                        <a:pt x="690831" y="1058869"/>
                        <a:pt x="683211" y="1058869"/>
                      </a:cubicBezTo>
                      <a:cubicBezTo>
                        <a:pt x="675591" y="1058869"/>
                        <a:pt x="669413" y="1051813"/>
                        <a:pt x="669413" y="1043108"/>
                      </a:cubicBezTo>
                      <a:cubicBezTo>
                        <a:pt x="669413" y="1034404"/>
                        <a:pt x="675591" y="1027348"/>
                        <a:pt x="683211" y="1027348"/>
                      </a:cubicBezTo>
                      <a:close/>
                      <a:moveTo>
                        <a:pt x="353452" y="1026463"/>
                      </a:moveTo>
                      <a:cubicBezTo>
                        <a:pt x="361073" y="1026463"/>
                        <a:pt x="367250" y="1033519"/>
                        <a:pt x="367250" y="1042223"/>
                      </a:cubicBezTo>
                      <a:cubicBezTo>
                        <a:pt x="367250" y="1050928"/>
                        <a:pt x="361073" y="1057984"/>
                        <a:pt x="353452" y="1057984"/>
                      </a:cubicBezTo>
                      <a:cubicBezTo>
                        <a:pt x="345832" y="1057984"/>
                        <a:pt x="339654" y="1050928"/>
                        <a:pt x="339654" y="1042223"/>
                      </a:cubicBezTo>
                      <a:cubicBezTo>
                        <a:pt x="339654" y="1033519"/>
                        <a:pt x="345832" y="1026463"/>
                        <a:pt x="353452" y="1026463"/>
                      </a:cubicBezTo>
                      <a:close/>
                      <a:moveTo>
                        <a:pt x="88885" y="1022434"/>
                      </a:moveTo>
                      <a:cubicBezTo>
                        <a:pt x="96505" y="1022434"/>
                        <a:pt x="102683" y="1029490"/>
                        <a:pt x="102683" y="1038194"/>
                      </a:cubicBezTo>
                      <a:cubicBezTo>
                        <a:pt x="102683" y="1046899"/>
                        <a:pt x="96505" y="1053955"/>
                        <a:pt x="88885" y="1053955"/>
                      </a:cubicBezTo>
                      <a:cubicBezTo>
                        <a:pt x="81264" y="1053955"/>
                        <a:pt x="75086" y="1046899"/>
                        <a:pt x="75086" y="1038194"/>
                      </a:cubicBezTo>
                      <a:cubicBezTo>
                        <a:pt x="75086" y="1029490"/>
                        <a:pt x="81264" y="1022434"/>
                        <a:pt x="88885" y="1022434"/>
                      </a:cubicBezTo>
                      <a:close/>
                      <a:moveTo>
                        <a:pt x="1581652" y="1017367"/>
                      </a:moveTo>
                      <a:lnTo>
                        <a:pt x="1583830" y="1018398"/>
                      </a:lnTo>
                      <a:lnTo>
                        <a:pt x="1583378" y="1021107"/>
                      </a:lnTo>
                      <a:lnTo>
                        <a:pt x="1574654" y="1045578"/>
                      </a:lnTo>
                      <a:lnTo>
                        <a:pt x="1571895" y="1044272"/>
                      </a:lnTo>
                      <a:cubicBezTo>
                        <a:pt x="1569398" y="1041420"/>
                        <a:pt x="1567853" y="1037480"/>
                        <a:pt x="1567853" y="1033128"/>
                      </a:cubicBezTo>
                      <a:cubicBezTo>
                        <a:pt x="1567853" y="1024423"/>
                        <a:pt x="1574031" y="1017367"/>
                        <a:pt x="1581652" y="1017367"/>
                      </a:cubicBezTo>
                      <a:close/>
                      <a:moveTo>
                        <a:pt x="1223603" y="1015353"/>
                      </a:moveTo>
                      <a:cubicBezTo>
                        <a:pt x="1231223" y="1015353"/>
                        <a:pt x="1237401" y="1022409"/>
                        <a:pt x="1237401" y="1031113"/>
                      </a:cubicBezTo>
                      <a:cubicBezTo>
                        <a:pt x="1237401" y="1039817"/>
                        <a:pt x="1231223" y="1046874"/>
                        <a:pt x="1223603" y="1046874"/>
                      </a:cubicBezTo>
                      <a:cubicBezTo>
                        <a:pt x="1215982" y="1046874"/>
                        <a:pt x="1209804" y="1039817"/>
                        <a:pt x="1209804" y="1031113"/>
                      </a:cubicBezTo>
                      <a:cubicBezTo>
                        <a:pt x="1209804" y="1022409"/>
                        <a:pt x="1215982" y="1015353"/>
                        <a:pt x="1223603" y="1015353"/>
                      </a:cubicBezTo>
                      <a:close/>
                      <a:moveTo>
                        <a:pt x="520706" y="1008331"/>
                      </a:moveTo>
                      <a:cubicBezTo>
                        <a:pt x="528327" y="1008331"/>
                        <a:pt x="534504" y="1015388"/>
                        <a:pt x="534504" y="1024092"/>
                      </a:cubicBezTo>
                      <a:cubicBezTo>
                        <a:pt x="534504" y="1032796"/>
                        <a:pt x="528327" y="1039852"/>
                        <a:pt x="520706" y="1039852"/>
                      </a:cubicBezTo>
                      <a:cubicBezTo>
                        <a:pt x="513086" y="1039852"/>
                        <a:pt x="506908" y="1032796"/>
                        <a:pt x="506908" y="1024092"/>
                      </a:cubicBezTo>
                      <a:cubicBezTo>
                        <a:pt x="506908" y="1015388"/>
                        <a:pt x="513086" y="1008331"/>
                        <a:pt x="520706" y="1008331"/>
                      </a:cubicBezTo>
                      <a:close/>
                      <a:moveTo>
                        <a:pt x="768179" y="1007202"/>
                      </a:moveTo>
                      <a:cubicBezTo>
                        <a:pt x="775800" y="1007202"/>
                        <a:pt x="781978" y="1014258"/>
                        <a:pt x="781978" y="1022962"/>
                      </a:cubicBezTo>
                      <a:cubicBezTo>
                        <a:pt x="781978" y="1031667"/>
                        <a:pt x="775800" y="1038723"/>
                        <a:pt x="768179" y="1038723"/>
                      </a:cubicBezTo>
                      <a:cubicBezTo>
                        <a:pt x="760558" y="1038723"/>
                        <a:pt x="754380" y="1031667"/>
                        <a:pt x="754380" y="1022962"/>
                      </a:cubicBezTo>
                      <a:cubicBezTo>
                        <a:pt x="754380" y="1014258"/>
                        <a:pt x="760558" y="1007202"/>
                        <a:pt x="768179" y="1007202"/>
                      </a:cubicBezTo>
                      <a:close/>
                      <a:moveTo>
                        <a:pt x="930447" y="989071"/>
                      </a:moveTo>
                      <a:cubicBezTo>
                        <a:pt x="938068" y="989071"/>
                        <a:pt x="944245" y="996127"/>
                        <a:pt x="944245" y="1004831"/>
                      </a:cubicBezTo>
                      <a:cubicBezTo>
                        <a:pt x="944245" y="1013536"/>
                        <a:pt x="938068" y="1020592"/>
                        <a:pt x="930447" y="1020592"/>
                      </a:cubicBezTo>
                      <a:cubicBezTo>
                        <a:pt x="922826" y="1020592"/>
                        <a:pt x="916649" y="1013536"/>
                        <a:pt x="916649" y="1004831"/>
                      </a:cubicBezTo>
                      <a:cubicBezTo>
                        <a:pt x="916649" y="996127"/>
                        <a:pt x="922826" y="989071"/>
                        <a:pt x="930447" y="989071"/>
                      </a:cubicBezTo>
                      <a:close/>
                      <a:moveTo>
                        <a:pt x="431058" y="984157"/>
                      </a:moveTo>
                      <a:cubicBezTo>
                        <a:pt x="438679" y="984157"/>
                        <a:pt x="444857" y="991213"/>
                        <a:pt x="444857" y="999917"/>
                      </a:cubicBezTo>
                      <a:cubicBezTo>
                        <a:pt x="444857" y="1008622"/>
                        <a:pt x="438679" y="1015678"/>
                        <a:pt x="431058" y="1015678"/>
                      </a:cubicBezTo>
                      <a:cubicBezTo>
                        <a:pt x="423438" y="1015678"/>
                        <a:pt x="417260" y="1008622"/>
                        <a:pt x="417260" y="999917"/>
                      </a:cubicBezTo>
                      <a:cubicBezTo>
                        <a:pt x="417260" y="991213"/>
                        <a:pt x="423438" y="984157"/>
                        <a:pt x="431058" y="984157"/>
                      </a:cubicBezTo>
                      <a:close/>
                      <a:moveTo>
                        <a:pt x="1022164" y="983027"/>
                      </a:moveTo>
                      <a:cubicBezTo>
                        <a:pt x="1029785" y="983027"/>
                        <a:pt x="1035962" y="990083"/>
                        <a:pt x="1035962" y="998788"/>
                      </a:cubicBezTo>
                      <a:cubicBezTo>
                        <a:pt x="1035962" y="1007492"/>
                        <a:pt x="1029785" y="1014548"/>
                        <a:pt x="1022164" y="1014548"/>
                      </a:cubicBezTo>
                      <a:cubicBezTo>
                        <a:pt x="1014544" y="1014548"/>
                        <a:pt x="1008366" y="1007492"/>
                        <a:pt x="1008366" y="998788"/>
                      </a:cubicBezTo>
                      <a:cubicBezTo>
                        <a:pt x="1008366" y="990083"/>
                        <a:pt x="1014544" y="983027"/>
                        <a:pt x="1022164" y="983027"/>
                      </a:cubicBezTo>
                      <a:close/>
                      <a:moveTo>
                        <a:pt x="1359415" y="975061"/>
                      </a:moveTo>
                      <a:cubicBezTo>
                        <a:pt x="1367036" y="975061"/>
                        <a:pt x="1373213" y="982117"/>
                        <a:pt x="1373213" y="990821"/>
                      </a:cubicBezTo>
                      <a:cubicBezTo>
                        <a:pt x="1373213" y="999525"/>
                        <a:pt x="1367036" y="1006582"/>
                        <a:pt x="1359415" y="1006582"/>
                      </a:cubicBezTo>
                      <a:cubicBezTo>
                        <a:pt x="1351794" y="1006582"/>
                        <a:pt x="1345616" y="999525"/>
                        <a:pt x="1345616" y="990821"/>
                      </a:cubicBezTo>
                      <a:cubicBezTo>
                        <a:pt x="1345616" y="982117"/>
                        <a:pt x="1351794" y="975061"/>
                        <a:pt x="1359415" y="975061"/>
                      </a:cubicBezTo>
                      <a:close/>
                      <a:moveTo>
                        <a:pt x="11278" y="959982"/>
                      </a:moveTo>
                      <a:cubicBezTo>
                        <a:pt x="18898" y="959982"/>
                        <a:pt x="25076" y="967038"/>
                        <a:pt x="25076" y="975743"/>
                      </a:cubicBezTo>
                      <a:cubicBezTo>
                        <a:pt x="25076" y="984447"/>
                        <a:pt x="18898" y="991503"/>
                        <a:pt x="11278" y="991503"/>
                      </a:cubicBezTo>
                      <a:lnTo>
                        <a:pt x="11154" y="991444"/>
                      </a:lnTo>
                      <a:lnTo>
                        <a:pt x="6002" y="962478"/>
                      </a:lnTo>
                      <a:close/>
                      <a:moveTo>
                        <a:pt x="160419" y="952200"/>
                      </a:moveTo>
                      <a:cubicBezTo>
                        <a:pt x="168040" y="952200"/>
                        <a:pt x="174218" y="959256"/>
                        <a:pt x="174218" y="967960"/>
                      </a:cubicBezTo>
                      <a:cubicBezTo>
                        <a:pt x="174218" y="976665"/>
                        <a:pt x="168040" y="983721"/>
                        <a:pt x="160419" y="983721"/>
                      </a:cubicBezTo>
                      <a:cubicBezTo>
                        <a:pt x="152799" y="983721"/>
                        <a:pt x="146621" y="976665"/>
                        <a:pt x="146621" y="967960"/>
                      </a:cubicBezTo>
                      <a:cubicBezTo>
                        <a:pt x="146621" y="959256"/>
                        <a:pt x="152799" y="952200"/>
                        <a:pt x="160419" y="952200"/>
                      </a:cubicBezTo>
                      <a:close/>
                      <a:moveTo>
                        <a:pt x="596786" y="946764"/>
                      </a:moveTo>
                      <a:cubicBezTo>
                        <a:pt x="604406" y="946764"/>
                        <a:pt x="610584" y="953820"/>
                        <a:pt x="610584" y="962525"/>
                      </a:cubicBezTo>
                      <a:cubicBezTo>
                        <a:pt x="610584" y="971229"/>
                        <a:pt x="604406" y="978285"/>
                        <a:pt x="596786" y="978285"/>
                      </a:cubicBezTo>
                      <a:cubicBezTo>
                        <a:pt x="589165" y="978285"/>
                        <a:pt x="582987" y="971229"/>
                        <a:pt x="582987" y="962525"/>
                      </a:cubicBezTo>
                      <a:cubicBezTo>
                        <a:pt x="582987" y="953820"/>
                        <a:pt x="589165" y="946764"/>
                        <a:pt x="596786" y="946764"/>
                      </a:cubicBezTo>
                      <a:close/>
                      <a:moveTo>
                        <a:pt x="255199" y="939123"/>
                      </a:moveTo>
                      <a:cubicBezTo>
                        <a:pt x="262820" y="939123"/>
                        <a:pt x="268998" y="946179"/>
                        <a:pt x="268998" y="954883"/>
                      </a:cubicBezTo>
                      <a:cubicBezTo>
                        <a:pt x="268998" y="963587"/>
                        <a:pt x="262820" y="970644"/>
                        <a:pt x="255199" y="970644"/>
                      </a:cubicBezTo>
                      <a:cubicBezTo>
                        <a:pt x="247579" y="970644"/>
                        <a:pt x="241401" y="963587"/>
                        <a:pt x="241401" y="954883"/>
                      </a:cubicBezTo>
                      <a:cubicBezTo>
                        <a:pt x="241401" y="946179"/>
                        <a:pt x="247579" y="939123"/>
                        <a:pt x="255199" y="939123"/>
                      </a:cubicBezTo>
                      <a:close/>
                      <a:moveTo>
                        <a:pt x="1493462" y="938798"/>
                      </a:moveTo>
                      <a:cubicBezTo>
                        <a:pt x="1501083" y="938798"/>
                        <a:pt x="1507261" y="945854"/>
                        <a:pt x="1507261" y="954559"/>
                      </a:cubicBezTo>
                      <a:cubicBezTo>
                        <a:pt x="1507261" y="963263"/>
                        <a:pt x="1501083" y="970319"/>
                        <a:pt x="1493462" y="970319"/>
                      </a:cubicBezTo>
                      <a:cubicBezTo>
                        <a:pt x="1485842" y="970319"/>
                        <a:pt x="1479664" y="963263"/>
                        <a:pt x="1479664" y="954559"/>
                      </a:cubicBezTo>
                      <a:cubicBezTo>
                        <a:pt x="1479664" y="945854"/>
                        <a:pt x="1485842" y="938798"/>
                        <a:pt x="1493462" y="938798"/>
                      </a:cubicBezTo>
                      <a:close/>
                      <a:moveTo>
                        <a:pt x="1117409" y="930648"/>
                      </a:moveTo>
                      <a:cubicBezTo>
                        <a:pt x="1125029" y="930648"/>
                        <a:pt x="1131207" y="937704"/>
                        <a:pt x="1131207" y="946408"/>
                      </a:cubicBezTo>
                      <a:cubicBezTo>
                        <a:pt x="1131207" y="955112"/>
                        <a:pt x="1125029" y="962169"/>
                        <a:pt x="1117409" y="962169"/>
                      </a:cubicBezTo>
                      <a:cubicBezTo>
                        <a:pt x="1109788" y="962169"/>
                        <a:pt x="1103610" y="955112"/>
                        <a:pt x="1103610" y="946408"/>
                      </a:cubicBezTo>
                      <a:cubicBezTo>
                        <a:pt x="1103610" y="937704"/>
                        <a:pt x="1109788" y="930648"/>
                        <a:pt x="1117409" y="930648"/>
                      </a:cubicBezTo>
                      <a:close/>
                      <a:moveTo>
                        <a:pt x="852841" y="926619"/>
                      </a:moveTo>
                      <a:cubicBezTo>
                        <a:pt x="860462" y="926619"/>
                        <a:pt x="866639" y="933675"/>
                        <a:pt x="866639" y="942380"/>
                      </a:cubicBezTo>
                      <a:cubicBezTo>
                        <a:pt x="866639" y="951084"/>
                        <a:pt x="860462" y="958140"/>
                        <a:pt x="852841" y="958140"/>
                      </a:cubicBezTo>
                      <a:cubicBezTo>
                        <a:pt x="845220" y="958140"/>
                        <a:pt x="839042" y="951084"/>
                        <a:pt x="839042" y="942380"/>
                      </a:cubicBezTo>
                      <a:cubicBezTo>
                        <a:pt x="839042" y="933675"/>
                        <a:pt x="845220" y="926619"/>
                        <a:pt x="852841" y="926619"/>
                      </a:cubicBezTo>
                      <a:close/>
                      <a:moveTo>
                        <a:pt x="353452" y="921705"/>
                      </a:moveTo>
                      <a:cubicBezTo>
                        <a:pt x="361073" y="921705"/>
                        <a:pt x="367250" y="928761"/>
                        <a:pt x="367250" y="937466"/>
                      </a:cubicBezTo>
                      <a:cubicBezTo>
                        <a:pt x="367250" y="946170"/>
                        <a:pt x="361073" y="953226"/>
                        <a:pt x="353452" y="953226"/>
                      </a:cubicBezTo>
                      <a:cubicBezTo>
                        <a:pt x="345832" y="953226"/>
                        <a:pt x="339654" y="946170"/>
                        <a:pt x="339654" y="937466"/>
                      </a:cubicBezTo>
                      <a:cubicBezTo>
                        <a:pt x="339654" y="928761"/>
                        <a:pt x="345832" y="921705"/>
                        <a:pt x="353452" y="921705"/>
                      </a:cubicBezTo>
                      <a:close/>
                      <a:moveTo>
                        <a:pt x="465310" y="915580"/>
                      </a:moveTo>
                      <a:cubicBezTo>
                        <a:pt x="472931" y="915580"/>
                        <a:pt x="479108" y="922636"/>
                        <a:pt x="479108" y="931340"/>
                      </a:cubicBezTo>
                      <a:cubicBezTo>
                        <a:pt x="479108" y="940045"/>
                        <a:pt x="472931" y="947101"/>
                        <a:pt x="465310" y="947101"/>
                      </a:cubicBezTo>
                      <a:cubicBezTo>
                        <a:pt x="457690" y="947101"/>
                        <a:pt x="451512" y="940045"/>
                        <a:pt x="451512" y="931340"/>
                      </a:cubicBezTo>
                      <a:cubicBezTo>
                        <a:pt x="451512" y="922636"/>
                        <a:pt x="457690" y="915580"/>
                        <a:pt x="465310" y="915580"/>
                      </a:cubicBezTo>
                      <a:close/>
                      <a:moveTo>
                        <a:pt x="700843" y="914887"/>
                      </a:moveTo>
                      <a:cubicBezTo>
                        <a:pt x="708463" y="914887"/>
                        <a:pt x="714641" y="921943"/>
                        <a:pt x="714641" y="930648"/>
                      </a:cubicBezTo>
                      <a:cubicBezTo>
                        <a:pt x="714641" y="939352"/>
                        <a:pt x="708463" y="946408"/>
                        <a:pt x="700843" y="946408"/>
                      </a:cubicBezTo>
                      <a:cubicBezTo>
                        <a:pt x="693222" y="946408"/>
                        <a:pt x="687045" y="939352"/>
                        <a:pt x="687045" y="930648"/>
                      </a:cubicBezTo>
                      <a:cubicBezTo>
                        <a:pt x="687045" y="921943"/>
                        <a:pt x="693222" y="914887"/>
                        <a:pt x="700843" y="914887"/>
                      </a:cubicBezTo>
                      <a:close/>
                      <a:moveTo>
                        <a:pt x="80065" y="903573"/>
                      </a:moveTo>
                      <a:cubicBezTo>
                        <a:pt x="87686" y="903573"/>
                        <a:pt x="93864" y="910629"/>
                        <a:pt x="93864" y="919333"/>
                      </a:cubicBezTo>
                      <a:cubicBezTo>
                        <a:pt x="93864" y="928038"/>
                        <a:pt x="87686" y="935094"/>
                        <a:pt x="80065" y="935094"/>
                      </a:cubicBezTo>
                      <a:cubicBezTo>
                        <a:pt x="72444" y="935094"/>
                        <a:pt x="66266" y="928038"/>
                        <a:pt x="66266" y="919333"/>
                      </a:cubicBezTo>
                      <a:cubicBezTo>
                        <a:pt x="66266" y="910629"/>
                        <a:pt x="72444" y="903573"/>
                        <a:pt x="80065" y="903573"/>
                      </a:cubicBezTo>
                      <a:close/>
                      <a:moveTo>
                        <a:pt x="1559525" y="876437"/>
                      </a:moveTo>
                      <a:cubicBezTo>
                        <a:pt x="1567146" y="876437"/>
                        <a:pt x="1573324" y="883494"/>
                        <a:pt x="1573324" y="892198"/>
                      </a:cubicBezTo>
                      <a:cubicBezTo>
                        <a:pt x="1573324" y="900902"/>
                        <a:pt x="1567146" y="907959"/>
                        <a:pt x="1559525" y="907959"/>
                      </a:cubicBezTo>
                      <a:cubicBezTo>
                        <a:pt x="1551904" y="907959"/>
                        <a:pt x="1545726" y="900902"/>
                        <a:pt x="1545726" y="892198"/>
                      </a:cubicBezTo>
                      <a:cubicBezTo>
                        <a:pt x="1545726" y="883494"/>
                        <a:pt x="1551904" y="876437"/>
                        <a:pt x="1559525" y="876437"/>
                      </a:cubicBezTo>
                      <a:close/>
                      <a:moveTo>
                        <a:pt x="949849" y="866181"/>
                      </a:moveTo>
                      <a:cubicBezTo>
                        <a:pt x="957470" y="866181"/>
                        <a:pt x="963648" y="873237"/>
                        <a:pt x="963648" y="881941"/>
                      </a:cubicBezTo>
                      <a:cubicBezTo>
                        <a:pt x="963648" y="890646"/>
                        <a:pt x="957470" y="897702"/>
                        <a:pt x="949849" y="897702"/>
                      </a:cubicBezTo>
                      <a:cubicBezTo>
                        <a:pt x="942228" y="897702"/>
                        <a:pt x="936050" y="890646"/>
                        <a:pt x="936050" y="881941"/>
                      </a:cubicBezTo>
                      <a:cubicBezTo>
                        <a:pt x="936050" y="873237"/>
                        <a:pt x="942228" y="866181"/>
                        <a:pt x="949849" y="866181"/>
                      </a:cubicBezTo>
                      <a:close/>
                      <a:moveTo>
                        <a:pt x="288711" y="860553"/>
                      </a:moveTo>
                      <a:cubicBezTo>
                        <a:pt x="296332" y="860553"/>
                        <a:pt x="302510" y="867610"/>
                        <a:pt x="302510" y="876314"/>
                      </a:cubicBezTo>
                      <a:cubicBezTo>
                        <a:pt x="302510" y="885018"/>
                        <a:pt x="296332" y="892074"/>
                        <a:pt x="288711" y="892074"/>
                      </a:cubicBezTo>
                      <a:cubicBezTo>
                        <a:pt x="281091" y="892074"/>
                        <a:pt x="274913" y="885018"/>
                        <a:pt x="274913" y="876314"/>
                      </a:cubicBezTo>
                      <a:cubicBezTo>
                        <a:pt x="274913" y="867610"/>
                        <a:pt x="281091" y="860553"/>
                        <a:pt x="288711" y="860553"/>
                      </a:cubicBezTo>
                      <a:close/>
                      <a:moveTo>
                        <a:pt x="1038039" y="858122"/>
                      </a:moveTo>
                      <a:cubicBezTo>
                        <a:pt x="1045659" y="858122"/>
                        <a:pt x="1051836" y="865179"/>
                        <a:pt x="1051836" y="873883"/>
                      </a:cubicBezTo>
                      <a:cubicBezTo>
                        <a:pt x="1051836" y="882587"/>
                        <a:pt x="1045659" y="889643"/>
                        <a:pt x="1038039" y="889643"/>
                      </a:cubicBezTo>
                      <a:cubicBezTo>
                        <a:pt x="1030418" y="889643"/>
                        <a:pt x="1024240" y="882587"/>
                        <a:pt x="1024240" y="873883"/>
                      </a:cubicBezTo>
                      <a:cubicBezTo>
                        <a:pt x="1024240" y="865179"/>
                        <a:pt x="1030418" y="858122"/>
                        <a:pt x="1038039" y="858122"/>
                      </a:cubicBezTo>
                      <a:close/>
                      <a:moveTo>
                        <a:pt x="540414" y="855224"/>
                      </a:moveTo>
                      <a:cubicBezTo>
                        <a:pt x="548034" y="855224"/>
                        <a:pt x="554212" y="862280"/>
                        <a:pt x="554212" y="870984"/>
                      </a:cubicBezTo>
                      <a:cubicBezTo>
                        <a:pt x="554212" y="879689"/>
                        <a:pt x="548034" y="886745"/>
                        <a:pt x="540414" y="886745"/>
                      </a:cubicBezTo>
                      <a:cubicBezTo>
                        <a:pt x="532793" y="886745"/>
                        <a:pt x="526615" y="879689"/>
                        <a:pt x="526615" y="870984"/>
                      </a:cubicBezTo>
                      <a:cubicBezTo>
                        <a:pt x="526615" y="862280"/>
                        <a:pt x="532793" y="855224"/>
                        <a:pt x="540414" y="855224"/>
                      </a:cubicBezTo>
                      <a:close/>
                      <a:moveTo>
                        <a:pt x="773471" y="854093"/>
                      </a:moveTo>
                      <a:cubicBezTo>
                        <a:pt x="781091" y="854093"/>
                        <a:pt x="787269" y="861149"/>
                        <a:pt x="787269" y="869854"/>
                      </a:cubicBezTo>
                      <a:cubicBezTo>
                        <a:pt x="787269" y="878558"/>
                        <a:pt x="781091" y="885614"/>
                        <a:pt x="773471" y="885614"/>
                      </a:cubicBezTo>
                      <a:cubicBezTo>
                        <a:pt x="765850" y="885614"/>
                        <a:pt x="759672" y="878558"/>
                        <a:pt x="759672" y="869854"/>
                      </a:cubicBezTo>
                      <a:cubicBezTo>
                        <a:pt x="759672" y="861149"/>
                        <a:pt x="765850" y="854093"/>
                        <a:pt x="773471" y="854093"/>
                      </a:cubicBezTo>
                      <a:close/>
                      <a:moveTo>
                        <a:pt x="620021" y="850064"/>
                      </a:moveTo>
                      <a:cubicBezTo>
                        <a:pt x="627642" y="850064"/>
                        <a:pt x="633819" y="857120"/>
                        <a:pt x="633819" y="865824"/>
                      </a:cubicBezTo>
                      <a:cubicBezTo>
                        <a:pt x="633819" y="874529"/>
                        <a:pt x="627642" y="881585"/>
                        <a:pt x="620021" y="881585"/>
                      </a:cubicBezTo>
                      <a:cubicBezTo>
                        <a:pt x="612400" y="881585"/>
                        <a:pt x="606222" y="874529"/>
                        <a:pt x="606222" y="865824"/>
                      </a:cubicBezTo>
                      <a:cubicBezTo>
                        <a:pt x="606222" y="857120"/>
                        <a:pt x="612400" y="850064"/>
                        <a:pt x="620021" y="850064"/>
                      </a:cubicBezTo>
                      <a:close/>
                      <a:moveTo>
                        <a:pt x="1391966" y="848233"/>
                      </a:moveTo>
                      <a:cubicBezTo>
                        <a:pt x="1399586" y="848233"/>
                        <a:pt x="1405763" y="855290"/>
                        <a:pt x="1405763" y="863994"/>
                      </a:cubicBezTo>
                      <a:cubicBezTo>
                        <a:pt x="1405763" y="872698"/>
                        <a:pt x="1399586" y="879754"/>
                        <a:pt x="1391966" y="879754"/>
                      </a:cubicBezTo>
                      <a:cubicBezTo>
                        <a:pt x="1384345" y="879754"/>
                        <a:pt x="1378167" y="872698"/>
                        <a:pt x="1378167" y="863994"/>
                      </a:cubicBezTo>
                      <a:cubicBezTo>
                        <a:pt x="1378167" y="855290"/>
                        <a:pt x="1384345" y="848233"/>
                        <a:pt x="1391966" y="848233"/>
                      </a:cubicBezTo>
                      <a:close/>
                      <a:moveTo>
                        <a:pt x="401074" y="847165"/>
                      </a:moveTo>
                      <a:cubicBezTo>
                        <a:pt x="408695" y="847165"/>
                        <a:pt x="414873" y="854221"/>
                        <a:pt x="414873" y="862925"/>
                      </a:cubicBezTo>
                      <a:cubicBezTo>
                        <a:pt x="414873" y="871630"/>
                        <a:pt x="408695" y="878686"/>
                        <a:pt x="401074" y="878686"/>
                      </a:cubicBezTo>
                      <a:cubicBezTo>
                        <a:pt x="393454" y="878686"/>
                        <a:pt x="387276" y="871630"/>
                        <a:pt x="387276" y="862925"/>
                      </a:cubicBezTo>
                      <a:cubicBezTo>
                        <a:pt x="387276" y="854221"/>
                        <a:pt x="393454" y="847165"/>
                        <a:pt x="401074" y="847165"/>
                      </a:cubicBezTo>
                      <a:close/>
                      <a:moveTo>
                        <a:pt x="2458" y="841121"/>
                      </a:moveTo>
                      <a:cubicBezTo>
                        <a:pt x="10079" y="841121"/>
                        <a:pt x="16257" y="848177"/>
                        <a:pt x="16257" y="856881"/>
                      </a:cubicBezTo>
                      <a:cubicBezTo>
                        <a:pt x="16257" y="865586"/>
                        <a:pt x="10079" y="872642"/>
                        <a:pt x="2458" y="872642"/>
                      </a:cubicBezTo>
                      <a:lnTo>
                        <a:pt x="0" y="871479"/>
                      </a:lnTo>
                      <a:lnTo>
                        <a:pt x="2369" y="841164"/>
                      </a:lnTo>
                      <a:close/>
                      <a:moveTo>
                        <a:pt x="1205292" y="839991"/>
                      </a:moveTo>
                      <a:cubicBezTo>
                        <a:pt x="1212913" y="839991"/>
                        <a:pt x="1219090" y="847048"/>
                        <a:pt x="1219090" y="855752"/>
                      </a:cubicBezTo>
                      <a:cubicBezTo>
                        <a:pt x="1219090" y="864456"/>
                        <a:pt x="1212913" y="871512"/>
                        <a:pt x="1205292" y="871512"/>
                      </a:cubicBezTo>
                      <a:cubicBezTo>
                        <a:pt x="1197672" y="871512"/>
                        <a:pt x="1191494" y="864456"/>
                        <a:pt x="1191494" y="855752"/>
                      </a:cubicBezTo>
                      <a:cubicBezTo>
                        <a:pt x="1191494" y="847048"/>
                        <a:pt x="1197672" y="839991"/>
                        <a:pt x="1205292" y="839991"/>
                      </a:cubicBezTo>
                      <a:close/>
                      <a:moveTo>
                        <a:pt x="196475" y="839106"/>
                      </a:moveTo>
                      <a:cubicBezTo>
                        <a:pt x="204096" y="839106"/>
                        <a:pt x="210274" y="846163"/>
                        <a:pt x="210274" y="854867"/>
                      </a:cubicBezTo>
                      <a:cubicBezTo>
                        <a:pt x="210274" y="863571"/>
                        <a:pt x="204096" y="870627"/>
                        <a:pt x="196475" y="870627"/>
                      </a:cubicBezTo>
                      <a:cubicBezTo>
                        <a:pt x="188854" y="870627"/>
                        <a:pt x="182676" y="863571"/>
                        <a:pt x="182676" y="854867"/>
                      </a:cubicBezTo>
                      <a:cubicBezTo>
                        <a:pt x="182676" y="846163"/>
                        <a:pt x="188854" y="839106"/>
                        <a:pt x="196475" y="839106"/>
                      </a:cubicBezTo>
                      <a:close/>
                      <a:moveTo>
                        <a:pt x="80065" y="829033"/>
                      </a:moveTo>
                      <a:cubicBezTo>
                        <a:pt x="87686" y="829033"/>
                        <a:pt x="93864" y="836089"/>
                        <a:pt x="93864" y="844793"/>
                      </a:cubicBezTo>
                      <a:cubicBezTo>
                        <a:pt x="93864" y="853498"/>
                        <a:pt x="87686" y="860554"/>
                        <a:pt x="80065" y="860554"/>
                      </a:cubicBezTo>
                      <a:cubicBezTo>
                        <a:pt x="72444" y="860554"/>
                        <a:pt x="66266" y="853498"/>
                        <a:pt x="66266" y="844793"/>
                      </a:cubicBezTo>
                      <a:cubicBezTo>
                        <a:pt x="66266" y="836089"/>
                        <a:pt x="72444" y="829033"/>
                        <a:pt x="80065" y="829033"/>
                      </a:cubicBezTo>
                      <a:close/>
                      <a:moveTo>
                        <a:pt x="1476933" y="828087"/>
                      </a:moveTo>
                      <a:cubicBezTo>
                        <a:pt x="1484554" y="828087"/>
                        <a:pt x="1490732" y="835144"/>
                        <a:pt x="1490732" y="843848"/>
                      </a:cubicBezTo>
                      <a:cubicBezTo>
                        <a:pt x="1490732" y="852552"/>
                        <a:pt x="1484554" y="859609"/>
                        <a:pt x="1476933" y="859609"/>
                      </a:cubicBezTo>
                      <a:cubicBezTo>
                        <a:pt x="1469312" y="859609"/>
                        <a:pt x="1463134" y="852552"/>
                        <a:pt x="1463134" y="843848"/>
                      </a:cubicBezTo>
                      <a:cubicBezTo>
                        <a:pt x="1463134" y="835144"/>
                        <a:pt x="1469312" y="828087"/>
                        <a:pt x="1476933" y="828087"/>
                      </a:cubicBezTo>
                      <a:close/>
                      <a:moveTo>
                        <a:pt x="1115644" y="815816"/>
                      </a:moveTo>
                      <a:cubicBezTo>
                        <a:pt x="1123265" y="815816"/>
                        <a:pt x="1129443" y="822872"/>
                        <a:pt x="1129443" y="831577"/>
                      </a:cubicBezTo>
                      <a:cubicBezTo>
                        <a:pt x="1129443" y="840281"/>
                        <a:pt x="1123265" y="847337"/>
                        <a:pt x="1115644" y="847337"/>
                      </a:cubicBezTo>
                      <a:cubicBezTo>
                        <a:pt x="1108024" y="847337"/>
                        <a:pt x="1101846" y="840281"/>
                        <a:pt x="1101846" y="831577"/>
                      </a:cubicBezTo>
                      <a:cubicBezTo>
                        <a:pt x="1101846" y="822872"/>
                        <a:pt x="1108024" y="815816"/>
                        <a:pt x="1115644" y="815816"/>
                      </a:cubicBezTo>
                      <a:close/>
                      <a:moveTo>
                        <a:pt x="695864" y="791641"/>
                      </a:moveTo>
                      <a:cubicBezTo>
                        <a:pt x="703484" y="791641"/>
                        <a:pt x="709662" y="798697"/>
                        <a:pt x="709662" y="807402"/>
                      </a:cubicBezTo>
                      <a:cubicBezTo>
                        <a:pt x="709662" y="816106"/>
                        <a:pt x="703484" y="823162"/>
                        <a:pt x="695864" y="823162"/>
                      </a:cubicBezTo>
                      <a:cubicBezTo>
                        <a:pt x="688243" y="823162"/>
                        <a:pt x="682065" y="816106"/>
                        <a:pt x="682065" y="807402"/>
                      </a:cubicBezTo>
                      <a:cubicBezTo>
                        <a:pt x="682065" y="798697"/>
                        <a:pt x="688243" y="791641"/>
                        <a:pt x="695864" y="791641"/>
                      </a:cubicBezTo>
                      <a:close/>
                      <a:moveTo>
                        <a:pt x="323468" y="784713"/>
                      </a:moveTo>
                      <a:cubicBezTo>
                        <a:pt x="331089" y="784713"/>
                        <a:pt x="337266" y="791769"/>
                        <a:pt x="337266" y="800473"/>
                      </a:cubicBezTo>
                      <a:cubicBezTo>
                        <a:pt x="337266" y="809177"/>
                        <a:pt x="331089" y="816234"/>
                        <a:pt x="323468" y="816234"/>
                      </a:cubicBezTo>
                      <a:cubicBezTo>
                        <a:pt x="315847" y="816234"/>
                        <a:pt x="309669" y="809177"/>
                        <a:pt x="309669" y="800473"/>
                      </a:cubicBezTo>
                      <a:cubicBezTo>
                        <a:pt x="309669" y="791769"/>
                        <a:pt x="315847" y="784713"/>
                        <a:pt x="323468" y="784713"/>
                      </a:cubicBezTo>
                      <a:close/>
                      <a:moveTo>
                        <a:pt x="845005" y="783859"/>
                      </a:moveTo>
                      <a:cubicBezTo>
                        <a:pt x="852626" y="783859"/>
                        <a:pt x="858804" y="790916"/>
                        <a:pt x="858804" y="799620"/>
                      </a:cubicBezTo>
                      <a:cubicBezTo>
                        <a:pt x="858804" y="808324"/>
                        <a:pt x="852626" y="815380"/>
                        <a:pt x="845005" y="815380"/>
                      </a:cubicBezTo>
                      <a:cubicBezTo>
                        <a:pt x="837385" y="815380"/>
                        <a:pt x="831208" y="808324"/>
                        <a:pt x="831208" y="799620"/>
                      </a:cubicBezTo>
                      <a:cubicBezTo>
                        <a:pt x="831208" y="790916"/>
                        <a:pt x="837385" y="783859"/>
                        <a:pt x="845005" y="783859"/>
                      </a:cubicBezTo>
                      <a:close/>
                      <a:moveTo>
                        <a:pt x="939785" y="770783"/>
                      </a:moveTo>
                      <a:cubicBezTo>
                        <a:pt x="947406" y="770783"/>
                        <a:pt x="953584" y="777839"/>
                        <a:pt x="953584" y="786543"/>
                      </a:cubicBezTo>
                      <a:cubicBezTo>
                        <a:pt x="953584" y="795247"/>
                        <a:pt x="947406" y="802304"/>
                        <a:pt x="939785" y="802304"/>
                      </a:cubicBezTo>
                      <a:cubicBezTo>
                        <a:pt x="932165" y="802304"/>
                        <a:pt x="925987" y="795247"/>
                        <a:pt x="925987" y="786543"/>
                      </a:cubicBezTo>
                      <a:cubicBezTo>
                        <a:pt x="925987" y="777839"/>
                        <a:pt x="932165" y="770783"/>
                        <a:pt x="939785" y="770783"/>
                      </a:cubicBezTo>
                      <a:close/>
                      <a:moveTo>
                        <a:pt x="1305540" y="767650"/>
                      </a:moveTo>
                      <a:cubicBezTo>
                        <a:pt x="1313160" y="767650"/>
                        <a:pt x="1319338" y="774706"/>
                        <a:pt x="1319338" y="783410"/>
                      </a:cubicBezTo>
                      <a:cubicBezTo>
                        <a:pt x="1319338" y="792114"/>
                        <a:pt x="1313160" y="799171"/>
                        <a:pt x="1305540" y="799171"/>
                      </a:cubicBezTo>
                      <a:cubicBezTo>
                        <a:pt x="1297919" y="799171"/>
                        <a:pt x="1291741" y="792114"/>
                        <a:pt x="1291741" y="783410"/>
                      </a:cubicBezTo>
                      <a:cubicBezTo>
                        <a:pt x="1291741" y="774706"/>
                        <a:pt x="1297919" y="767650"/>
                        <a:pt x="1305540" y="767650"/>
                      </a:cubicBezTo>
                      <a:close/>
                      <a:moveTo>
                        <a:pt x="477304" y="765868"/>
                      </a:moveTo>
                      <a:cubicBezTo>
                        <a:pt x="484925" y="765868"/>
                        <a:pt x="491103" y="772924"/>
                        <a:pt x="491103" y="781629"/>
                      </a:cubicBezTo>
                      <a:cubicBezTo>
                        <a:pt x="491103" y="790333"/>
                        <a:pt x="484925" y="797389"/>
                        <a:pt x="477304" y="797389"/>
                      </a:cubicBezTo>
                      <a:cubicBezTo>
                        <a:pt x="469684" y="797389"/>
                        <a:pt x="463506" y="790333"/>
                        <a:pt x="463506" y="781629"/>
                      </a:cubicBezTo>
                      <a:cubicBezTo>
                        <a:pt x="463506" y="772924"/>
                        <a:pt x="469684" y="765868"/>
                        <a:pt x="477304" y="765868"/>
                      </a:cubicBezTo>
                      <a:close/>
                      <a:moveTo>
                        <a:pt x="104758" y="754494"/>
                      </a:moveTo>
                      <a:cubicBezTo>
                        <a:pt x="112379" y="754494"/>
                        <a:pt x="118557" y="761550"/>
                        <a:pt x="118557" y="770254"/>
                      </a:cubicBezTo>
                      <a:cubicBezTo>
                        <a:pt x="118557" y="778958"/>
                        <a:pt x="112379" y="786015"/>
                        <a:pt x="104758" y="786015"/>
                      </a:cubicBezTo>
                      <a:cubicBezTo>
                        <a:pt x="97138" y="786015"/>
                        <a:pt x="90960" y="778958"/>
                        <a:pt x="90960" y="770254"/>
                      </a:cubicBezTo>
                      <a:cubicBezTo>
                        <a:pt x="90960" y="761550"/>
                        <a:pt x="97138" y="754494"/>
                        <a:pt x="104758" y="754494"/>
                      </a:cubicBezTo>
                      <a:close/>
                      <a:moveTo>
                        <a:pt x="1038038" y="753364"/>
                      </a:moveTo>
                      <a:cubicBezTo>
                        <a:pt x="1045659" y="753364"/>
                        <a:pt x="1051836" y="760420"/>
                        <a:pt x="1051836" y="769125"/>
                      </a:cubicBezTo>
                      <a:cubicBezTo>
                        <a:pt x="1051836" y="777829"/>
                        <a:pt x="1045659" y="784885"/>
                        <a:pt x="1038038" y="784885"/>
                      </a:cubicBezTo>
                      <a:cubicBezTo>
                        <a:pt x="1030418" y="784885"/>
                        <a:pt x="1024240" y="777829"/>
                        <a:pt x="1024240" y="769125"/>
                      </a:cubicBezTo>
                      <a:cubicBezTo>
                        <a:pt x="1024240" y="760420"/>
                        <a:pt x="1030418" y="753364"/>
                        <a:pt x="1038038" y="753364"/>
                      </a:cubicBezTo>
                      <a:close/>
                      <a:moveTo>
                        <a:pt x="1561595" y="747504"/>
                      </a:moveTo>
                      <a:cubicBezTo>
                        <a:pt x="1569216" y="747504"/>
                        <a:pt x="1575393" y="754561"/>
                        <a:pt x="1575393" y="763265"/>
                      </a:cubicBezTo>
                      <a:cubicBezTo>
                        <a:pt x="1575393" y="771969"/>
                        <a:pt x="1569216" y="779025"/>
                        <a:pt x="1561595" y="779025"/>
                      </a:cubicBezTo>
                      <a:cubicBezTo>
                        <a:pt x="1553974" y="779025"/>
                        <a:pt x="1547796" y="771969"/>
                        <a:pt x="1547796" y="763265"/>
                      </a:cubicBezTo>
                      <a:cubicBezTo>
                        <a:pt x="1547796" y="754561"/>
                        <a:pt x="1553974" y="747504"/>
                        <a:pt x="1561595" y="747504"/>
                      </a:cubicBezTo>
                      <a:close/>
                      <a:moveTo>
                        <a:pt x="1149897" y="747240"/>
                      </a:moveTo>
                      <a:cubicBezTo>
                        <a:pt x="1157517" y="747240"/>
                        <a:pt x="1163694" y="754296"/>
                        <a:pt x="1163694" y="763000"/>
                      </a:cubicBezTo>
                      <a:cubicBezTo>
                        <a:pt x="1163694" y="771705"/>
                        <a:pt x="1157517" y="778761"/>
                        <a:pt x="1149897" y="778761"/>
                      </a:cubicBezTo>
                      <a:cubicBezTo>
                        <a:pt x="1142276" y="778761"/>
                        <a:pt x="1136098" y="771705"/>
                        <a:pt x="1136098" y="763000"/>
                      </a:cubicBezTo>
                      <a:cubicBezTo>
                        <a:pt x="1136098" y="754296"/>
                        <a:pt x="1142276" y="747240"/>
                        <a:pt x="1149897" y="747240"/>
                      </a:cubicBezTo>
                      <a:close/>
                      <a:moveTo>
                        <a:pt x="1409597" y="735773"/>
                      </a:moveTo>
                      <a:cubicBezTo>
                        <a:pt x="1417217" y="735773"/>
                        <a:pt x="1423395" y="742829"/>
                        <a:pt x="1423395" y="751533"/>
                      </a:cubicBezTo>
                      <a:cubicBezTo>
                        <a:pt x="1423395" y="760238"/>
                        <a:pt x="1417217" y="767294"/>
                        <a:pt x="1409597" y="767294"/>
                      </a:cubicBezTo>
                      <a:cubicBezTo>
                        <a:pt x="1401976" y="767294"/>
                        <a:pt x="1395799" y="760238"/>
                        <a:pt x="1395799" y="751533"/>
                      </a:cubicBezTo>
                      <a:cubicBezTo>
                        <a:pt x="1395799" y="742829"/>
                        <a:pt x="1401976" y="735773"/>
                        <a:pt x="1409597" y="735773"/>
                      </a:cubicBezTo>
                      <a:close/>
                      <a:moveTo>
                        <a:pt x="764651" y="735233"/>
                      </a:moveTo>
                      <a:cubicBezTo>
                        <a:pt x="772272" y="735233"/>
                        <a:pt x="778450" y="742289"/>
                        <a:pt x="778450" y="750993"/>
                      </a:cubicBezTo>
                      <a:cubicBezTo>
                        <a:pt x="778450" y="759698"/>
                        <a:pt x="772272" y="766754"/>
                        <a:pt x="764651" y="766754"/>
                      </a:cubicBezTo>
                      <a:cubicBezTo>
                        <a:pt x="757030" y="766754"/>
                        <a:pt x="750852" y="759698"/>
                        <a:pt x="750852" y="750993"/>
                      </a:cubicBezTo>
                      <a:cubicBezTo>
                        <a:pt x="750852" y="742289"/>
                        <a:pt x="757030" y="735233"/>
                        <a:pt x="764651" y="735233"/>
                      </a:cubicBezTo>
                      <a:close/>
                      <a:moveTo>
                        <a:pt x="612966" y="733218"/>
                      </a:moveTo>
                      <a:cubicBezTo>
                        <a:pt x="620586" y="733218"/>
                        <a:pt x="626764" y="740274"/>
                        <a:pt x="626764" y="748979"/>
                      </a:cubicBezTo>
                      <a:cubicBezTo>
                        <a:pt x="626764" y="757683"/>
                        <a:pt x="620586" y="764739"/>
                        <a:pt x="612966" y="764739"/>
                      </a:cubicBezTo>
                      <a:cubicBezTo>
                        <a:pt x="605345" y="764739"/>
                        <a:pt x="599167" y="757683"/>
                        <a:pt x="599167" y="748979"/>
                      </a:cubicBezTo>
                      <a:cubicBezTo>
                        <a:pt x="599167" y="740274"/>
                        <a:pt x="605345" y="733218"/>
                        <a:pt x="612966" y="733218"/>
                      </a:cubicBezTo>
                      <a:close/>
                      <a:moveTo>
                        <a:pt x="400768" y="724275"/>
                      </a:moveTo>
                      <a:cubicBezTo>
                        <a:pt x="408389" y="724275"/>
                        <a:pt x="414567" y="731331"/>
                        <a:pt x="414567" y="740035"/>
                      </a:cubicBezTo>
                      <a:cubicBezTo>
                        <a:pt x="414567" y="748740"/>
                        <a:pt x="408389" y="755796"/>
                        <a:pt x="400768" y="755796"/>
                      </a:cubicBezTo>
                      <a:cubicBezTo>
                        <a:pt x="393148" y="755796"/>
                        <a:pt x="386970" y="748740"/>
                        <a:pt x="386970" y="740035"/>
                      </a:cubicBezTo>
                      <a:cubicBezTo>
                        <a:pt x="386970" y="731331"/>
                        <a:pt x="393148" y="724275"/>
                        <a:pt x="400768" y="724275"/>
                      </a:cubicBezTo>
                      <a:close/>
                      <a:moveTo>
                        <a:pt x="237042" y="720246"/>
                      </a:moveTo>
                      <a:cubicBezTo>
                        <a:pt x="244663" y="720246"/>
                        <a:pt x="250841" y="727302"/>
                        <a:pt x="250841" y="736006"/>
                      </a:cubicBezTo>
                      <a:cubicBezTo>
                        <a:pt x="250841" y="744711"/>
                        <a:pt x="244663" y="751767"/>
                        <a:pt x="237042" y="751767"/>
                      </a:cubicBezTo>
                      <a:cubicBezTo>
                        <a:pt x="229422" y="751767"/>
                        <a:pt x="223244" y="744711"/>
                        <a:pt x="223244" y="736006"/>
                      </a:cubicBezTo>
                      <a:cubicBezTo>
                        <a:pt x="223244" y="727302"/>
                        <a:pt x="229422" y="720246"/>
                        <a:pt x="237042" y="720246"/>
                      </a:cubicBezTo>
                      <a:close/>
                      <a:moveTo>
                        <a:pt x="973297" y="692213"/>
                      </a:moveTo>
                      <a:cubicBezTo>
                        <a:pt x="980918" y="692213"/>
                        <a:pt x="987096" y="699270"/>
                        <a:pt x="987096" y="707974"/>
                      </a:cubicBezTo>
                      <a:cubicBezTo>
                        <a:pt x="987096" y="716678"/>
                        <a:pt x="980918" y="723734"/>
                        <a:pt x="973297" y="723734"/>
                      </a:cubicBezTo>
                      <a:cubicBezTo>
                        <a:pt x="965677" y="723734"/>
                        <a:pt x="959500" y="716678"/>
                        <a:pt x="959500" y="707974"/>
                      </a:cubicBezTo>
                      <a:cubicBezTo>
                        <a:pt x="959500" y="699270"/>
                        <a:pt x="965677" y="692213"/>
                        <a:pt x="973297" y="692213"/>
                      </a:cubicBezTo>
                      <a:close/>
                      <a:moveTo>
                        <a:pt x="27151" y="692042"/>
                      </a:moveTo>
                      <a:cubicBezTo>
                        <a:pt x="34772" y="692042"/>
                        <a:pt x="40950" y="699098"/>
                        <a:pt x="40950" y="707802"/>
                      </a:cubicBezTo>
                      <a:cubicBezTo>
                        <a:pt x="40950" y="716507"/>
                        <a:pt x="34772" y="723563"/>
                        <a:pt x="27151" y="723563"/>
                      </a:cubicBezTo>
                      <a:cubicBezTo>
                        <a:pt x="23341" y="723563"/>
                        <a:pt x="19892" y="721799"/>
                        <a:pt x="17395" y="718947"/>
                      </a:cubicBezTo>
                      <a:lnTo>
                        <a:pt x="14202" y="710143"/>
                      </a:lnTo>
                      <a:lnTo>
                        <a:pt x="17400" y="696656"/>
                      </a:lnTo>
                      <a:close/>
                      <a:moveTo>
                        <a:pt x="1225000" y="686883"/>
                      </a:moveTo>
                      <a:cubicBezTo>
                        <a:pt x="1232620" y="686883"/>
                        <a:pt x="1238798" y="693939"/>
                        <a:pt x="1238798" y="702643"/>
                      </a:cubicBezTo>
                      <a:cubicBezTo>
                        <a:pt x="1238798" y="711348"/>
                        <a:pt x="1232620" y="718404"/>
                        <a:pt x="1225000" y="718404"/>
                      </a:cubicBezTo>
                      <a:cubicBezTo>
                        <a:pt x="1217379" y="718404"/>
                        <a:pt x="1211201" y="711348"/>
                        <a:pt x="1211201" y="702643"/>
                      </a:cubicBezTo>
                      <a:cubicBezTo>
                        <a:pt x="1211201" y="693939"/>
                        <a:pt x="1217379" y="686883"/>
                        <a:pt x="1225000" y="686883"/>
                      </a:cubicBezTo>
                      <a:close/>
                      <a:moveTo>
                        <a:pt x="1085661" y="678824"/>
                      </a:moveTo>
                      <a:cubicBezTo>
                        <a:pt x="1093281" y="678824"/>
                        <a:pt x="1099459" y="685881"/>
                        <a:pt x="1099459" y="694585"/>
                      </a:cubicBezTo>
                      <a:cubicBezTo>
                        <a:pt x="1099459" y="703289"/>
                        <a:pt x="1093281" y="710345"/>
                        <a:pt x="1085661" y="710345"/>
                      </a:cubicBezTo>
                      <a:cubicBezTo>
                        <a:pt x="1078040" y="710345"/>
                        <a:pt x="1071862" y="703289"/>
                        <a:pt x="1071862" y="694585"/>
                      </a:cubicBezTo>
                      <a:cubicBezTo>
                        <a:pt x="1071862" y="685881"/>
                        <a:pt x="1078040" y="678824"/>
                        <a:pt x="1085661" y="678824"/>
                      </a:cubicBezTo>
                      <a:close/>
                      <a:moveTo>
                        <a:pt x="1482225" y="674978"/>
                      </a:moveTo>
                      <a:cubicBezTo>
                        <a:pt x="1489845" y="674978"/>
                        <a:pt x="1496023" y="682035"/>
                        <a:pt x="1496023" y="690739"/>
                      </a:cubicBezTo>
                      <a:cubicBezTo>
                        <a:pt x="1496023" y="699443"/>
                        <a:pt x="1489845" y="706499"/>
                        <a:pt x="1482225" y="706499"/>
                      </a:cubicBezTo>
                      <a:cubicBezTo>
                        <a:pt x="1474604" y="706499"/>
                        <a:pt x="1468426" y="699443"/>
                        <a:pt x="1468426" y="690739"/>
                      </a:cubicBezTo>
                      <a:cubicBezTo>
                        <a:pt x="1468426" y="682035"/>
                        <a:pt x="1474604" y="674978"/>
                        <a:pt x="1482225" y="674978"/>
                      </a:cubicBezTo>
                      <a:close/>
                      <a:moveTo>
                        <a:pt x="687045" y="672781"/>
                      </a:moveTo>
                      <a:cubicBezTo>
                        <a:pt x="694665" y="672781"/>
                        <a:pt x="700843" y="679837"/>
                        <a:pt x="700843" y="688541"/>
                      </a:cubicBezTo>
                      <a:cubicBezTo>
                        <a:pt x="700843" y="697246"/>
                        <a:pt x="694665" y="704302"/>
                        <a:pt x="687045" y="704302"/>
                      </a:cubicBezTo>
                      <a:cubicBezTo>
                        <a:pt x="679424" y="704302"/>
                        <a:pt x="673246" y="697246"/>
                        <a:pt x="673246" y="688541"/>
                      </a:cubicBezTo>
                      <a:cubicBezTo>
                        <a:pt x="673246" y="679837"/>
                        <a:pt x="679424" y="672781"/>
                        <a:pt x="687045" y="672781"/>
                      </a:cubicBezTo>
                      <a:close/>
                      <a:moveTo>
                        <a:pt x="1328775" y="670949"/>
                      </a:moveTo>
                      <a:cubicBezTo>
                        <a:pt x="1336396" y="670949"/>
                        <a:pt x="1342573" y="678006"/>
                        <a:pt x="1342573" y="686710"/>
                      </a:cubicBezTo>
                      <a:cubicBezTo>
                        <a:pt x="1342573" y="695414"/>
                        <a:pt x="1336396" y="702470"/>
                        <a:pt x="1328775" y="702470"/>
                      </a:cubicBezTo>
                      <a:cubicBezTo>
                        <a:pt x="1321154" y="702470"/>
                        <a:pt x="1314976" y="695414"/>
                        <a:pt x="1314976" y="686710"/>
                      </a:cubicBezTo>
                      <a:cubicBezTo>
                        <a:pt x="1314976" y="678006"/>
                        <a:pt x="1321154" y="670949"/>
                        <a:pt x="1328775" y="670949"/>
                      </a:cubicBezTo>
                      <a:close/>
                      <a:moveTo>
                        <a:pt x="881061" y="670766"/>
                      </a:moveTo>
                      <a:cubicBezTo>
                        <a:pt x="888682" y="670766"/>
                        <a:pt x="894860" y="677823"/>
                        <a:pt x="894860" y="686527"/>
                      </a:cubicBezTo>
                      <a:cubicBezTo>
                        <a:pt x="894860" y="695231"/>
                        <a:pt x="888682" y="702287"/>
                        <a:pt x="881061" y="702287"/>
                      </a:cubicBezTo>
                      <a:cubicBezTo>
                        <a:pt x="873440" y="702287"/>
                        <a:pt x="867262" y="695231"/>
                        <a:pt x="867262" y="686527"/>
                      </a:cubicBezTo>
                      <a:cubicBezTo>
                        <a:pt x="867262" y="677823"/>
                        <a:pt x="873440" y="670766"/>
                        <a:pt x="881061" y="670766"/>
                      </a:cubicBezTo>
                      <a:close/>
                      <a:moveTo>
                        <a:pt x="535359" y="670766"/>
                      </a:moveTo>
                      <a:cubicBezTo>
                        <a:pt x="542980" y="670766"/>
                        <a:pt x="549158" y="677823"/>
                        <a:pt x="549158" y="686527"/>
                      </a:cubicBezTo>
                      <a:cubicBezTo>
                        <a:pt x="549158" y="695231"/>
                        <a:pt x="542980" y="702287"/>
                        <a:pt x="535359" y="702287"/>
                      </a:cubicBezTo>
                      <a:cubicBezTo>
                        <a:pt x="527738" y="702287"/>
                        <a:pt x="521560" y="695231"/>
                        <a:pt x="521560" y="686527"/>
                      </a:cubicBezTo>
                      <a:cubicBezTo>
                        <a:pt x="521560" y="677823"/>
                        <a:pt x="527738" y="670766"/>
                        <a:pt x="535359" y="670766"/>
                      </a:cubicBezTo>
                      <a:close/>
                      <a:moveTo>
                        <a:pt x="764651" y="660693"/>
                      </a:moveTo>
                      <a:cubicBezTo>
                        <a:pt x="772272" y="660693"/>
                        <a:pt x="778450" y="667749"/>
                        <a:pt x="778450" y="676453"/>
                      </a:cubicBezTo>
                      <a:cubicBezTo>
                        <a:pt x="778450" y="685158"/>
                        <a:pt x="772272" y="692214"/>
                        <a:pt x="764651" y="692214"/>
                      </a:cubicBezTo>
                      <a:cubicBezTo>
                        <a:pt x="757030" y="692214"/>
                        <a:pt x="750852" y="685158"/>
                        <a:pt x="750852" y="676453"/>
                      </a:cubicBezTo>
                      <a:cubicBezTo>
                        <a:pt x="750852" y="667749"/>
                        <a:pt x="757030" y="660693"/>
                        <a:pt x="764651" y="660693"/>
                      </a:cubicBezTo>
                      <a:close/>
                      <a:moveTo>
                        <a:pt x="159435" y="657793"/>
                      </a:moveTo>
                      <a:cubicBezTo>
                        <a:pt x="167056" y="657793"/>
                        <a:pt x="173234" y="664850"/>
                        <a:pt x="173234" y="673554"/>
                      </a:cubicBezTo>
                      <a:cubicBezTo>
                        <a:pt x="173234" y="682258"/>
                        <a:pt x="167056" y="689314"/>
                        <a:pt x="159435" y="689314"/>
                      </a:cubicBezTo>
                      <a:cubicBezTo>
                        <a:pt x="151815" y="689314"/>
                        <a:pt x="145637" y="682258"/>
                        <a:pt x="145637" y="673554"/>
                      </a:cubicBezTo>
                      <a:cubicBezTo>
                        <a:pt x="145637" y="664850"/>
                        <a:pt x="151815" y="657793"/>
                        <a:pt x="159435" y="657793"/>
                      </a:cubicBezTo>
                      <a:close/>
                      <a:moveTo>
                        <a:pt x="300539" y="631604"/>
                      </a:moveTo>
                      <a:cubicBezTo>
                        <a:pt x="308159" y="631604"/>
                        <a:pt x="314337" y="638660"/>
                        <a:pt x="314337" y="647365"/>
                      </a:cubicBezTo>
                      <a:cubicBezTo>
                        <a:pt x="314337" y="656069"/>
                        <a:pt x="308159" y="663125"/>
                        <a:pt x="300539" y="663125"/>
                      </a:cubicBezTo>
                      <a:cubicBezTo>
                        <a:pt x="292918" y="663125"/>
                        <a:pt x="286740" y="656069"/>
                        <a:pt x="286740" y="647365"/>
                      </a:cubicBezTo>
                      <a:cubicBezTo>
                        <a:pt x="286740" y="638660"/>
                        <a:pt x="292918" y="631604"/>
                        <a:pt x="300539" y="631604"/>
                      </a:cubicBezTo>
                      <a:close/>
                      <a:moveTo>
                        <a:pt x="1008054" y="616373"/>
                      </a:moveTo>
                      <a:cubicBezTo>
                        <a:pt x="1015675" y="616373"/>
                        <a:pt x="1021852" y="623429"/>
                        <a:pt x="1021852" y="632133"/>
                      </a:cubicBezTo>
                      <a:cubicBezTo>
                        <a:pt x="1021852" y="640837"/>
                        <a:pt x="1015675" y="647894"/>
                        <a:pt x="1008054" y="647894"/>
                      </a:cubicBezTo>
                      <a:cubicBezTo>
                        <a:pt x="1000433" y="647894"/>
                        <a:pt x="994255" y="640837"/>
                        <a:pt x="994255" y="632133"/>
                      </a:cubicBezTo>
                      <a:cubicBezTo>
                        <a:pt x="994255" y="623429"/>
                        <a:pt x="1000433" y="616373"/>
                        <a:pt x="1008054" y="616373"/>
                      </a:cubicBezTo>
                      <a:close/>
                      <a:moveTo>
                        <a:pt x="1404618" y="612527"/>
                      </a:moveTo>
                      <a:cubicBezTo>
                        <a:pt x="1412238" y="612527"/>
                        <a:pt x="1418416" y="619583"/>
                        <a:pt x="1418416" y="628287"/>
                      </a:cubicBezTo>
                      <a:cubicBezTo>
                        <a:pt x="1418416" y="636991"/>
                        <a:pt x="1412238" y="644048"/>
                        <a:pt x="1404618" y="644048"/>
                      </a:cubicBezTo>
                      <a:cubicBezTo>
                        <a:pt x="1396997" y="644048"/>
                        <a:pt x="1390819" y="636991"/>
                        <a:pt x="1390819" y="628287"/>
                      </a:cubicBezTo>
                      <a:cubicBezTo>
                        <a:pt x="1390819" y="619583"/>
                        <a:pt x="1396997" y="612527"/>
                        <a:pt x="1404618" y="612527"/>
                      </a:cubicBezTo>
                      <a:close/>
                      <a:moveTo>
                        <a:pt x="1553760" y="604744"/>
                      </a:moveTo>
                      <a:lnTo>
                        <a:pt x="1559541" y="607480"/>
                      </a:lnTo>
                      <a:lnTo>
                        <a:pt x="1564629" y="628583"/>
                      </a:lnTo>
                      <a:lnTo>
                        <a:pt x="1563517" y="631649"/>
                      </a:lnTo>
                      <a:cubicBezTo>
                        <a:pt x="1561020" y="634501"/>
                        <a:pt x="1557570" y="636265"/>
                        <a:pt x="1553760" y="636265"/>
                      </a:cubicBezTo>
                      <a:cubicBezTo>
                        <a:pt x="1546140" y="636265"/>
                        <a:pt x="1539962" y="629209"/>
                        <a:pt x="1539962" y="620505"/>
                      </a:cubicBezTo>
                      <a:cubicBezTo>
                        <a:pt x="1539962" y="611801"/>
                        <a:pt x="1546140" y="604744"/>
                        <a:pt x="1553760" y="604744"/>
                      </a:cubicBezTo>
                      <a:close/>
                      <a:moveTo>
                        <a:pt x="409587" y="603400"/>
                      </a:moveTo>
                      <a:cubicBezTo>
                        <a:pt x="417208" y="603400"/>
                        <a:pt x="423386" y="610456"/>
                        <a:pt x="423386" y="619161"/>
                      </a:cubicBezTo>
                      <a:cubicBezTo>
                        <a:pt x="423386" y="627865"/>
                        <a:pt x="417208" y="634921"/>
                        <a:pt x="409587" y="634921"/>
                      </a:cubicBezTo>
                      <a:cubicBezTo>
                        <a:pt x="401967" y="634921"/>
                        <a:pt x="395789" y="627865"/>
                        <a:pt x="395789" y="619161"/>
                      </a:cubicBezTo>
                      <a:cubicBezTo>
                        <a:pt x="395789" y="610456"/>
                        <a:pt x="401967" y="603400"/>
                        <a:pt x="409587" y="603400"/>
                      </a:cubicBezTo>
                      <a:close/>
                      <a:moveTo>
                        <a:pt x="1161890" y="597527"/>
                      </a:moveTo>
                      <a:cubicBezTo>
                        <a:pt x="1169511" y="597527"/>
                        <a:pt x="1175689" y="604583"/>
                        <a:pt x="1175689" y="613288"/>
                      </a:cubicBezTo>
                      <a:cubicBezTo>
                        <a:pt x="1175689" y="621992"/>
                        <a:pt x="1169511" y="629048"/>
                        <a:pt x="1161890" y="629048"/>
                      </a:cubicBezTo>
                      <a:cubicBezTo>
                        <a:pt x="1154270" y="629048"/>
                        <a:pt x="1148092" y="621992"/>
                        <a:pt x="1148092" y="613288"/>
                      </a:cubicBezTo>
                      <a:cubicBezTo>
                        <a:pt x="1148092" y="604583"/>
                        <a:pt x="1154270" y="597527"/>
                        <a:pt x="1161890" y="597527"/>
                      </a:cubicBezTo>
                      <a:close/>
                      <a:moveTo>
                        <a:pt x="78302" y="589298"/>
                      </a:moveTo>
                      <a:cubicBezTo>
                        <a:pt x="85922" y="589298"/>
                        <a:pt x="92100" y="596354"/>
                        <a:pt x="92100" y="605058"/>
                      </a:cubicBezTo>
                      <a:cubicBezTo>
                        <a:pt x="92100" y="613762"/>
                        <a:pt x="85922" y="620819"/>
                        <a:pt x="78302" y="620819"/>
                      </a:cubicBezTo>
                      <a:cubicBezTo>
                        <a:pt x="70681" y="620819"/>
                        <a:pt x="64503" y="613762"/>
                        <a:pt x="64503" y="605058"/>
                      </a:cubicBezTo>
                      <a:cubicBezTo>
                        <a:pt x="64503" y="596354"/>
                        <a:pt x="70681" y="589298"/>
                        <a:pt x="78302" y="589298"/>
                      </a:cubicBezTo>
                      <a:close/>
                      <a:moveTo>
                        <a:pt x="789344" y="586153"/>
                      </a:moveTo>
                      <a:cubicBezTo>
                        <a:pt x="796965" y="586153"/>
                        <a:pt x="803143" y="593209"/>
                        <a:pt x="803143" y="601914"/>
                      </a:cubicBezTo>
                      <a:cubicBezTo>
                        <a:pt x="803143" y="610618"/>
                        <a:pt x="796965" y="617674"/>
                        <a:pt x="789344" y="617674"/>
                      </a:cubicBezTo>
                      <a:cubicBezTo>
                        <a:pt x="781724" y="617674"/>
                        <a:pt x="775546" y="610618"/>
                        <a:pt x="775546" y="601914"/>
                      </a:cubicBezTo>
                      <a:cubicBezTo>
                        <a:pt x="775546" y="593209"/>
                        <a:pt x="781724" y="586153"/>
                        <a:pt x="789344" y="586153"/>
                      </a:cubicBezTo>
                      <a:close/>
                      <a:moveTo>
                        <a:pt x="614729" y="580109"/>
                      </a:moveTo>
                      <a:cubicBezTo>
                        <a:pt x="622350" y="580109"/>
                        <a:pt x="628528" y="587165"/>
                        <a:pt x="628528" y="595870"/>
                      </a:cubicBezTo>
                      <a:cubicBezTo>
                        <a:pt x="628528" y="604574"/>
                        <a:pt x="622350" y="611630"/>
                        <a:pt x="614729" y="611630"/>
                      </a:cubicBezTo>
                      <a:cubicBezTo>
                        <a:pt x="607108" y="611630"/>
                        <a:pt x="600930" y="604574"/>
                        <a:pt x="600930" y="595870"/>
                      </a:cubicBezTo>
                      <a:cubicBezTo>
                        <a:pt x="600930" y="587165"/>
                        <a:pt x="607108" y="580109"/>
                        <a:pt x="614729" y="580109"/>
                      </a:cubicBezTo>
                      <a:close/>
                      <a:moveTo>
                        <a:pt x="1473405" y="556118"/>
                      </a:moveTo>
                      <a:cubicBezTo>
                        <a:pt x="1481026" y="556118"/>
                        <a:pt x="1487204" y="563174"/>
                        <a:pt x="1487204" y="571879"/>
                      </a:cubicBezTo>
                      <a:cubicBezTo>
                        <a:pt x="1487204" y="580583"/>
                        <a:pt x="1481026" y="587639"/>
                        <a:pt x="1473405" y="587639"/>
                      </a:cubicBezTo>
                      <a:cubicBezTo>
                        <a:pt x="1465784" y="587639"/>
                        <a:pt x="1459607" y="580583"/>
                        <a:pt x="1459607" y="571879"/>
                      </a:cubicBezTo>
                      <a:cubicBezTo>
                        <a:pt x="1459607" y="563174"/>
                        <a:pt x="1465784" y="556118"/>
                        <a:pt x="1473405" y="556118"/>
                      </a:cubicBezTo>
                      <a:close/>
                      <a:moveTo>
                        <a:pt x="1085354" y="555935"/>
                      </a:moveTo>
                      <a:cubicBezTo>
                        <a:pt x="1092975" y="555935"/>
                        <a:pt x="1099153" y="562991"/>
                        <a:pt x="1099153" y="571695"/>
                      </a:cubicBezTo>
                      <a:cubicBezTo>
                        <a:pt x="1099153" y="580400"/>
                        <a:pt x="1092975" y="587456"/>
                        <a:pt x="1085354" y="587456"/>
                      </a:cubicBezTo>
                      <a:cubicBezTo>
                        <a:pt x="1077734" y="587456"/>
                        <a:pt x="1071556" y="580400"/>
                        <a:pt x="1071556" y="571695"/>
                      </a:cubicBezTo>
                      <a:cubicBezTo>
                        <a:pt x="1071556" y="562991"/>
                        <a:pt x="1077734" y="555935"/>
                        <a:pt x="1085354" y="555935"/>
                      </a:cubicBezTo>
                      <a:close/>
                      <a:moveTo>
                        <a:pt x="1321720" y="554104"/>
                      </a:moveTo>
                      <a:cubicBezTo>
                        <a:pt x="1329341" y="554104"/>
                        <a:pt x="1335518" y="561160"/>
                        <a:pt x="1335518" y="569864"/>
                      </a:cubicBezTo>
                      <a:cubicBezTo>
                        <a:pt x="1335518" y="578569"/>
                        <a:pt x="1329341" y="585625"/>
                        <a:pt x="1321720" y="585625"/>
                      </a:cubicBezTo>
                      <a:cubicBezTo>
                        <a:pt x="1314099" y="585625"/>
                        <a:pt x="1307921" y="578569"/>
                        <a:pt x="1307921" y="569864"/>
                      </a:cubicBezTo>
                      <a:cubicBezTo>
                        <a:pt x="1307921" y="561160"/>
                        <a:pt x="1314099" y="554104"/>
                        <a:pt x="1321720" y="554104"/>
                      </a:cubicBezTo>
                      <a:close/>
                      <a:moveTo>
                        <a:pt x="212349" y="553035"/>
                      </a:moveTo>
                      <a:cubicBezTo>
                        <a:pt x="219970" y="553035"/>
                        <a:pt x="226148" y="560091"/>
                        <a:pt x="226148" y="568796"/>
                      </a:cubicBezTo>
                      <a:cubicBezTo>
                        <a:pt x="226148" y="577500"/>
                        <a:pt x="219970" y="584556"/>
                        <a:pt x="212349" y="584556"/>
                      </a:cubicBezTo>
                      <a:cubicBezTo>
                        <a:pt x="204729" y="584556"/>
                        <a:pt x="198551" y="577500"/>
                        <a:pt x="198551" y="568796"/>
                      </a:cubicBezTo>
                      <a:cubicBezTo>
                        <a:pt x="198551" y="560091"/>
                        <a:pt x="204729" y="553035"/>
                        <a:pt x="212349" y="553035"/>
                      </a:cubicBezTo>
                      <a:close/>
                      <a:moveTo>
                        <a:pt x="921628" y="551905"/>
                      </a:moveTo>
                      <a:cubicBezTo>
                        <a:pt x="929249" y="551905"/>
                        <a:pt x="935427" y="558961"/>
                        <a:pt x="935427" y="567666"/>
                      </a:cubicBezTo>
                      <a:cubicBezTo>
                        <a:pt x="935427" y="576370"/>
                        <a:pt x="929249" y="583426"/>
                        <a:pt x="921628" y="583426"/>
                      </a:cubicBezTo>
                      <a:cubicBezTo>
                        <a:pt x="914008" y="583426"/>
                        <a:pt x="907830" y="576370"/>
                        <a:pt x="907830" y="567666"/>
                      </a:cubicBezTo>
                      <a:cubicBezTo>
                        <a:pt x="907830" y="558961"/>
                        <a:pt x="914008" y="551905"/>
                        <a:pt x="921628" y="551905"/>
                      </a:cubicBezTo>
                      <a:close/>
                      <a:moveTo>
                        <a:pt x="711737" y="523701"/>
                      </a:moveTo>
                      <a:cubicBezTo>
                        <a:pt x="719358" y="523701"/>
                        <a:pt x="725536" y="530757"/>
                        <a:pt x="725536" y="539461"/>
                      </a:cubicBezTo>
                      <a:cubicBezTo>
                        <a:pt x="725536" y="548165"/>
                        <a:pt x="719358" y="555222"/>
                        <a:pt x="711737" y="555222"/>
                      </a:cubicBezTo>
                      <a:cubicBezTo>
                        <a:pt x="704117" y="555222"/>
                        <a:pt x="697939" y="548165"/>
                        <a:pt x="697939" y="539461"/>
                      </a:cubicBezTo>
                      <a:cubicBezTo>
                        <a:pt x="697939" y="530757"/>
                        <a:pt x="704117" y="523701"/>
                        <a:pt x="711737" y="523701"/>
                      </a:cubicBezTo>
                      <a:close/>
                      <a:moveTo>
                        <a:pt x="393058" y="506791"/>
                      </a:moveTo>
                      <a:cubicBezTo>
                        <a:pt x="400679" y="506791"/>
                        <a:pt x="406856" y="513847"/>
                        <a:pt x="406856" y="522551"/>
                      </a:cubicBezTo>
                      <a:cubicBezTo>
                        <a:pt x="406856" y="531256"/>
                        <a:pt x="400679" y="538312"/>
                        <a:pt x="393058" y="538312"/>
                      </a:cubicBezTo>
                      <a:cubicBezTo>
                        <a:pt x="385438" y="538312"/>
                        <a:pt x="379260" y="531256"/>
                        <a:pt x="379260" y="522551"/>
                      </a:cubicBezTo>
                      <a:cubicBezTo>
                        <a:pt x="379260" y="513847"/>
                        <a:pt x="385438" y="506791"/>
                        <a:pt x="393058" y="506791"/>
                      </a:cubicBezTo>
                      <a:close/>
                      <a:moveTo>
                        <a:pt x="1395799" y="493666"/>
                      </a:moveTo>
                      <a:cubicBezTo>
                        <a:pt x="1403420" y="493666"/>
                        <a:pt x="1409597" y="500722"/>
                        <a:pt x="1409597" y="509427"/>
                      </a:cubicBezTo>
                      <a:cubicBezTo>
                        <a:pt x="1409597" y="518131"/>
                        <a:pt x="1403420" y="525187"/>
                        <a:pt x="1395799" y="525187"/>
                      </a:cubicBezTo>
                      <a:cubicBezTo>
                        <a:pt x="1388178" y="525187"/>
                        <a:pt x="1382000" y="518131"/>
                        <a:pt x="1382000" y="509427"/>
                      </a:cubicBezTo>
                      <a:cubicBezTo>
                        <a:pt x="1382000" y="500722"/>
                        <a:pt x="1388178" y="493666"/>
                        <a:pt x="1395799" y="493666"/>
                      </a:cubicBezTo>
                      <a:close/>
                      <a:moveTo>
                        <a:pt x="1244113" y="491652"/>
                      </a:moveTo>
                      <a:cubicBezTo>
                        <a:pt x="1251734" y="491652"/>
                        <a:pt x="1257912" y="498708"/>
                        <a:pt x="1257912" y="507412"/>
                      </a:cubicBezTo>
                      <a:cubicBezTo>
                        <a:pt x="1257912" y="516117"/>
                        <a:pt x="1251734" y="523173"/>
                        <a:pt x="1244113" y="523173"/>
                      </a:cubicBezTo>
                      <a:cubicBezTo>
                        <a:pt x="1236492" y="523173"/>
                        <a:pt x="1230314" y="516117"/>
                        <a:pt x="1230314" y="507412"/>
                      </a:cubicBezTo>
                      <a:cubicBezTo>
                        <a:pt x="1230314" y="498708"/>
                        <a:pt x="1236492" y="491652"/>
                        <a:pt x="1244113" y="491652"/>
                      </a:cubicBezTo>
                      <a:close/>
                      <a:moveTo>
                        <a:pt x="278412" y="490674"/>
                      </a:moveTo>
                      <a:cubicBezTo>
                        <a:pt x="286033" y="490674"/>
                        <a:pt x="292211" y="497731"/>
                        <a:pt x="292211" y="506435"/>
                      </a:cubicBezTo>
                      <a:cubicBezTo>
                        <a:pt x="292211" y="515139"/>
                        <a:pt x="286033" y="522196"/>
                        <a:pt x="278412" y="522196"/>
                      </a:cubicBezTo>
                      <a:cubicBezTo>
                        <a:pt x="270791" y="522196"/>
                        <a:pt x="264613" y="515139"/>
                        <a:pt x="264613" y="506435"/>
                      </a:cubicBezTo>
                      <a:cubicBezTo>
                        <a:pt x="264613" y="497731"/>
                        <a:pt x="270791" y="490674"/>
                        <a:pt x="278412" y="490674"/>
                      </a:cubicBezTo>
                      <a:close/>
                      <a:moveTo>
                        <a:pt x="844021" y="489453"/>
                      </a:moveTo>
                      <a:cubicBezTo>
                        <a:pt x="851642" y="489453"/>
                        <a:pt x="857820" y="496509"/>
                        <a:pt x="857820" y="505213"/>
                      </a:cubicBezTo>
                      <a:cubicBezTo>
                        <a:pt x="857820" y="513918"/>
                        <a:pt x="851642" y="520974"/>
                        <a:pt x="844021" y="520974"/>
                      </a:cubicBezTo>
                      <a:cubicBezTo>
                        <a:pt x="836401" y="520974"/>
                        <a:pt x="830223" y="513918"/>
                        <a:pt x="830223" y="505213"/>
                      </a:cubicBezTo>
                      <a:cubicBezTo>
                        <a:pt x="830223" y="496509"/>
                        <a:pt x="836401" y="489453"/>
                        <a:pt x="844021" y="489453"/>
                      </a:cubicBezTo>
                      <a:close/>
                      <a:moveTo>
                        <a:pt x="1473405" y="481578"/>
                      </a:moveTo>
                      <a:cubicBezTo>
                        <a:pt x="1481026" y="481578"/>
                        <a:pt x="1487204" y="488635"/>
                        <a:pt x="1487204" y="497339"/>
                      </a:cubicBezTo>
                      <a:cubicBezTo>
                        <a:pt x="1487204" y="506043"/>
                        <a:pt x="1481026" y="513099"/>
                        <a:pt x="1473405" y="513099"/>
                      </a:cubicBezTo>
                      <a:cubicBezTo>
                        <a:pt x="1465784" y="513099"/>
                        <a:pt x="1459607" y="506043"/>
                        <a:pt x="1459607" y="497339"/>
                      </a:cubicBezTo>
                      <a:cubicBezTo>
                        <a:pt x="1459607" y="488635"/>
                        <a:pt x="1465784" y="481578"/>
                        <a:pt x="1473405" y="481578"/>
                      </a:cubicBezTo>
                      <a:close/>
                      <a:moveTo>
                        <a:pt x="527106" y="472543"/>
                      </a:moveTo>
                      <a:cubicBezTo>
                        <a:pt x="534727" y="472543"/>
                        <a:pt x="540905" y="479599"/>
                        <a:pt x="540905" y="488303"/>
                      </a:cubicBezTo>
                      <a:cubicBezTo>
                        <a:pt x="540905" y="497008"/>
                        <a:pt x="534727" y="504064"/>
                        <a:pt x="527106" y="504064"/>
                      </a:cubicBezTo>
                      <a:cubicBezTo>
                        <a:pt x="519485" y="504064"/>
                        <a:pt x="513307" y="497008"/>
                        <a:pt x="513307" y="488303"/>
                      </a:cubicBezTo>
                      <a:cubicBezTo>
                        <a:pt x="513307" y="479599"/>
                        <a:pt x="519485" y="472543"/>
                        <a:pt x="527106" y="472543"/>
                      </a:cubicBezTo>
                      <a:close/>
                      <a:moveTo>
                        <a:pt x="985125" y="463264"/>
                      </a:moveTo>
                      <a:cubicBezTo>
                        <a:pt x="992745" y="463264"/>
                        <a:pt x="998923" y="470320"/>
                        <a:pt x="998923" y="479024"/>
                      </a:cubicBezTo>
                      <a:cubicBezTo>
                        <a:pt x="998923" y="487728"/>
                        <a:pt x="992745" y="494785"/>
                        <a:pt x="985125" y="494785"/>
                      </a:cubicBezTo>
                      <a:cubicBezTo>
                        <a:pt x="977504" y="494785"/>
                        <a:pt x="971326" y="487728"/>
                        <a:pt x="971326" y="479024"/>
                      </a:cubicBezTo>
                      <a:cubicBezTo>
                        <a:pt x="971326" y="470320"/>
                        <a:pt x="977504" y="463264"/>
                        <a:pt x="985125" y="463264"/>
                      </a:cubicBezTo>
                      <a:close/>
                      <a:moveTo>
                        <a:pt x="110852" y="462470"/>
                      </a:moveTo>
                      <a:cubicBezTo>
                        <a:pt x="118472" y="462470"/>
                        <a:pt x="124650" y="469527"/>
                        <a:pt x="124650" y="478231"/>
                      </a:cubicBezTo>
                      <a:cubicBezTo>
                        <a:pt x="124650" y="486935"/>
                        <a:pt x="118472" y="493991"/>
                        <a:pt x="110852" y="493991"/>
                      </a:cubicBezTo>
                      <a:cubicBezTo>
                        <a:pt x="103232" y="493991"/>
                        <a:pt x="97054" y="486935"/>
                        <a:pt x="97054" y="478231"/>
                      </a:cubicBezTo>
                      <a:cubicBezTo>
                        <a:pt x="97054" y="469527"/>
                        <a:pt x="103232" y="462470"/>
                        <a:pt x="110852" y="462470"/>
                      </a:cubicBezTo>
                      <a:close/>
                      <a:moveTo>
                        <a:pt x="627076" y="461248"/>
                      </a:moveTo>
                      <a:cubicBezTo>
                        <a:pt x="634696" y="461248"/>
                        <a:pt x="640874" y="468304"/>
                        <a:pt x="640874" y="477009"/>
                      </a:cubicBezTo>
                      <a:cubicBezTo>
                        <a:pt x="640874" y="485713"/>
                        <a:pt x="634696" y="492769"/>
                        <a:pt x="627076" y="492769"/>
                      </a:cubicBezTo>
                      <a:cubicBezTo>
                        <a:pt x="619455" y="492769"/>
                        <a:pt x="613277" y="485713"/>
                        <a:pt x="613277" y="477009"/>
                      </a:cubicBezTo>
                      <a:cubicBezTo>
                        <a:pt x="613277" y="468304"/>
                        <a:pt x="619455" y="461248"/>
                        <a:pt x="627076" y="461248"/>
                      </a:cubicBezTo>
                      <a:close/>
                      <a:moveTo>
                        <a:pt x="195820" y="442324"/>
                      </a:moveTo>
                      <a:cubicBezTo>
                        <a:pt x="203441" y="442324"/>
                        <a:pt x="209619" y="449381"/>
                        <a:pt x="209619" y="458085"/>
                      </a:cubicBezTo>
                      <a:cubicBezTo>
                        <a:pt x="209619" y="466789"/>
                        <a:pt x="203441" y="473846"/>
                        <a:pt x="195820" y="473846"/>
                      </a:cubicBezTo>
                      <a:cubicBezTo>
                        <a:pt x="188199" y="473846"/>
                        <a:pt x="182021" y="466789"/>
                        <a:pt x="182021" y="458085"/>
                      </a:cubicBezTo>
                      <a:cubicBezTo>
                        <a:pt x="182021" y="449381"/>
                        <a:pt x="188199" y="442324"/>
                        <a:pt x="195820" y="442324"/>
                      </a:cubicBezTo>
                      <a:close/>
                      <a:moveTo>
                        <a:pt x="1094173" y="435059"/>
                      </a:moveTo>
                      <a:cubicBezTo>
                        <a:pt x="1101794" y="435059"/>
                        <a:pt x="1107972" y="442115"/>
                        <a:pt x="1107972" y="450819"/>
                      </a:cubicBezTo>
                      <a:cubicBezTo>
                        <a:pt x="1107972" y="459523"/>
                        <a:pt x="1101794" y="466580"/>
                        <a:pt x="1094173" y="466580"/>
                      </a:cubicBezTo>
                      <a:cubicBezTo>
                        <a:pt x="1086553" y="466580"/>
                        <a:pt x="1080375" y="459523"/>
                        <a:pt x="1080375" y="450819"/>
                      </a:cubicBezTo>
                      <a:cubicBezTo>
                        <a:pt x="1080375" y="442115"/>
                        <a:pt x="1086553" y="435059"/>
                        <a:pt x="1094173" y="435059"/>
                      </a:cubicBezTo>
                      <a:close/>
                      <a:moveTo>
                        <a:pt x="358088" y="424194"/>
                      </a:moveTo>
                      <a:cubicBezTo>
                        <a:pt x="365709" y="424194"/>
                        <a:pt x="371886" y="431250"/>
                        <a:pt x="371886" y="439954"/>
                      </a:cubicBezTo>
                      <a:cubicBezTo>
                        <a:pt x="371886" y="448658"/>
                        <a:pt x="365709" y="455715"/>
                        <a:pt x="358088" y="455715"/>
                      </a:cubicBezTo>
                      <a:cubicBezTo>
                        <a:pt x="350468" y="455715"/>
                        <a:pt x="344290" y="448658"/>
                        <a:pt x="344290" y="439954"/>
                      </a:cubicBezTo>
                      <a:cubicBezTo>
                        <a:pt x="344290" y="431250"/>
                        <a:pt x="350468" y="424194"/>
                        <a:pt x="358088" y="424194"/>
                      </a:cubicBezTo>
                      <a:close/>
                      <a:moveTo>
                        <a:pt x="762888" y="420957"/>
                      </a:moveTo>
                      <a:cubicBezTo>
                        <a:pt x="770509" y="420957"/>
                        <a:pt x="776686" y="428013"/>
                        <a:pt x="776686" y="436717"/>
                      </a:cubicBezTo>
                      <a:cubicBezTo>
                        <a:pt x="776686" y="445422"/>
                        <a:pt x="770509" y="452478"/>
                        <a:pt x="762888" y="452478"/>
                      </a:cubicBezTo>
                      <a:cubicBezTo>
                        <a:pt x="755267" y="452478"/>
                        <a:pt x="749089" y="445422"/>
                        <a:pt x="749089" y="436717"/>
                      </a:cubicBezTo>
                      <a:cubicBezTo>
                        <a:pt x="749089" y="428013"/>
                        <a:pt x="755267" y="420957"/>
                        <a:pt x="762888" y="420957"/>
                      </a:cubicBezTo>
                      <a:close/>
                      <a:moveTo>
                        <a:pt x="449805" y="418150"/>
                      </a:moveTo>
                      <a:cubicBezTo>
                        <a:pt x="457426" y="418150"/>
                        <a:pt x="463604" y="425206"/>
                        <a:pt x="463604" y="433910"/>
                      </a:cubicBezTo>
                      <a:cubicBezTo>
                        <a:pt x="463604" y="442614"/>
                        <a:pt x="457426" y="449671"/>
                        <a:pt x="449805" y="449671"/>
                      </a:cubicBezTo>
                      <a:cubicBezTo>
                        <a:pt x="442185" y="449671"/>
                        <a:pt x="436007" y="442614"/>
                        <a:pt x="436007" y="433910"/>
                      </a:cubicBezTo>
                      <a:cubicBezTo>
                        <a:pt x="436007" y="425206"/>
                        <a:pt x="442185" y="418150"/>
                        <a:pt x="449805" y="418150"/>
                      </a:cubicBezTo>
                      <a:close/>
                      <a:moveTo>
                        <a:pt x="1486818" y="415857"/>
                      </a:moveTo>
                      <a:lnTo>
                        <a:pt x="1495931" y="437534"/>
                      </a:lnTo>
                      <a:lnTo>
                        <a:pt x="1488342" y="433943"/>
                      </a:lnTo>
                      <a:cubicBezTo>
                        <a:pt x="1485845" y="431091"/>
                        <a:pt x="1484300" y="427151"/>
                        <a:pt x="1484300" y="422799"/>
                      </a:cubicBezTo>
                      <a:close/>
                      <a:moveTo>
                        <a:pt x="1323483" y="400995"/>
                      </a:moveTo>
                      <a:cubicBezTo>
                        <a:pt x="1331104" y="400995"/>
                        <a:pt x="1337282" y="408051"/>
                        <a:pt x="1337282" y="416755"/>
                      </a:cubicBezTo>
                      <a:cubicBezTo>
                        <a:pt x="1337282" y="425459"/>
                        <a:pt x="1331104" y="432516"/>
                        <a:pt x="1323483" y="432516"/>
                      </a:cubicBezTo>
                      <a:cubicBezTo>
                        <a:pt x="1315862" y="432516"/>
                        <a:pt x="1309684" y="425459"/>
                        <a:pt x="1309684" y="416755"/>
                      </a:cubicBezTo>
                      <a:cubicBezTo>
                        <a:pt x="1309684" y="408051"/>
                        <a:pt x="1315862" y="400995"/>
                        <a:pt x="1323483" y="400995"/>
                      </a:cubicBezTo>
                      <a:close/>
                      <a:moveTo>
                        <a:pt x="896935" y="384694"/>
                      </a:moveTo>
                      <a:cubicBezTo>
                        <a:pt x="904556" y="384694"/>
                        <a:pt x="910734" y="391750"/>
                        <a:pt x="910734" y="400454"/>
                      </a:cubicBezTo>
                      <a:cubicBezTo>
                        <a:pt x="910734" y="409159"/>
                        <a:pt x="904556" y="416215"/>
                        <a:pt x="896935" y="416215"/>
                      </a:cubicBezTo>
                      <a:cubicBezTo>
                        <a:pt x="889315" y="416215"/>
                        <a:pt x="883137" y="409159"/>
                        <a:pt x="883137" y="400454"/>
                      </a:cubicBezTo>
                      <a:cubicBezTo>
                        <a:pt x="883137" y="391750"/>
                        <a:pt x="889315" y="384694"/>
                        <a:pt x="896935" y="384694"/>
                      </a:cubicBezTo>
                      <a:close/>
                      <a:moveTo>
                        <a:pt x="140748" y="370000"/>
                      </a:moveTo>
                      <a:lnTo>
                        <a:pt x="138241" y="376915"/>
                      </a:lnTo>
                      <a:lnTo>
                        <a:pt x="135466" y="378228"/>
                      </a:lnTo>
                      <a:close/>
                      <a:moveTo>
                        <a:pt x="545050" y="365770"/>
                      </a:moveTo>
                      <a:cubicBezTo>
                        <a:pt x="552671" y="365770"/>
                        <a:pt x="558848" y="372826"/>
                        <a:pt x="558848" y="381531"/>
                      </a:cubicBezTo>
                      <a:cubicBezTo>
                        <a:pt x="558848" y="390235"/>
                        <a:pt x="552671" y="397291"/>
                        <a:pt x="545050" y="397291"/>
                      </a:cubicBezTo>
                      <a:cubicBezTo>
                        <a:pt x="537429" y="397291"/>
                        <a:pt x="531251" y="390235"/>
                        <a:pt x="531251" y="381531"/>
                      </a:cubicBezTo>
                      <a:cubicBezTo>
                        <a:pt x="531251" y="372826"/>
                        <a:pt x="537429" y="365770"/>
                        <a:pt x="545050" y="365770"/>
                      </a:cubicBezTo>
                      <a:close/>
                      <a:moveTo>
                        <a:pt x="280482" y="361741"/>
                      </a:moveTo>
                      <a:cubicBezTo>
                        <a:pt x="288103" y="361741"/>
                        <a:pt x="294280" y="368798"/>
                        <a:pt x="294280" y="377502"/>
                      </a:cubicBezTo>
                      <a:cubicBezTo>
                        <a:pt x="294280" y="386206"/>
                        <a:pt x="288103" y="393262"/>
                        <a:pt x="280482" y="393262"/>
                      </a:cubicBezTo>
                      <a:cubicBezTo>
                        <a:pt x="272861" y="393262"/>
                        <a:pt x="266683" y="386206"/>
                        <a:pt x="266683" y="377502"/>
                      </a:cubicBezTo>
                      <a:cubicBezTo>
                        <a:pt x="266683" y="368798"/>
                        <a:pt x="272861" y="361741"/>
                        <a:pt x="280482" y="361741"/>
                      </a:cubicBezTo>
                      <a:close/>
                      <a:moveTo>
                        <a:pt x="1420491" y="344586"/>
                      </a:moveTo>
                      <a:cubicBezTo>
                        <a:pt x="1428112" y="344586"/>
                        <a:pt x="1434290" y="351643"/>
                        <a:pt x="1434290" y="360347"/>
                      </a:cubicBezTo>
                      <a:cubicBezTo>
                        <a:pt x="1434290" y="369051"/>
                        <a:pt x="1428112" y="376107"/>
                        <a:pt x="1420491" y="376107"/>
                      </a:cubicBezTo>
                      <a:cubicBezTo>
                        <a:pt x="1412871" y="376107"/>
                        <a:pt x="1406693" y="369051"/>
                        <a:pt x="1406693" y="360347"/>
                      </a:cubicBezTo>
                      <a:cubicBezTo>
                        <a:pt x="1406693" y="351643"/>
                        <a:pt x="1412871" y="344586"/>
                        <a:pt x="1420491" y="344586"/>
                      </a:cubicBezTo>
                      <a:close/>
                      <a:moveTo>
                        <a:pt x="1088866" y="338451"/>
                      </a:moveTo>
                      <a:cubicBezTo>
                        <a:pt x="1096487" y="338451"/>
                        <a:pt x="1102665" y="345507"/>
                        <a:pt x="1102665" y="354211"/>
                      </a:cubicBezTo>
                      <a:cubicBezTo>
                        <a:pt x="1102665" y="362916"/>
                        <a:pt x="1096487" y="369972"/>
                        <a:pt x="1088866" y="369972"/>
                      </a:cubicBezTo>
                      <a:cubicBezTo>
                        <a:pt x="1081246" y="369972"/>
                        <a:pt x="1075068" y="362916"/>
                        <a:pt x="1075068" y="354211"/>
                      </a:cubicBezTo>
                      <a:cubicBezTo>
                        <a:pt x="1075068" y="345507"/>
                        <a:pt x="1081246" y="338451"/>
                        <a:pt x="1088866" y="338451"/>
                      </a:cubicBezTo>
                      <a:close/>
                      <a:moveTo>
                        <a:pt x="974220" y="322334"/>
                      </a:moveTo>
                      <a:cubicBezTo>
                        <a:pt x="981841" y="322334"/>
                        <a:pt x="988019" y="329390"/>
                        <a:pt x="988019" y="338094"/>
                      </a:cubicBezTo>
                      <a:cubicBezTo>
                        <a:pt x="988019" y="346799"/>
                        <a:pt x="981841" y="353855"/>
                        <a:pt x="974220" y="353855"/>
                      </a:cubicBezTo>
                      <a:cubicBezTo>
                        <a:pt x="966600" y="353855"/>
                        <a:pt x="960422" y="346799"/>
                        <a:pt x="960422" y="338094"/>
                      </a:cubicBezTo>
                      <a:cubicBezTo>
                        <a:pt x="960422" y="329390"/>
                        <a:pt x="966600" y="322334"/>
                        <a:pt x="974220" y="322334"/>
                      </a:cubicBezTo>
                      <a:close/>
                      <a:moveTo>
                        <a:pt x="1222914" y="304203"/>
                      </a:moveTo>
                      <a:cubicBezTo>
                        <a:pt x="1230535" y="304203"/>
                        <a:pt x="1236713" y="311259"/>
                        <a:pt x="1236713" y="319963"/>
                      </a:cubicBezTo>
                      <a:cubicBezTo>
                        <a:pt x="1236713" y="328668"/>
                        <a:pt x="1230535" y="335724"/>
                        <a:pt x="1222914" y="335724"/>
                      </a:cubicBezTo>
                      <a:cubicBezTo>
                        <a:pt x="1215293" y="335724"/>
                        <a:pt x="1209116" y="328668"/>
                        <a:pt x="1209116" y="319963"/>
                      </a:cubicBezTo>
                      <a:cubicBezTo>
                        <a:pt x="1209116" y="311259"/>
                        <a:pt x="1215293" y="304203"/>
                        <a:pt x="1222914" y="304203"/>
                      </a:cubicBezTo>
                      <a:close/>
                      <a:moveTo>
                        <a:pt x="377490" y="301303"/>
                      </a:moveTo>
                      <a:cubicBezTo>
                        <a:pt x="385111" y="301303"/>
                        <a:pt x="391289" y="308359"/>
                        <a:pt x="391289" y="317063"/>
                      </a:cubicBezTo>
                      <a:cubicBezTo>
                        <a:pt x="391289" y="325768"/>
                        <a:pt x="385111" y="332824"/>
                        <a:pt x="377490" y="332824"/>
                      </a:cubicBezTo>
                      <a:cubicBezTo>
                        <a:pt x="369869" y="332824"/>
                        <a:pt x="363691" y="325768"/>
                        <a:pt x="363691" y="317063"/>
                      </a:cubicBezTo>
                      <a:cubicBezTo>
                        <a:pt x="363691" y="308359"/>
                        <a:pt x="369869" y="301303"/>
                        <a:pt x="377490" y="301303"/>
                      </a:cubicBezTo>
                      <a:close/>
                      <a:moveTo>
                        <a:pt x="806661" y="294129"/>
                      </a:moveTo>
                      <a:cubicBezTo>
                        <a:pt x="814281" y="294129"/>
                        <a:pt x="820459" y="301186"/>
                        <a:pt x="820459" y="309890"/>
                      </a:cubicBezTo>
                      <a:cubicBezTo>
                        <a:pt x="820459" y="318594"/>
                        <a:pt x="814281" y="325650"/>
                        <a:pt x="806661" y="325650"/>
                      </a:cubicBezTo>
                      <a:cubicBezTo>
                        <a:pt x="799040" y="325650"/>
                        <a:pt x="792862" y="318594"/>
                        <a:pt x="792862" y="309890"/>
                      </a:cubicBezTo>
                      <a:cubicBezTo>
                        <a:pt x="792862" y="301186"/>
                        <a:pt x="799040" y="294129"/>
                        <a:pt x="806661" y="294129"/>
                      </a:cubicBezTo>
                      <a:close/>
                      <a:moveTo>
                        <a:pt x="465680" y="293245"/>
                      </a:moveTo>
                      <a:cubicBezTo>
                        <a:pt x="473300" y="293245"/>
                        <a:pt x="479478" y="300301"/>
                        <a:pt x="479478" y="309005"/>
                      </a:cubicBezTo>
                      <a:cubicBezTo>
                        <a:pt x="479478" y="317710"/>
                        <a:pt x="473300" y="324766"/>
                        <a:pt x="465680" y="324766"/>
                      </a:cubicBezTo>
                      <a:cubicBezTo>
                        <a:pt x="458059" y="324766"/>
                        <a:pt x="451881" y="317710"/>
                        <a:pt x="451881" y="309005"/>
                      </a:cubicBezTo>
                      <a:cubicBezTo>
                        <a:pt x="451881" y="300301"/>
                        <a:pt x="458059" y="293245"/>
                        <a:pt x="465680" y="293245"/>
                      </a:cubicBezTo>
                      <a:close/>
                      <a:moveTo>
                        <a:pt x="201112" y="289215"/>
                      </a:moveTo>
                      <a:cubicBezTo>
                        <a:pt x="208732" y="289215"/>
                        <a:pt x="214910" y="296272"/>
                        <a:pt x="214910" y="304976"/>
                      </a:cubicBezTo>
                      <a:cubicBezTo>
                        <a:pt x="214910" y="313680"/>
                        <a:pt x="208732" y="320736"/>
                        <a:pt x="201112" y="320736"/>
                      </a:cubicBezTo>
                      <a:cubicBezTo>
                        <a:pt x="193491" y="320736"/>
                        <a:pt x="187313" y="313680"/>
                        <a:pt x="187313" y="304976"/>
                      </a:cubicBezTo>
                      <a:cubicBezTo>
                        <a:pt x="187313" y="296272"/>
                        <a:pt x="193491" y="289215"/>
                        <a:pt x="201112" y="289215"/>
                      </a:cubicBezTo>
                      <a:close/>
                      <a:moveTo>
                        <a:pt x="1335830" y="282134"/>
                      </a:moveTo>
                      <a:cubicBezTo>
                        <a:pt x="1343450" y="282134"/>
                        <a:pt x="1349628" y="289190"/>
                        <a:pt x="1349628" y="297895"/>
                      </a:cubicBezTo>
                      <a:cubicBezTo>
                        <a:pt x="1349628" y="306599"/>
                        <a:pt x="1343450" y="313655"/>
                        <a:pt x="1335830" y="313655"/>
                      </a:cubicBezTo>
                      <a:cubicBezTo>
                        <a:pt x="1328209" y="313655"/>
                        <a:pt x="1322032" y="306599"/>
                        <a:pt x="1322032" y="297895"/>
                      </a:cubicBezTo>
                      <a:cubicBezTo>
                        <a:pt x="1322032" y="289190"/>
                        <a:pt x="1328209" y="282134"/>
                        <a:pt x="1335830" y="282134"/>
                      </a:cubicBezTo>
                      <a:close/>
                      <a:moveTo>
                        <a:pt x="632933" y="275113"/>
                      </a:moveTo>
                      <a:cubicBezTo>
                        <a:pt x="640554" y="275113"/>
                        <a:pt x="646732" y="282170"/>
                        <a:pt x="646732" y="290874"/>
                      </a:cubicBezTo>
                      <a:cubicBezTo>
                        <a:pt x="646732" y="299578"/>
                        <a:pt x="640554" y="306634"/>
                        <a:pt x="632933" y="306634"/>
                      </a:cubicBezTo>
                      <a:cubicBezTo>
                        <a:pt x="625313" y="306634"/>
                        <a:pt x="619135" y="299578"/>
                        <a:pt x="619135" y="290874"/>
                      </a:cubicBezTo>
                      <a:cubicBezTo>
                        <a:pt x="619135" y="282170"/>
                        <a:pt x="625313" y="275113"/>
                        <a:pt x="632933" y="275113"/>
                      </a:cubicBezTo>
                      <a:close/>
                      <a:moveTo>
                        <a:pt x="891628" y="273984"/>
                      </a:moveTo>
                      <a:cubicBezTo>
                        <a:pt x="899249" y="273984"/>
                        <a:pt x="905427" y="281041"/>
                        <a:pt x="905427" y="289745"/>
                      </a:cubicBezTo>
                      <a:cubicBezTo>
                        <a:pt x="905427" y="298449"/>
                        <a:pt x="899249" y="305506"/>
                        <a:pt x="891628" y="305506"/>
                      </a:cubicBezTo>
                      <a:cubicBezTo>
                        <a:pt x="884008" y="305506"/>
                        <a:pt x="877830" y="298449"/>
                        <a:pt x="877830" y="289745"/>
                      </a:cubicBezTo>
                      <a:cubicBezTo>
                        <a:pt x="877830" y="281041"/>
                        <a:pt x="884008" y="273984"/>
                        <a:pt x="891628" y="273984"/>
                      </a:cubicBezTo>
                      <a:close/>
                      <a:moveTo>
                        <a:pt x="1053897" y="255853"/>
                      </a:moveTo>
                      <a:cubicBezTo>
                        <a:pt x="1061518" y="255853"/>
                        <a:pt x="1067695" y="262909"/>
                        <a:pt x="1067695" y="271613"/>
                      </a:cubicBezTo>
                      <a:cubicBezTo>
                        <a:pt x="1067695" y="280317"/>
                        <a:pt x="1061518" y="287374"/>
                        <a:pt x="1053897" y="287374"/>
                      </a:cubicBezTo>
                      <a:cubicBezTo>
                        <a:pt x="1046276" y="287374"/>
                        <a:pt x="1040098" y="280317"/>
                        <a:pt x="1040098" y="271613"/>
                      </a:cubicBezTo>
                      <a:cubicBezTo>
                        <a:pt x="1040098" y="262909"/>
                        <a:pt x="1046276" y="255853"/>
                        <a:pt x="1053897" y="255853"/>
                      </a:cubicBezTo>
                      <a:close/>
                      <a:moveTo>
                        <a:pt x="543285" y="250939"/>
                      </a:moveTo>
                      <a:cubicBezTo>
                        <a:pt x="550906" y="250939"/>
                        <a:pt x="557084" y="257995"/>
                        <a:pt x="557084" y="266699"/>
                      </a:cubicBezTo>
                      <a:cubicBezTo>
                        <a:pt x="557084" y="275403"/>
                        <a:pt x="550906" y="282460"/>
                        <a:pt x="543285" y="282460"/>
                      </a:cubicBezTo>
                      <a:cubicBezTo>
                        <a:pt x="535665" y="282460"/>
                        <a:pt x="529487" y="275403"/>
                        <a:pt x="529487" y="266699"/>
                      </a:cubicBezTo>
                      <a:cubicBezTo>
                        <a:pt x="529487" y="257995"/>
                        <a:pt x="535665" y="250939"/>
                        <a:pt x="543285" y="250939"/>
                      </a:cubicBezTo>
                      <a:close/>
                      <a:moveTo>
                        <a:pt x="1145613" y="249810"/>
                      </a:moveTo>
                      <a:cubicBezTo>
                        <a:pt x="1153234" y="249810"/>
                        <a:pt x="1159412" y="256866"/>
                        <a:pt x="1159412" y="265570"/>
                      </a:cubicBezTo>
                      <a:cubicBezTo>
                        <a:pt x="1159412" y="274274"/>
                        <a:pt x="1153234" y="281331"/>
                        <a:pt x="1145613" y="281331"/>
                      </a:cubicBezTo>
                      <a:cubicBezTo>
                        <a:pt x="1137993" y="281331"/>
                        <a:pt x="1131815" y="274274"/>
                        <a:pt x="1131815" y="265570"/>
                      </a:cubicBezTo>
                      <a:cubicBezTo>
                        <a:pt x="1131815" y="256866"/>
                        <a:pt x="1137993" y="249810"/>
                        <a:pt x="1145613" y="249810"/>
                      </a:cubicBezTo>
                      <a:close/>
                      <a:moveTo>
                        <a:pt x="272647" y="218981"/>
                      </a:moveTo>
                      <a:cubicBezTo>
                        <a:pt x="280267" y="218981"/>
                        <a:pt x="286445" y="226038"/>
                        <a:pt x="286445" y="234742"/>
                      </a:cubicBezTo>
                      <a:cubicBezTo>
                        <a:pt x="286445" y="243446"/>
                        <a:pt x="280267" y="250502"/>
                        <a:pt x="272647" y="250502"/>
                      </a:cubicBezTo>
                      <a:cubicBezTo>
                        <a:pt x="265027" y="250502"/>
                        <a:pt x="258849" y="243446"/>
                        <a:pt x="258849" y="234742"/>
                      </a:cubicBezTo>
                      <a:cubicBezTo>
                        <a:pt x="258849" y="226038"/>
                        <a:pt x="265027" y="218981"/>
                        <a:pt x="272647" y="218981"/>
                      </a:cubicBezTo>
                      <a:close/>
                      <a:moveTo>
                        <a:pt x="720236" y="213547"/>
                      </a:moveTo>
                      <a:cubicBezTo>
                        <a:pt x="727856" y="213547"/>
                        <a:pt x="734034" y="220603"/>
                        <a:pt x="734034" y="229307"/>
                      </a:cubicBezTo>
                      <a:cubicBezTo>
                        <a:pt x="734034" y="238011"/>
                        <a:pt x="727856" y="245068"/>
                        <a:pt x="720236" y="245068"/>
                      </a:cubicBezTo>
                      <a:cubicBezTo>
                        <a:pt x="712615" y="245068"/>
                        <a:pt x="706437" y="238011"/>
                        <a:pt x="706437" y="229307"/>
                      </a:cubicBezTo>
                      <a:cubicBezTo>
                        <a:pt x="706437" y="220603"/>
                        <a:pt x="712615" y="213547"/>
                        <a:pt x="720236" y="213547"/>
                      </a:cubicBezTo>
                      <a:close/>
                      <a:moveTo>
                        <a:pt x="367426" y="205905"/>
                      </a:moveTo>
                      <a:cubicBezTo>
                        <a:pt x="375047" y="205905"/>
                        <a:pt x="381225" y="212961"/>
                        <a:pt x="381225" y="221665"/>
                      </a:cubicBezTo>
                      <a:cubicBezTo>
                        <a:pt x="381225" y="230369"/>
                        <a:pt x="375047" y="237426"/>
                        <a:pt x="367426" y="237426"/>
                      </a:cubicBezTo>
                      <a:cubicBezTo>
                        <a:pt x="359806" y="237426"/>
                        <a:pt x="353628" y="230369"/>
                        <a:pt x="353628" y="221665"/>
                      </a:cubicBezTo>
                      <a:cubicBezTo>
                        <a:pt x="353628" y="212961"/>
                        <a:pt x="359806" y="205905"/>
                        <a:pt x="367426" y="205905"/>
                      </a:cubicBezTo>
                      <a:close/>
                      <a:moveTo>
                        <a:pt x="1240858" y="197430"/>
                      </a:moveTo>
                      <a:cubicBezTo>
                        <a:pt x="1248479" y="197430"/>
                        <a:pt x="1254657" y="204486"/>
                        <a:pt x="1254657" y="213191"/>
                      </a:cubicBezTo>
                      <a:cubicBezTo>
                        <a:pt x="1254657" y="221895"/>
                        <a:pt x="1248479" y="228951"/>
                        <a:pt x="1240858" y="228951"/>
                      </a:cubicBezTo>
                      <a:cubicBezTo>
                        <a:pt x="1233237" y="228951"/>
                        <a:pt x="1227059" y="221895"/>
                        <a:pt x="1227059" y="213191"/>
                      </a:cubicBezTo>
                      <a:cubicBezTo>
                        <a:pt x="1227059" y="204486"/>
                        <a:pt x="1233237" y="197430"/>
                        <a:pt x="1240858" y="197430"/>
                      </a:cubicBezTo>
                      <a:close/>
                      <a:moveTo>
                        <a:pt x="976290" y="193401"/>
                      </a:moveTo>
                      <a:cubicBezTo>
                        <a:pt x="983911" y="193401"/>
                        <a:pt x="990088" y="200457"/>
                        <a:pt x="990088" y="209161"/>
                      </a:cubicBezTo>
                      <a:cubicBezTo>
                        <a:pt x="990088" y="217866"/>
                        <a:pt x="983911" y="224922"/>
                        <a:pt x="976290" y="224922"/>
                      </a:cubicBezTo>
                      <a:cubicBezTo>
                        <a:pt x="968669" y="224922"/>
                        <a:pt x="962491" y="217866"/>
                        <a:pt x="962491" y="209161"/>
                      </a:cubicBezTo>
                      <a:cubicBezTo>
                        <a:pt x="962491" y="200457"/>
                        <a:pt x="968669" y="193401"/>
                        <a:pt x="976290" y="193401"/>
                      </a:cubicBezTo>
                      <a:close/>
                      <a:moveTo>
                        <a:pt x="465679" y="188487"/>
                      </a:moveTo>
                      <a:cubicBezTo>
                        <a:pt x="473300" y="188487"/>
                        <a:pt x="479478" y="195543"/>
                        <a:pt x="479478" y="204247"/>
                      </a:cubicBezTo>
                      <a:cubicBezTo>
                        <a:pt x="479478" y="212952"/>
                        <a:pt x="473300" y="220008"/>
                        <a:pt x="465679" y="220008"/>
                      </a:cubicBezTo>
                      <a:cubicBezTo>
                        <a:pt x="458059" y="220008"/>
                        <a:pt x="451881" y="212952"/>
                        <a:pt x="451881" y="204247"/>
                      </a:cubicBezTo>
                      <a:cubicBezTo>
                        <a:pt x="451881" y="195543"/>
                        <a:pt x="458059" y="188487"/>
                        <a:pt x="465679" y="188487"/>
                      </a:cubicBezTo>
                      <a:close/>
                      <a:moveTo>
                        <a:pt x="577538" y="182362"/>
                      </a:moveTo>
                      <a:cubicBezTo>
                        <a:pt x="585158" y="182362"/>
                        <a:pt x="591336" y="189419"/>
                        <a:pt x="591336" y="198123"/>
                      </a:cubicBezTo>
                      <a:cubicBezTo>
                        <a:pt x="591336" y="206827"/>
                        <a:pt x="585158" y="213883"/>
                        <a:pt x="577538" y="213883"/>
                      </a:cubicBezTo>
                      <a:cubicBezTo>
                        <a:pt x="569917" y="213883"/>
                        <a:pt x="563739" y="206827"/>
                        <a:pt x="563739" y="198123"/>
                      </a:cubicBezTo>
                      <a:cubicBezTo>
                        <a:pt x="563739" y="189419"/>
                        <a:pt x="569917" y="182362"/>
                        <a:pt x="577538" y="182362"/>
                      </a:cubicBezTo>
                      <a:close/>
                      <a:moveTo>
                        <a:pt x="824292" y="181670"/>
                      </a:moveTo>
                      <a:cubicBezTo>
                        <a:pt x="831913" y="181670"/>
                        <a:pt x="838091" y="188726"/>
                        <a:pt x="838091" y="197430"/>
                      </a:cubicBezTo>
                      <a:cubicBezTo>
                        <a:pt x="838091" y="206135"/>
                        <a:pt x="831913" y="213191"/>
                        <a:pt x="824292" y="213191"/>
                      </a:cubicBezTo>
                      <a:cubicBezTo>
                        <a:pt x="816671" y="213191"/>
                        <a:pt x="810494" y="206135"/>
                        <a:pt x="810494" y="197430"/>
                      </a:cubicBezTo>
                      <a:cubicBezTo>
                        <a:pt x="810494" y="188726"/>
                        <a:pt x="816671" y="181670"/>
                        <a:pt x="824292" y="181670"/>
                      </a:cubicBezTo>
                      <a:close/>
                      <a:moveTo>
                        <a:pt x="1073298" y="132963"/>
                      </a:moveTo>
                      <a:cubicBezTo>
                        <a:pt x="1080919" y="132963"/>
                        <a:pt x="1087097" y="140019"/>
                        <a:pt x="1087097" y="148723"/>
                      </a:cubicBezTo>
                      <a:cubicBezTo>
                        <a:pt x="1087097" y="157428"/>
                        <a:pt x="1080919" y="164484"/>
                        <a:pt x="1073298" y="164484"/>
                      </a:cubicBezTo>
                      <a:cubicBezTo>
                        <a:pt x="1065678" y="164484"/>
                        <a:pt x="1059500" y="157428"/>
                        <a:pt x="1059500" y="148723"/>
                      </a:cubicBezTo>
                      <a:cubicBezTo>
                        <a:pt x="1059500" y="140019"/>
                        <a:pt x="1065678" y="132963"/>
                        <a:pt x="1073298" y="132963"/>
                      </a:cubicBezTo>
                      <a:close/>
                      <a:moveTo>
                        <a:pt x="400939" y="127336"/>
                      </a:moveTo>
                      <a:cubicBezTo>
                        <a:pt x="408559" y="127336"/>
                        <a:pt x="414737" y="134392"/>
                        <a:pt x="414737" y="143096"/>
                      </a:cubicBezTo>
                      <a:cubicBezTo>
                        <a:pt x="414737" y="151801"/>
                        <a:pt x="408559" y="158857"/>
                        <a:pt x="400939" y="158857"/>
                      </a:cubicBezTo>
                      <a:cubicBezTo>
                        <a:pt x="393318" y="158857"/>
                        <a:pt x="387141" y="151801"/>
                        <a:pt x="387141" y="143096"/>
                      </a:cubicBezTo>
                      <a:cubicBezTo>
                        <a:pt x="387141" y="134392"/>
                        <a:pt x="393318" y="127336"/>
                        <a:pt x="400939" y="127336"/>
                      </a:cubicBezTo>
                      <a:close/>
                      <a:moveTo>
                        <a:pt x="1161488" y="124905"/>
                      </a:moveTo>
                      <a:cubicBezTo>
                        <a:pt x="1169109" y="124905"/>
                        <a:pt x="1175286" y="131961"/>
                        <a:pt x="1175286" y="140665"/>
                      </a:cubicBezTo>
                      <a:cubicBezTo>
                        <a:pt x="1175286" y="149370"/>
                        <a:pt x="1169109" y="156426"/>
                        <a:pt x="1161488" y="156426"/>
                      </a:cubicBezTo>
                      <a:cubicBezTo>
                        <a:pt x="1153867" y="156426"/>
                        <a:pt x="1147689" y="149370"/>
                        <a:pt x="1147689" y="140665"/>
                      </a:cubicBezTo>
                      <a:cubicBezTo>
                        <a:pt x="1147689" y="131961"/>
                        <a:pt x="1153867" y="124905"/>
                        <a:pt x="1161488" y="124905"/>
                      </a:cubicBezTo>
                      <a:close/>
                      <a:moveTo>
                        <a:pt x="652641" y="122005"/>
                      </a:moveTo>
                      <a:cubicBezTo>
                        <a:pt x="660261" y="122005"/>
                        <a:pt x="666439" y="129062"/>
                        <a:pt x="666439" y="137766"/>
                      </a:cubicBezTo>
                      <a:cubicBezTo>
                        <a:pt x="666439" y="146470"/>
                        <a:pt x="660261" y="153526"/>
                        <a:pt x="652641" y="153526"/>
                      </a:cubicBezTo>
                      <a:cubicBezTo>
                        <a:pt x="645020" y="153526"/>
                        <a:pt x="638842" y="146470"/>
                        <a:pt x="638842" y="137766"/>
                      </a:cubicBezTo>
                      <a:cubicBezTo>
                        <a:pt x="638842" y="129062"/>
                        <a:pt x="645020" y="122005"/>
                        <a:pt x="652641" y="122005"/>
                      </a:cubicBezTo>
                      <a:close/>
                      <a:moveTo>
                        <a:pt x="896920" y="120875"/>
                      </a:moveTo>
                      <a:cubicBezTo>
                        <a:pt x="904540" y="120875"/>
                        <a:pt x="910718" y="127932"/>
                        <a:pt x="910718" y="136636"/>
                      </a:cubicBezTo>
                      <a:cubicBezTo>
                        <a:pt x="910718" y="145340"/>
                        <a:pt x="904540" y="152396"/>
                        <a:pt x="896920" y="152396"/>
                      </a:cubicBezTo>
                      <a:cubicBezTo>
                        <a:pt x="889299" y="152396"/>
                        <a:pt x="883121" y="145340"/>
                        <a:pt x="883121" y="136636"/>
                      </a:cubicBezTo>
                      <a:cubicBezTo>
                        <a:pt x="883121" y="127932"/>
                        <a:pt x="889299" y="120875"/>
                        <a:pt x="896920" y="120875"/>
                      </a:cubicBezTo>
                      <a:close/>
                      <a:moveTo>
                        <a:pt x="743470" y="116845"/>
                      </a:moveTo>
                      <a:cubicBezTo>
                        <a:pt x="751091" y="116845"/>
                        <a:pt x="757268" y="123902"/>
                        <a:pt x="757268" y="132606"/>
                      </a:cubicBezTo>
                      <a:cubicBezTo>
                        <a:pt x="757268" y="141310"/>
                        <a:pt x="751091" y="148366"/>
                        <a:pt x="743470" y="148366"/>
                      </a:cubicBezTo>
                      <a:cubicBezTo>
                        <a:pt x="735850" y="148366"/>
                        <a:pt x="729672" y="141310"/>
                        <a:pt x="729672" y="132606"/>
                      </a:cubicBezTo>
                      <a:cubicBezTo>
                        <a:pt x="729672" y="123902"/>
                        <a:pt x="735850" y="116845"/>
                        <a:pt x="743470" y="116845"/>
                      </a:cubicBezTo>
                      <a:close/>
                      <a:moveTo>
                        <a:pt x="513302" y="113947"/>
                      </a:moveTo>
                      <a:cubicBezTo>
                        <a:pt x="520922" y="113947"/>
                        <a:pt x="527100" y="121003"/>
                        <a:pt x="527100" y="129707"/>
                      </a:cubicBezTo>
                      <a:cubicBezTo>
                        <a:pt x="527100" y="138412"/>
                        <a:pt x="520922" y="145468"/>
                        <a:pt x="513302" y="145468"/>
                      </a:cubicBezTo>
                      <a:cubicBezTo>
                        <a:pt x="505681" y="145468"/>
                        <a:pt x="499503" y="138412"/>
                        <a:pt x="499503" y="129707"/>
                      </a:cubicBezTo>
                      <a:cubicBezTo>
                        <a:pt x="499503" y="121003"/>
                        <a:pt x="505681" y="113947"/>
                        <a:pt x="513302" y="113947"/>
                      </a:cubicBezTo>
                      <a:close/>
                      <a:moveTo>
                        <a:pt x="445908" y="77143"/>
                      </a:moveTo>
                      <a:lnTo>
                        <a:pt x="445452" y="78400"/>
                      </a:lnTo>
                      <a:cubicBezTo>
                        <a:pt x="442955" y="81252"/>
                        <a:pt x="439506" y="83016"/>
                        <a:pt x="435695" y="83016"/>
                      </a:cubicBezTo>
                      <a:lnTo>
                        <a:pt x="435573" y="82958"/>
                      </a:lnTo>
                      <a:lnTo>
                        <a:pt x="444460" y="77775"/>
                      </a:lnTo>
                      <a:close/>
                      <a:moveTo>
                        <a:pt x="819314" y="58424"/>
                      </a:moveTo>
                      <a:cubicBezTo>
                        <a:pt x="826934" y="58424"/>
                        <a:pt x="833112" y="65480"/>
                        <a:pt x="833112" y="74184"/>
                      </a:cubicBezTo>
                      <a:cubicBezTo>
                        <a:pt x="833112" y="82888"/>
                        <a:pt x="826934" y="89945"/>
                        <a:pt x="819314" y="89945"/>
                      </a:cubicBezTo>
                      <a:cubicBezTo>
                        <a:pt x="811693" y="89945"/>
                        <a:pt x="805515" y="82888"/>
                        <a:pt x="805515" y="74184"/>
                      </a:cubicBezTo>
                      <a:cubicBezTo>
                        <a:pt x="805515" y="65480"/>
                        <a:pt x="811693" y="58424"/>
                        <a:pt x="819314" y="58424"/>
                      </a:cubicBezTo>
                      <a:close/>
                      <a:moveTo>
                        <a:pt x="968455" y="50641"/>
                      </a:moveTo>
                      <a:cubicBezTo>
                        <a:pt x="976076" y="50641"/>
                        <a:pt x="982254" y="57697"/>
                        <a:pt x="982254" y="66402"/>
                      </a:cubicBezTo>
                      <a:cubicBezTo>
                        <a:pt x="982254" y="75106"/>
                        <a:pt x="976076" y="82162"/>
                        <a:pt x="968455" y="82162"/>
                      </a:cubicBezTo>
                      <a:cubicBezTo>
                        <a:pt x="960835" y="82162"/>
                        <a:pt x="954657" y="75106"/>
                        <a:pt x="954657" y="66402"/>
                      </a:cubicBezTo>
                      <a:cubicBezTo>
                        <a:pt x="954657" y="57697"/>
                        <a:pt x="960835" y="50641"/>
                        <a:pt x="968455" y="50641"/>
                      </a:cubicBezTo>
                      <a:close/>
                      <a:moveTo>
                        <a:pt x="1063235" y="37564"/>
                      </a:moveTo>
                      <a:cubicBezTo>
                        <a:pt x="1070856" y="37564"/>
                        <a:pt x="1077033" y="44620"/>
                        <a:pt x="1077033" y="53325"/>
                      </a:cubicBezTo>
                      <a:cubicBezTo>
                        <a:pt x="1077033" y="62029"/>
                        <a:pt x="1070856" y="69085"/>
                        <a:pt x="1063235" y="69085"/>
                      </a:cubicBezTo>
                      <a:cubicBezTo>
                        <a:pt x="1055615" y="69085"/>
                        <a:pt x="1049437" y="62029"/>
                        <a:pt x="1049437" y="53325"/>
                      </a:cubicBezTo>
                      <a:cubicBezTo>
                        <a:pt x="1049437" y="44620"/>
                        <a:pt x="1055615" y="37564"/>
                        <a:pt x="1063235" y="37564"/>
                      </a:cubicBezTo>
                      <a:close/>
                      <a:moveTo>
                        <a:pt x="589531" y="32650"/>
                      </a:moveTo>
                      <a:cubicBezTo>
                        <a:pt x="597152" y="32650"/>
                        <a:pt x="603330" y="39706"/>
                        <a:pt x="603330" y="48410"/>
                      </a:cubicBezTo>
                      <a:cubicBezTo>
                        <a:pt x="603330" y="57114"/>
                        <a:pt x="597152" y="64171"/>
                        <a:pt x="589531" y="64171"/>
                      </a:cubicBezTo>
                      <a:cubicBezTo>
                        <a:pt x="581911" y="64171"/>
                        <a:pt x="575733" y="57114"/>
                        <a:pt x="575733" y="48410"/>
                      </a:cubicBezTo>
                      <a:cubicBezTo>
                        <a:pt x="575733" y="39706"/>
                        <a:pt x="581911" y="32650"/>
                        <a:pt x="589531" y="32650"/>
                      </a:cubicBezTo>
                      <a:close/>
                      <a:moveTo>
                        <a:pt x="888101" y="2014"/>
                      </a:moveTo>
                      <a:cubicBezTo>
                        <a:pt x="895722" y="2014"/>
                        <a:pt x="901899" y="9070"/>
                        <a:pt x="901899" y="17775"/>
                      </a:cubicBezTo>
                      <a:cubicBezTo>
                        <a:pt x="901899" y="26479"/>
                        <a:pt x="895722" y="33535"/>
                        <a:pt x="888101" y="33535"/>
                      </a:cubicBezTo>
                      <a:cubicBezTo>
                        <a:pt x="880480" y="33535"/>
                        <a:pt x="874302" y="26479"/>
                        <a:pt x="874302" y="17775"/>
                      </a:cubicBezTo>
                      <a:cubicBezTo>
                        <a:pt x="874302" y="9070"/>
                        <a:pt x="880480" y="2014"/>
                        <a:pt x="888101" y="2014"/>
                      </a:cubicBezTo>
                      <a:close/>
                      <a:moveTo>
                        <a:pt x="736415" y="0"/>
                      </a:moveTo>
                      <a:cubicBezTo>
                        <a:pt x="744036" y="0"/>
                        <a:pt x="750214" y="7056"/>
                        <a:pt x="750214" y="15760"/>
                      </a:cubicBezTo>
                      <a:cubicBezTo>
                        <a:pt x="750214" y="24465"/>
                        <a:pt x="744036" y="31521"/>
                        <a:pt x="736415" y="31521"/>
                      </a:cubicBezTo>
                      <a:cubicBezTo>
                        <a:pt x="728794" y="31521"/>
                        <a:pt x="722616" y="24465"/>
                        <a:pt x="722616" y="15760"/>
                      </a:cubicBezTo>
                      <a:cubicBezTo>
                        <a:pt x="722616" y="7056"/>
                        <a:pt x="728794" y="0"/>
                        <a:pt x="736415" y="0"/>
                      </a:cubicBezTo>
                      <a:close/>
                    </a:path>
                  </a:pathLst>
                </a:custGeom>
                <a:solidFill>
                  <a:srgbClr val="FF6600">
                    <a:alpha val="2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596" name="フリーフォーム: 図形 595">
                <a:extLst>
                  <a:ext uri="{FF2B5EF4-FFF2-40B4-BE49-F238E27FC236}">
                    <a16:creationId xmlns:a16="http://schemas.microsoft.com/office/drawing/2014/main" id="{F09C68AD-F714-44EF-97F9-BA6D7604DF24}"/>
                  </a:ext>
                </a:extLst>
              </p:cNvPr>
              <p:cNvSpPr/>
              <p:nvPr/>
            </p:nvSpPr>
            <p:spPr>
              <a:xfrm>
                <a:off x="3250461" y="5000784"/>
                <a:ext cx="251563" cy="333216"/>
              </a:xfrm>
              <a:custGeom>
                <a:avLst/>
                <a:gdLst>
                  <a:gd name="connsiteX0" fmla="*/ 108924 w 194483"/>
                  <a:gd name="connsiteY0" fmla="*/ 89753 h 252745"/>
                  <a:gd name="connsiteX1" fmla="*/ 170659 w 194483"/>
                  <a:gd name="connsiteY1" fmla="*/ 152304 h 252745"/>
                  <a:gd name="connsiteX2" fmla="*/ 184374 w 194483"/>
                  <a:gd name="connsiteY2" fmla="*/ 250657 h 252745"/>
                  <a:gd name="connsiteX3" fmla="*/ 106570 w 194483"/>
                  <a:gd name="connsiteY3" fmla="*/ 188949 h 252745"/>
                  <a:gd name="connsiteX4" fmla="*/ 92855 w 194483"/>
                  <a:gd name="connsiteY4" fmla="*/ 90596 h 252745"/>
                  <a:gd name="connsiteX5" fmla="*/ 108924 w 194483"/>
                  <a:gd name="connsiteY5" fmla="*/ 89753 h 252745"/>
                  <a:gd name="connsiteX6" fmla="*/ 36913 w 194483"/>
                  <a:gd name="connsiteY6" fmla="*/ 0 h 252745"/>
                  <a:gd name="connsiteX7" fmla="*/ 73826 w 194483"/>
                  <a:gd name="connsiteY7" fmla="*/ 36913 h 252745"/>
                  <a:gd name="connsiteX8" fmla="*/ 36913 w 194483"/>
                  <a:gd name="connsiteY8" fmla="*/ 73826 h 252745"/>
                  <a:gd name="connsiteX9" fmla="*/ 0 w 194483"/>
                  <a:gd name="connsiteY9" fmla="*/ 36913 h 252745"/>
                  <a:gd name="connsiteX10" fmla="*/ 36913 w 194483"/>
                  <a:gd name="connsiteY10" fmla="*/ 0 h 2527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94483" h="252745">
                    <a:moveTo>
                      <a:pt x="108924" y="89753"/>
                    </a:moveTo>
                    <a:cubicBezTo>
                      <a:pt x="127372" y="95326"/>
                      <a:pt x="151705" y="119154"/>
                      <a:pt x="170659" y="152304"/>
                    </a:cubicBezTo>
                    <a:cubicBezTo>
                      <a:pt x="195932" y="196504"/>
                      <a:pt x="202071" y="240538"/>
                      <a:pt x="184374" y="250657"/>
                    </a:cubicBezTo>
                    <a:cubicBezTo>
                      <a:pt x="166677" y="260776"/>
                      <a:pt x="131842" y="233149"/>
                      <a:pt x="106570" y="188949"/>
                    </a:cubicBezTo>
                    <a:cubicBezTo>
                      <a:pt x="81297" y="144749"/>
                      <a:pt x="75157" y="100715"/>
                      <a:pt x="92855" y="90596"/>
                    </a:cubicBezTo>
                    <a:cubicBezTo>
                      <a:pt x="97279" y="88066"/>
                      <a:pt x="102775" y="87895"/>
                      <a:pt x="108924" y="89753"/>
                    </a:cubicBezTo>
                    <a:close/>
                    <a:moveTo>
                      <a:pt x="36913" y="0"/>
                    </a:moveTo>
                    <a:cubicBezTo>
                      <a:pt x="57299" y="0"/>
                      <a:pt x="73826" y="16527"/>
                      <a:pt x="73826" y="36913"/>
                    </a:cubicBezTo>
                    <a:cubicBezTo>
                      <a:pt x="73826" y="57299"/>
                      <a:pt x="57299" y="73826"/>
                      <a:pt x="36913" y="73826"/>
                    </a:cubicBezTo>
                    <a:cubicBezTo>
                      <a:pt x="16527" y="73826"/>
                      <a:pt x="0" y="57299"/>
                      <a:pt x="0" y="36913"/>
                    </a:cubicBezTo>
                    <a:cubicBezTo>
                      <a:pt x="0" y="16527"/>
                      <a:pt x="16527" y="0"/>
                      <a:pt x="36913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597" name="グループ化 596">
                <a:extLst>
                  <a:ext uri="{FF2B5EF4-FFF2-40B4-BE49-F238E27FC236}">
                    <a16:creationId xmlns:a16="http://schemas.microsoft.com/office/drawing/2014/main" id="{E089E5B0-A92F-4060-B94C-64A8A91D269C}"/>
                  </a:ext>
                </a:extLst>
              </p:cNvPr>
              <p:cNvGrpSpPr/>
              <p:nvPr/>
            </p:nvGrpSpPr>
            <p:grpSpPr>
              <a:xfrm>
                <a:off x="2715381" y="4842502"/>
                <a:ext cx="304044" cy="156694"/>
                <a:chOff x="2715381" y="4695390"/>
                <a:chExt cx="304044" cy="156694"/>
              </a:xfrm>
            </p:grpSpPr>
            <p:sp>
              <p:nvSpPr>
                <p:cNvPr id="598" name="楕円 597">
                  <a:extLst>
                    <a:ext uri="{FF2B5EF4-FFF2-40B4-BE49-F238E27FC236}">
                      <a16:creationId xmlns:a16="http://schemas.microsoft.com/office/drawing/2014/main" id="{849814FC-9F99-49A9-A1B9-7AA720718E30}"/>
                    </a:ext>
                  </a:extLst>
                </p:cNvPr>
                <p:cNvSpPr/>
                <p:nvPr/>
              </p:nvSpPr>
              <p:spPr>
                <a:xfrm>
                  <a:off x="2717384" y="4724895"/>
                  <a:ext cx="300038" cy="111919"/>
                </a:xfrm>
                <a:prstGeom prst="ellipse">
                  <a:avLst/>
                </a:prstGeom>
                <a:solidFill>
                  <a:srgbClr val="FF6600">
                    <a:alpha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99" name="月 598">
                  <a:extLst>
                    <a:ext uri="{FF2B5EF4-FFF2-40B4-BE49-F238E27FC236}">
                      <a16:creationId xmlns:a16="http://schemas.microsoft.com/office/drawing/2014/main" id="{A3645E77-4513-43DA-8EAA-B324774FE2DD}"/>
                    </a:ext>
                  </a:extLst>
                </p:cNvPr>
                <p:cNvSpPr/>
                <p:nvPr/>
              </p:nvSpPr>
              <p:spPr>
                <a:xfrm rot="16200000">
                  <a:off x="2830003" y="4662662"/>
                  <a:ext cx="74800" cy="304044"/>
                </a:xfrm>
                <a:prstGeom prst="moon">
                  <a:avLst>
                    <a:gd name="adj" fmla="val 28210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600" name="グループ化 599">
                  <a:extLst>
                    <a:ext uri="{FF2B5EF4-FFF2-40B4-BE49-F238E27FC236}">
                      <a16:creationId xmlns:a16="http://schemas.microsoft.com/office/drawing/2014/main" id="{9CAD326B-6D07-49E4-84F2-90E57A1BA1B5}"/>
                    </a:ext>
                  </a:extLst>
                </p:cNvPr>
                <p:cNvGrpSpPr/>
                <p:nvPr/>
              </p:nvGrpSpPr>
              <p:grpSpPr>
                <a:xfrm>
                  <a:off x="2757183" y="4695390"/>
                  <a:ext cx="220440" cy="145691"/>
                  <a:chOff x="5040535" y="4895851"/>
                  <a:chExt cx="220440" cy="158412"/>
                </a:xfrm>
              </p:grpSpPr>
              <p:sp>
                <p:nvSpPr>
                  <p:cNvPr id="601" name="星: 8 pt 600">
                    <a:extLst>
                      <a:ext uri="{FF2B5EF4-FFF2-40B4-BE49-F238E27FC236}">
                        <a16:creationId xmlns:a16="http://schemas.microsoft.com/office/drawing/2014/main" id="{59198EB4-F7D8-4FD9-B327-813FCBB57BEB}"/>
                      </a:ext>
                    </a:extLst>
                  </p:cNvPr>
                  <p:cNvSpPr/>
                  <p:nvPr/>
                </p:nvSpPr>
                <p:spPr>
                  <a:xfrm>
                    <a:off x="5040535" y="4895851"/>
                    <a:ext cx="220440" cy="158412"/>
                  </a:xfrm>
                  <a:prstGeom prst="star8">
                    <a:avLst>
                      <a:gd name="adj" fmla="val 39722"/>
                    </a:avLst>
                  </a:prstGeom>
                  <a:solidFill>
                    <a:srgbClr val="92D05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602" name="楕円 601">
                    <a:extLst>
                      <a:ext uri="{FF2B5EF4-FFF2-40B4-BE49-F238E27FC236}">
                        <a16:creationId xmlns:a16="http://schemas.microsoft.com/office/drawing/2014/main" id="{215DB3C8-9CA7-4544-B379-5C8FEE0ECF6D}"/>
                      </a:ext>
                    </a:extLst>
                  </p:cNvPr>
                  <p:cNvSpPr/>
                  <p:nvPr/>
                </p:nvSpPr>
                <p:spPr>
                  <a:xfrm>
                    <a:off x="5084642" y="4915694"/>
                    <a:ext cx="128708" cy="90246"/>
                  </a:xfrm>
                  <a:prstGeom prst="ellipse">
                    <a:avLst/>
                  </a:prstGeom>
                  <a:solidFill>
                    <a:srgbClr val="FFC000">
                      <a:lumMod val="60000"/>
                      <a:lumOff val="40000"/>
                    </a:srgbClr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</p:grpSp>
          </p:grpSp>
        </p:grpSp>
        <p:grpSp>
          <p:nvGrpSpPr>
            <p:cNvPr id="573" name="グループ化 572">
              <a:extLst>
                <a:ext uri="{FF2B5EF4-FFF2-40B4-BE49-F238E27FC236}">
                  <a16:creationId xmlns:a16="http://schemas.microsoft.com/office/drawing/2014/main" id="{E2FBFF05-583D-4C71-A55D-00B264418196}"/>
                </a:ext>
              </a:extLst>
            </p:cNvPr>
            <p:cNvGrpSpPr/>
            <p:nvPr/>
          </p:nvGrpSpPr>
          <p:grpSpPr>
            <a:xfrm>
              <a:off x="938055" y="4584233"/>
              <a:ext cx="1208925" cy="1033802"/>
              <a:chOff x="2067681" y="4829175"/>
              <a:chExt cx="1599444" cy="1367751"/>
            </a:xfrm>
          </p:grpSpPr>
          <p:grpSp>
            <p:nvGrpSpPr>
              <p:cNvPr id="585" name="グループ化 584">
                <a:extLst>
                  <a:ext uri="{FF2B5EF4-FFF2-40B4-BE49-F238E27FC236}">
                    <a16:creationId xmlns:a16="http://schemas.microsoft.com/office/drawing/2014/main" id="{4F5C601B-1CD1-4381-A113-74D5A84FAEC4}"/>
                  </a:ext>
                </a:extLst>
              </p:cNvPr>
              <p:cNvGrpSpPr/>
              <p:nvPr/>
            </p:nvGrpSpPr>
            <p:grpSpPr>
              <a:xfrm>
                <a:off x="2067681" y="4829175"/>
                <a:ext cx="1599444" cy="1367751"/>
                <a:chOff x="2067681" y="4686235"/>
                <a:chExt cx="1599444" cy="1510691"/>
              </a:xfrm>
            </p:grpSpPr>
            <p:sp>
              <p:nvSpPr>
                <p:cNvPr id="593" name="楕円 147">
                  <a:extLst>
                    <a:ext uri="{FF2B5EF4-FFF2-40B4-BE49-F238E27FC236}">
                      <a16:creationId xmlns:a16="http://schemas.microsoft.com/office/drawing/2014/main" id="{A4BCBF2E-D794-4812-849F-F63B626A2000}"/>
                    </a:ext>
                  </a:extLst>
                </p:cNvPr>
                <p:cNvSpPr/>
                <p:nvPr/>
              </p:nvSpPr>
              <p:spPr bwMode="auto">
                <a:xfrm>
                  <a:off x="2067681" y="4686235"/>
                  <a:ext cx="1599444" cy="1510691"/>
                </a:xfrm>
                <a:custGeom>
                  <a:avLst/>
                  <a:gdLst>
                    <a:gd name="connsiteX0" fmla="*/ 0 w 1243645"/>
                    <a:gd name="connsiteY0" fmla="*/ 575844 h 1151688"/>
                    <a:gd name="connsiteX1" fmla="*/ 621823 w 1243645"/>
                    <a:gd name="connsiteY1" fmla="*/ 0 h 1151688"/>
                    <a:gd name="connsiteX2" fmla="*/ 1243646 w 1243645"/>
                    <a:gd name="connsiteY2" fmla="*/ 575844 h 1151688"/>
                    <a:gd name="connsiteX3" fmla="*/ 621823 w 1243645"/>
                    <a:gd name="connsiteY3" fmla="*/ 1151688 h 1151688"/>
                    <a:gd name="connsiteX4" fmla="*/ 0 w 1243645"/>
                    <a:gd name="connsiteY4" fmla="*/ 575844 h 1151688"/>
                    <a:gd name="connsiteX0" fmla="*/ 0 w 1243646"/>
                    <a:gd name="connsiteY0" fmla="*/ 575844 h 1151688"/>
                    <a:gd name="connsiteX1" fmla="*/ 621823 w 1243646"/>
                    <a:gd name="connsiteY1" fmla="*/ 0 h 1151688"/>
                    <a:gd name="connsiteX2" fmla="*/ 1243646 w 1243646"/>
                    <a:gd name="connsiteY2" fmla="*/ 575844 h 1151688"/>
                    <a:gd name="connsiteX3" fmla="*/ 621823 w 1243646"/>
                    <a:gd name="connsiteY3" fmla="*/ 1151688 h 1151688"/>
                    <a:gd name="connsiteX4" fmla="*/ 0 w 1243646"/>
                    <a:gd name="connsiteY4" fmla="*/ 575844 h 1151688"/>
                    <a:gd name="connsiteX0" fmla="*/ 0 w 1243646"/>
                    <a:gd name="connsiteY0" fmla="*/ 575844 h 1151688"/>
                    <a:gd name="connsiteX1" fmla="*/ 621823 w 1243646"/>
                    <a:gd name="connsiteY1" fmla="*/ 0 h 1151688"/>
                    <a:gd name="connsiteX2" fmla="*/ 1243646 w 1243646"/>
                    <a:gd name="connsiteY2" fmla="*/ 575844 h 1151688"/>
                    <a:gd name="connsiteX3" fmla="*/ 621823 w 1243646"/>
                    <a:gd name="connsiteY3" fmla="*/ 1151688 h 1151688"/>
                    <a:gd name="connsiteX4" fmla="*/ 0 w 1243646"/>
                    <a:gd name="connsiteY4" fmla="*/ 575844 h 1151688"/>
                    <a:gd name="connsiteX0" fmla="*/ 0 w 1243646"/>
                    <a:gd name="connsiteY0" fmla="*/ 575844 h 1151688"/>
                    <a:gd name="connsiteX1" fmla="*/ 621823 w 1243646"/>
                    <a:gd name="connsiteY1" fmla="*/ 0 h 1151688"/>
                    <a:gd name="connsiteX2" fmla="*/ 1243646 w 1243646"/>
                    <a:gd name="connsiteY2" fmla="*/ 575844 h 1151688"/>
                    <a:gd name="connsiteX3" fmla="*/ 621823 w 1243646"/>
                    <a:gd name="connsiteY3" fmla="*/ 1151688 h 1151688"/>
                    <a:gd name="connsiteX4" fmla="*/ 0 w 1243646"/>
                    <a:gd name="connsiteY4" fmla="*/ 575844 h 1151688"/>
                    <a:gd name="connsiteX0" fmla="*/ 0 w 1243646"/>
                    <a:gd name="connsiteY0" fmla="*/ 575844 h 1062788"/>
                    <a:gd name="connsiteX1" fmla="*/ 621823 w 1243646"/>
                    <a:gd name="connsiteY1" fmla="*/ 0 h 1062788"/>
                    <a:gd name="connsiteX2" fmla="*/ 1243646 w 1243646"/>
                    <a:gd name="connsiteY2" fmla="*/ 575844 h 1062788"/>
                    <a:gd name="connsiteX3" fmla="*/ 631348 w 1243646"/>
                    <a:gd name="connsiteY3" fmla="*/ 1062788 h 1062788"/>
                    <a:gd name="connsiteX4" fmla="*/ 0 w 1243646"/>
                    <a:gd name="connsiteY4" fmla="*/ 575844 h 1062788"/>
                    <a:gd name="connsiteX0" fmla="*/ 0 w 1243646"/>
                    <a:gd name="connsiteY0" fmla="*/ 680619 h 1167563"/>
                    <a:gd name="connsiteX1" fmla="*/ 618648 w 1243646"/>
                    <a:gd name="connsiteY1" fmla="*/ 0 h 1167563"/>
                    <a:gd name="connsiteX2" fmla="*/ 1243646 w 1243646"/>
                    <a:gd name="connsiteY2" fmla="*/ 680619 h 1167563"/>
                    <a:gd name="connsiteX3" fmla="*/ 631348 w 1243646"/>
                    <a:gd name="connsiteY3" fmla="*/ 1167563 h 1167563"/>
                    <a:gd name="connsiteX4" fmla="*/ 0 w 1243646"/>
                    <a:gd name="connsiteY4" fmla="*/ 680619 h 1167563"/>
                    <a:gd name="connsiteX0" fmla="*/ 0 w 1243646"/>
                    <a:gd name="connsiteY0" fmla="*/ 680670 h 1167614"/>
                    <a:gd name="connsiteX1" fmla="*/ 618648 w 1243646"/>
                    <a:gd name="connsiteY1" fmla="*/ 51 h 1167614"/>
                    <a:gd name="connsiteX2" fmla="*/ 1243646 w 1243646"/>
                    <a:gd name="connsiteY2" fmla="*/ 680670 h 1167614"/>
                    <a:gd name="connsiteX3" fmla="*/ 631348 w 1243646"/>
                    <a:gd name="connsiteY3" fmla="*/ 1167614 h 1167614"/>
                    <a:gd name="connsiteX4" fmla="*/ 0 w 1243646"/>
                    <a:gd name="connsiteY4" fmla="*/ 680670 h 11676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243646" h="1167614">
                      <a:moveTo>
                        <a:pt x="0" y="680670"/>
                      </a:moveTo>
                      <a:cubicBezTo>
                        <a:pt x="0" y="362640"/>
                        <a:pt x="201163" y="5091"/>
                        <a:pt x="618648" y="51"/>
                      </a:cubicBezTo>
                      <a:cubicBezTo>
                        <a:pt x="1036133" y="-4989"/>
                        <a:pt x="1243646" y="362640"/>
                        <a:pt x="1243646" y="680670"/>
                      </a:cubicBezTo>
                      <a:cubicBezTo>
                        <a:pt x="1243646" y="998700"/>
                        <a:pt x="974771" y="1167614"/>
                        <a:pt x="631348" y="1167614"/>
                      </a:cubicBezTo>
                      <a:cubicBezTo>
                        <a:pt x="287925" y="1167614"/>
                        <a:pt x="0" y="998700"/>
                        <a:pt x="0" y="68067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90000">
                      <a:srgbClr val="FFC000"/>
                    </a:gs>
                    <a:gs pos="0">
                      <a:srgbClr val="FFC000">
                        <a:lumMod val="60000"/>
                        <a:lumOff val="40000"/>
                      </a:srgb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594" name="フリーフォーム: 図形 593">
                  <a:extLst>
                    <a:ext uri="{FF2B5EF4-FFF2-40B4-BE49-F238E27FC236}">
                      <a16:creationId xmlns:a16="http://schemas.microsoft.com/office/drawing/2014/main" id="{AFFE2F31-DB89-4BA7-91B1-68E7D97024A6}"/>
                    </a:ext>
                  </a:extLst>
                </p:cNvPr>
                <p:cNvSpPr/>
                <p:nvPr/>
              </p:nvSpPr>
              <p:spPr>
                <a:xfrm>
                  <a:off x="2089575" y="4717121"/>
                  <a:ext cx="1528644" cy="1446674"/>
                </a:xfrm>
                <a:custGeom>
                  <a:avLst/>
                  <a:gdLst>
                    <a:gd name="connsiteX0" fmla="*/ 932887 w 1583830"/>
                    <a:gd name="connsiteY0" fmla="*/ 1491760 h 1498900"/>
                    <a:gd name="connsiteX1" fmla="*/ 942645 w 1583830"/>
                    <a:gd name="connsiteY1" fmla="*/ 1496376 h 1498900"/>
                    <a:gd name="connsiteX2" fmla="*/ 943080 w 1583830"/>
                    <a:gd name="connsiteY2" fmla="*/ 1497576 h 1498900"/>
                    <a:gd name="connsiteX3" fmla="*/ 922215 w 1583830"/>
                    <a:gd name="connsiteY3" fmla="*/ 1498900 h 1498900"/>
                    <a:gd name="connsiteX4" fmla="*/ 923131 w 1583830"/>
                    <a:gd name="connsiteY4" fmla="*/ 1496376 h 1498900"/>
                    <a:gd name="connsiteX5" fmla="*/ 932887 w 1583830"/>
                    <a:gd name="connsiteY5" fmla="*/ 1491760 h 1498900"/>
                    <a:gd name="connsiteX6" fmla="*/ 659501 w 1583830"/>
                    <a:gd name="connsiteY6" fmla="*/ 1473628 h 1498900"/>
                    <a:gd name="connsiteX7" fmla="*/ 673299 w 1583830"/>
                    <a:gd name="connsiteY7" fmla="*/ 1489389 h 1498900"/>
                    <a:gd name="connsiteX8" fmla="*/ 670531 w 1583830"/>
                    <a:gd name="connsiteY8" fmla="*/ 1497023 h 1498900"/>
                    <a:gd name="connsiteX9" fmla="*/ 649929 w 1583830"/>
                    <a:gd name="connsiteY9" fmla="*/ 1495724 h 1498900"/>
                    <a:gd name="connsiteX10" fmla="*/ 647848 w 1583830"/>
                    <a:gd name="connsiteY10" fmla="*/ 1495307 h 1498900"/>
                    <a:gd name="connsiteX11" fmla="*/ 645702 w 1583830"/>
                    <a:gd name="connsiteY11" fmla="*/ 1489389 h 1498900"/>
                    <a:gd name="connsiteX12" fmla="*/ 659501 w 1583830"/>
                    <a:gd name="connsiteY12" fmla="*/ 1473628 h 1498900"/>
                    <a:gd name="connsiteX13" fmla="*/ 868147 w 1583830"/>
                    <a:gd name="connsiteY13" fmla="*/ 1430609 h 1498900"/>
                    <a:gd name="connsiteX14" fmla="*/ 881946 w 1583830"/>
                    <a:gd name="connsiteY14" fmla="*/ 1446369 h 1498900"/>
                    <a:gd name="connsiteX15" fmla="*/ 868147 w 1583830"/>
                    <a:gd name="connsiteY15" fmla="*/ 1462130 h 1498900"/>
                    <a:gd name="connsiteX16" fmla="*/ 854349 w 1583830"/>
                    <a:gd name="connsiteY16" fmla="*/ 1446369 h 1498900"/>
                    <a:gd name="connsiteX17" fmla="*/ 868147 w 1583830"/>
                    <a:gd name="connsiteY17" fmla="*/ 1430609 h 1498900"/>
                    <a:gd name="connsiteX18" fmla="*/ 1119849 w 1583830"/>
                    <a:gd name="connsiteY18" fmla="*/ 1425278 h 1498900"/>
                    <a:gd name="connsiteX19" fmla="*/ 1133647 w 1583830"/>
                    <a:gd name="connsiteY19" fmla="*/ 1441039 h 1498900"/>
                    <a:gd name="connsiteX20" fmla="*/ 1119849 w 1583830"/>
                    <a:gd name="connsiteY20" fmla="*/ 1456799 h 1498900"/>
                    <a:gd name="connsiteX21" fmla="*/ 1106050 w 1583830"/>
                    <a:gd name="connsiteY21" fmla="*/ 1441039 h 1498900"/>
                    <a:gd name="connsiteX22" fmla="*/ 1119849 w 1583830"/>
                    <a:gd name="connsiteY22" fmla="*/ 1425278 h 1498900"/>
                    <a:gd name="connsiteX23" fmla="*/ 980510 w 1583830"/>
                    <a:gd name="connsiteY23" fmla="*/ 1417220 h 1498900"/>
                    <a:gd name="connsiteX24" fmla="*/ 994309 w 1583830"/>
                    <a:gd name="connsiteY24" fmla="*/ 1432980 h 1498900"/>
                    <a:gd name="connsiteX25" fmla="*/ 980510 w 1583830"/>
                    <a:gd name="connsiteY25" fmla="*/ 1448741 h 1498900"/>
                    <a:gd name="connsiteX26" fmla="*/ 966711 w 1583830"/>
                    <a:gd name="connsiteY26" fmla="*/ 1432980 h 1498900"/>
                    <a:gd name="connsiteX27" fmla="*/ 980510 w 1583830"/>
                    <a:gd name="connsiteY27" fmla="*/ 1417220 h 1498900"/>
                    <a:gd name="connsiteX28" fmla="*/ 581894 w 1583830"/>
                    <a:gd name="connsiteY28" fmla="*/ 1411176 h 1498900"/>
                    <a:gd name="connsiteX29" fmla="*/ 595693 w 1583830"/>
                    <a:gd name="connsiteY29" fmla="*/ 1426937 h 1498900"/>
                    <a:gd name="connsiteX30" fmla="*/ 581894 w 1583830"/>
                    <a:gd name="connsiteY30" fmla="*/ 1442697 h 1498900"/>
                    <a:gd name="connsiteX31" fmla="*/ 568095 w 1583830"/>
                    <a:gd name="connsiteY31" fmla="*/ 1426937 h 1498900"/>
                    <a:gd name="connsiteX32" fmla="*/ 581894 w 1583830"/>
                    <a:gd name="connsiteY32" fmla="*/ 1411176 h 1498900"/>
                    <a:gd name="connsiteX33" fmla="*/ 775911 w 1583830"/>
                    <a:gd name="connsiteY33" fmla="*/ 1409162 h 1498900"/>
                    <a:gd name="connsiteX34" fmla="*/ 789709 w 1583830"/>
                    <a:gd name="connsiteY34" fmla="*/ 1424922 h 1498900"/>
                    <a:gd name="connsiteX35" fmla="*/ 775911 w 1583830"/>
                    <a:gd name="connsiteY35" fmla="*/ 1440683 h 1498900"/>
                    <a:gd name="connsiteX36" fmla="*/ 762112 w 1583830"/>
                    <a:gd name="connsiteY36" fmla="*/ 1424922 h 1498900"/>
                    <a:gd name="connsiteX37" fmla="*/ 775911 w 1583830"/>
                    <a:gd name="connsiteY37" fmla="*/ 1409162 h 1498900"/>
                    <a:gd name="connsiteX38" fmla="*/ 430209 w 1583830"/>
                    <a:gd name="connsiteY38" fmla="*/ 1409162 h 1498900"/>
                    <a:gd name="connsiteX39" fmla="*/ 444007 w 1583830"/>
                    <a:gd name="connsiteY39" fmla="*/ 1424922 h 1498900"/>
                    <a:gd name="connsiteX40" fmla="*/ 439966 w 1583830"/>
                    <a:gd name="connsiteY40" fmla="*/ 1436067 h 1498900"/>
                    <a:gd name="connsiteX41" fmla="*/ 430480 w 1583830"/>
                    <a:gd name="connsiteY41" fmla="*/ 1440555 h 1498900"/>
                    <a:gd name="connsiteX42" fmla="*/ 428113 w 1583830"/>
                    <a:gd name="connsiteY42" fmla="*/ 1439691 h 1498900"/>
                    <a:gd name="connsiteX43" fmla="*/ 420452 w 1583830"/>
                    <a:gd name="connsiteY43" fmla="*/ 1436067 h 1498900"/>
                    <a:gd name="connsiteX44" fmla="*/ 416410 w 1583830"/>
                    <a:gd name="connsiteY44" fmla="*/ 1424922 h 1498900"/>
                    <a:gd name="connsiteX45" fmla="*/ 430209 w 1583830"/>
                    <a:gd name="connsiteY45" fmla="*/ 1409162 h 1498900"/>
                    <a:gd name="connsiteX46" fmla="*/ 1216548 w 1583830"/>
                    <a:gd name="connsiteY46" fmla="*/ 1404168 h 1498900"/>
                    <a:gd name="connsiteX47" fmla="*/ 1230346 w 1583830"/>
                    <a:gd name="connsiteY47" fmla="*/ 1419928 h 1498900"/>
                    <a:gd name="connsiteX48" fmla="*/ 1228518 w 1583830"/>
                    <a:gd name="connsiteY48" fmla="*/ 1424970 h 1498900"/>
                    <a:gd name="connsiteX49" fmla="*/ 1209213 w 1583830"/>
                    <a:gd name="connsiteY49" fmla="*/ 1432219 h 1498900"/>
                    <a:gd name="connsiteX50" fmla="*/ 1206791 w 1583830"/>
                    <a:gd name="connsiteY50" fmla="*/ 1431073 h 1498900"/>
                    <a:gd name="connsiteX51" fmla="*/ 1202749 w 1583830"/>
                    <a:gd name="connsiteY51" fmla="*/ 1419928 h 1498900"/>
                    <a:gd name="connsiteX52" fmla="*/ 1216548 w 1583830"/>
                    <a:gd name="connsiteY52" fmla="*/ 1404168 h 1498900"/>
                    <a:gd name="connsiteX53" fmla="*/ 659501 w 1583830"/>
                    <a:gd name="connsiteY53" fmla="*/ 1399088 h 1498900"/>
                    <a:gd name="connsiteX54" fmla="*/ 673299 w 1583830"/>
                    <a:gd name="connsiteY54" fmla="*/ 1414849 h 1498900"/>
                    <a:gd name="connsiteX55" fmla="*/ 659501 w 1583830"/>
                    <a:gd name="connsiteY55" fmla="*/ 1430609 h 1498900"/>
                    <a:gd name="connsiteX56" fmla="*/ 645702 w 1583830"/>
                    <a:gd name="connsiteY56" fmla="*/ 1414849 h 1498900"/>
                    <a:gd name="connsiteX57" fmla="*/ 659501 w 1583830"/>
                    <a:gd name="connsiteY57" fmla="*/ 1399088 h 1498900"/>
                    <a:gd name="connsiteX58" fmla="*/ 902903 w 1583830"/>
                    <a:gd name="connsiteY58" fmla="*/ 1354768 h 1498900"/>
                    <a:gd name="connsiteX59" fmla="*/ 916701 w 1583830"/>
                    <a:gd name="connsiteY59" fmla="*/ 1370529 h 1498900"/>
                    <a:gd name="connsiteX60" fmla="*/ 902903 w 1583830"/>
                    <a:gd name="connsiteY60" fmla="*/ 1386289 h 1498900"/>
                    <a:gd name="connsiteX61" fmla="*/ 889105 w 1583830"/>
                    <a:gd name="connsiteY61" fmla="*/ 1370529 h 1498900"/>
                    <a:gd name="connsiteX62" fmla="*/ 902903 w 1583830"/>
                    <a:gd name="connsiteY62" fmla="*/ 1354768 h 1498900"/>
                    <a:gd name="connsiteX63" fmla="*/ 1292391 w 1583830"/>
                    <a:gd name="connsiteY63" fmla="*/ 1345745 h 1498900"/>
                    <a:gd name="connsiteX64" fmla="*/ 1306189 w 1583830"/>
                    <a:gd name="connsiteY64" fmla="*/ 1361506 h 1498900"/>
                    <a:gd name="connsiteX65" fmla="*/ 1292391 w 1583830"/>
                    <a:gd name="connsiteY65" fmla="*/ 1377266 h 1498900"/>
                    <a:gd name="connsiteX66" fmla="*/ 1278592 w 1583830"/>
                    <a:gd name="connsiteY66" fmla="*/ 1361506 h 1498900"/>
                    <a:gd name="connsiteX67" fmla="*/ 1292391 w 1583830"/>
                    <a:gd name="connsiteY67" fmla="*/ 1345745 h 1498900"/>
                    <a:gd name="connsiteX68" fmla="*/ 293214 w 1583830"/>
                    <a:gd name="connsiteY68" fmla="*/ 1341796 h 1498900"/>
                    <a:gd name="connsiteX69" fmla="*/ 307013 w 1583830"/>
                    <a:gd name="connsiteY69" fmla="*/ 1357556 h 1498900"/>
                    <a:gd name="connsiteX70" fmla="*/ 293214 w 1583830"/>
                    <a:gd name="connsiteY70" fmla="*/ 1373317 h 1498900"/>
                    <a:gd name="connsiteX71" fmla="*/ 279416 w 1583830"/>
                    <a:gd name="connsiteY71" fmla="*/ 1357556 h 1498900"/>
                    <a:gd name="connsiteX72" fmla="*/ 293214 w 1583830"/>
                    <a:gd name="connsiteY72" fmla="*/ 1341796 h 1498900"/>
                    <a:gd name="connsiteX73" fmla="*/ 1056740 w 1583830"/>
                    <a:gd name="connsiteY73" fmla="*/ 1335923 h 1498900"/>
                    <a:gd name="connsiteX74" fmla="*/ 1070538 w 1583830"/>
                    <a:gd name="connsiteY74" fmla="*/ 1351683 h 1498900"/>
                    <a:gd name="connsiteX75" fmla="*/ 1056740 w 1583830"/>
                    <a:gd name="connsiteY75" fmla="*/ 1367444 h 1498900"/>
                    <a:gd name="connsiteX76" fmla="*/ 1042942 w 1583830"/>
                    <a:gd name="connsiteY76" fmla="*/ 1351683 h 1498900"/>
                    <a:gd name="connsiteX77" fmla="*/ 1056740 w 1583830"/>
                    <a:gd name="connsiteY77" fmla="*/ 1335923 h 1498900"/>
                    <a:gd name="connsiteX78" fmla="*/ 684193 w 1583830"/>
                    <a:gd name="connsiteY78" fmla="*/ 1324549 h 1498900"/>
                    <a:gd name="connsiteX79" fmla="*/ 697992 w 1583830"/>
                    <a:gd name="connsiteY79" fmla="*/ 1340309 h 1498900"/>
                    <a:gd name="connsiteX80" fmla="*/ 684193 w 1583830"/>
                    <a:gd name="connsiteY80" fmla="*/ 1356070 h 1498900"/>
                    <a:gd name="connsiteX81" fmla="*/ 670395 w 1583830"/>
                    <a:gd name="connsiteY81" fmla="*/ 1340309 h 1498900"/>
                    <a:gd name="connsiteX82" fmla="*/ 684193 w 1583830"/>
                    <a:gd name="connsiteY82" fmla="*/ 1324549 h 1498900"/>
                    <a:gd name="connsiteX83" fmla="*/ 509579 w 1583830"/>
                    <a:gd name="connsiteY83" fmla="*/ 1318505 h 1498900"/>
                    <a:gd name="connsiteX84" fmla="*/ 523377 w 1583830"/>
                    <a:gd name="connsiteY84" fmla="*/ 1334265 h 1498900"/>
                    <a:gd name="connsiteX85" fmla="*/ 509579 w 1583830"/>
                    <a:gd name="connsiteY85" fmla="*/ 1350026 h 1498900"/>
                    <a:gd name="connsiteX86" fmla="*/ 495780 w 1583830"/>
                    <a:gd name="connsiteY86" fmla="*/ 1334265 h 1498900"/>
                    <a:gd name="connsiteX87" fmla="*/ 509579 w 1583830"/>
                    <a:gd name="connsiteY87" fmla="*/ 1318505 h 1498900"/>
                    <a:gd name="connsiteX88" fmla="*/ 980204 w 1583830"/>
                    <a:gd name="connsiteY88" fmla="*/ 1294330 h 1498900"/>
                    <a:gd name="connsiteX89" fmla="*/ 994002 w 1583830"/>
                    <a:gd name="connsiteY89" fmla="*/ 1310091 h 1498900"/>
                    <a:gd name="connsiteX90" fmla="*/ 980204 w 1583830"/>
                    <a:gd name="connsiteY90" fmla="*/ 1325851 h 1498900"/>
                    <a:gd name="connsiteX91" fmla="*/ 966406 w 1583830"/>
                    <a:gd name="connsiteY91" fmla="*/ 1310091 h 1498900"/>
                    <a:gd name="connsiteX92" fmla="*/ 980204 w 1583830"/>
                    <a:gd name="connsiteY92" fmla="*/ 1294330 h 1498900"/>
                    <a:gd name="connsiteX93" fmla="*/ 816477 w 1583830"/>
                    <a:gd name="connsiteY93" fmla="*/ 1290301 h 1498900"/>
                    <a:gd name="connsiteX94" fmla="*/ 830276 w 1583830"/>
                    <a:gd name="connsiteY94" fmla="*/ 1306061 h 1498900"/>
                    <a:gd name="connsiteX95" fmla="*/ 816477 w 1583830"/>
                    <a:gd name="connsiteY95" fmla="*/ 1321822 h 1498900"/>
                    <a:gd name="connsiteX96" fmla="*/ 802679 w 1583830"/>
                    <a:gd name="connsiteY96" fmla="*/ 1306061 h 1498900"/>
                    <a:gd name="connsiteX97" fmla="*/ 816477 w 1583830"/>
                    <a:gd name="connsiteY97" fmla="*/ 1290301 h 1498900"/>
                    <a:gd name="connsiteX98" fmla="*/ 1361178 w 1583830"/>
                    <a:gd name="connsiteY98" fmla="*/ 1289337 h 1498900"/>
                    <a:gd name="connsiteX99" fmla="*/ 1374977 w 1583830"/>
                    <a:gd name="connsiteY99" fmla="*/ 1305097 h 1498900"/>
                    <a:gd name="connsiteX100" fmla="*/ 1361178 w 1583830"/>
                    <a:gd name="connsiteY100" fmla="*/ 1320858 h 1498900"/>
                    <a:gd name="connsiteX101" fmla="*/ 1347379 w 1583830"/>
                    <a:gd name="connsiteY101" fmla="*/ 1305097 h 1498900"/>
                    <a:gd name="connsiteX102" fmla="*/ 1361178 w 1583830"/>
                    <a:gd name="connsiteY102" fmla="*/ 1289337 h 1498900"/>
                    <a:gd name="connsiteX103" fmla="*/ 1209493 w 1583830"/>
                    <a:gd name="connsiteY103" fmla="*/ 1287322 h 1498900"/>
                    <a:gd name="connsiteX104" fmla="*/ 1223291 w 1583830"/>
                    <a:gd name="connsiteY104" fmla="*/ 1303083 h 1498900"/>
                    <a:gd name="connsiteX105" fmla="*/ 1209493 w 1583830"/>
                    <a:gd name="connsiteY105" fmla="*/ 1318843 h 1498900"/>
                    <a:gd name="connsiteX106" fmla="*/ 1195694 w 1583830"/>
                    <a:gd name="connsiteY106" fmla="*/ 1303083 h 1498900"/>
                    <a:gd name="connsiteX107" fmla="*/ 1209493 w 1583830"/>
                    <a:gd name="connsiteY107" fmla="*/ 1287322 h 1498900"/>
                    <a:gd name="connsiteX108" fmla="*/ 606587 w 1583830"/>
                    <a:gd name="connsiteY108" fmla="*/ 1262096 h 1498900"/>
                    <a:gd name="connsiteX109" fmla="*/ 620386 w 1583830"/>
                    <a:gd name="connsiteY109" fmla="*/ 1277857 h 1498900"/>
                    <a:gd name="connsiteX110" fmla="*/ 606587 w 1583830"/>
                    <a:gd name="connsiteY110" fmla="*/ 1293617 h 1498900"/>
                    <a:gd name="connsiteX111" fmla="*/ 592789 w 1583830"/>
                    <a:gd name="connsiteY111" fmla="*/ 1277857 h 1498900"/>
                    <a:gd name="connsiteX112" fmla="*/ 606587 w 1583830"/>
                    <a:gd name="connsiteY112" fmla="*/ 1262096 h 1498900"/>
                    <a:gd name="connsiteX113" fmla="*/ 280831 w 1583830"/>
                    <a:gd name="connsiteY113" fmla="*/ 1240009 h 1498900"/>
                    <a:gd name="connsiteX114" fmla="*/ 294629 w 1583830"/>
                    <a:gd name="connsiteY114" fmla="*/ 1255770 h 1498900"/>
                    <a:gd name="connsiteX115" fmla="*/ 280831 w 1583830"/>
                    <a:gd name="connsiteY115" fmla="*/ 1271530 h 1498900"/>
                    <a:gd name="connsiteX116" fmla="*/ 267033 w 1583830"/>
                    <a:gd name="connsiteY116" fmla="*/ 1255770 h 1498900"/>
                    <a:gd name="connsiteX117" fmla="*/ 280831 w 1583830"/>
                    <a:gd name="connsiteY117" fmla="*/ 1240009 h 1498900"/>
                    <a:gd name="connsiteX118" fmla="*/ 738871 w 1583830"/>
                    <a:gd name="connsiteY118" fmla="*/ 1227849 h 1498900"/>
                    <a:gd name="connsiteX119" fmla="*/ 752669 w 1583830"/>
                    <a:gd name="connsiteY119" fmla="*/ 1243609 h 1498900"/>
                    <a:gd name="connsiteX120" fmla="*/ 738871 w 1583830"/>
                    <a:gd name="connsiteY120" fmla="*/ 1259370 h 1498900"/>
                    <a:gd name="connsiteX121" fmla="*/ 725073 w 1583830"/>
                    <a:gd name="connsiteY121" fmla="*/ 1243609 h 1498900"/>
                    <a:gd name="connsiteX122" fmla="*/ 738871 w 1583830"/>
                    <a:gd name="connsiteY122" fmla="*/ 1227849 h 1498900"/>
                    <a:gd name="connsiteX123" fmla="*/ 1283572 w 1583830"/>
                    <a:gd name="connsiteY123" fmla="*/ 1226884 h 1498900"/>
                    <a:gd name="connsiteX124" fmla="*/ 1297370 w 1583830"/>
                    <a:gd name="connsiteY124" fmla="*/ 1242645 h 1498900"/>
                    <a:gd name="connsiteX125" fmla="*/ 1283572 w 1583830"/>
                    <a:gd name="connsiteY125" fmla="*/ 1258405 h 1498900"/>
                    <a:gd name="connsiteX126" fmla="*/ 1269773 w 1583830"/>
                    <a:gd name="connsiteY126" fmla="*/ 1242645 h 1498900"/>
                    <a:gd name="connsiteX127" fmla="*/ 1283572 w 1583830"/>
                    <a:gd name="connsiteY127" fmla="*/ 1226884 h 1498900"/>
                    <a:gd name="connsiteX128" fmla="*/ 1477588 w 1583830"/>
                    <a:gd name="connsiteY128" fmla="*/ 1224870 h 1498900"/>
                    <a:gd name="connsiteX129" fmla="*/ 1484826 w 1583830"/>
                    <a:gd name="connsiteY129" fmla="*/ 1228295 h 1498900"/>
                    <a:gd name="connsiteX130" fmla="*/ 1468905 w 1583830"/>
                    <a:gd name="connsiteY130" fmla="*/ 1252283 h 1498900"/>
                    <a:gd name="connsiteX131" fmla="*/ 1467831 w 1583830"/>
                    <a:gd name="connsiteY131" fmla="*/ 1251775 h 1498900"/>
                    <a:gd name="connsiteX132" fmla="*/ 1463789 w 1583830"/>
                    <a:gd name="connsiteY132" fmla="*/ 1240631 h 1498900"/>
                    <a:gd name="connsiteX133" fmla="*/ 1477588 w 1583830"/>
                    <a:gd name="connsiteY133" fmla="*/ 1224870 h 1498900"/>
                    <a:gd name="connsiteX134" fmla="*/ 1131886 w 1583830"/>
                    <a:gd name="connsiteY134" fmla="*/ 1224870 h 1498900"/>
                    <a:gd name="connsiteX135" fmla="*/ 1145685 w 1583830"/>
                    <a:gd name="connsiteY135" fmla="*/ 1240631 h 1498900"/>
                    <a:gd name="connsiteX136" fmla="*/ 1131886 w 1583830"/>
                    <a:gd name="connsiteY136" fmla="*/ 1256391 h 1498900"/>
                    <a:gd name="connsiteX137" fmla="*/ 1118087 w 1583830"/>
                    <a:gd name="connsiteY137" fmla="*/ 1240631 h 1498900"/>
                    <a:gd name="connsiteX138" fmla="*/ 1131886 w 1583830"/>
                    <a:gd name="connsiteY138" fmla="*/ 1224870 h 1498900"/>
                    <a:gd name="connsiteX139" fmla="*/ 166185 w 1583830"/>
                    <a:gd name="connsiteY139" fmla="*/ 1223892 h 1498900"/>
                    <a:gd name="connsiteX140" fmla="*/ 179984 w 1583830"/>
                    <a:gd name="connsiteY140" fmla="*/ 1239653 h 1498900"/>
                    <a:gd name="connsiteX141" fmla="*/ 166185 w 1583830"/>
                    <a:gd name="connsiteY141" fmla="*/ 1255413 h 1498900"/>
                    <a:gd name="connsiteX142" fmla="*/ 152386 w 1583830"/>
                    <a:gd name="connsiteY142" fmla="*/ 1239653 h 1498900"/>
                    <a:gd name="connsiteX143" fmla="*/ 166185 w 1583830"/>
                    <a:gd name="connsiteY143" fmla="*/ 1223892 h 1498900"/>
                    <a:gd name="connsiteX144" fmla="*/ 1361178 w 1583830"/>
                    <a:gd name="connsiteY144" fmla="*/ 1214796 h 1498900"/>
                    <a:gd name="connsiteX145" fmla="*/ 1374977 w 1583830"/>
                    <a:gd name="connsiteY145" fmla="*/ 1230557 h 1498900"/>
                    <a:gd name="connsiteX146" fmla="*/ 1361178 w 1583830"/>
                    <a:gd name="connsiteY146" fmla="*/ 1246317 h 1498900"/>
                    <a:gd name="connsiteX147" fmla="*/ 1347379 w 1583830"/>
                    <a:gd name="connsiteY147" fmla="*/ 1230557 h 1498900"/>
                    <a:gd name="connsiteX148" fmla="*/ 1361178 w 1583830"/>
                    <a:gd name="connsiteY148" fmla="*/ 1214796 h 1498900"/>
                    <a:gd name="connsiteX149" fmla="*/ 414879 w 1583830"/>
                    <a:gd name="connsiteY149" fmla="*/ 1205761 h 1498900"/>
                    <a:gd name="connsiteX150" fmla="*/ 428677 w 1583830"/>
                    <a:gd name="connsiteY150" fmla="*/ 1221522 h 1498900"/>
                    <a:gd name="connsiteX151" fmla="*/ 414879 w 1583830"/>
                    <a:gd name="connsiteY151" fmla="*/ 1237282 h 1498900"/>
                    <a:gd name="connsiteX152" fmla="*/ 401080 w 1583830"/>
                    <a:gd name="connsiteY152" fmla="*/ 1221522 h 1498900"/>
                    <a:gd name="connsiteX153" fmla="*/ 414879 w 1583830"/>
                    <a:gd name="connsiteY153" fmla="*/ 1205761 h 1498900"/>
                    <a:gd name="connsiteX154" fmla="*/ 879974 w 1583830"/>
                    <a:gd name="connsiteY154" fmla="*/ 1201660 h 1498900"/>
                    <a:gd name="connsiteX155" fmla="*/ 893772 w 1583830"/>
                    <a:gd name="connsiteY155" fmla="*/ 1217420 h 1498900"/>
                    <a:gd name="connsiteX156" fmla="*/ 879974 w 1583830"/>
                    <a:gd name="connsiteY156" fmla="*/ 1233181 h 1498900"/>
                    <a:gd name="connsiteX157" fmla="*/ 866175 w 1583830"/>
                    <a:gd name="connsiteY157" fmla="*/ 1217420 h 1498900"/>
                    <a:gd name="connsiteX158" fmla="*/ 879974 w 1583830"/>
                    <a:gd name="connsiteY158" fmla="*/ 1201660 h 1498900"/>
                    <a:gd name="connsiteX159" fmla="*/ 521926 w 1583830"/>
                    <a:gd name="connsiteY159" fmla="*/ 1199644 h 1498900"/>
                    <a:gd name="connsiteX160" fmla="*/ 535724 w 1583830"/>
                    <a:gd name="connsiteY160" fmla="*/ 1215405 h 1498900"/>
                    <a:gd name="connsiteX161" fmla="*/ 521926 w 1583830"/>
                    <a:gd name="connsiteY161" fmla="*/ 1231165 h 1498900"/>
                    <a:gd name="connsiteX162" fmla="*/ 508127 w 1583830"/>
                    <a:gd name="connsiteY162" fmla="*/ 1215405 h 1498900"/>
                    <a:gd name="connsiteX163" fmla="*/ 521926 w 1583830"/>
                    <a:gd name="connsiteY163" fmla="*/ 1199644 h 1498900"/>
                    <a:gd name="connsiteX164" fmla="*/ 83821 w 1583830"/>
                    <a:gd name="connsiteY164" fmla="*/ 1175651 h 1498900"/>
                    <a:gd name="connsiteX165" fmla="*/ 93350 w 1583830"/>
                    <a:gd name="connsiteY165" fmla="*/ 1180159 h 1498900"/>
                    <a:gd name="connsiteX166" fmla="*/ 97391 w 1583830"/>
                    <a:gd name="connsiteY166" fmla="*/ 1191303 h 1498900"/>
                    <a:gd name="connsiteX167" fmla="*/ 96499 w 1583830"/>
                    <a:gd name="connsiteY167" fmla="*/ 1193763 h 1498900"/>
                    <a:gd name="connsiteX168" fmla="*/ 989022 w 1583830"/>
                    <a:gd name="connsiteY168" fmla="*/ 1173455 h 1498900"/>
                    <a:gd name="connsiteX169" fmla="*/ 1002821 w 1583830"/>
                    <a:gd name="connsiteY169" fmla="*/ 1189215 h 1498900"/>
                    <a:gd name="connsiteX170" fmla="*/ 989022 w 1583830"/>
                    <a:gd name="connsiteY170" fmla="*/ 1204976 h 1498900"/>
                    <a:gd name="connsiteX171" fmla="*/ 975224 w 1583830"/>
                    <a:gd name="connsiteY171" fmla="*/ 1189215 h 1498900"/>
                    <a:gd name="connsiteX172" fmla="*/ 989022 w 1583830"/>
                    <a:gd name="connsiteY172" fmla="*/ 1173455 h 1498900"/>
                    <a:gd name="connsiteX173" fmla="*/ 657737 w 1583830"/>
                    <a:gd name="connsiteY173" fmla="*/ 1159352 h 1498900"/>
                    <a:gd name="connsiteX174" fmla="*/ 671535 w 1583830"/>
                    <a:gd name="connsiteY174" fmla="*/ 1175113 h 1498900"/>
                    <a:gd name="connsiteX175" fmla="*/ 657737 w 1583830"/>
                    <a:gd name="connsiteY175" fmla="*/ 1190873 h 1498900"/>
                    <a:gd name="connsiteX176" fmla="*/ 643939 w 1583830"/>
                    <a:gd name="connsiteY176" fmla="*/ 1175113 h 1498900"/>
                    <a:gd name="connsiteX177" fmla="*/ 657737 w 1583830"/>
                    <a:gd name="connsiteY177" fmla="*/ 1159352 h 1498900"/>
                    <a:gd name="connsiteX178" fmla="*/ 245861 w 1583830"/>
                    <a:gd name="connsiteY178" fmla="*/ 1157412 h 1498900"/>
                    <a:gd name="connsiteX179" fmla="*/ 259659 w 1583830"/>
                    <a:gd name="connsiteY179" fmla="*/ 1173172 h 1498900"/>
                    <a:gd name="connsiteX180" fmla="*/ 245861 w 1583830"/>
                    <a:gd name="connsiteY180" fmla="*/ 1188933 h 1498900"/>
                    <a:gd name="connsiteX181" fmla="*/ 232063 w 1583830"/>
                    <a:gd name="connsiteY181" fmla="*/ 1173172 h 1498900"/>
                    <a:gd name="connsiteX182" fmla="*/ 245861 w 1583830"/>
                    <a:gd name="connsiteY182" fmla="*/ 1157412 h 1498900"/>
                    <a:gd name="connsiteX183" fmla="*/ 337578 w 1583830"/>
                    <a:gd name="connsiteY183" fmla="*/ 1151368 h 1498900"/>
                    <a:gd name="connsiteX184" fmla="*/ 351376 w 1583830"/>
                    <a:gd name="connsiteY184" fmla="*/ 1167129 h 1498900"/>
                    <a:gd name="connsiteX185" fmla="*/ 337578 w 1583830"/>
                    <a:gd name="connsiteY185" fmla="*/ 1182889 h 1498900"/>
                    <a:gd name="connsiteX186" fmla="*/ 323780 w 1583830"/>
                    <a:gd name="connsiteY186" fmla="*/ 1167129 h 1498900"/>
                    <a:gd name="connsiteX187" fmla="*/ 337578 w 1583830"/>
                    <a:gd name="connsiteY187" fmla="*/ 1151368 h 1498900"/>
                    <a:gd name="connsiteX188" fmla="*/ 1385871 w 1583830"/>
                    <a:gd name="connsiteY188" fmla="*/ 1140257 h 1498900"/>
                    <a:gd name="connsiteX189" fmla="*/ 1399670 w 1583830"/>
                    <a:gd name="connsiteY189" fmla="*/ 1156017 h 1498900"/>
                    <a:gd name="connsiteX190" fmla="*/ 1385871 w 1583830"/>
                    <a:gd name="connsiteY190" fmla="*/ 1171778 h 1498900"/>
                    <a:gd name="connsiteX191" fmla="*/ 1372073 w 1583830"/>
                    <a:gd name="connsiteY191" fmla="*/ 1156017 h 1498900"/>
                    <a:gd name="connsiteX192" fmla="*/ 1385871 w 1583830"/>
                    <a:gd name="connsiteY192" fmla="*/ 1140257 h 1498900"/>
                    <a:gd name="connsiteX193" fmla="*/ 1211256 w 1583830"/>
                    <a:gd name="connsiteY193" fmla="*/ 1134213 h 1498900"/>
                    <a:gd name="connsiteX194" fmla="*/ 1225055 w 1583830"/>
                    <a:gd name="connsiteY194" fmla="*/ 1149974 h 1498900"/>
                    <a:gd name="connsiteX195" fmla="*/ 1211256 w 1583830"/>
                    <a:gd name="connsiteY195" fmla="*/ 1165734 h 1498900"/>
                    <a:gd name="connsiteX196" fmla="*/ 1197457 w 1583830"/>
                    <a:gd name="connsiteY196" fmla="*/ 1149974 h 1498900"/>
                    <a:gd name="connsiteX197" fmla="*/ 1211256 w 1583830"/>
                    <a:gd name="connsiteY197" fmla="*/ 1134213 h 1498900"/>
                    <a:gd name="connsiteX198" fmla="*/ 791785 w 1583830"/>
                    <a:gd name="connsiteY198" fmla="*/ 1123090 h 1498900"/>
                    <a:gd name="connsiteX199" fmla="*/ 805583 w 1583830"/>
                    <a:gd name="connsiteY199" fmla="*/ 1138850 h 1498900"/>
                    <a:gd name="connsiteX200" fmla="*/ 791785 w 1583830"/>
                    <a:gd name="connsiteY200" fmla="*/ 1154611 h 1498900"/>
                    <a:gd name="connsiteX201" fmla="*/ 777987 w 1583830"/>
                    <a:gd name="connsiteY201" fmla="*/ 1138850 h 1498900"/>
                    <a:gd name="connsiteX202" fmla="*/ 791785 w 1583830"/>
                    <a:gd name="connsiteY202" fmla="*/ 1123090 h 1498900"/>
                    <a:gd name="connsiteX203" fmla="*/ 1518155 w 1583830"/>
                    <a:gd name="connsiteY203" fmla="*/ 1106009 h 1498900"/>
                    <a:gd name="connsiteX204" fmla="*/ 1531954 w 1583830"/>
                    <a:gd name="connsiteY204" fmla="*/ 1121769 h 1498900"/>
                    <a:gd name="connsiteX205" fmla="*/ 1518155 w 1583830"/>
                    <a:gd name="connsiteY205" fmla="*/ 1137530 h 1498900"/>
                    <a:gd name="connsiteX206" fmla="*/ 1504357 w 1583830"/>
                    <a:gd name="connsiteY206" fmla="*/ 1121769 h 1498900"/>
                    <a:gd name="connsiteX207" fmla="*/ 1518155 w 1583830"/>
                    <a:gd name="connsiteY207" fmla="*/ 1106009 h 1498900"/>
                    <a:gd name="connsiteX208" fmla="*/ 432822 w 1583830"/>
                    <a:gd name="connsiteY208" fmla="*/ 1098989 h 1498900"/>
                    <a:gd name="connsiteX209" fmla="*/ 446621 w 1583830"/>
                    <a:gd name="connsiteY209" fmla="*/ 1114749 h 1498900"/>
                    <a:gd name="connsiteX210" fmla="*/ 432822 w 1583830"/>
                    <a:gd name="connsiteY210" fmla="*/ 1130510 h 1498900"/>
                    <a:gd name="connsiteX211" fmla="*/ 419024 w 1583830"/>
                    <a:gd name="connsiteY211" fmla="*/ 1114749 h 1498900"/>
                    <a:gd name="connsiteX212" fmla="*/ 432822 w 1583830"/>
                    <a:gd name="connsiteY212" fmla="*/ 1098989 h 1498900"/>
                    <a:gd name="connsiteX213" fmla="*/ 168255 w 1583830"/>
                    <a:gd name="connsiteY213" fmla="*/ 1094959 h 1498900"/>
                    <a:gd name="connsiteX214" fmla="*/ 182053 w 1583830"/>
                    <a:gd name="connsiteY214" fmla="*/ 1110720 h 1498900"/>
                    <a:gd name="connsiteX215" fmla="*/ 168255 w 1583830"/>
                    <a:gd name="connsiteY215" fmla="*/ 1126480 h 1498900"/>
                    <a:gd name="connsiteX216" fmla="*/ 154456 w 1583830"/>
                    <a:gd name="connsiteY216" fmla="*/ 1110720 h 1498900"/>
                    <a:gd name="connsiteX217" fmla="*/ 168255 w 1583830"/>
                    <a:gd name="connsiteY217" fmla="*/ 1094959 h 1498900"/>
                    <a:gd name="connsiteX218" fmla="*/ 1308264 w 1583830"/>
                    <a:gd name="connsiteY218" fmla="*/ 1077805 h 1498900"/>
                    <a:gd name="connsiteX219" fmla="*/ 1322063 w 1583830"/>
                    <a:gd name="connsiteY219" fmla="*/ 1093565 h 1498900"/>
                    <a:gd name="connsiteX220" fmla="*/ 1308264 w 1583830"/>
                    <a:gd name="connsiteY220" fmla="*/ 1109326 h 1498900"/>
                    <a:gd name="connsiteX221" fmla="*/ 1294466 w 1583830"/>
                    <a:gd name="connsiteY221" fmla="*/ 1093565 h 1498900"/>
                    <a:gd name="connsiteX222" fmla="*/ 1308264 w 1583830"/>
                    <a:gd name="connsiteY222" fmla="*/ 1077805 h 1498900"/>
                    <a:gd name="connsiteX223" fmla="*/ 965417 w 1583830"/>
                    <a:gd name="connsiteY223" fmla="*/ 1071668 h 1498900"/>
                    <a:gd name="connsiteX224" fmla="*/ 979215 w 1583830"/>
                    <a:gd name="connsiteY224" fmla="*/ 1087429 h 1498900"/>
                    <a:gd name="connsiteX225" fmla="*/ 965417 w 1583830"/>
                    <a:gd name="connsiteY225" fmla="*/ 1103189 h 1498900"/>
                    <a:gd name="connsiteX226" fmla="*/ 951619 w 1583830"/>
                    <a:gd name="connsiteY226" fmla="*/ 1087429 h 1498900"/>
                    <a:gd name="connsiteX227" fmla="*/ 965417 w 1583830"/>
                    <a:gd name="connsiteY227" fmla="*/ 1071668 h 1498900"/>
                    <a:gd name="connsiteX228" fmla="*/ 850771 w 1583830"/>
                    <a:gd name="connsiteY228" fmla="*/ 1055552 h 1498900"/>
                    <a:gd name="connsiteX229" fmla="*/ 864570 w 1583830"/>
                    <a:gd name="connsiteY229" fmla="*/ 1071313 h 1498900"/>
                    <a:gd name="connsiteX230" fmla="*/ 850771 w 1583830"/>
                    <a:gd name="connsiteY230" fmla="*/ 1087073 h 1498900"/>
                    <a:gd name="connsiteX231" fmla="*/ 836972 w 1583830"/>
                    <a:gd name="connsiteY231" fmla="*/ 1071313 h 1498900"/>
                    <a:gd name="connsiteX232" fmla="*/ 850771 w 1583830"/>
                    <a:gd name="connsiteY232" fmla="*/ 1055552 h 1498900"/>
                    <a:gd name="connsiteX233" fmla="*/ 1440548 w 1583830"/>
                    <a:gd name="connsiteY233" fmla="*/ 1043556 h 1498900"/>
                    <a:gd name="connsiteX234" fmla="*/ 1454347 w 1583830"/>
                    <a:gd name="connsiteY234" fmla="*/ 1059317 h 1498900"/>
                    <a:gd name="connsiteX235" fmla="*/ 1440548 w 1583830"/>
                    <a:gd name="connsiteY235" fmla="*/ 1075077 h 1498900"/>
                    <a:gd name="connsiteX236" fmla="*/ 1426750 w 1583830"/>
                    <a:gd name="connsiteY236" fmla="*/ 1059317 h 1498900"/>
                    <a:gd name="connsiteX237" fmla="*/ 1440548 w 1583830"/>
                    <a:gd name="connsiteY237" fmla="*/ 1043556 h 1498900"/>
                    <a:gd name="connsiteX238" fmla="*/ 1099465 w 1583830"/>
                    <a:gd name="connsiteY238" fmla="*/ 1037420 h 1498900"/>
                    <a:gd name="connsiteX239" fmla="*/ 1113264 w 1583830"/>
                    <a:gd name="connsiteY239" fmla="*/ 1053181 h 1498900"/>
                    <a:gd name="connsiteX240" fmla="*/ 1099465 w 1583830"/>
                    <a:gd name="connsiteY240" fmla="*/ 1068941 h 1498900"/>
                    <a:gd name="connsiteX241" fmla="*/ 1085666 w 1583830"/>
                    <a:gd name="connsiteY241" fmla="*/ 1053181 h 1498900"/>
                    <a:gd name="connsiteX242" fmla="*/ 1099465 w 1583830"/>
                    <a:gd name="connsiteY242" fmla="*/ 1037420 h 1498900"/>
                    <a:gd name="connsiteX243" fmla="*/ 265263 w 1583830"/>
                    <a:gd name="connsiteY243" fmla="*/ 1034521 h 1498900"/>
                    <a:gd name="connsiteX244" fmla="*/ 279062 w 1583830"/>
                    <a:gd name="connsiteY244" fmla="*/ 1050282 h 1498900"/>
                    <a:gd name="connsiteX245" fmla="*/ 265263 w 1583830"/>
                    <a:gd name="connsiteY245" fmla="*/ 1066042 h 1498900"/>
                    <a:gd name="connsiteX246" fmla="*/ 251464 w 1583830"/>
                    <a:gd name="connsiteY246" fmla="*/ 1050282 h 1498900"/>
                    <a:gd name="connsiteX247" fmla="*/ 265263 w 1583830"/>
                    <a:gd name="connsiteY247" fmla="*/ 1034521 h 1498900"/>
                    <a:gd name="connsiteX248" fmla="*/ 683211 w 1583830"/>
                    <a:gd name="connsiteY248" fmla="*/ 1027348 h 1498900"/>
                    <a:gd name="connsiteX249" fmla="*/ 697009 w 1583830"/>
                    <a:gd name="connsiteY249" fmla="*/ 1043108 h 1498900"/>
                    <a:gd name="connsiteX250" fmla="*/ 683211 w 1583830"/>
                    <a:gd name="connsiteY250" fmla="*/ 1058869 h 1498900"/>
                    <a:gd name="connsiteX251" fmla="*/ 669413 w 1583830"/>
                    <a:gd name="connsiteY251" fmla="*/ 1043108 h 1498900"/>
                    <a:gd name="connsiteX252" fmla="*/ 683211 w 1583830"/>
                    <a:gd name="connsiteY252" fmla="*/ 1027348 h 1498900"/>
                    <a:gd name="connsiteX253" fmla="*/ 353452 w 1583830"/>
                    <a:gd name="connsiteY253" fmla="*/ 1026463 h 1498900"/>
                    <a:gd name="connsiteX254" fmla="*/ 367250 w 1583830"/>
                    <a:gd name="connsiteY254" fmla="*/ 1042223 h 1498900"/>
                    <a:gd name="connsiteX255" fmla="*/ 353452 w 1583830"/>
                    <a:gd name="connsiteY255" fmla="*/ 1057984 h 1498900"/>
                    <a:gd name="connsiteX256" fmla="*/ 339654 w 1583830"/>
                    <a:gd name="connsiteY256" fmla="*/ 1042223 h 1498900"/>
                    <a:gd name="connsiteX257" fmla="*/ 353452 w 1583830"/>
                    <a:gd name="connsiteY257" fmla="*/ 1026463 h 1498900"/>
                    <a:gd name="connsiteX258" fmla="*/ 88885 w 1583830"/>
                    <a:gd name="connsiteY258" fmla="*/ 1022434 h 1498900"/>
                    <a:gd name="connsiteX259" fmla="*/ 102683 w 1583830"/>
                    <a:gd name="connsiteY259" fmla="*/ 1038194 h 1498900"/>
                    <a:gd name="connsiteX260" fmla="*/ 88885 w 1583830"/>
                    <a:gd name="connsiteY260" fmla="*/ 1053955 h 1498900"/>
                    <a:gd name="connsiteX261" fmla="*/ 75086 w 1583830"/>
                    <a:gd name="connsiteY261" fmla="*/ 1038194 h 1498900"/>
                    <a:gd name="connsiteX262" fmla="*/ 88885 w 1583830"/>
                    <a:gd name="connsiteY262" fmla="*/ 1022434 h 1498900"/>
                    <a:gd name="connsiteX263" fmla="*/ 1581652 w 1583830"/>
                    <a:gd name="connsiteY263" fmla="*/ 1017367 h 1498900"/>
                    <a:gd name="connsiteX264" fmla="*/ 1583830 w 1583830"/>
                    <a:gd name="connsiteY264" fmla="*/ 1018398 h 1498900"/>
                    <a:gd name="connsiteX265" fmla="*/ 1583378 w 1583830"/>
                    <a:gd name="connsiteY265" fmla="*/ 1021107 h 1498900"/>
                    <a:gd name="connsiteX266" fmla="*/ 1574654 w 1583830"/>
                    <a:gd name="connsiteY266" fmla="*/ 1045578 h 1498900"/>
                    <a:gd name="connsiteX267" fmla="*/ 1571895 w 1583830"/>
                    <a:gd name="connsiteY267" fmla="*/ 1044272 h 1498900"/>
                    <a:gd name="connsiteX268" fmla="*/ 1567853 w 1583830"/>
                    <a:gd name="connsiteY268" fmla="*/ 1033128 h 1498900"/>
                    <a:gd name="connsiteX269" fmla="*/ 1581652 w 1583830"/>
                    <a:gd name="connsiteY269" fmla="*/ 1017367 h 1498900"/>
                    <a:gd name="connsiteX270" fmla="*/ 1223603 w 1583830"/>
                    <a:gd name="connsiteY270" fmla="*/ 1015353 h 1498900"/>
                    <a:gd name="connsiteX271" fmla="*/ 1237401 w 1583830"/>
                    <a:gd name="connsiteY271" fmla="*/ 1031113 h 1498900"/>
                    <a:gd name="connsiteX272" fmla="*/ 1223603 w 1583830"/>
                    <a:gd name="connsiteY272" fmla="*/ 1046874 h 1498900"/>
                    <a:gd name="connsiteX273" fmla="*/ 1209804 w 1583830"/>
                    <a:gd name="connsiteY273" fmla="*/ 1031113 h 1498900"/>
                    <a:gd name="connsiteX274" fmla="*/ 1223603 w 1583830"/>
                    <a:gd name="connsiteY274" fmla="*/ 1015353 h 1498900"/>
                    <a:gd name="connsiteX275" fmla="*/ 520706 w 1583830"/>
                    <a:gd name="connsiteY275" fmla="*/ 1008331 h 1498900"/>
                    <a:gd name="connsiteX276" fmla="*/ 534504 w 1583830"/>
                    <a:gd name="connsiteY276" fmla="*/ 1024092 h 1498900"/>
                    <a:gd name="connsiteX277" fmla="*/ 520706 w 1583830"/>
                    <a:gd name="connsiteY277" fmla="*/ 1039852 h 1498900"/>
                    <a:gd name="connsiteX278" fmla="*/ 506908 w 1583830"/>
                    <a:gd name="connsiteY278" fmla="*/ 1024092 h 1498900"/>
                    <a:gd name="connsiteX279" fmla="*/ 520706 w 1583830"/>
                    <a:gd name="connsiteY279" fmla="*/ 1008331 h 1498900"/>
                    <a:gd name="connsiteX280" fmla="*/ 768179 w 1583830"/>
                    <a:gd name="connsiteY280" fmla="*/ 1007202 h 1498900"/>
                    <a:gd name="connsiteX281" fmla="*/ 781978 w 1583830"/>
                    <a:gd name="connsiteY281" fmla="*/ 1022962 h 1498900"/>
                    <a:gd name="connsiteX282" fmla="*/ 768179 w 1583830"/>
                    <a:gd name="connsiteY282" fmla="*/ 1038723 h 1498900"/>
                    <a:gd name="connsiteX283" fmla="*/ 754380 w 1583830"/>
                    <a:gd name="connsiteY283" fmla="*/ 1022962 h 1498900"/>
                    <a:gd name="connsiteX284" fmla="*/ 768179 w 1583830"/>
                    <a:gd name="connsiteY284" fmla="*/ 1007202 h 1498900"/>
                    <a:gd name="connsiteX285" fmla="*/ 930447 w 1583830"/>
                    <a:gd name="connsiteY285" fmla="*/ 989071 h 1498900"/>
                    <a:gd name="connsiteX286" fmla="*/ 944245 w 1583830"/>
                    <a:gd name="connsiteY286" fmla="*/ 1004831 h 1498900"/>
                    <a:gd name="connsiteX287" fmla="*/ 930447 w 1583830"/>
                    <a:gd name="connsiteY287" fmla="*/ 1020592 h 1498900"/>
                    <a:gd name="connsiteX288" fmla="*/ 916649 w 1583830"/>
                    <a:gd name="connsiteY288" fmla="*/ 1004831 h 1498900"/>
                    <a:gd name="connsiteX289" fmla="*/ 930447 w 1583830"/>
                    <a:gd name="connsiteY289" fmla="*/ 989071 h 1498900"/>
                    <a:gd name="connsiteX290" fmla="*/ 431058 w 1583830"/>
                    <a:gd name="connsiteY290" fmla="*/ 984157 h 1498900"/>
                    <a:gd name="connsiteX291" fmla="*/ 444857 w 1583830"/>
                    <a:gd name="connsiteY291" fmla="*/ 999917 h 1498900"/>
                    <a:gd name="connsiteX292" fmla="*/ 431058 w 1583830"/>
                    <a:gd name="connsiteY292" fmla="*/ 1015678 h 1498900"/>
                    <a:gd name="connsiteX293" fmla="*/ 417260 w 1583830"/>
                    <a:gd name="connsiteY293" fmla="*/ 999917 h 1498900"/>
                    <a:gd name="connsiteX294" fmla="*/ 431058 w 1583830"/>
                    <a:gd name="connsiteY294" fmla="*/ 984157 h 1498900"/>
                    <a:gd name="connsiteX295" fmla="*/ 1022164 w 1583830"/>
                    <a:gd name="connsiteY295" fmla="*/ 983027 h 1498900"/>
                    <a:gd name="connsiteX296" fmla="*/ 1035962 w 1583830"/>
                    <a:gd name="connsiteY296" fmla="*/ 998788 h 1498900"/>
                    <a:gd name="connsiteX297" fmla="*/ 1022164 w 1583830"/>
                    <a:gd name="connsiteY297" fmla="*/ 1014548 h 1498900"/>
                    <a:gd name="connsiteX298" fmla="*/ 1008366 w 1583830"/>
                    <a:gd name="connsiteY298" fmla="*/ 998788 h 1498900"/>
                    <a:gd name="connsiteX299" fmla="*/ 1022164 w 1583830"/>
                    <a:gd name="connsiteY299" fmla="*/ 983027 h 1498900"/>
                    <a:gd name="connsiteX300" fmla="*/ 1359415 w 1583830"/>
                    <a:gd name="connsiteY300" fmla="*/ 975061 h 1498900"/>
                    <a:gd name="connsiteX301" fmla="*/ 1373213 w 1583830"/>
                    <a:gd name="connsiteY301" fmla="*/ 990821 h 1498900"/>
                    <a:gd name="connsiteX302" fmla="*/ 1359415 w 1583830"/>
                    <a:gd name="connsiteY302" fmla="*/ 1006582 h 1498900"/>
                    <a:gd name="connsiteX303" fmla="*/ 1345616 w 1583830"/>
                    <a:gd name="connsiteY303" fmla="*/ 990821 h 1498900"/>
                    <a:gd name="connsiteX304" fmla="*/ 1359415 w 1583830"/>
                    <a:gd name="connsiteY304" fmla="*/ 975061 h 1498900"/>
                    <a:gd name="connsiteX305" fmla="*/ 11278 w 1583830"/>
                    <a:gd name="connsiteY305" fmla="*/ 959982 h 1498900"/>
                    <a:gd name="connsiteX306" fmla="*/ 25076 w 1583830"/>
                    <a:gd name="connsiteY306" fmla="*/ 975743 h 1498900"/>
                    <a:gd name="connsiteX307" fmla="*/ 11278 w 1583830"/>
                    <a:gd name="connsiteY307" fmla="*/ 991503 h 1498900"/>
                    <a:gd name="connsiteX308" fmla="*/ 11154 w 1583830"/>
                    <a:gd name="connsiteY308" fmla="*/ 991444 h 1498900"/>
                    <a:gd name="connsiteX309" fmla="*/ 6002 w 1583830"/>
                    <a:gd name="connsiteY309" fmla="*/ 962478 h 1498900"/>
                    <a:gd name="connsiteX310" fmla="*/ 160419 w 1583830"/>
                    <a:gd name="connsiteY310" fmla="*/ 952200 h 1498900"/>
                    <a:gd name="connsiteX311" fmla="*/ 174218 w 1583830"/>
                    <a:gd name="connsiteY311" fmla="*/ 967960 h 1498900"/>
                    <a:gd name="connsiteX312" fmla="*/ 160419 w 1583830"/>
                    <a:gd name="connsiteY312" fmla="*/ 983721 h 1498900"/>
                    <a:gd name="connsiteX313" fmla="*/ 146621 w 1583830"/>
                    <a:gd name="connsiteY313" fmla="*/ 967960 h 1498900"/>
                    <a:gd name="connsiteX314" fmla="*/ 160419 w 1583830"/>
                    <a:gd name="connsiteY314" fmla="*/ 952200 h 1498900"/>
                    <a:gd name="connsiteX315" fmla="*/ 596786 w 1583830"/>
                    <a:gd name="connsiteY315" fmla="*/ 946764 h 1498900"/>
                    <a:gd name="connsiteX316" fmla="*/ 610584 w 1583830"/>
                    <a:gd name="connsiteY316" fmla="*/ 962525 h 1498900"/>
                    <a:gd name="connsiteX317" fmla="*/ 596786 w 1583830"/>
                    <a:gd name="connsiteY317" fmla="*/ 978285 h 1498900"/>
                    <a:gd name="connsiteX318" fmla="*/ 582987 w 1583830"/>
                    <a:gd name="connsiteY318" fmla="*/ 962525 h 1498900"/>
                    <a:gd name="connsiteX319" fmla="*/ 596786 w 1583830"/>
                    <a:gd name="connsiteY319" fmla="*/ 946764 h 1498900"/>
                    <a:gd name="connsiteX320" fmla="*/ 255199 w 1583830"/>
                    <a:gd name="connsiteY320" fmla="*/ 939123 h 1498900"/>
                    <a:gd name="connsiteX321" fmla="*/ 268998 w 1583830"/>
                    <a:gd name="connsiteY321" fmla="*/ 954883 h 1498900"/>
                    <a:gd name="connsiteX322" fmla="*/ 255199 w 1583830"/>
                    <a:gd name="connsiteY322" fmla="*/ 970644 h 1498900"/>
                    <a:gd name="connsiteX323" fmla="*/ 241401 w 1583830"/>
                    <a:gd name="connsiteY323" fmla="*/ 954883 h 1498900"/>
                    <a:gd name="connsiteX324" fmla="*/ 255199 w 1583830"/>
                    <a:gd name="connsiteY324" fmla="*/ 939123 h 1498900"/>
                    <a:gd name="connsiteX325" fmla="*/ 1493462 w 1583830"/>
                    <a:gd name="connsiteY325" fmla="*/ 938798 h 1498900"/>
                    <a:gd name="connsiteX326" fmla="*/ 1507261 w 1583830"/>
                    <a:gd name="connsiteY326" fmla="*/ 954559 h 1498900"/>
                    <a:gd name="connsiteX327" fmla="*/ 1493462 w 1583830"/>
                    <a:gd name="connsiteY327" fmla="*/ 970319 h 1498900"/>
                    <a:gd name="connsiteX328" fmla="*/ 1479664 w 1583830"/>
                    <a:gd name="connsiteY328" fmla="*/ 954559 h 1498900"/>
                    <a:gd name="connsiteX329" fmla="*/ 1493462 w 1583830"/>
                    <a:gd name="connsiteY329" fmla="*/ 938798 h 1498900"/>
                    <a:gd name="connsiteX330" fmla="*/ 1117409 w 1583830"/>
                    <a:gd name="connsiteY330" fmla="*/ 930648 h 1498900"/>
                    <a:gd name="connsiteX331" fmla="*/ 1131207 w 1583830"/>
                    <a:gd name="connsiteY331" fmla="*/ 946408 h 1498900"/>
                    <a:gd name="connsiteX332" fmla="*/ 1117409 w 1583830"/>
                    <a:gd name="connsiteY332" fmla="*/ 962169 h 1498900"/>
                    <a:gd name="connsiteX333" fmla="*/ 1103610 w 1583830"/>
                    <a:gd name="connsiteY333" fmla="*/ 946408 h 1498900"/>
                    <a:gd name="connsiteX334" fmla="*/ 1117409 w 1583830"/>
                    <a:gd name="connsiteY334" fmla="*/ 930648 h 1498900"/>
                    <a:gd name="connsiteX335" fmla="*/ 852841 w 1583830"/>
                    <a:gd name="connsiteY335" fmla="*/ 926619 h 1498900"/>
                    <a:gd name="connsiteX336" fmla="*/ 866639 w 1583830"/>
                    <a:gd name="connsiteY336" fmla="*/ 942380 h 1498900"/>
                    <a:gd name="connsiteX337" fmla="*/ 852841 w 1583830"/>
                    <a:gd name="connsiteY337" fmla="*/ 958140 h 1498900"/>
                    <a:gd name="connsiteX338" fmla="*/ 839042 w 1583830"/>
                    <a:gd name="connsiteY338" fmla="*/ 942380 h 1498900"/>
                    <a:gd name="connsiteX339" fmla="*/ 852841 w 1583830"/>
                    <a:gd name="connsiteY339" fmla="*/ 926619 h 1498900"/>
                    <a:gd name="connsiteX340" fmla="*/ 353452 w 1583830"/>
                    <a:gd name="connsiteY340" fmla="*/ 921705 h 1498900"/>
                    <a:gd name="connsiteX341" fmla="*/ 367250 w 1583830"/>
                    <a:gd name="connsiteY341" fmla="*/ 937466 h 1498900"/>
                    <a:gd name="connsiteX342" fmla="*/ 353452 w 1583830"/>
                    <a:gd name="connsiteY342" fmla="*/ 953226 h 1498900"/>
                    <a:gd name="connsiteX343" fmla="*/ 339654 w 1583830"/>
                    <a:gd name="connsiteY343" fmla="*/ 937466 h 1498900"/>
                    <a:gd name="connsiteX344" fmla="*/ 353452 w 1583830"/>
                    <a:gd name="connsiteY344" fmla="*/ 921705 h 1498900"/>
                    <a:gd name="connsiteX345" fmla="*/ 465310 w 1583830"/>
                    <a:gd name="connsiteY345" fmla="*/ 915580 h 1498900"/>
                    <a:gd name="connsiteX346" fmla="*/ 479108 w 1583830"/>
                    <a:gd name="connsiteY346" fmla="*/ 931340 h 1498900"/>
                    <a:gd name="connsiteX347" fmla="*/ 465310 w 1583830"/>
                    <a:gd name="connsiteY347" fmla="*/ 947101 h 1498900"/>
                    <a:gd name="connsiteX348" fmla="*/ 451512 w 1583830"/>
                    <a:gd name="connsiteY348" fmla="*/ 931340 h 1498900"/>
                    <a:gd name="connsiteX349" fmla="*/ 465310 w 1583830"/>
                    <a:gd name="connsiteY349" fmla="*/ 915580 h 1498900"/>
                    <a:gd name="connsiteX350" fmla="*/ 700843 w 1583830"/>
                    <a:gd name="connsiteY350" fmla="*/ 914887 h 1498900"/>
                    <a:gd name="connsiteX351" fmla="*/ 714641 w 1583830"/>
                    <a:gd name="connsiteY351" fmla="*/ 930648 h 1498900"/>
                    <a:gd name="connsiteX352" fmla="*/ 700843 w 1583830"/>
                    <a:gd name="connsiteY352" fmla="*/ 946408 h 1498900"/>
                    <a:gd name="connsiteX353" fmla="*/ 687045 w 1583830"/>
                    <a:gd name="connsiteY353" fmla="*/ 930648 h 1498900"/>
                    <a:gd name="connsiteX354" fmla="*/ 700843 w 1583830"/>
                    <a:gd name="connsiteY354" fmla="*/ 914887 h 1498900"/>
                    <a:gd name="connsiteX355" fmla="*/ 80065 w 1583830"/>
                    <a:gd name="connsiteY355" fmla="*/ 903573 h 1498900"/>
                    <a:gd name="connsiteX356" fmla="*/ 93864 w 1583830"/>
                    <a:gd name="connsiteY356" fmla="*/ 919333 h 1498900"/>
                    <a:gd name="connsiteX357" fmla="*/ 80065 w 1583830"/>
                    <a:gd name="connsiteY357" fmla="*/ 935094 h 1498900"/>
                    <a:gd name="connsiteX358" fmla="*/ 66266 w 1583830"/>
                    <a:gd name="connsiteY358" fmla="*/ 919333 h 1498900"/>
                    <a:gd name="connsiteX359" fmla="*/ 80065 w 1583830"/>
                    <a:gd name="connsiteY359" fmla="*/ 903573 h 1498900"/>
                    <a:gd name="connsiteX360" fmla="*/ 1559525 w 1583830"/>
                    <a:gd name="connsiteY360" fmla="*/ 876437 h 1498900"/>
                    <a:gd name="connsiteX361" fmla="*/ 1573324 w 1583830"/>
                    <a:gd name="connsiteY361" fmla="*/ 892198 h 1498900"/>
                    <a:gd name="connsiteX362" fmla="*/ 1559525 w 1583830"/>
                    <a:gd name="connsiteY362" fmla="*/ 907959 h 1498900"/>
                    <a:gd name="connsiteX363" fmla="*/ 1545726 w 1583830"/>
                    <a:gd name="connsiteY363" fmla="*/ 892198 h 1498900"/>
                    <a:gd name="connsiteX364" fmla="*/ 1559525 w 1583830"/>
                    <a:gd name="connsiteY364" fmla="*/ 876437 h 1498900"/>
                    <a:gd name="connsiteX365" fmla="*/ 949849 w 1583830"/>
                    <a:gd name="connsiteY365" fmla="*/ 866181 h 1498900"/>
                    <a:gd name="connsiteX366" fmla="*/ 963648 w 1583830"/>
                    <a:gd name="connsiteY366" fmla="*/ 881941 h 1498900"/>
                    <a:gd name="connsiteX367" fmla="*/ 949849 w 1583830"/>
                    <a:gd name="connsiteY367" fmla="*/ 897702 h 1498900"/>
                    <a:gd name="connsiteX368" fmla="*/ 936050 w 1583830"/>
                    <a:gd name="connsiteY368" fmla="*/ 881941 h 1498900"/>
                    <a:gd name="connsiteX369" fmla="*/ 949849 w 1583830"/>
                    <a:gd name="connsiteY369" fmla="*/ 866181 h 1498900"/>
                    <a:gd name="connsiteX370" fmla="*/ 288711 w 1583830"/>
                    <a:gd name="connsiteY370" fmla="*/ 860553 h 1498900"/>
                    <a:gd name="connsiteX371" fmla="*/ 302510 w 1583830"/>
                    <a:gd name="connsiteY371" fmla="*/ 876314 h 1498900"/>
                    <a:gd name="connsiteX372" fmla="*/ 288711 w 1583830"/>
                    <a:gd name="connsiteY372" fmla="*/ 892074 h 1498900"/>
                    <a:gd name="connsiteX373" fmla="*/ 274913 w 1583830"/>
                    <a:gd name="connsiteY373" fmla="*/ 876314 h 1498900"/>
                    <a:gd name="connsiteX374" fmla="*/ 288711 w 1583830"/>
                    <a:gd name="connsiteY374" fmla="*/ 860553 h 1498900"/>
                    <a:gd name="connsiteX375" fmla="*/ 1038039 w 1583830"/>
                    <a:gd name="connsiteY375" fmla="*/ 858122 h 1498900"/>
                    <a:gd name="connsiteX376" fmla="*/ 1051836 w 1583830"/>
                    <a:gd name="connsiteY376" fmla="*/ 873883 h 1498900"/>
                    <a:gd name="connsiteX377" fmla="*/ 1038039 w 1583830"/>
                    <a:gd name="connsiteY377" fmla="*/ 889643 h 1498900"/>
                    <a:gd name="connsiteX378" fmla="*/ 1024240 w 1583830"/>
                    <a:gd name="connsiteY378" fmla="*/ 873883 h 1498900"/>
                    <a:gd name="connsiteX379" fmla="*/ 1038039 w 1583830"/>
                    <a:gd name="connsiteY379" fmla="*/ 858122 h 1498900"/>
                    <a:gd name="connsiteX380" fmla="*/ 540414 w 1583830"/>
                    <a:gd name="connsiteY380" fmla="*/ 855224 h 1498900"/>
                    <a:gd name="connsiteX381" fmla="*/ 554212 w 1583830"/>
                    <a:gd name="connsiteY381" fmla="*/ 870984 h 1498900"/>
                    <a:gd name="connsiteX382" fmla="*/ 540414 w 1583830"/>
                    <a:gd name="connsiteY382" fmla="*/ 886745 h 1498900"/>
                    <a:gd name="connsiteX383" fmla="*/ 526615 w 1583830"/>
                    <a:gd name="connsiteY383" fmla="*/ 870984 h 1498900"/>
                    <a:gd name="connsiteX384" fmla="*/ 540414 w 1583830"/>
                    <a:gd name="connsiteY384" fmla="*/ 855224 h 1498900"/>
                    <a:gd name="connsiteX385" fmla="*/ 773471 w 1583830"/>
                    <a:gd name="connsiteY385" fmla="*/ 854093 h 1498900"/>
                    <a:gd name="connsiteX386" fmla="*/ 787269 w 1583830"/>
                    <a:gd name="connsiteY386" fmla="*/ 869854 h 1498900"/>
                    <a:gd name="connsiteX387" fmla="*/ 773471 w 1583830"/>
                    <a:gd name="connsiteY387" fmla="*/ 885614 h 1498900"/>
                    <a:gd name="connsiteX388" fmla="*/ 759672 w 1583830"/>
                    <a:gd name="connsiteY388" fmla="*/ 869854 h 1498900"/>
                    <a:gd name="connsiteX389" fmla="*/ 773471 w 1583830"/>
                    <a:gd name="connsiteY389" fmla="*/ 854093 h 1498900"/>
                    <a:gd name="connsiteX390" fmla="*/ 620021 w 1583830"/>
                    <a:gd name="connsiteY390" fmla="*/ 850064 h 1498900"/>
                    <a:gd name="connsiteX391" fmla="*/ 633819 w 1583830"/>
                    <a:gd name="connsiteY391" fmla="*/ 865824 h 1498900"/>
                    <a:gd name="connsiteX392" fmla="*/ 620021 w 1583830"/>
                    <a:gd name="connsiteY392" fmla="*/ 881585 h 1498900"/>
                    <a:gd name="connsiteX393" fmla="*/ 606222 w 1583830"/>
                    <a:gd name="connsiteY393" fmla="*/ 865824 h 1498900"/>
                    <a:gd name="connsiteX394" fmla="*/ 620021 w 1583830"/>
                    <a:gd name="connsiteY394" fmla="*/ 850064 h 1498900"/>
                    <a:gd name="connsiteX395" fmla="*/ 1391966 w 1583830"/>
                    <a:gd name="connsiteY395" fmla="*/ 848233 h 1498900"/>
                    <a:gd name="connsiteX396" fmla="*/ 1405763 w 1583830"/>
                    <a:gd name="connsiteY396" fmla="*/ 863994 h 1498900"/>
                    <a:gd name="connsiteX397" fmla="*/ 1391966 w 1583830"/>
                    <a:gd name="connsiteY397" fmla="*/ 879754 h 1498900"/>
                    <a:gd name="connsiteX398" fmla="*/ 1378167 w 1583830"/>
                    <a:gd name="connsiteY398" fmla="*/ 863994 h 1498900"/>
                    <a:gd name="connsiteX399" fmla="*/ 1391966 w 1583830"/>
                    <a:gd name="connsiteY399" fmla="*/ 848233 h 1498900"/>
                    <a:gd name="connsiteX400" fmla="*/ 401074 w 1583830"/>
                    <a:gd name="connsiteY400" fmla="*/ 847165 h 1498900"/>
                    <a:gd name="connsiteX401" fmla="*/ 414873 w 1583830"/>
                    <a:gd name="connsiteY401" fmla="*/ 862925 h 1498900"/>
                    <a:gd name="connsiteX402" fmla="*/ 401074 w 1583830"/>
                    <a:gd name="connsiteY402" fmla="*/ 878686 h 1498900"/>
                    <a:gd name="connsiteX403" fmla="*/ 387276 w 1583830"/>
                    <a:gd name="connsiteY403" fmla="*/ 862925 h 1498900"/>
                    <a:gd name="connsiteX404" fmla="*/ 401074 w 1583830"/>
                    <a:gd name="connsiteY404" fmla="*/ 847165 h 1498900"/>
                    <a:gd name="connsiteX405" fmla="*/ 2458 w 1583830"/>
                    <a:gd name="connsiteY405" fmla="*/ 841121 h 1498900"/>
                    <a:gd name="connsiteX406" fmla="*/ 16257 w 1583830"/>
                    <a:gd name="connsiteY406" fmla="*/ 856881 h 1498900"/>
                    <a:gd name="connsiteX407" fmla="*/ 2458 w 1583830"/>
                    <a:gd name="connsiteY407" fmla="*/ 872642 h 1498900"/>
                    <a:gd name="connsiteX408" fmla="*/ 0 w 1583830"/>
                    <a:gd name="connsiteY408" fmla="*/ 871479 h 1498900"/>
                    <a:gd name="connsiteX409" fmla="*/ 2369 w 1583830"/>
                    <a:gd name="connsiteY409" fmla="*/ 841164 h 1498900"/>
                    <a:gd name="connsiteX410" fmla="*/ 1205292 w 1583830"/>
                    <a:gd name="connsiteY410" fmla="*/ 839991 h 1498900"/>
                    <a:gd name="connsiteX411" fmla="*/ 1219090 w 1583830"/>
                    <a:gd name="connsiteY411" fmla="*/ 855752 h 1498900"/>
                    <a:gd name="connsiteX412" fmla="*/ 1205292 w 1583830"/>
                    <a:gd name="connsiteY412" fmla="*/ 871512 h 1498900"/>
                    <a:gd name="connsiteX413" fmla="*/ 1191494 w 1583830"/>
                    <a:gd name="connsiteY413" fmla="*/ 855752 h 1498900"/>
                    <a:gd name="connsiteX414" fmla="*/ 1205292 w 1583830"/>
                    <a:gd name="connsiteY414" fmla="*/ 839991 h 1498900"/>
                    <a:gd name="connsiteX415" fmla="*/ 196475 w 1583830"/>
                    <a:gd name="connsiteY415" fmla="*/ 839106 h 1498900"/>
                    <a:gd name="connsiteX416" fmla="*/ 210274 w 1583830"/>
                    <a:gd name="connsiteY416" fmla="*/ 854867 h 1498900"/>
                    <a:gd name="connsiteX417" fmla="*/ 196475 w 1583830"/>
                    <a:gd name="connsiteY417" fmla="*/ 870627 h 1498900"/>
                    <a:gd name="connsiteX418" fmla="*/ 182676 w 1583830"/>
                    <a:gd name="connsiteY418" fmla="*/ 854867 h 1498900"/>
                    <a:gd name="connsiteX419" fmla="*/ 196475 w 1583830"/>
                    <a:gd name="connsiteY419" fmla="*/ 839106 h 1498900"/>
                    <a:gd name="connsiteX420" fmla="*/ 80065 w 1583830"/>
                    <a:gd name="connsiteY420" fmla="*/ 829033 h 1498900"/>
                    <a:gd name="connsiteX421" fmla="*/ 93864 w 1583830"/>
                    <a:gd name="connsiteY421" fmla="*/ 844793 h 1498900"/>
                    <a:gd name="connsiteX422" fmla="*/ 80065 w 1583830"/>
                    <a:gd name="connsiteY422" fmla="*/ 860554 h 1498900"/>
                    <a:gd name="connsiteX423" fmla="*/ 66266 w 1583830"/>
                    <a:gd name="connsiteY423" fmla="*/ 844793 h 1498900"/>
                    <a:gd name="connsiteX424" fmla="*/ 80065 w 1583830"/>
                    <a:gd name="connsiteY424" fmla="*/ 829033 h 1498900"/>
                    <a:gd name="connsiteX425" fmla="*/ 1476933 w 1583830"/>
                    <a:gd name="connsiteY425" fmla="*/ 828087 h 1498900"/>
                    <a:gd name="connsiteX426" fmla="*/ 1490732 w 1583830"/>
                    <a:gd name="connsiteY426" fmla="*/ 843848 h 1498900"/>
                    <a:gd name="connsiteX427" fmla="*/ 1476933 w 1583830"/>
                    <a:gd name="connsiteY427" fmla="*/ 859609 h 1498900"/>
                    <a:gd name="connsiteX428" fmla="*/ 1463134 w 1583830"/>
                    <a:gd name="connsiteY428" fmla="*/ 843848 h 1498900"/>
                    <a:gd name="connsiteX429" fmla="*/ 1476933 w 1583830"/>
                    <a:gd name="connsiteY429" fmla="*/ 828087 h 1498900"/>
                    <a:gd name="connsiteX430" fmla="*/ 1115644 w 1583830"/>
                    <a:gd name="connsiteY430" fmla="*/ 815816 h 1498900"/>
                    <a:gd name="connsiteX431" fmla="*/ 1129443 w 1583830"/>
                    <a:gd name="connsiteY431" fmla="*/ 831577 h 1498900"/>
                    <a:gd name="connsiteX432" fmla="*/ 1115644 w 1583830"/>
                    <a:gd name="connsiteY432" fmla="*/ 847337 h 1498900"/>
                    <a:gd name="connsiteX433" fmla="*/ 1101846 w 1583830"/>
                    <a:gd name="connsiteY433" fmla="*/ 831577 h 1498900"/>
                    <a:gd name="connsiteX434" fmla="*/ 1115644 w 1583830"/>
                    <a:gd name="connsiteY434" fmla="*/ 815816 h 1498900"/>
                    <a:gd name="connsiteX435" fmla="*/ 695864 w 1583830"/>
                    <a:gd name="connsiteY435" fmla="*/ 791641 h 1498900"/>
                    <a:gd name="connsiteX436" fmla="*/ 709662 w 1583830"/>
                    <a:gd name="connsiteY436" fmla="*/ 807402 h 1498900"/>
                    <a:gd name="connsiteX437" fmla="*/ 695864 w 1583830"/>
                    <a:gd name="connsiteY437" fmla="*/ 823162 h 1498900"/>
                    <a:gd name="connsiteX438" fmla="*/ 682065 w 1583830"/>
                    <a:gd name="connsiteY438" fmla="*/ 807402 h 1498900"/>
                    <a:gd name="connsiteX439" fmla="*/ 695864 w 1583830"/>
                    <a:gd name="connsiteY439" fmla="*/ 791641 h 1498900"/>
                    <a:gd name="connsiteX440" fmla="*/ 323468 w 1583830"/>
                    <a:gd name="connsiteY440" fmla="*/ 784713 h 1498900"/>
                    <a:gd name="connsiteX441" fmla="*/ 337266 w 1583830"/>
                    <a:gd name="connsiteY441" fmla="*/ 800473 h 1498900"/>
                    <a:gd name="connsiteX442" fmla="*/ 323468 w 1583830"/>
                    <a:gd name="connsiteY442" fmla="*/ 816234 h 1498900"/>
                    <a:gd name="connsiteX443" fmla="*/ 309669 w 1583830"/>
                    <a:gd name="connsiteY443" fmla="*/ 800473 h 1498900"/>
                    <a:gd name="connsiteX444" fmla="*/ 323468 w 1583830"/>
                    <a:gd name="connsiteY444" fmla="*/ 784713 h 1498900"/>
                    <a:gd name="connsiteX445" fmla="*/ 845005 w 1583830"/>
                    <a:gd name="connsiteY445" fmla="*/ 783859 h 1498900"/>
                    <a:gd name="connsiteX446" fmla="*/ 858804 w 1583830"/>
                    <a:gd name="connsiteY446" fmla="*/ 799620 h 1498900"/>
                    <a:gd name="connsiteX447" fmla="*/ 845005 w 1583830"/>
                    <a:gd name="connsiteY447" fmla="*/ 815380 h 1498900"/>
                    <a:gd name="connsiteX448" fmla="*/ 831208 w 1583830"/>
                    <a:gd name="connsiteY448" fmla="*/ 799620 h 1498900"/>
                    <a:gd name="connsiteX449" fmla="*/ 845005 w 1583830"/>
                    <a:gd name="connsiteY449" fmla="*/ 783859 h 1498900"/>
                    <a:gd name="connsiteX450" fmla="*/ 939785 w 1583830"/>
                    <a:gd name="connsiteY450" fmla="*/ 770783 h 1498900"/>
                    <a:gd name="connsiteX451" fmla="*/ 953584 w 1583830"/>
                    <a:gd name="connsiteY451" fmla="*/ 786543 h 1498900"/>
                    <a:gd name="connsiteX452" fmla="*/ 939785 w 1583830"/>
                    <a:gd name="connsiteY452" fmla="*/ 802304 h 1498900"/>
                    <a:gd name="connsiteX453" fmla="*/ 925987 w 1583830"/>
                    <a:gd name="connsiteY453" fmla="*/ 786543 h 1498900"/>
                    <a:gd name="connsiteX454" fmla="*/ 939785 w 1583830"/>
                    <a:gd name="connsiteY454" fmla="*/ 770783 h 1498900"/>
                    <a:gd name="connsiteX455" fmla="*/ 1305540 w 1583830"/>
                    <a:gd name="connsiteY455" fmla="*/ 767650 h 1498900"/>
                    <a:gd name="connsiteX456" fmla="*/ 1319338 w 1583830"/>
                    <a:gd name="connsiteY456" fmla="*/ 783410 h 1498900"/>
                    <a:gd name="connsiteX457" fmla="*/ 1305540 w 1583830"/>
                    <a:gd name="connsiteY457" fmla="*/ 799171 h 1498900"/>
                    <a:gd name="connsiteX458" fmla="*/ 1291741 w 1583830"/>
                    <a:gd name="connsiteY458" fmla="*/ 783410 h 1498900"/>
                    <a:gd name="connsiteX459" fmla="*/ 1305540 w 1583830"/>
                    <a:gd name="connsiteY459" fmla="*/ 767650 h 1498900"/>
                    <a:gd name="connsiteX460" fmla="*/ 477304 w 1583830"/>
                    <a:gd name="connsiteY460" fmla="*/ 765868 h 1498900"/>
                    <a:gd name="connsiteX461" fmla="*/ 491103 w 1583830"/>
                    <a:gd name="connsiteY461" fmla="*/ 781629 h 1498900"/>
                    <a:gd name="connsiteX462" fmla="*/ 477304 w 1583830"/>
                    <a:gd name="connsiteY462" fmla="*/ 797389 h 1498900"/>
                    <a:gd name="connsiteX463" fmla="*/ 463506 w 1583830"/>
                    <a:gd name="connsiteY463" fmla="*/ 781629 h 1498900"/>
                    <a:gd name="connsiteX464" fmla="*/ 477304 w 1583830"/>
                    <a:gd name="connsiteY464" fmla="*/ 765868 h 1498900"/>
                    <a:gd name="connsiteX465" fmla="*/ 104758 w 1583830"/>
                    <a:gd name="connsiteY465" fmla="*/ 754494 h 1498900"/>
                    <a:gd name="connsiteX466" fmla="*/ 118557 w 1583830"/>
                    <a:gd name="connsiteY466" fmla="*/ 770254 h 1498900"/>
                    <a:gd name="connsiteX467" fmla="*/ 104758 w 1583830"/>
                    <a:gd name="connsiteY467" fmla="*/ 786015 h 1498900"/>
                    <a:gd name="connsiteX468" fmla="*/ 90960 w 1583830"/>
                    <a:gd name="connsiteY468" fmla="*/ 770254 h 1498900"/>
                    <a:gd name="connsiteX469" fmla="*/ 104758 w 1583830"/>
                    <a:gd name="connsiteY469" fmla="*/ 754494 h 1498900"/>
                    <a:gd name="connsiteX470" fmla="*/ 1038038 w 1583830"/>
                    <a:gd name="connsiteY470" fmla="*/ 753364 h 1498900"/>
                    <a:gd name="connsiteX471" fmla="*/ 1051836 w 1583830"/>
                    <a:gd name="connsiteY471" fmla="*/ 769125 h 1498900"/>
                    <a:gd name="connsiteX472" fmla="*/ 1038038 w 1583830"/>
                    <a:gd name="connsiteY472" fmla="*/ 784885 h 1498900"/>
                    <a:gd name="connsiteX473" fmla="*/ 1024240 w 1583830"/>
                    <a:gd name="connsiteY473" fmla="*/ 769125 h 1498900"/>
                    <a:gd name="connsiteX474" fmla="*/ 1038038 w 1583830"/>
                    <a:gd name="connsiteY474" fmla="*/ 753364 h 1498900"/>
                    <a:gd name="connsiteX475" fmla="*/ 1561595 w 1583830"/>
                    <a:gd name="connsiteY475" fmla="*/ 747504 h 1498900"/>
                    <a:gd name="connsiteX476" fmla="*/ 1575393 w 1583830"/>
                    <a:gd name="connsiteY476" fmla="*/ 763265 h 1498900"/>
                    <a:gd name="connsiteX477" fmla="*/ 1561595 w 1583830"/>
                    <a:gd name="connsiteY477" fmla="*/ 779025 h 1498900"/>
                    <a:gd name="connsiteX478" fmla="*/ 1547796 w 1583830"/>
                    <a:gd name="connsiteY478" fmla="*/ 763265 h 1498900"/>
                    <a:gd name="connsiteX479" fmla="*/ 1561595 w 1583830"/>
                    <a:gd name="connsiteY479" fmla="*/ 747504 h 1498900"/>
                    <a:gd name="connsiteX480" fmla="*/ 1149897 w 1583830"/>
                    <a:gd name="connsiteY480" fmla="*/ 747240 h 1498900"/>
                    <a:gd name="connsiteX481" fmla="*/ 1163694 w 1583830"/>
                    <a:gd name="connsiteY481" fmla="*/ 763000 h 1498900"/>
                    <a:gd name="connsiteX482" fmla="*/ 1149897 w 1583830"/>
                    <a:gd name="connsiteY482" fmla="*/ 778761 h 1498900"/>
                    <a:gd name="connsiteX483" fmla="*/ 1136098 w 1583830"/>
                    <a:gd name="connsiteY483" fmla="*/ 763000 h 1498900"/>
                    <a:gd name="connsiteX484" fmla="*/ 1149897 w 1583830"/>
                    <a:gd name="connsiteY484" fmla="*/ 747240 h 1498900"/>
                    <a:gd name="connsiteX485" fmla="*/ 1409597 w 1583830"/>
                    <a:gd name="connsiteY485" fmla="*/ 735773 h 1498900"/>
                    <a:gd name="connsiteX486" fmla="*/ 1423395 w 1583830"/>
                    <a:gd name="connsiteY486" fmla="*/ 751533 h 1498900"/>
                    <a:gd name="connsiteX487" fmla="*/ 1409597 w 1583830"/>
                    <a:gd name="connsiteY487" fmla="*/ 767294 h 1498900"/>
                    <a:gd name="connsiteX488" fmla="*/ 1395799 w 1583830"/>
                    <a:gd name="connsiteY488" fmla="*/ 751533 h 1498900"/>
                    <a:gd name="connsiteX489" fmla="*/ 1409597 w 1583830"/>
                    <a:gd name="connsiteY489" fmla="*/ 735773 h 1498900"/>
                    <a:gd name="connsiteX490" fmla="*/ 764651 w 1583830"/>
                    <a:gd name="connsiteY490" fmla="*/ 735233 h 1498900"/>
                    <a:gd name="connsiteX491" fmla="*/ 778450 w 1583830"/>
                    <a:gd name="connsiteY491" fmla="*/ 750993 h 1498900"/>
                    <a:gd name="connsiteX492" fmla="*/ 764651 w 1583830"/>
                    <a:gd name="connsiteY492" fmla="*/ 766754 h 1498900"/>
                    <a:gd name="connsiteX493" fmla="*/ 750852 w 1583830"/>
                    <a:gd name="connsiteY493" fmla="*/ 750993 h 1498900"/>
                    <a:gd name="connsiteX494" fmla="*/ 764651 w 1583830"/>
                    <a:gd name="connsiteY494" fmla="*/ 735233 h 1498900"/>
                    <a:gd name="connsiteX495" fmla="*/ 612966 w 1583830"/>
                    <a:gd name="connsiteY495" fmla="*/ 733218 h 1498900"/>
                    <a:gd name="connsiteX496" fmla="*/ 626764 w 1583830"/>
                    <a:gd name="connsiteY496" fmla="*/ 748979 h 1498900"/>
                    <a:gd name="connsiteX497" fmla="*/ 612966 w 1583830"/>
                    <a:gd name="connsiteY497" fmla="*/ 764739 h 1498900"/>
                    <a:gd name="connsiteX498" fmla="*/ 599167 w 1583830"/>
                    <a:gd name="connsiteY498" fmla="*/ 748979 h 1498900"/>
                    <a:gd name="connsiteX499" fmla="*/ 612966 w 1583830"/>
                    <a:gd name="connsiteY499" fmla="*/ 733218 h 1498900"/>
                    <a:gd name="connsiteX500" fmla="*/ 400768 w 1583830"/>
                    <a:gd name="connsiteY500" fmla="*/ 724275 h 1498900"/>
                    <a:gd name="connsiteX501" fmla="*/ 414567 w 1583830"/>
                    <a:gd name="connsiteY501" fmla="*/ 740035 h 1498900"/>
                    <a:gd name="connsiteX502" fmla="*/ 400768 w 1583830"/>
                    <a:gd name="connsiteY502" fmla="*/ 755796 h 1498900"/>
                    <a:gd name="connsiteX503" fmla="*/ 386970 w 1583830"/>
                    <a:gd name="connsiteY503" fmla="*/ 740035 h 1498900"/>
                    <a:gd name="connsiteX504" fmla="*/ 400768 w 1583830"/>
                    <a:gd name="connsiteY504" fmla="*/ 724275 h 1498900"/>
                    <a:gd name="connsiteX505" fmla="*/ 237042 w 1583830"/>
                    <a:gd name="connsiteY505" fmla="*/ 720246 h 1498900"/>
                    <a:gd name="connsiteX506" fmla="*/ 250841 w 1583830"/>
                    <a:gd name="connsiteY506" fmla="*/ 736006 h 1498900"/>
                    <a:gd name="connsiteX507" fmla="*/ 237042 w 1583830"/>
                    <a:gd name="connsiteY507" fmla="*/ 751767 h 1498900"/>
                    <a:gd name="connsiteX508" fmla="*/ 223244 w 1583830"/>
                    <a:gd name="connsiteY508" fmla="*/ 736006 h 1498900"/>
                    <a:gd name="connsiteX509" fmla="*/ 237042 w 1583830"/>
                    <a:gd name="connsiteY509" fmla="*/ 720246 h 1498900"/>
                    <a:gd name="connsiteX510" fmla="*/ 973297 w 1583830"/>
                    <a:gd name="connsiteY510" fmla="*/ 692213 h 1498900"/>
                    <a:gd name="connsiteX511" fmla="*/ 987096 w 1583830"/>
                    <a:gd name="connsiteY511" fmla="*/ 707974 h 1498900"/>
                    <a:gd name="connsiteX512" fmla="*/ 973297 w 1583830"/>
                    <a:gd name="connsiteY512" fmla="*/ 723734 h 1498900"/>
                    <a:gd name="connsiteX513" fmla="*/ 959500 w 1583830"/>
                    <a:gd name="connsiteY513" fmla="*/ 707974 h 1498900"/>
                    <a:gd name="connsiteX514" fmla="*/ 973297 w 1583830"/>
                    <a:gd name="connsiteY514" fmla="*/ 692213 h 1498900"/>
                    <a:gd name="connsiteX515" fmla="*/ 27151 w 1583830"/>
                    <a:gd name="connsiteY515" fmla="*/ 692042 h 1498900"/>
                    <a:gd name="connsiteX516" fmla="*/ 40950 w 1583830"/>
                    <a:gd name="connsiteY516" fmla="*/ 707802 h 1498900"/>
                    <a:gd name="connsiteX517" fmla="*/ 27151 w 1583830"/>
                    <a:gd name="connsiteY517" fmla="*/ 723563 h 1498900"/>
                    <a:gd name="connsiteX518" fmla="*/ 17395 w 1583830"/>
                    <a:gd name="connsiteY518" fmla="*/ 718947 h 1498900"/>
                    <a:gd name="connsiteX519" fmla="*/ 14202 w 1583830"/>
                    <a:gd name="connsiteY519" fmla="*/ 710143 h 1498900"/>
                    <a:gd name="connsiteX520" fmla="*/ 17400 w 1583830"/>
                    <a:gd name="connsiteY520" fmla="*/ 696656 h 1498900"/>
                    <a:gd name="connsiteX521" fmla="*/ 1225000 w 1583830"/>
                    <a:gd name="connsiteY521" fmla="*/ 686883 h 1498900"/>
                    <a:gd name="connsiteX522" fmla="*/ 1238798 w 1583830"/>
                    <a:gd name="connsiteY522" fmla="*/ 702643 h 1498900"/>
                    <a:gd name="connsiteX523" fmla="*/ 1225000 w 1583830"/>
                    <a:gd name="connsiteY523" fmla="*/ 718404 h 1498900"/>
                    <a:gd name="connsiteX524" fmla="*/ 1211201 w 1583830"/>
                    <a:gd name="connsiteY524" fmla="*/ 702643 h 1498900"/>
                    <a:gd name="connsiteX525" fmla="*/ 1225000 w 1583830"/>
                    <a:gd name="connsiteY525" fmla="*/ 686883 h 1498900"/>
                    <a:gd name="connsiteX526" fmla="*/ 1085661 w 1583830"/>
                    <a:gd name="connsiteY526" fmla="*/ 678824 h 1498900"/>
                    <a:gd name="connsiteX527" fmla="*/ 1099459 w 1583830"/>
                    <a:gd name="connsiteY527" fmla="*/ 694585 h 1498900"/>
                    <a:gd name="connsiteX528" fmla="*/ 1085661 w 1583830"/>
                    <a:gd name="connsiteY528" fmla="*/ 710345 h 1498900"/>
                    <a:gd name="connsiteX529" fmla="*/ 1071862 w 1583830"/>
                    <a:gd name="connsiteY529" fmla="*/ 694585 h 1498900"/>
                    <a:gd name="connsiteX530" fmla="*/ 1085661 w 1583830"/>
                    <a:gd name="connsiteY530" fmla="*/ 678824 h 1498900"/>
                    <a:gd name="connsiteX531" fmla="*/ 1482225 w 1583830"/>
                    <a:gd name="connsiteY531" fmla="*/ 674978 h 1498900"/>
                    <a:gd name="connsiteX532" fmla="*/ 1496023 w 1583830"/>
                    <a:gd name="connsiteY532" fmla="*/ 690739 h 1498900"/>
                    <a:gd name="connsiteX533" fmla="*/ 1482225 w 1583830"/>
                    <a:gd name="connsiteY533" fmla="*/ 706499 h 1498900"/>
                    <a:gd name="connsiteX534" fmla="*/ 1468426 w 1583830"/>
                    <a:gd name="connsiteY534" fmla="*/ 690739 h 1498900"/>
                    <a:gd name="connsiteX535" fmla="*/ 1482225 w 1583830"/>
                    <a:gd name="connsiteY535" fmla="*/ 674978 h 1498900"/>
                    <a:gd name="connsiteX536" fmla="*/ 687045 w 1583830"/>
                    <a:gd name="connsiteY536" fmla="*/ 672781 h 1498900"/>
                    <a:gd name="connsiteX537" fmla="*/ 700843 w 1583830"/>
                    <a:gd name="connsiteY537" fmla="*/ 688541 h 1498900"/>
                    <a:gd name="connsiteX538" fmla="*/ 687045 w 1583830"/>
                    <a:gd name="connsiteY538" fmla="*/ 704302 h 1498900"/>
                    <a:gd name="connsiteX539" fmla="*/ 673246 w 1583830"/>
                    <a:gd name="connsiteY539" fmla="*/ 688541 h 1498900"/>
                    <a:gd name="connsiteX540" fmla="*/ 687045 w 1583830"/>
                    <a:gd name="connsiteY540" fmla="*/ 672781 h 1498900"/>
                    <a:gd name="connsiteX541" fmla="*/ 1328775 w 1583830"/>
                    <a:gd name="connsiteY541" fmla="*/ 670949 h 1498900"/>
                    <a:gd name="connsiteX542" fmla="*/ 1342573 w 1583830"/>
                    <a:gd name="connsiteY542" fmla="*/ 686710 h 1498900"/>
                    <a:gd name="connsiteX543" fmla="*/ 1328775 w 1583830"/>
                    <a:gd name="connsiteY543" fmla="*/ 702470 h 1498900"/>
                    <a:gd name="connsiteX544" fmla="*/ 1314976 w 1583830"/>
                    <a:gd name="connsiteY544" fmla="*/ 686710 h 1498900"/>
                    <a:gd name="connsiteX545" fmla="*/ 1328775 w 1583830"/>
                    <a:gd name="connsiteY545" fmla="*/ 670949 h 1498900"/>
                    <a:gd name="connsiteX546" fmla="*/ 881061 w 1583830"/>
                    <a:gd name="connsiteY546" fmla="*/ 670766 h 1498900"/>
                    <a:gd name="connsiteX547" fmla="*/ 894860 w 1583830"/>
                    <a:gd name="connsiteY547" fmla="*/ 686527 h 1498900"/>
                    <a:gd name="connsiteX548" fmla="*/ 881061 w 1583830"/>
                    <a:gd name="connsiteY548" fmla="*/ 702287 h 1498900"/>
                    <a:gd name="connsiteX549" fmla="*/ 867262 w 1583830"/>
                    <a:gd name="connsiteY549" fmla="*/ 686527 h 1498900"/>
                    <a:gd name="connsiteX550" fmla="*/ 881061 w 1583830"/>
                    <a:gd name="connsiteY550" fmla="*/ 670766 h 1498900"/>
                    <a:gd name="connsiteX551" fmla="*/ 535359 w 1583830"/>
                    <a:gd name="connsiteY551" fmla="*/ 670766 h 1498900"/>
                    <a:gd name="connsiteX552" fmla="*/ 549158 w 1583830"/>
                    <a:gd name="connsiteY552" fmla="*/ 686527 h 1498900"/>
                    <a:gd name="connsiteX553" fmla="*/ 535359 w 1583830"/>
                    <a:gd name="connsiteY553" fmla="*/ 702287 h 1498900"/>
                    <a:gd name="connsiteX554" fmla="*/ 521560 w 1583830"/>
                    <a:gd name="connsiteY554" fmla="*/ 686527 h 1498900"/>
                    <a:gd name="connsiteX555" fmla="*/ 535359 w 1583830"/>
                    <a:gd name="connsiteY555" fmla="*/ 670766 h 1498900"/>
                    <a:gd name="connsiteX556" fmla="*/ 764651 w 1583830"/>
                    <a:gd name="connsiteY556" fmla="*/ 660693 h 1498900"/>
                    <a:gd name="connsiteX557" fmla="*/ 778450 w 1583830"/>
                    <a:gd name="connsiteY557" fmla="*/ 676453 h 1498900"/>
                    <a:gd name="connsiteX558" fmla="*/ 764651 w 1583830"/>
                    <a:gd name="connsiteY558" fmla="*/ 692214 h 1498900"/>
                    <a:gd name="connsiteX559" fmla="*/ 750852 w 1583830"/>
                    <a:gd name="connsiteY559" fmla="*/ 676453 h 1498900"/>
                    <a:gd name="connsiteX560" fmla="*/ 764651 w 1583830"/>
                    <a:gd name="connsiteY560" fmla="*/ 660693 h 1498900"/>
                    <a:gd name="connsiteX561" fmla="*/ 159435 w 1583830"/>
                    <a:gd name="connsiteY561" fmla="*/ 657793 h 1498900"/>
                    <a:gd name="connsiteX562" fmla="*/ 173234 w 1583830"/>
                    <a:gd name="connsiteY562" fmla="*/ 673554 h 1498900"/>
                    <a:gd name="connsiteX563" fmla="*/ 159435 w 1583830"/>
                    <a:gd name="connsiteY563" fmla="*/ 689314 h 1498900"/>
                    <a:gd name="connsiteX564" fmla="*/ 145637 w 1583830"/>
                    <a:gd name="connsiteY564" fmla="*/ 673554 h 1498900"/>
                    <a:gd name="connsiteX565" fmla="*/ 159435 w 1583830"/>
                    <a:gd name="connsiteY565" fmla="*/ 657793 h 1498900"/>
                    <a:gd name="connsiteX566" fmla="*/ 300539 w 1583830"/>
                    <a:gd name="connsiteY566" fmla="*/ 631604 h 1498900"/>
                    <a:gd name="connsiteX567" fmla="*/ 314337 w 1583830"/>
                    <a:gd name="connsiteY567" fmla="*/ 647365 h 1498900"/>
                    <a:gd name="connsiteX568" fmla="*/ 300539 w 1583830"/>
                    <a:gd name="connsiteY568" fmla="*/ 663125 h 1498900"/>
                    <a:gd name="connsiteX569" fmla="*/ 286740 w 1583830"/>
                    <a:gd name="connsiteY569" fmla="*/ 647365 h 1498900"/>
                    <a:gd name="connsiteX570" fmla="*/ 300539 w 1583830"/>
                    <a:gd name="connsiteY570" fmla="*/ 631604 h 1498900"/>
                    <a:gd name="connsiteX571" fmla="*/ 1008054 w 1583830"/>
                    <a:gd name="connsiteY571" fmla="*/ 616373 h 1498900"/>
                    <a:gd name="connsiteX572" fmla="*/ 1021852 w 1583830"/>
                    <a:gd name="connsiteY572" fmla="*/ 632133 h 1498900"/>
                    <a:gd name="connsiteX573" fmla="*/ 1008054 w 1583830"/>
                    <a:gd name="connsiteY573" fmla="*/ 647894 h 1498900"/>
                    <a:gd name="connsiteX574" fmla="*/ 994255 w 1583830"/>
                    <a:gd name="connsiteY574" fmla="*/ 632133 h 1498900"/>
                    <a:gd name="connsiteX575" fmla="*/ 1008054 w 1583830"/>
                    <a:gd name="connsiteY575" fmla="*/ 616373 h 1498900"/>
                    <a:gd name="connsiteX576" fmla="*/ 1404618 w 1583830"/>
                    <a:gd name="connsiteY576" fmla="*/ 612527 h 1498900"/>
                    <a:gd name="connsiteX577" fmla="*/ 1418416 w 1583830"/>
                    <a:gd name="connsiteY577" fmla="*/ 628287 h 1498900"/>
                    <a:gd name="connsiteX578" fmla="*/ 1404618 w 1583830"/>
                    <a:gd name="connsiteY578" fmla="*/ 644048 h 1498900"/>
                    <a:gd name="connsiteX579" fmla="*/ 1390819 w 1583830"/>
                    <a:gd name="connsiteY579" fmla="*/ 628287 h 1498900"/>
                    <a:gd name="connsiteX580" fmla="*/ 1404618 w 1583830"/>
                    <a:gd name="connsiteY580" fmla="*/ 612527 h 1498900"/>
                    <a:gd name="connsiteX581" fmla="*/ 1553760 w 1583830"/>
                    <a:gd name="connsiteY581" fmla="*/ 604744 h 1498900"/>
                    <a:gd name="connsiteX582" fmla="*/ 1559541 w 1583830"/>
                    <a:gd name="connsiteY582" fmla="*/ 607480 h 1498900"/>
                    <a:gd name="connsiteX583" fmla="*/ 1564629 w 1583830"/>
                    <a:gd name="connsiteY583" fmla="*/ 628583 h 1498900"/>
                    <a:gd name="connsiteX584" fmla="*/ 1563517 w 1583830"/>
                    <a:gd name="connsiteY584" fmla="*/ 631649 h 1498900"/>
                    <a:gd name="connsiteX585" fmla="*/ 1553760 w 1583830"/>
                    <a:gd name="connsiteY585" fmla="*/ 636265 h 1498900"/>
                    <a:gd name="connsiteX586" fmla="*/ 1539962 w 1583830"/>
                    <a:gd name="connsiteY586" fmla="*/ 620505 h 1498900"/>
                    <a:gd name="connsiteX587" fmla="*/ 1553760 w 1583830"/>
                    <a:gd name="connsiteY587" fmla="*/ 604744 h 1498900"/>
                    <a:gd name="connsiteX588" fmla="*/ 409587 w 1583830"/>
                    <a:gd name="connsiteY588" fmla="*/ 603400 h 1498900"/>
                    <a:gd name="connsiteX589" fmla="*/ 423386 w 1583830"/>
                    <a:gd name="connsiteY589" fmla="*/ 619161 h 1498900"/>
                    <a:gd name="connsiteX590" fmla="*/ 409587 w 1583830"/>
                    <a:gd name="connsiteY590" fmla="*/ 634921 h 1498900"/>
                    <a:gd name="connsiteX591" fmla="*/ 395789 w 1583830"/>
                    <a:gd name="connsiteY591" fmla="*/ 619161 h 1498900"/>
                    <a:gd name="connsiteX592" fmla="*/ 409587 w 1583830"/>
                    <a:gd name="connsiteY592" fmla="*/ 603400 h 1498900"/>
                    <a:gd name="connsiteX593" fmla="*/ 1161890 w 1583830"/>
                    <a:gd name="connsiteY593" fmla="*/ 597527 h 1498900"/>
                    <a:gd name="connsiteX594" fmla="*/ 1175689 w 1583830"/>
                    <a:gd name="connsiteY594" fmla="*/ 613288 h 1498900"/>
                    <a:gd name="connsiteX595" fmla="*/ 1161890 w 1583830"/>
                    <a:gd name="connsiteY595" fmla="*/ 629048 h 1498900"/>
                    <a:gd name="connsiteX596" fmla="*/ 1148092 w 1583830"/>
                    <a:gd name="connsiteY596" fmla="*/ 613288 h 1498900"/>
                    <a:gd name="connsiteX597" fmla="*/ 1161890 w 1583830"/>
                    <a:gd name="connsiteY597" fmla="*/ 597527 h 1498900"/>
                    <a:gd name="connsiteX598" fmla="*/ 78302 w 1583830"/>
                    <a:gd name="connsiteY598" fmla="*/ 589298 h 1498900"/>
                    <a:gd name="connsiteX599" fmla="*/ 92100 w 1583830"/>
                    <a:gd name="connsiteY599" fmla="*/ 605058 h 1498900"/>
                    <a:gd name="connsiteX600" fmla="*/ 78302 w 1583830"/>
                    <a:gd name="connsiteY600" fmla="*/ 620819 h 1498900"/>
                    <a:gd name="connsiteX601" fmla="*/ 64503 w 1583830"/>
                    <a:gd name="connsiteY601" fmla="*/ 605058 h 1498900"/>
                    <a:gd name="connsiteX602" fmla="*/ 78302 w 1583830"/>
                    <a:gd name="connsiteY602" fmla="*/ 589298 h 1498900"/>
                    <a:gd name="connsiteX603" fmla="*/ 789344 w 1583830"/>
                    <a:gd name="connsiteY603" fmla="*/ 586153 h 1498900"/>
                    <a:gd name="connsiteX604" fmla="*/ 803143 w 1583830"/>
                    <a:gd name="connsiteY604" fmla="*/ 601914 h 1498900"/>
                    <a:gd name="connsiteX605" fmla="*/ 789344 w 1583830"/>
                    <a:gd name="connsiteY605" fmla="*/ 617674 h 1498900"/>
                    <a:gd name="connsiteX606" fmla="*/ 775546 w 1583830"/>
                    <a:gd name="connsiteY606" fmla="*/ 601914 h 1498900"/>
                    <a:gd name="connsiteX607" fmla="*/ 789344 w 1583830"/>
                    <a:gd name="connsiteY607" fmla="*/ 586153 h 1498900"/>
                    <a:gd name="connsiteX608" fmla="*/ 614729 w 1583830"/>
                    <a:gd name="connsiteY608" fmla="*/ 580109 h 1498900"/>
                    <a:gd name="connsiteX609" fmla="*/ 628528 w 1583830"/>
                    <a:gd name="connsiteY609" fmla="*/ 595870 h 1498900"/>
                    <a:gd name="connsiteX610" fmla="*/ 614729 w 1583830"/>
                    <a:gd name="connsiteY610" fmla="*/ 611630 h 1498900"/>
                    <a:gd name="connsiteX611" fmla="*/ 600930 w 1583830"/>
                    <a:gd name="connsiteY611" fmla="*/ 595870 h 1498900"/>
                    <a:gd name="connsiteX612" fmla="*/ 614729 w 1583830"/>
                    <a:gd name="connsiteY612" fmla="*/ 580109 h 1498900"/>
                    <a:gd name="connsiteX613" fmla="*/ 1473405 w 1583830"/>
                    <a:gd name="connsiteY613" fmla="*/ 556118 h 1498900"/>
                    <a:gd name="connsiteX614" fmla="*/ 1487204 w 1583830"/>
                    <a:gd name="connsiteY614" fmla="*/ 571879 h 1498900"/>
                    <a:gd name="connsiteX615" fmla="*/ 1473405 w 1583830"/>
                    <a:gd name="connsiteY615" fmla="*/ 587639 h 1498900"/>
                    <a:gd name="connsiteX616" fmla="*/ 1459607 w 1583830"/>
                    <a:gd name="connsiteY616" fmla="*/ 571879 h 1498900"/>
                    <a:gd name="connsiteX617" fmla="*/ 1473405 w 1583830"/>
                    <a:gd name="connsiteY617" fmla="*/ 556118 h 1498900"/>
                    <a:gd name="connsiteX618" fmla="*/ 1085354 w 1583830"/>
                    <a:gd name="connsiteY618" fmla="*/ 555935 h 1498900"/>
                    <a:gd name="connsiteX619" fmla="*/ 1099153 w 1583830"/>
                    <a:gd name="connsiteY619" fmla="*/ 571695 h 1498900"/>
                    <a:gd name="connsiteX620" fmla="*/ 1085354 w 1583830"/>
                    <a:gd name="connsiteY620" fmla="*/ 587456 h 1498900"/>
                    <a:gd name="connsiteX621" fmla="*/ 1071556 w 1583830"/>
                    <a:gd name="connsiteY621" fmla="*/ 571695 h 1498900"/>
                    <a:gd name="connsiteX622" fmla="*/ 1085354 w 1583830"/>
                    <a:gd name="connsiteY622" fmla="*/ 555935 h 1498900"/>
                    <a:gd name="connsiteX623" fmla="*/ 1321720 w 1583830"/>
                    <a:gd name="connsiteY623" fmla="*/ 554104 h 1498900"/>
                    <a:gd name="connsiteX624" fmla="*/ 1335518 w 1583830"/>
                    <a:gd name="connsiteY624" fmla="*/ 569864 h 1498900"/>
                    <a:gd name="connsiteX625" fmla="*/ 1321720 w 1583830"/>
                    <a:gd name="connsiteY625" fmla="*/ 585625 h 1498900"/>
                    <a:gd name="connsiteX626" fmla="*/ 1307921 w 1583830"/>
                    <a:gd name="connsiteY626" fmla="*/ 569864 h 1498900"/>
                    <a:gd name="connsiteX627" fmla="*/ 1321720 w 1583830"/>
                    <a:gd name="connsiteY627" fmla="*/ 554104 h 1498900"/>
                    <a:gd name="connsiteX628" fmla="*/ 212349 w 1583830"/>
                    <a:gd name="connsiteY628" fmla="*/ 553035 h 1498900"/>
                    <a:gd name="connsiteX629" fmla="*/ 226148 w 1583830"/>
                    <a:gd name="connsiteY629" fmla="*/ 568796 h 1498900"/>
                    <a:gd name="connsiteX630" fmla="*/ 212349 w 1583830"/>
                    <a:gd name="connsiteY630" fmla="*/ 584556 h 1498900"/>
                    <a:gd name="connsiteX631" fmla="*/ 198551 w 1583830"/>
                    <a:gd name="connsiteY631" fmla="*/ 568796 h 1498900"/>
                    <a:gd name="connsiteX632" fmla="*/ 212349 w 1583830"/>
                    <a:gd name="connsiteY632" fmla="*/ 553035 h 1498900"/>
                    <a:gd name="connsiteX633" fmla="*/ 921628 w 1583830"/>
                    <a:gd name="connsiteY633" fmla="*/ 551905 h 1498900"/>
                    <a:gd name="connsiteX634" fmla="*/ 935427 w 1583830"/>
                    <a:gd name="connsiteY634" fmla="*/ 567666 h 1498900"/>
                    <a:gd name="connsiteX635" fmla="*/ 921628 w 1583830"/>
                    <a:gd name="connsiteY635" fmla="*/ 583426 h 1498900"/>
                    <a:gd name="connsiteX636" fmla="*/ 907830 w 1583830"/>
                    <a:gd name="connsiteY636" fmla="*/ 567666 h 1498900"/>
                    <a:gd name="connsiteX637" fmla="*/ 921628 w 1583830"/>
                    <a:gd name="connsiteY637" fmla="*/ 551905 h 1498900"/>
                    <a:gd name="connsiteX638" fmla="*/ 711737 w 1583830"/>
                    <a:gd name="connsiteY638" fmla="*/ 523701 h 1498900"/>
                    <a:gd name="connsiteX639" fmla="*/ 725536 w 1583830"/>
                    <a:gd name="connsiteY639" fmla="*/ 539461 h 1498900"/>
                    <a:gd name="connsiteX640" fmla="*/ 711737 w 1583830"/>
                    <a:gd name="connsiteY640" fmla="*/ 555222 h 1498900"/>
                    <a:gd name="connsiteX641" fmla="*/ 697939 w 1583830"/>
                    <a:gd name="connsiteY641" fmla="*/ 539461 h 1498900"/>
                    <a:gd name="connsiteX642" fmla="*/ 711737 w 1583830"/>
                    <a:gd name="connsiteY642" fmla="*/ 523701 h 1498900"/>
                    <a:gd name="connsiteX643" fmla="*/ 393058 w 1583830"/>
                    <a:gd name="connsiteY643" fmla="*/ 506791 h 1498900"/>
                    <a:gd name="connsiteX644" fmla="*/ 406856 w 1583830"/>
                    <a:gd name="connsiteY644" fmla="*/ 522551 h 1498900"/>
                    <a:gd name="connsiteX645" fmla="*/ 393058 w 1583830"/>
                    <a:gd name="connsiteY645" fmla="*/ 538312 h 1498900"/>
                    <a:gd name="connsiteX646" fmla="*/ 379260 w 1583830"/>
                    <a:gd name="connsiteY646" fmla="*/ 522551 h 1498900"/>
                    <a:gd name="connsiteX647" fmla="*/ 393058 w 1583830"/>
                    <a:gd name="connsiteY647" fmla="*/ 506791 h 1498900"/>
                    <a:gd name="connsiteX648" fmla="*/ 1395799 w 1583830"/>
                    <a:gd name="connsiteY648" fmla="*/ 493666 h 1498900"/>
                    <a:gd name="connsiteX649" fmla="*/ 1409597 w 1583830"/>
                    <a:gd name="connsiteY649" fmla="*/ 509427 h 1498900"/>
                    <a:gd name="connsiteX650" fmla="*/ 1395799 w 1583830"/>
                    <a:gd name="connsiteY650" fmla="*/ 525187 h 1498900"/>
                    <a:gd name="connsiteX651" fmla="*/ 1382000 w 1583830"/>
                    <a:gd name="connsiteY651" fmla="*/ 509427 h 1498900"/>
                    <a:gd name="connsiteX652" fmla="*/ 1395799 w 1583830"/>
                    <a:gd name="connsiteY652" fmla="*/ 493666 h 1498900"/>
                    <a:gd name="connsiteX653" fmla="*/ 1244113 w 1583830"/>
                    <a:gd name="connsiteY653" fmla="*/ 491652 h 1498900"/>
                    <a:gd name="connsiteX654" fmla="*/ 1257912 w 1583830"/>
                    <a:gd name="connsiteY654" fmla="*/ 507412 h 1498900"/>
                    <a:gd name="connsiteX655" fmla="*/ 1244113 w 1583830"/>
                    <a:gd name="connsiteY655" fmla="*/ 523173 h 1498900"/>
                    <a:gd name="connsiteX656" fmla="*/ 1230314 w 1583830"/>
                    <a:gd name="connsiteY656" fmla="*/ 507412 h 1498900"/>
                    <a:gd name="connsiteX657" fmla="*/ 1244113 w 1583830"/>
                    <a:gd name="connsiteY657" fmla="*/ 491652 h 1498900"/>
                    <a:gd name="connsiteX658" fmla="*/ 278412 w 1583830"/>
                    <a:gd name="connsiteY658" fmla="*/ 490674 h 1498900"/>
                    <a:gd name="connsiteX659" fmla="*/ 292211 w 1583830"/>
                    <a:gd name="connsiteY659" fmla="*/ 506435 h 1498900"/>
                    <a:gd name="connsiteX660" fmla="*/ 278412 w 1583830"/>
                    <a:gd name="connsiteY660" fmla="*/ 522196 h 1498900"/>
                    <a:gd name="connsiteX661" fmla="*/ 264613 w 1583830"/>
                    <a:gd name="connsiteY661" fmla="*/ 506435 h 1498900"/>
                    <a:gd name="connsiteX662" fmla="*/ 278412 w 1583830"/>
                    <a:gd name="connsiteY662" fmla="*/ 490674 h 1498900"/>
                    <a:gd name="connsiteX663" fmla="*/ 844021 w 1583830"/>
                    <a:gd name="connsiteY663" fmla="*/ 489453 h 1498900"/>
                    <a:gd name="connsiteX664" fmla="*/ 857820 w 1583830"/>
                    <a:gd name="connsiteY664" fmla="*/ 505213 h 1498900"/>
                    <a:gd name="connsiteX665" fmla="*/ 844021 w 1583830"/>
                    <a:gd name="connsiteY665" fmla="*/ 520974 h 1498900"/>
                    <a:gd name="connsiteX666" fmla="*/ 830223 w 1583830"/>
                    <a:gd name="connsiteY666" fmla="*/ 505213 h 1498900"/>
                    <a:gd name="connsiteX667" fmla="*/ 844021 w 1583830"/>
                    <a:gd name="connsiteY667" fmla="*/ 489453 h 1498900"/>
                    <a:gd name="connsiteX668" fmla="*/ 1473405 w 1583830"/>
                    <a:gd name="connsiteY668" fmla="*/ 481578 h 1498900"/>
                    <a:gd name="connsiteX669" fmla="*/ 1487204 w 1583830"/>
                    <a:gd name="connsiteY669" fmla="*/ 497339 h 1498900"/>
                    <a:gd name="connsiteX670" fmla="*/ 1473405 w 1583830"/>
                    <a:gd name="connsiteY670" fmla="*/ 513099 h 1498900"/>
                    <a:gd name="connsiteX671" fmla="*/ 1459607 w 1583830"/>
                    <a:gd name="connsiteY671" fmla="*/ 497339 h 1498900"/>
                    <a:gd name="connsiteX672" fmla="*/ 1473405 w 1583830"/>
                    <a:gd name="connsiteY672" fmla="*/ 481578 h 1498900"/>
                    <a:gd name="connsiteX673" fmla="*/ 527106 w 1583830"/>
                    <a:gd name="connsiteY673" fmla="*/ 472543 h 1498900"/>
                    <a:gd name="connsiteX674" fmla="*/ 540905 w 1583830"/>
                    <a:gd name="connsiteY674" fmla="*/ 488303 h 1498900"/>
                    <a:gd name="connsiteX675" fmla="*/ 527106 w 1583830"/>
                    <a:gd name="connsiteY675" fmla="*/ 504064 h 1498900"/>
                    <a:gd name="connsiteX676" fmla="*/ 513307 w 1583830"/>
                    <a:gd name="connsiteY676" fmla="*/ 488303 h 1498900"/>
                    <a:gd name="connsiteX677" fmla="*/ 527106 w 1583830"/>
                    <a:gd name="connsiteY677" fmla="*/ 472543 h 1498900"/>
                    <a:gd name="connsiteX678" fmla="*/ 985125 w 1583830"/>
                    <a:gd name="connsiteY678" fmla="*/ 463264 h 1498900"/>
                    <a:gd name="connsiteX679" fmla="*/ 998923 w 1583830"/>
                    <a:gd name="connsiteY679" fmla="*/ 479024 h 1498900"/>
                    <a:gd name="connsiteX680" fmla="*/ 985125 w 1583830"/>
                    <a:gd name="connsiteY680" fmla="*/ 494785 h 1498900"/>
                    <a:gd name="connsiteX681" fmla="*/ 971326 w 1583830"/>
                    <a:gd name="connsiteY681" fmla="*/ 479024 h 1498900"/>
                    <a:gd name="connsiteX682" fmla="*/ 985125 w 1583830"/>
                    <a:gd name="connsiteY682" fmla="*/ 463264 h 1498900"/>
                    <a:gd name="connsiteX683" fmla="*/ 110852 w 1583830"/>
                    <a:gd name="connsiteY683" fmla="*/ 462470 h 1498900"/>
                    <a:gd name="connsiteX684" fmla="*/ 124650 w 1583830"/>
                    <a:gd name="connsiteY684" fmla="*/ 478231 h 1498900"/>
                    <a:gd name="connsiteX685" fmla="*/ 110852 w 1583830"/>
                    <a:gd name="connsiteY685" fmla="*/ 493991 h 1498900"/>
                    <a:gd name="connsiteX686" fmla="*/ 97054 w 1583830"/>
                    <a:gd name="connsiteY686" fmla="*/ 478231 h 1498900"/>
                    <a:gd name="connsiteX687" fmla="*/ 110852 w 1583830"/>
                    <a:gd name="connsiteY687" fmla="*/ 462470 h 1498900"/>
                    <a:gd name="connsiteX688" fmla="*/ 627076 w 1583830"/>
                    <a:gd name="connsiteY688" fmla="*/ 461248 h 1498900"/>
                    <a:gd name="connsiteX689" fmla="*/ 640874 w 1583830"/>
                    <a:gd name="connsiteY689" fmla="*/ 477009 h 1498900"/>
                    <a:gd name="connsiteX690" fmla="*/ 627076 w 1583830"/>
                    <a:gd name="connsiteY690" fmla="*/ 492769 h 1498900"/>
                    <a:gd name="connsiteX691" fmla="*/ 613277 w 1583830"/>
                    <a:gd name="connsiteY691" fmla="*/ 477009 h 1498900"/>
                    <a:gd name="connsiteX692" fmla="*/ 627076 w 1583830"/>
                    <a:gd name="connsiteY692" fmla="*/ 461248 h 1498900"/>
                    <a:gd name="connsiteX693" fmla="*/ 195820 w 1583830"/>
                    <a:gd name="connsiteY693" fmla="*/ 442324 h 1498900"/>
                    <a:gd name="connsiteX694" fmla="*/ 209619 w 1583830"/>
                    <a:gd name="connsiteY694" fmla="*/ 458085 h 1498900"/>
                    <a:gd name="connsiteX695" fmla="*/ 195820 w 1583830"/>
                    <a:gd name="connsiteY695" fmla="*/ 473846 h 1498900"/>
                    <a:gd name="connsiteX696" fmla="*/ 182021 w 1583830"/>
                    <a:gd name="connsiteY696" fmla="*/ 458085 h 1498900"/>
                    <a:gd name="connsiteX697" fmla="*/ 195820 w 1583830"/>
                    <a:gd name="connsiteY697" fmla="*/ 442324 h 1498900"/>
                    <a:gd name="connsiteX698" fmla="*/ 1094173 w 1583830"/>
                    <a:gd name="connsiteY698" fmla="*/ 435059 h 1498900"/>
                    <a:gd name="connsiteX699" fmla="*/ 1107972 w 1583830"/>
                    <a:gd name="connsiteY699" fmla="*/ 450819 h 1498900"/>
                    <a:gd name="connsiteX700" fmla="*/ 1094173 w 1583830"/>
                    <a:gd name="connsiteY700" fmla="*/ 466580 h 1498900"/>
                    <a:gd name="connsiteX701" fmla="*/ 1080375 w 1583830"/>
                    <a:gd name="connsiteY701" fmla="*/ 450819 h 1498900"/>
                    <a:gd name="connsiteX702" fmla="*/ 1094173 w 1583830"/>
                    <a:gd name="connsiteY702" fmla="*/ 435059 h 1498900"/>
                    <a:gd name="connsiteX703" fmla="*/ 358088 w 1583830"/>
                    <a:gd name="connsiteY703" fmla="*/ 424194 h 1498900"/>
                    <a:gd name="connsiteX704" fmla="*/ 371886 w 1583830"/>
                    <a:gd name="connsiteY704" fmla="*/ 439954 h 1498900"/>
                    <a:gd name="connsiteX705" fmla="*/ 358088 w 1583830"/>
                    <a:gd name="connsiteY705" fmla="*/ 455715 h 1498900"/>
                    <a:gd name="connsiteX706" fmla="*/ 344290 w 1583830"/>
                    <a:gd name="connsiteY706" fmla="*/ 439954 h 1498900"/>
                    <a:gd name="connsiteX707" fmla="*/ 358088 w 1583830"/>
                    <a:gd name="connsiteY707" fmla="*/ 424194 h 1498900"/>
                    <a:gd name="connsiteX708" fmla="*/ 762888 w 1583830"/>
                    <a:gd name="connsiteY708" fmla="*/ 420957 h 1498900"/>
                    <a:gd name="connsiteX709" fmla="*/ 776686 w 1583830"/>
                    <a:gd name="connsiteY709" fmla="*/ 436717 h 1498900"/>
                    <a:gd name="connsiteX710" fmla="*/ 762888 w 1583830"/>
                    <a:gd name="connsiteY710" fmla="*/ 452478 h 1498900"/>
                    <a:gd name="connsiteX711" fmla="*/ 749089 w 1583830"/>
                    <a:gd name="connsiteY711" fmla="*/ 436717 h 1498900"/>
                    <a:gd name="connsiteX712" fmla="*/ 762888 w 1583830"/>
                    <a:gd name="connsiteY712" fmla="*/ 420957 h 1498900"/>
                    <a:gd name="connsiteX713" fmla="*/ 449805 w 1583830"/>
                    <a:gd name="connsiteY713" fmla="*/ 418150 h 1498900"/>
                    <a:gd name="connsiteX714" fmla="*/ 463604 w 1583830"/>
                    <a:gd name="connsiteY714" fmla="*/ 433910 h 1498900"/>
                    <a:gd name="connsiteX715" fmla="*/ 449805 w 1583830"/>
                    <a:gd name="connsiteY715" fmla="*/ 449671 h 1498900"/>
                    <a:gd name="connsiteX716" fmla="*/ 436007 w 1583830"/>
                    <a:gd name="connsiteY716" fmla="*/ 433910 h 1498900"/>
                    <a:gd name="connsiteX717" fmla="*/ 449805 w 1583830"/>
                    <a:gd name="connsiteY717" fmla="*/ 418150 h 1498900"/>
                    <a:gd name="connsiteX718" fmla="*/ 1486818 w 1583830"/>
                    <a:gd name="connsiteY718" fmla="*/ 415857 h 1498900"/>
                    <a:gd name="connsiteX719" fmla="*/ 1495931 w 1583830"/>
                    <a:gd name="connsiteY719" fmla="*/ 437534 h 1498900"/>
                    <a:gd name="connsiteX720" fmla="*/ 1488342 w 1583830"/>
                    <a:gd name="connsiteY720" fmla="*/ 433943 h 1498900"/>
                    <a:gd name="connsiteX721" fmla="*/ 1484300 w 1583830"/>
                    <a:gd name="connsiteY721" fmla="*/ 422799 h 1498900"/>
                    <a:gd name="connsiteX722" fmla="*/ 1323483 w 1583830"/>
                    <a:gd name="connsiteY722" fmla="*/ 400995 h 1498900"/>
                    <a:gd name="connsiteX723" fmla="*/ 1337282 w 1583830"/>
                    <a:gd name="connsiteY723" fmla="*/ 416755 h 1498900"/>
                    <a:gd name="connsiteX724" fmla="*/ 1323483 w 1583830"/>
                    <a:gd name="connsiteY724" fmla="*/ 432516 h 1498900"/>
                    <a:gd name="connsiteX725" fmla="*/ 1309684 w 1583830"/>
                    <a:gd name="connsiteY725" fmla="*/ 416755 h 1498900"/>
                    <a:gd name="connsiteX726" fmla="*/ 1323483 w 1583830"/>
                    <a:gd name="connsiteY726" fmla="*/ 400995 h 1498900"/>
                    <a:gd name="connsiteX727" fmla="*/ 896935 w 1583830"/>
                    <a:gd name="connsiteY727" fmla="*/ 384694 h 1498900"/>
                    <a:gd name="connsiteX728" fmla="*/ 910734 w 1583830"/>
                    <a:gd name="connsiteY728" fmla="*/ 400454 h 1498900"/>
                    <a:gd name="connsiteX729" fmla="*/ 896935 w 1583830"/>
                    <a:gd name="connsiteY729" fmla="*/ 416215 h 1498900"/>
                    <a:gd name="connsiteX730" fmla="*/ 883137 w 1583830"/>
                    <a:gd name="connsiteY730" fmla="*/ 400454 h 1498900"/>
                    <a:gd name="connsiteX731" fmla="*/ 896935 w 1583830"/>
                    <a:gd name="connsiteY731" fmla="*/ 384694 h 1498900"/>
                    <a:gd name="connsiteX732" fmla="*/ 140748 w 1583830"/>
                    <a:gd name="connsiteY732" fmla="*/ 370000 h 1498900"/>
                    <a:gd name="connsiteX733" fmla="*/ 138241 w 1583830"/>
                    <a:gd name="connsiteY733" fmla="*/ 376915 h 1498900"/>
                    <a:gd name="connsiteX734" fmla="*/ 135466 w 1583830"/>
                    <a:gd name="connsiteY734" fmla="*/ 378228 h 1498900"/>
                    <a:gd name="connsiteX735" fmla="*/ 545050 w 1583830"/>
                    <a:gd name="connsiteY735" fmla="*/ 365770 h 1498900"/>
                    <a:gd name="connsiteX736" fmla="*/ 558848 w 1583830"/>
                    <a:gd name="connsiteY736" fmla="*/ 381531 h 1498900"/>
                    <a:gd name="connsiteX737" fmla="*/ 545050 w 1583830"/>
                    <a:gd name="connsiteY737" fmla="*/ 397291 h 1498900"/>
                    <a:gd name="connsiteX738" fmla="*/ 531251 w 1583830"/>
                    <a:gd name="connsiteY738" fmla="*/ 381531 h 1498900"/>
                    <a:gd name="connsiteX739" fmla="*/ 545050 w 1583830"/>
                    <a:gd name="connsiteY739" fmla="*/ 365770 h 1498900"/>
                    <a:gd name="connsiteX740" fmla="*/ 280482 w 1583830"/>
                    <a:gd name="connsiteY740" fmla="*/ 361741 h 1498900"/>
                    <a:gd name="connsiteX741" fmla="*/ 294280 w 1583830"/>
                    <a:gd name="connsiteY741" fmla="*/ 377502 h 1498900"/>
                    <a:gd name="connsiteX742" fmla="*/ 280482 w 1583830"/>
                    <a:gd name="connsiteY742" fmla="*/ 393262 h 1498900"/>
                    <a:gd name="connsiteX743" fmla="*/ 266683 w 1583830"/>
                    <a:gd name="connsiteY743" fmla="*/ 377502 h 1498900"/>
                    <a:gd name="connsiteX744" fmla="*/ 280482 w 1583830"/>
                    <a:gd name="connsiteY744" fmla="*/ 361741 h 1498900"/>
                    <a:gd name="connsiteX745" fmla="*/ 1420491 w 1583830"/>
                    <a:gd name="connsiteY745" fmla="*/ 344586 h 1498900"/>
                    <a:gd name="connsiteX746" fmla="*/ 1434290 w 1583830"/>
                    <a:gd name="connsiteY746" fmla="*/ 360347 h 1498900"/>
                    <a:gd name="connsiteX747" fmla="*/ 1420491 w 1583830"/>
                    <a:gd name="connsiteY747" fmla="*/ 376107 h 1498900"/>
                    <a:gd name="connsiteX748" fmla="*/ 1406693 w 1583830"/>
                    <a:gd name="connsiteY748" fmla="*/ 360347 h 1498900"/>
                    <a:gd name="connsiteX749" fmla="*/ 1420491 w 1583830"/>
                    <a:gd name="connsiteY749" fmla="*/ 344586 h 1498900"/>
                    <a:gd name="connsiteX750" fmla="*/ 1088866 w 1583830"/>
                    <a:gd name="connsiteY750" fmla="*/ 338451 h 1498900"/>
                    <a:gd name="connsiteX751" fmla="*/ 1102665 w 1583830"/>
                    <a:gd name="connsiteY751" fmla="*/ 354211 h 1498900"/>
                    <a:gd name="connsiteX752" fmla="*/ 1088866 w 1583830"/>
                    <a:gd name="connsiteY752" fmla="*/ 369972 h 1498900"/>
                    <a:gd name="connsiteX753" fmla="*/ 1075068 w 1583830"/>
                    <a:gd name="connsiteY753" fmla="*/ 354211 h 1498900"/>
                    <a:gd name="connsiteX754" fmla="*/ 1088866 w 1583830"/>
                    <a:gd name="connsiteY754" fmla="*/ 338451 h 1498900"/>
                    <a:gd name="connsiteX755" fmla="*/ 974220 w 1583830"/>
                    <a:gd name="connsiteY755" fmla="*/ 322334 h 1498900"/>
                    <a:gd name="connsiteX756" fmla="*/ 988019 w 1583830"/>
                    <a:gd name="connsiteY756" fmla="*/ 338094 h 1498900"/>
                    <a:gd name="connsiteX757" fmla="*/ 974220 w 1583830"/>
                    <a:gd name="connsiteY757" fmla="*/ 353855 h 1498900"/>
                    <a:gd name="connsiteX758" fmla="*/ 960422 w 1583830"/>
                    <a:gd name="connsiteY758" fmla="*/ 338094 h 1498900"/>
                    <a:gd name="connsiteX759" fmla="*/ 974220 w 1583830"/>
                    <a:gd name="connsiteY759" fmla="*/ 322334 h 1498900"/>
                    <a:gd name="connsiteX760" fmla="*/ 1222914 w 1583830"/>
                    <a:gd name="connsiteY760" fmla="*/ 304203 h 1498900"/>
                    <a:gd name="connsiteX761" fmla="*/ 1236713 w 1583830"/>
                    <a:gd name="connsiteY761" fmla="*/ 319963 h 1498900"/>
                    <a:gd name="connsiteX762" fmla="*/ 1222914 w 1583830"/>
                    <a:gd name="connsiteY762" fmla="*/ 335724 h 1498900"/>
                    <a:gd name="connsiteX763" fmla="*/ 1209116 w 1583830"/>
                    <a:gd name="connsiteY763" fmla="*/ 319963 h 1498900"/>
                    <a:gd name="connsiteX764" fmla="*/ 1222914 w 1583830"/>
                    <a:gd name="connsiteY764" fmla="*/ 304203 h 1498900"/>
                    <a:gd name="connsiteX765" fmla="*/ 377490 w 1583830"/>
                    <a:gd name="connsiteY765" fmla="*/ 301303 h 1498900"/>
                    <a:gd name="connsiteX766" fmla="*/ 391289 w 1583830"/>
                    <a:gd name="connsiteY766" fmla="*/ 317063 h 1498900"/>
                    <a:gd name="connsiteX767" fmla="*/ 377490 w 1583830"/>
                    <a:gd name="connsiteY767" fmla="*/ 332824 h 1498900"/>
                    <a:gd name="connsiteX768" fmla="*/ 363691 w 1583830"/>
                    <a:gd name="connsiteY768" fmla="*/ 317063 h 1498900"/>
                    <a:gd name="connsiteX769" fmla="*/ 377490 w 1583830"/>
                    <a:gd name="connsiteY769" fmla="*/ 301303 h 1498900"/>
                    <a:gd name="connsiteX770" fmla="*/ 806661 w 1583830"/>
                    <a:gd name="connsiteY770" fmla="*/ 294129 h 1498900"/>
                    <a:gd name="connsiteX771" fmla="*/ 820459 w 1583830"/>
                    <a:gd name="connsiteY771" fmla="*/ 309890 h 1498900"/>
                    <a:gd name="connsiteX772" fmla="*/ 806661 w 1583830"/>
                    <a:gd name="connsiteY772" fmla="*/ 325650 h 1498900"/>
                    <a:gd name="connsiteX773" fmla="*/ 792862 w 1583830"/>
                    <a:gd name="connsiteY773" fmla="*/ 309890 h 1498900"/>
                    <a:gd name="connsiteX774" fmla="*/ 806661 w 1583830"/>
                    <a:gd name="connsiteY774" fmla="*/ 294129 h 1498900"/>
                    <a:gd name="connsiteX775" fmla="*/ 465680 w 1583830"/>
                    <a:gd name="connsiteY775" fmla="*/ 293245 h 1498900"/>
                    <a:gd name="connsiteX776" fmla="*/ 479478 w 1583830"/>
                    <a:gd name="connsiteY776" fmla="*/ 309005 h 1498900"/>
                    <a:gd name="connsiteX777" fmla="*/ 465680 w 1583830"/>
                    <a:gd name="connsiteY777" fmla="*/ 324766 h 1498900"/>
                    <a:gd name="connsiteX778" fmla="*/ 451881 w 1583830"/>
                    <a:gd name="connsiteY778" fmla="*/ 309005 h 1498900"/>
                    <a:gd name="connsiteX779" fmla="*/ 465680 w 1583830"/>
                    <a:gd name="connsiteY779" fmla="*/ 293245 h 1498900"/>
                    <a:gd name="connsiteX780" fmla="*/ 201112 w 1583830"/>
                    <a:gd name="connsiteY780" fmla="*/ 289215 h 1498900"/>
                    <a:gd name="connsiteX781" fmla="*/ 214910 w 1583830"/>
                    <a:gd name="connsiteY781" fmla="*/ 304976 h 1498900"/>
                    <a:gd name="connsiteX782" fmla="*/ 201112 w 1583830"/>
                    <a:gd name="connsiteY782" fmla="*/ 320736 h 1498900"/>
                    <a:gd name="connsiteX783" fmla="*/ 187313 w 1583830"/>
                    <a:gd name="connsiteY783" fmla="*/ 304976 h 1498900"/>
                    <a:gd name="connsiteX784" fmla="*/ 201112 w 1583830"/>
                    <a:gd name="connsiteY784" fmla="*/ 289215 h 1498900"/>
                    <a:gd name="connsiteX785" fmla="*/ 1335830 w 1583830"/>
                    <a:gd name="connsiteY785" fmla="*/ 282134 h 1498900"/>
                    <a:gd name="connsiteX786" fmla="*/ 1349628 w 1583830"/>
                    <a:gd name="connsiteY786" fmla="*/ 297895 h 1498900"/>
                    <a:gd name="connsiteX787" fmla="*/ 1335830 w 1583830"/>
                    <a:gd name="connsiteY787" fmla="*/ 313655 h 1498900"/>
                    <a:gd name="connsiteX788" fmla="*/ 1322032 w 1583830"/>
                    <a:gd name="connsiteY788" fmla="*/ 297895 h 1498900"/>
                    <a:gd name="connsiteX789" fmla="*/ 1335830 w 1583830"/>
                    <a:gd name="connsiteY789" fmla="*/ 282134 h 1498900"/>
                    <a:gd name="connsiteX790" fmla="*/ 632933 w 1583830"/>
                    <a:gd name="connsiteY790" fmla="*/ 275113 h 1498900"/>
                    <a:gd name="connsiteX791" fmla="*/ 646732 w 1583830"/>
                    <a:gd name="connsiteY791" fmla="*/ 290874 h 1498900"/>
                    <a:gd name="connsiteX792" fmla="*/ 632933 w 1583830"/>
                    <a:gd name="connsiteY792" fmla="*/ 306634 h 1498900"/>
                    <a:gd name="connsiteX793" fmla="*/ 619135 w 1583830"/>
                    <a:gd name="connsiteY793" fmla="*/ 290874 h 1498900"/>
                    <a:gd name="connsiteX794" fmla="*/ 632933 w 1583830"/>
                    <a:gd name="connsiteY794" fmla="*/ 275113 h 1498900"/>
                    <a:gd name="connsiteX795" fmla="*/ 891628 w 1583830"/>
                    <a:gd name="connsiteY795" fmla="*/ 273984 h 1498900"/>
                    <a:gd name="connsiteX796" fmla="*/ 905427 w 1583830"/>
                    <a:gd name="connsiteY796" fmla="*/ 289745 h 1498900"/>
                    <a:gd name="connsiteX797" fmla="*/ 891628 w 1583830"/>
                    <a:gd name="connsiteY797" fmla="*/ 305506 h 1498900"/>
                    <a:gd name="connsiteX798" fmla="*/ 877830 w 1583830"/>
                    <a:gd name="connsiteY798" fmla="*/ 289745 h 1498900"/>
                    <a:gd name="connsiteX799" fmla="*/ 891628 w 1583830"/>
                    <a:gd name="connsiteY799" fmla="*/ 273984 h 1498900"/>
                    <a:gd name="connsiteX800" fmla="*/ 1053897 w 1583830"/>
                    <a:gd name="connsiteY800" fmla="*/ 255853 h 1498900"/>
                    <a:gd name="connsiteX801" fmla="*/ 1067695 w 1583830"/>
                    <a:gd name="connsiteY801" fmla="*/ 271613 h 1498900"/>
                    <a:gd name="connsiteX802" fmla="*/ 1053897 w 1583830"/>
                    <a:gd name="connsiteY802" fmla="*/ 287374 h 1498900"/>
                    <a:gd name="connsiteX803" fmla="*/ 1040098 w 1583830"/>
                    <a:gd name="connsiteY803" fmla="*/ 271613 h 1498900"/>
                    <a:gd name="connsiteX804" fmla="*/ 1053897 w 1583830"/>
                    <a:gd name="connsiteY804" fmla="*/ 255853 h 1498900"/>
                    <a:gd name="connsiteX805" fmla="*/ 543285 w 1583830"/>
                    <a:gd name="connsiteY805" fmla="*/ 250939 h 1498900"/>
                    <a:gd name="connsiteX806" fmla="*/ 557084 w 1583830"/>
                    <a:gd name="connsiteY806" fmla="*/ 266699 h 1498900"/>
                    <a:gd name="connsiteX807" fmla="*/ 543285 w 1583830"/>
                    <a:gd name="connsiteY807" fmla="*/ 282460 h 1498900"/>
                    <a:gd name="connsiteX808" fmla="*/ 529487 w 1583830"/>
                    <a:gd name="connsiteY808" fmla="*/ 266699 h 1498900"/>
                    <a:gd name="connsiteX809" fmla="*/ 543285 w 1583830"/>
                    <a:gd name="connsiteY809" fmla="*/ 250939 h 1498900"/>
                    <a:gd name="connsiteX810" fmla="*/ 1145613 w 1583830"/>
                    <a:gd name="connsiteY810" fmla="*/ 249810 h 1498900"/>
                    <a:gd name="connsiteX811" fmla="*/ 1159412 w 1583830"/>
                    <a:gd name="connsiteY811" fmla="*/ 265570 h 1498900"/>
                    <a:gd name="connsiteX812" fmla="*/ 1145613 w 1583830"/>
                    <a:gd name="connsiteY812" fmla="*/ 281331 h 1498900"/>
                    <a:gd name="connsiteX813" fmla="*/ 1131815 w 1583830"/>
                    <a:gd name="connsiteY813" fmla="*/ 265570 h 1498900"/>
                    <a:gd name="connsiteX814" fmla="*/ 1145613 w 1583830"/>
                    <a:gd name="connsiteY814" fmla="*/ 249810 h 1498900"/>
                    <a:gd name="connsiteX815" fmla="*/ 272647 w 1583830"/>
                    <a:gd name="connsiteY815" fmla="*/ 218981 h 1498900"/>
                    <a:gd name="connsiteX816" fmla="*/ 286445 w 1583830"/>
                    <a:gd name="connsiteY816" fmla="*/ 234742 h 1498900"/>
                    <a:gd name="connsiteX817" fmla="*/ 272647 w 1583830"/>
                    <a:gd name="connsiteY817" fmla="*/ 250502 h 1498900"/>
                    <a:gd name="connsiteX818" fmla="*/ 258849 w 1583830"/>
                    <a:gd name="connsiteY818" fmla="*/ 234742 h 1498900"/>
                    <a:gd name="connsiteX819" fmla="*/ 272647 w 1583830"/>
                    <a:gd name="connsiteY819" fmla="*/ 218981 h 1498900"/>
                    <a:gd name="connsiteX820" fmla="*/ 720236 w 1583830"/>
                    <a:gd name="connsiteY820" fmla="*/ 213547 h 1498900"/>
                    <a:gd name="connsiteX821" fmla="*/ 734034 w 1583830"/>
                    <a:gd name="connsiteY821" fmla="*/ 229307 h 1498900"/>
                    <a:gd name="connsiteX822" fmla="*/ 720236 w 1583830"/>
                    <a:gd name="connsiteY822" fmla="*/ 245068 h 1498900"/>
                    <a:gd name="connsiteX823" fmla="*/ 706437 w 1583830"/>
                    <a:gd name="connsiteY823" fmla="*/ 229307 h 1498900"/>
                    <a:gd name="connsiteX824" fmla="*/ 720236 w 1583830"/>
                    <a:gd name="connsiteY824" fmla="*/ 213547 h 1498900"/>
                    <a:gd name="connsiteX825" fmla="*/ 367426 w 1583830"/>
                    <a:gd name="connsiteY825" fmla="*/ 205905 h 1498900"/>
                    <a:gd name="connsiteX826" fmla="*/ 381225 w 1583830"/>
                    <a:gd name="connsiteY826" fmla="*/ 221665 h 1498900"/>
                    <a:gd name="connsiteX827" fmla="*/ 367426 w 1583830"/>
                    <a:gd name="connsiteY827" fmla="*/ 237426 h 1498900"/>
                    <a:gd name="connsiteX828" fmla="*/ 353628 w 1583830"/>
                    <a:gd name="connsiteY828" fmla="*/ 221665 h 1498900"/>
                    <a:gd name="connsiteX829" fmla="*/ 367426 w 1583830"/>
                    <a:gd name="connsiteY829" fmla="*/ 205905 h 1498900"/>
                    <a:gd name="connsiteX830" fmla="*/ 1240858 w 1583830"/>
                    <a:gd name="connsiteY830" fmla="*/ 197430 h 1498900"/>
                    <a:gd name="connsiteX831" fmla="*/ 1254657 w 1583830"/>
                    <a:gd name="connsiteY831" fmla="*/ 213191 h 1498900"/>
                    <a:gd name="connsiteX832" fmla="*/ 1240858 w 1583830"/>
                    <a:gd name="connsiteY832" fmla="*/ 228951 h 1498900"/>
                    <a:gd name="connsiteX833" fmla="*/ 1227059 w 1583830"/>
                    <a:gd name="connsiteY833" fmla="*/ 213191 h 1498900"/>
                    <a:gd name="connsiteX834" fmla="*/ 1240858 w 1583830"/>
                    <a:gd name="connsiteY834" fmla="*/ 197430 h 1498900"/>
                    <a:gd name="connsiteX835" fmla="*/ 976290 w 1583830"/>
                    <a:gd name="connsiteY835" fmla="*/ 193401 h 1498900"/>
                    <a:gd name="connsiteX836" fmla="*/ 990088 w 1583830"/>
                    <a:gd name="connsiteY836" fmla="*/ 209161 h 1498900"/>
                    <a:gd name="connsiteX837" fmla="*/ 976290 w 1583830"/>
                    <a:gd name="connsiteY837" fmla="*/ 224922 h 1498900"/>
                    <a:gd name="connsiteX838" fmla="*/ 962491 w 1583830"/>
                    <a:gd name="connsiteY838" fmla="*/ 209161 h 1498900"/>
                    <a:gd name="connsiteX839" fmla="*/ 976290 w 1583830"/>
                    <a:gd name="connsiteY839" fmla="*/ 193401 h 1498900"/>
                    <a:gd name="connsiteX840" fmla="*/ 465679 w 1583830"/>
                    <a:gd name="connsiteY840" fmla="*/ 188487 h 1498900"/>
                    <a:gd name="connsiteX841" fmla="*/ 479478 w 1583830"/>
                    <a:gd name="connsiteY841" fmla="*/ 204247 h 1498900"/>
                    <a:gd name="connsiteX842" fmla="*/ 465679 w 1583830"/>
                    <a:gd name="connsiteY842" fmla="*/ 220008 h 1498900"/>
                    <a:gd name="connsiteX843" fmla="*/ 451881 w 1583830"/>
                    <a:gd name="connsiteY843" fmla="*/ 204247 h 1498900"/>
                    <a:gd name="connsiteX844" fmla="*/ 465679 w 1583830"/>
                    <a:gd name="connsiteY844" fmla="*/ 188487 h 1498900"/>
                    <a:gd name="connsiteX845" fmla="*/ 577538 w 1583830"/>
                    <a:gd name="connsiteY845" fmla="*/ 182362 h 1498900"/>
                    <a:gd name="connsiteX846" fmla="*/ 591336 w 1583830"/>
                    <a:gd name="connsiteY846" fmla="*/ 198123 h 1498900"/>
                    <a:gd name="connsiteX847" fmla="*/ 577538 w 1583830"/>
                    <a:gd name="connsiteY847" fmla="*/ 213883 h 1498900"/>
                    <a:gd name="connsiteX848" fmla="*/ 563739 w 1583830"/>
                    <a:gd name="connsiteY848" fmla="*/ 198123 h 1498900"/>
                    <a:gd name="connsiteX849" fmla="*/ 577538 w 1583830"/>
                    <a:gd name="connsiteY849" fmla="*/ 182362 h 1498900"/>
                    <a:gd name="connsiteX850" fmla="*/ 824292 w 1583830"/>
                    <a:gd name="connsiteY850" fmla="*/ 181670 h 1498900"/>
                    <a:gd name="connsiteX851" fmla="*/ 838091 w 1583830"/>
                    <a:gd name="connsiteY851" fmla="*/ 197430 h 1498900"/>
                    <a:gd name="connsiteX852" fmla="*/ 824292 w 1583830"/>
                    <a:gd name="connsiteY852" fmla="*/ 213191 h 1498900"/>
                    <a:gd name="connsiteX853" fmla="*/ 810494 w 1583830"/>
                    <a:gd name="connsiteY853" fmla="*/ 197430 h 1498900"/>
                    <a:gd name="connsiteX854" fmla="*/ 824292 w 1583830"/>
                    <a:gd name="connsiteY854" fmla="*/ 181670 h 1498900"/>
                    <a:gd name="connsiteX855" fmla="*/ 1073298 w 1583830"/>
                    <a:gd name="connsiteY855" fmla="*/ 132963 h 1498900"/>
                    <a:gd name="connsiteX856" fmla="*/ 1087097 w 1583830"/>
                    <a:gd name="connsiteY856" fmla="*/ 148723 h 1498900"/>
                    <a:gd name="connsiteX857" fmla="*/ 1073298 w 1583830"/>
                    <a:gd name="connsiteY857" fmla="*/ 164484 h 1498900"/>
                    <a:gd name="connsiteX858" fmla="*/ 1059500 w 1583830"/>
                    <a:gd name="connsiteY858" fmla="*/ 148723 h 1498900"/>
                    <a:gd name="connsiteX859" fmla="*/ 1073298 w 1583830"/>
                    <a:gd name="connsiteY859" fmla="*/ 132963 h 1498900"/>
                    <a:gd name="connsiteX860" fmla="*/ 400939 w 1583830"/>
                    <a:gd name="connsiteY860" fmla="*/ 127336 h 1498900"/>
                    <a:gd name="connsiteX861" fmla="*/ 414737 w 1583830"/>
                    <a:gd name="connsiteY861" fmla="*/ 143096 h 1498900"/>
                    <a:gd name="connsiteX862" fmla="*/ 400939 w 1583830"/>
                    <a:gd name="connsiteY862" fmla="*/ 158857 h 1498900"/>
                    <a:gd name="connsiteX863" fmla="*/ 387141 w 1583830"/>
                    <a:gd name="connsiteY863" fmla="*/ 143096 h 1498900"/>
                    <a:gd name="connsiteX864" fmla="*/ 400939 w 1583830"/>
                    <a:gd name="connsiteY864" fmla="*/ 127336 h 1498900"/>
                    <a:gd name="connsiteX865" fmla="*/ 1161488 w 1583830"/>
                    <a:gd name="connsiteY865" fmla="*/ 124905 h 1498900"/>
                    <a:gd name="connsiteX866" fmla="*/ 1175286 w 1583830"/>
                    <a:gd name="connsiteY866" fmla="*/ 140665 h 1498900"/>
                    <a:gd name="connsiteX867" fmla="*/ 1161488 w 1583830"/>
                    <a:gd name="connsiteY867" fmla="*/ 156426 h 1498900"/>
                    <a:gd name="connsiteX868" fmla="*/ 1147689 w 1583830"/>
                    <a:gd name="connsiteY868" fmla="*/ 140665 h 1498900"/>
                    <a:gd name="connsiteX869" fmla="*/ 1161488 w 1583830"/>
                    <a:gd name="connsiteY869" fmla="*/ 124905 h 1498900"/>
                    <a:gd name="connsiteX870" fmla="*/ 652641 w 1583830"/>
                    <a:gd name="connsiteY870" fmla="*/ 122005 h 1498900"/>
                    <a:gd name="connsiteX871" fmla="*/ 666439 w 1583830"/>
                    <a:gd name="connsiteY871" fmla="*/ 137766 h 1498900"/>
                    <a:gd name="connsiteX872" fmla="*/ 652641 w 1583830"/>
                    <a:gd name="connsiteY872" fmla="*/ 153526 h 1498900"/>
                    <a:gd name="connsiteX873" fmla="*/ 638842 w 1583830"/>
                    <a:gd name="connsiteY873" fmla="*/ 137766 h 1498900"/>
                    <a:gd name="connsiteX874" fmla="*/ 652641 w 1583830"/>
                    <a:gd name="connsiteY874" fmla="*/ 122005 h 1498900"/>
                    <a:gd name="connsiteX875" fmla="*/ 896920 w 1583830"/>
                    <a:gd name="connsiteY875" fmla="*/ 120875 h 1498900"/>
                    <a:gd name="connsiteX876" fmla="*/ 910718 w 1583830"/>
                    <a:gd name="connsiteY876" fmla="*/ 136636 h 1498900"/>
                    <a:gd name="connsiteX877" fmla="*/ 896920 w 1583830"/>
                    <a:gd name="connsiteY877" fmla="*/ 152396 h 1498900"/>
                    <a:gd name="connsiteX878" fmla="*/ 883121 w 1583830"/>
                    <a:gd name="connsiteY878" fmla="*/ 136636 h 1498900"/>
                    <a:gd name="connsiteX879" fmla="*/ 896920 w 1583830"/>
                    <a:gd name="connsiteY879" fmla="*/ 120875 h 1498900"/>
                    <a:gd name="connsiteX880" fmla="*/ 743470 w 1583830"/>
                    <a:gd name="connsiteY880" fmla="*/ 116845 h 1498900"/>
                    <a:gd name="connsiteX881" fmla="*/ 757268 w 1583830"/>
                    <a:gd name="connsiteY881" fmla="*/ 132606 h 1498900"/>
                    <a:gd name="connsiteX882" fmla="*/ 743470 w 1583830"/>
                    <a:gd name="connsiteY882" fmla="*/ 148366 h 1498900"/>
                    <a:gd name="connsiteX883" fmla="*/ 729672 w 1583830"/>
                    <a:gd name="connsiteY883" fmla="*/ 132606 h 1498900"/>
                    <a:gd name="connsiteX884" fmla="*/ 743470 w 1583830"/>
                    <a:gd name="connsiteY884" fmla="*/ 116845 h 1498900"/>
                    <a:gd name="connsiteX885" fmla="*/ 513302 w 1583830"/>
                    <a:gd name="connsiteY885" fmla="*/ 113947 h 1498900"/>
                    <a:gd name="connsiteX886" fmla="*/ 527100 w 1583830"/>
                    <a:gd name="connsiteY886" fmla="*/ 129707 h 1498900"/>
                    <a:gd name="connsiteX887" fmla="*/ 513302 w 1583830"/>
                    <a:gd name="connsiteY887" fmla="*/ 145468 h 1498900"/>
                    <a:gd name="connsiteX888" fmla="*/ 499503 w 1583830"/>
                    <a:gd name="connsiteY888" fmla="*/ 129707 h 1498900"/>
                    <a:gd name="connsiteX889" fmla="*/ 513302 w 1583830"/>
                    <a:gd name="connsiteY889" fmla="*/ 113947 h 1498900"/>
                    <a:gd name="connsiteX890" fmla="*/ 445908 w 1583830"/>
                    <a:gd name="connsiteY890" fmla="*/ 77143 h 1498900"/>
                    <a:gd name="connsiteX891" fmla="*/ 445452 w 1583830"/>
                    <a:gd name="connsiteY891" fmla="*/ 78400 h 1498900"/>
                    <a:gd name="connsiteX892" fmla="*/ 435695 w 1583830"/>
                    <a:gd name="connsiteY892" fmla="*/ 83016 h 1498900"/>
                    <a:gd name="connsiteX893" fmla="*/ 435573 w 1583830"/>
                    <a:gd name="connsiteY893" fmla="*/ 82958 h 1498900"/>
                    <a:gd name="connsiteX894" fmla="*/ 444460 w 1583830"/>
                    <a:gd name="connsiteY894" fmla="*/ 77775 h 1498900"/>
                    <a:gd name="connsiteX895" fmla="*/ 819314 w 1583830"/>
                    <a:gd name="connsiteY895" fmla="*/ 58424 h 1498900"/>
                    <a:gd name="connsiteX896" fmla="*/ 833112 w 1583830"/>
                    <a:gd name="connsiteY896" fmla="*/ 74184 h 1498900"/>
                    <a:gd name="connsiteX897" fmla="*/ 819314 w 1583830"/>
                    <a:gd name="connsiteY897" fmla="*/ 89945 h 1498900"/>
                    <a:gd name="connsiteX898" fmla="*/ 805515 w 1583830"/>
                    <a:gd name="connsiteY898" fmla="*/ 74184 h 1498900"/>
                    <a:gd name="connsiteX899" fmla="*/ 819314 w 1583830"/>
                    <a:gd name="connsiteY899" fmla="*/ 58424 h 1498900"/>
                    <a:gd name="connsiteX900" fmla="*/ 968455 w 1583830"/>
                    <a:gd name="connsiteY900" fmla="*/ 50641 h 1498900"/>
                    <a:gd name="connsiteX901" fmla="*/ 982254 w 1583830"/>
                    <a:gd name="connsiteY901" fmla="*/ 66402 h 1498900"/>
                    <a:gd name="connsiteX902" fmla="*/ 968455 w 1583830"/>
                    <a:gd name="connsiteY902" fmla="*/ 82162 h 1498900"/>
                    <a:gd name="connsiteX903" fmla="*/ 954657 w 1583830"/>
                    <a:gd name="connsiteY903" fmla="*/ 66402 h 1498900"/>
                    <a:gd name="connsiteX904" fmla="*/ 968455 w 1583830"/>
                    <a:gd name="connsiteY904" fmla="*/ 50641 h 1498900"/>
                    <a:gd name="connsiteX905" fmla="*/ 1063235 w 1583830"/>
                    <a:gd name="connsiteY905" fmla="*/ 37564 h 1498900"/>
                    <a:gd name="connsiteX906" fmla="*/ 1077033 w 1583830"/>
                    <a:gd name="connsiteY906" fmla="*/ 53325 h 1498900"/>
                    <a:gd name="connsiteX907" fmla="*/ 1063235 w 1583830"/>
                    <a:gd name="connsiteY907" fmla="*/ 69085 h 1498900"/>
                    <a:gd name="connsiteX908" fmla="*/ 1049437 w 1583830"/>
                    <a:gd name="connsiteY908" fmla="*/ 53325 h 1498900"/>
                    <a:gd name="connsiteX909" fmla="*/ 1063235 w 1583830"/>
                    <a:gd name="connsiteY909" fmla="*/ 37564 h 1498900"/>
                    <a:gd name="connsiteX910" fmla="*/ 589531 w 1583830"/>
                    <a:gd name="connsiteY910" fmla="*/ 32650 h 1498900"/>
                    <a:gd name="connsiteX911" fmla="*/ 603330 w 1583830"/>
                    <a:gd name="connsiteY911" fmla="*/ 48410 h 1498900"/>
                    <a:gd name="connsiteX912" fmla="*/ 589531 w 1583830"/>
                    <a:gd name="connsiteY912" fmla="*/ 64171 h 1498900"/>
                    <a:gd name="connsiteX913" fmla="*/ 575733 w 1583830"/>
                    <a:gd name="connsiteY913" fmla="*/ 48410 h 1498900"/>
                    <a:gd name="connsiteX914" fmla="*/ 589531 w 1583830"/>
                    <a:gd name="connsiteY914" fmla="*/ 32650 h 1498900"/>
                    <a:gd name="connsiteX915" fmla="*/ 888101 w 1583830"/>
                    <a:gd name="connsiteY915" fmla="*/ 2014 h 1498900"/>
                    <a:gd name="connsiteX916" fmla="*/ 901899 w 1583830"/>
                    <a:gd name="connsiteY916" fmla="*/ 17775 h 1498900"/>
                    <a:gd name="connsiteX917" fmla="*/ 888101 w 1583830"/>
                    <a:gd name="connsiteY917" fmla="*/ 33535 h 1498900"/>
                    <a:gd name="connsiteX918" fmla="*/ 874302 w 1583830"/>
                    <a:gd name="connsiteY918" fmla="*/ 17775 h 1498900"/>
                    <a:gd name="connsiteX919" fmla="*/ 888101 w 1583830"/>
                    <a:gd name="connsiteY919" fmla="*/ 2014 h 1498900"/>
                    <a:gd name="connsiteX920" fmla="*/ 736415 w 1583830"/>
                    <a:gd name="connsiteY920" fmla="*/ 0 h 1498900"/>
                    <a:gd name="connsiteX921" fmla="*/ 750214 w 1583830"/>
                    <a:gd name="connsiteY921" fmla="*/ 15760 h 1498900"/>
                    <a:gd name="connsiteX922" fmla="*/ 736415 w 1583830"/>
                    <a:gd name="connsiteY922" fmla="*/ 31521 h 1498900"/>
                    <a:gd name="connsiteX923" fmla="*/ 722616 w 1583830"/>
                    <a:gd name="connsiteY923" fmla="*/ 15760 h 1498900"/>
                    <a:gd name="connsiteX924" fmla="*/ 736415 w 1583830"/>
                    <a:gd name="connsiteY924" fmla="*/ 0 h 14989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  <a:cxn ang="0">
                      <a:pos x="connsiteX228" y="connsiteY228"/>
                    </a:cxn>
                    <a:cxn ang="0">
                      <a:pos x="connsiteX229" y="connsiteY229"/>
                    </a:cxn>
                    <a:cxn ang="0">
                      <a:pos x="connsiteX230" y="connsiteY230"/>
                    </a:cxn>
                    <a:cxn ang="0">
                      <a:pos x="connsiteX231" y="connsiteY231"/>
                    </a:cxn>
                    <a:cxn ang="0">
                      <a:pos x="connsiteX232" y="connsiteY232"/>
                    </a:cxn>
                    <a:cxn ang="0">
                      <a:pos x="connsiteX233" y="connsiteY233"/>
                    </a:cxn>
                    <a:cxn ang="0">
                      <a:pos x="connsiteX234" y="connsiteY234"/>
                    </a:cxn>
                    <a:cxn ang="0">
                      <a:pos x="connsiteX235" y="connsiteY235"/>
                    </a:cxn>
                    <a:cxn ang="0">
                      <a:pos x="connsiteX236" y="connsiteY236"/>
                    </a:cxn>
                    <a:cxn ang="0">
                      <a:pos x="connsiteX237" y="connsiteY237"/>
                    </a:cxn>
                    <a:cxn ang="0">
                      <a:pos x="connsiteX238" y="connsiteY238"/>
                    </a:cxn>
                    <a:cxn ang="0">
                      <a:pos x="connsiteX239" y="connsiteY239"/>
                    </a:cxn>
                    <a:cxn ang="0">
                      <a:pos x="connsiteX240" y="connsiteY240"/>
                    </a:cxn>
                    <a:cxn ang="0">
                      <a:pos x="connsiteX241" y="connsiteY241"/>
                    </a:cxn>
                    <a:cxn ang="0">
                      <a:pos x="connsiteX242" y="connsiteY242"/>
                    </a:cxn>
                    <a:cxn ang="0">
                      <a:pos x="connsiteX243" y="connsiteY243"/>
                    </a:cxn>
                    <a:cxn ang="0">
                      <a:pos x="connsiteX244" y="connsiteY244"/>
                    </a:cxn>
                    <a:cxn ang="0">
                      <a:pos x="connsiteX245" y="connsiteY245"/>
                    </a:cxn>
                    <a:cxn ang="0">
                      <a:pos x="connsiteX246" y="connsiteY246"/>
                    </a:cxn>
                    <a:cxn ang="0">
                      <a:pos x="connsiteX247" y="connsiteY247"/>
                    </a:cxn>
                    <a:cxn ang="0">
                      <a:pos x="connsiteX248" y="connsiteY248"/>
                    </a:cxn>
                    <a:cxn ang="0">
                      <a:pos x="connsiteX249" y="connsiteY249"/>
                    </a:cxn>
                    <a:cxn ang="0">
                      <a:pos x="connsiteX250" y="connsiteY250"/>
                    </a:cxn>
                    <a:cxn ang="0">
                      <a:pos x="connsiteX251" y="connsiteY251"/>
                    </a:cxn>
                    <a:cxn ang="0">
                      <a:pos x="connsiteX252" y="connsiteY252"/>
                    </a:cxn>
                    <a:cxn ang="0">
                      <a:pos x="connsiteX253" y="connsiteY253"/>
                    </a:cxn>
                    <a:cxn ang="0">
                      <a:pos x="connsiteX254" y="connsiteY254"/>
                    </a:cxn>
                    <a:cxn ang="0">
                      <a:pos x="connsiteX255" y="connsiteY255"/>
                    </a:cxn>
                    <a:cxn ang="0">
                      <a:pos x="connsiteX256" y="connsiteY256"/>
                    </a:cxn>
                    <a:cxn ang="0">
                      <a:pos x="connsiteX257" y="connsiteY257"/>
                    </a:cxn>
                    <a:cxn ang="0">
                      <a:pos x="connsiteX258" y="connsiteY258"/>
                    </a:cxn>
                    <a:cxn ang="0">
                      <a:pos x="connsiteX259" y="connsiteY259"/>
                    </a:cxn>
                    <a:cxn ang="0">
                      <a:pos x="connsiteX260" y="connsiteY260"/>
                    </a:cxn>
                    <a:cxn ang="0">
                      <a:pos x="connsiteX261" y="connsiteY261"/>
                    </a:cxn>
                    <a:cxn ang="0">
                      <a:pos x="connsiteX262" y="connsiteY262"/>
                    </a:cxn>
                    <a:cxn ang="0">
                      <a:pos x="connsiteX263" y="connsiteY263"/>
                    </a:cxn>
                    <a:cxn ang="0">
                      <a:pos x="connsiteX264" y="connsiteY264"/>
                    </a:cxn>
                    <a:cxn ang="0">
                      <a:pos x="connsiteX265" y="connsiteY265"/>
                    </a:cxn>
                    <a:cxn ang="0">
                      <a:pos x="connsiteX266" y="connsiteY266"/>
                    </a:cxn>
                    <a:cxn ang="0">
                      <a:pos x="connsiteX267" y="connsiteY267"/>
                    </a:cxn>
                    <a:cxn ang="0">
                      <a:pos x="connsiteX268" y="connsiteY268"/>
                    </a:cxn>
                    <a:cxn ang="0">
                      <a:pos x="connsiteX269" y="connsiteY269"/>
                    </a:cxn>
                    <a:cxn ang="0">
                      <a:pos x="connsiteX270" y="connsiteY270"/>
                    </a:cxn>
                    <a:cxn ang="0">
                      <a:pos x="connsiteX271" y="connsiteY271"/>
                    </a:cxn>
                    <a:cxn ang="0">
                      <a:pos x="connsiteX272" y="connsiteY272"/>
                    </a:cxn>
                    <a:cxn ang="0">
                      <a:pos x="connsiteX273" y="connsiteY273"/>
                    </a:cxn>
                    <a:cxn ang="0">
                      <a:pos x="connsiteX274" y="connsiteY274"/>
                    </a:cxn>
                    <a:cxn ang="0">
                      <a:pos x="connsiteX275" y="connsiteY275"/>
                    </a:cxn>
                    <a:cxn ang="0">
                      <a:pos x="connsiteX276" y="connsiteY276"/>
                    </a:cxn>
                    <a:cxn ang="0">
                      <a:pos x="connsiteX277" y="connsiteY277"/>
                    </a:cxn>
                    <a:cxn ang="0">
                      <a:pos x="connsiteX278" y="connsiteY278"/>
                    </a:cxn>
                    <a:cxn ang="0">
                      <a:pos x="connsiteX279" y="connsiteY279"/>
                    </a:cxn>
                    <a:cxn ang="0">
                      <a:pos x="connsiteX280" y="connsiteY280"/>
                    </a:cxn>
                    <a:cxn ang="0">
                      <a:pos x="connsiteX281" y="connsiteY281"/>
                    </a:cxn>
                    <a:cxn ang="0">
                      <a:pos x="connsiteX282" y="connsiteY282"/>
                    </a:cxn>
                    <a:cxn ang="0">
                      <a:pos x="connsiteX283" y="connsiteY283"/>
                    </a:cxn>
                    <a:cxn ang="0">
                      <a:pos x="connsiteX284" y="connsiteY284"/>
                    </a:cxn>
                    <a:cxn ang="0">
                      <a:pos x="connsiteX285" y="connsiteY285"/>
                    </a:cxn>
                    <a:cxn ang="0">
                      <a:pos x="connsiteX286" y="connsiteY286"/>
                    </a:cxn>
                    <a:cxn ang="0">
                      <a:pos x="connsiteX287" y="connsiteY287"/>
                    </a:cxn>
                    <a:cxn ang="0">
                      <a:pos x="connsiteX288" y="connsiteY288"/>
                    </a:cxn>
                    <a:cxn ang="0">
                      <a:pos x="connsiteX289" y="connsiteY289"/>
                    </a:cxn>
                    <a:cxn ang="0">
                      <a:pos x="connsiteX290" y="connsiteY290"/>
                    </a:cxn>
                    <a:cxn ang="0">
                      <a:pos x="connsiteX291" y="connsiteY291"/>
                    </a:cxn>
                    <a:cxn ang="0">
                      <a:pos x="connsiteX292" y="connsiteY292"/>
                    </a:cxn>
                    <a:cxn ang="0">
                      <a:pos x="connsiteX293" y="connsiteY293"/>
                    </a:cxn>
                    <a:cxn ang="0">
                      <a:pos x="connsiteX294" y="connsiteY294"/>
                    </a:cxn>
                    <a:cxn ang="0">
                      <a:pos x="connsiteX295" y="connsiteY295"/>
                    </a:cxn>
                    <a:cxn ang="0">
                      <a:pos x="connsiteX296" y="connsiteY296"/>
                    </a:cxn>
                    <a:cxn ang="0">
                      <a:pos x="connsiteX297" y="connsiteY297"/>
                    </a:cxn>
                    <a:cxn ang="0">
                      <a:pos x="connsiteX298" y="connsiteY298"/>
                    </a:cxn>
                    <a:cxn ang="0">
                      <a:pos x="connsiteX299" y="connsiteY299"/>
                    </a:cxn>
                    <a:cxn ang="0">
                      <a:pos x="connsiteX300" y="connsiteY300"/>
                    </a:cxn>
                    <a:cxn ang="0">
                      <a:pos x="connsiteX301" y="connsiteY301"/>
                    </a:cxn>
                    <a:cxn ang="0">
                      <a:pos x="connsiteX302" y="connsiteY302"/>
                    </a:cxn>
                    <a:cxn ang="0">
                      <a:pos x="connsiteX303" y="connsiteY303"/>
                    </a:cxn>
                    <a:cxn ang="0">
                      <a:pos x="connsiteX304" y="connsiteY304"/>
                    </a:cxn>
                    <a:cxn ang="0">
                      <a:pos x="connsiteX305" y="connsiteY305"/>
                    </a:cxn>
                    <a:cxn ang="0">
                      <a:pos x="connsiteX306" y="connsiteY306"/>
                    </a:cxn>
                    <a:cxn ang="0">
                      <a:pos x="connsiteX307" y="connsiteY307"/>
                    </a:cxn>
                    <a:cxn ang="0">
                      <a:pos x="connsiteX308" y="connsiteY308"/>
                    </a:cxn>
                    <a:cxn ang="0">
                      <a:pos x="connsiteX309" y="connsiteY309"/>
                    </a:cxn>
                    <a:cxn ang="0">
                      <a:pos x="connsiteX310" y="connsiteY310"/>
                    </a:cxn>
                    <a:cxn ang="0">
                      <a:pos x="connsiteX311" y="connsiteY311"/>
                    </a:cxn>
                    <a:cxn ang="0">
                      <a:pos x="connsiteX312" y="connsiteY312"/>
                    </a:cxn>
                    <a:cxn ang="0">
                      <a:pos x="connsiteX313" y="connsiteY313"/>
                    </a:cxn>
                    <a:cxn ang="0">
                      <a:pos x="connsiteX314" y="connsiteY314"/>
                    </a:cxn>
                    <a:cxn ang="0">
                      <a:pos x="connsiteX315" y="connsiteY315"/>
                    </a:cxn>
                    <a:cxn ang="0">
                      <a:pos x="connsiteX316" y="connsiteY316"/>
                    </a:cxn>
                    <a:cxn ang="0">
                      <a:pos x="connsiteX317" y="connsiteY317"/>
                    </a:cxn>
                    <a:cxn ang="0">
                      <a:pos x="connsiteX318" y="connsiteY318"/>
                    </a:cxn>
                    <a:cxn ang="0">
                      <a:pos x="connsiteX319" y="connsiteY319"/>
                    </a:cxn>
                    <a:cxn ang="0">
                      <a:pos x="connsiteX320" y="connsiteY320"/>
                    </a:cxn>
                    <a:cxn ang="0">
                      <a:pos x="connsiteX321" y="connsiteY321"/>
                    </a:cxn>
                    <a:cxn ang="0">
                      <a:pos x="connsiteX322" y="connsiteY322"/>
                    </a:cxn>
                    <a:cxn ang="0">
                      <a:pos x="connsiteX323" y="connsiteY323"/>
                    </a:cxn>
                    <a:cxn ang="0">
                      <a:pos x="connsiteX324" y="connsiteY324"/>
                    </a:cxn>
                    <a:cxn ang="0">
                      <a:pos x="connsiteX325" y="connsiteY325"/>
                    </a:cxn>
                    <a:cxn ang="0">
                      <a:pos x="connsiteX326" y="connsiteY326"/>
                    </a:cxn>
                    <a:cxn ang="0">
                      <a:pos x="connsiteX327" y="connsiteY327"/>
                    </a:cxn>
                    <a:cxn ang="0">
                      <a:pos x="connsiteX328" y="connsiteY328"/>
                    </a:cxn>
                    <a:cxn ang="0">
                      <a:pos x="connsiteX329" y="connsiteY329"/>
                    </a:cxn>
                    <a:cxn ang="0">
                      <a:pos x="connsiteX330" y="connsiteY330"/>
                    </a:cxn>
                    <a:cxn ang="0">
                      <a:pos x="connsiteX331" y="connsiteY331"/>
                    </a:cxn>
                    <a:cxn ang="0">
                      <a:pos x="connsiteX332" y="connsiteY332"/>
                    </a:cxn>
                    <a:cxn ang="0">
                      <a:pos x="connsiteX333" y="connsiteY333"/>
                    </a:cxn>
                    <a:cxn ang="0">
                      <a:pos x="connsiteX334" y="connsiteY334"/>
                    </a:cxn>
                    <a:cxn ang="0">
                      <a:pos x="connsiteX335" y="connsiteY335"/>
                    </a:cxn>
                    <a:cxn ang="0">
                      <a:pos x="connsiteX336" y="connsiteY336"/>
                    </a:cxn>
                    <a:cxn ang="0">
                      <a:pos x="connsiteX337" y="connsiteY337"/>
                    </a:cxn>
                    <a:cxn ang="0">
                      <a:pos x="connsiteX338" y="connsiteY338"/>
                    </a:cxn>
                    <a:cxn ang="0">
                      <a:pos x="connsiteX339" y="connsiteY339"/>
                    </a:cxn>
                    <a:cxn ang="0">
                      <a:pos x="connsiteX340" y="connsiteY340"/>
                    </a:cxn>
                    <a:cxn ang="0">
                      <a:pos x="connsiteX341" y="connsiteY341"/>
                    </a:cxn>
                    <a:cxn ang="0">
                      <a:pos x="connsiteX342" y="connsiteY342"/>
                    </a:cxn>
                    <a:cxn ang="0">
                      <a:pos x="connsiteX343" y="connsiteY343"/>
                    </a:cxn>
                    <a:cxn ang="0">
                      <a:pos x="connsiteX344" y="connsiteY344"/>
                    </a:cxn>
                    <a:cxn ang="0">
                      <a:pos x="connsiteX345" y="connsiteY345"/>
                    </a:cxn>
                    <a:cxn ang="0">
                      <a:pos x="connsiteX346" y="connsiteY346"/>
                    </a:cxn>
                    <a:cxn ang="0">
                      <a:pos x="connsiteX347" y="connsiteY347"/>
                    </a:cxn>
                    <a:cxn ang="0">
                      <a:pos x="connsiteX348" y="connsiteY348"/>
                    </a:cxn>
                    <a:cxn ang="0">
                      <a:pos x="connsiteX349" y="connsiteY349"/>
                    </a:cxn>
                    <a:cxn ang="0">
                      <a:pos x="connsiteX350" y="connsiteY350"/>
                    </a:cxn>
                    <a:cxn ang="0">
                      <a:pos x="connsiteX351" y="connsiteY351"/>
                    </a:cxn>
                    <a:cxn ang="0">
                      <a:pos x="connsiteX352" y="connsiteY352"/>
                    </a:cxn>
                    <a:cxn ang="0">
                      <a:pos x="connsiteX353" y="connsiteY353"/>
                    </a:cxn>
                    <a:cxn ang="0">
                      <a:pos x="connsiteX354" y="connsiteY354"/>
                    </a:cxn>
                    <a:cxn ang="0">
                      <a:pos x="connsiteX355" y="connsiteY355"/>
                    </a:cxn>
                    <a:cxn ang="0">
                      <a:pos x="connsiteX356" y="connsiteY356"/>
                    </a:cxn>
                    <a:cxn ang="0">
                      <a:pos x="connsiteX357" y="connsiteY357"/>
                    </a:cxn>
                    <a:cxn ang="0">
                      <a:pos x="connsiteX358" y="connsiteY358"/>
                    </a:cxn>
                    <a:cxn ang="0">
                      <a:pos x="connsiteX359" y="connsiteY359"/>
                    </a:cxn>
                    <a:cxn ang="0">
                      <a:pos x="connsiteX360" y="connsiteY360"/>
                    </a:cxn>
                    <a:cxn ang="0">
                      <a:pos x="connsiteX361" y="connsiteY361"/>
                    </a:cxn>
                    <a:cxn ang="0">
                      <a:pos x="connsiteX362" y="connsiteY362"/>
                    </a:cxn>
                    <a:cxn ang="0">
                      <a:pos x="connsiteX363" y="connsiteY363"/>
                    </a:cxn>
                    <a:cxn ang="0">
                      <a:pos x="connsiteX364" y="connsiteY364"/>
                    </a:cxn>
                    <a:cxn ang="0">
                      <a:pos x="connsiteX365" y="connsiteY365"/>
                    </a:cxn>
                    <a:cxn ang="0">
                      <a:pos x="connsiteX366" y="connsiteY366"/>
                    </a:cxn>
                    <a:cxn ang="0">
                      <a:pos x="connsiteX367" y="connsiteY367"/>
                    </a:cxn>
                    <a:cxn ang="0">
                      <a:pos x="connsiteX368" y="connsiteY368"/>
                    </a:cxn>
                    <a:cxn ang="0">
                      <a:pos x="connsiteX369" y="connsiteY369"/>
                    </a:cxn>
                    <a:cxn ang="0">
                      <a:pos x="connsiteX370" y="connsiteY370"/>
                    </a:cxn>
                    <a:cxn ang="0">
                      <a:pos x="connsiteX371" y="connsiteY371"/>
                    </a:cxn>
                    <a:cxn ang="0">
                      <a:pos x="connsiteX372" y="connsiteY372"/>
                    </a:cxn>
                    <a:cxn ang="0">
                      <a:pos x="connsiteX373" y="connsiteY373"/>
                    </a:cxn>
                    <a:cxn ang="0">
                      <a:pos x="connsiteX374" y="connsiteY374"/>
                    </a:cxn>
                    <a:cxn ang="0">
                      <a:pos x="connsiteX375" y="connsiteY375"/>
                    </a:cxn>
                    <a:cxn ang="0">
                      <a:pos x="connsiteX376" y="connsiteY376"/>
                    </a:cxn>
                    <a:cxn ang="0">
                      <a:pos x="connsiteX377" y="connsiteY377"/>
                    </a:cxn>
                    <a:cxn ang="0">
                      <a:pos x="connsiteX378" y="connsiteY378"/>
                    </a:cxn>
                    <a:cxn ang="0">
                      <a:pos x="connsiteX379" y="connsiteY379"/>
                    </a:cxn>
                    <a:cxn ang="0">
                      <a:pos x="connsiteX380" y="connsiteY380"/>
                    </a:cxn>
                    <a:cxn ang="0">
                      <a:pos x="connsiteX381" y="connsiteY381"/>
                    </a:cxn>
                    <a:cxn ang="0">
                      <a:pos x="connsiteX382" y="connsiteY382"/>
                    </a:cxn>
                    <a:cxn ang="0">
                      <a:pos x="connsiteX383" y="connsiteY383"/>
                    </a:cxn>
                    <a:cxn ang="0">
                      <a:pos x="connsiteX384" y="connsiteY384"/>
                    </a:cxn>
                    <a:cxn ang="0">
                      <a:pos x="connsiteX385" y="connsiteY385"/>
                    </a:cxn>
                    <a:cxn ang="0">
                      <a:pos x="connsiteX386" y="connsiteY386"/>
                    </a:cxn>
                    <a:cxn ang="0">
                      <a:pos x="connsiteX387" y="connsiteY387"/>
                    </a:cxn>
                    <a:cxn ang="0">
                      <a:pos x="connsiteX388" y="connsiteY388"/>
                    </a:cxn>
                    <a:cxn ang="0">
                      <a:pos x="connsiteX389" y="connsiteY389"/>
                    </a:cxn>
                    <a:cxn ang="0">
                      <a:pos x="connsiteX390" y="connsiteY390"/>
                    </a:cxn>
                    <a:cxn ang="0">
                      <a:pos x="connsiteX391" y="connsiteY391"/>
                    </a:cxn>
                    <a:cxn ang="0">
                      <a:pos x="connsiteX392" y="connsiteY392"/>
                    </a:cxn>
                    <a:cxn ang="0">
                      <a:pos x="connsiteX393" y="connsiteY393"/>
                    </a:cxn>
                    <a:cxn ang="0">
                      <a:pos x="connsiteX394" y="connsiteY394"/>
                    </a:cxn>
                    <a:cxn ang="0">
                      <a:pos x="connsiteX395" y="connsiteY395"/>
                    </a:cxn>
                    <a:cxn ang="0">
                      <a:pos x="connsiteX396" y="connsiteY396"/>
                    </a:cxn>
                    <a:cxn ang="0">
                      <a:pos x="connsiteX397" y="connsiteY397"/>
                    </a:cxn>
                    <a:cxn ang="0">
                      <a:pos x="connsiteX398" y="connsiteY398"/>
                    </a:cxn>
                    <a:cxn ang="0">
                      <a:pos x="connsiteX399" y="connsiteY399"/>
                    </a:cxn>
                    <a:cxn ang="0">
                      <a:pos x="connsiteX400" y="connsiteY400"/>
                    </a:cxn>
                    <a:cxn ang="0">
                      <a:pos x="connsiteX401" y="connsiteY401"/>
                    </a:cxn>
                    <a:cxn ang="0">
                      <a:pos x="connsiteX402" y="connsiteY402"/>
                    </a:cxn>
                    <a:cxn ang="0">
                      <a:pos x="connsiteX403" y="connsiteY403"/>
                    </a:cxn>
                    <a:cxn ang="0">
                      <a:pos x="connsiteX404" y="connsiteY404"/>
                    </a:cxn>
                    <a:cxn ang="0">
                      <a:pos x="connsiteX405" y="connsiteY405"/>
                    </a:cxn>
                    <a:cxn ang="0">
                      <a:pos x="connsiteX406" y="connsiteY406"/>
                    </a:cxn>
                    <a:cxn ang="0">
                      <a:pos x="connsiteX407" y="connsiteY407"/>
                    </a:cxn>
                    <a:cxn ang="0">
                      <a:pos x="connsiteX408" y="connsiteY408"/>
                    </a:cxn>
                    <a:cxn ang="0">
                      <a:pos x="connsiteX409" y="connsiteY409"/>
                    </a:cxn>
                    <a:cxn ang="0">
                      <a:pos x="connsiteX410" y="connsiteY410"/>
                    </a:cxn>
                    <a:cxn ang="0">
                      <a:pos x="connsiteX411" y="connsiteY411"/>
                    </a:cxn>
                    <a:cxn ang="0">
                      <a:pos x="connsiteX412" y="connsiteY412"/>
                    </a:cxn>
                    <a:cxn ang="0">
                      <a:pos x="connsiteX413" y="connsiteY413"/>
                    </a:cxn>
                    <a:cxn ang="0">
                      <a:pos x="connsiteX414" y="connsiteY414"/>
                    </a:cxn>
                    <a:cxn ang="0">
                      <a:pos x="connsiteX415" y="connsiteY415"/>
                    </a:cxn>
                    <a:cxn ang="0">
                      <a:pos x="connsiteX416" y="connsiteY416"/>
                    </a:cxn>
                    <a:cxn ang="0">
                      <a:pos x="connsiteX417" y="connsiteY417"/>
                    </a:cxn>
                    <a:cxn ang="0">
                      <a:pos x="connsiteX418" y="connsiteY418"/>
                    </a:cxn>
                    <a:cxn ang="0">
                      <a:pos x="connsiteX419" y="connsiteY419"/>
                    </a:cxn>
                    <a:cxn ang="0">
                      <a:pos x="connsiteX420" y="connsiteY420"/>
                    </a:cxn>
                    <a:cxn ang="0">
                      <a:pos x="connsiteX421" y="connsiteY421"/>
                    </a:cxn>
                    <a:cxn ang="0">
                      <a:pos x="connsiteX422" y="connsiteY422"/>
                    </a:cxn>
                    <a:cxn ang="0">
                      <a:pos x="connsiteX423" y="connsiteY423"/>
                    </a:cxn>
                    <a:cxn ang="0">
                      <a:pos x="connsiteX424" y="connsiteY424"/>
                    </a:cxn>
                    <a:cxn ang="0">
                      <a:pos x="connsiteX425" y="connsiteY425"/>
                    </a:cxn>
                    <a:cxn ang="0">
                      <a:pos x="connsiteX426" y="connsiteY426"/>
                    </a:cxn>
                    <a:cxn ang="0">
                      <a:pos x="connsiteX427" y="connsiteY427"/>
                    </a:cxn>
                    <a:cxn ang="0">
                      <a:pos x="connsiteX428" y="connsiteY428"/>
                    </a:cxn>
                    <a:cxn ang="0">
                      <a:pos x="connsiteX429" y="connsiteY429"/>
                    </a:cxn>
                    <a:cxn ang="0">
                      <a:pos x="connsiteX430" y="connsiteY430"/>
                    </a:cxn>
                    <a:cxn ang="0">
                      <a:pos x="connsiteX431" y="connsiteY431"/>
                    </a:cxn>
                    <a:cxn ang="0">
                      <a:pos x="connsiteX432" y="connsiteY432"/>
                    </a:cxn>
                    <a:cxn ang="0">
                      <a:pos x="connsiteX433" y="connsiteY433"/>
                    </a:cxn>
                    <a:cxn ang="0">
                      <a:pos x="connsiteX434" y="connsiteY434"/>
                    </a:cxn>
                    <a:cxn ang="0">
                      <a:pos x="connsiteX435" y="connsiteY435"/>
                    </a:cxn>
                    <a:cxn ang="0">
                      <a:pos x="connsiteX436" y="connsiteY436"/>
                    </a:cxn>
                    <a:cxn ang="0">
                      <a:pos x="connsiteX437" y="connsiteY437"/>
                    </a:cxn>
                    <a:cxn ang="0">
                      <a:pos x="connsiteX438" y="connsiteY438"/>
                    </a:cxn>
                    <a:cxn ang="0">
                      <a:pos x="connsiteX439" y="connsiteY439"/>
                    </a:cxn>
                    <a:cxn ang="0">
                      <a:pos x="connsiteX440" y="connsiteY440"/>
                    </a:cxn>
                    <a:cxn ang="0">
                      <a:pos x="connsiteX441" y="connsiteY441"/>
                    </a:cxn>
                    <a:cxn ang="0">
                      <a:pos x="connsiteX442" y="connsiteY442"/>
                    </a:cxn>
                    <a:cxn ang="0">
                      <a:pos x="connsiteX443" y="connsiteY443"/>
                    </a:cxn>
                    <a:cxn ang="0">
                      <a:pos x="connsiteX444" y="connsiteY444"/>
                    </a:cxn>
                    <a:cxn ang="0">
                      <a:pos x="connsiteX445" y="connsiteY445"/>
                    </a:cxn>
                    <a:cxn ang="0">
                      <a:pos x="connsiteX446" y="connsiteY446"/>
                    </a:cxn>
                    <a:cxn ang="0">
                      <a:pos x="connsiteX447" y="connsiteY447"/>
                    </a:cxn>
                    <a:cxn ang="0">
                      <a:pos x="connsiteX448" y="connsiteY448"/>
                    </a:cxn>
                    <a:cxn ang="0">
                      <a:pos x="connsiteX449" y="connsiteY449"/>
                    </a:cxn>
                    <a:cxn ang="0">
                      <a:pos x="connsiteX450" y="connsiteY450"/>
                    </a:cxn>
                    <a:cxn ang="0">
                      <a:pos x="connsiteX451" y="connsiteY451"/>
                    </a:cxn>
                    <a:cxn ang="0">
                      <a:pos x="connsiteX452" y="connsiteY452"/>
                    </a:cxn>
                    <a:cxn ang="0">
                      <a:pos x="connsiteX453" y="connsiteY453"/>
                    </a:cxn>
                    <a:cxn ang="0">
                      <a:pos x="connsiteX454" y="connsiteY454"/>
                    </a:cxn>
                    <a:cxn ang="0">
                      <a:pos x="connsiteX455" y="connsiteY455"/>
                    </a:cxn>
                    <a:cxn ang="0">
                      <a:pos x="connsiteX456" y="connsiteY456"/>
                    </a:cxn>
                    <a:cxn ang="0">
                      <a:pos x="connsiteX457" y="connsiteY457"/>
                    </a:cxn>
                    <a:cxn ang="0">
                      <a:pos x="connsiteX458" y="connsiteY458"/>
                    </a:cxn>
                    <a:cxn ang="0">
                      <a:pos x="connsiteX459" y="connsiteY459"/>
                    </a:cxn>
                    <a:cxn ang="0">
                      <a:pos x="connsiteX460" y="connsiteY460"/>
                    </a:cxn>
                    <a:cxn ang="0">
                      <a:pos x="connsiteX461" y="connsiteY461"/>
                    </a:cxn>
                    <a:cxn ang="0">
                      <a:pos x="connsiteX462" y="connsiteY462"/>
                    </a:cxn>
                    <a:cxn ang="0">
                      <a:pos x="connsiteX463" y="connsiteY463"/>
                    </a:cxn>
                    <a:cxn ang="0">
                      <a:pos x="connsiteX464" y="connsiteY464"/>
                    </a:cxn>
                    <a:cxn ang="0">
                      <a:pos x="connsiteX465" y="connsiteY465"/>
                    </a:cxn>
                    <a:cxn ang="0">
                      <a:pos x="connsiteX466" y="connsiteY466"/>
                    </a:cxn>
                    <a:cxn ang="0">
                      <a:pos x="connsiteX467" y="connsiteY467"/>
                    </a:cxn>
                    <a:cxn ang="0">
                      <a:pos x="connsiteX468" y="connsiteY468"/>
                    </a:cxn>
                    <a:cxn ang="0">
                      <a:pos x="connsiteX469" y="connsiteY469"/>
                    </a:cxn>
                    <a:cxn ang="0">
                      <a:pos x="connsiteX470" y="connsiteY470"/>
                    </a:cxn>
                    <a:cxn ang="0">
                      <a:pos x="connsiteX471" y="connsiteY471"/>
                    </a:cxn>
                    <a:cxn ang="0">
                      <a:pos x="connsiteX472" y="connsiteY472"/>
                    </a:cxn>
                    <a:cxn ang="0">
                      <a:pos x="connsiteX473" y="connsiteY473"/>
                    </a:cxn>
                    <a:cxn ang="0">
                      <a:pos x="connsiteX474" y="connsiteY474"/>
                    </a:cxn>
                    <a:cxn ang="0">
                      <a:pos x="connsiteX475" y="connsiteY475"/>
                    </a:cxn>
                    <a:cxn ang="0">
                      <a:pos x="connsiteX476" y="connsiteY476"/>
                    </a:cxn>
                    <a:cxn ang="0">
                      <a:pos x="connsiteX477" y="connsiteY477"/>
                    </a:cxn>
                    <a:cxn ang="0">
                      <a:pos x="connsiteX478" y="connsiteY478"/>
                    </a:cxn>
                    <a:cxn ang="0">
                      <a:pos x="connsiteX479" y="connsiteY479"/>
                    </a:cxn>
                    <a:cxn ang="0">
                      <a:pos x="connsiteX480" y="connsiteY480"/>
                    </a:cxn>
                    <a:cxn ang="0">
                      <a:pos x="connsiteX481" y="connsiteY481"/>
                    </a:cxn>
                    <a:cxn ang="0">
                      <a:pos x="connsiteX482" y="connsiteY482"/>
                    </a:cxn>
                    <a:cxn ang="0">
                      <a:pos x="connsiteX483" y="connsiteY483"/>
                    </a:cxn>
                    <a:cxn ang="0">
                      <a:pos x="connsiteX484" y="connsiteY484"/>
                    </a:cxn>
                    <a:cxn ang="0">
                      <a:pos x="connsiteX485" y="connsiteY485"/>
                    </a:cxn>
                    <a:cxn ang="0">
                      <a:pos x="connsiteX486" y="connsiteY486"/>
                    </a:cxn>
                    <a:cxn ang="0">
                      <a:pos x="connsiteX487" y="connsiteY487"/>
                    </a:cxn>
                    <a:cxn ang="0">
                      <a:pos x="connsiteX488" y="connsiteY488"/>
                    </a:cxn>
                    <a:cxn ang="0">
                      <a:pos x="connsiteX489" y="connsiteY489"/>
                    </a:cxn>
                    <a:cxn ang="0">
                      <a:pos x="connsiteX490" y="connsiteY490"/>
                    </a:cxn>
                    <a:cxn ang="0">
                      <a:pos x="connsiteX491" y="connsiteY491"/>
                    </a:cxn>
                    <a:cxn ang="0">
                      <a:pos x="connsiteX492" y="connsiteY492"/>
                    </a:cxn>
                    <a:cxn ang="0">
                      <a:pos x="connsiteX493" y="connsiteY493"/>
                    </a:cxn>
                    <a:cxn ang="0">
                      <a:pos x="connsiteX494" y="connsiteY494"/>
                    </a:cxn>
                    <a:cxn ang="0">
                      <a:pos x="connsiteX495" y="connsiteY495"/>
                    </a:cxn>
                    <a:cxn ang="0">
                      <a:pos x="connsiteX496" y="connsiteY496"/>
                    </a:cxn>
                    <a:cxn ang="0">
                      <a:pos x="connsiteX497" y="connsiteY497"/>
                    </a:cxn>
                    <a:cxn ang="0">
                      <a:pos x="connsiteX498" y="connsiteY498"/>
                    </a:cxn>
                    <a:cxn ang="0">
                      <a:pos x="connsiteX499" y="connsiteY499"/>
                    </a:cxn>
                    <a:cxn ang="0">
                      <a:pos x="connsiteX500" y="connsiteY500"/>
                    </a:cxn>
                    <a:cxn ang="0">
                      <a:pos x="connsiteX501" y="connsiteY501"/>
                    </a:cxn>
                    <a:cxn ang="0">
                      <a:pos x="connsiteX502" y="connsiteY502"/>
                    </a:cxn>
                    <a:cxn ang="0">
                      <a:pos x="connsiteX503" y="connsiteY503"/>
                    </a:cxn>
                    <a:cxn ang="0">
                      <a:pos x="connsiteX504" y="connsiteY504"/>
                    </a:cxn>
                    <a:cxn ang="0">
                      <a:pos x="connsiteX505" y="connsiteY505"/>
                    </a:cxn>
                    <a:cxn ang="0">
                      <a:pos x="connsiteX506" y="connsiteY506"/>
                    </a:cxn>
                    <a:cxn ang="0">
                      <a:pos x="connsiteX507" y="connsiteY507"/>
                    </a:cxn>
                    <a:cxn ang="0">
                      <a:pos x="connsiteX508" y="connsiteY508"/>
                    </a:cxn>
                    <a:cxn ang="0">
                      <a:pos x="connsiteX509" y="connsiteY509"/>
                    </a:cxn>
                    <a:cxn ang="0">
                      <a:pos x="connsiteX510" y="connsiteY510"/>
                    </a:cxn>
                    <a:cxn ang="0">
                      <a:pos x="connsiteX511" y="connsiteY511"/>
                    </a:cxn>
                    <a:cxn ang="0">
                      <a:pos x="connsiteX512" y="connsiteY512"/>
                    </a:cxn>
                    <a:cxn ang="0">
                      <a:pos x="connsiteX513" y="connsiteY513"/>
                    </a:cxn>
                    <a:cxn ang="0">
                      <a:pos x="connsiteX514" y="connsiteY514"/>
                    </a:cxn>
                    <a:cxn ang="0">
                      <a:pos x="connsiteX515" y="connsiteY515"/>
                    </a:cxn>
                    <a:cxn ang="0">
                      <a:pos x="connsiteX516" y="connsiteY516"/>
                    </a:cxn>
                    <a:cxn ang="0">
                      <a:pos x="connsiteX517" y="connsiteY517"/>
                    </a:cxn>
                    <a:cxn ang="0">
                      <a:pos x="connsiteX518" y="connsiteY518"/>
                    </a:cxn>
                    <a:cxn ang="0">
                      <a:pos x="connsiteX519" y="connsiteY519"/>
                    </a:cxn>
                    <a:cxn ang="0">
                      <a:pos x="connsiteX520" y="connsiteY520"/>
                    </a:cxn>
                    <a:cxn ang="0">
                      <a:pos x="connsiteX521" y="connsiteY521"/>
                    </a:cxn>
                    <a:cxn ang="0">
                      <a:pos x="connsiteX522" y="connsiteY522"/>
                    </a:cxn>
                    <a:cxn ang="0">
                      <a:pos x="connsiteX523" y="connsiteY523"/>
                    </a:cxn>
                    <a:cxn ang="0">
                      <a:pos x="connsiteX524" y="connsiteY524"/>
                    </a:cxn>
                    <a:cxn ang="0">
                      <a:pos x="connsiteX525" y="connsiteY525"/>
                    </a:cxn>
                    <a:cxn ang="0">
                      <a:pos x="connsiteX526" y="connsiteY526"/>
                    </a:cxn>
                    <a:cxn ang="0">
                      <a:pos x="connsiteX527" y="connsiteY527"/>
                    </a:cxn>
                    <a:cxn ang="0">
                      <a:pos x="connsiteX528" y="connsiteY528"/>
                    </a:cxn>
                    <a:cxn ang="0">
                      <a:pos x="connsiteX529" y="connsiteY529"/>
                    </a:cxn>
                    <a:cxn ang="0">
                      <a:pos x="connsiteX530" y="connsiteY530"/>
                    </a:cxn>
                    <a:cxn ang="0">
                      <a:pos x="connsiteX531" y="connsiteY531"/>
                    </a:cxn>
                    <a:cxn ang="0">
                      <a:pos x="connsiteX532" y="connsiteY532"/>
                    </a:cxn>
                    <a:cxn ang="0">
                      <a:pos x="connsiteX533" y="connsiteY533"/>
                    </a:cxn>
                    <a:cxn ang="0">
                      <a:pos x="connsiteX534" y="connsiteY534"/>
                    </a:cxn>
                    <a:cxn ang="0">
                      <a:pos x="connsiteX535" y="connsiteY535"/>
                    </a:cxn>
                    <a:cxn ang="0">
                      <a:pos x="connsiteX536" y="connsiteY536"/>
                    </a:cxn>
                    <a:cxn ang="0">
                      <a:pos x="connsiteX537" y="connsiteY537"/>
                    </a:cxn>
                    <a:cxn ang="0">
                      <a:pos x="connsiteX538" y="connsiteY538"/>
                    </a:cxn>
                    <a:cxn ang="0">
                      <a:pos x="connsiteX539" y="connsiteY539"/>
                    </a:cxn>
                    <a:cxn ang="0">
                      <a:pos x="connsiteX540" y="connsiteY540"/>
                    </a:cxn>
                    <a:cxn ang="0">
                      <a:pos x="connsiteX541" y="connsiteY541"/>
                    </a:cxn>
                    <a:cxn ang="0">
                      <a:pos x="connsiteX542" y="connsiteY542"/>
                    </a:cxn>
                    <a:cxn ang="0">
                      <a:pos x="connsiteX543" y="connsiteY543"/>
                    </a:cxn>
                    <a:cxn ang="0">
                      <a:pos x="connsiteX544" y="connsiteY544"/>
                    </a:cxn>
                    <a:cxn ang="0">
                      <a:pos x="connsiteX545" y="connsiteY545"/>
                    </a:cxn>
                    <a:cxn ang="0">
                      <a:pos x="connsiteX546" y="connsiteY546"/>
                    </a:cxn>
                    <a:cxn ang="0">
                      <a:pos x="connsiteX547" y="connsiteY547"/>
                    </a:cxn>
                    <a:cxn ang="0">
                      <a:pos x="connsiteX548" y="connsiteY548"/>
                    </a:cxn>
                    <a:cxn ang="0">
                      <a:pos x="connsiteX549" y="connsiteY549"/>
                    </a:cxn>
                    <a:cxn ang="0">
                      <a:pos x="connsiteX550" y="connsiteY550"/>
                    </a:cxn>
                    <a:cxn ang="0">
                      <a:pos x="connsiteX551" y="connsiteY551"/>
                    </a:cxn>
                    <a:cxn ang="0">
                      <a:pos x="connsiteX552" y="connsiteY552"/>
                    </a:cxn>
                    <a:cxn ang="0">
                      <a:pos x="connsiteX553" y="connsiteY553"/>
                    </a:cxn>
                    <a:cxn ang="0">
                      <a:pos x="connsiteX554" y="connsiteY554"/>
                    </a:cxn>
                    <a:cxn ang="0">
                      <a:pos x="connsiteX555" y="connsiteY555"/>
                    </a:cxn>
                    <a:cxn ang="0">
                      <a:pos x="connsiteX556" y="connsiteY556"/>
                    </a:cxn>
                    <a:cxn ang="0">
                      <a:pos x="connsiteX557" y="connsiteY557"/>
                    </a:cxn>
                    <a:cxn ang="0">
                      <a:pos x="connsiteX558" y="connsiteY558"/>
                    </a:cxn>
                    <a:cxn ang="0">
                      <a:pos x="connsiteX559" y="connsiteY559"/>
                    </a:cxn>
                    <a:cxn ang="0">
                      <a:pos x="connsiteX560" y="connsiteY560"/>
                    </a:cxn>
                    <a:cxn ang="0">
                      <a:pos x="connsiteX561" y="connsiteY561"/>
                    </a:cxn>
                    <a:cxn ang="0">
                      <a:pos x="connsiteX562" y="connsiteY562"/>
                    </a:cxn>
                    <a:cxn ang="0">
                      <a:pos x="connsiteX563" y="connsiteY563"/>
                    </a:cxn>
                    <a:cxn ang="0">
                      <a:pos x="connsiteX564" y="connsiteY564"/>
                    </a:cxn>
                    <a:cxn ang="0">
                      <a:pos x="connsiteX565" y="connsiteY565"/>
                    </a:cxn>
                    <a:cxn ang="0">
                      <a:pos x="connsiteX566" y="connsiteY566"/>
                    </a:cxn>
                    <a:cxn ang="0">
                      <a:pos x="connsiteX567" y="connsiteY567"/>
                    </a:cxn>
                    <a:cxn ang="0">
                      <a:pos x="connsiteX568" y="connsiteY568"/>
                    </a:cxn>
                    <a:cxn ang="0">
                      <a:pos x="connsiteX569" y="connsiteY569"/>
                    </a:cxn>
                    <a:cxn ang="0">
                      <a:pos x="connsiteX570" y="connsiteY570"/>
                    </a:cxn>
                    <a:cxn ang="0">
                      <a:pos x="connsiteX571" y="connsiteY571"/>
                    </a:cxn>
                    <a:cxn ang="0">
                      <a:pos x="connsiteX572" y="connsiteY572"/>
                    </a:cxn>
                    <a:cxn ang="0">
                      <a:pos x="connsiteX573" y="connsiteY573"/>
                    </a:cxn>
                    <a:cxn ang="0">
                      <a:pos x="connsiteX574" y="connsiteY574"/>
                    </a:cxn>
                    <a:cxn ang="0">
                      <a:pos x="connsiteX575" y="connsiteY575"/>
                    </a:cxn>
                    <a:cxn ang="0">
                      <a:pos x="connsiteX576" y="connsiteY576"/>
                    </a:cxn>
                    <a:cxn ang="0">
                      <a:pos x="connsiteX577" y="connsiteY577"/>
                    </a:cxn>
                    <a:cxn ang="0">
                      <a:pos x="connsiteX578" y="connsiteY578"/>
                    </a:cxn>
                    <a:cxn ang="0">
                      <a:pos x="connsiteX579" y="connsiteY579"/>
                    </a:cxn>
                    <a:cxn ang="0">
                      <a:pos x="connsiteX580" y="connsiteY580"/>
                    </a:cxn>
                    <a:cxn ang="0">
                      <a:pos x="connsiteX581" y="connsiteY581"/>
                    </a:cxn>
                    <a:cxn ang="0">
                      <a:pos x="connsiteX582" y="connsiteY582"/>
                    </a:cxn>
                    <a:cxn ang="0">
                      <a:pos x="connsiteX583" y="connsiteY583"/>
                    </a:cxn>
                    <a:cxn ang="0">
                      <a:pos x="connsiteX584" y="connsiteY584"/>
                    </a:cxn>
                    <a:cxn ang="0">
                      <a:pos x="connsiteX585" y="connsiteY585"/>
                    </a:cxn>
                    <a:cxn ang="0">
                      <a:pos x="connsiteX586" y="connsiteY586"/>
                    </a:cxn>
                    <a:cxn ang="0">
                      <a:pos x="connsiteX587" y="connsiteY587"/>
                    </a:cxn>
                    <a:cxn ang="0">
                      <a:pos x="connsiteX588" y="connsiteY588"/>
                    </a:cxn>
                    <a:cxn ang="0">
                      <a:pos x="connsiteX589" y="connsiteY589"/>
                    </a:cxn>
                    <a:cxn ang="0">
                      <a:pos x="connsiteX590" y="connsiteY590"/>
                    </a:cxn>
                    <a:cxn ang="0">
                      <a:pos x="connsiteX591" y="connsiteY591"/>
                    </a:cxn>
                    <a:cxn ang="0">
                      <a:pos x="connsiteX592" y="connsiteY592"/>
                    </a:cxn>
                    <a:cxn ang="0">
                      <a:pos x="connsiteX593" y="connsiteY593"/>
                    </a:cxn>
                    <a:cxn ang="0">
                      <a:pos x="connsiteX594" y="connsiteY594"/>
                    </a:cxn>
                    <a:cxn ang="0">
                      <a:pos x="connsiteX595" y="connsiteY595"/>
                    </a:cxn>
                    <a:cxn ang="0">
                      <a:pos x="connsiteX596" y="connsiteY596"/>
                    </a:cxn>
                    <a:cxn ang="0">
                      <a:pos x="connsiteX597" y="connsiteY597"/>
                    </a:cxn>
                    <a:cxn ang="0">
                      <a:pos x="connsiteX598" y="connsiteY598"/>
                    </a:cxn>
                    <a:cxn ang="0">
                      <a:pos x="connsiteX599" y="connsiteY599"/>
                    </a:cxn>
                    <a:cxn ang="0">
                      <a:pos x="connsiteX600" y="connsiteY600"/>
                    </a:cxn>
                    <a:cxn ang="0">
                      <a:pos x="connsiteX601" y="connsiteY601"/>
                    </a:cxn>
                    <a:cxn ang="0">
                      <a:pos x="connsiteX602" y="connsiteY602"/>
                    </a:cxn>
                    <a:cxn ang="0">
                      <a:pos x="connsiteX603" y="connsiteY603"/>
                    </a:cxn>
                    <a:cxn ang="0">
                      <a:pos x="connsiteX604" y="connsiteY604"/>
                    </a:cxn>
                    <a:cxn ang="0">
                      <a:pos x="connsiteX605" y="connsiteY605"/>
                    </a:cxn>
                    <a:cxn ang="0">
                      <a:pos x="connsiteX606" y="connsiteY606"/>
                    </a:cxn>
                    <a:cxn ang="0">
                      <a:pos x="connsiteX607" y="connsiteY607"/>
                    </a:cxn>
                    <a:cxn ang="0">
                      <a:pos x="connsiteX608" y="connsiteY608"/>
                    </a:cxn>
                    <a:cxn ang="0">
                      <a:pos x="connsiteX609" y="connsiteY609"/>
                    </a:cxn>
                    <a:cxn ang="0">
                      <a:pos x="connsiteX610" y="connsiteY610"/>
                    </a:cxn>
                    <a:cxn ang="0">
                      <a:pos x="connsiteX611" y="connsiteY611"/>
                    </a:cxn>
                    <a:cxn ang="0">
                      <a:pos x="connsiteX612" y="connsiteY612"/>
                    </a:cxn>
                    <a:cxn ang="0">
                      <a:pos x="connsiteX613" y="connsiteY613"/>
                    </a:cxn>
                    <a:cxn ang="0">
                      <a:pos x="connsiteX614" y="connsiteY614"/>
                    </a:cxn>
                    <a:cxn ang="0">
                      <a:pos x="connsiteX615" y="connsiteY615"/>
                    </a:cxn>
                    <a:cxn ang="0">
                      <a:pos x="connsiteX616" y="connsiteY616"/>
                    </a:cxn>
                    <a:cxn ang="0">
                      <a:pos x="connsiteX617" y="connsiteY617"/>
                    </a:cxn>
                    <a:cxn ang="0">
                      <a:pos x="connsiteX618" y="connsiteY618"/>
                    </a:cxn>
                    <a:cxn ang="0">
                      <a:pos x="connsiteX619" y="connsiteY619"/>
                    </a:cxn>
                    <a:cxn ang="0">
                      <a:pos x="connsiteX620" y="connsiteY620"/>
                    </a:cxn>
                    <a:cxn ang="0">
                      <a:pos x="connsiteX621" y="connsiteY621"/>
                    </a:cxn>
                    <a:cxn ang="0">
                      <a:pos x="connsiteX622" y="connsiteY622"/>
                    </a:cxn>
                    <a:cxn ang="0">
                      <a:pos x="connsiteX623" y="connsiteY623"/>
                    </a:cxn>
                    <a:cxn ang="0">
                      <a:pos x="connsiteX624" y="connsiteY624"/>
                    </a:cxn>
                    <a:cxn ang="0">
                      <a:pos x="connsiteX625" y="connsiteY625"/>
                    </a:cxn>
                    <a:cxn ang="0">
                      <a:pos x="connsiteX626" y="connsiteY626"/>
                    </a:cxn>
                    <a:cxn ang="0">
                      <a:pos x="connsiteX627" y="connsiteY627"/>
                    </a:cxn>
                    <a:cxn ang="0">
                      <a:pos x="connsiteX628" y="connsiteY628"/>
                    </a:cxn>
                    <a:cxn ang="0">
                      <a:pos x="connsiteX629" y="connsiteY629"/>
                    </a:cxn>
                    <a:cxn ang="0">
                      <a:pos x="connsiteX630" y="connsiteY630"/>
                    </a:cxn>
                    <a:cxn ang="0">
                      <a:pos x="connsiteX631" y="connsiteY631"/>
                    </a:cxn>
                    <a:cxn ang="0">
                      <a:pos x="connsiteX632" y="connsiteY632"/>
                    </a:cxn>
                    <a:cxn ang="0">
                      <a:pos x="connsiteX633" y="connsiteY633"/>
                    </a:cxn>
                    <a:cxn ang="0">
                      <a:pos x="connsiteX634" y="connsiteY634"/>
                    </a:cxn>
                    <a:cxn ang="0">
                      <a:pos x="connsiteX635" y="connsiteY635"/>
                    </a:cxn>
                    <a:cxn ang="0">
                      <a:pos x="connsiteX636" y="connsiteY636"/>
                    </a:cxn>
                    <a:cxn ang="0">
                      <a:pos x="connsiteX637" y="connsiteY637"/>
                    </a:cxn>
                    <a:cxn ang="0">
                      <a:pos x="connsiteX638" y="connsiteY638"/>
                    </a:cxn>
                    <a:cxn ang="0">
                      <a:pos x="connsiteX639" y="connsiteY639"/>
                    </a:cxn>
                    <a:cxn ang="0">
                      <a:pos x="connsiteX640" y="connsiteY640"/>
                    </a:cxn>
                    <a:cxn ang="0">
                      <a:pos x="connsiteX641" y="connsiteY641"/>
                    </a:cxn>
                    <a:cxn ang="0">
                      <a:pos x="connsiteX642" y="connsiteY642"/>
                    </a:cxn>
                    <a:cxn ang="0">
                      <a:pos x="connsiteX643" y="connsiteY643"/>
                    </a:cxn>
                    <a:cxn ang="0">
                      <a:pos x="connsiteX644" y="connsiteY644"/>
                    </a:cxn>
                    <a:cxn ang="0">
                      <a:pos x="connsiteX645" y="connsiteY645"/>
                    </a:cxn>
                    <a:cxn ang="0">
                      <a:pos x="connsiteX646" y="connsiteY646"/>
                    </a:cxn>
                    <a:cxn ang="0">
                      <a:pos x="connsiteX647" y="connsiteY647"/>
                    </a:cxn>
                    <a:cxn ang="0">
                      <a:pos x="connsiteX648" y="connsiteY648"/>
                    </a:cxn>
                    <a:cxn ang="0">
                      <a:pos x="connsiteX649" y="connsiteY649"/>
                    </a:cxn>
                    <a:cxn ang="0">
                      <a:pos x="connsiteX650" y="connsiteY650"/>
                    </a:cxn>
                    <a:cxn ang="0">
                      <a:pos x="connsiteX651" y="connsiteY651"/>
                    </a:cxn>
                    <a:cxn ang="0">
                      <a:pos x="connsiteX652" y="connsiteY652"/>
                    </a:cxn>
                    <a:cxn ang="0">
                      <a:pos x="connsiteX653" y="connsiteY653"/>
                    </a:cxn>
                    <a:cxn ang="0">
                      <a:pos x="connsiteX654" y="connsiteY654"/>
                    </a:cxn>
                    <a:cxn ang="0">
                      <a:pos x="connsiteX655" y="connsiteY655"/>
                    </a:cxn>
                    <a:cxn ang="0">
                      <a:pos x="connsiteX656" y="connsiteY656"/>
                    </a:cxn>
                    <a:cxn ang="0">
                      <a:pos x="connsiteX657" y="connsiteY657"/>
                    </a:cxn>
                    <a:cxn ang="0">
                      <a:pos x="connsiteX658" y="connsiteY658"/>
                    </a:cxn>
                    <a:cxn ang="0">
                      <a:pos x="connsiteX659" y="connsiteY659"/>
                    </a:cxn>
                    <a:cxn ang="0">
                      <a:pos x="connsiteX660" y="connsiteY660"/>
                    </a:cxn>
                    <a:cxn ang="0">
                      <a:pos x="connsiteX661" y="connsiteY661"/>
                    </a:cxn>
                    <a:cxn ang="0">
                      <a:pos x="connsiteX662" y="connsiteY662"/>
                    </a:cxn>
                    <a:cxn ang="0">
                      <a:pos x="connsiteX663" y="connsiteY663"/>
                    </a:cxn>
                    <a:cxn ang="0">
                      <a:pos x="connsiteX664" y="connsiteY664"/>
                    </a:cxn>
                    <a:cxn ang="0">
                      <a:pos x="connsiteX665" y="connsiteY665"/>
                    </a:cxn>
                    <a:cxn ang="0">
                      <a:pos x="connsiteX666" y="connsiteY666"/>
                    </a:cxn>
                    <a:cxn ang="0">
                      <a:pos x="connsiteX667" y="connsiteY667"/>
                    </a:cxn>
                    <a:cxn ang="0">
                      <a:pos x="connsiteX668" y="connsiteY668"/>
                    </a:cxn>
                    <a:cxn ang="0">
                      <a:pos x="connsiteX669" y="connsiteY669"/>
                    </a:cxn>
                    <a:cxn ang="0">
                      <a:pos x="connsiteX670" y="connsiteY670"/>
                    </a:cxn>
                    <a:cxn ang="0">
                      <a:pos x="connsiteX671" y="connsiteY671"/>
                    </a:cxn>
                    <a:cxn ang="0">
                      <a:pos x="connsiteX672" y="connsiteY672"/>
                    </a:cxn>
                    <a:cxn ang="0">
                      <a:pos x="connsiteX673" y="connsiteY673"/>
                    </a:cxn>
                    <a:cxn ang="0">
                      <a:pos x="connsiteX674" y="connsiteY674"/>
                    </a:cxn>
                    <a:cxn ang="0">
                      <a:pos x="connsiteX675" y="connsiteY675"/>
                    </a:cxn>
                    <a:cxn ang="0">
                      <a:pos x="connsiteX676" y="connsiteY676"/>
                    </a:cxn>
                    <a:cxn ang="0">
                      <a:pos x="connsiteX677" y="connsiteY677"/>
                    </a:cxn>
                    <a:cxn ang="0">
                      <a:pos x="connsiteX678" y="connsiteY678"/>
                    </a:cxn>
                    <a:cxn ang="0">
                      <a:pos x="connsiteX679" y="connsiteY679"/>
                    </a:cxn>
                    <a:cxn ang="0">
                      <a:pos x="connsiteX680" y="connsiteY680"/>
                    </a:cxn>
                    <a:cxn ang="0">
                      <a:pos x="connsiteX681" y="connsiteY681"/>
                    </a:cxn>
                    <a:cxn ang="0">
                      <a:pos x="connsiteX682" y="connsiteY682"/>
                    </a:cxn>
                    <a:cxn ang="0">
                      <a:pos x="connsiteX683" y="connsiteY683"/>
                    </a:cxn>
                    <a:cxn ang="0">
                      <a:pos x="connsiteX684" y="connsiteY684"/>
                    </a:cxn>
                    <a:cxn ang="0">
                      <a:pos x="connsiteX685" y="connsiteY685"/>
                    </a:cxn>
                    <a:cxn ang="0">
                      <a:pos x="connsiteX686" y="connsiteY686"/>
                    </a:cxn>
                    <a:cxn ang="0">
                      <a:pos x="connsiteX687" y="connsiteY687"/>
                    </a:cxn>
                    <a:cxn ang="0">
                      <a:pos x="connsiteX688" y="connsiteY688"/>
                    </a:cxn>
                    <a:cxn ang="0">
                      <a:pos x="connsiteX689" y="connsiteY689"/>
                    </a:cxn>
                    <a:cxn ang="0">
                      <a:pos x="connsiteX690" y="connsiteY690"/>
                    </a:cxn>
                    <a:cxn ang="0">
                      <a:pos x="connsiteX691" y="connsiteY691"/>
                    </a:cxn>
                    <a:cxn ang="0">
                      <a:pos x="connsiteX692" y="connsiteY692"/>
                    </a:cxn>
                    <a:cxn ang="0">
                      <a:pos x="connsiteX693" y="connsiteY693"/>
                    </a:cxn>
                    <a:cxn ang="0">
                      <a:pos x="connsiteX694" y="connsiteY694"/>
                    </a:cxn>
                    <a:cxn ang="0">
                      <a:pos x="connsiteX695" y="connsiteY695"/>
                    </a:cxn>
                    <a:cxn ang="0">
                      <a:pos x="connsiteX696" y="connsiteY696"/>
                    </a:cxn>
                    <a:cxn ang="0">
                      <a:pos x="connsiteX697" y="connsiteY697"/>
                    </a:cxn>
                    <a:cxn ang="0">
                      <a:pos x="connsiteX698" y="connsiteY698"/>
                    </a:cxn>
                    <a:cxn ang="0">
                      <a:pos x="connsiteX699" y="connsiteY699"/>
                    </a:cxn>
                    <a:cxn ang="0">
                      <a:pos x="connsiteX700" y="connsiteY700"/>
                    </a:cxn>
                    <a:cxn ang="0">
                      <a:pos x="connsiteX701" y="connsiteY701"/>
                    </a:cxn>
                    <a:cxn ang="0">
                      <a:pos x="connsiteX702" y="connsiteY702"/>
                    </a:cxn>
                    <a:cxn ang="0">
                      <a:pos x="connsiteX703" y="connsiteY703"/>
                    </a:cxn>
                    <a:cxn ang="0">
                      <a:pos x="connsiteX704" y="connsiteY704"/>
                    </a:cxn>
                    <a:cxn ang="0">
                      <a:pos x="connsiteX705" y="connsiteY705"/>
                    </a:cxn>
                    <a:cxn ang="0">
                      <a:pos x="connsiteX706" y="connsiteY706"/>
                    </a:cxn>
                    <a:cxn ang="0">
                      <a:pos x="connsiteX707" y="connsiteY707"/>
                    </a:cxn>
                    <a:cxn ang="0">
                      <a:pos x="connsiteX708" y="connsiteY708"/>
                    </a:cxn>
                    <a:cxn ang="0">
                      <a:pos x="connsiteX709" y="connsiteY709"/>
                    </a:cxn>
                    <a:cxn ang="0">
                      <a:pos x="connsiteX710" y="connsiteY710"/>
                    </a:cxn>
                    <a:cxn ang="0">
                      <a:pos x="connsiteX711" y="connsiteY711"/>
                    </a:cxn>
                    <a:cxn ang="0">
                      <a:pos x="connsiteX712" y="connsiteY712"/>
                    </a:cxn>
                    <a:cxn ang="0">
                      <a:pos x="connsiteX713" y="connsiteY713"/>
                    </a:cxn>
                    <a:cxn ang="0">
                      <a:pos x="connsiteX714" y="connsiteY714"/>
                    </a:cxn>
                    <a:cxn ang="0">
                      <a:pos x="connsiteX715" y="connsiteY715"/>
                    </a:cxn>
                    <a:cxn ang="0">
                      <a:pos x="connsiteX716" y="connsiteY716"/>
                    </a:cxn>
                    <a:cxn ang="0">
                      <a:pos x="connsiteX717" y="connsiteY717"/>
                    </a:cxn>
                    <a:cxn ang="0">
                      <a:pos x="connsiteX718" y="connsiteY718"/>
                    </a:cxn>
                    <a:cxn ang="0">
                      <a:pos x="connsiteX719" y="connsiteY719"/>
                    </a:cxn>
                    <a:cxn ang="0">
                      <a:pos x="connsiteX720" y="connsiteY720"/>
                    </a:cxn>
                    <a:cxn ang="0">
                      <a:pos x="connsiteX721" y="connsiteY721"/>
                    </a:cxn>
                    <a:cxn ang="0">
                      <a:pos x="connsiteX722" y="connsiteY722"/>
                    </a:cxn>
                    <a:cxn ang="0">
                      <a:pos x="connsiteX723" y="connsiteY723"/>
                    </a:cxn>
                    <a:cxn ang="0">
                      <a:pos x="connsiteX724" y="connsiteY724"/>
                    </a:cxn>
                    <a:cxn ang="0">
                      <a:pos x="connsiteX725" y="connsiteY725"/>
                    </a:cxn>
                    <a:cxn ang="0">
                      <a:pos x="connsiteX726" y="connsiteY726"/>
                    </a:cxn>
                    <a:cxn ang="0">
                      <a:pos x="connsiteX727" y="connsiteY727"/>
                    </a:cxn>
                    <a:cxn ang="0">
                      <a:pos x="connsiteX728" y="connsiteY728"/>
                    </a:cxn>
                    <a:cxn ang="0">
                      <a:pos x="connsiteX729" y="connsiteY729"/>
                    </a:cxn>
                    <a:cxn ang="0">
                      <a:pos x="connsiteX730" y="connsiteY730"/>
                    </a:cxn>
                    <a:cxn ang="0">
                      <a:pos x="connsiteX731" y="connsiteY731"/>
                    </a:cxn>
                    <a:cxn ang="0">
                      <a:pos x="connsiteX732" y="connsiteY732"/>
                    </a:cxn>
                    <a:cxn ang="0">
                      <a:pos x="connsiteX733" y="connsiteY733"/>
                    </a:cxn>
                    <a:cxn ang="0">
                      <a:pos x="connsiteX734" y="connsiteY734"/>
                    </a:cxn>
                    <a:cxn ang="0">
                      <a:pos x="connsiteX735" y="connsiteY735"/>
                    </a:cxn>
                    <a:cxn ang="0">
                      <a:pos x="connsiteX736" y="connsiteY736"/>
                    </a:cxn>
                    <a:cxn ang="0">
                      <a:pos x="connsiteX737" y="connsiteY737"/>
                    </a:cxn>
                    <a:cxn ang="0">
                      <a:pos x="connsiteX738" y="connsiteY738"/>
                    </a:cxn>
                    <a:cxn ang="0">
                      <a:pos x="connsiteX739" y="connsiteY739"/>
                    </a:cxn>
                    <a:cxn ang="0">
                      <a:pos x="connsiteX740" y="connsiteY740"/>
                    </a:cxn>
                    <a:cxn ang="0">
                      <a:pos x="connsiteX741" y="connsiteY741"/>
                    </a:cxn>
                    <a:cxn ang="0">
                      <a:pos x="connsiteX742" y="connsiteY742"/>
                    </a:cxn>
                    <a:cxn ang="0">
                      <a:pos x="connsiteX743" y="connsiteY743"/>
                    </a:cxn>
                    <a:cxn ang="0">
                      <a:pos x="connsiteX744" y="connsiteY744"/>
                    </a:cxn>
                    <a:cxn ang="0">
                      <a:pos x="connsiteX745" y="connsiteY745"/>
                    </a:cxn>
                    <a:cxn ang="0">
                      <a:pos x="connsiteX746" y="connsiteY746"/>
                    </a:cxn>
                    <a:cxn ang="0">
                      <a:pos x="connsiteX747" y="connsiteY747"/>
                    </a:cxn>
                    <a:cxn ang="0">
                      <a:pos x="connsiteX748" y="connsiteY748"/>
                    </a:cxn>
                    <a:cxn ang="0">
                      <a:pos x="connsiteX749" y="connsiteY749"/>
                    </a:cxn>
                    <a:cxn ang="0">
                      <a:pos x="connsiteX750" y="connsiteY750"/>
                    </a:cxn>
                    <a:cxn ang="0">
                      <a:pos x="connsiteX751" y="connsiteY751"/>
                    </a:cxn>
                    <a:cxn ang="0">
                      <a:pos x="connsiteX752" y="connsiteY752"/>
                    </a:cxn>
                    <a:cxn ang="0">
                      <a:pos x="connsiteX753" y="connsiteY753"/>
                    </a:cxn>
                    <a:cxn ang="0">
                      <a:pos x="connsiteX754" y="connsiteY754"/>
                    </a:cxn>
                    <a:cxn ang="0">
                      <a:pos x="connsiteX755" y="connsiteY755"/>
                    </a:cxn>
                    <a:cxn ang="0">
                      <a:pos x="connsiteX756" y="connsiteY756"/>
                    </a:cxn>
                    <a:cxn ang="0">
                      <a:pos x="connsiteX757" y="connsiteY757"/>
                    </a:cxn>
                    <a:cxn ang="0">
                      <a:pos x="connsiteX758" y="connsiteY758"/>
                    </a:cxn>
                    <a:cxn ang="0">
                      <a:pos x="connsiteX759" y="connsiteY759"/>
                    </a:cxn>
                    <a:cxn ang="0">
                      <a:pos x="connsiteX760" y="connsiteY760"/>
                    </a:cxn>
                    <a:cxn ang="0">
                      <a:pos x="connsiteX761" y="connsiteY761"/>
                    </a:cxn>
                    <a:cxn ang="0">
                      <a:pos x="connsiteX762" y="connsiteY762"/>
                    </a:cxn>
                    <a:cxn ang="0">
                      <a:pos x="connsiteX763" y="connsiteY763"/>
                    </a:cxn>
                    <a:cxn ang="0">
                      <a:pos x="connsiteX764" y="connsiteY764"/>
                    </a:cxn>
                    <a:cxn ang="0">
                      <a:pos x="connsiteX765" y="connsiteY765"/>
                    </a:cxn>
                    <a:cxn ang="0">
                      <a:pos x="connsiteX766" y="connsiteY766"/>
                    </a:cxn>
                    <a:cxn ang="0">
                      <a:pos x="connsiteX767" y="connsiteY767"/>
                    </a:cxn>
                    <a:cxn ang="0">
                      <a:pos x="connsiteX768" y="connsiteY768"/>
                    </a:cxn>
                    <a:cxn ang="0">
                      <a:pos x="connsiteX769" y="connsiteY769"/>
                    </a:cxn>
                    <a:cxn ang="0">
                      <a:pos x="connsiteX770" y="connsiteY770"/>
                    </a:cxn>
                    <a:cxn ang="0">
                      <a:pos x="connsiteX771" y="connsiteY771"/>
                    </a:cxn>
                    <a:cxn ang="0">
                      <a:pos x="connsiteX772" y="connsiteY772"/>
                    </a:cxn>
                    <a:cxn ang="0">
                      <a:pos x="connsiteX773" y="connsiteY773"/>
                    </a:cxn>
                    <a:cxn ang="0">
                      <a:pos x="connsiteX774" y="connsiteY774"/>
                    </a:cxn>
                    <a:cxn ang="0">
                      <a:pos x="connsiteX775" y="connsiteY775"/>
                    </a:cxn>
                    <a:cxn ang="0">
                      <a:pos x="connsiteX776" y="connsiteY776"/>
                    </a:cxn>
                    <a:cxn ang="0">
                      <a:pos x="connsiteX777" y="connsiteY777"/>
                    </a:cxn>
                    <a:cxn ang="0">
                      <a:pos x="connsiteX778" y="connsiteY778"/>
                    </a:cxn>
                    <a:cxn ang="0">
                      <a:pos x="connsiteX779" y="connsiteY779"/>
                    </a:cxn>
                    <a:cxn ang="0">
                      <a:pos x="connsiteX780" y="connsiteY780"/>
                    </a:cxn>
                    <a:cxn ang="0">
                      <a:pos x="connsiteX781" y="connsiteY781"/>
                    </a:cxn>
                    <a:cxn ang="0">
                      <a:pos x="connsiteX782" y="connsiteY782"/>
                    </a:cxn>
                    <a:cxn ang="0">
                      <a:pos x="connsiteX783" y="connsiteY783"/>
                    </a:cxn>
                    <a:cxn ang="0">
                      <a:pos x="connsiteX784" y="connsiteY784"/>
                    </a:cxn>
                    <a:cxn ang="0">
                      <a:pos x="connsiteX785" y="connsiteY785"/>
                    </a:cxn>
                    <a:cxn ang="0">
                      <a:pos x="connsiteX786" y="connsiteY786"/>
                    </a:cxn>
                    <a:cxn ang="0">
                      <a:pos x="connsiteX787" y="connsiteY787"/>
                    </a:cxn>
                    <a:cxn ang="0">
                      <a:pos x="connsiteX788" y="connsiteY788"/>
                    </a:cxn>
                    <a:cxn ang="0">
                      <a:pos x="connsiteX789" y="connsiteY789"/>
                    </a:cxn>
                    <a:cxn ang="0">
                      <a:pos x="connsiteX790" y="connsiteY790"/>
                    </a:cxn>
                    <a:cxn ang="0">
                      <a:pos x="connsiteX791" y="connsiteY791"/>
                    </a:cxn>
                    <a:cxn ang="0">
                      <a:pos x="connsiteX792" y="connsiteY792"/>
                    </a:cxn>
                    <a:cxn ang="0">
                      <a:pos x="connsiteX793" y="connsiteY793"/>
                    </a:cxn>
                    <a:cxn ang="0">
                      <a:pos x="connsiteX794" y="connsiteY794"/>
                    </a:cxn>
                    <a:cxn ang="0">
                      <a:pos x="connsiteX795" y="connsiteY795"/>
                    </a:cxn>
                    <a:cxn ang="0">
                      <a:pos x="connsiteX796" y="connsiteY796"/>
                    </a:cxn>
                    <a:cxn ang="0">
                      <a:pos x="connsiteX797" y="connsiteY797"/>
                    </a:cxn>
                    <a:cxn ang="0">
                      <a:pos x="connsiteX798" y="connsiteY798"/>
                    </a:cxn>
                    <a:cxn ang="0">
                      <a:pos x="connsiteX799" y="connsiteY799"/>
                    </a:cxn>
                    <a:cxn ang="0">
                      <a:pos x="connsiteX800" y="connsiteY800"/>
                    </a:cxn>
                    <a:cxn ang="0">
                      <a:pos x="connsiteX801" y="connsiteY801"/>
                    </a:cxn>
                    <a:cxn ang="0">
                      <a:pos x="connsiteX802" y="connsiteY802"/>
                    </a:cxn>
                    <a:cxn ang="0">
                      <a:pos x="connsiteX803" y="connsiteY803"/>
                    </a:cxn>
                    <a:cxn ang="0">
                      <a:pos x="connsiteX804" y="connsiteY804"/>
                    </a:cxn>
                    <a:cxn ang="0">
                      <a:pos x="connsiteX805" y="connsiteY805"/>
                    </a:cxn>
                    <a:cxn ang="0">
                      <a:pos x="connsiteX806" y="connsiteY806"/>
                    </a:cxn>
                    <a:cxn ang="0">
                      <a:pos x="connsiteX807" y="connsiteY807"/>
                    </a:cxn>
                    <a:cxn ang="0">
                      <a:pos x="connsiteX808" y="connsiteY808"/>
                    </a:cxn>
                    <a:cxn ang="0">
                      <a:pos x="connsiteX809" y="connsiteY809"/>
                    </a:cxn>
                    <a:cxn ang="0">
                      <a:pos x="connsiteX810" y="connsiteY810"/>
                    </a:cxn>
                    <a:cxn ang="0">
                      <a:pos x="connsiteX811" y="connsiteY811"/>
                    </a:cxn>
                    <a:cxn ang="0">
                      <a:pos x="connsiteX812" y="connsiteY812"/>
                    </a:cxn>
                    <a:cxn ang="0">
                      <a:pos x="connsiteX813" y="connsiteY813"/>
                    </a:cxn>
                    <a:cxn ang="0">
                      <a:pos x="connsiteX814" y="connsiteY814"/>
                    </a:cxn>
                    <a:cxn ang="0">
                      <a:pos x="connsiteX815" y="connsiteY815"/>
                    </a:cxn>
                    <a:cxn ang="0">
                      <a:pos x="connsiteX816" y="connsiteY816"/>
                    </a:cxn>
                    <a:cxn ang="0">
                      <a:pos x="connsiteX817" y="connsiteY817"/>
                    </a:cxn>
                    <a:cxn ang="0">
                      <a:pos x="connsiteX818" y="connsiteY818"/>
                    </a:cxn>
                    <a:cxn ang="0">
                      <a:pos x="connsiteX819" y="connsiteY819"/>
                    </a:cxn>
                    <a:cxn ang="0">
                      <a:pos x="connsiteX820" y="connsiteY820"/>
                    </a:cxn>
                    <a:cxn ang="0">
                      <a:pos x="connsiteX821" y="connsiteY821"/>
                    </a:cxn>
                    <a:cxn ang="0">
                      <a:pos x="connsiteX822" y="connsiteY822"/>
                    </a:cxn>
                    <a:cxn ang="0">
                      <a:pos x="connsiteX823" y="connsiteY823"/>
                    </a:cxn>
                    <a:cxn ang="0">
                      <a:pos x="connsiteX824" y="connsiteY824"/>
                    </a:cxn>
                    <a:cxn ang="0">
                      <a:pos x="connsiteX825" y="connsiteY825"/>
                    </a:cxn>
                    <a:cxn ang="0">
                      <a:pos x="connsiteX826" y="connsiteY826"/>
                    </a:cxn>
                    <a:cxn ang="0">
                      <a:pos x="connsiteX827" y="connsiteY827"/>
                    </a:cxn>
                    <a:cxn ang="0">
                      <a:pos x="connsiteX828" y="connsiteY828"/>
                    </a:cxn>
                    <a:cxn ang="0">
                      <a:pos x="connsiteX829" y="connsiteY829"/>
                    </a:cxn>
                    <a:cxn ang="0">
                      <a:pos x="connsiteX830" y="connsiteY830"/>
                    </a:cxn>
                    <a:cxn ang="0">
                      <a:pos x="connsiteX831" y="connsiteY831"/>
                    </a:cxn>
                    <a:cxn ang="0">
                      <a:pos x="connsiteX832" y="connsiteY832"/>
                    </a:cxn>
                    <a:cxn ang="0">
                      <a:pos x="connsiteX833" y="connsiteY833"/>
                    </a:cxn>
                    <a:cxn ang="0">
                      <a:pos x="connsiteX834" y="connsiteY834"/>
                    </a:cxn>
                    <a:cxn ang="0">
                      <a:pos x="connsiteX835" y="connsiteY835"/>
                    </a:cxn>
                    <a:cxn ang="0">
                      <a:pos x="connsiteX836" y="connsiteY836"/>
                    </a:cxn>
                    <a:cxn ang="0">
                      <a:pos x="connsiteX837" y="connsiteY837"/>
                    </a:cxn>
                    <a:cxn ang="0">
                      <a:pos x="connsiteX838" y="connsiteY838"/>
                    </a:cxn>
                    <a:cxn ang="0">
                      <a:pos x="connsiteX839" y="connsiteY839"/>
                    </a:cxn>
                    <a:cxn ang="0">
                      <a:pos x="connsiteX840" y="connsiteY840"/>
                    </a:cxn>
                    <a:cxn ang="0">
                      <a:pos x="connsiteX841" y="connsiteY841"/>
                    </a:cxn>
                    <a:cxn ang="0">
                      <a:pos x="connsiteX842" y="connsiteY842"/>
                    </a:cxn>
                    <a:cxn ang="0">
                      <a:pos x="connsiteX843" y="connsiteY843"/>
                    </a:cxn>
                    <a:cxn ang="0">
                      <a:pos x="connsiteX844" y="connsiteY844"/>
                    </a:cxn>
                    <a:cxn ang="0">
                      <a:pos x="connsiteX845" y="connsiteY845"/>
                    </a:cxn>
                    <a:cxn ang="0">
                      <a:pos x="connsiteX846" y="connsiteY846"/>
                    </a:cxn>
                    <a:cxn ang="0">
                      <a:pos x="connsiteX847" y="connsiteY847"/>
                    </a:cxn>
                    <a:cxn ang="0">
                      <a:pos x="connsiteX848" y="connsiteY848"/>
                    </a:cxn>
                    <a:cxn ang="0">
                      <a:pos x="connsiteX849" y="connsiteY849"/>
                    </a:cxn>
                    <a:cxn ang="0">
                      <a:pos x="connsiteX850" y="connsiteY850"/>
                    </a:cxn>
                    <a:cxn ang="0">
                      <a:pos x="connsiteX851" y="connsiteY851"/>
                    </a:cxn>
                    <a:cxn ang="0">
                      <a:pos x="connsiteX852" y="connsiteY852"/>
                    </a:cxn>
                    <a:cxn ang="0">
                      <a:pos x="connsiteX853" y="connsiteY853"/>
                    </a:cxn>
                    <a:cxn ang="0">
                      <a:pos x="connsiteX854" y="connsiteY854"/>
                    </a:cxn>
                    <a:cxn ang="0">
                      <a:pos x="connsiteX855" y="connsiteY855"/>
                    </a:cxn>
                    <a:cxn ang="0">
                      <a:pos x="connsiteX856" y="connsiteY856"/>
                    </a:cxn>
                    <a:cxn ang="0">
                      <a:pos x="connsiteX857" y="connsiteY857"/>
                    </a:cxn>
                    <a:cxn ang="0">
                      <a:pos x="connsiteX858" y="connsiteY858"/>
                    </a:cxn>
                    <a:cxn ang="0">
                      <a:pos x="connsiteX859" y="connsiteY859"/>
                    </a:cxn>
                    <a:cxn ang="0">
                      <a:pos x="connsiteX860" y="connsiteY860"/>
                    </a:cxn>
                    <a:cxn ang="0">
                      <a:pos x="connsiteX861" y="connsiteY861"/>
                    </a:cxn>
                    <a:cxn ang="0">
                      <a:pos x="connsiteX862" y="connsiteY862"/>
                    </a:cxn>
                    <a:cxn ang="0">
                      <a:pos x="connsiteX863" y="connsiteY863"/>
                    </a:cxn>
                    <a:cxn ang="0">
                      <a:pos x="connsiteX864" y="connsiteY864"/>
                    </a:cxn>
                    <a:cxn ang="0">
                      <a:pos x="connsiteX865" y="connsiteY865"/>
                    </a:cxn>
                    <a:cxn ang="0">
                      <a:pos x="connsiteX866" y="connsiteY866"/>
                    </a:cxn>
                    <a:cxn ang="0">
                      <a:pos x="connsiteX867" y="connsiteY867"/>
                    </a:cxn>
                    <a:cxn ang="0">
                      <a:pos x="connsiteX868" y="connsiteY868"/>
                    </a:cxn>
                    <a:cxn ang="0">
                      <a:pos x="connsiteX869" y="connsiteY869"/>
                    </a:cxn>
                    <a:cxn ang="0">
                      <a:pos x="connsiteX870" y="connsiteY870"/>
                    </a:cxn>
                    <a:cxn ang="0">
                      <a:pos x="connsiteX871" y="connsiteY871"/>
                    </a:cxn>
                    <a:cxn ang="0">
                      <a:pos x="connsiteX872" y="connsiteY872"/>
                    </a:cxn>
                    <a:cxn ang="0">
                      <a:pos x="connsiteX873" y="connsiteY873"/>
                    </a:cxn>
                    <a:cxn ang="0">
                      <a:pos x="connsiteX874" y="connsiteY874"/>
                    </a:cxn>
                    <a:cxn ang="0">
                      <a:pos x="connsiteX875" y="connsiteY875"/>
                    </a:cxn>
                    <a:cxn ang="0">
                      <a:pos x="connsiteX876" y="connsiteY876"/>
                    </a:cxn>
                    <a:cxn ang="0">
                      <a:pos x="connsiteX877" y="connsiteY877"/>
                    </a:cxn>
                    <a:cxn ang="0">
                      <a:pos x="connsiteX878" y="connsiteY878"/>
                    </a:cxn>
                    <a:cxn ang="0">
                      <a:pos x="connsiteX879" y="connsiteY879"/>
                    </a:cxn>
                    <a:cxn ang="0">
                      <a:pos x="connsiteX880" y="connsiteY880"/>
                    </a:cxn>
                    <a:cxn ang="0">
                      <a:pos x="connsiteX881" y="connsiteY881"/>
                    </a:cxn>
                    <a:cxn ang="0">
                      <a:pos x="connsiteX882" y="connsiteY882"/>
                    </a:cxn>
                    <a:cxn ang="0">
                      <a:pos x="connsiteX883" y="connsiteY883"/>
                    </a:cxn>
                    <a:cxn ang="0">
                      <a:pos x="connsiteX884" y="connsiteY884"/>
                    </a:cxn>
                    <a:cxn ang="0">
                      <a:pos x="connsiteX885" y="connsiteY885"/>
                    </a:cxn>
                    <a:cxn ang="0">
                      <a:pos x="connsiteX886" y="connsiteY886"/>
                    </a:cxn>
                    <a:cxn ang="0">
                      <a:pos x="connsiteX887" y="connsiteY887"/>
                    </a:cxn>
                    <a:cxn ang="0">
                      <a:pos x="connsiteX888" y="connsiteY888"/>
                    </a:cxn>
                    <a:cxn ang="0">
                      <a:pos x="connsiteX889" y="connsiteY889"/>
                    </a:cxn>
                    <a:cxn ang="0">
                      <a:pos x="connsiteX890" y="connsiteY890"/>
                    </a:cxn>
                    <a:cxn ang="0">
                      <a:pos x="connsiteX891" y="connsiteY891"/>
                    </a:cxn>
                    <a:cxn ang="0">
                      <a:pos x="connsiteX892" y="connsiteY892"/>
                    </a:cxn>
                    <a:cxn ang="0">
                      <a:pos x="connsiteX893" y="connsiteY893"/>
                    </a:cxn>
                    <a:cxn ang="0">
                      <a:pos x="connsiteX894" y="connsiteY894"/>
                    </a:cxn>
                    <a:cxn ang="0">
                      <a:pos x="connsiteX895" y="connsiteY895"/>
                    </a:cxn>
                    <a:cxn ang="0">
                      <a:pos x="connsiteX896" y="connsiteY896"/>
                    </a:cxn>
                    <a:cxn ang="0">
                      <a:pos x="connsiteX897" y="connsiteY897"/>
                    </a:cxn>
                    <a:cxn ang="0">
                      <a:pos x="connsiteX898" y="connsiteY898"/>
                    </a:cxn>
                    <a:cxn ang="0">
                      <a:pos x="connsiteX899" y="connsiteY899"/>
                    </a:cxn>
                    <a:cxn ang="0">
                      <a:pos x="connsiteX900" y="connsiteY900"/>
                    </a:cxn>
                    <a:cxn ang="0">
                      <a:pos x="connsiteX901" y="connsiteY901"/>
                    </a:cxn>
                    <a:cxn ang="0">
                      <a:pos x="connsiteX902" y="connsiteY902"/>
                    </a:cxn>
                    <a:cxn ang="0">
                      <a:pos x="connsiteX903" y="connsiteY903"/>
                    </a:cxn>
                    <a:cxn ang="0">
                      <a:pos x="connsiteX904" y="connsiteY904"/>
                    </a:cxn>
                    <a:cxn ang="0">
                      <a:pos x="connsiteX905" y="connsiteY905"/>
                    </a:cxn>
                    <a:cxn ang="0">
                      <a:pos x="connsiteX906" y="connsiteY906"/>
                    </a:cxn>
                    <a:cxn ang="0">
                      <a:pos x="connsiteX907" y="connsiteY907"/>
                    </a:cxn>
                    <a:cxn ang="0">
                      <a:pos x="connsiteX908" y="connsiteY908"/>
                    </a:cxn>
                    <a:cxn ang="0">
                      <a:pos x="connsiteX909" y="connsiteY909"/>
                    </a:cxn>
                    <a:cxn ang="0">
                      <a:pos x="connsiteX910" y="connsiteY910"/>
                    </a:cxn>
                    <a:cxn ang="0">
                      <a:pos x="connsiteX911" y="connsiteY911"/>
                    </a:cxn>
                    <a:cxn ang="0">
                      <a:pos x="connsiteX912" y="connsiteY912"/>
                    </a:cxn>
                    <a:cxn ang="0">
                      <a:pos x="connsiteX913" y="connsiteY913"/>
                    </a:cxn>
                    <a:cxn ang="0">
                      <a:pos x="connsiteX914" y="connsiteY914"/>
                    </a:cxn>
                    <a:cxn ang="0">
                      <a:pos x="connsiteX915" y="connsiteY915"/>
                    </a:cxn>
                    <a:cxn ang="0">
                      <a:pos x="connsiteX916" y="connsiteY916"/>
                    </a:cxn>
                    <a:cxn ang="0">
                      <a:pos x="connsiteX917" y="connsiteY917"/>
                    </a:cxn>
                    <a:cxn ang="0">
                      <a:pos x="connsiteX918" y="connsiteY918"/>
                    </a:cxn>
                    <a:cxn ang="0">
                      <a:pos x="connsiteX919" y="connsiteY919"/>
                    </a:cxn>
                    <a:cxn ang="0">
                      <a:pos x="connsiteX920" y="connsiteY920"/>
                    </a:cxn>
                    <a:cxn ang="0">
                      <a:pos x="connsiteX921" y="connsiteY921"/>
                    </a:cxn>
                    <a:cxn ang="0">
                      <a:pos x="connsiteX922" y="connsiteY922"/>
                    </a:cxn>
                    <a:cxn ang="0">
                      <a:pos x="connsiteX923" y="connsiteY923"/>
                    </a:cxn>
                    <a:cxn ang="0">
                      <a:pos x="connsiteX924" y="connsiteY924"/>
                    </a:cxn>
                  </a:cxnLst>
                  <a:rect l="l" t="t" r="r" b="b"/>
                  <a:pathLst>
                    <a:path w="1583830" h="1498900">
                      <a:moveTo>
                        <a:pt x="932887" y="1491760"/>
                      </a:moveTo>
                      <a:cubicBezTo>
                        <a:pt x="936698" y="1491760"/>
                        <a:pt x="940148" y="1493524"/>
                        <a:pt x="942645" y="1496376"/>
                      </a:cubicBezTo>
                      <a:lnTo>
                        <a:pt x="943080" y="1497576"/>
                      </a:lnTo>
                      <a:lnTo>
                        <a:pt x="922215" y="1498900"/>
                      </a:lnTo>
                      <a:lnTo>
                        <a:pt x="923131" y="1496376"/>
                      </a:lnTo>
                      <a:cubicBezTo>
                        <a:pt x="925628" y="1493524"/>
                        <a:pt x="929077" y="1491760"/>
                        <a:pt x="932887" y="1491760"/>
                      </a:cubicBezTo>
                      <a:close/>
                      <a:moveTo>
                        <a:pt x="659501" y="1473628"/>
                      </a:moveTo>
                      <a:cubicBezTo>
                        <a:pt x="667122" y="1473628"/>
                        <a:pt x="673299" y="1480684"/>
                        <a:pt x="673299" y="1489389"/>
                      </a:cubicBezTo>
                      <a:lnTo>
                        <a:pt x="670531" y="1497023"/>
                      </a:lnTo>
                      <a:lnTo>
                        <a:pt x="649929" y="1495724"/>
                      </a:lnTo>
                      <a:lnTo>
                        <a:pt x="647848" y="1495307"/>
                      </a:lnTo>
                      <a:lnTo>
                        <a:pt x="645702" y="1489389"/>
                      </a:lnTo>
                      <a:cubicBezTo>
                        <a:pt x="645702" y="1480684"/>
                        <a:pt x="651880" y="1473628"/>
                        <a:pt x="659501" y="1473628"/>
                      </a:cubicBezTo>
                      <a:close/>
                      <a:moveTo>
                        <a:pt x="868147" y="1430609"/>
                      </a:moveTo>
                      <a:cubicBezTo>
                        <a:pt x="875768" y="1430609"/>
                        <a:pt x="881946" y="1437665"/>
                        <a:pt x="881946" y="1446369"/>
                      </a:cubicBezTo>
                      <a:cubicBezTo>
                        <a:pt x="881946" y="1455074"/>
                        <a:pt x="875768" y="1462130"/>
                        <a:pt x="868147" y="1462130"/>
                      </a:cubicBezTo>
                      <a:cubicBezTo>
                        <a:pt x="860526" y="1462130"/>
                        <a:pt x="854349" y="1455074"/>
                        <a:pt x="854349" y="1446369"/>
                      </a:cubicBezTo>
                      <a:cubicBezTo>
                        <a:pt x="854349" y="1437665"/>
                        <a:pt x="860526" y="1430609"/>
                        <a:pt x="868147" y="1430609"/>
                      </a:cubicBezTo>
                      <a:close/>
                      <a:moveTo>
                        <a:pt x="1119849" y="1425278"/>
                      </a:moveTo>
                      <a:cubicBezTo>
                        <a:pt x="1127469" y="1425278"/>
                        <a:pt x="1133647" y="1432335"/>
                        <a:pt x="1133647" y="1441039"/>
                      </a:cubicBezTo>
                      <a:cubicBezTo>
                        <a:pt x="1133647" y="1449743"/>
                        <a:pt x="1127469" y="1456799"/>
                        <a:pt x="1119849" y="1456799"/>
                      </a:cubicBezTo>
                      <a:cubicBezTo>
                        <a:pt x="1112228" y="1456799"/>
                        <a:pt x="1106050" y="1449743"/>
                        <a:pt x="1106050" y="1441039"/>
                      </a:cubicBezTo>
                      <a:cubicBezTo>
                        <a:pt x="1106050" y="1432335"/>
                        <a:pt x="1112228" y="1425278"/>
                        <a:pt x="1119849" y="1425278"/>
                      </a:cubicBezTo>
                      <a:close/>
                      <a:moveTo>
                        <a:pt x="980510" y="1417220"/>
                      </a:moveTo>
                      <a:cubicBezTo>
                        <a:pt x="988131" y="1417220"/>
                        <a:pt x="994309" y="1424276"/>
                        <a:pt x="994309" y="1432980"/>
                      </a:cubicBezTo>
                      <a:cubicBezTo>
                        <a:pt x="994309" y="1441685"/>
                        <a:pt x="988131" y="1448741"/>
                        <a:pt x="980510" y="1448741"/>
                      </a:cubicBezTo>
                      <a:cubicBezTo>
                        <a:pt x="972889" y="1448741"/>
                        <a:pt x="966711" y="1441685"/>
                        <a:pt x="966711" y="1432980"/>
                      </a:cubicBezTo>
                      <a:cubicBezTo>
                        <a:pt x="966711" y="1424276"/>
                        <a:pt x="972889" y="1417220"/>
                        <a:pt x="980510" y="1417220"/>
                      </a:cubicBezTo>
                      <a:close/>
                      <a:moveTo>
                        <a:pt x="581894" y="1411176"/>
                      </a:moveTo>
                      <a:cubicBezTo>
                        <a:pt x="589515" y="1411176"/>
                        <a:pt x="595693" y="1418233"/>
                        <a:pt x="595693" y="1426937"/>
                      </a:cubicBezTo>
                      <a:cubicBezTo>
                        <a:pt x="595693" y="1435641"/>
                        <a:pt x="589515" y="1442697"/>
                        <a:pt x="581894" y="1442697"/>
                      </a:cubicBezTo>
                      <a:cubicBezTo>
                        <a:pt x="574273" y="1442697"/>
                        <a:pt x="568095" y="1435641"/>
                        <a:pt x="568095" y="1426937"/>
                      </a:cubicBezTo>
                      <a:cubicBezTo>
                        <a:pt x="568095" y="1418233"/>
                        <a:pt x="574273" y="1411176"/>
                        <a:pt x="581894" y="1411176"/>
                      </a:cubicBezTo>
                      <a:close/>
                      <a:moveTo>
                        <a:pt x="775911" y="1409162"/>
                      </a:moveTo>
                      <a:cubicBezTo>
                        <a:pt x="783531" y="1409162"/>
                        <a:pt x="789709" y="1416218"/>
                        <a:pt x="789709" y="1424922"/>
                      </a:cubicBezTo>
                      <a:cubicBezTo>
                        <a:pt x="789709" y="1433627"/>
                        <a:pt x="783531" y="1440683"/>
                        <a:pt x="775911" y="1440683"/>
                      </a:cubicBezTo>
                      <a:cubicBezTo>
                        <a:pt x="768290" y="1440683"/>
                        <a:pt x="762112" y="1433627"/>
                        <a:pt x="762112" y="1424922"/>
                      </a:cubicBezTo>
                      <a:cubicBezTo>
                        <a:pt x="762112" y="1416218"/>
                        <a:pt x="768290" y="1409162"/>
                        <a:pt x="775911" y="1409162"/>
                      </a:cubicBezTo>
                      <a:close/>
                      <a:moveTo>
                        <a:pt x="430209" y="1409162"/>
                      </a:moveTo>
                      <a:cubicBezTo>
                        <a:pt x="437829" y="1409162"/>
                        <a:pt x="444007" y="1416218"/>
                        <a:pt x="444007" y="1424922"/>
                      </a:cubicBezTo>
                      <a:cubicBezTo>
                        <a:pt x="444007" y="1429275"/>
                        <a:pt x="442463" y="1433215"/>
                        <a:pt x="439966" y="1436067"/>
                      </a:cubicBezTo>
                      <a:lnTo>
                        <a:pt x="430480" y="1440555"/>
                      </a:lnTo>
                      <a:lnTo>
                        <a:pt x="428113" y="1439691"/>
                      </a:lnTo>
                      <a:lnTo>
                        <a:pt x="420452" y="1436067"/>
                      </a:lnTo>
                      <a:cubicBezTo>
                        <a:pt x="417955" y="1433215"/>
                        <a:pt x="416410" y="1429275"/>
                        <a:pt x="416410" y="1424922"/>
                      </a:cubicBezTo>
                      <a:cubicBezTo>
                        <a:pt x="416410" y="1416218"/>
                        <a:pt x="422588" y="1409162"/>
                        <a:pt x="430209" y="1409162"/>
                      </a:cubicBezTo>
                      <a:close/>
                      <a:moveTo>
                        <a:pt x="1216548" y="1404168"/>
                      </a:moveTo>
                      <a:cubicBezTo>
                        <a:pt x="1224169" y="1404168"/>
                        <a:pt x="1230346" y="1411224"/>
                        <a:pt x="1230346" y="1419928"/>
                      </a:cubicBezTo>
                      <a:lnTo>
                        <a:pt x="1228518" y="1424970"/>
                      </a:lnTo>
                      <a:lnTo>
                        <a:pt x="1209213" y="1432219"/>
                      </a:lnTo>
                      <a:lnTo>
                        <a:pt x="1206791" y="1431073"/>
                      </a:lnTo>
                      <a:cubicBezTo>
                        <a:pt x="1204294" y="1428221"/>
                        <a:pt x="1202749" y="1424281"/>
                        <a:pt x="1202749" y="1419928"/>
                      </a:cubicBezTo>
                      <a:cubicBezTo>
                        <a:pt x="1202749" y="1411224"/>
                        <a:pt x="1208927" y="1404168"/>
                        <a:pt x="1216548" y="1404168"/>
                      </a:cubicBezTo>
                      <a:close/>
                      <a:moveTo>
                        <a:pt x="659501" y="1399088"/>
                      </a:moveTo>
                      <a:cubicBezTo>
                        <a:pt x="667122" y="1399088"/>
                        <a:pt x="673299" y="1406145"/>
                        <a:pt x="673299" y="1414849"/>
                      </a:cubicBezTo>
                      <a:cubicBezTo>
                        <a:pt x="673299" y="1423553"/>
                        <a:pt x="667122" y="1430609"/>
                        <a:pt x="659501" y="1430609"/>
                      </a:cubicBezTo>
                      <a:cubicBezTo>
                        <a:pt x="651880" y="1430609"/>
                        <a:pt x="645702" y="1423553"/>
                        <a:pt x="645702" y="1414849"/>
                      </a:cubicBezTo>
                      <a:cubicBezTo>
                        <a:pt x="645702" y="1406145"/>
                        <a:pt x="651880" y="1399088"/>
                        <a:pt x="659501" y="1399088"/>
                      </a:cubicBezTo>
                      <a:close/>
                      <a:moveTo>
                        <a:pt x="902903" y="1354768"/>
                      </a:moveTo>
                      <a:cubicBezTo>
                        <a:pt x="910524" y="1354768"/>
                        <a:pt x="916701" y="1361824"/>
                        <a:pt x="916701" y="1370529"/>
                      </a:cubicBezTo>
                      <a:cubicBezTo>
                        <a:pt x="916701" y="1379233"/>
                        <a:pt x="910524" y="1386289"/>
                        <a:pt x="902903" y="1386289"/>
                      </a:cubicBezTo>
                      <a:cubicBezTo>
                        <a:pt x="895283" y="1386289"/>
                        <a:pt x="889105" y="1379233"/>
                        <a:pt x="889105" y="1370529"/>
                      </a:cubicBezTo>
                      <a:cubicBezTo>
                        <a:pt x="889105" y="1361824"/>
                        <a:pt x="895283" y="1354768"/>
                        <a:pt x="902903" y="1354768"/>
                      </a:cubicBezTo>
                      <a:close/>
                      <a:moveTo>
                        <a:pt x="1292391" y="1345745"/>
                      </a:moveTo>
                      <a:cubicBezTo>
                        <a:pt x="1300011" y="1345745"/>
                        <a:pt x="1306189" y="1352801"/>
                        <a:pt x="1306189" y="1361506"/>
                      </a:cubicBezTo>
                      <a:cubicBezTo>
                        <a:pt x="1306189" y="1370210"/>
                        <a:pt x="1300011" y="1377266"/>
                        <a:pt x="1292391" y="1377266"/>
                      </a:cubicBezTo>
                      <a:cubicBezTo>
                        <a:pt x="1284770" y="1377266"/>
                        <a:pt x="1278592" y="1370210"/>
                        <a:pt x="1278592" y="1361506"/>
                      </a:cubicBezTo>
                      <a:cubicBezTo>
                        <a:pt x="1278592" y="1352801"/>
                        <a:pt x="1284770" y="1345745"/>
                        <a:pt x="1292391" y="1345745"/>
                      </a:cubicBezTo>
                      <a:close/>
                      <a:moveTo>
                        <a:pt x="293214" y="1341796"/>
                      </a:moveTo>
                      <a:cubicBezTo>
                        <a:pt x="300835" y="1341796"/>
                        <a:pt x="307013" y="1348852"/>
                        <a:pt x="307013" y="1357556"/>
                      </a:cubicBezTo>
                      <a:cubicBezTo>
                        <a:pt x="307013" y="1366260"/>
                        <a:pt x="300835" y="1373317"/>
                        <a:pt x="293214" y="1373317"/>
                      </a:cubicBezTo>
                      <a:cubicBezTo>
                        <a:pt x="285594" y="1373317"/>
                        <a:pt x="279416" y="1366260"/>
                        <a:pt x="279416" y="1357556"/>
                      </a:cubicBezTo>
                      <a:cubicBezTo>
                        <a:pt x="279416" y="1348852"/>
                        <a:pt x="285594" y="1341796"/>
                        <a:pt x="293214" y="1341796"/>
                      </a:cubicBezTo>
                      <a:close/>
                      <a:moveTo>
                        <a:pt x="1056740" y="1335923"/>
                      </a:moveTo>
                      <a:cubicBezTo>
                        <a:pt x="1064361" y="1335923"/>
                        <a:pt x="1070538" y="1342979"/>
                        <a:pt x="1070538" y="1351683"/>
                      </a:cubicBezTo>
                      <a:cubicBezTo>
                        <a:pt x="1070538" y="1360387"/>
                        <a:pt x="1064361" y="1367444"/>
                        <a:pt x="1056740" y="1367444"/>
                      </a:cubicBezTo>
                      <a:cubicBezTo>
                        <a:pt x="1049120" y="1367444"/>
                        <a:pt x="1042942" y="1360387"/>
                        <a:pt x="1042942" y="1351683"/>
                      </a:cubicBezTo>
                      <a:cubicBezTo>
                        <a:pt x="1042942" y="1342979"/>
                        <a:pt x="1049120" y="1335923"/>
                        <a:pt x="1056740" y="1335923"/>
                      </a:cubicBezTo>
                      <a:close/>
                      <a:moveTo>
                        <a:pt x="684193" y="1324549"/>
                      </a:moveTo>
                      <a:cubicBezTo>
                        <a:pt x="691814" y="1324549"/>
                        <a:pt x="697992" y="1331605"/>
                        <a:pt x="697992" y="1340309"/>
                      </a:cubicBezTo>
                      <a:cubicBezTo>
                        <a:pt x="697992" y="1349013"/>
                        <a:pt x="691814" y="1356070"/>
                        <a:pt x="684193" y="1356070"/>
                      </a:cubicBezTo>
                      <a:cubicBezTo>
                        <a:pt x="676573" y="1356070"/>
                        <a:pt x="670395" y="1349013"/>
                        <a:pt x="670395" y="1340309"/>
                      </a:cubicBezTo>
                      <a:cubicBezTo>
                        <a:pt x="670395" y="1331605"/>
                        <a:pt x="676573" y="1324549"/>
                        <a:pt x="684193" y="1324549"/>
                      </a:cubicBezTo>
                      <a:close/>
                      <a:moveTo>
                        <a:pt x="509579" y="1318505"/>
                      </a:moveTo>
                      <a:cubicBezTo>
                        <a:pt x="517199" y="1318505"/>
                        <a:pt x="523377" y="1325561"/>
                        <a:pt x="523377" y="1334265"/>
                      </a:cubicBezTo>
                      <a:cubicBezTo>
                        <a:pt x="523377" y="1342969"/>
                        <a:pt x="517199" y="1350026"/>
                        <a:pt x="509579" y="1350026"/>
                      </a:cubicBezTo>
                      <a:cubicBezTo>
                        <a:pt x="501958" y="1350026"/>
                        <a:pt x="495780" y="1342969"/>
                        <a:pt x="495780" y="1334265"/>
                      </a:cubicBezTo>
                      <a:cubicBezTo>
                        <a:pt x="495780" y="1325561"/>
                        <a:pt x="501958" y="1318505"/>
                        <a:pt x="509579" y="1318505"/>
                      </a:cubicBezTo>
                      <a:close/>
                      <a:moveTo>
                        <a:pt x="980204" y="1294330"/>
                      </a:moveTo>
                      <a:cubicBezTo>
                        <a:pt x="987825" y="1294330"/>
                        <a:pt x="994002" y="1301386"/>
                        <a:pt x="994002" y="1310091"/>
                      </a:cubicBezTo>
                      <a:cubicBezTo>
                        <a:pt x="994002" y="1318795"/>
                        <a:pt x="987825" y="1325851"/>
                        <a:pt x="980204" y="1325851"/>
                      </a:cubicBezTo>
                      <a:cubicBezTo>
                        <a:pt x="972584" y="1325851"/>
                        <a:pt x="966406" y="1318795"/>
                        <a:pt x="966406" y="1310091"/>
                      </a:cubicBezTo>
                      <a:cubicBezTo>
                        <a:pt x="966406" y="1301386"/>
                        <a:pt x="972584" y="1294330"/>
                        <a:pt x="980204" y="1294330"/>
                      </a:cubicBezTo>
                      <a:close/>
                      <a:moveTo>
                        <a:pt x="816477" y="1290301"/>
                      </a:moveTo>
                      <a:cubicBezTo>
                        <a:pt x="824098" y="1290301"/>
                        <a:pt x="830276" y="1297357"/>
                        <a:pt x="830276" y="1306061"/>
                      </a:cubicBezTo>
                      <a:cubicBezTo>
                        <a:pt x="830276" y="1314766"/>
                        <a:pt x="824098" y="1321822"/>
                        <a:pt x="816477" y="1321822"/>
                      </a:cubicBezTo>
                      <a:cubicBezTo>
                        <a:pt x="808857" y="1321822"/>
                        <a:pt x="802679" y="1314766"/>
                        <a:pt x="802679" y="1306061"/>
                      </a:cubicBezTo>
                      <a:cubicBezTo>
                        <a:pt x="802679" y="1297357"/>
                        <a:pt x="808857" y="1290301"/>
                        <a:pt x="816477" y="1290301"/>
                      </a:cubicBezTo>
                      <a:close/>
                      <a:moveTo>
                        <a:pt x="1361178" y="1289337"/>
                      </a:moveTo>
                      <a:cubicBezTo>
                        <a:pt x="1368799" y="1289337"/>
                        <a:pt x="1374977" y="1296393"/>
                        <a:pt x="1374977" y="1305097"/>
                      </a:cubicBezTo>
                      <a:cubicBezTo>
                        <a:pt x="1374977" y="1313801"/>
                        <a:pt x="1368799" y="1320858"/>
                        <a:pt x="1361178" y="1320858"/>
                      </a:cubicBezTo>
                      <a:cubicBezTo>
                        <a:pt x="1353557" y="1320858"/>
                        <a:pt x="1347379" y="1313801"/>
                        <a:pt x="1347379" y="1305097"/>
                      </a:cubicBezTo>
                      <a:cubicBezTo>
                        <a:pt x="1347379" y="1296393"/>
                        <a:pt x="1353557" y="1289337"/>
                        <a:pt x="1361178" y="1289337"/>
                      </a:cubicBezTo>
                      <a:close/>
                      <a:moveTo>
                        <a:pt x="1209493" y="1287322"/>
                      </a:moveTo>
                      <a:cubicBezTo>
                        <a:pt x="1217113" y="1287322"/>
                        <a:pt x="1223291" y="1294378"/>
                        <a:pt x="1223291" y="1303083"/>
                      </a:cubicBezTo>
                      <a:cubicBezTo>
                        <a:pt x="1223291" y="1311787"/>
                        <a:pt x="1217113" y="1318843"/>
                        <a:pt x="1209493" y="1318843"/>
                      </a:cubicBezTo>
                      <a:cubicBezTo>
                        <a:pt x="1201872" y="1318843"/>
                        <a:pt x="1195694" y="1311787"/>
                        <a:pt x="1195694" y="1303083"/>
                      </a:cubicBezTo>
                      <a:cubicBezTo>
                        <a:pt x="1195694" y="1294378"/>
                        <a:pt x="1201872" y="1287322"/>
                        <a:pt x="1209493" y="1287322"/>
                      </a:cubicBezTo>
                      <a:close/>
                      <a:moveTo>
                        <a:pt x="606587" y="1262096"/>
                      </a:moveTo>
                      <a:cubicBezTo>
                        <a:pt x="614208" y="1262096"/>
                        <a:pt x="620386" y="1269153"/>
                        <a:pt x="620386" y="1277857"/>
                      </a:cubicBezTo>
                      <a:cubicBezTo>
                        <a:pt x="620386" y="1286561"/>
                        <a:pt x="614208" y="1293617"/>
                        <a:pt x="606587" y="1293617"/>
                      </a:cubicBezTo>
                      <a:cubicBezTo>
                        <a:pt x="598967" y="1293617"/>
                        <a:pt x="592789" y="1286561"/>
                        <a:pt x="592789" y="1277857"/>
                      </a:cubicBezTo>
                      <a:cubicBezTo>
                        <a:pt x="592789" y="1269153"/>
                        <a:pt x="598967" y="1262096"/>
                        <a:pt x="606587" y="1262096"/>
                      </a:cubicBezTo>
                      <a:close/>
                      <a:moveTo>
                        <a:pt x="280831" y="1240009"/>
                      </a:moveTo>
                      <a:cubicBezTo>
                        <a:pt x="288451" y="1240009"/>
                        <a:pt x="294629" y="1247065"/>
                        <a:pt x="294629" y="1255770"/>
                      </a:cubicBezTo>
                      <a:cubicBezTo>
                        <a:pt x="294629" y="1264474"/>
                        <a:pt x="288451" y="1271530"/>
                        <a:pt x="280831" y="1271530"/>
                      </a:cubicBezTo>
                      <a:cubicBezTo>
                        <a:pt x="273211" y="1271530"/>
                        <a:pt x="267033" y="1264474"/>
                        <a:pt x="267033" y="1255770"/>
                      </a:cubicBezTo>
                      <a:cubicBezTo>
                        <a:pt x="267033" y="1247065"/>
                        <a:pt x="273211" y="1240009"/>
                        <a:pt x="280831" y="1240009"/>
                      </a:cubicBezTo>
                      <a:close/>
                      <a:moveTo>
                        <a:pt x="738871" y="1227849"/>
                      </a:moveTo>
                      <a:cubicBezTo>
                        <a:pt x="746492" y="1227849"/>
                        <a:pt x="752669" y="1234905"/>
                        <a:pt x="752669" y="1243609"/>
                      </a:cubicBezTo>
                      <a:cubicBezTo>
                        <a:pt x="752669" y="1252314"/>
                        <a:pt x="746492" y="1259370"/>
                        <a:pt x="738871" y="1259370"/>
                      </a:cubicBezTo>
                      <a:cubicBezTo>
                        <a:pt x="731251" y="1259370"/>
                        <a:pt x="725073" y="1252314"/>
                        <a:pt x="725073" y="1243609"/>
                      </a:cubicBezTo>
                      <a:cubicBezTo>
                        <a:pt x="725073" y="1234905"/>
                        <a:pt x="731251" y="1227849"/>
                        <a:pt x="738871" y="1227849"/>
                      </a:cubicBezTo>
                      <a:close/>
                      <a:moveTo>
                        <a:pt x="1283572" y="1226884"/>
                      </a:moveTo>
                      <a:cubicBezTo>
                        <a:pt x="1291192" y="1226884"/>
                        <a:pt x="1297370" y="1233940"/>
                        <a:pt x="1297370" y="1242645"/>
                      </a:cubicBezTo>
                      <a:cubicBezTo>
                        <a:pt x="1297370" y="1251349"/>
                        <a:pt x="1291192" y="1258405"/>
                        <a:pt x="1283572" y="1258405"/>
                      </a:cubicBezTo>
                      <a:cubicBezTo>
                        <a:pt x="1275951" y="1258405"/>
                        <a:pt x="1269773" y="1251349"/>
                        <a:pt x="1269773" y="1242645"/>
                      </a:cubicBezTo>
                      <a:cubicBezTo>
                        <a:pt x="1269773" y="1233940"/>
                        <a:pt x="1275951" y="1226884"/>
                        <a:pt x="1283572" y="1226884"/>
                      </a:cubicBezTo>
                      <a:close/>
                      <a:moveTo>
                        <a:pt x="1477588" y="1224870"/>
                      </a:moveTo>
                      <a:lnTo>
                        <a:pt x="1484826" y="1228295"/>
                      </a:lnTo>
                      <a:lnTo>
                        <a:pt x="1468905" y="1252283"/>
                      </a:lnTo>
                      <a:lnTo>
                        <a:pt x="1467831" y="1251775"/>
                      </a:lnTo>
                      <a:cubicBezTo>
                        <a:pt x="1465334" y="1248923"/>
                        <a:pt x="1463789" y="1244983"/>
                        <a:pt x="1463789" y="1240631"/>
                      </a:cubicBezTo>
                      <a:cubicBezTo>
                        <a:pt x="1463789" y="1231926"/>
                        <a:pt x="1469967" y="1224870"/>
                        <a:pt x="1477588" y="1224870"/>
                      </a:cubicBezTo>
                      <a:close/>
                      <a:moveTo>
                        <a:pt x="1131886" y="1224870"/>
                      </a:moveTo>
                      <a:cubicBezTo>
                        <a:pt x="1139507" y="1224870"/>
                        <a:pt x="1145685" y="1231926"/>
                        <a:pt x="1145685" y="1240631"/>
                      </a:cubicBezTo>
                      <a:cubicBezTo>
                        <a:pt x="1145685" y="1249335"/>
                        <a:pt x="1139507" y="1256391"/>
                        <a:pt x="1131886" y="1256391"/>
                      </a:cubicBezTo>
                      <a:cubicBezTo>
                        <a:pt x="1124265" y="1256391"/>
                        <a:pt x="1118087" y="1249335"/>
                        <a:pt x="1118087" y="1240631"/>
                      </a:cubicBezTo>
                      <a:cubicBezTo>
                        <a:pt x="1118087" y="1231926"/>
                        <a:pt x="1124265" y="1224870"/>
                        <a:pt x="1131886" y="1224870"/>
                      </a:cubicBezTo>
                      <a:close/>
                      <a:moveTo>
                        <a:pt x="166185" y="1223892"/>
                      </a:moveTo>
                      <a:cubicBezTo>
                        <a:pt x="173806" y="1223892"/>
                        <a:pt x="179984" y="1230949"/>
                        <a:pt x="179984" y="1239653"/>
                      </a:cubicBezTo>
                      <a:cubicBezTo>
                        <a:pt x="179984" y="1248357"/>
                        <a:pt x="173806" y="1255413"/>
                        <a:pt x="166185" y="1255413"/>
                      </a:cubicBezTo>
                      <a:cubicBezTo>
                        <a:pt x="158564" y="1255413"/>
                        <a:pt x="152386" y="1248357"/>
                        <a:pt x="152386" y="1239653"/>
                      </a:cubicBezTo>
                      <a:cubicBezTo>
                        <a:pt x="152386" y="1230949"/>
                        <a:pt x="158564" y="1223892"/>
                        <a:pt x="166185" y="1223892"/>
                      </a:cubicBezTo>
                      <a:close/>
                      <a:moveTo>
                        <a:pt x="1361178" y="1214796"/>
                      </a:moveTo>
                      <a:cubicBezTo>
                        <a:pt x="1368799" y="1214796"/>
                        <a:pt x="1374977" y="1221853"/>
                        <a:pt x="1374977" y="1230557"/>
                      </a:cubicBezTo>
                      <a:cubicBezTo>
                        <a:pt x="1374977" y="1239261"/>
                        <a:pt x="1368799" y="1246317"/>
                        <a:pt x="1361178" y="1246317"/>
                      </a:cubicBezTo>
                      <a:cubicBezTo>
                        <a:pt x="1353557" y="1246317"/>
                        <a:pt x="1347379" y="1239261"/>
                        <a:pt x="1347379" y="1230557"/>
                      </a:cubicBezTo>
                      <a:cubicBezTo>
                        <a:pt x="1347379" y="1221853"/>
                        <a:pt x="1353557" y="1214796"/>
                        <a:pt x="1361178" y="1214796"/>
                      </a:cubicBezTo>
                      <a:close/>
                      <a:moveTo>
                        <a:pt x="414879" y="1205761"/>
                      </a:moveTo>
                      <a:cubicBezTo>
                        <a:pt x="422500" y="1205761"/>
                        <a:pt x="428677" y="1212817"/>
                        <a:pt x="428677" y="1221522"/>
                      </a:cubicBezTo>
                      <a:cubicBezTo>
                        <a:pt x="428677" y="1230226"/>
                        <a:pt x="422500" y="1237282"/>
                        <a:pt x="414879" y="1237282"/>
                      </a:cubicBezTo>
                      <a:cubicBezTo>
                        <a:pt x="407258" y="1237282"/>
                        <a:pt x="401080" y="1230226"/>
                        <a:pt x="401080" y="1221522"/>
                      </a:cubicBezTo>
                      <a:cubicBezTo>
                        <a:pt x="401080" y="1212817"/>
                        <a:pt x="407258" y="1205761"/>
                        <a:pt x="414879" y="1205761"/>
                      </a:cubicBezTo>
                      <a:close/>
                      <a:moveTo>
                        <a:pt x="879974" y="1201660"/>
                      </a:moveTo>
                      <a:cubicBezTo>
                        <a:pt x="887594" y="1201660"/>
                        <a:pt x="893772" y="1208716"/>
                        <a:pt x="893772" y="1217420"/>
                      </a:cubicBezTo>
                      <a:cubicBezTo>
                        <a:pt x="893772" y="1226124"/>
                        <a:pt x="887594" y="1233181"/>
                        <a:pt x="879974" y="1233181"/>
                      </a:cubicBezTo>
                      <a:cubicBezTo>
                        <a:pt x="872353" y="1233181"/>
                        <a:pt x="866175" y="1226124"/>
                        <a:pt x="866175" y="1217420"/>
                      </a:cubicBezTo>
                      <a:cubicBezTo>
                        <a:pt x="866175" y="1208716"/>
                        <a:pt x="872353" y="1201660"/>
                        <a:pt x="879974" y="1201660"/>
                      </a:cubicBezTo>
                      <a:close/>
                      <a:moveTo>
                        <a:pt x="521926" y="1199644"/>
                      </a:moveTo>
                      <a:cubicBezTo>
                        <a:pt x="529546" y="1199644"/>
                        <a:pt x="535724" y="1206700"/>
                        <a:pt x="535724" y="1215405"/>
                      </a:cubicBezTo>
                      <a:cubicBezTo>
                        <a:pt x="535724" y="1224109"/>
                        <a:pt x="529546" y="1231165"/>
                        <a:pt x="521926" y="1231165"/>
                      </a:cubicBezTo>
                      <a:cubicBezTo>
                        <a:pt x="514305" y="1231165"/>
                        <a:pt x="508127" y="1224109"/>
                        <a:pt x="508127" y="1215405"/>
                      </a:cubicBezTo>
                      <a:cubicBezTo>
                        <a:pt x="508127" y="1206700"/>
                        <a:pt x="514305" y="1199644"/>
                        <a:pt x="521926" y="1199644"/>
                      </a:cubicBezTo>
                      <a:close/>
                      <a:moveTo>
                        <a:pt x="83821" y="1175651"/>
                      </a:moveTo>
                      <a:lnTo>
                        <a:pt x="93350" y="1180159"/>
                      </a:lnTo>
                      <a:cubicBezTo>
                        <a:pt x="95847" y="1183011"/>
                        <a:pt x="97391" y="1186951"/>
                        <a:pt x="97391" y="1191303"/>
                      </a:cubicBezTo>
                      <a:lnTo>
                        <a:pt x="96499" y="1193763"/>
                      </a:lnTo>
                      <a:close/>
                      <a:moveTo>
                        <a:pt x="989022" y="1173455"/>
                      </a:moveTo>
                      <a:cubicBezTo>
                        <a:pt x="996643" y="1173455"/>
                        <a:pt x="1002821" y="1180511"/>
                        <a:pt x="1002821" y="1189215"/>
                      </a:cubicBezTo>
                      <a:cubicBezTo>
                        <a:pt x="1002821" y="1197919"/>
                        <a:pt x="996643" y="1204976"/>
                        <a:pt x="989022" y="1204976"/>
                      </a:cubicBezTo>
                      <a:cubicBezTo>
                        <a:pt x="981402" y="1204976"/>
                        <a:pt x="975224" y="1197919"/>
                        <a:pt x="975224" y="1189215"/>
                      </a:cubicBezTo>
                      <a:cubicBezTo>
                        <a:pt x="975224" y="1180511"/>
                        <a:pt x="981402" y="1173455"/>
                        <a:pt x="989022" y="1173455"/>
                      </a:cubicBezTo>
                      <a:close/>
                      <a:moveTo>
                        <a:pt x="657737" y="1159352"/>
                      </a:moveTo>
                      <a:cubicBezTo>
                        <a:pt x="665358" y="1159352"/>
                        <a:pt x="671535" y="1166409"/>
                        <a:pt x="671535" y="1175113"/>
                      </a:cubicBezTo>
                      <a:cubicBezTo>
                        <a:pt x="671535" y="1183817"/>
                        <a:pt x="665358" y="1190873"/>
                        <a:pt x="657737" y="1190873"/>
                      </a:cubicBezTo>
                      <a:cubicBezTo>
                        <a:pt x="650116" y="1190873"/>
                        <a:pt x="643939" y="1183817"/>
                        <a:pt x="643939" y="1175113"/>
                      </a:cubicBezTo>
                      <a:cubicBezTo>
                        <a:pt x="643939" y="1166409"/>
                        <a:pt x="650116" y="1159352"/>
                        <a:pt x="657737" y="1159352"/>
                      </a:cubicBezTo>
                      <a:close/>
                      <a:moveTo>
                        <a:pt x="245861" y="1157412"/>
                      </a:moveTo>
                      <a:cubicBezTo>
                        <a:pt x="253482" y="1157412"/>
                        <a:pt x="259659" y="1164468"/>
                        <a:pt x="259659" y="1173172"/>
                      </a:cubicBezTo>
                      <a:cubicBezTo>
                        <a:pt x="259659" y="1181876"/>
                        <a:pt x="253482" y="1188933"/>
                        <a:pt x="245861" y="1188933"/>
                      </a:cubicBezTo>
                      <a:cubicBezTo>
                        <a:pt x="238240" y="1188933"/>
                        <a:pt x="232063" y="1181876"/>
                        <a:pt x="232063" y="1173172"/>
                      </a:cubicBezTo>
                      <a:cubicBezTo>
                        <a:pt x="232063" y="1164468"/>
                        <a:pt x="238240" y="1157412"/>
                        <a:pt x="245861" y="1157412"/>
                      </a:cubicBezTo>
                      <a:close/>
                      <a:moveTo>
                        <a:pt x="337578" y="1151368"/>
                      </a:moveTo>
                      <a:cubicBezTo>
                        <a:pt x="345199" y="1151368"/>
                        <a:pt x="351376" y="1158424"/>
                        <a:pt x="351376" y="1167129"/>
                      </a:cubicBezTo>
                      <a:cubicBezTo>
                        <a:pt x="351376" y="1175833"/>
                        <a:pt x="345199" y="1182889"/>
                        <a:pt x="337578" y="1182889"/>
                      </a:cubicBezTo>
                      <a:cubicBezTo>
                        <a:pt x="329958" y="1182889"/>
                        <a:pt x="323780" y="1175833"/>
                        <a:pt x="323780" y="1167129"/>
                      </a:cubicBezTo>
                      <a:cubicBezTo>
                        <a:pt x="323780" y="1158424"/>
                        <a:pt x="329958" y="1151368"/>
                        <a:pt x="337578" y="1151368"/>
                      </a:cubicBezTo>
                      <a:close/>
                      <a:moveTo>
                        <a:pt x="1385871" y="1140257"/>
                      </a:moveTo>
                      <a:cubicBezTo>
                        <a:pt x="1393492" y="1140257"/>
                        <a:pt x="1399670" y="1147313"/>
                        <a:pt x="1399670" y="1156017"/>
                      </a:cubicBezTo>
                      <a:cubicBezTo>
                        <a:pt x="1399670" y="1164721"/>
                        <a:pt x="1393492" y="1171778"/>
                        <a:pt x="1385871" y="1171778"/>
                      </a:cubicBezTo>
                      <a:cubicBezTo>
                        <a:pt x="1378251" y="1171778"/>
                        <a:pt x="1372073" y="1164721"/>
                        <a:pt x="1372073" y="1156017"/>
                      </a:cubicBezTo>
                      <a:cubicBezTo>
                        <a:pt x="1372073" y="1147313"/>
                        <a:pt x="1378251" y="1140257"/>
                        <a:pt x="1385871" y="1140257"/>
                      </a:cubicBezTo>
                      <a:close/>
                      <a:moveTo>
                        <a:pt x="1211256" y="1134213"/>
                      </a:moveTo>
                      <a:cubicBezTo>
                        <a:pt x="1218877" y="1134213"/>
                        <a:pt x="1225055" y="1141269"/>
                        <a:pt x="1225055" y="1149974"/>
                      </a:cubicBezTo>
                      <a:cubicBezTo>
                        <a:pt x="1225055" y="1158678"/>
                        <a:pt x="1218877" y="1165734"/>
                        <a:pt x="1211256" y="1165734"/>
                      </a:cubicBezTo>
                      <a:cubicBezTo>
                        <a:pt x="1203635" y="1165734"/>
                        <a:pt x="1197457" y="1158678"/>
                        <a:pt x="1197457" y="1149974"/>
                      </a:cubicBezTo>
                      <a:cubicBezTo>
                        <a:pt x="1197457" y="1141269"/>
                        <a:pt x="1203635" y="1134213"/>
                        <a:pt x="1211256" y="1134213"/>
                      </a:cubicBezTo>
                      <a:close/>
                      <a:moveTo>
                        <a:pt x="791785" y="1123090"/>
                      </a:moveTo>
                      <a:cubicBezTo>
                        <a:pt x="799405" y="1123090"/>
                        <a:pt x="805583" y="1130146"/>
                        <a:pt x="805583" y="1138850"/>
                      </a:cubicBezTo>
                      <a:cubicBezTo>
                        <a:pt x="805583" y="1147555"/>
                        <a:pt x="799405" y="1154611"/>
                        <a:pt x="791785" y="1154611"/>
                      </a:cubicBezTo>
                      <a:cubicBezTo>
                        <a:pt x="784165" y="1154611"/>
                        <a:pt x="777987" y="1147555"/>
                        <a:pt x="777987" y="1138850"/>
                      </a:cubicBezTo>
                      <a:cubicBezTo>
                        <a:pt x="777987" y="1130146"/>
                        <a:pt x="784165" y="1123090"/>
                        <a:pt x="791785" y="1123090"/>
                      </a:cubicBezTo>
                      <a:close/>
                      <a:moveTo>
                        <a:pt x="1518155" y="1106009"/>
                      </a:moveTo>
                      <a:cubicBezTo>
                        <a:pt x="1525776" y="1106009"/>
                        <a:pt x="1531954" y="1113065"/>
                        <a:pt x="1531954" y="1121769"/>
                      </a:cubicBezTo>
                      <a:cubicBezTo>
                        <a:pt x="1531954" y="1130474"/>
                        <a:pt x="1525776" y="1137530"/>
                        <a:pt x="1518155" y="1137530"/>
                      </a:cubicBezTo>
                      <a:cubicBezTo>
                        <a:pt x="1510535" y="1137530"/>
                        <a:pt x="1504357" y="1130474"/>
                        <a:pt x="1504357" y="1121769"/>
                      </a:cubicBezTo>
                      <a:cubicBezTo>
                        <a:pt x="1504357" y="1113065"/>
                        <a:pt x="1510535" y="1106009"/>
                        <a:pt x="1518155" y="1106009"/>
                      </a:cubicBezTo>
                      <a:close/>
                      <a:moveTo>
                        <a:pt x="432822" y="1098989"/>
                      </a:moveTo>
                      <a:cubicBezTo>
                        <a:pt x="440443" y="1098989"/>
                        <a:pt x="446621" y="1106045"/>
                        <a:pt x="446621" y="1114749"/>
                      </a:cubicBezTo>
                      <a:cubicBezTo>
                        <a:pt x="446621" y="1123453"/>
                        <a:pt x="440443" y="1130510"/>
                        <a:pt x="432822" y="1130510"/>
                      </a:cubicBezTo>
                      <a:cubicBezTo>
                        <a:pt x="425202" y="1130510"/>
                        <a:pt x="419024" y="1123453"/>
                        <a:pt x="419024" y="1114749"/>
                      </a:cubicBezTo>
                      <a:cubicBezTo>
                        <a:pt x="419024" y="1106045"/>
                        <a:pt x="425202" y="1098989"/>
                        <a:pt x="432822" y="1098989"/>
                      </a:cubicBezTo>
                      <a:close/>
                      <a:moveTo>
                        <a:pt x="168255" y="1094959"/>
                      </a:moveTo>
                      <a:cubicBezTo>
                        <a:pt x="175875" y="1094959"/>
                        <a:pt x="182053" y="1102015"/>
                        <a:pt x="182053" y="1110720"/>
                      </a:cubicBezTo>
                      <a:cubicBezTo>
                        <a:pt x="182053" y="1119424"/>
                        <a:pt x="175875" y="1126480"/>
                        <a:pt x="168255" y="1126480"/>
                      </a:cubicBezTo>
                      <a:cubicBezTo>
                        <a:pt x="160634" y="1126480"/>
                        <a:pt x="154456" y="1119424"/>
                        <a:pt x="154456" y="1110720"/>
                      </a:cubicBezTo>
                      <a:cubicBezTo>
                        <a:pt x="154456" y="1102015"/>
                        <a:pt x="160634" y="1094959"/>
                        <a:pt x="168255" y="1094959"/>
                      </a:cubicBezTo>
                      <a:close/>
                      <a:moveTo>
                        <a:pt x="1308264" y="1077805"/>
                      </a:moveTo>
                      <a:cubicBezTo>
                        <a:pt x="1315885" y="1077805"/>
                        <a:pt x="1322063" y="1084861"/>
                        <a:pt x="1322063" y="1093565"/>
                      </a:cubicBezTo>
                      <a:cubicBezTo>
                        <a:pt x="1322063" y="1102270"/>
                        <a:pt x="1315885" y="1109326"/>
                        <a:pt x="1308264" y="1109326"/>
                      </a:cubicBezTo>
                      <a:cubicBezTo>
                        <a:pt x="1300644" y="1109326"/>
                        <a:pt x="1294466" y="1102270"/>
                        <a:pt x="1294466" y="1093565"/>
                      </a:cubicBezTo>
                      <a:cubicBezTo>
                        <a:pt x="1294466" y="1084861"/>
                        <a:pt x="1300644" y="1077805"/>
                        <a:pt x="1308264" y="1077805"/>
                      </a:cubicBezTo>
                      <a:close/>
                      <a:moveTo>
                        <a:pt x="965417" y="1071668"/>
                      </a:moveTo>
                      <a:cubicBezTo>
                        <a:pt x="973037" y="1071668"/>
                        <a:pt x="979215" y="1078725"/>
                        <a:pt x="979215" y="1087429"/>
                      </a:cubicBezTo>
                      <a:cubicBezTo>
                        <a:pt x="979215" y="1096133"/>
                        <a:pt x="973037" y="1103189"/>
                        <a:pt x="965417" y="1103189"/>
                      </a:cubicBezTo>
                      <a:cubicBezTo>
                        <a:pt x="957797" y="1103189"/>
                        <a:pt x="951619" y="1096133"/>
                        <a:pt x="951619" y="1087429"/>
                      </a:cubicBezTo>
                      <a:cubicBezTo>
                        <a:pt x="951619" y="1078725"/>
                        <a:pt x="957797" y="1071668"/>
                        <a:pt x="965417" y="1071668"/>
                      </a:cubicBezTo>
                      <a:close/>
                      <a:moveTo>
                        <a:pt x="850771" y="1055552"/>
                      </a:moveTo>
                      <a:cubicBezTo>
                        <a:pt x="858392" y="1055552"/>
                        <a:pt x="864570" y="1062608"/>
                        <a:pt x="864570" y="1071313"/>
                      </a:cubicBezTo>
                      <a:cubicBezTo>
                        <a:pt x="864570" y="1080017"/>
                        <a:pt x="858392" y="1087073"/>
                        <a:pt x="850771" y="1087073"/>
                      </a:cubicBezTo>
                      <a:cubicBezTo>
                        <a:pt x="843150" y="1087073"/>
                        <a:pt x="836972" y="1080017"/>
                        <a:pt x="836972" y="1071313"/>
                      </a:cubicBezTo>
                      <a:cubicBezTo>
                        <a:pt x="836972" y="1062608"/>
                        <a:pt x="843150" y="1055552"/>
                        <a:pt x="850771" y="1055552"/>
                      </a:cubicBezTo>
                      <a:close/>
                      <a:moveTo>
                        <a:pt x="1440548" y="1043556"/>
                      </a:moveTo>
                      <a:cubicBezTo>
                        <a:pt x="1448169" y="1043556"/>
                        <a:pt x="1454347" y="1050613"/>
                        <a:pt x="1454347" y="1059317"/>
                      </a:cubicBezTo>
                      <a:cubicBezTo>
                        <a:pt x="1454347" y="1068021"/>
                        <a:pt x="1448169" y="1075077"/>
                        <a:pt x="1440548" y="1075077"/>
                      </a:cubicBezTo>
                      <a:cubicBezTo>
                        <a:pt x="1432928" y="1075077"/>
                        <a:pt x="1426750" y="1068021"/>
                        <a:pt x="1426750" y="1059317"/>
                      </a:cubicBezTo>
                      <a:cubicBezTo>
                        <a:pt x="1426750" y="1050613"/>
                        <a:pt x="1432928" y="1043556"/>
                        <a:pt x="1440548" y="1043556"/>
                      </a:cubicBezTo>
                      <a:close/>
                      <a:moveTo>
                        <a:pt x="1099465" y="1037420"/>
                      </a:moveTo>
                      <a:cubicBezTo>
                        <a:pt x="1107086" y="1037420"/>
                        <a:pt x="1113264" y="1044476"/>
                        <a:pt x="1113264" y="1053181"/>
                      </a:cubicBezTo>
                      <a:cubicBezTo>
                        <a:pt x="1113264" y="1061885"/>
                        <a:pt x="1107086" y="1068941"/>
                        <a:pt x="1099465" y="1068941"/>
                      </a:cubicBezTo>
                      <a:cubicBezTo>
                        <a:pt x="1091844" y="1068941"/>
                        <a:pt x="1085666" y="1061885"/>
                        <a:pt x="1085666" y="1053181"/>
                      </a:cubicBezTo>
                      <a:cubicBezTo>
                        <a:pt x="1085666" y="1044476"/>
                        <a:pt x="1091844" y="1037420"/>
                        <a:pt x="1099465" y="1037420"/>
                      </a:cubicBezTo>
                      <a:close/>
                      <a:moveTo>
                        <a:pt x="265263" y="1034521"/>
                      </a:moveTo>
                      <a:cubicBezTo>
                        <a:pt x="272884" y="1034521"/>
                        <a:pt x="279062" y="1041578"/>
                        <a:pt x="279062" y="1050282"/>
                      </a:cubicBezTo>
                      <a:cubicBezTo>
                        <a:pt x="279062" y="1058986"/>
                        <a:pt x="272884" y="1066042"/>
                        <a:pt x="265263" y="1066042"/>
                      </a:cubicBezTo>
                      <a:cubicBezTo>
                        <a:pt x="257642" y="1066042"/>
                        <a:pt x="251464" y="1058986"/>
                        <a:pt x="251464" y="1050282"/>
                      </a:cubicBezTo>
                      <a:cubicBezTo>
                        <a:pt x="251464" y="1041578"/>
                        <a:pt x="257642" y="1034521"/>
                        <a:pt x="265263" y="1034521"/>
                      </a:cubicBezTo>
                      <a:close/>
                      <a:moveTo>
                        <a:pt x="683211" y="1027348"/>
                      </a:moveTo>
                      <a:cubicBezTo>
                        <a:pt x="690831" y="1027348"/>
                        <a:pt x="697009" y="1034404"/>
                        <a:pt x="697009" y="1043108"/>
                      </a:cubicBezTo>
                      <a:cubicBezTo>
                        <a:pt x="697009" y="1051813"/>
                        <a:pt x="690831" y="1058869"/>
                        <a:pt x="683211" y="1058869"/>
                      </a:cubicBezTo>
                      <a:cubicBezTo>
                        <a:pt x="675591" y="1058869"/>
                        <a:pt x="669413" y="1051813"/>
                        <a:pt x="669413" y="1043108"/>
                      </a:cubicBezTo>
                      <a:cubicBezTo>
                        <a:pt x="669413" y="1034404"/>
                        <a:pt x="675591" y="1027348"/>
                        <a:pt x="683211" y="1027348"/>
                      </a:cubicBezTo>
                      <a:close/>
                      <a:moveTo>
                        <a:pt x="353452" y="1026463"/>
                      </a:moveTo>
                      <a:cubicBezTo>
                        <a:pt x="361073" y="1026463"/>
                        <a:pt x="367250" y="1033519"/>
                        <a:pt x="367250" y="1042223"/>
                      </a:cubicBezTo>
                      <a:cubicBezTo>
                        <a:pt x="367250" y="1050928"/>
                        <a:pt x="361073" y="1057984"/>
                        <a:pt x="353452" y="1057984"/>
                      </a:cubicBezTo>
                      <a:cubicBezTo>
                        <a:pt x="345832" y="1057984"/>
                        <a:pt x="339654" y="1050928"/>
                        <a:pt x="339654" y="1042223"/>
                      </a:cubicBezTo>
                      <a:cubicBezTo>
                        <a:pt x="339654" y="1033519"/>
                        <a:pt x="345832" y="1026463"/>
                        <a:pt x="353452" y="1026463"/>
                      </a:cubicBezTo>
                      <a:close/>
                      <a:moveTo>
                        <a:pt x="88885" y="1022434"/>
                      </a:moveTo>
                      <a:cubicBezTo>
                        <a:pt x="96505" y="1022434"/>
                        <a:pt x="102683" y="1029490"/>
                        <a:pt x="102683" y="1038194"/>
                      </a:cubicBezTo>
                      <a:cubicBezTo>
                        <a:pt x="102683" y="1046899"/>
                        <a:pt x="96505" y="1053955"/>
                        <a:pt x="88885" y="1053955"/>
                      </a:cubicBezTo>
                      <a:cubicBezTo>
                        <a:pt x="81264" y="1053955"/>
                        <a:pt x="75086" y="1046899"/>
                        <a:pt x="75086" y="1038194"/>
                      </a:cubicBezTo>
                      <a:cubicBezTo>
                        <a:pt x="75086" y="1029490"/>
                        <a:pt x="81264" y="1022434"/>
                        <a:pt x="88885" y="1022434"/>
                      </a:cubicBezTo>
                      <a:close/>
                      <a:moveTo>
                        <a:pt x="1581652" y="1017367"/>
                      </a:moveTo>
                      <a:lnTo>
                        <a:pt x="1583830" y="1018398"/>
                      </a:lnTo>
                      <a:lnTo>
                        <a:pt x="1583378" y="1021107"/>
                      </a:lnTo>
                      <a:lnTo>
                        <a:pt x="1574654" y="1045578"/>
                      </a:lnTo>
                      <a:lnTo>
                        <a:pt x="1571895" y="1044272"/>
                      </a:lnTo>
                      <a:cubicBezTo>
                        <a:pt x="1569398" y="1041420"/>
                        <a:pt x="1567853" y="1037480"/>
                        <a:pt x="1567853" y="1033128"/>
                      </a:cubicBezTo>
                      <a:cubicBezTo>
                        <a:pt x="1567853" y="1024423"/>
                        <a:pt x="1574031" y="1017367"/>
                        <a:pt x="1581652" y="1017367"/>
                      </a:cubicBezTo>
                      <a:close/>
                      <a:moveTo>
                        <a:pt x="1223603" y="1015353"/>
                      </a:moveTo>
                      <a:cubicBezTo>
                        <a:pt x="1231223" y="1015353"/>
                        <a:pt x="1237401" y="1022409"/>
                        <a:pt x="1237401" y="1031113"/>
                      </a:cubicBezTo>
                      <a:cubicBezTo>
                        <a:pt x="1237401" y="1039817"/>
                        <a:pt x="1231223" y="1046874"/>
                        <a:pt x="1223603" y="1046874"/>
                      </a:cubicBezTo>
                      <a:cubicBezTo>
                        <a:pt x="1215982" y="1046874"/>
                        <a:pt x="1209804" y="1039817"/>
                        <a:pt x="1209804" y="1031113"/>
                      </a:cubicBezTo>
                      <a:cubicBezTo>
                        <a:pt x="1209804" y="1022409"/>
                        <a:pt x="1215982" y="1015353"/>
                        <a:pt x="1223603" y="1015353"/>
                      </a:cubicBezTo>
                      <a:close/>
                      <a:moveTo>
                        <a:pt x="520706" y="1008331"/>
                      </a:moveTo>
                      <a:cubicBezTo>
                        <a:pt x="528327" y="1008331"/>
                        <a:pt x="534504" y="1015388"/>
                        <a:pt x="534504" y="1024092"/>
                      </a:cubicBezTo>
                      <a:cubicBezTo>
                        <a:pt x="534504" y="1032796"/>
                        <a:pt x="528327" y="1039852"/>
                        <a:pt x="520706" y="1039852"/>
                      </a:cubicBezTo>
                      <a:cubicBezTo>
                        <a:pt x="513086" y="1039852"/>
                        <a:pt x="506908" y="1032796"/>
                        <a:pt x="506908" y="1024092"/>
                      </a:cubicBezTo>
                      <a:cubicBezTo>
                        <a:pt x="506908" y="1015388"/>
                        <a:pt x="513086" y="1008331"/>
                        <a:pt x="520706" y="1008331"/>
                      </a:cubicBezTo>
                      <a:close/>
                      <a:moveTo>
                        <a:pt x="768179" y="1007202"/>
                      </a:moveTo>
                      <a:cubicBezTo>
                        <a:pt x="775800" y="1007202"/>
                        <a:pt x="781978" y="1014258"/>
                        <a:pt x="781978" y="1022962"/>
                      </a:cubicBezTo>
                      <a:cubicBezTo>
                        <a:pt x="781978" y="1031667"/>
                        <a:pt x="775800" y="1038723"/>
                        <a:pt x="768179" y="1038723"/>
                      </a:cubicBezTo>
                      <a:cubicBezTo>
                        <a:pt x="760558" y="1038723"/>
                        <a:pt x="754380" y="1031667"/>
                        <a:pt x="754380" y="1022962"/>
                      </a:cubicBezTo>
                      <a:cubicBezTo>
                        <a:pt x="754380" y="1014258"/>
                        <a:pt x="760558" y="1007202"/>
                        <a:pt x="768179" y="1007202"/>
                      </a:cubicBezTo>
                      <a:close/>
                      <a:moveTo>
                        <a:pt x="930447" y="989071"/>
                      </a:moveTo>
                      <a:cubicBezTo>
                        <a:pt x="938068" y="989071"/>
                        <a:pt x="944245" y="996127"/>
                        <a:pt x="944245" y="1004831"/>
                      </a:cubicBezTo>
                      <a:cubicBezTo>
                        <a:pt x="944245" y="1013536"/>
                        <a:pt x="938068" y="1020592"/>
                        <a:pt x="930447" y="1020592"/>
                      </a:cubicBezTo>
                      <a:cubicBezTo>
                        <a:pt x="922826" y="1020592"/>
                        <a:pt x="916649" y="1013536"/>
                        <a:pt x="916649" y="1004831"/>
                      </a:cubicBezTo>
                      <a:cubicBezTo>
                        <a:pt x="916649" y="996127"/>
                        <a:pt x="922826" y="989071"/>
                        <a:pt x="930447" y="989071"/>
                      </a:cubicBezTo>
                      <a:close/>
                      <a:moveTo>
                        <a:pt x="431058" y="984157"/>
                      </a:moveTo>
                      <a:cubicBezTo>
                        <a:pt x="438679" y="984157"/>
                        <a:pt x="444857" y="991213"/>
                        <a:pt x="444857" y="999917"/>
                      </a:cubicBezTo>
                      <a:cubicBezTo>
                        <a:pt x="444857" y="1008622"/>
                        <a:pt x="438679" y="1015678"/>
                        <a:pt x="431058" y="1015678"/>
                      </a:cubicBezTo>
                      <a:cubicBezTo>
                        <a:pt x="423438" y="1015678"/>
                        <a:pt x="417260" y="1008622"/>
                        <a:pt x="417260" y="999917"/>
                      </a:cubicBezTo>
                      <a:cubicBezTo>
                        <a:pt x="417260" y="991213"/>
                        <a:pt x="423438" y="984157"/>
                        <a:pt x="431058" y="984157"/>
                      </a:cubicBezTo>
                      <a:close/>
                      <a:moveTo>
                        <a:pt x="1022164" y="983027"/>
                      </a:moveTo>
                      <a:cubicBezTo>
                        <a:pt x="1029785" y="983027"/>
                        <a:pt x="1035962" y="990083"/>
                        <a:pt x="1035962" y="998788"/>
                      </a:cubicBezTo>
                      <a:cubicBezTo>
                        <a:pt x="1035962" y="1007492"/>
                        <a:pt x="1029785" y="1014548"/>
                        <a:pt x="1022164" y="1014548"/>
                      </a:cubicBezTo>
                      <a:cubicBezTo>
                        <a:pt x="1014544" y="1014548"/>
                        <a:pt x="1008366" y="1007492"/>
                        <a:pt x="1008366" y="998788"/>
                      </a:cubicBezTo>
                      <a:cubicBezTo>
                        <a:pt x="1008366" y="990083"/>
                        <a:pt x="1014544" y="983027"/>
                        <a:pt x="1022164" y="983027"/>
                      </a:cubicBezTo>
                      <a:close/>
                      <a:moveTo>
                        <a:pt x="1359415" y="975061"/>
                      </a:moveTo>
                      <a:cubicBezTo>
                        <a:pt x="1367036" y="975061"/>
                        <a:pt x="1373213" y="982117"/>
                        <a:pt x="1373213" y="990821"/>
                      </a:cubicBezTo>
                      <a:cubicBezTo>
                        <a:pt x="1373213" y="999525"/>
                        <a:pt x="1367036" y="1006582"/>
                        <a:pt x="1359415" y="1006582"/>
                      </a:cubicBezTo>
                      <a:cubicBezTo>
                        <a:pt x="1351794" y="1006582"/>
                        <a:pt x="1345616" y="999525"/>
                        <a:pt x="1345616" y="990821"/>
                      </a:cubicBezTo>
                      <a:cubicBezTo>
                        <a:pt x="1345616" y="982117"/>
                        <a:pt x="1351794" y="975061"/>
                        <a:pt x="1359415" y="975061"/>
                      </a:cubicBezTo>
                      <a:close/>
                      <a:moveTo>
                        <a:pt x="11278" y="959982"/>
                      </a:moveTo>
                      <a:cubicBezTo>
                        <a:pt x="18898" y="959982"/>
                        <a:pt x="25076" y="967038"/>
                        <a:pt x="25076" y="975743"/>
                      </a:cubicBezTo>
                      <a:cubicBezTo>
                        <a:pt x="25076" y="984447"/>
                        <a:pt x="18898" y="991503"/>
                        <a:pt x="11278" y="991503"/>
                      </a:cubicBezTo>
                      <a:lnTo>
                        <a:pt x="11154" y="991444"/>
                      </a:lnTo>
                      <a:lnTo>
                        <a:pt x="6002" y="962478"/>
                      </a:lnTo>
                      <a:close/>
                      <a:moveTo>
                        <a:pt x="160419" y="952200"/>
                      </a:moveTo>
                      <a:cubicBezTo>
                        <a:pt x="168040" y="952200"/>
                        <a:pt x="174218" y="959256"/>
                        <a:pt x="174218" y="967960"/>
                      </a:cubicBezTo>
                      <a:cubicBezTo>
                        <a:pt x="174218" y="976665"/>
                        <a:pt x="168040" y="983721"/>
                        <a:pt x="160419" y="983721"/>
                      </a:cubicBezTo>
                      <a:cubicBezTo>
                        <a:pt x="152799" y="983721"/>
                        <a:pt x="146621" y="976665"/>
                        <a:pt x="146621" y="967960"/>
                      </a:cubicBezTo>
                      <a:cubicBezTo>
                        <a:pt x="146621" y="959256"/>
                        <a:pt x="152799" y="952200"/>
                        <a:pt x="160419" y="952200"/>
                      </a:cubicBezTo>
                      <a:close/>
                      <a:moveTo>
                        <a:pt x="596786" y="946764"/>
                      </a:moveTo>
                      <a:cubicBezTo>
                        <a:pt x="604406" y="946764"/>
                        <a:pt x="610584" y="953820"/>
                        <a:pt x="610584" y="962525"/>
                      </a:cubicBezTo>
                      <a:cubicBezTo>
                        <a:pt x="610584" y="971229"/>
                        <a:pt x="604406" y="978285"/>
                        <a:pt x="596786" y="978285"/>
                      </a:cubicBezTo>
                      <a:cubicBezTo>
                        <a:pt x="589165" y="978285"/>
                        <a:pt x="582987" y="971229"/>
                        <a:pt x="582987" y="962525"/>
                      </a:cubicBezTo>
                      <a:cubicBezTo>
                        <a:pt x="582987" y="953820"/>
                        <a:pt x="589165" y="946764"/>
                        <a:pt x="596786" y="946764"/>
                      </a:cubicBezTo>
                      <a:close/>
                      <a:moveTo>
                        <a:pt x="255199" y="939123"/>
                      </a:moveTo>
                      <a:cubicBezTo>
                        <a:pt x="262820" y="939123"/>
                        <a:pt x="268998" y="946179"/>
                        <a:pt x="268998" y="954883"/>
                      </a:cubicBezTo>
                      <a:cubicBezTo>
                        <a:pt x="268998" y="963587"/>
                        <a:pt x="262820" y="970644"/>
                        <a:pt x="255199" y="970644"/>
                      </a:cubicBezTo>
                      <a:cubicBezTo>
                        <a:pt x="247579" y="970644"/>
                        <a:pt x="241401" y="963587"/>
                        <a:pt x="241401" y="954883"/>
                      </a:cubicBezTo>
                      <a:cubicBezTo>
                        <a:pt x="241401" y="946179"/>
                        <a:pt x="247579" y="939123"/>
                        <a:pt x="255199" y="939123"/>
                      </a:cubicBezTo>
                      <a:close/>
                      <a:moveTo>
                        <a:pt x="1493462" y="938798"/>
                      </a:moveTo>
                      <a:cubicBezTo>
                        <a:pt x="1501083" y="938798"/>
                        <a:pt x="1507261" y="945854"/>
                        <a:pt x="1507261" y="954559"/>
                      </a:cubicBezTo>
                      <a:cubicBezTo>
                        <a:pt x="1507261" y="963263"/>
                        <a:pt x="1501083" y="970319"/>
                        <a:pt x="1493462" y="970319"/>
                      </a:cubicBezTo>
                      <a:cubicBezTo>
                        <a:pt x="1485842" y="970319"/>
                        <a:pt x="1479664" y="963263"/>
                        <a:pt x="1479664" y="954559"/>
                      </a:cubicBezTo>
                      <a:cubicBezTo>
                        <a:pt x="1479664" y="945854"/>
                        <a:pt x="1485842" y="938798"/>
                        <a:pt x="1493462" y="938798"/>
                      </a:cubicBezTo>
                      <a:close/>
                      <a:moveTo>
                        <a:pt x="1117409" y="930648"/>
                      </a:moveTo>
                      <a:cubicBezTo>
                        <a:pt x="1125029" y="930648"/>
                        <a:pt x="1131207" y="937704"/>
                        <a:pt x="1131207" y="946408"/>
                      </a:cubicBezTo>
                      <a:cubicBezTo>
                        <a:pt x="1131207" y="955112"/>
                        <a:pt x="1125029" y="962169"/>
                        <a:pt x="1117409" y="962169"/>
                      </a:cubicBezTo>
                      <a:cubicBezTo>
                        <a:pt x="1109788" y="962169"/>
                        <a:pt x="1103610" y="955112"/>
                        <a:pt x="1103610" y="946408"/>
                      </a:cubicBezTo>
                      <a:cubicBezTo>
                        <a:pt x="1103610" y="937704"/>
                        <a:pt x="1109788" y="930648"/>
                        <a:pt x="1117409" y="930648"/>
                      </a:cubicBezTo>
                      <a:close/>
                      <a:moveTo>
                        <a:pt x="852841" y="926619"/>
                      </a:moveTo>
                      <a:cubicBezTo>
                        <a:pt x="860462" y="926619"/>
                        <a:pt x="866639" y="933675"/>
                        <a:pt x="866639" y="942380"/>
                      </a:cubicBezTo>
                      <a:cubicBezTo>
                        <a:pt x="866639" y="951084"/>
                        <a:pt x="860462" y="958140"/>
                        <a:pt x="852841" y="958140"/>
                      </a:cubicBezTo>
                      <a:cubicBezTo>
                        <a:pt x="845220" y="958140"/>
                        <a:pt x="839042" y="951084"/>
                        <a:pt x="839042" y="942380"/>
                      </a:cubicBezTo>
                      <a:cubicBezTo>
                        <a:pt x="839042" y="933675"/>
                        <a:pt x="845220" y="926619"/>
                        <a:pt x="852841" y="926619"/>
                      </a:cubicBezTo>
                      <a:close/>
                      <a:moveTo>
                        <a:pt x="353452" y="921705"/>
                      </a:moveTo>
                      <a:cubicBezTo>
                        <a:pt x="361073" y="921705"/>
                        <a:pt x="367250" y="928761"/>
                        <a:pt x="367250" y="937466"/>
                      </a:cubicBezTo>
                      <a:cubicBezTo>
                        <a:pt x="367250" y="946170"/>
                        <a:pt x="361073" y="953226"/>
                        <a:pt x="353452" y="953226"/>
                      </a:cubicBezTo>
                      <a:cubicBezTo>
                        <a:pt x="345832" y="953226"/>
                        <a:pt x="339654" y="946170"/>
                        <a:pt x="339654" y="937466"/>
                      </a:cubicBezTo>
                      <a:cubicBezTo>
                        <a:pt x="339654" y="928761"/>
                        <a:pt x="345832" y="921705"/>
                        <a:pt x="353452" y="921705"/>
                      </a:cubicBezTo>
                      <a:close/>
                      <a:moveTo>
                        <a:pt x="465310" y="915580"/>
                      </a:moveTo>
                      <a:cubicBezTo>
                        <a:pt x="472931" y="915580"/>
                        <a:pt x="479108" y="922636"/>
                        <a:pt x="479108" y="931340"/>
                      </a:cubicBezTo>
                      <a:cubicBezTo>
                        <a:pt x="479108" y="940045"/>
                        <a:pt x="472931" y="947101"/>
                        <a:pt x="465310" y="947101"/>
                      </a:cubicBezTo>
                      <a:cubicBezTo>
                        <a:pt x="457690" y="947101"/>
                        <a:pt x="451512" y="940045"/>
                        <a:pt x="451512" y="931340"/>
                      </a:cubicBezTo>
                      <a:cubicBezTo>
                        <a:pt x="451512" y="922636"/>
                        <a:pt x="457690" y="915580"/>
                        <a:pt x="465310" y="915580"/>
                      </a:cubicBezTo>
                      <a:close/>
                      <a:moveTo>
                        <a:pt x="700843" y="914887"/>
                      </a:moveTo>
                      <a:cubicBezTo>
                        <a:pt x="708463" y="914887"/>
                        <a:pt x="714641" y="921943"/>
                        <a:pt x="714641" y="930648"/>
                      </a:cubicBezTo>
                      <a:cubicBezTo>
                        <a:pt x="714641" y="939352"/>
                        <a:pt x="708463" y="946408"/>
                        <a:pt x="700843" y="946408"/>
                      </a:cubicBezTo>
                      <a:cubicBezTo>
                        <a:pt x="693222" y="946408"/>
                        <a:pt x="687045" y="939352"/>
                        <a:pt x="687045" y="930648"/>
                      </a:cubicBezTo>
                      <a:cubicBezTo>
                        <a:pt x="687045" y="921943"/>
                        <a:pt x="693222" y="914887"/>
                        <a:pt x="700843" y="914887"/>
                      </a:cubicBezTo>
                      <a:close/>
                      <a:moveTo>
                        <a:pt x="80065" y="903573"/>
                      </a:moveTo>
                      <a:cubicBezTo>
                        <a:pt x="87686" y="903573"/>
                        <a:pt x="93864" y="910629"/>
                        <a:pt x="93864" y="919333"/>
                      </a:cubicBezTo>
                      <a:cubicBezTo>
                        <a:pt x="93864" y="928038"/>
                        <a:pt x="87686" y="935094"/>
                        <a:pt x="80065" y="935094"/>
                      </a:cubicBezTo>
                      <a:cubicBezTo>
                        <a:pt x="72444" y="935094"/>
                        <a:pt x="66266" y="928038"/>
                        <a:pt x="66266" y="919333"/>
                      </a:cubicBezTo>
                      <a:cubicBezTo>
                        <a:pt x="66266" y="910629"/>
                        <a:pt x="72444" y="903573"/>
                        <a:pt x="80065" y="903573"/>
                      </a:cubicBezTo>
                      <a:close/>
                      <a:moveTo>
                        <a:pt x="1559525" y="876437"/>
                      </a:moveTo>
                      <a:cubicBezTo>
                        <a:pt x="1567146" y="876437"/>
                        <a:pt x="1573324" y="883494"/>
                        <a:pt x="1573324" y="892198"/>
                      </a:cubicBezTo>
                      <a:cubicBezTo>
                        <a:pt x="1573324" y="900902"/>
                        <a:pt x="1567146" y="907959"/>
                        <a:pt x="1559525" y="907959"/>
                      </a:cubicBezTo>
                      <a:cubicBezTo>
                        <a:pt x="1551904" y="907959"/>
                        <a:pt x="1545726" y="900902"/>
                        <a:pt x="1545726" y="892198"/>
                      </a:cubicBezTo>
                      <a:cubicBezTo>
                        <a:pt x="1545726" y="883494"/>
                        <a:pt x="1551904" y="876437"/>
                        <a:pt x="1559525" y="876437"/>
                      </a:cubicBezTo>
                      <a:close/>
                      <a:moveTo>
                        <a:pt x="949849" y="866181"/>
                      </a:moveTo>
                      <a:cubicBezTo>
                        <a:pt x="957470" y="866181"/>
                        <a:pt x="963648" y="873237"/>
                        <a:pt x="963648" y="881941"/>
                      </a:cubicBezTo>
                      <a:cubicBezTo>
                        <a:pt x="963648" y="890646"/>
                        <a:pt x="957470" y="897702"/>
                        <a:pt x="949849" y="897702"/>
                      </a:cubicBezTo>
                      <a:cubicBezTo>
                        <a:pt x="942228" y="897702"/>
                        <a:pt x="936050" y="890646"/>
                        <a:pt x="936050" y="881941"/>
                      </a:cubicBezTo>
                      <a:cubicBezTo>
                        <a:pt x="936050" y="873237"/>
                        <a:pt x="942228" y="866181"/>
                        <a:pt x="949849" y="866181"/>
                      </a:cubicBezTo>
                      <a:close/>
                      <a:moveTo>
                        <a:pt x="288711" y="860553"/>
                      </a:moveTo>
                      <a:cubicBezTo>
                        <a:pt x="296332" y="860553"/>
                        <a:pt x="302510" y="867610"/>
                        <a:pt x="302510" y="876314"/>
                      </a:cubicBezTo>
                      <a:cubicBezTo>
                        <a:pt x="302510" y="885018"/>
                        <a:pt x="296332" y="892074"/>
                        <a:pt x="288711" y="892074"/>
                      </a:cubicBezTo>
                      <a:cubicBezTo>
                        <a:pt x="281091" y="892074"/>
                        <a:pt x="274913" y="885018"/>
                        <a:pt x="274913" y="876314"/>
                      </a:cubicBezTo>
                      <a:cubicBezTo>
                        <a:pt x="274913" y="867610"/>
                        <a:pt x="281091" y="860553"/>
                        <a:pt x="288711" y="860553"/>
                      </a:cubicBezTo>
                      <a:close/>
                      <a:moveTo>
                        <a:pt x="1038039" y="858122"/>
                      </a:moveTo>
                      <a:cubicBezTo>
                        <a:pt x="1045659" y="858122"/>
                        <a:pt x="1051836" y="865179"/>
                        <a:pt x="1051836" y="873883"/>
                      </a:cubicBezTo>
                      <a:cubicBezTo>
                        <a:pt x="1051836" y="882587"/>
                        <a:pt x="1045659" y="889643"/>
                        <a:pt x="1038039" y="889643"/>
                      </a:cubicBezTo>
                      <a:cubicBezTo>
                        <a:pt x="1030418" y="889643"/>
                        <a:pt x="1024240" y="882587"/>
                        <a:pt x="1024240" y="873883"/>
                      </a:cubicBezTo>
                      <a:cubicBezTo>
                        <a:pt x="1024240" y="865179"/>
                        <a:pt x="1030418" y="858122"/>
                        <a:pt x="1038039" y="858122"/>
                      </a:cubicBezTo>
                      <a:close/>
                      <a:moveTo>
                        <a:pt x="540414" y="855224"/>
                      </a:moveTo>
                      <a:cubicBezTo>
                        <a:pt x="548034" y="855224"/>
                        <a:pt x="554212" y="862280"/>
                        <a:pt x="554212" y="870984"/>
                      </a:cubicBezTo>
                      <a:cubicBezTo>
                        <a:pt x="554212" y="879689"/>
                        <a:pt x="548034" y="886745"/>
                        <a:pt x="540414" y="886745"/>
                      </a:cubicBezTo>
                      <a:cubicBezTo>
                        <a:pt x="532793" y="886745"/>
                        <a:pt x="526615" y="879689"/>
                        <a:pt x="526615" y="870984"/>
                      </a:cubicBezTo>
                      <a:cubicBezTo>
                        <a:pt x="526615" y="862280"/>
                        <a:pt x="532793" y="855224"/>
                        <a:pt x="540414" y="855224"/>
                      </a:cubicBezTo>
                      <a:close/>
                      <a:moveTo>
                        <a:pt x="773471" y="854093"/>
                      </a:moveTo>
                      <a:cubicBezTo>
                        <a:pt x="781091" y="854093"/>
                        <a:pt x="787269" y="861149"/>
                        <a:pt x="787269" y="869854"/>
                      </a:cubicBezTo>
                      <a:cubicBezTo>
                        <a:pt x="787269" y="878558"/>
                        <a:pt x="781091" y="885614"/>
                        <a:pt x="773471" y="885614"/>
                      </a:cubicBezTo>
                      <a:cubicBezTo>
                        <a:pt x="765850" y="885614"/>
                        <a:pt x="759672" y="878558"/>
                        <a:pt x="759672" y="869854"/>
                      </a:cubicBezTo>
                      <a:cubicBezTo>
                        <a:pt x="759672" y="861149"/>
                        <a:pt x="765850" y="854093"/>
                        <a:pt x="773471" y="854093"/>
                      </a:cubicBezTo>
                      <a:close/>
                      <a:moveTo>
                        <a:pt x="620021" y="850064"/>
                      </a:moveTo>
                      <a:cubicBezTo>
                        <a:pt x="627642" y="850064"/>
                        <a:pt x="633819" y="857120"/>
                        <a:pt x="633819" y="865824"/>
                      </a:cubicBezTo>
                      <a:cubicBezTo>
                        <a:pt x="633819" y="874529"/>
                        <a:pt x="627642" y="881585"/>
                        <a:pt x="620021" y="881585"/>
                      </a:cubicBezTo>
                      <a:cubicBezTo>
                        <a:pt x="612400" y="881585"/>
                        <a:pt x="606222" y="874529"/>
                        <a:pt x="606222" y="865824"/>
                      </a:cubicBezTo>
                      <a:cubicBezTo>
                        <a:pt x="606222" y="857120"/>
                        <a:pt x="612400" y="850064"/>
                        <a:pt x="620021" y="850064"/>
                      </a:cubicBezTo>
                      <a:close/>
                      <a:moveTo>
                        <a:pt x="1391966" y="848233"/>
                      </a:moveTo>
                      <a:cubicBezTo>
                        <a:pt x="1399586" y="848233"/>
                        <a:pt x="1405763" y="855290"/>
                        <a:pt x="1405763" y="863994"/>
                      </a:cubicBezTo>
                      <a:cubicBezTo>
                        <a:pt x="1405763" y="872698"/>
                        <a:pt x="1399586" y="879754"/>
                        <a:pt x="1391966" y="879754"/>
                      </a:cubicBezTo>
                      <a:cubicBezTo>
                        <a:pt x="1384345" y="879754"/>
                        <a:pt x="1378167" y="872698"/>
                        <a:pt x="1378167" y="863994"/>
                      </a:cubicBezTo>
                      <a:cubicBezTo>
                        <a:pt x="1378167" y="855290"/>
                        <a:pt x="1384345" y="848233"/>
                        <a:pt x="1391966" y="848233"/>
                      </a:cubicBezTo>
                      <a:close/>
                      <a:moveTo>
                        <a:pt x="401074" y="847165"/>
                      </a:moveTo>
                      <a:cubicBezTo>
                        <a:pt x="408695" y="847165"/>
                        <a:pt x="414873" y="854221"/>
                        <a:pt x="414873" y="862925"/>
                      </a:cubicBezTo>
                      <a:cubicBezTo>
                        <a:pt x="414873" y="871630"/>
                        <a:pt x="408695" y="878686"/>
                        <a:pt x="401074" y="878686"/>
                      </a:cubicBezTo>
                      <a:cubicBezTo>
                        <a:pt x="393454" y="878686"/>
                        <a:pt x="387276" y="871630"/>
                        <a:pt x="387276" y="862925"/>
                      </a:cubicBezTo>
                      <a:cubicBezTo>
                        <a:pt x="387276" y="854221"/>
                        <a:pt x="393454" y="847165"/>
                        <a:pt x="401074" y="847165"/>
                      </a:cubicBezTo>
                      <a:close/>
                      <a:moveTo>
                        <a:pt x="2458" y="841121"/>
                      </a:moveTo>
                      <a:cubicBezTo>
                        <a:pt x="10079" y="841121"/>
                        <a:pt x="16257" y="848177"/>
                        <a:pt x="16257" y="856881"/>
                      </a:cubicBezTo>
                      <a:cubicBezTo>
                        <a:pt x="16257" y="865586"/>
                        <a:pt x="10079" y="872642"/>
                        <a:pt x="2458" y="872642"/>
                      </a:cubicBezTo>
                      <a:lnTo>
                        <a:pt x="0" y="871479"/>
                      </a:lnTo>
                      <a:lnTo>
                        <a:pt x="2369" y="841164"/>
                      </a:lnTo>
                      <a:close/>
                      <a:moveTo>
                        <a:pt x="1205292" y="839991"/>
                      </a:moveTo>
                      <a:cubicBezTo>
                        <a:pt x="1212913" y="839991"/>
                        <a:pt x="1219090" y="847048"/>
                        <a:pt x="1219090" y="855752"/>
                      </a:cubicBezTo>
                      <a:cubicBezTo>
                        <a:pt x="1219090" y="864456"/>
                        <a:pt x="1212913" y="871512"/>
                        <a:pt x="1205292" y="871512"/>
                      </a:cubicBezTo>
                      <a:cubicBezTo>
                        <a:pt x="1197672" y="871512"/>
                        <a:pt x="1191494" y="864456"/>
                        <a:pt x="1191494" y="855752"/>
                      </a:cubicBezTo>
                      <a:cubicBezTo>
                        <a:pt x="1191494" y="847048"/>
                        <a:pt x="1197672" y="839991"/>
                        <a:pt x="1205292" y="839991"/>
                      </a:cubicBezTo>
                      <a:close/>
                      <a:moveTo>
                        <a:pt x="196475" y="839106"/>
                      </a:moveTo>
                      <a:cubicBezTo>
                        <a:pt x="204096" y="839106"/>
                        <a:pt x="210274" y="846163"/>
                        <a:pt x="210274" y="854867"/>
                      </a:cubicBezTo>
                      <a:cubicBezTo>
                        <a:pt x="210274" y="863571"/>
                        <a:pt x="204096" y="870627"/>
                        <a:pt x="196475" y="870627"/>
                      </a:cubicBezTo>
                      <a:cubicBezTo>
                        <a:pt x="188854" y="870627"/>
                        <a:pt x="182676" y="863571"/>
                        <a:pt x="182676" y="854867"/>
                      </a:cubicBezTo>
                      <a:cubicBezTo>
                        <a:pt x="182676" y="846163"/>
                        <a:pt x="188854" y="839106"/>
                        <a:pt x="196475" y="839106"/>
                      </a:cubicBezTo>
                      <a:close/>
                      <a:moveTo>
                        <a:pt x="80065" y="829033"/>
                      </a:moveTo>
                      <a:cubicBezTo>
                        <a:pt x="87686" y="829033"/>
                        <a:pt x="93864" y="836089"/>
                        <a:pt x="93864" y="844793"/>
                      </a:cubicBezTo>
                      <a:cubicBezTo>
                        <a:pt x="93864" y="853498"/>
                        <a:pt x="87686" y="860554"/>
                        <a:pt x="80065" y="860554"/>
                      </a:cubicBezTo>
                      <a:cubicBezTo>
                        <a:pt x="72444" y="860554"/>
                        <a:pt x="66266" y="853498"/>
                        <a:pt x="66266" y="844793"/>
                      </a:cubicBezTo>
                      <a:cubicBezTo>
                        <a:pt x="66266" y="836089"/>
                        <a:pt x="72444" y="829033"/>
                        <a:pt x="80065" y="829033"/>
                      </a:cubicBezTo>
                      <a:close/>
                      <a:moveTo>
                        <a:pt x="1476933" y="828087"/>
                      </a:moveTo>
                      <a:cubicBezTo>
                        <a:pt x="1484554" y="828087"/>
                        <a:pt x="1490732" y="835144"/>
                        <a:pt x="1490732" y="843848"/>
                      </a:cubicBezTo>
                      <a:cubicBezTo>
                        <a:pt x="1490732" y="852552"/>
                        <a:pt x="1484554" y="859609"/>
                        <a:pt x="1476933" y="859609"/>
                      </a:cubicBezTo>
                      <a:cubicBezTo>
                        <a:pt x="1469312" y="859609"/>
                        <a:pt x="1463134" y="852552"/>
                        <a:pt x="1463134" y="843848"/>
                      </a:cubicBezTo>
                      <a:cubicBezTo>
                        <a:pt x="1463134" y="835144"/>
                        <a:pt x="1469312" y="828087"/>
                        <a:pt x="1476933" y="828087"/>
                      </a:cubicBezTo>
                      <a:close/>
                      <a:moveTo>
                        <a:pt x="1115644" y="815816"/>
                      </a:moveTo>
                      <a:cubicBezTo>
                        <a:pt x="1123265" y="815816"/>
                        <a:pt x="1129443" y="822872"/>
                        <a:pt x="1129443" y="831577"/>
                      </a:cubicBezTo>
                      <a:cubicBezTo>
                        <a:pt x="1129443" y="840281"/>
                        <a:pt x="1123265" y="847337"/>
                        <a:pt x="1115644" y="847337"/>
                      </a:cubicBezTo>
                      <a:cubicBezTo>
                        <a:pt x="1108024" y="847337"/>
                        <a:pt x="1101846" y="840281"/>
                        <a:pt x="1101846" y="831577"/>
                      </a:cubicBezTo>
                      <a:cubicBezTo>
                        <a:pt x="1101846" y="822872"/>
                        <a:pt x="1108024" y="815816"/>
                        <a:pt x="1115644" y="815816"/>
                      </a:cubicBezTo>
                      <a:close/>
                      <a:moveTo>
                        <a:pt x="695864" y="791641"/>
                      </a:moveTo>
                      <a:cubicBezTo>
                        <a:pt x="703484" y="791641"/>
                        <a:pt x="709662" y="798697"/>
                        <a:pt x="709662" y="807402"/>
                      </a:cubicBezTo>
                      <a:cubicBezTo>
                        <a:pt x="709662" y="816106"/>
                        <a:pt x="703484" y="823162"/>
                        <a:pt x="695864" y="823162"/>
                      </a:cubicBezTo>
                      <a:cubicBezTo>
                        <a:pt x="688243" y="823162"/>
                        <a:pt x="682065" y="816106"/>
                        <a:pt x="682065" y="807402"/>
                      </a:cubicBezTo>
                      <a:cubicBezTo>
                        <a:pt x="682065" y="798697"/>
                        <a:pt x="688243" y="791641"/>
                        <a:pt x="695864" y="791641"/>
                      </a:cubicBezTo>
                      <a:close/>
                      <a:moveTo>
                        <a:pt x="323468" y="784713"/>
                      </a:moveTo>
                      <a:cubicBezTo>
                        <a:pt x="331089" y="784713"/>
                        <a:pt x="337266" y="791769"/>
                        <a:pt x="337266" y="800473"/>
                      </a:cubicBezTo>
                      <a:cubicBezTo>
                        <a:pt x="337266" y="809177"/>
                        <a:pt x="331089" y="816234"/>
                        <a:pt x="323468" y="816234"/>
                      </a:cubicBezTo>
                      <a:cubicBezTo>
                        <a:pt x="315847" y="816234"/>
                        <a:pt x="309669" y="809177"/>
                        <a:pt x="309669" y="800473"/>
                      </a:cubicBezTo>
                      <a:cubicBezTo>
                        <a:pt x="309669" y="791769"/>
                        <a:pt x="315847" y="784713"/>
                        <a:pt x="323468" y="784713"/>
                      </a:cubicBezTo>
                      <a:close/>
                      <a:moveTo>
                        <a:pt x="845005" y="783859"/>
                      </a:moveTo>
                      <a:cubicBezTo>
                        <a:pt x="852626" y="783859"/>
                        <a:pt x="858804" y="790916"/>
                        <a:pt x="858804" y="799620"/>
                      </a:cubicBezTo>
                      <a:cubicBezTo>
                        <a:pt x="858804" y="808324"/>
                        <a:pt x="852626" y="815380"/>
                        <a:pt x="845005" y="815380"/>
                      </a:cubicBezTo>
                      <a:cubicBezTo>
                        <a:pt x="837385" y="815380"/>
                        <a:pt x="831208" y="808324"/>
                        <a:pt x="831208" y="799620"/>
                      </a:cubicBezTo>
                      <a:cubicBezTo>
                        <a:pt x="831208" y="790916"/>
                        <a:pt x="837385" y="783859"/>
                        <a:pt x="845005" y="783859"/>
                      </a:cubicBezTo>
                      <a:close/>
                      <a:moveTo>
                        <a:pt x="939785" y="770783"/>
                      </a:moveTo>
                      <a:cubicBezTo>
                        <a:pt x="947406" y="770783"/>
                        <a:pt x="953584" y="777839"/>
                        <a:pt x="953584" y="786543"/>
                      </a:cubicBezTo>
                      <a:cubicBezTo>
                        <a:pt x="953584" y="795247"/>
                        <a:pt x="947406" y="802304"/>
                        <a:pt x="939785" y="802304"/>
                      </a:cubicBezTo>
                      <a:cubicBezTo>
                        <a:pt x="932165" y="802304"/>
                        <a:pt x="925987" y="795247"/>
                        <a:pt x="925987" y="786543"/>
                      </a:cubicBezTo>
                      <a:cubicBezTo>
                        <a:pt x="925987" y="777839"/>
                        <a:pt x="932165" y="770783"/>
                        <a:pt x="939785" y="770783"/>
                      </a:cubicBezTo>
                      <a:close/>
                      <a:moveTo>
                        <a:pt x="1305540" y="767650"/>
                      </a:moveTo>
                      <a:cubicBezTo>
                        <a:pt x="1313160" y="767650"/>
                        <a:pt x="1319338" y="774706"/>
                        <a:pt x="1319338" y="783410"/>
                      </a:cubicBezTo>
                      <a:cubicBezTo>
                        <a:pt x="1319338" y="792114"/>
                        <a:pt x="1313160" y="799171"/>
                        <a:pt x="1305540" y="799171"/>
                      </a:cubicBezTo>
                      <a:cubicBezTo>
                        <a:pt x="1297919" y="799171"/>
                        <a:pt x="1291741" y="792114"/>
                        <a:pt x="1291741" y="783410"/>
                      </a:cubicBezTo>
                      <a:cubicBezTo>
                        <a:pt x="1291741" y="774706"/>
                        <a:pt x="1297919" y="767650"/>
                        <a:pt x="1305540" y="767650"/>
                      </a:cubicBezTo>
                      <a:close/>
                      <a:moveTo>
                        <a:pt x="477304" y="765868"/>
                      </a:moveTo>
                      <a:cubicBezTo>
                        <a:pt x="484925" y="765868"/>
                        <a:pt x="491103" y="772924"/>
                        <a:pt x="491103" y="781629"/>
                      </a:cubicBezTo>
                      <a:cubicBezTo>
                        <a:pt x="491103" y="790333"/>
                        <a:pt x="484925" y="797389"/>
                        <a:pt x="477304" y="797389"/>
                      </a:cubicBezTo>
                      <a:cubicBezTo>
                        <a:pt x="469684" y="797389"/>
                        <a:pt x="463506" y="790333"/>
                        <a:pt x="463506" y="781629"/>
                      </a:cubicBezTo>
                      <a:cubicBezTo>
                        <a:pt x="463506" y="772924"/>
                        <a:pt x="469684" y="765868"/>
                        <a:pt x="477304" y="765868"/>
                      </a:cubicBezTo>
                      <a:close/>
                      <a:moveTo>
                        <a:pt x="104758" y="754494"/>
                      </a:moveTo>
                      <a:cubicBezTo>
                        <a:pt x="112379" y="754494"/>
                        <a:pt x="118557" y="761550"/>
                        <a:pt x="118557" y="770254"/>
                      </a:cubicBezTo>
                      <a:cubicBezTo>
                        <a:pt x="118557" y="778958"/>
                        <a:pt x="112379" y="786015"/>
                        <a:pt x="104758" y="786015"/>
                      </a:cubicBezTo>
                      <a:cubicBezTo>
                        <a:pt x="97138" y="786015"/>
                        <a:pt x="90960" y="778958"/>
                        <a:pt x="90960" y="770254"/>
                      </a:cubicBezTo>
                      <a:cubicBezTo>
                        <a:pt x="90960" y="761550"/>
                        <a:pt x="97138" y="754494"/>
                        <a:pt x="104758" y="754494"/>
                      </a:cubicBezTo>
                      <a:close/>
                      <a:moveTo>
                        <a:pt x="1038038" y="753364"/>
                      </a:moveTo>
                      <a:cubicBezTo>
                        <a:pt x="1045659" y="753364"/>
                        <a:pt x="1051836" y="760420"/>
                        <a:pt x="1051836" y="769125"/>
                      </a:cubicBezTo>
                      <a:cubicBezTo>
                        <a:pt x="1051836" y="777829"/>
                        <a:pt x="1045659" y="784885"/>
                        <a:pt x="1038038" y="784885"/>
                      </a:cubicBezTo>
                      <a:cubicBezTo>
                        <a:pt x="1030418" y="784885"/>
                        <a:pt x="1024240" y="777829"/>
                        <a:pt x="1024240" y="769125"/>
                      </a:cubicBezTo>
                      <a:cubicBezTo>
                        <a:pt x="1024240" y="760420"/>
                        <a:pt x="1030418" y="753364"/>
                        <a:pt x="1038038" y="753364"/>
                      </a:cubicBezTo>
                      <a:close/>
                      <a:moveTo>
                        <a:pt x="1561595" y="747504"/>
                      </a:moveTo>
                      <a:cubicBezTo>
                        <a:pt x="1569216" y="747504"/>
                        <a:pt x="1575393" y="754561"/>
                        <a:pt x="1575393" y="763265"/>
                      </a:cubicBezTo>
                      <a:cubicBezTo>
                        <a:pt x="1575393" y="771969"/>
                        <a:pt x="1569216" y="779025"/>
                        <a:pt x="1561595" y="779025"/>
                      </a:cubicBezTo>
                      <a:cubicBezTo>
                        <a:pt x="1553974" y="779025"/>
                        <a:pt x="1547796" y="771969"/>
                        <a:pt x="1547796" y="763265"/>
                      </a:cubicBezTo>
                      <a:cubicBezTo>
                        <a:pt x="1547796" y="754561"/>
                        <a:pt x="1553974" y="747504"/>
                        <a:pt x="1561595" y="747504"/>
                      </a:cubicBezTo>
                      <a:close/>
                      <a:moveTo>
                        <a:pt x="1149897" y="747240"/>
                      </a:moveTo>
                      <a:cubicBezTo>
                        <a:pt x="1157517" y="747240"/>
                        <a:pt x="1163694" y="754296"/>
                        <a:pt x="1163694" y="763000"/>
                      </a:cubicBezTo>
                      <a:cubicBezTo>
                        <a:pt x="1163694" y="771705"/>
                        <a:pt x="1157517" y="778761"/>
                        <a:pt x="1149897" y="778761"/>
                      </a:cubicBezTo>
                      <a:cubicBezTo>
                        <a:pt x="1142276" y="778761"/>
                        <a:pt x="1136098" y="771705"/>
                        <a:pt x="1136098" y="763000"/>
                      </a:cubicBezTo>
                      <a:cubicBezTo>
                        <a:pt x="1136098" y="754296"/>
                        <a:pt x="1142276" y="747240"/>
                        <a:pt x="1149897" y="747240"/>
                      </a:cubicBezTo>
                      <a:close/>
                      <a:moveTo>
                        <a:pt x="1409597" y="735773"/>
                      </a:moveTo>
                      <a:cubicBezTo>
                        <a:pt x="1417217" y="735773"/>
                        <a:pt x="1423395" y="742829"/>
                        <a:pt x="1423395" y="751533"/>
                      </a:cubicBezTo>
                      <a:cubicBezTo>
                        <a:pt x="1423395" y="760238"/>
                        <a:pt x="1417217" y="767294"/>
                        <a:pt x="1409597" y="767294"/>
                      </a:cubicBezTo>
                      <a:cubicBezTo>
                        <a:pt x="1401976" y="767294"/>
                        <a:pt x="1395799" y="760238"/>
                        <a:pt x="1395799" y="751533"/>
                      </a:cubicBezTo>
                      <a:cubicBezTo>
                        <a:pt x="1395799" y="742829"/>
                        <a:pt x="1401976" y="735773"/>
                        <a:pt x="1409597" y="735773"/>
                      </a:cubicBezTo>
                      <a:close/>
                      <a:moveTo>
                        <a:pt x="764651" y="735233"/>
                      </a:moveTo>
                      <a:cubicBezTo>
                        <a:pt x="772272" y="735233"/>
                        <a:pt x="778450" y="742289"/>
                        <a:pt x="778450" y="750993"/>
                      </a:cubicBezTo>
                      <a:cubicBezTo>
                        <a:pt x="778450" y="759698"/>
                        <a:pt x="772272" y="766754"/>
                        <a:pt x="764651" y="766754"/>
                      </a:cubicBezTo>
                      <a:cubicBezTo>
                        <a:pt x="757030" y="766754"/>
                        <a:pt x="750852" y="759698"/>
                        <a:pt x="750852" y="750993"/>
                      </a:cubicBezTo>
                      <a:cubicBezTo>
                        <a:pt x="750852" y="742289"/>
                        <a:pt x="757030" y="735233"/>
                        <a:pt x="764651" y="735233"/>
                      </a:cubicBezTo>
                      <a:close/>
                      <a:moveTo>
                        <a:pt x="612966" y="733218"/>
                      </a:moveTo>
                      <a:cubicBezTo>
                        <a:pt x="620586" y="733218"/>
                        <a:pt x="626764" y="740274"/>
                        <a:pt x="626764" y="748979"/>
                      </a:cubicBezTo>
                      <a:cubicBezTo>
                        <a:pt x="626764" y="757683"/>
                        <a:pt x="620586" y="764739"/>
                        <a:pt x="612966" y="764739"/>
                      </a:cubicBezTo>
                      <a:cubicBezTo>
                        <a:pt x="605345" y="764739"/>
                        <a:pt x="599167" y="757683"/>
                        <a:pt x="599167" y="748979"/>
                      </a:cubicBezTo>
                      <a:cubicBezTo>
                        <a:pt x="599167" y="740274"/>
                        <a:pt x="605345" y="733218"/>
                        <a:pt x="612966" y="733218"/>
                      </a:cubicBezTo>
                      <a:close/>
                      <a:moveTo>
                        <a:pt x="400768" y="724275"/>
                      </a:moveTo>
                      <a:cubicBezTo>
                        <a:pt x="408389" y="724275"/>
                        <a:pt x="414567" y="731331"/>
                        <a:pt x="414567" y="740035"/>
                      </a:cubicBezTo>
                      <a:cubicBezTo>
                        <a:pt x="414567" y="748740"/>
                        <a:pt x="408389" y="755796"/>
                        <a:pt x="400768" y="755796"/>
                      </a:cubicBezTo>
                      <a:cubicBezTo>
                        <a:pt x="393148" y="755796"/>
                        <a:pt x="386970" y="748740"/>
                        <a:pt x="386970" y="740035"/>
                      </a:cubicBezTo>
                      <a:cubicBezTo>
                        <a:pt x="386970" y="731331"/>
                        <a:pt x="393148" y="724275"/>
                        <a:pt x="400768" y="724275"/>
                      </a:cubicBezTo>
                      <a:close/>
                      <a:moveTo>
                        <a:pt x="237042" y="720246"/>
                      </a:moveTo>
                      <a:cubicBezTo>
                        <a:pt x="244663" y="720246"/>
                        <a:pt x="250841" y="727302"/>
                        <a:pt x="250841" y="736006"/>
                      </a:cubicBezTo>
                      <a:cubicBezTo>
                        <a:pt x="250841" y="744711"/>
                        <a:pt x="244663" y="751767"/>
                        <a:pt x="237042" y="751767"/>
                      </a:cubicBezTo>
                      <a:cubicBezTo>
                        <a:pt x="229422" y="751767"/>
                        <a:pt x="223244" y="744711"/>
                        <a:pt x="223244" y="736006"/>
                      </a:cubicBezTo>
                      <a:cubicBezTo>
                        <a:pt x="223244" y="727302"/>
                        <a:pt x="229422" y="720246"/>
                        <a:pt x="237042" y="720246"/>
                      </a:cubicBezTo>
                      <a:close/>
                      <a:moveTo>
                        <a:pt x="973297" y="692213"/>
                      </a:moveTo>
                      <a:cubicBezTo>
                        <a:pt x="980918" y="692213"/>
                        <a:pt x="987096" y="699270"/>
                        <a:pt x="987096" y="707974"/>
                      </a:cubicBezTo>
                      <a:cubicBezTo>
                        <a:pt x="987096" y="716678"/>
                        <a:pt x="980918" y="723734"/>
                        <a:pt x="973297" y="723734"/>
                      </a:cubicBezTo>
                      <a:cubicBezTo>
                        <a:pt x="965677" y="723734"/>
                        <a:pt x="959500" y="716678"/>
                        <a:pt x="959500" y="707974"/>
                      </a:cubicBezTo>
                      <a:cubicBezTo>
                        <a:pt x="959500" y="699270"/>
                        <a:pt x="965677" y="692213"/>
                        <a:pt x="973297" y="692213"/>
                      </a:cubicBezTo>
                      <a:close/>
                      <a:moveTo>
                        <a:pt x="27151" y="692042"/>
                      </a:moveTo>
                      <a:cubicBezTo>
                        <a:pt x="34772" y="692042"/>
                        <a:pt x="40950" y="699098"/>
                        <a:pt x="40950" y="707802"/>
                      </a:cubicBezTo>
                      <a:cubicBezTo>
                        <a:pt x="40950" y="716507"/>
                        <a:pt x="34772" y="723563"/>
                        <a:pt x="27151" y="723563"/>
                      </a:cubicBezTo>
                      <a:cubicBezTo>
                        <a:pt x="23341" y="723563"/>
                        <a:pt x="19892" y="721799"/>
                        <a:pt x="17395" y="718947"/>
                      </a:cubicBezTo>
                      <a:lnTo>
                        <a:pt x="14202" y="710143"/>
                      </a:lnTo>
                      <a:lnTo>
                        <a:pt x="17400" y="696656"/>
                      </a:lnTo>
                      <a:close/>
                      <a:moveTo>
                        <a:pt x="1225000" y="686883"/>
                      </a:moveTo>
                      <a:cubicBezTo>
                        <a:pt x="1232620" y="686883"/>
                        <a:pt x="1238798" y="693939"/>
                        <a:pt x="1238798" y="702643"/>
                      </a:cubicBezTo>
                      <a:cubicBezTo>
                        <a:pt x="1238798" y="711348"/>
                        <a:pt x="1232620" y="718404"/>
                        <a:pt x="1225000" y="718404"/>
                      </a:cubicBezTo>
                      <a:cubicBezTo>
                        <a:pt x="1217379" y="718404"/>
                        <a:pt x="1211201" y="711348"/>
                        <a:pt x="1211201" y="702643"/>
                      </a:cubicBezTo>
                      <a:cubicBezTo>
                        <a:pt x="1211201" y="693939"/>
                        <a:pt x="1217379" y="686883"/>
                        <a:pt x="1225000" y="686883"/>
                      </a:cubicBezTo>
                      <a:close/>
                      <a:moveTo>
                        <a:pt x="1085661" y="678824"/>
                      </a:moveTo>
                      <a:cubicBezTo>
                        <a:pt x="1093281" y="678824"/>
                        <a:pt x="1099459" y="685881"/>
                        <a:pt x="1099459" y="694585"/>
                      </a:cubicBezTo>
                      <a:cubicBezTo>
                        <a:pt x="1099459" y="703289"/>
                        <a:pt x="1093281" y="710345"/>
                        <a:pt x="1085661" y="710345"/>
                      </a:cubicBezTo>
                      <a:cubicBezTo>
                        <a:pt x="1078040" y="710345"/>
                        <a:pt x="1071862" y="703289"/>
                        <a:pt x="1071862" y="694585"/>
                      </a:cubicBezTo>
                      <a:cubicBezTo>
                        <a:pt x="1071862" y="685881"/>
                        <a:pt x="1078040" y="678824"/>
                        <a:pt x="1085661" y="678824"/>
                      </a:cubicBezTo>
                      <a:close/>
                      <a:moveTo>
                        <a:pt x="1482225" y="674978"/>
                      </a:moveTo>
                      <a:cubicBezTo>
                        <a:pt x="1489845" y="674978"/>
                        <a:pt x="1496023" y="682035"/>
                        <a:pt x="1496023" y="690739"/>
                      </a:cubicBezTo>
                      <a:cubicBezTo>
                        <a:pt x="1496023" y="699443"/>
                        <a:pt x="1489845" y="706499"/>
                        <a:pt x="1482225" y="706499"/>
                      </a:cubicBezTo>
                      <a:cubicBezTo>
                        <a:pt x="1474604" y="706499"/>
                        <a:pt x="1468426" y="699443"/>
                        <a:pt x="1468426" y="690739"/>
                      </a:cubicBezTo>
                      <a:cubicBezTo>
                        <a:pt x="1468426" y="682035"/>
                        <a:pt x="1474604" y="674978"/>
                        <a:pt x="1482225" y="674978"/>
                      </a:cubicBezTo>
                      <a:close/>
                      <a:moveTo>
                        <a:pt x="687045" y="672781"/>
                      </a:moveTo>
                      <a:cubicBezTo>
                        <a:pt x="694665" y="672781"/>
                        <a:pt x="700843" y="679837"/>
                        <a:pt x="700843" y="688541"/>
                      </a:cubicBezTo>
                      <a:cubicBezTo>
                        <a:pt x="700843" y="697246"/>
                        <a:pt x="694665" y="704302"/>
                        <a:pt x="687045" y="704302"/>
                      </a:cubicBezTo>
                      <a:cubicBezTo>
                        <a:pt x="679424" y="704302"/>
                        <a:pt x="673246" y="697246"/>
                        <a:pt x="673246" y="688541"/>
                      </a:cubicBezTo>
                      <a:cubicBezTo>
                        <a:pt x="673246" y="679837"/>
                        <a:pt x="679424" y="672781"/>
                        <a:pt x="687045" y="672781"/>
                      </a:cubicBezTo>
                      <a:close/>
                      <a:moveTo>
                        <a:pt x="1328775" y="670949"/>
                      </a:moveTo>
                      <a:cubicBezTo>
                        <a:pt x="1336396" y="670949"/>
                        <a:pt x="1342573" y="678006"/>
                        <a:pt x="1342573" y="686710"/>
                      </a:cubicBezTo>
                      <a:cubicBezTo>
                        <a:pt x="1342573" y="695414"/>
                        <a:pt x="1336396" y="702470"/>
                        <a:pt x="1328775" y="702470"/>
                      </a:cubicBezTo>
                      <a:cubicBezTo>
                        <a:pt x="1321154" y="702470"/>
                        <a:pt x="1314976" y="695414"/>
                        <a:pt x="1314976" y="686710"/>
                      </a:cubicBezTo>
                      <a:cubicBezTo>
                        <a:pt x="1314976" y="678006"/>
                        <a:pt x="1321154" y="670949"/>
                        <a:pt x="1328775" y="670949"/>
                      </a:cubicBezTo>
                      <a:close/>
                      <a:moveTo>
                        <a:pt x="881061" y="670766"/>
                      </a:moveTo>
                      <a:cubicBezTo>
                        <a:pt x="888682" y="670766"/>
                        <a:pt x="894860" y="677823"/>
                        <a:pt x="894860" y="686527"/>
                      </a:cubicBezTo>
                      <a:cubicBezTo>
                        <a:pt x="894860" y="695231"/>
                        <a:pt x="888682" y="702287"/>
                        <a:pt x="881061" y="702287"/>
                      </a:cubicBezTo>
                      <a:cubicBezTo>
                        <a:pt x="873440" y="702287"/>
                        <a:pt x="867262" y="695231"/>
                        <a:pt x="867262" y="686527"/>
                      </a:cubicBezTo>
                      <a:cubicBezTo>
                        <a:pt x="867262" y="677823"/>
                        <a:pt x="873440" y="670766"/>
                        <a:pt x="881061" y="670766"/>
                      </a:cubicBezTo>
                      <a:close/>
                      <a:moveTo>
                        <a:pt x="535359" y="670766"/>
                      </a:moveTo>
                      <a:cubicBezTo>
                        <a:pt x="542980" y="670766"/>
                        <a:pt x="549158" y="677823"/>
                        <a:pt x="549158" y="686527"/>
                      </a:cubicBezTo>
                      <a:cubicBezTo>
                        <a:pt x="549158" y="695231"/>
                        <a:pt x="542980" y="702287"/>
                        <a:pt x="535359" y="702287"/>
                      </a:cubicBezTo>
                      <a:cubicBezTo>
                        <a:pt x="527738" y="702287"/>
                        <a:pt x="521560" y="695231"/>
                        <a:pt x="521560" y="686527"/>
                      </a:cubicBezTo>
                      <a:cubicBezTo>
                        <a:pt x="521560" y="677823"/>
                        <a:pt x="527738" y="670766"/>
                        <a:pt x="535359" y="670766"/>
                      </a:cubicBezTo>
                      <a:close/>
                      <a:moveTo>
                        <a:pt x="764651" y="660693"/>
                      </a:moveTo>
                      <a:cubicBezTo>
                        <a:pt x="772272" y="660693"/>
                        <a:pt x="778450" y="667749"/>
                        <a:pt x="778450" y="676453"/>
                      </a:cubicBezTo>
                      <a:cubicBezTo>
                        <a:pt x="778450" y="685158"/>
                        <a:pt x="772272" y="692214"/>
                        <a:pt x="764651" y="692214"/>
                      </a:cubicBezTo>
                      <a:cubicBezTo>
                        <a:pt x="757030" y="692214"/>
                        <a:pt x="750852" y="685158"/>
                        <a:pt x="750852" y="676453"/>
                      </a:cubicBezTo>
                      <a:cubicBezTo>
                        <a:pt x="750852" y="667749"/>
                        <a:pt x="757030" y="660693"/>
                        <a:pt x="764651" y="660693"/>
                      </a:cubicBezTo>
                      <a:close/>
                      <a:moveTo>
                        <a:pt x="159435" y="657793"/>
                      </a:moveTo>
                      <a:cubicBezTo>
                        <a:pt x="167056" y="657793"/>
                        <a:pt x="173234" y="664850"/>
                        <a:pt x="173234" y="673554"/>
                      </a:cubicBezTo>
                      <a:cubicBezTo>
                        <a:pt x="173234" y="682258"/>
                        <a:pt x="167056" y="689314"/>
                        <a:pt x="159435" y="689314"/>
                      </a:cubicBezTo>
                      <a:cubicBezTo>
                        <a:pt x="151815" y="689314"/>
                        <a:pt x="145637" y="682258"/>
                        <a:pt x="145637" y="673554"/>
                      </a:cubicBezTo>
                      <a:cubicBezTo>
                        <a:pt x="145637" y="664850"/>
                        <a:pt x="151815" y="657793"/>
                        <a:pt x="159435" y="657793"/>
                      </a:cubicBezTo>
                      <a:close/>
                      <a:moveTo>
                        <a:pt x="300539" y="631604"/>
                      </a:moveTo>
                      <a:cubicBezTo>
                        <a:pt x="308159" y="631604"/>
                        <a:pt x="314337" y="638660"/>
                        <a:pt x="314337" y="647365"/>
                      </a:cubicBezTo>
                      <a:cubicBezTo>
                        <a:pt x="314337" y="656069"/>
                        <a:pt x="308159" y="663125"/>
                        <a:pt x="300539" y="663125"/>
                      </a:cubicBezTo>
                      <a:cubicBezTo>
                        <a:pt x="292918" y="663125"/>
                        <a:pt x="286740" y="656069"/>
                        <a:pt x="286740" y="647365"/>
                      </a:cubicBezTo>
                      <a:cubicBezTo>
                        <a:pt x="286740" y="638660"/>
                        <a:pt x="292918" y="631604"/>
                        <a:pt x="300539" y="631604"/>
                      </a:cubicBezTo>
                      <a:close/>
                      <a:moveTo>
                        <a:pt x="1008054" y="616373"/>
                      </a:moveTo>
                      <a:cubicBezTo>
                        <a:pt x="1015675" y="616373"/>
                        <a:pt x="1021852" y="623429"/>
                        <a:pt x="1021852" y="632133"/>
                      </a:cubicBezTo>
                      <a:cubicBezTo>
                        <a:pt x="1021852" y="640837"/>
                        <a:pt x="1015675" y="647894"/>
                        <a:pt x="1008054" y="647894"/>
                      </a:cubicBezTo>
                      <a:cubicBezTo>
                        <a:pt x="1000433" y="647894"/>
                        <a:pt x="994255" y="640837"/>
                        <a:pt x="994255" y="632133"/>
                      </a:cubicBezTo>
                      <a:cubicBezTo>
                        <a:pt x="994255" y="623429"/>
                        <a:pt x="1000433" y="616373"/>
                        <a:pt x="1008054" y="616373"/>
                      </a:cubicBezTo>
                      <a:close/>
                      <a:moveTo>
                        <a:pt x="1404618" y="612527"/>
                      </a:moveTo>
                      <a:cubicBezTo>
                        <a:pt x="1412238" y="612527"/>
                        <a:pt x="1418416" y="619583"/>
                        <a:pt x="1418416" y="628287"/>
                      </a:cubicBezTo>
                      <a:cubicBezTo>
                        <a:pt x="1418416" y="636991"/>
                        <a:pt x="1412238" y="644048"/>
                        <a:pt x="1404618" y="644048"/>
                      </a:cubicBezTo>
                      <a:cubicBezTo>
                        <a:pt x="1396997" y="644048"/>
                        <a:pt x="1390819" y="636991"/>
                        <a:pt x="1390819" y="628287"/>
                      </a:cubicBezTo>
                      <a:cubicBezTo>
                        <a:pt x="1390819" y="619583"/>
                        <a:pt x="1396997" y="612527"/>
                        <a:pt x="1404618" y="612527"/>
                      </a:cubicBezTo>
                      <a:close/>
                      <a:moveTo>
                        <a:pt x="1553760" y="604744"/>
                      </a:moveTo>
                      <a:lnTo>
                        <a:pt x="1559541" y="607480"/>
                      </a:lnTo>
                      <a:lnTo>
                        <a:pt x="1564629" y="628583"/>
                      </a:lnTo>
                      <a:lnTo>
                        <a:pt x="1563517" y="631649"/>
                      </a:lnTo>
                      <a:cubicBezTo>
                        <a:pt x="1561020" y="634501"/>
                        <a:pt x="1557570" y="636265"/>
                        <a:pt x="1553760" y="636265"/>
                      </a:cubicBezTo>
                      <a:cubicBezTo>
                        <a:pt x="1546140" y="636265"/>
                        <a:pt x="1539962" y="629209"/>
                        <a:pt x="1539962" y="620505"/>
                      </a:cubicBezTo>
                      <a:cubicBezTo>
                        <a:pt x="1539962" y="611801"/>
                        <a:pt x="1546140" y="604744"/>
                        <a:pt x="1553760" y="604744"/>
                      </a:cubicBezTo>
                      <a:close/>
                      <a:moveTo>
                        <a:pt x="409587" y="603400"/>
                      </a:moveTo>
                      <a:cubicBezTo>
                        <a:pt x="417208" y="603400"/>
                        <a:pt x="423386" y="610456"/>
                        <a:pt x="423386" y="619161"/>
                      </a:cubicBezTo>
                      <a:cubicBezTo>
                        <a:pt x="423386" y="627865"/>
                        <a:pt x="417208" y="634921"/>
                        <a:pt x="409587" y="634921"/>
                      </a:cubicBezTo>
                      <a:cubicBezTo>
                        <a:pt x="401967" y="634921"/>
                        <a:pt x="395789" y="627865"/>
                        <a:pt x="395789" y="619161"/>
                      </a:cubicBezTo>
                      <a:cubicBezTo>
                        <a:pt x="395789" y="610456"/>
                        <a:pt x="401967" y="603400"/>
                        <a:pt x="409587" y="603400"/>
                      </a:cubicBezTo>
                      <a:close/>
                      <a:moveTo>
                        <a:pt x="1161890" y="597527"/>
                      </a:moveTo>
                      <a:cubicBezTo>
                        <a:pt x="1169511" y="597527"/>
                        <a:pt x="1175689" y="604583"/>
                        <a:pt x="1175689" y="613288"/>
                      </a:cubicBezTo>
                      <a:cubicBezTo>
                        <a:pt x="1175689" y="621992"/>
                        <a:pt x="1169511" y="629048"/>
                        <a:pt x="1161890" y="629048"/>
                      </a:cubicBezTo>
                      <a:cubicBezTo>
                        <a:pt x="1154270" y="629048"/>
                        <a:pt x="1148092" y="621992"/>
                        <a:pt x="1148092" y="613288"/>
                      </a:cubicBezTo>
                      <a:cubicBezTo>
                        <a:pt x="1148092" y="604583"/>
                        <a:pt x="1154270" y="597527"/>
                        <a:pt x="1161890" y="597527"/>
                      </a:cubicBezTo>
                      <a:close/>
                      <a:moveTo>
                        <a:pt x="78302" y="589298"/>
                      </a:moveTo>
                      <a:cubicBezTo>
                        <a:pt x="85922" y="589298"/>
                        <a:pt x="92100" y="596354"/>
                        <a:pt x="92100" y="605058"/>
                      </a:cubicBezTo>
                      <a:cubicBezTo>
                        <a:pt x="92100" y="613762"/>
                        <a:pt x="85922" y="620819"/>
                        <a:pt x="78302" y="620819"/>
                      </a:cubicBezTo>
                      <a:cubicBezTo>
                        <a:pt x="70681" y="620819"/>
                        <a:pt x="64503" y="613762"/>
                        <a:pt x="64503" y="605058"/>
                      </a:cubicBezTo>
                      <a:cubicBezTo>
                        <a:pt x="64503" y="596354"/>
                        <a:pt x="70681" y="589298"/>
                        <a:pt x="78302" y="589298"/>
                      </a:cubicBezTo>
                      <a:close/>
                      <a:moveTo>
                        <a:pt x="789344" y="586153"/>
                      </a:moveTo>
                      <a:cubicBezTo>
                        <a:pt x="796965" y="586153"/>
                        <a:pt x="803143" y="593209"/>
                        <a:pt x="803143" y="601914"/>
                      </a:cubicBezTo>
                      <a:cubicBezTo>
                        <a:pt x="803143" y="610618"/>
                        <a:pt x="796965" y="617674"/>
                        <a:pt x="789344" y="617674"/>
                      </a:cubicBezTo>
                      <a:cubicBezTo>
                        <a:pt x="781724" y="617674"/>
                        <a:pt x="775546" y="610618"/>
                        <a:pt x="775546" y="601914"/>
                      </a:cubicBezTo>
                      <a:cubicBezTo>
                        <a:pt x="775546" y="593209"/>
                        <a:pt x="781724" y="586153"/>
                        <a:pt x="789344" y="586153"/>
                      </a:cubicBezTo>
                      <a:close/>
                      <a:moveTo>
                        <a:pt x="614729" y="580109"/>
                      </a:moveTo>
                      <a:cubicBezTo>
                        <a:pt x="622350" y="580109"/>
                        <a:pt x="628528" y="587165"/>
                        <a:pt x="628528" y="595870"/>
                      </a:cubicBezTo>
                      <a:cubicBezTo>
                        <a:pt x="628528" y="604574"/>
                        <a:pt x="622350" y="611630"/>
                        <a:pt x="614729" y="611630"/>
                      </a:cubicBezTo>
                      <a:cubicBezTo>
                        <a:pt x="607108" y="611630"/>
                        <a:pt x="600930" y="604574"/>
                        <a:pt x="600930" y="595870"/>
                      </a:cubicBezTo>
                      <a:cubicBezTo>
                        <a:pt x="600930" y="587165"/>
                        <a:pt x="607108" y="580109"/>
                        <a:pt x="614729" y="580109"/>
                      </a:cubicBezTo>
                      <a:close/>
                      <a:moveTo>
                        <a:pt x="1473405" y="556118"/>
                      </a:moveTo>
                      <a:cubicBezTo>
                        <a:pt x="1481026" y="556118"/>
                        <a:pt x="1487204" y="563174"/>
                        <a:pt x="1487204" y="571879"/>
                      </a:cubicBezTo>
                      <a:cubicBezTo>
                        <a:pt x="1487204" y="580583"/>
                        <a:pt x="1481026" y="587639"/>
                        <a:pt x="1473405" y="587639"/>
                      </a:cubicBezTo>
                      <a:cubicBezTo>
                        <a:pt x="1465784" y="587639"/>
                        <a:pt x="1459607" y="580583"/>
                        <a:pt x="1459607" y="571879"/>
                      </a:cubicBezTo>
                      <a:cubicBezTo>
                        <a:pt x="1459607" y="563174"/>
                        <a:pt x="1465784" y="556118"/>
                        <a:pt x="1473405" y="556118"/>
                      </a:cubicBezTo>
                      <a:close/>
                      <a:moveTo>
                        <a:pt x="1085354" y="555935"/>
                      </a:moveTo>
                      <a:cubicBezTo>
                        <a:pt x="1092975" y="555935"/>
                        <a:pt x="1099153" y="562991"/>
                        <a:pt x="1099153" y="571695"/>
                      </a:cubicBezTo>
                      <a:cubicBezTo>
                        <a:pt x="1099153" y="580400"/>
                        <a:pt x="1092975" y="587456"/>
                        <a:pt x="1085354" y="587456"/>
                      </a:cubicBezTo>
                      <a:cubicBezTo>
                        <a:pt x="1077734" y="587456"/>
                        <a:pt x="1071556" y="580400"/>
                        <a:pt x="1071556" y="571695"/>
                      </a:cubicBezTo>
                      <a:cubicBezTo>
                        <a:pt x="1071556" y="562991"/>
                        <a:pt x="1077734" y="555935"/>
                        <a:pt x="1085354" y="555935"/>
                      </a:cubicBezTo>
                      <a:close/>
                      <a:moveTo>
                        <a:pt x="1321720" y="554104"/>
                      </a:moveTo>
                      <a:cubicBezTo>
                        <a:pt x="1329341" y="554104"/>
                        <a:pt x="1335518" y="561160"/>
                        <a:pt x="1335518" y="569864"/>
                      </a:cubicBezTo>
                      <a:cubicBezTo>
                        <a:pt x="1335518" y="578569"/>
                        <a:pt x="1329341" y="585625"/>
                        <a:pt x="1321720" y="585625"/>
                      </a:cubicBezTo>
                      <a:cubicBezTo>
                        <a:pt x="1314099" y="585625"/>
                        <a:pt x="1307921" y="578569"/>
                        <a:pt x="1307921" y="569864"/>
                      </a:cubicBezTo>
                      <a:cubicBezTo>
                        <a:pt x="1307921" y="561160"/>
                        <a:pt x="1314099" y="554104"/>
                        <a:pt x="1321720" y="554104"/>
                      </a:cubicBezTo>
                      <a:close/>
                      <a:moveTo>
                        <a:pt x="212349" y="553035"/>
                      </a:moveTo>
                      <a:cubicBezTo>
                        <a:pt x="219970" y="553035"/>
                        <a:pt x="226148" y="560091"/>
                        <a:pt x="226148" y="568796"/>
                      </a:cubicBezTo>
                      <a:cubicBezTo>
                        <a:pt x="226148" y="577500"/>
                        <a:pt x="219970" y="584556"/>
                        <a:pt x="212349" y="584556"/>
                      </a:cubicBezTo>
                      <a:cubicBezTo>
                        <a:pt x="204729" y="584556"/>
                        <a:pt x="198551" y="577500"/>
                        <a:pt x="198551" y="568796"/>
                      </a:cubicBezTo>
                      <a:cubicBezTo>
                        <a:pt x="198551" y="560091"/>
                        <a:pt x="204729" y="553035"/>
                        <a:pt x="212349" y="553035"/>
                      </a:cubicBezTo>
                      <a:close/>
                      <a:moveTo>
                        <a:pt x="921628" y="551905"/>
                      </a:moveTo>
                      <a:cubicBezTo>
                        <a:pt x="929249" y="551905"/>
                        <a:pt x="935427" y="558961"/>
                        <a:pt x="935427" y="567666"/>
                      </a:cubicBezTo>
                      <a:cubicBezTo>
                        <a:pt x="935427" y="576370"/>
                        <a:pt x="929249" y="583426"/>
                        <a:pt x="921628" y="583426"/>
                      </a:cubicBezTo>
                      <a:cubicBezTo>
                        <a:pt x="914008" y="583426"/>
                        <a:pt x="907830" y="576370"/>
                        <a:pt x="907830" y="567666"/>
                      </a:cubicBezTo>
                      <a:cubicBezTo>
                        <a:pt x="907830" y="558961"/>
                        <a:pt x="914008" y="551905"/>
                        <a:pt x="921628" y="551905"/>
                      </a:cubicBezTo>
                      <a:close/>
                      <a:moveTo>
                        <a:pt x="711737" y="523701"/>
                      </a:moveTo>
                      <a:cubicBezTo>
                        <a:pt x="719358" y="523701"/>
                        <a:pt x="725536" y="530757"/>
                        <a:pt x="725536" y="539461"/>
                      </a:cubicBezTo>
                      <a:cubicBezTo>
                        <a:pt x="725536" y="548165"/>
                        <a:pt x="719358" y="555222"/>
                        <a:pt x="711737" y="555222"/>
                      </a:cubicBezTo>
                      <a:cubicBezTo>
                        <a:pt x="704117" y="555222"/>
                        <a:pt x="697939" y="548165"/>
                        <a:pt x="697939" y="539461"/>
                      </a:cubicBezTo>
                      <a:cubicBezTo>
                        <a:pt x="697939" y="530757"/>
                        <a:pt x="704117" y="523701"/>
                        <a:pt x="711737" y="523701"/>
                      </a:cubicBezTo>
                      <a:close/>
                      <a:moveTo>
                        <a:pt x="393058" y="506791"/>
                      </a:moveTo>
                      <a:cubicBezTo>
                        <a:pt x="400679" y="506791"/>
                        <a:pt x="406856" y="513847"/>
                        <a:pt x="406856" y="522551"/>
                      </a:cubicBezTo>
                      <a:cubicBezTo>
                        <a:pt x="406856" y="531256"/>
                        <a:pt x="400679" y="538312"/>
                        <a:pt x="393058" y="538312"/>
                      </a:cubicBezTo>
                      <a:cubicBezTo>
                        <a:pt x="385438" y="538312"/>
                        <a:pt x="379260" y="531256"/>
                        <a:pt x="379260" y="522551"/>
                      </a:cubicBezTo>
                      <a:cubicBezTo>
                        <a:pt x="379260" y="513847"/>
                        <a:pt x="385438" y="506791"/>
                        <a:pt x="393058" y="506791"/>
                      </a:cubicBezTo>
                      <a:close/>
                      <a:moveTo>
                        <a:pt x="1395799" y="493666"/>
                      </a:moveTo>
                      <a:cubicBezTo>
                        <a:pt x="1403420" y="493666"/>
                        <a:pt x="1409597" y="500722"/>
                        <a:pt x="1409597" y="509427"/>
                      </a:cubicBezTo>
                      <a:cubicBezTo>
                        <a:pt x="1409597" y="518131"/>
                        <a:pt x="1403420" y="525187"/>
                        <a:pt x="1395799" y="525187"/>
                      </a:cubicBezTo>
                      <a:cubicBezTo>
                        <a:pt x="1388178" y="525187"/>
                        <a:pt x="1382000" y="518131"/>
                        <a:pt x="1382000" y="509427"/>
                      </a:cubicBezTo>
                      <a:cubicBezTo>
                        <a:pt x="1382000" y="500722"/>
                        <a:pt x="1388178" y="493666"/>
                        <a:pt x="1395799" y="493666"/>
                      </a:cubicBezTo>
                      <a:close/>
                      <a:moveTo>
                        <a:pt x="1244113" y="491652"/>
                      </a:moveTo>
                      <a:cubicBezTo>
                        <a:pt x="1251734" y="491652"/>
                        <a:pt x="1257912" y="498708"/>
                        <a:pt x="1257912" y="507412"/>
                      </a:cubicBezTo>
                      <a:cubicBezTo>
                        <a:pt x="1257912" y="516117"/>
                        <a:pt x="1251734" y="523173"/>
                        <a:pt x="1244113" y="523173"/>
                      </a:cubicBezTo>
                      <a:cubicBezTo>
                        <a:pt x="1236492" y="523173"/>
                        <a:pt x="1230314" y="516117"/>
                        <a:pt x="1230314" y="507412"/>
                      </a:cubicBezTo>
                      <a:cubicBezTo>
                        <a:pt x="1230314" y="498708"/>
                        <a:pt x="1236492" y="491652"/>
                        <a:pt x="1244113" y="491652"/>
                      </a:cubicBezTo>
                      <a:close/>
                      <a:moveTo>
                        <a:pt x="278412" y="490674"/>
                      </a:moveTo>
                      <a:cubicBezTo>
                        <a:pt x="286033" y="490674"/>
                        <a:pt x="292211" y="497731"/>
                        <a:pt x="292211" y="506435"/>
                      </a:cubicBezTo>
                      <a:cubicBezTo>
                        <a:pt x="292211" y="515139"/>
                        <a:pt x="286033" y="522196"/>
                        <a:pt x="278412" y="522196"/>
                      </a:cubicBezTo>
                      <a:cubicBezTo>
                        <a:pt x="270791" y="522196"/>
                        <a:pt x="264613" y="515139"/>
                        <a:pt x="264613" y="506435"/>
                      </a:cubicBezTo>
                      <a:cubicBezTo>
                        <a:pt x="264613" y="497731"/>
                        <a:pt x="270791" y="490674"/>
                        <a:pt x="278412" y="490674"/>
                      </a:cubicBezTo>
                      <a:close/>
                      <a:moveTo>
                        <a:pt x="844021" y="489453"/>
                      </a:moveTo>
                      <a:cubicBezTo>
                        <a:pt x="851642" y="489453"/>
                        <a:pt x="857820" y="496509"/>
                        <a:pt x="857820" y="505213"/>
                      </a:cubicBezTo>
                      <a:cubicBezTo>
                        <a:pt x="857820" y="513918"/>
                        <a:pt x="851642" y="520974"/>
                        <a:pt x="844021" y="520974"/>
                      </a:cubicBezTo>
                      <a:cubicBezTo>
                        <a:pt x="836401" y="520974"/>
                        <a:pt x="830223" y="513918"/>
                        <a:pt x="830223" y="505213"/>
                      </a:cubicBezTo>
                      <a:cubicBezTo>
                        <a:pt x="830223" y="496509"/>
                        <a:pt x="836401" y="489453"/>
                        <a:pt x="844021" y="489453"/>
                      </a:cubicBezTo>
                      <a:close/>
                      <a:moveTo>
                        <a:pt x="1473405" y="481578"/>
                      </a:moveTo>
                      <a:cubicBezTo>
                        <a:pt x="1481026" y="481578"/>
                        <a:pt x="1487204" y="488635"/>
                        <a:pt x="1487204" y="497339"/>
                      </a:cubicBezTo>
                      <a:cubicBezTo>
                        <a:pt x="1487204" y="506043"/>
                        <a:pt x="1481026" y="513099"/>
                        <a:pt x="1473405" y="513099"/>
                      </a:cubicBezTo>
                      <a:cubicBezTo>
                        <a:pt x="1465784" y="513099"/>
                        <a:pt x="1459607" y="506043"/>
                        <a:pt x="1459607" y="497339"/>
                      </a:cubicBezTo>
                      <a:cubicBezTo>
                        <a:pt x="1459607" y="488635"/>
                        <a:pt x="1465784" y="481578"/>
                        <a:pt x="1473405" y="481578"/>
                      </a:cubicBezTo>
                      <a:close/>
                      <a:moveTo>
                        <a:pt x="527106" y="472543"/>
                      </a:moveTo>
                      <a:cubicBezTo>
                        <a:pt x="534727" y="472543"/>
                        <a:pt x="540905" y="479599"/>
                        <a:pt x="540905" y="488303"/>
                      </a:cubicBezTo>
                      <a:cubicBezTo>
                        <a:pt x="540905" y="497008"/>
                        <a:pt x="534727" y="504064"/>
                        <a:pt x="527106" y="504064"/>
                      </a:cubicBezTo>
                      <a:cubicBezTo>
                        <a:pt x="519485" y="504064"/>
                        <a:pt x="513307" y="497008"/>
                        <a:pt x="513307" y="488303"/>
                      </a:cubicBezTo>
                      <a:cubicBezTo>
                        <a:pt x="513307" y="479599"/>
                        <a:pt x="519485" y="472543"/>
                        <a:pt x="527106" y="472543"/>
                      </a:cubicBezTo>
                      <a:close/>
                      <a:moveTo>
                        <a:pt x="985125" y="463264"/>
                      </a:moveTo>
                      <a:cubicBezTo>
                        <a:pt x="992745" y="463264"/>
                        <a:pt x="998923" y="470320"/>
                        <a:pt x="998923" y="479024"/>
                      </a:cubicBezTo>
                      <a:cubicBezTo>
                        <a:pt x="998923" y="487728"/>
                        <a:pt x="992745" y="494785"/>
                        <a:pt x="985125" y="494785"/>
                      </a:cubicBezTo>
                      <a:cubicBezTo>
                        <a:pt x="977504" y="494785"/>
                        <a:pt x="971326" y="487728"/>
                        <a:pt x="971326" y="479024"/>
                      </a:cubicBezTo>
                      <a:cubicBezTo>
                        <a:pt x="971326" y="470320"/>
                        <a:pt x="977504" y="463264"/>
                        <a:pt x="985125" y="463264"/>
                      </a:cubicBezTo>
                      <a:close/>
                      <a:moveTo>
                        <a:pt x="110852" y="462470"/>
                      </a:moveTo>
                      <a:cubicBezTo>
                        <a:pt x="118472" y="462470"/>
                        <a:pt x="124650" y="469527"/>
                        <a:pt x="124650" y="478231"/>
                      </a:cubicBezTo>
                      <a:cubicBezTo>
                        <a:pt x="124650" y="486935"/>
                        <a:pt x="118472" y="493991"/>
                        <a:pt x="110852" y="493991"/>
                      </a:cubicBezTo>
                      <a:cubicBezTo>
                        <a:pt x="103232" y="493991"/>
                        <a:pt x="97054" y="486935"/>
                        <a:pt x="97054" y="478231"/>
                      </a:cubicBezTo>
                      <a:cubicBezTo>
                        <a:pt x="97054" y="469527"/>
                        <a:pt x="103232" y="462470"/>
                        <a:pt x="110852" y="462470"/>
                      </a:cubicBezTo>
                      <a:close/>
                      <a:moveTo>
                        <a:pt x="627076" y="461248"/>
                      </a:moveTo>
                      <a:cubicBezTo>
                        <a:pt x="634696" y="461248"/>
                        <a:pt x="640874" y="468304"/>
                        <a:pt x="640874" y="477009"/>
                      </a:cubicBezTo>
                      <a:cubicBezTo>
                        <a:pt x="640874" y="485713"/>
                        <a:pt x="634696" y="492769"/>
                        <a:pt x="627076" y="492769"/>
                      </a:cubicBezTo>
                      <a:cubicBezTo>
                        <a:pt x="619455" y="492769"/>
                        <a:pt x="613277" y="485713"/>
                        <a:pt x="613277" y="477009"/>
                      </a:cubicBezTo>
                      <a:cubicBezTo>
                        <a:pt x="613277" y="468304"/>
                        <a:pt x="619455" y="461248"/>
                        <a:pt x="627076" y="461248"/>
                      </a:cubicBezTo>
                      <a:close/>
                      <a:moveTo>
                        <a:pt x="195820" y="442324"/>
                      </a:moveTo>
                      <a:cubicBezTo>
                        <a:pt x="203441" y="442324"/>
                        <a:pt x="209619" y="449381"/>
                        <a:pt x="209619" y="458085"/>
                      </a:cubicBezTo>
                      <a:cubicBezTo>
                        <a:pt x="209619" y="466789"/>
                        <a:pt x="203441" y="473846"/>
                        <a:pt x="195820" y="473846"/>
                      </a:cubicBezTo>
                      <a:cubicBezTo>
                        <a:pt x="188199" y="473846"/>
                        <a:pt x="182021" y="466789"/>
                        <a:pt x="182021" y="458085"/>
                      </a:cubicBezTo>
                      <a:cubicBezTo>
                        <a:pt x="182021" y="449381"/>
                        <a:pt x="188199" y="442324"/>
                        <a:pt x="195820" y="442324"/>
                      </a:cubicBezTo>
                      <a:close/>
                      <a:moveTo>
                        <a:pt x="1094173" y="435059"/>
                      </a:moveTo>
                      <a:cubicBezTo>
                        <a:pt x="1101794" y="435059"/>
                        <a:pt x="1107972" y="442115"/>
                        <a:pt x="1107972" y="450819"/>
                      </a:cubicBezTo>
                      <a:cubicBezTo>
                        <a:pt x="1107972" y="459523"/>
                        <a:pt x="1101794" y="466580"/>
                        <a:pt x="1094173" y="466580"/>
                      </a:cubicBezTo>
                      <a:cubicBezTo>
                        <a:pt x="1086553" y="466580"/>
                        <a:pt x="1080375" y="459523"/>
                        <a:pt x="1080375" y="450819"/>
                      </a:cubicBezTo>
                      <a:cubicBezTo>
                        <a:pt x="1080375" y="442115"/>
                        <a:pt x="1086553" y="435059"/>
                        <a:pt x="1094173" y="435059"/>
                      </a:cubicBezTo>
                      <a:close/>
                      <a:moveTo>
                        <a:pt x="358088" y="424194"/>
                      </a:moveTo>
                      <a:cubicBezTo>
                        <a:pt x="365709" y="424194"/>
                        <a:pt x="371886" y="431250"/>
                        <a:pt x="371886" y="439954"/>
                      </a:cubicBezTo>
                      <a:cubicBezTo>
                        <a:pt x="371886" y="448658"/>
                        <a:pt x="365709" y="455715"/>
                        <a:pt x="358088" y="455715"/>
                      </a:cubicBezTo>
                      <a:cubicBezTo>
                        <a:pt x="350468" y="455715"/>
                        <a:pt x="344290" y="448658"/>
                        <a:pt x="344290" y="439954"/>
                      </a:cubicBezTo>
                      <a:cubicBezTo>
                        <a:pt x="344290" y="431250"/>
                        <a:pt x="350468" y="424194"/>
                        <a:pt x="358088" y="424194"/>
                      </a:cubicBezTo>
                      <a:close/>
                      <a:moveTo>
                        <a:pt x="762888" y="420957"/>
                      </a:moveTo>
                      <a:cubicBezTo>
                        <a:pt x="770509" y="420957"/>
                        <a:pt x="776686" y="428013"/>
                        <a:pt x="776686" y="436717"/>
                      </a:cubicBezTo>
                      <a:cubicBezTo>
                        <a:pt x="776686" y="445422"/>
                        <a:pt x="770509" y="452478"/>
                        <a:pt x="762888" y="452478"/>
                      </a:cubicBezTo>
                      <a:cubicBezTo>
                        <a:pt x="755267" y="452478"/>
                        <a:pt x="749089" y="445422"/>
                        <a:pt x="749089" y="436717"/>
                      </a:cubicBezTo>
                      <a:cubicBezTo>
                        <a:pt x="749089" y="428013"/>
                        <a:pt x="755267" y="420957"/>
                        <a:pt x="762888" y="420957"/>
                      </a:cubicBezTo>
                      <a:close/>
                      <a:moveTo>
                        <a:pt x="449805" y="418150"/>
                      </a:moveTo>
                      <a:cubicBezTo>
                        <a:pt x="457426" y="418150"/>
                        <a:pt x="463604" y="425206"/>
                        <a:pt x="463604" y="433910"/>
                      </a:cubicBezTo>
                      <a:cubicBezTo>
                        <a:pt x="463604" y="442614"/>
                        <a:pt x="457426" y="449671"/>
                        <a:pt x="449805" y="449671"/>
                      </a:cubicBezTo>
                      <a:cubicBezTo>
                        <a:pt x="442185" y="449671"/>
                        <a:pt x="436007" y="442614"/>
                        <a:pt x="436007" y="433910"/>
                      </a:cubicBezTo>
                      <a:cubicBezTo>
                        <a:pt x="436007" y="425206"/>
                        <a:pt x="442185" y="418150"/>
                        <a:pt x="449805" y="418150"/>
                      </a:cubicBezTo>
                      <a:close/>
                      <a:moveTo>
                        <a:pt x="1486818" y="415857"/>
                      </a:moveTo>
                      <a:lnTo>
                        <a:pt x="1495931" y="437534"/>
                      </a:lnTo>
                      <a:lnTo>
                        <a:pt x="1488342" y="433943"/>
                      </a:lnTo>
                      <a:cubicBezTo>
                        <a:pt x="1485845" y="431091"/>
                        <a:pt x="1484300" y="427151"/>
                        <a:pt x="1484300" y="422799"/>
                      </a:cubicBezTo>
                      <a:close/>
                      <a:moveTo>
                        <a:pt x="1323483" y="400995"/>
                      </a:moveTo>
                      <a:cubicBezTo>
                        <a:pt x="1331104" y="400995"/>
                        <a:pt x="1337282" y="408051"/>
                        <a:pt x="1337282" y="416755"/>
                      </a:cubicBezTo>
                      <a:cubicBezTo>
                        <a:pt x="1337282" y="425459"/>
                        <a:pt x="1331104" y="432516"/>
                        <a:pt x="1323483" y="432516"/>
                      </a:cubicBezTo>
                      <a:cubicBezTo>
                        <a:pt x="1315862" y="432516"/>
                        <a:pt x="1309684" y="425459"/>
                        <a:pt x="1309684" y="416755"/>
                      </a:cubicBezTo>
                      <a:cubicBezTo>
                        <a:pt x="1309684" y="408051"/>
                        <a:pt x="1315862" y="400995"/>
                        <a:pt x="1323483" y="400995"/>
                      </a:cubicBezTo>
                      <a:close/>
                      <a:moveTo>
                        <a:pt x="896935" y="384694"/>
                      </a:moveTo>
                      <a:cubicBezTo>
                        <a:pt x="904556" y="384694"/>
                        <a:pt x="910734" y="391750"/>
                        <a:pt x="910734" y="400454"/>
                      </a:cubicBezTo>
                      <a:cubicBezTo>
                        <a:pt x="910734" y="409159"/>
                        <a:pt x="904556" y="416215"/>
                        <a:pt x="896935" y="416215"/>
                      </a:cubicBezTo>
                      <a:cubicBezTo>
                        <a:pt x="889315" y="416215"/>
                        <a:pt x="883137" y="409159"/>
                        <a:pt x="883137" y="400454"/>
                      </a:cubicBezTo>
                      <a:cubicBezTo>
                        <a:pt x="883137" y="391750"/>
                        <a:pt x="889315" y="384694"/>
                        <a:pt x="896935" y="384694"/>
                      </a:cubicBezTo>
                      <a:close/>
                      <a:moveTo>
                        <a:pt x="140748" y="370000"/>
                      </a:moveTo>
                      <a:lnTo>
                        <a:pt x="138241" y="376915"/>
                      </a:lnTo>
                      <a:lnTo>
                        <a:pt x="135466" y="378228"/>
                      </a:lnTo>
                      <a:close/>
                      <a:moveTo>
                        <a:pt x="545050" y="365770"/>
                      </a:moveTo>
                      <a:cubicBezTo>
                        <a:pt x="552671" y="365770"/>
                        <a:pt x="558848" y="372826"/>
                        <a:pt x="558848" y="381531"/>
                      </a:cubicBezTo>
                      <a:cubicBezTo>
                        <a:pt x="558848" y="390235"/>
                        <a:pt x="552671" y="397291"/>
                        <a:pt x="545050" y="397291"/>
                      </a:cubicBezTo>
                      <a:cubicBezTo>
                        <a:pt x="537429" y="397291"/>
                        <a:pt x="531251" y="390235"/>
                        <a:pt x="531251" y="381531"/>
                      </a:cubicBezTo>
                      <a:cubicBezTo>
                        <a:pt x="531251" y="372826"/>
                        <a:pt x="537429" y="365770"/>
                        <a:pt x="545050" y="365770"/>
                      </a:cubicBezTo>
                      <a:close/>
                      <a:moveTo>
                        <a:pt x="280482" y="361741"/>
                      </a:moveTo>
                      <a:cubicBezTo>
                        <a:pt x="288103" y="361741"/>
                        <a:pt x="294280" y="368798"/>
                        <a:pt x="294280" y="377502"/>
                      </a:cubicBezTo>
                      <a:cubicBezTo>
                        <a:pt x="294280" y="386206"/>
                        <a:pt x="288103" y="393262"/>
                        <a:pt x="280482" y="393262"/>
                      </a:cubicBezTo>
                      <a:cubicBezTo>
                        <a:pt x="272861" y="393262"/>
                        <a:pt x="266683" y="386206"/>
                        <a:pt x="266683" y="377502"/>
                      </a:cubicBezTo>
                      <a:cubicBezTo>
                        <a:pt x="266683" y="368798"/>
                        <a:pt x="272861" y="361741"/>
                        <a:pt x="280482" y="361741"/>
                      </a:cubicBezTo>
                      <a:close/>
                      <a:moveTo>
                        <a:pt x="1420491" y="344586"/>
                      </a:moveTo>
                      <a:cubicBezTo>
                        <a:pt x="1428112" y="344586"/>
                        <a:pt x="1434290" y="351643"/>
                        <a:pt x="1434290" y="360347"/>
                      </a:cubicBezTo>
                      <a:cubicBezTo>
                        <a:pt x="1434290" y="369051"/>
                        <a:pt x="1428112" y="376107"/>
                        <a:pt x="1420491" y="376107"/>
                      </a:cubicBezTo>
                      <a:cubicBezTo>
                        <a:pt x="1412871" y="376107"/>
                        <a:pt x="1406693" y="369051"/>
                        <a:pt x="1406693" y="360347"/>
                      </a:cubicBezTo>
                      <a:cubicBezTo>
                        <a:pt x="1406693" y="351643"/>
                        <a:pt x="1412871" y="344586"/>
                        <a:pt x="1420491" y="344586"/>
                      </a:cubicBezTo>
                      <a:close/>
                      <a:moveTo>
                        <a:pt x="1088866" y="338451"/>
                      </a:moveTo>
                      <a:cubicBezTo>
                        <a:pt x="1096487" y="338451"/>
                        <a:pt x="1102665" y="345507"/>
                        <a:pt x="1102665" y="354211"/>
                      </a:cubicBezTo>
                      <a:cubicBezTo>
                        <a:pt x="1102665" y="362916"/>
                        <a:pt x="1096487" y="369972"/>
                        <a:pt x="1088866" y="369972"/>
                      </a:cubicBezTo>
                      <a:cubicBezTo>
                        <a:pt x="1081246" y="369972"/>
                        <a:pt x="1075068" y="362916"/>
                        <a:pt x="1075068" y="354211"/>
                      </a:cubicBezTo>
                      <a:cubicBezTo>
                        <a:pt x="1075068" y="345507"/>
                        <a:pt x="1081246" y="338451"/>
                        <a:pt x="1088866" y="338451"/>
                      </a:cubicBezTo>
                      <a:close/>
                      <a:moveTo>
                        <a:pt x="974220" y="322334"/>
                      </a:moveTo>
                      <a:cubicBezTo>
                        <a:pt x="981841" y="322334"/>
                        <a:pt x="988019" y="329390"/>
                        <a:pt x="988019" y="338094"/>
                      </a:cubicBezTo>
                      <a:cubicBezTo>
                        <a:pt x="988019" y="346799"/>
                        <a:pt x="981841" y="353855"/>
                        <a:pt x="974220" y="353855"/>
                      </a:cubicBezTo>
                      <a:cubicBezTo>
                        <a:pt x="966600" y="353855"/>
                        <a:pt x="960422" y="346799"/>
                        <a:pt x="960422" y="338094"/>
                      </a:cubicBezTo>
                      <a:cubicBezTo>
                        <a:pt x="960422" y="329390"/>
                        <a:pt x="966600" y="322334"/>
                        <a:pt x="974220" y="322334"/>
                      </a:cubicBezTo>
                      <a:close/>
                      <a:moveTo>
                        <a:pt x="1222914" y="304203"/>
                      </a:moveTo>
                      <a:cubicBezTo>
                        <a:pt x="1230535" y="304203"/>
                        <a:pt x="1236713" y="311259"/>
                        <a:pt x="1236713" y="319963"/>
                      </a:cubicBezTo>
                      <a:cubicBezTo>
                        <a:pt x="1236713" y="328668"/>
                        <a:pt x="1230535" y="335724"/>
                        <a:pt x="1222914" y="335724"/>
                      </a:cubicBezTo>
                      <a:cubicBezTo>
                        <a:pt x="1215293" y="335724"/>
                        <a:pt x="1209116" y="328668"/>
                        <a:pt x="1209116" y="319963"/>
                      </a:cubicBezTo>
                      <a:cubicBezTo>
                        <a:pt x="1209116" y="311259"/>
                        <a:pt x="1215293" y="304203"/>
                        <a:pt x="1222914" y="304203"/>
                      </a:cubicBezTo>
                      <a:close/>
                      <a:moveTo>
                        <a:pt x="377490" y="301303"/>
                      </a:moveTo>
                      <a:cubicBezTo>
                        <a:pt x="385111" y="301303"/>
                        <a:pt x="391289" y="308359"/>
                        <a:pt x="391289" y="317063"/>
                      </a:cubicBezTo>
                      <a:cubicBezTo>
                        <a:pt x="391289" y="325768"/>
                        <a:pt x="385111" y="332824"/>
                        <a:pt x="377490" y="332824"/>
                      </a:cubicBezTo>
                      <a:cubicBezTo>
                        <a:pt x="369869" y="332824"/>
                        <a:pt x="363691" y="325768"/>
                        <a:pt x="363691" y="317063"/>
                      </a:cubicBezTo>
                      <a:cubicBezTo>
                        <a:pt x="363691" y="308359"/>
                        <a:pt x="369869" y="301303"/>
                        <a:pt x="377490" y="301303"/>
                      </a:cubicBezTo>
                      <a:close/>
                      <a:moveTo>
                        <a:pt x="806661" y="294129"/>
                      </a:moveTo>
                      <a:cubicBezTo>
                        <a:pt x="814281" y="294129"/>
                        <a:pt x="820459" y="301186"/>
                        <a:pt x="820459" y="309890"/>
                      </a:cubicBezTo>
                      <a:cubicBezTo>
                        <a:pt x="820459" y="318594"/>
                        <a:pt x="814281" y="325650"/>
                        <a:pt x="806661" y="325650"/>
                      </a:cubicBezTo>
                      <a:cubicBezTo>
                        <a:pt x="799040" y="325650"/>
                        <a:pt x="792862" y="318594"/>
                        <a:pt x="792862" y="309890"/>
                      </a:cubicBezTo>
                      <a:cubicBezTo>
                        <a:pt x="792862" y="301186"/>
                        <a:pt x="799040" y="294129"/>
                        <a:pt x="806661" y="294129"/>
                      </a:cubicBezTo>
                      <a:close/>
                      <a:moveTo>
                        <a:pt x="465680" y="293245"/>
                      </a:moveTo>
                      <a:cubicBezTo>
                        <a:pt x="473300" y="293245"/>
                        <a:pt x="479478" y="300301"/>
                        <a:pt x="479478" y="309005"/>
                      </a:cubicBezTo>
                      <a:cubicBezTo>
                        <a:pt x="479478" y="317710"/>
                        <a:pt x="473300" y="324766"/>
                        <a:pt x="465680" y="324766"/>
                      </a:cubicBezTo>
                      <a:cubicBezTo>
                        <a:pt x="458059" y="324766"/>
                        <a:pt x="451881" y="317710"/>
                        <a:pt x="451881" y="309005"/>
                      </a:cubicBezTo>
                      <a:cubicBezTo>
                        <a:pt x="451881" y="300301"/>
                        <a:pt x="458059" y="293245"/>
                        <a:pt x="465680" y="293245"/>
                      </a:cubicBezTo>
                      <a:close/>
                      <a:moveTo>
                        <a:pt x="201112" y="289215"/>
                      </a:moveTo>
                      <a:cubicBezTo>
                        <a:pt x="208732" y="289215"/>
                        <a:pt x="214910" y="296272"/>
                        <a:pt x="214910" y="304976"/>
                      </a:cubicBezTo>
                      <a:cubicBezTo>
                        <a:pt x="214910" y="313680"/>
                        <a:pt x="208732" y="320736"/>
                        <a:pt x="201112" y="320736"/>
                      </a:cubicBezTo>
                      <a:cubicBezTo>
                        <a:pt x="193491" y="320736"/>
                        <a:pt x="187313" y="313680"/>
                        <a:pt x="187313" y="304976"/>
                      </a:cubicBezTo>
                      <a:cubicBezTo>
                        <a:pt x="187313" y="296272"/>
                        <a:pt x="193491" y="289215"/>
                        <a:pt x="201112" y="289215"/>
                      </a:cubicBezTo>
                      <a:close/>
                      <a:moveTo>
                        <a:pt x="1335830" y="282134"/>
                      </a:moveTo>
                      <a:cubicBezTo>
                        <a:pt x="1343450" y="282134"/>
                        <a:pt x="1349628" y="289190"/>
                        <a:pt x="1349628" y="297895"/>
                      </a:cubicBezTo>
                      <a:cubicBezTo>
                        <a:pt x="1349628" y="306599"/>
                        <a:pt x="1343450" y="313655"/>
                        <a:pt x="1335830" y="313655"/>
                      </a:cubicBezTo>
                      <a:cubicBezTo>
                        <a:pt x="1328209" y="313655"/>
                        <a:pt x="1322032" y="306599"/>
                        <a:pt x="1322032" y="297895"/>
                      </a:cubicBezTo>
                      <a:cubicBezTo>
                        <a:pt x="1322032" y="289190"/>
                        <a:pt x="1328209" y="282134"/>
                        <a:pt x="1335830" y="282134"/>
                      </a:cubicBezTo>
                      <a:close/>
                      <a:moveTo>
                        <a:pt x="632933" y="275113"/>
                      </a:moveTo>
                      <a:cubicBezTo>
                        <a:pt x="640554" y="275113"/>
                        <a:pt x="646732" y="282170"/>
                        <a:pt x="646732" y="290874"/>
                      </a:cubicBezTo>
                      <a:cubicBezTo>
                        <a:pt x="646732" y="299578"/>
                        <a:pt x="640554" y="306634"/>
                        <a:pt x="632933" y="306634"/>
                      </a:cubicBezTo>
                      <a:cubicBezTo>
                        <a:pt x="625313" y="306634"/>
                        <a:pt x="619135" y="299578"/>
                        <a:pt x="619135" y="290874"/>
                      </a:cubicBezTo>
                      <a:cubicBezTo>
                        <a:pt x="619135" y="282170"/>
                        <a:pt x="625313" y="275113"/>
                        <a:pt x="632933" y="275113"/>
                      </a:cubicBezTo>
                      <a:close/>
                      <a:moveTo>
                        <a:pt x="891628" y="273984"/>
                      </a:moveTo>
                      <a:cubicBezTo>
                        <a:pt x="899249" y="273984"/>
                        <a:pt x="905427" y="281041"/>
                        <a:pt x="905427" y="289745"/>
                      </a:cubicBezTo>
                      <a:cubicBezTo>
                        <a:pt x="905427" y="298449"/>
                        <a:pt x="899249" y="305506"/>
                        <a:pt x="891628" y="305506"/>
                      </a:cubicBezTo>
                      <a:cubicBezTo>
                        <a:pt x="884008" y="305506"/>
                        <a:pt x="877830" y="298449"/>
                        <a:pt x="877830" y="289745"/>
                      </a:cubicBezTo>
                      <a:cubicBezTo>
                        <a:pt x="877830" y="281041"/>
                        <a:pt x="884008" y="273984"/>
                        <a:pt x="891628" y="273984"/>
                      </a:cubicBezTo>
                      <a:close/>
                      <a:moveTo>
                        <a:pt x="1053897" y="255853"/>
                      </a:moveTo>
                      <a:cubicBezTo>
                        <a:pt x="1061518" y="255853"/>
                        <a:pt x="1067695" y="262909"/>
                        <a:pt x="1067695" y="271613"/>
                      </a:cubicBezTo>
                      <a:cubicBezTo>
                        <a:pt x="1067695" y="280317"/>
                        <a:pt x="1061518" y="287374"/>
                        <a:pt x="1053897" y="287374"/>
                      </a:cubicBezTo>
                      <a:cubicBezTo>
                        <a:pt x="1046276" y="287374"/>
                        <a:pt x="1040098" y="280317"/>
                        <a:pt x="1040098" y="271613"/>
                      </a:cubicBezTo>
                      <a:cubicBezTo>
                        <a:pt x="1040098" y="262909"/>
                        <a:pt x="1046276" y="255853"/>
                        <a:pt x="1053897" y="255853"/>
                      </a:cubicBezTo>
                      <a:close/>
                      <a:moveTo>
                        <a:pt x="543285" y="250939"/>
                      </a:moveTo>
                      <a:cubicBezTo>
                        <a:pt x="550906" y="250939"/>
                        <a:pt x="557084" y="257995"/>
                        <a:pt x="557084" y="266699"/>
                      </a:cubicBezTo>
                      <a:cubicBezTo>
                        <a:pt x="557084" y="275403"/>
                        <a:pt x="550906" y="282460"/>
                        <a:pt x="543285" y="282460"/>
                      </a:cubicBezTo>
                      <a:cubicBezTo>
                        <a:pt x="535665" y="282460"/>
                        <a:pt x="529487" y="275403"/>
                        <a:pt x="529487" y="266699"/>
                      </a:cubicBezTo>
                      <a:cubicBezTo>
                        <a:pt x="529487" y="257995"/>
                        <a:pt x="535665" y="250939"/>
                        <a:pt x="543285" y="250939"/>
                      </a:cubicBezTo>
                      <a:close/>
                      <a:moveTo>
                        <a:pt x="1145613" y="249810"/>
                      </a:moveTo>
                      <a:cubicBezTo>
                        <a:pt x="1153234" y="249810"/>
                        <a:pt x="1159412" y="256866"/>
                        <a:pt x="1159412" y="265570"/>
                      </a:cubicBezTo>
                      <a:cubicBezTo>
                        <a:pt x="1159412" y="274274"/>
                        <a:pt x="1153234" y="281331"/>
                        <a:pt x="1145613" y="281331"/>
                      </a:cubicBezTo>
                      <a:cubicBezTo>
                        <a:pt x="1137993" y="281331"/>
                        <a:pt x="1131815" y="274274"/>
                        <a:pt x="1131815" y="265570"/>
                      </a:cubicBezTo>
                      <a:cubicBezTo>
                        <a:pt x="1131815" y="256866"/>
                        <a:pt x="1137993" y="249810"/>
                        <a:pt x="1145613" y="249810"/>
                      </a:cubicBezTo>
                      <a:close/>
                      <a:moveTo>
                        <a:pt x="272647" y="218981"/>
                      </a:moveTo>
                      <a:cubicBezTo>
                        <a:pt x="280267" y="218981"/>
                        <a:pt x="286445" y="226038"/>
                        <a:pt x="286445" y="234742"/>
                      </a:cubicBezTo>
                      <a:cubicBezTo>
                        <a:pt x="286445" y="243446"/>
                        <a:pt x="280267" y="250502"/>
                        <a:pt x="272647" y="250502"/>
                      </a:cubicBezTo>
                      <a:cubicBezTo>
                        <a:pt x="265027" y="250502"/>
                        <a:pt x="258849" y="243446"/>
                        <a:pt x="258849" y="234742"/>
                      </a:cubicBezTo>
                      <a:cubicBezTo>
                        <a:pt x="258849" y="226038"/>
                        <a:pt x="265027" y="218981"/>
                        <a:pt x="272647" y="218981"/>
                      </a:cubicBezTo>
                      <a:close/>
                      <a:moveTo>
                        <a:pt x="720236" y="213547"/>
                      </a:moveTo>
                      <a:cubicBezTo>
                        <a:pt x="727856" y="213547"/>
                        <a:pt x="734034" y="220603"/>
                        <a:pt x="734034" y="229307"/>
                      </a:cubicBezTo>
                      <a:cubicBezTo>
                        <a:pt x="734034" y="238011"/>
                        <a:pt x="727856" y="245068"/>
                        <a:pt x="720236" y="245068"/>
                      </a:cubicBezTo>
                      <a:cubicBezTo>
                        <a:pt x="712615" y="245068"/>
                        <a:pt x="706437" y="238011"/>
                        <a:pt x="706437" y="229307"/>
                      </a:cubicBezTo>
                      <a:cubicBezTo>
                        <a:pt x="706437" y="220603"/>
                        <a:pt x="712615" y="213547"/>
                        <a:pt x="720236" y="213547"/>
                      </a:cubicBezTo>
                      <a:close/>
                      <a:moveTo>
                        <a:pt x="367426" y="205905"/>
                      </a:moveTo>
                      <a:cubicBezTo>
                        <a:pt x="375047" y="205905"/>
                        <a:pt x="381225" y="212961"/>
                        <a:pt x="381225" y="221665"/>
                      </a:cubicBezTo>
                      <a:cubicBezTo>
                        <a:pt x="381225" y="230369"/>
                        <a:pt x="375047" y="237426"/>
                        <a:pt x="367426" y="237426"/>
                      </a:cubicBezTo>
                      <a:cubicBezTo>
                        <a:pt x="359806" y="237426"/>
                        <a:pt x="353628" y="230369"/>
                        <a:pt x="353628" y="221665"/>
                      </a:cubicBezTo>
                      <a:cubicBezTo>
                        <a:pt x="353628" y="212961"/>
                        <a:pt x="359806" y="205905"/>
                        <a:pt x="367426" y="205905"/>
                      </a:cubicBezTo>
                      <a:close/>
                      <a:moveTo>
                        <a:pt x="1240858" y="197430"/>
                      </a:moveTo>
                      <a:cubicBezTo>
                        <a:pt x="1248479" y="197430"/>
                        <a:pt x="1254657" y="204486"/>
                        <a:pt x="1254657" y="213191"/>
                      </a:cubicBezTo>
                      <a:cubicBezTo>
                        <a:pt x="1254657" y="221895"/>
                        <a:pt x="1248479" y="228951"/>
                        <a:pt x="1240858" y="228951"/>
                      </a:cubicBezTo>
                      <a:cubicBezTo>
                        <a:pt x="1233237" y="228951"/>
                        <a:pt x="1227059" y="221895"/>
                        <a:pt x="1227059" y="213191"/>
                      </a:cubicBezTo>
                      <a:cubicBezTo>
                        <a:pt x="1227059" y="204486"/>
                        <a:pt x="1233237" y="197430"/>
                        <a:pt x="1240858" y="197430"/>
                      </a:cubicBezTo>
                      <a:close/>
                      <a:moveTo>
                        <a:pt x="976290" y="193401"/>
                      </a:moveTo>
                      <a:cubicBezTo>
                        <a:pt x="983911" y="193401"/>
                        <a:pt x="990088" y="200457"/>
                        <a:pt x="990088" y="209161"/>
                      </a:cubicBezTo>
                      <a:cubicBezTo>
                        <a:pt x="990088" y="217866"/>
                        <a:pt x="983911" y="224922"/>
                        <a:pt x="976290" y="224922"/>
                      </a:cubicBezTo>
                      <a:cubicBezTo>
                        <a:pt x="968669" y="224922"/>
                        <a:pt x="962491" y="217866"/>
                        <a:pt x="962491" y="209161"/>
                      </a:cubicBezTo>
                      <a:cubicBezTo>
                        <a:pt x="962491" y="200457"/>
                        <a:pt x="968669" y="193401"/>
                        <a:pt x="976290" y="193401"/>
                      </a:cubicBezTo>
                      <a:close/>
                      <a:moveTo>
                        <a:pt x="465679" y="188487"/>
                      </a:moveTo>
                      <a:cubicBezTo>
                        <a:pt x="473300" y="188487"/>
                        <a:pt x="479478" y="195543"/>
                        <a:pt x="479478" y="204247"/>
                      </a:cubicBezTo>
                      <a:cubicBezTo>
                        <a:pt x="479478" y="212952"/>
                        <a:pt x="473300" y="220008"/>
                        <a:pt x="465679" y="220008"/>
                      </a:cubicBezTo>
                      <a:cubicBezTo>
                        <a:pt x="458059" y="220008"/>
                        <a:pt x="451881" y="212952"/>
                        <a:pt x="451881" y="204247"/>
                      </a:cubicBezTo>
                      <a:cubicBezTo>
                        <a:pt x="451881" y="195543"/>
                        <a:pt x="458059" y="188487"/>
                        <a:pt x="465679" y="188487"/>
                      </a:cubicBezTo>
                      <a:close/>
                      <a:moveTo>
                        <a:pt x="577538" y="182362"/>
                      </a:moveTo>
                      <a:cubicBezTo>
                        <a:pt x="585158" y="182362"/>
                        <a:pt x="591336" y="189419"/>
                        <a:pt x="591336" y="198123"/>
                      </a:cubicBezTo>
                      <a:cubicBezTo>
                        <a:pt x="591336" y="206827"/>
                        <a:pt x="585158" y="213883"/>
                        <a:pt x="577538" y="213883"/>
                      </a:cubicBezTo>
                      <a:cubicBezTo>
                        <a:pt x="569917" y="213883"/>
                        <a:pt x="563739" y="206827"/>
                        <a:pt x="563739" y="198123"/>
                      </a:cubicBezTo>
                      <a:cubicBezTo>
                        <a:pt x="563739" y="189419"/>
                        <a:pt x="569917" y="182362"/>
                        <a:pt x="577538" y="182362"/>
                      </a:cubicBezTo>
                      <a:close/>
                      <a:moveTo>
                        <a:pt x="824292" y="181670"/>
                      </a:moveTo>
                      <a:cubicBezTo>
                        <a:pt x="831913" y="181670"/>
                        <a:pt x="838091" y="188726"/>
                        <a:pt x="838091" y="197430"/>
                      </a:cubicBezTo>
                      <a:cubicBezTo>
                        <a:pt x="838091" y="206135"/>
                        <a:pt x="831913" y="213191"/>
                        <a:pt x="824292" y="213191"/>
                      </a:cubicBezTo>
                      <a:cubicBezTo>
                        <a:pt x="816671" y="213191"/>
                        <a:pt x="810494" y="206135"/>
                        <a:pt x="810494" y="197430"/>
                      </a:cubicBezTo>
                      <a:cubicBezTo>
                        <a:pt x="810494" y="188726"/>
                        <a:pt x="816671" y="181670"/>
                        <a:pt x="824292" y="181670"/>
                      </a:cubicBezTo>
                      <a:close/>
                      <a:moveTo>
                        <a:pt x="1073298" y="132963"/>
                      </a:moveTo>
                      <a:cubicBezTo>
                        <a:pt x="1080919" y="132963"/>
                        <a:pt x="1087097" y="140019"/>
                        <a:pt x="1087097" y="148723"/>
                      </a:cubicBezTo>
                      <a:cubicBezTo>
                        <a:pt x="1087097" y="157428"/>
                        <a:pt x="1080919" y="164484"/>
                        <a:pt x="1073298" y="164484"/>
                      </a:cubicBezTo>
                      <a:cubicBezTo>
                        <a:pt x="1065678" y="164484"/>
                        <a:pt x="1059500" y="157428"/>
                        <a:pt x="1059500" y="148723"/>
                      </a:cubicBezTo>
                      <a:cubicBezTo>
                        <a:pt x="1059500" y="140019"/>
                        <a:pt x="1065678" y="132963"/>
                        <a:pt x="1073298" y="132963"/>
                      </a:cubicBezTo>
                      <a:close/>
                      <a:moveTo>
                        <a:pt x="400939" y="127336"/>
                      </a:moveTo>
                      <a:cubicBezTo>
                        <a:pt x="408559" y="127336"/>
                        <a:pt x="414737" y="134392"/>
                        <a:pt x="414737" y="143096"/>
                      </a:cubicBezTo>
                      <a:cubicBezTo>
                        <a:pt x="414737" y="151801"/>
                        <a:pt x="408559" y="158857"/>
                        <a:pt x="400939" y="158857"/>
                      </a:cubicBezTo>
                      <a:cubicBezTo>
                        <a:pt x="393318" y="158857"/>
                        <a:pt x="387141" y="151801"/>
                        <a:pt x="387141" y="143096"/>
                      </a:cubicBezTo>
                      <a:cubicBezTo>
                        <a:pt x="387141" y="134392"/>
                        <a:pt x="393318" y="127336"/>
                        <a:pt x="400939" y="127336"/>
                      </a:cubicBezTo>
                      <a:close/>
                      <a:moveTo>
                        <a:pt x="1161488" y="124905"/>
                      </a:moveTo>
                      <a:cubicBezTo>
                        <a:pt x="1169109" y="124905"/>
                        <a:pt x="1175286" y="131961"/>
                        <a:pt x="1175286" y="140665"/>
                      </a:cubicBezTo>
                      <a:cubicBezTo>
                        <a:pt x="1175286" y="149370"/>
                        <a:pt x="1169109" y="156426"/>
                        <a:pt x="1161488" y="156426"/>
                      </a:cubicBezTo>
                      <a:cubicBezTo>
                        <a:pt x="1153867" y="156426"/>
                        <a:pt x="1147689" y="149370"/>
                        <a:pt x="1147689" y="140665"/>
                      </a:cubicBezTo>
                      <a:cubicBezTo>
                        <a:pt x="1147689" y="131961"/>
                        <a:pt x="1153867" y="124905"/>
                        <a:pt x="1161488" y="124905"/>
                      </a:cubicBezTo>
                      <a:close/>
                      <a:moveTo>
                        <a:pt x="652641" y="122005"/>
                      </a:moveTo>
                      <a:cubicBezTo>
                        <a:pt x="660261" y="122005"/>
                        <a:pt x="666439" y="129062"/>
                        <a:pt x="666439" y="137766"/>
                      </a:cubicBezTo>
                      <a:cubicBezTo>
                        <a:pt x="666439" y="146470"/>
                        <a:pt x="660261" y="153526"/>
                        <a:pt x="652641" y="153526"/>
                      </a:cubicBezTo>
                      <a:cubicBezTo>
                        <a:pt x="645020" y="153526"/>
                        <a:pt x="638842" y="146470"/>
                        <a:pt x="638842" y="137766"/>
                      </a:cubicBezTo>
                      <a:cubicBezTo>
                        <a:pt x="638842" y="129062"/>
                        <a:pt x="645020" y="122005"/>
                        <a:pt x="652641" y="122005"/>
                      </a:cubicBezTo>
                      <a:close/>
                      <a:moveTo>
                        <a:pt x="896920" y="120875"/>
                      </a:moveTo>
                      <a:cubicBezTo>
                        <a:pt x="904540" y="120875"/>
                        <a:pt x="910718" y="127932"/>
                        <a:pt x="910718" y="136636"/>
                      </a:cubicBezTo>
                      <a:cubicBezTo>
                        <a:pt x="910718" y="145340"/>
                        <a:pt x="904540" y="152396"/>
                        <a:pt x="896920" y="152396"/>
                      </a:cubicBezTo>
                      <a:cubicBezTo>
                        <a:pt x="889299" y="152396"/>
                        <a:pt x="883121" y="145340"/>
                        <a:pt x="883121" y="136636"/>
                      </a:cubicBezTo>
                      <a:cubicBezTo>
                        <a:pt x="883121" y="127932"/>
                        <a:pt x="889299" y="120875"/>
                        <a:pt x="896920" y="120875"/>
                      </a:cubicBezTo>
                      <a:close/>
                      <a:moveTo>
                        <a:pt x="743470" y="116845"/>
                      </a:moveTo>
                      <a:cubicBezTo>
                        <a:pt x="751091" y="116845"/>
                        <a:pt x="757268" y="123902"/>
                        <a:pt x="757268" y="132606"/>
                      </a:cubicBezTo>
                      <a:cubicBezTo>
                        <a:pt x="757268" y="141310"/>
                        <a:pt x="751091" y="148366"/>
                        <a:pt x="743470" y="148366"/>
                      </a:cubicBezTo>
                      <a:cubicBezTo>
                        <a:pt x="735850" y="148366"/>
                        <a:pt x="729672" y="141310"/>
                        <a:pt x="729672" y="132606"/>
                      </a:cubicBezTo>
                      <a:cubicBezTo>
                        <a:pt x="729672" y="123902"/>
                        <a:pt x="735850" y="116845"/>
                        <a:pt x="743470" y="116845"/>
                      </a:cubicBezTo>
                      <a:close/>
                      <a:moveTo>
                        <a:pt x="513302" y="113947"/>
                      </a:moveTo>
                      <a:cubicBezTo>
                        <a:pt x="520922" y="113947"/>
                        <a:pt x="527100" y="121003"/>
                        <a:pt x="527100" y="129707"/>
                      </a:cubicBezTo>
                      <a:cubicBezTo>
                        <a:pt x="527100" y="138412"/>
                        <a:pt x="520922" y="145468"/>
                        <a:pt x="513302" y="145468"/>
                      </a:cubicBezTo>
                      <a:cubicBezTo>
                        <a:pt x="505681" y="145468"/>
                        <a:pt x="499503" y="138412"/>
                        <a:pt x="499503" y="129707"/>
                      </a:cubicBezTo>
                      <a:cubicBezTo>
                        <a:pt x="499503" y="121003"/>
                        <a:pt x="505681" y="113947"/>
                        <a:pt x="513302" y="113947"/>
                      </a:cubicBezTo>
                      <a:close/>
                      <a:moveTo>
                        <a:pt x="445908" y="77143"/>
                      </a:moveTo>
                      <a:lnTo>
                        <a:pt x="445452" y="78400"/>
                      </a:lnTo>
                      <a:cubicBezTo>
                        <a:pt x="442955" y="81252"/>
                        <a:pt x="439506" y="83016"/>
                        <a:pt x="435695" y="83016"/>
                      </a:cubicBezTo>
                      <a:lnTo>
                        <a:pt x="435573" y="82958"/>
                      </a:lnTo>
                      <a:lnTo>
                        <a:pt x="444460" y="77775"/>
                      </a:lnTo>
                      <a:close/>
                      <a:moveTo>
                        <a:pt x="819314" y="58424"/>
                      </a:moveTo>
                      <a:cubicBezTo>
                        <a:pt x="826934" y="58424"/>
                        <a:pt x="833112" y="65480"/>
                        <a:pt x="833112" y="74184"/>
                      </a:cubicBezTo>
                      <a:cubicBezTo>
                        <a:pt x="833112" y="82888"/>
                        <a:pt x="826934" y="89945"/>
                        <a:pt x="819314" y="89945"/>
                      </a:cubicBezTo>
                      <a:cubicBezTo>
                        <a:pt x="811693" y="89945"/>
                        <a:pt x="805515" y="82888"/>
                        <a:pt x="805515" y="74184"/>
                      </a:cubicBezTo>
                      <a:cubicBezTo>
                        <a:pt x="805515" y="65480"/>
                        <a:pt x="811693" y="58424"/>
                        <a:pt x="819314" y="58424"/>
                      </a:cubicBezTo>
                      <a:close/>
                      <a:moveTo>
                        <a:pt x="968455" y="50641"/>
                      </a:moveTo>
                      <a:cubicBezTo>
                        <a:pt x="976076" y="50641"/>
                        <a:pt x="982254" y="57697"/>
                        <a:pt x="982254" y="66402"/>
                      </a:cubicBezTo>
                      <a:cubicBezTo>
                        <a:pt x="982254" y="75106"/>
                        <a:pt x="976076" y="82162"/>
                        <a:pt x="968455" y="82162"/>
                      </a:cubicBezTo>
                      <a:cubicBezTo>
                        <a:pt x="960835" y="82162"/>
                        <a:pt x="954657" y="75106"/>
                        <a:pt x="954657" y="66402"/>
                      </a:cubicBezTo>
                      <a:cubicBezTo>
                        <a:pt x="954657" y="57697"/>
                        <a:pt x="960835" y="50641"/>
                        <a:pt x="968455" y="50641"/>
                      </a:cubicBezTo>
                      <a:close/>
                      <a:moveTo>
                        <a:pt x="1063235" y="37564"/>
                      </a:moveTo>
                      <a:cubicBezTo>
                        <a:pt x="1070856" y="37564"/>
                        <a:pt x="1077033" y="44620"/>
                        <a:pt x="1077033" y="53325"/>
                      </a:cubicBezTo>
                      <a:cubicBezTo>
                        <a:pt x="1077033" y="62029"/>
                        <a:pt x="1070856" y="69085"/>
                        <a:pt x="1063235" y="69085"/>
                      </a:cubicBezTo>
                      <a:cubicBezTo>
                        <a:pt x="1055615" y="69085"/>
                        <a:pt x="1049437" y="62029"/>
                        <a:pt x="1049437" y="53325"/>
                      </a:cubicBezTo>
                      <a:cubicBezTo>
                        <a:pt x="1049437" y="44620"/>
                        <a:pt x="1055615" y="37564"/>
                        <a:pt x="1063235" y="37564"/>
                      </a:cubicBezTo>
                      <a:close/>
                      <a:moveTo>
                        <a:pt x="589531" y="32650"/>
                      </a:moveTo>
                      <a:cubicBezTo>
                        <a:pt x="597152" y="32650"/>
                        <a:pt x="603330" y="39706"/>
                        <a:pt x="603330" y="48410"/>
                      </a:cubicBezTo>
                      <a:cubicBezTo>
                        <a:pt x="603330" y="57114"/>
                        <a:pt x="597152" y="64171"/>
                        <a:pt x="589531" y="64171"/>
                      </a:cubicBezTo>
                      <a:cubicBezTo>
                        <a:pt x="581911" y="64171"/>
                        <a:pt x="575733" y="57114"/>
                        <a:pt x="575733" y="48410"/>
                      </a:cubicBezTo>
                      <a:cubicBezTo>
                        <a:pt x="575733" y="39706"/>
                        <a:pt x="581911" y="32650"/>
                        <a:pt x="589531" y="32650"/>
                      </a:cubicBezTo>
                      <a:close/>
                      <a:moveTo>
                        <a:pt x="888101" y="2014"/>
                      </a:moveTo>
                      <a:cubicBezTo>
                        <a:pt x="895722" y="2014"/>
                        <a:pt x="901899" y="9070"/>
                        <a:pt x="901899" y="17775"/>
                      </a:cubicBezTo>
                      <a:cubicBezTo>
                        <a:pt x="901899" y="26479"/>
                        <a:pt x="895722" y="33535"/>
                        <a:pt x="888101" y="33535"/>
                      </a:cubicBezTo>
                      <a:cubicBezTo>
                        <a:pt x="880480" y="33535"/>
                        <a:pt x="874302" y="26479"/>
                        <a:pt x="874302" y="17775"/>
                      </a:cubicBezTo>
                      <a:cubicBezTo>
                        <a:pt x="874302" y="9070"/>
                        <a:pt x="880480" y="2014"/>
                        <a:pt x="888101" y="2014"/>
                      </a:cubicBezTo>
                      <a:close/>
                      <a:moveTo>
                        <a:pt x="736415" y="0"/>
                      </a:moveTo>
                      <a:cubicBezTo>
                        <a:pt x="744036" y="0"/>
                        <a:pt x="750214" y="7056"/>
                        <a:pt x="750214" y="15760"/>
                      </a:cubicBezTo>
                      <a:cubicBezTo>
                        <a:pt x="750214" y="24465"/>
                        <a:pt x="744036" y="31521"/>
                        <a:pt x="736415" y="31521"/>
                      </a:cubicBezTo>
                      <a:cubicBezTo>
                        <a:pt x="728794" y="31521"/>
                        <a:pt x="722616" y="24465"/>
                        <a:pt x="722616" y="15760"/>
                      </a:cubicBezTo>
                      <a:cubicBezTo>
                        <a:pt x="722616" y="7056"/>
                        <a:pt x="728794" y="0"/>
                        <a:pt x="736415" y="0"/>
                      </a:cubicBezTo>
                      <a:close/>
                    </a:path>
                  </a:pathLst>
                </a:custGeom>
                <a:solidFill>
                  <a:srgbClr val="FF6600">
                    <a:alpha val="2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586" name="フリーフォーム: 図形 585">
                <a:extLst>
                  <a:ext uri="{FF2B5EF4-FFF2-40B4-BE49-F238E27FC236}">
                    <a16:creationId xmlns:a16="http://schemas.microsoft.com/office/drawing/2014/main" id="{375D438B-0DEB-4698-B5AB-8DD43B80A2DD}"/>
                  </a:ext>
                </a:extLst>
              </p:cNvPr>
              <p:cNvSpPr/>
              <p:nvPr/>
            </p:nvSpPr>
            <p:spPr>
              <a:xfrm>
                <a:off x="3250461" y="5000784"/>
                <a:ext cx="251563" cy="333216"/>
              </a:xfrm>
              <a:custGeom>
                <a:avLst/>
                <a:gdLst>
                  <a:gd name="connsiteX0" fmla="*/ 108924 w 194483"/>
                  <a:gd name="connsiteY0" fmla="*/ 89753 h 252745"/>
                  <a:gd name="connsiteX1" fmla="*/ 170659 w 194483"/>
                  <a:gd name="connsiteY1" fmla="*/ 152304 h 252745"/>
                  <a:gd name="connsiteX2" fmla="*/ 184374 w 194483"/>
                  <a:gd name="connsiteY2" fmla="*/ 250657 h 252745"/>
                  <a:gd name="connsiteX3" fmla="*/ 106570 w 194483"/>
                  <a:gd name="connsiteY3" fmla="*/ 188949 h 252745"/>
                  <a:gd name="connsiteX4" fmla="*/ 92855 w 194483"/>
                  <a:gd name="connsiteY4" fmla="*/ 90596 h 252745"/>
                  <a:gd name="connsiteX5" fmla="*/ 108924 w 194483"/>
                  <a:gd name="connsiteY5" fmla="*/ 89753 h 252745"/>
                  <a:gd name="connsiteX6" fmla="*/ 36913 w 194483"/>
                  <a:gd name="connsiteY6" fmla="*/ 0 h 252745"/>
                  <a:gd name="connsiteX7" fmla="*/ 73826 w 194483"/>
                  <a:gd name="connsiteY7" fmla="*/ 36913 h 252745"/>
                  <a:gd name="connsiteX8" fmla="*/ 36913 w 194483"/>
                  <a:gd name="connsiteY8" fmla="*/ 73826 h 252745"/>
                  <a:gd name="connsiteX9" fmla="*/ 0 w 194483"/>
                  <a:gd name="connsiteY9" fmla="*/ 36913 h 252745"/>
                  <a:gd name="connsiteX10" fmla="*/ 36913 w 194483"/>
                  <a:gd name="connsiteY10" fmla="*/ 0 h 2527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94483" h="252745">
                    <a:moveTo>
                      <a:pt x="108924" y="89753"/>
                    </a:moveTo>
                    <a:cubicBezTo>
                      <a:pt x="127372" y="95326"/>
                      <a:pt x="151705" y="119154"/>
                      <a:pt x="170659" y="152304"/>
                    </a:cubicBezTo>
                    <a:cubicBezTo>
                      <a:pt x="195932" y="196504"/>
                      <a:pt x="202071" y="240538"/>
                      <a:pt x="184374" y="250657"/>
                    </a:cubicBezTo>
                    <a:cubicBezTo>
                      <a:pt x="166677" y="260776"/>
                      <a:pt x="131842" y="233149"/>
                      <a:pt x="106570" y="188949"/>
                    </a:cubicBezTo>
                    <a:cubicBezTo>
                      <a:pt x="81297" y="144749"/>
                      <a:pt x="75157" y="100715"/>
                      <a:pt x="92855" y="90596"/>
                    </a:cubicBezTo>
                    <a:cubicBezTo>
                      <a:pt x="97279" y="88066"/>
                      <a:pt x="102775" y="87895"/>
                      <a:pt x="108924" y="89753"/>
                    </a:cubicBezTo>
                    <a:close/>
                    <a:moveTo>
                      <a:pt x="36913" y="0"/>
                    </a:moveTo>
                    <a:cubicBezTo>
                      <a:pt x="57299" y="0"/>
                      <a:pt x="73826" y="16527"/>
                      <a:pt x="73826" y="36913"/>
                    </a:cubicBezTo>
                    <a:cubicBezTo>
                      <a:pt x="73826" y="57299"/>
                      <a:pt x="57299" y="73826"/>
                      <a:pt x="36913" y="73826"/>
                    </a:cubicBezTo>
                    <a:cubicBezTo>
                      <a:pt x="16527" y="73826"/>
                      <a:pt x="0" y="57299"/>
                      <a:pt x="0" y="36913"/>
                    </a:cubicBezTo>
                    <a:cubicBezTo>
                      <a:pt x="0" y="16527"/>
                      <a:pt x="16527" y="0"/>
                      <a:pt x="36913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587" name="グループ化 586">
                <a:extLst>
                  <a:ext uri="{FF2B5EF4-FFF2-40B4-BE49-F238E27FC236}">
                    <a16:creationId xmlns:a16="http://schemas.microsoft.com/office/drawing/2014/main" id="{8CEC4645-EE0E-4E59-97EC-0B65C453DE7E}"/>
                  </a:ext>
                </a:extLst>
              </p:cNvPr>
              <p:cNvGrpSpPr/>
              <p:nvPr/>
            </p:nvGrpSpPr>
            <p:grpSpPr>
              <a:xfrm>
                <a:off x="2715381" y="4842502"/>
                <a:ext cx="304044" cy="156694"/>
                <a:chOff x="2715381" y="4695390"/>
                <a:chExt cx="304044" cy="156694"/>
              </a:xfrm>
            </p:grpSpPr>
            <p:sp>
              <p:nvSpPr>
                <p:cNvPr id="588" name="楕円 587">
                  <a:extLst>
                    <a:ext uri="{FF2B5EF4-FFF2-40B4-BE49-F238E27FC236}">
                      <a16:creationId xmlns:a16="http://schemas.microsoft.com/office/drawing/2014/main" id="{DAB1DF34-2521-44C1-8613-CBBA93F65FC6}"/>
                    </a:ext>
                  </a:extLst>
                </p:cNvPr>
                <p:cNvSpPr/>
                <p:nvPr/>
              </p:nvSpPr>
              <p:spPr>
                <a:xfrm>
                  <a:off x="2717384" y="4724895"/>
                  <a:ext cx="300038" cy="111919"/>
                </a:xfrm>
                <a:prstGeom prst="ellipse">
                  <a:avLst/>
                </a:prstGeom>
                <a:solidFill>
                  <a:srgbClr val="FF6600">
                    <a:alpha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89" name="月 588">
                  <a:extLst>
                    <a:ext uri="{FF2B5EF4-FFF2-40B4-BE49-F238E27FC236}">
                      <a16:creationId xmlns:a16="http://schemas.microsoft.com/office/drawing/2014/main" id="{9DD28966-13DD-42B8-9793-24D0EB4FB4C8}"/>
                    </a:ext>
                  </a:extLst>
                </p:cNvPr>
                <p:cNvSpPr/>
                <p:nvPr/>
              </p:nvSpPr>
              <p:spPr>
                <a:xfrm rot="16200000">
                  <a:off x="2830003" y="4662662"/>
                  <a:ext cx="74800" cy="304044"/>
                </a:xfrm>
                <a:prstGeom prst="moon">
                  <a:avLst>
                    <a:gd name="adj" fmla="val 28210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590" name="グループ化 589">
                  <a:extLst>
                    <a:ext uri="{FF2B5EF4-FFF2-40B4-BE49-F238E27FC236}">
                      <a16:creationId xmlns:a16="http://schemas.microsoft.com/office/drawing/2014/main" id="{6F6FFFBA-5D4F-4CB2-8696-DD6D1D1DE30B}"/>
                    </a:ext>
                  </a:extLst>
                </p:cNvPr>
                <p:cNvGrpSpPr/>
                <p:nvPr/>
              </p:nvGrpSpPr>
              <p:grpSpPr>
                <a:xfrm>
                  <a:off x="2757183" y="4695390"/>
                  <a:ext cx="220440" cy="145691"/>
                  <a:chOff x="5040535" y="4895851"/>
                  <a:chExt cx="220440" cy="158412"/>
                </a:xfrm>
              </p:grpSpPr>
              <p:sp>
                <p:nvSpPr>
                  <p:cNvPr id="591" name="星: 8 pt 590">
                    <a:extLst>
                      <a:ext uri="{FF2B5EF4-FFF2-40B4-BE49-F238E27FC236}">
                        <a16:creationId xmlns:a16="http://schemas.microsoft.com/office/drawing/2014/main" id="{6D6B394D-A762-4DDD-B151-E5FDE5ECB3AD}"/>
                      </a:ext>
                    </a:extLst>
                  </p:cNvPr>
                  <p:cNvSpPr/>
                  <p:nvPr/>
                </p:nvSpPr>
                <p:spPr>
                  <a:xfrm>
                    <a:off x="5040535" y="4895851"/>
                    <a:ext cx="220440" cy="158412"/>
                  </a:xfrm>
                  <a:prstGeom prst="star8">
                    <a:avLst>
                      <a:gd name="adj" fmla="val 39722"/>
                    </a:avLst>
                  </a:prstGeom>
                  <a:solidFill>
                    <a:srgbClr val="92D05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592" name="楕円 591">
                    <a:extLst>
                      <a:ext uri="{FF2B5EF4-FFF2-40B4-BE49-F238E27FC236}">
                        <a16:creationId xmlns:a16="http://schemas.microsoft.com/office/drawing/2014/main" id="{FE512C42-5B94-478A-BD01-835F3550238A}"/>
                      </a:ext>
                    </a:extLst>
                  </p:cNvPr>
                  <p:cNvSpPr/>
                  <p:nvPr/>
                </p:nvSpPr>
                <p:spPr>
                  <a:xfrm>
                    <a:off x="5084642" y="4915694"/>
                    <a:ext cx="128708" cy="90246"/>
                  </a:xfrm>
                  <a:prstGeom prst="ellipse">
                    <a:avLst/>
                  </a:prstGeom>
                  <a:solidFill>
                    <a:srgbClr val="FFC000">
                      <a:lumMod val="60000"/>
                      <a:lumOff val="40000"/>
                    </a:srgbClr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</p:grpSp>
          </p:grpSp>
        </p:grpSp>
        <p:grpSp>
          <p:nvGrpSpPr>
            <p:cNvPr id="574" name="グループ化 573">
              <a:extLst>
                <a:ext uri="{FF2B5EF4-FFF2-40B4-BE49-F238E27FC236}">
                  <a16:creationId xmlns:a16="http://schemas.microsoft.com/office/drawing/2014/main" id="{C7ED24AD-238A-400C-9612-51C6B2FD49BC}"/>
                </a:ext>
              </a:extLst>
            </p:cNvPr>
            <p:cNvGrpSpPr/>
            <p:nvPr/>
          </p:nvGrpSpPr>
          <p:grpSpPr>
            <a:xfrm>
              <a:off x="1860662" y="4765150"/>
              <a:ext cx="1208925" cy="1033802"/>
              <a:chOff x="2067681" y="4829175"/>
              <a:chExt cx="1599444" cy="1367751"/>
            </a:xfrm>
          </p:grpSpPr>
          <p:grpSp>
            <p:nvGrpSpPr>
              <p:cNvPr id="575" name="グループ化 574">
                <a:extLst>
                  <a:ext uri="{FF2B5EF4-FFF2-40B4-BE49-F238E27FC236}">
                    <a16:creationId xmlns:a16="http://schemas.microsoft.com/office/drawing/2014/main" id="{38C01E97-FB3E-46A6-AE0A-A4E7C7EA616D}"/>
                  </a:ext>
                </a:extLst>
              </p:cNvPr>
              <p:cNvGrpSpPr/>
              <p:nvPr/>
            </p:nvGrpSpPr>
            <p:grpSpPr>
              <a:xfrm>
                <a:off x="2067681" y="4829175"/>
                <a:ext cx="1599444" cy="1367751"/>
                <a:chOff x="2067681" y="4686235"/>
                <a:chExt cx="1599444" cy="1510691"/>
              </a:xfrm>
            </p:grpSpPr>
            <p:sp>
              <p:nvSpPr>
                <p:cNvPr id="583" name="楕円 147">
                  <a:extLst>
                    <a:ext uri="{FF2B5EF4-FFF2-40B4-BE49-F238E27FC236}">
                      <a16:creationId xmlns:a16="http://schemas.microsoft.com/office/drawing/2014/main" id="{923C7DA0-66FE-4790-B2D3-4586CE03D7F9}"/>
                    </a:ext>
                  </a:extLst>
                </p:cNvPr>
                <p:cNvSpPr/>
                <p:nvPr/>
              </p:nvSpPr>
              <p:spPr bwMode="auto">
                <a:xfrm>
                  <a:off x="2067681" y="4686235"/>
                  <a:ext cx="1599444" cy="1510691"/>
                </a:xfrm>
                <a:custGeom>
                  <a:avLst/>
                  <a:gdLst>
                    <a:gd name="connsiteX0" fmla="*/ 0 w 1243645"/>
                    <a:gd name="connsiteY0" fmla="*/ 575844 h 1151688"/>
                    <a:gd name="connsiteX1" fmla="*/ 621823 w 1243645"/>
                    <a:gd name="connsiteY1" fmla="*/ 0 h 1151688"/>
                    <a:gd name="connsiteX2" fmla="*/ 1243646 w 1243645"/>
                    <a:gd name="connsiteY2" fmla="*/ 575844 h 1151688"/>
                    <a:gd name="connsiteX3" fmla="*/ 621823 w 1243645"/>
                    <a:gd name="connsiteY3" fmla="*/ 1151688 h 1151688"/>
                    <a:gd name="connsiteX4" fmla="*/ 0 w 1243645"/>
                    <a:gd name="connsiteY4" fmla="*/ 575844 h 1151688"/>
                    <a:gd name="connsiteX0" fmla="*/ 0 w 1243646"/>
                    <a:gd name="connsiteY0" fmla="*/ 575844 h 1151688"/>
                    <a:gd name="connsiteX1" fmla="*/ 621823 w 1243646"/>
                    <a:gd name="connsiteY1" fmla="*/ 0 h 1151688"/>
                    <a:gd name="connsiteX2" fmla="*/ 1243646 w 1243646"/>
                    <a:gd name="connsiteY2" fmla="*/ 575844 h 1151688"/>
                    <a:gd name="connsiteX3" fmla="*/ 621823 w 1243646"/>
                    <a:gd name="connsiteY3" fmla="*/ 1151688 h 1151688"/>
                    <a:gd name="connsiteX4" fmla="*/ 0 w 1243646"/>
                    <a:gd name="connsiteY4" fmla="*/ 575844 h 1151688"/>
                    <a:gd name="connsiteX0" fmla="*/ 0 w 1243646"/>
                    <a:gd name="connsiteY0" fmla="*/ 575844 h 1151688"/>
                    <a:gd name="connsiteX1" fmla="*/ 621823 w 1243646"/>
                    <a:gd name="connsiteY1" fmla="*/ 0 h 1151688"/>
                    <a:gd name="connsiteX2" fmla="*/ 1243646 w 1243646"/>
                    <a:gd name="connsiteY2" fmla="*/ 575844 h 1151688"/>
                    <a:gd name="connsiteX3" fmla="*/ 621823 w 1243646"/>
                    <a:gd name="connsiteY3" fmla="*/ 1151688 h 1151688"/>
                    <a:gd name="connsiteX4" fmla="*/ 0 w 1243646"/>
                    <a:gd name="connsiteY4" fmla="*/ 575844 h 1151688"/>
                    <a:gd name="connsiteX0" fmla="*/ 0 w 1243646"/>
                    <a:gd name="connsiteY0" fmla="*/ 575844 h 1151688"/>
                    <a:gd name="connsiteX1" fmla="*/ 621823 w 1243646"/>
                    <a:gd name="connsiteY1" fmla="*/ 0 h 1151688"/>
                    <a:gd name="connsiteX2" fmla="*/ 1243646 w 1243646"/>
                    <a:gd name="connsiteY2" fmla="*/ 575844 h 1151688"/>
                    <a:gd name="connsiteX3" fmla="*/ 621823 w 1243646"/>
                    <a:gd name="connsiteY3" fmla="*/ 1151688 h 1151688"/>
                    <a:gd name="connsiteX4" fmla="*/ 0 w 1243646"/>
                    <a:gd name="connsiteY4" fmla="*/ 575844 h 1151688"/>
                    <a:gd name="connsiteX0" fmla="*/ 0 w 1243646"/>
                    <a:gd name="connsiteY0" fmla="*/ 575844 h 1062788"/>
                    <a:gd name="connsiteX1" fmla="*/ 621823 w 1243646"/>
                    <a:gd name="connsiteY1" fmla="*/ 0 h 1062788"/>
                    <a:gd name="connsiteX2" fmla="*/ 1243646 w 1243646"/>
                    <a:gd name="connsiteY2" fmla="*/ 575844 h 1062788"/>
                    <a:gd name="connsiteX3" fmla="*/ 631348 w 1243646"/>
                    <a:gd name="connsiteY3" fmla="*/ 1062788 h 1062788"/>
                    <a:gd name="connsiteX4" fmla="*/ 0 w 1243646"/>
                    <a:gd name="connsiteY4" fmla="*/ 575844 h 1062788"/>
                    <a:gd name="connsiteX0" fmla="*/ 0 w 1243646"/>
                    <a:gd name="connsiteY0" fmla="*/ 680619 h 1167563"/>
                    <a:gd name="connsiteX1" fmla="*/ 618648 w 1243646"/>
                    <a:gd name="connsiteY1" fmla="*/ 0 h 1167563"/>
                    <a:gd name="connsiteX2" fmla="*/ 1243646 w 1243646"/>
                    <a:gd name="connsiteY2" fmla="*/ 680619 h 1167563"/>
                    <a:gd name="connsiteX3" fmla="*/ 631348 w 1243646"/>
                    <a:gd name="connsiteY3" fmla="*/ 1167563 h 1167563"/>
                    <a:gd name="connsiteX4" fmla="*/ 0 w 1243646"/>
                    <a:gd name="connsiteY4" fmla="*/ 680619 h 1167563"/>
                    <a:gd name="connsiteX0" fmla="*/ 0 w 1243646"/>
                    <a:gd name="connsiteY0" fmla="*/ 680670 h 1167614"/>
                    <a:gd name="connsiteX1" fmla="*/ 618648 w 1243646"/>
                    <a:gd name="connsiteY1" fmla="*/ 51 h 1167614"/>
                    <a:gd name="connsiteX2" fmla="*/ 1243646 w 1243646"/>
                    <a:gd name="connsiteY2" fmla="*/ 680670 h 1167614"/>
                    <a:gd name="connsiteX3" fmla="*/ 631348 w 1243646"/>
                    <a:gd name="connsiteY3" fmla="*/ 1167614 h 1167614"/>
                    <a:gd name="connsiteX4" fmla="*/ 0 w 1243646"/>
                    <a:gd name="connsiteY4" fmla="*/ 680670 h 11676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243646" h="1167614">
                      <a:moveTo>
                        <a:pt x="0" y="680670"/>
                      </a:moveTo>
                      <a:cubicBezTo>
                        <a:pt x="0" y="362640"/>
                        <a:pt x="201163" y="5091"/>
                        <a:pt x="618648" y="51"/>
                      </a:cubicBezTo>
                      <a:cubicBezTo>
                        <a:pt x="1036133" y="-4989"/>
                        <a:pt x="1243646" y="362640"/>
                        <a:pt x="1243646" y="680670"/>
                      </a:cubicBezTo>
                      <a:cubicBezTo>
                        <a:pt x="1243646" y="998700"/>
                        <a:pt x="974771" y="1167614"/>
                        <a:pt x="631348" y="1167614"/>
                      </a:cubicBezTo>
                      <a:cubicBezTo>
                        <a:pt x="287925" y="1167614"/>
                        <a:pt x="0" y="998700"/>
                        <a:pt x="0" y="68067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90000">
                      <a:srgbClr val="FFC000"/>
                    </a:gs>
                    <a:gs pos="0">
                      <a:srgbClr val="FFC000">
                        <a:lumMod val="60000"/>
                        <a:lumOff val="40000"/>
                      </a:srgb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584" name="フリーフォーム: 図形 583">
                  <a:extLst>
                    <a:ext uri="{FF2B5EF4-FFF2-40B4-BE49-F238E27FC236}">
                      <a16:creationId xmlns:a16="http://schemas.microsoft.com/office/drawing/2014/main" id="{6F256863-008F-47F4-BCD6-DB8AD2800E17}"/>
                    </a:ext>
                  </a:extLst>
                </p:cNvPr>
                <p:cNvSpPr/>
                <p:nvPr/>
              </p:nvSpPr>
              <p:spPr>
                <a:xfrm>
                  <a:off x="2089575" y="4717121"/>
                  <a:ext cx="1528644" cy="1446674"/>
                </a:xfrm>
                <a:custGeom>
                  <a:avLst/>
                  <a:gdLst>
                    <a:gd name="connsiteX0" fmla="*/ 932887 w 1583830"/>
                    <a:gd name="connsiteY0" fmla="*/ 1491760 h 1498900"/>
                    <a:gd name="connsiteX1" fmla="*/ 942645 w 1583830"/>
                    <a:gd name="connsiteY1" fmla="*/ 1496376 h 1498900"/>
                    <a:gd name="connsiteX2" fmla="*/ 943080 w 1583830"/>
                    <a:gd name="connsiteY2" fmla="*/ 1497576 h 1498900"/>
                    <a:gd name="connsiteX3" fmla="*/ 922215 w 1583830"/>
                    <a:gd name="connsiteY3" fmla="*/ 1498900 h 1498900"/>
                    <a:gd name="connsiteX4" fmla="*/ 923131 w 1583830"/>
                    <a:gd name="connsiteY4" fmla="*/ 1496376 h 1498900"/>
                    <a:gd name="connsiteX5" fmla="*/ 932887 w 1583830"/>
                    <a:gd name="connsiteY5" fmla="*/ 1491760 h 1498900"/>
                    <a:gd name="connsiteX6" fmla="*/ 659501 w 1583830"/>
                    <a:gd name="connsiteY6" fmla="*/ 1473628 h 1498900"/>
                    <a:gd name="connsiteX7" fmla="*/ 673299 w 1583830"/>
                    <a:gd name="connsiteY7" fmla="*/ 1489389 h 1498900"/>
                    <a:gd name="connsiteX8" fmla="*/ 670531 w 1583830"/>
                    <a:gd name="connsiteY8" fmla="*/ 1497023 h 1498900"/>
                    <a:gd name="connsiteX9" fmla="*/ 649929 w 1583830"/>
                    <a:gd name="connsiteY9" fmla="*/ 1495724 h 1498900"/>
                    <a:gd name="connsiteX10" fmla="*/ 647848 w 1583830"/>
                    <a:gd name="connsiteY10" fmla="*/ 1495307 h 1498900"/>
                    <a:gd name="connsiteX11" fmla="*/ 645702 w 1583830"/>
                    <a:gd name="connsiteY11" fmla="*/ 1489389 h 1498900"/>
                    <a:gd name="connsiteX12" fmla="*/ 659501 w 1583830"/>
                    <a:gd name="connsiteY12" fmla="*/ 1473628 h 1498900"/>
                    <a:gd name="connsiteX13" fmla="*/ 868147 w 1583830"/>
                    <a:gd name="connsiteY13" fmla="*/ 1430609 h 1498900"/>
                    <a:gd name="connsiteX14" fmla="*/ 881946 w 1583830"/>
                    <a:gd name="connsiteY14" fmla="*/ 1446369 h 1498900"/>
                    <a:gd name="connsiteX15" fmla="*/ 868147 w 1583830"/>
                    <a:gd name="connsiteY15" fmla="*/ 1462130 h 1498900"/>
                    <a:gd name="connsiteX16" fmla="*/ 854349 w 1583830"/>
                    <a:gd name="connsiteY16" fmla="*/ 1446369 h 1498900"/>
                    <a:gd name="connsiteX17" fmla="*/ 868147 w 1583830"/>
                    <a:gd name="connsiteY17" fmla="*/ 1430609 h 1498900"/>
                    <a:gd name="connsiteX18" fmla="*/ 1119849 w 1583830"/>
                    <a:gd name="connsiteY18" fmla="*/ 1425278 h 1498900"/>
                    <a:gd name="connsiteX19" fmla="*/ 1133647 w 1583830"/>
                    <a:gd name="connsiteY19" fmla="*/ 1441039 h 1498900"/>
                    <a:gd name="connsiteX20" fmla="*/ 1119849 w 1583830"/>
                    <a:gd name="connsiteY20" fmla="*/ 1456799 h 1498900"/>
                    <a:gd name="connsiteX21" fmla="*/ 1106050 w 1583830"/>
                    <a:gd name="connsiteY21" fmla="*/ 1441039 h 1498900"/>
                    <a:gd name="connsiteX22" fmla="*/ 1119849 w 1583830"/>
                    <a:gd name="connsiteY22" fmla="*/ 1425278 h 1498900"/>
                    <a:gd name="connsiteX23" fmla="*/ 980510 w 1583830"/>
                    <a:gd name="connsiteY23" fmla="*/ 1417220 h 1498900"/>
                    <a:gd name="connsiteX24" fmla="*/ 994309 w 1583830"/>
                    <a:gd name="connsiteY24" fmla="*/ 1432980 h 1498900"/>
                    <a:gd name="connsiteX25" fmla="*/ 980510 w 1583830"/>
                    <a:gd name="connsiteY25" fmla="*/ 1448741 h 1498900"/>
                    <a:gd name="connsiteX26" fmla="*/ 966711 w 1583830"/>
                    <a:gd name="connsiteY26" fmla="*/ 1432980 h 1498900"/>
                    <a:gd name="connsiteX27" fmla="*/ 980510 w 1583830"/>
                    <a:gd name="connsiteY27" fmla="*/ 1417220 h 1498900"/>
                    <a:gd name="connsiteX28" fmla="*/ 581894 w 1583830"/>
                    <a:gd name="connsiteY28" fmla="*/ 1411176 h 1498900"/>
                    <a:gd name="connsiteX29" fmla="*/ 595693 w 1583830"/>
                    <a:gd name="connsiteY29" fmla="*/ 1426937 h 1498900"/>
                    <a:gd name="connsiteX30" fmla="*/ 581894 w 1583830"/>
                    <a:gd name="connsiteY30" fmla="*/ 1442697 h 1498900"/>
                    <a:gd name="connsiteX31" fmla="*/ 568095 w 1583830"/>
                    <a:gd name="connsiteY31" fmla="*/ 1426937 h 1498900"/>
                    <a:gd name="connsiteX32" fmla="*/ 581894 w 1583830"/>
                    <a:gd name="connsiteY32" fmla="*/ 1411176 h 1498900"/>
                    <a:gd name="connsiteX33" fmla="*/ 775911 w 1583830"/>
                    <a:gd name="connsiteY33" fmla="*/ 1409162 h 1498900"/>
                    <a:gd name="connsiteX34" fmla="*/ 789709 w 1583830"/>
                    <a:gd name="connsiteY34" fmla="*/ 1424922 h 1498900"/>
                    <a:gd name="connsiteX35" fmla="*/ 775911 w 1583830"/>
                    <a:gd name="connsiteY35" fmla="*/ 1440683 h 1498900"/>
                    <a:gd name="connsiteX36" fmla="*/ 762112 w 1583830"/>
                    <a:gd name="connsiteY36" fmla="*/ 1424922 h 1498900"/>
                    <a:gd name="connsiteX37" fmla="*/ 775911 w 1583830"/>
                    <a:gd name="connsiteY37" fmla="*/ 1409162 h 1498900"/>
                    <a:gd name="connsiteX38" fmla="*/ 430209 w 1583830"/>
                    <a:gd name="connsiteY38" fmla="*/ 1409162 h 1498900"/>
                    <a:gd name="connsiteX39" fmla="*/ 444007 w 1583830"/>
                    <a:gd name="connsiteY39" fmla="*/ 1424922 h 1498900"/>
                    <a:gd name="connsiteX40" fmla="*/ 439966 w 1583830"/>
                    <a:gd name="connsiteY40" fmla="*/ 1436067 h 1498900"/>
                    <a:gd name="connsiteX41" fmla="*/ 430480 w 1583830"/>
                    <a:gd name="connsiteY41" fmla="*/ 1440555 h 1498900"/>
                    <a:gd name="connsiteX42" fmla="*/ 428113 w 1583830"/>
                    <a:gd name="connsiteY42" fmla="*/ 1439691 h 1498900"/>
                    <a:gd name="connsiteX43" fmla="*/ 420452 w 1583830"/>
                    <a:gd name="connsiteY43" fmla="*/ 1436067 h 1498900"/>
                    <a:gd name="connsiteX44" fmla="*/ 416410 w 1583830"/>
                    <a:gd name="connsiteY44" fmla="*/ 1424922 h 1498900"/>
                    <a:gd name="connsiteX45" fmla="*/ 430209 w 1583830"/>
                    <a:gd name="connsiteY45" fmla="*/ 1409162 h 1498900"/>
                    <a:gd name="connsiteX46" fmla="*/ 1216548 w 1583830"/>
                    <a:gd name="connsiteY46" fmla="*/ 1404168 h 1498900"/>
                    <a:gd name="connsiteX47" fmla="*/ 1230346 w 1583830"/>
                    <a:gd name="connsiteY47" fmla="*/ 1419928 h 1498900"/>
                    <a:gd name="connsiteX48" fmla="*/ 1228518 w 1583830"/>
                    <a:gd name="connsiteY48" fmla="*/ 1424970 h 1498900"/>
                    <a:gd name="connsiteX49" fmla="*/ 1209213 w 1583830"/>
                    <a:gd name="connsiteY49" fmla="*/ 1432219 h 1498900"/>
                    <a:gd name="connsiteX50" fmla="*/ 1206791 w 1583830"/>
                    <a:gd name="connsiteY50" fmla="*/ 1431073 h 1498900"/>
                    <a:gd name="connsiteX51" fmla="*/ 1202749 w 1583830"/>
                    <a:gd name="connsiteY51" fmla="*/ 1419928 h 1498900"/>
                    <a:gd name="connsiteX52" fmla="*/ 1216548 w 1583830"/>
                    <a:gd name="connsiteY52" fmla="*/ 1404168 h 1498900"/>
                    <a:gd name="connsiteX53" fmla="*/ 659501 w 1583830"/>
                    <a:gd name="connsiteY53" fmla="*/ 1399088 h 1498900"/>
                    <a:gd name="connsiteX54" fmla="*/ 673299 w 1583830"/>
                    <a:gd name="connsiteY54" fmla="*/ 1414849 h 1498900"/>
                    <a:gd name="connsiteX55" fmla="*/ 659501 w 1583830"/>
                    <a:gd name="connsiteY55" fmla="*/ 1430609 h 1498900"/>
                    <a:gd name="connsiteX56" fmla="*/ 645702 w 1583830"/>
                    <a:gd name="connsiteY56" fmla="*/ 1414849 h 1498900"/>
                    <a:gd name="connsiteX57" fmla="*/ 659501 w 1583830"/>
                    <a:gd name="connsiteY57" fmla="*/ 1399088 h 1498900"/>
                    <a:gd name="connsiteX58" fmla="*/ 902903 w 1583830"/>
                    <a:gd name="connsiteY58" fmla="*/ 1354768 h 1498900"/>
                    <a:gd name="connsiteX59" fmla="*/ 916701 w 1583830"/>
                    <a:gd name="connsiteY59" fmla="*/ 1370529 h 1498900"/>
                    <a:gd name="connsiteX60" fmla="*/ 902903 w 1583830"/>
                    <a:gd name="connsiteY60" fmla="*/ 1386289 h 1498900"/>
                    <a:gd name="connsiteX61" fmla="*/ 889105 w 1583830"/>
                    <a:gd name="connsiteY61" fmla="*/ 1370529 h 1498900"/>
                    <a:gd name="connsiteX62" fmla="*/ 902903 w 1583830"/>
                    <a:gd name="connsiteY62" fmla="*/ 1354768 h 1498900"/>
                    <a:gd name="connsiteX63" fmla="*/ 1292391 w 1583830"/>
                    <a:gd name="connsiteY63" fmla="*/ 1345745 h 1498900"/>
                    <a:gd name="connsiteX64" fmla="*/ 1306189 w 1583830"/>
                    <a:gd name="connsiteY64" fmla="*/ 1361506 h 1498900"/>
                    <a:gd name="connsiteX65" fmla="*/ 1292391 w 1583830"/>
                    <a:gd name="connsiteY65" fmla="*/ 1377266 h 1498900"/>
                    <a:gd name="connsiteX66" fmla="*/ 1278592 w 1583830"/>
                    <a:gd name="connsiteY66" fmla="*/ 1361506 h 1498900"/>
                    <a:gd name="connsiteX67" fmla="*/ 1292391 w 1583830"/>
                    <a:gd name="connsiteY67" fmla="*/ 1345745 h 1498900"/>
                    <a:gd name="connsiteX68" fmla="*/ 293214 w 1583830"/>
                    <a:gd name="connsiteY68" fmla="*/ 1341796 h 1498900"/>
                    <a:gd name="connsiteX69" fmla="*/ 307013 w 1583830"/>
                    <a:gd name="connsiteY69" fmla="*/ 1357556 h 1498900"/>
                    <a:gd name="connsiteX70" fmla="*/ 293214 w 1583830"/>
                    <a:gd name="connsiteY70" fmla="*/ 1373317 h 1498900"/>
                    <a:gd name="connsiteX71" fmla="*/ 279416 w 1583830"/>
                    <a:gd name="connsiteY71" fmla="*/ 1357556 h 1498900"/>
                    <a:gd name="connsiteX72" fmla="*/ 293214 w 1583830"/>
                    <a:gd name="connsiteY72" fmla="*/ 1341796 h 1498900"/>
                    <a:gd name="connsiteX73" fmla="*/ 1056740 w 1583830"/>
                    <a:gd name="connsiteY73" fmla="*/ 1335923 h 1498900"/>
                    <a:gd name="connsiteX74" fmla="*/ 1070538 w 1583830"/>
                    <a:gd name="connsiteY74" fmla="*/ 1351683 h 1498900"/>
                    <a:gd name="connsiteX75" fmla="*/ 1056740 w 1583830"/>
                    <a:gd name="connsiteY75" fmla="*/ 1367444 h 1498900"/>
                    <a:gd name="connsiteX76" fmla="*/ 1042942 w 1583830"/>
                    <a:gd name="connsiteY76" fmla="*/ 1351683 h 1498900"/>
                    <a:gd name="connsiteX77" fmla="*/ 1056740 w 1583830"/>
                    <a:gd name="connsiteY77" fmla="*/ 1335923 h 1498900"/>
                    <a:gd name="connsiteX78" fmla="*/ 684193 w 1583830"/>
                    <a:gd name="connsiteY78" fmla="*/ 1324549 h 1498900"/>
                    <a:gd name="connsiteX79" fmla="*/ 697992 w 1583830"/>
                    <a:gd name="connsiteY79" fmla="*/ 1340309 h 1498900"/>
                    <a:gd name="connsiteX80" fmla="*/ 684193 w 1583830"/>
                    <a:gd name="connsiteY80" fmla="*/ 1356070 h 1498900"/>
                    <a:gd name="connsiteX81" fmla="*/ 670395 w 1583830"/>
                    <a:gd name="connsiteY81" fmla="*/ 1340309 h 1498900"/>
                    <a:gd name="connsiteX82" fmla="*/ 684193 w 1583830"/>
                    <a:gd name="connsiteY82" fmla="*/ 1324549 h 1498900"/>
                    <a:gd name="connsiteX83" fmla="*/ 509579 w 1583830"/>
                    <a:gd name="connsiteY83" fmla="*/ 1318505 h 1498900"/>
                    <a:gd name="connsiteX84" fmla="*/ 523377 w 1583830"/>
                    <a:gd name="connsiteY84" fmla="*/ 1334265 h 1498900"/>
                    <a:gd name="connsiteX85" fmla="*/ 509579 w 1583830"/>
                    <a:gd name="connsiteY85" fmla="*/ 1350026 h 1498900"/>
                    <a:gd name="connsiteX86" fmla="*/ 495780 w 1583830"/>
                    <a:gd name="connsiteY86" fmla="*/ 1334265 h 1498900"/>
                    <a:gd name="connsiteX87" fmla="*/ 509579 w 1583830"/>
                    <a:gd name="connsiteY87" fmla="*/ 1318505 h 1498900"/>
                    <a:gd name="connsiteX88" fmla="*/ 980204 w 1583830"/>
                    <a:gd name="connsiteY88" fmla="*/ 1294330 h 1498900"/>
                    <a:gd name="connsiteX89" fmla="*/ 994002 w 1583830"/>
                    <a:gd name="connsiteY89" fmla="*/ 1310091 h 1498900"/>
                    <a:gd name="connsiteX90" fmla="*/ 980204 w 1583830"/>
                    <a:gd name="connsiteY90" fmla="*/ 1325851 h 1498900"/>
                    <a:gd name="connsiteX91" fmla="*/ 966406 w 1583830"/>
                    <a:gd name="connsiteY91" fmla="*/ 1310091 h 1498900"/>
                    <a:gd name="connsiteX92" fmla="*/ 980204 w 1583830"/>
                    <a:gd name="connsiteY92" fmla="*/ 1294330 h 1498900"/>
                    <a:gd name="connsiteX93" fmla="*/ 816477 w 1583830"/>
                    <a:gd name="connsiteY93" fmla="*/ 1290301 h 1498900"/>
                    <a:gd name="connsiteX94" fmla="*/ 830276 w 1583830"/>
                    <a:gd name="connsiteY94" fmla="*/ 1306061 h 1498900"/>
                    <a:gd name="connsiteX95" fmla="*/ 816477 w 1583830"/>
                    <a:gd name="connsiteY95" fmla="*/ 1321822 h 1498900"/>
                    <a:gd name="connsiteX96" fmla="*/ 802679 w 1583830"/>
                    <a:gd name="connsiteY96" fmla="*/ 1306061 h 1498900"/>
                    <a:gd name="connsiteX97" fmla="*/ 816477 w 1583830"/>
                    <a:gd name="connsiteY97" fmla="*/ 1290301 h 1498900"/>
                    <a:gd name="connsiteX98" fmla="*/ 1361178 w 1583830"/>
                    <a:gd name="connsiteY98" fmla="*/ 1289337 h 1498900"/>
                    <a:gd name="connsiteX99" fmla="*/ 1374977 w 1583830"/>
                    <a:gd name="connsiteY99" fmla="*/ 1305097 h 1498900"/>
                    <a:gd name="connsiteX100" fmla="*/ 1361178 w 1583830"/>
                    <a:gd name="connsiteY100" fmla="*/ 1320858 h 1498900"/>
                    <a:gd name="connsiteX101" fmla="*/ 1347379 w 1583830"/>
                    <a:gd name="connsiteY101" fmla="*/ 1305097 h 1498900"/>
                    <a:gd name="connsiteX102" fmla="*/ 1361178 w 1583830"/>
                    <a:gd name="connsiteY102" fmla="*/ 1289337 h 1498900"/>
                    <a:gd name="connsiteX103" fmla="*/ 1209493 w 1583830"/>
                    <a:gd name="connsiteY103" fmla="*/ 1287322 h 1498900"/>
                    <a:gd name="connsiteX104" fmla="*/ 1223291 w 1583830"/>
                    <a:gd name="connsiteY104" fmla="*/ 1303083 h 1498900"/>
                    <a:gd name="connsiteX105" fmla="*/ 1209493 w 1583830"/>
                    <a:gd name="connsiteY105" fmla="*/ 1318843 h 1498900"/>
                    <a:gd name="connsiteX106" fmla="*/ 1195694 w 1583830"/>
                    <a:gd name="connsiteY106" fmla="*/ 1303083 h 1498900"/>
                    <a:gd name="connsiteX107" fmla="*/ 1209493 w 1583830"/>
                    <a:gd name="connsiteY107" fmla="*/ 1287322 h 1498900"/>
                    <a:gd name="connsiteX108" fmla="*/ 606587 w 1583830"/>
                    <a:gd name="connsiteY108" fmla="*/ 1262096 h 1498900"/>
                    <a:gd name="connsiteX109" fmla="*/ 620386 w 1583830"/>
                    <a:gd name="connsiteY109" fmla="*/ 1277857 h 1498900"/>
                    <a:gd name="connsiteX110" fmla="*/ 606587 w 1583830"/>
                    <a:gd name="connsiteY110" fmla="*/ 1293617 h 1498900"/>
                    <a:gd name="connsiteX111" fmla="*/ 592789 w 1583830"/>
                    <a:gd name="connsiteY111" fmla="*/ 1277857 h 1498900"/>
                    <a:gd name="connsiteX112" fmla="*/ 606587 w 1583830"/>
                    <a:gd name="connsiteY112" fmla="*/ 1262096 h 1498900"/>
                    <a:gd name="connsiteX113" fmla="*/ 280831 w 1583830"/>
                    <a:gd name="connsiteY113" fmla="*/ 1240009 h 1498900"/>
                    <a:gd name="connsiteX114" fmla="*/ 294629 w 1583830"/>
                    <a:gd name="connsiteY114" fmla="*/ 1255770 h 1498900"/>
                    <a:gd name="connsiteX115" fmla="*/ 280831 w 1583830"/>
                    <a:gd name="connsiteY115" fmla="*/ 1271530 h 1498900"/>
                    <a:gd name="connsiteX116" fmla="*/ 267033 w 1583830"/>
                    <a:gd name="connsiteY116" fmla="*/ 1255770 h 1498900"/>
                    <a:gd name="connsiteX117" fmla="*/ 280831 w 1583830"/>
                    <a:gd name="connsiteY117" fmla="*/ 1240009 h 1498900"/>
                    <a:gd name="connsiteX118" fmla="*/ 738871 w 1583830"/>
                    <a:gd name="connsiteY118" fmla="*/ 1227849 h 1498900"/>
                    <a:gd name="connsiteX119" fmla="*/ 752669 w 1583830"/>
                    <a:gd name="connsiteY119" fmla="*/ 1243609 h 1498900"/>
                    <a:gd name="connsiteX120" fmla="*/ 738871 w 1583830"/>
                    <a:gd name="connsiteY120" fmla="*/ 1259370 h 1498900"/>
                    <a:gd name="connsiteX121" fmla="*/ 725073 w 1583830"/>
                    <a:gd name="connsiteY121" fmla="*/ 1243609 h 1498900"/>
                    <a:gd name="connsiteX122" fmla="*/ 738871 w 1583830"/>
                    <a:gd name="connsiteY122" fmla="*/ 1227849 h 1498900"/>
                    <a:gd name="connsiteX123" fmla="*/ 1283572 w 1583830"/>
                    <a:gd name="connsiteY123" fmla="*/ 1226884 h 1498900"/>
                    <a:gd name="connsiteX124" fmla="*/ 1297370 w 1583830"/>
                    <a:gd name="connsiteY124" fmla="*/ 1242645 h 1498900"/>
                    <a:gd name="connsiteX125" fmla="*/ 1283572 w 1583830"/>
                    <a:gd name="connsiteY125" fmla="*/ 1258405 h 1498900"/>
                    <a:gd name="connsiteX126" fmla="*/ 1269773 w 1583830"/>
                    <a:gd name="connsiteY126" fmla="*/ 1242645 h 1498900"/>
                    <a:gd name="connsiteX127" fmla="*/ 1283572 w 1583830"/>
                    <a:gd name="connsiteY127" fmla="*/ 1226884 h 1498900"/>
                    <a:gd name="connsiteX128" fmla="*/ 1477588 w 1583830"/>
                    <a:gd name="connsiteY128" fmla="*/ 1224870 h 1498900"/>
                    <a:gd name="connsiteX129" fmla="*/ 1484826 w 1583830"/>
                    <a:gd name="connsiteY129" fmla="*/ 1228295 h 1498900"/>
                    <a:gd name="connsiteX130" fmla="*/ 1468905 w 1583830"/>
                    <a:gd name="connsiteY130" fmla="*/ 1252283 h 1498900"/>
                    <a:gd name="connsiteX131" fmla="*/ 1467831 w 1583830"/>
                    <a:gd name="connsiteY131" fmla="*/ 1251775 h 1498900"/>
                    <a:gd name="connsiteX132" fmla="*/ 1463789 w 1583830"/>
                    <a:gd name="connsiteY132" fmla="*/ 1240631 h 1498900"/>
                    <a:gd name="connsiteX133" fmla="*/ 1477588 w 1583830"/>
                    <a:gd name="connsiteY133" fmla="*/ 1224870 h 1498900"/>
                    <a:gd name="connsiteX134" fmla="*/ 1131886 w 1583830"/>
                    <a:gd name="connsiteY134" fmla="*/ 1224870 h 1498900"/>
                    <a:gd name="connsiteX135" fmla="*/ 1145685 w 1583830"/>
                    <a:gd name="connsiteY135" fmla="*/ 1240631 h 1498900"/>
                    <a:gd name="connsiteX136" fmla="*/ 1131886 w 1583830"/>
                    <a:gd name="connsiteY136" fmla="*/ 1256391 h 1498900"/>
                    <a:gd name="connsiteX137" fmla="*/ 1118087 w 1583830"/>
                    <a:gd name="connsiteY137" fmla="*/ 1240631 h 1498900"/>
                    <a:gd name="connsiteX138" fmla="*/ 1131886 w 1583830"/>
                    <a:gd name="connsiteY138" fmla="*/ 1224870 h 1498900"/>
                    <a:gd name="connsiteX139" fmla="*/ 166185 w 1583830"/>
                    <a:gd name="connsiteY139" fmla="*/ 1223892 h 1498900"/>
                    <a:gd name="connsiteX140" fmla="*/ 179984 w 1583830"/>
                    <a:gd name="connsiteY140" fmla="*/ 1239653 h 1498900"/>
                    <a:gd name="connsiteX141" fmla="*/ 166185 w 1583830"/>
                    <a:gd name="connsiteY141" fmla="*/ 1255413 h 1498900"/>
                    <a:gd name="connsiteX142" fmla="*/ 152386 w 1583830"/>
                    <a:gd name="connsiteY142" fmla="*/ 1239653 h 1498900"/>
                    <a:gd name="connsiteX143" fmla="*/ 166185 w 1583830"/>
                    <a:gd name="connsiteY143" fmla="*/ 1223892 h 1498900"/>
                    <a:gd name="connsiteX144" fmla="*/ 1361178 w 1583830"/>
                    <a:gd name="connsiteY144" fmla="*/ 1214796 h 1498900"/>
                    <a:gd name="connsiteX145" fmla="*/ 1374977 w 1583830"/>
                    <a:gd name="connsiteY145" fmla="*/ 1230557 h 1498900"/>
                    <a:gd name="connsiteX146" fmla="*/ 1361178 w 1583830"/>
                    <a:gd name="connsiteY146" fmla="*/ 1246317 h 1498900"/>
                    <a:gd name="connsiteX147" fmla="*/ 1347379 w 1583830"/>
                    <a:gd name="connsiteY147" fmla="*/ 1230557 h 1498900"/>
                    <a:gd name="connsiteX148" fmla="*/ 1361178 w 1583830"/>
                    <a:gd name="connsiteY148" fmla="*/ 1214796 h 1498900"/>
                    <a:gd name="connsiteX149" fmla="*/ 414879 w 1583830"/>
                    <a:gd name="connsiteY149" fmla="*/ 1205761 h 1498900"/>
                    <a:gd name="connsiteX150" fmla="*/ 428677 w 1583830"/>
                    <a:gd name="connsiteY150" fmla="*/ 1221522 h 1498900"/>
                    <a:gd name="connsiteX151" fmla="*/ 414879 w 1583830"/>
                    <a:gd name="connsiteY151" fmla="*/ 1237282 h 1498900"/>
                    <a:gd name="connsiteX152" fmla="*/ 401080 w 1583830"/>
                    <a:gd name="connsiteY152" fmla="*/ 1221522 h 1498900"/>
                    <a:gd name="connsiteX153" fmla="*/ 414879 w 1583830"/>
                    <a:gd name="connsiteY153" fmla="*/ 1205761 h 1498900"/>
                    <a:gd name="connsiteX154" fmla="*/ 879974 w 1583830"/>
                    <a:gd name="connsiteY154" fmla="*/ 1201660 h 1498900"/>
                    <a:gd name="connsiteX155" fmla="*/ 893772 w 1583830"/>
                    <a:gd name="connsiteY155" fmla="*/ 1217420 h 1498900"/>
                    <a:gd name="connsiteX156" fmla="*/ 879974 w 1583830"/>
                    <a:gd name="connsiteY156" fmla="*/ 1233181 h 1498900"/>
                    <a:gd name="connsiteX157" fmla="*/ 866175 w 1583830"/>
                    <a:gd name="connsiteY157" fmla="*/ 1217420 h 1498900"/>
                    <a:gd name="connsiteX158" fmla="*/ 879974 w 1583830"/>
                    <a:gd name="connsiteY158" fmla="*/ 1201660 h 1498900"/>
                    <a:gd name="connsiteX159" fmla="*/ 521926 w 1583830"/>
                    <a:gd name="connsiteY159" fmla="*/ 1199644 h 1498900"/>
                    <a:gd name="connsiteX160" fmla="*/ 535724 w 1583830"/>
                    <a:gd name="connsiteY160" fmla="*/ 1215405 h 1498900"/>
                    <a:gd name="connsiteX161" fmla="*/ 521926 w 1583830"/>
                    <a:gd name="connsiteY161" fmla="*/ 1231165 h 1498900"/>
                    <a:gd name="connsiteX162" fmla="*/ 508127 w 1583830"/>
                    <a:gd name="connsiteY162" fmla="*/ 1215405 h 1498900"/>
                    <a:gd name="connsiteX163" fmla="*/ 521926 w 1583830"/>
                    <a:gd name="connsiteY163" fmla="*/ 1199644 h 1498900"/>
                    <a:gd name="connsiteX164" fmla="*/ 83821 w 1583830"/>
                    <a:gd name="connsiteY164" fmla="*/ 1175651 h 1498900"/>
                    <a:gd name="connsiteX165" fmla="*/ 93350 w 1583830"/>
                    <a:gd name="connsiteY165" fmla="*/ 1180159 h 1498900"/>
                    <a:gd name="connsiteX166" fmla="*/ 97391 w 1583830"/>
                    <a:gd name="connsiteY166" fmla="*/ 1191303 h 1498900"/>
                    <a:gd name="connsiteX167" fmla="*/ 96499 w 1583830"/>
                    <a:gd name="connsiteY167" fmla="*/ 1193763 h 1498900"/>
                    <a:gd name="connsiteX168" fmla="*/ 989022 w 1583830"/>
                    <a:gd name="connsiteY168" fmla="*/ 1173455 h 1498900"/>
                    <a:gd name="connsiteX169" fmla="*/ 1002821 w 1583830"/>
                    <a:gd name="connsiteY169" fmla="*/ 1189215 h 1498900"/>
                    <a:gd name="connsiteX170" fmla="*/ 989022 w 1583830"/>
                    <a:gd name="connsiteY170" fmla="*/ 1204976 h 1498900"/>
                    <a:gd name="connsiteX171" fmla="*/ 975224 w 1583830"/>
                    <a:gd name="connsiteY171" fmla="*/ 1189215 h 1498900"/>
                    <a:gd name="connsiteX172" fmla="*/ 989022 w 1583830"/>
                    <a:gd name="connsiteY172" fmla="*/ 1173455 h 1498900"/>
                    <a:gd name="connsiteX173" fmla="*/ 657737 w 1583830"/>
                    <a:gd name="connsiteY173" fmla="*/ 1159352 h 1498900"/>
                    <a:gd name="connsiteX174" fmla="*/ 671535 w 1583830"/>
                    <a:gd name="connsiteY174" fmla="*/ 1175113 h 1498900"/>
                    <a:gd name="connsiteX175" fmla="*/ 657737 w 1583830"/>
                    <a:gd name="connsiteY175" fmla="*/ 1190873 h 1498900"/>
                    <a:gd name="connsiteX176" fmla="*/ 643939 w 1583830"/>
                    <a:gd name="connsiteY176" fmla="*/ 1175113 h 1498900"/>
                    <a:gd name="connsiteX177" fmla="*/ 657737 w 1583830"/>
                    <a:gd name="connsiteY177" fmla="*/ 1159352 h 1498900"/>
                    <a:gd name="connsiteX178" fmla="*/ 245861 w 1583830"/>
                    <a:gd name="connsiteY178" fmla="*/ 1157412 h 1498900"/>
                    <a:gd name="connsiteX179" fmla="*/ 259659 w 1583830"/>
                    <a:gd name="connsiteY179" fmla="*/ 1173172 h 1498900"/>
                    <a:gd name="connsiteX180" fmla="*/ 245861 w 1583830"/>
                    <a:gd name="connsiteY180" fmla="*/ 1188933 h 1498900"/>
                    <a:gd name="connsiteX181" fmla="*/ 232063 w 1583830"/>
                    <a:gd name="connsiteY181" fmla="*/ 1173172 h 1498900"/>
                    <a:gd name="connsiteX182" fmla="*/ 245861 w 1583830"/>
                    <a:gd name="connsiteY182" fmla="*/ 1157412 h 1498900"/>
                    <a:gd name="connsiteX183" fmla="*/ 337578 w 1583830"/>
                    <a:gd name="connsiteY183" fmla="*/ 1151368 h 1498900"/>
                    <a:gd name="connsiteX184" fmla="*/ 351376 w 1583830"/>
                    <a:gd name="connsiteY184" fmla="*/ 1167129 h 1498900"/>
                    <a:gd name="connsiteX185" fmla="*/ 337578 w 1583830"/>
                    <a:gd name="connsiteY185" fmla="*/ 1182889 h 1498900"/>
                    <a:gd name="connsiteX186" fmla="*/ 323780 w 1583830"/>
                    <a:gd name="connsiteY186" fmla="*/ 1167129 h 1498900"/>
                    <a:gd name="connsiteX187" fmla="*/ 337578 w 1583830"/>
                    <a:gd name="connsiteY187" fmla="*/ 1151368 h 1498900"/>
                    <a:gd name="connsiteX188" fmla="*/ 1385871 w 1583830"/>
                    <a:gd name="connsiteY188" fmla="*/ 1140257 h 1498900"/>
                    <a:gd name="connsiteX189" fmla="*/ 1399670 w 1583830"/>
                    <a:gd name="connsiteY189" fmla="*/ 1156017 h 1498900"/>
                    <a:gd name="connsiteX190" fmla="*/ 1385871 w 1583830"/>
                    <a:gd name="connsiteY190" fmla="*/ 1171778 h 1498900"/>
                    <a:gd name="connsiteX191" fmla="*/ 1372073 w 1583830"/>
                    <a:gd name="connsiteY191" fmla="*/ 1156017 h 1498900"/>
                    <a:gd name="connsiteX192" fmla="*/ 1385871 w 1583830"/>
                    <a:gd name="connsiteY192" fmla="*/ 1140257 h 1498900"/>
                    <a:gd name="connsiteX193" fmla="*/ 1211256 w 1583830"/>
                    <a:gd name="connsiteY193" fmla="*/ 1134213 h 1498900"/>
                    <a:gd name="connsiteX194" fmla="*/ 1225055 w 1583830"/>
                    <a:gd name="connsiteY194" fmla="*/ 1149974 h 1498900"/>
                    <a:gd name="connsiteX195" fmla="*/ 1211256 w 1583830"/>
                    <a:gd name="connsiteY195" fmla="*/ 1165734 h 1498900"/>
                    <a:gd name="connsiteX196" fmla="*/ 1197457 w 1583830"/>
                    <a:gd name="connsiteY196" fmla="*/ 1149974 h 1498900"/>
                    <a:gd name="connsiteX197" fmla="*/ 1211256 w 1583830"/>
                    <a:gd name="connsiteY197" fmla="*/ 1134213 h 1498900"/>
                    <a:gd name="connsiteX198" fmla="*/ 791785 w 1583830"/>
                    <a:gd name="connsiteY198" fmla="*/ 1123090 h 1498900"/>
                    <a:gd name="connsiteX199" fmla="*/ 805583 w 1583830"/>
                    <a:gd name="connsiteY199" fmla="*/ 1138850 h 1498900"/>
                    <a:gd name="connsiteX200" fmla="*/ 791785 w 1583830"/>
                    <a:gd name="connsiteY200" fmla="*/ 1154611 h 1498900"/>
                    <a:gd name="connsiteX201" fmla="*/ 777987 w 1583830"/>
                    <a:gd name="connsiteY201" fmla="*/ 1138850 h 1498900"/>
                    <a:gd name="connsiteX202" fmla="*/ 791785 w 1583830"/>
                    <a:gd name="connsiteY202" fmla="*/ 1123090 h 1498900"/>
                    <a:gd name="connsiteX203" fmla="*/ 1518155 w 1583830"/>
                    <a:gd name="connsiteY203" fmla="*/ 1106009 h 1498900"/>
                    <a:gd name="connsiteX204" fmla="*/ 1531954 w 1583830"/>
                    <a:gd name="connsiteY204" fmla="*/ 1121769 h 1498900"/>
                    <a:gd name="connsiteX205" fmla="*/ 1518155 w 1583830"/>
                    <a:gd name="connsiteY205" fmla="*/ 1137530 h 1498900"/>
                    <a:gd name="connsiteX206" fmla="*/ 1504357 w 1583830"/>
                    <a:gd name="connsiteY206" fmla="*/ 1121769 h 1498900"/>
                    <a:gd name="connsiteX207" fmla="*/ 1518155 w 1583830"/>
                    <a:gd name="connsiteY207" fmla="*/ 1106009 h 1498900"/>
                    <a:gd name="connsiteX208" fmla="*/ 432822 w 1583830"/>
                    <a:gd name="connsiteY208" fmla="*/ 1098989 h 1498900"/>
                    <a:gd name="connsiteX209" fmla="*/ 446621 w 1583830"/>
                    <a:gd name="connsiteY209" fmla="*/ 1114749 h 1498900"/>
                    <a:gd name="connsiteX210" fmla="*/ 432822 w 1583830"/>
                    <a:gd name="connsiteY210" fmla="*/ 1130510 h 1498900"/>
                    <a:gd name="connsiteX211" fmla="*/ 419024 w 1583830"/>
                    <a:gd name="connsiteY211" fmla="*/ 1114749 h 1498900"/>
                    <a:gd name="connsiteX212" fmla="*/ 432822 w 1583830"/>
                    <a:gd name="connsiteY212" fmla="*/ 1098989 h 1498900"/>
                    <a:gd name="connsiteX213" fmla="*/ 168255 w 1583830"/>
                    <a:gd name="connsiteY213" fmla="*/ 1094959 h 1498900"/>
                    <a:gd name="connsiteX214" fmla="*/ 182053 w 1583830"/>
                    <a:gd name="connsiteY214" fmla="*/ 1110720 h 1498900"/>
                    <a:gd name="connsiteX215" fmla="*/ 168255 w 1583830"/>
                    <a:gd name="connsiteY215" fmla="*/ 1126480 h 1498900"/>
                    <a:gd name="connsiteX216" fmla="*/ 154456 w 1583830"/>
                    <a:gd name="connsiteY216" fmla="*/ 1110720 h 1498900"/>
                    <a:gd name="connsiteX217" fmla="*/ 168255 w 1583830"/>
                    <a:gd name="connsiteY217" fmla="*/ 1094959 h 1498900"/>
                    <a:gd name="connsiteX218" fmla="*/ 1308264 w 1583830"/>
                    <a:gd name="connsiteY218" fmla="*/ 1077805 h 1498900"/>
                    <a:gd name="connsiteX219" fmla="*/ 1322063 w 1583830"/>
                    <a:gd name="connsiteY219" fmla="*/ 1093565 h 1498900"/>
                    <a:gd name="connsiteX220" fmla="*/ 1308264 w 1583830"/>
                    <a:gd name="connsiteY220" fmla="*/ 1109326 h 1498900"/>
                    <a:gd name="connsiteX221" fmla="*/ 1294466 w 1583830"/>
                    <a:gd name="connsiteY221" fmla="*/ 1093565 h 1498900"/>
                    <a:gd name="connsiteX222" fmla="*/ 1308264 w 1583830"/>
                    <a:gd name="connsiteY222" fmla="*/ 1077805 h 1498900"/>
                    <a:gd name="connsiteX223" fmla="*/ 965417 w 1583830"/>
                    <a:gd name="connsiteY223" fmla="*/ 1071668 h 1498900"/>
                    <a:gd name="connsiteX224" fmla="*/ 979215 w 1583830"/>
                    <a:gd name="connsiteY224" fmla="*/ 1087429 h 1498900"/>
                    <a:gd name="connsiteX225" fmla="*/ 965417 w 1583830"/>
                    <a:gd name="connsiteY225" fmla="*/ 1103189 h 1498900"/>
                    <a:gd name="connsiteX226" fmla="*/ 951619 w 1583830"/>
                    <a:gd name="connsiteY226" fmla="*/ 1087429 h 1498900"/>
                    <a:gd name="connsiteX227" fmla="*/ 965417 w 1583830"/>
                    <a:gd name="connsiteY227" fmla="*/ 1071668 h 1498900"/>
                    <a:gd name="connsiteX228" fmla="*/ 850771 w 1583830"/>
                    <a:gd name="connsiteY228" fmla="*/ 1055552 h 1498900"/>
                    <a:gd name="connsiteX229" fmla="*/ 864570 w 1583830"/>
                    <a:gd name="connsiteY229" fmla="*/ 1071313 h 1498900"/>
                    <a:gd name="connsiteX230" fmla="*/ 850771 w 1583830"/>
                    <a:gd name="connsiteY230" fmla="*/ 1087073 h 1498900"/>
                    <a:gd name="connsiteX231" fmla="*/ 836972 w 1583830"/>
                    <a:gd name="connsiteY231" fmla="*/ 1071313 h 1498900"/>
                    <a:gd name="connsiteX232" fmla="*/ 850771 w 1583830"/>
                    <a:gd name="connsiteY232" fmla="*/ 1055552 h 1498900"/>
                    <a:gd name="connsiteX233" fmla="*/ 1440548 w 1583830"/>
                    <a:gd name="connsiteY233" fmla="*/ 1043556 h 1498900"/>
                    <a:gd name="connsiteX234" fmla="*/ 1454347 w 1583830"/>
                    <a:gd name="connsiteY234" fmla="*/ 1059317 h 1498900"/>
                    <a:gd name="connsiteX235" fmla="*/ 1440548 w 1583830"/>
                    <a:gd name="connsiteY235" fmla="*/ 1075077 h 1498900"/>
                    <a:gd name="connsiteX236" fmla="*/ 1426750 w 1583830"/>
                    <a:gd name="connsiteY236" fmla="*/ 1059317 h 1498900"/>
                    <a:gd name="connsiteX237" fmla="*/ 1440548 w 1583830"/>
                    <a:gd name="connsiteY237" fmla="*/ 1043556 h 1498900"/>
                    <a:gd name="connsiteX238" fmla="*/ 1099465 w 1583830"/>
                    <a:gd name="connsiteY238" fmla="*/ 1037420 h 1498900"/>
                    <a:gd name="connsiteX239" fmla="*/ 1113264 w 1583830"/>
                    <a:gd name="connsiteY239" fmla="*/ 1053181 h 1498900"/>
                    <a:gd name="connsiteX240" fmla="*/ 1099465 w 1583830"/>
                    <a:gd name="connsiteY240" fmla="*/ 1068941 h 1498900"/>
                    <a:gd name="connsiteX241" fmla="*/ 1085666 w 1583830"/>
                    <a:gd name="connsiteY241" fmla="*/ 1053181 h 1498900"/>
                    <a:gd name="connsiteX242" fmla="*/ 1099465 w 1583830"/>
                    <a:gd name="connsiteY242" fmla="*/ 1037420 h 1498900"/>
                    <a:gd name="connsiteX243" fmla="*/ 265263 w 1583830"/>
                    <a:gd name="connsiteY243" fmla="*/ 1034521 h 1498900"/>
                    <a:gd name="connsiteX244" fmla="*/ 279062 w 1583830"/>
                    <a:gd name="connsiteY244" fmla="*/ 1050282 h 1498900"/>
                    <a:gd name="connsiteX245" fmla="*/ 265263 w 1583830"/>
                    <a:gd name="connsiteY245" fmla="*/ 1066042 h 1498900"/>
                    <a:gd name="connsiteX246" fmla="*/ 251464 w 1583830"/>
                    <a:gd name="connsiteY246" fmla="*/ 1050282 h 1498900"/>
                    <a:gd name="connsiteX247" fmla="*/ 265263 w 1583830"/>
                    <a:gd name="connsiteY247" fmla="*/ 1034521 h 1498900"/>
                    <a:gd name="connsiteX248" fmla="*/ 683211 w 1583830"/>
                    <a:gd name="connsiteY248" fmla="*/ 1027348 h 1498900"/>
                    <a:gd name="connsiteX249" fmla="*/ 697009 w 1583830"/>
                    <a:gd name="connsiteY249" fmla="*/ 1043108 h 1498900"/>
                    <a:gd name="connsiteX250" fmla="*/ 683211 w 1583830"/>
                    <a:gd name="connsiteY250" fmla="*/ 1058869 h 1498900"/>
                    <a:gd name="connsiteX251" fmla="*/ 669413 w 1583830"/>
                    <a:gd name="connsiteY251" fmla="*/ 1043108 h 1498900"/>
                    <a:gd name="connsiteX252" fmla="*/ 683211 w 1583830"/>
                    <a:gd name="connsiteY252" fmla="*/ 1027348 h 1498900"/>
                    <a:gd name="connsiteX253" fmla="*/ 353452 w 1583830"/>
                    <a:gd name="connsiteY253" fmla="*/ 1026463 h 1498900"/>
                    <a:gd name="connsiteX254" fmla="*/ 367250 w 1583830"/>
                    <a:gd name="connsiteY254" fmla="*/ 1042223 h 1498900"/>
                    <a:gd name="connsiteX255" fmla="*/ 353452 w 1583830"/>
                    <a:gd name="connsiteY255" fmla="*/ 1057984 h 1498900"/>
                    <a:gd name="connsiteX256" fmla="*/ 339654 w 1583830"/>
                    <a:gd name="connsiteY256" fmla="*/ 1042223 h 1498900"/>
                    <a:gd name="connsiteX257" fmla="*/ 353452 w 1583830"/>
                    <a:gd name="connsiteY257" fmla="*/ 1026463 h 1498900"/>
                    <a:gd name="connsiteX258" fmla="*/ 88885 w 1583830"/>
                    <a:gd name="connsiteY258" fmla="*/ 1022434 h 1498900"/>
                    <a:gd name="connsiteX259" fmla="*/ 102683 w 1583830"/>
                    <a:gd name="connsiteY259" fmla="*/ 1038194 h 1498900"/>
                    <a:gd name="connsiteX260" fmla="*/ 88885 w 1583830"/>
                    <a:gd name="connsiteY260" fmla="*/ 1053955 h 1498900"/>
                    <a:gd name="connsiteX261" fmla="*/ 75086 w 1583830"/>
                    <a:gd name="connsiteY261" fmla="*/ 1038194 h 1498900"/>
                    <a:gd name="connsiteX262" fmla="*/ 88885 w 1583830"/>
                    <a:gd name="connsiteY262" fmla="*/ 1022434 h 1498900"/>
                    <a:gd name="connsiteX263" fmla="*/ 1581652 w 1583830"/>
                    <a:gd name="connsiteY263" fmla="*/ 1017367 h 1498900"/>
                    <a:gd name="connsiteX264" fmla="*/ 1583830 w 1583830"/>
                    <a:gd name="connsiteY264" fmla="*/ 1018398 h 1498900"/>
                    <a:gd name="connsiteX265" fmla="*/ 1583378 w 1583830"/>
                    <a:gd name="connsiteY265" fmla="*/ 1021107 h 1498900"/>
                    <a:gd name="connsiteX266" fmla="*/ 1574654 w 1583830"/>
                    <a:gd name="connsiteY266" fmla="*/ 1045578 h 1498900"/>
                    <a:gd name="connsiteX267" fmla="*/ 1571895 w 1583830"/>
                    <a:gd name="connsiteY267" fmla="*/ 1044272 h 1498900"/>
                    <a:gd name="connsiteX268" fmla="*/ 1567853 w 1583830"/>
                    <a:gd name="connsiteY268" fmla="*/ 1033128 h 1498900"/>
                    <a:gd name="connsiteX269" fmla="*/ 1581652 w 1583830"/>
                    <a:gd name="connsiteY269" fmla="*/ 1017367 h 1498900"/>
                    <a:gd name="connsiteX270" fmla="*/ 1223603 w 1583830"/>
                    <a:gd name="connsiteY270" fmla="*/ 1015353 h 1498900"/>
                    <a:gd name="connsiteX271" fmla="*/ 1237401 w 1583830"/>
                    <a:gd name="connsiteY271" fmla="*/ 1031113 h 1498900"/>
                    <a:gd name="connsiteX272" fmla="*/ 1223603 w 1583830"/>
                    <a:gd name="connsiteY272" fmla="*/ 1046874 h 1498900"/>
                    <a:gd name="connsiteX273" fmla="*/ 1209804 w 1583830"/>
                    <a:gd name="connsiteY273" fmla="*/ 1031113 h 1498900"/>
                    <a:gd name="connsiteX274" fmla="*/ 1223603 w 1583830"/>
                    <a:gd name="connsiteY274" fmla="*/ 1015353 h 1498900"/>
                    <a:gd name="connsiteX275" fmla="*/ 520706 w 1583830"/>
                    <a:gd name="connsiteY275" fmla="*/ 1008331 h 1498900"/>
                    <a:gd name="connsiteX276" fmla="*/ 534504 w 1583830"/>
                    <a:gd name="connsiteY276" fmla="*/ 1024092 h 1498900"/>
                    <a:gd name="connsiteX277" fmla="*/ 520706 w 1583830"/>
                    <a:gd name="connsiteY277" fmla="*/ 1039852 h 1498900"/>
                    <a:gd name="connsiteX278" fmla="*/ 506908 w 1583830"/>
                    <a:gd name="connsiteY278" fmla="*/ 1024092 h 1498900"/>
                    <a:gd name="connsiteX279" fmla="*/ 520706 w 1583830"/>
                    <a:gd name="connsiteY279" fmla="*/ 1008331 h 1498900"/>
                    <a:gd name="connsiteX280" fmla="*/ 768179 w 1583830"/>
                    <a:gd name="connsiteY280" fmla="*/ 1007202 h 1498900"/>
                    <a:gd name="connsiteX281" fmla="*/ 781978 w 1583830"/>
                    <a:gd name="connsiteY281" fmla="*/ 1022962 h 1498900"/>
                    <a:gd name="connsiteX282" fmla="*/ 768179 w 1583830"/>
                    <a:gd name="connsiteY282" fmla="*/ 1038723 h 1498900"/>
                    <a:gd name="connsiteX283" fmla="*/ 754380 w 1583830"/>
                    <a:gd name="connsiteY283" fmla="*/ 1022962 h 1498900"/>
                    <a:gd name="connsiteX284" fmla="*/ 768179 w 1583830"/>
                    <a:gd name="connsiteY284" fmla="*/ 1007202 h 1498900"/>
                    <a:gd name="connsiteX285" fmla="*/ 930447 w 1583830"/>
                    <a:gd name="connsiteY285" fmla="*/ 989071 h 1498900"/>
                    <a:gd name="connsiteX286" fmla="*/ 944245 w 1583830"/>
                    <a:gd name="connsiteY286" fmla="*/ 1004831 h 1498900"/>
                    <a:gd name="connsiteX287" fmla="*/ 930447 w 1583830"/>
                    <a:gd name="connsiteY287" fmla="*/ 1020592 h 1498900"/>
                    <a:gd name="connsiteX288" fmla="*/ 916649 w 1583830"/>
                    <a:gd name="connsiteY288" fmla="*/ 1004831 h 1498900"/>
                    <a:gd name="connsiteX289" fmla="*/ 930447 w 1583830"/>
                    <a:gd name="connsiteY289" fmla="*/ 989071 h 1498900"/>
                    <a:gd name="connsiteX290" fmla="*/ 431058 w 1583830"/>
                    <a:gd name="connsiteY290" fmla="*/ 984157 h 1498900"/>
                    <a:gd name="connsiteX291" fmla="*/ 444857 w 1583830"/>
                    <a:gd name="connsiteY291" fmla="*/ 999917 h 1498900"/>
                    <a:gd name="connsiteX292" fmla="*/ 431058 w 1583830"/>
                    <a:gd name="connsiteY292" fmla="*/ 1015678 h 1498900"/>
                    <a:gd name="connsiteX293" fmla="*/ 417260 w 1583830"/>
                    <a:gd name="connsiteY293" fmla="*/ 999917 h 1498900"/>
                    <a:gd name="connsiteX294" fmla="*/ 431058 w 1583830"/>
                    <a:gd name="connsiteY294" fmla="*/ 984157 h 1498900"/>
                    <a:gd name="connsiteX295" fmla="*/ 1022164 w 1583830"/>
                    <a:gd name="connsiteY295" fmla="*/ 983027 h 1498900"/>
                    <a:gd name="connsiteX296" fmla="*/ 1035962 w 1583830"/>
                    <a:gd name="connsiteY296" fmla="*/ 998788 h 1498900"/>
                    <a:gd name="connsiteX297" fmla="*/ 1022164 w 1583830"/>
                    <a:gd name="connsiteY297" fmla="*/ 1014548 h 1498900"/>
                    <a:gd name="connsiteX298" fmla="*/ 1008366 w 1583830"/>
                    <a:gd name="connsiteY298" fmla="*/ 998788 h 1498900"/>
                    <a:gd name="connsiteX299" fmla="*/ 1022164 w 1583830"/>
                    <a:gd name="connsiteY299" fmla="*/ 983027 h 1498900"/>
                    <a:gd name="connsiteX300" fmla="*/ 1359415 w 1583830"/>
                    <a:gd name="connsiteY300" fmla="*/ 975061 h 1498900"/>
                    <a:gd name="connsiteX301" fmla="*/ 1373213 w 1583830"/>
                    <a:gd name="connsiteY301" fmla="*/ 990821 h 1498900"/>
                    <a:gd name="connsiteX302" fmla="*/ 1359415 w 1583830"/>
                    <a:gd name="connsiteY302" fmla="*/ 1006582 h 1498900"/>
                    <a:gd name="connsiteX303" fmla="*/ 1345616 w 1583830"/>
                    <a:gd name="connsiteY303" fmla="*/ 990821 h 1498900"/>
                    <a:gd name="connsiteX304" fmla="*/ 1359415 w 1583830"/>
                    <a:gd name="connsiteY304" fmla="*/ 975061 h 1498900"/>
                    <a:gd name="connsiteX305" fmla="*/ 11278 w 1583830"/>
                    <a:gd name="connsiteY305" fmla="*/ 959982 h 1498900"/>
                    <a:gd name="connsiteX306" fmla="*/ 25076 w 1583830"/>
                    <a:gd name="connsiteY306" fmla="*/ 975743 h 1498900"/>
                    <a:gd name="connsiteX307" fmla="*/ 11278 w 1583830"/>
                    <a:gd name="connsiteY307" fmla="*/ 991503 h 1498900"/>
                    <a:gd name="connsiteX308" fmla="*/ 11154 w 1583830"/>
                    <a:gd name="connsiteY308" fmla="*/ 991444 h 1498900"/>
                    <a:gd name="connsiteX309" fmla="*/ 6002 w 1583830"/>
                    <a:gd name="connsiteY309" fmla="*/ 962478 h 1498900"/>
                    <a:gd name="connsiteX310" fmla="*/ 160419 w 1583830"/>
                    <a:gd name="connsiteY310" fmla="*/ 952200 h 1498900"/>
                    <a:gd name="connsiteX311" fmla="*/ 174218 w 1583830"/>
                    <a:gd name="connsiteY311" fmla="*/ 967960 h 1498900"/>
                    <a:gd name="connsiteX312" fmla="*/ 160419 w 1583830"/>
                    <a:gd name="connsiteY312" fmla="*/ 983721 h 1498900"/>
                    <a:gd name="connsiteX313" fmla="*/ 146621 w 1583830"/>
                    <a:gd name="connsiteY313" fmla="*/ 967960 h 1498900"/>
                    <a:gd name="connsiteX314" fmla="*/ 160419 w 1583830"/>
                    <a:gd name="connsiteY314" fmla="*/ 952200 h 1498900"/>
                    <a:gd name="connsiteX315" fmla="*/ 596786 w 1583830"/>
                    <a:gd name="connsiteY315" fmla="*/ 946764 h 1498900"/>
                    <a:gd name="connsiteX316" fmla="*/ 610584 w 1583830"/>
                    <a:gd name="connsiteY316" fmla="*/ 962525 h 1498900"/>
                    <a:gd name="connsiteX317" fmla="*/ 596786 w 1583830"/>
                    <a:gd name="connsiteY317" fmla="*/ 978285 h 1498900"/>
                    <a:gd name="connsiteX318" fmla="*/ 582987 w 1583830"/>
                    <a:gd name="connsiteY318" fmla="*/ 962525 h 1498900"/>
                    <a:gd name="connsiteX319" fmla="*/ 596786 w 1583830"/>
                    <a:gd name="connsiteY319" fmla="*/ 946764 h 1498900"/>
                    <a:gd name="connsiteX320" fmla="*/ 255199 w 1583830"/>
                    <a:gd name="connsiteY320" fmla="*/ 939123 h 1498900"/>
                    <a:gd name="connsiteX321" fmla="*/ 268998 w 1583830"/>
                    <a:gd name="connsiteY321" fmla="*/ 954883 h 1498900"/>
                    <a:gd name="connsiteX322" fmla="*/ 255199 w 1583830"/>
                    <a:gd name="connsiteY322" fmla="*/ 970644 h 1498900"/>
                    <a:gd name="connsiteX323" fmla="*/ 241401 w 1583830"/>
                    <a:gd name="connsiteY323" fmla="*/ 954883 h 1498900"/>
                    <a:gd name="connsiteX324" fmla="*/ 255199 w 1583830"/>
                    <a:gd name="connsiteY324" fmla="*/ 939123 h 1498900"/>
                    <a:gd name="connsiteX325" fmla="*/ 1493462 w 1583830"/>
                    <a:gd name="connsiteY325" fmla="*/ 938798 h 1498900"/>
                    <a:gd name="connsiteX326" fmla="*/ 1507261 w 1583830"/>
                    <a:gd name="connsiteY326" fmla="*/ 954559 h 1498900"/>
                    <a:gd name="connsiteX327" fmla="*/ 1493462 w 1583830"/>
                    <a:gd name="connsiteY327" fmla="*/ 970319 h 1498900"/>
                    <a:gd name="connsiteX328" fmla="*/ 1479664 w 1583830"/>
                    <a:gd name="connsiteY328" fmla="*/ 954559 h 1498900"/>
                    <a:gd name="connsiteX329" fmla="*/ 1493462 w 1583830"/>
                    <a:gd name="connsiteY329" fmla="*/ 938798 h 1498900"/>
                    <a:gd name="connsiteX330" fmla="*/ 1117409 w 1583830"/>
                    <a:gd name="connsiteY330" fmla="*/ 930648 h 1498900"/>
                    <a:gd name="connsiteX331" fmla="*/ 1131207 w 1583830"/>
                    <a:gd name="connsiteY331" fmla="*/ 946408 h 1498900"/>
                    <a:gd name="connsiteX332" fmla="*/ 1117409 w 1583830"/>
                    <a:gd name="connsiteY332" fmla="*/ 962169 h 1498900"/>
                    <a:gd name="connsiteX333" fmla="*/ 1103610 w 1583830"/>
                    <a:gd name="connsiteY333" fmla="*/ 946408 h 1498900"/>
                    <a:gd name="connsiteX334" fmla="*/ 1117409 w 1583830"/>
                    <a:gd name="connsiteY334" fmla="*/ 930648 h 1498900"/>
                    <a:gd name="connsiteX335" fmla="*/ 852841 w 1583830"/>
                    <a:gd name="connsiteY335" fmla="*/ 926619 h 1498900"/>
                    <a:gd name="connsiteX336" fmla="*/ 866639 w 1583830"/>
                    <a:gd name="connsiteY336" fmla="*/ 942380 h 1498900"/>
                    <a:gd name="connsiteX337" fmla="*/ 852841 w 1583830"/>
                    <a:gd name="connsiteY337" fmla="*/ 958140 h 1498900"/>
                    <a:gd name="connsiteX338" fmla="*/ 839042 w 1583830"/>
                    <a:gd name="connsiteY338" fmla="*/ 942380 h 1498900"/>
                    <a:gd name="connsiteX339" fmla="*/ 852841 w 1583830"/>
                    <a:gd name="connsiteY339" fmla="*/ 926619 h 1498900"/>
                    <a:gd name="connsiteX340" fmla="*/ 353452 w 1583830"/>
                    <a:gd name="connsiteY340" fmla="*/ 921705 h 1498900"/>
                    <a:gd name="connsiteX341" fmla="*/ 367250 w 1583830"/>
                    <a:gd name="connsiteY341" fmla="*/ 937466 h 1498900"/>
                    <a:gd name="connsiteX342" fmla="*/ 353452 w 1583830"/>
                    <a:gd name="connsiteY342" fmla="*/ 953226 h 1498900"/>
                    <a:gd name="connsiteX343" fmla="*/ 339654 w 1583830"/>
                    <a:gd name="connsiteY343" fmla="*/ 937466 h 1498900"/>
                    <a:gd name="connsiteX344" fmla="*/ 353452 w 1583830"/>
                    <a:gd name="connsiteY344" fmla="*/ 921705 h 1498900"/>
                    <a:gd name="connsiteX345" fmla="*/ 465310 w 1583830"/>
                    <a:gd name="connsiteY345" fmla="*/ 915580 h 1498900"/>
                    <a:gd name="connsiteX346" fmla="*/ 479108 w 1583830"/>
                    <a:gd name="connsiteY346" fmla="*/ 931340 h 1498900"/>
                    <a:gd name="connsiteX347" fmla="*/ 465310 w 1583830"/>
                    <a:gd name="connsiteY347" fmla="*/ 947101 h 1498900"/>
                    <a:gd name="connsiteX348" fmla="*/ 451512 w 1583830"/>
                    <a:gd name="connsiteY348" fmla="*/ 931340 h 1498900"/>
                    <a:gd name="connsiteX349" fmla="*/ 465310 w 1583830"/>
                    <a:gd name="connsiteY349" fmla="*/ 915580 h 1498900"/>
                    <a:gd name="connsiteX350" fmla="*/ 700843 w 1583830"/>
                    <a:gd name="connsiteY350" fmla="*/ 914887 h 1498900"/>
                    <a:gd name="connsiteX351" fmla="*/ 714641 w 1583830"/>
                    <a:gd name="connsiteY351" fmla="*/ 930648 h 1498900"/>
                    <a:gd name="connsiteX352" fmla="*/ 700843 w 1583830"/>
                    <a:gd name="connsiteY352" fmla="*/ 946408 h 1498900"/>
                    <a:gd name="connsiteX353" fmla="*/ 687045 w 1583830"/>
                    <a:gd name="connsiteY353" fmla="*/ 930648 h 1498900"/>
                    <a:gd name="connsiteX354" fmla="*/ 700843 w 1583830"/>
                    <a:gd name="connsiteY354" fmla="*/ 914887 h 1498900"/>
                    <a:gd name="connsiteX355" fmla="*/ 80065 w 1583830"/>
                    <a:gd name="connsiteY355" fmla="*/ 903573 h 1498900"/>
                    <a:gd name="connsiteX356" fmla="*/ 93864 w 1583830"/>
                    <a:gd name="connsiteY356" fmla="*/ 919333 h 1498900"/>
                    <a:gd name="connsiteX357" fmla="*/ 80065 w 1583830"/>
                    <a:gd name="connsiteY357" fmla="*/ 935094 h 1498900"/>
                    <a:gd name="connsiteX358" fmla="*/ 66266 w 1583830"/>
                    <a:gd name="connsiteY358" fmla="*/ 919333 h 1498900"/>
                    <a:gd name="connsiteX359" fmla="*/ 80065 w 1583830"/>
                    <a:gd name="connsiteY359" fmla="*/ 903573 h 1498900"/>
                    <a:gd name="connsiteX360" fmla="*/ 1559525 w 1583830"/>
                    <a:gd name="connsiteY360" fmla="*/ 876437 h 1498900"/>
                    <a:gd name="connsiteX361" fmla="*/ 1573324 w 1583830"/>
                    <a:gd name="connsiteY361" fmla="*/ 892198 h 1498900"/>
                    <a:gd name="connsiteX362" fmla="*/ 1559525 w 1583830"/>
                    <a:gd name="connsiteY362" fmla="*/ 907959 h 1498900"/>
                    <a:gd name="connsiteX363" fmla="*/ 1545726 w 1583830"/>
                    <a:gd name="connsiteY363" fmla="*/ 892198 h 1498900"/>
                    <a:gd name="connsiteX364" fmla="*/ 1559525 w 1583830"/>
                    <a:gd name="connsiteY364" fmla="*/ 876437 h 1498900"/>
                    <a:gd name="connsiteX365" fmla="*/ 949849 w 1583830"/>
                    <a:gd name="connsiteY365" fmla="*/ 866181 h 1498900"/>
                    <a:gd name="connsiteX366" fmla="*/ 963648 w 1583830"/>
                    <a:gd name="connsiteY366" fmla="*/ 881941 h 1498900"/>
                    <a:gd name="connsiteX367" fmla="*/ 949849 w 1583830"/>
                    <a:gd name="connsiteY367" fmla="*/ 897702 h 1498900"/>
                    <a:gd name="connsiteX368" fmla="*/ 936050 w 1583830"/>
                    <a:gd name="connsiteY368" fmla="*/ 881941 h 1498900"/>
                    <a:gd name="connsiteX369" fmla="*/ 949849 w 1583830"/>
                    <a:gd name="connsiteY369" fmla="*/ 866181 h 1498900"/>
                    <a:gd name="connsiteX370" fmla="*/ 288711 w 1583830"/>
                    <a:gd name="connsiteY370" fmla="*/ 860553 h 1498900"/>
                    <a:gd name="connsiteX371" fmla="*/ 302510 w 1583830"/>
                    <a:gd name="connsiteY371" fmla="*/ 876314 h 1498900"/>
                    <a:gd name="connsiteX372" fmla="*/ 288711 w 1583830"/>
                    <a:gd name="connsiteY372" fmla="*/ 892074 h 1498900"/>
                    <a:gd name="connsiteX373" fmla="*/ 274913 w 1583830"/>
                    <a:gd name="connsiteY373" fmla="*/ 876314 h 1498900"/>
                    <a:gd name="connsiteX374" fmla="*/ 288711 w 1583830"/>
                    <a:gd name="connsiteY374" fmla="*/ 860553 h 1498900"/>
                    <a:gd name="connsiteX375" fmla="*/ 1038039 w 1583830"/>
                    <a:gd name="connsiteY375" fmla="*/ 858122 h 1498900"/>
                    <a:gd name="connsiteX376" fmla="*/ 1051836 w 1583830"/>
                    <a:gd name="connsiteY376" fmla="*/ 873883 h 1498900"/>
                    <a:gd name="connsiteX377" fmla="*/ 1038039 w 1583830"/>
                    <a:gd name="connsiteY377" fmla="*/ 889643 h 1498900"/>
                    <a:gd name="connsiteX378" fmla="*/ 1024240 w 1583830"/>
                    <a:gd name="connsiteY378" fmla="*/ 873883 h 1498900"/>
                    <a:gd name="connsiteX379" fmla="*/ 1038039 w 1583830"/>
                    <a:gd name="connsiteY379" fmla="*/ 858122 h 1498900"/>
                    <a:gd name="connsiteX380" fmla="*/ 540414 w 1583830"/>
                    <a:gd name="connsiteY380" fmla="*/ 855224 h 1498900"/>
                    <a:gd name="connsiteX381" fmla="*/ 554212 w 1583830"/>
                    <a:gd name="connsiteY381" fmla="*/ 870984 h 1498900"/>
                    <a:gd name="connsiteX382" fmla="*/ 540414 w 1583830"/>
                    <a:gd name="connsiteY382" fmla="*/ 886745 h 1498900"/>
                    <a:gd name="connsiteX383" fmla="*/ 526615 w 1583830"/>
                    <a:gd name="connsiteY383" fmla="*/ 870984 h 1498900"/>
                    <a:gd name="connsiteX384" fmla="*/ 540414 w 1583830"/>
                    <a:gd name="connsiteY384" fmla="*/ 855224 h 1498900"/>
                    <a:gd name="connsiteX385" fmla="*/ 773471 w 1583830"/>
                    <a:gd name="connsiteY385" fmla="*/ 854093 h 1498900"/>
                    <a:gd name="connsiteX386" fmla="*/ 787269 w 1583830"/>
                    <a:gd name="connsiteY386" fmla="*/ 869854 h 1498900"/>
                    <a:gd name="connsiteX387" fmla="*/ 773471 w 1583830"/>
                    <a:gd name="connsiteY387" fmla="*/ 885614 h 1498900"/>
                    <a:gd name="connsiteX388" fmla="*/ 759672 w 1583830"/>
                    <a:gd name="connsiteY388" fmla="*/ 869854 h 1498900"/>
                    <a:gd name="connsiteX389" fmla="*/ 773471 w 1583830"/>
                    <a:gd name="connsiteY389" fmla="*/ 854093 h 1498900"/>
                    <a:gd name="connsiteX390" fmla="*/ 620021 w 1583830"/>
                    <a:gd name="connsiteY390" fmla="*/ 850064 h 1498900"/>
                    <a:gd name="connsiteX391" fmla="*/ 633819 w 1583830"/>
                    <a:gd name="connsiteY391" fmla="*/ 865824 h 1498900"/>
                    <a:gd name="connsiteX392" fmla="*/ 620021 w 1583830"/>
                    <a:gd name="connsiteY392" fmla="*/ 881585 h 1498900"/>
                    <a:gd name="connsiteX393" fmla="*/ 606222 w 1583830"/>
                    <a:gd name="connsiteY393" fmla="*/ 865824 h 1498900"/>
                    <a:gd name="connsiteX394" fmla="*/ 620021 w 1583830"/>
                    <a:gd name="connsiteY394" fmla="*/ 850064 h 1498900"/>
                    <a:gd name="connsiteX395" fmla="*/ 1391966 w 1583830"/>
                    <a:gd name="connsiteY395" fmla="*/ 848233 h 1498900"/>
                    <a:gd name="connsiteX396" fmla="*/ 1405763 w 1583830"/>
                    <a:gd name="connsiteY396" fmla="*/ 863994 h 1498900"/>
                    <a:gd name="connsiteX397" fmla="*/ 1391966 w 1583830"/>
                    <a:gd name="connsiteY397" fmla="*/ 879754 h 1498900"/>
                    <a:gd name="connsiteX398" fmla="*/ 1378167 w 1583830"/>
                    <a:gd name="connsiteY398" fmla="*/ 863994 h 1498900"/>
                    <a:gd name="connsiteX399" fmla="*/ 1391966 w 1583830"/>
                    <a:gd name="connsiteY399" fmla="*/ 848233 h 1498900"/>
                    <a:gd name="connsiteX400" fmla="*/ 401074 w 1583830"/>
                    <a:gd name="connsiteY400" fmla="*/ 847165 h 1498900"/>
                    <a:gd name="connsiteX401" fmla="*/ 414873 w 1583830"/>
                    <a:gd name="connsiteY401" fmla="*/ 862925 h 1498900"/>
                    <a:gd name="connsiteX402" fmla="*/ 401074 w 1583830"/>
                    <a:gd name="connsiteY402" fmla="*/ 878686 h 1498900"/>
                    <a:gd name="connsiteX403" fmla="*/ 387276 w 1583830"/>
                    <a:gd name="connsiteY403" fmla="*/ 862925 h 1498900"/>
                    <a:gd name="connsiteX404" fmla="*/ 401074 w 1583830"/>
                    <a:gd name="connsiteY404" fmla="*/ 847165 h 1498900"/>
                    <a:gd name="connsiteX405" fmla="*/ 2458 w 1583830"/>
                    <a:gd name="connsiteY405" fmla="*/ 841121 h 1498900"/>
                    <a:gd name="connsiteX406" fmla="*/ 16257 w 1583830"/>
                    <a:gd name="connsiteY406" fmla="*/ 856881 h 1498900"/>
                    <a:gd name="connsiteX407" fmla="*/ 2458 w 1583830"/>
                    <a:gd name="connsiteY407" fmla="*/ 872642 h 1498900"/>
                    <a:gd name="connsiteX408" fmla="*/ 0 w 1583830"/>
                    <a:gd name="connsiteY408" fmla="*/ 871479 h 1498900"/>
                    <a:gd name="connsiteX409" fmla="*/ 2369 w 1583830"/>
                    <a:gd name="connsiteY409" fmla="*/ 841164 h 1498900"/>
                    <a:gd name="connsiteX410" fmla="*/ 1205292 w 1583830"/>
                    <a:gd name="connsiteY410" fmla="*/ 839991 h 1498900"/>
                    <a:gd name="connsiteX411" fmla="*/ 1219090 w 1583830"/>
                    <a:gd name="connsiteY411" fmla="*/ 855752 h 1498900"/>
                    <a:gd name="connsiteX412" fmla="*/ 1205292 w 1583830"/>
                    <a:gd name="connsiteY412" fmla="*/ 871512 h 1498900"/>
                    <a:gd name="connsiteX413" fmla="*/ 1191494 w 1583830"/>
                    <a:gd name="connsiteY413" fmla="*/ 855752 h 1498900"/>
                    <a:gd name="connsiteX414" fmla="*/ 1205292 w 1583830"/>
                    <a:gd name="connsiteY414" fmla="*/ 839991 h 1498900"/>
                    <a:gd name="connsiteX415" fmla="*/ 196475 w 1583830"/>
                    <a:gd name="connsiteY415" fmla="*/ 839106 h 1498900"/>
                    <a:gd name="connsiteX416" fmla="*/ 210274 w 1583830"/>
                    <a:gd name="connsiteY416" fmla="*/ 854867 h 1498900"/>
                    <a:gd name="connsiteX417" fmla="*/ 196475 w 1583830"/>
                    <a:gd name="connsiteY417" fmla="*/ 870627 h 1498900"/>
                    <a:gd name="connsiteX418" fmla="*/ 182676 w 1583830"/>
                    <a:gd name="connsiteY418" fmla="*/ 854867 h 1498900"/>
                    <a:gd name="connsiteX419" fmla="*/ 196475 w 1583830"/>
                    <a:gd name="connsiteY419" fmla="*/ 839106 h 1498900"/>
                    <a:gd name="connsiteX420" fmla="*/ 80065 w 1583830"/>
                    <a:gd name="connsiteY420" fmla="*/ 829033 h 1498900"/>
                    <a:gd name="connsiteX421" fmla="*/ 93864 w 1583830"/>
                    <a:gd name="connsiteY421" fmla="*/ 844793 h 1498900"/>
                    <a:gd name="connsiteX422" fmla="*/ 80065 w 1583830"/>
                    <a:gd name="connsiteY422" fmla="*/ 860554 h 1498900"/>
                    <a:gd name="connsiteX423" fmla="*/ 66266 w 1583830"/>
                    <a:gd name="connsiteY423" fmla="*/ 844793 h 1498900"/>
                    <a:gd name="connsiteX424" fmla="*/ 80065 w 1583830"/>
                    <a:gd name="connsiteY424" fmla="*/ 829033 h 1498900"/>
                    <a:gd name="connsiteX425" fmla="*/ 1476933 w 1583830"/>
                    <a:gd name="connsiteY425" fmla="*/ 828087 h 1498900"/>
                    <a:gd name="connsiteX426" fmla="*/ 1490732 w 1583830"/>
                    <a:gd name="connsiteY426" fmla="*/ 843848 h 1498900"/>
                    <a:gd name="connsiteX427" fmla="*/ 1476933 w 1583830"/>
                    <a:gd name="connsiteY427" fmla="*/ 859609 h 1498900"/>
                    <a:gd name="connsiteX428" fmla="*/ 1463134 w 1583830"/>
                    <a:gd name="connsiteY428" fmla="*/ 843848 h 1498900"/>
                    <a:gd name="connsiteX429" fmla="*/ 1476933 w 1583830"/>
                    <a:gd name="connsiteY429" fmla="*/ 828087 h 1498900"/>
                    <a:gd name="connsiteX430" fmla="*/ 1115644 w 1583830"/>
                    <a:gd name="connsiteY430" fmla="*/ 815816 h 1498900"/>
                    <a:gd name="connsiteX431" fmla="*/ 1129443 w 1583830"/>
                    <a:gd name="connsiteY431" fmla="*/ 831577 h 1498900"/>
                    <a:gd name="connsiteX432" fmla="*/ 1115644 w 1583830"/>
                    <a:gd name="connsiteY432" fmla="*/ 847337 h 1498900"/>
                    <a:gd name="connsiteX433" fmla="*/ 1101846 w 1583830"/>
                    <a:gd name="connsiteY433" fmla="*/ 831577 h 1498900"/>
                    <a:gd name="connsiteX434" fmla="*/ 1115644 w 1583830"/>
                    <a:gd name="connsiteY434" fmla="*/ 815816 h 1498900"/>
                    <a:gd name="connsiteX435" fmla="*/ 695864 w 1583830"/>
                    <a:gd name="connsiteY435" fmla="*/ 791641 h 1498900"/>
                    <a:gd name="connsiteX436" fmla="*/ 709662 w 1583830"/>
                    <a:gd name="connsiteY436" fmla="*/ 807402 h 1498900"/>
                    <a:gd name="connsiteX437" fmla="*/ 695864 w 1583830"/>
                    <a:gd name="connsiteY437" fmla="*/ 823162 h 1498900"/>
                    <a:gd name="connsiteX438" fmla="*/ 682065 w 1583830"/>
                    <a:gd name="connsiteY438" fmla="*/ 807402 h 1498900"/>
                    <a:gd name="connsiteX439" fmla="*/ 695864 w 1583830"/>
                    <a:gd name="connsiteY439" fmla="*/ 791641 h 1498900"/>
                    <a:gd name="connsiteX440" fmla="*/ 323468 w 1583830"/>
                    <a:gd name="connsiteY440" fmla="*/ 784713 h 1498900"/>
                    <a:gd name="connsiteX441" fmla="*/ 337266 w 1583830"/>
                    <a:gd name="connsiteY441" fmla="*/ 800473 h 1498900"/>
                    <a:gd name="connsiteX442" fmla="*/ 323468 w 1583830"/>
                    <a:gd name="connsiteY442" fmla="*/ 816234 h 1498900"/>
                    <a:gd name="connsiteX443" fmla="*/ 309669 w 1583830"/>
                    <a:gd name="connsiteY443" fmla="*/ 800473 h 1498900"/>
                    <a:gd name="connsiteX444" fmla="*/ 323468 w 1583830"/>
                    <a:gd name="connsiteY444" fmla="*/ 784713 h 1498900"/>
                    <a:gd name="connsiteX445" fmla="*/ 845005 w 1583830"/>
                    <a:gd name="connsiteY445" fmla="*/ 783859 h 1498900"/>
                    <a:gd name="connsiteX446" fmla="*/ 858804 w 1583830"/>
                    <a:gd name="connsiteY446" fmla="*/ 799620 h 1498900"/>
                    <a:gd name="connsiteX447" fmla="*/ 845005 w 1583830"/>
                    <a:gd name="connsiteY447" fmla="*/ 815380 h 1498900"/>
                    <a:gd name="connsiteX448" fmla="*/ 831208 w 1583830"/>
                    <a:gd name="connsiteY448" fmla="*/ 799620 h 1498900"/>
                    <a:gd name="connsiteX449" fmla="*/ 845005 w 1583830"/>
                    <a:gd name="connsiteY449" fmla="*/ 783859 h 1498900"/>
                    <a:gd name="connsiteX450" fmla="*/ 939785 w 1583830"/>
                    <a:gd name="connsiteY450" fmla="*/ 770783 h 1498900"/>
                    <a:gd name="connsiteX451" fmla="*/ 953584 w 1583830"/>
                    <a:gd name="connsiteY451" fmla="*/ 786543 h 1498900"/>
                    <a:gd name="connsiteX452" fmla="*/ 939785 w 1583830"/>
                    <a:gd name="connsiteY452" fmla="*/ 802304 h 1498900"/>
                    <a:gd name="connsiteX453" fmla="*/ 925987 w 1583830"/>
                    <a:gd name="connsiteY453" fmla="*/ 786543 h 1498900"/>
                    <a:gd name="connsiteX454" fmla="*/ 939785 w 1583830"/>
                    <a:gd name="connsiteY454" fmla="*/ 770783 h 1498900"/>
                    <a:gd name="connsiteX455" fmla="*/ 1305540 w 1583830"/>
                    <a:gd name="connsiteY455" fmla="*/ 767650 h 1498900"/>
                    <a:gd name="connsiteX456" fmla="*/ 1319338 w 1583830"/>
                    <a:gd name="connsiteY456" fmla="*/ 783410 h 1498900"/>
                    <a:gd name="connsiteX457" fmla="*/ 1305540 w 1583830"/>
                    <a:gd name="connsiteY457" fmla="*/ 799171 h 1498900"/>
                    <a:gd name="connsiteX458" fmla="*/ 1291741 w 1583830"/>
                    <a:gd name="connsiteY458" fmla="*/ 783410 h 1498900"/>
                    <a:gd name="connsiteX459" fmla="*/ 1305540 w 1583830"/>
                    <a:gd name="connsiteY459" fmla="*/ 767650 h 1498900"/>
                    <a:gd name="connsiteX460" fmla="*/ 477304 w 1583830"/>
                    <a:gd name="connsiteY460" fmla="*/ 765868 h 1498900"/>
                    <a:gd name="connsiteX461" fmla="*/ 491103 w 1583830"/>
                    <a:gd name="connsiteY461" fmla="*/ 781629 h 1498900"/>
                    <a:gd name="connsiteX462" fmla="*/ 477304 w 1583830"/>
                    <a:gd name="connsiteY462" fmla="*/ 797389 h 1498900"/>
                    <a:gd name="connsiteX463" fmla="*/ 463506 w 1583830"/>
                    <a:gd name="connsiteY463" fmla="*/ 781629 h 1498900"/>
                    <a:gd name="connsiteX464" fmla="*/ 477304 w 1583830"/>
                    <a:gd name="connsiteY464" fmla="*/ 765868 h 1498900"/>
                    <a:gd name="connsiteX465" fmla="*/ 104758 w 1583830"/>
                    <a:gd name="connsiteY465" fmla="*/ 754494 h 1498900"/>
                    <a:gd name="connsiteX466" fmla="*/ 118557 w 1583830"/>
                    <a:gd name="connsiteY466" fmla="*/ 770254 h 1498900"/>
                    <a:gd name="connsiteX467" fmla="*/ 104758 w 1583830"/>
                    <a:gd name="connsiteY467" fmla="*/ 786015 h 1498900"/>
                    <a:gd name="connsiteX468" fmla="*/ 90960 w 1583830"/>
                    <a:gd name="connsiteY468" fmla="*/ 770254 h 1498900"/>
                    <a:gd name="connsiteX469" fmla="*/ 104758 w 1583830"/>
                    <a:gd name="connsiteY469" fmla="*/ 754494 h 1498900"/>
                    <a:gd name="connsiteX470" fmla="*/ 1038038 w 1583830"/>
                    <a:gd name="connsiteY470" fmla="*/ 753364 h 1498900"/>
                    <a:gd name="connsiteX471" fmla="*/ 1051836 w 1583830"/>
                    <a:gd name="connsiteY471" fmla="*/ 769125 h 1498900"/>
                    <a:gd name="connsiteX472" fmla="*/ 1038038 w 1583830"/>
                    <a:gd name="connsiteY472" fmla="*/ 784885 h 1498900"/>
                    <a:gd name="connsiteX473" fmla="*/ 1024240 w 1583830"/>
                    <a:gd name="connsiteY473" fmla="*/ 769125 h 1498900"/>
                    <a:gd name="connsiteX474" fmla="*/ 1038038 w 1583830"/>
                    <a:gd name="connsiteY474" fmla="*/ 753364 h 1498900"/>
                    <a:gd name="connsiteX475" fmla="*/ 1561595 w 1583830"/>
                    <a:gd name="connsiteY475" fmla="*/ 747504 h 1498900"/>
                    <a:gd name="connsiteX476" fmla="*/ 1575393 w 1583830"/>
                    <a:gd name="connsiteY476" fmla="*/ 763265 h 1498900"/>
                    <a:gd name="connsiteX477" fmla="*/ 1561595 w 1583830"/>
                    <a:gd name="connsiteY477" fmla="*/ 779025 h 1498900"/>
                    <a:gd name="connsiteX478" fmla="*/ 1547796 w 1583830"/>
                    <a:gd name="connsiteY478" fmla="*/ 763265 h 1498900"/>
                    <a:gd name="connsiteX479" fmla="*/ 1561595 w 1583830"/>
                    <a:gd name="connsiteY479" fmla="*/ 747504 h 1498900"/>
                    <a:gd name="connsiteX480" fmla="*/ 1149897 w 1583830"/>
                    <a:gd name="connsiteY480" fmla="*/ 747240 h 1498900"/>
                    <a:gd name="connsiteX481" fmla="*/ 1163694 w 1583830"/>
                    <a:gd name="connsiteY481" fmla="*/ 763000 h 1498900"/>
                    <a:gd name="connsiteX482" fmla="*/ 1149897 w 1583830"/>
                    <a:gd name="connsiteY482" fmla="*/ 778761 h 1498900"/>
                    <a:gd name="connsiteX483" fmla="*/ 1136098 w 1583830"/>
                    <a:gd name="connsiteY483" fmla="*/ 763000 h 1498900"/>
                    <a:gd name="connsiteX484" fmla="*/ 1149897 w 1583830"/>
                    <a:gd name="connsiteY484" fmla="*/ 747240 h 1498900"/>
                    <a:gd name="connsiteX485" fmla="*/ 1409597 w 1583830"/>
                    <a:gd name="connsiteY485" fmla="*/ 735773 h 1498900"/>
                    <a:gd name="connsiteX486" fmla="*/ 1423395 w 1583830"/>
                    <a:gd name="connsiteY486" fmla="*/ 751533 h 1498900"/>
                    <a:gd name="connsiteX487" fmla="*/ 1409597 w 1583830"/>
                    <a:gd name="connsiteY487" fmla="*/ 767294 h 1498900"/>
                    <a:gd name="connsiteX488" fmla="*/ 1395799 w 1583830"/>
                    <a:gd name="connsiteY488" fmla="*/ 751533 h 1498900"/>
                    <a:gd name="connsiteX489" fmla="*/ 1409597 w 1583830"/>
                    <a:gd name="connsiteY489" fmla="*/ 735773 h 1498900"/>
                    <a:gd name="connsiteX490" fmla="*/ 764651 w 1583830"/>
                    <a:gd name="connsiteY490" fmla="*/ 735233 h 1498900"/>
                    <a:gd name="connsiteX491" fmla="*/ 778450 w 1583830"/>
                    <a:gd name="connsiteY491" fmla="*/ 750993 h 1498900"/>
                    <a:gd name="connsiteX492" fmla="*/ 764651 w 1583830"/>
                    <a:gd name="connsiteY492" fmla="*/ 766754 h 1498900"/>
                    <a:gd name="connsiteX493" fmla="*/ 750852 w 1583830"/>
                    <a:gd name="connsiteY493" fmla="*/ 750993 h 1498900"/>
                    <a:gd name="connsiteX494" fmla="*/ 764651 w 1583830"/>
                    <a:gd name="connsiteY494" fmla="*/ 735233 h 1498900"/>
                    <a:gd name="connsiteX495" fmla="*/ 612966 w 1583830"/>
                    <a:gd name="connsiteY495" fmla="*/ 733218 h 1498900"/>
                    <a:gd name="connsiteX496" fmla="*/ 626764 w 1583830"/>
                    <a:gd name="connsiteY496" fmla="*/ 748979 h 1498900"/>
                    <a:gd name="connsiteX497" fmla="*/ 612966 w 1583830"/>
                    <a:gd name="connsiteY497" fmla="*/ 764739 h 1498900"/>
                    <a:gd name="connsiteX498" fmla="*/ 599167 w 1583830"/>
                    <a:gd name="connsiteY498" fmla="*/ 748979 h 1498900"/>
                    <a:gd name="connsiteX499" fmla="*/ 612966 w 1583830"/>
                    <a:gd name="connsiteY499" fmla="*/ 733218 h 1498900"/>
                    <a:gd name="connsiteX500" fmla="*/ 400768 w 1583830"/>
                    <a:gd name="connsiteY500" fmla="*/ 724275 h 1498900"/>
                    <a:gd name="connsiteX501" fmla="*/ 414567 w 1583830"/>
                    <a:gd name="connsiteY501" fmla="*/ 740035 h 1498900"/>
                    <a:gd name="connsiteX502" fmla="*/ 400768 w 1583830"/>
                    <a:gd name="connsiteY502" fmla="*/ 755796 h 1498900"/>
                    <a:gd name="connsiteX503" fmla="*/ 386970 w 1583830"/>
                    <a:gd name="connsiteY503" fmla="*/ 740035 h 1498900"/>
                    <a:gd name="connsiteX504" fmla="*/ 400768 w 1583830"/>
                    <a:gd name="connsiteY504" fmla="*/ 724275 h 1498900"/>
                    <a:gd name="connsiteX505" fmla="*/ 237042 w 1583830"/>
                    <a:gd name="connsiteY505" fmla="*/ 720246 h 1498900"/>
                    <a:gd name="connsiteX506" fmla="*/ 250841 w 1583830"/>
                    <a:gd name="connsiteY506" fmla="*/ 736006 h 1498900"/>
                    <a:gd name="connsiteX507" fmla="*/ 237042 w 1583830"/>
                    <a:gd name="connsiteY507" fmla="*/ 751767 h 1498900"/>
                    <a:gd name="connsiteX508" fmla="*/ 223244 w 1583830"/>
                    <a:gd name="connsiteY508" fmla="*/ 736006 h 1498900"/>
                    <a:gd name="connsiteX509" fmla="*/ 237042 w 1583830"/>
                    <a:gd name="connsiteY509" fmla="*/ 720246 h 1498900"/>
                    <a:gd name="connsiteX510" fmla="*/ 973297 w 1583830"/>
                    <a:gd name="connsiteY510" fmla="*/ 692213 h 1498900"/>
                    <a:gd name="connsiteX511" fmla="*/ 987096 w 1583830"/>
                    <a:gd name="connsiteY511" fmla="*/ 707974 h 1498900"/>
                    <a:gd name="connsiteX512" fmla="*/ 973297 w 1583830"/>
                    <a:gd name="connsiteY512" fmla="*/ 723734 h 1498900"/>
                    <a:gd name="connsiteX513" fmla="*/ 959500 w 1583830"/>
                    <a:gd name="connsiteY513" fmla="*/ 707974 h 1498900"/>
                    <a:gd name="connsiteX514" fmla="*/ 973297 w 1583830"/>
                    <a:gd name="connsiteY514" fmla="*/ 692213 h 1498900"/>
                    <a:gd name="connsiteX515" fmla="*/ 27151 w 1583830"/>
                    <a:gd name="connsiteY515" fmla="*/ 692042 h 1498900"/>
                    <a:gd name="connsiteX516" fmla="*/ 40950 w 1583830"/>
                    <a:gd name="connsiteY516" fmla="*/ 707802 h 1498900"/>
                    <a:gd name="connsiteX517" fmla="*/ 27151 w 1583830"/>
                    <a:gd name="connsiteY517" fmla="*/ 723563 h 1498900"/>
                    <a:gd name="connsiteX518" fmla="*/ 17395 w 1583830"/>
                    <a:gd name="connsiteY518" fmla="*/ 718947 h 1498900"/>
                    <a:gd name="connsiteX519" fmla="*/ 14202 w 1583830"/>
                    <a:gd name="connsiteY519" fmla="*/ 710143 h 1498900"/>
                    <a:gd name="connsiteX520" fmla="*/ 17400 w 1583830"/>
                    <a:gd name="connsiteY520" fmla="*/ 696656 h 1498900"/>
                    <a:gd name="connsiteX521" fmla="*/ 1225000 w 1583830"/>
                    <a:gd name="connsiteY521" fmla="*/ 686883 h 1498900"/>
                    <a:gd name="connsiteX522" fmla="*/ 1238798 w 1583830"/>
                    <a:gd name="connsiteY522" fmla="*/ 702643 h 1498900"/>
                    <a:gd name="connsiteX523" fmla="*/ 1225000 w 1583830"/>
                    <a:gd name="connsiteY523" fmla="*/ 718404 h 1498900"/>
                    <a:gd name="connsiteX524" fmla="*/ 1211201 w 1583830"/>
                    <a:gd name="connsiteY524" fmla="*/ 702643 h 1498900"/>
                    <a:gd name="connsiteX525" fmla="*/ 1225000 w 1583830"/>
                    <a:gd name="connsiteY525" fmla="*/ 686883 h 1498900"/>
                    <a:gd name="connsiteX526" fmla="*/ 1085661 w 1583830"/>
                    <a:gd name="connsiteY526" fmla="*/ 678824 h 1498900"/>
                    <a:gd name="connsiteX527" fmla="*/ 1099459 w 1583830"/>
                    <a:gd name="connsiteY527" fmla="*/ 694585 h 1498900"/>
                    <a:gd name="connsiteX528" fmla="*/ 1085661 w 1583830"/>
                    <a:gd name="connsiteY528" fmla="*/ 710345 h 1498900"/>
                    <a:gd name="connsiteX529" fmla="*/ 1071862 w 1583830"/>
                    <a:gd name="connsiteY529" fmla="*/ 694585 h 1498900"/>
                    <a:gd name="connsiteX530" fmla="*/ 1085661 w 1583830"/>
                    <a:gd name="connsiteY530" fmla="*/ 678824 h 1498900"/>
                    <a:gd name="connsiteX531" fmla="*/ 1482225 w 1583830"/>
                    <a:gd name="connsiteY531" fmla="*/ 674978 h 1498900"/>
                    <a:gd name="connsiteX532" fmla="*/ 1496023 w 1583830"/>
                    <a:gd name="connsiteY532" fmla="*/ 690739 h 1498900"/>
                    <a:gd name="connsiteX533" fmla="*/ 1482225 w 1583830"/>
                    <a:gd name="connsiteY533" fmla="*/ 706499 h 1498900"/>
                    <a:gd name="connsiteX534" fmla="*/ 1468426 w 1583830"/>
                    <a:gd name="connsiteY534" fmla="*/ 690739 h 1498900"/>
                    <a:gd name="connsiteX535" fmla="*/ 1482225 w 1583830"/>
                    <a:gd name="connsiteY535" fmla="*/ 674978 h 1498900"/>
                    <a:gd name="connsiteX536" fmla="*/ 687045 w 1583830"/>
                    <a:gd name="connsiteY536" fmla="*/ 672781 h 1498900"/>
                    <a:gd name="connsiteX537" fmla="*/ 700843 w 1583830"/>
                    <a:gd name="connsiteY537" fmla="*/ 688541 h 1498900"/>
                    <a:gd name="connsiteX538" fmla="*/ 687045 w 1583830"/>
                    <a:gd name="connsiteY538" fmla="*/ 704302 h 1498900"/>
                    <a:gd name="connsiteX539" fmla="*/ 673246 w 1583830"/>
                    <a:gd name="connsiteY539" fmla="*/ 688541 h 1498900"/>
                    <a:gd name="connsiteX540" fmla="*/ 687045 w 1583830"/>
                    <a:gd name="connsiteY540" fmla="*/ 672781 h 1498900"/>
                    <a:gd name="connsiteX541" fmla="*/ 1328775 w 1583830"/>
                    <a:gd name="connsiteY541" fmla="*/ 670949 h 1498900"/>
                    <a:gd name="connsiteX542" fmla="*/ 1342573 w 1583830"/>
                    <a:gd name="connsiteY542" fmla="*/ 686710 h 1498900"/>
                    <a:gd name="connsiteX543" fmla="*/ 1328775 w 1583830"/>
                    <a:gd name="connsiteY543" fmla="*/ 702470 h 1498900"/>
                    <a:gd name="connsiteX544" fmla="*/ 1314976 w 1583830"/>
                    <a:gd name="connsiteY544" fmla="*/ 686710 h 1498900"/>
                    <a:gd name="connsiteX545" fmla="*/ 1328775 w 1583830"/>
                    <a:gd name="connsiteY545" fmla="*/ 670949 h 1498900"/>
                    <a:gd name="connsiteX546" fmla="*/ 881061 w 1583830"/>
                    <a:gd name="connsiteY546" fmla="*/ 670766 h 1498900"/>
                    <a:gd name="connsiteX547" fmla="*/ 894860 w 1583830"/>
                    <a:gd name="connsiteY547" fmla="*/ 686527 h 1498900"/>
                    <a:gd name="connsiteX548" fmla="*/ 881061 w 1583830"/>
                    <a:gd name="connsiteY548" fmla="*/ 702287 h 1498900"/>
                    <a:gd name="connsiteX549" fmla="*/ 867262 w 1583830"/>
                    <a:gd name="connsiteY549" fmla="*/ 686527 h 1498900"/>
                    <a:gd name="connsiteX550" fmla="*/ 881061 w 1583830"/>
                    <a:gd name="connsiteY550" fmla="*/ 670766 h 1498900"/>
                    <a:gd name="connsiteX551" fmla="*/ 535359 w 1583830"/>
                    <a:gd name="connsiteY551" fmla="*/ 670766 h 1498900"/>
                    <a:gd name="connsiteX552" fmla="*/ 549158 w 1583830"/>
                    <a:gd name="connsiteY552" fmla="*/ 686527 h 1498900"/>
                    <a:gd name="connsiteX553" fmla="*/ 535359 w 1583830"/>
                    <a:gd name="connsiteY553" fmla="*/ 702287 h 1498900"/>
                    <a:gd name="connsiteX554" fmla="*/ 521560 w 1583830"/>
                    <a:gd name="connsiteY554" fmla="*/ 686527 h 1498900"/>
                    <a:gd name="connsiteX555" fmla="*/ 535359 w 1583830"/>
                    <a:gd name="connsiteY555" fmla="*/ 670766 h 1498900"/>
                    <a:gd name="connsiteX556" fmla="*/ 764651 w 1583830"/>
                    <a:gd name="connsiteY556" fmla="*/ 660693 h 1498900"/>
                    <a:gd name="connsiteX557" fmla="*/ 778450 w 1583830"/>
                    <a:gd name="connsiteY557" fmla="*/ 676453 h 1498900"/>
                    <a:gd name="connsiteX558" fmla="*/ 764651 w 1583830"/>
                    <a:gd name="connsiteY558" fmla="*/ 692214 h 1498900"/>
                    <a:gd name="connsiteX559" fmla="*/ 750852 w 1583830"/>
                    <a:gd name="connsiteY559" fmla="*/ 676453 h 1498900"/>
                    <a:gd name="connsiteX560" fmla="*/ 764651 w 1583830"/>
                    <a:gd name="connsiteY560" fmla="*/ 660693 h 1498900"/>
                    <a:gd name="connsiteX561" fmla="*/ 159435 w 1583830"/>
                    <a:gd name="connsiteY561" fmla="*/ 657793 h 1498900"/>
                    <a:gd name="connsiteX562" fmla="*/ 173234 w 1583830"/>
                    <a:gd name="connsiteY562" fmla="*/ 673554 h 1498900"/>
                    <a:gd name="connsiteX563" fmla="*/ 159435 w 1583830"/>
                    <a:gd name="connsiteY563" fmla="*/ 689314 h 1498900"/>
                    <a:gd name="connsiteX564" fmla="*/ 145637 w 1583830"/>
                    <a:gd name="connsiteY564" fmla="*/ 673554 h 1498900"/>
                    <a:gd name="connsiteX565" fmla="*/ 159435 w 1583830"/>
                    <a:gd name="connsiteY565" fmla="*/ 657793 h 1498900"/>
                    <a:gd name="connsiteX566" fmla="*/ 300539 w 1583830"/>
                    <a:gd name="connsiteY566" fmla="*/ 631604 h 1498900"/>
                    <a:gd name="connsiteX567" fmla="*/ 314337 w 1583830"/>
                    <a:gd name="connsiteY567" fmla="*/ 647365 h 1498900"/>
                    <a:gd name="connsiteX568" fmla="*/ 300539 w 1583830"/>
                    <a:gd name="connsiteY568" fmla="*/ 663125 h 1498900"/>
                    <a:gd name="connsiteX569" fmla="*/ 286740 w 1583830"/>
                    <a:gd name="connsiteY569" fmla="*/ 647365 h 1498900"/>
                    <a:gd name="connsiteX570" fmla="*/ 300539 w 1583830"/>
                    <a:gd name="connsiteY570" fmla="*/ 631604 h 1498900"/>
                    <a:gd name="connsiteX571" fmla="*/ 1008054 w 1583830"/>
                    <a:gd name="connsiteY571" fmla="*/ 616373 h 1498900"/>
                    <a:gd name="connsiteX572" fmla="*/ 1021852 w 1583830"/>
                    <a:gd name="connsiteY572" fmla="*/ 632133 h 1498900"/>
                    <a:gd name="connsiteX573" fmla="*/ 1008054 w 1583830"/>
                    <a:gd name="connsiteY573" fmla="*/ 647894 h 1498900"/>
                    <a:gd name="connsiteX574" fmla="*/ 994255 w 1583830"/>
                    <a:gd name="connsiteY574" fmla="*/ 632133 h 1498900"/>
                    <a:gd name="connsiteX575" fmla="*/ 1008054 w 1583830"/>
                    <a:gd name="connsiteY575" fmla="*/ 616373 h 1498900"/>
                    <a:gd name="connsiteX576" fmla="*/ 1404618 w 1583830"/>
                    <a:gd name="connsiteY576" fmla="*/ 612527 h 1498900"/>
                    <a:gd name="connsiteX577" fmla="*/ 1418416 w 1583830"/>
                    <a:gd name="connsiteY577" fmla="*/ 628287 h 1498900"/>
                    <a:gd name="connsiteX578" fmla="*/ 1404618 w 1583830"/>
                    <a:gd name="connsiteY578" fmla="*/ 644048 h 1498900"/>
                    <a:gd name="connsiteX579" fmla="*/ 1390819 w 1583830"/>
                    <a:gd name="connsiteY579" fmla="*/ 628287 h 1498900"/>
                    <a:gd name="connsiteX580" fmla="*/ 1404618 w 1583830"/>
                    <a:gd name="connsiteY580" fmla="*/ 612527 h 1498900"/>
                    <a:gd name="connsiteX581" fmla="*/ 1553760 w 1583830"/>
                    <a:gd name="connsiteY581" fmla="*/ 604744 h 1498900"/>
                    <a:gd name="connsiteX582" fmla="*/ 1559541 w 1583830"/>
                    <a:gd name="connsiteY582" fmla="*/ 607480 h 1498900"/>
                    <a:gd name="connsiteX583" fmla="*/ 1564629 w 1583830"/>
                    <a:gd name="connsiteY583" fmla="*/ 628583 h 1498900"/>
                    <a:gd name="connsiteX584" fmla="*/ 1563517 w 1583830"/>
                    <a:gd name="connsiteY584" fmla="*/ 631649 h 1498900"/>
                    <a:gd name="connsiteX585" fmla="*/ 1553760 w 1583830"/>
                    <a:gd name="connsiteY585" fmla="*/ 636265 h 1498900"/>
                    <a:gd name="connsiteX586" fmla="*/ 1539962 w 1583830"/>
                    <a:gd name="connsiteY586" fmla="*/ 620505 h 1498900"/>
                    <a:gd name="connsiteX587" fmla="*/ 1553760 w 1583830"/>
                    <a:gd name="connsiteY587" fmla="*/ 604744 h 1498900"/>
                    <a:gd name="connsiteX588" fmla="*/ 409587 w 1583830"/>
                    <a:gd name="connsiteY588" fmla="*/ 603400 h 1498900"/>
                    <a:gd name="connsiteX589" fmla="*/ 423386 w 1583830"/>
                    <a:gd name="connsiteY589" fmla="*/ 619161 h 1498900"/>
                    <a:gd name="connsiteX590" fmla="*/ 409587 w 1583830"/>
                    <a:gd name="connsiteY590" fmla="*/ 634921 h 1498900"/>
                    <a:gd name="connsiteX591" fmla="*/ 395789 w 1583830"/>
                    <a:gd name="connsiteY591" fmla="*/ 619161 h 1498900"/>
                    <a:gd name="connsiteX592" fmla="*/ 409587 w 1583830"/>
                    <a:gd name="connsiteY592" fmla="*/ 603400 h 1498900"/>
                    <a:gd name="connsiteX593" fmla="*/ 1161890 w 1583830"/>
                    <a:gd name="connsiteY593" fmla="*/ 597527 h 1498900"/>
                    <a:gd name="connsiteX594" fmla="*/ 1175689 w 1583830"/>
                    <a:gd name="connsiteY594" fmla="*/ 613288 h 1498900"/>
                    <a:gd name="connsiteX595" fmla="*/ 1161890 w 1583830"/>
                    <a:gd name="connsiteY595" fmla="*/ 629048 h 1498900"/>
                    <a:gd name="connsiteX596" fmla="*/ 1148092 w 1583830"/>
                    <a:gd name="connsiteY596" fmla="*/ 613288 h 1498900"/>
                    <a:gd name="connsiteX597" fmla="*/ 1161890 w 1583830"/>
                    <a:gd name="connsiteY597" fmla="*/ 597527 h 1498900"/>
                    <a:gd name="connsiteX598" fmla="*/ 78302 w 1583830"/>
                    <a:gd name="connsiteY598" fmla="*/ 589298 h 1498900"/>
                    <a:gd name="connsiteX599" fmla="*/ 92100 w 1583830"/>
                    <a:gd name="connsiteY599" fmla="*/ 605058 h 1498900"/>
                    <a:gd name="connsiteX600" fmla="*/ 78302 w 1583830"/>
                    <a:gd name="connsiteY600" fmla="*/ 620819 h 1498900"/>
                    <a:gd name="connsiteX601" fmla="*/ 64503 w 1583830"/>
                    <a:gd name="connsiteY601" fmla="*/ 605058 h 1498900"/>
                    <a:gd name="connsiteX602" fmla="*/ 78302 w 1583830"/>
                    <a:gd name="connsiteY602" fmla="*/ 589298 h 1498900"/>
                    <a:gd name="connsiteX603" fmla="*/ 789344 w 1583830"/>
                    <a:gd name="connsiteY603" fmla="*/ 586153 h 1498900"/>
                    <a:gd name="connsiteX604" fmla="*/ 803143 w 1583830"/>
                    <a:gd name="connsiteY604" fmla="*/ 601914 h 1498900"/>
                    <a:gd name="connsiteX605" fmla="*/ 789344 w 1583830"/>
                    <a:gd name="connsiteY605" fmla="*/ 617674 h 1498900"/>
                    <a:gd name="connsiteX606" fmla="*/ 775546 w 1583830"/>
                    <a:gd name="connsiteY606" fmla="*/ 601914 h 1498900"/>
                    <a:gd name="connsiteX607" fmla="*/ 789344 w 1583830"/>
                    <a:gd name="connsiteY607" fmla="*/ 586153 h 1498900"/>
                    <a:gd name="connsiteX608" fmla="*/ 614729 w 1583830"/>
                    <a:gd name="connsiteY608" fmla="*/ 580109 h 1498900"/>
                    <a:gd name="connsiteX609" fmla="*/ 628528 w 1583830"/>
                    <a:gd name="connsiteY609" fmla="*/ 595870 h 1498900"/>
                    <a:gd name="connsiteX610" fmla="*/ 614729 w 1583830"/>
                    <a:gd name="connsiteY610" fmla="*/ 611630 h 1498900"/>
                    <a:gd name="connsiteX611" fmla="*/ 600930 w 1583830"/>
                    <a:gd name="connsiteY611" fmla="*/ 595870 h 1498900"/>
                    <a:gd name="connsiteX612" fmla="*/ 614729 w 1583830"/>
                    <a:gd name="connsiteY612" fmla="*/ 580109 h 1498900"/>
                    <a:gd name="connsiteX613" fmla="*/ 1473405 w 1583830"/>
                    <a:gd name="connsiteY613" fmla="*/ 556118 h 1498900"/>
                    <a:gd name="connsiteX614" fmla="*/ 1487204 w 1583830"/>
                    <a:gd name="connsiteY614" fmla="*/ 571879 h 1498900"/>
                    <a:gd name="connsiteX615" fmla="*/ 1473405 w 1583830"/>
                    <a:gd name="connsiteY615" fmla="*/ 587639 h 1498900"/>
                    <a:gd name="connsiteX616" fmla="*/ 1459607 w 1583830"/>
                    <a:gd name="connsiteY616" fmla="*/ 571879 h 1498900"/>
                    <a:gd name="connsiteX617" fmla="*/ 1473405 w 1583830"/>
                    <a:gd name="connsiteY617" fmla="*/ 556118 h 1498900"/>
                    <a:gd name="connsiteX618" fmla="*/ 1085354 w 1583830"/>
                    <a:gd name="connsiteY618" fmla="*/ 555935 h 1498900"/>
                    <a:gd name="connsiteX619" fmla="*/ 1099153 w 1583830"/>
                    <a:gd name="connsiteY619" fmla="*/ 571695 h 1498900"/>
                    <a:gd name="connsiteX620" fmla="*/ 1085354 w 1583830"/>
                    <a:gd name="connsiteY620" fmla="*/ 587456 h 1498900"/>
                    <a:gd name="connsiteX621" fmla="*/ 1071556 w 1583830"/>
                    <a:gd name="connsiteY621" fmla="*/ 571695 h 1498900"/>
                    <a:gd name="connsiteX622" fmla="*/ 1085354 w 1583830"/>
                    <a:gd name="connsiteY622" fmla="*/ 555935 h 1498900"/>
                    <a:gd name="connsiteX623" fmla="*/ 1321720 w 1583830"/>
                    <a:gd name="connsiteY623" fmla="*/ 554104 h 1498900"/>
                    <a:gd name="connsiteX624" fmla="*/ 1335518 w 1583830"/>
                    <a:gd name="connsiteY624" fmla="*/ 569864 h 1498900"/>
                    <a:gd name="connsiteX625" fmla="*/ 1321720 w 1583830"/>
                    <a:gd name="connsiteY625" fmla="*/ 585625 h 1498900"/>
                    <a:gd name="connsiteX626" fmla="*/ 1307921 w 1583830"/>
                    <a:gd name="connsiteY626" fmla="*/ 569864 h 1498900"/>
                    <a:gd name="connsiteX627" fmla="*/ 1321720 w 1583830"/>
                    <a:gd name="connsiteY627" fmla="*/ 554104 h 1498900"/>
                    <a:gd name="connsiteX628" fmla="*/ 212349 w 1583830"/>
                    <a:gd name="connsiteY628" fmla="*/ 553035 h 1498900"/>
                    <a:gd name="connsiteX629" fmla="*/ 226148 w 1583830"/>
                    <a:gd name="connsiteY629" fmla="*/ 568796 h 1498900"/>
                    <a:gd name="connsiteX630" fmla="*/ 212349 w 1583830"/>
                    <a:gd name="connsiteY630" fmla="*/ 584556 h 1498900"/>
                    <a:gd name="connsiteX631" fmla="*/ 198551 w 1583830"/>
                    <a:gd name="connsiteY631" fmla="*/ 568796 h 1498900"/>
                    <a:gd name="connsiteX632" fmla="*/ 212349 w 1583830"/>
                    <a:gd name="connsiteY632" fmla="*/ 553035 h 1498900"/>
                    <a:gd name="connsiteX633" fmla="*/ 921628 w 1583830"/>
                    <a:gd name="connsiteY633" fmla="*/ 551905 h 1498900"/>
                    <a:gd name="connsiteX634" fmla="*/ 935427 w 1583830"/>
                    <a:gd name="connsiteY634" fmla="*/ 567666 h 1498900"/>
                    <a:gd name="connsiteX635" fmla="*/ 921628 w 1583830"/>
                    <a:gd name="connsiteY635" fmla="*/ 583426 h 1498900"/>
                    <a:gd name="connsiteX636" fmla="*/ 907830 w 1583830"/>
                    <a:gd name="connsiteY636" fmla="*/ 567666 h 1498900"/>
                    <a:gd name="connsiteX637" fmla="*/ 921628 w 1583830"/>
                    <a:gd name="connsiteY637" fmla="*/ 551905 h 1498900"/>
                    <a:gd name="connsiteX638" fmla="*/ 711737 w 1583830"/>
                    <a:gd name="connsiteY638" fmla="*/ 523701 h 1498900"/>
                    <a:gd name="connsiteX639" fmla="*/ 725536 w 1583830"/>
                    <a:gd name="connsiteY639" fmla="*/ 539461 h 1498900"/>
                    <a:gd name="connsiteX640" fmla="*/ 711737 w 1583830"/>
                    <a:gd name="connsiteY640" fmla="*/ 555222 h 1498900"/>
                    <a:gd name="connsiteX641" fmla="*/ 697939 w 1583830"/>
                    <a:gd name="connsiteY641" fmla="*/ 539461 h 1498900"/>
                    <a:gd name="connsiteX642" fmla="*/ 711737 w 1583830"/>
                    <a:gd name="connsiteY642" fmla="*/ 523701 h 1498900"/>
                    <a:gd name="connsiteX643" fmla="*/ 393058 w 1583830"/>
                    <a:gd name="connsiteY643" fmla="*/ 506791 h 1498900"/>
                    <a:gd name="connsiteX644" fmla="*/ 406856 w 1583830"/>
                    <a:gd name="connsiteY644" fmla="*/ 522551 h 1498900"/>
                    <a:gd name="connsiteX645" fmla="*/ 393058 w 1583830"/>
                    <a:gd name="connsiteY645" fmla="*/ 538312 h 1498900"/>
                    <a:gd name="connsiteX646" fmla="*/ 379260 w 1583830"/>
                    <a:gd name="connsiteY646" fmla="*/ 522551 h 1498900"/>
                    <a:gd name="connsiteX647" fmla="*/ 393058 w 1583830"/>
                    <a:gd name="connsiteY647" fmla="*/ 506791 h 1498900"/>
                    <a:gd name="connsiteX648" fmla="*/ 1395799 w 1583830"/>
                    <a:gd name="connsiteY648" fmla="*/ 493666 h 1498900"/>
                    <a:gd name="connsiteX649" fmla="*/ 1409597 w 1583830"/>
                    <a:gd name="connsiteY649" fmla="*/ 509427 h 1498900"/>
                    <a:gd name="connsiteX650" fmla="*/ 1395799 w 1583830"/>
                    <a:gd name="connsiteY650" fmla="*/ 525187 h 1498900"/>
                    <a:gd name="connsiteX651" fmla="*/ 1382000 w 1583830"/>
                    <a:gd name="connsiteY651" fmla="*/ 509427 h 1498900"/>
                    <a:gd name="connsiteX652" fmla="*/ 1395799 w 1583830"/>
                    <a:gd name="connsiteY652" fmla="*/ 493666 h 1498900"/>
                    <a:gd name="connsiteX653" fmla="*/ 1244113 w 1583830"/>
                    <a:gd name="connsiteY653" fmla="*/ 491652 h 1498900"/>
                    <a:gd name="connsiteX654" fmla="*/ 1257912 w 1583830"/>
                    <a:gd name="connsiteY654" fmla="*/ 507412 h 1498900"/>
                    <a:gd name="connsiteX655" fmla="*/ 1244113 w 1583830"/>
                    <a:gd name="connsiteY655" fmla="*/ 523173 h 1498900"/>
                    <a:gd name="connsiteX656" fmla="*/ 1230314 w 1583830"/>
                    <a:gd name="connsiteY656" fmla="*/ 507412 h 1498900"/>
                    <a:gd name="connsiteX657" fmla="*/ 1244113 w 1583830"/>
                    <a:gd name="connsiteY657" fmla="*/ 491652 h 1498900"/>
                    <a:gd name="connsiteX658" fmla="*/ 278412 w 1583830"/>
                    <a:gd name="connsiteY658" fmla="*/ 490674 h 1498900"/>
                    <a:gd name="connsiteX659" fmla="*/ 292211 w 1583830"/>
                    <a:gd name="connsiteY659" fmla="*/ 506435 h 1498900"/>
                    <a:gd name="connsiteX660" fmla="*/ 278412 w 1583830"/>
                    <a:gd name="connsiteY660" fmla="*/ 522196 h 1498900"/>
                    <a:gd name="connsiteX661" fmla="*/ 264613 w 1583830"/>
                    <a:gd name="connsiteY661" fmla="*/ 506435 h 1498900"/>
                    <a:gd name="connsiteX662" fmla="*/ 278412 w 1583830"/>
                    <a:gd name="connsiteY662" fmla="*/ 490674 h 1498900"/>
                    <a:gd name="connsiteX663" fmla="*/ 844021 w 1583830"/>
                    <a:gd name="connsiteY663" fmla="*/ 489453 h 1498900"/>
                    <a:gd name="connsiteX664" fmla="*/ 857820 w 1583830"/>
                    <a:gd name="connsiteY664" fmla="*/ 505213 h 1498900"/>
                    <a:gd name="connsiteX665" fmla="*/ 844021 w 1583830"/>
                    <a:gd name="connsiteY665" fmla="*/ 520974 h 1498900"/>
                    <a:gd name="connsiteX666" fmla="*/ 830223 w 1583830"/>
                    <a:gd name="connsiteY666" fmla="*/ 505213 h 1498900"/>
                    <a:gd name="connsiteX667" fmla="*/ 844021 w 1583830"/>
                    <a:gd name="connsiteY667" fmla="*/ 489453 h 1498900"/>
                    <a:gd name="connsiteX668" fmla="*/ 1473405 w 1583830"/>
                    <a:gd name="connsiteY668" fmla="*/ 481578 h 1498900"/>
                    <a:gd name="connsiteX669" fmla="*/ 1487204 w 1583830"/>
                    <a:gd name="connsiteY669" fmla="*/ 497339 h 1498900"/>
                    <a:gd name="connsiteX670" fmla="*/ 1473405 w 1583830"/>
                    <a:gd name="connsiteY670" fmla="*/ 513099 h 1498900"/>
                    <a:gd name="connsiteX671" fmla="*/ 1459607 w 1583830"/>
                    <a:gd name="connsiteY671" fmla="*/ 497339 h 1498900"/>
                    <a:gd name="connsiteX672" fmla="*/ 1473405 w 1583830"/>
                    <a:gd name="connsiteY672" fmla="*/ 481578 h 1498900"/>
                    <a:gd name="connsiteX673" fmla="*/ 527106 w 1583830"/>
                    <a:gd name="connsiteY673" fmla="*/ 472543 h 1498900"/>
                    <a:gd name="connsiteX674" fmla="*/ 540905 w 1583830"/>
                    <a:gd name="connsiteY674" fmla="*/ 488303 h 1498900"/>
                    <a:gd name="connsiteX675" fmla="*/ 527106 w 1583830"/>
                    <a:gd name="connsiteY675" fmla="*/ 504064 h 1498900"/>
                    <a:gd name="connsiteX676" fmla="*/ 513307 w 1583830"/>
                    <a:gd name="connsiteY676" fmla="*/ 488303 h 1498900"/>
                    <a:gd name="connsiteX677" fmla="*/ 527106 w 1583830"/>
                    <a:gd name="connsiteY677" fmla="*/ 472543 h 1498900"/>
                    <a:gd name="connsiteX678" fmla="*/ 985125 w 1583830"/>
                    <a:gd name="connsiteY678" fmla="*/ 463264 h 1498900"/>
                    <a:gd name="connsiteX679" fmla="*/ 998923 w 1583830"/>
                    <a:gd name="connsiteY679" fmla="*/ 479024 h 1498900"/>
                    <a:gd name="connsiteX680" fmla="*/ 985125 w 1583830"/>
                    <a:gd name="connsiteY680" fmla="*/ 494785 h 1498900"/>
                    <a:gd name="connsiteX681" fmla="*/ 971326 w 1583830"/>
                    <a:gd name="connsiteY681" fmla="*/ 479024 h 1498900"/>
                    <a:gd name="connsiteX682" fmla="*/ 985125 w 1583830"/>
                    <a:gd name="connsiteY682" fmla="*/ 463264 h 1498900"/>
                    <a:gd name="connsiteX683" fmla="*/ 110852 w 1583830"/>
                    <a:gd name="connsiteY683" fmla="*/ 462470 h 1498900"/>
                    <a:gd name="connsiteX684" fmla="*/ 124650 w 1583830"/>
                    <a:gd name="connsiteY684" fmla="*/ 478231 h 1498900"/>
                    <a:gd name="connsiteX685" fmla="*/ 110852 w 1583830"/>
                    <a:gd name="connsiteY685" fmla="*/ 493991 h 1498900"/>
                    <a:gd name="connsiteX686" fmla="*/ 97054 w 1583830"/>
                    <a:gd name="connsiteY686" fmla="*/ 478231 h 1498900"/>
                    <a:gd name="connsiteX687" fmla="*/ 110852 w 1583830"/>
                    <a:gd name="connsiteY687" fmla="*/ 462470 h 1498900"/>
                    <a:gd name="connsiteX688" fmla="*/ 627076 w 1583830"/>
                    <a:gd name="connsiteY688" fmla="*/ 461248 h 1498900"/>
                    <a:gd name="connsiteX689" fmla="*/ 640874 w 1583830"/>
                    <a:gd name="connsiteY689" fmla="*/ 477009 h 1498900"/>
                    <a:gd name="connsiteX690" fmla="*/ 627076 w 1583830"/>
                    <a:gd name="connsiteY690" fmla="*/ 492769 h 1498900"/>
                    <a:gd name="connsiteX691" fmla="*/ 613277 w 1583830"/>
                    <a:gd name="connsiteY691" fmla="*/ 477009 h 1498900"/>
                    <a:gd name="connsiteX692" fmla="*/ 627076 w 1583830"/>
                    <a:gd name="connsiteY692" fmla="*/ 461248 h 1498900"/>
                    <a:gd name="connsiteX693" fmla="*/ 195820 w 1583830"/>
                    <a:gd name="connsiteY693" fmla="*/ 442324 h 1498900"/>
                    <a:gd name="connsiteX694" fmla="*/ 209619 w 1583830"/>
                    <a:gd name="connsiteY694" fmla="*/ 458085 h 1498900"/>
                    <a:gd name="connsiteX695" fmla="*/ 195820 w 1583830"/>
                    <a:gd name="connsiteY695" fmla="*/ 473846 h 1498900"/>
                    <a:gd name="connsiteX696" fmla="*/ 182021 w 1583830"/>
                    <a:gd name="connsiteY696" fmla="*/ 458085 h 1498900"/>
                    <a:gd name="connsiteX697" fmla="*/ 195820 w 1583830"/>
                    <a:gd name="connsiteY697" fmla="*/ 442324 h 1498900"/>
                    <a:gd name="connsiteX698" fmla="*/ 1094173 w 1583830"/>
                    <a:gd name="connsiteY698" fmla="*/ 435059 h 1498900"/>
                    <a:gd name="connsiteX699" fmla="*/ 1107972 w 1583830"/>
                    <a:gd name="connsiteY699" fmla="*/ 450819 h 1498900"/>
                    <a:gd name="connsiteX700" fmla="*/ 1094173 w 1583830"/>
                    <a:gd name="connsiteY700" fmla="*/ 466580 h 1498900"/>
                    <a:gd name="connsiteX701" fmla="*/ 1080375 w 1583830"/>
                    <a:gd name="connsiteY701" fmla="*/ 450819 h 1498900"/>
                    <a:gd name="connsiteX702" fmla="*/ 1094173 w 1583830"/>
                    <a:gd name="connsiteY702" fmla="*/ 435059 h 1498900"/>
                    <a:gd name="connsiteX703" fmla="*/ 358088 w 1583830"/>
                    <a:gd name="connsiteY703" fmla="*/ 424194 h 1498900"/>
                    <a:gd name="connsiteX704" fmla="*/ 371886 w 1583830"/>
                    <a:gd name="connsiteY704" fmla="*/ 439954 h 1498900"/>
                    <a:gd name="connsiteX705" fmla="*/ 358088 w 1583830"/>
                    <a:gd name="connsiteY705" fmla="*/ 455715 h 1498900"/>
                    <a:gd name="connsiteX706" fmla="*/ 344290 w 1583830"/>
                    <a:gd name="connsiteY706" fmla="*/ 439954 h 1498900"/>
                    <a:gd name="connsiteX707" fmla="*/ 358088 w 1583830"/>
                    <a:gd name="connsiteY707" fmla="*/ 424194 h 1498900"/>
                    <a:gd name="connsiteX708" fmla="*/ 762888 w 1583830"/>
                    <a:gd name="connsiteY708" fmla="*/ 420957 h 1498900"/>
                    <a:gd name="connsiteX709" fmla="*/ 776686 w 1583830"/>
                    <a:gd name="connsiteY709" fmla="*/ 436717 h 1498900"/>
                    <a:gd name="connsiteX710" fmla="*/ 762888 w 1583830"/>
                    <a:gd name="connsiteY710" fmla="*/ 452478 h 1498900"/>
                    <a:gd name="connsiteX711" fmla="*/ 749089 w 1583830"/>
                    <a:gd name="connsiteY711" fmla="*/ 436717 h 1498900"/>
                    <a:gd name="connsiteX712" fmla="*/ 762888 w 1583830"/>
                    <a:gd name="connsiteY712" fmla="*/ 420957 h 1498900"/>
                    <a:gd name="connsiteX713" fmla="*/ 449805 w 1583830"/>
                    <a:gd name="connsiteY713" fmla="*/ 418150 h 1498900"/>
                    <a:gd name="connsiteX714" fmla="*/ 463604 w 1583830"/>
                    <a:gd name="connsiteY714" fmla="*/ 433910 h 1498900"/>
                    <a:gd name="connsiteX715" fmla="*/ 449805 w 1583830"/>
                    <a:gd name="connsiteY715" fmla="*/ 449671 h 1498900"/>
                    <a:gd name="connsiteX716" fmla="*/ 436007 w 1583830"/>
                    <a:gd name="connsiteY716" fmla="*/ 433910 h 1498900"/>
                    <a:gd name="connsiteX717" fmla="*/ 449805 w 1583830"/>
                    <a:gd name="connsiteY717" fmla="*/ 418150 h 1498900"/>
                    <a:gd name="connsiteX718" fmla="*/ 1486818 w 1583830"/>
                    <a:gd name="connsiteY718" fmla="*/ 415857 h 1498900"/>
                    <a:gd name="connsiteX719" fmla="*/ 1495931 w 1583830"/>
                    <a:gd name="connsiteY719" fmla="*/ 437534 h 1498900"/>
                    <a:gd name="connsiteX720" fmla="*/ 1488342 w 1583830"/>
                    <a:gd name="connsiteY720" fmla="*/ 433943 h 1498900"/>
                    <a:gd name="connsiteX721" fmla="*/ 1484300 w 1583830"/>
                    <a:gd name="connsiteY721" fmla="*/ 422799 h 1498900"/>
                    <a:gd name="connsiteX722" fmla="*/ 1323483 w 1583830"/>
                    <a:gd name="connsiteY722" fmla="*/ 400995 h 1498900"/>
                    <a:gd name="connsiteX723" fmla="*/ 1337282 w 1583830"/>
                    <a:gd name="connsiteY723" fmla="*/ 416755 h 1498900"/>
                    <a:gd name="connsiteX724" fmla="*/ 1323483 w 1583830"/>
                    <a:gd name="connsiteY724" fmla="*/ 432516 h 1498900"/>
                    <a:gd name="connsiteX725" fmla="*/ 1309684 w 1583830"/>
                    <a:gd name="connsiteY725" fmla="*/ 416755 h 1498900"/>
                    <a:gd name="connsiteX726" fmla="*/ 1323483 w 1583830"/>
                    <a:gd name="connsiteY726" fmla="*/ 400995 h 1498900"/>
                    <a:gd name="connsiteX727" fmla="*/ 896935 w 1583830"/>
                    <a:gd name="connsiteY727" fmla="*/ 384694 h 1498900"/>
                    <a:gd name="connsiteX728" fmla="*/ 910734 w 1583830"/>
                    <a:gd name="connsiteY728" fmla="*/ 400454 h 1498900"/>
                    <a:gd name="connsiteX729" fmla="*/ 896935 w 1583830"/>
                    <a:gd name="connsiteY729" fmla="*/ 416215 h 1498900"/>
                    <a:gd name="connsiteX730" fmla="*/ 883137 w 1583830"/>
                    <a:gd name="connsiteY730" fmla="*/ 400454 h 1498900"/>
                    <a:gd name="connsiteX731" fmla="*/ 896935 w 1583830"/>
                    <a:gd name="connsiteY731" fmla="*/ 384694 h 1498900"/>
                    <a:gd name="connsiteX732" fmla="*/ 140748 w 1583830"/>
                    <a:gd name="connsiteY732" fmla="*/ 370000 h 1498900"/>
                    <a:gd name="connsiteX733" fmla="*/ 138241 w 1583830"/>
                    <a:gd name="connsiteY733" fmla="*/ 376915 h 1498900"/>
                    <a:gd name="connsiteX734" fmla="*/ 135466 w 1583830"/>
                    <a:gd name="connsiteY734" fmla="*/ 378228 h 1498900"/>
                    <a:gd name="connsiteX735" fmla="*/ 545050 w 1583830"/>
                    <a:gd name="connsiteY735" fmla="*/ 365770 h 1498900"/>
                    <a:gd name="connsiteX736" fmla="*/ 558848 w 1583830"/>
                    <a:gd name="connsiteY736" fmla="*/ 381531 h 1498900"/>
                    <a:gd name="connsiteX737" fmla="*/ 545050 w 1583830"/>
                    <a:gd name="connsiteY737" fmla="*/ 397291 h 1498900"/>
                    <a:gd name="connsiteX738" fmla="*/ 531251 w 1583830"/>
                    <a:gd name="connsiteY738" fmla="*/ 381531 h 1498900"/>
                    <a:gd name="connsiteX739" fmla="*/ 545050 w 1583830"/>
                    <a:gd name="connsiteY739" fmla="*/ 365770 h 1498900"/>
                    <a:gd name="connsiteX740" fmla="*/ 280482 w 1583830"/>
                    <a:gd name="connsiteY740" fmla="*/ 361741 h 1498900"/>
                    <a:gd name="connsiteX741" fmla="*/ 294280 w 1583830"/>
                    <a:gd name="connsiteY741" fmla="*/ 377502 h 1498900"/>
                    <a:gd name="connsiteX742" fmla="*/ 280482 w 1583830"/>
                    <a:gd name="connsiteY742" fmla="*/ 393262 h 1498900"/>
                    <a:gd name="connsiteX743" fmla="*/ 266683 w 1583830"/>
                    <a:gd name="connsiteY743" fmla="*/ 377502 h 1498900"/>
                    <a:gd name="connsiteX744" fmla="*/ 280482 w 1583830"/>
                    <a:gd name="connsiteY744" fmla="*/ 361741 h 1498900"/>
                    <a:gd name="connsiteX745" fmla="*/ 1420491 w 1583830"/>
                    <a:gd name="connsiteY745" fmla="*/ 344586 h 1498900"/>
                    <a:gd name="connsiteX746" fmla="*/ 1434290 w 1583830"/>
                    <a:gd name="connsiteY746" fmla="*/ 360347 h 1498900"/>
                    <a:gd name="connsiteX747" fmla="*/ 1420491 w 1583830"/>
                    <a:gd name="connsiteY747" fmla="*/ 376107 h 1498900"/>
                    <a:gd name="connsiteX748" fmla="*/ 1406693 w 1583830"/>
                    <a:gd name="connsiteY748" fmla="*/ 360347 h 1498900"/>
                    <a:gd name="connsiteX749" fmla="*/ 1420491 w 1583830"/>
                    <a:gd name="connsiteY749" fmla="*/ 344586 h 1498900"/>
                    <a:gd name="connsiteX750" fmla="*/ 1088866 w 1583830"/>
                    <a:gd name="connsiteY750" fmla="*/ 338451 h 1498900"/>
                    <a:gd name="connsiteX751" fmla="*/ 1102665 w 1583830"/>
                    <a:gd name="connsiteY751" fmla="*/ 354211 h 1498900"/>
                    <a:gd name="connsiteX752" fmla="*/ 1088866 w 1583830"/>
                    <a:gd name="connsiteY752" fmla="*/ 369972 h 1498900"/>
                    <a:gd name="connsiteX753" fmla="*/ 1075068 w 1583830"/>
                    <a:gd name="connsiteY753" fmla="*/ 354211 h 1498900"/>
                    <a:gd name="connsiteX754" fmla="*/ 1088866 w 1583830"/>
                    <a:gd name="connsiteY754" fmla="*/ 338451 h 1498900"/>
                    <a:gd name="connsiteX755" fmla="*/ 974220 w 1583830"/>
                    <a:gd name="connsiteY755" fmla="*/ 322334 h 1498900"/>
                    <a:gd name="connsiteX756" fmla="*/ 988019 w 1583830"/>
                    <a:gd name="connsiteY756" fmla="*/ 338094 h 1498900"/>
                    <a:gd name="connsiteX757" fmla="*/ 974220 w 1583830"/>
                    <a:gd name="connsiteY757" fmla="*/ 353855 h 1498900"/>
                    <a:gd name="connsiteX758" fmla="*/ 960422 w 1583830"/>
                    <a:gd name="connsiteY758" fmla="*/ 338094 h 1498900"/>
                    <a:gd name="connsiteX759" fmla="*/ 974220 w 1583830"/>
                    <a:gd name="connsiteY759" fmla="*/ 322334 h 1498900"/>
                    <a:gd name="connsiteX760" fmla="*/ 1222914 w 1583830"/>
                    <a:gd name="connsiteY760" fmla="*/ 304203 h 1498900"/>
                    <a:gd name="connsiteX761" fmla="*/ 1236713 w 1583830"/>
                    <a:gd name="connsiteY761" fmla="*/ 319963 h 1498900"/>
                    <a:gd name="connsiteX762" fmla="*/ 1222914 w 1583830"/>
                    <a:gd name="connsiteY762" fmla="*/ 335724 h 1498900"/>
                    <a:gd name="connsiteX763" fmla="*/ 1209116 w 1583830"/>
                    <a:gd name="connsiteY763" fmla="*/ 319963 h 1498900"/>
                    <a:gd name="connsiteX764" fmla="*/ 1222914 w 1583830"/>
                    <a:gd name="connsiteY764" fmla="*/ 304203 h 1498900"/>
                    <a:gd name="connsiteX765" fmla="*/ 377490 w 1583830"/>
                    <a:gd name="connsiteY765" fmla="*/ 301303 h 1498900"/>
                    <a:gd name="connsiteX766" fmla="*/ 391289 w 1583830"/>
                    <a:gd name="connsiteY766" fmla="*/ 317063 h 1498900"/>
                    <a:gd name="connsiteX767" fmla="*/ 377490 w 1583830"/>
                    <a:gd name="connsiteY767" fmla="*/ 332824 h 1498900"/>
                    <a:gd name="connsiteX768" fmla="*/ 363691 w 1583830"/>
                    <a:gd name="connsiteY768" fmla="*/ 317063 h 1498900"/>
                    <a:gd name="connsiteX769" fmla="*/ 377490 w 1583830"/>
                    <a:gd name="connsiteY769" fmla="*/ 301303 h 1498900"/>
                    <a:gd name="connsiteX770" fmla="*/ 806661 w 1583830"/>
                    <a:gd name="connsiteY770" fmla="*/ 294129 h 1498900"/>
                    <a:gd name="connsiteX771" fmla="*/ 820459 w 1583830"/>
                    <a:gd name="connsiteY771" fmla="*/ 309890 h 1498900"/>
                    <a:gd name="connsiteX772" fmla="*/ 806661 w 1583830"/>
                    <a:gd name="connsiteY772" fmla="*/ 325650 h 1498900"/>
                    <a:gd name="connsiteX773" fmla="*/ 792862 w 1583830"/>
                    <a:gd name="connsiteY773" fmla="*/ 309890 h 1498900"/>
                    <a:gd name="connsiteX774" fmla="*/ 806661 w 1583830"/>
                    <a:gd name="connsiteY774" fmla="*/ 294129 h 1498900"/>
                    <a:gd name="connsiteX775" fmla="*/ 465680 w 1583830"/>
                    <a:gd name="connsiteY775" fmla="*/ 293245 h 1498900"/>
                    <a:gd name="connsiteX776" fmla="*/ 479478 w 1583830"/>
                    <a:gd name="connsiteY776" fmla="*/ 309005 h 1498900"/>
                    <a:gd name="connsiteX777" fmla="*/ 465680 w 1583830"/>
                    <a:gd name="connsiteY777" fmla="*/ 324766 h 1498900"/>
                    <a:gd name="connsiteX778" fmla="*/ 451881 w 1583830"/>
                    <a:gd name="connsiteY778" fmla="*/ 309005 h 1498900"/>
                    <a:gd name="connsiteX779" fmla="*/ 465680 w 1583830"/>
                    <a:gd name="connsiteY779" fmla="*/ 293245 h 1498900"/>
                    <a:gd name="connsiteX780" fmla="*/ 201112 w 1583830"/>
                    <a:gd name="connsiteY780" fmla="*/ 289215 h 1498900"/>
                    <a:gd name="connsiteX781" fmla="*/ 214910 w 1583830"/>
                    <a:gd name="connsiteY781" fmla="*/ 304976 h 1498900"/>
                    <a:gd name="connsiteX782" fmla="*/ 201112 w 1583830"/>
                    <a:gd name="connsiteY782" fmla="*/ 320736 h 1498900"/>
                    <a:gd name="connsiteX783" fmla="*/ 187313 w 1583830"/>
                    <a:gd name="connsiteY783" fmla="*/ 304976 h 1498900"/>
                    <a:gd name="connsiteX784" fmla="*/ 201112 w 1583830"/>
                    <a:gd name="connsiteY784" fmla="*/ 289215 h 1498900"/>
                    <a:gd name="connsiteX785" fmla="*/ 1335830 w 1583830"/>
                    <a:gd name="connsiteY785" fmla="*/ 282134 h 1498900"/>
                    <a:gd name="connsiteX786" fmla="*/ 1349628 w 1583830"/>
                    <a:gd name="connsiteY786" fmla="*/ 297895 h 1498900"/>
                    <a:gd name="connsiteX787" fmla="*/ 1335830 w 1583830"/>
                    <a:gd name="connsiteY787" fmla="*/ 313655 h 1498900"/>
                    <a:gd name="connsiteX788" fmla="*/ 1322032 w 1583830"/>
                    <a:gd name="connsiteY788" fmla="*/ 297895 h 1498900"/>
                    <a:gd name="connsiteX789" fmla="*/ 1335830 w 1583830"/>
                    <a:gd name="connsiteY789" fmla="*/ 282134 h 1498900"/>
                    <a:gd name="connsiteX790" fmla="*/ 632933 w 1583830"/>
                    <a:gd name="connsiteY790" fmla="*/ 275113 h 1498900"/>
                    <a:gd name="connsiteX791" fmla="*/ 646732 w 1583830"/>
                    <a:gd name="connsiteY791" fmla="*/ 290874 h 1498900"/>
                    <a:gd name="connsiteX792" fmla="*/ 632933 w 1583830"/>
                    <a:gd name="connsiteY792" fmla="*/ 306634 h 1498900"/>
                    <a:gd name="connsiteX793" fmla="*/ 619135 w 1583830"/>
                    <a:gd name="connsiteY793" fmla="*/ 290874 h 1498900"/>
                    <a:gd name="connsiteX794" fmla="*/ 632933 w 1583830"/>
                    <a:gd name="connsiteY794" fmla="*/ 275113 h 1498900"/>
                    <a:gd name="connsiteX795" fmla="*/ 891628 w 1583830"/>
                    <a:gd name="connsiteY795" fmla="*/ 273984 h 1498900"/>
                    <a:gd name="connsiteX796" fmla="*/ 905427 w 1583830"/>
                    <a:gd name="connsiteY796" fmla="*/ 289745 h 1498900"/>
                    <a:gd name="connsiteX797" fmla="*/ 891628 w 1583830"/>
                    <a:gd name="connsiteY797" fmla="*/ 305506 h 1498900"/>
                    <a:gd name="connsiteX798" fmla="*/ 877830 w 1583830"/>
                    <a:gd name="connsiteY798" fmla="*/ 289745 h 1498900"/>
                    <a:gd name="connsiteX799" fmla="*/ 891628 w 1583830"/>
                    <a:gd name="connsiteY799" fmla="*/ 273984 h 1498900"/>
                    <a:gd name="connsiteX800" fmla="*/ 1053897 w 1583830"/>
                    <a:gd name="connsiteY800" fmla="*/ 255853 h 1498900"/>
                    <a:gd name="connsiteX801" fmla="*/ 1067695 w 1583830"/>
                    <a:gd name="connsiteY801" fmla="*/ 271613 h 1498900"/>
                    <a:gd name="connsiteX802" fmla="*/ 1053897 w 1583830"/>
                    <a:gd name="connsiteY802" fmla="*/ 287374 h 1498900"/>
                    <a:gd name="connsiteX803" fmla="*/ 1040098 w 1583830"/>
                    <a:gd name="connsiteY803" fmla="*/ 271613 h 1498900"/>
                    <a:gd name="connsiteX804" fmla="*/ 1053897 w 1583830"/>
                    <a:gd name="connsiteY804" fmla="*/ 255853 h 1498900"/>
                    <a:gd name="connsiteX805" fmla="*/ 543285 w 1583830"/>
                    <a:gd name="connsiteY805" fmla="*/ 250939 h 1498900"/>
                    <a:gd name="connsiteX806" fmla="*/ 557084 w 1583830"/>
                    <a:gd name="connsiteY806" fmla="*/ 266699 h 1498900"/>
                    <a:gd name="connsiteX807" fmla="*/ 543285 w 1583830"/>
                    <a:gd name="connsiteY807" fmla="*/ 282460 h 1498900"/>
                    <a:gd name="connsiteX808" fmla="*/ 529487 w 1583830"/>
                    <a:gd name="connsiteY808" fmla="*/ 266699 h 1498900"/>
                    <a:gd name="connsiteX809" fmla="*/ 543285 w 1583830"/>
                    <a:gd name="connsiteY809" fmla="*/ 250939 h 1498900"/>
                    <a:gd name="connsiteX810" fmla="*/ 1145613 w 1583830"/>
                    <a:gd name="connsiteY810" fmla="*/ 249810 h 1498900"/>
                    <a:gd name="connsiteX811" fmla="*/ 1159412 w 1583830"/>
                    <a:gd name="connsiteY811" fmla="*/ 265570 h 1498900"/>
                    <a:gd name="connsiteX812" fmla="*/ 1145613 w 1583830"/>
                    <a:gd name="connsiteY812" fmla="*/ 281331 h 1498900"/>
                    <a:gd name="connsiteX813" fmla="*/ 1131815 w 1583830"/>
                    <a:gd name="connsiteY813" fmla="*/ 265570 h 1498900"/>
                    <a:gd name="connsiteX814" fmla="*/ 1145613 w 1583830"/>
                    <a:gd name="connsiteY814" fmla="*/ 249810 h 1498900"/>
                    <a:gd name="connsiteX815" fmla="*/ 272647 w 1583830"/>
                    <a:gd name="connsiteY815" fmla="*/ 218981 h 1498900"/>
                    <a:gd name="connsiteX816" fmla="*/ 286445 w 1583830"/>
                    <a:gd name="connsiteY816" fmla="*/ 234742 h 1498900"/>
                    <a:gd name="connsiteX817" fmla="*/ 272647 w 1583830"/>
                    <a:gd name="connsiteY817" fmla="*/ 250502 h 1498900"/>
                    <a:gd name="connsiteX818" fmla="*/ 258849 w 1583830"/>
                    <a:gd name="connsiteY818" fmla="*/ 234742 h 1498900"/>
                    <a:gd name="connsiteX819" fmla="*/ 272647 w 1583830"/>
                    <a:gd name="connsiteY819" fmla="*/ 218981 h 1498900"/>
                    <a:gd name="connsiteX820" fmla="*/ 720236 w 1583830"/>
                    <a:gd name="connsiteY820" fmla="*/ 213547 h 1498900"/>
                    <a:gd name="connsiteX821" fmla="*/ 734034 w 1583830"/>
                    <a:gd name="connsiteY821" fmla="*/ 229307 h 1498900"/>
                    <a:gd name="connsiteX822" fmla="*/ 720236 w 1583830"/>
                    <a:gd name="connsiteY822" fmla="*/ 245068 h 1498900"/>
                    <a:gd name="connsiteX823" fmla="*/ 706437 w 1583830"/>
                    <a:gd name="connsiteY823" fmla="*/ 229307 h 1498900"/>
                    <a:gd name="connsiteX824" fmla="*/ 720236 w 1583830"/>
                    <a:gd name="connsiteY824" fmla="*/ 213547 h 1498900"/>
                    <a:gd name="connsiteX825" fmla="*/ 367426 w 1583830"/>
                    <a:gd name="connsiteY825" fmla="*/ 205905 h 1498900"/>
                    <a:gd name="connsiteX826" fmla="*/ 381225 w 1583830"/>
                    <a:gd name="connsiteY826" fmla="*/ 221665 h 1498900"/>
                    <a:gd name="connsiteX827" fmla="*/ 367426 w 1583830"/>
                    <a:gd name="connsiteY827" fmla="*/ 237426 h 1498900"/>
                    <a:gd name="connsiteX828" fmla="*/ 353628 w 1583830"/>
                    <a:gd name="connsiteY828" fmla="*/ 221665 h 1498900"/>
                    <a:gd name="connsiteX829" fmla="*/ 367426 w 1583830"/>
                    <a:gd name="connsiteY829" fmla="*/ 205905 h 1498900"/>
                    <a:gd name="connsiteX830" fmla="*/ 1240858 w 1583830"/>
                    <a:gd name="connsiteY830" fmla="*/ 197430 h 1498900"/>
                    <a:gd name="connsiteX831" fmla="*/ 1254657 w 1583830"/>
                    <a:gd name="connsiteY831" fmla="*/ 213191 h 1498900"/>
                    <a:gd name="connsiteX832" fmla="*/ 1240858 w 1583830"/>
                    <a:gd name="connsiteY832" fmla="*/ 228951 h 1498900"/>
                    <a:gd name="connsiteX833" fmla="*/ 1227059 w 1583830"/>
                    <a:gd name="connsiteY833" fmla="*/ 213191 h 1498900"/>
                    <a:gd name="connsiteX834" fmla="*/ 1240858 w 1583830"/>
                    <a:gd name="connsiteY834" fmla="*/ 197430 h 1498900"/>
                    <a:gd name="connsiteX835" fmla="*/ 976290 w 1583830"/>
                    <a:gd name="connsiteY835" fmla="*/ 193401 h 1498900"/>
                    <a:gd name="connsiteX836" fmla="*/ 990088 w 1583830"/>
                    <a:gd name="connsiteY836" fmla="*/ 209161 h 1498900"/>
                    <a:gd name="connsiteX837" fmla="*/ 976290 w 1583830"/>
                    <a:gd name="connsiteY837" fmla="*/ 224922 h 1498900"/>
                    <a:gd name="connsiteX838" fmla="*/ 962491 w 1583830"/>
                    <a:gd name="connsiteY838" fmla="*/ 209161 h 1498900"/>
                    <a:gd name="connsiteX839" fmla="*/ 976290 w 1583830"/>
                    <a:gd name="connsiteY839" fmla="*/ 193401 h 1498900"/>
                    <a:gd name="connsiteX840" fmla="*/ 465679 w 1583830"/>
                    <a:gd name="connsiteY840" fmla="*/ 188487 h 1498900"/>
                    <a:gd name="connsiteX841" fmla="*/ 479478 w 1583830"/>
                    <a:gd name="connsiteY841" fmla="*/ 204247 h 1498900"/>
                    <a:gd name="connsiteX842" fmla="*/ 465679 w 1583830"/>
                    <a:gd name="connsiteY842" fmla="*/ 220008 h 1498900"/>
                    <a:gd name="connsiteX843" fmla="*/ 451881 w 1583830"/>
                    <a:gd name="connsiteY843" fmla="*/ 204247 h 1498900"/>
                    <a:gd name="connsiteX844" fmla="*/ 465679 w 1583830"/>
                    <a:gd name="connsiteY844" fmla="*/ 188487 h 1498900"/>
                    <a:gd name="connsiteX845" fmla="*/ 577538 w 1583830"/>
                    <a:gd name="connsiteY845" fmla="*/ 182362 h 1498900"/>
                    <a:gd name="connsiteX846" fmla="*/ 591336 w 1583830"/>
                    <a:gd name="connsiteY846" fmla="*/ 198123 h 1498900"/>
                    <a:gd name="connsiteX847" fmla="*/ 577538 w 1583830"/>
                    <a:gd name="connsiteY847" fmla="*/ 213883 h 1498900"/>
                    <a:gd name="connsiteX848" fmla="*/ 563739 w 1583830"/>
                    <a:gd name="connsiteY848" fmla="*/ 198123 h 1498900"/>
                    <a:gd name="connsiteX849" fmla="*/ 577538 w 1583830"/>
                    <a:gd name="connsiteY849" fmla="*/ 182362 h 1498900"/>
                    <a:gd name="connsiteX850" fmla="*/ 824292 w 1583830"/>
                    <a:gd name="connsiteY850" fmla="*/ 181670 h 1498900"/>
                    <a:gd name="connsiteX851" fmla="*/ 838091 w 1583830"/>
                    <a:gd name="connsiteY851" fmla="*/ 197430 h 1498900"/>
                    <a:gd name="connsiteX852" fmla="*/ 824292 w 1583830"/>
                    <a:gd name="connsiteY852" fmla="*/ 213191 h 1498900"/>
                    <a:gd name="connsiteX853" fmla="*/ 810494 w 1583830"/>
                    <a:gd name="connsiteY853" fmla="*/ 197430 h 1498900"/>
                    <a:gd name="connsiteX854" fmla="*/ 824292 w 1583830"/>
                    <a:gd name="connsiteY854" fmla="*/ 181670 h 1498900"/>
                    <a:gd name="connsiteX855" fmla="*/ 1073298 w 1583830"/>
                    <a:gd name="connsiteY855" fmla="*/ 132963 h 1498900"/>
                    <a:gd name="connsiteX856" fmla="*/ 1087097 w 1583830"/>
                    <a:gd name="connsiteY856" fmla="*/ 148723 h 1498900"/>
                    <a:gd name="connsiteX857" fmla="*/ 1073298 w 1583830"/>
                    <a:gd name="connsiteY857" fmla="*/ 164484 h 1498900"/>
                    <a:gd name="connsiteX858" fmla="*/ 1059500 w 1583830"/>
                    <a:gd name="connsiteY858" fmla="*/ 148723 h 1498900"/>
                    <a:gd name="connsiteX859" fmla="*/ 1073298 w 1583830"/>
                    <a:gd name="connsiteY859" fmla="*/ 132963 h 1498900"/>
                    <a:gd name="connsiteX860" fmla="*/ 400939 w 1583830"/>
                    <a:gd name="connsiteY860" fmla="*/ 127336 h 1498900"/>
                    <a:gd name="connsiteX861" fmla="*/ 414737 w 1583830"/>
                    <a:gd name="connsiteY861" fmla="*/ 143096 h 1498900"/>
                    <a:gd name="connsiteX862" fmla="*/ 400939 w 1583830"/>
                    <a:gd name="connsiteY862" fmla="*/ 158857 h 1498900"/>
                    <a:gd name="connsiteX863" fmla="*/ 387141 w 1583830"/>
                    <a:gd name="connsiteY863" fmla="*/ 143096 h 1498900"/>
                    <a:gd name="connsiteX864" fmla="*/ 400939 w 1583830"/>
                    <a:gd name="connsiteY864" fmla="*/ 127336 h 1498900"/>
                    <a:gd name="connsiteX865" fmla="*/ 1161488 w 1583830"/>
                    <a:gd name="connsiteY865" fmla="*/ 124905 h 1498900"/>
                    <a:gd name="connsiteX866" fmla="*/ 1175286 w 1583830"/>
                    <a:gd name="connsiteY866" fmla="*/ 140665 h 1498900"/>
                    <a:gd name="connsiteX867" fmla="*/ 1161488 w 1583830"/>
                    <a:gd name="connsiteY867" fmla="*/ 156426 h 1498900"/>
                    <a:gd name="connsiteX868" fmla="*/ 1147689 w 1583830"/>
                    <a:gd name="connsiteY868" fmla="*/ 140665 h 1498900"/>
                    <a:gd name="connsiteX869" fmla="*/ 1161488 w 1583830"/>
                    <a:gd name="connsiteY869" fmla="*/ 124905 h 1498900"/>
                    <a:gd name="connsiteX870" fmla="*/ 652641 w 1583830"/>
                    <a:gd name="connsiteY870" fmla="*/ 122005 h 1498900"/>
                    <a:gd name="connsiteX871" fmla="*/ 666439 w 1583830"/>
                    <a:gd name="connsiteY871" fmla="*/ 137766 h 1498900"/>
                    <a:gd name="connsiteX872" fmla="*/ 652641 w 1583830"/>
                    <a:gd name="connsiteY872" fmla="*/ 153526 h 1498900"/>
                    <a:gd name="connsiteX873" fmla="*/ 638842 w 1583830"/>
                    <a:gd name="connsiteY873" fmla="*/ 137766 h 1498900"/>
                    <a:gd name="connsiteX874" fmla="*/ 652641 w 1583830"/>
                    <a:gd name="connsiteY874" fmla="*/ 122005 h 1498900"/>
                    <a:gd name="connsiteX875" fmla="*/ 896920 w 1583830"/>
                    <a:gd name="connsiteY875" fmla="*/ 120875 h 1498900"/>
                    <a:gd name="connsiteX876" fmla="*/ 910718 w 1583830"/>
                    <a:gd name="connsiteY876" fmla="*/ 136636 h 1498900"/>
                    <a:gd name="connsiteX877" fmla="*/ 896920 w 1583830"/>
                    <a:gd name="connsiteY877" fmla="*/ 152396 h 1498900"/>
                    <a:gd name="connsiteX878" fmla="*/ 883121 w 1583830"/>
                    <a:gd name="connsiteY878" fmla="*/ 136636 h 1498900"/>
                    <a:gd name="connsiteX879" fmla="*/ 896920 w 1583830"/>
                    <a:gd name="connsiteY879" fmla="*/ 120875 h 1498900"/>
                    <a:gd name="connsiteX880" fmla="*/ 743470 w 1583830"/>
                    <a:gd name="connsiteY880" fmla="*/ 116845 h 1498900"/>
                    <a:gd name="connsiteX881" fmla="*/ 757268 w 1583830"/>
                    <a:gd name="connsiteY881" fmla="*/ 132606 h 1498900"/>
                    <a:gd name="connsiteX882" fmla="*/ 743470 w 1583830"/>
                    <a:gd name="connsiteY882" fmla="*/ 148366 h 1498900"/>
                    <a:gd name="connsiteX883" fmla="*/ 729672 w 1583830"/>
                    <a:gd name="connsiteY883" fmla="*/ 132606 h 1498900"/>
                    <a:gd name="connsiteX884" fmla="*/ 743470 w 1583830"/>
                    <a:gd name="connsiteY884" fmla="*/ 116845 h 1498900"/>
                    <a:gd name="connsiteX885" fmla="*/ 513302 w 1583830"/>
                    <a:gd name="connsiteY885" fmla="*/ 113947 h 1498900"/>
                    <a:gd name="connsiteX886" fmla="*/ 527100 w 1583830"/>
                    <a:gd name="connsiteY886" fmla="*/ 129707 h 1498900"/>
                    <a:gd name="connsiteX887" fmla="*/ 513302 w 1583830"/>
                    <a:gd name="connsiteY887" fmla="*/ 145468 h 1498900"/>
                    <a:gd name="connsiteX888" fmla="*/ 499503 w 1583830"/>
                    <a:gd name="connsiteY888" fmla="*/ 129707 h 1498900"/>
                    <a:gd name="connsiteX889" fmla="*/ 513302 w 1583830"/>
                    <a:gd name="connsiteY889" fmla="*/ 113947 h 1498900"/>
                    <a:gd name="connsiteX890" fmla="*/ 445908 w 1583830"/>
                    <a:gd name="connsiteY890" fmla="*/ 77143 h 1498900"/>
                    <a:gd name="connsiteX891" fmla="*/ 445452 w 1583830"/>
                    <a:gd name="connsiteY891" fmla="*/ 78400 h 1498900"/>
                    <a:gd name="connsiteX892" fmla="*/ 435695 w 1583830"/>
                    <a:gd name="connsiteY892" fmla="*/ 83016 h 1498900"/>
                    <a:gd name="connsiteX893" fmla="*/ 435573 w 1583830"/>
                    <a:gd name="connsiteY893" fmla="*/ 82958 h 1498900"/>
                    <a:gd name="connsiteX894" fmla="*/ 444460 w 1583830"/>
                    <a:gd name="connsiteY894" fmla="*/ 77775 h 1498900"/>
                    <a:gd name="connsiteX895" fmla="*/ 819314 w 1583830"/>
                    <a:gd name="connsiteY895" fmla="*/ 58424 h 1498900"/>
                    <a:gd name="connsiteX896" fmla="*/ 833112 w 1583830"/>
                    <a:gd name="connsiteY896" fmla="*/ 74184 h 1498900"/>
                    <a:gd name="connsiteX897" fmla="*/ 819314 w 1583830"/>
                    <a:gd name="connsiteY897" fmla="*/ 89945 h 1498900"/>
                    <a:gd name="connsiteX898" fmla="*/ 805515 w 1583830"/>
                    <a:gd name="connsiteY898" fmla="*/ 74184 h 1498900"/>
                    <a:gd name="connsiteX899" fmla="*/ 819314 w 1583830"/>
                    <a:gd name="connsiteY899" fmla="*/ 58424 h 1498900"/>
                    <a:gd name="connsiteX900" fmla="*/ 968455 w 1583830"/>
                    <a:gd name="connsiteY900" fmla="*/ 50641 h 1498900"/>
                    <a:gd name="connsiteX901" fmla="*/ 982254 w 1583830"/>
                    <a:gd name="connsiteY901" fmla="*/ 66402 h 1498900"/>
                    <a:gd name="connsiteX902" fmla="*/ 968455 w 1583830"/>
                    <a:gd name="connsiteY902" fmla="*/ 82162 h 1498900"/>
                    <a:gd name="connsiteX903" fmla="*/ 954657 w 1583830"/>
                    <a:gd name="connsiteY903" fmla="*/ 66402 h 1498900"/>
                    <a:gd name="connsiteX904" fmla="*/ 968455 w 1583830"/>
                    <a:gd name="connsiteY904" fmla="*/ 50641 h 1498900"/>
                    <a:gd name="connsiteX905" fmla="*/ 1063235 w 1583830"/>
                    <a:gd name="connsiteY905" fmla="*/ 37564 h 1498900"/>
                    <a:gd name="connsiteX906" fmla="*/ 1077033 w 1583830"/>
                    <a:gd name="connsiteY906" fmla="*/ 53325 h 1498900"/>
                    <a:gd name="connsiteX907" fmla="*/ 1063235 w 1583830"/>
                    <a:gd name="connsiteY907" fmla="*/ 69085 h 1498900"/>
                    <a:gd name="connsiteX908" fmla="*/ 1049437 w 1583830"/>
                    <a:gd name="connsiteY908" fmla="*/ 53325 h 1498900"/>
                    <a:gd name="connsiteX909" fmla="*/ 1063235 w 1583830"/>
                    <a:gd name="connsiteY909" fmla="*/ 37564 h 1498900"/>
                    <a:gd name="connsiteX910" fmla="*/ 589531 w 1583830"/>
                    <a:gd name="connsiteY910" fmla="*/ 32650 h 1498900"/>
                    <a:gd name="connsiteX911" fmla="*/ 603330 w 1583830"/>
                    <a:gd name="connsiteY911" fmla="*/ 48410 h 1498900"/>
                    <a:gd name="connsiteX912" fmla="*/ 589531 w 1583830"/>
                    <a:gd name="connsiteY912" fmla="*/ 64171 h 1498900"/>
                    <a:gd name="connsiteX913" fmla="*/ 575733 w 1583830"/>
                    <a:gd name="connsiteY913" fmla="*/ 48410 h 1498900"/>
                    <a:gd name="connsiteX914" fmla="*/ 589531 w 1583830"/>
                    <a:gd name="connsiteY914" fmla="*/ 32650 h 1498900"/>
                    <a:gd name="connsiteX915" fmla="*/ 888101 w 1583830"/>
                    <a:gd name="connsiteY915" fmla="*/ 2014 h 1498900"/>
                    <a:gd name="connsiteX916" fmla="*/ 901899 w 1583830"/>
                    <a:gd name="connsiteY916" fmla="*/ 17775 h 1498900"/>
                    <a:gd name="connsiteX917" fmla="*/ 888101 w 1583830"/>
                    <a:gd name="connsiteY917" fmla="*/ 33535 h 1498900"/>
                    <a:gd name="connsiteX918" fmla="*/ 874302 w 1583830"/>
                    <a:gd name="connsiteY918" fmla="*/ 17775 h 1498900"/>
                    <a:gd name="connsiteX919" fmla="*/ 888101 w 1583830"/>
                    <a:gd name="connsiteY919" fmla="*/ 2014 h 1498900"/>
                    <a:gd name="connsiteX920" fmla="*/ 736415 w 1583830"/>
                    <a:gd name="connsiteY920" fmla="*/ 0 h 1498900"/>
                    <a:gd name="connsiteX921" fmla="*/ 750214 w 1583830"/>
                    <a:gd name="connsiteY921" fmla="*/ 15760 h 1498900"/>
                    <a:gd name="connsiteX922" fmla="*/ 736415 w 1583830"/>
                    <a:gd name="connsiteY922" fmla="*/ 31521 h 1498900"/>
                    <a:gd name="connsiteX923" fmla="*/ 722616 w 1583830"/>
                    <a:gd name="connsiteY923" fmla="*/ 15760 h 1498900"/>
                    <a:gd name="connsiteX924" fmla="*/ 736415 w 1583830"/>
                    <a:gd name="connsiteY924" fmla="*/ 0 h 14989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  <a:cxn ang="0">
                      <a:pos x="connsiteX228" y="connsiteY228"/>
                    </a:cxn>
                    <a:cxn ang="0">
                      <a:pos x="connsiteX229" y="connsiteY229"/>
                    </a:cxn>
                    <a:cxn ang="0">
                      <a:pos x="connsiteX230" y="connsiteY230"/>
                    </a:cxn>
                    <a:cxn ang="0">
                      <a:pos x="connsiteX231" y="connsiteY231"/>
                    </a:cxn>
                    <a:cxn ang="0">
                      <a:pos x="connsiteX232" y="connsiteY232"/>
                    </a:cxn>
                    <a:cxn ang="0">
                      <a:pos x="connsiteX233" y="connsiteY233"/>
                    </a:cxn>
                    <a:cxn ang="0">
                      <a:pos x="connsiteX234" y="connsiteY234"/>
                    </a:cxn>
                    <a:cxn ang="0">
                      <a:pos x="connsiteX235" y="connsiteY235"/>
                    </a:cxn>
                    <a:cxn ang="0">
                      <a:pos x="connsiteX236" y="connsiteY236"/>
                    </a:cxn>
                    <a:cxn ang="0">
                      <a:pos x="connsiteX237" y="connsiteY237"/>
                    </a:cxn>
                    <a:cxn ang="0">
                      <a:pos x="connsiteX238" y="connsiteY238"/>
                    </a:cxn>
                    <a:cxn ang="0">
                      <a:pos x="connsiteX239" y="connsiteY239"/>
                    </a:cxn>
                    <a:cxn ang="0">
                      <a:pos x="connsiteX240" y="connsiteY240"/>
                    </a:cxn>
                    <a:cxn ang="0">
                      <a:pos x="connsiteX241" y="connsiteY241"/>
                    </a:cxn>
                    <a:cxn ang="0">
                      <a:pos x="connsiteX242" y="connsiteY242"/>
                    </a:cxn>
                    <a:cxn ang="0">
                      <a:pos x="connsiteX243" y="connsiteY243"/>
                    </a:cxn>
                    <a:cxn ang="0">
                      <a:pos x="connsiteX244" y="connsiteY244"/>
                    </a:cxn>
                    <a:cxn ang="0">
                      <a:pos x="connsiteX245" y="connsiteY245"/>
                    </a:cxn>
                    <a:cxn ang="0">
                      <a:pos x="connsiteX246" y="connsiteY246"/>
                    </a:cxn>
                    <a:cxn ang="0">
                      <a:pos x="connsiteX247" y="connsiteY247"/>
                    </a:cxn>
                    <a:cxn ang="0">
                      <a:pos x="connsiteX248" y="connsiteY248"/>
                    </a:cxn>
                    <a:cxn ang="0">
                      <a:pos x="connsiteX249" y="connsiteY249"/>
                    </a:cxn>
                    <a:cxn ang="0">
                      <a:pos x="connsiteX250" y="connsiteY250"/>
                    </a:cxn>
                    <a:cxn ang="0">
                      <a:pos x="connsiteX251" y="connsiteY251"/>
                    </a:cxn>
                    <a:cxn ang="0">
                      <a:pos x="connsiteX252" y="connsiteY252"/>
                    </a:cxn>
                    <a:cxn ang="0">
                      <a:pos x="connsiteX253" y="connsiteY253"/>
                    </a:cxn>
                    <a:cxn ang="0">
                      <a:pos x="connsiteX254" y="connsiteY254"/>
                    </a:cxn>
                    <a:cxn ang="0">
                      <a:pos x="connsiteX255" y="connsiteY255"/>
                    </a:cxn>
                    <a:cxn ang="0">
                      <a:pos x="connsiteX256" y="connsiteY256"/>
                    </a:cxn>
                    <a:cxn ang="0">
                      <a:pos x="connsiteX257" y="connsiteY257"/>
                    </a:cxn>
                    <a:cxn ang="0">
                      <a:pos x="connsiteX258" y="connsiteY258"/>
                    </a:cxn>
                    <a:cxn ang="0">
                      <a:pos x="connsiteX259" y="connsiteY259"/>
                    </a:cxn>
                    <a:cxn ang="0">
                      <a:pos x="connsiteX260" y="connsiteY260"/>
                    </a:cxn>
                    <a:cxn ang="0">
                      <a:pos x="connsiteX261" y="connsiteY261"/>
                    </a:cxn>
                    <a:cxn ang="0">
                      <a:pos x="connsiteX262" y="connsiteY262"/>
                    </a:cxn>
                    <a:cxn ang="0">
                      <a:pos x="connsiteX263" y="connsiteY263"/>
                    </a:cxn>
                    <a:cxn ang="0">
                      <a:pos x="connsiteX264" y="connsiteY264"/>
                    </a:cxn>
                    <a:cxn ang="0">
                      <a:pos x="connsiteX265" y="connsiteY265"/>
                    </a:cxn>
                    <a:cxn ang="0">
                      <a:pos x="connsiteX266" y="connsiteY266"/>
                    </a:cxn>
                    <a:cxn ang="0">
                      <a:pos x="connsiteX267" y="connsiteY267"/>
                    </a:cxn>
                    <a:cxn ang="0">
                      <a:pos x="connsiteX268" y="connsiteY268"/>
                    </a:cxn>
                    <a:cxn ang="0">
                      <a:pos x="connsiteX269" y="connsiteY269"/>
                    </a:cxn>
                    <a:cxn ang="0">
                      <a:pos x="connsiteX270" y="connsiteY270"/>
                    </a:cxn>
                    <a:cxn ang="0">
                      <a:pos x="connsiteX271" y="connsiteY271"/>
                    </a:cxn>
                    <a:cxn ang="0">
                      <a:pos x="connsiteX272" y="connsiteY272"/>
                    </a:cxn>
                    <a:cxn ang="0">
                      <a:pos x="connsiteX273" y="connsiteY273"/>
                    </a:cxn>
                    <a:cxn ang="0">
                      <a:pos x="connsiteX274" y="connsiteY274"/>
                    </a:cxn>
                    <a:cxn ang="0">
                      <a:pos x="connsiteX275" y="connsiteY275"/>
                    </a:cxn>
                    <a:cxn ang="0">
                      <a:pos x="connsiteX276" y="connsiteY276"/>
                    </a:cxn>
                    <a:cxn ang="0">
                      <a:pos x="connsiteX277" y="connsiteY277"/>
                    </a:cxn>
                    <a:cxn ang="0">
                      <a:pos x="connsiteX278" y="connsiteY278"/>
                    </a:cxn>
                    <a:cxn ang="0">
                      <a:pos x="connsiteX279" y="connsiteY279"/>
                    </a:cxn>
                    <a:cxn ang="0">
                      <a:pos x="connsiteX280" y="connsiteY280"/>
                    </a:cxn>
                    <a:cxn ang="0">
                      <a:pos x="connsiteX281" y="connsiteY281"/>
                    </a:cxn>
                    <a:cxn ang="0">
                      <a:pos x="connsiteX282" y="connsiteY282"/>
                    </a:cxn>
                    <a:cxn ang="0">
                      <a:pos x="connsiteX283" y="connsiteY283"/>
                    </a:cxn>
                    <a:cxn ang="0">
                      <a:pos x="connsiteX284" y="connsiteY284"/>
                    </a:cxn>
                    <a:cxn ang="0">
                      <a:pos x="connsiteX285" y="connsiteY285"/>
                    </a:cxn>
                    <a:cxn ang="0">
                      <a:pos x="connsiteX286" y="connsiteY286"/>
                    </a:cxn>
                    <a:cxn ang="0">
                      <a:pos x="connsiteX287" y="connsiteY287"/>
                    </a:cxn>
                    <a:cxn ang="0">
                      <a:pos x="connsiteX288" y="connsiteY288"/>
                    </a:cxn>
                    <a:cxn ang="0">
                      <a:pos x="connsiteX289" y="connsiteY289"/>
                    </a:cxn>
                    <a:cxn ang="0">
                      <a:pos x="connsiteX290" y="connsiteY290"/>
                    </a:cxn>
                    <a:cxn ang="0">
                      <a:pos x="connsiteX291" y="connsiteY291"/>
                    </a:cxn>
                    <a:cxn ang="0">
                      <a:pos x="connsiteX292" y="connsiteY292"/>
                    </a:cxn>
                    <a:cxn ang="0">
                      <a:pos x="connsiteX293" y="connsiteY293"/>
                    </a:cxn>
                    <a:cxn ang="0">
                      <a:pos x="connsiteX294" y="connsiteY294"/>
                    </a:cxn>
                    <a:cxn ang="0">
                      <a:pos x="connsiteX295" y="connsiteY295"/>
                    </a:cxn>
                    <a:cxn ang="0">
                      <a:pos x="connsiteX296" y="connsiteY296"/>
                    </a:cxn>
                    <a:cxn ang="0">
                      <a:pos x="connsiteX297" y="connsiteY297"/>
                    </a:cxn>
                    <a:cxn ang="0">
                      <a:pos x="connsiteX298" y="connsiteY298"/>
                    </a:cxn>
                    <a:cxn ang="0">
                      <a:pos x="connsiteX299" y="connsiteY299"/>
                    </a:cxn>
                    <a:cxn ang="0">
                      <a:pos x="connsiteX300" y="connsiteY300"/>
                    </a:cxn>
                    <a:cxn ang="0">
                      <a:pos x="connsiteX301" y="connsiteY301"/>
                    </a:cxn>
                    <a:cxn ang="0">
                      <a:pos x="connsiteX302" y="connsiteY302"/>
                    </a:cxn>
                    <a:cxn ang="0">
                      <a:pos x="connsiteX303" y="connsiteY303"/>
                    </a:cxn>
                    <a:cxn ang="0">
                      <a:pos x="connsiteX304" y="connsiteY304"/>
                    </a:cxn>
                    <a:cxn ang="0">
                      <a:pos x="connsiteX305" y="connsiteY305"/>
                    </a:cxn>
                    <a:cxn ang="0">
                      <a:pos x="connsiteX306" y="connsiteY306"/>
                    </a:cxn>
                    <a:cxn ang="0">
                      <a:pos x="connsiteX307" y="connsiteY307"/>
                    </a:cxn>
                    <a:cxn ang="0">
                      <a:pos x="connsiteX308" y="connsiteY308"/>
                    </a:cxn>
                    <a:cxn ang="0">
                      <a:pos x="connsiteX309" y="connsiteY309"/>
                    </a:cxn>
                    <a:cxn ang="0">
                      <a:pos x="connsiteX310" y="connsiteY310"/>
                    </a:cxn>
                    <a:cxn ang="0">
                      <a:pos x="connsiteX311" y="connsiteY311"/>
                    </a:cxn>
                    <a:cxn ang="0">
                      <a:pos x="connsiteX312" y="connsiteY312"/>
                    </a:cxn>
                    <a:cxn ang="0">
                      <a:pos x="connsiteX313" y="connsiteY313"/>
                    </a:cxn>
                    <a:cxn ang="0">
                      <a:pos x="connsiteX314" y="connsiteY314"/>
                    </a:cxn>
                    <a:cxn ang="0">
                      <a:pos x="connsiteX315" y="connsiteY315"/>
                    </a:cxn>
                    <a:cxn ang="0">
                      <a:pos x="connsiteX316" y="connsiteY316"/>
                    </a:cxn>
                    <a:cxn ang="0">
                      <a:pos x="connsiteX317" y="connsiteY317"/>
                    </a:cxn>
                    <a:cxn ang="0">
                      <a:pos x="connsiteX318" y="connsiteY318"/>
                    </a:cxn>
                    <a:cxn ang="0">
                      <a:pos x="connsiteX319" y="connsiteY319"/>
                    </a:cxn>
                    <a:cxn ang="0">
                      <a:pos x="connsiteX320" y="connsiteY320"/>
                    </a:cxn>
                    <a:cxn ang="0">
                      <a:pos x="connsiteX321" y="connsiteY321"/>
                    </a:cxn>
                    <a:cxn ang="0">
                      <a:pos x="connsiteX322" y="connsiteY322"/>
                    </a:cxn>
                    <a:cxn ang="0">
                      <a:pos x="connsiteX323" y="connsiteY323"/>
                    </a:cxn>
                    <a:cxn ang="0">
                      <a:pos x="connsiteX324" y="connsiteY324"/>
                    </a:cxn>
                    <a:cxn ang="0">
                      <a:pos x="connsiteX325" y="connsiteY325"/>
                    </a:cxn>
                    <a:cxn ang="0">
                      <a:pos x="connsiteX326" y="connsiteY326"/>
                    </a:cxn>
                    <a:cxn ang="0">
                      <a:pos x="connsiteX327" y="connsiteY327"/>
                    </a:cxn>
                    <a:cxn ang="0">
                      <a:pos x="connsiteX328" y="connsiteY328"/>
                    </a:cxn>
                    <a:cxn ang="0">
                      <a:pos x="connsiteX329" y="connsiteY329"/>
                    </a:cxn>
                    <a:cxn ang="0">
                      <a:pos x="connsiteX330" y="connsiteY330"/>
                    </a:cxn>
                    <a:cxn ang="0">
                      <a:pos x="connsiteX331" y="connsiteY331"/>
                    </a:cxn>
                    <a:cxn ang="0">
                      <a:pos x="connsiteX332" y="connsiteY332"/>
                    </a:cxn>
                    <a:cxn ang="0">
                      <a:pos x="connsiteX333" y="connsiteY333"/>
                    </a:cxn>
                    <a:cxn ang="0">
                      <a:pos x="connsiteX334" y="connsiteY334"/>
                    </a:cxn>
                    <a:cxn ang="0">
                      <a:pos x="connsiteX335" y="connsiteY335"/>
                    </a:cxn>
                    <a:cxn ang="0">
                      <a:pos x="connsiteX336" y="connsiteY336"/>
                    </a:cxn>
                    <a:cxn ang="0">
                      <a:pos x="connsiteX337" y="connsiteY337"/>
                    </a:cxn>
                    <a:cxn ang="0">
                      <a:pos x="connsiteX338" y="connsiteY338"/>
                    </a:cxn>
                    <a:cxn ang="0">
                      <a:pos x="connsiteX339" y="connsiteY339"/>
                    </a:cxn>
                    <a:cxn ang="0">
                      <a:pos x="connsiteX340" y="connsiteY340"/>
                    </a:cxn>
                    <a:cxn ang="0">
                      <a:pos x="connsiteX341" y="connsiteY341"/>
                    </a:cxn>
                    <a:cxn ang="0">
                      <a:pos x="connsiteX342" y="connsiteY342"/>
                    </a:cxn>
                    <a:cxn ang="0">
                      <a:pos x="connsiteX343" y="connsiteY343"/>
                    </a:cxn>
                    <a:cxn ang="0">
                      <a:pos x="connsiteX344" y="connsiteY344"/>
                    </a:cxn>
                    <a:cxn ang="0">
                      <a:pos x="connsiteX345" y="connsiteY345"/>
                    </a:cxn>
                    <a:cxn ang="0">
                      <a:pos x="connsiteX346" y="connsiteY346"/>
                    </a:cxn>
                    <a:cxn ang="0">
                      <a:pos x="connsiteX347" y="connsiteY347"/>
                    </a:cxn>
                    <a:cxn ang="0">
                      <a:pos x="connsiteX348" y="connsiteY348"/>
                    </a:cxn>
                    <a:cxn ang="0">
                      <a:pos x="connsiteX349" y="connsiteY349"/>
                    </a:cxn>
                    <a:cxn ang="0">
                      <a:pos x="connsiteX350" y="connsiteY350"/>
                    </a:cxn>
                    <a:cxn ang="0">
                      <a:pos x="connsiteX351" y="connsiteY351"/>
                    </a:cxn>
                    <a:cxn ang="0">
                      <a:pos x="connsiteX352" y="connsiteY352"/>
                    </a:cxn>
                    <a:cxn ang="0">
                      <a:pos x="connsiteX353" y="connsiteY353"/>
                    </a:cxn>
                    <a:cxn ang="0">
                      <a:pos x="connsiteX354" y="connsiteY354"/>
                    </a:cxn>
                    <a:cxn ang="0">
                      <a:pos x="connsiteX355" y="connsiteY355"/>
                    </a:cxn>
                    <a:cxn ang="0">
                      <a:pos x="connsiteX356" y="connsiteY356"/>
                    </a:cxn>
                    <a:cxn ang="0">
                      <a:pos x="connsiteX357" y="connsiteY357"/>
                    </a:cxn>
                    <a:cxn ang="0">
                      <a:pos x="connsiteX358" y="connsiteY358"/>
                    </a:cxn>
                    <a:cxn ang="0">
                      <a:pos x="connsiteX359" y="connsiteY359"/>
                    </a:cxn>
                    <a:cxn ang="0">
                      <a:pos x="connsiteX360" y="connsiteY360"/>
                    </a:cxn>
                    <a:cxn ang="0">
                      <a:pos x="connsiteX361" y="connsiteY361"/>
                    </a:cxn>
                    <a:cxn ang="0">
                      <a:pos x="connsiteX362" y="connsiteY362"/>
                    </a:cxn>
                    <a:cxn ang="0">
                      <a:pos x="connsiteX363" y="connsiteY363"/>
                    </a:cxn>
                    <a:cxn ang="0">
                      <a:pos x="connsiteX364" y="connsiteY364"/>
                    </a:cxn>
                    <a:cxn ang="0">
                      <a:pos x="connsiteX365" y="connsiteY365"/>
                    </a:cxn>
                    <a:cxn ang="0">
                      <a:pos x="connsiteX366" y="connsiteY366"/>
                    </a:cxn>
                    <a:cxn ang="0">
                      <a:pos x="connsiteX367" y="connsiteY367"/>
                    </a:cxn>
                    <a:cxn ang="0">
                      <a:pos x="connsiteX368" y="connsiteY368"/>
                    </a:cxn>
                    <a:cxn ang="0">
                      <a:pos x="connsiteX369" y="connsiteY369"/>
                    </a:cxn>
                    <a:cxn ang="0">
                      <a:pos x="connsiteX370" y="connsiteY370"/>
                    </a:cxn>
                    <a:cxn ang="0">
                      <a:pos x="connsiteX371" y="connsiteY371"/>
                    </a:cxn>
                    <a:cxn ang="0">
                      <a:pos x="connsiteX372" y="connsiteY372"/>
                    </a:cxn>
                    <a:cxn ang="0">
                      <a:pos x="connsiteX373" y="connsiteY373"/>
                    </a:cxn>
                    <a:cxn ang="0">
                      <a:pos x="connsiteX374" y="connsiteY374"/>
                    </a:cxn>
                    <a:cxn ang="0">
                      <a:pos x="connsiteX375" y="connsiteY375"/>
                    </a:cxn>
                    <a:cxn ang="0">
                      <a:pos x="connsiteX376" y="connsiteY376"/>
                    </a:cxn>
                    <a:cxn ang="0">
                      <a:pos x="connsiteX377" y="connsiteY377"/>
                    </a:cxn>
                    <a:cxn ang="0">
                      <a:pos x="connsiteX378" y="connsiteY378"/>
                    </a:cxn>
                    <a:cxn ang="0">
                      <a:pos x="connsiteX379" y="connsiteY379"/>
                    </a:cxn>
                    <a:cxn ang="0">
                      <a:pos x="connsiteX380" y="connsiteY380"/>
                    </a:cxn>
                    <a:cxn ang="0">
                      <a:pos x="connsiteX381" y="connsiteY381"/>
                    </a:cxn>
                    <a:cxn ang="0">
                      <a:pos x="connsiteX382" y="connsiteY382"/>
                    </a:cxn>
                    <a:cxn ang="0">
                      <a:pos x="connsiteX383" y="connsiteY383"/>
                    </a:cxn>
                    <a:cxn ang="0">
                      <a:pos x="connsiteX384" y="connsiteY384"/>
                    </a:cxn>
                    <a:cxn ang="0">
                      <a:pos x="connsiteX385" y="connsiteY385"/>
                    </a:cxn>
                    <a:cxn ang="0">
                      <a:pos x="connsiteX386" y="connsiteY386"/>
                    </a:cxn>
                    <a:cxn ang="0">
                      <a:pos x="connsiteX387" y="connsiteY387"/>
                    </a:cxn>
                    <a:cxn ang="0">
                      <a:pos x="connsiteX388" y="connsiteY388"/>
                    </a:cxn>
                    <a:cxn ang="0">
                      <a:pos x="connsiteX389" y="connsiteY389"/>
                    </a:cxn>
                    <a:cxn ang="0">
                      <a:pos x="connsiteX390" y="connsiteY390"/>
                    </a:cxn>
                    <a:cxn ang="0">
                      <a:pos x="connsiteX391" y="connsiteY391"/>
                    </a:cxn>
                    <a:cxn ang="0">
                      <a:pos x="connsiteX392" y="connsiteY392"/>
                    </a:cxn>
                    <a:cxn ang="0">
                      <a:pos x="connsiteX393" y="connsiteY393"/>
                    </a:cxn>
                    <a:cxn ang="0">
                      <a:pos x="connsiteX394" y="connsiteY394"/>
                    </a:cxn>
                    <a:cxn ang="0">
                      <a:pos x="connsiteX395" y="connsiteY395"/>
                    </a:cxn>
                    <a:cxn ang="0">
                      <a:pos x="connsiteX396" y="connsiteY396"/>
                    </a:cxn>
                    <a:cxn ang="0">
                      <a:pos x="connsiteX397" y="connsiteY397"/>
                    </a:cxn>
                    <a:cxn ang="0">
                      <a:pos x="connsiteX398" y="connsiteY398"/>
                    </a:cxn>
                    <a:cxn ang="0">
                      <a:pos x="connsiteX399" y="connsiteY399"/>
                    </a:cxn>
                    <a:cxn ang="0">
                      <a:pos x="connsiteX400" y="connsiteY400"/>
                    </a:cxn>
                    <a:cxn ang="0">
                      <a:pos x="connsiteX401" y="connsiteY401"/>
                    </a:cxn>
                    <a:cxn ang="0">
                      <a:pos x="connsiteX402" y="connsiteY402"/>
                    </a:cxn>
                    <a:cxn ang="0">
                      <a:pos x="connsiteX403" y="connsiteY403"/>
                    </a:cxn>
                    <a:cxn ang="0">
                      <a:pos x="connsiteX404" y="connsiteY404"/>
                    </a:cxn>
                    <a:cxn ang="0">
                      <a:pos x="connsiteX405" y="connsiteY405"/>
                    </a:cxn>
                    <a:cxn ang="0">
                      <a:pos x="connsiteX406" y="connsiteY406"/>
                    </a:cxn>
                    <a:cxn ang="0">
                      <a:pos x="connsiteX407" y="connsiteY407"/>
                    </a:cxn>
                    <a:cxn ang="0">
                      <a:pos x="connsiteX408" y="connsiteY408"/>
                    </a:cxn>
                    <a:cxn ang="0">
                      <a:pos x="connsiteX409" y="connsiteY409"/>
                    </a:cxn>
                    <a:cxn ang="0">
                      <a:pos x="connsiteX410" y="connsiteY410"/>
                    </a:cxn>
                    <a:cxn ang="0">
                      <a:pos x="connsiteX411" y="connsiteY411"/>
                    </a:cxn>
                    <a:cxn ang="0">
                      <a:pos x="connsiteX412" y="connsiteY412"/>
                    </a:cxn>
                    <a:cxn ang="0">
                      <a:pos x="connsiteX413" y="connsiteY413"/>
                    </a:cxn>
                    <a:cxn ang="0">
                      <a:pos x="connsiteX414" y="connsiteY414"/>
                    </a:cxn>
                    <a:cxn ang="0">
                      <a:pos x="connsiteX415" y="connsiteY415"/>
                    </a:cxn>
                    <a:cxn ang="0">
                      <a:pos x="connsiteX416" y="connsiteY416"/>
                    </a:cxn>
                    <a:cxn ang="0">
                      <a:pos x="connsiteX417" y="connsiteY417"/>
                    </a:cxn>
                    <a:cxn ang="0">
                      <a:pos x="connsiteX418" y="connsiteY418"/>
                    </a:cxn>
                    <a:cxn ang="0">
                      <a:pos x="connsiteX419" y="connsiteY419"/>
                    </a:cxn>
                    <a:cxn ang="0">
                      <a:pos x="connsiteX420" y="connsiteY420"/>
                    </a:cxn>
                    <a:cxn ang="0">
                      <a:pos x="connsiteX421" y="connsiteY421"/>
                    </a:cxn>
                    <a:cxn ang="0">
                      <a:pos x="connsiteX422" y="connsiteY422"/>
                    </a:cxn>
                    <a:cxn ang="0">
                      <a:pos x="connsiteX423" y="connsiteY423"/>
                    </a:cxn>
                    <a:cxn ang="0">
                      <a:pos x="connsiteX424" y="connsiteY424"/>
                    </a:cxn>
                    <a:cxn ang="0">
                      <a:pos x="connsiteX425" y="connsiteY425"/>
                    </a:cxn>
                    <a:cxn ang="0">
                      <a:pos x="connsiteX426" y="connsiteY426"/>
                    </a:cxn>
                    <a:cxn ang="0">
                      <a:pos x="connsiteX427" y="connsiteY427"/>
                    </a:cxn>
                    <a:cxn ang="0">
                      <a:pos x="connsiteX428" y="connsiteY428"/>
                    </a:cxn>
                    <a:cxn ang="0">
                      <a:pos x="connsiteX429" y="connsiteY429"/>
                    </a:cxn>
                    <a:cxn ang="0">
                      <a:pos x="connsiteX430" y="connsiteY430"/>
                    </a:cxn>
                    <a:cxn ang="0">
                      <a:pos x="connsiteX431" y="connsiteY431"/>
                    </a:cxn>
                    <a:cxn ang="0">
                      <a:pos x="connsiteX432" y="connsiteY432"/>
                    </a:cxn>
                    <a:cxn ang="0">
                      <a:pos x="connsiteX433" y="connsiteY433"/>
                    </a:cxn>
                    <a:cxn ang="0">
                      <a:pos x="connsiteX434" y="connsiteY434"/>
                    </a:cxn>
                    <a:cxn ang="0">
                      <a:pos x="connsiteX435" y="connsiteY435"/>
                    </a:cxn>
                    <a:cxn ang="0">
                      <a:pos x="connsiteX436" y="connsiteY436"/>
                    </a:cxn>
                    <a:cxn ang="0">
                      <a:pos x="connsiteX437" y="connsiteY437"/>
                    </a:cxn>
                    <a:cxn ang="0">
                      <a:pos x="connsiteX438" y="connsiteY438"/>
                    </a:cxn>
                    <a:cxn ang="0">
                      <a:pos x="connsiteX439" y="connsiteY439"/>
                    </a:cxn>
                    <a:cxn ang="0">
                      <a:pos x="connsiteX440" y="connsiteY440"/>
                    </a:cxn>
                    <a:cxn ang="0">
                      <a:pos x="connsiteX441" y="connsiteY441"/>
                    </a:cxn>
                    <a:cxn ang="0">
                      <a:pos x="connsiteX442" y="connsiteY442"/>
                    </a:cxn>
                    <a:cxn ang="0">
                      <a:pos x="connsiteX443" y="connsiteY443"/>
                    </a:cxn>
                    <a:cxn ang="0">
                      <a:pos x="connsiteX444" y="connsiteY444"/>
                    </a:cxn>
                    <a:cxn ang="0">
                      <a:pos x="connsiteX445" y="connsiteY445"/>
                    </a:cxn>
                    <a:cxn ang="0">
                      <a:pos x="connsiteX446" y="connsiteY446"/>
                    </a:cxn>
                    <a:cxn ang="0">
                      <a:pos x="connsiteX447" y="connsiteY447"/>
                    </a:cxn>
                    <a:cxn ang="0">
                      <a:pos x="connsiteX448" y="connsiteY448"/>
                    </a:cxn>
                    <a:cxn ang="0">
                      <a:pos x="connsiteX449" y="connsiteY449"/>
                    </a:cxn>
                    <a:cxn ang="0">
                      <a:pos x="connsiteX450" y="connsiteY450"/>
                    </a:cxn>
                    <a:cxn ang="0">
                      <a:pos x="connsiteX451" y="connsiteY451"/>
                    </a:cxn>
                    <a:cxn ang="0">
                      <a:pos x="connsiteX452" y="connsiteY452"/>
                    </a:cxn>
                    <a:cxn ang="0">
                      <a:pos x="connsiteX453" y="connsiteY453"/>
                    </a:cxn>
                    <a:cxn ang="0">
                      <a:pos x="connsiteX454" y="connsiteY454"/>
                    </a:cxn>
                    <a:cxn ang="0">
                      <a:pos x="connsiteX455" y="connsiteY455"/>
                    </a:cxn>
                    <a:cxn ang="0">
                      <a:pos x="connsiteX456" y="connsiteY456"/>
                    </a:cxn>
                    <a:cxn ang="0">
                      <a:pos x="connsiteX457" y="connsiteY457"/>
                    </a:cxn>
                    <a:cxn ang="0">
                      <a:pos x="connsiteX458" y="connsiteY458"/>
                    </a:cxn>
                    <a:cxn ang="0">
                      <a:pos x="connsiteX459" y="connsiteY459"/>
                    </a:cxn>
                    <a:cxn ang="0">
                      <a:pos x="connsiteX460" y="connsiteY460"/>
                    </a:cxn>
                    <a:cxn ang="0">
                      <a:pos x="connsiteX461" y="connsiteY461"/>
                    </a:cxn>
                    <a:cxn ang="0">
                      <a:pos x="connsiteX462" y="connsiteY462"/>
                    </a:cxn>
                    <a:cxn ang="0">
                      <a:pos x="connsiteX463" y="connsiteY463"/>
                    </a:cxn>
                    <a:cxn ang="0">
                      <a:pos x="connsiteX464" y="connsiteY464"/>
                    </a:cxn>
                    <a:cxn ang="0">
                      <a:pos x="connsiteX465" y="connsiteY465"/>
                    </a:cxn>
                    <a:cxn ang="0">
                      <a:pos x="connsiteX466" y="connsiteY466"/>
                    </a:cxn>
                    <a:cxn ang="0">
                      <a:pos x="connsiteX467" y="connsiteY467"/>
                    </a:cxn>
                    <a:cxn ang="0">
                      <a:pos x="connsiteX468" y="connsiteY468"/>
                    </a:cxn>
                    <a:cxn ang="0">
                      <a:pos x="connsiteX469" y="connsiteY469"/>
                    </a:cxn>
                    <a:cxn ang="0">
                      <a:pos x="connsiteX470" y="connsiteY470"/>
                    </a:cxn>
                    <a:cxn ang="0">
                      <a:pos x="connsiteX471" y="connsiteY471"/>
                    </a:cxn>
                    <a:cxn ang="0">
                      <a:pos x="connsiteX472" y="connsiteY472"/>
                    </a:cxn>
                    <a:cxn ang="0">
                      <a:pos x="connsiteX473" y="connsiteY473"/>
                    </a:cxn>
                    <a:cxn ang="0">
                      <a:pos x="connsiteX474" y="connsiteY474"/>
                    </a:cxn>
                    <a:cxn ang="0">
                      <a:pos x="connsiteX475" y="connsiteY475"/>
                    </a:cxn>
                    <a:cxn ang="0">
                      <a:pos x="connsiteX476" y="connsiteY476"/>
                    </a:cxn>
                    <a:cxn ang="0">
                      <a:pos x="connsiteX477" y="connsiteY477"/>
                    </a:cxn>
                    <a:cxn ang="0">
                      <a:pos x="connsiteX478" y="connsiteY478"/>
                    </a:cxn>
                    <a:cxn ang="0">
                      <a:pos x="connsiteX479" y="connsiteY479"/>
                    </a:cxn>
                    <a:cxn ang="0">
                      <a:pos x="connsiteX480" y="connsiteY480"/>
                    </a:cxn>
                    <a:cxn ang="0">
                      <a:pos x="connsiteX481" y="connsiteY481"/>
                    </a:cxn>
                    <a:cxn ang="0">
                      <a:pos x="connsiteX482" y="connsiteY482"/>
                    </a:cxn>
                    <a:cxn ang="0">
                      <a:pos x="connsiteX483" y="connsiteY483"/>
                    </a:cxn>
                    <a:cxn ang="0">
                      <a:pos x="connsiteX484" y="connsiteY484"/>
                    </a:cxn>
                    <a:cxn ang="0">
                      <a:pos x="connsiteX485" y="connsiteY485"/>
                    </a:cxn>
                    <a:cxn ang="0">
                      <a:pos x="connsiteX486" y="connsiteY486"/>
                    </a:cxn>
                    <a:cxn ang="0">
                      <a:pos x="connsiteX487" y="connsiteY487"/>
                    </a:cxn>
                    <a:cxn ang="0">
                      <a:pos x="connsiteX488" y="connsiteY488"/>
                    </a:cxn>
                    <a:cxn ang="0">
                      <a:pos x="connsiteX489" y="connsiteY489"/>
                    </a:cxn>
                    <a:cxn ang="0">
                      <a:pos x="connsiteX490" y="connsiteY490"/>
                    </a:cxn>
                    <a:cxn ang="0">
                      <a:pos x="connsiteX491" y="connsiteY491"/>
                    </a:cxn>
                    <a:cxn ang="0">
                      <a:pos x="connsiteX492" y="connsiteY492"/>
                    </a:cxn>
                    <a:cxn ang="0">
                      <a:pos x="connsiteX493" y="connsiteY493"/>
                    </a:cxn>
                    <a:cxn ang="0">
                      <a:pos x="connsiteX494" y="connsiteY494"/>
                    </a:cxn>
                    <a:cxn ang="0">
                      <a:pos x="connsiteX495" y="connsiteY495"/>
                    </a:cxn>
                    <a:cxn ang="0">
                      <a:pos x="connsiteX496" y="connsiteY496"/>
                    </a:cxn>
                    <a:cxn ang="0">
                      <a:pos x="connsiteX497" y="connsiteY497"/>
                    </a:cxn>
                    <a:cxn ang="0">
                      <a:pos x="connsiteX498" y="connsiteY498"/>
                    </a:cxn>
                    <a:cxn ang="0">
                      <a:pos x="connsiteX499" y="connsiteY499"/>
                    </a:cxn>
                    <a:cxn ang="0">
                      <a:pos x="connsiteX500" y="connsiteY500"/>
                    </a:cxn>
                    <a:cxn ang="0">
                      <a:pos x="connsiteX501" y="connsiteY501"/>
                    </a:cxn>
                    <a:cxn ang="0">
                      <a:pos x="connsiteX502" y="connsiteY502"/>
                    </a:cxn>
                    <a:cxn ang="0">
                      <a:pos x="connsiteX503" y="connsiteY503"/>
                    </a:cxn>
                    <a:cxn ang="0">
                      <a:pos x="connsiteX504" y="connsiteY504"/>
                    </a:cxn>
                    <a:cxn ang="0">
                      <a:pos x="connsiteX505" y="connsiteY505"/>
                    </a:cxn>
                    <a:cxn ang="0">
                      <a:pos x="connsiteX506" y="connsiteY506"/>
                    </a:cxn>
                    <a:cxn ang="0">
                      <a:pos x="connsiteX507" y="connsiteY507"/>
                    </a:cxn>
                    <a:cxn ang="0">
                      <a:pos x="connsiteX508" y="connsiteY508"/>
                    </a:cxn>
                    <a:cxn ang="0">
                      <a:pos x="connsiteX509" y="connsiteY509"/>
                    </a:cxn>
                    <a:cxn ang="0">
                      <a:pos x="connsiteX510" y="connsiteY510"/>
                    </a:cxn>
                    <a:cxn ang="0">
                      <a:pos x="connsiteX511" y="connsiteY511"/>
                    </a:cxn>
                    <a:cxn ang="0">
                      <a:pos x="connsiteX512" y="connsiteY512"/>
                    </a:cxn>
                    <a:cxn ang="0">
                      <a:pos x="connsiteX513" y="connsiteY513"/>
                    </a:cxn>
                    <a:cxn ang="0">
                      <a:pos x="connsiteX514" y="connsiteY514"/>
                    </a:cxn>
                    <a:cxn ang="0">
                      <a:pos x="connsiteX515" y="connsiteY515"/>
                    </a:cxn>
                    <a:cxn ang="0">
                      <a:pos x="connsiteX516" y="connsiteY516"/>
                    </a:cxn>
                    <a:cxn ang="0">
                      <a:pos x="connsiteX517" y="connsiteY517"/>
                    </a:cxn>
                    <a:cxn ang="0">
                      <a:pos x="connsiteX518" y="connsiteY518"/>
                    </a:cxn>
                    <a:cxn ang="0">
                      <a:pos x="connsiteX519" y="connsiteY519"/>
                    </a:cxn>
                    <a:cxn ang="0">
                      <a:pos x="connsiteX520" y="connsiteY520"/>
                    </a:cxn>
                    <a:cxn ang="0">
                      <a:pos x="connsiteX521" y="connsiteY521"/>
                    </a:cxn>
                    <a:cxn ang="0">
                      <a:pos x="connsiteX522" y="connsiteY522"/>
                    </a:cxn>
                    <a:cxn ang="0">
                      <a:pos x="connsiteX523" y="connsiteY523"/>
                    </a:cxn>
                    <a:cxn ang="0">
                      <a:pos x="connsiteX524" y="connsiteY524"/>
                    </a:cxn>
                    <a:cxn ang="0">
                      <a:pos x="connsiteX525" y="connsiteY525"/>
                    </a:cxn>
                    <a:cxn ang="0">
                      <a:pos x="connsiteX526" y="connsiteY526"/>
                    </a:cxn>
                    <a:cxn ang="0">
                      <a:pos x="connsiteX527" y="connsiteY527"/>
                    </a:cxn>
                    <a:cxn ang="0">
                      <a:pos x="connsiteX528" y="connsiteY528"/>
                    </a:cxn>
                    <a:cxn ang="0">
                      <a:pos x="connsiteX529" y="connsiteY529"/>
                    </a:cxn>
                    <a:cxn ang="0">
                      <a:pos x="connsiteX530" y="connsiteY530"/>
                    </a:cxn>
                    <a:cxn ang="0">
                      <a:pos x="connsiteX531" y="connsiteY531"/>
                    </a:cxn>
                    <a:cxn ang="0">
                      <a:pos x="connsiteX532" y="connsiteY532"/>
                    </a:cxn>
                    <a:cxn ang="0">
                      <a:pos x="connsiteX533" y="connsiteY533"/>
                    </a:cxn>
                    <a:cxn ang="0">
                      <a:pos x="connsiteX534" y="connsiteY534"/>
                    </a:cxn>
                    <a:cxn ang="0">
                      <a:pos x="connsiteX535" y="connsiteY535"/>
                    </a:cxn>
                    <a:cxn ang="0">
                      <a:pos x="connsiteX536" y="connsiteY536"/>
                    </a:cxn>
                    <a:cxn ang="0">
                      <a:pos x="connsiteX537" y="connsiteY537"/>
                    </a:cxn>
                    <a:cxn ang="0">
                      <a:pos x="connsiteX538" y="connsiteY538"/>
                    </a:cxn>
                    <a:cxn ang="0">
                      <a:pos x="connsiteX539" y="connsiteY539"/>
                    </a:cxn>
                    <a:cxn ang="0">
                      <a:pos x="connsiteX540" y="connsiteY540"/>
                    </a:cxn>
                    <a:cxn ang="0">
                      <a:pos x="connsiteX541" y="connsiteY541"/>
                    </a:cxn>
                    <a:cxn ang="0">
                      <a:pos x="connsiteX542" y="connsiteY542"/>
                    </a:cxn>
                    <a:cxn ang="0">
                      <a:pos x="connsiteX543" y="connsiteY543"/>
                    </a:cxn>
                    <a:cxn ang="0">
                      <a:pos x="connsiteX544" y="connsiteY544"/>
                    </a:cxn>
                    <a:cxn ang="0">
                      <a:pos x="connsiteX545" y="connsiteY545"/>
                    </a:cxn>
                    <a:cxn ang="0">
                      <a:pos x="connsiteX546" y="connsiteY546"/>
                    </a:cxn>
                    <a:cxn ang="0">
                      <a:pos x="connsiteX547" y="connsiteY547"/>
                    </a:cxn>
                    <a:cxn ang="0">
                      <a:pos x="connsiteX548" y="connsiteY548"/>
                    </a:cxn>
                    <a:cxn ang="0">
                      <a:pos x="connsiteX549" y="connsiteY549"/>
                    </a:cxn>
                    <a:cxn ang="0">
                      <a:pos x="connsiteX550" y="connsiteY550"/>
                    </a:cxn>
                    <a:cxn ang="0">
                      <a:pos x="connsiteX551" y="connsiteY551"/>
                    </a:cxn>
                    <a:cxn ang="0">
                      <a:pos x="connsiteX552" y="connsiteY552"/>
                    </a:cxn>
                    <a:cxn ang="0">
                      <a:pos x="connsiteX553" y="connsiteY553"/>
                    </a:cxn>
                    <a:cxn ang="0">
                      <a:pos x="connsiteX554" y="connsiteY554"/>
                    </a:cxn>
                    <a:cxn ang="0">
                      <a:pos x="connsiteX555" y="connsiteY555"/>
                    </a:cxn>
                    <a:cxn ang="0">
                      <a:pos x="connsiteX556" y="connsiteY556"/>
                    </a:cxn>
                    <a:cxn ang="0">
                      <a:pos x="connsiteX557" y="connsiteY557"/>
                    </a:cxn>
                    <a:cxn ang="0">
                      <a:pos x="connsiteX558" y="connsiteY558"/>
                    </a:cxn>
                    <a:cxn ang="0">
                      <a:pos x="connsiteX559" y="connsiteY559"/>
                    </a:cxn>
                    <a:cxn ang="0">
                      <a:pos x="connsiteX560" y="connsiteY560"/>
                    </a:cxn>
                    <a:cxn ang="0">
                      <a:pos x="connsiteX561" y="connsiteY561"/>
                    </a:cxn>
                    <a:cxn ang="0">
                      <a:pos x="connsiteX562" y="connsiteY562"/>
                    </a:cxn>
                    <a:cxn ang="0">
                      <a:pos x="connsiteX563" y="connsiteY563"/>
                    </a:cxn>
                    <a:cxn ang="0">
                      <a:pos x="connsiteX564" y="connsiteY564"/>
                    </a:cxn>
                    <a:cxn ang="0">
                      <a:pos x="connsiteX565" y="connsiteY565"/>
                    </a:cxn>
                    <a:cxn ang="0">
                      <a:pos x="connsiteX566" y="connsiteY566"/>
                    </a:cxn>
                    <a:cxn ang="0">
                      <a:pos x="connsiteX567" y="connsiteY567"/>
                    </a:cxn>
                    <a:cxn ang="0">
                      <a:pos x="connsiteX568" y="connsiteY568"/>
                    </a:cxn>
                    <a:cxn ang="0">
                      <a:pos x="connsiteX569" y="connsiteY569"/>
                    </a:cxn>
                    <a:cxn ang="0">
                      <a:pos x="connsiteX570" y="connsiteY570"/>
                    </a:cxn>
                    <a:cxn ang="0">
                      <a:pos x="connsiteX571" y="connsiteY571"/>
                    </a:cxn>
                    <a:cxn ang="0">
                      <a:pos x="connsiteX572" y="connsiteY572"/>
                    </a:cxn>
                    <a:cxn ang="0">
                      <a:pos x="connsiteX573" y="connsiteY573"/>
                    </a:cxn>
                    <a:cxn ang="0">
                      <a:pos x="connsiteX574" y="connsiteY574"/>
                    </a:cxn>
                    <a:cxn ang="0">
                      <a:pos x="connsiteX575" y="connsiteY575"/>
                    </a:cxn>
                    <a:cxn ang="0">
                      <a:pos x="connsiteX576" y="connsiteY576"/>
                    </a:cxn>
                    <a:cxn ang="0">
                      <a:pos x="connsiteX577" y="connsiteY577"/>
                    </a:cxn>
                    <a:cxn ang="0">
                      <a:pos x="connsiteX578" y="connsiteY578"/>
                    </a:cxn>
                    <a:cxn ang="0">
                      <a:pos x="connsiteX579" y="connsiteY579"/>
                    </a:cxn>
                    <a:cxn ang="0">
                      <a:pos x="connsiteX580" y="connsiteY580"/>
                    </a:cxn>
                    <a:cxn ang="0">
                      <a:pos x="connsiteX581" y="connsiteY581"/>
                    </a:cxn>
                    <a:cxn ang="0">
                      <a:pos x="connsiteX582" y="connsiteY582"/>
                    </a:cxn>
                    <a:cxn ang="0">
                      <a:pos x="connsiteX583" y="connsiteY583"/>
                    </a:cxn>
                    <a:cxn ang="0">
                      <a:pos x="connsiteX584" y="connsiteY584"/>
                    </a:cxn>
                    <a:cxn ang="0">
                      <a:pos x="connsiteX585" y="connsiteY585"/>
                    </a:cxn>
                    <a:cxn ang="0">
                      <a:pos x="connsiteX586" y="connsiteY586"/>
                    </a:cxn>
                    <a:cxn ang="0">
                      <a:pos x="connsiteX587" y="connsiteY587"/>
                    </a:cxn>
                    <a:cxn ang="0">
                      <a:pos x="connsiteX588" y="connsiteY588"/>
                    </a:cxn>
                    <a:cxn ang="0">
                      <a:pos x="connsiteX589" y="connsiteY589"/>
                    </a:cxn>
                    <a:cxn ang="0">
                      <a:pos x="connsiteX590" y="connsiteY590"/>
                    </a:cxn>
                    <a:cxn ang="0">
                      <a:pos x="connsiteX591" y="connsiteY591"/>
                    </a:cxn>
                    <a:cxn ang="0">
                      <a:pos x="connsiteX592" y="connsiteY592"/>
                    </a:cxn>
                    <a:cxn ang="0">
                      <a:pos x="connsiteX593" y="connsiteY593"/>
                    </a:cxn>
                    <a:cxn ang="0">
                      <a:pos x="connsiteX594" y="connsiteY594"/>
                    </a:cxn>
                    <a:cxn ang="0">
                      <a:pos x="connsiteX595" y="connsiteY595"/>
                    </a:cxn>
                    <a:cxn ang="0">
                      <a:pos x="connsiteX596" y="connsiteY596"/>
                    </a:cxn>
                    <a:cxn ang="0">
                      <a:pos x="connsiteX597" y="connsiteY597"/>
                    </a:cxn>
                    <a:cxn ang="0">
                      <a:pos x="connsiteX598" y="connsiteY598"/>
                    </a:cxn>
                    <a:cxn ang="0">
                      <a:pos x="connsiteX599" y="connsiteY599"/>
                    </a:cxn>
                    <a:cxn ang="0">
                      <a:pos x="connsiteX600" y="connsiteY600"/>
                    </a:cxn>
                    <a:cxn ang="0">
                      <a:pos x="connsiteX601" y="connsiteY601"/>
                    </a:cxn>
                    <a:cxn ang="0">
                      <a:pos x="connsiteX602" y="connsiteY602"/>
                    </a:cxn>
                    <a:cxn ang="0">
                      <a:pos x="connsiteX603" y="connsiteY603"/>
                    </a:cxn>
                    <a:cxn ang="0">
                      <a:pos x="connsiteX604" y="connsiteY604"/>
                    </a:cxn>
                    <a:cxn ang="0">
                      <a:pos x="connsiteX605" y="connsiteY605"/>
                    </a:cxn>
                    <a:cxn ang="0">
                      <a:pos x="connsiteX606" y="connsiteY606"/>
                    </a:cxn>
                    <a:cxn ang="0">
                      <a:pos x="connsiteX607" y="connsiteY607"/>
                    </a:cxn>
                    <a:cxn ang="0">
                      <a:pos x="connsiteX608" y="connsiteY608"/>
                    </a:cxn>
                    <a:cxn ang="0">
                      <a:pos x="connsiteX609" y="connsiteY609"/>
                    </a:cxn>
                    <a:cxn ang="0">
                      <a:pos x="connsiteX610" y="connsiteY610"/>
                    </a:cxn>
                    <a:cxn ang="0">
                      <a:pos x="connsiteX611" y="connsiteY611"/>
                    </a:cxn>
                    <a:cxn ang="0">
                      <a:pos x="connsiteX612" y="connsiteY612"/>
                    </a:cxn>
                    <a:cxn ang="0">
                      <a:pos x="connsiteX613" y="connsiteY613"/>
                    </a:cxn>
                    <a:cxn ang="0">
                      <a:pos x="connsiteX614" y="connsiteY614"/>
                    </a:cxn>
                    <a:cxn ang="0">
                      <a:pos x="connsiteX615" y="connsiteY615"/>
                    </a:cxn>
                    <a:cxn ang="0">
                      <a:pos x="connsiteX616" y="connsiteY616"/>
                    </a:cxn>
                    <a:cxn ang="0">
                      <a:pos x="connsiteX617" y="connsiteY617"/>
                    </a:cxn>
                    <a:cxn ang="0">
                      <a:pos x="connsiteX618" y="connsiteY618"/>
                    </a:cxn>
                    <a:cxn ang="0">
                      <a:pos x="connsiteX619" y="connsiteY619"/>
                    </a:cxn>
                    <a:cxn ang="0">
                      <a:pos x="connsiteX620" y="connsiteY620"/>
                    </a:cxn>
                    <a:cxn ang="0">
                      <a:pos x="connsiteX621" y="connsiteY621"/>
                    </a:cxn>
                    <a:cxn ang="0">
                      <a:pos x="connsiteX622" y="connsiteY622"/>
                    </a:cxn>
                    <a:cxn ang="0">
                      <a:pos x="connsiteX623" y="connsiteY623"/>
                    </a:cxn>
                    <a:cxn ang="0">
                      <a:pos x="connsiteX624" y="connsiteY624"/>
                    </a:cxn>
                    <a:cxn ang="0">
                      <a:pos x="connsiteX625" y="connsiteY625"/>
                    </a:cxn>
                    <a:cxn ang="0">
                      <a:pos x="connsiteX626" y="connsiteY626"/>
                    </a:cxn>
                    <a:cxn ang="0">
                      <a:pos x="connsiteX627" y="connsiteY627"/>
                    </a:cxn>
                    <a:cxn ang="0">
                      <a:pos x="connsiteX628" y="connsiteY628"/>
                    </a:cxn>
                    <a:cxn ang="0">
                      <a:pos x="connsiteX629" y="connsiteY629"/>
                    </a:cxn>
                    <a:cxn ang="0">
                      <a:pos x="connsiteX630" y="connsiteY630"/>
                    </a:cxn>
                    <a:cxn ang="0">
                      <a:pos x="connsiteX631" y="connsiteY631"/>
                    </a:cxn>
                    <a:cxn ang="0">
                      <a:pos x="connsiteX632" y="connsiteY632"/>
                    </a:cxn>
                    <a:cxn ang="0">
                      <a:pos x="connsiteX633" y="connsiteY633"/>
                    </a:cxn>
                    <a:cxn ang="0">
                      <a:pos x="connsiteX634" y="connsiteY634"/>
                    </a:cxn>
                    <a:cxn ang="0">
                      <a:pos x="connsiteX635" y="connsiteY635"/>
                    </a:cxn>
                    <a:cxn ang="0">
                      <a:pos x="connsiteX636" y="connsiteY636"/>
                    </a:cxn>
                    <a:cxn ang="0">
                      <a:pos x="connsiteX637" y="connsiteY637"/>
                    </a:cxn>
                    <a:cxn ang="0">
                      <a:pos x="connsiteX638" y="connsiteY638"/>
                    </a:cxn>
                    <a:cxn ang="0">
                      <a:pos x="connsiteX639" y="connsiteY639"/>
                    </a:cxn>
                    <a:cxn ang="0">
                      <a:pos x="connsiteX640" y="connsiteY640"/>
                    </a:cxn>
                    <a:cxn ang="0">
                      <a:pos x="connsiteX641" y="connsiteY641"/>
                    </a:cxn>
                    <a:cxn ang="0">
                      <a:pos x="connsiteX642" y="connsiteY642"/>
                    </a:cxn>
                    <a:cxn ang="0">
                      <a:pos x="connsiteX643" y="connsiteY643"/>
                    </a:cxn>
                    <a:cxn ang="0">
                      <a:pos x="connsiteX644" y="connsiteY644"/>
                    </a:cxn>
                    <a:cxn ang="0">
                      <a:pos x="connsiteX645" y="connsiteY645"/>
                    </a:cxn>
                    <a:cxn ang="0">
                      <a:pos x="connsiteX646" y="connsiteY646"/>
                    </a:cxn>
                    <a:cxn ang="0">
                      <a:pos x="connsiteX647" y="connsiteY647"/>
                    </a:cxn>
                    <a:cxn ang="0">
                      <a:pos x="connsiteX648" y="connsiteY648"/>
                    </a:cxn>
                    <a:cxn ang="0">
                      <a:pos x="connsiteX649" y="connsiteY649"/>
                    </a:cxn>
                    <a:cxn ang="0">
                      <a:pos x="connsiteX650" y="connsiteY650"/>
                    </a:cxn>
                    <a:cxn ang="0">
                      <a:pos x="connsiteX651" y="connsiteY651"/>
                    </a:cxn>
                    <a:cxn ang="0">
                      <a:pos x="connsiteX652" y="connsiteY652"/>
                    </a:cxn>
                    <a:cxn ang="0">
                      <a:pos x="connsiteX653" y="connsiteY653"/>
                    </a:cxn>
                    <a:cxn ang="0">
                      <a:pos x="connsiteX654" y="connsiteY654"/>
                    </a:cxn>
                    <a:cxn ang="0">
                      <a:pos x="connsiteX655" y="connsiteY655"/>
                    </a:cxn>
                    <a:cxn ang="0">
                      <a:pos x="connsiteX656" y="connsiteY656"/>
                    </a:cxn>
                    <a:cxn ang="0">
                      <a:pos x="connsiteX657" y="connsiteY657"/>
                    </a:cxn>
                    <a:cxn ang="0">
                      <a:pos x="connsiteX658" y="connsiteY658"/>
                    </a:cxn>
                    <a:cxn ang="0">
                      <a:pos x="connsiteX659" y="connsiteY659"/>
                    </a:cxn>
                    <a:cxn ang="0">
                      <a:pos x="connsiteX660" y="connsiteY660"/>
                    </a:cxn>
                    <a:cxn ang="0">
                      <a:pos x="connsiteX661" y="connsiteY661"/>
                    </a:cxn>
                    <a:cxn ang="0">
                      <a:pos x="connsiteX662" y="connsiteY662"/>
                    </a:cxn>
                    <a:cxn ang="0">
                      <a:pos x="connsiteX663" y="connsiteY663"/>
                    </a:cxn>
                    <a:cxn ang="0">
                      <a:pos x="connsiteX664" y="connsiteY664"/>
                    </a:cxn>
                    <a:cxn ang="0">
                      <a:pos x="connsiteX665" y="connsiteY665"/>
                    </a:cxn>
                    <a:cxn ang="0">
                      <a:pos x="connsiteX666" y="connsiteY666"/>
                    </a:cxn>
                    <a:cxn ang="0">
                      <a:pos x="connsiteX667" y="connsiteY667"/>
                    </a:cxn>
                    <a:cxn ang="0">
                      <a:pos x="connsiteX668" y="connsiteY668"/>
                    </a:cxn>
                    <a:cxn ang="0">
                      <a:pos x="connsiteX669" y="connsiteY669"/>
                    </a:cxn>
                    <a:cxn ang="0">
                      <a:pos x="connsiteX670" y="connsiteY670"/>
                    </a:cxn>
                    <a:cxn ang="0">
                      <a:pos x="connsiteX671" y="connsiteY671"/>
                    </a:cxn>
                    <a:cxn ang="0">
                      <a:pos x="connsiteX672" y="connsiteY672"/>
                    </a:cxn>
                    <a:cxn ang="0">
                      <a:pos x="connsiteX673" y="connsiteY673"/>
                    </a:cxn>
                    <a:cxn ang="0">
                      <a:pos x="connsiteX674" y="connsiteY674"/>
                    </a:cxn>
                    <a:cxn ang="0">
                      <a:pos x="connsiteX675" y="connsiteY675"/>
                    </a:cxn>
                    <a:cxn ang="0">
                      <a:pos x="connsiteX676" y="connsiteY676"/>
                    </a:cxn>
                    <a:cxn ang="0">
                      <a:pos x="connsiteX677" y="connsiteY677"/>
                    </a:cxn>
                    <a:cxn ang="0">
                      <a:pos x="connsiteX678" y="connsiteY678"/>
                    </a:cxn>
                    <a:cxn ang="0">
                      <a:pos x="connsiteX679" y="connsiteY679"/>
                    </a:cxn>
                    <a:cxn ang="0">
                      <a:pos x="connsiteX680" y="connsiteY680"/>
                    </a:cxn>
                    <a:cxn ang="0">
                      <a:pos x="connsiteX681" y="connsiteY681"/>
                    </a:cxn>
                    <a:cxn ang="0">
                      <a:pos x="connsiteX682" y="connsiteY682"/>
                    </a:cxn>
                    <a:cxn ang="0">
                      <a:pos x="connsiteX683" y="connsiteY683"/>
                    </a:cxn>
                    <a:cxn ang="0">
                      <a:pos x="connsiteX684" y="connsiteY684"/>
                    </a:cxn>
                    <a:cxn ang="0">
                      <a:pos x="connsiteX685" y="connsiteY685"/>
                    </a:cxn>
                    <a:cxn ang="0">
                      <a:pos x="connsiteX686" y="connsiteY686"/>
                    </a:cxn>
                    <a:cxn ang="0">
                      <a:pos x="connsiteX687" y="connsiteY687"/>
                    </a:cxn>
                    <a:cxn ang="0">
                      <a:pos x="connsiteX688" y="connsiteY688"/>
                    </a:cxn>
                    <a:cxn ang="0">
                      <a:pos x="connsiteX689" y="connsiteY689"/>
                    </a:cxn>
                    <a:cxn ang="0">
                      <a:pos x="connsiteX690" y="connsiteY690"/>
                    </a:cxn>
                    <a:cxn ang="0">
                      <a:pos x="connsiteX691" y="connsiteY691"/>
                    </a:cxn>
                    <a:cxn ang="0">
                      <a:pos x="connsiteX692" y="connsiteY692"/>
                    </a:cxn>
                    <a:cxn ang="0">
                      <a:pos x="connsiteX693" y="connsiteY693"/>
                    </a:cxn>
                    <a:cxn ang="0">
                      <a:pos x="connsiteX694" y="connsiteY694"/>
                    </a:cxn>
                    <a:cxn ang="0">
                      <a:pos x="connsiteX695" y="connsiteY695"/>
                    </a:cxn>
                    <a:cxn ang="0">
                      <a:pos x="connsiteX696" y="connsiteY696"/>
                    </a:cxn>
                    <a:cxn ang="0">
                      <a:pos x="connsiteX697" y="connsiteY697"/>
                    </a:cxn>
                    <a:cxn ang="0">
                      <a:pos x="connsiteX698" y="connsiteY698"/>
                    </a:cxn>
                    <a:cxn ang="0">
                      <a:pos x="connsiteX699" y="connsiteY699"/>
                    </a:cxn>
                    <a:cxn ang="0">
                      <a:pos x="connsiteX700" y="connsiteY700"/>
                    </a:cxn>
                    <a:cxn ang="0">
                      <a:pos x="connsiteX701" y="connsiteY701"/>
                    </a:cxn>
                    <a:cxn ang="0">
                      <a:pos x="connsiteX702" y="connsiteY702"/>
                    </a:cxn>
                    <a:cxn ang="0">
                      <a:pos x="connsiteX703" y="connsiteY703"/>
                    </a:cxn>
                    <a:cxn ang="0">
                      <a:pos x="connsiteX704" y="connsiteY704"/>
                    </a:cxn>
                    <a:cxn ang="0">
                      <a:pos x="connsiteX705" y="connsiteY705"/>
                    </a:cxn>
                    <a:cxn ang="0">
                      <a:pos x="connsiteX706" y="connsiteY706"/>
                    </a:cxn>
                    <a:cxn ang="0">
                      <a:pos x="connsiteX707" y="connsiteY707"/>
                    </a:cxn>
                    <a:cxn ang="0">
                      <a:pos x="connsiteX708" y="connsiteY708"/>
                    </a:cxn>
                    <a:cxn ang="0">
                      <a:pos x="connsiteX709" y="connsiteY709"/>
                    </a:cxn>
                    <a:cxn ang="0">
                      <a:pos x="connsiteX710" y="connsiteY710"/>
                    </a:cxn>
                    <a:cxn ang="0">
                      <a:pos x="connsiteX711" y="connsiteY711"/>
                    </a:cxn>
                    <a:cxn ang="0">
                      <a:pos x="connsiteX712" y="connsiteY712"/>
                    </a:cxn>
                    <a:cxn ang="0">
                      <a:pos x="connsiteX713" y="connsiteY713"/>
                    </a:cxn>
                    <a:cxn ang="0">
                      <a:pos x="connsiteX714" y="connsiteY714"/>
                    </a:cxn>
                    <a:cxn ang="0">
                      <a:pos x="connsiteX715" y="connsiteY715"/>
                    </a:cxn>
                    <a:cxn ang="0">
                      <a:pos x="connsiteX716" y="connsiteY716"/>
                    </a:cxn>
                    <a:cxn ang="0">
                      <a:pos x="connsiteX717" y="connsiteY717"/>
                    </a:cxn>
                    <a:cxn ang="0">
                      <a:pos x="connsiteX718" y="connsiteY718"/>
                    </a:cxn>
                    <a:cxn ang="0">
                      <a:pos x="connsiteX719" y="connsiteY719"/>
                    </a:cxn>
                    <a:cxn ang="0">
                      <a:pos x="connsiteX720" y="connsiteY720"/>
                    </a:cxn>
                    <a:cxn ang="0">
                      <a:pos x="connsiteX721" y="connsiteY721"/>
                    </a:cxn>
                    <a:cxn ang="0">
                      <a:pos x="connsiteX722" y="connsiteY722"/>
                    </a:cxn>
                    <a:cxn ang="0">
                      <a:pos x="connsiteX723" y="connsiteY723"/>
                    </a:cxn>
                    <a:cxn ang="0">
                      <a:pos x="connsiteX724" y="connsiteY724"/>
                    </a:cxn>
                    <a:cxn ang="0">
                      <a:pos x="connsiteX725" y="connsiteY725"/>
                    </a:cxn>
                    <a:cxn ang="0">
                      <a:pos x="connsiteX726" y="connsiteY726"/>
                    </a:cxn>
                    <a:cxn ang="0">
                      <a:pos x="connsiteX727" y="connsiteY727"/>
                    </a:cxn>
                    <a:cxn ang="0">
                      <a:pos x="connsiteX728" y="connsiteY728"/>
                    </a:cxn>
                    <a:cxn ang="0">
                      <a:pos x="connsiteX729" y="connsiteY729"/>
                    </a:cxn>
                    <a:cxn ang="0">
                      <a:pos x="connsiteX730" y="connsiteY730"/>
                    </a:cxn>
                    <a:cxn ang="0">
                      <a:pos x="connsiteX731" y="connsiteY731"/>
                    </a:cxn>
                    <a:cxn ang="0">
                      <a:pos x="connsiteX732" y="connsiteY732"/>
                    </a:cxn>
                    <a:cxn ang="0">
                      <a:pos x="connsiteX733" y="connsiteY733"/>
                    </a:cxn>
                    <a:cxn ang="0">
                      <a:pos x="connsiteX734" y="connsiteY734"/>
                    </a:cxn>
                    <a:cxn ang="0">
                      <a:pos x="connsiteX735" y="connsiteY735"/>
                    </a:cxn>
                    <a:cxn ang="0">
                      <a:pos x="connsiteX736" y="connsiteY736"/>
                    </a:cxn>
                    <a:cxn ang="0">
                      <a:pos x="connsiteX737" y="connsiteY737"/>
                    </a:cxn>
                    <a:cxn ang="0">
                      <a:pos x="connsiteX738" y="connsiteY738"/>
                    </a:cxn>
                    <a:cxn ang="0">
                      <a:pos x="connsiteX739" y="connsiteY739"/>
                    </a:cxn>
                    <a:cxn ang="0">
                      <a:pos x="connsiteX740" y="connsiteY740"/>
                    </a:cxn>
                    <a:cxn ang="0">
                      <a:pos x="connsiteX741" y="connsiteY741"/>
                    </a:cxn>
                    <a:cxn ang="0">
                      <a:pos x="connsiteX742" y="connsiteY742"/>
                    </a:cxn>
                    <a:cxn ang="0">
                      <a:pos x="connsiteX743" y="connsiteY743"/>
                    </a:cxn>
                    <a:cxn ang="0">
                      <a:pos x="connsiteX744" y="connsiteY744"/>
                    </a:cxn>
                    <a:cxn ang="0">
                      <a:pos x="connsiteX745" y="connsiteY745"/>
                    </a:cxn>
                    <a:cxn ang="0">
                      <a:pos x="connsiteX746" y="connsiteY746"/>
                    </a:cxn>
                    <a:cxn ang="0">
                      <a:pos x="connsiteX747" y="connsiteY747"/>
                    </a:cxn>
                    <a:cxn ang="0">
                      <a:pos x="connsiteX748" y="connsiteY748"/>
                    </a:cxn>
                    <a:cxn ang="0">
                      <a:pos x="connsiteX749" y="connsiteY749"/>
                    </a:cxn>
                    <a:cxn ang="0">
                      <a:pos x="connsiteX750" y="connsiteY750"/>
                    </a:cxn>
                    <a:cxn ang="0">
                      <a:pos x="connsiteX751" y="connsiteY751"/>
                    </a:cxn>
                    <a:cxn ang="0">
                      <a:pos x="connsiteX752" y="connsiteY752"/>
                    </a:cxn>
                    <a:cxn ang="0">
                      <a:pos x="connsiteX753" y="connsiteY753"/>
                    </a:cxn>
                    <a:cxn ang="0">
                      <a:pos x="connsiteX754" y="connsiteY754"/>
                    </a:cxn>
                    <a:cxn ang="0">
                      <a:pos x="connsiteX755" y="connsiteY755"/>
                    </a:cxn>
                    <a:cxn ang="0">
                      <a:pos x="connsiteX756" y="connsiteY756"/>
                    </a:cxn>
                    <a:cxn ang="0">
                      <a:pos x="connsiteX757" y="connsiteY757"/>
                    </a:cxn>
                    <a:cxn ang="0">
                      <a:pos x="connsiteX758" y="connsiteY758"/>
                    </a:cxn>
                    <a:cxn ang="0">
                      <a:pos x="connsiteX759" y="connsiteY759"/>
                    </a:cxn>
                    <a:cxn ang="0">
                      <a:pos x="connsiteX760" y="connsiteY760"/>
                    </a:cxn>
                    <a:cxn ang="0">
                      <a:pos x="connsiteX761" y="connsiteY761"/>
                    </a:cxn>
                    <a:cxn ang="0">
                      <a:pos x="connsiteX762" y="connsiteY762"/>
                    </a:cxn>
                    <a:cxn ang="0">
                      <a:pos x="connsiteX763" y="connsiteY763"/>
                    </a:cxn>
                    <a:cxn ang="0">
                      <a:pos x="connsiteX764" y="connsiteY764"/>
                    </a:cxn>
                    <a:cxn ang="0">
                      <a:pos x="connsiteX765" y="connsiteY765"/>
                    </a:cxn>
                    <a:cxn ang="0">
                      <a:pos x="connsiteX766" y="connsiteY766"/>
                    </a:cxn>
                    <a:cxn ang="0">
                      <a:pos x="connsiteX767" y="connsiteY767"/>
                    </a:cxn>
                    <a:cxn ang="0">
                      <a:pos x="connsiteX768" y="connsiteY768"/>
                    </a:cxn>
                    <a:cxn ang="0">
                      <a:pos x="connsiteX769" y="connsiteY769"/>
                    </a:cxn>
                    <a:cxn ang="0">
                      <a:pos x="connsiteX770" y="connsiteY770"/>
                    </a:cxn>
                    <a:cxn ang="0">
                      <a:pos x="connsiteX771" y="connsiteY771"/>
                    </a:cxn>
                    <a:cxn ang="0">
                      <a:pos x="connsiteX772" y="connsiteY772"/>
                    </a:cxn>
                    <a:cxn ang="0">
                      <a:pos x="connsiteX773" y="connsiteY773"/>
                    </a:cxn>
                    <a:cxn ang="0">
                      <a:pos x="connsiteX774" y="connsiteY774"/>
                    </a:cxn>
                    <a:cxn ang="0">
                      <a:pos x="connsiteX775" y="connsiteY775"/>
                    </a:cxn>
                    <a:cxn ang="0">
                      <a:pos x="connsiteX776" y="connsiteY776"/>
                    </a:cxn>
                    <a:cxn ang="0">
                      <a:pos x="connsiteX777" y="connsiteY777"/>
                    </a:cxn>
                    <a:cxn ang="0">
                      <a:pos x="connsiteX778" y="connsiteY778"/>
                    </a:cxn>
                    <a:cxn ang="0">
                      <a:pos x="connsiteX779" y="connsiteY779"/>
                    </a:cxn>
                    <a:cxn ang="0">
                      <a:pos x="connsiteX780" y="connsiteY780"/>
                    </a:cxn>
                    <a:cxn ang="0">
                      <a:pos x="connsiteX781" y="connsiteY781"/>
                    </a:cxn>
                    <a:cxn ang="0">
                      <a:pos x="connsiteX782" y="connsiteY782"/>
                    </a:cxn>
                    <a:cxn ang="0">
                      <a:pos x="connsiteX783" y="connsiteY783"/>
                    </a:cxn>
                    <a:cxn ang="0">
                      <a:pos x="connsiteX784" y="connsiteY784"/>
                    </a:cxn>
                    <a:cxn ang="0">
                      <a:pos x="connsiteX785" y="connsiteY785"/>
                    </a:cxn>
                    <a:cxn ang="0">
                      <a:pos x="connsiteX786" y="connsiteY786"/>
                    </a:cxn>
                    <a:cxn ang="0">
                      <a:pos x="connsiteX787" y="connsiteY787"/>
                    </a:cxn>
                    <a:cxn ang="0">
                      <a:pos x="connsiteX788" y="connsiteY788"/>
                    </a:cxn>
                    <a:cxn ang="0">
                      <a:pos x="connsiteX789" y="connsiteY789"/>
                    </a:cxn>
                    <a:cxn ang="0">
                      <a:pos x="connsiteX790" y="connsiteY790"/>
                    </a:cxn>
                    <a:cxn ang="0">
                      <a:pos x="connsiteX791" y="connsiteY791"/>
                    </a:cxn>
                    <a:cxn ang="0">
                      <a:pos x="connsiteX792" y="connsiteY792"/>
                    </a:cxn>
                    <a:cxn ang="0">
                      <a:pos x="connsiteX793" y="connsiteY793"/>
                    </a:cxn>
                    <a:cxn ang="0">
                      <a:pos x="connsiteX794" y="connsiteY794"/>
                    </a:cxn>
                    <a:cxn ang="0">
                      <a:pos x="connsiteX795" y="connsiteY795"/>
                    </a:cxn>
                    <a:cxn ang="0">
                      <a:pos x="connsiteX796" y="connsiteY796"/>
                    </a:cxn>
                    <a:cxn ang="0">
                      <a:pos x="connsiteX797" y="connsiteY797"/>
                    </a:cxn>
                    <a:cxn ang="0">
                      <a:pos x="connsiteX798" y="connsiteY798"/>
                    </a:cxn>
                    <a:cxn ang="0">
                      <a:pos x="connsiteX799" y="connsiteY799"/>
                    </a:cxn>
                    <a:cxn ang="0">
                      <a:pos x="connsiteX800" y="connsiteY800"/>
                    </a:cxn>
                    <a:cxn ang="0">
                      <a:pos x="connsiteX801" y="connsiteY801"/>
                    </a:cxn>
                    <a:cxn ang="0">
                      <a:pos x="connsiteX802" y="connsiteY802"/>
                    </a:cxn>
                    <a:cxn ang="0">
                      <a:pos x="connsiteX803" y="connsiteY803"/>
                    </a:cxn>
                    <a:cxn ang="0">
                      <a:pos x="connsiteX804" y="connsiteY804"/>
                    </a:cxn>
                    <a:cxn ang="0">
                      <a:pos x="connsiteX805" y="connsiteY805"/>
                    </a:cxn>
                    <a:cxn ang="0">
                      <a:pos x="connsiteX806" y="connsiteY806"/>
                    </a:cxn>
                    <a:cxn ang="0">
                      <a:pos x="connsiteX807" y="connsiteY807"/>
                    </a:cxn>
                    <a:cxn ang="0">
                      <a:pos x="connsiteX808" y="connsiteY808"/>
                    </a:cxn>
                    <a:cxn ang="0">
                      <a:pos x="connsiteX809" y="connsiteY809"/>
                    </a:cxn>
                    <a:cxn ang="0">
                      <a:pos x="connsiteX810" y="connsiteY810"/>
                    </a:cxn>
                    <a:cxn ang="0">
                      <a:pos x="connsiteX811" y="connsiteY811"/>
                    </a:cxn>
                    <a:cxn ang="0">
                      <a:pos x="connsiteX812" y="connsiteY812"/>
                    </a:cxn>
                    <a:cxn ang="0">
                      <a:pos x="connsiteX813" y="connsiteY813"/>
                    </a:cxn>
                    <a:cxn ang="0">
                      <a:pos x="connsiteX814" y="connsiteY814"/>
                    </a:cxn>
                    <a:cxn ang="0">
                      <a:pos x="connsiteX815" y="connsiteY815"/>
                    </a:cxn>
                    <a:cxn ang="0">
                      <a:pos x="connsiteX816" y="connsiteY816"/>
                    </a:cxn>
                    <a:cxn ang="0">
                      <a:pos x="connsiteX817" y="connsiteY817"/>
                    </a:cxn>
                    <a:cxn ang="0">
                      <a:pos x="connsiteX818" y="connsiteY818"/>
                    </a:cxn>
                    <a:cxn ang="0">
                      <a:pos x="connsiteX819" y="connsiteY819"/>
                    </a:cxn>
                    <a:cxn ang="0">
                      <a:pos x="connsiteX820" y="connsiteY820"/>
                    </a:cxn>
                    <a:cxn ang="0">
                      <a:pos x="connsiteX821" y="connsiteY821"/>
                    </a:cxn>
                    <a:cxn ang="0">
                      <a:pos x="connsiteX822" y="connsiteY822"/>
                    </a:cxn>
                    <a:cxn ang="0">
                      <a:pos x="connsiteX823" y="connsiteY823"/>
                    </a:cxn>
                    <a:cxn ang="0">
                      <a:pos x="connsiteX824" y="connsiteY824"/>
                    </a:cxn>
                    <a:cxn ang="0">
                      <a:pos x="connsiteX825" y="connsiteY825"/>
                    </a:cxn>
                    <a:cxn ang="0">
                      <a:pos x="connsiteX826" y="connsiteY826"/>
                    </a:cxn>
                    <a:cxn ang="0">
                      <a:pos x="connsiteX827" y="connsiteY827"/>
                    </a:cxn>
                    <a:cxn ang="0">
                      <a:pos x="connsiteX828" y="connsiteY828"/>
                    </a:cxn>
                    <a:cxn ang="0">
                      <a:pos x="connsiteX829" y="connsiteY829"/>
                    </a:cxn>
                    <a:cxn ang="0">
                      <a:pos x="connsiteX830" y="connsiteY830"/>
                    </a:cxn>
                    <a:cxn ang="0">
                      <a:pos x="connsiteX831" y="connsiteY831"/>
                    </a:cxn>
                    <a:cxn ang="0">
                      <a:pos x="connsiteX832" y="connsiteY832"/>
                    </a:cxn>
                    <a:cxn ang="0">
                      <a:pos x="connsiteX833" y="connsiteY833"/>
                    </a:cxn>
                    <a:cxn ang="0">
                      <a:pos x="connsiteX834" y="connsiteY834"/>
                    </a:cxn>
                    <a:cxn ang="0">
                      <a:pos x="connsiteX835" y="connsiteY835"/>
                    </a:cxn>
                    <a:cxn ang="0">
                      <a:pos x="connsiteX836" y="connsiteY836"/>
                    </a:cxn>
                    <a:cxn ang="0">
                      <a:pos x="connsiteX837" y="connsiteY837"/>
                    </a:cxn>
                    <a:cxn ang="0">
                      <a:pos x="connsiteX838" y="connsiteY838"/>
                    </a:cxn>
                    <a:cxn ang="0">
                      <a:pos x="connsiteX839" y="connsiteY839"/>
                    </a:cxn>
                    <a:cxn ang="0">
                      <a:pos x="connsiteX840" y="connsiteY840"/>
                    </a:cxn>
                    <a:cxn ang="0">
                      <a:pos x="connsiteX841" y="connsiteY841"/>
                    </a:cxn>
                    <a:cxn ang="0">
                      <a:pos x="connsiteX842" y="connsiteY842"/>
                    </a:cxn>
                    <a:cxn ang="0">
                      <a:pos x="connsiteX843" y="connsiteY843"/>
                    </a:cxn>
                    <a:cxn ang="0">
                      <a:pos x="connsiteX844" y="connsiteY844"/>
                    </a:cxn>
                    <a:cxn ang="0">
                      <a:pos x="connsiteX845" y="connsiteY845"/>
                    </a:cxn>
                    <a:cxn ang="0">
                      <a:pos x="connsiteX846" y="connsiteY846"/>
                    </a:cxn>
                    <a:cxn ang="0">
                      <a:pos x="connsiteX847" y="connsiteY847"/>
                    </a:cxn>
                    <a:cxn ang="0">
                      <a:pos x="connsiteX848" y="connsiteY848"/>
                    </a:cxn>
                    <a:cxn ang="0">
                      <a:pos x="connsiteX849" y="connsiteY849"/>
                    </a:cxn>
                    <a:cxn ang="0">
                      <a:pos x="connsiteX850" y="connsiteY850"/>
                    </a:cxn>
                    <a:cxn ang="0">
                      <a:pos x="connsiteX851" y="connsiteY851"/>
                    </a:cxn>
                    <a:cxn ang="0">
                      <a:pos x="connsiteX852" y="connsiteY852"/>
                    </a:cxn>
                    <a:cxn ang="0">
                      <a:pos x="connsiteX853" y="connsiteY853"/>
                    </a:cxn>
                    <a:cxn ang="0">
                      <a:pos x="connsiteX854" y="connsiteY854"/>
                    </a:cxn>
                    <a:cxn ang="0">
                      <a:pos x="connsiteX855" y="connsiteY855"/>
                    </a:cxn>
                    <a:cxn ang="0">
                      <a:pos x="connsiteX856" y="connsiteY856"/>
                    </a:cxn>
                    <a:cxn ang="0">
                      <a:pos x="connsiteX857" y="connsiteY857"/>
                    </a:cxn>
                    <a:cxn ang="0">
                      <a:pos x="connsiteX858" y="connsiteY858"/>
                    </a:cxn>
                    <a:cxn ang="0">
                      <a:pos x="connsiteX859" y="connsiteY859"/>
                    </a:cxn>
                    <a:cxn ang="0">
                      <a:pos x="connsiteX860" y="connsiteY860"/>
                    </a:cxn>
                    <a:cxn ang="0">
                      <a:pos x="connsiteX861" y="connsiteY861"/>
                    </a:cxn>
                    <a:cxn ang="0">
                      <a:pos x="connsiteX862" y="connsiteY862"/>
                    </a:cxn>
                    <a:cxn ang="0">
                      <a:pos x="connsiteX863" y="connsiteY863"/>
                    </a:cxn>
                    <a:cxn ang="0">
                      <a:pos x="connsiteX864" y="connsiteY864"/>
                    </a:cxn>
                    <a:cxn ang="0">
                      <a:pos x="connsiteX865" y="connsiteY865"/>
                    </a:cxn>
                    <a:cxn ang="0">
                      <a:pos x="connsiteX866" y="connsiteY866"/>
                    </a:cxn>
                    <a:cxn ang="0">
                      <a:pos x="connsiteX867" y="connsiteY867"/>
                    </a:cxn>
                    <a:cxn ang="0">
                      <a:pos x="connsiteX868" y="connsiteY868"/>
                    </a:cxn>
                    <a:cxn ang="0">
                      <a:pos x="connsiteX869" y="connsiteY869"/>
                    </a:cxn>
                    <a:cxn ang="0">
                      <a:pos x="connsiteX870" y="connsiteY870"/>
                    </a:cxn>
                    <a:cxn ang="0">
                      <a:pos x="connsiteX871" y="connsiteY871"/>
                    </a:cxn>
                    <a:cxn ang="0">
                      <a:pos x="connsiteX872" y="connsiteY872"/>
                    </a:cxn>
                    <a:cxn ang="0">
                      <a:pos x="connsiteX873" y="connsiteY873"/>
                    </a:cxn>
                    <a:cxn ang="0">
                      <a:pos x="connsiteX874" y="connsiteY874"/>
                    </a:cxn>
                    <a:cxn ang="0">
                      <a:pos x="connsiteX875" y="connsiteY875"/>
                    </a:cxn>
                    <a:cxn ang="0">
                      <a:pos x="connsiteX876" y="connsiteY876"/>
                    </a:cxn>
                    <a:cxn ang="0">
                      <a:pos x="connsiteX877" y="connsiteY877"/>
                    </a:cxn>
                    <a:cxn ang="0">
                      <a:pos x="connsiteX878" y="connsiteY878"/>
                    </a:cxn>
                    <a:cxn ang="0">
                      <a:pos x="connsiteX879" y="connsiteY879"/>
                    </a:cxn>
                    <a:cxn ang="0">
                      <a:pos x="connsiteX880" y="connsiteY880"/>
                    </a:cxn>
                    <a:cxn ang="0">
                      <a:pos x="connsiteX881" y="connsiteY881"/>
                    </a:cxn>
                    <a:cxn ang="0">
                      <a:pos x="connsiteX882" y="connsiteY882"/>
                    </a:cxn>
                    <a:cxn ang="0">
                      <a:pos x="connsiteX883" y="connsiteY883"/>
                    </a:cxn>
                    <a:cxn ang="0">
                      <a:pos x="connsiteX884" y="connsiteY884"/>
                    </a:cxn>
                    <a:cxn ang="0">
                      <a:pos x="connsiteX885" y="connsiteY885"/>
                    </a:cxn>
                    <a:cxn ang="0">
                      <a:pos x="connsiteX886" y="connsiteY886"/>
                    </a:cxn>
                    <a:cxn ang="0">
                      <a:pos x="connsiteX887" y="connsiteY887"/>
                    </a:cxn>
                    <a:cxn ang="0">
                      <a:pos x="connsiteX888" y="connsiteY888"/>
                    </a:cxn>
                    <a:cxn ang="0">
                      <a:pos x="connsiteX889" y="connsiteY889"/>
                    </a:cxn>
                    <a:cxn ang="0">
                      <a:pos x="connsiteX890" y="connsiteY890"/>
                    </a:cxn>
                    <a:cxn ang="0">
                      <a:pos x="connsiteX891" y="connsiteY891"/>
                    </a:cxn>
                    <a:cxn ang="0">
                      <a:pos x="connsiteX892" y="connsiteY892"/>
                    </a:cxn>
                    <a:cxn ang="0">
                      <a:pos x="connsiteX893" y="connsiteY893"/>
                    </a:cxn>
                    <a:cxn ang="0">
                      <a:pos x="connsiteX894" y="connsiteY894"/>
                    </a:cxn>
                    <a:cxn ang="0">
                      <a:pos x="connsiteX895" y="connsiteY895"/>
                    </a:cxn>
                    <a:cxn ang="0">
                      <a:pos x="connsiteX896" y="connsiteY896"/>
                    </a:cxn>
                    <a:cxn ang="0">
                      <a:pos x="connsiteX897" y="connsiteY897"/>
                    </a:cxn>
                    <a:cxn ang="0">
                      <a:pos x="connsiteX898" y="connsiteY898"/>
                    </a:cxn>
                    <a:cxn ang="0">
                      <a:pos x="connsiteX899" y="connsiteY899"/>
                    </a:cxn>
                    <a:cxn ang="0">
                      <a:pos x="connsiteX900" y="connsiteY900"/>
                    </a:cxn>
                    <a:cxn ang="0">
                      <a:pos x="connsiteX901" y="connsiteY901"/>
                    </a:cxn>
                    <a:cxn ang="0">
                      <a:pos x="connsiteX902" y="connsiteY902"/>
                    </a:cxn>
                    <a:cxn ang="0">
                      <a:pos x="connsiteX903" y="connsiteY903"/>
                    </a:cxn>
                    <a:cxn ang="0">
                      <a:pos x="connsiteX904" y="connsiteY904"/>
                    </a:cxn>
                    <a:cxn ang="0">
                      <a:pos x="connsiteX905" y="connsiteY905"/>
                    </a:cxn>
                    <a:cxn ang="0">
                      <a:pos x="connsiteX906" y="connsiteY906"/>
                    </a:cxn>
                    <a:cxn ang="0">
                      <a:pos x="connsiteX907" y="connsiteY907"/>
                    </a:cxn>
                    <a:cxn ang="0">
                      <a:pos x="connsiteX908" y="connsiteY908"/>
                    </a:cxn>
                    <a:cxn ang="0">
                      <a:pos x="connsiteX909" y="connsiteY909"/>
                    </a:cxn>
                    <a:cxn ang="0">
                      <a:pos x="connsiteX910" y="connsiteY910"/>
                    </a:cxn>
                    <a:cxn ang="0">
                      <a:pos x="connsiteX911" y="connsiteY911"/>
                    </a:cxn>
                    <a:cxn ang="0">
                      <a:pos x="connsiteX912" y="connsiteY912"/>
                    </a:cxn>
                    <a:cxn ang="0">
                      <a:pos x="connsiteX913" y="connsiteY913"/>
                    </a:cxn>
                    <a:cxn ang="0">
                      <a:pos x="connsiteX914" y="connsiteY914"/>
                    </a:cxn>
                    <a:cxn ang="0">
                      <a:pos x="connsiteX915" y="connsiteY915"/>
                    </a:cxn>
                    <a:cxn ang="0">
                      <a:pos x="connsiteX916" y="connsiteY916"/>
                    </a:cxn>
                    <a:cxn ang="0">
                      <a:pos x="connsiteX917" y="connsiteY917"/>
                    </a:cxn>
                    <a:cxn ang="0">
                      <a:pos x="connsiteX918" y="connsiteY918"/>
                    </a:cxn>
                    <a:cxn ang="0">
                      <a:pos x="connsiteX919" y="connsiteY919"/>
                    </a:cxn>
                    <a:cxn ang="0">
                      <a:pos x="connsiteX920" y="connsiteY920"/>
                    </a:cxn>
                    <a:cxn ang="0">
                      <a:pos x="connsiteX921" y="connsiteY921"/>
                    </a:cxn>
                    <a:cxn ang="0">
                      <a:pos x="connsiteX922" y="connsiteY922"/>
                    </a:cxn>
                    <a:cxn ang="0">
                      <a:pos x="connsiteX923" y="connsiteY923"/>
                    </a:cxn>
                    <a:cxn ang="0">
                      <a:pos x="connsiteX924" y="connsiteY924"/>
                    </a:cxn>
                  </a:cxnLst>
                  <a:rect l="l" t="t" r="r" b="b"/>
                  <a:pathLst>
                    <a:path w="1583830" h="1498900">
                      <a:moveTo>
                        <a:pt x="932887" y="1491760"/>
                      </a:moveTo>
                      <a:cubicBezTo>
                        <a:pt x="936698" y="1491760"/>
                        <a:pt x="940148" y="1493524"/>
                        <a:pt x="942645" y="1496376"/>
                      </a:cubicBezTo>
                      <a:lnTo>
                        <a:pt x="943080" y="1497576"/>
                      </a:lnTo>
                      <a:lnTo>
                        <a:pt x="922215" y="1498900"/>
                      </a:lnTo>
                      <a:lnTo>
                        <a:pt x="923131" y="1496376"/>
                      </a:lnTo>
                      <a:cubicBezTo>
                        <a:pt x="925628" y="1493524"/>
                        <a:pt x="929077" y="1491760"/>
                        <a:pt x="932887" y="1491760"/>
                      </a:cubicBezTo>
                      <a:close/>
                      <a:moveTo>
                        <a:pt x="659501" y="1473628"/>
                      </a:moveTo>
                      <a:cubicBezTo>
                        <a:pt x="667122" y="1473628"/>
                        <a:pt x="673299" y="1480684"/>
                        <a:pt x="673299" y="1489389"/>
                      </a:cubicBezTo>
                      <a:lnTo>
                        <a:pt x="670531" y="1497023"/>
                      </a:lnTo>
                      <a:lnTo>
                        <a:pt x="649929" y="1495724"/>
                      </a:lnTo>
                      <a:lnTo>
                        <a:pt x="647848" y="1495307"/>
                      </a:lnTo>
                      <a:lnTo>
                        <a:pt x="645702" y="1489389"/>
                      </a:lnTo>
                      <a:cubicBezTo>
                        <a:pt x="645702" y="1480684"/>
                        <a:pt x="651880" y="1473628"/>
                        <a:pt x="659501" y="1473628"/>
                      </a:cubicBezTo>
                      <a:close/>
                      <a:moveTo>
                        <a:pt x="868147" y="1430609"/>
                      </a:moveTo>
                      <a:cubicBezTo>
                        <a:pt x="875768" y="1430609"/>
                        <a:pt x="881946" y="1437665"/>
                        <a:pt x="881946" y="1446369"/>
                      </a:cubicBezTo>
                      <a:cubicBezTo>
                        <a:pt x="881946" y="1455074"/>
                        <a:pt x="875768" y="1462130"/>
                        <a:pt x="868147" y="1462130"/>
                      </a:cubicBezTo>
                      <a:cubicBezTo>
                        <a:pt x="860526" y="1462130"/>
                        <a:pt x="854349" y="1455074"/>
                        <a:pt x="854349" y="1446369"/>
                      </a:cubicBezTo>
                      <a:cubicBezTo>
                        <a:pt x="854349" y="1437665"/>
                        <a:pt x="860526" y="1430609"/>
                        <a:pt x="868147" y="1430609"/>
                      </a:cubicBezTo>
                      <a:close/>
                      <a:moveTo>
                        <a:pt x="1119849" y="1425278"/>
                      </a:moveTo>
                      <a:cubicBezTo>
                        <a:pt x="1127469" y="1425278"/>
                        <a:pt x="1133647" y="1432335"/>
                        <a:pt x="1133647" y="1441039"/>
                      </a:cubicBezTo>
                      <a:cubicBezTo>
                        <a:pt x="1133647" y="1449743"/>
                        <a:pt x="1127469" y="1456799"/>
                        <a:pt x="1119849" y="1456799"/>
                      </a:cubicBezTo>
                      <a:cubicBezTo>
                        <a:pt x="1112228" y="1456799"/>
                        <a:pt x="1106050" y="1449743"/>
                        <a:pt x="1106050" y="1441039"/>
                      </a:cubicBezTo>
                      <a:cubicBezTo>
                        <a:pt x="1106050" y="1432335"/>
                        <a:pt x="1112228" y="1425278"/>
                        <a:pt x="1119849" y="1425278"/>
                      </a:cubicBezTo>
                      <a:close/>
                      <a:moveTo>
                        <a:pt x="980510" y="1417220"/>
                      </a:moveTo>
                      <a:cubicBezTo>
                        <a:pt x="988131" y="1417220"/>
                        <a:pt x="994309" y="1424276"/>
                        <a:pt x="994309" y="1432980"/>
                      </a:cubicBezTo>
                      <a:cubicBezTo>
                        <a:pt x="994309" y="1441685"/>
                        <a:pt x="988131" y="1448741"/>
                        <a:pt x="980510" y="1448741"/>
                      </a:cubicBezTo>
                      <a:cubicBezTo>
                        <a:pt x="972889" y="1448741"/>
                        <a:pt x="966711" y="1441685"/>
                        <a:pt x="966711" y="1432980"/>
                      </a:cubicBezTo>
                      <a:cubicBezTo>
                        <a:pt x="966711" y="1424276"/>
                        <a:pt x="972889" y="1417220"/>
                        <a:pt x="980510" y="1417220"/>
                      </a:cubicBezTo>
                      <a:close/>
                      <a:moveTo>
                        <a:pt x="581894" y="1411176"/>
                      </a:moveTo>
                      <a:cubicBezTo>
                        <a:pt x="589515" y="1411176"/>
                        <a:pt x="595693" y="1418233"/>
                        <a:pt x="595693" y="1426937"/>
                      </a:cubicBezTo>
                      <a:cubicBezTo>
                        <a:pt x="595693" y="1435641"/>
                        <a:pt x="589515" y="1442697"/>
                        <a:pt x="581894" y="1442697"/>
                      </a:cubicBezTo>
                      <a:cubicBezTo>
                        <a:pt x="574273" y="1442697"/>
                        <a:pt x="568095" y="1435641"/>
                        <a:pt x="568095" y="1426937"/>
                      </a:cubicBezTo>
                      <a:cubicBezTo>
                        <a:pt x="568095" y="1418233"/>
                        <a:pt x="574273" y="1411176"/>
                        <a:pt x="581894" y="1411176"/>
                      </a:cubicBezTo>
                      <a:close/>
                      <a:moveTo>
                        <a:pt x="775911" y="1409162"/>
                      </a:moveTo>
                      <a:cubicBezTo>
                        <a:pt x="783531" y="1409162"/>
                        <a:pt x="789709" y="1416218"/>
                        <a:pt x="789709" y="1424922"/>
                      </a:cubicBezTo>
                      <a:cubicBezTo>
                        <a:pt x="789709" y="1433627"/>
                        <a:pt x="783531" y="1440683"/>
                        <a:pt x="775911" y="1440683"/>
                      </a:cubicBezTo>
                      <a:cubicBezTo>
                        <a:pt x="768290" y="1440683"/>
                        <a:pt x="762112" y="1433627"/>
                        <a:pt x="762112" y="1424922"/>
                      </a:cubicBezTo>
                      <a:cubicBezTo>
                        <a:pt x="762112" y="1416218"/>
                        <a:pt x="768290" y="1409162"/>
                        <a:pt x="775911" y="1409162"/>
                      </a:cubicBezTo>
                      <a:close/>
                      <a:moveTo>
                        <a:pt x="430209" y="1409162"/>
                      </a:moveTo>
                      <a:cubicBezTo>
                        <a:pt x="437829" y="1409162"/>
                        <a:pt x="444007" y="1416218"/>
                        <a:pt x="444007" y="1424922"/>
                      </a:cubicBezTo>
                      <a:cubicBezTo>
                        <a:pt x="444007" y="1429275"/>
                        <a:pt x="442463" y="1433215"/>
                        <a:pt x="439966" y="1436067"/>
                      </a:cubicBezTo>
                      <a:lnTo>
                        <a:pt x="430480" y="1440555"/>
                      </a:lnTo>
                      <a:lnTo>
                        <a:pt x="428113" y="1439691"/>
                      </a:lnTo>
                      <a:lnTo>
                        <a:pt x="420452" y="1436067"/>
                      </a:lnTo>
                      <a:cubicBezTo>
                        <a:pt x="417955" y="1433215"/>
                        <a:pt x="416410" y="1429275"/>
                        <a:pt x="416410" y="1424922"/>
                      </a:cubicBezTo>
                      <a:cubicBezTo>
                        <a:pt x="416410" y="1416218"/>
                        <a:pt x="422588" y="1409162"/>
                        <a:pt x="430209" y="1409162"/>
                      </a:cubicBezTo>
                      <a:close/>
                      <a:moveTo>
                        <a:pt x="1216548" y="1404168"/>
                      </a:moveTo>
                      <a:cubicBezTo>
                        <a:pt x="1224169" y="1404168"/>
                        <a:pt x="1230346" y="1411224"/>
                        <a:pt x="1230346" y="1419928"/>
                      </a:cubicBezTo>
                      <a:lnTo>
                        <a:pt x="1228518" y="1424970"/>
                      </a:lnTo>
                      <a:lnTo>
                        <a:pt x="1209213" y="1432219"/>
                      </a:lnTo>
                      <a:lnTo>
                        <a:pt x="1206791" y="1431073"/>
                      </a:lnTo>
                      <a:cubicBezTo>
                        <a:pt x="1204294" y="1428221"/>
                        <a:pt x="1202749" y="1424281"/>
                        <a:pt x="1202749" y="1419928"/>
                      </a:cubicBezTo>
                      <a:cubicBezTo>
                        <a:pt x="1202749" y="1411224"/>
                        <a:pt x="1208927" y="1404168"/>
                        <a:pt x="1216548" y="1404168"/>
                      </a:cubicBezTo>
                      <a:close/>
                      <a:moveTo>
                        <a:pt x="659501" y="1399088"/>
                      </a:moveTo>
                      <a:cubicBezTo>
                        <a:pt x="667122" y="1399088"/>
                        <a:pt x="673299" y="1406145"/>
                        <a:pt x="673299" y="1414849"/>
                      </a:cubicBezTo>
                      <a:cubicBezTo>
                        <a:pt x="673299" y="1423553"/>
                        <a:pt x="667122" y="1430609"/>
                        <a:pt x="659501" y="1430609"/>
                      </a:cubicBezTo>
                      <a:cubicBezTo>
                        <a:pt x="651880" y="1430609"/>
                        <a:pt x="645702" y="1423553"/>
                        <a:pt x="645702" y="1414849"/>
                      </a:cubicBezTo>
                      <a:cubicBezTo>
                        <a:pt x="645702" y="1406145"/>
                        <a:pt x="651880" y="1399088"/>
                        <a:pt x="659501" y="1399088"/>
                      </a:cubicBezTo>
                      <a:close/>
                      <a:moveTo>
                        <a:pt x="902903" y="1354768"/>
                      </a:moveTo>
                      <a:cubicBezTo>
                        <a:pt x="910524" y="1354768"/>
                        <a:pt x="916701" y="1361824"/>
                        <a:pt x="916701" y="1370529"/>
                      </a:cubicBezTo>
                      <a:cubicBezTo>
                        <a:pt x="916701" y="1379233"/>
                        <a:pt x="910524" y="1386289"/>
                        <a:pt x="902903" y="1386289"/>
                      </a:cubicBezTo>
                      <a:cubicBezTo>
                        <a:pt x="895283" y="1386289"/>
                        <a:pt x="889105" y="1379233"/>
                        <a:pt x="889105" y="1370529"/>
                      </a:cubicBezTo>
                      <a:cubicBezTo>
                        <a:pt x="889105" y="1361824"/>
                        <a:pt x="895283" y="1354768"/>
                        <a:pt x="902903" y="1354768"/>
                      </a:cubicBezTo>
                      <a:close/>
                      <a:moveTo>
                        <a:pt x="1292391" y="1345745"/>
                      </a:moveTo>
                      <a:cubicBezTo>
                        <a:pt x="1300011" y="1345745"/>
                        <a:pt x="1306189" y="1352801"/>
                        <a:pt x="1306189" y="1361506"/>
                      </a:cubicBezTo>
                      <a:cubicBezTo>
                        <a:pt x="1306189" y="1370210"/>
                        <a:pt x="1300011" y="1377266"/>
                        <a:pt x="1292391" y="1377266"/>
                      </a:cubicBezTo>
                      <a:cubicBezTo>
                        <a:pt x="1284770" y="1377266"/>
                        <a:pt x="1278592" y="1370210"/>
                        <a:pt x="1278592" y="1361506"/>
                      </a:cubicBezTo>
                      <a:cubicBezTo>
                        <a:pt x="1278592" y="1352801"/>
                        <a:pt x="1284770" y="1345745"/>
                        <a:pt x="1292391" y="1345745"/>
                      </a:cubicBezTo>
                      <a:close/>
                      <a:moveTo>
                        <a:pt x="293214" y="1341796"/>
                      </a:moveTo>
                      <a:cubicBezTo>
                        <a:pt x="300835" y="1341796"/>
                        <a:pt x="307013" y="1348852"/>
                        <a:pt x="307013" y="1357556"/>
                      </a:cubicBezTo>
                      <a:cubicBezTo>
                        <a:pt x="307013" y="1366260"/>
                        <a:pt x="300835" y="1373317"/>
                        <a:pt x="293214" y="1373317"/>
                      </a:cubicBezTo>
                      <a:cubicBezTo>
                        <a:pt x="285594" y="1373317"/>
                        <a:pt x="279416" y="1366260"/>
                        <a:pt x="279416" y="1357556"/>
                      </a:cubicBezTo>
                      <a:cubicBezTo>
                        <a:pt x="279416" y="1348852"/>
                        <a:pt x="285594" y="1341796"/>
                        <a:pt x="293214" y="1341796"/>
                      </a:cubicBezTo>
                      <a:close/>
                      <a:moveTo>
                        <a:pt x="1056740" y="1335923"/>
                      </a:moveTo>
                      <a:cubicBezTo>
                        <a:pt x="1064361" y="1335923"/>
                        <a:pt x="1070538" y="1342979"/>
                        <a:pt x="1070538" y="1351683"/>
                      </a:cubicBezTo>
                      <a:cubicBezTo>
                        <a:pt x="1070538" y="1360387"/>
                        <a:pt x="1064361" y="1367444"/>
                        <a:pt x="1056740" y="1367444"/>
                      </a:cubicBezTo>
                      <a:cubicBezTo>
                        <a:pt x="1049120" y="1367444"/>
                        <a:pt x="1042942" y="1360387"/>
                        <a:pt x="1042942" y="1351683"/>
                      </a:cubicBezTo>
                      <a:cubicBezTo>
                        <a:pt x="1042942" y="1342979"/>
                        <a:pt x="1049120" y="1335923"/>
                        <a:pt x="1056740" y="1335923"/>
                      </a:cubicBezTo>
                      <a:close/>
                      <a:moveTo>
                        <a:pt x="684193" y="1324549"/>
                      </a:moveTo>
                      <a:cubicBezTo>
                        <a:pt x="691814" y="1324549"/>
                        <a:pt x="697992" y="1331605"/>
                        <a:pt x="697992" y="1340309"/>
                      </a:cubicBezTo>
                      <a:cubicBezTo>
                        <a:pt x="697992" y="1349013"/>
                        <a:pt x="691814" y="1356070"/>
                        <a:pt x="684193" y="1356070"/>
                      </a:cubicBezTo>
                      <a:cubicBezTo>
                        <a:pt x="676573" y="1356070"/>
                        <a:pt x="670395" y="1349013"/>
                        <a:pt x="670395" y="1340309"/>
                      </a:cubicBezTo>
                      <a:cubicBezTo>
                        <a:pt x="670395" y="1331605"/>
                        <a:pt x="676573" y="1324549"/>
                        <a:pt x="684193" y="1324549"/>
                      </a:cubicBezTo>
                      <a:close/>
                      <a:moveTo>
                        <a:pt x="509579" y="1318505"/>
                      </a:moveTo>
                      <a:cubicBezTo>
                        <a:pt x="517199" y="1318505"/>
                        <a:pt x="523377" y="1325561"/>
                        <a:pt x="523377" y="1334265"/>
                      </a:cubicBezTo>
                      <a:cubicBezTo>
                        <a:pt x="523377" y="1342969"/>
                        <a:pt x="517199" y="1350026"/>
                        <a:pt x="509579" y="1350026"/>
                      </a:cubicBezTo>
                      <a:cubicBezTo>
                        <a:pt x="501958" y="1350026"/>
                        <a:pt x="495780" y="1342969"/>
                        <a:pt x="495780" y="1334265"/>
                      </a:cubicBezTo>
                      <a:cubicBezTo>
                        <a:pt x="495780" y="1325561"/>
                        <a:pt x="501958" y="1318505"/>
                        <a:pt x="509579" y="1318505"/>
                      </a:cubicBezTo>
                      <a:close/>
                      <a:moveTo>
                        <a:pt x="980204" y="1294330"/>
                      </a:moveTo>
                      <a:cubicBezTo>
                        <a:pt x="987825" y="1294330"/>
                        <a:pt x="994002" y="1301386"/>
                        <a:pt x="994002" y="1310091"/>
                      </a:cubicBezTo>
                      <a:cubicBezTo>
                        <a:pt x="994002" y="1318795"/>
                        <a:pt x="987825" y="1325851"/>
                        <a:pt x="980204" y="1325851"/>
                      </a:cubicBezTo>
                      <a:cubicBezTo>
                        <a:pt x="972584" y="1325851"/>
                        <a:pt x="966406" y="1318795"/>
                        <a:pt x="966406" y="1310091"/>
                      </a:cubicBezTo>
                      <a:cubicBezTo>
                        <a:pt x="966406" y="1301386"/>
                        <a:pt x="972584" y="1294330"/>
                        <a:pt x="980204" y="1294330"/>
                      </a:cubicBezTo>
                      <a:close/>
                      <a:moveTo>
                        <a:pt x="816477" y="1290301"/>
                      </a:moveTo>
                      <a:cubicBezTo>
                        <a:pt x="824098" y="1290301"/>
                        <a:pt x="830276" y="1297357"/>
                        <a:pt x="830276" y="1306061"/>
                      </a:cubicBezTo>
                      <a:cubicBezTo>
                        <a:pt x="830276" y="1314766"/>
                        <a:pt x="824098" y="1321822"/>
                        <a:pt x="816477" y="1321822"/>
                      </a:cubicBezTo>
                      <a:cubicBezTo>
                        <a:pt x="808857" y="1321822"/>
                        <a:pt x="802679" y="1314766"/>
                        <a:pt x="802679" y="1306061"/>
                      </a:cubicBezTo>
                      <a:cubicBezTo>
                        <a:pt x="802679" y="1297357"/>
                        <a:pt x="808857" y="1290301"/>
                        <a:pt x="816477" y="1290301"/>
                      </a:cubicBezTo>
                      <a:close/>
                      <a:moveTo>
                        <a:pt x="1361178" y="1289337"/>
                      </a:moveTo>
                      <a:cubicBezTo>
                        <a:pt x="1368799" y="1289337"/>
                        <a:pt x="1374977" y="1296393"/>
                        <a:pt x="1374977" y="1305097"/>
                      </a:cubicBezTo>
                      <a:cubicBezTo>
                        <a:pt x="1374977" y="1313801"/>
                        <a:pt x="1368799" y="1320858"/>
                        <a:pt x="1361178" y="1320858"/>
                      </a:cubicBezTo>
                      <a:cubicBezTo>
                        <a:pt x="1353557" y="1320858"/>
                        <a:pt x="1347379" y="1313801"/>
                        <a:pt x="1347379" y="1305097"/>
                      </a:cubicBezTo>
                      <a:cubicBezTo>
                        <a:pt x="1347379" y="1296393"/>
                        <a:pt x="1353557" y="1289337"/>
                        <a:pt x="1361178" y="1289337"/>
                      </a:cubicBezTo>
                      <a:close/>
                      <a:moveTo>
                        <a:pt x="1209493" y="1287322"/>
                      </a:moveTo>
                      <a:cubicBezTo>
                        <a:pt x="1217113" y="1287322"/>
                        <a:pt x="1223291" y="1294378"/>
                        <a:pt x="1223291" y="1303083"/>
                      </a:cubicBezTo>
                      <a:cubicBezTo>
                        <a:pt x="1223291" y="1311787"/>
                        <a:pt x="1217113" y="1318843"/>
                        <a:pt x="1209493" y="1318843"/>
                      </a:cubicBezTo>
                      <a:cubicBezTo>
                        <a:pt x="1201872" y="1318843"/>
                        <a:pt x="1195694" y="1311787"/>
                        <a:pt x="1195694" y="1303083"/>
                      </a:cubicBezTo>
                      <a:cubicBezTo>
                        <a:pt x="1195694" y="1294378"/>
                        <a:pt x="1201872" y="1287322"/>
                        <a:pt x="1209493" y="1287322"/>
                      </a:cubicBezTo>
                      <a:close/>
                      <a:moveTo>
                        <a:pt x="606587" y="1262096"/>
                      </a:moveTo>
                      <a:cubicBezTo>
                        <a:pt x="614208" y="1262096"/>
                        <a:pt x="620386" y="1269153"/>
                        <a:pt x="620386" y="1277857"/>
                      </a:cubicBezTo>
                      <a:cubicBezTo>
                        <a:pt x="620386" y="1286561"/>
                        <a:pt x="614208" y="1293617"/>
                        <a:pt x="606587" y="1293617"/>
                      </a:cubicBezTo>
                      <a:cubicBezTo>
                        <a:pt x="598967" y="1293617"/>
                        <a:pt x="592789" y="1286561"/>
                        <a:pt x="592789" y="1277857"/>
                      </a:cubicBezTo>
                      <a:cubicBezTo>
                        <a:pt x="592789" y="1269153"/>
                        <a:pt x="598967" y="1262096"/>
                        <a:pt x="606587" y="1262096"/>
                      </a:cubicBezTo>
                      <a:close/>
                      <a:moveTo>
                        <a:pt x="280831" y="1240009"/>
                      </a:moveTo>
                      <a:cubicBezTo>
                        <a:pt x="288451" y="1240009"/>
                        <a:pt x="294629" y="1247065"/>
                        <a:pt x="294629" y="1255770"/>
                      </a:cubicBezTo>
                      <a:cubicBezTo>
                        <a:pt x="294629" y="1264474"/>
                        <a:pt x="288451" y="1271530"/>
                        <a:pt x="280831" y="1271530"/>
                      </a:cubicBezTo>
                      <a:cubicBezTo>
                        <a:pt x="273211" y="1271530"/>
                        <a:pt x="267033" y="1264474"/>
                        <a:pt x="267033" y="1255770"/>
                      </a:cubicBezTo>
                      <a:cubicBezTo>
                        <a:pt x="267033" y="1247065"/>
                        <a:pt x="273211" y="1240009"/>
                        <a:pt x="280831" y="1240009"/>
                      </a:cubicBezTo>
                      <a:close/>
                      <a:moveTo>
                        <a:pt x="738871" y="1227849"/>
                      </a:moveTo>
                      <a:cubicBezTo>
                        <a:pt x="746492" y="1227849"/>
                        <a:pt x="752669" y="1234905"/>
                        <a:pt x="752669" y="1243609"/>
                      </a:cubicBezTo>
                      <a:cubicBezTo>
                        <a:pt x="752669" y="1252314"/>
                        <a:pt x="746492" y="1259370"/>
                        <a:pt x="738871" y="1259370"/>
                      </a:cubicBezTo>
                      <a:cubicBezTo>
                        <a:pt x="731251" y="1259370"/>
                        <a:pt x="725073" y="1252314"/>
                        <a:pt x="725073" y="1243609"/>
                      </a:cubicBezTo>
                      <a:cubicBezTo>
                        <a:pt x="725073" y="1234905"/>
                        <a:pt x="731251" y="1227849"/>
                        <a:pt x="738871" y="1227849"/>
                      </a:cubicBezTo>
                      <a:close/>
                      <a:moveTo>
                        <a:pt x="1283572" y="1226884"/>
                      </a:moveTo>
                      <a:cubicBezTo>
                        <a:pt x="1291192" y="1226884"/>
                        <a:pt x="1297370" y="1233940"/>
                        <a:pt x="1297370" y="1242645"/>
                      </a:cubicBezTo>
                      <a:cubicBezTo>
                        <a:pt x="1297370" y="1251349"/>
                        <a:pt x="1291192" y="1258405"/>
                        <a:pt x="1283572" y="1258405"/>
                      </a:cubicBezTo>
                      <a:cubicBezTo>
                        <a:pt x="1275951" y="1258405"/>
                        <a:pt x="1269773" y="1251349"/>
                        <a:pt x="1269773" y="1242645"/>
                      </a:cubicBezTo>
                      <a:cubicBezTo>
                        <a:pt x="1269773" y="1233940"/>
                        <a:pt x="1275951" y="1226884"/>
                        <a:pt x="1283572" y="1226884"/>
                      </a:cubicBezTo>
                      <a:close/>
                      <a:moveTo>
                        <a:pt x="1477588" y="1224870"/>
                      </a:moveTo>
                      <a:lnTo>
                        <a:pt x="1484826" y="1228295"/>
                      </a:lnTo>
                      <a:lnTo>
                        <a:pt x="1468905" y="1252283"/>
                      </a:lnTo>
                      <a:lnTo>
                        <a:pt x="1467831" y="1251775"/>
                      </a:lnTo>
                      <a:cubicBezTo>
                        <a:pt x="1465334" y="1248923"/>
                        <a:pt x="1463789" y="1244983"/>
                        <a:pt x="1463789" y="1240631"/>
                      </a:cubicBezTo>
                      <a:cubicBezTo>
                        <a:pt x="1463789" y="1231926"/>
                        <a:pt x="1469967" y="1224870"/>
                        <a:pt x="1477588" y="1224870"/>
                      </a:cubicBezTo>
                      <a:close/>
                      <a:moveTo>
                        <a:pt x="1131886" y="1224870"/>
                      </a:moveTo>
                      <a:cubicBezTo>
                        <a:pt x="1139507" y="1224870"/>
                        <a:pt x="1145685" y="1231926"/>
                        <a:pt x="1145685" y="1240631"/>
                      </a:cubicBezTo>
                      <a:cubicBezTo>
                        <a:pt x="1145685" y="1249335"/>
                        <a:pt x="1139507" y="1256391"/>
                        <a:pt x="1131886" y="1256391"/>
                      </a:cubicBezTo>
                      <a:cubicBezTo>
                        <a:pt x="1124265" y="1256391"/>
                        <a:pt x="1118087" y="1249335"/>
                        <a:pt x="1118087" y="1240631"/>
                      </a:cubicBezTo>
                      <a:cubicBezTo>
                        <a:pt x="1118087" y="1231926"/>
                        <a:pt x="1124265" y="1224870"/>
                        <a:pt x="1131886" y="1224870"/>
                      </a:cubicBezTo>
                      <a:close/>
                      <a:moveTo>
                        <a:pt x="166185" y="1223892"/>
                      </a:moveTo>
                      <a:cubicBezTo>
                        <a:pt x="173806" y="1223892"/>
                        <a:pt x="179984" y="1230949"/>
                        <a:pt x="179984" y="1239653"/>
                      </a:cubicBezTo>
                      <a:cubicBezTo>
                        <a:pt x="179984" y="1248357"/>
                        <a:pt x="173806" y="1255413"/>
                        <a:pt x="166185" y="1255413"/>
                      </a:cubicBezTo>
                      <a:cubicBezTo>
                        <a:pt x="158564" y="1255413"/>
                        <a:pt x="152386" y="1248357"/>
                        <a:pt x="152386" y="1239653"/>
                      </a:cubicBezTo>
                      <a:cubicBezTo>
                        <a:pt x="152386" y="1230949"/>
                        <a:pt x="158564" y="1223892"/>
                        <a:pt x="166185" y="1223892"/>
                      </a:cubicBezTo>
                      <a:close/>
                      <a:moveTo>
                        <a:pt x="1361178" y="1214796"/>
                      </a:moveTo>
                      <a:cubicBezTo>
                        <a:pt x="1368799" y="1214796"/>
                        <a:pt x="1374977" y="1221853"/>
                        <a:pt x="1374977" y="1230557"/>
                      </a:cubicBezTo>
                      <a:cubicBezTo>
                        <a:pt x="1374977" y="1239261"/>
                        <a:pt x="1368799" y="1246317"/>
                        <a:pt x="1361178" y="1246317"/>
                      </a:cubicBezTo>
                      <a:cubicBezTo>
                        <a:pt x="1353557" y="1246317"/>
                        <a:pt x="1347379" y="1239261"/>
                        <a:pt x="1347379" y="1230557"/>
                      </a:cubicBezTo>
                      <a:cubicBezTo>
                        <a:pt x="1347379" y="1221853"/>
                        <a:pt x="1353557" y="1214796"/>
                        <a:pt x="1361178" y="1214796"/>
                      </a:cubicBezTo>
                      <a:close/>
                      <a:moveTo>
                        <a:pt x="414879" y="1205761"/>
                      </a:moveTo>
                      <a:cubicBezTo>
                        <a:pt x="422500" y="1205761"/>
                        <a:pt x="428677" y="1212817"/>
                        <a:pt x="428677" y="1221522"/>
                      </a:cubicBezTo>
                      <a:cubicBezTo>
                        <a:pt x="428677" y="1230226"/>
                        <a:pt x="422500" y="1237282"/>
                        <a:pt x="414879" y="1237282"/>
                      </a:cubicBezTo>
                      <a:cubicBezTo>
                        <a:pt x="407258" y="1237282"/>
                        <a:pt x="401080" y="1230226"/>
                        <a:pt x="401080" y="1221522"/>
                      </a:cubicBezTo>
                      <a:cubicBezTo>
                        <a:pt x="401080" y="1212817"/>
                        <a:pt x="407258" y="1205761"/>
                        <a:pt x="414879" y="1205761"/>
                      </a:cubicBezTo>
                      <a:close/>
                      <a:moveTo>
                        <a:pt x="879974" y="1201660"/>
                      </a:moveTo>
                      <a:cubicBezTo>
                        <a:pt x="887594" y="1201660"/>
                        <a:pt x="893772" y="1208716"/>
                        <a:pt x="893772" y="1217420"/>
                      </a:cubicBezTo>
                      <a:cubicBezTo>
                        <a:pt x="893772" y="1226124"/>
                        <a:pt x="887594" y="1233181"/>
                        <a:pt x="879974" y="1233181"/>
                      </a:cubicBezTo>
                      <a:cubicBezTo>
                        <a:pt x="872353" y="1233181"/>
                        <a:pt x="866175" y="1226124"/>
                        <a:pt x="866175" y="1217420"/>
                      </a:cubicBezTo>
                      <a:cubicBezTo>
                        <a:pt x="866175" y="1208716"/>
                        <a:pt x="872353" y="1201660"/>
                        <a:pt x="879974" y="1201660"/>
                      </a:cubicBezTo>
                      <a:close/>
                      <a:moveTo>
                        <a:pt x="521926" y="1199644"/>
                      </a:moveTo>
                      <a:cubicBezTo>
                        <a:pt x="529546" y="1199644"/>
                        <a:pt x="535724" y="1206700"/>
                        <a:pt x="535724" y="1215405"/>
                      </a:cubicBezTo>
                      <a:cubicBezTo>
                        <a:pt x="535724" y="1224109"/>
                        <a:pt x="529546" y="1231165"/>
                        <a:pt x="521926" y="1231165"/>
                      </a:cubicBezTo>
                      <a:cubicBezTo>
                        <a:pt x="514305" y="1231165"/>
                        <a:pt x="508127" y="1224109"/>
                        <a:pt x="508127" y="1215405"/>
                      </a:cubicBezTo>
                      <a:cubicBezTo>
                        <a:pt x="508127" y="1206700"/>
                        <a:pt x="514305" y="1199644"/>
                        <a:pt x="521926" y="1199644"/>
                      </a:cubicBezTo>
                      <a:close/>
                      <a:moveTo>
                        <a:pt x="83821" y="1175651"/>
                      </a:moveTo>
                      <a:lnTo>
                        <a:pt x="93350" y="1180159"/>
                      </a:lnTo>
                      <a:cubicBezTo>
                        <a:pt x="95847" y="1183011"/>
                        <a:pt x="97391" y="1186951"/>
                        <a:pt x="97391" y="1191303"/>
                      </a:cubicBezTo>
                      <a:lnTo>
                        <a:pt x="96499" y="1193763"/>
                      </a:lnTo>
                      <a:close/>
                      <a:moveTo>
                        <a:pt x="989022" y="1173455"/>
                      </a:moveTo>
                      <a:cubicBezTo>
                        <a:pt x="996643" y="1173455"/>
                        <a:pt x="1002821" y="1180511"/>
                        <a:pt x="1002821" y="1189215"/>
                      </a:cubicBezTo>
                      <a:cubicBezTo>
                        <a:pt x="1002821" y="1197919"/>
                        <a:pt x="996643" y="1204976"/>
                        <a:pt x="989022" y="1204976"/>
                      </a:cubicBezTo>
                      <a:cubicBezTo>
                        <a:pt x="981402" y="1204976"/>
                        <a:pt x="975224" y="1197919"/>
                        <a:pt x="975224" y="1189215"/>
                      </a:cubicBezTo>
                      <a:cubicBezTo>
                        <a:pt x="975224" y="1180511"/>
                        <a:pt x="981402" y="1173455"/>
                        <a:pt x="989022" y="1173455"/>
                      </a:cubicBezTo>
                      <a:close/>
                      <a:moveTo>
                        <a:pt x="657737" y="1159352"/>
                      </a:moveTo>
                      <a:cubicBezTo>
                        <a:pt x="665358" y="1159352"/>
                        <a:pt x="671535" y="1166409"/>
                        <a:pt x="671535" y="1175113"/>
                      </a:cubicBezTo>
                      <a:cubicBezTo>
                        <a:pt x="671535" y="1183817"/>
                        <a:pt x="665358" y="1190873"/>
                        <a:pt x="657737" y="1190873"/>
                      </a:cubicBezTo>
                      <a:cubicBezTo>
                        <a:pt x="650116" y="1190873"/>
                        <a:pt x="643939" y="1183817"/>
                        <a:pt x="643939" y="1175113"/>
                      </a:cubicBezTo>
                      <a:cubicBezTo>
                        <a:pt x="643939" y="1166409"/>
                        <a:pt x="650116" y="1159352"/>
                        <a:pt x="657737" y="1159352"/>
                      </a:cubicBezTo>
                      <a:close/>
                      <a:moveTo>
                        <a:pt x="245861" y="1157412"/>
                      </a:moveTo>
                      <a:cubicBezTo>
                        <a:pt x="253482" y="1157412"/>
                        <a:pt x="259659" y="1164468"/>
                        <a:pt x="259659" y="1173172"/>
                      </a:cubicBezTo>
                      <a:cubicBezTo>
                        <a:pt x="259659" y="1181876"/>
                        <a:pt x="253482" y="1188933"/>
                        <a:pt x="245861" y="1188933"/>
                      </a:cubicBezTo>
                      <a:cubicBezTo>
                        <a:pt x="238240" y="1188933"/>
                        <a:pt x="232063" y="1181876"/>
                        <a:pt x="232063" y="1173172"/>
                      </a:cubicBezTo>
                      <a:cubicBezTo>
                        <a:pt x="232063" y="1164468"/>
                        <a:pt x="238240" y="1157412"/>
                        <a:pt x="245861" y="1157412"/>
                      </a:cubicBezTo>
                      <a:close/>
                      <a:moveTo>
                        <a:pt x="337578" y="1151368"/>
                      </a:moveTo>
                      <a:cubicBezTo>
                        <a:pt x="345199" y="1151368"/>
                        <a:pt x="351376" y="1158424"/>
                        <a:pt x="351376" y="1167129"/>
                      </a:cubicBezTo>
                      <a:cubicBezTo>
                        <a:pt x="351376" y="1175833"/>
                        <a:pt x="345199" y="1182889"/>
                        <a:pt x="337578" y="1182889"/>
                      </a:cubicBezTo>
                      <a:cubicBezTo>
                        <a:pt x="329958" y="1182889"/>
                        <a:pt x="323780" y="1175833"/>
                        <a:pt x="323780" y="1167129"/>
                      </a:cubicBezTo>
                      <a:cubicBezTo>
                        <a:pt x="323780" y="1158424"/>
                        <a:pt x="329958" y="1151368"/>
                        <a:pt x="337578" y="1151368"/>
                      </a:cubicBezTo>
                      <a:close/>
                      <a:moveTo>
                        <a:pt x="1385871" y="1140257"/>
                      </a:moveTo>
                      <a:cubicBezTo>
                        <a:pt x="1393492" y="1140257"/>
                        <a:pt x="1399670" y="1147313"/>
                        <a:pt x="1399670" y="1156017"/>
                      </a:cubicBezTo>
                      <a:cubicBezTo>
                        <a:pt x="1399670" y="1164721"/>
                        <a:pt x="1393492" y="1171778"/>
                        <a:pt x="1385871" y="1171778"/>
                      </a:cubicBezTo>
                      <a:cubicBezTo>
                        <a:pt x="1378251" y="1171778"/>
                        <a:pt x="1372073" y="1164721"/>
                        <a:pt x="1372073" y="1156017"/>
                      </a:cubicBezTo>
                      <a:cubicBezTo>
                        <a:pt x="1372073" y="1147313"/>
                        <a:pt x="1378251" y="1140257"/>
                        <a:pt x="1385871" y="1140257"/>
                      </a:cubicBezTo>
                      <a:close/>
                      <a:moveTo>
                        <a:pt x="1211256" y="1134213"/>
                      </a:moveTo>
                      <a:cubicBezTo>
                        <a:pt x="1218877" y="1134213"/>
                        <a:pt x="1225055" y="1141269"/>
                        <a:pt x="1225055" y="1149974"/>
                      </a:cubicBezTo>
                      <a:cubicBezTo>
                        <a:pt x="1225055" y="1158678"/>
                        <a:pt x="1218877" y="1165734"/>
                        <a:pt x="1211256" y="1165734"/>
                      </a:cubicBezTo>
                      <a:cubicBezTo>
                        <a:pt x="1203635" y="1165734"/>
                        <a:pt x="1197457" y="1158678"/>
                        <a:pt x="1197457" y="1149974"/>
                      </a:cubicBezTo>
                      <a:cubicBezTo>
                        <a:pt x="1197457" y="1141269"/>
                        <a:pt x="1203635" y="1134213"/>
                        <a:pt x="1211256" y="1134213"/>
                      </a:cubicBezTo>
                      <a:close/>
                      <a:moveTo>
                        <a:pt x="791785" y="1123090"/>
                      </a:moveTo>
                      <a:cubicBezTo>
                        <a:pt x="799405" y="1123090"/>
                        <a:pt x="805583" y="1130146"/>
                        <a:pt x="805583" y="1138850"/>
                      </a:cubicBezTo>
                      <a:cubicBezTo>
                        <a:pt x="805583" y="1147555"/>
                        <a:pt x="799405" y="1154611"/>
                        <a:pt x="791785" y="1154611"/>
                      </a:cubicBezTo>
                      <a:cubicBezTo>
                        <a:pt x="784165" y="1154611"/>
                        <a:pt x="777987" y="1147555"/>
                        <a:pt x="777987" y="1138850"/>
                      </a:cubicBezTo>
                      <a:cubicBezTo>
                        <a:pt x="777987" y="1130146"/>
                        <a:pt x="784165" y="1123090"/>
                        <a:pt x="791785" y="1123090"/>
                      </a:cubicBezTo>
                      <a:close/>
                      <a:moveTo>
                        <a:pt x="1518155" y="1106009"/>
                      </a:moveTo>
                      <a:cubicBezTo>
                        <a:pt x="1525776" y="1106009"/>
                        <a:pt x="1531954" y="1113065"/>
                        <a:pt x="1531954" y="1121769"/>
                      </a:cubicBezTo>
                      <a:cubicBezTo>
                        <a:pt x="1531954" y="1130474"/>
                        <a:pt x="1525776" y="1137530"/>
                        <a:pt x="1518155" y="1137530"/>
                      </a:cubicBezTo>
                      <a:cubicBezTo>
                        <a:pt x="1510535" y="1137530"/>
                        <a:pt x="1504357" y="1130474"/>
                        <a:pt x="1504357" y="1121769"/>
                      </a:cubicBezTo>
                      <a:cubicBezTo>
                        <a:pt x="1504357" y="1113065"/>
                        <a:pt x="1510535" y="1106009"/>
                        <a:pt x="1518155" y="1106009"/>
                      </a:cubicBezTo>
                      <a:close/>
                      <a:moveTo>
                        <a:pt x="432822" y="1098989"/>
                      </a:moveTo>
                      <a:cubicBezTo>
                        <a:pt x="440443" y="1098989"/>
                        <a:pt x="446621" y="1106045"/>
                        <a:pt x="446621" y="1114749"/>
                      </a:cubicBezTo>
                      <a:cubicBezTo>
                        <a:pt x="446621" y="1123453"/>
                        <a:pt x="440443" y="1130510"/>
                        <a:pt x="432822" y="1130510"/>
                      </a:cubicBezTo>
                      <a:cubicBezTo>
                        <a:pt x="425202" y="1130510"/>
                        <a:pt x="419024" y="1123453"/>
                        <a:pt x="419024" y="1114749"/>
                      </a:cubicBezTo>
                      <a:cubicBezTo>
                        <a:pt x="419024" y="1106045"/>
                        <a:pt x="425202" y="1098989"/>
                        <a:pt x="432822" y="1098989"/>
                      </a:cubicBezTo>
                      <a:close/>
                      <a:moveTo>
                        <a:pt x="168255" y="1094959"/>
                      </a:moveTo>
                      <a:cubicBezTo>
                        <a:pt x="175875" y="1094959"/>
                        <a:pt x="182053" y="1102015"/>
                        <a:pt x="182053" y="1110720"/>
                      </a:cubicBezTo>
                      <a:cubicBezTo>
                        <a:pt x="182053" y="1119424"/>
                        <a:pt x="175875" y="1126480"/>
                        <a:pt x="168255" y="1126480"/>
                      </a:cubicBezTo>
                      <a:cubicBezTo>
                        <a:pt x="160634" y="1126480"/>
                        <a:pt x="154456" y="1119424"/>
                        <a:pt x="154456" y="1110720"/>
                      </a:cubicBezTo>
                      <a:cubicBezTo>
                        <a:pt x="154456" y="1102015"/>
                        <a:pt x="160634" y="1094959"/>
                        <a:pt x="168255" y="1094959"/>
                      </a:cubicBezTo>
                      <a:close/>
                      <a:moveTo>
                        <a:pt x="1308264" y="1077805"/>
                      </a:moveTo>
                      <a:cubicBezTo>
                        <a:pt x="1315885" y="1077805"/>
                        <a:pt x="1322063" y="1084861"/>
                        <a:pt x="1322063" y="1093565"/>
                      </a:cubicBezTo>
                      <a:cubicBezTo>
                        <a:pt x="1322063" y="1102270"/>
                        <a:pt x="1315885" y="1109326"/>
                        <a:pt x="1308264" y="1109326"/>
                      </a:cubicBezTo>
                      <a:cubicBezTo>
                        <a:pt x="1300644" y="1109326"/>
                        <a:pt x="1294466" y="1102270"/>
                        <a:pt x="1294466" y="1093565"/>
                      </a:cubicBezTo>
                      <a:cubicBezTo>
                        <a:pt x="1294466" y="1084861"/>
                        <a:pt x="1300644" y="1077805"/>
                        <a:pt x="1308264" y="1077805"/>
                      </a:cubicBezTo>
                      <a:close/>
                      <a:moveTo>
                        <a:pt x="965417" y="1071668"/>
                      </a:moveTo>
                      <a:cubicBezTo>
                        <a:pt x="973037" y="1071668"/>
                        <a:pt x="979215" y="1078725"/>
                        <a:pt x="979215" y="1087429"/>
                      </a:cubicBezTo>
                      <a:cubicBezTo>
                        <a:pt x="979215" y="1096133"/>
                        <a:pt x="973037" y="1103189"/>
                        <a:pt x="965417" y="1103189"/>
                      </a:cubicBezTo>
                      <a:cubicBezTo>
                        <a:pt x="957797" y="1103189"/>
                        <a:pt x="951619" y="1096133"/>
                        <a:pt x="951619" y="1087429"/>
                      </a:cubicBezTo>
                      <a:cubicBezTo>
                        <a:pt x="951619" y="1078725"/>
                        <a:pt x="957797" y="1071668"/>
                        <a:pt x="965417" y="1071668"/>
                      </a:cubicBezTo>
                      <a:close/>
                      <a:moveTo>
                        <a:pt x="850771" y="1055552"/>
                      </a:moveTo>
                      <a:cubicBezTo>
                        <a:pt x="858392" y="1055552"/>
                        <a:pt x="864570" y="1062608"/>
                        <a:pt x="864570" y="1071313"/>
                      </a:cubicBezTo>
                      <a:cubicBezTo>
                        <a:pt x="864570" y="1080017"/>
                        <a:pt x="858392" y="1087073"/>
                        <a:pt x="850771" y="1087073"/>
                      </a:cubicBezTo>
                      <a:cubicBezTo>
                        <a:pt x="843150" y="1087073"/>
                        <a:pt x="836972" y="1080017"/>
                        <a:pt x="836972" y="1071313"/>
                      </a:cubicBezTo>
                      <a:cubicBezTo>
                        <a:pt x="836972" y="1062608"/>
                        <a:pt x="843150" y="1055552"/>
                        <a:pt x="850771" y="1055552"/>
                      </a:cubicBezTo>
                      <a:close/>
                      <a:moveTo>
                        <a:pt x="1440548" y="1043556"/>
                      </a:moveTo>
                      <a:cubicBezTo>
                        <a:pt x="1448169" y="1043556"/>
                        <a:pt x="1454347" y="1050613"/>
                        <a:pt x="1454347" y="1059317"/>
                      </a:cubicBezTo>
                      <a:cubicBezTo>
                        <a:pt x="1454347" y="1068021"/>
                        <a:pt x="1448169" y="1075077"/>
                        <a:pt x="1440548" y="1075077"/>
                      </a:cubicBezTo>
                      <a:cubicBezTo>
                        <a:pt x="1432928" y="1075077"/>
                        <a:pt x="1426750" y="1068021"/>
                        <a:pt x="1426750" y="1059317"/>
                      </a:cubicBezTo>
                      <a:cubicBezTo>
                        <a:pt x="1426750" y="1050613"/>
                        <a:pt x="1432928" y="1043556"/>
                        <a:pt x="1440548" y="1043556"/>
                      </a:cubicBezTo>
                      <a:close/>
                      <a:moveTo>
                        <a:pt x="1099465" y="1037420"/>
                      </a:moveTo>
                      <a:cubicBezTo>
                        <a:pt x="1107086" y="1037420"/>
                        <a:pt x="1113264" y="1044476"/>
                        <a:pt x="1113264" y="1053181"/>
                      </a:cubicBezTo>
                      <a:cubicBezTo>
                        <a:pt x="1113264" y="1061885"/>
                        <a:pt x="1107086" y="1068941"/>
                        <a:pt x="1099465" y="1068941"/>
                      </a:cubicBezTo>
                      <a:cubicBezTo>
                        <a:pt x="1091844" y="1068941"/>
                        <a:pt x="1085666" y="1061885"/>
                        <a:pt x="1085666" y="1053181"/>
                      </a:cubicBezTo>
                      <a:cubicBezTo>
                        <a:pt x="1085666" y="1044476"/>
                        <a:pt x="1091844" y="1037420"/>
                        <a:pt x="1099465" y="1037420"/>
                      </a:cubicBezTo>
                      <a:close/>
                      <a:moveTo>
                        <a:pt x="265263" y="1034521"/>
                      </a:moveTo>
                      <a:cubicBezTo>
                        <a:pt x="272884" y="1034521"/>
                        <a:pt x="279062" y="1041578"/>
                        <a:pt x="279062" y="1050282"/>
                      </a:cubicBezTo>
                      <a:cubicBezTo>
                        <a:pt x="279062" y="1058986"/>
                        <a:pt x="272884" y="1066042"/>
                        <a:pt x="265263" y="1066042"/>
                      </a:cubicBezTo>
                      <a:cubicBezTo>
                        <a:pt x="257642" y="1066042"/>
                        <a:pt x="251464" y="1058986"/>
                        <a:pt x="251464" y="1050282"/>
                      </a:cubicBezTo>
                      <a:cubicBezTo>
                        <a:pt x="251464" y="1041578"/>
                        <a:pt x="257642" y="1034521"/>
                        <a:pt x="265263" y="1034521"/>
                      </a:cubicBezTo>
                      <a:close/>
                      <a:moveTo>
                        <a:pt x="683211" y="1027348"/>
                      </a:moveTo>
                      <a:cubicBezTo>
                        <a:pt x="690831" y="1027348"/>
                        <a:pt x="697009" y="1034404"/>
                        <a:pt x="697009" y="1043108"/>
                      </a:cubicBezTo>
                      <a:cubicBezTo>
                        <a:pt x="697009" y="1051813"/>
                        <a:pt x="690831" y="1058869"/>
                        <a:pt x="683211" y="1058869"/>
                      </a:cubicBezTo>
                      <a:cubicBezTo>
                        <a:pt x="675591" y="1058869"/>
                        <a:pt x="669413" y="1051813"/>
                        <a:pt x="669413" y="1043108"/>
                      </a:cubicBezTo>
                      <a:cubicBezTo>
                        <a:pt x="669413" y="1034404"/>
                        <a:pt x="675591" y="1027348"/>
                        <a:pt x="683211" y="1027348"/>
                      </a:cubicBezTo>
                      <a:close/>
                      <a:moveTo>
                        <a:pt x="353452" y="1026463"/>
                      </a:moveTo>
                      <a:cubicBezTo>
                        <a:pt x="361073" y="1026463"/>
                        <a:pt x="367250" y="1033519"/>
                        <a:pt x="367250" y="1042223"/>
                      </a:cubicBezTo>
                      <a:cubicBezTo>
                        <a:pt x="367250" y="1050928"/>
                        <a:pt x="361073" y="1057984"/>
                        <a:pt x="353452" y="1057984"/>
                      </a:cubicBezTo>
                      <a:cubicBezTo>
                        <a:pt x="345832" y="1057984"/>
                        <a:pt x="339654" y="1050928"/>
                        <a:pt x="339654" y="1042223"/>
                      </a:cubicBezTo>
                      <a:cubicBezTo>
                        <a:pt x="339654" y="1033519"/>
                        <a:pt x="345832" y="1026463"/>
                        <a:pt x="353452" y="1026463"/>
                      </a:cubicBezTo>
                      <a:close/>
                      <a:moveTo>
                        <a:pt x="88885" y="1022434"/>
                      </a:moveTo>
                      <a:cubicBezTo>
                        <a:pt x="96505" y="1022434"/>
                        <a:pt x="102683" y="1029490"/>
                        <a:pt x="102683" y="1038194"/>
                      </a:cubicBezTo>
                      <a:cubicBezTo>
                        <a:pt x="102683" y="1046899"/>
                        <a:pt x="96505" y="1053955"/>
                        <a:pt x="88885" y="1053955"/>
                      </a:cubicBezTo>
                      <a:cubicBezTo>
                        <a:pt x="81264" y="1053955"/>
                        <a:pt x="75086" y="1046899"/>
                        <a:pt x="75086" y="1038194"/>
                      </a:cubicBezTo>
                      <a:cubicBezTo>
                        <a:pt x="75086" y="1029490"/>
                        <a:pt x="81264" y="1022434"/>
                        <a:pt x="88885" y="1022434"/>
                      </a:cubicBezTo>
                      <a:close/>
                      <a:moveTo>
                        <a:pt x="1581652" y="1017367"/>
                      </a:moveTo>
                      <a:lnTo>
                        <a:pt x="1583830" y="1018398"/>
                      </a:lnTo>
                      <a:lnTo>
                        <a:pt x="1583378" y="1021107"/>
                      </a:lnTo>
                      <a:lnTo>
                        <a:pt x="1574654" y="1045578"/>
                      </a:lnTo>
                      <a:lnTo>
                        <a:pt x="1571895" y="1044272"/>
                      </a:lnTo>
                      <a:cubicBezTo>
                        <a:pt x="1569398" y="1041420"/>
                        <a:pt x="1567853" y="1037480"/>
                        <a:pt x="1567853" y="1033128"/>
                      </a:cubicBezTo>
                      <a:cubicBezTo>
                        <a:pt x="1567853" y="1024423"/>
                        <a:pt x="1574031" y="1017367"/>
                        <a:pt x="1581652" y="1017367"/>
                      </a:cubicBezTo>
                      <a:close/>
                      <a:moveTo>
                        <a:pt x="1223603" y="1015353"/>
                      </a:moveTo>
                      <a:cubicBezTo>
                        <a:pt x="1231223" y="1015353"/>
                        <a:pt x="1237401" y="1022409"/>
                        <a:pt x="1237401" y="1031113"/>
                      </a:cubicBezTo>
                      <a:cubicBezTo>
                        <a:pt x="1237401" y="1039817"/>
                        <a:pt x="1231223" y="1046874"/>
                        <a:pt x="1223603" y="1046874"/>
                      </a:cubicBezTo>
                      <a:cubicBezTo>
                        <a:pt x="1215982" y="1046874"/>
                        <a:pt x="1209804" y="1039817"/>
                        <a:pt x="1209804" y="1031113"/>
                      </a:cubicBezTo>
                      <a:cubicBezTo>
                        <a:pt x="1209804" y="1022409"/>
                        <a:pt x="1215982" y="1015353"/>
                        <a:pt x="1223603" y="1015353"/>
                      </a:cubicBezTo>
                      <a:close/>
                      <a:moveTo>
                        <a:pt x="520706" y="1008331"/>
                      </a:moveTo>
                      <a:cubicBezTo>
                        <a:pt x="528327" y="1008331"/>
                        <a:pt x="534504" y="1015388"/>
                        <a:pt x="534504" y="1024092"/>
                      </a:cubicBezTo>
                      <a:cubicBezTo>
                        <a:pt x="534504" y="1032796"/>
                        <a:pt x="528327" y="1039852"/>
                        <a:pt x="520706" y="1039852"/>
                      </a:cubicBezTo>
                      <a:cubicBezTo>
                        <a:pt x="513086" y="1039852"/>
                        <a:pt x="506908" y="1032796"/>
                        <a:pt x="506908" y="1024092"/>
                      </a:cubicBezTo>
                      <a:cubicBezTo>
                        <a:pt x="506908" y="1015388"/>
                        <a:pt x="513086" y="1008331"/>
                        <a:pt x="520706" y="1008331"/>
                      </a:cubicBezTo>
                      <a:close/>
                      <a:moveTo>
                        <a:pt x="768179" y="1007202"/>
                      </a:moveTo>
                      <a:cubicBezTo>
                        <a:pt x="775800" y="1007202"/>
                        <a:pt x="781978" y="1014258"/>
                        <a:pt x="781978" y="1022962"/>
                      </a:cubicBezTo>
                      <a:cubicBezTo>
                        <a:pt x="781978" y="1031667"/>
                        <a:pt x="775800" y="1038723"/>
                        <a:pt x="768179" y="1038723"/>
                      </a:cubicBezTo>
                      <a:cubicBezTo>
                        <a:pt x="760558" y="1038723"/>
                        <a:pt x="754380" y="1031667"/>
                        <a:pt x="754380" y="1022962"/>
                      </a:cubicBezTo>
                      <a:cubicBezTo>
                        <a:pt x="754380" y="1014258"/>
                        <a:pt x="760558" y="1007202"/>
                        <a:pt x="768179" y="1007202"/>
                      </a:cubicBezTo>
                      <a:close/>
                      <a:moveTo>
                        <a:pt x="930447" y="989071"/>
                      </a:moveTo>
                      <a:cubicBezTo>
                        <a:pt x="938068" y="989071"/>
                        <a:pt x="944245" y="996127"/>
                        <a:pt x="944245" y="1004831"/>
                      </a:cubicBezTo>
                      <a:cubicBezTo>
                        <a:pt x="944245" y="1013536"/>
                        <a:pt x="938068" y="1020592"/>
                        <a:pt x="930447" y="1020592"/>
                      </a:cubicBezTo>
                      <a:cubicBezTo>
                        <a:pt x="922826" y="1020592"/>
                        <a:pt x="916649" y="1013536"/>
                        <a:pt x="916649" y="1004831"/>
                      </a:cubicBezTo>
                      <a:cubicBezTo>
                        <a:pt x="916649" y="996127"/>
                        <a:pt x="922826" y="989071"/>
                        <a:pt x="930447" y="989071"/>
                      </a:cubicBezTo>
                      <a:close/>
                      <a:moveTo>
                        <a:pt x="431058" y="984157"/>
                      </a:moveTo>
                      <a:cubicBezTo>
                        <a:pt x="438679" y="984157"/>
                        <a:pt x="444857" y="991213"/>
                        <a:pt x="444857" y="999917"/>
                      </a:cubicBezTo>
                      <a:cubicBezTo>
                        <a:pt x="444857" y="1008622"/>
                        <a:pt x="438679" y="1015678"/>
                        <a:pt x="431058" y="1015678"/>
                      </a:cubicBezTo>
                      <a:cubicBezTo>
                        <a:pt x="423438" y="1015678"/>
                        <a:pt x="417260" y="1008622"/>
                        <a:pt x="417260" y="999917"/>
                      </a:cubicBezTo>
                      <a:cubicBezTo>
                        <a:pt x="417260" y="991213"/>
                        <a:pt x="423438" y="984157"/>
                        <a:pt x="431058" y="984157"/>
                      </a:cubicBezTo>
                      <a:close/>
                      <a:moveTo>
                        <a:pt x="1022164" y="983027"/>
                      </a:moveTo>
                      <a:cubicBezTo>
                        <a:pt x="1029785" y="983027"/>
                        <a:pt x="1035962" y="990083"/>
                        <a:pt x="1035962" y="998788"/>
                      </a:cubicBezTo>
                      <a:cubicBezTo>
                        <a:pt x="1035962" y="1007492"/>
                        <a:pt x="1029785" y="1014548"/>
                        <a:pt x="1022164" y="1014548"/>
                      </a:cubicBezTo>
                      <a:cubicBezTo>
                        <a:pt x="1014544" y="1014548"/>
                        <a:pt x="1008366" y="1007492"/>
                        <a:pt x="1008366" y="998788"/>
                      </a:cubicBezTo>
                      <a:cubicBezTo>
                        <a:pt x="1008366" y="990083"/>
                        <a:pt x="1014544" y="983027"/>
                        <a:pt x="1022164" y="983027"/>
                      </a:cubicBezTo>
                      <a:close/>
                      <a:moveTo>
                        <a:pt x="1359415" y="975061"/>
                      </a:moveTo>
                      <a:cubicBezTo>
                        <a:pt x="1367036" y="975061"/>
                        <a:pt x="1373213" y="982117"/>
                        <a:pt x="1373213" y="990821"/>
                      </a:cubicBezTo>
                      <a:cubicBezTo>
                        <a:pt x="1373213" y="999525"/>
                        <a:pt x="1367036" y="1006582"/>
                        <a:pt x="1359415" y="1006582"/>
                      </a:cubicBezTo>
                      <a:cubicBezTo>
                        <a:pt x="1351794" y="1006582"/>
                        <a:pt x="1345616" y="999525"/>
                        <a:pt x="1345616" y="990821"/>
                      </a:cubicBezTo>
                      <a:cubicBezTo>
                        <a:pt x="1345616" y="982117"/>
                        <a:pt x="1351794" y="975061"/>
                        <a:pt x="1359415" y="975061"/>
                      </a:cubicBezTo>
                      <a:close/>
                      <a:moveTo>
                        <a:pt x="11278" y="959982"/>
                      </a:moveTo>
                      <a:cubicBezTo>
                        <a:pt x="18898" y="959982"/>
                        <a:pt x="25076" y="967038"/>
                        <a:pt x="25076" y="975743"/>
                      </a:cubicBezTo>
                      <a:cubicBezTo>
                        <a:pt x="25076" y="984447"/>
                        <a:pt x="18898" y="991503"/>
                        <a:pt x="11278" y="991503"/>
                      </a:cubicBezTo>
                      <a:lnTo>
                        <a:pt x="11154" y="991444"/>
                      </a:lnTo>
                      <a:lnTo>
                        <a:pt x="6002" y="962478"/>
                      </a:lnTo>
                      <a:close/>
                      <a:moveTo>
                        <a:pt x="160419" y="952200"/>
                      </a:moveTo>
                      <a:cubicBezTo>
                        <a:pt x="168040" y="952200"/>
                        <a:pt x="174218" y="959256"/>
                        <a:pt x="174218" y="967960"/>
                      </a:cubicBezTo>
                      <a:cubicBezTo>
                        <a:pt x="174218" y="976665"/>
                        <a:pt x="168040" y="983721"/>
                        <a:pt x="160419" y="983721"/>
                      </a:cubicBezTo>
                      <a:cubicBezTo>
                        <a:pt x="152799" y="983721"/>
                        <a:pt x="146621" y="976665"/>
                        <a:pt x="146621" y="967960"/>
                      </a:cubicBezTo>
                      <a:cubicBezTo>
                        <a:pt x="146621" y="959256"/>
                        <a:pt x="152799" y="952200"/>
                        <a:pt x="160419" y="952200"/>
                      </a:cubicBezTo>
                      <a:close/>
                      <a:moveTo>
                        <a:pt x="596786" y="946764"/>
                      </a:moveTo>
                      <a:cubicBezTo>
                        <a:pt x="604406" y="946764"/>
                        <a:pt x="610584" y="953820"/>
                        <a:pt x="610584" y="962525"/>
                      </a:cubicBezTo>
                      <a:cubicBezTo>
                        <a:pt x="610584" y="971229"/>
                        <a:pt x="604406" y="978285"/>
                        <a:pt x="596786" y="978285"/>
                      </a:cubicBezTo>
                      <a:cubicBezTo>
                        <a:pt x="589165" y="978285"/>
                        <a:pt x="582987" y="971229"/>
                        <a:pt x="582987" y="962525"/>
                      </a:cubicBezTo>
                      <a:cubicBezTo>
                        <a:pt x="582987" y="953820"/>
                        <a:pt x="589165" y="946764"/>
                        <a:pt x="596786" y="946764"/>
                      </a:cubicBezTo>
                      <a:close/>
                      <a:moveTo>
                        <a:pt x="255199" y="939123"/>
                      </a:moveTo>
                      <a:cubicBezTo>
                        <a:pt x="262820" y="939123"/>
                        <a:pt x="268998" y="946179"/>
                        <a:pt x="268998" y="954883"/>
                      </a:cubicBezTo>
                      <a:cubicBezTo>
                        <a:pt x="268998" y="963587"/>
                        <a:pt x="262820" y="970644"/>
                        <a:pt x="255199" y="970644"/>
                      </a:cubicBezTo>
                      <a:cubicBezTo>
                        <a:pt x="247579" y="970644"/>
                        <a:pt x="241401" y="963587"/>
                        <a:pt x="241401" y="954883"/>
                      </a:cubicBezTo>
                      <a:cubicBezTo>
                        <a:pt x="241401" y="946179"/>
                        <a:pt x="247579" y="939123"/>
                        <a:pt x="255199" y="939123"/>
                      </a:cubicBezTo>
                      <a:close/>
                      <a:moveTo>
                        <a:pt x="1493462" y="938798"/>
                      </a:moveTo>
                      <a:cubicBezTo>
                        <a:pt x="1501083" y="938798"/>
                        <a:pt x="1507261" y="945854"/>
                        <a:pt x="1507261" y="954559"/>
                      </a:cubicBezTo>
                      <a:cubicBezTo>
                        <a:pt x="1507261" y="963263"/>
                        <a:pt x="1501083" y="970319"/>
                        <a:pt x="1493462" y="970319"/>
                      </a:cubicBezTo>
                      <a:cubicBezTo>
                        <a:pt x="1485842" y="970319"/>
                        <a:pt x="1479664" y="963263"/>
                        <a:pt x="1479664" y="954559"/>
                      </a:cubicBezTo>
                      <a:cubicBezTo>
                        <a:pt x="1479664" y="945854"/>
                        <a:pt x="1485842" y="938798"/>
                        <a:pt x="1493462" y="938798"/>
                      </a:cubicBezTo>
                      <a:close/>
                      <a:moveTo>
                        <a:pt x="1117409" y="930648"/>
                      </a:moveTo>
                      <a:cubicBezTo>
                        <a:pt x="1125029" y="930648"/>
                        <a:pt x="1131207" y="937704"/>
                        <a:pt x="1131207" y="946408"/>
                      </a:cubicBezTo>
                      <a:cubicBezTo>
                        <a:pt x="1131207" y="955112"/>
                        <a:pt x="1125029" y="962169"/>
                        <a:pt x="1117409" y="962169"/>
                      </a:cubicBezTo>
                      <a:cubicBezTo>
                        <a:pt x="1109788" y="962169"/>
                        <a:pt x="1103610" y="955112"/>
                        <a:pt x="1103610" y="946408"/>
                      </a:cubicBezTo>
                      <a:cubicBezTo>
                        <a:pt x="1103610" y="937704"/>
                        <a:pt x="1109788" y="930648"/>
                        <a:pt x="1117409" y="930648"/>
                      </a:cubicBezTo>
                      <a:close/>
                      <a:moveTo>
                        <a:pt x="852841" y="926619"/>
                      </a:moveTo>
                      <a:cubicBezTo>
                        <a:pt x="860462" y="926619"/>
                        <a:pt x="866639" y="933675"/>
                        <a:pt x="866639" y="942380"/>
                      </a:cubicBezTo>
                      <a:cubicBezTo>
                        <a:pt x="866639" y="951084"/>
                        <a:pt x="860462" y="958140"/>
                        <a:pt x="852841" y="958140"/>
                      </a:cubicBezTo>
                      <a:cubicBezTo>
                        <a:pt x="845220" y="958140"/>
                        <a:pt x="839042" y="951084"/>
                        <a:pt x="839042" y="942380"/>
                      </a:cubicBezTo>
                      <a:cubicBezTo>
                        <a:pt x="839042" y="933675"/>
                        <a:pt x="845220" y="926619"/>
                        <a:pt x="852841" y="926619"/>
                      </a:cubicBezTo>
                      <a:close/>
                      <a:moveTo>
                        <a:pt x="353452" y="921705"/>
                      </a:moveTo>
                      <a:cubicBezTo>
                        <a:pt x="361073" y="921705"/>
                        <a:pt x="367250" y="928761"/>
                        <a:pt x="367250" y="937466"/>
                      </a:cubicBezTo>
                      <a:cubicBezTo>
                        <a:pt x="367250" y="946170"/>
                        <a:pt x="361073" y="953226"/>
                        <a:pt x="353452" y="953226"/>
                      </a:cubicBezTo>
                      <a:cubicBezTo>
                        <a:pt x="345832" y="953226"/>
                        <a:pt x="339654" y="946170"/>
                        <a:pt x="339654" y="937466"/>
                      </a:cubicBezTo>
                      <a:cubicBezTo>
                        <a:pt x="339654" y="928761"/>
                        <a:pt x="345832" y="921705"/>
                        <a:pt x="353452" y="921705"/>
                      </a:cubicBezTo>
                      <a:close/>
                      <a:moveTo>
                        <a:pt x="465310" y="915580"/>
                      </a:moveTo>
                      <a:cubicBezTo>
                        <a:pt x="472931" y="915580"/>
                        <a:pt x="479108" y="922636"/>
                        <a:pt x="479108" y="931340"/>
                      </a:cubicBezTo>
                      <a:cubicBezTo>
                        <a:pt x="479108" y="940045"/>
                        <a:pt x="472931" y="947101"/>
                        <a:pt x="465310" y="947101"/>
                      </a:cubicBezTo>
                      <a:cubicBezTo>
                        <a:pt x="457690" y="947101"/>
                        <a:pt x="451512" y="940045"/>
                        <a:pt x="451512" y="931340"/>
                      </a:cubicBezTo>
                      <a:cubicBezTo>
                        <a:pt x="451512" y="922636"/>
                        <a:pt x="457690" y="915580"/>
                        <a:pt x="465310" y="915580"/>
                      </a:cubicBezTo>
                      <a:close/>
                      <a:moveTo>
                        <a:pt x="700843" y="914887"/>
                      </a:moveTo>
                      <a:cubicBezTo>
                        <a:pt x="708463" y="914887"/>
                        <a:pt x="714641" y="921943"/>
                        <a:pt x="714641" y="930648"/>
                      </a:cubicBezTo>
                      <a:cubicBezTo>
                        <a:pt x="714641" y="939352"/>
                        <a:pt x="708463" y="946408"/>
                        <a:pt x="700843" y="946408"/>
                      </a:cubicBezTo>
                      <a:cubicBezTo>
                        <a:pt x="693222" y="946408"/>
                        <a:pt x="687045" y="939352"/>
                        <a:pt x="687045" y="930648"/>
                      </a:cubicBezTo>
                      <a:cubicBezTo>
                        <a:pt x="687045" y="921943"/>
                        <a:pt x="693222" y="914887"/>
                        <a:pt x="700843" y="914887"/>
                      </a:cubicBezTo>
                      <a:close/>
                      <a:moveTo>
                        <a:pt x="80065" y="903573"/>
                      </a:moveTo>
                      <a:cubicBezTo>
                        <a:pt x="87686" y="903573"/>
                        <a:pt x="93864" y="910629"/>
                        <a:pt x="93864" y="919333"/>
                      </a:cubicBezTo>
                      <a:cubicBezTo>
                        <a:pt x="93864" y="928038"/>
                        <a:pt x="87686" y="935094"/>
                        <a:pt x="80065" y="935094"/>
                      </a:cubicBezTo>
                      <a:cubicBezTo>
                        <a:pt x="72444" y="935094"/>
                        <a:pt x="66266" y="928038"/>
                        <a:pt x="66266" y="919333"/>
                      </a:cubicBezTo>
                      <a:cubicBezTo>
                        <a:pt x="66266" y="910629"/>
                        <a:pt x="72444" y="903573"/>
                        <a:pt x="80065" y="903573"/>
                      </a:cubicBezTo>
                      <a:close/>
                      <a:moveTo>
                        <a:pt x="1559525" y="876437"/>
                      </a:moveTo>
                      <a:cubicBezTo>
                        <a:pt x="1567146" y="876437"/>
                        <a:pt x="1573324" y="883494"/>
                        <a:pt x="1573324" y="892198"/>
                      </a:cubicBezTo>
                      <a:cubicBezTo>
                        <a:pt x="1573324" y="900902"/>
                        <a:pt x="1567146" y="907959"/>
                        <a:pt x="1559525" y="907959"/>
                      </a:cubicBezTo>
                      <a:cubicBezTo>
                        <a:pt x="1551904" y="907959"/>
                        <a:pt x="1545726" y="900902"/>
                        <a:pt x="1545726" y="892198"/>
                      </a:cubicBezTo>
                      <a:cubicBezTo>
                        <a:pt x="1545726" y="883494"/>
                        <a:pt x="1551904" y="876437"/>
                        <a:pt x="1559525" y="876437"/>
                      </a:cubicBezTo>
                      <a:close/>
                      <a:moveTo>
                        <a:pt x="949849" y="866181"/>
                      </a:moveTo>
                      <a:cubicBezTo>
                        <a:pt x="957470" y="866181"/>
                        <a:pt x="963648" y="873237"/>
                        <a:pt x="963648" y="881941"/>
                      </a:cubicBezTo>
                      <a:cubicBezTo>
                        <a:pt x="963648" y="890646"/>
                        <a:pt x="957470" y="897702"/>
                        <a:pt x="949849" y="897702"/>
                      </a:cubicBezTo>
                      <a:cubicBezTo>
                        <a:pt x="942228" y="897702"/>
                        <a:pt x="936050" y="890646"/>
                        <a:pt x="936050" y="881941"/>
                      </a:cubicBezTo>
                      <a:cubicBezTo>
                        <a:pt x="936050" y="873237"/>
                        <a:pt x="942228" y="866181"/>
                        <a:pt x="949849" y="866181"/>
                      </a:cubicBezTo>
                      <a:close/>
                      <a:moveTo>
                        <a:pt x="288711" y="860553"/>
                      </a:moveTo>
                      <a:cubicBezTo>
                        <a:pt x="296332" y="860553"/>
                        <a:pt x="302510" y="867610"/>
                        <a:pt x="302510" y="876314"/>
                      </a:cubicBezTo>
                      <a:cubicBezTo>
                        <a:pt x="302510" y="885018"/>
                        <a:pt x="296332" y="892074"/>
                        <a:pt x="288711" y="892074"/>
                      </a:cubicBezTo>
                      <a:cubicBezTo>
                        <a:pt x="281091" y="892074"/>
                        <a:pt x="274913" y="885018"/>
                        <a:pt x="274913" y="876314"/>
                      </a:cubicBezTo>
                      <a:cubicBezTo>
                        <a:pt x="274913" y="867610"/>
                        <a:pt x="281091" y="860553"/>
                        <a:pt x="288711" y="860553"/>
                      </a:cubicBezTo>
                      <a:close/>
                      <a:moveTo>
                        <a:pt x="1038039" y="858122"/>
                      </a:moveTo>
                      <a:cubicBezTo>
                        <a:pt x="1045659" y="858122"/>
                        <a:pt x="1051836" y="865179"/>
                        <a:pt x="1051836" y="873883"/>
                      </a:cubicBezTo>
                      <a:cubicBezTo>
                        <a:pt x="1051836" y="882587"/>
                        <a:pt x="1045659" y="889643"/>
                        <a:pt x="1038039" y="889643"/>
                      </a:cubicBezTo>
                      <a:cubicBezTo>
                        <a:pt x="1030418" y="889643"/>
                        <a:pt x="1024240" y="882587"/>
                        <a:pt x="1024240" y="873883"/>
                      </a:cubicBezTo>
                      <a:cubicBezTo>
                        <a:pt x="1024240" y="865179"/>
                        <a:pt x="1030418" y="858122"/>
                        <a:pt x="1038039" y="858122"/>
                      </a:cubicBezTo>
                      <a:close/>
                      <a:moveTo>
                        <a:pt x="540414" y="855224"/>
                      </a:moveTo>
                      <a:cubicBezTo>
                        <a:pt x="548034" y="855224"/>
                        <a:pt x="554212" y="862280"/>
                        <a:pt x="554212" y="870984"/>
                      </a:cubicBezTo>
                      <a:cubicBezTo>
                        <a:pt x="554212" y="879689"/>
                        <a:pt x="548034" y="886745"/>
                        <a:pt x="540414" y="886745"/>
                      </a:cubicBezTo>
                      <a:cubicBezTo>
                        <a:pt x="532793" y="886745"/>
                        <a:pt x="526615" y="879689"/>
                        <a:pt x="526615" y="870984"/>
                      </a:cubicBezTo>
                      <a:cubicBezTo>
                        <a:pt x="526615" y="862280"/>
                        <a:pt x="532793" y="855224"/>
                        <a:pt x="540414" y="855224"/>
                      </a:cubicBezTo>
                      <a:close/>
                      <a:moveTo>
                        <a:pt x="773471" y="854093"/>
                      </a:moveTo>
                      <a:cubicBezTo>
                        <a:pt x="781091" y="854093"/>
                        <a:pt x="787269" y="861149"/>
                        <a:pt x="787269" y="869854"/>
                      </a:cubicBezTo>
                      <a:cubicBezTo>
                        <a:pt x="787269" y="878558"/>
                        <a:pt x="781091" y="885614"/>
                        <a:pt x="773471" y="885614"/>
                      </a:cubicBezTo>
                      <a:cubicBezTo>
                        <a:pt x="765850" y="885614"/>
                        <a:pt x="759672" y="878558"/>
                        <a:pt x="759672" y="869854"/>
                      </a:cubicBezTo>
                      <a:cubicBezTo>
                        <a:pt x="759672" y="861149"/>
                        <a:pt x="765850" y="854093"/>
                        <a:pt x="773471" y="854093"/>
                      </a:cubicBezTo>
                      <a:close/>
                      <a:moveTo>
                        <a:pt x="620021" y="850064"/>
                      </a:moveTo>
                      <a:cubicBezTo>
                        <a:pt x="627642" y="850064"/>
                        <a:pt x="633819" y="857120"/>
                        <a:pt x="633819" y="865824"/>
                      </a:cubicBezTo>
                      <a:cubicBezTo>
                        <a:pt x="633819" y="874529"/>
                        <a:pt x="627642" y="881585"/>
                        <a:pt x="620021" y="881585"/>
                      </a:cubicBezTo>
                      <a:cubicBezTo>
                        <a:pt x="612400" y="881585"/>
                        <a:pt x="606222" y="874529"/>
                        <a:pt x="606222" y="865824"/>
                      </a:cubicBezTo>
                      <a:cubicBezTo>
                        <a:pt x="606222" y="857120"/>
                        <a:pt x="612400" y="850064"/>
                        <a:pt x="620021" y="850064"/>
                      </a:cubicBezTo>
                      <a:close/>
                      <a:moveTo>
                        <a:pt x="1391966" y="848233"/>
                      </a:moveTo>
                      <a:cubicBezTo>
                        <a:pt x="1399586" y="848233"/>
                        <a:pt x="1405763" y="855290"/>
                        <a:pt x="1405763" y="863994"/>
                      </a:cubicBezTo>
                      <a:cubicBezTo>
                        <a:pt x="1405763" y="872698"/>
                        <a:pt x="1399586" y="879754"/>
                        <a:pt x="1391966" y="879754"/>
                      </a:cubicBezTo>
                      <a:cubicBezTo>
                        <a:pt x="1384345" y="879754"/>
                        <a:pt x="1378167" y="872698"/>
                        <a:pt x="1378167" y="863994"/>
                      </a:cubicBezTo>
                      <a:cubicBezTo>
                        <a:pt x="1378167" y="855290"/>
                        <a:pt x="1384345" y="848233"/>
                        <a:pt x="1391966" y="848233"/>
                      </a:cubicBezTo>
                      <a:close/>
                      <a:moveTo>
                        <a:pt x="401074" y="847165"/>
                      </a:moveTo>
                      <a:cubicBezTo>
                        <a:pt x="408695" y="847165"/>
                        <a:pt x="414873" y="854221"/>
                        <a:pt x="414873" y="862925"/>
                      </a:cubicBezTo>
                      <a:cubicBezTo>
                        <a:pt x="414873" y="871630"/>
                        <a:pt x="408695" y="878686"/>
                        <a:pt x="401074" y="878686"/>
                      </a:cubicBezTo>
                      <a:cubicBezTo>
                        <a:pt x="393454" y="878686"/>
                        <a:pt x="387276" y="871630"/>
                        <a:pt x="387276" y="862925"/>
                      </a:cubicBezTo>
                      <a:cubicBezTo>
                        <a:pt x="387276" y="854221"/>
                        <a:pt x="393454" y="847165"/>
                        <a:pt x="401074" y="847165"/>
                      </a:cubicBezTo>
                      <a:close/>
                      <a:moveTo>
                        <a:pt x="2458" y="841121"/>
                      </a:moveTo>
                      <a:cubicBezTo>
                        <a:pt x="10079" y="841121"/>
                        <a:pt x="16257" y="848177"/>
                        <a:pt x="16257" y="856881"/>
                      </a:cubicBezTo>
                      <a:cubicBezTo>
                        <a:pt x="16257" y="865586"/>
                        <a:pt x="10079" y="872642"/>
                        <a:pt x="2458" y="872642"/>
                      </a:cubicBezTo>
                      <a:lnTo>
                        <a:pt x="0" y="871479"/>
                      </a:lnTo>
                      <a:lnTo>
                        <a:pt x="2369" y="841164"/>
                      </a:lnTo>
                      <a:close/>
                      <a:moveTo>
                        <a:pt x="1205292" y="839991"/>
                      </a:moveTo>
                      <a:cubicBezTo>
                        <a:pt x="1212913" y="839991"/>
                        <a:pt x="1219090" y="847048"/>
                        <a:pt x="1219090" y="855752"/>
                      </a:cubicBezTo>
                      <a:cubicBezTo>
                        <a:pt x="1219090" y="864456"/>
                        <a:pt x="1212913" y="871512"/>
                        <a:pt x="1205292" y="871512"/>
                      </a:cubicBezTo>
                      <a:cubicBezTo>
                        <a:pt x="1197672" y="871512"/>
                        <a:pt x="1191494" y="864456"/>
                        <a:pt x="1191494" y="855752"/>
                      </a:cubicBezTo>
                      <a:cubicBezTo>
                        <a:pt x="1191494" y="847048"/>
                        <a:pt x="1197672" y="839991"/>
                        <a:pt x="1205292" y="839991"/>
                      </a:cubicBezTo>
                      <a:close/>
                      <a:moveTo>
                        <a:pt x="196475" y="839106"/>
                      </a:moveTo>
                      <a:cubicBezTo>
                        <a:pt x="204096" y="839106"/>
                        <a:pt x="210274" y="846163"/>
                        <a:pt x="210274" y="854867"/>
                      </a:cubicBezTo>
                      <a:cubicBezTo>
                        <a:pt x="210274" y="863571"/>
                        <a:pt x="204096" y="870627"/>
                        <a:pt x="196475" y="870627"/>
                      </a:cubicBezTo>
                      <a:cubicBezTo>
                        <a:pt x="188854" y="870627"/>
                        <a:pt x="182676" y="863571"/>
                        <a:pt x="182676" y="854867"/>
                      </a:cubicBezTo>
                      <a:cubicBezTo>
                        <a:pt x="182676" y="846163"/>
                        <a:pt x="188854" y="839106"/>
                        <a:pt x="196475" y="839106"/>
                      </a:cubicBezTo>
                      <a:close/>
                      <a:moveTo>
                        <a:pt x="80065" y="829033"/>
                      </a:moveTo>
                      <a:cubicBezTo>
                        <a:pt x="87686" y="829033"/>
                        <a:pt x="93864" y="836089"/>
                        <a:pt x="93864" y="844793"/>
                      </a:cubicBezTo>
                      <a:cubicBezTo>
                        <a:pt x="93864" y="853498"/>
                        <a:pt x="87686" y="860554"/>
                        <a:pt x="80065" y="860554"/>
                      </a:cubicBezTo>
                      <a:cubicBezTo>
                        <a:pt x="72444" y="860554"/>
                        <a:pt x="66266" y="853498"/>
                        <a:pt x="66266" y="844793"/>
                      </a:cubicBezTo>
                      <a:cubicBezTo>
                        <a:pt x="66266" y="836089"/>
                        <a:pt x="72444" y="829033"/>
                        <a:pt x="80065" y="829033"/>
                      </a:cubicBezTo>
                      <a:close/>
                      <a:moveTo>
                        <a:pt x="1476933" y="828087"/>
                      </a:moveTo>
                      <a:cubicBezTo>
                        <a:pt x="1484554" y="828087"/>
                        <a:pt x="1490732" y="835144"/>
                        <a:pt x="1490732" y="843848"/>
                      </a:cubicBezTo>
                      <a:cubicBezTo>
                        <a:pt x="1490732" y="852552"/>
                        <a:pt x="1484554" y="859609"/>
                        <a:pt x="1476933" y="859609"/>
                      </a:cubicBezTo>
                      <a:cubicBezTo>
                        <a:pt x="1469312" y="859609"/>
                        <a:pt x="1463134" y="852552"/>
                        <a:pt x="1463134" y="843848"/>
                      </a:cubicBezTo>
                      <a:cubicBezTo>
                        <a:pt x="1463134" y="835144"/>
                        <a:pt x="1469312" y="828087"/>
                        <a:pt x="1476933" y="828087"/>
                      </a:cubicBezTo>
                      <a:close/>
                      <a:moveTo>
                        <a:pt x="1115644" y="815816"/>
                      </a:moveTo>
                      <a:cubicBezTo>
                        <a:pt x="1123265" y="815816"/>
                        <a:pt x="1129443" y="822872"/>
                        <a:pt x="1129443" y="831577"/>
                      </a:cubicBezTo>
                      <a:cubicBezTo>
                        <a:pt x="1129443" y="840281"/>
                        <a:pt x="1123265" y="847337"/>
                        <a:pt x="1115644" y="847337"/>
                      </a:cubicBezTo>
                      <a:cubicBezTo>
                        <a:pt x="1108024" y="847337"/>
                        <a:pt x="1101846" y="840281"/>
                        <a:pt x="1101846" y="831577"/>
                      </a:cubicBezTo>
                      <a:cubicBezTo>
                        <a:pt x="1101846" y="822872"/>
                        <a:pt x="1108024" y="815816"/>
                        <a:pt x="1115644" y="815816"/>
                      </a:cubicBezTo>
                      <a:close/>
                      <a:moveTo>
                        <a:pt x="695864" y="791641"/>
                      </a:moveTo>
                      <a:cubicBezTo>
                        <a:pt x="703484" y="791641"/>
                        <a:pt x="709662" y="798697"/>
                        <a:pt x="709662" y="807402"/>
                      </a:cubicBezTo>
                      <a:cubicBezTo>
                        <a:pt x="709662" y="816106"/>
                        <a:pt x="703484" y="823162"/>
                        <a:pt x="695864" y="823162"/>
                      </a:cubicBezTo>
                      <a:cubicBezTo>
                        <a:pt x="688243" y="823162"/>
                        <a:pt x="682065" y="816106"/>
                        <a:pt x="682065" y="807402"/>
                      </a:cubicBezTo>
                      <a:cubicBezTo>
                        <a:pt x="682065" y="798697"/>
                        <a:pt x="688243" y="791641"/>
                        <a:pt x="695864" y="791641"/>
                      </a:cubicBezTo>
                      <a:close/>
                      <a:moveTo>
                        <a:pt x="323468" y="784713"/>
                      </a:moveTo>
                      <a:cubicBezTo>
                        <a:pt x="331089" y="784713"/>
                        <a:pt x="337266" y="791769"/>
                        <a:pt x="337266" y="800473"/>
                      </a:cubicBezTo>
                      <a:cubicBezTo>
                        <a:pt x="337266" y="809177"/>
                        <a:pt x="331089" y="816234"/>
                        <a:pt x="323468" y="816234"/>
                      </a:cubicBezTo>
                      <a:cubicBezTo>
                        <a:pt x="315847" y="816234"/>
                        <a:pt x="309669" y="809177"/>
                        <a:pt x="309669" y="800473"/>
                      </a:cubicBezTo>
                      <a:cubicBezTo>
                        <a:pt x="309669" y="791769"/>
                        <a:pt x="315847" y="784713"/>
                        <a:pt x="323468" y="784713"/>
                      </a:cubicBezTo>
                      <a:close/>
                      <a:moveTo>
                        <a:pt x="845005" y="783859"/>
                      </a:moveTo>
                      <a:cubicBezTo>
                        <a:pt x="852626" y="783859"/>
                        <a:pt x="858804" y="790916"/>
                        <a:pt x="858804" y="799620"/>
                      </a:cubicBezTo>
                      <a:cubicBezTo>
                        <a:pt x="858804" y="808324"/>
                        <a:pt x="852626" y="815380"/>
                        <a:pt x="845005" y="815380"/>
                      </a:cubicBezTo>
                      <a:cubicBezTo>
                        <a:pt x="837385" y="815380"/>
                        <a:pt x="831208" y="808324"/>
                        <a:pt x="831208" y="799620"/>
                      </a:cubicBezTo>
                      <a:cubicBezTo>
                        <a:pt x="831208" y="790916"/>
                        <a:pt x="837385" y="783859"/>
                        <a:pt x="845005" y="783859"/>
                      </a:cubicBezTo>
                      <a:close/>
                      <a:moveTo>
                        <a:pt x="939785" y="770783"/>
                      </a:moveTo>
                      <a:cubicBezTo>
                        <a:pt x="947406" y="770783"/>
                        <a:pt x="953584" y="777839"/>
                        <a:pt x="953584" y="786543"/>
                      </a:cubicBezTo>
                      <a:cubicBezTo>
                        <a:pt x="953584" y="795247"/>
                        <a:pt x="947406" y="802304"/>
                        <a:pt x="939785" y="802304"/>
                      </a:cubicBezTo>
                      <a:cubicBezTo>
                        <a:pt x="932165" y="802304"/>
                        <a:pt x="925987" y="795247"/>
                        <a:pt x="925987" y="786543"/>
                      </a:cubicBezTo>
                      <a:cubicBezTo>
                        <a:pt x="925987" y="777839"/>
                        <a:pt x="932165" y="770783"/>
                        <a:pt x="939785" y="770783"/>
                      </a:cubicBezTo>
                      <a:close/>
                      <a:moveTo>
                        <a:pt x="1305540" y="767650"/>
                      </a:moveTo>
                      <a:cubicBezTo>
                        <a:pt x="1313160" y="767650"/>
                        <a:pt x="1319338" y="774706"/>
                        <a:pt x="1319338" y="783410"/>
                      </a:cubicBezTo>
                      <a:cubicBezTo>
                        <a:pt x="1319338" y="792114"/>
                        <a:pt x="1313160" y="799171"/>
                        <a:pt x="1305540" y="799171"/>
                      </a:cubicBezTo>
                      <a:cubicBezTo>
                        <a:pt x="1297919" y="799171"/>
                        <a:pt x="1291741" y="792114"/>
                        <a:pt x="1291741" y="783410"/>
                      </a:cubicBezTo>
                      <a:cubicBezTo>
                        <a:pt x="1291741" y="774706"/>
                        <a:pt x="1297919" y="767650"/>
                        <a:pt x="1305540" y="767650"/>
                      </a:cubicBezTo>
                      <a:close/>
                      <a:moveTo>
                        <a:pt x="477304" y="765868"/>
                      </a:moveTo>
                      <a:cubicBezTo>
                        <a:pt x="484925" y="765868"/>
                        <a:pt x="491103" y="772924"/>
                        <a:pt x="491103" y="781629"/>
                      </a:cubicBezTo>
                      <a:cubicBezTo>
                        <a:pt x="491103" y="790333"/>
                        <a:pt x="484925" y="797389"/>
                        <a:pt x="477304" y="797389"/>
                      </a:cubicBezTo>
                      <a:cubicBezTo>
                        <a:pt x="469684" y="797389"/>
                        <a:pt x="463506" y="790333"/>
                        <a:pt x="463506" y="781629"/>
                      </a:cubicBezTo>
                      <a:cubicBezTo>
                        <a:pt x="463506" y="772924"/>
                        <a:pt x="469684" y="765868"/>
                        <a:pt x="477304" y="765868"/>
                      </a:cubicBezTo>
                      <a:close/>
                      <a:moveTo>
                        <a:pt x="104758" y="754494"/>
                      </a:moveTo>
                      <a:cubicBezTo>
                        <a:pt x="112379" y="754494"/>
                        <a:pt x="118557" y="761550"/>
                        <a:pt x="118557" y="770254"/>
                      </a:cubicBezTo>
                      <a:cubicBezTo>
                        <a:pt x="118557" y="778958"/>
                        <a:pt x="112379" y="786015"/>
                        <a:pt x="104758" y="786015"/>
                      </a:cubicBezTo>
                      <a:cubicBezTo>
                        <a:pt x="97138" y="786015"/>
                        <a:pt x="90960" y="778958"/>
                        <a:pt x="90960" y="770254"/>
                      </a:cubicBezTo>
                      <a:cubicBezTo>
                        <a:pt x="90960" y="761550"/>
                        <a:pt x="97138" y="754494"/>
                        <a:pt x="104758" y="754494"/>
                      </a:cubicBezTo>
                      <a:close/>
                      <a:moveTo>
                        <a:pt x="1038038" y="753364"/>
                      </a:moveTo>
                      <a:cubicBezTo>
                        <a:pt x="1045659" y="753364"/>
                        <a:pt x="1051836" y="760420"/>
                        <a:pt x="1051836" y="769125"/>
                      </a:cubicBezTo>
                      <a:cubicBezTo>
                        <a:pt x="1051836" y="777829"/>
                        <a:pt x="1045659" y="784885"/>
                        <a:pt x="1038038" y="784885"/>
                      </a:cubicBezTo>
                      <a:cubicBezTo>
                        <a:pt x="1030418" y="784885"/>
                        <a:pt x="1024240" y="777829"/>
                        <a:pt x="1024240" y="769125"/>
                      </a:cubicBezTo>
                      <a:cubicBezTo>
                        <a:pt x="1024240" y="760420"/>
                        <a:pt x="1030418" y="753364"/>
                        <a:pt x="1038038" y="753364"/>
                      </a:cubicBezTo>
                      <a:close/>
                      <a:moveTo>
                        <a:pt x="1561595" y="747504"/>
                      </a:moveTo>
                      <a:cubicBezTo>
                        <a:pt x="1569216" y="747504"/>
                        <a:pt x="1575393" y="754561"/>
                        <a:pt x="1575393" y="763265"/>
                      </a:cubicBezTo>
                      <a:cubicBezTo>
                        <a:pt x="1575393" y="771969"/>
                        <a:pt x="1569216" y="779025"/>
                        <a:pt x="1561595" y="779025"/>
                      </a:cubicBezTo>
                      <a:cubicBezTo>
                        <a:pt x="1553974" y="779025"/>
                        <a:pt x="1547796" y="771969"/>
                        <a:pt x="1547796" y="763265"/>
                      </a:cubicBezTo>
                      <a:cubicBezTo>
                        <a:pt x="1547796" y="754561"/>
                        <a:pt x="1553974" y="747504"/>
                        <a:pt x="1561595" y="747504"/>
                      </a:cubicBezTo>
                      <a:close/>
                      <a:moveTo>
                        <a:pt x="1149897" y="747240"/>
                      </a:moveTo>
                      <a:cubicBezTo>
                        <a:pt x="1157517" y="747240"/>
                        <a:pt x="1163694" y="754296"/>
                        <a:pt x="1163694" y="763000"/>
                      </a:cubicBezTo>
                      <a:cubicBezTo>
                        <a:pt x="1163694" y="771705"/>
                        <a:pt x="1157517" y="778761"/>
                        <a:pt x="1149897" y="778761"/>
                      </a:cubicBezTo>
                      <a:cubicBezTo>
                        <a:pt x="1142276" y="778761"/>
                        <a:pt x="1136098" y="771705"/>
                        <a:pt x="1136098" y="763000"/>
                      </a:cubicBezTo>
                      <a:cubicBezTo>
                        <a:pt x="1136098" y="754296"/>
                        <a:pt x="1142276" y="747240"/>
                        <a:pt x="1149897" y="747240"/>
                      </a:cubicBezTo>
                      <a:close/>
                      <a:moveTo>
                        <a:pt x="1409597" y="735773"/>
                      </a:moveTo>
                      <a:cubicBezTo>
                        <a:pt x="1417217" y="735773"/>
                        <a:pt x="1423395" y="742829"/>
                        <a:pt x="1423395" y="751533"/>
                      </a:cubicBezTo>
                      <a:cubicBezTo>
                        <a:pt x="1423395" y="760238"/>
                        <a:pt x="1417217" y="767294"/>
                        <a:pt x="1409597" y="767294"/>
                      </a:cubicBezTo>
                      <a:cubicBezTo>
                        <a:pt x="1401976" y="767294"/>
                        <a:pt x="1395799" y="760238"/>
                        <a:pt x="1395799" y="751533"/>
                      </a:cubicBezTo>
                      <a:cubicBezTo>
                        <a:pt x="1395799" y="742829"/>
                        <a:pt x="1401976" y="735773"/>
                        <a:pt x="1409597" y="735773"/>
                      </a:cubicBezTo>
                      <a:close/>
                      <a:moveTo>
                        <a:pt x="764651" y="735233"/>
                      </a:moveTo>
                      <a:cubicBezTo>
                        <a:pt x="772272" y="735233"/>
                        <a:pt x="778450" y="742289"/>
                        <a:pt x="778450" y="750993"/>
                      </a:cubicBezTo>
                      <a:cubicBezTo>
                        <a:pt x="778450" y="759698"/>
                        <a:pt x="772272" y="766754"/>
                        <a:pt x="764651" y="766754"/>
                      </a:cubicBezTo>
                      <a:cubicBezTo>
                        <a:pt x="757030" y="766754"/>
                        <a:pt x="750852" y="759698"/>
                        <a:pt x="750852" y="750993"/>
                      </a:cubicBezTo>
                      <a:cubicBezTo>
                        <a:pt x="750852" y="742289"/>
                        <a:pt x="757030" y="735233"/>
                        <a:pt x="764651" y="735233"/>
                      </a:cubicBezTo>
                      <a:close/>
                      <a:moveTo>
                        <a:pt x="612966" y="733218"/>
                      </a:moveTo>
                      <a:cubicBezTo>
                        <a:pt x="620586" y="733218"/>
                        <a:pt x="626764" y="740274"/>
                        <a:pt x="626764" y="748979"/>
                      </a:cubicBezTo>
                      <a:cubicBezTo>
                        <a:pt x="626764" y="757683"/>
                        <a:pt x="620586" y="764739"/>
                        <a:pt x="612966" y="764739"/>
                      </a:cubicBezTo>
                      <a:cubicBezTo>
                        <a:pt x="605345" y="764739"/>
                        <a:pt x="599167" y="757683"/>
                        <a:pt x="599167" y="748979"/>
                      </a:cubicBezTo>
                      <a:cubicBezTo>
                        <a:pt x="599167" y="740274"/>
                        <a:pt x="605345" y="733218"/>
                        <a:pt x="612966" y="733218"/>
                      </a:cubicBezTo>
                      <a:close/>
                      <a:moveTo>
                        <a:pt x="400768" y="724275"/>
                      </a:moveTo>
                      <a:cubicBezTo>
                        <a:pt x="408389" y="724275"/>
                        <a:pt x="414567" y="731331"/>
                        <a:pt x="414567" y="740035"/>
                      </a:cubicBezTo>
                      <a:cubicBezTo>
                        <a:pt x="414567" y="748740"/>
                        <a:pt x="408389" y="755796"/>
                        <a:pt x="400768" y="755796"/>
                      </a:cubicBezTo>
                      <a:cubicBezTo>
                        <a:pt x="393148" y="755796"/>
                        <a:pt x="386970" y="748740"/>
                        <a:pt x="386970" y="740035"/>
                      </a:cubicBezTo>
                      <a:cubicBezTo>
                        <a:pt x="386970" y="731331"/>
                        <a:pt x="393148" y="724275"/>
                        <a:pt x="400768" y="724275"/>
                      </a:cubicBezTo>
                      <a:close/>
                      <a:moveTo>
                        <a:pt x="237042" y="720246"/>
                      </a:moveTo>
                      <a:cubicBezTo>
                        <a:pt x="244663" y="720246"/>
                        <a:pt x="250841" y="727302"/>
                        <a:pt x="250841" y="736006"/>
                      </a:cubicBezTo>
                      <a:cubicBezTo>
                        <a:pt x="250841" y="744711"/>
                        <a:pt x="244663" y="751767"/>
                        <a:pt x="237042" y="751767"/>
                      </a:cubicBezTo>
                      <a:cubicBezTo>
                        <a:pt x="229422" y="751767"/>
                        <a:pt x="223244" y="744711"/>
                        <a:pt x="223244" y="736006"/>
                      </a:cubicBezTo>
                      <a:cubicBezTo>
                        <a:pt x="223244" y="727302"/>
                        <a:pt x="229422" y="720246"/>
                        <a:pt x="237042" y="720246"/>
                      </a:cubicBezTo>
                      <a:close/>
                      <a:moveTo>
                        <a:pt x="973297" y="692213"/>
                      </a:moveTo>
                      <a:cubicBezTo>
                        <a:pt x="980918" y="692213"/>
                        <a:pt x="987096" y="699270"/>
                        <a:pt x="987096" y="707974"/>
                      </a:cubicBezTo>
                      <a:cubicBezTo>
                        <a:pt x="987096" y="716678"/>
                        <a:pt x="980918" y="723734"/>
                        <a:pt x="973297" y="723734"/>
                      </a:cubicBezTo>
                      <a:cubicBezTo>
                        <a:pt x="965677" y="723734"/>
                        <a:pt x="959500" y="716678"/>
                        <a:pt x="959500" y="707974"/>
                      </a:cubicBezTo>
                      <a:cubicBezTo>
                        <a:pt x="959500" y="699270"/>
                        <a:pt x="965677" y="692213"/>
                        <a:pt x="973297" y="692213"/>
                      </a:cubicBezTo>
                      <a:close/>
                      <a:moveTo>
                        <a:pt x="27151" y="692042"/>
                      </a:moveTo>
                      <a:cubicBezTo>
                        <a:pt x="34772" y="692042"/>
                        <a:pt x="40950" y="699098"/>
                        <a:pt x="40950" y="707802"/>
                      </a:cubicBezTo>
                      <a:cubicBezTo>
                        <a:pt x="40950" y="716507"/>
                        <a:pt x="34772" y="723563"/>
                        <a:pt x="27151" y="723563"/>
                      </a:cubicBezTo>
                      <a:cubicBezTo>
                        <a:pt x="23341" y="723563"/>
                        <a:pt x="19892" y="721799"/>
                        <a:pt x="17395" y="718947"/>
                      </a:cubicBezTo>
                      <a:lnTo>
                        <a:pt x="14202" y="710143"/>
                      </a:lnTo>
                      <a:lnTo>
                        <a:pt x="17400" y="696656"/>
                      </a:lnTo>
                      <a:close/>
                      <a:moveTo>
                        <a:pt x="1225000" y="686883"/>
                      </a:moveTo>
                      <a:cubicBezTo>
                        <a:pt x="1232620" y="686883"/>
                        <a:pt x="1238798" y="693939"/>
                        <a:pt x="1238798" y="702643"/>
                      </a:cubicBezTo>
                      <a:cubicBezTo>
                        <a:pt x="1238798" y="711348"/>
                        <a:pt x="1232620" y="718404"/>
                        <a:pt x="1225000" y="718404"/>
                      </a:cubicBezTo>
                      <a:cubicBezTo>
                        <a:pt x="1217379" y="718404"/>
                        <a:pt x="1211201" y="711348"/>
                        <a:pt x="1211201" y="702643"/>
                      </a:cubicBezTo>
                      <a:cubicBezTo>
                        <a:pt x="1211201" y="693939"/>
                        <a:pt x="1217379" y="686883"/>
                        <a:pt x="1225000" y="686883"/>
                      </a:cubicBezTo>
                      <a:close/>
                      <a:moveTo>
                        <a:pt x="1085661" y="678824"/>
                      </a:moveTo>
                      <a:cubicBezTo>
                        <a:pt x="1093281" y="678824"/>
                        <a:pt x="1099459" y="685881"/>
                        <a:pt x="1099459" y="694585"/>
                      </a:cubicBezTo>
                      <a:cubicBezTo>
                        <a:pt x="1099459" y="703289"/>
                        <a:pt x="1093281" y="710345"/>
                        <a:pt x="1085661" y="710345"/>
                      </a:cubicBezTo>
                      <a:cubicBezTo>
                        <a:pt x="1078040" y="710345"/>
                        <a:pt x="1071862" y="703289"/>
                        <a:pt x="1071862" y="694585"/>
                      </a:cubicBezTo>
                      <a:cubicBezTo>
                        <a:pt x="1071862" y="685881"/>
                        <a:pt x="1078040" y="678824"/>
                        <a:pt x="1085661" y="678824"/>
                      </a:cubicBezTo>
                      <a:close/>
                      <a:moveTo>
                        <a:pt x="1482225" y="674978"/>
                      </a:moveTo>
                      <a:cubicBezTo>
                        <a:pt x="1489845" y="674978"/>
                        <a:pt x="1496023" y="682035"/>
                        <a:pt x="1496023" y="690739"/>
                      </a:cubicBezTo>
                      <a:cubicBezTo>
                        <a:pt x="1496023" y="699443"/>
                        <a:pt x="1489845" y="706499"/>
                        <a:pt x="1482225" y="706499"/>
                      </a:cubicBezTo>
                      <a:cubicBezTo>
                        <a:pt x="1474604" y="706499"/>
                        <a:pt x="1468426" y="699443"/>
                        <a:pt x="1468426" y="690739"/>
                      </a:cubicBezTo>
                      <a:cubicBezTo>
                        <a:pt x="1468426" y="682035"/>
                        <a:pt x="1474604" y="674978"/>
                        <a:pt x="1482225" y="674978"/>
                      </a:cubicBezTo>
                      <a:close/>
                      <a:moveTo>
                        <a:pt x="687045" y="672781"/>
                      </a:moveTo>
                      <a:cubicBezTo>
                        <a:pt x="694665" y="672781"/>
                        <a:pt x="700843" y="679837"/>
                        <a:pt x="700843" y="688541"/>
                      </a:cubicBezTo>
                      <a:cubicBezTo>
                        <a:pt x="700843" y="697246"/>
                        <a:pt x="694665" y="704302"/>
                        <a:pt x="687045" y="704302"/>
                      </a:cubicBezTo>
                      <a:cubicBezTo>
                        <a:pt x="679424" y="704302"/>
                        <a:pt x="673246" y="697246"/>
                        <a:pt x="673246" y="688541"/>
                      </a:cubicBezTo>
                      <a:cubicBezTo>
                        <a:pt x="673246" y="679837"/>
                        <a:pt x="679424" y="672781"/>
                        <a:pt x="687045" y="672781"/>
                      </a:cubicBezTo>
                      <a:close/>
                      <a:moveTo>
                        <a:pt x="1328775" y="670949"/>
                      </a:moveTo>
                      <a:cubicBezTo>
                        <a:pt x="1336396" y="670949"/>
                        <a:pt x="1342573" y="678006"/>
                        <a:pt x="1342573" y="686710"/>
                      </a:cubicBezTo>
                      <a:cubicBezTo>
                        <a:pt x="1342573" y="695414"/>
                        <a:pt x="1336396" y="702470"/>
                        <a:pt x="1328775" y="702470"/>
                      </a:cubicBezTo>
                      <a:cubicBezTo>
                        <a:pt x="1321154" y="702470"/>
                        <a:pt x="1314976" y="695414"/>
                        <a:pt x="1314976" y="686710"/>
                      </a:cubicBezTo>
                      <a:cubicBezTo>
                        <a:pt x="1314976" y="678006"/>
                        <a:pt x="1321154" y="670949"/>
                        <a:pt x="1328775" y="670949"/>
                      </a:cubicBezTo>
                      <a:close/>
                      <a:moveTo>
                        <a:pt x="881061" y="670766"/>
                      </a:moveTo>
                      <a:cubicBezTo>
                        <a:pt x="888682" y="670766"/>
                        <a:pt x="894860" y="677823"/>
                        <a:pt x="894860" y="686527"/>
                      </a:cubicBezTo>
                      <a:cubicBezTo>
                        <a:pt x="894860" y="695231"/>
                        <a:pt x="888682" y="702287"/>
                        <a:pt x="881061" y="702287"/>
                      </a:cubicBezTo>
                      <a:cubicBezTo>
                        <a:pt x="873440" y="702287"/>
                        <a:pt x="867262" y="695231"/>
                        <a:pt x="867262" y="686527"/>
                      </a:cubicBezTo>
                      <a:cubicBezTo>
                        <a:pt x="867262" y="677823"/>
                        <a:pt x="873440" y="670766"/>
                        <a:pt x="881061" y="670766"/>
                      </a:cubicBezTo>
                      <a:close/>
                      <a:moveTo>
                        <a:pt x="535359" y="670766"/>
                      </a:moveTo>
                      <a:cubicBezTo>
                        <a:pt x="542980" y="670766"/>
                        <a:pt x="549158" y="677823"/>
                        <a:pt x="549158" y="686527"/>
                      </a:cubicBezTo>
                      <a:cubicBezTo>
                        <a:pt x="549158" y="695231"/>
                        <a:pt x="542980" y="702287"/>
                        <a:pt x="535359" y="702287"/>
                      </a:cubicBezTo>
                      <a:cubicBezTo>
                        <a:pt x="527738" y="702287"/>
                        <a:pt x="521560" y="695231"/>
                        <a:pt x="521560" y="686527"/>
                      </a:cubicBezTo>
                      <a:cubicBezTo>
                        <a:pt x="521560" y="677823"/>
                        <a:pt x="527738" y="670766"/>
                        <a:pt x="535359" y="670766"/>
                      </a:cubicBezTo>
                      <a:close/>
                      <a:moveTo>
                        <a:pt x="764651" y="660693"/>
                      </a:moveTo>
                      <a:cubicBezTo>
                        <a:pt x="772272" y="660693"/>
                        <a:pt x="778450" y="667749"/>
                        <a:pt x="778450" y="676453"/>
                      </a:cubicBezTo>
                      <a:cubicBezTo>
                        <a:pt x="778450" y="685158"/>
                        <a:pt x="772272" y="692214"/>
                        <a:pt x="764651" y="692214"/>
                      </a:cubicBezTo>
                      <a:cubicBezTo>
                        <a:pt x="757030" y="692214"/>
                        <a:pt x="750852" y="685158"/>
                        <a:pt x="750852" y="676453"/>
                      </a:cubicBezTo>
                      <a:cubicBezTo>
                        <a:pt x="750852" y="667749"/>
                        <a:pt x="757030" y="660693"/>
                        <a:pt x="764651" y="660693"/>
                      </a:cubicBezTo>
                      <a:close/>
                      <a:moveTo>
                        <a:pt x="159435" y="657793"/>
                      </a:moveTo>
                      <a:cubicBezTo>
                        <a:pt x="167056" y="657793"/>
                        <a:pt x="173234" y="664850"/>
                        <a:pt x="173234" y="673554"/>
                      </a:cubicBezTo>
                      <a:cubicBezTo>
                        <a:pt x="173234" y="682258"/>
                        <a:pt x="167056" y="689314"/>
                        <a:pt x="159435" y="689314"/>
                      </a:cubicBezTo>
                      <a:cubicBezTo>
                        <a:pt x="151815" y="689314"/>
                        <a:pt x="145637" y="682258"/>
                        <a:pt x="145637" y="673554"/>
                      </a:cubicBezTo>
                      <a:cubicBezTo>
                        <a:pt x="145637" y="664850"/>
                        <a:pt x="151815" y="657793"/>
                        <a:pt x="159435" y="657793"/>
                      </a:cubicBezTo>
                      <a:close/>
                      <a:moveTo>
                        <a:pt x="300539" y="631604"/>
                      </a:moveTo>
                      <a:cubicBezTo>
                        <a:pt x="308159" y="631604"/>
                        <a:pt x="314337" y="638660"/>
                        <a:pt x="314337" y="647365"/>
                      </a:cubicBezTo>
                      <a:cubicBezTo>
                        <a:pt x="314337" y="656069"/>
                        <a:pt x="308159" y="663125"/>
                        <a:pt x="300539" y="663125"/>
                      </a:cubicBezTo>
                      <a:cubicBezTo>
                        <a:pt x="292918" y="663125"/>
                        <a:pt x="286740" y="656069"/>
                        <a:pt x="286740" y="647365"/>
                      </a:cubicBezTo>
                      <a:cubicBezTo>
                        <a:pt x="286740" y="638660"/>
                        <a:pt x="292918" y="631604"/>
                        <a:pt x="300539" y="631604"/>
                      </a:cubicBezTo>
                      <a:close/>
                      <a:moveTo>
                        <a:pt x="1008054" y="616373"/>
                      </a:moveTo>
                      <a:cubicBezTo>
                        <a:pt x="1015675" y="616373"/>
                        <a:pt x="1021852" y="623429"/>
                        <a:pt x="1021852" y="632133"/>
                      </a:cubicBezTo>
                      <a:cubicBezTo>
                        <a:pt x="1021852" y="640837"/>
                        <a:pt x="1015675" y="647894"/>
                        <a:pt x="1008054" y="647894"/>
                      </a:cubicBezTo>
                      <a:cubicBezTo>
                        <a:pt x="1000433" y="647894"/>
                        <a:pt x="994255" y="640837"/>
                        <a:pt x="994255" y="632133"/>
                      </a:cubicBezTo>
                      <a:cubicBezTo>
                        <a:pt x="994255" y="623429"/>
                        <a:pt x="1000433" y="616373"/>
                        <a:pt x="1008054" y="616373"/>
                      </a:cubicBezTo>
                      <a:close/>
                      <a:moveTo>
                        <a:pt x="1404618" y="612527"/>
                      </a:moveTo>
                      <a:cubicBezTo>
                        <a:pt x="1412238" y="612527"/>
                        <a:pt x="1418416" y="619583"/>
                        <a:pt x="1418416" y="628287"/>
                      </a:cubicBezTo>
                      <a:cubicBezTo>
                        <a:pt x="1418416" y="636991"/>
                        <a:pt x="1412238" y="644048"/>
                        <a:pt x="1404618" y="644048"/>
                      </a:cubicBezTo>
                      <a:cubicBezTo>
                        <a:pt x="1396997" y="644048"/>
                        <a:pt x="1390819" y="636991"/>
                        <a:pt x="1390819" y="628287"/>
                      </a:cubicBezTo>
                      <a:cubicBezTo>
                        <a:pt x="1390819" y="619583"/>
                        <a:pt x="1396997" y="612527"/>
                        <a:pt x="1404618" y="612527"/>
                      </a:cubicBezTo>
                      <a:close/>
                      <a:moveTo>
                        <a:pt x="1553760" y="604744"/>
                      </a:moveTo>
                      <a:lnTo>
                        <a:pt x="1559541" y="607480"/>
                      </a:lnTo>
                      <a:lnTo>
                        <a:pt x="1564629" y="628583"/>
                      </a:lnTo>
                      <a:lnTo>
                        <a:pt x="1563517" y="631649"/>
                      </a:lnTo>
                      <a:cubicBezTo>
                        <a:pt x="1561020" y="634501"/>
                        <a:pt x="1557570" y="636265"/>
                        <a:pt x="1553760" y="636265"/>
                      </a:cubicBezTo>
                      <a:cubicBezTo>
                        <a:pt x="1546140" y="636265"/>
                        <a:pt x="1539962" y="629209"/>
                        <a:pt x="1539962" y="620505"/>
                      </a:cubicBezTo>
                      <a:cubicBezTo>
                        <a:pt x="1539962" y="611801"/>
                        <a:pt x="1546140" y="604744"/>
                        <a:pt x="1553760" y="604744"/>
                      </a:cubicBezTo>
                      <a:close/>
                      <a:moveTo>
                        <a:pt x="409587" y="603400"/>
                      </a:moveTo>
                      <a:cubicBezTo>
                        <a:pt x="417208" y="603400"/>
                        <a:pt x="423386" y="610456"/>
                        <a:pt x="423386" y="619161"/>
                      </a:cubicBezTo>
                      <a:cubicBezTo>
                        <a:pt x="423386" y="627865"/>
                        <a:pt x="417208" y="634921"/>
                        <a:pt x="409587" y="634921"/>
                      </a:cubicBezTo>
                      <a:cubicBezTo>
                        <a:pt x="401967" y="634921"/>
                        <a:pt x="395789" y="627865"/>
                        <a:pt x="395789" y="619161"/>
                      </a:cubicBezTo>
                      <a:cubicBezTo>
                        <a:pt x="395789" y="610456"/>
                        <a:pt x="401967" y="603400"/>
                        <a:pt x="409587" y="603400"/>
                      </a:cubicBezTo>
                      <a:close/>
                      <a:moveTo>
                        <a:pt x="1161890" y="597527"/>
                      </a:moveTo>
                      <a:cubicBezTo>
                        <a:pt x="1169511" y="597527"/>
                        <a:pt x="1175689" y="604583"/>
                        <a:pt x="1175689" y="613288"/>
                      </a:cubicBezTo>
                      <a:cubicBezTo>
                        <a:pt x="1175689" y="621992"/>
                        <a:pt x="1169511" y="629048"/>
                        <a:pt x="1161890" y="629048"/>
                      </a:cubicBezTo>
                      <a:cubicBezTo>
                        <a:pt x="1154270" y="629048"/>
                        <a:pt x="1148092" y="621992"/>
                        <a:pt x="1148092" y="613288"/>
                      </a:cubicBezTo>
                      <a:cubicBezTo>
                        <a:pt x="1148092" y="604583"/>
                        <a:pt x="1154270" y="597527"/>
                        <a:pt x="1161890" y="597527"/>
                      </a:cubicBezTo>
                      <a:close/>
                      <a:moveTo>
                        <a:pt x="78302" y="589298"/>
                      </a:moveTo>
                      <a:cubicBezTo>
                        <a:pt x="85922" y="589298"/>
                        <a:pt x="92100" y="596354"/>
                        <a:pt x="92100" y="605058"/>
                      </a:cubicBezTo>
                      <a:cubicBezTo>
                        <a:pt x="92100" y="613762"/>
                        <a:pt x="85922" y="620819"/>
                        <a:pt x="78302" y="620819"/>
                      </a:cubicBezTo>
                      <a:cubicBezTo>
                        <a:pt x="70681" y="620819"/>
                        <a:pt x="64503" y="613762"/>
                        <a:pt x="64503" y="605058"/>
                      </a:cubicBezTo>
                      <a:cubicBezTo>
                        <a:pt x="64503" y="596354"/>
                        <a:pt x="70681" y="589298"/>
                        <a:pt x="78302" y="589298"/>
                      </a:cubicBezTo>
                      <a:close/>
                      <a:moveTo>
                        <a:pt x="789344" y="586153"/>
                      </a:moveTo>
                      <a:cubicBezTo>
                        <a:pt x="796965" y="586153"/>
                        <a:pt x="803143" y="593209"/>
                        <a:pt x="803143" y="601914"/>
                      </a:cubicBezTo>
                      <a:cubicBezTo>
                        <a:pt x="803143" y="610618"/>
                        <a:pt x="796965" y="617674"/>
                        <a:pt x="789344" y="617674"/>
                      </a:cubicBezTo>
                      <a:cubicBezTo>
                        <a:pt x="781724" y="617674"/>
                        <a:pt x="775546" y="610618"/>
                        <a:pt x="775546" y="601914"/>
                      </a:cubicBezTo>
                      <a:cubicBezTo>
                        <a:pt x="775546" y="593209"/>
                        <a:pt x="781724" y="586153"/>
                        <a:pt x="789344" y="586153"/>
                      </a:cubicBezTo>
                      <a:close/>
                      <a:moveTo>
                        <a:pt x="614729" y="580109"/>
                      </a:moveTo>
                      <a:cubicBezTo>
                        <a:pt x="622350" y="580109"/>
                        <a:pt x="628528" y="587165"/>
                        <a:pt x="628528" y="595870"/>
                      </a:cubicBezTo>
                      <a:cubicBezTo>
                        <a:pt x="628528" y="604574"/>
                        <a:pt x="622350" y="611630"/>
                        <a:pt x="614729" y="611630"/>
                      </a:cubicBezTo>
                      <a:cubicBezTo>
                        <a:pt x="607108" y="611630"/>
                        <a:pt x="600930" y="604574"/>
                        <a:pt x="600930" y="595870"/>
                      </a:cubicBezTo>
                      <a:cubicBezTo>
                        <a:pt x="600930" y="587165"/>
                        <a:pt x="607108" y="580109"/>
                        <a:pt x="614729" y="580109"/>
                      </a:cubicBezTo>
                      <a:close/>
                      <a:moveTo>
                        <a:pt x="1473405" y="556118"/>
                      </a:moveTo>
                      <a:cubicBezTo>
                        <a:pt x="1481026" y="556118"/>
                        <a:pt x="1487204" y="563174"/>
                        <a:pt x="1487204" y="571879"/>
                      </a:cubicBezTo>
                      <a:cubicBezTo>
                        <a:pt x="1487204" y="580583"/>
                        <a:pt x="1481026" y="587639"/>
                        <a:pt x="1473405" y="587639"/>
                      </a:cubicBezTo>
                      <a:cubicBezTo>
                        <a:pt x="1465784" y="587639"/>
                        <a:pt x="1459607" y="580583"/>
                        <a:pt x="1459607" y="571879"/>
                      </a:cubicBezTo>
                      <a:cubicBezTo>
                        <a:pt x="1459607" y="563174"/>
                        <a:pt x="1465784" y="556118"/>
                        <a:pt x="1473405" y="556118"/>
                      </a:cubicBezTo>
                      <a:close/>
                      <a:moveTo>
                        <a:pt x="1085354" y="555935"/>
                      </a:moveTo>
                      <a:cubicBezTo>
                        <a:pt x="1092975" y="555935"/>
                        <a:pt x="1099153" y="562991"/>
                        <a:pt x="1099153" y="571695"/>
                      </a:cubicBezTo>
                      <a:cubicBezTo>
                        <a:pt x="1099153" y="580400"/>
                        <a:pt x="1092975" y="587456"/>
                        <a:pt x="1085354" y="587456"/>
                      </a:cubicBezTo>
                      <a:cubicBezTo>
                        <a:pt x="1077734" y="587456"/>
                        <a:pt x="1071556" y="580400"/>
                        <a:pt x="1071556" y="571695"/>
                      </a:cubicBezTo>
                      <a:cubicBezTo>
                        <a:pt x="1071556" y="562991"/>
                        <a:pt x="1077734" y="555935"/>
                        <a:pt x="1085354" y="555935"/>
                      </a:cubicBezTo>
                      <a:close/>
                      <a:moveTo>
                        <a:pt x="1321720" y="554104"/>
                      </a:moveTo>
                      <a:cubicBezTo>
                        <a:pt x="1329341" y="554104"/>
                        <a:pt x="1335518" y="561160"/>
                        <a:pt x="1335518" y="569864"/>
                      </a:cubicBezTo>
                      <a:cubicBezTo>
                        <a:pt x="1335518" y="578569"/>
                        <a:pt x="1329341" y="585625"/>
                        <a:pt x="1321720" y="585625"/>
                      </a:cubicBezTo>
                      <a:cubicBezTo>
                        <a:pt x="1314099" y="585625"/>
                        <a:pt x="1307921" y="578569"/>
                        <a:pt x="1307921" y="569864"/>
                      </a:cubicBezTo>
                      <a:cubicBezTo>
                        <a:pt x="1307921" y="561160"/>
                        <a:pt x="1314099" y="554104"/>
                        <a:pt x="1321720" y="554104"/>
                      </a:cubicBezTo>
                      <a:close/>
                      <a:moveTo>
                        <a:pt x="212349" y="553035"/>
                      </a:moveTo>
                      <a:cubicBezTo>
                        <a:pt x="219970" y="553035"/>
                        <a:pt x="226148" y="560091"/>
                        <a:pt x="226148" y="568796"/>
                      </a:cubicBezTo>
                      <a:cubicBezTo>
                        <a:pt x="226148" y="577500"/>
                        <a:pt x="219970" y="584556"/>
                        <a:pt x="212349" y="584556"/>
                      </a:cubicBezTo>
                      <a:cubicBezTo>
                        <a:pt x="204729" y="584556"/>
                        <a:pt x="198551" y="577500"/>
                        <a:pt x="198551" y="568796"/>
                      </a:cubicBezTo>
                      <a:cubicBezTo>
                        <a:pt x="198551" y="560091"/>
                        <a:pt x="204729" y="553035"/>
                        <a:pt x="212349" y="553035"/>
                      </a:cubicBezTo>
                      <a:close/>
                      <a:moveTo>
                        <a:pt x="921628" y="551905"/>
                      </a:moveTo>
                      <a:cubicBezTo>
                        <a:pt x="929249" y="551905"/>
                        <a:pt x="935427" y="558961"/>
                        <a:pt x="935427" y="567666"/>
                      </a:cubicBezTo>
                      <a:cubicBezTo>
                        <a:pt x="935427" y="576370"/>
                        <a:pt x="929249" y="583426"/>
                        <a:pt x="921628" y="583426"/>
                      </a:cubicBezTo>
                      <a:cubicBezTo>
                        <a:pt x="914008" y="583426"/>
                        <a:pt x="907830" y="576370"/>
                        <a:pt x="907830" y="567666"/>
                      </a:cubicBezTo>
                      <a:cubicBezTo>
                        <a:pt x="907830" y="558961"/>
                        <a:pt x="914008" y="551905"/>
                        <a:pt x="921628" y="551905"/>
                      </a:cubicBezTo>
                      <a:close/>
                      <a:moveTo>
                        <a:pt x="711737" y="523701"/>
                      </a:moveTo>
                      <a:cubicBezTo>
                        <a:pt x="719358" y="523701"/>
                        <a:pt x="725536" y="530757"/>
                        <a:pt x="725536" y="539461"/>
                      </a:cubicBezTo>
                      <a:cubicBezTo>
                        <a:pt x="725536" y="548165"/>
                        <a:pt x="719358" y="555222"/>
                        <a:pt x="711737" y="555222"/>
                      </a:cubicBezTo>
                      <a:cubicBezTo>
                        <a:pt x="704117" y="555222"/>
                        <a:pt x="697939" y="548165"/>
                        <a:pt x="697939" y="539461"/>
                      </a:cubicBezTo>
                      <a:cubicBezTo>
                        <a:pt x="697939" y="530757"/>
                        <a:pt x="704117" y="523701"/>
                        <a:pt x="711737" y="523701"/>
                      </a:cubicBezTo>
                      <a:close/>
                      <a:moveTo>
                        <a:pt x="393058" y="506791"/>
                      </a:moveTo>
                      <a:cubicBezTo>
                        <a:pt x="400679" y="506791"/>
                        <a:pt x="406856" y="513847"/>
                        <a:pt x="406856" y="522551"/>
                      </a:cubicBezTo>
                      <a:cubicBezTo>
                        <a:pt x="406856" y="531256"/>
                        <a:pt x="400679" y="538312"/>
                        <a:pt x="393058" y="538312"/>
                      </a:cubicBezTo>
                      <a:cubicBezTo>
                        <a:pt x="385438" y="538312"/>
                        <a:pt x="379260" y="531256"/>
                        <a:pt x="379260" y="522551"/>
                      </a:cubicBezTo>
                      <a:cubicBezTo>
                        <a:pt x="379260" y="513847"/>
                        <a:pt x="385438" y="506791"/>
                        <a:pt x="393058" y="506791"/>
                      </a:cubicBezTo>
                      <a:close/>
                      <a:moveTo>
                        <a:pt x="1395799" y="493666"/>
                      </a:moveTo>
                      <a:cubicBezTo>
                        <a:pt x="1403420" y="493666"/>
                        <a:pt x="1409597" y="500722"/>
                        <a:pt x="1409597" y="509427"/>
                      </a:cubicBezTo>
                      <a:cubicBezTo>
                        <a:pt x="1409597" y="518131"/>
                        <a:pt x="1403420" y="525187"/>
                        <a:pt x="1395799" y="525187"/>
                      </a:cubicBezTo>
                      <a:cubicBezTo>
                        <a:pt x="1388178" y="525187"/>
                        <a:pt x="1382000" y="518131"/>
                        <a:pt x="1382000" y="509427"/>
                      </a:cubicBezTo>
                      <a:cubicBezTo>
                        <a:pt x="1382000" y="500722"/>
                        <a:pt x="1388178" y="493666"/>
                        <a:pt x="1395799" y="493666"/>
                      </a:cubicBezTo>
                      <a:close/>
                      <a:moveTo>
                        <a:pt x="1244113" y="491652"/>
                      </a:moveTo>
                      <a:cubicBezTo>
                        <a:pt x="1251734" y="491652"/>
                        <a:pt x="1257912" y="498708"/>
                        <a:pt x="1257912" y="507412"/>
                      </a:cubicBezTo>
                      <a:cubicBezTo>
                        <a:pt x="1257912" y="516117"/>
                        <a:pt x="1251734" y="523173"/>
                        <a:pt x="1244113" y="523173"/>
                      </a:cubicBezTo>
                      <a:cubicBezTo>
                        <a:pt x="1236492" y="523173"/>
                        <a:pt x="1230314" y="516117"/>
                        <a:pt x="1230314" y="507412"/>
                      </a:cubicBezTo>
                      <a:cubicBezTo>
                        <a:pt x="1230314" y="498708"/>
                        <a:pt x="1236492" y="491652"/>
                        <a:pt x="1244113" y="491652"/>
                      </a:cubicBezTo>
                      <a:close/>
                      <a:moveTo>
                        <a:pt x="278412" y="490674"/>
                      </a:moveTo>
                      <a:cubicBezTo>
                        <a:pt x="286033" y="490674"/>
                        <a:pt x="292211" y="497731"/>
                        <a:pt x="292211" y="506435"/>
                      </a:cubicBezTo>
                      <a:cubicBezTo>
                        <a:pt x="292211" y="515139"/>
                        <a:pt x="286033" y="522196"/>
                        <a:pt x="278412" y="522196"/>
                      </a:cubicBezTo>
                      <a:cubicBezTo>
                        <a:pt x="270791" y="522196"/>
                        <a:pt x="264613" y="515139"/>
                        <a:pt x="264613" y="506435"/>
                      </a:cubicBezTo>
                      <a:cubicBezTo>
                        <a:pt x="264613" y="497731"/>
                        <a:pt x="270791" y="490674"/>
                        <a:pt x="278412" y="490674"/>
                      </a:cubicBezTo>
                      <a:close/>
                      <a:moveTo>
                        <a:pt x="844021" y="489453"/>
                      </a:moveTo>
                      <a:cubicBezTo>
                        <a:pt x="851642" y="489453"/>
                        <a:pt x="857820" y="496509"/>
                        <a:pt x="857820" y="505213"/>
                      </a:cubicBezTo>
                      <a:cubicBezTo>
                        <a:pt x="857820" y="513918"/>
                        <a:pt x="851642" y="520974"/>
                        <a:pt x="844021" y="520974"/>
                      </a:cubicBezTo>
                      <a:cubicBezTo>
                        <a:pt x="836401" y="520974"/>
                        <a:pt x="830223" y="513918"/>
                        <a:pt x="830223" y="505213"/>
                      </a:cubicBezTo>
                      <a:cubicBezTo>
                        <a:pt x="830223" y="496509"/>
                        <a:pt x="836401" y="489453"/>
                        <a:pt x="844021" y="489453"/>
                      </a:cubicBezTo>
                      <a:close/>
                      <a:moveTo>
                        <a:pt x="1473405" y="481578"/>
                      </a:moveTo>
                      <a:cubicBezTo>
                        <a:pt x="1481026" y="481578"/>
                        <a:pt x="1487204" y="488635"/>
                        <a:pt x="1487204" y="497339"/>
                      </a:cubicBezTo>
                      <a:cubicBezTo>
                        <a:pt x="1487204" y="506043"/>
                        <a:pt x="1481026" y="513099"/>
                        <a:pt x="1473405" y="513099"/>
                      </a:cubicBezTo>
                      <a:cubicBezTo>
                        <a:pt x="1465784" y="513099"/>
                        <a:pt x="1459607" y="506043"/>
                        <a:pt x="1459607" y="497339"/>
                      </a:cubicBezTo>
                      <a:cubicBezTo>
                        <a:pt x="1459607" y="488635"/>
                        <a:pt x="1465784" y="481578"/>
                        <a:pt x="1473405" y="481578"/>
                      </a:cubicBezTo>
                      <a:close/>
                      <a:moveTo>
                        <a:pt x="527106" y="472543"/>
                      </a:moveTo>
                      <a:cubicBezTo>
                        <a:pt x="534727" y="472543"/>
                        <a:pt x="540905" y="479599"/>
                        <a:pt x="540905" y="488303"/>
                      </a:cubicBezTo>
                      <a:cubicBezTo>
                        <a:pt x="540905" y="497008"/>
                        <a:pt x="534727" y="504064"/>
                        <a:pt x="527106" y="504064"/>
                      </a:cubicBezTo>
                      <a:cubicBezTo>
                        <a:pt x="519485" y="504064"/>
                        <a:pt x="513307" y="497008"/>
                        <a:pt x="513307" y="488303"/>
                      </a:cubicBezTo>
                      <a:cubicBezTo>
                        <a:pt x="513307" y="479599"/>
                        <a:pt x="519485" y="472543"/>
                        <a:pt x="527106" y="472543"/>
                      </a:cubicBezTo>
                      <a:close/>
                      <a:moveTo>
                        <a:pt x="985125" y="463264"/>
                      </a:moveTo>
                      <a:cubicBezTo>
                        <a:pt x="992745" y="463264"/>
                        <a:pt x="998923" y="470320"/>
                        <a:pt x="998923" y="479024"/>
                      </a:cubicBezTo>
                      <a:cubicBezTo>
                        <a:pt x="998923" y="487728"/>
                        <a:pt x="992745" y="494785"/>
                        <a:pt x="985125" y="494785"/>
                      </a:cubicBezTo>
                      <a:cubicBezTo>
                        <a:pt x="977504" y="494785"/>
                        <a:pt x="971326" y="487728"/>
                        <a:pt x="971326" y="479024"/>
                      </a:cubicBezTo>
                      <a:cubicBezTo>
                        <a:pt x="971326" y="470320"/>
                        <a:pt x="977504" y="463264"/>
                        <a:pt x="985125" y="463264"/>
                      </a:cubicBezTo>
                      <a:close/>
                      <a:moveTo>
                        <a:pt x="110852" y="462470"/>
                      </a:moveTo>
                      <a:cubicBezTo>
                        <a:pt x="118472" y="462470"/>
                        <a:pt x="124650" y="469527"/>
                        <a:pt x="124650" y="478231"/>
                      </a:cubicBezTo>
                      <a:cubicBezTo>
                        <a:pt x="124650" y="486935"/>
                        <a:pt x="118472" y="493991"/>
                        <a:pt x="110852" y="493991"/>
                      </a:cubicBezTo>
                      <a:cubicBezTo>
                        <a:pt x="103232" y="493991"/>
                        <a:pt x="97054" y="486935"/>
                        <a:pt x="97054" y="478231"/>
                      </a:cubicBezTo>
                      <a:cubicBezTo>
                        <a:pt x="97054" y="469527"/>
                        <a:pt x="103232" y="462470"/>
                        <a:pt x="110852" y="462470"/>
                      </a:cubicBezTo>
                      <a:close/>
                      <a:moveTo>
                        <a:pt x="627076" y="461248"/>
                      </a:moveTo>
                      <a:cubicBezTo>
                        <a:pt x="634696" y="461248"/>
                        <a:pt x="640874" y="468304"/>
                        <a:pt x="640874" y="477009"/>
                      </a:cubicBezTo>
                      <a:cubicBezTo>
                        <a:pt x="640874" y="485713"/>
                        <a:pt x="634696" y="492769"/>
                        <a:pt x="627076" y="492769"/>
                      </a:cubicBezTo>
                      <a:cubicBezTo>
                        <a:pt x="619455" y="492769"/>
                        <a:pt x="613277" y="485713"/>
                        <a:pt x="613277" y="477009"/>
                      </a:cubicBezTo>
                      <a:cubicBezTo>
                        <a:pt x="613277" y="468304"/>
                        <a:pt x="619455" y="461248"/>
                        <a:pt x="627076" y="461248"/>
                      </a:cubicBezTo>
                      <a:close/>
                      <a:moveTo>
                        <a:pt x="195820" y="442324"/>
                      </a:moveTo>
                      <a:cubicBezTo>
                        <a:pt x="203441" y="442324"/>
                        <a:pt x="209619" y="449381"/>
                        <a:pt x="209619" y="458085"/>
                      </a:cubicBezTo>
                      <a:cubicBezTo>
                        <a:pt x="209619" y="466789"/>
                        <a:pt x="203441" y="473846"/>
                        <a:pt x="195820" y="473846"/>
                      </a:cubicBezTo>
                      <a:cubicBezTo>
                        <a:pt x="188199" y="473846"/>
                        <a:pt x="182021" y="466789"/>
                        <a:pt x="182021" y="458085"/>
                      </a:cubicBezTo>
                      <a:cubicBezTo>
                        <a:pt x="182021" y="449381"/>
                        <a:pt x="188199" y="442324"/>
                        <a:pt x="195820" y="442324"/>
                      </a:cubicBezTo>
                      <a:close/>
                      <a:moveTo>
                        <a:pt x="1094173" y="435059"/>
                      </a:moveTo>
                      <a:cubicBezTo>
                        <a:pt x="1101794" y="435059"/>
                        <a:pt x="1107972" y="442115"/>
                        <a:pt x="1107972" y="450819"/>
                      </a:cubicBezTo>
                      <a:cubicBezTo>
                        <a:pt x="1107972" y="459523"/>
                        <a:pt x="1101794" y="466580"/>
                        <a:pt x="1094173" y="466580"/>
                      </a:cubicBezTo>
                      <a:cubicBezTo>
                        <a:pt x="1086553" y="466580"/>
                        <a:pt x="1080375" y="459523"/>
                        <a:pt x="1080375" y="450819"/>
                      </a:cubicBezTo>
                      <a:cubicBezTo>
                        <a:pt x="1080375" y="442115"/>
                        <a:pt x="1086553" y="435059"/>
                        <a:pt x="1094173" y="435059"/>
                      </a:cubicBezTo>
                      <a:close/>
                      <a:moveTo>
                        <a:pt x="358088" y="424194"/>
                      </a:moveTo>
                      <a:cubicBezTo>
                        <a:pt x="365709" y="424194"/>
                        <a:pt x="371886" y="431250"/>
                        <a:pt x="371886" y="439954"/>
                      </a:cubicBezTo>
                      <a:cubicBezTo>
                        <a:pt x="371886" y="448658"/>
                        <a:pt x="365709" y="455715"/>
                        <a:pt x="358088" y="455715"/>
                      </a:cubicBezTo>
                      <a:cubicBezTo>
                        <a:pt x="350468" y="455715"/>
                        <a:pt x="344290" y="448658"/>
                        <a:pt x="344290" y="439954"/>
                      </a:cubicBezTo>
                      <a:cubicBezTo>
                        <a:pt x="344290" y="431250"/>
                        <a:pt x="350468" y="424194"/>
                        <a:pt x="358088" y="424194"/>
                      </a:cubicBezTo>
                      <a:close/>
                      <a:moveTo>
                        <a:pt x="762888" y="420957"/>
                      </a:moveTo>
                      <a:cubicBezTo>
                        <a:pt x="770509" y="420957"/>
                        <a:pt x="776686" y="428013"/>
                        <a:pt x="776686" y="436717"/>
                      </a:cubicBezTo>
                      <a:cubicBezTo>
                        <a:pt x="776686" y="445422"/>
                        <a:pt x="770509" y="452478"/>
                        <a:pt x="762888" y="452478"/>
                      </a:cubicBezTo>
                      <a:cubicBezTo>
                        <a:pt x="755267" y="452478"/>
                        <a:pt x="749089" y="445422"/>
                        <a:pt x="749089" y="436717"/>
                      </a:cubicBezTo>
                      <a:cubicBezTo>
                        <a:pt x="749089" y="428013"/>
                        <a:pt x="755267" y="420957"/>
                        <a:pt x="762888" y="420957"/>
                      </a:cubicBezTo>
                      <a:close/>
                      <a:moveTo>
                        <a:pt x="449805" y="418150"/>
                      </a:moveTo>
                      <a:cubicBezTo>
                        <a:pt x="457426" y="418150"/>
                        <a:pt x="463604" y="425206"/>
                        <a:pt x="463604" y="433910"/>
                      </a:cubicBezTo>
                      <a:cubicBezTo>
                        <a:pt x="463604" y="442614"/>
                        <a:pt x="457426" y="449671"/>
                        <a:pt x="449805" y="449671"/>
                      </a:cubicBezTo>
                      <a:cubicBezTo>
                        <a:pt x="442185" y="449671"/>
                        <a:pt x="436007" y="442614"/>
                        <a:pt x="436007" y="433910"/>
                      </a:cubicBezTo>
                      <a:cubicBezTo>
                        <a:pt x="436007" y="425206"/>
                        <a:pt x="442185" y="418150"/>
                        <a:pt x="449805" y="418150"/>
                      </a:cubicBezTo>
                      <a:close/>
                      <a:moveTo>
                        <a:pt x="1486818" y="415857"/>
                      </a:moveTo>
                      <a:lnTo>
                        <a:pt x="1495931" y="437534"/>
                      </a:lnTo>
                      <a:lnTo>
                        <a:pt x="1488342" y="433943"/>
                      </a:lnTo>
                      <a:cubicBezTo>
                        <a:pt x="1485845" y="431091"/>
                        <a:pt x="1484300" y="427151"/>
                        <a:pt x="1484300" y="422799"/>
                      </a:cubicBezTo>
                      <a:close/>
                      <a:moveTo>
                        <a:pt x="1323483" y="400995"/>
                      </a:moveTo>
                      <a:cubicBezTo>
                        <a:pt x="1331104" y="400995"/>
                        <a:pt x="1337282" y="408051"/>
                        <a:pt x="1337282" y="416755"/>
                      </a:cubicBezTo>
                      <a:cubicBezTo>
                        <a:pt x="1337282" y="425459"/>
                        <a:pt x="1331104" y="432516"/>
                        <a:pt x="1323483" y="432516"/>
                      </a:cubicBezTo>
                      <a:cubicBezTo>
                        <a:pt x="1315862" y="432516"/>
                        <a:pt x="1309684" y="425459"/>
                        <a:pt x="1309684" y="416755"/>
                      </a:cubicBezTo>
                      <a:cubicBezTo>
                        <a:pt x="1309684" y="408051"/>
                        <a:pt x="1315862" y="400995"/>
                        <a:pt x="1323483" y="400995"/>
                      </a:cubicBezTo>
                      <a:close/>
                      <a:moveTo>
                        <a:pt x="896935" y="384694"/>
                      </a:moveTo>
                      <a:cubicBezTo>
                        <a:pt x="904556" y="384694"/>
                        <a:pt x="910734" y="391750"/>
                        <a:pt x="910734" y="400454"/>
                      </a:cubicBezTo>
                      <a:cubicBezTo>
                        <a:pt x="910734" y="409159"/>
                        <a:pt x="904556" y="416215"/>
                        <a:pt x="896935" y="416215"/>
                      </a:cubicBezTo>
                      <a:cubicBezTo>
                        <a:pt x="889315" y="416215"/>
                        <a:pt x="883137" y="409159"/>
                        <a:pt x="883137" y="400454"/>
                      </a:cubicBezTo>
                      <a:cubicBezTo>
                        <a:pt x="883137" y="391750"/>
                        <a:pt x="889315" y="384694"/>
                        <a:pt x="896935" y="384694"/>
                      </a:cubicBezTo>
                      <a:close/>
                      <a:moveTo>
                        <a:pt x="140748" y="370000"/>
                      </a:moveTo>
                      <a:lnTo>
                        <a:pt x="138241" y="376915"/>
                      </a:lnTo>
                      <a:lnTo>
                        <a:pt x="135466" y="378228"/>
                      </a:lnTo>
                      <a:close/>
                      <a:moveTo>
                        <a:pt x="545050" y="365770"/>
                      </a:moveTo>
                      <a:cubicBezTo>
                        <a:pt x="552671" y="365770"/>
                        <a:pt x="558848" y="372826"/>
                        <a:pt x="558848" y="381531"/>
                      </a:cubicBezTo>
                      <a:cubicBezTo>
                        <a:pt x="558848" y="390235"/>
                        <a:pt x="552671" y="397291"/>
                        <a:pt x="545050" y="397291"/>
                      </a:cubicBezTo>
                      <a:cubicBezTo>
                        <a:pt x="537429" y="397291"/>
                        <a:pt x="531251" y="390235"/>
                        <a:pt x="531251" y="381531"/>
                      </a:cubicBezTo>
                      <a:cubicBezTo>
                        <a:pt x="531251" y="372826"/>
                        <a:pt x="537429" y="365770"/>
                        <a:pt x="545050" y="365770"/>
                      </a:cubicBezTo>
                      <a:close/>
                      <a:moveTo>
                        <a:pt x="280482" y="361741"/>
                      </a:moveTo>
                      <a:cubicBezTo>
                        <a:pt x="288103" y="361741"/>
                        <a:pt x="294280" y="368798"/>
                        <a:pt x="294280" y="377502"/>
                      </a:cubicBezTo>
                      <a:cubicBezTo>
                        <a:pt x="294280" y="386206"/>
                        <a:pt x="288103" y="393262"/>
                        <a:pt x="280482" y="393262"/>
                      </a:cubicBezTo>
                      <a:cubicBezTo>
                        <a:pt x="272861" y="393262"/>
                        <a:pt x="266683" y="386206"/>
                        <a:pt x="266683" y="377502"/>
                      </a:cubicBezTo>
                      <a:cubicBezTo>
                        <a:pt x="266683" y="368798"/>
                        <a:pt x="272861" y="361741"/>
                        <a:pt x="280482" y="361741"/>
                      </a:cubicBezTo>
                      <a:close/>
                      <a:moveTo>
                        <a:pt x="1420491" y="344586"/>
                      </a:moveTo>
                      <a:cubicBezTo>
                        <a:pt x="1428112" y="344586"/>
                        <a:pt x="1434290" y="351643"/>
                        <a:pt x="1434290" y="360347"/>
                      </a:cubicBezTo>
                      <a:cubicBezTo>
                        <a:pt x="1434290" y="369051"/>
                        <a:pt x="1428112" y="376107"/>
                        <a:pt x="1420491" y="376107"/>
                      </a:cubicBezTo>
                      <a:cubicBezTo>
                        <a:pt x="1412871" y="376107"/>
                        <a:pt x="1406693" y="369051"/>
                        <a:pt x="1406693" y="360347"/>
                      </a:cubicBezTo>
                      <a:cubicBezTo>
                        <a:pt x="1406693" y="351643"/>
                        <a:pt x="1412871" y="344586"/>
                        <a:pt x="1420491" y="344586"/>
                      </a:cubicBezTo>
                      <a:close/>
                      <a:moveTo>
                        <a:pt x="1088866" y="338451"/>
                      </a:moveTo>
                      <a:cubicBezTo>
                        <a:pt x="1096487" y="338451"/>
                        <a:pt x="1102665" y="345507"/>
                        <a:pt x="1102665" y="354211"/>
                      </a:cubicBezTo>
                      <a:cubicBezTo>
                        <a:pt x="1102665" y="362916"/>
                        <a:pt x="1096487" y="369972"/>
                        <a:pt x="1088866" y="369972"/>
                      </a:cubicBezTo>
                      <a:cubicBezTo>
                        <a:pt x="1081246" y="369972"/>
                        <a:pt x="1075068" y="362916"/>
                        <a:pt x="1075068" y="354211"/>
                      </a:cubicBezTo>
                      <a:cubicBezTo>
                        <a:pt x="1075068" y="345507"/>
                        <a:pt x="1081246" y="338451"/>
                        <a:pt x="1088866" y="338451"/>
                      </a:cubicBezTo>
                      <a:close/>
                      <a:moveTo>
                        <a:pt x="974220" y="322334"/>
                      </a:moveTo>
                      <a:cubicBezTo>
                        <a:pt x="981841" y="322334"/>
                        <a:pt x="988019" y="329390"/>
                        <a:pt x="988019" y="338094"/>
                      </a:cubicBezTo>
                      <a:cubicBezTo>
                        <a:pt x="988019" y="346799"/>
                        <a:pt x="981841" y="353855"/>
                        <a:pt x="974220" y="353855"/>
                      </a:cubicBezTo>
                      <a:cubicBezTo>
                        <a:pt x="966600" y="353855"/>
                        <a:pt x="960422" y="346799"/>
                        <a:pt x="960422" y="338094"/>
                      </a:cubicBezTo>
                      <a:cubicBezTo>
                        <a:pt x="960422" y="329390"/>
                        <a:pt x="966600" y="322334"/>
                        <a:pt x="974220" y="322334"/>
                      </a:cubicBezTo>
                      <a:close/>
                      <a:moveTo>
                        <a:pt x="1222914" y="304203"/>
                      </a:moveTo>
                      <a:cubicBezTo>
                        <a:pt x="1230535" y="304203"/>
                        <a:pt x="1236713" y="311259"/>
                        <a:pt x="1236713" y="319963"/>
                      </a:cubicBezTo>
                      <a:cubicBezTo>
                        <a:pt x="1236713" y="328668"/>
                        <a:pt x="1230535" y="335724"/>
                        <a:pt x="1222914" y="335724"/>
                      </a:cubicBezTo>
                      <a:cubicBezTo>
                        <a:pt x="1215293" y="335724"/>
                        <a:pt x="1209116" y="328668"/>
                        <a:pt x="1209116" y="319963"/>
                      </a:cubicBezTo>
                      <a:cubicBezTo>
                        <a:pt x="1209116" y="311259"/>
                        <a:pt x="1215293" y="304203"/>
                        <a:pt x="1222914" y="304203"/>
                      </a:cubicBezTo>
                      <a:close/>
                      <a:moveTo>
                        <a:pt x="377490" y="301303"/>
                      </a:moveTo>
                      <a:cubicBezTo>
                        <a:pt x="385111" y="301303"/>
                        <a:pt x="391289" y="308359"/>
                        <a:pt x="391289" y="317063"/>
                      </a:cubicBezTo>
                      <a:cubicBezTo>
                        <a:pt x="391289" y="325768"/>
                        <a:pt x="385111" y="332824"/>
                        <a:pt x="377490" y="332824"/>
                      </a:cubicBezTo>
                      <a:cubicBezTo>
                        <a:pt x="369869" y="332824"/>
                        <a:pt x="363691" y="325768"/>
                        <a:pt x="363691" y="317063"/>
                      </a:cubicBezTo>
                      <a:cubicBezTo>
                        <a:pt x="363691" y="308359"/>
                        <a:pt x="369869" y="301303"/>
                        <a:pt x="377490" y="301303"/>
                      </a:cubicBezTo>
                      <a:close/>
                      <a:moveTo>
                        <a:pt x="806661" y="294129"/>
                      </a:moveTo>
                      <a:cubicBezTo>
                        <a:pt x="814281" y="294129"/>
                        <a:pt x="820459" y="301186"/>
                        <a:pt x="820459" y="309890"/>
                      </a:cubicBezTo>
                      <a:cubicBezTo>
                        <a:pt x="820459" y="318594"/>
                        <a:pt x="814281" y="325650"/>
                        <a:pt x="806661" y="325650"/>
                      </a:cubicBezTo>
                      <a:cubicBezTo>
                        <a:pt x="799040" y="325650"/>
                        <a:pt x="792862" y="318594"/>
                        <a:pt x="792862" y="309890"/>
                      </a:cubicBezTo>
                      <a:cubicBezTo>
                        <a:pt x="792862" y="301186"/>
                        <a:pt x="799040" y="294129"/>
                        <a:pt x="806661" y="294129"/>
                      </a:cubicBezTo>
                      <a:close/>
                      <a:moveTo>
                        <a:pt x="465680" y="293245"/>
                      </a:moveTo>
                      <a:cubicBezTo>
                        <a:pt x="473300" y="293245"/>
                        <a:pt x="479478" y="300301"/>
                        <a:pt x="479478" y="309005"/>
                      </a:cubicBezTo>
                      <a:cubicBezTo>
                        <a:pt x="479478" y="317710"/>
                        <a:pt x="473300" y="324766"/>
                        <a:pt x="465680" y="324766"/>
                      </a:cubicBezTo>
                      <a:cubicBezTo>
                        <a:pt x="458059" y="324766"/>
                        <a:pt x="451881" y="317710"/>
                        <a:pt x="451881" y="309005"/>
                      </a:cubicBezTo>
                      <a:cubicBezTo>
                        <a:pt x="451881" y="300301"/>
                        <a:pt x="458059" y="293245"/>
                        <a:pt x="465680" y="293245"/>
                      </a:cubicBezTo>
                      <a:close/>
                      <a:moveTo>
                        <a:pt x="201112" y="289215"/>
                      </a:moveTo>
                      <a:cubicBezTo>
                        <a:pt x="208732" y="289215"/>
                        <a:pt x="214910" y="296272"/>
                        <a:pt x="214910" y="304976"/>
                      </a:cubicBezTo>
                      <a:cubicBezTo>
                        <a:pt x="214910" y="313680"/>
                        <a:pt x="208732" y="320736"/>
                        <a:pt x="201112" y="320736"/>
                      </a:cubicBezTo>
                      <a:cubicBezTo>
                        <a:pt x="193491" y="320736"/>
                        <a:pt x="187313" y="313680"/>
                        <a:pt x="187313" y="304976"/>
                      </a:cubicBezTo>
                      <a:cubicBezTo>
                        <a:pt x="187313" y="296272"/>
                        <a:pt x="193491" y="289215"/>
                        <a:pt x="201112" y="289215"/>
                      </a:cubicBezTo>
                      <a:close/>
                      <a:moveTo>
                        <a:pt x="1335830" y="282134"/>
                      </a:moveTo>
                      <a:cubicBezTo>
                        <a:pt x="1343450" y="282134"/>
                        <a:pt x="1349628" y="289190"/>
                        <a:pt x="1349628" y="297895"/>
                      </a:cubicBezTo>
                      <a:cubicBezTo>
                        <a:pt x="1349628" y="306599"/>
                        <a:pt x="1343450" y="313655"/>
                        <a:pt x="1335830" y="313655"/>
                      </a:cubicBezTo>
                      <a:cubicBezTo>
                        <a:pt x="1328209" y="313655"/>
                        <a:pt x="1322032" y="306599"/>
                        <a:pt x="1322032" y="297895"/>
                      </a:cubicBezTo>
                      <a:cubicBezTo>
                        <a:pt x="1322032" y="289190"/>
                        <a:pt x="1328209" y="282134"/>
                        <a:pt x="1335830" y="282134"/>
                      </a:cubicBezTo>
                      <a:close/>
                      <a:moveTo>
                        <a:pt x="632933" y="275113"/>
                      </a:moveTo>
                      <a:cubicBezTo>
                        <a:pt x="640554" y="275113"/>
                        <a:pt x="646732" y="282170"/>
                        <a:pt x="646732" y="290874"/>
                      </a:cubicBezTo>
                      <a:cubicBezTo>
                        <a:pt x="646732" y="299578"/>
                        <a:pt x="640554" y="306634"/>
                        <a:pt x="632933" y="306634"/>
                      </a:cubicBezTo>
                      <a:cubicBezTo>
                        <a:pt x="625313" y="306634"/>
                        <a:pt x="619135" y="299578"/>
                        <a:pt x="619135" y="290874"/>
                      </a:cubicBezTo>
                      <a:cubicBezTo>
                        <a:pt x="619135" y="282170"/>
                        <a:pt x="625313" y="275113"/>
                        <a:pt x="632933" y="275113"/>
                      </a:cubicBezTo>
                      <a:close/>
                      <a:moveTo>
                        <a:pt x="891628" y="273984"/>
                      </a:moveTo>
                      <a:cubicBezTo>
                        <a:pt x="899249" y="273984"/>
                        <a:pt x="905427" y="281041"/>
                        <a:pt x="905427" y="289745"/>
                      </a:cubicBezTo>
                      <a:cubicBezTo>
                        <a:pt x="905427" y="298449"/>
                        <a:pt x="899249" y="305506"/>
                        <a:pt x="891628" y="305506"/>
                      </a:cubicBezTo>
                      <a:cubicBezTo>
                        <a:pt x="884008" y="305506"/>
                        <a:pt x="877830" y="298449"/>
                        <a:pt x="877830" y="289745"/>
                      </a:cubicBezTo>
                      <a:cubicBezTo>
                        <a:pt x="877830" y="281041"/>
                        <a:pt x="884008" y="273984"/>
                        <a:pt x="891628" y="273984"/>
                      </a:cubicBezTo>
                      <a:close/>
                      <a:moveTo>
                        <a:pt x="1053897" y="255853"/>
                      </a:moveTo>
                      <a:cubicBezTo>
                        <a:pt x="1061518" y="255853"/>
                        <a:pt x="1067695" y="262909"/>
                        <a:pt x="1067695" y="271613"/>
                      </a:cubicBezTo>
                      <a:cubicBezTo>
                        <a:pt x="1067695" y="280317"/>
                        <a:pt x="1061518" y="287374"/>
                        <a:pt x="1053897" y="287374"/>
                      </a:cubicBezTo>
                      <a:cubicBezTo>
                        <a:pt x="1046276" y="287374"/>
                        <a:pt x="1040098" y="280317"/>
                        <a:pt x="1040098" y="271613"/>
                      </a:cubicBezTo>
                      <a:cubicBezTo>
                        <a:pt x="1040098" y="262909"/>
                        <a:pt x="1046276" y="255853"/>
                        <a:pt x="1053897" y="255853"/>
                      </a:cubicBezTo>
                      <a:close/>
                      <a:moveTo>
                        <a:pt x="543285" y="250939"/>
                      </a:moveTo>
                      <a:cubicBezTo>
                        <a:pt x="550906" y="250939"/>
                        <a:pt x="557084" y="257995"/>
                        <a:pt x="557084" y="266699"/>
                      </a:cubicBezTo>
                      <a:cubicBezTo>
                        <a:pt x="557084" y="275403"/>
                        <a:pt x="550906" y="282460"/>
                        <a:pt x="543285" y="282460"/>
                      </a:cubicBezTo>
                      <a:cubicBezTo>
                        <a:pt x="535665" y="282460"/>
                        <a:pt x="529487" y="275403"/>
                        <a:pt x="529487" y="266699"/>
                      </a:cubicBezTo>
                      <a:cubicBezTo>
                        <a:pt x="529487" y="257995"/>
                        <a:pt x="535665" y="250939"/>
                        <a:pt x="543285" y="250939"/>
                      </a:cubicBezTo>
                      <a:close/>
                      <a:moveTo>
                        <a:pt x="1145613" y="249810"/>
                      </a:moveTo>
                      <a:cubicBezTo>
                        <a:pt x="1153234" y="249810"/>
                        <a:pt x="1159412" y="256866"/>
                        <a:pt x="1159412" y="265570"/>
                      </a:cubicBezTo>
                      <a:cubicBezTo>
                        <a:pt x="1159412" y="274274"/>
                        <a:pt x="1153234" y="281331"/>
                        <a:pt x="1145613" y="281331"/>
                      </a:cubicBezTo>
                      <a:cubicBezTo>
                        <a:pt x="1137993" y="281331"/>
                        <a:pt x="1131815" y="274274"/>
                        <a:pt x="1131815" y="265570"/>
                      </a:cubicBezTo>
                      <a:cubicBezTo>
                        <a:pt x="1131815" y="256866"/>
                        <a:pt x="1137993" y="249810"/>
                        <a:pt x="1145613" y="249810"/>
                      </a:cubicBezTo>
                      <a:close/>
                      <a:moveTo>
                        <a:pt x="272647" y="218981"/>
                      </a:moveTo>
                      <a:cubicBezTo>
                        <a:pt x="280267" y="218981"/>
                        <a:pt x="286445" y="226038"/>
                        <a:pt x="286445" y="234742"/>
                      </a:cubicBezTo>
                      <a:cubicBezTo>
                        <a:pt x="286445" y="243446"/>
                        <a:pt x="280267" y="250502"/>
                        <a:pt x="272647" y="250502"/>
                      </a:cubicBezTo>
                      <a:cubicBezTo>
                        <a:pt x="265027" y="250502"/>
                        <a:pt x="258849" y="243446"/>
                        <a:pt x="258849" y="234742"/>
                      </a:cubicBezTo>
                      <a:cubicBezTo>
                        <a:pt x="258849" y="226038"/>
                        <a:pt x="265027" y="218981"/>
                        <a:pt x="272647" y="218981"/>
                      </a:cubicBezTo>
                      <a:close/>
                      <a:moveTo>
                        <a:pt x="720236" y="213547"/>
                      </a:moveTo>
                      <a:cubicBezTo>
                        <a:pt x="727856" y="213547"/>
                        <a:pt x="734034" y="220603"/>
                        <a:pt x="734034" y="229307"/>
                      </a:cubicBezTo>
                      <a:cubicBezTo>
                        <a:pt x="734034" y="238011"/>
                        <a:pt x="727856" y="245068"/>
                        <a:pt x="720236" y="245068"/>
                      </a:cubicBezTo>
                      <a:cubicBezTo>
                        <a:pt x="712615" y="245068"/>
                        <a:pt x="706437" y="238011"/>
                        <a:pt x="706437" y="229307"/>
                      </a:cubicBezTo>
                      <a:cubicBezTo>
                        <a:pt x="706437" y="220603"/>
                        <a:pt x="712615" y="213547"/>
                        <a:pt x="720236" y="213547"/>
                      </a:cubicBezTo>
                      <a:close/>
                      <a:moveTo>
                        <a:pt x="367426" y="205905"/>
                      </a:moveTo>
                      <a:cubicBezTo>
                        <a:pt x="375047" y="205905"/>
                        <a:pt x="381225" y="212961"/>
                        <a:pt x="381225" y="221665"/>
                      </a:cubicBezTo>
                      <a:cubicBezTo>
                        <a:pt x="381225" y="230369"/>
                        <a:pt x="375047" y="237426"/>
                        <a:pt x="367426" y="237426"/>
                      </a:cubicBezTo>
                      <a:cubicBezTo>
                        <a:pt x="359806" y="237426"/>
                        <a:pt x="353628" y="230369"/>
                        <a:pt x="353628" y="221665"/>
                      </a:cubicBezTo>
                      <a:cubicBezTo>
                        <a:pt x="353628" y="212961"/>
                        <a:pt x="359806" y="205905"/>
                        <a:pt x="367426" y="205905"/>
                      </a:cubicBezTo>
                      <a:close/>
                      <a:moveTo>
                        <a:pt x="1240858" y="197430"/>
                      </a:moveTo>
                      <a:cubicBezTo>
                        <a:pt x="1248479" y="197430"/>
                        <a:pt x="1254657" y="204486"/>
                        <a:pt x="1254657" y="213191"/>
                      </a:cubicBezTo>
                      <a:cubicBezTo>
                        <a:pt x="1254657" y="221895"/>
                        <a:pt x="1248479" y="228951"/>
                        <a:pt x="1240858" y="228951"/>
                      </a:cubicBezTo>
                      <a:cubicBezTo>
                        <a:pt x="1233237" y="228951"/>
                        <a:pt x="1227059" y="221895"/>
                        <a:pt x="1227059" y="213191"/>
                      </a:cubicBezTo>
                      <a:cubicBezTo>
                        <a:pt x="1227059" y="204486"/>
                        <a:pt x="1233237" y="197430"/>
                        <a:pt x="1240858" y="197430"/>
                      </a:cubicBezTo>
                      <a:close/>
                      <a:moveTo>
                        <a:pt x="976290" y="193401"/>
                      </a:moveTo>
                      <a:cubicBezTo>
                        <a:pt x="983911" y="193401"/>
                        <a:pt x="990088" y="200457"/>
                        <a:pt x="990088" y="209161"/>
                      </a:cubicBezTo>
                      <a:cubicBezTo>
                        <a:pt x="990088" y="217866"/>
                        <a:pt x="983911" y="224922"/>
                        <a:pt x="976290" y="224922"/>
                      </a:cubicBezTo>
                      <a:cubicBezTo>
                        <a:pt x="968669" y="224922"/>
                        <a:pt x="962491" y="217866"/>
                        <a:pt x="962491" y="209161"/>
                      </a:cubicBezTo>
                      <a:cubicBezTo>
                        <a:pt x="962491" y="200457"/>
                        <a:pt x="968669" y="193401"/>
                        <a:pt x="976290" y="193401"/>
                      </a:cubicBezTo>
                      <a:close/>
                      <a:moveTo>
                        <a:pt x="465679" y="188487"/>
                      </a:moveTo>
                      <a:cubicBezTo>
                        <a:pt x="473300" y="188487"/>
                        <a:pt x="479478" y="195543"/>
                        <a:pt x="479478" y="204247"/>
                      </a:cubicBezTo>
                      <a:cubicBezTo>
                        <a:pt x="479478" y="212952"/>
                        <a:pt x="473300" y="220008"/>
                        <a:pt x="465679" y="220008"/>
                      </a:cubicBezTo>
                      <a:cubicBezTo>
                        <a:pt x="458059" y="220008"/>
                        <a:pt x="451881" y="212952"/>
                        <a:pt x="451881" y="204247"/>
                      </a:cubicBezTo>
                      <a:cubicBezTo>
                        <a:pt x="451881" y="195543"/>
                        <a:pt x="458059" y="188487"/>
                        <a:pt x="465679" y="188487"/>
                      </a:cubicBezTo>
                      <a:close/>
                      <a:moveTo>
                        <a:pt x="577538" y="182362"/>
                      </a:moveTo>
                      <a:cubicBezTo>
                        <a:pt x="585158" y="182362"/>
                        <a:pt x="591336" y="189419"/>
                        <a:pt x="591336" y="198123"/>
                      </a:cubicBezTo>
                      <a:cubicBezTo>
                        <a:pt x="591336" y="206827"/>
                        <a:pt x="585158" y="213883"/>
                        <a:pt x="577538" y="213883"/>
                      </a:cubicBezTo>
                      <a:cubicBezTo>
                        <a:pt x="569917" y="213883"/>
                        <a:pt x="563739" y="206827"/>
                        <a:pt x="563739" y="198123"/>
                      </a:cubicBezTo>
                      <a:cubicBezTo>
                        <a:pt x="563739" y="189419"/>
                        <a:pt x="569917" y="182362"/>
                        <a:pt x="577538" y="182362"/>
                      </a:cubicBezTo>
                      <a:close/>
                      <a:moveTo>
                        <a:pt x="824292" y="181670"/>
                      </a:moveTo>
                      <a:cubicBezTo>
                        <a:pt x="831913" y="181670"/>
                        <a:pt x="838091" y="188726"/>
                        <a:pt x="838091" y="197430"/>
                      </a:cubicBezTo>
                      <a:cubicBezTo>
                        <a:pt x="838091" y="206135"/>
                        <a:pt x="831913" y="213191"/>
                        <a:pt x="824292" y="213191"/>
                      </a:cubicBezTo>
                      <a:cubicBezTo>
                        <a:pt x="816671" y="213191"/>
                        <a:pt x="810494" y="206135"/>
                        <a:pt x="810494" y="197430"/>
                      </a:cubicBezTo>
                      <a:cubicBezTo>
                        <a:pt x="810494" y="188726"/>
                        <a:pt x="816671" y="181670"/>
                        <a:pt x="824292" y="181670"/>
                      </a:cubicBezTo>
                      <a:close/>
                      <a:moveTo>
                        <a:pt x="1073298" y="132963"/>
                      </a:moveTo>
                      <a:cubicBezTo>
                        <a:pt x="1080919" y="132963"/>
                        <a:pt x="1087097" y="140019"/>
                        <a:pt x="1087097" y="148723"/>
                      </a:cubicBezTo>
                      <a:cubicBezTo>
                        <a:pt x="1087097" y="157428"/>
                        <a:pt x="1080919" y="164484"/>
                        <a:pt x="1073298" y="164484"/>
                      </a:cubicBezTo>
                      <a:cubicBezTo>
                        <a:pt x="1065678" y="164484"/>
                        <a:pt x="1059500" y="157428"/>
                        <a:pt x="1059500" y="148723"/>
                      </a:cubicBezTo>
                      <a:cubicBezTo>
                        <a:pt x="1059500" y="140019"/>
                        <a:pt x="1065678" y="132963"/>
                        <a:pt x="1073298" y="132963"/>
                      </a:cubicBezTo>
                      <a:close/>
                      <a:moveTo>
                        <a:pt x="400939" y="127336"/>
                      </a:moveTo>
                      <a:cubicBezTo>
                        <a:pt x="408559" y="127336"/>
                        <a:pt x="414737" y="134392"/>
                        <a:pt x="414737" y="143096"/>
                      </a:cubicBezTo>
                      <a:cubicBezTo>
                        <a:pt x="414737" y="151801"/>
                        <a:pt x="408559" y="158857"/>
                        <a:pt x="400939" y="158857"/>
                      </a:cubicBezTo>
                      <a:cubicBezTo>
                        <a:pt x="393318" y="158857"/>
                        <a:pt x="387141" y="151801"/>
                        <a:pt x="387141" y="143096"/>
                      </a:cubicBezTo>
                      <a:cubicBezTo>
                        <a:pt x="387141" y="134392"/>
                        <a:pt x="393318" y="127336"/>
                        <a:pt x="400939" y="127336"/>
                      </a:cubicBezTo>
                      <a:close/>
                      <a:moveTo>
                        <a:pt x="1161488" y="124905"/>
                      </a:moveTo>
                      <a:cubicBezTo>
                        <a:pt x="1169109" y="124905"/>
                        <a:pt x="1175286" y="131961"/>
                        <a:pt x="1175286" y="140665"/>
                      </a:cubicBezTo>
                      <a:cubicBezTo>
                        <a:pt x="1175286" y="149370"/>
                        <a:pt x="1169109" y="156426"/>
                        <a:pt x="1161488" y="156426"/>
                      </a:cubicBezTo>
                      <a:cubicBezTo>
                        <a:pt x="1153867" y="156426"/>
                        <a:pt x="1147689" y="149370"/>
                        <a:pt x="1147689" y="140665"/>
                      </a:cubicBezTo>
                      <a:cubicBezTo>
                        <a:pt x="1147689" y="131961"/>
                        <a:pt x="1153867" y="124905"/>
                        <a:pt x="1161488" y="124905"/>
                      </a:cubicBezTo>
                      <a:close/>
                      <a:moveTo>
                        <a:pt x="652641" y="122005"/>
                      </a:moveTo>
                      <a:cubicBezTo>
                        <a:pt x="660261" y="122005"/>
                        <a:pt x="666439" y="129062"/>
                        <a:pt x="666439" y="137766"/>
                      </a:cubicBezTo>
                      <a:cubicBezTo>
                        <a:pt x="666439" y="146470"/>
                        <a:pt x="660261" y="153526"/>
                        <a:pt x="652641" y="153526"/>
                      </a:cubicBezTo>
                      <a:cubicBezTo>
                        <a:pt x="645020" y="153526"/>
                        <a:pt x="638842" y="146470"/>
                        <a:pt x="638842" y="137766"/>
                      </a:cubicBezTo>
                      <a:cubicBezTo>
                        <a:pt x="638842" y="129062"/>
                        <a:pt x="645020" y="122005"/>
                        <a:pt x="652641" y="122005"/>
                      </a:cubicBezTo>
                      <a:close/>
                      <a:moveTo>
                        <a:pt x="896920" y="120875"/>
                      </a:moveTo>
                      <a:cubicBezTo>
                        <a:pt x="904540" y="120875"/>
                        <a:pt x="910718" y="127932"/>
                        <a:pt x="910718" y="136636"/>
                      </a:cubicBezTo>
                      <a:cubicBezTo>
                        <a:pt x="910718" y="145340"/>
                        <a:pt x="904540" y="152396"/>
                        <a:pt x="896920" y="152396"/>
                      </a:cubicBezTo>
                      <a:cubicBezTo>
                        <a:pt x="889299" y="152396"/>
                        <a:pt x="883121" y="145340"/>
                        <a:pt x="883121" y="136636"/>
                      </a:cubicBezTo>
                      <a:cubicBezTo>
                        <a:pt x="883121" y="127932"/>
                        <a:pt x="889299" y="120875"/>
                        <a:pt x="896920" y="120875"/>
                      </a:cubicBezTo>
                      <a:close/>
                      <a:moveTo>
                        <a:pt x="743470" y="116845"/>
                      </a:moveTo>
                      <a:cubicBezTo>
                        <a:pt x="751091" y="116845"/>
                        <a:pt x="757268" y="123902"/>
                        <a:pt x="757268" y="132606"/>
                      </a:cubicBezTo>
                      <a:cubicBezTo>
                        <a:pt x="757268" y="141310"/>
                        <a:pt x="751091" y="148366"/>
                        <a:pt x="743470" y="148366"/>
                      </a:cubicBezTo>
                      <a:cubicBezTo>
                        <a:pt x="735850" y="148366"/>
                        <a:pt x="729672" y="141310"/>
                        <a:pt x="729672" y="132606"/>
                      </a:cubicBezTo>
                      <a:cubicBezTo>
                        <a:pt x="729672" y="123902"/>
                        <a:pt x="735850" y="116845"/>
                        <a:pt x="743470" y="116845"/>
                      </a:cubicBezTo>
                      <a:close/>
                      <a:moveTo>
                        <a:pt x="513302" y="113947"/>
                      </a:moveTo>
                      <a:cubicBezTo>
                        <a:pt x="520922" y="113947"/>
                        <a:pt x="527100" y="121003"/>
                        <a:pt x="527100" y="129707"/>
                      </a:cubicBezTo>
                      <a:cubicBezTo>
                        <a:pt x="527100" y="138412"/>
                        <a:pt x="520922" y="145468"/>
                        <a:pt x="513302" y="145468"/>
                      </a:cubicBezTo>
                      <a:cubicBezTo>
                        <a:pt x="505681" y="145468"/>
                        <a:pt x="499503" y="138412"/>
                        <a:pt x="499503" y="129707"/>
                      </a:cubicBezTo>
                      <a:cubicBezTo>
                        <a:pt x="499503" y="121003"/>
                        <a:pt x="505681" y="113947"/>
                        <a:pt x="513302" y="113947"/>
                      </a:cubicBezTo>
                      <a:close/>
                      <a:moveTo>
                        <a:pt x="445908" y="77143"/>
                      </a:moveTo>
                      <a:lnTo>
                        <a:pt x="445452" y="78400"/>
                      </a:lnTo>
                      <a:cubicBezTo>
                        <a:pt x="442955" y="81252"/>
                        <a:pt x="439506" y="83016"/>
                        <a:pt x="435695" y="83016"/>
                      </a:cubicBezTo>
                      <a:lnTo>
                        <a:pt x="435573" y="82958"/>
                      </a:lnTo>
                      <a:lnTo>
                        <a:pt x="444460" y="77775"/>
                      </a:lnTo>
                      <a:close/>
                      <a:moveTo>
                        <a:pt x="819314" y="58424"/>
                      </a:moveTo>
                      <a:cubicBezTo>
                        <a:pt x="826934" y="58424"/>
                        <a:pt x="833112" y="65480"/>
                        <a:pt x="833112" y="74184"/>
                      </a:cubicBezTo>
                      <a:cubicBezTo>
                        <a:pt x="833112" y="82888"/>
                        <a:pt x="826934" y="89945"/>
                        <a:pt x="819314" y="89945"/>
                      </a:cubicBezTo>
                      <a:cubicBezTo>
                        <a:pt x="811693" y="89945"/>
                        <a:pt x="805515" y="82888"/>
                        <a:pt x="805515" y="74184"/>
                      </a:cubicBezTo>
                      <a:cubicBezTo>
                        <a:pt x="805515" y="65480"/>
                        <a:pt x="811693" y="58424"/>
                        <a:pt x="819314" y="58424"/>
                      </a:cubicBezTo>
                      <a:close/>
                      <a:moveTo>
                        <a:pt x="968455" y="50641"/>
                      </a:moveTo>
                      <a:cubicBezTo>
                        <a:pt x="976076" y="50641"/>
                        <a:pt x="982254" y="57697"/>
                        <a:pt x="982254" y="66402"/>
                      </a:cubicBezTo>
                      <a:cubicBezTo>
                        <a:pt x="982254" y="75106"/>
                        <a:pt x="976076" y="82162"/>
                        <a:pt x="968455" y="82162"/>
                      </a:cubicBezTo>
                      <a:cubicBezTo>
                        <a:pt x="960835" y="82162"/>
                        <a:pt x="954657" y="75106"/>
                        <a:pt x="954657" y="66402"/>
                      </a:cubicBezTo>
                      <a:cubicBezTo>
                        <a:pt x="954657" y="57697"/>
                        <a:pt x="960835" y="50641"/>
                        <a:pt x="968455" y="50641"/>
                      </a:cubicBezTo>
                      <a:close/>
                      <a:moveTo>
                        <a:pt x="1063235" y="37564"/>
                      </a:moveTo>
                      <a:cubicBezTo>
                        <a:pt x="1070856" y="37564"/>
                        <a:pt x="1077033" y="44620"/>
                        <a:pt x="1077033" y="53325"/>
                      </a:cubicBezTo>
                      <a:cubicBezTo>
                        <a:pt x="1077033" y="62029"/>
                        <a:pt x="1070856" y="69085"/>
                        <a:pt x="1063235" y="69085"/>
                      </a:cubicBezTo>
                      <a:cubicBezTo>
                        <a:pt x="1055615" y="69085"/>
                        <a:pt x="1049437" y="62029"/>
                        <a:pt x="1049437" y="53325"/>
                      </a:cubicBezTo>
                      <a:cubicBezTo>
                        <a:pt x="1049437" y="44620"/>
                        <a:pt x="1055615" y="37564"/>
                        <a:pt x="1063235" y="37564"/>
                      </a:cubicBezTo>
                      <a:close/>
                      <a:moveTo>
                        <a:pt x="589531" y="32650"/>
                      </a:moveTo>
                      <a:cubicBezTo>
                        <a:pt x="597152" y="32650"/>
                        <a:pt x="603330" y="39706"/>
                        <a:pt x="603330" y="48410"/>
                      </a:cubicBezTo>
                      <a:cubicBezTo>
                        <a:pt x="603330" y="57114"/>
                        <a:pt x="597152" y="64171"/>
                        <a:pt x="589531" y="64171"/>
                      </a:cubicBezTo>
                      <a:cubicBezTo>
                        <a:pt x="581911" y="64171"/>
                        <a:pt x="575733" y="57114"/>
                        <a:pt x="575733" y="48410"/>
                      </a:cubicBezTo>
                      <a:cubicBezTo>
                        <a:pt x="575733" y="39706"/>
                        <a:pt x="581911" y="32650"/>
                        <a:pt x="589531" y="32650"/>
                      </a:cubicBezTo>
                      <a:close/>
                      <a:moveTo>
                        <a:pt x="888101" y="2014"/>
                      </a:moveTo>
                      <a:cubicBezTo>
                        <a:pt x="895722" y="2014"/>
                        <a:pt x="901899" y="9070"/>
                        <a:pt x="901899" y="17775"/>
                      </a:cubicBezTo>
                      <a:cubicBezTo>
                        <a:pt x="901899" y="26479"/>
                        <a:pt x="895722" y="33535"/>
                        <a:pt x="888101" y="33535"/>
                      </a:cubicBezTo>
                      <a:cubicBezTo>
                        <a:pt x="880480" y="33535"/>
                        <a:pt x="874302" y="26479"/>
                        <a:pt x="874302" y="17775"/>
                      </a:cubicBezTo>
                      <a:cubicBezTo>
                        <a:pt x="874302" y="9070"/>
                        <a:pt x="880480" y="2014"/>
                        <a:pt x="888101" y="2014"/>
                      </a:cubicBezTo>
                      <a:close/>
                      <a:moveTo>
                        <a:pt x="736415" y="0"/>
                      </a:moveTo>
                      <a:cubicBezTo>
                        <a:pt x="744036" y="0"/>
                        <a:pt x="750214" y="7056"/>
                        <a:pt x="750214" y="15760"/>
                      </a:cubicBezTo>
                      <a:cubicBezTo>
                        <a:pt x="750214" y="24465"/>
                        <a:pt x="744036" y="31521"/>
                        <a:pt x="736415" y="31521"/>
                      </a:cubicBezTo>
                      <a:cubicBezTo>
                        <a:pt x="728794" y="31521"/>
                        <a:pt x="722616" y="24465"/>
                        <a:pt x="722616" y="15760"/>
                      </a:cubicBezTo>
                      <a:cubicBezTo>
                        <a:pt x="722616" y="7056"/>
                        <a:pt x="728794" y="0"/>
                        <a:pt x="736415" y="0"/>
                      </a:cubicBezTo>
                      <a:close/>
                    </a:path>
                  </a:pathLst>
                </a:custGeom>
                <a:solidFill>
                  <a:srgbClr val="FF6600">
                    <a:alpha val="2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576" name="フリーフォーム: 図形 575">
                <a:extLst>
                  <a:ext uri="{FF2B5EF4-FFF2-40B4-BE49-F238E27FC236}">
                    <a16:creationId xmlns:a16="http://schemas.microsoft.com/office/drawing/2014/main" id="{11E2603C-F3E9-46C3-A281-35820C4B4FD5}"/>
                  </a:ext>
                </a:extLst>
              </p:cNvPr>
              <p:cNvSpPr/>
              <p:nvPr/>
            </p:nvSpPr>
            <p:spPr>
              <a:xfrm>
                <a:off x="3250461" y="5000784"/>
                <a:ext cx="251563" cy="333216"/>
              </a:xfrm>
              <a:custGeom>
                <a:avLst/>
                <a:gdLst>
                  <a:gd name="connsiteX0" fmla="*/ 108924 w 194483"/>
                  <a:gd name="connsiteY0" fmla="*/ 89753 h 252745"/>
                  <a:gd name="connsiteX1" fmla="*/ 170659 w 194483"/>
                  <a:gd name="connsiteY1" fmla="*/ 152304 h 252745"/>
                  <a:gd name="connsiteX2" fmla="*/ 184374 w 194483"/>
                  <a:gd name="connsiteY2" fmla="*/ 250657 h 252745"/>
                  <a:gd name="connsiteX3" fmla="*/ 106570 w 194483"/>
                  <a:gd name="connsiteY3" fmla="*/ 188949 h 252745"/>
                  <a:gd name="connsiteX4" fmla="*/ 92855 w 194483"/>
                  <a:gd name="connsiteY4" fmla="*/ 90596 h 252745"/>
                  <a:gd name="connsiteX5" fmla="*/ 108924 w 194483"/>
                  <a:gd name="connsiteY5" fmla="*/ 89753 h 252745"/>
                  <a:gd name="connsiteX6" fmla="*/ 36913 w 194483"/>
                  <a:gd name="connsiteY6" fmla="*/ 0 h 252745"/>
                  <a:gd name="connsiteX7" fmla="*/ 73826 w 194483"/>
                  <a:gd name="connsiteY7" fmla="*/ 36913 h 252745"/>
                  <a:gd name="connsiteX8" fmla="*/ 36913 w 194483"/>
                  <a:gd name="connsiteY8" fmla="*/ 73826 h 252745"/>
                  <a:gd name="connsiteX9" fmla="*/ 0 w 194483"/>
                  <a:gd name="connsiteY9" fmla="*/ 36913 h 252745"/>
                  <a:gd name="connsiteX10" fmla="*/ 36913 w 194483"/>
                  <a:gd name="connsiteY10" fmla="*/ 0 h 2527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94483" h="252745">
                    <a:moveTo>
                      <a:pt x="108924" y="89753"/>
                    </a:moveTo>
                    <a:cubicBezTo>
                      <a:pt x="127372" y="95326"/>
                      <a:pt x="151705" y="119154"/>
                      <a:pt x="170659" y="152304"/>
                    </a:cubicBezTo>
                    <a:cubicBezTo>
                      <a:pt x="195932" y="196504"/>
                      <a:pt x="202071" y="240538"/>
                      <a:pt x="184374" y="250657"/>
                    </a:cubicBezTo>
                    <a:cubicBezTo>
                      <a:pt x="166677" y="260776"/>
                      <a:pt x="131842" y="233149"/>
                      <a:pt x="106570" y="188949"/>
                    </a:cubicBezTo>
                    <a:cubicBezTo>
                      <a:pt x="81297" y="144749"/>
                      <a:pt x="75157" y="100715"/>
                      <a:pt x="92855" y="90596"/>
                    </a:cubicBezTo>
                    <a:cubicBezTo>
                      <a:pt x="97279" y="88066"/>
                      <a:pt x="102775" y="87895"/>
                      <a:pt x="108924" y="89753"/>
                    </a:cubicBezTo>
                    <a:close/>
                    <a:moveTo>
                      <a:pt x="36913" y="0"/>
                    </a:moveTo>
                    <a:cubicBezTo>
                      <a:pt x="57299" y="0"/>
                      <a:pt x="73826" y="16527"/>
                      <a:pt x="73826" y="36913"/>
                    </a:cubicBezTo>
                    <a:cubicBezTo>
                      <a:pt x="73826" y="57299"/>
                      <a:pt x="57299" y="73826"/>
                      <a:pt x="36913" y="73826"/>
                    </a:cubicBezTo>
                    <a:cubicBezTo>
                      <a:pt x="16527" y="73826"/>
                      <a:pt x="0" y="57299"/>
                      <a:pt x="0" y="36913"/>
                    </a:cubicBezTo>
                    <a:cubicBezTo>
                      <a:pt x="0" y="16527"/>
                      <a:pt x="16527" y="0"/>
                      <a:pt x="36913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577" name="グループ化 576">
                <a:extLst>
                  <a:ext uri="{FF2B5EF4-FFF2-40B4-BE49-F238E27FC236}">
                    <a16:creationId xmlns:a16="http://schemas.microsoft.com/office/drawing/2014/main" id="{5D42B822-49F2-475B-8B77-774100E7AF37}"/>
                  </a:ext>
                </a:extLst>
              </p:cNvPr>
              <p:cNvGrpSpPr/>
              <p:nvPr/>
            </p:nvGrpSpPr>
            <p:grpSpPr>
              <a:xfrm>
                <a:off x="2715381" y="4842502"/>
                <a:ext cx="304044" cy="156694"/>
                <a:chOff x="2715381" y="4695390"/>
                <a:chExt cx="304044" cy="156694"/>
              </a:xfrm>
            </p:grpSpPr>
            <p:sp>
              <p:nvSpPr>
                <p:cNvPr id="578" name="楕円 577">
                  <a:extLst>
                    <a:ext uri="{FF2B5EF4-FFF2-40B4-BE49-F238E27FC236}">
                      <a16:creationId xmlns:a16="http://schemas.microsoft.com/office/drawing/2014/main" id="{45AAECA6-78B3-45B2-88D4-F7259BB5A9CB}"/>
                    </a:ext>
                  </a:extLst>
                </p:cNvPr>
                <p:cNvSpPr/>
                <p:nvPr/>
              </p:nvSpPr>
              <p:spPr>
                <a:xfrm>
                  <a:off x="2717384" y="4724895"/>
                  <a:ext cx="300038" cy="111919"/>
                </a:xfrm>
                <a:prstGeom prst="ellipse">
                  <a:avLst/>
                </a:prstGeom>
                <a:solidFill>
                  <a:srgbClr val="FF6600">
                    <a:alpha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79" name="月 578">
                  <a:extLst>
                    <a:ext uri="{FF2B5EF4-FFF2-40B4-BE49-F238E27FC236}">
                      <a16:creationId xmlns:a16="http://schemas.microsoft.com/office/drawing/2014/main" id="{1D44F93A-170A-4FC6-99DE-082D8C4235DC}"/>
                    </a:ext>
                  </a:extLst>
                </p:cNvPr>
                <p:cNvSpPr/>
                <p:nvPr/>
              </p:nvSpPr>
              <p:spPr>
                <a:xfrm rot="16200000">
                  <a:off x="2830003" y="4662662"/>
                  <a:ext cx="74800" cy="304044"/>
                </a:xfrm>
                <a:prstGeom prst="moon">
                  <a:avLst>
                    <a:gd name="adj" fmla="val 28210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580" name="グループ化 579">
                  <a:extLst>
                    <a:ext uri="{FF2B5EF4-FFF2-40B4-BE49-F238E27FC236}">
                      <a16:creationId xmlns:a16="http://schemas.microsoft.com/office/drawing/2014/main" id="{13566150-0EAF-4B94-A388-8CE03957BAFC}"/>
                    </a:ext>
                  </a:extLst>
                </p:cNvPr>
                <p:cNvGrpSpPr/>
                <p:nvPr/>
              </p:nvGrpSpPr>
              <p:grpSpPr>
                <a:xfrm>
                  <a:off x="2757183" y="4695390"/>
                  <a:ext cx="220440" cy="145691"/>
                  <a:chOff x="5040535" y="4895851"/>
                  <a:chExt cx="220440" cy="158412"/>
                </a:xfrm>
              </p:grpSpPr>
              <p:sp>
                <p:nvSpPr>
                  <p:cNvPr id="581" name="星: 8 pt 580">
                    <a:extLst>
                      <a:ext uri="{FF2B5EF4-FFF2-40B4-BE49-F238E27FC236}">
                        <a16:creationId xmlns:a16="http://schemas.microsoft.com/office/drawing/2014/main" id="{93C249C1-F023-4B45-9119-7EAF9505FA21}"/>
                      </a:ext>
                    </a:extLst>
                  </p:cNvPr>
                  <p:cNvSpPr/>
                  <p:nvPr/>
                </p:nvSpPr>
                <p:spPr>
                  <a:xfrm>
                    <a:off x="5040535" y="4895851"/>
                    <a:ext cx="220440" cy="158412"/>
                  </a:xfrm>
                  <a:prstGeom prst="star8">
                    <a:avLst>
                      <a:gd name="adj" fmla="val 39722"/>
                    </a:avLst>
                  </a:prstGeom>
                  <a:solidFill>
                    <a:srgbClr val="92D05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582" name="楕円 581">
                    <a:extLst>
                      <a:ext uri="{FF2B5EF4-FFF2-40B4-BE49-F238E27FC236}">
                        <a16:creationId xmlns:a16="http://schemas.microsoft.com/office/drawing/2014/main" id="{1F7B7BCF-81EE-43E5-93CE-6D347A07671E}"/>
                      </a:ext>
                    </a:extLst>
                  </p:cNvPr>
                  <p:cNvSpPr/>
                  <p:nvPr/>
                </p:nvSpPr>
                <p:spPr>
                  <a:xfrm>
                    <a:off x="5084642" y="4915694"/>
                    <a:ext cx="128708" cy="90246"/>
                  </a:xfrm>
                  <a:prstGeom prst="ellipse">
                    <a:avLst/>
                  </a:prstGeom>
                  <a:solidFill>
                    <a:srgbClr val="FFC000">
                      <a:lumMod val="60000"/>
                      <a:lumOff val="40000"/>
                    </a:srgbClr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</p:grpSp>
          </p:grpSp>
        </p:grpSp>
      </p:grpSp>
      <p:grpSp>
        <p:nvGrpSpPr>
          <p:cNvPr id="610" name="グループ化 609">
            <a:extLst>
              <a:ext uri="{FF2B5EF4-FFF2-40B4-BE49-F238E27FC236}">
                <a16:creationId xmlns:a16="http://schemas.microsoft.com/office/drawing/2014/main" id="{628B7351-EF5E-4988-87EC-3F7138EFA1B0}"/>
              </a:ext>
            </a:extLst>
          </p:cNvPr>
          <p:cNvGrpSpPr/>
          <p:nvPr/>
        </p:nvGrpSpPr>
        <p:grpSpPr>
          <a:xfrm>
            <a:off x="6622171" y="4294415"/>
            <a:ext cx="2562286" cy="1646156"/>
            <a:chOff x="883548" y="2563139"/>
            <a:chExt cx="2562286" cy="1646156"/>
          </a:xfrm>
        </p:grpSpPr>
        <p:grpSp>
          <p:nvGrpSpPr>
            <p:cNvPr id="611" name="グループ化 610">
              <a:extLst>
                <a:ext uri="{FF2B5EF4-FFF2-40B4-BE49-F238E27FC236}">
                  <a16:creationId xmlns:a16="http://schemas.microsoft.com/office/drawing/2014/main" id="{40C2CB1F-B102-40FE-B6AE-38B12AF4A4D4}"/>
                </a:ext>
              </a:extLst>
            </p:cNvPr>
            <p:cNvGrpSpPr/>
            <p:nvPr/>
          </p:nvGrpSpPr>
          <p:grpSpPr>
            <a:xfrm>
              <a:off x="883548" y="2672596"/>
              <a:ext cx="2562286" cy="1536699"/>
              <a:chOff x="746064" y="1894185"/>
              <a:chExt cx="2562286" cy="1536699"/>
            </a:xfrm>
          </p:grpSpPr>
          <p:grpSp>
            <p:nvGrpSpPr>
              <p:cNvPr id="648" name="グループ化 647">
                <a:extLst>
                  <a:ext uri="{FF2B5EF4-FFF2-40B4-BE49-F238E27FC236}">
                    <a16:creationId xmlns:a16="http://schemas.microsoft.com/office/drawing/2014/main" id="{5BBC39A1-A8B0-46AF-A325-8A4D2A39007F}"/>
                  </a:ext>
                </a:extLst>
              </p:cNvPr>
              <p:cNvGrpSpPr/>
              <p:nvPr/>
            </p:nvGrpSpPr>
            <p:grpSpPr>
              <a:xfrm>
                <a:off x="757705" y="1911350"/>
                <a:ext cx="2539004" cy="1519534"/>
                <a:chOff x="707366" y="1972965"/>
                <a:chExt cx="2639683" cy="1519534"/>
              </a:xfrm>
              <a:pattFill prst="openDmnd">
                <a:fgClr>
                  <a:srgbClr val="FFC000">
                    <a:lumMod val="60000"/>
                    <a:lumOff val="40000"/>
                  </a:srgbClr>
                </a:fgClr>
                <a:bgClr>
                  <a:srgbClr val="FFC000">
                    <a:lumMod val="75000"/>
                  </a:srgbClr>
                </a:bgClr>
              </a:pattFill>
            </p:grpSpPr>
            <p:sp>
              <p:nvSpPr>
                <p:cNvPr id="651" name="フリーフォーム: 図形 650">
                  <a:extLst>
                    <a:ext uri="{FF2B5EF4-FFF2-40B4-BE49-F238E27FC236}">
                      <a16:creationId xmlns:a16="http://schemas.microsoft.com/office/drawing/2014/main" id="{B88842A9-2BEA-4A25-B294-6F02774626C1}"/>
                    </a:ext>
                  </a:extLst>
                </p:cNvPr>
                <p:cNvSpPr/>
                <p:nvPr/>
              </p:nvSpPr>
              <p:spPr>
                <a:xfrm>
                  <a:off x="711954" y="2708274"/>
                  <a:ext cx="2630508" cy="784225"/>
                </a:xfrm>
                <a:custGeom>
                  <a:avLst/>
                  <a:gdLst>
                    <a:gd name="connsiteX0" fmla="*/ 0 w 2630508"/>
                    <a:gd name="connsiteY0" fmla="*/ 0 h 711200"/>
                    <a:gd name="connsiteX1" fmla="*/ 2630508 w 2630508"/>
                    <a:gd name="connsiteY1" fmla="*/ 0 h 711200"/>
                    <a:gd name="connsiteX2" fmla="*/ 2608282 w 2630508"/>
                    <a:gd name="connsiteY2" fmla="*/ 123051 h 711200"/>
                    <a:gd name="connsiteX3" fmla="*/ 1315254 w 2630508"/>
                    <a:gd name="connsiteY3" fmla="*/ 711200 h 711200"/>
                    <a:gd name="connsiteX4" fmla="*/ 22227 w 2630508"/>
                    <a:gd name="connsiteY4" fmla="*/ 123051 h 711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630508" h="711200">
                      <a:moveTo>
                        <a:pt x="0" y="0"/>
                      </a:moveTo>
                      <a:lnTo>
                        <a:pt x="2630508" y="0"/>
                      </a:lnTo>
                      <a:lnTo>
                        <a:pt x="2608282" y="123051"/>
                      </a:lnTo>
                      <a:cubicBezTo>
                        <a:pt x="2485211" y="458707"/>
                        <a:pt x="1953067" y="711200"/>
                        <a:pt x="1315254" y="711200"/>
                      </a:cubicBezTo>
                      <a:cubicBezTo>
                        <a:pt x="677441" y="711200"/>
                        <a:pt x="145297" y="458707"/>
                        <a:pt x="22227" y="123051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52" name="楕円 651">
                  <a:extLst>
                    <a:ext uri="{FF2B5EF4-FFF2-40B4-BE49-F238E27FC236}">
                      <a16:creationId xmlns:a16="http://schemas.microsoft.com/office/drawing/2014/main" id="{B3E94E92-7730-4EAF-86E8-01C1220E09B0}"/>
                    </a:ext>
                  </a:extLst>
                </p:cNvPr>
                <p:cNvSpPr/>
                <p:nvPr/>
              </p:nvSpPr>
              <p:spPr>
                <a:xfrm>
                  <a:off x="707366" y="1972965"/>
                  <a:ext cx="2639683" cy="1252835"/>
                </a:xfrm>
                <a:prstGeom prst="ellipse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649" name="楕円 648">
                <a:extLst>
                  <a:ext uri="{FF2B5EF4-FFF2-40B4-BE49-F238E27FC236}">
                    <a16:creationId xmlns:a16="http://schemas.microsoft.com/office/drawing/2014/main" id="{E3AA03A4-65EC-480F-A527-5A159C483B99}"/>
                  </a:ext>
                </a:extLst>
              </p:cNvPr>
              <p:cNvSpPr/>
              <p:nvPr/>
            </p:nvSpPr>
            <p:spPr>
              <a:xfrm>
                <a:off x="777814" y="1907381"/>
                <a:ext cx="2498786" cy="1281708"/>
              </a:xfrm>
              <a:prstGeom prst="ellipse">
                <a:avLst/>
              </a:prstGeom>
              <a:gradFill>
                <a:gsLst>
                  <a:gs pos="20000">
                    <a:sysClr val="windowText" lastClr="000000">
                      <a:alpha val="0"/>
                    </a:sysClr>
                  </a:gs>
                  <a:gs pos="100000">
                    <a:sysClr val="windowText" lastClr="000000">
                      <a:alpha val="50000"/>
                    </a:sysClr>
                  </a:gs>
                </a:gsLst>
                <a:lin ang="5400000" scaled="1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50" name="フリーフォーム: 図形 649">
                <a:extLst>
                  <a:ext uri="{FF2B5EF4-FFF2-40B4-BE49-F238E27FC236}">
                    <a16:creationId xmlns:a16="http://schemas.microsoft.com/office/drawing/2014/main" id="{204F37C0-4433-4250-BF33-297392770607}"/>
                  </a:ext>
                </a:extLst>
              </p:cNvPr>
              <p:cNvSpPr/>
              <p:nvPr/>
            </p:nvSpPr>
            <p:spPr>
              <a:xfrm>
                <a:off x="746064" y="1894185"/>
                <a:ext cx="2562286" cy="1333500"/>
              </a:xfrm>
              <a:custGeom>
                <a:avLst/>
                <a:gdLst>
                  <a:gd name="connsiteX0" fmla="*/ 1281143 w 2562286"/>
                  <a:gd name="connsiteY0" fmla="*/ 44450 h 1333500"/>
                  <a:gd name="connsiteX1" fmla="*/ 61079 w 2562286"/>
                  <a:gd name="connsiteY1" fmla="*/ 654050 h 1333500"/>
                  <a:gd name="connsiteX2" fmla="*/ 1281143 w 2562286"/>
                  <a:gd name="connsiteY2" fmla="*/ 1263650 h 1333500"/>
                  <a:gd name="connsiteX3" fmla="*/ 2501207 w 2562286"/>
                  <a:gd name="connsiteY3" fmla="*/ 654050 h 1333500"/>
                  <a:gd name="connsiteX4" fmla="*/ 1281143 w 2562286"/>
                  <a:gd name="connsiteY4" fmla="*/ 44450 h 1333500"/>
                  <a:gd name="connsiteX5" fmla="*/ 1281143 w 2562286"/>
                  <a:gd name="connsiteY5" fmla="*/ 0 h 1333500"/>
                  <a:gd name="connsiteX6" fmla="*/ 2562286 w 2562286"/>
                  <a:gd name="connsiteY6" fmla="*/ 666750 h 1333500"/>
                  <a:gd name="connsiteX7" fmla="*/ 1281143 w 2562286"/>
                  <a:gd name="connsiteY7" fmla="*/ 1333500 h 1333500"/>
                  <a:gd name="connsiteX8" fmla="*/ 0 w 2562286"/>
                  <a:gd name="connsiteY8" fmla="*/ 666750 h 1333500"/>
                  <a:gd name="connsiteX9" fmla="*/ 1281143 w 2562286"/>
                  <a:gd name="connsiteY9" fmla="*/ 0 h 1333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562286" h="1333500">
                    <a:moveTo>
                      <a:pt x="1281143" y="44450"/>
                    </a:moveTo>
                    <a:cubicBezTo>
                      <a:pt x="607320" y="44450"/>
                      <a:pt x="61079" y="317377"/>
                      <a:pt x="61079" y="654050"/>
                    </a:cubicBezTo>
                    <a:cubicBezTo>
                      <a:pt x="61079" y="990723"/>
                      <a:pt x="607320" y="1263650"/>
                      <a:pt x="1281143" y="1263650"/>
                    </a:cubicBezTo>
                    <a:cubicBezTo>
                      <a:pt x="1954966" y="1263650"/>
                      <a:pt x="2501207" y="990723"/>
                      <a:pt x="2501207" y="654050"/>
                    </a:cubicBezTo>
                    <a:cubicBezTo>
                      <a:pt x="2501207" y="317377"/>
                      <a:pt x="1954966" y="44450"/>
                      <a:pt x="1281143" y="44450"/>
                    </a:cubicBezTo>
                    <a:close/>
                    <a:moveTo>
                      <a:pt x="1281143" y="0"/>
                    </a:moveTo>
                    <a:cubicBezTo>
                      <a:pt x="1988699" y="0"/>
                      <a:pt x="2562286" y="298514"/>
                      <a:pt x="2562286" y="666750"/>
                    </a:cubicBezTo>
                    <a:cubicBezTo>
                      <a:pt x="2562286" y="1034986"/>
                      <a:pt x="1988699" y="1333500"/>
                      <a:pt x="1281143" y="1333500"/>
                    </a:cubicBezTo>
                    <a:cubicBezTo>
                      <a:pt x="573587" y="1333500"/>
                      <a:pt x="0" y="1034986"/>
                      <a:pt x="0" y="666750"/>
                    </a:cubicBezTo>
                    <a:cubicBezTo>
                      <a:pt x="0" y="298514"/>
                      <a:pt x="573587" y="0"/>
                      <a:pt x="1281143" y="0"/>
                    </a:cubicBezTo>
                    <a:close/>
                  </a:path>
                </a:pathLst>
              </a:custGeom>
              <a:pattFill prst="dkUpDiag">
                <a:fgClr>
                  <a:srgbClr val="FFC000">
                    <a:lumMod val="60000"/>
                    <a:lumOff val="40000"/>
                  </a:srgbClr>
                </a:fgClr>
                <a:bgClr>
                  <a:srgbClr val="FFC000">
                    <a:lumMod val="75000"/>
                  </a:srgbClr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612" name="グループ化 611">
              <a:extLst>
                <a:ext uri="{FF2B5EF4-FFF2-40B4-BE49-F238E27FC236}">
                  <a16:creationId xmlns:a16="http://schemas.microsoft.com/office/drawing/2014/main" id="{30711C65-3A66-49C7-853A-C7E90A40C5EE}"/>
                </a:ext>
              </a:extLst>
            </p:cNvPr>
            <p:cNvGrpSpPr/>
            <p:nvPr/>
          </p:nvGrpSpPr>
          <p:grpSpPr>
            <a:xfrm>
              <a:off x="1782253" y="2563139"/>
              <a:ext cx="992697" cy="784225"/>
              <a:chOff x="2915728" y="2087512"/>
              <a:chExt cx="1940944" cy="1589138"/>
            </a:xfrm>
          </p:grpSpPr>
          <p:sp>
            <p:nvSpPr>
              <p:cNvPr id="640" name="楕円 1">
                <a:extLst>
                  <a:ext uri="{FF2B5EF4-FFF2-40B4-BE49-F238E27FC236}">
                    <a16:creationId xmlns:a16="http://schemas.microsoft.com/office/drawing/2014/main" id="{261B7F55-8045-498C-8B07-665C53A0BD71}"/>
                  </a:ext>
                </a:extLst>
              </p:cNvPr>
              <p:cNvSpPr/>
              <p:nvPr/>
            </p:nvSpPr>
            <p:spPr>
              <a:xfrm>
                <a:off x="2915728" y="2087512"/>
                <a:ext cx="1940944" cy="1589138"/>
              </a:xfrm>
              <a:custGeom>
                <a:avLst/>
                <a:gdLst>
                  <a:gd name="connsiteX0" fmla="*/ 0 w 1940944"/>
                  <a:gd name="connsiteY0" fmla="*/ 823823 h 1647646"/>
                  <a:gd name="connsiteX1" fmla="*/ 970472 w 1940944"/>
                  <a:gd name="connsiteY1" fmla="*/ 0 h 1647646"/>
                  <a:gd name="connsiteX2" fmla="*/ 1940944 w 1940944"/>
                  <a:gd name="connsiteY2" fmla="*/ 823823 h 1647646"/>
                  <a:gd name="connsiteX3" fmla="*/ 970472 w 1940944"/>
                  <a:gd name="connsiteY3" fmla="*/ 1647646 h 1647646"/>
                  <a:gd name="connsiteX4" fmla="*/ 0 w 1940944"/>
                  <a:gd name="connsiteY4" fmla="*/ 823823 h 1647646"/>
                  <a:gd name="connsiteX0" fmla="*/ 0 w 1940944"/>
                  <a:gd name="connsiteY0" fmla="*/ 824131 h 1647954"/>
                  <a:gd name="connsiteX1" fmla="*/ 970472 w 1940944"/>
                  <a:gd name="connsiteY1" fmla="*/ 308 h 1647954"/>
                  <a:gd name="connsiteX2" fmla="*/ 1940944 w 1940944"/>
                  <a:gd name="connsiteY2" fmla="*/ 824131 h 1647954"/>
                  <a:gd name="connsiteX3" fmla="*/ 970472 w 1940944"/>
                  <a:gd name="connsiteY3" fmla="*/ 1647954 h 1647954"/>
                  <a:gd name="connsiteX4" fmla="*/ 0 w 1940944"/>
                  <a:gd name="connsiteY4" fmla="*/ 824131 h 1647954"/>
                  <a:gd name="connsiteX0" fmla="*/ 0 w 1940944"/>
                  <a:gd name="connsiteY0" fmla="*/ 823903 h 1647726"/>
                  <a:gd name="connsiteX1" fmla="*/ 970472 w 1940944"/>
                  <a:gd name="connsiteY1" fmla="*/ 80 h 1647726"/>
                  <a:gd name="connsiteX2" fmla="*/ 1940944 w 1940944"/>
                  <a:gd name="connsiteY2" fmla="*/ 823903 h 1647726"/>
                  <a:gd name="connsiteX3" fmla="*/ 970472 w 1940944"/>
                  <a:gd name="connsiteY3" fmla="*/ 1647726 h 1647726"/>
                  <a:gd name="connsiteX4" fmla="*/ 0 w 1940944"/>
                  <a:gd name="connsiteY4" fmla="*/ 823903 h 16477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40944" h="1647726">
                    <a:moveTo>
                      <a:pt x="0" y="823903"/>
                    </a:moveTo>
                    <a:cubicBezTo>
                      <a:pt x="0" y="368918"/>
                      <a:pt x="186845" y="-6270"/>
                      <a:pt x="970472" y="80"/>
                    </a:cubicBezTo>
                    <a:cubicBezTo>
                      <a:pt x="1754099" y="6430"/>
                      <a:pt x="1940944" y="368918"/>
                      <a:pt x="1940944" y="823903"/>
                    </a:cubicBezTo>
                    <a:cubicBezTo>
                      <a:pt x="1940944" y="1278888"/>
                      <a:pt x="1506449" y="1647726"/>
                      <a:pt x="970472" y="1647726"/>
                    </a:cubicBezTo>
                    <a:cubicBezTo>
                      <a:pt x="434495" y="1647726"/>
                      <a:pt x="0" y="1278888"/>
                      <a:pt x="0" y="823903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C000"/>
                  </a:gs>
                  <a:gs pos="50000">
                    <a:srgbClr val="FF6600"/>
                  </a:gs>
                  <a:gs pos="100000">
                    <a:srgbClr val="FF0000"/>
                  </a:gs>
                </a:gsLst>
                <a:path path="circle">
                  <a:fillToRect l="50000" t="50000" r="50000" b="50000"/>
                </a:path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41" name="フリーフォーム: 図形 640">
                <a:extLst>
                  <a:ext uri="{FF2B5EF4-FFF2-40B4-BE49-F238E27FC236}">
                    <a16:creationId xmlns:a16="http://schemas.microsoft.com/office/drawing/2014/main" id="{8B9FC42E-ECB9-487A-A4E5-5D7874C15F0E}"/>
                  </a:ext>
                </a:extLst>
              </p:cNvPr>
              <p:cNvSpPr/>
              <p:nvPr/>
            </p:nvSpPr>
            <p:spPr>
              <a:xfrm>
                <a:off x="3283097" y="2147938"/>
                <a:ext cx="1206206" cy="422174"/>
              </a:xfrm>
              <a:custGeom>
                <a:avLst/>
                <a:gdLst>
                  <a:gd name="connsiteX0" fmla="*/ 825493 w 1644586"/>
                  <a:gd name="connsiteY0" fmla="*/ 0 h 730250"/>
                  <a:gd name="connsiteX1" fmla="*/ 830879 w 1644586"/>
                  <a:gd name="connsiteY1" fmla="*/ 310 h 730250"/>
                  <a:gd name="connsiteX2" fmla="*/ 1084070 w 1644586"/>
                  <a:gd name="connsiteY2" fmla="*/ 124728 h 730250"/>
                  <a:gd name="connsiteX3" fmla="*/ 1099644 w 1644586"/>
                  <a:gd name="connsiteY3" fmla="*/ 175048 h 730250"/>
                  <a:gd name="connsiteX4" fmla="*/ 1127406 w 1644586"/>
                  <a:gd name="connsiteY4" fmla="*/ 163149 h 730250"/>
                  <a:gd name="connsiteX5" fmla="*/ 1256782 w 1644586"/>
                  <a:gd name="connsiteY5" fmla="*/ 138650 h 730250"/>
                  <a:gd name="connsiteX6" fmla="*/ 1643690 w 1644586"/>
                  <a:gd name="connsiteY6" fmla="*/ 281154 h 730250"/>
                  <a:gd name="connsiteX7" fmla="*/ 1644586 w 1644586"/>
                  <a:gd name="connsiteY7" fmla="*/ 284532 h 730250"/>
                  <a:gd name="connsiteX8" fmla="*/ 1644280 w 1644586"/>
                  <a:gd name="connsiteY8" fmla="*/ 288015 h 730250"/>
                  <a:gd name="connsiteX9" fmla="*/ 1287422 w 1644586"/>
                  <a:gd name="connsiteY9" fmla="*/ 494550 h 730250"/>
                  <a:gd name="connsiteX10" fmla="*/ 1167588 w 1644586"/>
                  <a:gd name="connsiteY10" fmla="*/ 492706 h 730250"/>
                  <a:gd name="connsiteX11" fmla="*/ 1168393 w 1644586"/>
                  <a:gd name="connsiteY11" fmla="*/ 495300 h 730250"/>
                  <a:gd name="connsiteX12" fmla="*/ 832104 w 1644586"/>
                  <a:gd name="connsiteY12" fmla="*/ 729872 h 730250"/>
                  <a:gd name="connsiteX13" fmla="*/ 825493 w 1644586"/>
                  <a:gd name="connsiteY13" fmla="*/ 730250 h 730250"/>
                  <a:gd name="connsiteX14" fmla="*/ 818884 w 1644586"/>
                  <a:gd name="connsiteY14" fmla="*/ 729872 h 730250"/>
                  <a:gd name="connsiteX15" fmla="*/ 482593 w 1644586"/>
                  <a:gd name="connsiteY15" fmla="*/ 495300 h 730250"/>
                  <a:gd name="connsiteX16" fmla="*/ 483694 w 1644586"/>
                  <a:gd name="connsiteY16" fmla="*/ 491755 h 730250"/>
                  <a:gd name="connsiteX17" fmla="*/ 358850 w 1644586"/>
                  <a:gd name="connsiteY17" fmla="*/ 494685 h 730250"/>
                  <a:gd name="connsiteX18" fmla="*/ 333 w 1644586"/>
                  <a:gd name="connsiteY18" fmla="*/ 291041 h 730250"/>
                  <a:gd name="connsiteX19" fmla="*/ 0 w 1644586"/>
                  <a:gd name="connsiteY19" fmla="*/ 287561 h 730250"/>
                  <a:gd name="connsiteX20" fmla="*/ 868 w 1644586"/>
                  <a:gd name="connsiteY20" fmla="*/ 284176 h 730250"/>
                  <a:gd name="connsiteX21" fmla="*/ 386612 w 1644586"/>
                  <a:gd name="connsiteY21" fmla="*/ 138549 h 730250"/>
                  <a:gd name="connsiteX22" fmla="*/ 485492 w 1644586"/>
                  <a:gd name="connsiteY22" fmla="*/ 153878 h 730250"/>
                  <a:gd name="connsiteX23" fmla="*/ 551318 w 1644586"/>
                  <a:gd name="connsiteY23" fmla="*/ 175128 h 730250"/>
                  <a:gd name="connsiteX24" fmla="*/ 566917 w 1644586"/>
                  <a:gd name="connsiteY24" fmla="*/ 124728 h 730250"/>
                  <a:gd name="connsiteX25" fmla="*/ 820108 w 1644586"/>
                  <a:gd name="connsiteY25" fmla="*/ 310 h 730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1644586" h="730250">
                    <a:moveTo>
                      <a:pt x="825493" y="0"/>
                    </a:moveTo>
                    <a:lnTo>
                      <a:pt x="830879" y="310"/>
                    </a:lnTo>
                    <a:cubicBezTo>
                      <a:pt x="948164" y="13994"/>
                      <a:pt x="1043655" y="61792"/>
                      <a:pt x="1084070" y="124728"/>
                    </a:cubicBezTo>
                    <a:lnTo>
                      <a:pt x="1099644" y="175048"/>
                    </a:lnTo>
                    <a:lnTo>
                      <a:pt x="1127406" y="163149"/>
                    </a:lnTo>
                    <a:cubicBezTo>
                      <a:pt x="1167365" y="151065"/>
                      <a:pt x="1210922" y="142598"/>
                      <a:pt x="1256782" y="138650"/>
                    </a:cubicBezTo>
                    <a:cubicBezTo>
                      <a:pt x="1440220" y="122857"/>
                      <a:pt x="1599719" y="184603"/>
                      <a:pt x="1643690" y="281154"/>
                    </a:cubicBezTo>
                    <a:lnTo>
                      <a:pt x="1644586" y="284532"/>
                    </a:lnTo>
                    <a:lnTo>
                      <a:pt x="1644280" y="288015"/>
                    </a:lnTo>
                    <a:cubicBezTo>
                      <a:pt x="1617459" y="390660"/>
                      <a:pt x="1470860" y="478758"/>
                      <a:pt x="1287422" y="494550"/>
                    </a:cubicBezTo>
                    <a:lnTo>
                      <a:pt x="1167588" y="492706"/>
                    </a:lnTo>
                    <a:lnTo>
                      <a:pt x="1168393" y="495300"/>
                    </a:lnTo>
                    <a:cubicBezTo>
                      <a:pt x="1168393" y="611007"/>
                      <a:pt x="1024024" y="707545"/>
                      <a:pt x="832104" y="729872"/>
                    </a:cubicBezTo>
                    <a:lnTo>
                      <a:pt x="825493" y="730250"/>
                    </a:lnTo>
                    <a:lnTo>
                      <a:pt x="818884" y="729872"/>
                    </a:lnTo>
                    <a:cubicBezTo>
                      <a:pt x="626963" y="707545"/>
                      <a:pt x="482593" y="611007"/>
                      <a:pt x="482593" y="495300"/>
                    </a:cubicBezTo>
                    <a:lnTo>
                      <a:pt x="483694" y="491755"/>
                    </a:lnTo>
                    <a:lnTo>
                      <a:pt x="358850" y="494685"/>
                    </a:lnTo>
                    <a:cubicBezTo>
                      <a:pt x="175289" y="480376"/>
                      <a:pt x="27983" y="393466"/>
                      <a:pt x="333" y="291041"/>
                    </a:cubicBezTo>
                    <a:lnTo>
                      <a:pt x="0" y="287561"/>
                    </a:lnTo>
                    <a:lnTo>
                      <a:pt x="868" y="284176"/>
                    </a:lnTo>
                    <a:cubicBezTo>
                      <a:pt x="44057" y="187272"/>
                      <a:pt x="203051" y="124239"/>
                      <a:pt x="386612" y="138549"/>
                    </a:cubicBezTo>
                    <a:cubicBezTo>
                      <a:pt x="421030" y="141232"/>
                      <a:pt x="454173" y="146467"/>
                      <a:pt x="485492" y="153878"/>
                    </a:cubicBezTo>
                    <a:lnTo>
                      <a:pt x="551318" y="175128"/>
                    </a:lnTo>
                    <a:lnTo>
                      <a:pt x="566917" y="124728"/>
                    </a:lnTo>
                    <a:cubicBezTo>
                      <a:pt x="607332" y="61792"/>
                      <a:pt x="702823" y="13994"/>
                      <a:pt x="820108" y="310"/>
                    </a:cubicBezTo>
                    <a:close/>
                  </a:path>
                </a:pathLst>
              </a:custGeom>
              <a:solidFill>
                <a:srgbClr val="FF0000">
                  <a:alpha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42" name="フリーフォーム: 図形 641">
                <a:extLst>
                  <a:ext uri="{FF2B5EF4-FFF2-40B4-BE49-F238E27FC236}">
                    <a16:creationId xmlns:a16="http://schemas.microsoft.com/office/drawing/2014/main" id="{8027444C-7DAA-4679-8E22-1C6E8EECB28B}"/>
                  </a:ext>
                </a:extLst>
              </p:cNvPr>
              <p:cNvSpPr/>
              <p:nvPr/>
            </p:nvSpPr>
            <p:spPr>
              <a:xfrm>
                <a:off x="3283097" y="2117725"/>
                <a:ext cx="1206206" cy="422174"/>
              </a:xfrm>
              <a:custGeom>
                <a:avLst/>
                <a:gdLst>
                  <a:gd name="connsiteX0" fmla="*/ 825493 w 1644586"/>
                  <a:gd name="connsiteY0" fmla="*/ 0 h 730250"/>
                  <a:gd name="connsiteX1" fmla="*/ 830879 w 1644586"/>
                  <a:gd name="connsiteY1" fmla="*/ 310 h 730250"/>
                  <a:gd name="connsiteX2" fmla="*/ 1084070 w 1644586"/>
                  <a:gd name="connsiteY2" fmla="*/ 124728 h 730250"/>
                  <a:gd name="connsiteX3" fmla="*/ 1099644 w 1644586"/>
                  <a:gd name="connsiteY3" fmla="*/ 175048 h 730250"/>
                  <a:gd name="connsiteX4" fmla="*/ 1127406 w 1644586"/>
                  <a:gd name="connsiteY4" fmla="*/ 163149 h 730250"/>
                  <a:gd name="connsiteX5" fmla="*/ 1256782 w 1644586"/>
                  <a:gd name="connsiteY5" fmla="*/ 138650 h 730250"/>
                  <a:gd name="connsiteX6" fmla="*/ 1643690 w 1644586"/>
                  <a:gd name="connsiteY6" fmla="*/ 281154 h 730250"/>
                  <a:gd name="connsiteX7" fmla="*/ 1644586 w 1644586"/>
                  <a:gd name="connsiteY7" fmla="*/ 284532 h 730250"/>
                  <a:gd name="connsiteX8" fmla="*/ 1644280 w 1644586"/>
                  <a:gd name="connsiteY8" fmla="*/ 288015 h 730250"/>
                  <a:gd name="connsiteX9" fmla="*/ 1287422 w 1644586"/>
                  <a:gd name="connsiteY9" fmla="*/ 494550 h 730250"/>
                  <a:gd name="connsiteX10" fmla="*/ 1167588 w 1644586"/>
                  <a:gd name="connsiteY10" fmla="*/ 492706 h 730250"/>
                  <a:gd name="connsiteX11" fmla="*/ 1168393 w 1644586"/>
                  <a:gd name="connsiteY11" fmla="*/ 495300 h 730250"/>
                  <a:gd name="connsiteX12" fmla="*/ 832104 w 1644586"/>
                  <a:gd name="connsiteY12" fmla="*/ 729872 h 730250"/>
                  <a:gd name="connsiteX13" fmla="*/ 825493 w 1644586"/>
                  <a:gd name="connsiteY13" fmla="*/ 730250 h 730250"/>
                  <a:gd name="connsiteX14" fmla="*/ 818884 w 1644586"/>
                  <a:gd name="connsiteY14" fmla="*/ 729872 h 730250"/>
                  <a:gd name="connsiteX15" fmla="*/ 482593 w 1644586"/>
                  <a:gd name="connsiteY15" fmla="*/ 495300 h 730250"/>
                  <a:gd name="connsiteX16" fmla="*/ 483694 w 1644586"/>
                  <a:gd name="connsiteY16" fmla="*/ 491755 h 730250"/>
                  <a:gd name="connsiteX17" fmla="*/ 358850 w 1644586"/>
                  <a:gd name="connsiteY17" fmla="*/ 494685 h 730250"/>
                  <a:gd name="connsiteX18" fmla="*/ 333 w 1644586"/>
                  <a:gd name="connsiteY18" fmla="*/ 291041 h 730250"/>
                  <a:gd name="connsiteX19" fmla="*/ 0 w 1644586"/>
                  <a:gd name="connsiteY19" fmla="*/ 287561 h 730250"/>
                  <a:gd name="connsiteX20" fmla="*/ 868 w 1644586"/>
                  <a:gd name="connsiteY20" fmla="*/ 284176 h 730250"/>
                  <a:gd name="connsiteX21" fmla="*/ 386612 w 1644586"/>
                  <a:gd name="connsiteY21" fmla="*/ 138549 h 730250"/>
                  <a:gd name="connsiteX22" fmla="*/ 485492 w 1644586"/>
                  <a:gd name="connsiteY22" fmla="*/ 153878 h 730250"/>
                  <a:gd name="connsiteX23" fmla="*/ 551318 w 1644586"/>
                  <a:gd name="connsiteY23" fmla="*/ 175128 h 730250"/>
                  <a:gd name="connsiteX24" fmla="*/ 566917 w 1644586"/>
                  <a:gd name="connsiteY24" fmla="*/ 124728 h 730250"/>
                  <a:gd name="connsiteX25" fmla="*/ 820108 w 1644586"/>
                  <a:gd name="connsiteY25" fmla="*/ 310 h 730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1644586" h="730250">
                    <a:moveTo>
                      <a:pt x="825493" y="0"/>
                    </a:moveTo>
                    <a:lnTo>
                      <a:pt x="830879" y="310"/>
                    </a:lnTo>
                    <a:cubicBezTo>
                      <a:pt x="948164" y="13994"/>
                      <a:pt x="1043655" y="61792"/>
                      <a:pt x="1084070" y="124728"/>
                    </a:cubicBezTo>
                    <a:lnTo>
                      <a:pt x="1099644" y="175048"/>
                    </a:lnTo>
                    <a:lnTo>
                      <a:pt x="1127406" y="163149"/>
                    </a:lnTo>
                    <a:cubicBezTo>
                      <a:pt x="1167365" y="151065"/>
                      <a:pt x="1210922" y="142598"/>
                      <a:pt x="1256782" y="138650"/>
                    </a:cubicBezTo>
                    <a:cubicBezTo>
                      <a:pt x="1440220" y="122857"/>
                      <a:pt x="1599719" y="184603"/>
                      <a:pt x="1643690" y="281154"/>
                    </a:cubicBezTo>
                    <a:lnTo>
                      <a:pt x="1644586" y="284532"/>
                    </a:lnTo>
                    <a:lnTo>
                      <a:pt x="1644280" y="288015"/>
                    </a:lnTo>
                    <a:cubicBezTo>
                      <a:pt x="1617459" y="390660"/>
                      <a:pt x="1470860" y="478758"/>
                      <a:pt x="1287422" y="494550"/>
                    </a:cubicBezTo>
                    <a:lnTo>
                      <a:pt x="1167588" y="492706"/>
                    </a:lnTo>
                    <a:lnTo>
                      <a:pt x="1168393" y="495300"/>
                    </a:lnTo>
                    <a:cubicBezTo>
                      <a:pt x="1168393" y="611007"/>
                      <a:pt x="1024024" y="707545"/>
                      <a:pt x="832104" y="729872"/>
                    </a:cubicBezTo>
                    <a:lnTo>
                      <a:pt x="825493" y="730250"/>
                    </a:lnTo>
                    <a:lnTo>
                      <a:pt x="818884" y="729872"/>
                    </a:lnTo>
                    <a:cubicBezTo>
                      <a:pt x="626963" y="707545"/>
                      <a:pt x="482593" y="611007"/>
                      <a:pt x="482593" y="495300"/>
                    </a:cubicBezTo>
                    <a:lnTo>
                      <a:pt x="483694" y="491755"/>
                    </a:lnTo>
                    <a:lnTo>
                      <a:pt x="358850" y="494685"/>
                    </a:lnTo>
                    <a:cubicBezTo>
                      <a:pt x="175289" y="480376"/>
                      <a:pt x="27983" y="393466"/>
                      <a:pt x="333" y="291041"/>
                    </a:cubicBezTo>
                    <a:lnTo>
                      <a:pt x="0" y="287561"/>
                    </a:lnTo>
                    <a:lnTo>
                      <a:pt x="868" y="284176"/>
                    </a:lnTo>
                    <a:cubicBezTo>
                      <a:pt x="44057" y="187272"/>
                      <a:pt x="203051" y="124239"/>
                      <a:pt x="386612" y="138549"/>
                    </a:cubicBezTo>
                    <a:cubicBezTo>
                      <a:pt x="421030" y="141232"/>
                      <a:pt x="454173" y="146467"/>
                      <a:pt x="485492" y="153878"/>
                    </a:cubicBezTo>
                    <a:lnTo>
                      <a:pt x="551318" y="175128"/>
                    </a:lnTo>
                    <a:lnTo>
                      <a:pt x="566917" y="124728"/>
                    </a:lnTo>
                    <a:cubicBezTo>
                      <a:pt x="607332" y="61792"/>
                      <a:pt x="702823" y="13994"/>
                      <a:pt x="820108" y="310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CC00"/>
                  </a:gs>
                  <a:gs pos="50000">
                    <a:srgbClr val="339933"/>
                  </a:gs>
                  <a:gs pos="100000">
                    <a:srgbClr val="006600"/>
                  </a:gs>
                </a:gsLst>
                <a:path path="circle">
                  <a:fillToRect l="50000" t="50000" r="50000" b="50000"/>
                </a:path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43" name="月 642">
                <a:extLst>
                  <a:ext uri="{FF2B5EF4-FFF2-40B4-BE49-F238E27FC236}">
                    <a16:creationId xmlns:a16="http://schemas.microsoft.com/office/drawing/2014/main" id="{4D037856-86CA-4450-8F90-742EEDE73901}"/>
                  </a:ext>
                </a:extLst>
              </p:cNvPr>
              <p:cNvSpPr/>
              <p:nvPr/>
            </p:nvSpPr>
            <p:spPr>
              <a:xfrm rot="16200000">
                <a:off x="3832622" y="2094309"/>
                <a:ext cx="107158" cy="481016"/>
              </a:xfrm>
              <a:prstGeom prst="moon">
                <a:avLst>
                  <a:gd name="adj" fmla="val 76708"/>
                </a:avLst>
              </a:prstGeom>
              <a:solidFill>
                <a:srgbClr val="0066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44" name="楕円 643">
                <a:extLst>
                  <a:ext uri="{FF2B5EF4-FFF2-40B4-BE49-F238E27FC236}">
                    <a16:creationId xmlns:a16="http://schemas.microsoft.com/office/drawing/2014/main" id="{7A38D4CE-46D8-497A-B19C-C8EBF90F5B14}"/>
                  </a:ext>
                </a:extLst>
              </p:cNvPr>
              <p:cNvSpPr/>
              <p:nvPr/>
            </p:nvSpPr>
            <p:spPr>
              <a:xfrm>
                <a:off x="3683624" y="2212182"/>
                <a:ext cx="409847" cy="151506"/>
              </a:xfrm>
              <a:prstGeom prst="ellipse">
                <a:avLst/>
              </a:prstGeom>
              <a:solidFill>
                <a:srgbClr val="0066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45" name="楕円 644">
                <a:extLst>
                  <a:ext uri="{FF2B5EF4-FFF2-40B4-BE49-F238E27FC236}">
                    <a16:creationId xmlns:a16="http://schemas.microsoft.com/office/drawing/2014/main" id="{937AA93E-8867-4201-8B21-059E1046EA14}"/>
                  </a:ext>
                </a:extLst>
              </p:cNvPr>
              <p:cNvSpPr/>
              <p:nvPr/>
            </p:nvSpPr>
            <p:spPr>
              <a:xfrm>
                <a:off x="3683624" y="2205831"/>
                <a:ext cx="409847" cy="132159"/>
              </a:xfrm>
              <a:prstGeom prst="ellipse">
                <a:avLst/>
              </a:prstGeom>
              <a:gradFill>
                <a:gsLst>
                  <a:gs pos="0">
                    <a:srgbClr val="00CC00"/>
                  </a:gs>
                  <a:gs pos="100000">
                    <a:srgbClr val="006600"/>
                  </a:gs>
                </a:gsLst>
                <a:path path="circle">
                  <a:fillToRect l="50000" t="50000" r="50000" b="50000"/>
                </a:path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46" name="楕円 645">
                <a:extLst>
                  <a:ext uri="{FF2B5EF4-FFF2-40B4-BE49-F238E27FC236}">
                    <a16:creationId xmlns:a16="http://schemas.microsoft.com/office/drawing/2014/main" id="{F3E2B888-DB29-425F-A066-DF051AF8EFC4}"/>
                  </a:ext>
                </a:extLst>
              </p:cNvPr>
              <p:cNvSpPr/>
              <p:nvPr/>
            </p:nvSpPr>
            <p:spPr>
              <a:xfrm>
                <a:off x="3733800" y="2228850"/>
                <a:ext cx="304800" cy="86122"/>
              </a:xfrm>
              <a:prstGeom prst="ellipse">
                <a:avLst/>
              </a:prstGeom>
              <a:gradFill flip="none" rotWithShape="1">
                <a:gsLst>
                  <a:gs pos="0">
                    <a:srgbClr val="70AD47">
                      <a:lumMod val="89000"/>
                    </a:srgbClr>
                  </a:gs>
                  <a:gs pos="23000">
                    <a:srgbClr val="70AD47">
                      <a:lumMod val="89000"/>
                    </a:srgbClr>
                  </a:gs>
                  <a:gs pos="69000">
                    <a:srgbClr val="70AD47">
                      <a:lumMod val="75000"/>
                    </a:srgbClr>
                  </a:gs>
                  <a:gs pos="97000">
                    <a:srgbClr val="70AD47">
                      <a:lumMod val="7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2700" cap="flat" cmpd="sng" algn="ctr">
                <a:solidFill>
                  <a:srgbClr val="0066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47" name="フリーフォーム: 図形 646">
                <a:extLst>
                  <a:ext uri="{FF2B5EF4-FFF2-40B4-BE49-F238E27FC236}">
                    <a16:creationId xmlns:a16="http://schemas.microsoft.com/office/drawing/2014/main" id="{D623E4DE-8C51-498B-A5A1-8D00D4F59BC6}"/>
                  </a:ext>
                </a:extLst>
              </p:cNvPr>
              <p:cNvSpPr/>
              <p:nvPr/>
            </p:nvSpPr>
            <p:spPr>
              <a:xfrm rot="21174300">
                <a:off x="4563956" y="2379465"/>
                <a:ext cx="189219" cy="392626"/>
              </a:xfrm>
              <a:custGeom>
                <a:avLst/>
                <a:gdLst>
                  <a:gd name="connsiteX0" fmla="*/ 55270 w 95251"/>
                  <a:gd name="connsiteY0" fmla="*/ 72738 h 197644"/>
                  <a:gd name="connsiteX1" fmla="*/ 95251 w 95251"/>
                  <a:gd name="connsiteY1" fmla="*/ 133426 h 197644"/>
                  <a:gd name="connsiteX2" fmla="*/ 68167 w 95251"/>
                  <a:gd name="connsiteY2" fmla="*/ 197199 h 197644"/>
                  <a:gd name="connsiteX3" fmla="*/ 53121 w 95251"/>
                  <a:gd name="connsiteY3" fmla="*/ 133426 h 197644"/>
                  <a:gd name="connsiteX4" fmla="*/ 55270 w 95251"/>
                  <a:gd name="connsiteY4" fmla="*/ 72738 h 197644"/>
                  <a:gd name="connsiteX5" fmla="*/ 23813 w 95251"/>
                  <a:gd name="connsiteY5" fmla="*/ 0 h 197644"/>
                  <a:gd name="connsiteX6" fmla="*/ 47626 w 95251"/>
                  <a:gd name="connsiteY6" fmla="*/ 28575 h 197644"/>
                  <a:gd name="connsiteX7" fmla="*/ 23813 w 95251"/>
                  <a:gd name="connsiteY7" fmla="*/ 57150 h 197644"/>
                  <a:gd name="connsiteX8" fmla="*/ 0 w 95251"/>
                  <a:gd name="connsiteY8" fmla="*/ 28575 h 197644"/>
                  <a:gd name="connsiteX9" fmla="*/ 23813 w 95251"/>
                  <a:gd name="connsiteY9" fmla="*/ 0 h 1976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95251" h="197644">
                    <a:moveTo>
                      <a:pt x="55270" y="72738"/>
                    </a:moveTo>
                    <a:cubicBezTo>
                      <a:pt x="80661" y="63481"/>
                      <a:pt x="95251" y="105022"/>
                      <a:pt x="95251" y="133426"/>
                    </a:cubicBezTo>
                    <a:cubicBezTo>
                      <a:pt x="95251" y="161830"/>
                      <a:pt x="90979" y="202342"/>
                      <a:pt x="68167" y="197199"/>
                    </a:cubicBezTo>
                    <a:cubicBezTo>
                      <a:pt x="45356" y="192055"/>
                      <a:pt x="55270" y="154169"/>
                      <a:pt x="53121" y="133426"/>
                    </a:cubicBezTo>
                    <a:cubicBezTo>
                      <a:pt x="50972" y="112682"/>
                      <a:pt x="29880" y="81996"/>
                      <a:pt x="55270" y="72738"/>
                    </a:cubicBezTo>
                    <a:close/>
                    <a:moveTo>
                      <a:pt x="23813" y="0"/>
                    </a:moveTo>
                    <a:cubicBezTo>
                      <a:pt x="36965" y="0"/>
                      <a:pt x="47626" y="12793"/>
                      <a:pt x="47626" y="28575"/>
                    </a:cubicBezTo>
                    <a:cubicBezTo>
                      <a:pt x="47626" y="44357"/>
                      <a:pt x="36965" y="57150"/>
                      <a:pt x="23813" y="57150"/>
                    </a:cubicBezTo>
                    <a:cubicBezTo>
                      <a:pt x="10661" y="57150"/>
                      <a:pt x="0" y="44357"/>
                      <a:pt x="0" y="28575"/>
                    </a:cubicBezTo>
                    <a:cubicBezTo>
                      <a:pt x="0" y="12793"/>
                      <a:pt x="10661" y="0"/>
                      <a:pt x="23813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613" name="グループ化 612">
              <a:extLst>
                <a:ext uri="{FF2B5EF4-FFF2-40B4-BE49-F238E27FC236}">
                  <a16:creationId xmlns:a16="http://schemas.microsoft.com/office/drawing/2014/main" id="{AE7B9542-2D52-41E5-9071-D850B31F2BF1}"/>
                </a:ext>
              </a:extLst>
            </p:cNvPr>
            <p:cNvGrpSpPr/>
            <p:nvPr/>
          </p:nvGrpSpPr>
          <p:grpSpPr>
            <a:xfrm>
              <a:off x="1058353" y="2821320"/>
              <a:ext cx="992697" cy="784225"/>
              <a:chOff x="2915728" y="2087512"/>
              <a:chExt cx="1940944" cy="1589138"/>
            </a:xfrm>
          </p:grpSpPr>
          <p:sp>
            <p:nvSpPr>
              <p:cNvPr id="632" name="楕円 1">
                <a:extLst>
                  <a:ext uri="{FF2B5EF4-FFF2-40B4-BE49-F238E27FC236}">
                    <a16:creationId xmlns:a16="http://schemas.microsoft.com/office/drawing/2014/main" id="{888D9499-AEDD-4FE3-B64E-E1C101E95EDC}"/>
                  </a:ext>
                </a:extLst>
              </p:cNvPr>
              <p:cNvSpPr/>
              <p:nvPr/>
            </p:nvSpPr>
            <p:spPr>
              <a:xfrm>
                <a:off x="2915728" y="2087512"/>
                <a:ext cx="1940944" cy="1589138"/>
              </a:xfrm>
              <a:custGeom>
                <a:avLst/>
                <a:gdLst>
                  <a:gd name="connsiteX0" fmla="*/ 0 w 1940944"/>
                  <a:gd name="connsiteY0" fmla="*/ 823823 h 1647646"/>
                  <a:gd name="connsiteX1" fmla="*/ 970472 w 1940944"/>
                  <a:gd name="connsiteY1" fmla="*/ 0 h 1647646"/>
                  <a:gd name="connsiteX2" fmla="*/ 1940944 w 1940944"/>
                  <a:gd name="connsiteY2" fmla="*/ 823823 h 1647646"/>
                  <a:gd name="connsiteX3" fmla="*/ 970472 w 1940944"/>
                  <a:gd name="connsiteY3" fmla="*/ 1647646 h 1647646"/>
                  <a:gd name="connsiteX4" fmla="*/ 0 w 1940944"/>
                  <a:gd name="connsiteY4" fmla="*/ 823823 h 1647646"/>
                  <a:gd name="connsiteX0" fmla="*/ 0 w 1940944"/>
                  <a:gd name="connsiteY0" fmla="*/ 824131 h 1647954"/>
                  <a:gd name="connsiteX1" fmla="*/ 970472 w 1940944"/>
                  <a:gd name="connsiteY1" fmla="*/ 308 h 1647954"/>
                  <a:gd name="connsiteX2" fmla="*/ 1940944 w 1940944"/>
                  <a:gd name="connsiteY2" fmla="*/ 824131 h 1647954"/>
                  <a:gd name="connsiteX3" fmla="*/ 970472 w 1940944"/>
                  <a:gd name="connsiteY3" fmla="*/ 1647954 h 1647954"/>
                  <a:gd name="connsiteX4" fmla="*/ 0 w 1940944"/>
                  <a:gd name="connsiteY4" fmla="*/ 824131 h 1647954"/>
                  <a:gd name="connsiteX0" fmla="*/ 0 w 1940944"/>
                  <a:gd name="connsiteY0" fmla="*/ 823903 h 1647726"/>
                  <a:gd name="connsiteX1" fmla="*/ 970472 w 1940944"/>
                  <a:gd name="connsiteY1" fmla="*/ 80 h 1647726"/>
                  <a:gd name="connsiteX2" fmla="*/ 1940944 w 1940944"/>
                  <a:gd name="connsiteY2" fmla="*/ 823903 h 1647726"/>
                  <a:gd name="connsiteX3" fmla="*/ 970472 w 1940944"/>
                  <a:gd name="connsiteY3" fmla="*/ 1647726 h 1647726"/>
                  <a:gd name="connsiteX4" fmla="*/ 0 w 1940944"/>
                  <a:gd name="connsiteY4" fmla="*/ 823903 h 16477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40944" h="1647726">
                    <a:moveTo>
                      <a:pt x="0" y="823903"/>
                    </a:moveTo>
                    <a:cubicBezTo>
                      <a:pt x="0" y="368918"/>
                      <a:pt x="186845" y="-6270"/>
                      <a:pt x="970472" y="80"/>
                    </a:cubicBezTo>
                    <a:cubicBezTo>
                      <a:pt x="1754099" y="6430"/>
                      <a:pt x="1940944" y="368918"/>
                      <a:pt x="1940944" y="823903"/>
                    </a:cubicBezTo>
                    <a:cubicBezTo>
                      <a:pt x="1940944" y="1278888"/>
                      <a:pt x="1506449" y="1647726"/>
                      <a:pt x="970472" y="1647726"/>
                    </a:cubicBezTo>
                    <a:cubicBezTo>
                      <a:pt x="434495" y="1647726"/>
                      <a:pt x="0" y="1278888"/>
                      <a:pt x="0" y="823903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C000"/>
                  </a:gs>
                  <a:gs pos="50000">
                    <a:srgbClr val="FF6600"/>
                  </a:gs>
                  <a:gs pos="100000">
                    <a:srgbClr val="FF0000"/>
                  </a:gs>
                </a:gsLst>
                <a:path path="circle">
                  <a:fillToRect l="50000" t="50000" r="50000" b="50000"/>
                </a:path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33" name="フリーフォーム: 図形 632">
                <a:extLst>
                  <a:ext uri="{FF2B5EF4-FFF2-40B4-BE49-F238E27FC236}">
                    <a16:creationId xmlns:a16="http://schemas.microsoft.com/office/drawing/2014/main" id="{2C097A30-691C-4E94-8127-E56255F2803C}"/>
                  </a:ext>
                </a:extLst>
              </p:cNvPr>
              <p:cNvSpPr/>
              <p:nvPr/>
            </p:nvSpPr>
            <p:spPr>
              <a:xfrm>
                <a:off x="3283097" y="2147938"/>
                <a:ext cx="1206206" cy="422174"/>
              </a:xfrm>
              <a:custGeom>
                <a:avLst/>
                <a:gdLst>
                  <a:gd name="connsiteX0" fmla="*/ 825493 w 1644586"/>
                  <a:gd name="connsiteY0" fmla="*/ 0 h 730250"/>
                  <a:gd name="connsiteX1" fmla="*/ 830879 w 1644586"/>
                  <a:gd name="connsiteY1" fmla="*/ 310 h 730250"/>
                  <a:gd name="connsiteX2" fmla="*/ 1084070 w 1644586"/>
                  <a:gd name="connsiteY2" fmla="*/ 124728 h 730250"/>
                  <a:gd name="connsiteX3" fmla="*/ 1099644 w 1644586"/>
                  <a:gd name="connsiteY3" fmla="*/ 175048 h 730250"/>
                  <a:gd name="connsiteX4" fmla="*/ 1127406 w 1644586"/>
                  <a:gd name="connsiteY4" fmla="*/ 163149 h 730250"/>
                  <a:gd name="connsiteX5" fmla="*/ 1256782 w 1644586"/>
                  <a:gd name="connsiteY5" fmla="*/ 138650 h 730250"/>
                  <a:gd name="connsiteX6" fmla="*/ 1643690 w 1644586"/>
                  <a:gd name="connsiteY6" fmla="*/ 281154 h 730250"/>
                  <a:gd name="connsiteX7" fmla="*/ 1644586 w 1644586"/>
                  <a:gd name="connsiteY7" fmla="*/ 284532 h 730250"/>
                  <a:gd name="connsiteX8" fmla="*/ 1644280 w 1644586"/>
                  <a:gd name="connsiteY8" fmla="*/ 288015 h 730250"/>
                  <a:gd name="connsiteX9" fmla="*/ 1287422 w 1644586"/>
                  <a:gd name="connsiteY9" fmla="*/ 494550 h 730250"/>
                  <a:gd name="connsiteX10" fmla="*/ 1167588 w 1644586"/>
                  <a:gd name="connsiteY10" fmla="*/ 492706 h 730250"/>
                  <a:gd name="connsiteX11" fmla="*/ 1168393 w 1644586"/>
                  <a:gd name="connsiteY11" fmla="*/ 495300 h 730250"/>
                  <a:gd name="connsiteX12" fmla="*/ 832104 w 1644586"/>
                  <a:gd name="connsiteY12" fmla="*/ 729872 h 730250"/>
                  <a:gd name="connsiteX13" fmla="*/ 825493 w 1644586"/>
                  <a:gd name="connsiteY13" fmla="*/ 730250 h 730250"/>
                  <a:gd name="connsiteX14" fmla="*/ 818884 w 1644586"/>
                  <a:gd name="connsiteY14" fmla="*/ 729872 h 730250"/>
                  <a:gd name="connsiteX15" fmla="*/ 482593 w 1644586"/>
                  <a:gd name="connsiteY15" fmla="*/ 495300 h 730250"/>
                  <a:gd name="connsiteX16" fmla="*/ 483694 w 1644586"/>
                  <a:gd name="connsiteY16" fmla="*/ 491755 h 730250"/>
                  <a:gd name="connsiteX17" fmla="*/ 358850 w 1644586"/>
                  <a:gd name="connsiteY17" fmla="*/ 494685 h 730250"/>
                  <a:gd name="connsiteX18" fmla="*/ 333 w 1644586"/>
                  <a:gd name="connsiteY18" fmla="*/ 291041 h 730250"/>
                  <a:gd name="connsiteX19" fmla="*/ 0 w 1644586"/>
                  <a:gd name="connsiteY19" fmla="*/ 287561 h 730250"/>
                  <a:gd name="connsiteX20" fmla="*/ 868 w 1644586"/>
                  <a:gd name="connsiteY20" fmla="*/ 284176 h 730250"/>
                  <a:gd name="connsiteX21" fmla="*/ 386612 w 1644586"/>
                  <a:gd name="connsiteY21" fmla="*/ 138549 h 730250"/>
                  <a:gd name="connsiteX22" fmla="*/ 485492 w 1644586"/>
                  <a:gd name="connsiteY22" fmla="*/ 153878 h 730250"/>
                  <a:gd name="connsiteX23" fmla="*/ 551318 w 1644586"/>
                  <a:gd name="connsiteY23" fmla="*/ 175128 h 730250"/>
                  <a:gd name="connsiteX24" fmla="*/ 566917 w 1644586"/>
                  <a:gd name="connsiteY24" fmla="*/ 124728 h 730250"/>
                  <a:gd name="connsiteX25" fmla="*/ 820108 w 1644586"/>
                  <a:gd name="connsiteY25" fmla="*/ 310 h 730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1644586" h="730250">
                    <a:moveTo>
                      <a:pt x="825493" y="0"/>
                    </a:moveTo>
                    <a:lnTo>
                      <a:pt x="830879" y="310"/>
                    </a:lnTo>
                    <a:cubicBezTo>
                      <a:pt x="948164" y="13994"/>
                      <a:pt x="1043655" y="61792"/>
                      <a:pt x="1084070" y="124728"/>
                    </a:cubicBezTo>
                    <a:lnTo>
                      <a:pt x="1099644" y="175048"/>
                    </a:lnTo>
                    <a:lnTo>
                      <a:pt x="1127406" y="163149"/>
                    </a:lnTo>
                    <a:cubicBezTo>
                      <a:pt x="1167365" y="151065"/>
                      <a:pt x="1210922" y="142598"/>
                      <a:pt x="1256782" y="138650"/>
                    </a:cubicBezTo>
                    <a:cubicBezTo>
                      <a:pt x="1440220" y="122857"/>
                      <a:pt x="1599719" y="184603"/>
                      <a:pt x="1643690" y="281154"/>
                    </a:cubicBezTo>
                    <a:lnTo>
                      <a:pt x="1644586" y="284532"/>
                    </a:lnTo>
                    <a:lnTo>
                      <a:pt x="1644280" y="288015"/>
                    </a:lnTo>
                    <a:cubicBezTo>
                      <a:pt x="1617459" y="390660"/>
                      <a:pt x="1470860" y="478758"/>
                      <a:pt x="1287422" y="494550"/>
                    </a:cubicBezTo>
                    <a:lnTo>
                      <a:pt x="1167588" y="492706"/>
                    </a:lnTo>
                    <a:lnTo>
                      <a:pt x="1168393" y="495300"/>
                    </a:lnTo>
                    <a:cubicBezTo>
                      <a:pt x="1168393" y="611007"/>
                      <a:pt x="1024024" y="707545"/>
                      <a:pt x="832104" y="729872"/>
                    </a:cubicBezTo>
                    <a:lnTo>
                      <a:pt x="825493" y="730250"/>
                    </a:lnTo>
                    <a:lnTo>
                      <a:pt x="818884" y="729872"/>
                    </a:lnTo>
                    <a:cubicBezTo>
                      <a:pt x="626963" y="707545"/>
                      <a:pt x="482593" y="611007"/>
                      <a:pt x="482593" y="495300"/>
                    </a:cubicBezTo>
                    <a:lnTo>
                      <a:pt x="483694" y="491755"/>
                    </a:lnTo>
                    <a:lnTo>
                      <a:pt x="358850" y="494685"/>
                    </a:lnTo>
                    <a:cubicBezTo>
                      <a:pt x="175289" y="480376"/>
                      <a:pt x="27983" y="393466"/>
                      <a:pt x="333" y="291041"/>
                    </a:cubicBezTo>
                    <a:lnTo>
                      <a:pt x="0" y="287561"/>
                    </a:lnTo>
                    <a:lnTo>
                      <a:pt x="868" y="284176"/>
                    </a:lnTo>
                    <a:cubicBezTo>
                      <a:pt x="44057" y="187272"/>
                      <a:pt x="203051" y="124239"/>
                      <a:pt x="386612" y="138549"/>
                    </a:cubicBezTo>
                    <a:cubicBezTo>
                      <a:pt x="421030" y="141232"/>
                      <a:pt x="454173" y="146467"/>
                      <a:pt x="485492" y="153878"/>
                    </a:cubicBezTo>
                    <a:lnTo>
                      <a:pt x="551318" y="175128"/>
                    </a:lnTo>
                    <a:lnTo>
                      <a:pt x="566917" y="124728"/>
                    </a:lnTo>
                    <a:cubicBezTo>
                      <a:pt x="607332" y="61792"/>
                      <a:pt x="702823" y="13994"/>
                      <a:pt x="820108" y="310"/>
                    </a:cubicBezTo>
                    <a:close/>
                  </a:path>
                </a:pathLst>
              </a:custGeom>
              <a:solidFill>
                <a:srgbClr val="FF0000">
                  <a:alpha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34" name="フリーフォーム: 図形 633">
                <a:extLst>
                  <a:ext uri="{FF2B5EF4-FFF2-40B4-BE49-F238E27FC236}">
                    <a16:creationId xmlns:a16="http://schemas.microsoft.com/office/drawing/2014/main" id="{A330E483-89A2-43AD-9D3F-74759B37AEA5}"/>
                  </a:ext>
                </a:extLst>
              </p:cNvPr>
              <p:cNvSpPr/>
              <p:nvPr/>
            </p:nvSpPr>
            <p:spPr>
              <a:xfrm>
                <a:off x="3283097" y="2117725"/>
                <a:ext cx="1206206" cy="422174"/>
              </a:xfrm>
              <a:custGeom>
                <a:avLst/>
                <a:gdLst>
                  <a:gd name="connsiteX0" fmla="*/ 825493 w 1644586"/>
                  <a:gd name="connsiteY0" fmla="*/ 0 h 730250"/>
                  <a:gd name="connsiteX1" fmla="*/ 830879 w 1644586"/>
                  <a:gd name="connsiteY1" fmla="*/ 310 h 730250"/>
                  <a:gd name="connsiteX2" fmla="*/ 1084070 w 1644586"/>
                  <a:gd name="connsiteY2" fmla="*/ 124728 h 730250"/>
                  <a:gd name="connsiteX3" fmla="*/ 1099644 w 1644586"/>
                  <a:gd name="connsiteY3" fmla="*/ 175048 h 730250"/>
                  <a:gd name="connsiteX4" fmla="*/ 1127406 w 1644586"/>
                  <a:gd name="connsiteY4" fmla="*/ 163149 h 730250"/>
                  <a:gd name="connsiteX5" fmla="*/ 1256782 w 1644586"/>
                  <a:gd name="connsiteY5" fmla="*/ 138650 h 730250"/>
                  <a:gd name="connsiteX6" fmla="*/ 1643690 w 1644586"/>
                  <a:gd name="connsiteY6" fmla="*/ 281154 h 730250"/>
                  <a:gd name="connsiteX7" fmla="*/ 1644586 w 1644586"/>
                  <a:gd name="connsiteY7" fmla="*/ 284532 h 730250"/>
                  <a:gd name="connsiteX8" fmla="*/ 1644280 w 1644586"/>
                  <a:gd name="connsiteY8" fmla="*/ 288015 h 730250"/>
                  <a:gd name="connsiteX9" fmla="*/ 1287422 w 1644586"/>
                  <a:gd name="connsiteY9" fmla="*/ 494550 h 730250"/>
                  <a:gd name="connsiteX10" fmla="*/ 1167588 w 1644586"/>
                  <a:gd name="connsiteY10" fmla="*/ 492706 h 730250"/>
                  <a:gd name="connsiteX11" fmla="*/ 1168393 w 1644586"/>
                  <a:gd name="connsiteY11" fmla="*/ 495300 h 730250"/>
                  <a:gd name="connsiteX12" fmla="*/ 832104 w 1644586"/>
                  <a:gd name="connsiteY12" fmla="*/ 729872 h 730250"/>
                  <a:gd name="connsiteX13" fmla="*/ 825493 w 1644586"/>
                  <a:gd name="connsiteY13" fmla="*/ 730250 h 730250"/>
                  <a:gd name="connsiteX14" fmla="*/ 818884 w 1644586"/>
                  <a:gd name="connsiteY14" fmla="*/ 729872 h 730250"/>
                  <a:gd name="connsiteX15" fmla="*/ 482593 w 1644586"/>
                  <a:gd name="connsiteY15" fmla="*/ 495300 h 730250"/>
                  <a:gd name="connsiteX16" fmla="*/ 483694 w 1644586"/>
                  <a:gd name="connsiteY16" fmla="*/ 491755 h 730250"/>
                  <a:gd name="connsiteX17" fmla="*/ 358850 w 1644586"/>
                  <a:gd name="connsiteY17" fmla="*/ 494685 h 730250"/>
                  <a:gd name="connsiteX18" fmla="*/ 333 w 1644586"/>
                  <a:gd name="connsiteY18" fmla="*/ 291041 h 730250"/>
                  <a:gd name="connsiteX19" fmla="*/ 0 w 1644586"/>
                  <a:gd name="connsiteY19" fmla="*/ 287561 h 730250"/>
                  <a:gd name="connsiteX20" fmla="*/ 868 w 1644586"/>
                  <a:gd name="connsiteY20" fmla="*/ 284176 h 730250"/>
                  <a:gd name="connsiteX21" fmla="*/ 386612 w 1644586"/>
                  <a:gd name="connsiteY21" fmla="*/ 138549 h 730250"/>
                  <a:gd name="connsiteX22" fmla="*/ 485492 w 1644586"/>
                  <a:gd name="connsiteY22" fmla="*/ 153878 h 730250"/>
                  <a:gd name="connsiteX23" fmla="*/ 551318 w 1644586"/>
                  <a:gd name="connsiteY23" fmla="*/ 175128 h 730250"/>
                  <a:gd name="connsiteX24" fmla="*/ 566917 w 1644586"/>
                  <a:gd name="connsiteY24" fmla="*/ 124728 h 730250"/>
                  <a:gd name="connsiteX25" fmla="*/ 820108 w 1644586"/>
                  <a:gd name="connsiteY25" fmla="*/ 310 h 730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1644586" h="730250">
                    <a:moveTo>
                      <a:pt x="825493" y="0"/>
                    </a:moveTo>
                    <a:lnTo>
                      <a:pt x="830879" y="310"/>
                    </a:lnTo>
                    <a:cubicBezTo>
                      <a:pt x="948164" y="13994"/>
                      <a:pt x="1043655" y="61792"/>
                      <a:pt x="1084070" y="124728"/>
                    </a:cubicBezTo>
                    <a:lnTo>
                      <a:pt x="1099644" y="175048"/>
                    </a:lnTo>
                    <a:lnTo>
                      <a:pt x="1127406" y="163149"/>
                    </a:lnTo>
                    <a:cubicBezTo>
                      <a:pt x="1167365" y="151065"/>
                      <a:pt x="1210922" y="142598"/>
                      <a:pt x="1256782" y="138650"/>
                    </a:cubicBezTo>
                    <a:cubicBezTo>
                      <a:pt x="1440220" y="122857"/>
                      <a:pt x="1599719" y="184603"/>
                      <a:pt x="1643690" y="281154"/>
                    </a:cubicBezTo>
                    <a:lnTo>
                      <a:pt x="1644586" y="284532"/>
                    </a:lnTo>
                    <a:lnTo>
                      <a:pt x="1644280" y="288015"/>
                    </a:lnTo>
                    <a:cubicBezTo>
                      <a:pt x="1617459" y="390660"/>
                      <a:pt x="1470860" y="478758"/>
                      <a:pt x="1287422" y="494550"/>
                    </a:cubicBezTo>
                    <a:lnTo>
                      <a:pt x="1167588" y="492706"/>
                    </a:lnTo>
                    <a:lnTo>
                      <a:pt x="1168393" y="495300"/>
                    </a:lnTo>
                    <a:cubicBezTo>
                      <a:pt x="1168393" y="611007"/>
                      <a:pt x="1024024" y="707545"/>
                      <a:pt x="832104" y="729872"/>
                    </a:cubicBezTo>
                    <a:lnTo>
                      <a:pt x="825493" y="730250"/>
                    </a:lnTo>
                    <a:lnTo>
                      <a:pt x="818884" y="729872"/>
                    </a:lnTo>
                    <a:cubicBezTo>
                      <a:pt x="626963" y="707545"/>
                      <a:pt x="482593" y="611007"/>
                      <a:pt x="482593" y="495300"/>
                    </a:cubicBezTo>
                    <a:lnTo>
                      <a:pt x="483694" y="491755"/>
                    </a:lnTo>
                    <a:lnTo>
                      <a:pt x="358850" y="494685"/>
                    </a:lnTo>
                    <a:cubicBezTo>
                      <a:pt x="175289" y="480376"/>
                      <a:pt x="27983" y="393466"/>
                      <a:pt x="333" y="291041"/>
                    </a:cubicBezTo>
                    <a:lnTo>
                      <a:pt x="0" y="287561"/>
                    </a:lnTo>
                    <a:lnTo>
                      <a:pt x="868" y="284176"/>
                    </a:lnTo>
                    <a:cubicBezTo>
                      <a:pt x="44057" y="187272"/>
                      <a:pt x="203051" y="124239"/>
                      <a:pt x="386612" y="138549"/>
                    </a:cubicBezTo>
                    <a:cubicBezTo>
                      <a:pt x="421030" y="141232"/>
                      <a:pt x="454173" y="146467"/>
                      <a:pt x="485492" y="153878"/>
                    </a:cubicBezTo>
                    <a:lnTo>
                      <a:pt x="551318" y="175128"/>
                    </a:lnTo>
                    <a:lnTo>
                      <a:pt x="566917" y="124728"/>
                    </a:lnTo>
                    <a:cubicBezTo>
                      <a:pt x="607332" y="61792"/>
                      <a:pt x="702823" y="13994"/>
                      <a:pt x="820108" y="310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CC00"/>
                  </a:gs>
                  <a:gs pos="50000">
                    <a:srgbClr val="339933"/>
                  </a:gs>
                  <a:gs pos="100000">
                    <a:srgbClr val="006600"/>
                  </a:gs>
                </a:gsLst>
                <a:path path="circle">
                  <a:fillToRect l="50000" t="50000" r="50000" b="50000"/>
                </a:path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35" name="月 634">
                <a:extLst>
                  <a:ext uri="{FF2B5EF4-FFF2-40B4-BE49-F238E27FC236}">
                    <a16:creationId xmlns:a16="http://schemas.microsoft.com/office/drawing/2014/main" id="{8A6A2AF5-4619-48BE-9862-9E8606B22D86}"/>
                  </a:ext>
                </a:extLst>
              </p:cNvPr>
              <p:cNvSpPr/>
              <p:nvPr/>
            </p:nvSpPr>
            <p:spPr>
              <a:xfrm rot="16200000">
                <a:off x="3832622" y="2094309"/>
                <a:ext cx="107158" cy="481016"/>
              </a:xfrm>
              <a:prstGeom prst="moon">
                <a:avLst>
                  <a:gd name="adj" fmla="val 76708"/>
                </a:avLst>
              </a:prstGeom>
              <a:solidFill>
                <a:srgbClr val="0066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36" name="楕円 635">
                <a:extLst>
                  <a:ext uri="{FF2B5EF4-FFF2-40B4-BE49-F238E27FC236}">
                    <a16:creationId xmlns:a16="http://schemas.microsoft.com/office/drawing/2014/main" id="{D03E0B7A-4BDB-45CF-B2BC-70B630D92E5D}"/>
                  </a:ext>
                </a:extLst>
              </p:cNvPr>
              <p:cNvSpPr/>
              <p:nvPr/>
            </p:nvSpPr>
            <p:spPr>
              <a:xfrm>
                <a:off x="3683624" y="2212182"/>
                <a:ext cx="409847" cy="151506"/>
              </a:xfrm>
              <a:prstGeom prst="ellipse">
                <a:avLst/>
              </a:prstGeom>
              <a:solidFill>
                <a:srgbClr val="0066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37" name="楕円 636">
                <a:extLst>
                  <a:ext uri="{FF2B5EF4-FFF2-40B4-BE49-F238E27FC236}">
                    <a16:creationId xmlns:a16="http://schemas.microsoft.com/office/drawing/2014/main" id="{DC00C8EA-F1D2-4C99-B651-E1196CFA935B}"/>
                  </a:ext>
                </a:extLst>
              </p:cNvPr>
              <p:cNvSpPr/>
              <p:nvPr/>
            </p:nvSpPr>
            <p:spPr>
              <a:xfrm>
                <a:off x="3683624" y="2205831"/>
                <a:ext cx="409847" cy="132159"/>
              </a:xfrm>
              <a:prstGeom prst="ellipse">
                <a:avLst/>
              </a:prstGeom>
              <a:gradFill>
                <a:gsLst>
                  <a:gs pos="0">
                    <a:srgbClr val="00CC00"/>
                  </a:gs>
                  <a:gs pos="100000">
                    <a:srgbClr val="006600"/>
                  </a:gs>
                </a:gsLst>
                <a:path path="circle">
                  <a:fillToRect l="50000" t="50000" r="50000" b="50000"/>
                </a:path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38" name="楕円 637">
                <a:extLst>
                  <a:ext uri="{FF2B5EF4-FFF2-40B4-BE49-F238E27FC236}">
                    <a16:creationId xmlns:a16="http://schemas.microsoft.com/office/drawing/2014/main" id="{E892308E-FAB2-46A8-BE0C-3804168B5DA8}"/>
                  </a:ext>
                </a:extLst>
              </p:cNvPr>
              <p:cNvSpPr/>
              <p:nvPr/>
            </p:nvSpPr>
            <p:spPr>
              <a:xfrm>
                <a:off x="3733800" y="2228850"/>
                <a:ext cx="304800" cy="86122"/>
              </a:xfrm>
              <a:prstGeom prst="ellipse">
                <a:avLst/>
              </a:prstGeom>
              <a:gradFill flip="none" rotWithShape="1">
                <a:gsLst>
                  <a:gs pos="0">
                    <a:srgbClr val="70AD47">
                      <a:lumMod val="89000"/>
                    </a:srgbClr>
                  </a:gs>
                  <a:gs pos="23000">
                    <a:srgbClr val="70AD47">
                      <a:lumMod val="89000"/>
                    </a:srgbClr>
                  </a:gs>
                  <a:gs pos="69000">
                    <a:srgbClr val="70AD47">
                      <a:lumMod val="75000"/>
                    </a:srgbClr>
                  </a:gs>
                  <a:gs pos="97000">
                    <a:srgbClr val="70AD47">
                      <a:lumMod val="7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2700" cap="flat" cmpd="sng" algn="ctr">
                <a:solidFill>
                  <a:srgbClr val="0066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39" name="フリーフォーム: 図形 638">
                <a:extLst>
                  <a:ext uri="{FF2B5EF4-FFF2-40B4-BE49-F238E27FC236}">
                    <a16:creationId xmlns:a16="http://schemas.microsoft.com/office/drawing/2014/main" id="{3F833688-5ACE-4097-969F-AB573C0378F5}"/>
                  </a:ext>
                </a:extLst>
              </p:cNvPr>
              <p:cNvSpPr/>
              <p:nvPr/>
            </p:nvSpPr>
            <p:spPr>
              <a:xfrm rot="21174300">
                <a:off x="4563956" y="2379465"/>
                <a:ext cx="189219" cy="392626"/>
              </a:xfrm>
              <a:custGeom>
                <a:avLst/>
                <a:gdLst>
                  <a:gd name="connsiteX0" fmla="*/ 55270 w 95251"/>
                  <a:gd name="connsiteY0" fmla="*/ 72738 h 197644"/>
                  <a:gd name="connsiteX1" fmla="*/ 95251 w 95251"/>
                  <a:gd name="connsiteY1" fmla="*/ 133426 h 197644"/>
                  <a:gd name="connsiteX2" fmla="*/ 68167 w 95251"/>
                  <a:gd name="connsiteY2" fmla="*/ 197199 h 197644"/>
                  <a:gd name="connsiteX3" fmla="*/ 53121 w 95251"/>
                  <a:gd name="connsiteY3" fmla="*/ 133426 h 197644"/>
                  <a:gd name="connsiteX4" fmla="*/ 55270 w 95251"/>
                  <a:gd name="connsiteY4" fmla="*/ 72738 h 197644"/>
                  <a:gd name="connsiteX5" fmla="*/ 23813 w 95251"/>
                  <a:gd name="connsiteY5" fmla="*/ 0 h 197644"/>
                  <a:gd name="connsiteX6" fmla="*/ 47626 w 95251"/>
                  <a:gd name="connsiteY6" fmla="*/ 28575 h 197644"/>
                  <a:gd name="connsiteX7" fmla="*/ 23813 w 95251"/>
                  <a:gd name="connsiteY7" fmla="*/ 57150 h 197644"/>
                  <a:gd name="connsiteX8" fmla="*/ 0 w 95251"/>
                  <a:gd name="connsiteY8" fmla="*/ 28575 h 197644"/>
                  <a:gd name="connsiteX9" fmla="*/ 23813 w 95251"/>
                  <a:gd name="connsiteY9" fmla="*/ 0 h 1976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95251" h="197644">
                    <a:moveTo>
                      <a:pt x="55270" y="72738"/>
                    </a:moveTo>
                    <a:cubicBezTo>
                      <a:pt x="80661" y="63481"/>
                      <a:pt x="95251" y="105022"/>
                      <a:pt x="95251" y="133426"/>
                    </a:cubicBezTo>
                    <a:cubicBezTo>
                      <a:pt x="95251" y="161830"/>
                      <a:pt x="90979" y="202342"/>
                      <a:pt x="68167" y="197199"/>
                    </a:cubicBezTo>
                    <a:cubicBezTo>
                      <a:pt x="45356" y="192055"/>
                      <a:pt x="55270" y="154169"/>
                      <a:pt x="53121" y="133426"/>
                    </a:cubicBezTo>
                    <a:cubicBezTo>
                      <a:pt x="50972" y="112682"/>
                      <a:pt x="29880" y="81996"/>
                      <a:pt x="55270" y="72738"/>
                    </a:cubicBezTo>
                    <a:close/>
                    <a:moveTo>
                      <a:pt x="23813" y="0"/>
                    </a:moveTo>
                    <a:cubicBezTo>
                      <a:pt x="36965" y="0"/>
                      <a:pt x="47626" y="12793"/>
                      <a:pt x="47626" y="28575"/>
                    </a:cubicBezTo>
                    <a:cubicBezTo>
                      <a:pt x="47626" y="44357"/>
                      <a:pt x="36965" y="57150"/>
                      <a:pt x="23813" y="57150"/>
                    </a:cubicBezTo>
                    <a:cubicBezTo>
                      <a:pt x="10661" y="57150"/>
                      <a:pt x="0" y="44357"/>
                      <a:pt x="0" y="28575"/>
                    </a:cubicBezTo>
                    <a:cubicBezTo>
                      <a:pt x="0" y="12793"/>
                      <a:pt x="10661" y="0"/>
                      <a:pt x="23813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614" name="グループ化 613">
              <a:extLst>
                <a:ext uri="{FF2B5EF4-FFF2-40B4-BE49-F238E27FC236}">
                  <a16:creationId xmlns:a16="http://schemas.microsoft.com/office/drawing/2014/main" id="{9FCEC2E2-EB16-4193-99B0-85AEA7446074}"/>
                </a:ext>
              </a:extLst>
            </p:cNvPr>
            <p:cNvGrpSpPr/>
            <p:nvPr/>
          </p:nvGrpSpPr>
          <p:grpSpPr>
            <a:xfrm>
              <a:off x="2302953" y="2887791"/>
              <a:ext cx="992697" cy="784225"/>
              <a:chOff x="2915728" y="2087512"/>
              <a:chExt cx="1940944" cy="1589138"/>
            </a:xfrm>
          </p:grpSpPr>
          <p:sp>
            <p:nvSpPr>
              <p:cNvPr id="624" name="楕円 1">
                <a:extLst>
                  <a:ext uri="{FF2B5EF4-FFF2-40B4-BE49-F238E27FC236}">
                    <a16:creationId xmlns:a16="http://schemas.microsoft.com/office/drawing/2014/main" id="{CCE4C5C6-A4D1-42D6-A836-40F55729B98B}"/>
                  </a:ext>
                </a:extLst>
              </p:cNvPr>
              <p:cNvSpPr/>
              <p:nvPr/>
            </p:nvSpPr>
            <p:spPr>
              <a:xfrm>
                <a:off x="2915728" y="2087512"/>
                <a:ext cx="1940944" cy="1589138"/>
              </a:xfrm>
              <a:custGeom>
                <a:avLst/>
                <a:gdLst>
                  <a:gd name="connsiteX0" fmla="*/ 0 w 1940944"/>
                  <a:gd name="connsiteY0" fmla="*/ 823823 h 1647646"/>
                  <a:gd name="connsiteX1" fmla="*/ 970472 w 1940944"/>
                  <a:gd name="connsiteY1" fmla="*/ 0 h 1647646"/>
                  <a:gd name="connsiteX2" fmla="*/ 1940944 w 1940944"/>
                  <a:gd name="connsiteY2" fmla="*/ 823823 h 1647646"/>
                  <a:gd name="connsiteX3" fmla="*/ 970472 w 1940944"/>
                  <a:gd name="connsiteY3" fmla="*/ 1647646 h 1647646"/>
                  <a:gd name="connsiteX4" fmla="*/ 0 w 1940944"/>
                  <a:gd name="connsiteY4" fmla="*/ 823823 h 1647646"/>
                  <a:gd name="connsiteX0" fmla="*/ 0 w 1940944"/>
                  <a:gd name="connsiteY0" fmla="*/ 824131 h 1647954"/>
                  <a:gd name="connsiteX1" fmla="*/ 970472 w 1940944"/>
                  <a:gd name="connsiteY1" fmla="*/ 308 h 1647954"/>
                  <a:gd name="connsiteX2" fmla="*/ 1940944 w 1940944"/>
                  <a:gd name="connsiteY2" fmla="*/ 824131 h 1647954"/>
                  <a:gd name="connsiteX3" fmla="*/ 970472 w 1940944"/>
                  <a:gd name="connsiteY3" fmla="*/ 1647954 h 1647954"/>
                  <a:gd name="connsiteX4" fmla="*/ 0 w 1940944"/>
                  <a:gd name="connsiteY4" fmla="*/ 824131 h 1647954"/>
                  <a:gd name="connsiteX0" fmla="*/ 0 w 1940944"/>
                  <a:gd name="connsiteY0" fmla="*/ 823903 h 1647726"/>
                  <a:gd name="connsiteX1" fmla="*/ 970472 w 1940944"/>
                  <a:gd name="connsiteY1" fmla="*/ 80 h 1647726"/>
                  <a:gd name="connsiteX2" fmla="*/ 1940944 w 1940944"/>
                  <a:gd name="connsiteY2" fmla="*/ 823903 h 1647726"/>
                  <a:gd name="connsiteX3" fmla="*/ 970472 w 1940944"/>
                  <a:gd name="connsiteY3" fmla="*/ 1647726 h 1647726"/>
                  <a:gd name="connsiteX4" fmla="*/ 0 w 1940944"/>
                  <a:gd name="connsiteY4" fmla="*/ 823903 h 16477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40944" h="1647726">
                    <a:moveTo>
                      <a:pt x="0" y="823903"/>
                    </a:moveTo>
                    <a:cubicBezTo>
                      <a:pt x="0" y="368918"/>
                      <a:pt x="186845" y="-6270"/>
                      <a:pt x="970472" y="80"/>
                    </a:cubicBezTo>
                    <a:cubicBezTo>
                      <a:pt x="1754099" y="6430"/>
                      <a:pt x="1940944" y="368918"/>
                      <a:pt x="1940944" y="823903"/>
                    </a:cubicBezTo>
                    <a:cubicBezTo>
                      <a:pt x="1940944" y="1278888"/>
                      <a:pt x="1506449" y="1647726"/>
                      <a:pt x="970472" y="1647726"/>
                    </a:cubicBezTo>
                    <a:cubicBezTo>
                      <a:pt x="434495" y="1647726"/>
                      <a:pt x="0" y="1278888"/>
                      <a:pt x="0" y="823903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C000"/>
                  </a:gs>
                  <a:gs pos="50000">
                    <a:srgbClr val="FF6600"/>
                  </a:gs>
                  <a:gs pos="100000">
                    <a:srgbClr val="FF0000"/>
                  </a:gs>
                </a:gsLst>
                <a:path path="circle">
                  <a:fillToRect l="50000" t="50000" r="50000" b="50000"/>
                </a:path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25" name="フリーフォーム: 図形 624">
                <a:extLst>
                  <a:ext uri="{FF2B5EF4-FFF2-40B4-BE49-F238E27FC236}">
                    <a16:creationId xmlns:a16="http://schemas.microsoft.com/office/drawing/2014/main" id="{772BD82F-E49A-43DB-867D-7553C19D566A}"/>
                  </a:ext>
                </a:extLst>
              </p:cNvPr>
              <p:cNvSpPr/>
              <p:nvPr/>
            </p:nvSpPr>
            <p:spPr>
              <a:xfrm>
                <a:off x="3283097" y="2147938"/>
                <a:ext cx="1206206" cy="422174"/>
              </a:xfrm>
              <a:custGeom>
                <a:avLst/>
                <a:gdLst>
                  <a:gd name="connsiteX0" fmla="*/ 825493 w 1644586"/>
                  <a:gd name="connsiteY0" fmla="*/ 0 h 730250"/>
                  <a:gd name="connsiteX1" fmla="*/ 830879 w 1644586"/>
                  <a:gd name="connsiteY1" fmla="*/ 310 h 730250"/>
                  <a:gd name="connsiteX2" fmla="*/ 1084070 w 1644586"/>
                  <a:gd name="connsiteY2" fmla="*/ 124728 h 730250"/>
                  <a:gd name="connsiteX3" fmla="*/ 1099644 w 1644586"/>
                  <a:gd name="connsiteY3" fmla="*/ 175048 h 730250"/>
                  <a:gd name="connsiteX4" fmla="*/ 1127406 w 1644586"/>
                  <a:gd name="connsiteY4" fmla="*/ 163149 h 730250"/>
                  <a:gd name="connsiteX5" fmla="*/ 1256782 w 1644586"/>
                  <a:gd name="connsiteY5" fmla="*/ 138650 h 730250"/>
                  <a:gd name="connsiteX6" fmla="*/ 1643690 w 1644586"/>
                  <a:gd name="connsiteY6" fmla="*/ 281154 h 730250"/>
                  <a:gd name="connsiteX7" fmla="*/ 1644586 w 1644586"/>
                  <a:gd name="connsiteY7" fmla="*/ 284532 h 730250"/>
                  <a:gd name="connsiteX8" fmla="*/ 1644280 w 1644586"/>
                  <a:gd name="connsiteY8" fmla="*/ 288015 h 730250"/>
                  <a:gd name="connsiteX9" fmla="*/ 1287422 w 1644586"/>
                  <a:gd name="connsiteY9" fmla="*/ 494550 h 730250"/>
                  <a:gd name="connsiteX10" fmla="*/ 1167588 w 1644586"/>
                  <a:gd name="connsiteY10" fmla="*/ 492706 h 730250"/>
                  <a:gd name="connsiteX11" fmla="*/ 1168393 w 1644586"/>
                  <a:gd name="connsiteY11" fmla="*/ 495300 h 730250"/>
                  <a:gd name="connsiteX12" fmla="*/ 832104 w 1644586"/>
                  <a:gd name="connsiteY12" fmla="*/ 729872 h 730250"/>
                  <a:gd name="connsiteX13" fmla="*/ 825493 w 1644586"/>
                  <a:gd name="connsiteY13" fmla="*/ 730250 h 730250"/>
                  <a:gd name="connsiteX14" fmla="*/ 818884 w 1644586"/>
                  <a:gd name="connsiteY14" fmla="*/ 729872 h 730250"/>
                  <a:gd name="connsiteX15" fmla="*/ 482593 w 1644586"/>
                  <a:gd name="connsiteY15" fmla="*/ 495300 h 730250"/>
                  <a:gd name="connsiteX16" fmla="*/ 483694 w 1644586"/>
                  <a:gd name="connsiteY16" fmla="*/ 491755 h 730250"/>
                  <a:gd name="connsiteX17" fmla="*/ 358850 w 1644586"/>
                  <a:gd name="connsiteY17" fmla="*/ 494685 h 730250"/>
                  <a:gd name="connsiteX18" fmla="*/ 333 w 1644586"/>
                  <a:gd name="connsiteY18" fmla="*/ 291041 h 730250"/>
                  <a:gd name="connsiteX19" fmla="*/ 0 w 1644586"/>
                  <a:gd name="connsiteY19" fmla="*/ 287561 h 730250"/>
                  <a:gd name="connsiteX20" fmla="*/ 868 w 1644586"/>
                  <a:gd name="connsiteY20" fmla="*/ 284176 h 730250"/>
                  <a:gd name="connsiteX21" fmla="*/ 386612 w 1644586"/>
                  <a:gd name="connsiteY21" fmla="*/ 138549 h 730250"/>
                  <a:gd name="connsiteX22" fmla="*/ 485492 w 1644586"/>
                  <a:gd name="connsiteY22" fmla="*/ 153878 h 730250"/>
                  <a:gd name="connsiteX23" fmla="*/ 551318 w 1644586"/>
                  <a:gd name="connsiteY23" fmla="*/ 175128 h 730250"/>
                  <a:gd name="connsiteX24" fmla="*/ 566917 w 1644586"/>
                  <a:gd name="connsiteY24" fmla="*/ 124728 h 730250"/>
                  <a:gd name="connsiteX25" fmla="*/ 820108 w 1644586"/>
                  <a:gd name="connsiteY25" fmla="*/ 310 h 730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1644586" h="730250">
                    <a:moveTo>
                      <a:pt x="825493" y="0"/>
                    </a:moveTo>
                    <a:lnTo>
                      <a:pt x="830879" y="310"/>
                    </a:lnTo>
                    <a:cubicBezTo>
                      <a:pt x="948164" y="13994"/>
                      <a:pt x="1043655" y="61792"/>
                      <a:pt x="1084070" y="124728"/>
                    </a:cubicBezTo>
                    <a:lnTo>
                      <a:pt x="1099644" y="175048"/>
                    </a:lnTo>
                    <a:lnTo>
                      <a:pt x="1127406" y="163149"/>
                    </a:lnTo>
                    <a:cubicBezTo>
                      <a:pt x="1167365" y="151065"/>
                      <a:pt x="1210922" y="142598"/>
                      <a:pt x="1256782" y="138650"/>
                    </a:cubicBezTo>
                    <a:cubicBezTo>
                      <a:pt x="1440220" y="122857"/>
                      <a:pt x="1599719" y="184603"/>
                      <a:pt x="1643690" y="281154"/>
                    </a:cubicBezTo>
                    <a:lnTo>
                      <a:pt x="1644586" y="284532"/>
                    </a:lnTo>
                    <a:lnTo>
                      <a:pt x="1644280" y="288015"/>
                    </a:lnTo>
                    <a:cubicBezTo>
                      <a:pt x="1617459" y="390660"/>
                      <a:pt x="1470860" y="478758"/>
                      <a:pt x="1287422" y="494550"/>
                    </a:cubicBezTo>
                    <a:lnTo>
                      <a:pt x="1167588" y="492706"/>
                    </a:lnTo>
                    <a:lnTo>
                      <a:pt x="1168393" y="495300"/>
                    </a:lnTo>
                    <a:cubicBezTo>
                      <a:pt x="1168393" y="611007"/>
                      <a:pt x="1024024" y="707545"/>
                      <a:pt x="832104" y="729872"/>
                    </a:cubicBezTo>
                    <a:lnTo>
                      <a:pt x="825493" y="730250"/>
                    </a:lnTo>
                    <a:lnTo>
                      <a:pt x="818884" y="729872"/>
                    </a:lnTo>
                    <a:cubicBezTo>
                      <a:pt x="626963" y="707545"/>
                      <a:pt x="482593" y="611007"/>
                      <a:pt x="482593" y="495300"/>
                    </a:cubicBezTo>
                    <a:lnTo>
                      <a:pt x="483694" y="491755"/>
                    </a:lnTo>
                    <a:lnTo>
                      <a:pt x="358850" y="494685"/>
                    </a:lnTo>
                    <a:cubicBezTo>
                      <a:pt x="175289" y="480376"/>
                      <a:pt x="27983" y="393466"/>
                      <a:pt x="333" y="291041"/>
                    </a:cubicBezTo>
                    <a:lnTo>
                      <a:pt x="0" y="287561"/>
                    </a:lnTo>
                    <a:lnTo>
                      <a:pt x="868" y="284176"/>
                    </a:lnTo>
                    <a:cubicBezTo>
                      <a:pt x="44057" y="187272"/>
                      <a:pt x="203051" y="124239"/>
                      <a:pt x="386612" y="138549"/>
                    </a:cubicBezTo>
                    <a:cubicBezTo>
                      <a:pt x="421030" y="141232"/>
                      <a:pt x="454173" y="146467"/>
                      <a:pt x="485492" y="153878"/>
                    </a:cubicBezTo>
                    <a:lnTo>
                      <a:pt x="551318" y="175128"/>
                    </a:lnTo>
                    <a:lnTo>
                      <a:pt x="566917" y="124728"/>
                    </a:lnTo>
                    <a:cubicBezTo>
                      <a:pt x="607332" y="61792"/>
                      <a:pt x="702823" y="13994"/>
                      <a:pt x="820108" y="310"/>
                    </a:cubicBezTo>
                    <a:close/>
                  </a:path>
                </a:pathLst>
              </a:custGeom>
              <a:solidFill>
                <a:srgbClr val="FF0000">
                  <a:alpha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26" name="フリーフォーム: 図形 625">
                <a:extLst>
                  <a:ext uri="{FF2B5EF4-FFF2-40B4-BE49-F238E27FC236}">
                    <a16:creationId xmlns:a16="http://schemas.microsoft.com/office/drawing/2014/main" id="{80B54A2C-FF32-423A-AEDF-668C569D51F1}"/>
                  </a:ext>
                </a:extLst>
              </p:cNvPr>
              <p:cNvSpPr/>
              <p:nvPr/>
            </p:nvSpPr>
            <p:spPr>
              <a:xfrm>
                <a:off x="3283097" y="2117725"/>
                <a:ext cx="1206206" cy="422174"/>
              </a:xfrm>
              <a:custGeom>
                <a:avLst/>
                <a:gdLst>
                  <a:gd name="connsiteX0" fmla="*/ 825493 w 1644586"/>
                  <a:gd name="connsiteY0" fmla="*/ 0 h 730250"/>
                  <a:gd name="connsiteX1" fmla="*/ 830879 w 1644586"/>
                  <a:gd name="connsiteY1" fmla="*/ 310 h 730250"/>
                  <a:gd name="connsiteX2" fmla="*/ 1084070 w 1644586"/>
                  <a:gd name="connsiteY2" fmla="*/ 124728 h 730250"/>
                  <a:gd name="connsiteX3" fmla="*/ 1099644 w 1644586"/>
                  <a:gd name="connsiteY3" fmla="*/ 175048 h 730250"/>
                  <a:gd name="connsiteX4" fmla="*/ 1127406 w 1644586"/>
                  <a:gd name="connsiteY4" fmla="*/ 163149 h 730250"/>
                  <a:gd name="connsiteX5" fmla="*/ 1256782 w 1644586"/>
                  <a:gd name="connsiteY5" fmla="*/ 138650 h 730250"/>
                  <a:gd name="connsiteX6" fmla="*/ 1643690 w 1644586"/>
                  <a:gd name="connsiteY6" fmla="*/ 281154 h 730250"/>
                  <a:gd name="connsiteX7" fmla="*/ 1644586 w 1644586"/>
                  <a:gd name="connsiteY7" fmla="*/ 284532 h 730250"/>
                  <a:gd name="connsiteX8" fmla="*/ 1644280 w 1644586"/>
                  <a:gd name="connsiteY8" fmla="*/ 288015 h 730250"/>
                  <a:gd name="connsiteX9" fmla="*/ 1287422 w 1644586"/>
                  <a:gd name="connsiteY9" fmla="*/ 494550 h 730250"/>
                  <a:gd name="connsiteX10" fmla="*/ 1167588 w 1644586"/>
                  <a:gd name="connsiteY10" fmla="*/ 492706 h 730250"/>
                  <a:gd name="connsiteX11" fmla="*/ 1168393 w 1644586"/>
                  <a:gd name="connsiteY11" fmla="*/ 495300 h 730250"/>
                  <a:gd name="connsiteX12" fmla="*/ 832104 w 1644586"/>
                  <a:gd name="connsiteY12" fmla="*/ 729872 h 730250"/>
                  <a:gd name="connsiteX13" fmla="*/ 825493 w 1644586"/>
                  <a:gd name="connsiteY13" fmla="*/ 730250 h 730250"/>
                  <a:gd name="connsiteX14" fmla="*/ 818884 w 1644586"/>
                  <a:gd name="connsiteY14" fmla="*/ 729872 h 730250"/>
                  <a:gd name="connsiteX15" fmla="*/ 482593 w 1644586"/>
                  <a:gd name="connsiteY15" fmla="*/ 495300 h 730250"/>
                  <a:gd name="connsiteX16" fmla="*/ 483694 w 1644586"/>
                  <a:gd name="connsiteY16" fmla="*/ 491755 h 730250"/>
                  <a:gd name="connsiteX17" fmla="*/ 358850 w 1644586"/>
                  <a:gd name="connsiteY17" fmla="*/ 494685 h 730250"/>
                  <a:gd name="connsiteX18" fmla="*/ 333 w 1644586"/>
                  <a:gd name="connsiteY18" fmla="*/ 291041 h 730250"/>
                  <a:gd name="connsiteX19" fmla="*/ 0 w 1644586"/>
                  <a:gd name="connsiteY19" fmla="*/ 287561 h 730250"/>
                  <a:gd name="connsiteX20" fmla="*/ 868 w 1644586"/>
                  <a:gd name="connsiteY20" fmla="*/ 284176 h 730250"/>
                  <a:gd name="connsiteX21" fmla="*/ 386612 w 1644586"/>
                  <a:gd name="connsiteY21" fmla="*/ 138549 h 730250"/>
                  <a:gd name="connsiteX22" fmla="*/ 485492 w 1644586"/>
                  <a:gd name="connsiteY22" fmla="*/ 153878 h 730250"/>
                  <a:gd name="connsiteX23" fmla="*/ 551318 w 1644586"/>
                  <a:gd name="connsiteY23" fmla="*/ 175128 h 730250"/>
                  <a:gd name="connsiteX24" fmla="*/ 566917 w 1644586"/>
                  <a:gd name="connsiteY24" fmla="*/ 124728 h 730250"/>
                  <a:gd name="connsiteX25" fmla="*/ 820108 w 1644586"/>
                  <a:gd name="connsiteY25" fmla="*/ 310 h 730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1644586" h="730250">
                    <a:moveTo>
                      <a:pt x="825493" y="0"/>
                    </a:moveTo>
                    <a:lnTo>
                      <a:pt x="830879" y="310"/>
                    </a:lnTo>
                    <a:cubicBezTo>
                      <a:pt x="948164" y="13994"/>
                      <a:pt x="1043655" y="61792"/>
                      <a:pt x="1084070" y="124728"/>
                    </a:cubicBezTo>
                    <a:lnTo>
                      <a:pt x="1099644" y="175048"/>
                    </a:lnTo>
                    <a:lnTo>
                      <a:pt x="1127406" y="163149"/>
                    </a:lnTo>
                    <a:cubicBezTo>
                      <a:pt x="1167365" y="151065"/>
                      <a:pt x="1210922" y="142598"/>
                      <a:pt x="1256782" y="138650"/>
                    </a:cubicBezTo>
                    <a:cubicBezTo>
                      <a:pt x="1440220" y="122857"/>
                      <a:pt x="1599719" y="184603"/>
                      <a:pt x="1643690" y="281154"/>
                    </a:cubicBezTo>
                    <a:lnTo>
                      <a:pt x="1644586" y="284532"/>
                    </a:lnTo>
                    <a:lnTo>
                      <a:pt x="1644280" y="288015"/>
                    </a:lnTo>
                    <a:cubicBezTo>
                      <a:pt x="1617459" y="390660"/>
                      <a:pt x="1470860" y="478758"/>
                      <a:pt x="1287422" y="494550"/>
                    </a:cubicBezTo>
                    <a:lnTo>
                      <a:pt x="1167588" y="492706"/>
                    </a:lnTo>
                    <a:lnTo>
                      <a:pt x="1168393" y="495300"/>
                    </a:lnTo>
                    <a:cubicBezTo>
                      <a:pt x="1168393" y="611007"/>
                      <a:pt x="1024024" y="707545"/>
                      <a:pt x="832104" y="729872"/>
                    </a:cubicBezTo>
                    <a:lnTo>
                      <a:pt x="825493" y="730250"/>
                    </a:lnTo>
                    <a:lnTo>
                      <a:pt x="818884" y="729872"/>
                    </a:lnTo>
                    <a:cubicBezTo>
                      <a:pt x="626963" y="707545"/>
                      <a:pt x="482593" y="611007"/>
                      <a:pt x="482593" y="495300"/>
                    </a:cubicBezTo>
                    <a:lnTo>
                      <a:pt x="483694" y="491755"/>
                    </a:lnTo>
                    <a:lnTo>
                      <a:pt x="358850" y="494685"/>
                    </a:lnTo>
                    <a:cubicBezTo>
                      <a:pt x="175289" y="480376"/>
                      <a:pt x="27983" y="393466"/>
                      <a:pt x="333" y="291041"/>
                    </a:cubicBezTo>
                    <a:lnTo>
                      <a:pt x="0" y="287561"/>
                    </a:lnTo>
                    <a:lnTo>
                      <a:pt x="868" y="284176"/>
                    </a:lnTo>
                    <a:cubicBezTo>
                      <a:pt x="44057" y="187272"/>
                      <a:pt x="203051" y="124239"/>
                      <a:pt x="386612" y="138549"/>
                    </a:cubicBezTo>
                    <a:cubicBezTo>
                      <a:pt x="421030" y="141232"/>
                      <a:pt x="454173" y="146467"/>
                      <a:pt x="485492" y="153878"/>
                    </a:cubicBezTo>
                    <a:lnTo>
                      <a:pt x="551318" y="175128"/>
                    </a:lnTo>
                    <a:lnTo>
                      <a:pt x="566917" y="124728"/>
                    </a:lnTo>
                    <a:cubicBezTo>
                      <a:pt x="607332" y="61792"/>
                      <a:pt x="702823" y="13994"/>
                      <a:pt x="820108" y="310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CC00"/>
                  </a:gs>
                  <a:gs pos="50000">
                    <a:srgbClr val="339933"/>
                  </a:gs>
                  <a:gs pos="100000">
                    <a:srgbClr val="006600"/>
                  </a:gs>
                </a:gsLst>
                <a:path path="circle">
                  <a:fillToRect l="50000" t="50000" r="50000" b="50000"/>
                </a:path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27" name="月 626">
                <a:extLst>
                  <a:ext uri="{FF2B5EF4-FFF2-40B4-BE49-F238E27FC236}">
                    <a16:creationId xmlns:a16="http://schemas.microsoft.com/office/drawing/2014/main" id="{02777B6E-8B14-4512-B8EC-B3122B7693D3}"/>
                  </a:ext>
                </a:extLst>
              </p:cNvPr>
              <p:cNvSpPr/>
              <p:nvPr/>
            </p:nvSpPr>
            <p:spPr>
              <a:xfrm rot="16200000">
                <a:off x="3832622" y="2094309"/>
                <a:ext cx="107158" cy="481016"/>
              </a:xfrm>
              <a:prstGeom prst="moon">
                <a:avLst>
                  <a:gd name="adj" fmla="val 76708"/>
                </a:avLst>
              </a:prstGeom>
              <a:solidFill>
                <a:srgbClr val="0066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28" name="楕円 627">
                <a:extLst>
                  <a:ext uri="{FF2B5EF4-FFF2-40B4-BE49-F238E27FC236}">
                    <a16:creationId xmlns:a16="http://schemas.microsoft.com/office/drawing/2014/main" id="{38C10BE6-16DB-4BAF-9BB5-DD36255C92F3}"/>
                  </a:ext>
                </a:extLst>
              </p:cNvPr>
              <p:cNvSpPr/>
              <p:nvPr/>
            </p:nvSpPr>
            <p:spPr>
              <a:xfrm>
                <a:off x="3683624" y="2212182"/>
                <a:ext cx="409847" cy="151506"/>
              </a:xfrm>
              <a:prstGeom prst="ellipse">
                <a:avLst/>
              </a:prstGeom>
              <a:solidFill>
                <a:srgbClr val="0066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29" name="楕円 628">
                <a:extLst>
                  <a:ext uri="{FF2B5EF4-FFF2-40B4-BE49-F238E27FC236}">
                    <a16:creationId xmlns:a16="http://schemas.microsoft.com/office/drawing/2014/main" id="{70D45E59-0386-43EB-93B9-2F1E3C387E69}"/>
                  </a:ext>
                </a:extLst>
              </p:cNvPr>
              <p:cNvSpPr/>
              <p:nvPr/>
            </p:nvSpPr>
            <p:spPr>
              <a:xfrm>
                <a:off x="3683624" y="2205831"/>
                <a:ext cx="409847" cy="132159"/>
              </a:xfrm>
              <a:prstGeom prst="ellipse">
                <a:avLst/>
              </a:prstGeom>
              <a:gradFill>
                <a:gsLst>
                  <a:gs pos="0">
                    <a:srgbClr val="00CC00"/>
                  </a:gs>
                  <a:gs pos="100000">
                    <a:srgbClr val="006600"/>
                  </a:gs>
                </a:gsLst>
                <a:path path="circle">
                  <a:fillToRect l="50000" t="50000" r="50000" b="50000"/>
                </a:path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30" name="楕円 629">
                <a:extLst>
                  <a:ext uri="{FF2B5EF4-FFF2-40B4-BE49-F238E27FC236}">
                    <a16:creationId xmlns:a16="http://schemas.microsoft.com/office/drawing/2014/main" id="{0CA0311C-7363-4665-8905-139623BAC125}"/>
                  </a:ext>
                </a:extLst>
              </p:cNvPr>
              <p:cNvSpPr/>
              <p:nvPr/>
            </p:nvSpPr>
            <p:spPr>
              <a:xfrm>
                <a:off x="3733800" y="2228850"/>
                <a:ext cx="304800" cy="86122"/>
              </a:xfrm>
              <a:prstGeom prst="ellipse">
                <a:avLst/>
              </a:prstGeom>
              <a:gradFill flip="none" rotWithShape="1">
                <a:gsLst>
                  <a:gs pos="0">
                    <a:srgbClr val="70AD47">
                      <a:lumMod val="89000"/>
                    </a:srgbClr>
                  </a:gs>
                  <a:gs pos="23000">
                    <a:srgbClr val="70AD47">
                      <a:lumMod val="89000"/>
                    </a:srgbClr>
                  </a:gs>
                  <a:gs pos="69000">
                    <a:srgbClr val="70AD47">
                      <a:lumMod val="75000"/>
                    </a:srgbClr>
                  </a:gs>
                  <a:gs pos="97000">
                    <a:srgbClr val="70AD47">
                      <a:lumMod val="7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2700" cap="flat" cmpd="sng" algn="ctr">
                <a:solidFill>
                  <a:srgbClr val="0066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31" name="フリーフォーム: 図形 630">
                <a:extLst>
                  <a:ext uri="{FF2B5EF4-FFF2-40B4-BE49-F238E27FC236}">
                    <a16:creationId xmlns:a16="http://schemas.microsoft.com/office/drawing/2014/main" id="{94CD596D-4761-41B9-BEE4-D483C060E7AB}"/>
                  </a:ext>
                </a:extLst>
              </p:cNvPr>
              <p:cNvSpPr/>
              <p:nvPr/>
            </p:nvSpPr>
            <p:spPr>
              <a:xfrm rot="21174300">
                <a:off x="4563956" y="2379465"/>
                <a:ext cx="189219" cy="392626"/>
              </a:xfrm>
              <a:custGeom>
                <a:avLst/>
                <a:gdLst>
                  <a:gd name="connsiteX0" fmla="*/ 55270 w 95251"/>
                  <a:gd name="connsiteY0" fmla="*/ 72738 h 197644"/>
                  <a:gd name="connsiteX1" fmla="*/ 95251 w 95251"/>
                  <a:gd name="connsiteY1" fmla="*/ 133426 h 197644"/>
                  <a:gd name="connsiteX2" fmla="*/ 68167 w 95251"/>
                  <a:gd name="connsiteY2" fmla="*/ 197199 h 197644"/>
                  <a:gd name="connsiteX3" fmla="*/ 53121 w 95251"/>
                  <a:gd name="connsiteY3" fmla="*/ 133426 h 197644"/>
                  <a:gd name="connsiteX4" fmla="*/ 55270 w 95251"/>
                  <a:gd name="connsiteY4" fmla="*/ 72738 h 197644"/>
                  <a:gd name="connsiteX5" fmla="*/ 23813 w 95251"/>
                  <a:gd name="connsiteY5" fmla="*/ 0 h 197644"/>
                  <a:gd name="connsiteX6" fmla="*/ 47626 w 95251"/>
                  <a:gd name="connsiteY6" fmla="*/ 28575 h 197644"/>
                  <a:gd name="connsiteX7" fmla="*/ 23813 w 95251"/>
                  <a:gd name="connsiteY7" fmla="*/ 57150 h 197644"/>
                  <a:gd name="connsiteX8" fmla="*/ 0 w 95251"/>
                  <a:gd name="connsiteY8" fmla="*/ 28575 h 197644"/>
                  <a:gd name="connsiteX9" fmla="*/ 23813 w 95251"/>
                  <a:gd name="connsiteY9" fmla="*/ 0 h 1976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95251" h="197644">
                    <a:moveTo>
                      <a:pt x="55270" y="72738"/>
                    </a:moveTo>
                    <a:cubicBezTo>
                      <a:pt x="80661" y="63481"/>
                      <a:pt x="95251" y="105022"/>
                      <a:pt x="95251" y="133426"/>
                    </a:cubicBezTo>
                    <a:cubicBezTo>
                      <a:pt x="95251" y="161830"/>
                      <a:pt x="90979" y="202342"/>
                      <a:pt x="68167" y="197199"/>
                    </a:cubicBezTo>
                    <a:cubicBezTo>
                      <a:pt x="45356" y="192055"/>
                      <a:pt x="55270" y="154169"/>
                      <a:pt x="53121" y="133426"/>
                    </a:cubicBezTo>
                    <a:cubicBezTo>
                      <a:pt x="50972" y="112682"/>
                      <a:pt x="29880" y="81996"/>
                      <a:pt x="55270" y="72738"/>
                    </a:cubicBezTo>
                    <a:close/>
                    <a:moveTo>
                      <a:pt x="23813" y="0"/>
                    </a:moveTo>
                    <a:cubicBezTo>
                      <a:pt x="36965" y="0"/>
                      <a:pt x="47626" y="12793"/>
                      <a:pt x="47626" y="28575"/>
                    </a:cubicBezTo>
                    <a:cubicBezTo>
                      <a:pt x="47626" y="44357"/>
                      <a:pt x="36965" y="57150"/>
                      <a:pt x="23813" y="57150"/>
                    </a:cubicBezTo>
                    <a:cubicBezTo>
                      <a:pt x="10661" y="57150"/>
                      <a:pt x="0" y="44357"/>
                      <a:pt x="0" y="28575"/>
                    </a:cubicBezTo>
                    <a:cubicBezTo>
                      <a:pt x="0" y="12793"/>
                      <a:pt x="10661" y="0"/>
                      <a:pt x="23813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615" name="グループ化 614">
              <a:extLst>
                <a:ext uri="{FF2B5EF4-FFF2-40B4-BE49-F238E27FC236}">
                  <a16:creationId xmlns:a16="http://schemas.microsoft.com/office/drawing/2014/main" id="{E8947D9F-B19E-4E3E-89F4-BD12C378671C}"/>
                </a:ext>
              </a:extLst>
            </p:cNvPr>
            <p:cNvGrpSpPr/>
            <p:nvPr/>
          </p:nvGrpSpPr>
          <p:grpSpPr>
            <a:xfrm>
              <a:off x="1674303" y="3135350"/>
              <a:ext cx="992697" cy="784225"/>
              <a:chOff x="2915728" y="2087512"/>
              <a:chExt cx="1940944" cy="1589138"/>
            </a:xfrm>
          </p:grpSpPr>
          <p:sp>
            <p:nvSpPr>
              <p:cNvPr id="616" name="楕円 1">
                <a:extLst>
                  <a:ext uri="{FF2B5EF4-FFF2-40B4-BE49-F238E27FC236}">
                    <a16:creationId xmlns:a16="http://schemas.microsoft.com/office/drawing/2014/main" id="{E3CD9C91-785D-426E-8925-8FD7E1C02678}"/>
                  </a:ext>
                </a:extLst>
              </p:cNvPr>
              <p:cNvSpPr/>
              <p:nvPr/>
            </p:nvSpPr>
            <p:spPr>
              <a:xfrm>
                <a:off x="2915728" y="2087512"/>
                <a:ext cx="1940944" cy="1589138"/>
              </a:xfrm>
              <a:custGeom>
                <a:avLst/>
                <a:gdLst>
                  <a:gd name="connsiteX0" fmla="*/ 0 w 1940944"/>
                  <a:gd name="connsiteY0" fmla="*/ 823823 h 1647646"/>
                  <a:gd name="connsiteX1" fmla="*/ 970472 w 1940944"/>
                  <a:gd name="connsiteY1" fmla="*/ 0 h 1647646"/>
                  <a:gd name="connsiteX2" fmla="*/ 1940944 w 1940944"/>
                  <a:gd name="connsiteY2" fmla="*/ 823823 h 1647646"/>
                  <a:gd name="connsiteX3" fmla="*/ 970472 w 1940944"/>
                  <a:gd name="connsiteY3" fmla="*/ 1647646 h 1647646"/>
                  <a:gd name="connsiteX4" fmla="*/ 0 w 1940944"/>
                  <a:gd name="connsiteY4" fmla="*/ 823823 h 1647646"/>
                  <a:gd name="connsiteX0" fmla="*/ 0 w 1940944"/>
                  <a:gd name="connsiteY0" fmla="*/ 824131 h 1647954"/>
                  <a:gd name="connsiteX1" fmla="*/ 970472 w 1940944"/>
                  <a:gd name="connsiteY1" fmla="*/ 308 h 1647954"/>
                  <a:gd name="connsiteX2" fmla="*/ 1940944 w 1940944"/>
                  <a:gd name="connsiteY2" fmla="*/ 824131 h 1647954"/>
                  <a:gd name="connsiteX3" fmla="*/ 970472 w 1940944"/>
                  <a:gd name="connsiteY3" fmla="*/ 1647954 h 1647954"/>
                  <a:gd name="connsiteX4" fmla="*/ 0 w 1940944"/>
                  <a:gd name="connsiteY4" fmla="*/ 824131 h 1647954"/>
                  <a:gd name="connsiteX0" fmla="*/ 0 w 1940944"/>
                  <a:gd name="connsiteY0" fmla="*/ 823903 h 1647726"/>
                  <a:gd name="connsiteX1" fmla="*/ 970472 w 1940944"/>
                  <a:gd name="connsiteY1" fmla="*/ 80 h 1647726"/>
                  <a:gd name="connsiteX2" fmla="*/ 1940944 w 1940944"/>
                  <a:gd name="connsiteY2" fmla="*/ 823903 h 1647726"/>
                  <a:gd name="connsiteX3" fmla="*/ 970472 w 1940944"/>
                  <a:gd name="connsiteY3" fmla="*/ 1647726 h 1647726"/>
                  <a:gd name="connsiteX4" fmla="*/ 0 w 1940944"/>
                  <a:gd name="connsiteY4" fmla="*/ 823903 h 16477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40944" h="1647726">
                    <a:moveTo>
                      <a:pt x="0" y="823903"/>
                    </a:moveTo>
                    <a:cubicBezTo>
                      <a:pt x="0" y="368918"/>
                      <a:pt x="186845" y="-6270"/>
                      <a:pt x="970472" y="80"/>
                    </a:cubicBezTo>
                    <a:cubicBezTo>
                      <a:pt x="1754099" y="6430"/>
                      <a:pt x="1940944" y="368918"/>
                      <a:pt x="1940944" y="823903"/>
                    </a:cubicBezTo>
                    <a:cubicBezTo>
                      <a:pt x="1940944" y="1278888"/>
                      <a:pt x="1506449" y="1647726"/>
                      <a:pt x="970472" y="1647726"/>
                    </a:cubicBezTo>
                    <a:cubicBezTo>
                      <a:pt x="434495" y="1647726"/>
                      <a:pt x="0" y="1278888"/>
                      <a:pt x="0" y="823903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C000"/>
                  </a:gs>
                  <a:gs pos="50000">
                    <a:srgbClr val="FF6600"/>
                  </a:gs>
                  <a:gs pos="100000">
                    <a:srgbClr val="FF0000"/>
                  </a:gs>
                </a:gsLst>
                <a:path path="circle">
                  <a:fillToRect l="50000" t="50000" r="50000" b="50000"/>
                </a:path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17" name="フリーフォーム: 図形 616">
                <a:extLst>
                  <a:ext uri="{FF2B5EF4-FFF2-40B4-BE49-F238E27FC236}">
                    <a16:creationId xmlns:a16="http://schemas.microsoft.com/office/drawing/2014/main" id="{7C782498-F875-4727-AC19-3D803767A4BF}"/>
                  </a:ext>
                </a:extLst>
              </p:cNvPr>
              <p:cNvSpPr/>
              <p:nvPr/>
            </p:nvSpPr>
            <p:spPr>
              <a:xfrm>
                <a:off x="3283097" y="2147938"/>
                <a:ext cx="1206206" cy="422174"/>
              </a:xfrm>
              <a:custGeom>
                <a:avLst/>
                <a:gdLst>
                  <a:gd name="connsiteX0" fmla="*/ 825493 w 1644586"/>
                  <a:gd name="connsiteY0" fmla="*/ 0 h 730250"/>
                  <a:gd name="connsiteX1" fmla="*/ 830879 w 1644586"/>
                  <a:gd name="connsiteY1" fmla="*/ 310 h 730250"/>
                  <a:gd name="connsiteX2" fmla="*/ 1084070 w 1644586"/>
                  <a:gd name="connsiteY2" fmla="*/ 124728 h 730250"/>
                  <a:gd name="connsiteX3" fmla="*/ 1099644 w 1644586"/>
                  <a:gd name="connsiteY3" fmla="*/ 175048 h 730250"/>
                  <a:gd name="connsiteX4" fmla="*/ 1127406 w 1644586"/>
                  <a:gd name="connsiteY4" fmla="*/ 163149 h 730250"/>
                  <a:gd name="connsiteX5" fmla="*/ 1256782 w 1644586"/>
                  <a:gd name="connsiteY5" fmla="*/ 138650 h 730250"/>
                  <a:gd name="connsiteX6" fmla="*/ 1643690 w 1644586"/>
                  <a:gd name="connsiteY6" fmla="*/ 281154 h 730250"/>
                  <a:gd name="connsiteX7" fmla="*/ 1644586 w 1644586"/>
                  <a:gd name="connsiteY7" fmla="*/ 284532 h 730250"/>
                  <a:gd name="connsiteX8" fmla="*/ 1644280 w 1644586"/>
                  <a:gd name="connsiteY8" fmla="*/ 288015 h 730250"/>
                  <a:gd name="connsiteX9" fmla="*/ 1287422 w 1644586"/>
                  <a:gd name="connsiteY9" fmla="*/ 494550 h 730250"/>
                  <a:gd name="connsiteX10" fmla="*/ 1167588 w 1644586"/>
                  <a:gd name="connsiteY10" fmla="*/ 492706 h 730250"/>
                  <a:gd name="connsiteX11" fmla="*/ 1168393 w 1644586"/>
                  <a:gd name="connsiteY11" fmla="*/ 495300 h 730250"/>
                  <a:gd name="connsiteX12" fmla="*/ 832104 w 1644586"/>
                  <a:gd name="connsiteY12" fmla="*/ 729872 h 730250"/>
                  <a:gd name="connsiteX13" fmla="*/ 825493 w 1644586"/>
                  <a:gd name="connsiteY13" fmla="*/ 730250 h 730250"/>
                  <a:gd name="connsiteX14" fmla="*/ 818884 w 1644586"/>
                  <a:gd name="connsiteY14" fmla="*/ 729872 h 730250"/>
                  <a:gd name="connsiteX15" fmla="*/ 482593 w 1644586"/>
                  <a:gd name="connsiteY15" fmla="*/ 495300 h 730250"/>
                  <a:gd name="connsiteX16" fmla="*/ 483694 w 1644586"/>
                  <a:gd name="connsiteY16" fmla="*/ 491755 h 730250"/>
                  <a:gd name="connsiteX17" fmla="*/ 358850 w 1644586"/>
                  <a:gd name="connsiteY17" fmla="*/ 494685 h 730250"/>
                  <a:gd name="connsiteX18" fmla="*/ 333 w 1644586"/>
                  <a:gd name="connsiteY18" fmla="*/ 291041 h 730250"/>
                  <a:gd name="connsiteX19" fmla="*/ 0 w 1644586"/>
                  <a:gd name="connsiteY19" fmla="*/ 287561 h 730250"/>
                  <a:gd name="connsiteX20" fmla="*/ 868 w 1644586"/>
                  <a:gd name="connsiteY20" fmla="*/ 284176 h 730250"/>
                  <a:gd name="connsiteX21" fmla="*/ 386612 w 1644586"/>
                  <a:gd name="connsiteY21" fmla="*/ 138549 h 730250"/>
                  <a:gd name="connsiteX22" fmla="*/ 485492 w 1644586"/>
                  <a:gd name="connsiteY22" fmla="*/ 153878 h 730250"/>
                  <a:gd name="connsiteX23" fmla="*/ 551318 w 1644586"/>
                  <a:gd name="connsiteY23" fmla="*/ 175128 h 730250"/>
                  <a:gd name="connsiteX24" fmla="*/ 566917 w 1644586"/>
                  <a:gd name="connsiteY24" fmla="*/ 124728 h 730250"/>
                  <a:gd name="connsiteX25" fmla="*/ 820108 w 1644586"/>
                  <a:gd name="connsiteY25" fmla="*/ 310 h 730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1644586" h="730250">
                    <a:moveTo>
                      <a:pt x="825493" y="0"/>
                    </a:moveTo>
                    <a:lnTo>
                      <a:pt x="830879" y="310"/>
                    </a:lnTo>
                    <a:cubicBezTo>
                      <a:pt x="948164" y="13994"/>
                      <a:pt x="1043655" y="61792"/>
                      <a:pt x="1084070" y="124728"/>
                    </a:cubicBezTo>
                    <a:lnTo>
                      <a:pt x="1099644" y="175048"/>
                    </a:lnTo>
                    <a:lnTo>
                      <a:pt x="1127406" y="163149"/>
                    </a:lnTo>
                    <a:cubicBezTo>
                      <a:pt x="1167365" y="151065"/>
                      <a:pt x="1210922" y="142598"/>
                      <a:pt x="1256782" y="138650"/>
                    </a:cubicBezTo>
                    <a:cubicBezTo>
                      <a:pt x="1440220" y="122857"/>
                      <a:pt x="1599719" y="184603"/>
                      <a:pt x="1643690" y="281154"/>
                    </a:cubicBezTo>
                    <a:lnTo>
                      <a:pt x="1644586" y="284532"/>
                    </a:lnTo>
                    <a:lnTo>
                      <a:pt x="1644280" y="288015"/>
                    </a:lnTo>
                    <a:cubicBezTo>
                      <a:pt x="1617459" y="390660"/>
                      <a:pt x="1470860" y="478758"/>
                      <a:pt x="1287422" y="494550"/>
                    </a:cubicBezTo>
                    <a:lnTo>
                      <a:pt x="1167588" y="492706"/>
                    </a:lnTo>
                    <a:lnTo>
                      <a:pt x="1168393" y="495300"/>
                    </a:lnTo>
                    <a:cubicBezTo>
                      <a:pt x="1168393" y="611007"/>
                      <a:pt x="1024024" y="707545"/>
                      <a:pt x="832104" y="729872"/>
                    </a:cubicBezTo>
                    <a:lnTo>
                      <a:pt x="825493" y="730250"/>
                    </a:lnTo>
                    <a:lnTo>
                      <a:pt x="818884" y="729872"/>
                    </a:lnTo>
                    <a:cubicBezTo>
                      <a:pt x="626963" y="707545"/>
                      <a:pt x="482593" y="611007"/>
                      <a:pt x="482593" y="495300"/>
                    </a:cubicBezTo>
                    <a:lnTo>
                      <a:pt x="483694" y="491755"/>
                    </a:lnTo>
                    <a:lnTo>
                      <a:pt x="358850" y="494685"/>
                    </a:lnTo>
                    <a:cubicBezTo>
                      <a:pt x="175289" y="480376"/>
                      <a:pt x="27983" y="393466"/>
                      <a:pt x="333" y="291041"/>
                    </a:cubicBezTo>
                    <a:lnTo>
                      <a:pt x="0" y="287561"/>
                    </a:lnTo>
                    <a:lnTo>
                      <a:pt x="868" y="284176"/>
                    </a:lnTo>
                    <a:cubicBezTo>
                      <a:pt x="44057" y="187272"/>
                      <a:pt x="203051" y="124239"/>
                      <a:pt x="386612" y="138549"/>
                    </a:cubicBezTo>
                    <a:cubicBezTo>
                      <a:pt x="421030" y="141232"/>
                      <a:pt x="454173" y="146467"/>
                      <a:pt x="485492" y="153878"/>
                    </a:cubicBezTo>
                    <a:lnTo>
                      <a:pt x="551318" y="175128"/>
                    </a:lnTo>
                    <a:lnTo>
                      <a:pt x="566917" y="124728"/>
                    </a:lnTo>
                    <a:cubicBezTo>
                      <a:pt x="607332" y="61792"/>
                      <a:pt x="702823" y="13994"/>
                      <a:pt x="820108" y="310"/>
                    </a:cubicBezTo>
                    <a:close/>
                  </a:path>
                </a:pathLst>
              </a:custGeom>
              <a:solidFill>
                <a:srgbClr val="FF0000">
                  <a:alpha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18" name="フリーフォーム: 図形 617">
                <a:extLst>
                  <a:ext uri="{FF2B5EF4-FFF2-40B4-BE49-F238E27FC236}">
                    <a16:creationId xmlns:a16="http://schemas.microsoft.com/office/drawing/2014/main" id="{A2D0CD66-4DD6-4083-9483-64D7C76DBD1A}"/>
                  </a:ext>
                </a:extLst>
              </p:cNvPr>
              <p:cNvSpPr/>
              <p:nvPr/>
            </p:nvSpPr>
            <p:spPr>
              <a:xfrm>
                <a:off x="3283097" y="2117725"/>
                <a:ext cx="1206206" cy="422174"/>
              </a:xfrm>
              <a:custGeom>
                <a:avLst/>
                <a:gdLst>
                  <a:gd name="connsiteX0" fmla="*/ 825493 w 1644586"/>
                  <a:gd name="connsiteY0" fmla="*/ 0 h 730250"/>
                  <a:gd name="connsiteX1" fmla="*/ 830879 w 1644586"/>
                  <a:gd name="connsiteY1" fmla="*/ 310 h 730250"/>
                  <a:gd name="connsiteX2" fmla="*/ 1084070 w 1644586"/>
                  <a:gd name="connsiteY2" fmla="*/ 124728 h 730250"/>
                  <a:gd name="connsiteX3" fmla="*/ 1099644 w 1644586"/>
                  <a:gd name="connsiteY3" fmla="*/ 175048 h 730250"/>
                  <a:gd name="connsiteX4" fmla="*/ 1127406 w 1644586"/>
                  <a:gd name="connsiteY4" fmla="*/ 163149 h 730250"/>
                  <a:gd name="connsiteX5" fmla="*/ 1256782 w 1644586"/>
                  <a:gd name="connsiteY5" fmla="*/ 138650 h 730250"/>
                  <a:gd name="connsiteX6" fmla="*/ 1643690 w 1644586"/>
                  <a:gd name="connsiteY6" fmla="*/ 281154 h 730250"/>
                  <a:gd name="connsiteX7" fmla="*/ 1644586 w 1644586"/>
                  <a:gd name="connsiteY7" fmla="*/ 284532 h 730250"/>
                  <a:gd name="connsiteX8" fmla="*/ 1644280 w 1644586"/>
                  <a:gd name="connsiteY8" fmla="*/ 288015 h 730250"/>
                  <a:gd name="connsiteX9" fmla="*/ 1287422 w 1644586"/>
                  <a:gd name="connsiteY9" fmla="*/ 494550 h 730250"/>
                  <a:gd name="connsiteX10" fmla="*/ 1167588 w 1644586"/>
                  <a:gd name="connsiteY10" fmla="*/ 492706 h 730250"/>
                  <a:gd name="connsiteX11" fmla="*/ 1168393 w 1644586"/>
                  <a:gd name="connsiteY11" fmla="*/ 495300 h 730250"/>
                  <a:gd name="connsiteX12" fmla="*/ 832104 w 1644586"/>
                  <a:gd name="connsiteY12" fmla="*/ 729872 h 730250"/>
                  <a:gd name="connsiteX13" fmla="*/ 825493 w 1644586"/>
                  <a:gd name="connsiteY13" fmla="*/ 730250 h 730250"/>
                  <a:gd name="connsiteX14" fmla="*/ 818884 w 1644586"/>
                  <a:gd name="connsiteY14" fmla="*/ 729872 h 730250"/>
                  <a:gd name="connsiteX15" fmla="*/ 482593 w 1644586"/>
                  <a:gd name="connsiteY15" fmla="*/ 495300 h 730250"/>
                  <a:gd name="connsiteX16" fmla="*/ 483694 w 1644586"/>
                  <a:gd name="connsiteY16" fmla="*/ 491755 h 730250"/>
                  <a:gd name="connsiteX17" fmla="*/ 358850 w 1644586"/>
                  <a:gd name="connsiteY17" fmla="*/ 494685 h 730250"/>
                  <a:gd name="connsiteX18" fmla="*/ 333 w 1644586"/>
                  <a:gd name="connsiteY18" fmla="*/ 291041 h 730250"/>
                  <a:gd name="connsiteX19" fmla="*/ 0 w 1644586"/>
                  <a:gd name="connsiteY19" fmla="*/ 287561 h 730250"/>
                  <a:gd name="connsiteX20" fmla="*/ 868 w 1644586"/>
                  <a:gd name="connsiteY20" fmla="*/ 284176 h 730250"/>
                  <a:gd name="connsiteX21" fmla="*/ 386612 w 1644586"/>
                  <a:gd name="connsiteY21" fmla="*/ 138549 h 730250"/>
                  <a:gd name="connsiteX22" fmla="*/ 485492 w 1644586"/>
                  <a:gd name="connsiteY22" fmla="*/ 153878 h 730250"/>
                  <a:gd name="connsiteX23" fmla="*/ 551318 w 1644586"/>
                  <a:gd name="connsiteY23" fmla="*/ 175128 h 730250"/>
                  <a:gd name="connsiteX24" fmla="*/ 566917 w 1644586"/>
                  <a:gd name="connsiteY24" fmla="*/ 124728 h 730250"/>
                  <a:gd name="connsiteX25" fmla="*/ 820108 w 1644586"/>
                  <a:gd name="connsiteY25" fmla="*/ 310 h 730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1644586" h="730250">
                    <a:moveTo>
                      <a:pt x="825493" y="0"/>
                    </a:moveTo>
                    <a:lnTo>
                      <a:pt x="830879" y="310"/>
                    </a:lnTo>
                    <a:cubicBezTo>
                      <a:pt x="948164" y="13994"/>
                      <a:pt x="1043655" y="61792"/>
                      <a:pt x="1084070" y="124728"/>
                    </a:cubicBezTo>
                    <a:lnTo>
                      <a:pt x="1099644" y="175048"/>
                    </a:lnTo>
                    <a:lnTo>
                      <a:pt x="1127406" y="163149"/>
                    </a:lnTo>
                    <a:cubicBezTo>
                      <a:pt x="1167365" y="151065"/>
                      <a:pt x="1210922" y="142598"/>
                      <a:pt x="1256782" y="138650"/>
                    </a:cubicBezTo>
                    <a:cubicBezTo>
                      <a:pt x="1440220" y="122857"/>
                      <a:pt x="1599719" y="184603"/>
                      <a:pt x="1643690" y="281154"/>
                    </a:cubicBezTo>
                    <a:lnTo>
                      <a:pt x="1644586" y="284532"/>
                    </a:lnTo>
                    <a:lnTo>
                      <a:pt x="1644280" y="288015"/>
                    </a:lnTo>
                    <a:cubicBezTo>
                      <a:pt x="1617459" y="390660"/>
                      <a:pt x="1470860" y="478758"/>
                      <a:pt x="1287422" y="494550"/>
                    </a:cubicBezTo>
                    <a:lnTo>
                      <a:pt x="1167588" y="492706"/>
                    </a:lnTo>
                    <a:lnTo>
                      <a:pt x="1168393" y="495300"/>
                    </a:lnTo>
                    <a:cubicBezTo>
                      <a:pt x="1168393" y="611007"/>
                      <a:pt x="1024024" y="707545"/>
                      <a:pt x="832104" y="729872"/>
                    </a:cubicBezTo>
                    <a:lnTo>
                      <a:pt x="825493" y="730250"/>
                    </a:lnTo>
                    <a:lnTo>
                      <a:pt x="818884" y="729872"/>
                    </a:lnTo>
                    <a:cubicBezTo>
                      <a:pt x="626963" y="707545"/>
                      <a:pt x="482593" y="611007"/>
                      <a:pt x="482593" y="495300"/>
                    </a:cubicBezTo>
                    <a:lnTo>
                      <a:pt x="483694" y="491755"/>
                    </a:lnTo>
                    <a:lnTo>
                      <a:pt x="358850" y="494685"/>
                    </a:lnTo>
                    <a:cubicBezTo>
                      <a:pt x="175289" y="480376"/>
                      <a:pt x="27983" y="393466"/>
                      <a:pt x="333" y="291041"/>
                    </a:cubicBezTo>
                    <a:lnTo>
                      <a:pt x="0" y="287561"/>
                    </a:lnTo>
                    <a:lnTo>
                      <a:pt x="868" y="284176"/>
                    </a:lnTo>
                    <a:cubicBezTo>
                      <a:pt x="44057" y="187272"/>
                      <a:pt x="203051" y="124239"/>
                      <a:pt x="386612" y="138549"/>
                    </a:cubicBezTo>
                    <a:cubicBezTo>
                      <a:pt x="421030" y="141232"/>
                      <a:pt x="454173" y="146467"/>
                      <a:pt x="485492" y="153878"/>
                    </a:cubicBezTo>
                    <a:lnTo>
                      <a:pt x="551318" y="175128"/>
                    </a:lnTo>
                    <a:lnTo>
                      <a:pt x="566917" y="124728"/>
                    </a:lnTo>
                    <a:cubicBezTo>
                      <a:pt x="607332" y="61792"/>
                      <a:pt x="702823" y="13994"/>
                      <a:pt x="820108" y="310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CC00"/>
                  </a:gs>
                  <a:gs pos="50000">
                    <a:srgbClr val="339933"/>
                  </a:gs>
                  <a:gs pos="100000">
                    <a:srgbClr val="006600"/>
                  </a:gs>
                </a:gsLst>
                <a:path path="circle">
                  <a:fillToRect l="50000" t="50000" r="50000" b="50000"/>
                </a:path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19" name="月 618">
                <a:extLst>
                  <a:ext uri="{FF2B5EF4-FFF2-40B4-BE49-F238E27FC236}">
                    <a16:creationId xmlns:a16="http://schemas.microsoft.com/office/drawing/2014/main" id="{71B3ED0A-1371-4A20-8BD8-CA33C09083DD}"/>
                  </a:ext>
                </a:extLst>
              </p:cNvPr>
              <p:cNvSpPr/>
              <p:nvPr/>
            </p:nvSpPr>
            <p:spPr>
              <a:xfrm rot="16200000">
                <a:off x="3832622" y="2094309"/>
                <a:ext cx="107158" cy="481016"/>
              </a:xfrm>
              <a:prstGeom prst="moon">
                <a:avLst>
                  <a:gd name="adj" fmla="val 76708"/>
                </a:avLst>
              </a:prstGeom>
              <a:solidFill>
                <a:srgbClr val="0066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20" name="楕円 619">
                <a:extLst>
                  <a:ext uri="{FF2B5EF4-FFF2-40B4-BE49-F238E27FC236}">
                    <a16:creationId xmlns:a16="http://schemas.microsoft.com/office/drawing/2014/main" id="{BF4D9897-5214-4269-9B1E-D7EC8BE2FAD5}"/>
                  </a:ext>
                </a:extLst>
              </p:cNvPr>
              <p:cNvSpPr/>
              <p:nvPr/>
            </p:nvSpPr>
            <p:spPr>
              <a:xfrm>
                <a:off x="3683624" y="2212182"/>
                <a:ext cx="409847" cy="151506"/>
              </a:xfrm>
              <a:prstGeom prst="ellipse">
                <a:avLst/>
              </a:prstGeom>
              <a:solidFill>
                <a:srgbClr val="0066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21" name="楕円 620">
                <a:extLst>
                  <a:ext uri="{FF2B5EF4-FFF2-40B4-BE49-F238E27FC236}">
                    <a16:creationId xmlns:a16="http://schemas.microsoft.com/office/drawing/2014/main" id="{6D6CF05F-0207-4535-BE6D-1E6698075E19}"/>
                  </a:ext>
                </a:extLst>
              </p:cNvPr>
              <p:cNvSpPr/>
              <p:nvPr/>
            </p:nvSpPr>
            <p:spPr>
              <a:xfrm>
                <a:off x="3683624" y="2205831"/>
                <a:ext cx="409847" cy="132159"/>
              </a:xfrm>
              <a:prstGeom prst="ellipse">
                <a:avLst/>
              </a:prstGeom>
              <a:gradFill>
                <a:gsLst>
                  <a:gs pos="0">
                    <a:srgbClr val="00CC00"/>
                  </a:gs>
                  <a:gs pos="100000">
                    <a:srgbClr val="006600"/>
                  </a:gs>
                </a:gsLst>
                <a:path path="circle">
                  <a:fillToRect l="50000" t="50000" r="50000" b="50000"/>
                </a:path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22" name="楕円 621">
                <a:extLst>
                  <a:ext uri="{FF2B5EF4-FFF2-40B4-BE49-F238E27FC236}">
                    <a16:creationId xmlns:a16="http://schemas.microsoft.com/office/drawing/2014/main" id="{2E9F1115-892C-4752-900F-3510DA2A5F10}"/>
                  </a:ext>
                </a:extLst>
              </p:cNvPr>
              <p:cNvSpPr/>
              <p:nvPr/>
            </p:nvSpPr>
            <p:spPr>
              <a:xfrm>
                <a:off x="3733800" y="2228850"/>
                <a:ext cx="304800" cy="86122"/>
              </a:xfrm>
              <a:prstGeom prst="ellipse">
                <a:avLst/>
              </a:prstGeom>
              <a:gradFill flip="none" rotWithShape="1">
                <a:gsLst>
                  <a:gs pos="0">
                    <a:srgbClr val="70AD47">
                      <a:lumMod val="89000"/>
                    </a:srgbClr>
                  </a:gs>
                  <a:gs pos="23000">
                    <a:srgbClr val="70AD47">
                      <a:lumMod val="89000"/>
                    </a:srgbClr>
                  </a:gs>
                  <a:gs pos="69000">
                    <a:srgbClr val="70AD47">
                      <a:lumMod val="75000"/>
                    </a:srgbClr>
                  </a:gs>
                  <a:gs pos="97000">
                    <a:srgbClr val="70AD47">
                      <a:lumMod val="7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2700" cap="flat" cmpd="sng" algn="ctr">
                <a:solidFill>
                  <a:srgbClr val="0066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23" name="フリーフォーム: 図形 622">
                <a:extLst>
                  <a:ext uri="{FF2B5EF4-FFF2-40B4-BE49-F238E27FC236}">
                    <a16:creationId xmlns:a16="http://schemas.microsoft.com/office/drawing/2014/main" id="{C0233AF6-D005-40B5-A35D-B73DE04234A0}"/>
                  </a:ext>
                </a:extLst>
              </p:cNvPr>
              <p:cNvSpPr/>
              <p:nvPr/>
            </p:nvSpPr>
            <p:spPr>
              <a:xfrm rot="21174300">
                <a:off x="4563956" y="2379465"/>
                <a:ext cx="189219" cy="392626"/>
              </a:xfrm>
              <a:custGeom>
                <a:avLst/>
                <a:gdLst>
                  <a:gd name="connsiteX0" fmla="*/ 55270 w 95251"/>
                  <a:gd name="connsiteY0" fmla="*/ 72738 h 197644"/>
                  <a:gd name="connsiteX1" fmla="*/ 95251 w 95251"/>
                  <a:gd name="connsiteY1" fmla="*/ 133426 h 197644"/>
                  <a:gd name="connsiteX2" fmla="*/ 68167 w 95251"/>
                  <a:gd name="connsiteY2" fmla="*/ 197199 h 197644"/>
                  <a:gd name="connsiteX3" fmla="*/ 53121 w 95251"/>
                  <a:gd name="connsiteY3" fmla="*/ 133426 h 197644"/>
                  <a:gd name="connsiteX4" fmla="*/ 55270 w 95251"/>
                  <a:gd name="connsiteY4" fmla="*/ 72738 h 197644"/>
                  <a:gd name="connsiteX5" fmla="*/ 23813 w 95251"/>
                  <a:gd name="connsiteY5" fmla="*/ 0 h 197644"/>
                  <a:gd name="connsiteX6" fmla="*/ 47626 w 95251"/>
                  <a:gd name="connsiteY6" fmla="*/ 28575 h 197644"/>
                  <a:gd name="connsiteX7" fmla="*/ 23813 w 95251"/>
                  <a:gd name="connsiteY7" fmla="*/ 57150 h 197644"/>
                  <a:gd name="connsiteX8" fmla="*/ 0 w 95251"/>
                  <a:gd name="connsiteY8" fmla="*/ 28575 h 197644"/>
                  <a:gd name="connsiteX9" fmla="*/ 23813 w 95251"/>
                  <a:gd name="connsiteY9" fmla="*/ 0 h 1976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95251" h="197644">
                    <a:moveTo>
                      <a:pt x="55270" y="72738"/>
                    </a:moveTo>
                    <a:cubicBezTo>
                      <a:pt x="80661" y="63481"/>
                      <a:pt x="95251" y="105022"/>
                      <a:pt x="95251" y="133426"/>
                    </a:cubicBezTo>
                    <a:cubicBezTo>
                      <a:pt x="95251" y="161830"/>
                      <a:pt x="90979" y="202342"/>
                      <a:pt x="68167" y="197199"/>
                    </a:cubicBezTo>
                    <a:cubicBezTo>
                      <a:pt x="45356" y="192055"/>
                      <a:pt x="55270" y="154169"/>
                      <a:pt x="53121" y="133426"/>
                    </a:cubicBezTo>
                    <a:cubicBezTo>
                      <a:pt x="50972" y="112682"/>
                      <a:pt x="29880" y="81996"/>
                      <a:pt x="55270" y="72738"/>
                    </a:cubicBezTo>
                    <a:close/>
                    <a:moveTo>
                      <a:pt x="23813" y="0"/>
                    </a:moveTo>
                    <a:cubicBezTo>
                      <a:pt x="36965" y="0"/>
                      <a:pt x="47626" y="12793"/>
                      <a:pt x="47626" y="28575"/>
                    </a:cubicBezTo>
                    <a:cubicBezTo>
                      <a:pt x="47626" y="44357"/>
                      <a:pt x="36965" y="57150"/>
                      <a:pt x="23813" y="57150"/>
                    </a:cubicBezTo>
                    <a:cubicBezTo>
                      <a:pt x="10661" y="57150"/>
                      <a:pt x="0" y="44357"/>
                      <a:pt x="0" y="28575"/>
                    </a:cubicBezTo>
                    <a:cubicBezTo>
                      <a:pt x="0" y="12793"/>
                      <a:pt x="10661" y="0"/>
                      <a:pt x="23813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  <p:grpSp>
        <p:nvGrpSpPr>
          <p:cNvPr id="653" name="グループ化 652">
            <a:extLst>
              <a:ext uri="{FF2B5EF4-FFF2-40B4-BE49-F238E27FC236}">
                <a16:creationId xmlns:a16="http://schemas.microsoft.com/office/drawing/2014/main" id="{17311818-A369-41C2-B98E-B3BC0300D466}"/>
              </a:ext>
            </a:extLst>
          </p:cNvPr>
          <p:cNvGrpSpPr/>
          <p:nvPr/>
        </p:nvGrpSpPr>
        <p:grpSpPr>
          <a:xfrm>
            <a:off x="3682779" y="4264332"/>
            <a:ext cx="2562286" cy="1748696"/>
            <a:chOff x="2226241" y="1113932"/>
            <a:chExt cx="2562286" cy="1748696"/>
          </a:xfrm>
        </p:grpSpPr>
        <p:grpSp>
          <p:nvGrpSpPr>
            <p:cNvPr id="654" name="グループ化 653">
              <a:extLst>
                <a:ext uri="{FF2B5EF4-FFF2-40B4-BE49-F238E27FC236}">
                  <a16:creationId xmlns:a16="http://schemas.microsoft.com/office/drawing/2014/main" id="{2B56EDD4-E4F7-475B-BE1E-47EA94812804}"/>
                </a:ext>
              </a:extLst>
            </p:cNvPr>
            <p:cNvGrpSpPr/>
            <p:nvPr/>
          </p:nvGrpSpPr>
          <p:grpSpPr>
            <a:xfrm>
              <a:off x="2226241" y="1325929"/>
              <a:ext cx="2562286" cy="1536699"/>
              <a:chOff x="746064" y="1894185"/>
              <a:chExt cx="2562286" cy="1536699"/>
            </a:xfrm>
          </p:grpSpPr>
          <p:grpSp>
            <p:nvGrpSpPr>
              <p:cNvPr id="670" name="グループ化 669">
                <a:extLst>
                  <a:ext uri="{FF2B5EF4-FFF2-40B4-BE49-F238E27FC236}">
                    <a16:creationId xmlns:a16="http://schemas.microsoft.com/office/drawing/2014/main" id="{920263D6-B6E6-4B6F-A7ED-4418C7135E1A}"/>
                  </a:ext>
                </a:extLst>
              </p:cNvPr>
              <p:cNvGrpSpPr/>
              <p:nvPr/>
            </p:nvGrpSpPr>
            <p:grpSpPr>
              <a:xfrm>
                <a:off x="757705" y="1911350"/>
                <a:ext cx="2539004" cy="1519534"/>
                <a:chOff x="707366" y="1972965"/>
                <a:chExt cx="2639683" cy="1519534"/>
              </a:xfrm>
              <a:pattFill prst="openDmnd">
                <a:fgClr>
                  <a:srgbClr val="FFC000">
                    <a:lumMod val="60000"/>
                    <a:lumOff val="40000"/>
                  </a:srgbClr>
                </a:fgClr>
                <a:bgClr>
                  <a:srgbClr val="FFC000">
                    <a:lumMod val="75000"/>
                  </a:srgbClr>
                </a:bgClr>
              </a:pattFill>
            </p:grpSpPr>
            <p:sp>
              <p:nvSpPr>
                <p:cNvPr id="673" name="フリーフォーム: 図形 672">
                  <a:extLst>
                    <a:ext uri="{FF2B5EF4-FFF2-40B4-BE49-F238E27FC236}">
                      <a16:creationId xmlns:a16="http://schemas.microsoft.com/office/drawing/2014/main" id="{416728DD-13D9-4EB3-B2C7-D925FF33BDCA}"/>
                    </a:ext>
                  </a:extLst>
                </p:cNvPr>
                <p:cNvSpPr/>
                <p:nvPr/>
              </p:nvSpPr>
              <p:spPr>
                <a:xfrm>
                  <a:off x="711954" y="2708274"/>
                  <a:ext cx="2630508" cy="784225"/>
                </a:xfrm>
                <a:custGeom>
                  <a:avLst/>
                  <a:gdLst>
                    <a:gd name="connsiteX0" fmla="*/ 0 w 2630508"/>
                    <a:gd name="connsiteY0" fmla="*/ 0 h 711200"/>
                    <a:gd name="connsiteX1" fmla="*/ 2630508 w 2630508"/>
                    <a:gd name="connsiteY1" fmla="*/ 0 h 711200"/>
                    <a:gd name="connsiteX2" fmla="*/ 2608282 w 2630508"/>
                    <a:gd name="connsiteY2" fmla="*/ 123051 h 711200"/>
                    <a:gd name="connsiteX3" fmla="*/ 1315254 w 2630508"/>
                    <a:gd name="connsiteY3" fmla="*/ 711200 h 711200"/>
                    <a:gd name="connsiteX4" fmla="*/ 22227 w 2630508"/>
                    <a:gd name="connsiteY4" fmla="*/ 123051 h 711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630508" h="711200">
                      <a:moveTo>
                        <a:pt x="0" y="0"/>
                      </a:moveTo>
                      <a:lnTo>
                        <a:pt x="2630508" y="0"/>
                      </a:lnTo>
                      <a:lnTo>
                        <a:pt x="2608282" y="123051"/>
                      </a:lnTo>
                      <a:cubicBezTo>
                        <a:pt x="2485211" y="458707"/>
                        <a:pt x="1953067" y="711200"/>
                        <a:pt x="1315254" y="711200"/>
                      </a:cubicBezTo>
                      <a:cubicBezTo>
                        <a:pt x="677441" y="711200"/>
                        <a:pt x="145297" y="458707"/>
                        <a:pt x="22227" y="123051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74" name="楕円 673">
                  <a:extLst>
                    <a:ext uri="{FF2B5EF4-FFF2-40B4-BE49-F238E27FC236}">
                      <a16:creationId xmlns:a16="http://schemas.microsoft.com/office/drawing/2014/main" id="{0AB4A622-3352-4510-844C-DBCF535ABDD1}"/>
                    </a:ext>
                  </a:extLst>
                </p:cNvPr>
                <p:cNvSpPr/>
                <p:nvPr/>
              </p:nvSpPr>
              <p:spPr>
                <a:xfrm>
                  <a:off x="707366" y="1972965"/>
                  <a:ext cx="2639683" cy="1252835"/>
                </a:xfrm>
                <a:prstGeom prst="ellipse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671" name="楕円 670">
                <a:extLst>
                  <a:ext uri="{FF2B5EF4-FFF2-40B4-BE49-F238E27FC236}">
                    <a16:creationId xmlns:a16="http://schemas.microsoft.com/office/drawing/2014/main" id="{B576CC3D-67D4-41F3-9B97-862E4E236F41}"/>
                  </a:ext>
                </a:extLst>
              </p:cNvPr>
              <p:cNvSpPr/>
              <p:nvPr/>
            </p:nvSpPr>
            <p:spPr>
              <a:xfrm>
                <a:off x="777814" y="1907381"/>
                <a:ext cx="2498786" cy="1281708"/>
              </a:xfrm>
              <a:prstGeom prst="ellipse">
                <a:avLst/>
              </a:prstGeom>
              <a:gradFill>
                <a:gsLst>
                  <a:gs pos="20000">
                    <a:sysClr val="windowText" lastClr="000000">
                      <a:alpha val="0"/>
                    </a:sysClr>
                  </a:gs>
                  <a:gs pos="100000">
                    <a:sysClr val="windowText" lastClr="000000">
                      <a:alpha val="50000"/>
                    </a:sysClr>
                  </a:gs>
                </a:gsLst>
                <a:lin ang="5400000" scaled="1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72" name="フリーフォーム: 図形 671">
                <a:extLst>
                  <a:ext uri="{FF2B5EF4-FFF2-40B4-BE49-F238E27FC236}">
                    <a16:creationId xmlns:a16="http://schemas.microsoft.com/office/drawing/2014/main" id="{188871B3-373E-483E-BFEE-38E41D27AB60}"/>
                  </a:ext>
                </a:extLst>
              </p:cNvPr>
              <p:cNvSpPr/>
              <p:nvPr/>
            </p:nvSpPr>
            <p:spPr>
              <a:xfrm>
                <a:off x="746064" y="1894185"/>
                <a:ext cx="2562286" cy="1333500"/>
              </a:xfrm>
              <a:custGeom>
                <a:avLst/>
                <a:gdLst>
                  <a:gd name="connsiteX0" fmla="*/ 1281143 w 2562286"/>
                  <a:gd name="connsiteY0" fmla="*/ 44450 h 1333500"/>
                  <a:gd name="connsiteX1" fmla="*/ 61079 w 2562286"/>
                  <a:gd name="connsiteY1" fmla="*/ 654050 h 1333500"/>
                  <a:gd name="connsiteX2" fmla="*/ 1281143 w 2562286"/>
                  <a:gd name="connsiteY2" fmla="*/ 1263650 h 1333500"/>
                  <a:gd name="connsiteX3" fmla="*/ 2501207 w 2562286"/>
                  <a:gd name="connsiteY3" fmla="*/ 654050 h 1333500"/>
                  <a:gd name="connsiteX4" fmla="*/ 1281143 w 2562286"/>
                  <a:gd name="connsiteY4" fmla="*/ 44450 h 1333500"/>
                  <a:gd name="connsiteX5" fmla="*/ 1281143 w 2562286"/>
                  <a:gd name="connsiteY5" fmla="*/ 0 h 1333500"/>
                  <a:gd name="connsiteX6" fmla="*/ 2562286 w 2562286"/>
                  <a:gd name="connsiteY6" fmla="*/ 666750 h 1333500"/>
                  <a:gd name="connsiteX7" fmla="*/ 1281143 w 2562286"/>
                  <a:gd name="connsiteY7" fmla="*/ 1333500 h 1333500"/>
                  <a:gd name="connsiteX8" fmla="*/ 0 w 2562286"/>
                  <a:gd name="connsiteY8" fmla="*/ 666750 h 1333500"/>
                  <a:gd name="connsiteX9" fmla="*/ 1281143 w 2562286"/>
                  <a:gd name="connsiteY9" fmla="*/ 0 h 1333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562286" h="1333500">
                    <a:moveTo>
                      <a:pt x="1281143" y="44450"/>
                    </a:moveTo>
                    <a:cubicBezTo>
                      <a:pt x="607320" y="44450"/>
                      <a:pt x="61079" y="317377"/>
                      <a:pt x="61079" y="654050"/>
                    </a:cubicBezTo>
                    <a:cubicBezTo>
                      <a:pt x="61079" y="990723"/>
                      <a:pt x="607320" y="1263650"/>
                      <a:pt x="1281143" y="1263650"/>
                    </a:cubicBezTo>
                    <a:cubicBezTo>
                      <a:pt x="1954966" y="1263650"/>
                      <a:pt x="2501207" y="990723"/>
                      <a:pt x="2501207" y="654050"/>
                    </a:cubicBezTo>
                    <a:cubicBezTo>
                      <a:pt x="2501207" y="317377"/>
                      <a:pt x="1954966" y="44450"/>
                      <a:pt x="1281143" y="44450"/>
                    </a:cubicBezTo>
                    <a:close/>
                    <a:moveTo>
                      <a:pt x="1281143" y="0"/>
                    </a:moveTo>
                    <a:cubicBezTo>
                      <a:pt x="1988699" y="0"/>
                      <a:pt x="2562286" y="298514"/>
                      <a:pt x="2562286" y="666750"/>
                    </a:cubicBezTo>
                    <a:cubicBezTo>
                      <a:pt x="2562286" y="1034986"/>
                      <a:pt x="1988699" y="1333500"/>
                      <a:pt x="1281143" y="1333500"/>
                    </a:cubicBezTo>
                    <a:cubicBezTo>
                      <a:pt x="573587" y="1333500"/>
                      <a:pt x="0" y="1034986"/>
                      <a:pt x="0" y="666750"/>
                    </a:cubicBezTo>
                    <a:cubicBezTo>
                      <a:pt x="0" y="298514"/>
                      <a:pt x="573587" y="0"/>
                      <a:pt x="1281143" y="0"/>
                    </a:cubicBezTo>
                    <a:close/>
                  </a:path>
                </a:pathLst>
              </a:custGeom>
              <a:pattFill prst="dkUpDiag">
                <a:fgClr>
                  <a:srgbClr val="FFC000">
                    <a:lumMod val="60000"/>
                    <a:lumOff val="40000"/>
                  </a:srgbClr>
                </a:fgClr>
                <a:bgClr>
                  <a:srgbClr val="FFC000">
                    <a:lumMod val="75000"/>
                  </a:srgbClr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655" name="グループ化 654">
              <a:extLst>
                <a:ext uri="{FF2B5EF4-FFF2-40B4-BE49-F238E27FC236}">
                  <a16:creationId xmlns:a16="http://schemas.microsoft.com/office/drawing/2014/main" id="{017DD367-7A2B-44F8-938C-EFB56309DDAF}"/>
                </a:ext>
              </a:extLst>
            </p:cNvPr>
            <p:cNvGrpSpPr/>
            <p:nvPr/>
          </p:nvGrpSpPr>
          <p:grpSpPr>
            <a:xfrm>
              <a:off x="2543392" y="1113932"/>
              <a:ext cx="1927984" cy="1407709"/>
              <a:chOff x="1357003" y="2247040"/>
              <a:chExt cx="2097999" cy="1531845"/>
            </a:xfrm>
          </p:grpSpPr>
          <p:sp>
            <p:nvSpPr>
              <p:cNvPr id="656" name="楕円 1">
                <a:extLst>
                  <a:ext uri="{FF2B5EF4-FFF2-40B4-BE49-F238E27FC236}">
                    <a16:creationId xmlns:a16="http://schemas.microsoft.com/office/drawing/2014/main" id="{B628881E-C25B-4213-BB22-31892E4C6637}"/>
                  </a:ext>
                </a:extLst>
              </p:cNvPr>
              <p:cNvSpPr/>
              <p:nvPr/>
            </p:nvSpPr>
            <p:spPr>
              <a:xfrm rot="5967120">
                <a:off x="2369222" y="2211716"/>
                <a:ext cx="918371" cy="1253189"/>
              </a:xfrm>
              <a:custGeom>
                <a:avLst/>
                <a:gdLst>
                  <a:gd name="connsiteX0" fmla="*/ 0 w 1940944"/>
                  <a:gd name="connsiteY0" fmla="*/ 823823 h 1647646"/>
                  <a:gd name="connsiteX1" fmla="*/ 970472 w 1940944"/>
                  <a:gd name="connsiteY1" fmla="*/ 0 h 1647646"/>
                  <a:gd name="connsiteX2" fmla="*/ 1940944 w 1940944"/>
                  <a:gd name="connsiteY2" fmla="*/ 823823 h 1647646"/>
                  <a:gd name="connsiteX3" fmla="*/ 970472 w 1940944"/>
                  <a:gd name="connsiteY3" fmla="*/ 1647646 h 1647646"/>
                  <a:gd name="connsiteX4" fmla="*/ 0 w 1940944"/>
                  <a:gd name="connsiteY4" fmla="*/ 823823 h 1647646"/>
                  <a:gd name="connsiteX0" fmla="*/ 0 w 1940944"/>
                  <a:gd name="connsiteY0" fmla="*/ 824131 h 1647954"/>
                  <a:gd name="connsiteX1" fmla="*/ 970472 w 1940944"/>
                  <a:gd name="connsiteY1" fmla="*/ 308 h 1647954"/>
                  <a:gd name="connsiteX2" fmla="*/ 1940944 w 1940944"/>
                  <a:gd name="connsiteY2" fmla="*/ 824131 h 1647954"/>
                  <a:gd name="connsiteX3" fmla="*/ 970472 w 1940944"/>
                  <a:gd name="connsiteY3" fmla="*/ 1647954 h 1647954"/>
                  <a:gd name="connsiteX4" fmla="*/ 0 w 1940944"/>
                  <a:gd name="connsiteY4" fmla="*/ 824131 h 1647954"/>
                  <a:gd name="connsiteX0" fmla="*/ 0 w 1940944"/>
                  <a:gd name="connsiteY0" fmla="*/ 823903 h 1647726"/>
                  <a:gd name="connsiteX1" fmla="*/ 970472 w 1940944"/>
                  <a:gd name="connsiteY1" fmla="*/ 80 h 1647726"/>
                  <a:gd name="connsiteX2" fmla="*/ 1940944 w 1940944"/>
                  <a:gd name="connsiteY2" fmla="*/ 823903 h 1647726"/>
                  <a:gd name="connsiteX3" fmla="*/ 970472 w 1940944"/>
                  <a:gd name="connsiteY3" fmla="*/ 1647726 h 1647726"/>
                  <a:gd name="connsiteX4" fmla="*/ 0 w 1940944"/>
                  <a:gd name="connsiteY4" fmla="*/ 823903 h 1647726"/>
                  <a:gd name="connsiteX0" fmla="*/ 65 w 1941009"/>
                  <a:gd name="connsiteY0" fmla="*/ 1837829 h 2661652"/>
                  <a:gd name="connsiteX1" fmla="*/ 1007785 w 1941009"/>
                  <a:gd name="connsiteY1" fmla="*/ 21 h 2661652"/>
                  <a:gd name="connsiteX2" fmla="*/ 1941009 w 1941009"/>
                  <a:gd name="connsiteY2" fmla="*/ 1837829 h 2661652"/>
                  <a:gd name="connsiteX3" fmla="*/ 970537 w 1941009"/>
                  <a:gd name="connsiteY3" fmla="*/ 2661652 h 2661652"/>
                  <a:gd name="connsiteX4" fmla="*/ 65 w 1941009"/>
                  <a:gd name="connsiteY4" fmla="*/ 1837829 h 2661652"/>
                  <a:gd name="connsiteX0" fmla="*/ 65 w 1941009"/>
                  <a:gd name="connsiteY0" fmla="*/ 1837829 h 2661652"/>
                  <a:gd name="connsiteX1" fmla="*/ 1007785 w 1941009"/>
                  <a:gd name="connsiteY1" fmla="*/ 21 h 2661652"/>
                  <a:gd name="connsiteX2" fmla="*/ 1941009 w 1941009"/>
                  <a:gd name="connsiteY2" fmla="*/ 1837829 h 2661652"/>
                  <a:gd name="connsiteX3" fmla="*/ 970537 w 1941009"/>
                  <a:gd name="connsiteY3" fmla="*/ 2661652 h 2661652"/>
                  <a:gd name="connsiteX4" fmla="*/ 65 w 1941009"/>
                  <a:gd name="connsiteY4" fmla="*/ 1837829 h 2661652"/>
                  <a:gd name="connsiteX0" fmla="*/ 50 w 1940994"/>
                  <a:gd name="connsiteY0" fmla="*/ 1837829 h 2756714"/>
                  <a:gd name="connsiteX1" fmla="*/ 1007770 w 1940994"/>
                  <a:gd name="connsiteY1" fmla="*/ 21 h 2756714"/>
                  <a:gd name="connsiteX2" fmla="*/ 1940994 w 1940994"/>
                  <a:gd name="connsiteY2" fmla="*/ 1837829 h 2756714"/>
                  <a:gd name="connsiteX3" fmla="*/ 974964 w 1940994"/>
                  <a:gd name="connsiteY3" fmla="*/ 2756714 h 2756714"/>
                  <a:gd name="connsiteX4" fmla="*/ 50 w 1940994"/>
                  <a:gd name="connsiteY4" fmla="*/ 1837829 h 27567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40994" h="2756714">
                    <a:moveTo>
                      <a:pt x="50" y="1837829"/>
                    </a:moveTo>
                    <a:cubicBezTo>
                      <a:pt x="5518" y="1378380"/>
                      <a:pt x="373130" y="-6328"/>
                      <a:pt x="1007770" y="21"/>
                    </a:cubicBezTo>
                    <a:cubicBezTo>
                      <a:pt x="1642410" y="6370"/>
                      <a:pt x="1940994" y="1382844"/>
                      <a:pt x="1940994" y="1837829"/>
                    </a:cubicBezTo>
                    <a:cubicBezTo>
                      <a:pt x="1940994" y="2292814"/>
                      <a:pt x="1510941" y="2756714"/>
                      <a:pt x="974964" y="2756714"/>
                    </a:cubicBezTo>
                    <a:cubicBezTo>
                      <a:pt x="438987" y="2756714"/>
                      <a:pt x="-5418" y="2297278"/>
                      <a:pt x="50" y="1837829"/>
                    </a:cubicBezTo>
                    <a:close/>
                  </a:path>
                </a:pathLst>
              </a:custGeom>
              <a:pattFill prst="lgConfetti">
                <a:fgClr>
                  <a:srgbClr val="006600"/>
                </a:fgClr>
                <a:bgClr>
                  <a:srgbClr val="339933"/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57" name="楕円 1">
                <a:extLst>
                  <a:ext uri="{FF2B5EF4-FFF2-40B4-BE49-F238E27FC236}">
                    <a16:creationId xmlns:a16="http://schemas.microsoft.com/office/drawing/2014/main" id="{E4EFC2E4-9F9C-4AA1-A14C-52D9E597F536}"/>
                  </a:ext>
                </a:extLst>
              </p:cNvPr>
              <p:cNvSpPr/>
              <p:nvPr/>
            </p:nvSpPr>
            <p:spPr>
              <a:xfrm rot="5967120">
                <a:off x="2369222" y="2211716"/>
                <a:ext cx="918371" cy="1253189"/>
              </a:xfrm>
              <a:custGeom>
                <a:avLst/>
                <a:gdLst>
                  <a:gd name="connsiteX0" fmla="*/ 0 w 1940944"/>
                  <a:gd name="connsiteY0" fmla="*/ 823823 h 1647646"/>
                  <a:gd name="connsiteX1" fmla="*/ 970472 w 1940944"/>
                  <a:gd name="connsiteY1" fmla="*/ 0 h 1647646"/>
                  <a:gd name="connsiteX2" fmla="*/ 1940944 w 1940944"/>
                  <a:gd name="connsiteY2" fmla="*/ 823823 h 1647646"/>
                  <a:gd name="connsiteX3" fmla="*/ 970472 w 1940944"/>
                  <a:gd name="connsiteY3" fmla="*/ 1647646 h 1647646"/>
                  <a:gd name="connsiteX4" fmla="*/ 0 w 1940944"/>
                  <a:gd name="connsiteY4" fmla="*/ 823823 h 1647646"/>
                  <a:gd name="connsiteX0" fmla="*/ 0 w 1940944"/>
                  <a:gd name="connsiteY0" fmla="*/ 824131 h 1647954"/>
                  <a:gd name="connsiteX1" fmla="*/ 970472 w 1940944"/>
                  <a:gd name="connsiteY1" fmla="*/ 308 h 1647954"/>
                  <a:gd name="connsiteX2" fmla="*/ 1940944 w 1940944"/>
                  <a:gd name="connsiteY2" fmla="*/ 824131 h 1647954"/>
                  <a:gd name="connsiteX3" fmla="*/ 970472 w 1940944"/>
                  <a:gd name="connsiteY3" fmla="*/ 1647954 h 1647954"/>
                  <a:gd name="connsiteX4" fmla="*/ 0 w 1940944"/>
                  <a:gd name="connsiteY4" fmla="*/ 824131 h 1647954"/>
                  <a:gd name="connsiteX0" fmla="*/ 0 w 1940944"/>
                  <a:gd name="connsiteY0" fmla="*/ 823903 h 1647726"/>
                  <a:gd name="connsiteX1" fmla="*/ 970472 w 1940944"/>
                  <a:gd name="connsiteY1" fmla="*/ 80 h 1647726"/>
                  <a:gd name="connsiteX2" fmla="*/ 1940944 w 1940944"/>
                  <a:gd name="connsiteY2" fmla="*/ 823903 h 1647726"/>
                  <a:gd name="connsiteX3" fmla="*/ 970472 w 1940944"/>
                  <a:gd name="connsiteY3" fmla="*/ 1647726 h 1647726"/>
                  <a:gd name="connsiteX4" fmla="*/ 0 w 1940944"/>
                  <a:gd name="connsiteY4" fmla="*/ 823903 h 1647726"/>
                  <a:gd name="connsiteX0" fmla="*/ 65 w 1941009"/>
                  <a:gd name="connsiteY0" fmla="*/ 1837829 h 2661652"/>
                  <a:gd name="connsiteX1" fmla="*/ 1007785 w 1941009"/>
                  <a:gd name="connsiteY1" fmla="*/ 21 h 2661652"/>
                  <a:gd name="connsiteX2" fmla="*/ 1941009 w 1941009"/>
                  <a:gd name="connsiteY2" fmla="*/ 1837829 h 2661652"/>
                  <a:gd name="connsiteX3" fmla="*/ 970537 w 1941009"/>
                  <a:gd name="connsiteY3" fmla="*/ 2661652 h 2661652"/>
                  <a:gd name="connsiteX4" fmla="*/ 65 w 1941009"/>
                  <a:gd name="connsiteY4" fmla="*/ 1837829 h 2661652"/>
                  <a:gd name="connsiteX0" fmla="*/ 65 w 1941009"/>
                  <a:gd name="connsiteY0" fmla="*/ 1837829 h 2661652"/>
                  <a:gd name="connsiteX1" fmla="*/ 1007785 w 1941009"/>
                  <a:gd name="connsiteY1" fmla="*/ 21 h 2661652"/>
                  <a:gd name="connsiteX2" fmla="*/ 1941009 w 1941009"/>
                  <a:gd name="connsiteY2" fmla="*/ 1837829 h 2661652"/>
                  <a:gd name="connsiteX3" fmla="*/ 970537 w 1941009"/>
                  <a:gd name="connsiteY3" fmla="*/ 2661652 h 2661652"/>
                  <a:gd name="connsiteX4" fmla="*/ 65 w 1941009"/>
                  <a:gd name="connsiteY4" fmla="*/ 1837829 h 2661652"/>
                  <a:gd name="connsiteX0" fmla="*/ 50 w 1940994"/>
                  <a:gd name="connsiteY0" fmla="*/ 1837829 h 2756714"/>
                  <a:gd name="connsiteX1" fmla="*/ 1007770 w 1940994"/>
                  <a:gd name="connsiteY1" fmla="*/ 21 h 2756714"/>
                  <a:gd name="connsiteX2" fmla="*/ 1940994 w 1940994"/>
                  <a:gd name="connsiteY2" fmla="*/ 1837829 h 2756714"/>
                  <a:gd name="connsiteX3" fmla="*/ 974964 w 1940994"/>
                  <a:gd name="connsiteY3" fmla="*/ 2756714 h 2756714"/>
                  <a:gd name="connsiteX4" fmla="*/ 50 w 1940994"/>
                  <a:gd name="connsiteY4" fmla="*/ 1837829 h 27567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40994" h="2756714">
                    <a:moveTo>
                      <a:pt x="50" y="1837829"/>
                    </a:moveTo>
                    <a:cubicBezTo>
                      <a:pt x="5518" y="1378380"/>
                      <a:pt x="373130" y="-6328"/>
                      <a:pt x="1007770" y="21"/>
                    </a:cubicBezTo>
                    <a:cubicBezTo>
                      <a:pt x="1642410" y="6370"/>
                      <a:pt x="1940994" y="1382844"/>
                      <a:pt x="1940994" y="1837829"/>
                    </a:cubicBezTo>
                    <a:cubicBezTo>
                      <a:pt x="1940994" y="2292814"/>
                      <a:pt x="1510941" y="2756714"/>
                      <a:pt x="974964" y="2756714"/>
                    </a:cubicBezTo>
                    <a:cubicBezTo>
                      <a:pt x="438987" y="2756714"/>
                      <a:pt x="-5418" y="2297278"/>
                      <a:pt x="50" y="1837829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FF00">
                      <a:alpha val="50000"/>
                    </a:srgbClr>
                  </a:gs>
                  <a:gs pos="100000">
                    <a:srgbClr val="006600">
                      <a:alpha val="0"/>
                    </a:srgbClr>
                  </a:gs>
                  <a:gs pos="70000">
                    <a:srgbClr val="006600">
                      <a:alpha val="20000"/>
                    </a:srgbClr>
                  </a:gs>
                </a:gsLst>
                <a:path path="circle">
                  <a:fillToRect l="50000" t="50000" r="50000" b="50000"/>
                </a:path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58" name="楕円 1">
                <a:extLst>
                  <a:ext uri="{FF2B5EF4-FFF2-40B4-BE49-F238E27FC236}">
                    <a16:creationId xmlns:a16="http://schemas.microsoft.com/office/drawing/2014/main" id="{BBB6C082-B4C1-4098-B7AB-FCA9AFE65541}"/>
                  </a:ext>
                </a:extLst>
              </p:cNvPr>
              <p:cNvSpPr/>
              <p:nvPr/>
            </p:nvSpPr>
            <p:spPr>
              <a:xfrm rot="20667807">
                <a:off x="1357003" y="2247040"/>
                <a:ext cx="1040347" cy="1312041"/>
              </a:xfrm>
              <a:custGeom>
                <a:avLst/>
                <a:gdLst>
                  <a:gd name="connsiteX0" fmla="*/ 0 w 1940944"/>
                  <a:gd name="connsiteY0" fmla="*/ 823823 h 1647646"/>
                  <a:gd name="connsiteX1" fmla="*/ 970472 w 1940944"/>
                  <a:gd name="connsiteY1" fmla="*/ 0 h 1647646"/>
                  <a:gd name="connsiteX2" fmla="*/ 1940944 w 1940944"/>
                  <a:gd name="connsiteY2" fmla="*/ 823823 h 1647646"/>
                  <a:gd name="connsiteX3" fmla="*/ 970472 w 1940944"/>
                  <a:gd name="connsiteY3" fmla="*/ 1647646 h 1647646"/>
                  <a:gd name="connsiteX4" fmla="*/ 0 w 1940944"/>
                  <a:gd name="connsiteY4" fmla="*/ 823823 h 1647646"/>
                  <a:gd name="connsiteX0" fmla="*/ 0 w 1940944"/>
                  <a:gd name="connsiteY0" fmla="*/ 824131 h 1647954"/>
                  <a:gd name="connsiteX1" fmla="*/ 970472 w 1940944"/>
                  <a:gd name="connsiteY1" fmla="*/ 308 h 1647954"/>
                  <a:gd name="connsiteX2" fmla="*/ 1940944 w 1940944"/>
                  <a:gd name="connsiteY2" fmla="*/ 824131 h 1647954"/>
                  <a:gd name="connsiteX3" fmla="*/ 970472 w 1940944"/>
                  <a:gd name="connsiteY3" fmla="*/ 1647954 h 1647954"/>
                  <a:gd name="connsiteX4" fmla="*/ 0 w 1940944"/>
                  <a:gd name="connsiteY4" fmla="*/ 824131 h 1647954"/>
                  <a:gd name="connsiteX0" fmla="*/ 0 w 1940944"/>
                  <a:gd name="connsiteY0" fmla="*/ 823903 h 1647726"/>
                  <a:gd name="connsiteX1" fmla="*/ 970472 w 1940944"/>
                  <a:gd name="connsiteY1" fmla="*/ 80 h 1647726"/>
                  <a:gd name="connsiteX2" fmla="*/ 1940944 w 1940944"/>
                  <a:gd name="connsiteY2" fmla="*/ 823903 h 1647726"/>
                  <a:gd name="connsiteX3" fmla="*/ 970472 w 1940944"/>
                  <a:gd name="connsiteY3" fmla="*/ 1647726 h 1647726"/>
                  <a:gd name="connsiteX4" fmla="*/ 0 w 1940944"/>
                  <a:gd name="connsiteY4" fmla="*/ 823903 h 1647726"/>
                  <a:gd name="connsiteX0" fmla="*/ 65 w 1941009"/>
                  <a:gd name="connsiteY0" fmla="*/ 1837829 h 2661652"/>
                  <a:gd name="connsiteX1" fmla="*/ 1007785 w 1941009"/>
                  <a:gd name="connsiteY1" fmla="*/ 21 h 2661652"/>
                  <a:gd name="connsiteX2" fmla="*/ 1941009 w 1941009"/>
                  <a:gd name="connsiteY2" fmla="*/ 1837829 h 2661652"/>
                  <a:gd name="connsiteX3" fmla="*/ 970537 w 1941009"/>
                  <a:gd name="connsiteY3" fmla="*/ 2661652 h 2661652"/>
                  <a:gd name="connsiteX4" fmla="*/ 65 w 1941009"/>
                  <a:gd name="connsiteY4" fmla="*/ 1837829 h 2661652"/>
                  <a:gd name="connsiteX0" fmla="*/ 65 w 1941009"/>
                  <a:gd name="connsiteY0" fmla="*/ 1837829 h 2661652"/>
                  <a:gd name="connsiteX1" fmla="*/ 1007785 w 1941009"/>
                  <a:gd name="connsiteY1" fmla="*/ 21 h 2661652"/>
                  <a:gd name="connsiteX2" fmla="*/ 1941009 w 1941009"/>
                  <a:gd name="connsiteY2" fmla="*/ 1837829 h 2661652"/>
                  <a:gd name="connsiteX3" fmla="*/ 970537 w 1941009"/>
                  <a:gd name="connsiteY3" fmla="*/ 2661652 h 2661652"/>
                  <a:gd name="connsiteX4" fmla="*/ 65 w 1941009"/>
                  <a:gd name="connsiteY4" fmla="*/ 1837829 h 2661652"/>
                  <a:gd name="connsiteX0" fmla="*/ 50 w 1940994"/>
                  <a:gd name="connsiteY0" fmla="*/ 1837829 h 2756714"/>
                  <a:gd name="connsiteX1" fmla="*/ 1007770 w 1940994"/>
                  <a:gd name="connsiteY1" fmla="*/ 21 h 2756714"/>
                  <a:gd name="connsiteX2" fmla="*/ 1940994 w 1940994"/>
                  <a:gd name="connsiteY2" fmla="*/ 1837829 h 2756714"/>
                  <a:gd name="connsiteX3" fmla="*/ 974964 w 1940994"/>
                  <a:gd name="connsiteY3" fmla="*/ 2756714 h 2756714"/>
                  <a:gd name="connsiteX4" fmla="*/ 50 w 1940994"/>
                  <a:gd name="connsiteY4" fmla="*/ 1837829 h 27567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40994" h="2756714">
                    <a:moveTo>
                      <a:pt x="50" y="1837829"/>
                    </a:moveTo>
                    <a:cubicBezTo>
                      <a:pt x="5518" y="1378380"/>
                      <a:pt x="373130" y="-6328"/>
                      <a:pt x="1007770" y="21"/>
                    </a:cubicBezTo>
                    <a:cubicBezTo>
                      <a:pt x="1642410" y="6370"/>
                      <a:pt x="1940994" y="1382844"/>
                      <a:pt x="1940994" y="1837829"/>
                    </a:cubicBezTo>
                    <a:cubicBezTo>
                      <a:pt x="1940994" y="2292814"/>
                      <a:pt x="1510941" y="2756714"/>
                      <a:pt x="974964" y="2756714"/>
                    </a:cubicBezTo>
                    <a:cubicBezTo>
                      <a:pt x="438987" y="2756714"/>
                      <a:pt x="-5418" y="2297278"/>
                      <a:pt x="50" y="1837829"/>
                    </a:cubicBezTo>
                    <a:close/>
                  </a:path>
                </a:pathLst>
              </a:custGeom>
              <a:pattFill prst="lgConfetti">
                <a:fgClr>
                  <a:srgbClr val="006600"/>
                </a:fgClr>
                <a:bgClr>
                  <a:srgbClr val="339933"/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59" name="楕円 1">
                <a:extLst>
                  <a:ext uri="{FF2B5EF4-FFF2-40B4-BE49-F238E27FC236}">
                    <a16:creationId xmlns:a16="http://schemas.microsoft.com/office/drawing/2014/main" id="{2D1940F8-9B3D-4263-BE22-B9CB11B799B0}"/>
                  </a:ext>
                </a:extLst>
              </p:cNvPr>
              <p:cNvSpPr/>
              <p:nvPr/>
            </p:nvSpPr>
            <p:spPr>
              <a:xfrm rot="20667807">
                <a:off x="1357003" y="2247040"/>
                <a:ext cx="1040347" cy="1312041"/>
              </a:xfrm>
              <a:custGeom>
                <a:avLst/>
                <a:gdLst>
                  <a:gd name="connsiteX0" fmla="*/ 0 w 1940944"/>
                  <a:gd name="connsiteY0" fmla="*/ 823823 h 1647646"/>
                  <a:gd name="connsiteX1" fmla="*/ 970472 w 1940944"/>
                  <a:gd name="connsiteY1" fmla="*/ 0 h 1647646"/>
                  <a:gd name="connsiteX2" fmla="*/ 1940944 w 1940944"/>
                  <a:gd name="connsiteY2" fmla="*/ 823823 h 1647646"/>
                  <a:gd name="connsiteX3" fmla="*/ 970472 w 1940944"/>
                  <a:gd name="connsiteY3" fmla="*/ 1647646 h 1647646"/>
                  <a:gd name="connsiteX4" fmla="*/ 0 w 1940944"/>
                  <a:gd name="connsiteY4" fmla="*/ 823823 h 1647646"/>
                  <a:gd name="connsiteX0" fmla="*/ 0 w 1940944"/>
                  <a:gd name="connsiteY0" fmla="*/ 824131 h 1647954"/>
                  <a:gd name="connsiteX1" fmla="*/ 970472 w 1940944"/>
                  <a:gd name="connsiteY1" fmla="*/ 308 h 1647954"/>
                  <a:gd name="connsiteX2" fmla="*/ 1940944 w 1940944"/>
                  <a:gd name="connsiteY2" fmla="*/ 824131 h 1647954"/>
                  <a:gd name="connsiteX3" fmla="*/ 970472 w 1940944"/>
                  <a:gd name="connsiteY3" fmla="*/ 1647954 h 1647954"/>
                  <a:gd name="connsiteX4" fmla="*/ 0 w 1940944"/>
                  <a:gd name="connsiteY4" fmla="*/ 824131 h 1647954"/>
                  <a:gd name="connsiteX0" fmla="*/ 0 w 1940944"/>
                  <a:gd name="connsiteY0" fmla="*/ 823903 h 1647726"/>
                  <a:gd name="connsiteX1" fmla="*/ 970472 w 1940944"/>
                  <a:gd name="connsiteY1" fmla="*/ 80 h 1647726"/>
                  <a:gd name="connsiteX2" fmla="*/ 1940944 w 1940944"/>
                  <a:gd name="connsiteY2" fmla="*/ 823903 h 1647726"/>
                  <a:gd name="connsiteX3" fmla="*/ 970472 w 1940944"/>
                  <a:gd name="connsiteY3" fmla="*/ 1647726 h 1647726"/>
                  <a:gd name="connsiteX4" fmla="*/ 0 w 1940944"/>
                  <a:gd name="connsiteY4" fmla="*/ 823903 h 1647726"/>
                  <a:gd name="connsiteX0" fmla="*/ 65 w 1941009"/>
                  <a:gd name="connsiteY0" fmla="*/ 1837829 h 2661652"/>
                  <a:gd name="connsiteX1" fmla="*/ 1007785 w 1941009"/>
                  <a:gd name="connsiteY1" fmla="*/ 21 h 2661652"/>
                  <a:gd name="connsiteX2" fmla="*/ 1941009 w 1941009"/>
                  <a:gd name="connsiteY2" fmla="*/ 1837829 h 2661652"/>
                  <a:gd name="connsiteX3" fmla="*/ 970537 w 1941009"/>
                  <a:gd name="connsiteY3" fmla="*/ 2661652 h 2661652"/>
                  <a:gd name="connsiteX4" fmla="*/ 65 w 1941009"/>
                  <a:gd name="connsiteY4" fmla="*/ 1837829 h 2661652"/>
                  <a:gd name="connsiteX0" fmla="*/ 65 w 1941009"/>
                  <a:gd name="connsiteY0" fmla="*/ 1837829 h 2661652"/>
                  <a:gd name="connsiteX1" fmla="*/ 1007785 w 1941009"/>
                  <a:gd name="connsiteY1" fmla="*/ 21 h 2661652"/>
                  <a:gd name="connsiteX2" fmla="*/ 1941009 w 1941009"/>
                  <a:gd name="connsiteY2" fmla="*/ 1837829 h 2661652"/>
                  <a:gd name="connsiteX3" fmla="*/ 970537 w 1941009"/>
                  <a:gd name="connsiteY3" fmla="*/ 2661652 h 2661652"/>
                  <a:gd name="connsiteX4" fmla="*/ 65 w 1941009"/>
                  <a:gd name="connsiteY4" fmla="*/ 1837829 h 2661652"/>
                  <a:gd name="connsiteX0" fmla="*/ 50 w 1940994"/>
                  <a:gd name="connsiteY0" fmla="*/ 1837829 h 2756714"/>
                  <a:gd name="connsiteX1" fmla="*/ 1007770 w 1940994"/>
                  <a:gd name="connsiteY1" fmla="*/ 21 h 2756714"/>
                  <a:gd name="connsiteX2" fmla="*/ 1940994 w 1940994"/>
                  <a:gd name="connsiteY2" fmla="*/ 1837829 h 2756714"/>
                  <a:gd name="connsiteX3" fmla="*/ 974964 w 1940994"/>
                  <a:gd name="connsiteY3" fmla="*/ 2756714 h 2756714"/>
                  <a:gd name="connsiteX4" fmla="*/ 50 w 1940994"/>
                  <a:gd name="connsiteY4" fmla="*/ 1837829 h 27567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40994" h="2756714">
                    <a:moveTo>
                      <a:pt x="50" y="1837829"/>
                    </a:moveTo>
                    <a:cubicBezTo>
                      <a:pt x="5518" y="1378380"/>
                      <a:pt x="373130" y="-6328"/>
                      <a:pt x="1007770" y="21"/>
                    </a:cubicBezTo>
                    <a:cubicBezTo>
                      <a:pt x="1642410" y="6370"/>
                      <a:pt x="1940994" y="1382844"/>
                      <a:pt x="1940994" y="1837829"/>
                    </a:cubicBezTo>
                    <a:cubicBezTo>
                      <a:pt x="1940994" y="2292814"/>
                      <a:pt x="1510941" y="2756714"/>
                      <a:pt x="974964" y="2756714"/>
                    </a:cubicBezTo>
                    <a:cubicBezTo>
                      <a:pt x="438987" y="2756714"/>
                      <a:pt x="-5418" y="2297278"/>
                      <a:pt x="50" y="1837829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FF00">
                      <a:alpha val="50000"/>
                    </a:srgbClr>
                  </a:gs>
                  <a:gs pos="100000">
                    <a:srgbClr val="006600">
                      <a:alpha val="0"/>
                    </a:srgbClr>
                  </a:gs>
                  <a:gs pos="70000">
                    <a:srgbClr val="006600">
                      <a:alpha val="20000"/>
                    </a:srgbClr>
                  </a:gs>
                </a:gsLst>
                <a:path path="circle">
                  <a:fillToRect l="50000" t="50000" r="50000" b="50000"/>
                </a:path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60" name="楕円 1">
                <a:extLst>
                  <a:ext uri="{FF2B5EF4-FFF2-40B4-BE49-F238E27FC236}">
                    <a16:creationId xmlns:a16="http://schemas.microsoft.com/office/drawing/2014/main" id="{DB38758E-8EBC-4962-AFC8-06359DB7C30A}"/>
                  </a:ext>
                </a:extLst>
              </p:cNvPr>
              <p:cNvSpPr/>
              <p:nvPr/>
            </p:nvSpPr>
            <p:spPr>
              <a:xfrm rot="5400000" flipH="1">
                <a:off x="2404186" y="2824730"/>
                <a:ext cx="635136" cy="1273174"/>
              </a:xfrm>
              <a:custGeom>
                <a:avLst/>
                <a:gdLst>
                  <a:gd name="connsiteX0" fmla="*/ 0 w 1940944"/>
                  <a:gd name="connsiteY0" fmla="*/ 823823 h 1647646"/>
                  <a:gd name="connsiteX1" fmla="*/ 970472 w 1940944"/>
                  <a:gd name="connsiteY1" fmla="*/ 0 h 1647646"/>
                  <a:gd name="connsiteX2" fmla="*/ 1940944 w 1940944"/>
                  <a:gd name="connsiteY2" fmla="*/ 823823 h 1647646"/>
                  <a:gd name="connsiteX3" fmla="*/ 970472 w 1940944"/>
                  <a:gd name="connsiteY3" fmla="*/ 1647646 h 1647646"/>
                  <a:gd name="connsiteX4" fmla="*/ 0 w 1940944"/>
                  <a:gd name="connsiteY4" fmla="*/ 823823 h 1647646"/>
                  <a:gd name="connsiteX0" fmla="*/ 0 w 1940944"/>
                  <a:gd name="connsiteY0" fmla="*/ 824131 h 1647954"/>
                  <a:gd name="connsiteX1" fmla="*/ 970472 w 1940944"/>
                  <a:gd name="connsiteY1" fmla="*/ 308 h 1647954"/>
                  <a:gd name="connsiteX2" fmla="*/ 1940944 w 1940944"/>
                  <a:gd name="connsiteY2" fmla="*/ 824131 h 1647954"/>
                  <a:gd name="connsiteX3" fmla="*/ 970472 w 1940944"/>
                  <a:gd name="connsiteY3" fmla="*/ 1647954 h 1647954"/>
                  <a:gd name="connsiteX4" fmla="*/ 0 w 1940944"/>
                  <a:gd name="connsiteY4" fmla="*/ 824131 h 1647954"/>
                  <a:gd name="connsiteX0" fmla="*/ 0 w 1940944"/>
                  <a:gd name="connsiteY0" fmla="*/ 823903 h 1647726"/>
                  <a:gd name="connsiteX1" fmla="*/ 970472 w 1940944"/>
                  <a:gd name="connsiteY1" fmla="*/ 80 h 1647726"/>
                  <a:gd name="connsiteX2" fmla="*/ 1940944 w 1940944"/>
                  <a:gd name="connsiteY2" fmla="*/ 823903 h 1647726"/>
                  <a:gd name="connsiteX3" fmla="*/ 970472 w 1940944"/>
                  <a:gd name="connsiteY3" fmla="*/ 1647726 h 1647726"/>
                  <a:gd name="connsiteX4" fmla="*/ 0 w 1940944"/>
                  <a:gd name="connsiteY4" fmla="*/ 823903 h 1647726"/>
                  <a:gd name="connsiteX0" fmla="*/ 65 w 1941009"/>
                  <a:gd name="connsiteY0" fmla="*/ 1837829 h 2661652"/>
                  <a:gd name="connsiteX1" fmla="*/ 1007785 w 1941009"/>
                  <a:gd name="connsiteY1" fmla="*/ 21 h 2661652"/>
                  <a:gd name="connsiteX2" fmla="*/ 1941009 w 1941009"/>
                  <a:gd name="connsiteY2" fmla="*/ 1837829 h 2661652"/>
                  <a:gd name="connsiteX3" fmla="*/ 970537 w 1941009"/>
                  <a:gd name="connsiteY3" fmla="*/ 2661652 h 2661652"/>
                  <a:gd name="connsiteX4" fmla="*/ 65 w 1941009"/>
                  <a:gd name="connsiteY4" fmla="*/ 1837829 h 2661652"/>
                  <a:gd name="connsiteX0" fmla="*/ 65 w 1941009"/>
                  <a:gd name="connsiteY0" fmla="*/ 1837829 h 2661652"/>
                  <a:gd name="connsiteX1" fmla="*/ 1007785 w 1941009"/>
                  <a:gd name="connsiteY1" fmla="*/ 21 h 2661652"/>
                  <a:gd name="connsiteX2" fmla="*/ 1941009 w 1941009"/>
                  <a:gd name="connsiteY2" fmla="*/ 1837829 h 2661652"/>
                  <a:gd name="connsiteX3" fmla="*/ 970537 w 1941009"/>
                  <a:gd name="connsiteY3" fmla="*/ 2661652 h 2661652"/>
                  <a:gd name="connsiteX4" fmla="*/ 65 w 1941009"/>
                  <a:gd name="connsiteY4" fmla="*/ 1837829 h 2661652"/>
                  <a:gd name="connsiteX0" fmla="*/ 50 w 1940994"/>
                  <a:gd name="connsiteY0" fmla="*/ 1837829 h 2756714"/>
                  <a:gd name="connsiteX1" fmla="*/ 1007770 w 1940994"/>
                  <a:gd name="connsiteY1" fmla="*/ 21 h 2756714"/>
                  <a:gd name="connsiteX2" fmla="*/ 1940994 w 1940994"/>
                  <a:gd name="connsiteY2" fmla="*/ 1837829 h 2756714"/>
                  <a:gd name="connsiteX3" fmla="*/ 974964 w 1940994"/>
                  <a:gd name="connsiteY3" fmla="*/ 2756714 h 2756714"/>
                  <a:gd name="connsiteX4" fmla="*/ 50 w 1940994"/>
                  <a:gd name="connsiteY4" fmla="*/ 1837829 h 2756714"/>
                  <a:gd name="connsiteX0" fmla="*/ 20 w 2493285"/>
                  <a:gd name="connsiteY0" fmla="*/ 1796593 h 2756792"/>
                  <a:gd name="connsiteX1" fmla="*/ 1560061 w 2493285"/>
                  <a:gd name="connsiteY1" fmla="*/ 25 h 2756792"/>
                  <a:gd name="connsiteX2" fmla="*/ 2493285 w 2493285"/>
                  <a:gd name="connsiteY2" fmla="*/ 1837833 h 2756792"/>
                  <a:gd name="connsiteX3" fmla="*/ 1527255 w 2493285"/>
                  <a:gd name="connsiteY3" fmla="*/ 2756718 h 2756792"/>
                  <a:gd name="connsiteX4" fmla="*/ 20 w 2493285"/>
                  <a:gd name="connsiteY4" fmla="*/ 1796593 h 2756792"/>
                  <a:gd name="connsiteX0" fmla="*/ 154 w 2493419"/>
                  <a:gd name="connsiteY0" fmla="*/ 1796599 h 2756798"/>
                  <a:gd name="connsiteX1" fmla="*/ 1560195 w 2493419"/>
                  <a:gd name="connsiteY1" fmla="*/ 31 h 2756798"/>
                  <a:gd name="connsiteX2" fmla="*/ 2493419 w 2493419"/>
                  <a:gd name="connsiteY2" fmla="*/ 1837839 h 2756798"/>
                  <a:gd name="connsiteX3" fmla="*/ 1527389 w 2493419"/>
                  <a:gd name="connsiteY3" fmla="*/ 2756724 h 2756798"/>
                  <a:gd name="connsiteX4" fmla="*/ 154 w 2493419"/>
                  <a:gd name="connsiteY4" fmla="*/ 1796599 h 2756798"/>
                  <a:gd name="connsiteX0" fmla="*/ 154 w 2493419"/>
                  <a:gd name="connsiteY0" fmla="*/ 1796623 h 2756822"/>
                  <a:gd name="connsiteX1" fmla="*/ 1560195 w 2493419"/>
                  <a:gd name="connsiteY1" fmla="*/ 55 h 2756822"/>
                  <a:gd name="connsiteX2" fmla="*/ 2493419 w 2493419"/>
                  <a:gd name="connsiteY2" fmla="*/ 1837863 h 2756822"/>
                  <a:gd name="connsiteX3" fmla="*/ 1527389 w 2493419"/>
                  <a:gd name="connsiteY3" fmla="*/ 2756748 h 2756822"/>
                  <a:gd name="connsiteX4" fmla="*/ 154 w 2493419"/>
                  <a:gd name="connsiteY4" fmla="*/ 1796623 h 2756822"/>
                  <a:gd name="connsiteX0" fmla="*/ 154 w 1737403"/>
                  <a:gd name="connsiteY0" fmla="*/ 1817300 h 2777425"/>
                  <a:gd name="connsiteX1" fmla="*/ 1560195 w 1737403"/>
                  <a:gd name="connsiteY1" fmla="*/ 20732 h 2777425"/>
                  <a:gd name="connsiteX2" fmla="*/ 1527389 w 1737403"/>
                  <a:gd name="connsiteY2" fmla="*/ 2777425 h 2777425"/>
                  <a:gd name="connsiteX3" fmla="*/ 154 w 1737403"/>
                  <a:gd name="connsiteY3" fmla="*/ 1817300 h 2777425"/>
                  <a:gd name="connsiteX0" fmla="*/ 376 w 1737625"/>
                  <a:gd name="connsiteY0" fmla="*/ 1817300 h 2777425"/>
                  <a:gd name="connsiteX1" fmla="*/ 1560417 w 1737625"/>
                  <a:gd name="connsiteY1" fmla="*/ 20732 h 2777425"/>
                  <a:gd name="connsiteX2" fmla="*/ 1527611 w 1737625"/>
                  <a:gd name="connsiteY2" fmla="*/ 2777425 h 2777425"/>
                  <a:gd name="connsiteX3" fmla="*/ 376 w 1737625"/>
                  <a:gd name="connsiteY3" fmla="*/ 1817300 h 2777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737625" h="2777425">
                    <a:moveTo>
                      <a:pt x="376" y="1817300"/>
                    </a:moveTo>
                    <a:cubicBezTo>
                      <a:pt x="55158" y="642923"/>
                      <a:pt x="1305878" y="-139289"/>
                      <a:pt x="1560417" y="20732"/>
                    </a:cubicBezTo>
                    <a:cubicBezTo>
                      <a:pt x="1814956" y="180753"/>
                      <a:pt x="1787618" y="2477997"/>
                      <a:pt x="1527611" y="2777425"/>
                    </a:cubicBezTo>
                    <a:cubicBezTo>
                      <a:pt x="1112067" y="2770552"/>
                      <a:pt x="-23647" y="2655932"/>
                      <a:pt x="376" y="1817300"/>
                    </a:cubicBezTo>
                    <a:close/>
                  </a:path>
                </a:pathLst>
              </a:custGeom>
              <a:pattFill prst="lgConfetti">
                <a:fgClr>
                  <a:srgbClr val="006600"/>
                </a:fgClr>
                <a:bgClr>
                  <a:srgbClr val="339933"/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61" name="楕円 1">
                <a:extLst>
                  <a:ext uri="{FF2B5EF4-FFF2-40B4-BE49-F238E27FC236}">
                    <a16:creationId xmlns:a16="http://schemas.microsoft.com/office/drawing/2014/main" id="{B1BAF633-664B-4E2A-8768-72B393B7280B}"/>
                  </a:ext>
                </a:extLst>
              </p:cNvPr>
              <p:cNvSpPr/>
              <p:nvPr/>
            </p:nvSpPr>
            <p:spPr>
              <a:xfrm rot="5400000" flipH="1">
                <a:off x="2404186" y="2824730"/>
                <a:ext cx="635136" cy="1273174"/>
              </a:xfrm>
              <a:custGeom>
                <a:avLst/>
                <a:gdLst>
                  <a:gd name="connsiteX0" fmla="*/ 0 w 1940944"/>
                  <a:gd name="connsiteY0" fmla="*/ 823823 h 1647646"/>
                  <a:gd name="connsiteX1" fmla="*/ 970472 w 1940944"/>
                  <a:gd name="connsiteY1" fmla="*/ 0 h 1647646"/>
                  <a:gd name="connsiteX2" fmla="*/ 1940944 w 1940944"/>
                  <a:gd name="connsiteY2" fmla="*/ 823823 h 1647646"/>
                  <a:gd name="connsiteX3" fmla="*/ 970472 w 1940944"/>
                  <a:gd name="connsiteY3" fmla="*/ 1647646 h 1647646"/>
                  <a:gd name="connsiteX4" fmla="*/ 0 w 1940944"/>
                  <a:gd name="connsiteY4" fmla="*/ 823823 h 1647646"/>
                  <a:gd name="connsiteX0" fmla="*/ 0 w 1940944"/>
                  <a:gd name="connsiteY0" fmla="*/ 824131 h 1647954"/>
                  <a:gd name="connsiteX1" fmla="*/ 970472 w 1940944"/>
                  <a:gd name="connsiteY1" fmla="*/ 308 h 1647954"/>
                  <a:gd name="connsiteX2" fmla="*/ 1940944 w 1940944"/>
                  <a:gd name="connsiteY2" fmla="*/ 824131 h 1647954"/>
                  <a:gd name="connsiteX3" fmla="*/ 970472 w 1940944"/>
                  <a:gd name="connsiteY3" fmla="*/ 1647954 h 1647954"/>
                  <a:gd name="connsiteX4" fmla="*/ 0 w 1940944"/>
                  <a:gd name="connsiteY4" fmla="*/ 824131 h 1647954"/>
                  <a:gd name="connsiteX0" fmla="*/ 0 w 1940944"/>
                  <a:gd name="connsiteY0" fmla="*/ 823903 h 1647726"/>
                  <a:gd name="connsiteX1" fmla="*/ 970472 w 1940944"/>
                  <a:gd name="connsiteY1" fmla="*/ 80 h 1647726"/>
                  <a:gd name="connsiteX2" fmla="*/ 1940944 w 1940944"/>
                  <a:gd name="connsiteY2" fmla="*/ 823903 h 1647726"/>
                  <a:gd name="connsiteX3" fmla="*/ 970472 w 1940944"/>
                  <a:gd name="connsiteY3" fmla="*/ 1647726 h 1647726"/>
                  <a:gd name="connsiteX4" fmla="*/ 0 w 1940944"/>
                  <a:gd name="connsiteY4" fmla="*/ 823903 h 1647726"/>
                  <a:gd name="connsiteX0" fmla="*/ 65 w 1941009"/>
                  <a:gd name="connsiteY0" fmla="*/ 1837829 h 2661652"/>
                  <a:gd name="connsiteX1" fmla="*/ 1007785 w 1941009"/>
                  <a:gd name="connsiteY1" fmla="*/ 21 h 2661652"/>
                  <a:gd name="connsiteX2" fmla="*/ 1941009 w 1941009"/>
                  <a:gd name="connsiteY2" fmla="*/ 1837829 h 2661652"/>
                  <a:gd name="connsiteX3" fmla="*/ 970537 w 1941009"/>
                  <a:gd name="connsiteY3" fmla="*/ 2661652 h 2661652"/>
                  <a:gd name="connsiteX4" fmla="*/ 65 w 1941009"/>
                  <a:gd name="connsiteY4" fmla="*/ 1837829 h 2661652"/>
                  <a:gd name="connsiteX0" fmla="*/ 65 w 1941009"/>
                  <a:gd name="connsiteY0" fmla="*/ 1837829 h 2661652"/>
                  <a:gd name="connsiteX1" fmla="*/ 1007785 w 1941009"/>
                  <a:gd name="connsiteY1" fmla="*/ 21 h 2661652"/>
                  <a:gd name="connsiteX2" fmla="*/ 1941009 w 1941009"/>
                  <a:gd name="connsiteY2" fmla="*/ 1837829 h 2661652"/>
                  <a:gd name="connsiteX3" fmla="*/ 970537 w 1941009"/>
                  <a:gd name="connsiteY3" fmla="*/ 2661652 h 2661652"/>
                  <a:gd name="connsiteX4" fmla="*/ 65 w 1941009"/>
                  <a:gd name="connsiteY4" fmla="*/ 1837829 h 2661652"/>
                  <a:gd name="connsiteX0" fmla="*/ 50 w 1940994"/>
                  <a:gd name="connsiteY0" fmla="*/ 1837829 h 2756714"/>
                  <a:gd name="connsiteX1" fmla="*/ 1007770 w 1940994"/>
                  <a:gd name="connsiteY1" fmla="*/ 21 h 2756714"/>
                  <a:gd name="connsiteX2" fmla="*/ 1940994 w 1940994"/>
                  <a:gd name="connsiteY2" fmla="*/ 1837829 h 2756714"/>
                  <a:gd name="connsiteX3" fmla="*/ 974964 w 1940994"/>
                  <a:gd name="connsiteY3" fmla="*/ 2756714 h 2756714"/>
                  <a:gd name="connsiteX4" fmla="*/ 50 w 1940994"/>
                  <a:gd name="connsiteY4" fmla="*/ 1837829 h 2756714"/>
                  <a:gd name="connsiteX0" fmla="*/ 20 w 2493285"/>
                  <a:gd name="connsiteY0" fmla="*/ 1796593 h 2756792"/>
                  <a:gd name="connsiteX1" fmla="*/ 1560061 w 2493285"/>
                  <a:gd name="connsiteY1" fmla="*/ 25 h 2756792"/>
                  <a:gd name="connsiteX2" fmla="*/ 2493285 w 2493285"/>
                  <a:gd name="connsiteY2" fmla="*/ 1837833 h 2756792"/>
                  <a:gd name="connsiteX3" fmla="*/ 1527255 w 2493285"/>
                  <a:gd name="connsiteY3" fmla="*/ 2756718 h 2756792"/>
                  <a:gd name="connsiteX4" fmla="*/ 20 w 2493285"/>
                  <a:gd name="connsiteY4" fmla="*/ 1796593 h 2756792"/>
                  <a:gd name="connsiteX0" fmla="*/ 154 w 2493419"/>
                  <a:gd name="connsiteY0" fmla="*/ 1796599 h 2756798"/>
                  <a:gd name="connsiteX1" fmla="*/ 1560195 w 2493419"/>
                  <a:gd name="connsiteY1" fmla="*/ 31 h 2756798"/>
                  <a:gd name="connsiteX2" fmla="*/ 2493419 w 2493419"/>
                  <a:gd name="connsiteY2" fmla="*/ 1837839 h 2756798"/>
                  <a:gd name="connsiteX3" fmla="*/ 1527389 w 2493419"/>
                  <a:gd name="connsiteY3" fmla="*/ 2756724 h 2756798"/>
                  <a:gd name="connsiteX4" fmla="*/ 154 w 2493419"/>
                  <a:gd name="connsiteY4" fmla="*/ 1796599 h 2756798"/>
                  <a:gd name="connsiteX0" fmla="*/ 154 w 2493419"/>
                  <a:gd name="connsiteY0" fmla="*/ 1796623 h 2756822"/>
                  <a:gd name="connsiteX1" fmla="*/ 1560195 w 2493419"/>
                  <a:gd name="connsiteY1" fmla="*/ 55 h 2756822"/>
                  <a:gd name="connsiteX2" fmla="*/ 2493419 w 2493419"/>
                  <a:gd name="connsiteY2" fmla="*/ 1837863 h 2756822"/>
                  <a:gd name="connsiteX3" fmla="*/ 1527389 w 2493419"/>
                  <a:gd name="connsiteY3" fmla="*/ 2756748 h 2756822"/>
                  <a:gd name="connsiteX4" fmla="*/ 154 w 2493419"/>
                  <a:gd name="connsiteY4" fmla="*/ 1796623 h 2756822"/>
                  <a:gd name="connsiteX0" fmla="*/ 154 w 1737403"/>
                  <a:gd name="connsiteY0" fmla="*/ 1817300 h 2777425"/>
                  <a:gd name="connsiteX1" fmla="*/ 1560195 w 1737403"/>
                  <a:gd name="connsiteY1" fmla="*/ 20732 h 2777425"/>
                  <a:gd name="connsiteX2" fmla="*/ 1527389 w 1737403"/>
                  <a:gd name="connsiteY2" fmla="*/ 2777425 h 2777425"/>
                  <a:gd name="connsiteX3" fmla="*/ 154 w 1737403"/>
                  <a:gd name="connsiteY3" fmla="*/ 1817300 h 2777425"/>
                  <a:gd name="connsiteX0" fmla="*/ 376 w 1737625"/>
                  <a:gd name="connsiteY0" fmla="*/ 1817300 h 2777425"/>
                  <a:gd name="connsiteX1" fmla="*/ 1560417 w 1737625"/>
                  <a:gd name="connsiteY1" fmla="*/ 20732 h 2777425"/>
                  <a:gd name="connsiteX2" fmla="*/ 1527611 w 1737625"/>
                  <a:gd name="connsiteY2" fmla="*/ 2777425 h 2777425"/>
                  <a:gd name="connsiteX3" fmla="*/ 376 w 1737625"/>
                  <a:gd name="connsiteY3" fmla="*/ 1817300 h 2777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737625" h="2777425">
                    <a:moveTo>
                      <a:pt x="376" y="1817300"/>
                    </a:moveTo>
                    <a:cubicBezTo>
                      <a:pt x="55158" y="642923"/>
                      <a:pt x="1305878" y="-139289"/>
                      <a:pt x="1560417" y="20732"/>
                    </a:cubicBezTo>
                    <a:cubicBezTo>
                      <a:pt x="1814956" y="180753"/>
                      <a:pt x="1787618" y="2477997"/>
                      <a:pt x="1527611" y="2777425"/>
                    </a:cubicBezTo>
                    <a:cubicBezTo>
                      <a:pt x="1112067" y="2770552"/>
                      <a:pt x="-23647" y="2655932"/>
                      <a:pt x="376" y="181730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FF00">
                      <a:alpha val="50000"/>
                    </a:srgbClr>
                  </a:gs>
                  <a:gs pos="100000">
                    <a:srgbClr val="006600">
                      <a:alpha val="0"/>
                    </a:srgbClr>
                  </a:gs>
                  <a:gs pos="70000">
                    <a:srgbClr val="006600">
                      <a:alpha val="20000"/>
                    </a:srgbClr>
                  </a:gs>
                </a:gsLst>
                <a:path path="circle">
                  <a:fillToRect l="50000" t="50000" r="50000" b="50000"/>
                </a:path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62" name="楕円 1">
                <a:extLst>
                  <a:ext uri="{FF2B5EF4-FFF2-40B4-BE49-F238E27FC236}">
                    <a16:creationId xmlns:a16="http://schemas.microsoft.com/office/drawing/2014/main" id="{7C25756B-47AB-439A-BC9A-FFEBB0F14886}"/>
                  </a:ext>
                </a:extLst>
              </p:cNvPr>
              <p:cNvSpPr/>
              <p:nvPr/>
            </p:nvSpPr>
            <p:spPr>
              <a:xfrm rot="5400000" flipH="1">
                <a:off x="2409305" y="2607481"/>
                <a:ext cx="624843" cy="1273228"/>
              </a:xfrm>
              <a:custGeom>
                <a:avLst/>
                <a:gdLst>
                  <a:gd name="connsiteX0" fmla="*/ 0 w 1940944"/>
                  <a:gd name="connsiteY0" fmla="*/ 823823 h 1647646"/>
                  <a:gd name="connsiteX1" fmla="*/ 970472 w 1940944"/>
                  <a:gd name="connsiteY1" fmla="*/ 0 h 1647646"/>
                  <a:gd name="connsiteX2" fmla="*/ 1940944 w 1940944"/>
                  <a:gd name="connsiteY2" fmla="*/ 823823 h 1647646"/>
                  <a:gd name="connsiteX3" fmla="*/ 970472 w 1940944"/>
                  <a:gd name="connsiteY3" fmla="*/ 1647646 h 1647646"/>
                  <a:gd name="connsiteX4" fmla="*/ 0 w 1940944"/>
                  <a:gd name="connsiteY4" fmla="*/ 823823 h 1647646"/>
                  <a:gd name="connsiteX0" fmla="*/ 0 w 1940944"/>
                  <a:gd name="connsiteY0" fmla="*/ 824131 h 1647954"/>
                  <a:gd name="connsiteX1" fmla="*/ 970472 w 1940944"/>
                  <a:gd name="connsiteY1" fmla="*/ 308 h 1647954"/>
                  <a:gd name="connsiteX2" fmla="*/ 1940944 w 1940944"/>
                  <a:gd name="connsiteY2" fmla="*/ 824131 h 1647954"/>
                  <a:gd name="connsiteX3" fmla="*/ 970472 w 1940944"/>
                  <a:gd name="connsiteY3" fmla="*/ 1647954 h 1647954"/>
                  <a:gd name="connsiteX4" fmla="*/ 0 w 1940944"/>
                  <a:gd name="connsiteY4" fmla="*/ 824131 h 1647954"/>
                  <a:gd name="connsiteX0" fmla="*/ 0 w 1940944"/>
                  <a:gd name="connsiteY0" fmla="*/ 823903 h 1647726"/>
                  <a:gd name="connsiteX1" fmla="*/ 970472 w 1940944"/>
                  <a:gd name="connsiteY1" fmla="*/ 80 h 1647726"/>
                  <a:gd name="connsiteX2" fmla="*/ 1940944 w 1940944"/>
                  <a:gd name="connsiteY2" fmla="*/ 823903 h 1647726"/>
                  <a:gd name="connsiteX3" fmla="*/ 970472 w 1940944"/>
                  <a:gd name="connsiteY3" fmla="*/ 1647726 h 1647726"/>
                  <a:gd name="connsiteX4" fmla="*/ 0 w 1940944"/>
                  <a:gd name="connsiteY4" fmla="*/ 823903 h 1647726"/>
                  <a:gd name="connsiteX0" fmla="*/ 65 w 1941009"/>
                  <a:gd name="connsiteY0" fmla="*/ 1837829 h 2661652"/>
                  <a:gd name="connsiteX1" fmla="*/ 1007785 w 1941009"/>
                  <a:gd name="connsiteY1" fmla="*/ 21 h 2661652"/>
                  <a:gd name="connsiteX2" fmla="*/ 1941009 w 1941009"/>
                  <a:gd name="connsiteY2" fmla="*/ 1837829 h 2661652"/>
                  <a:gd name="connsiteX3" fmla="*/ 970537 w 1941009"/>
                  <a:gd name="connsiteY3" fmla="*/ 2661652 h 2661652"/>
                  <a:gd name="connsiteX4" fmla="*/ 65 w 1941009"/>
                  <a:gd name="connsiteY4" fmla="*/ 1837829 h 2661652"/>
                  <a:gd name="connsiteX0" fmla="*/ 65 w 1941009"/>
                  <a:gd name="connsiteY0" fmla="*/ 1837829 h 2661652"/>
                  <a:gd name="connsiteX1" fmla="*/ 1007785 w 1941009"/>
                  <a:gd name="connsiteY1" fmla="*/ 21 h 2661652"/>
                  <a:gd name="connsiteX2" fmla="*/ 1941009 w 1941009"/>
                  <a:gd name="connsiteY2" fmla="*/ 1837829 h 2661652"/>
                  <a:gd name="connsiteX3" fmla="*/ 970537 w 1941009"/>
                  <a:gd name="connsiteY3" fmla="*/ 2661652 h 2661652"/>
                  <a:gd name="connsiteX4" fmla="*/ 65 w 1941009"/>
                  <a:gd name="connsiteY4" fmla="*/ 1837829 h 2661652"/>
                  <a:gd name="connsiteX0" fmla="*/ 50 w 1940994"/>
                  <a:gd name="connsiteY0" fmla="*/ 1837829 h 2756714"/>
                  <a:gd name="connsiteX1" fmla="*/ 1007770 w 1940994"/>
                  <a:gd name="connsiteY1" fmla="*/ 21 h 2756714"/>
                  <a:gd name="connsiteX2" fmla="*/ 1940994 w 1940994"/>
                  <a:gd name="connsiteY2" fmla="*/ 1837829 h 2756714"/>
                  <a:gd name="connsiteX3" fmla="*/ 974964 w 1940994"/>
                  <a:gd name="connsiteY3" fmla="*/ 2756714 h 2756714"/>
                  <a:gd name="connsiteX4" fmla="*/ 50 w 1940994"/>
                  <a:gd name="connsiteY4" fmla="*/ 1837829 h 27567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40994" h="2756714">
                    <a:moveTo>
                      <a:pt x="50" y="1837829"/>
                    </a:moveTo>
                    <a:cubicBezTo>
                      <a:pt x="5518" y="1378380"/>
                      <a:pt x="373130" y="-6328"/>
                      <a:pt x="1007770" y="21"/>
                    </a:cubicBezTo>
                    <a:cubicBezTo>
                      <a:pt x="1642410" y="6370"/>
                      <a:pt x="1940994" y="1382844"/>
                      <a:pt x="1940994" y="1837829"/>
                    </a:cubicBezTo>
                    <a:cubicBezTo>
                      <a:pt x="1940994" y="2292814"/>
                      <a:pt x="1510941" y="2756714"/>
                      <a:pt x="974964" y="2756714"/>
                    </a:cubicBezTo>
                    <a:cubicBezTo>
                      <a:pt x="438987" y="2756714"/>
                      <a:pt x="-5418" y="2297278"/>
                      <a:pt x="50" y="1837829"/>
                    </a:cubicBezTo>
                    <a:close/>
                  </a:path>
                </a:pathLst>
              </a:custGeom>
              <a:solidFill>
                <a:srgbClr val="00CC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63" name="フリーフォーム: 図形 662">
                <a:extLst>
                  <a:ext uri="{FF2B5EF4-FFF2-40B4-BE49-F238E27FC236}">
                    <a16:creationId xmlns:a16="http://schemas.microsoft.com/office/drawing/2014/main" id="{F95A4128-7054-44FF-BE2F-09BB9829FDAB}"/>
                  </a:ext>
                </a:extLst>
              </p:cNvPr>
              <p:cNvSpPr/>
              <p:nvPr/>
            </p:nvSpPr>
            <p:spPr>
              <a:xfrm rot="20104210">
                <a:off x="1959524" y="2345846"/>
                <a:ext cx="113904" cy="228049"/>
              </a:xfrm>
              <a:custGeom>
                <a:avLst/>
                <a:gdLst>
                  <a:gd name="connsiteX0" fmla="*/ 55270 w 95251"/>
                  <a:gd name="connsiteY0" fmla="*/ 72738 h 197644"/>
                  <a:gd name="connsiteX1" fmla="*/ 95251 w 95251"/>
                  <a:gd name="connsiteY1" fmla="*/ 133426 h 197644"/>
                  <a:gd name="connsiteX2" fmla="*/ 68167 w 95251"/>
                  <a:gd name="connsiteY2" fmla="*/ 197199 h 197644"/>
                  <a:gd name="connsiteX3" fmla="*/ 53121 w 95251"/>
                  <a:gd name="connsiteY3" fmla="*/ 133426 h 197644"/>
                  <a:gd name="connsiteX4" fmla="*/ 55270 w 95251"/>
                  <a:gd name="connsiteY4" fmla="*/ 72738 h 197644"/>
                  <a:gd name="connsiteX5" fmla="*/ 23813 w 95251"/>
                  <a:gd name="connsiteY5" fmla="*/ 0 h 197644"/>
                  <a:gd name="connsiteX6" fmla="*/ 47626 w 95251"/>
                  <a:gd name="connsiteY6" fmla="*/ 28575 h 197644"/>
                  <a:gd name="connsiteX7" fmla="*/ 23813 w 95251"/>
                  <a:gd name="connsiteY7" fmla="*/ 57150 h 197644"/>
                  <a:gd name="connsiteX8" fmla="*/ 0 w 95251"/>
                  <a:gd name="connsiteY8" fmla="*/ 28575 h 197644"/>
                  <a:gd name="connsiteX9" fmla="*/ 23813 w 95251"/>
                  <a:gd name="connsiteY9" fmla="*/ 0 h 1976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95251" h="197644">
                    <a:moveTo>
                      <a:pt x="55270" y="72738"/>
                    </a:moveTo>
                    <a:cubicBezTo>
                      <a:pt x="80661" y="63481"/>
                      <a:pt x="95251" y="105022"/>
                      <a:pt x="95251" y="133426"/>
                    </a:cubicBezTo>
                    <a:cubicBezTo>
                      <a:pt x="95251" y="161830"/>
                      <a:pt x="90979" y="202342"/>
                      <a:pt x="68167" y="197199"/>
                    </a:cubicBezTo>
                    <a:cubicBezTo>
                      <a:pt x="45356" y="192055"/>
                      <a:pt x="55270" y="154169"/>
                      <a:pt x="53121" y="133426"/>
                    </a:cubicBezTo>
                    <a:cubicBezTo>
                      <a:pt x="50972" y="112682"/>
                      <a:pt x="29880" y="81996"/>
                      <a:pt x="55270" y="72738"/>
                    </a:cubicBezTo>
                    <a:close/>
                    <a:moveTo>
                      <a:pt x="23813" y="0"/>
                    </a:moveTo>
                    <a:cubicBezTo>
                      <a:pt x="36965" y="0"/>
                      <a:pt x="47626" y="12793"/>
                      <a:pt x="47626" y="28575"/>
                    </a:cubicBezTo>
                    <a:cubicBezTo>
                      <a:pt x="47626" y="44357"/>
                      <a:pt x="36965" y="57150"/>
                      <a:pt x="23813" y="57150"/>
                    </a:cubicBezTo>
                    <a:cubicBezTo>
                      <a:pt x="10661" y="57150"/>
                      <a:pt x="0" y="44357"/>
                      <a:pt x="0" y="28575"/>
                    </a:cubicBezTo>
                    <a:cubicBezTo>
                      <a:pt x="0" y="12793"/>
                      <a:pt x="10661" y="0"/>
                      <a:pt x="23813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64" name="フリーフォーム: 図形 663">
                <a:extLst>
                  <a:ext uri="{FF2B5EF4-FFF2-40B4-BE49-F238E27FC236}">
                    <a16:creationId xmlns:a16="http://schemas.microsoft.com/office/drawing/2014/main" id="{CB718D8B-8C18-4433-B37E-D7E7D60820C0}"/>
                  </a:ext>
                </a:extLst>
              </p:cNvPr>
              <p:cNvSpPr/>
              <p:nvPr/>
            </p:nvSpPr>
            <p:spPr>
              <a:xfrm rot="18237899">
                <a:off x="2664656" y="2329378"/>
                <a:ext cx="113904" cy="228049"/>
              </a:xfrm>
              <a:custGeom>
                <a:avLst/>
                <a:gdLst>
                  <a:gd name="connsiteX0" fmla="*/ 55270 w 95251"/>
                  <a:gd name="connsiteY0" fmla="*/ 72738 h 197644"/>
                  <a:gd name="connsiteX1" fmla="*/ 95251 w 95251"/>
                  <a:gd name="connsiteY1" fmla="*/ 133426 h 197644"/>
                  <a:gd name="connsiteX2" fmla="*/ 68167 w 95251"/>
                  <a:gd name="connsiteY2" fmla="*/ 197199 h 197644"/>
                  <a:gd name="connsiteX3" fmla="*/ 53121 w 95251"/>
                  <a:gd name="connsiteY3" fmla="*/ 133426 h 197644"/>
                  <a:gd name="connsiteX4" fmla="*/ 55270 w 95251"/>
                  <a:gd name="connsiteY4" fmla="*/ 72738 h 197644"/>
                  <a:gd name="connsiteX5" fmla="*/ 23813 w 95251"/>
                  <a:gd name="connsiteY5" fmla="*/ 0 h 197644"/>
                  <a:gd name="connsiteX6" fmla="*/ 47626 w 95251"/>
                  <a:gd name="connsiteY6" fmla="*/ 28575 h 197644"/>
                  <a:gd name="connsiteX7" fmla="*/ 23813 w 95251"/>
                  <a:gd name="connsiteY7" fmla="*/ 57150 h 197644"/>
                  <a:gd name="connsiteX8" fmla="*/ 0 w 95251"/>
                  <a:gd name="connsiteY8" fmla="*/ 28575 h 197644"/>
                  <a:gd name="connsiteX9" fmla="*/ 23813 w 95251"/>
                  <a:gd name="connsiteY9" fmla="*/ 0 h 1976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95251" h="197644">
                    <a:moveTo>
                      <a:pt x="55270" y="72738"/>
                    </a:moveTo>
                    <a:cubicBezTo>
                      <a:pt x="80661" y="63481"/>
                      <a:pt x="95251" y="105022"/>
                      <a:pt x="95251" y="133426"/>
                    </a:cubicBezTo>
                    <a:cubicBezTo>
                      <a:pt x="95251" y="161830"/>
                      <a:pt x="90979" y="202342"/>
                      <a:pt x="68167" y="197199"/>
                    </a:cubicBezTo>
                    <a:cubicBezTo>
                      <a:pt x="45356" y="192055"/>
                      <a:pt x="55270" y="154169"/>
                      <a:pt x="53121" y="133426"/>
                    </a:cubicBezTo>
                    <a:cubicBezTo>
                      <a:pt x="50972" y="112682"/>
                      <a:pt x="29880" y="81996"/>
                      <a:pt x="55270" y="72738"/>
                    </a:cubicBezTo>
                    <a:close/>
                    <a:moveTo>
                      <a:pt x="23813" y="0"/>
                    </a:moveTo>
                    <a:cubicBezTo>
                      <a:pt x="36965" y="0"/>
                      <a:pt x="47626" y="12793"/>
                      <a:pt x="47626" y="28575"/>
                    </a:cubicBezTo>
                    <a:cubicBezTo>
                      <a:pt x="47626" y="44357"/>
                      <a:pt x="36965" y="57150"/>
                      <a:pt x="23813" y="57150"/>
                    </a:cubicBezTo>
                    <a:cubicBezTo>
                      <a:pt x="10661" y="57150"/>
                      <a:pt x="0" y="44357"/>
                      <a:pt x="0" y="28575"/>
                    </a:cubicBezTo>
                    <a:cubicBezTo>
                      <a:pt x="0" y="12793"/>
                      <a:pt x="10661" y="0"/>
                      <a:pt x="23813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65" name="フリーフォーム: 図形 664">
                <a:extLst>
                  <a:ext uri="{FF2B5EF4-FFF2-40B4-BE49-F238E27FC236}">
                    <a16:creationId xmlns:a16="http://schemas.microsoft.com/office/drawing/2014/main" id="{BA40DF30-F037-4899-8293-D634FB8551C7}"/>
                  </a:ext>
                </a:extLst>
              </p:cNvPr>
              <p:cNvSpPr/>
              <p:nvPr/>
            </p:nvSpPr>
            <p:spPr>
              <a:xfrm rot="7020543">
                <a:off x="2386237" y="3580779"/>
                <a:ext cx="113904" cy="228049"/>
              </a:xfrm>
              <a:custGeom>
                <a:avLst/>
                <a:gdLst>
                  <a:gd name="connsiteX0" fmla="*/ 55270 w 95251"/>
                  <a:gd name="connsiteY0" fmla="*/ 72738 h 197644"/>
                  <a:gd name="connsiteX1" fmla="*/ 95251 w 95251"/>
                  <a:gd name="connsiteY1" fmla="*/ 133426 h 197644"/>
                  <a:gd name="connsiteX2" fmla="*/ 68167 w 95251"/>
                  <a:gd name="connsiteY2" fmla="*/ 197199 h 197644"/>
                  <a:gd name="connsiteX3" fmla="*/ 53121 w 95251"/>
                  <a:gd name="connsiteY3" fmla="*/ 133426 h 197644"/>
                  <a:gd name="connsiteX4" fmla="*/ 55270 w 95251"/>
                  <a:gd name="connsiteY4" fmla="*/ 72738 h 197644"/>
                  <a:gd name="connsiteX5" fmla="*/ 23813 w 95251"/>
                  <a:gd name="connsiteY5" fmla="*/ 0 h 197644"/>
                  <a:gd name="connsiteX6" fmla="*/ 47626 w 95251"/>
                  <a:gd name="connsiteY6" fmla="*/ 28575 h 197644"/>
                  <a:gd name="connsiteX7" fmla="*/ 23813 w 95251"/>
                  <a:gd name="connsiteY7" fmla="*/ 57150 h 197644"/>
                  <a:gd name="connsiteX8" fmla="*/ 0 w 95251"/>
                  <a:gd name="connsiteY8" fmla="*/ 28575 h 197644"/>
                  <a:gd name="connsiteX9" fmla="*/ 23813 w 95251"/>
                  <a:gd name="connsiteY9" fmla="*/ 0 h 1976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95251" h="197644">
                    <a:moveTo>
                      <a:pt x="55270" y="72738"/>
                    </a:moveTo>
                    <a:cubicBezTo>
                      <a:pt x="80661" y="63481"/>
                      <a:pt x="95251" y="105022"/>
                      <a:pt x="95251" y="133426"/>
                    </a:cubicBezTo>
                    <a:cubicBezTo>
                      <a:pt x="95251" y="161830"/>
                      <a:pt x="90979" y="202342"/>
                      <a:pt x="68167" y="197199"/>
                    </a:cubicBezTo>
                    <a:cubicBezTo>
                      <a:pt x="45356" y="192055"/>
                      <a:pt x="55270" y="154169"/>
                      <a:pt x="53121" y="133426"/>
                    </a:cubicBezTo>
                    <a:cubicBezTo>
                      <a:pt x="50972" y="112682"/>
                      <a:pt x="29880" y="81996"/>
                      <a:pt x="55270" y="72738"/>
                    </a:cubicBezTo>
                    <a:close/>
                    <a:moveTo>
                      <a:pt x="23813" y="0"/>
                    </a:moveTo>
                    <a:cubicBezTo>
                      <a:pt x="36965" y="0"/>
                      <a:pt x="47626" y="12793"/>
                      <a:pt x="47626" y="28575"/>
                    </a:cubicBezTo>
                    <a:cubicBezTo>
                      <a:pt x="47626" y="44357"/>
                      <a:pt x="36965" y="57150"/>
                      <a:pt x="23813" y="57150"/>
                    </a:cubicBezTo>
                    <a:cubicBezTo>
                      <a:pt x="10661" y="57150"/>
                      <a:pt x="0" y="44357"/>
                      <a:pt x="0" y="28575"/>
                    </a:cubicBezTo>
                    <a:cubicBezTo>
                      <a:pt x="0" y="12793"/>
                      <a:pt x="10661" y="0"/>
                      <a:pt x="23813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66" name="楕円 1">
                <a:extLst>
                  <a:ext uri="{FF2B5EF4-FFF2-40B4-BE49-F238E27FC236}">
                    <a16:creationId xmlns:a16="http://schemas.microsoft.com/office/drawing/2014/main" id="{2AFD57D3-27CC-4D60-8922-6F1FF1B9E344}"/>
                  </a:ext>
                </a:extLst>
              </p:cNvPr>
              <p:cNvSpPr/>
              <p:nvPr/>
            </p:nvSpPr>
            <p:spPr>
              <a:xfrm rot="5400000" flipH="1">
                <a:off x="2434059" y="2633857"/>
                <a:ext cx="573656" cy="1216202"/>
              </a:xfrm>
              <a:custGeom>
                <a:avLst/>
                <a:gdLst>
                  <a:gd name="connsiteX0" fmla="*/ 0 w 1940944"/>
                  <a:gd name="connsiteY0" fmla="*/ 823823 h 1647646"/>
                  <a:gd name="connsiteX1" fmla="*/ 970472 w 1940944"/>
                  <a:gd name="connsiteY1" fmla="*/ 0 h 1647646"/>
                  <a:gd name="connsiteX2" fmla="*/ 1940944 w 1940944"/>
                  <a:gd name="connsiteY2" fmla="*/ 823823 h 1647646"/>
                  <a:gd name="connsiteX3" fmla="*/ 970472 w 1940944"/>
                  <a:gd name="connsiteY3" fmla="*/ 1647646 h 1647646"/>
                  <a:gd name="connsiteX4" fmla="*/ 0 w 1940944"/>
                  <a:gd name="connsiteY4" fmla="*/ 823823 h 1647646"/>
                  <a:gd name="connsiteX0" fmla="*/ 0 w 1940944"/>
                  <a:gd name="connsiteY0" fmla="*/ 824131 h 1647954"/>
                  <a:gd name="connsiteX1" fmla="*/ 970472 w 1940944"/>
                  <a:gd name="connsiteY1" fmla="*/ 308 h 1647954"/>
                  <a:gd name="connsiteX2" fmla="*/ 1940944 w 1940944"/>
                  <a:gd name="connsiteY2" fmla="*/ 824131 h 1647954"/>
                  <a:gd name="connsiteX3" fmla="*/ 970472 w 1940944"/>
                  <a:gd name="connsiteY3" fmla="*/ 1647954 h 1647954"/>
                  <a:gd name="connsiteX4" fmla="*/ 0 w 1940944"/>
                  <a:gd name="connsiteY4" fmla="*/ 824131 h 1647954"/>
                  <a:gd name="connsiteX0" fmla="*/ 0 w 1940944"/>
                  <a:gd name="connsiteY0" fmla="*/ 823903 h 1647726"/>
                  <a:gd name="connsiteX1" fmla="*/ 970472 w 1940944"/>
                  <a:gd name="connsiteY1" fmla="*/ 80 h 1647726"/>
                  <a:gd name="connsiteX2" fmla="*/ 1940944 w 1940944"/>
                  <a:gd name="connsiteY2" fmla="*/ 823903 h 1647726"/>
                  <a:gd name="connsiteX3" fmla="*/ 970472 w 1940944"/>
                  <a:gd name="connsiteY3" fmla="*/ 1647726 h 1647726"/>
                  <a:gd name="connsiteX4" fmla="*/ 0 w 1940944"/>
                  <a:gd name="connsiteY4" fmla="*/ 823903 h 1647726"/>
                  <a:gd name="connsiteX0" fmla="*/ 65 w 1941009"/>
                  <a:gd name="connsiteY0" fmla="*/ 1837829 h 2661652"/>
                  <a:gd name="connsiteX1" fmla="*/ 1007785 w 1941009"/>
                  <a:gd name="connsiteY1" fmla="*/ 21 h 2661652"/>
                  <a:gd name="connsiteX2" fmla="*/ 1941009 w 1941009"/>
                  <a:gd name="connsiteY2" fmla="*/ 1837829 h 2661652"/>
                  <a:gd name="connsiteX3" fmla="*/ 970537 w 1941009"/>
                  <a:gd name="connsiteY3" fmla="*/ 2661652 h 2661652"/>
                  <a:gd name="connsiteX4" fmla="*/ 65 w 1941009"/>
                  <a:gd name="connsiteY4" fmla="*/ 1837829 h 2661652"/>
                  <a:gd name="connsiteX0" fmla="*/ 65 w 1941009"/>
                  <a:gd name="connsiteY0" fmla="*/ 1837829 h 2661652"/>
                  <a:gd name="connsiteX1" fmla="*/ 1007785 w 1941009"/>
                  <a:gd name="connsiteY1" fmla="*/ 21 h 2661652"/>
                  <a:gd name="connsiteX2" fmla="*/ 1941009 w 1941009"/>
                  <a:gd name="connsiteY2" fmla="*/ 1837829 h 2661652"/>
                  <a:gd name="connsiteX3" fmla="*/ 970537 w 1941009"/>
                  <a:gd name="connsiteY3" fmla="*/ 2661652 h 2661652"/>
                  <a:gd name="connsiteX4" fmla="*/ 65 w 1941009"/>
                  <a:gd name="connsiteY4" fmla="*/ 1837829 h 2661652"/>
                  <a:gd name="connsiteX0" fmla="*/ 50 w 1940994"/>
                  <a:gd name="connsiteY0" fmla="*/ 1837829 h 2756714"/>
                  <a:gd name="connsiteX1" fmla="*/ 1007770 w 1940994"/>
                  <a:gd name="connsiteY1" fmla="*/ 21 h 2756714"/>
                  <a:gd name="connsiteX2" fmla="*/ 1940994 w 1940994"/>
                  <a:gd name="connsiteY2" fmla="*/ 1837829 h 2756714"/>
                  <a:gd name="connsiteX3" fmla="*/ 974964 w 1940994"/>
                  <a:gd name="connsiteY3" fmla="*/ 2756714 h 2756714"/>
                  <a:gd name="connsiteX4" fmla="*/ 50 w 1940994"/>
                  <a:gd name="connsiteY4" fmla="*/ 1837829 h 27567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40994" h="2756714">
                    <a:moveTo>
                      <a:pt x="50" y="1837829"/>
                    </a:moveTo>
                    <a:cubicBezTo>
                      <a:pt x="5518" y="1378380"/>
                      <a:pt x="373130" y="-6328"/>
                      <a:pt x="1007770" y="21"/>
                    </a:cubicBezTo>
                    <a:cubicBezTo>
                      <a:pt x="1642410" y="6370"/>
                      <a:pt x="1940994" y="1382844"/>
                      <a:pt x="1940994" y="1837829"/>
                    </a:cubicBezTo>
                    <a:cubicBezTo>
                      <a:pt x="1940994" y="2292814"/>
                      <a:pt x="1510941" y="2756714"/>
                      <a:pt x="974964" y="2756714"/>
                    </a:cubicBezTo>
                    <a:cubicBezTo>
                      <a:pt x="438987" y="2756714"/>
                      <a:pt x="-5418" y="2297278"/>
                      <a:pt x="50" y="1837829"/>
                    </a:cubicBezTo>
                    <a:close/>
                  </a:path>
                </a:pathLst>
              </a:custGeom>
              <a:gradFill>
                <a:gsLst>
                  <a:gs pos="60000">
                    <a:srgbClr val="FFFF00"/>
                  </a:gs>
                  <a:gs pos="100000">
                    <a:srgbClr val="92D050"/>
                  </a:gs>
                </a:gsLst>
                <a:path path="circle">
                  <a:fillToRect l="50000" t="50000" r="50000" b="50000"/>
                </a:path>
              </a:gra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67" name="楕円 666">
                <a:extLst>
                  <a:ext uri="{FF2B5EF4-FFF2-40B4-BE49-F238E27FC236}">
                    <a16:creationId xmlns:a16="http://schemas.microsoft.com/office/drawing/2014/main" id="{B988A35C-B112-4A85-89D0-A62C7FFF0AFE}"/>
                  </a:ext>
                </a:extLst>
              </p:cNvPr>
              <p:cNvSpPr/>
              <p:nvPr/>
            </p:nvSpPr>
            <p:spPr>
              <a:xfrm>
                <a:off x="2312187" y="3126581"/>
                <a:ext cx="538169" cy="198820"/>
              </a:xfrm>
              <a:prstGeom prst="ellipse">
                <a:avLst/>
              </a:prstGeom>
              <a:solidFill>
                <a:srgbClr val="FFC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68" name="フリーフォーム: 図形 667">
                <a:extLst>
                  <a:ext uri="{FF2B5EF4-FFF2-40B4-BE49-F238E27FC236}">
                    <a16:creationId xmlns:a16="http://schemas.microsoft.com/office/drawing/2014/main" id="{8C39D0A9-7260-40EC-B600-D1334E3871E1}"/>
                  </a:ext>
                </a:extLst>
              </p:cNvPr>
              <p:cNvSpPr/>
              <p:nvPr/>
            </p:nvSpPr>
            <p:spPr>
              <a:xfrm>
                <a:off x="2341731" y="2983836"/>
                <a:ext cx="488158" cy="312859"/>
              </a:xfrm>
              <a:custGeom>
                <a:avLst/>
                <a:gdLst>
                  <a:gd name="connsiteX0" fmla="*/ 244079 w 488158"/>
                  <a:gd name="connsiteY0" fmla="*/ 0 h 312859"/>
                  <a:gd name="connsiteX1" fmla="*/ 488158 w 488158"/>
                  <a:gd name="connsiteY1" fmla="*/ 244079 h 312859"/>
                  <a:gd name="connsiteX2" fmla="*/ 487080 w 488158"/>
                  <a:gd name="connsiteY2" fmla="*/ 254778 h 312859"/>
                  <a:gd name="connsiteX3" fmla="*/ 467106 w 488158"/>
                  <a:gd name="connsiteY3" fmla="*/ 266091 h 312859"/>
                  <a:gd name="connsiteX4" fmla="*/ 244079 w 488158"/>
                  <a:gd name="connsiteY4" fmla="*/ 312859 h 312859"/>
                  <a:gd name="connsiteX5" fmla="*/ 21052 w 488158"/>
                  <a:gd name="connsiteY5" fmla="*/ 266091 h 312859"/>
                  <a:gd name="connsiteX6" fmla="*/ 1079 w 488158"/>
                  <a:gd name="connsiteY6" fmla="*/ 254778 h 312859"/>
                  <a:gd name="connsiteX7" fmla="*/ 0 w 488158"/>
                  <a:gd name="connsiteY7" fmla="*/ 244079 h 312859"/>
                  <a:gd name="connsiteX8" fmla="*/ 244079 w 488158"/>
                  <a:gd name="connsiteY8" fmla="*/ 0 h 3128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88158" h="312859">
                    <a:moveTo>
                      <a:pt x="244079" y="0"/>
                    </a:moveTo>
                    <a:cubicBezTo>
                      <a:pt x="378880" y="0"/>
                      <a:pt x="488158" y="109278"/>
                      <a:pt x="488158" y="244079"/>
                    </a:cubicBezTo>
                    <a:lnTo>
                      <a:pt x="487080" y="254778"/>
                    </a:lnTo>
                    <a:lnTo>
                      <a:pt x="467106" y="266091"/>
                    </a:lnTo>
                    <a:cubicBezTo>
                      <a:pt x="403442" y="295618"/>
                      <a:pt x="326694" y="312859"/>
                      <a:pt x="244079" y="312859"/>
                    </a:cubicBezTo>
                    <a:cubicBezTo>
                      <a:pt x="161465" y="312859"/>
                      <a:pt x="84716" y="295618"/>
                      <a:pt x="21052" y="266091"/>
                    </a:cubicBezTo>
                    <a:lnTo>
                      <a:pt x="1079" y="254778"/>
                    </a:lnTo>
                    <a:lnTo>
                      <a:pt x="0" y="244079"/>
                    </a:lnTo>
                    <a:cubicBezTo>
                      <a:pt x="0" y="109278"/>
                      <a:pt x="109278" y="0"/>
                      <a:pt x="244079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C000"/>
                  </a:gs>
                  <a:gs pos="45000">
                    <a:srgbClr val="FF6600"/>
                  </a:gs>
                  <a:gs pos="100000">
                    <a:srgbClr val="ED7D31">
                      <a:lumMod val="50000"/>
                    </a:srgbClr>
                  </a:gs>
                </a:gsLst>
                <a:path path="circle">
                  <a:fillToRect l="50000" t="50000" r="50000" b="50000"/>
                </a:path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69" name="フリーフォーム: 図形 668">
                <a:extLst>
                  <a:ext uri="{FF2B5EF4-FFF2-40B4-BE49-F238E27FC236}">
                    <a16:creationId xmlns:a16="http://schemas.microsoft.com/office/drawing/2014/main" id="{EBC3E65E-FA09-4F8D-88C6-FD791AA9C6E1}"/>
                  </a:ext>
                </a:extLst>
              </p:cNvPr>
              <p:cNvSpPr/>
              <p:nvPr/>
            </p:nvSpPr>
            <p:spPr>
              <a:xfrm rot="19921954">
                <a:off x="2669836" y="3010515"/>
                <a:ext cx="69874" cy="139896"/>
              </a:xfrm>
              <a:custGeom>
                <a:avLst/>
                <a:gdLst>
                  <a:gd name="connsiteX0" fmla="*/ 55270 w 95251"/>
                  <a:gd name="connsiteY0" fmla="*/ 72738 h 197644"/>
                  <a:gd name="connsiteX1" fmla="*/ 95251 w 95251"/>
                  <a:gd name="connsiteY1" fmla="*/ 133426 h 197644"/>
                  <a:gd name="connsiteX2" fmla="*/ 68167 w 95251"/>
                  <a:gd name="connsiteY2" fmla="*/ 197199 h 197644"/>
                  <a:gd name="connsiteX3" fmla="*/ 53121 w 95251"/>
                  <a:gd name="connsiteY3" fmla="*/ 133426 h 197644"/>
                  <a:gd name="connsiteX4" fmla="*/ 55270 w 95251"/>
                  <a:gd name="connsiteY4" fmla="*/ 72738 h 197644"/>
                  <a:gd name="connsiteX5" fmla="*/ 23813 w 95251"/>
                  <a:gd name="connsiteY5" fmla="*/ 0 h 197644"/>
                  <a:gd name="connsiteX6" fmla="*/ 47626 w 95251"/>
                  <a:gd name="connsiteY6" fmla="*/ 28575 h 197644"/>
                  <a:gd name="connsiteX7" fmla="*/ 23813 w 95251"/>
                  <a:gd name="connsiteY7" fmla="*/ 57150 h 197644"/>
                  <a:gd name="connsiteX8" fmla="*/ 0 w 95251"/>
                  <a:gd name="connsiteY8" fmla="*/ 28575 h 197644"/>
                  <a:gd name="connsiteX9" fmla="*/ 23813 w 95251"/>
                  <a:gd name="connsiteY9" fmla="*/ 0 h 1976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95251" h="197644">
                    <a:moveTo>
                      <a:pt x="55270" y="72738"/>
                    </a:moveTo>
                    <a:cubicBezTo>
                      <a:pt x="80661" y="63481"/>
                      <a:pt x="95251" y="105022"/>
                      <a:pt x="95251" y="133426"/>
                    </a:cubicBezTo>
                    <a:cubicBezTo>
                      <a:pt x="95251" y="161830"/>
                      <a:pt x="90979" y="202342"/>
                      <a:pt x="68167" y="197199"/>
                    </a:cubicBezTo>
                    <a:cubicBezTo>
                      <a:pt x="45356" y="192055"/>
                      <a:pt x="55270" y="154169"/>
                      <a:pt x="53121" y="133426"/>
                    </a:cubicBezTo>
                    <a:cubicBezTo>
                      <a:pt x="50972" y="112682"/>
                      <a:pt x="29880" y="81996"/>
                      <a:pt x="55270" y="72738"/>
                    </a:cubicBezTo>
                    <a:close/>
                    <a:moveTo>
                      <a:pt x="23813" y="0"/>
                    </a:moveTo>
                    <a:cubicBezTo>
                      <a:pt x="36965" y="0"/>
                      <a:pt x="47626" y="12793"/>
                      <a:pt x="47626" y="28575"/>
                    </a:cubicBezTo>
                    <a:cubicBezTo>
                      <a:pt x="47626" y="44357"/>
                      <a:pt x="36965" y="57150"/>
                      <a:pt x="23813" y="57150"/>
                    </a:cubicBezTo>
                    <a:cubicBezTo>
                      <a:pt x="10661" y="57150"/>
                      <a:pt x="0" y="44357"/>
                      <a:pt x="0" y="28575"/>
                    </a:cubicBezTo>
                    <a:cubicBezTo>
                      <a:pt x="0" y="12793"/>
                      <a:pt x="10661" y="0"/>
                      <a:pt x="23813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8836979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テキスト ボックス 264">
            <a:extLst>
              <a:ext uri="{FF2B5EF4-FFF2-40B4-BE49-F238E27FC236}">
                <a16:creationId xmlns:a16="http://schemas.microsoft.com/office/drawing/2014/main" id="{02B94FCA-FD07-45A6-9179-17EC9F898F0C}"/>
              </a:ext>
            </a:extLst>
          </p:cNvPr>
          <p:cNvSpPr txBox="1"/>
          <p:nvPr/>
        </p:nvSpPr>
        <p:spPr>
          <a:xfrm>
            <a:off x="638175" y="3518070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11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白良浜／海水浴場</a:t>
            </a:r>
          </a:p>
        </p:txBody>
      </p:sp>
      <p:sp>
        <p:nvSpPr>
          <p:cNvPr id="266" name="テキスト ボックス 265">
            <a:extLst>
              <a:ext uri="{FF2B5EF4-FFF2-40B4-BE49-F238E27FC236}">
                <a16:creationId xmlns:a16="http://schemas.microsoft.com/office/drawing/2014/main" id="{E01D2D03-13F5-4723-A8A0-CDBE287A3C81}"/>
              </a:ext>
            </a:extLst>
          </p:cNvPr>
          <p:cNvSpPr txBox="1"/>
          <p:nvPr/>
        </p:nvSpPr>
        <p:spPr>
          <a:xfrm>
            <a:off x="638175" y="6453318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11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白浜アドベンチャーワールド</a:t>
            </a:r>
          </a:p>
        </p:txBody>
      </p:sp>
      <p:sp>
        <p:nvSpPr>
          <p:cNvPr id="267" name="テキスト ボックス 266">
            <a:extLst>
              <a:ext uri="{FF2B5EF4-FFF2-40B4-BE49-F238E27FC236}">
                <a16:creationId xmlns:a16="http://schemas.microsoft.com/office/drawing/2014/main" id="{A1FBD6EC-E42A-454E-BFBD-539F57FFF48D}"/>
              </a:ext>
            </a:extLst>
          </p:cNvPr>
          <p:cNvSpPr txBox="1"/>
          <p:nvPr/>
        </p:nvSpPr>
        <p:spPr>
          <a:xfrm>
            <a:off x="3581400" y="3518070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11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グリーンピース</a:t>
            </a:r>
          </a:p>
        </p:txBody>
      </p:sp>
      <p:sp>
        <p:nvSpPr>
          <p:cNvPr id="268" name="テキスト ボックス 267">
            <a:extLst>
              <a:ext uri="{FF2B5EF4-FFF2-40B4-BE49-F238E27FC236}">
                <a16:creationId xmlns:a16="http://schemas.microsoft.com/office/drawing/2014/main" id="{EC303531-A32E-44A1-8CD1-80FFBC80F019}"/>
              </a:ext>
            </a:extLst>
          </p:cNvPr>
          <p:cNvSpPr txBox="1"/>
          <p:nvPr/>
        </p:nvSpPr>
        <p:spPr>
          <a:xfrm>
            <a:off x="6534150" y="3518070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11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円月島</a:t>
            </a:r>
          </a:p>
        </p:txBody>
      </p:sp>
      <p:sp>
        <p:nvSpPr>
          <p:cNvPr id="269" name="テキスト ボックス 268">
            <a:extLst>
              <a:ext uri="{FF2B5EF4-FFF2-40B4-BE49-F238E27FC236}">
                <a16:creationId xmlns:a16="http://schemas.microsoft.com/office/drawing/2014/main" id="{F8FD9746-6CF7-4559-9E8D-1DF5A03FCCC8}"/>
              </a:ext>
            </a:extLst>
          </p:cNvPr>
          <p:cNvSpPr txBox="1"/>
          <p:nvPr/>
        </p:nvSpPr>
        <p:spPr>
          <a:xfrm>
            <a:off x="6534150" y="6453318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11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紀州備長炭</a:t>
            </a:r>
          </a:p>
        </p:txBody>
      </p:sp>
      <p:sp>
        <p:nvSpPr>
          <p:cNvPr id="270" name="テキスト ボックス 269">
            <a:extLst>
              <a:ext uri="{FF2B5EF4-FFF2-40B4-BE49-F238E27FC236}">
                <a16:creationId xmlns:a16="http://schemas.microsoft.com/office/drawing/2014/main" id="{90D66DFA-7504-45BF-A6E7-691338D84C0E}"/>
              </a:ext>
            </a:extLst>
          </p:cNvPr>
          <p:cNvSpPr txBox="1"/>
          <p:nvPr/>
        </p:nvSpPr>
        <p:spPr>
          <a:xfrm>
            <a:off x="276046" y="232912"/>
            <a:ext cx="35702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和歌山県と言えば・・・</a:t>
            </a:r>
          </a:p>
        </p:txBody>
      </p:sp>
      <p:grpSp>
        <p:nvGrpSpPr>
          <p:cNvPr id="271" name="グループ化 270">
            <a:extLst>
              <a:ext uri="{FF2B5EF4-FFF2-40B4-BE49-F238E27FC236}">
                <a16:creationId xmlns:a16="http://schemas.microsoft.com/office/drawing/2014/main" id="{B1539F07-0798-4382-B3A3-505288575497}"/>
              </a:ext>
            </a:extLst>
          </p:cNvPr>
          <p:cNvGrpSpPr/>
          <p:nvPr/>
        </p:nvGrpSpPr>
        <p:grpSpPr>
          <a:xfrm>
            <a:off x="812320" y="3877832"/>
            <a:ext cx="2413960" cy="2371198"/>
            <a:chOff x="7185804" y="990894"/>
            <a:chExt cx="2613803" cy="2567502"/>
          </a:xfrm>
        </p:grpSpPr>
        <p:sp>
          <p:nvSpPr>
            <p:cNvPr id="272" name="楕円 271">
              <a:extLst>
                <a:ext uri="{FF2B5EF4-FFF2-40B4-BE49-F238E27FC236}">
                  <a16:creationId xmlns:a16="http://schemas.microsoft.com/office/drawing/2014/main" id="{08CFD9B6-7BC2-4AFD-B269-09510E6E5717}"/>
                </a:ext>
              </a:extLst>
            </p:cNvPr>
            <p:cNvSpPr/>
            <p:nvPr/>
          </p:nvSpPr>
          <p:spPr>
            <a:xfrm>
              <a:off x="7185804" y="1086928"/>
              <a:ext cx="2471468" cy="2471468"/>
            </a:xfrm>
            <a:prstGeom prst="ellipse">
              <a:avLst/>
            </a:prstGeom>
            <a:gradFill>
              <a:gsLst>
                <a:gs pos="100000">
                  <a:srgbClr val="00B0F0"/>
                </a:gs>
                <a:gs pos="0">
                  <a:srgbClr val="5B9BD5">
                    <a:lumMod val="20000"/>
                    <a:lumOff val="80000"/>
                  </a:srgbClr>
                </a:gs>
              </a:gsLst>
              <a:lin ang="5400000" scaled="1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73" name="Freeform 16">
              <a:extLst>
                <a:ext uri="{FF2B5EF4-FFF2-40B4-BE49-F238E27FC236}">
                  <a16:creationId xmlns:a16="http://schemas.microsoft.com/office/drawing/2014/main" id="{54A89558-4951-47D9-B117-024569308D20}"/>
                </a:ext>
              </a:extLst>
            </p:cNvPr>
            <p:cNvSpPr>
              <a:spLocks/>
            </p:cNvSpPr>
            <p:nvPr/>
          </p:nvSpPr>
          <p:spPr bwMode="auto">
            <a:xfrm>
              <a:off x="7394247" y="990894"/>
              <a:ext cx="1263996" cy="1384616"/>
            </a:xfrm>
            <a:custGeom>
              <a:avLst/>
              <a:gdLst>
                <a:gd name="T0" fmla="*/ 601 w 1006"/>
                <a:gd name="T1" fmla="*/ 357 h 1102"/>
                <a:gd name="T2" fmla="*/ 538 w 1006"/>
                <a:gd name="T3" fmla="*/ 407 h 1102"/>
                <a:gd name="T4" fmla="*/ 533 w 1006"/>
                <a:gd name="T5" fmla="*/ 397 h 1102"/>
                <a:gd name="T6" fmla="*/ 505 w 1006"/>
                <a:gd name="T7" fmla="*/ 382 h 1102"/>
                <a:gd name="T8" fmla="*/ 366 w 1006"/>
                <a:gd name="T9" fmla="*/ 464 h 1102"/>
                <a:gd name="T10" fmla="*/ 286 w 1006"/>
                <a:gd name="T11" fmla="*/ 531 h 1102"/>
                <a:gd name="T12" fmla="*/ 244 w 1006"/>
                <a:gd name="T13" fmla="*/ 587 h 1102"/>
                <a:gd name="T14" fmla="*/ 203 w 1006"/>
                <a:gd name="T15" fmla="*/ 670 h 1102"/>
                <a:gd name="T16" fmla="*/ 175 w 1006"/>
                <a:gd name="T17" fmla="*/ 751 h 1102"/>
                <a:gd name="T18" fmla="*/ 164 w 1006"/>
                <a:gd name="T19" fmla="*/ 820 h 1102"/>
                <a:gd name="T20" fmla="*/ 168 w 1006"/>
                <a:gd name="T21" fmla="*/ 887 h 1102"/>
                <a:gd name="T22" fmla="*/ 185 w 1006"/>
                <a:gd name="T23" fmla="*/ 966 h 1102"/>
                <a:gd name="T24" fmla="*/ 241 w 1006"/>
                <a:gd name="T25" fmla="*/ 976 h 1102"/>
                <a:gd name="T26" fmla="*/ 246 w 1006"/>
                <a:gd name="T27" fmla="*/ 984 h 1102"/>
                <a:gd name="T28" fmla="*/ 233 w 1006"/>
                <a:gd name="T29" fmla="*/ 990 h 1102"/>
                <a:gd name="T30" fmla="*/ 180 w 1006"/>
                <a:gd name="T31" fmla="*/ 996 h 1102"/>
                <a:gd name="T32" fmla="*/ 157 w 1006"/>
                <a:gd name="T33" fmla="*/ 1013 h 1102"/>
                <a:gd name="T34" fmla="*/ 139 w 1006"/>
                <a:gd name="T35" fmla="*/ 1057 h 1102"/>
                <a:gd name="T36" fmla="*/ 120 w 1006"/>
                <a:gd name="T37" fmla="*/ 1082 h 1102"/>
                <a:gd name="T38" fmla="*/ 78 w 1006"/>
                <a:gd name="T39" fmla="*/ 1102 h 1102"/>
                <a:gd name="T40" fmla="*/ 70 w 1006"/>
                <a:gd name="T41" fmla="*/ 1093 h 1102"/>
                <a:gd name="T42" fmla="*/ 96 w 1006"/>
                <a:gd name="T43" fmla="*/ 1041 h 1102"/>
                <a:gd name="T44" fmla="*/ 103 w 1006"/>
                <a:gd name="T45" fmla="*/ 996 h 1102"/>
                <a:gd name="T46" fmla="*/ 61 w 1006"/>
                <a:gd name="T47" fmla="*/ 894 h 1102"/>
                <a:gd name="T48" fmla="*/ 16 w 1006"/>
                <a:gd name="T49" fmla="*/ 749 h 1102"/>
                <a:gd name="T50" fmla="*/ 8 w 1006"/>
                <a:gd name="T51" fmla="*/ 683 h 1102"/>
                <a:gd name="T52" fmla="*/ 13 w 1006"/>
                <a:gd name="T53" fmla="*/ 590 h 1102"/>
                <a:gd name="T54" fmla="*/ 49 w 1006"/>
                <a:gd name="T55" fmla="*/ 416 h 1102"/>
                <a:gd name="T56" fmla="*/ 68 w 1006"/>
                <a:gd name="T57" fmla="*/ 352 h 1102"/>
                <a:gd name="T58" fmla="*/ 106 w 1006"/>
                <a:gd name="T59" fmla="*/ 265 h 1102"/>
                <a:gd name="T60" fmla="*/ 102 w 1006"/>
                <a:gd name="T61" fmla="*/ 233 h 1102"/>
                <a:gd name="T62" fmla="*/ 87 w 1006"/>
                <a:gd name="T63" fmla="*/ 207 h 1102"/>
                <a:gd name="T64" fmla="*/ 61 w 1006"/>
                <a:gd name="T65" fmla="*/ 188 h 1102"/>
                <a:gd name="T66" fmla="*/ 7 w 1006"/>
                <a:gd name="T67" fmla="*/ 178 h 1102"/>
                <a:gd name="T68" fmla="*/ 0 w 1006"/>
                <a:gd name="T69" fmla="*/ 174 h 1102"/>
                <a:gd name="T70" fmla="*/ 8 w 1006"/>
                <a:gd name="T71" fmla="*/ 157 h 1102"/>
                <a:gd name="T72" fmla="*/ 40 w 1006"/>
                <a:gd name="T73" fmla="*/ 136 h 1102"/>
                <a:gd name="T74" fmla="*/ 73 w 1006"/>
                <a:gd name="T75" fmla="*/ 127 h 1102"/>
                <a:gd name="T76" fmla="*/ 276 w 1006"/>
                <a:gd name="T77" fmla="*/ 107 h 1102"/>
                <a:gd name="T78" fmla="*/ 389 w 1006"/>
                <a:gd name="T79" fmla="*/ 52 h 1102"/>
                <a:gd name="T80" fmla="*/ 502 w 1006"/>
                <a:gd name="T81" fmla="*/ 16 h 1102"/>
                <a:gd name="T82" fmla="*/ 632 w 1006"/>
                <a:gd name="T83" fmla="*/ 0 h 1102"/>
                <a:gd name="T84" fmla="*/ 722 w 1006"/>
                <a:gd name="T85" fmla="*/ 7 h 1102"/>
                <a:gd name="T86" fmla="*/ 817 w 1006"/>
                <a:gd name="T87" fmla="*/ 26 h 1102"/>
                <a:gd name="T88" fmla="*/ 885 w 1006"/>
                <a:gd name="T89" fmla="*/ 52 h 1102"/>
                <a:gd name="T90" fmla="*/ 926 w 1006"/>
                <a:gd name="T91" fmla="*/ 80 h 1102"/>
                <a:gd name="T92" fmla="*/ 948 w 1006"/>
                <a:gd name="T93" fmla="*/ 111 h 1102"/>
                <a:gd name="T94" fmla="*/ 967 w 1006"/>
                <a:gd name="T95" fmla="*/ 153 h 1102"/>
                <a:gd name="T96" fmla="*/ 1000 w 1006"/>
                <a:gd name="T97" fmla="*/ 172 h 1102"/>
                <a:gd name="T98" fmla="*/ 1004 w 1006"/>
                <a:gd name="T99" fmla="*/ 183 h 1102"/>
                <a:gd name="T100" fmla="*/ 981 w 1006"/>
                <a:gd name="T101" fmla="*/ 195 h 1102"/>
                <a:gd name="T102" fmla="*/ 790 w 1006"/>
                <a:gd name="T103" fmla="*/ 249 h 1102"/>
                <a:gd name="T104" fmla="*/ 779 w 1006"/>
                <a:gd name="T105" fmla="*/ 254 h 1102"/>
                <a:gd name="T106" fmla="*/ 763 w 1006"/>
                <a:gd name="T107" fmla="*/ 322 h 1102"/>
                <a:gd name="T108" fmla="*/ 734 w 1006"/>
                <a:gd name="T109" fmla="*/ 382 h 1102"/>
                <a:gd name="T110" fmla="*/ 693 w 1006"/>
                <a:gd name="T111" fmla="*/ 423 h 1102"/>
                <a:gd name="T112" fmla="*/ 654 w 1006"/>
                <a:gd name="T113" fmla="*/ 446 h 1102"/>
                <a:gd name="T114" fmla="*/ 647 w 1006"/>
                <a:gd name="T115" fmla="*/ 443 h 1102"/>
                <a:gd name="T116" fmla="*/ 661 w 1006"/>
                <a:gd name="T117" fmla="*/ 390 h 1102"/>
                <a:gd name="T118" fmla="*/ 668 w 1006"/>
                <a:gd name="T119" fmla="*/ 346 h 1102"/>
                <a:gd name="T120" fmla="*/ 662 w 1006"/>
                <a:gd name="T121" fmla="*/ 300 h 1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006" h="1102">
                  <a:moveTo>
                    <a:pt x="662" y="300"/>
                  </a:moveTo>
                  <a:lnTo>
                    <a:pt x="662" y="300"/>
                  </a:lnTo>
                  <a:lnTo>
                    <a:pt x="643" y="318"/>
                  </a:lnTo>
                  <a:lnTo>
                    <a:pt x="601" y="357"/>
                  </a:lnTo>
                  <a:lnTo>
                    <a:pt x="579" y="376"/>
                  </a:lnTo>
                  <a:lnTo>
                    <a:pt x="558" y="394"/>
                  </a:lnTo>
                  <a:lnTo>
                    <a:pt x="543" y="404"/>
                  </a:lnTo>
                  <a:lnTo>
                    <a:pt x="538" y="407"/>
                  </a:lnTo>
                  <a:lnTo>
                    <a:pt x="535" y="407"/>
                  </a:lnTo>
                  <a:lnTo>
                    <a:pt x="535" y="407"/>
                  </a:lnTo>
                  <a:lnTo>
                    <a:pt x="533" y="403"/>
                  </a:lnTo>
                  <a:lnTo>
                    <a:pt x="533" y="397"/>
                  </a:lnTo>
                  <a:lnTo>
                    <a:pt x="533" y="383"/>
                  </a:lnTo>
                  <a:lnTo>
                    <a:pt x="535" y="366"/>
                  </a:lnTo>
                  <a:lnTo>
                    <a:pt x="535" y="366"/>
                  </a:lnTo>
                  <a:lnTo>
                    <a:pt x="505" y="382"/>
                  </a:lnTo>
                  <a:lnTo>
                    <a:pt x="472" y="399"/>
                  </a:lnTo>
                  <a:lnTo>
                    <a:pt x="432" y="421"/>
                  </a:lnTo>
                  <a:lnTo>
                    <a:pt x="388" y="449"/>
                  </a:lnTo>
                  <a:lnTo>
                    <a:pt x="366" y="464"/>
                  </a:lnTo>
                  <a:lnTo>
                    <a:pt x="345" y="479"/>
                  </a:lnTo>
                  <a:lnTo>
                    <a:pt x="323" y="496"/>
                  </a:lnTo>
                  <a:lnTo>
                    <a:pt x="304" y="514"/>
                  </a:lnTo>
                  <a:lnTo>
                    <a:pt x="286" y="531"/>
                  </a:lnTo>
                  <a:lnTo>
                    <a:pt x="271" y="549"/>
                  </a:lnTo>
                  <a:lnTo>
                    <a:pt x="271" y="549"/>
                  </a:lnTo>
                  <a:lnTo>
                    <a:pt x="257" y="568"/>
                  </a:lnTo>
                  <a:lnTo>
                    <a:pt x="244" y="587"/>
                  </a:lnTo>
                  <a:lnTo>
                    <a:pt x="233" y="608"/>
                  </a:lnTo>
                  <a:lnTo>
                    <a:pt x="222" y="628"/>
                  </a:lnTo>
                  <a:lnTo>
                    <a:pt x="211" y="650"/>
                  </a:lnTo>
                  <a:lnTo>
                    <a:pt x="203" y="670"/>
                  </a:lnTo>
                  <a:lnTo>
                    <a:pt x="194" y="692"/>
                  </a:lnTo>
                  <a:lnTo>
                    <a:pt x="187" y="712"/>
                  </a:lnTo>
                  <a:lnTo>
                    <a:pt x="181" y="732"/>
                  </a:lnTo>
                  <a:lnTo>
                    <a:pt x="175" y="751"/>
                  </a:lnTo>
                  <a:lnTo>
                    <a:pt x="171" y="770"/>
                  </a:lnTo>
                  <a:lnTo>
                    <a:pt x="167" y="788"/>
                  </a:lnTo>
                  <a:lnTo>
                    <a:pt x="166" y="805"/>
                  </a:lnTo>
                  <a:lnTo>
                    <a:pt x="164" y="820"/>
                  </a:lnTo>
                  <a:lnTo>
                    <a:pt x="163" y="833"/>
                  </a:lnTo>
                  <a:lnTo>
                    <a:pt x="164" y="844"/>
                  </a:lnTo>
                  <a:lnTo>
                    <a:pt x="164" y="844"/>
                  </a:lnTo>
                  <a:lnTo>
                    <a:pt x="168" y="887"/>
                  </a:lnTo>
                  <a:lnTo>
                    <a:pt x="172" y="925"/>
                  </a:lnTo>
                  <a:lnTo>
                    <a:pt x="175" y="966"/>
                  </a:lnTo>
                  <a:lnTo>
                    <a:pt x="175" y="966"/>
                  </a:lnTo>
                  <a:lnTo>
                    <a:pt x="185" y="966"/>
                  </a:lnTo>
                  <a:lnTo>
                    <a:pt x="209" y="969"/>
                  </a:lnTo>
                  <a:lnTo>
                    <a:pt x="222" y="971"/>
                  </a:lnTo>
                  <a:lnTo>
                    <a:pt x="233" y="974"/>
                  </a:lnTo>
                  <a:lnTo>
                    <a:pt x="241" y="976"/>
                  </a:lnTo>
                  <a:lnTo>
                    <a:pt x="244" y="979"/>
                  </a:lnTo>
                  <a:lnTo>
                    <a:pt x="246" y="981"/>
                  </a:lnTo>
                  <a:lnTo>
                    <a:pt x="246" y="981"/>
                  </a:lnTo>
                  <a:lnTo>
                    <a:pt x="246" y="984"/>
                  </a:lnTo>
                  <a:lnTo>
                    <a:pt x="246" y="985"/>
                  </a:lnTo>
                  <a:lnTo>
                    <a:pt x="243" y="988"/>
                  </a:lnTo>
                  <a:lnTo>
                    <a:pt x="241" y="988"/>
                  </a:lnTo>
                  <a:lnTo>
                    <a:pt x="233" y="990"/>
                  </a:lnTo>
                  <a:lnTo>
                    <a:pt x="223" y="990"/>
                  </a:lnTo>
                  <a:lnTo>
                    <a:pt x="200" y="993"/>
                  </a:lnTo>
                  <a:lnTo>
                    <a:pt x="189" y="994"/>
                  </a:lnTo>
                  <a:lnTo>
                    <a:pt x="180" y="996"/>
                  </a:lnTo>
                  <a:lnTo>
                    <a:pt x="180" y="996"/>
                  </a:lnTo>
                  <a:lnTo>
                    <a:pt x="167" y="1002"/>
                  </a:lnTo>
                  <a:lnTo>
                    <a:pt x="161" y="1007"/>
                  </a:lnTo>
                  <a:lnTo>
                    <a:pt x="157" y="1013"/>
                  </a:lnTo>
                  <a:lnTo>
                    <a:pt x="154" y="1022"/>
                  </a:lnTo>
                  <a:lnTo>
                    <a:pt x="154" y="1022"/>
                  </a:lnTo>
                  <a:lnTo>
                    <a:pt x="150" y="1032"/>
                  </a:lnTo>
                  <a:lnTo>
                    <a:pt x="139" y="1057"/>
                  </a:lnTo>
                  <a:lnTo>
                    <a:pt x="139" y="1057"/>
                  </a:lnTo>
                  <a:lnTo>
                    <a:pt x="135" y="1064"/>
                  </a:lnTo>
                  <a:lnTo>
                    <a:pt x="130" y="1070"/>
                  </a:lnTo>
                  <a:lnTo>
                    <a:pt x="120" y="1082"/>
                  </a:lnTo>
                  <a:lnTo>
                    <a:pt x="107" y="1091"/>
                  </a:lnTo>
                  <a:lnTo>
                    <a:pt x="95" y="1097"/>
                  </a:lnTo>
                  <a:lnTo>
                    <a:pt x="83" y="1101"/>
                  </a:lnTo>
                  <a:lnTo>
                    <a:pt x="78" y="1102"/>
                  </a:lnTo>
                  <a:lnTo>
                    <a:pt x="74" y="1101"/>
                  </a:lnTo>
                  <a:lnTo>
                    <a:pt x="72" y="1099"/>
                  </a:lnTo>
                  <a:lnTo>
                    <a:pt x="70" y="1097"/>
                  </a:lnTo>
                  <a:lnTo>
                    <a:pt x="70" y="1093"/>
                  </a:lnTo>
                  <a:lnTo>
                    <a:pt x="73" y="1088"/>
                  </a:lnTo>
                  <a:lnTo>
                    <a:pt x="73" y="1088"/>
                  </a:lnTo>
                  <a:lnTo>
                    <a:pt x="86" y="1065"/>
                  </a:lnTo>
                  <a:lnTo>
                    <a:pt x="96" y="1041"/>
                  </a:lnTo>
                  <a:lnTo>
                    <a:pt x="101" y="1030"/>
                  </a:lnTo>
                  <a:lnTo>
                    <a:pt x="103" y="1018"/>
                  </a:lnTo>
                  <a:lnTo>
                    <a:pt x="105" y="1007"/>
                  </a:lnTo>
                  <a:lnTo>
                    <a:pt x="103" y="996"/>
                  </a:lnTo>
                  <a:lnTo>
                    <a:pt x="103" y="996"/>
                  </a:lnTo>
                  <a:lnTo>
                    <a:pt x="98" y="981"/>
                  </a:lnTo>
                  <a:lnTo>
                    <a:pt x="88" y="958"/>
                  </a:lnTo>
                  <a:lnTo>
                    <a:pt x="61" y="894"/>
                  </a:lnTo>
                  <a:lnTo>
                    <a:pt x="46" y="855"/>
                  </a:lnTo>
                  <a:lnTo>
                    <a:pt x="32" y="814"/>
                  </a:lnTo>
                  <a:lnTo>
                    <a:pt x="21" y="770"/>
                  </a:lnTo>
                  <a:lnTo>
                    <a:pt x="16" y="749"/>
                  </a:lnTo>
                  <a:lnTo>
                    <a:pt x="12" y="727"/>
                  </a:lnTo>
                  <a:lnTo>
                    <a:pt x="12" y="727"/>
                  </a:lnTo>
                  <a:lnTo>
                    <a:pt x="9" y="706"/>
                  </a:lnTo>
                  <a:lnTo>
                    <a:pt x="8" y="683"/>
                  </a:lnTo>
                  <a:lnTo>
                    <a:pt x="8" y="660"/>
                  </a:lnTo>
                  <a:lnTo>
                    <a:pt x="8" y="637"/>
                  </a:lnTo>
                  <a:lnTo>
                    <a:pt x="11" y="614"/>
                  </a:lnTo>
                  <a:lnTo>
                    <a:pt x="13" y="590"/>
                  </a:lnTo>
                  <a:lnTo>
                    <a:pt x="20" y="544"/>
                  </a:lnTo>
                  <a:lnTo>
                    <a:pt x="28" y="498"/>
                  </a:lnTo>
                  <a:lnTo>
                    <a:pt x="39" y="455"/>
                  </a:lnTo>
                  <a:lnTo>
                    <a:pt x="49" y="416"/>
                  </a:lnTo>
                  <a:lnTo>
                    <a:pt x="58" y="382"/>
                  </a:lnTo>
                  <a:lnTo>
                    <a:pt x="58" y="382"/>
                  </a:lnTo>
                  <a:lnTo>
                    <a:pt x="63" y="366"/>
                  </a:lnTo>
                  <a:lnTo>
                    <a:pt x="68" y="352"/>
                  </a:lnTo>
                  <a:lnTo>
                    <a:pt x="78" y="328"/>
                  </a:lnTo>
                  <a:lnTo>
                    <a:pt x="97" y="289"/>
                  </a:lnTo>
                  <a:lnTo>
                    <a:pt x="103" y="274"/>
                  </a:lnTo>
                  <a:lnTo>
                    <a:pt x="106" y="265"/>
                  </a:lnTo>
                  <a:lnTo>
                    <a:pt x="107" y="257"/>
                  </a:lnTo>
                  <a:lnTo>
                    <a:pt x="107" y="249"/>
                  </a:lnTo>
                  <a:lnTo>
                    <a:pt x="106" y="242"/>
                  </a:lnTo>
                  <a:lnTo>
                    <a:pt x="102" y="233"/>
                  </a:lnTo>
                  <a:lnTo>
                    <a:pt x="98" y="224"/>
                  </a:lnTo>
                  <a:lnTo>
                    <a:pt x="98" y="224"/>
                  </a:lnTo>
                  <a:lnTo>
                    <a:pt x="93" y="215"/>
                  </a:lnTo>
                  <a:lnTo>
                    <a:pt x="87" y="207"/>
                  </a:lnTo>
                  <a:lnTo>
                    <a:pt x="82" y="201"/>
                  </a:lnTo>
                  <a:lnTo>
                    <a:pt x="75" y="196"/>
                  </a:lnTo>
                  <a:lnTo>
                    <a:pt x="69" y="192"/>
                  </a:lnTo>
                  <a:lnTo>
                    <a:pt x="61" y="188"/>
                  </a:lnTo>
                  <a:lnTo>
                    <a:pt x="49" y="182"/>
                  </a:lnTo>
                  <a:lnTo>
                    <a:pt x="36" y="179"/>
                  </a:lnTo>
                  <a:lnTo>
                    <a:pt x="25" y="178"/>
                  </a:lnTo>
                  <a:lnTo>
                    <a:pt x="7" y="178"/>
                  </a:lnTo>
                  <a:lnTo>
                    <a:pt x="7" y="178"/>
                  </a:lnTo>
                  <a:lnTo>
                    <a:pt x="4" y="178"/>
                  </a:lnTo>
                  <a:lnTo>
                    <a:pt x="2" y="177"/>
                  </a:lnTo>
                  <a:lnTo>
                    <a:pt x="0" y="174"/>
                  </a:lnTo>
                  <a:lnTo>
                    <a:pt x="0" y="172"/>
                  </a:lnTo>
                  <a:lnTo>
                    <a:pt x="0" y="168"/>
                  </a:lnTo>
                  <a:lnTo>
                    <a:pt x="2" y="164"/>
                  </a:lnTo>
                  <a:lnTo>
                    <a:pt x="8" y="157"/>
                  </a:lnTo>
                  <a:lnTo>
                    <a:pt x="17" y="148"/>
                  </a:lnTo>
                  <a:lnTo>
                    <a:pt x="23" y="144"/>
                  </a:lnTo>
                  <a:lnTo>
                    <a:pt x="31" y="140"/>
                  </a:lnTo>
                  <a:lnTo>
                    <a:pt x="40" y="136"/>
                  </a:lnTo>
                  <a:lnTo>
                    <a:pt x="50" y="132"/>
                  </a:lnTo>
                  <a:lnTo>
                    <a:pt x="60" y="130"/>
                  </a:lnTo>
                  <a:lnTo>
                    <a:pt x="73" y="127"/>
                  </a:lnTo>
                  <a:lnTo>
                    <a:pt x="73" y="127"/>
                  </a:lnTo>
                  <a:lnTo>
                    <a:pt x="134" y="120"/>
                  </a:lnTo>
                  <a:lnTo>
                    <a:pt x="201" y="113"/>
                  </a:lnTo>
                  <a:lnTo>
                    <a:pt x="276" y="107"/>
                  </a:lnTo>
                  <a:lnTo>
                    <a:pt x="276" y="107"/>
                  </a:lnTo>
                  <a:lnTo>
                    <a:pt x="284" y="102"/>
                  </a:lnTo>
                  <a:lnTo>
                    <a:pt x="307" y="89"/>
                  </a:lnTo>
                  <a:lnTo>
                    <a:pt x="342" y="73"/>
                  </a:lnTo>
                  <a:lnTo>
                    <a:pt x="389" y="52"/>
                  </a:lnTo>
                  <a:lnTo>
                    <a:pt x="415" y="42"/>
                  </a:lnTo>
                  <a:lnTo>
                    <a:pt x="443" y="32"/>
                  </a:lnTo>
                  <a:lnTo>
                    <a:pt x="472" y="23"/>
                  </a:lnTo>
                  <a:lnTo>
                    <a:pt x="502" y="16"/>
                  </a:lnTo>
                  <a:lnTo>
                    <a:pt x="534" y="9"/>
                  </a:lnTo>
                  <a:lnTo>
                    <a:pt x="567" y="4"/>
                  </a:lnTo>
                  <a:lnTo>
                    <a:pt x="599" y="2"/>
                  </a:lnTo>
                  <a:lnTo>
                    <a:pt x="632" y="0"/>
                  </a:lnTo>
                  <a:lnTo>
                    <a:pt x="632" y="0"/>
                  </a:lnTo>
                  <a:lnTo>
                    <a:pt x="664" y="2"/>
                  </a:lnTo>
                  <a:lnTo>
                    <a:pt x="694" y="4"/>
                  </a:lnTo>
                  <a:lnTo>
                    <a:pt x="722" y="7"/>
                  </a:lnTo>
                  <a:lnTo>
                    <a:pt x="749" y="11"/>
                  </a:lnTo>
                  <a:lnTo>
                    <a:pt x="773" y="16"/>
                  </a:lnTo>
                  <a:lnTo>
                    <a:pt x="796" y="21"/>
                  </a:lnTo>
                  <a:lnTo>
                    <a:pt x="817" y="26"/>
                  </a:lnTo>
                  <a:lnTo>
                    <a:pt x="838" y="32"/>
                  </a:lnTo>
                  <a:lnTo>
                    <a:pt x="856" y="38"/>
                  </a:lnTo>
                  <a:lnTo>
                    <a:pt x="871" y="45"/>
                  </a:lnTo>
                  <a:lnTo>
                    <a:pt x="885" y="52"/>
                  </a:lnTo>
                  <a:lnTo>
                    <a:pt x="898" y="59"/>
                  </a:lnTo>
                  <a:lnTo>
                    <a:pt x="909" y="66"/>
                  </a:lnTo>
                  <a:lnTo>
                    <a:pt x="918" y="74"/>
                  </a:lnTo>
                  <a:lnTo>
                    <a:pt x="926" y="80"/>
                  </a:lnTo>
                  <a:lnTo>
                    <a:pt x="932" y="87"/>
                  </a:lnTo>
                  <a:lnTo>
                    <a:pt x="932" y="87"/>
                  </a:lnTo>
                  <a:lnTo>
                    <a:pt x="941" y="99"/>
                  </a:lnTo>
                  <a:lnTo>
                    <a:pt x="948" y="111"/>
                  </a:lnTo>
                  <a:lnTo>
                    <a:pt x="960" y="132"/>
                  </a:lnTo>
                  <a:lnTo>
                    <a:pt x="966" y="148"/>
                  </a:lnTo>
                  <a:lnTo>
                    <a:pt x="967" y="153"/>
                  </a:lnTo>
                  <a:lnTo>
                    <a:pt x="967" y="153"/>
                  </a:lnTo>
                  <a:lnTo>
                    <a:pt x="976" y="157"/>
                  </a:lnTo>
                  <a:lnTo>
                    <a:pt x="985" y="160"/>
                  </a:lnTo>
                  <a:lnTo>
                    <a:pt x="994" y="167"/>
                  </a:lnTo>
                  <a:lnTo>
                    <a:pt x="1000" y="172"/>
                  </a:lnTo>
                  <a:lnTo>
                    <a:pt x="1003" y="174"/>
                  </a:lnTo>
                  <a:lnTo>
                    <a:pt x="1006" y="178"/>
                  </a:lnTo>
                  <a:lnTo>
                    <a:pt x="1006" y="181"/>
                  </a:lnTo>
                  <a:lnTo>
                    <a:pt x="1004" y="183"/>
                  </a:lnTo>
                  <a:lnTo>
                    <a:pt x="1002" y="186"/>
                  </a:lnTo>
                  <a:lnTo>
                    <a:pt x="998" y="188"/>
                  </a:lnTo>
                  <a:lnTo>
                    <a:pt x="998" y="188"/>
                  </a:lnTo>
                  <a:lnTo>
                    <a:pt x="981" y="195"/>
                  </a:lnTo>
                  <a:lnTo>
                    <a:pt x="955" y="202"/>
                  </a:lnTo>
                  <a:lnTo>
                    <a:pt x="886" y="223"/>
                  </a:lnTo>
                  <a:lnTo>
                    <a:pt x="821" y="242"/>
                  </a:lnTo>
                  <a:lnTo>
                    <a:pt x="790" y="249"/>
                  </a:lnTo>
                  <a:lnTo>
                    <a:pt x="790" y="249"/>
                  </a:lnTo>
                  <a:lnTo>
                    <a:pt x="784" y="251"/>
                  </a:lnTo>
                  <a:lnTo>
                    <a:pt x="781" y="252"/>
                  </a:lnTo>
                  <a:lnTo>
                    <a:pt x="779" y="254"/>
                  </a:lnTo>
                  <a:lnTo>
                    <a:pt x="779" y="254"/>
                  </a:lnTo>
                  <a:lnTo>
                    <a:pt x="777" y="268"/>
                  </a:lnTo>
                  <a:lnTo>
                    <a:pt x="768" y="301"/>
                  </a:lnTo>
                  <a:lnTo>
                    <a:pt x="763" y="322"/>
                  </a:lnTo>
                  <a:lnTo>
                    <a:pt x="754" y="343"/>
                  </a:lnTo>
                  <a:lnTo>
                    <a:pt x="745" y="364"/>
                  </a:lnTo>
                  <a:lnTo>
                    <a:pt x="740" y="373"/>
                  </a:lnTo>
                  <a:lnTo>
                    <a:pt x="734" y="382"/>
                  </a:lnTo>
                  <a:lnTo>
                    <a:pt x="734" y="382"/>
                  </a:lnTo>
                  <a:lnTo>
                    <a:pt x="721" y="397"/>
                  </a:lnTo>
                  <a:lnTo>
                    <a:pt x="707" y="412"/>
                  </a:lnTo>
                  <a:lnTo>
                    <a:pt x="693" y="423"/>
                  </a:lnTo>
                  <a:lnTo>
                    <a:pt x="679" y="434"/>
                  </a:lnTo>
                  <a:lnTo>
                    <a:pt x="666" y="441"/>
                  </a:lnTo>
                  <a:lnTo>
                    <a:pt x="657" y="445"/>
                  </a:lnTo>
                  <a:lnTo>
                    <a:pt x="654" y="446"/>
                  </a:lnTo>
                  <a:lnTo>
                    <a:pt x="650" y="445"/>
                  </a:lnTo>
                  <a:lnTo>
                    <a:pt x="649" y="445"/>
                  </a:lnTo>
                  <a:lnTo>
                    <a:pt x="647" y="443"/>
                  </a:lnTo>
                  <a:lnTo>
                    <a:pt x="647" y="443"/>
                  </a:lnTo>
                  <a:lnTo>
                    <a:pt x="647" y="436"/>
                  </a:lnTo>
                  <a:lnTo>
                    <a:pt x="650" y="427"/>
                  </a:lnTo>
                  <a:lnTo>
                    <a:pt x="657" y="403"/>
                  </a:lnTo>
                  <a:lnTo>
                    <a:pt x="661" y="390"/>
                  </a:lnTo>
                  <a:lnTo>
                    <a:pt x="664" y="375"/>
                  </a:lnTo>
                  <a:lnTo>
                    <a:pt x="666" y="361"/>
                  </a:lnTo>
                  <a:lnTo>
                    <a:pt x="668" y="346"/>
                  </a:lnTo>
                  <a:lnTo>
                    <a:pt x="668" y="346"/>
                  </a:lnTo>
                  <a:lnTo>
                    <a:pt x="666" y="322"/>
                  </a:lnTo>
                  <a:lnTo>
                    <a:pt x="665" y="308"/>
                  </a:lnTo>
                  <a:lnTo>
                    <a:pt x="664" y="301"/>
                  </a:lnTo>
                  <a:lnTo>
                    <a:pt x="662" y="300"/>
                  </a:lnTo>
                  <a:lnTo>
                    <a:pt x="662" y="300"/>
                  </a:lnTo>
                  <a:close/>
                </a:path>
              </a:pathLst>
            </a:custGeom>
            <a:solidFill>
              <a:srgbClr val="00206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274" name="Freeform 16">
              <a:extLst>
                <a:ext uri="{FF2B5EF4-FFF2-40B4-BE49-F238E27FC236}">
                  <a16:creationId xmlns:a16="http://schemas.microsoft.com/office/drawing/2014/main" id="{C6707B5D-C561-4C3E-A125-0EE5B105E406}"/>
                </a:ext>
              </a:extLst>
            </p:cNvPr>
            <p:cNvSpPr>
              <a:spLocks/>
            </p:cNvSpPr>
            <p:nvPr/>
          </p:nvSpPr>
          <p:spPr bwMode="auto">
            <a:xfrm>
              <a:off x="7594035" y="1648293"/>
              <a:ext cx="1358338" cy="1487961"/>
            </a:xfrm>
            <a:custGeom>
              <a:avLst/>
              <a:gdLst>
                <a:gd name="T0" fmla="*/ 601 w 1006"/>
                <a:gd name="T1" fmla="*/ 357 h 1102"/>
                <a:gd name="T2" fmla="*/ 538 w 1006"/>
                <a:gd name="T3" fmla="*/ 407 h 1102"/>
                <a:gd name="T4" fmla="*/ 533 w 1006"/>
                <a:gd name="T5" fmla="*/ 397 h 1102"/>
                <a:gd name="T6" fmla="*/ 505 w 1006"/>
                <a:gd name="T7" fmla="*/ 382 h 1102"/>
                <a:gd name="T8" fmla="*/ 366 w 1006"/>
                <a:gd name="T9" fmla="*/ 464 h 1102"/>
                <a:gd name="T10" fmla="*/ 286 w 1006"/>
                <a:gd name="T11" fmla="*/ 531 h 1102"/>
                <a:gd name="T12" fmla="*/ 244 w 1006"/>
                <a:gd name="T13" fmla="*/ 587 h 1102"/>
                <a:gd name="T14" fmla="*/ 203 w 1006"/>
                <a:gd name="T15" fmla="*/ 670 h 1102"/>
                <a:gd name="T16" fmla="*/ 175 w 1006"/>
                <a:gd name="T17" fmla="*/ 751 h 1102"/>
                <a:gd name="T18" fmla="*/ 164 w 1006"/>
                <a:gd name="T19" fmla="*/ 820 h 1102"/>
                <a:gd name="T20" fmla="*/ 168 w 1006"/>
                <a:gd name="T21" fmla="*/ 887 h 1102"/>
                <a:gd name="T22" fmla="*/ 185 w 1006"/>
                <a:gd name="T23" fmla="*/ 966 h 1102"/>
                <a:gd name="T24" fmla="*/ 241 w 1006"/>
                <a:gd name="T25" fmla="*/ 976 h 1102"/>
                <a:gd name="T26" fmla="*/ 246 w 1006"/>
                <a:gd name="T27" fmla="*/ 984 h 1102"/>
                <a:gd name="T28" fmla="*/ 233 w 1006"/>
                <a:gd name="T29" fmla="*/ 990 h 1102"/>
                <a:gd name="T30" fmla="*/ 180 w 1006"/>
                <a:gd name="T31" fmla="*/ 996 h 1102"/>
                <a:gd name="T32" fmla="*/ 157 w 1006"/>
                <a:gd name="T33" fmla="*/ 1013 h 1102"/>
                <a:gd name="T34" fmla="*/ 139 w 1006"/>
                <a:gd name="T35" fmla="*/ 1057 h 1102"/>
                <a:gd name="T36" fmla="*/ 120 w 1006"/>
                <a:gd name="T37" fmla="*/ 1082 h 1102"/>
                <a:gd name="T38" fmla="*/ 78 w 1006"/>
                <a:gd name="T39" fmla="*/ 1102 h 1102"/>
                <a:gd name="T40" fmla="*/ 70 w 1006"/>
                <a:gd name="T41" fmla="*/ 1093 h 1102"/>
                <a:gd name="T42" fmla="*/ 96 w 1006"/>
                <a:gd name="T43" fmla="*/ 1041 h 1102"/>
                <a:gd name="T44" fmla="*/ 103 w 1006"/>
                <a:gd name="T45" fmla="*/ 996 h 1102"/>
                <a:gd name="T46" fmla="*/ 61 w 1006"/>
                <a:gd name="T47" fmla="*/ 894 h 1102"/>
                <a:gd name="T48" fmla="*/ 16 w 1006"/>
                <a:gd name="T49" fmla="*/ 749 h 1102"/>
                <a:gd name="T50" fmla="*/ 8 w 1006"/>
                <a:gd name="T51" fmla="*/ 683 h 1102"/>
                <a:gd name="T52" fmla="*/ 13 w 1006"/>
                <a:gd name="T53" fmla="*/ 590 h 1102"/>
                <a:gd name="T54" fmla="*/ 49 w 1006"/>
                <a:gd name="T55" fmla="*/ 416 h 1102"/>
                <a:gd name="T56" fmla="*/ 68 w 1006"/>
                <a:gd name="T57" fmla="*/ 352 h 1102"/>
                <a:gd name="T58" fmla="*/ 106 w 1006"/>
                <a:gd name="T59" fmla="*/ 265 h 1102"/>
                <a:gd name="T60" fmla="*/ 102 w 1006"/>
                <a:gd name="T61" fmla="*/ 233 h 1102"/>
                <a:gd name="T62" fmla="*/ 87 w 1006"/>
                <a:gd name="T63" fmla="*/ 207 h 1102"/>
                <a:gd name="T64" fmla="*/ 61 w 1006"/>
                <a:gd name="T65" fmla="*/ 188 h 1102"/>
                <a:gd name="T66" fmla="*/ 7 w 1006"/>
                <a:gd name="T67" fmla="*/ 178 h 1102"/>
                <a:gd name="T68" fmla="*/ 0 w 1006"/>
                <a:gd name="T69" fmla="*/ 174 h 1102"/>
                <a:gd name="T70" fmla="*/ 8 w 1006"/>
                <a:gd name="T71" fmla="*/ 157 h 1102"/>
                <a:gd name="T72" fmla="*/ 40 w 1006"/>
                <a:gd name="T73" fmla="*/ 136 h 1102"/>
                <a:gd name="T74" fmla="*/ 73 w 1006"/>
                <a:gd name="T75" fmla="*/ 127 h 1102"/>
                <a:gd name="T76" fmla="*/ 276 w 1006"/>
                <a:gd name="T77" fmla="*/ 107 h 1102"/>
                <a:gd name="T78" fmla="*/ 389 w 1006"/>
                <a:gd name="T79" fmla="*/ 52 h 1102"/>
                <a:gd name="T80" fmla="*/ 502 w 1006"/>
                <a:gd name="T81" fmla="*/ 16 h 1102"/>
                <a:gd name="T82" fmla="*/ 632 w 1006"/>
                <a:gd name="T83" fmla="*/ 0 h 1102"/>
                <a:gd name="T84" fmla="*/ 722 w 1006"/>
                <a:gd name="T85" fmla="*/ 7 h 1102"/>
                <a:gd name="T86" fmla="*/ 817 w 1006"/>
                <a:gd name="T87" fmla="*/ 26 h 1102"/>
                <a:gd name="T88" fmla="*/ 885 w 1006"/>
                <a:gd name="T89" fmla="*/ 52 h 1102"/>
                <a:gd name="T90" fmla="*/ 926 w 1006"/>
                <a:gd name="T91" fmla="*/ 80 h 1102"/>
                <a:gd name="T92" fmla="*/ 948 w 1006"/>
                <a:gd name="T93" fmla="*/ 111 h 1102"/>
                <a:gd name="T94" fmla="*/ 967 w 1006"/>
                <a:gd name="T95" fmla="*/ 153 h 1102"/>
                <a:gd name="T96" fmla="*/ 1000 w 1006"/>
                <a:gd name="T97" fmla="*/ 172 h 1102"/>
                <a:gd name="T98" fmla="*/ 1004 w 1006"/>
                <a:gd name="T99" fmla="*/ 183 h 1102"/>
                <a:gd name="T100" fmla="*/ 981 w 1006"/>
                <a:gd name="T101" fmla="*/ 195 h 1102"/>
                <a:gd name="T102" fmla="*/ 790 w 1006"/>
                <a:gd name="T103" fmla="*/ 249 h 1102"/>
                <a:gd name="T104" fmla="*/ 779 w 1006"/>
                <a:gd name="T105" fmla="*/ 254 h 1102"/>
                <a:gd name="T106" fmla="*/ 763 w 1006"/>
                <a:gd name="T107" fmla="*/ 322 h 1102"/>
                <a:gd name="T108" fmla="*/ 734 w 1006"/>
                <a:gd name="T109" fmla="*/ 382 h 1102"/>
                <a:gd name="T110" fmla="*/ 693 w 1006"/>
                <a:gd name="T111" fmla="*/ 423 h 1102"/>
                <a:gd name="T112" fmla="*/ 654 w 1006"/>
                <a:gd name="T113" fmla="*/ 446 h 1102"/>
                <a:gd name="T114" fmla="*/ 647 w 1006"/>
                <a:gd name="T115" fmla="*/ 443 h 1102"/>
                <a:gd name="T116" fmla="*/ 661 w 1006"/>
                <a:gd name="T117" fmla="*/ 390 h 1102"/>
                <a:gd name="T118" fmla="*/ 668 w 1006"/>
                <a:gd name="T119" fmla="*/ 346 h 1102"/>
                <a:gd name="T120" fmla="*/ 662 w 1006"/>
                <a:gd name="T121" fmla="*/ 300 h 1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006" h="1102">
                  <a:moveTo>
                    <a:pt x="662" y="300"/>
                  </a:moveTo>
                  <a:lnTo>
                    <a:pt x="662" y="300"/>
                  </a:lnTo>
                  <a:lnTo>
                    <a:pt x="643" y="318"/>
                  </a:lnTo>
                  <a:lnTo>
                    <a:pt x="601" y="357"/>
                  </a:lnTo>
                  <a:lnTo>
                    <a:pt x="579" y="376"/>
                  </a:lnTo>
                  <a:lnTo>
                    <a:pt x="558" y="394"/>
                  </a:lnTo>
                  <a:lnTo>
                    <a:pt x="543" y="404"/>
                  </a:lnTo>
                  <a:lnTo>
                    <a:pt x="538" y="407"/>
                  </a:lnTo>
                  <a:lnTo>
                    <a:pt x="535" y="407"/>
                  </a:lnTo>
                  <a:lnTo>
                    <a:pt x="535" y="407"/>
                  </a:lnTo>
                  <a:lnTo>
                    <a:pt x="533" y="403"/>
                  </a:lnTo>
                  <a:lnTo>
                    <a:pt x="533" y="397"/>
                  </a:lnTo>
                  <a:lnTo>
                    <a:pt x="533" y="383"/>
                  </a:lnTo>
                  <a:lnTo>
                    <a:pt x="535" y="366"/>
                  </a:lnTo>
                  <a:lnTo>
                    <a:pt x="535" y="366"/>
                  </a:lnTo>
                  <a:lnTo>
                    <a:pt x="505" y="382"/>
                  </a:lnTo>
                  <a:lnTo>
                    <a:pt x="472" y="399"/>
                  </a:lnTo>
                  <a:lnTo>
                    <a:pt x="432" y="421"/>
                  </a:lnTo>
                  <a:lnTo>
                    <a:pt x="388" y="449"/>
                  </a:lnTo>
                  <a:lnTo>
                    <a:pt x="366" y="464"/>
                  </a:lnTo>
                  <a:lnTo>
                    <a:pt x="345" y="479"/>
                  </a:lnTo>
                  <a:lnTo>
                    <a:pt x="323" y="496"/>
                  </a:lnTo>
                  <a:lnTo>
                    <a:pt x="304" y="514"/>
                  </a:lnTo>
                  <a:lnTo>
                    <a:pt x="286" y="531"/>
                  </a:lnTo>
                  <a:lnTo>
                    <a:pt x="271" y="549"/>
                  </a:lnTo>
                  <a:lnTo>
                    <a:pt x="271" y="549"/>
                  </a:lnTo>
                  <a:lnTo>
                    <a:pt x="257" y="568"/>
                  </a:lnTo>
                  <a:lnTo>
                    <a:pt x="244" y="587"/>
                  </a:lnTo>
                  <a:lnTo>
                    <a:pt x="233" y="608"/>
                  </a:lnTo>
                  <a:lnTo>
                    <a:pt x="222" y="628"/>
                  </a:lnTo>
                  <a:lnTo>
                    <a:pt x="211" y="650"/>
                  </a:lnTo>
                  <a:lnTo>
                    <a:pt x="203" y="670"/>
                  </a:lnTo>
                  <a:lnTo>
                    <a:pt x="194" y="692"/>
                  </a:lnTo>
                  <a:lnTo>
                    <a:pt x="187" y="712"/>
                  </a:lnTo>
                  <a:lnTo>
                    <a:pt x="181" y="732"/>
                  </a:lnTo>
                  <a:lnTo>
                    <a:pt x="175" y="751"/>
                  </a:lnTo>
                  <a:lnTo>
                    <a:pt x="171" y="770"/>
                  </a:lnTo>
                  <a:lnTo>
                    <a:pt x="167" y="788"/>
                  </a:lnTo>
                  <a:lnTo>
                    <a:pt x="166" y="805"/>
                  </a:lnTo>
                  <a:lnTo>
                    <a:pt x="164" y="820"/>
                  </a:lnTo>
                  <a:lnTo>
                    <a:pt x="163" y="833"/>
                  </a:lnTo>
                  <a:lnTo>
                    <a:pt x="164" y="844"/>
                  </a:lnTo>
                  <a:lnTo>
                    <a:pt x="164" y="844"/>
                  </a:lnTo>
                  <a:lnTo>
                    <a:pt x="168" y="887"/>
                  </a:lnTo>
                  <a:lnTo>
                    <a:pt x="172" y="925"/>
                  </a:lnTo>
                  <a:lnTo>
                    <a:pt x="175" y="966"/>
                  </a:lnTo>
                  <a:lnTo>
                    <a:pt x="175" y="966"/>
                  </a:lnTo>
                  <a:lnTo>
                    <a:pt x="185" y="966"/>
                  </a:lnTo>
                  <a:lnTo>
                    <a:pt x="209" y="969"/>
                  </a:lnTo>
                  <a:lnTo>
                    <a:pt x="222" y="971"/>
                  </a:lnTo>
                  <a:lnTo>
                    <a:pt x="233" y="974"/>
                  </a:lnTo>
                  <a:lnTo>
                    <a:pt x="241" y="976"/>
                  </a:lnTo>
                  <a:lnTo>
                    <a:pt x="244" y="979"/>
                  </a:lnTo>
                  <a:lnTo>
                    <a:pt x="246" y="981"/>
                  </a:lnTo>
                  <a:lnTo>
                    <a:pt x="246" y="981"/>
                  </a:lnTo>
                  <a:lnTo>
                    <a:pt x="246" y="984"/>
                  </a:lnTo>
                  <a:lnTo>
                    <a:pt x="246" y="985"/>
                  </a:lnTo>
                  <a:lnTo>
                    <a:pt x="243" y="988"/>
                  </a:lnTo>
                  <a:lnTo>
                    <a:pt x="241" y="988"/>
                  </a:lnTo>
                  <a:lnTo>
                    <a:pt x="233" y="990"/>
                  </a:lnTo>
                  <a:lnTo>
                    <a:pt x="223" y="990"/>
                  </a:lnTo>
                  <a:lnTo>
                    <a:pt x="200" y="993"/>
                  </a:lnTo>
                  <a:lnTo>
                    <a:pt x="189" y="994"/>
                  </a:lnTo>
                  <a:lnTo>
                    <a:pt x="180" y="996"/>
                  </a:lnTo>
                  <a:lnTo>
                    <a:pt x="180" y="996"/>
                  </a:lnTo>
                  <a:lnTo>
                    <a:pt x="167" y="1002"/>
                  </a:lnTo>
                  <a:lnTo>
                    <a:pt x="161" y="1007"/>
                  </a:lnTo>
                  <a:lnTo>
                    <a:pt x="157" y="1013"/>
                  </a:lnTo>
                  <a:lnTo>
                    <a:pt x="154" y="1022"/>
                  </a:lnTo>
                  <a:lnTo>
                    <a:pt x="154" y="1022"/>
                  </a:lnTo>
                  <a:lnTo>
                    <a:pt x="150" y="1032"/>
                  </a:lnTo>
                  <a:lnTo>
                    <a:pt x="139" y="1057"/>
                  </a:lnTo>
                  <a:lnTo>
                    <a:pt x="139" y="1057"/>
                  </a:lnTo>
                  <a:lnTo>
                    <a:pt x="135" y="1064"/>
                  </a:lnTo>
                  <a:lnTo>
                    <a:pt x="130" y="1070"/>
                  </a:lnTo>
                  <a:lnTo>
                    <a:pt x="120" y="1082"/>
                  </a:lnTo>
                  <a:lnTo>
                    <a:pt x="107" y="1091"/>
                  </a:lnTo>
                  <a:lnTo>
                    <a:pt x="95" y="1097"/>
                  </a:lnTo>
                  <a:lnTo>
                    <a:pt x="83" y="1101"/>
                  </a:lnTo>
                  <a:lnTo>
                    <a:pt x="78" y="1102"/>
                  </a:lnTo>
                  <a:lnTo>
                    <a:pt x="74" y="1101"/>
                  </a:lnTo>
                  <a:lnTo>
                    <a:pt x="72" y="1099"/>
                  </a:lnTo>
                  <a:lnTo>
                    <a:pt x="70" y="1097"/>
                  </a:lnTo>
                  <a:lnTo>
                    <a:pt x="70" y="1093"/>
                  </a:lnTo>
                  <a:lnTo>
                    <a:pt x="73" y="1088"/>
                  </a:lnTo>
                  <a:lnTo>
                    <a:pt x="73" y="1088"/>
                  </a:lnTo>
                  <a:lnTo>
                    <a:pt x="86" y="1065"/>
                  </a:lnTo>
                  <a:lnTo>
                    <a:pt x="96" y="1041"/>
                  </a:lnTo>
                  <a:lnTo>
                    <a:pt x="101" y="1030"/>
                  </a:lnTo>
                  <a:lnTo>
                    <a:pt x="103" y="1018"/>
                  </a:lnTo>
                  <a:lnTo>
                    <a:pt x="105" y="1007"/>
                  </a:lnTo>
                  <a:lnTo>
                    <a:pt x="103" y="996"/>
                  </a:lnTo>
                  <a:lnTo>
                    <a:pt x="103" y="996"/>
                  </a:lnTo>
                  <a:lnTo>
                    <a:pt x="98" y="981"/>
                  </a:lnTo>
                  <a:lnTo>
                    <a:pt x="88" y="958"/>
                  </a:lnTo>
                  <a:lnTo>
                    <a:pt x="61" y="894"/>
                  </a:lnTo>
                  <a:lnTo>
                    <a:pt x="46" y="855"/>
                  </a:lnTo>
                  <a:lnTo>
                    <a:pt x="32" y="814"/>
                  </a:lnTo>
                  <a:lnTo>
                    <a:pt x="21" y="770"/>
                  </a:lnTo>
                  <a:lnTo>
                    <a:pt x="16" y="749"/>
                  </a:lnTo>
                  <a:lnTo>
                    <a:pt x="12" y="727"/>
                  </a:lnTo>
                  <a:lnTo>
                    <a:pt x="12" y="727"/>
                  </a:lnTo>
                  <a:lnTo>
                    <a:pt x="9" y="706"/>
                  </a:lnTo>
                  <a:lnTo>
                    <a:pt x="8" y="683"/>
                  </a:lnTo>
                  <a:lnTo>
                    <a:pt x="8" y="660"/>
                  </a:lnTo>
                  <a:lnTo>
                    <a:pt x="8" y="637"/>
                  </a:lnTo>
                  <a:lnTo>
                    <a:pt x="11" y="614"/>
                  </a:lnTo>
                  <a:lnTo>
                    <a:pt x="13" y="590"/>
                  </a:lnTo>
                  <a:lnTo>
                    <a:pt x="20" y="544"/>
                  </a:lnTo>
                  <a:lnTo>
                    <a:pt x="28" y="498"/>
                  </a:lnTo>
                  <a:lnTo>
                    <a:pt x="39" y="455"/>
                  </a:lnTo>
                  <a:lnTo>
                    <a:pt x="49" y="416"/>
                  </a:lnTo>
                  <a:lnTo>
                    <a:pt x="58" y="382"/>
                  </a:lnTo>
                  <a:lnTo>
                    <a:pt x="58" y="382"/>
                  </a:lnTo>
                  <a:lnTo>
                    <a:pt x="63" y="366"/>
                  </a:lnTo>
                  <a:lnTo>
                    <a:pt x="68" y="352"/>
                  </a:lnTo>
                  <a:lnTo>
                    <a:pt x="78" y="328"/>
                  </a:lnTo>
                  <a:lnTo>
                    <a:pt x="97" y="289"/>
                  </a:lnTo>
                  <a:lnTo>
                    <a:pt x="103" y="274"/>
                  </a:lnTo>
                  <a:lnTo>
                    <a:pt x="106" y="265"/>
                  </a:lnTo>
                  <a:lnTo>
                    <a:pt x="107" y="257"/>
                  </a:lnTo>
                  <a:lnTo>
                    <a:pt x="107" y="249"/>
                  </a:lnTo>
                  <a:lnTo>
                    <a:pt x="106" y="242"/>
                  </a:lnTo>
                  <a:lnTo>
                    <a:pt x="102" y="233"/>
                  </a:lnTo>
                  <a:lnTo>
                    <a:pt x="98" y="224"/>
                  </a:lnTo>
                  <a:lnTo>
                    <a:pt x="98" y="224"/>
                  </a:lnTo>
                  <a:lnTo>
                    <a:pt x="93" y="215"/>
                  </a:lnTo>
                  <a:lnTo>
                    <a:pt x="87" y="207"/>
                  </a:lnTo>
                  <a:lnTo>
                    <a:pt x="82" y="201"/>
                  </a:lnTo>
                  <a:lnTo>
                    <a:pt x="75" y="196"/>
                  </a:lnTo>
                  <a:lnTo>
                    <a:pt x="69" y="192"/>
                  </a:lnTo>
                  <a:lnTo>
                    <a:pt x="61" y="188"/>
                  </a:lnTo>
                  <a:lnTo>
                    <a:pt x="49" y="182"/>
                  </a:lnTo>
                  <a:lnTo>
                    <a:pt x="36" y="179"/>
                  </a:lnTo>
                  <a:lnTo>
                    <a:pt x="25" y="178"/>
                  </a:lnTo>
                  <a:lnTo>
                    <a:pt x="7" y="178"/>
                  </a:lnTo>
                  <a:lnTo>
                    <a:pt x="7" y="178"/>
                  </a:lnTo>
                  <a:lnTo>
                    <a:pt x="4" y="178"/>
                  </a:lnTo>
                  <a:lnTo>
                    <a:pt x="2" y="177"/>
                  </a:lnTo>
                  <a:lnTo>
                    <a:pt x="0" y="174"/>
                  </a:lnTo>
                  <a:lnTo>
                    <a:pt x="0" y="172"/>
                  </a:lnTo>
                  <a:lnTo>
                    <a:pt x="0" y="168"/>
                  </a:lnTo>
                  <a:lnTo>
                    <a:pt x="2" y="164"/>
                  </a:lnTo>
                  <a:lnTo>
                    <a:pt x="8" y="157"/>
                  </a:lnTo>
                  <a:lnTo>
                    <a:pt x="17" y="148"/>
                  </a:lnTo>
                  <a:lnTo>
                    <a:pt x="23" y="144"/>
                  </a:lnTo>
                  <a:lnTo>
                    <a:pt x="31" y="140"/>
                  </a:lnTo>
                  <a:lnTo>
                    <a:pt x="40" y="136"/>
                  </a:lnTo>
                  <a:lnTo>
                    <a:pt x="50" y="132"/>
                  </a:lnTo>
                  <a:lnTo>
                    <a:pt x="60" y="130"/>
                  </a:lnTo>
                  <a:lnTo>
                    <a:pt x="73" y="127"/>
                  </a:lnTo>
                  <a:lnTo>
                    <a:pt x="73" y="127"/>
                  </a:lnTo>
                  <a:lnTo>
                    <a:pt x="134" y="120"/>
                  </a:lnTo>
                  <a:lnTo>
                    <a:pt x="201" y="113"/>
                  </a:lnTo>
                  <a:lnTo>
                    <a:pt x="276" y="107"/>
                  </a:lnTo>
                  <a:lnTo>
                    <a:pt x="276" y="107"/>
                  </a:lnTo>
                  <a:lnTo>
                    <a:pt x="284" y="102"/>
                  </a:lnTo>
                  <a:lnTo>
                    <a:pt x="307" y="89"/>
                  </a:lnTo>
                  <a:lnTo>
                    <a:pt x="342" y="73"/>
                  </a:lnTo>
                  <a:lnTo>
                    <a:pt x="389" y="52"/>
                  </a:lnTo>
                  <a:lnTo>
                    <a:pt x="415" y="42"/>
                  </a:lnTo>
                  <a:lnTo>
                    <a:pt x="443" y="32"/>
                  </a:lnTo>
                  <a:lnTo>
                    <a:pt x="472" y="23"/>
                  </a:lnTo>
                  <a:lnTo>
                    <a:pt x="502" y="16"/>
                  </a:lnTo>
                  <a:lnTo>
                    <a:pt x="534" y="9"/>
                  </a:lnTo>
                  <a:lnTo>
                    <a:pt x="567" y="4"/>
                  </a:lnTo>
                  <a:lnTo>
                    <a:pt x="599" y="2"/>
                  </a:lnTo>
                  <a:lnTo>
                    <a:pt x="632" y="0"/>
                  </a:lnTo>
                  <a:lnTo>
                    <a:pt x="632" y="0"/>
                  </a:lnTo>
                  <a:lnTo>
                    <a:pt x="664" y="2"/>
                  </a:lnTo>
                  <a:lnTo>
                    <a:pt x="694" y="4"/>
                  </a:lnTo>
                  <a:lnTo>
                    <a:pt x="722" y="7"/>
                  </a:lnTo>
                  <a:lnTo>
                    <a:pt x="749" y="11"/>
                  </a:lnTo>
                  <a:lnTo>
                    <a:pt x="773" y="16"/>
                  </a:lnTo>
                  <a:lnTo>
                    <a:pt x="796" y="21"/>
                  </a:lnTo>
                  <a:lnTo>
                    <a:pt x="817" y="26"/>
                  </a:lnTo>
                  <a:lnTo>
                    <a:pt x="838" y="32"/>
                  </a:lnTo>
                  <a:lnTo>
                    <a:pt x="856" y="38"/>
                  </a:lnTo>
                  <a:lnTo>
                    <a:pt x="871" y="45"/>
                  </a:lnTo>
                  <a:lnTo>
                    <a:pt x="885" y="52"/>
                  </a:lnTo>
                  <a:lnTo>
                    <a:pt x="898" y="59"/>
                  </a:lnTo>
                  <a:lnTo>
                    <a:pt x="909" y="66"/>
                  </a:lnTo>
                  <a:lnTo>
                    <a:pt x="918" y="74"/>
                  </a:lnTo>
                  <a:lnTo>
                    <a:pt x="926" y="80"/>
                  </a:lnTo>
                  <a:lnTo>
                    <a:pt x="932" y="87"/>
                  </a:lnTo>
                  <a:lnTo>
                    <a:pt x="932" y="87"/>
                  </a:lnTo>
                  <a:lnTo>
                    <a:pt x="941" y="99"/>
                  </a:lnTo>
                  <a:lnTo>
                    <a:pt x="948" y="111"/>
                  </a:lnTo>
                  <a:lnTo>
                    <a:pt x="960" y="132"/>
                  </a:lnTo>
                  <a:lnTo>
                    <a:pt x="966" y="148"/>
                  </a:lnTo>
                  <a:lnTo>
                    <a:pt x="967" y="153"/>
                  </a:lnTo>
                  <a:lnTo>
                    <a:pt x="967" y="153"/>
                  </a:lnTo>
                  <a:lnTo>
                    <a:pt x="976" y="157"/>
                  </a:lnTo>
                  <a:lnTo>
                    <a:pt x="985" y="160"/>
                  </a:lnTo>
                  <a:lnTo>
                    <a:pt x="994" y="167"/>
                  </a:lnTo>
                  <a:lnTo>
                    <a:pt x="1000" y="172"/>
                  </a:lnTo>
                  <a:lnTo>
                    <a:pt x="1003" y="174"/>
                  </a:lnTo>
                  <a:lnTo>
                    <a:pt x="1006" y="178"/>
                  </a:lnTo>
                  <a:lnTo>
                    <a:pt x="1006" y="181"/>
                  </a:lnTo>
                  <a:lnTo>
                    <a:pt x="1004" y="183"/>
                  </a:lnTo>
                  <a:lnTo>
                    <a:pt x="1002" y="186"/>
                  </a:lnTo>
                  <a:lnTo>
                    <a:pt x="998" y="188"/>
                  </a:lnTo>
                  <a:lnTo>
                    <a:pt x="998" y="188"/>
                  </a:lnTo>
                  <a:lnTo>
                    <a:pt x="981" y="195"/>
                  </a:lnTo>
                  <a:lnTo>
                    <a:pt x="955" y="202"/>
                  </a:lnTo>
                  <a:lnTo>
                    <a:pt x="886" y="223"/>
                  </a:lnTo>
                  <a:lnTo>
                    <a:pt x="821" y="242"/>
                  </a:lnTo>
                  <a:lnTo>
                    <a:pt x="790" y="249"/>
                  </a:lnTo>
                  <a:lnTo>
                    <a:pt x="790" y="249"/>
                  </a:lnTo>
                  <a:lnTo>
                    <a:pt x="784" y="251"/>
                  </a:lnTo>
                  <a:lnTo>
                    <a:pt x="781" y="252"/>
                  </a:lnTo>
                  <a:lnTo>
                    <a:pt x="779" y="254"/>
                  </a:lnTo>
                  <a:lnTo>
                    <a:pt x="779" y="254"/>
                  </a:lnTo>
                  <a:lnTo>
                    <a:pt x="777" y="268"/>
                  </a:lnTo>
                  <a:lnTo>
                    <a:pt x="768" y="301"/>
                  </a:lnTo>
                  <a:lnTo>
                    <a:pt x="763" y="322"/>
                  </a:lnTo>
                  <a:lnTo>
                    <a:pt x="754" y="343"/>
                  </a:lnTo>
                  <a:lnTo>
                    <a:pt x="745" y="364"/>
                  </a:lnTo>
                  <a:lnTo>
                    <a:pt x="740" y="373"/>
                  </a:lnTo>
                  <a:lnTo>
                    <a:pt x="734" y="382"/>
                  </a:lnTo>
                  <a:lnTo>
                    <a:pt x="734" y="382"/>
                  </a:lnTo>
                  <a:lnTo>
                    <a:pt x="721" y="397"/>
                  </a:lnTo>
                  <a:lnTo>
                    <a:pt x="707" y="412"/>
                  </a:lnTo>
                  <a:lnTo>
                    <a:pt x="693" y="423"/>
                  </a:lnTo>
                  <a:lnTo>
                    <a:pt x="679" y="434"/>
                  </a:lnTo>
                  <a:lnTo>
                    <a:pt x="666" y="441"/>
                  </a:lnTo>
                  <a:lnTo>
                    <a:pt x="657" y="445"/>
                  </a:lnTo>
                  <a:lnTo>
                    <a:pt x="654" y="446"/>
                  </a:lnTo>
                  <a:lnTo>
                    <a:pt x="650" y="445"/>
                  </a:lnTo>
                  <a:lnTo>
                    <a:pt x="649" y="445"/>
                  </a:lnTo>
                  <a:lnTo>
                    <a:pt x="647" y="443"/>
                  </a:lnTo>
                  <a:lnTo>
                    <a:pt x="647" y="443"/>
                  </a:lnTo>
                  <a:lnTo>
                    <a:pt x="647" y="436"/>
                  </a:lnTo>
                  <a:lnTo>
                    <a:pt x="650" y="427"/>
                  </a:lnTo>
                  <a:lnTo>
                    <a:pt x="657" y="403"/>
                  </a:lnTo>
                  <a:lnTo>
                    <a:pt x="661" y="390"/>
                  </a:lnTo>
                  <a:lnTo>
                    <a:pt x="664" y="375"/>
                  </a:lnTo>
                  <a:lnTo>
                    <a:pt x="666" y="361"/>
                  </a:lnTo>
                  <a:lnTo>
                    <a:pt x="668" y="346"/>
                  </a:lnTo>
                  <a:lnTo>
                    <a:pt x="668" y="346"/>
                  </a:lnTo>
                  <a:lnTo>
                    <a:pt x="666" y="322"/>
                  </a:lnTo>
                  <a:lnTo>
                    <a:pt x="665" y="308"/>
                  </a:lnTo>
                  <a:lnTo>
                    <a:pt x="664" y="301"/>
                  </a:lnTo>
                  <a:lnTo>
                    <a:pt x="662" y="300"/>
                  </a:lnTo>
                  <a:lnTo>
                    <a:pt x="662" y="300"/>
                  </a:lnTo>
                  <a:close/>
                </a:path>
              </a:pathLst>
            </a:custGeom>
            <a:solidFill>
              <a:srgbClr val="00206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275" name="Freeform 6">
              <a:extLst>
                <a:ext uri="{FF2B5EF4-FFF2-40B4-BE49-F238E27FC236}">
                  <a16:creationId xmlns:a16="http://schemas.microsoft.com/office/drawing/2014/main" id="{1EFF805C-DF2C-408E-8E98-BEAA2A88E97A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8289424" y="2644769"/>
              <a:ext cx="1510183" cy="898532"/>
            </a:xfrm>
            <a:custGeom>
              <a:avLst/>
              <a:gdLst>
                <a:gd name="T0" fmla="*/ 1783 w 1953"/>
                <a:gd name="T1" fmla="*/ 17 h 1162"/>
                <a:gd name="T2" fmla="*/ 1800 w 1953"/>
                <a:gd name="T3" fmla="*/ 0 h 1162"/>
                <a:gd name="T4" fmla="*/ 1861 w 1953"/>
                <a:gd name="T5" fmla="*/ 29 h 1162"/>
                <a:gd name="T6" fmla="*/ 1881 w 1953"/>
                <a:gd name="T7" fmla="*/ 72 h 1162"/>
                <a:gd name="T8" fmla="*/ 1871 w 1953"/>
                <a:gd name="T9" fmla="*/ 143 h 1162"/>
                <a:gd name="T10" fmla="*/ 1851 w 1953"/>
                <a:gd name="T11" fmla="*/ 225 h 1162"/>
                <a:gd name="T12" fmla="*/ 1847 w 1953"/>
                <a:gd name="T13" fmla="*/ 547 h 1162"/>
                <a:gd name="T14" fmla="*/ 1794 w 1953"/>
                <a:gd name="T15" fmla="*/ 824 h 1162"/>
                <a:gd name="T16" fmla="*/ 1743 w 1953"/>
                <a:gd name="T17" fmla="*/ 935 h 1162"/>
                <a:gd name="T18" fmla="*/ 1705 w 1953"/>
                <a:gd name="T19" fmla="*/ 968 h 1162"/>
                <a:gd name="T20" fmla="*/ 1725 w 1953"/>
                <a:gd name="T21" fmla="*/ 1005 h 1162"/>
                <a:gd name="T22" fmla="*/ 1779 w 1953"/>
                <a:gd name="T23" fmla="*/ 1032 h 1162"/>
                <a:gd name="T24" fmla="*/ 1817 w 1953"/>
                <a:gd name="T25" fmla="*/ 1022 h 1162"/>
                <a:gd name="T26" fmla="*/ 1833 w 1953"/>
                <a:gd name="T27" fmla="*/ 1037 h 1162"/>
                <a:gd name="T28" fmla="*/ 1847 w 1953"/>
                <a:gd name="T29" fmla="*/ 1026 h 1162"/>
                <a:gd name="T30" fmla="*/ 1852 w 1953"/>
                <a:gd name="T31" fmla="*/ 1033 h 1162"/>
                <a:gd name="T32" fmla="*/ 1881 w 1953"/>
                <a:gd name="T33" fmla="*/ 1032 h 1162"/>
                <a:gd name="T34" fmla="*/ 1899 w 1953"/>
                <a:gd name="T35" fmla="*/ 1045 h 1162"/>
                <a:gd name="T36" fmla="*/ 1875 w 1953"/>
                <a:gd name="T37" fmla="*/ 1063 h 1162"/>
                <a:gd name="T38" fmla="*/ 1773 w 1953"/>
                <a:gd name="T39" fmla="*/ 1074 h 1162"/>
                <a:gd name="T40" fmla="*/ 1759 w 1953"/>
                <a:gd name="T41" fmla="*/ 1086 h 1162"/>
                <a:gd name="T42" fmla="*/ 1851 w 1953"/>
                <a:gd name="T43" fmla="*/ 1110 h 1162"/>
                <a:gd name="T44" fmla="*/ 1936 w 1953"/>
                <a:gd name="T45" fmla="*/ 1130 h 1162"/>
                <a:gd name="T46" fmla="*/ 1953 w 1953"/>
                <a:gd name="T47" fmla="*/ 1155 h 1162"/>
                <a:gd name="T48" fmla="*/ 1934 w 1953"/>
                <a:gd name="T49" fmla="*/ 1148 h 1162"/>
                <a:gd name="T50" fmla="*/ 1918 w 1953"/>
                <a:gd name="T51" fmla="*/ 1146 h 1162"/>
                <a:gd name="T52" fmla="*/ 1908 w 1953"/>
                <a:gd name="T53" fmla="*/ 1157 h 1162"/>
                <a:gd name="T54" fmla="*/ 1871 w 1953"/>
                <a:gd name="T55" fmla="*/ 1142 h 1162"/>
                <a:gd name="T56" fmla="*/ 1862 w 1953"/>
                <a:gd name="T57" fmla="*/ 1152 h 1162"/>
                <a:gd name="T58" fmla="*/ 1851 w 1953"/>
                <a:gd name="T59" fmla="*/ 1160 h 1162"/>
                <a:gd name="T60" fmla="*/ 1820 w 1953"/>
                <a:gd name="T61" fmla="*/ 1139 h 1162"/>
                <a:gd name="T62" fmla="*/ 1815 w 1953"/>
                <a:gd name="T63" fmla="*/ 1162 h 1162"/>
                <a:gd name="T64" fmla="*/ 1793 w 1953"/>
                <a:gd name="T65" fmla="*/ 1147 h 1162"/>
                <a:gd name="T66" fmla="*/ 1704 w 1953"/>
                <a:gd name="T67" fmla="*/ 1147 h 1162"/>
                <a:gd name="T68" fmla="*/ 1636 w 1953"/>
                <a:gd name="T69" fmla="*/ 1135 h 1162"/>
                <a:gd name="T70" fmla="*/ 1545 w 1953"/>
                <a:gd name="T71" fmla="*/ 1115 h 1162"/>
                <a:gd name="T72" fmla="*/ 977 w 1953"/>
                <a:gd name="T73" fmla="*/ 1114 h 1162"/>
                <a:gd name="T74" fmla="*/ 540 w 1953"/>
                <a:gd name="T75" fmla="*/ 1075 h 1162"/>
                <a:gd name="T76" fmla="*/ 374 w 1953"/>
                <a:gd name="T77" fmla="*/ 1027 h 1162"/>
                <a:gd name="T78" fmla="*/ 301 w 1953"/>
                <a:gd name="T79" fmla="*/ 978 h 1162"/>
                <a:gd name="T80" fmla="*/ 255 w 1953"/>
                <a:gd name="T81" fmla="*/ 926 h 1162"/>
                <a:gd name="T82" fmla="*/ 166 w 1953"/>
                <a:gd name="T83" fmla="*/ 954 h 1162"/>
                <a:gd name="T84" fmla="*/ 72 w 1953"/>
                <a:gd name="T85" fmla="*/ 981 h 1162"/>
                <a:gd name="T86" fmla="*/ 1 w 1953"/>
                <a:gd name="T87" fmla="*/ 972 h 1162"/>
                <a:gd name="T88" fmla="*/ 7 w 1953"/>
                <a:gd name="T89" fmla="*/ 946 h 1162"/>
                <a:gd name="T90" fmla="*/ 38 w 1953"/>
                <a:gd name="T91" fmla="*/ 929 h 1162"/>
                <a:gd name="T92" fmla="*/ 25 w 1953"/>
                <a:gd name="T93" fmla="*/ 903 h 1162"/>
                <a:gd name="T94" fmla="*/ 37 w 1953"/>
                <a:gd name="T95" fmla="*/ 889 h 1162"/>
                <a:gd name="T96" fmla="*/ 12 w 1953"/>
                <a:gd name="T97" fmla="*/ 879 h 1162"/>
                <a:gd name="T98" fmla="*/ 42 w 1953"/>
                <a:gd name="T99" fmla="*/ 844 h 1162"/>
                <a:gd name="T100" fmla="*/ 124 w 1953"/>
                <a:gd name="T101" fmla="*/ 812 h 1162"/>
                <a:gd name="T102" fmla="*/ 205 w 1953"/>
                <a:gd name="T103" fmla="*/ 820 h 1162"/>
                <a:gd name="T104" fmla="*/ 543 w 1953"/>
                <a:gd name="T105" fmla="*/ 695 h 1162"/>
                <a:gd name="T106" fmla="*/ 716 w 1953"/>
                <a:gd name="T107" fmla="*/ 654 h 1162"/>
                <a:gd name="T108" fmla="*/ 933 w 1953"/>
                <a:gd name="T109" fmla="*/ 635 h 1162"/>
                <a:gd name="T110" fmla="*/ 1175 w 1953"/>
                <a:gd name="T111" fmla="*/ 572 h 1162"/>
                <a:gd name="T112" fmla="*/ 1386 w 1953"/>
                <a:gd name="T113" fmla="*/ 535 h 1162"/>
                <a:gd name="T114" fmla="*/ 1476 w 1953"/>
                <a:gd name="T115" fmla="*/ 497 h 1162"/>
                <a:gd name="T116" fmla="*/ 1526 w 1953"/>
                <a:gd name="T117" fmla="*/ 446 h 1162"/>
                <a:gd name="T118" fmla="*/ 1584 w 1953"/>
                <a:gd name="T119" fmla="*/ 284 h 1162"/>
                <a:gd name="T120" fmla="*/ 1633 w 1953"/>
                <a:gd name="T121" fmla="*/ 203 h 1162"/>
                <a:gd name="T122" fmla="*/ 1702 w 1953"/>
                <a:gd name="T123" fmla="*/ 123 h 1162"/>
                <a:gd name="T124" fmla="*/ 1777 w 1953"/>
                <a:gd name="T125" fmla="*/ 59 h 1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953" h="1162">
                  <a:moveTo>
                    <a:pt x="1779" y="56"/>
                  </a:moveTo>
                  <a:lnTo>
                    <a:pt x="1779" y="56"/>
                  </a:lnTo>
                  <a:lnTo>
                    <a:pt x="1779" y="45"/>
                  </a:lnTo>
                  <a:lnTo>
                    <a:pt x="1779" y="36"/>
                  </a:lnTo>
                  <a:lnTo>
                    <a:pt x="1780" y="26"/>
                  </a:lnTo>
                  <a:lnTo>
                    <a:pt x="1783" y="17"/>
                  </a:lnTo>
                  <a:lnTo>
                    <a:pt x="1787" y="8"/>
                  </a:lnTo>
                  <a:lnTo>
                    <a:pt x="1789" y="5"/>
                  </a:lnTo>
                  <a:lnTo>
                    <a:pt x="1792" y="3"/>
                  </a:lnTo>
                  <a:lnTo>
                    <a:pt x="1796" y="0"/>
                  </a:lnTo>
                  <a:lnTo>
                    <a:pt x="1800" y="0"/>
                  </a:lnTo>
                  <a:lnTo>
                    <a:pt x="1800" y="0"/>
                  </a:lnTo>
                  <a:lnTo>
                    <a:pt x="1808" y="1"/>
                  </a:lnTo>
                  <a:lnTo>
                    <a:pt x="1820" y="3"/>
                  </a:lnTo>
                  <a:lnTo>
                    <a:pt x="1831" y="8"/>
                  </a:lnTo>
                  <a:lnTo>
                    <a:pt x="1844" y="14"/>
                  </a:lnTo>
                  <a:lnTo>
                    <a:pt x="1856" y="23"/>
                  </a:lnTo>
                  <a:lnTo>
                    <a:pt x="1861" y="29"/>
                  </a:lnTo>
                  <a:lnTo>
                    <a:pt x="1866" y="36"/>
                  </a:lnTo>
                  <a:lnTo>
                    <a:pt x="1871" y="44"/>
                  </a:lnTo>
                  <a:lnTo>
                    <a:pt x="1875" y="51"/>
                  </a:lnTo>
                  <a:lnTo>
                    <a:pt x="1879" y="61"/>
                  </a:lnTo>
                  <a:lnTo>
                    <a:pt x="1881" y="72"/>
                  </a:lnTo>
                  <a:lnTo>
                    <a:pt x="1881" y="72"/>
                  </a:lnTo>
                  <a:lnTo>
                    <a:pt x="1883" y="82"/>
                  </a:lnTo>
                  <a:lnTo>
                    <a:pt x="1884" y="92"/>
                  </a:lnTo>
                  <a:lnTo>
                    <a:pt x="1883" y="101"/>
                  </a:lnTo>
                  <a:lnTo>
                    <a:pt x="1881" y="110"/>
                  </a:lnTo>
                  <a:lnTo>
                    <a:pt x="1877" y="127"/>
                  </a:lnTo>
                  <a:lnTo>
                    <a:pt x="1871" y="143"/>
                  </a:lnTo>
                  <a:lnTo>
                    <a:pt x="1863" y="161"/>
                  </a:lnTo>
                  <a:lnTo>
                    <a:pt x="1857" y="179"/>
                  </a:lnTo>
                  <a:lnTo>
                    <a:pt x="1854" y="189"/>
                  </a:lnTo>
                  <a:lnTo>
                    <a:pt x="1852" y="201"/>
                  </a:lnTo>
                  <a:lnTo>
                    <a:pt x="1851" y="212"/>
                  </a:lnTo>
                  <a:lnTo>
                    <a:pt x="1851" y="225"/>
                  </a:lnTo>
                  <a:lnTo>
                    <a:pt x="1851" y="225"/>
                  </a:lnTo>
                  <a:lnTo>
                    <a:pt x="1852" y="291"/>
                  </a:lnTo>
                  <a:lnTo>
                    <a:pt x="1853" y="381"/>
                  </a:lnTo>
                  <a:lnTo>
                    <a:pt x="1852" y="433"/>
                  </a:lnTo>
                  <a:lnTo>
                    <a:pt x="1851" y="488"/>
                  </a:lnTo>
                  <a:lnTo>
                    <a:pt x="1847" y="547"/>
                  </a:lnTo>
                  <a:lnTo>
                    <a:pt x="1840" y="608"/>
                  </a:lnTo>
                  <a:lnTo>
                    <a:pt x="1840" y="608"/>
                  </a:lnTo>
                  <a:lnTo>
                    <a:pt x="1831" y="668"/>
                  </a:lnTo>
                  <a:lnTo>
                    <a:pt x="1820" y="725"/>
                  </a:lnTo>
                  <a:lnTo>
                    <a:pt x="1807" y="778"/>
                  </a:lnTo>
                  <a:lnTo>
                    <a:pt x="1794" y="824"/>
                  </a:lnTo>
                  <a:lnTo>
                    <a:pt x="1780" y="863"/>
                  </a:lnTo>
                  <a:lnTo>
                    <a:pt x="1768" y="895"/>
                  </a:lnTo>
                  <a:lnTo>
                    <a:pt x="1761" y="909"/>
                  </a:lnTo>
                  <a:lnTo>
                    <a:pt x="1755" y="920"/>
                  </a:lnTo>
                  <a:lnTo>
                    <a:pt x="1748" y="929"/>
                  </a:lnTo>
                  <a:lnTo>
                    <a:pt x="1743" y="935"/>
                  </a:lnTo>
                  <a:lnTo>
                    <a:pt x="1743" y="935"/>
                  </a:lnTo>
                  <a:lnTo>
                    <a:pt x="1733" y="944"/>
                  </a:lnTo>
                  <a:lnTo>
                    <a:pt x="1724" y="950"/>
                  </a:lnTo>
                  <a:lnTo>
                    <a:pt x="1711" y="960"/>
                  </a:lnTo>
                  <a:lnTo>
                    <a:pt x="1706" y="964"/>
                  </a:lnTo>
                  <a:lnTo>
                    <a:pt x="1705" y="968"/>
                  </a:lnTo>
                  <a:lnTo>
                    <a:pt x="1705" y="974"/>
                  </a:lnTo>
                  <a:lnTo>
                    <a:pt x="1708" y="981"/>
                  </a:lnTo>
                  <a:lnTo>
                    <a:pt x="1708" y="981"/>
                  </a:lnTo>
                  <a:lnTo>
                    <a:pt x="1711" y="989"/>
                  </a:lnTo>
                  <a:lnTo>
                    <a:pt x="1718" y="997"/>
                  </a:lnTo>
                  <a:lnTo>
                    <a:pt x="1725" y="1005"/>
                  </a:lnTo>
                  <a:lnTo>
                    <a:pt x="1736" y="1013"/>
                  </a:lnTo>
                  <a:lnTo>
                    <a:pt x="1745" y="1019"/>
                  </a:lnTo>
                  <a:lnTo>
                    <a:pt x="1756" y="1024"/>
                  </a:lnTo>
                  <a:lnTo>
                    <a:pt x="1768" y="1029"/>
                  </a:lnTo>
                  <a:lnTo>
                    <a:pt x="1779" y="1032"/>
                  </a:lnTo>
                  <a:lnTo>
                    <a:pt x="1779" y="1032"/>
                  </a:lnTo>
                  <a:lnTo>
                    <a:pt x="1789" y="1033"/>
                  </a:lnTo>
                  <a:lnTo>
                    <a:pt x="1797" y="1032"/>
                  </a:lnTo>
                  <a:lnTo>
                    <a:pt x="1803" y="1031"/>
                  </a:lnTo>
                  <a:lnTo>
                    <a:pt x="1808" y="1027"/>
                  </a:lnTo>
                  <a:lnTo>
                    <a:pt x="1815" y="1023"/>
                  </a:lnTo>
                  <a:lnTo>
                    <a:pt x="1817" y="1022"/>
                  </a:lnTo>
                  <a:lnTo>
                    <a:pt x="1820" y="1022"/>
                  </a:lnTo>
                  <a:lnTo>
                    <a:pt x="1820" y="1022"/>
                  </a:lnTo>
                  <a:lnTo>
                    <a:pt x="1824" y="1026"/>
                  </a:lnTo>
                  <a:lnTo>
                    <a:pt x="1826" y="1031"/>
                  </a:lnTo>
                  <a:lnTo>
                    <a:pt x="1830" y="1036"/>
                  </a:lnTo>
                  <a:lnTo>
                    <a:pt x="1833" y="1037"/>
                  </a:lnTo>
                  <a:lnTo>
                    <a:pt x="1835" y="1037"/>
                  </a:lnTo>
                  <a:lnTo>
                    <a:pt x="1835" y="1037"/>
                  </a:lnTo>
                  <a:lnTo>
                    <a:pt x="1838" y="1036"/>
                  </a:lnTo>
                  <a:lnTo>
                    <a:pt x="1839" y="1034"/>
                  </a:lnTo>
                  <a:lnTo>
                    <a:pt x="1843" y="1029"/>
                  </a:lnTo>
                  <a:lnTo>
                    <a:pt x="1847" y="1026"/>
                  </a:lnTo>
                  <a:lnTo>
                    <a:pt x="1851" y="1022"/>
                  </a:lnTo>
                  <a:lnTo>
                    <a:pt x="1851" y="1022"/>
                  </a:lnTo>
                  <a:lnTo>
                    <a:pt x="1852" y="1022"/>
                  </a:lnTo>
                  <a:lnTo>
                    <a:pt x="1852" y="1023"/>
                  </a:lnTo>
                  <a:lnTo>
                    <a:pt x="1852" y="1027"/>
                  </a:lnTo>
                  <a:lnTo>
                    <a:pt x="1852" y="1033"/>
                  </a:lnTo>
                  <a:lnTo>
                    <a:pt x="1853" y="1036"/>
                  </a:lnTo>
                  <a:lnTo>
                    <a:pt x="1856" y="1037"/>
                  </a:lnTo>
                  <a:lnTo>
                    <a:pt x="1856" y="1037"/>
                  </a:lnTo>
                  <a:lnTo>
                    <a:pt x="1862" y="1037"/>
                  </a:lnTo>
                  <a:lnTo>
                    <a:pt x="1868" y="1036"/>
                  </a:lnTo>
                  <a:lnTo>
                    <a:pt x="1881" y="1032"/>
                  </a:lnTo>
                  <a:lnTo>
                    <a:pt x="1881" y="1032"/>
                  </a:lnTo>
                  <a:lnTo>
                    <a:pt x="1884" y="1032"/>
                  </a:lnTo>
                  <a:lnTo>
                    <a:pt x="1889" y="1033"/>
                  </a:lnTo>
                  <a:lnTo>
                    <a:pt x="1893" y="1037"/>
                  </a:lnTo>
                  <a:lnTo>
                    <a:pt x="1897" y="1041"/>
                  </a:lnTo>
                  <a:lnTo>
                    <a:pt x="1899" y="1045"/>
                  </a:lnTo>
                  <a:lnTo>
                    <a:pt x="1899" y="1050"/>
                  </a:lnTo>
                  <a:lnTo>
                    <a:pt x="1899" y="1052"/>
                  </a:lnTo>
                  <a:lnTo>
                    <a:pt x="1897" y="1054"/>
                  </a:lnTo>
                  <a:lnTo>
                    <a:pt x="1891" y="1057"/>
                  </a:lnTo>
                  <a:lnTo>
                    <a:pt x="1891" y="1057"/>
                  </a:lnTo>
                  <a:lnTo>
                    <a:pt x="1875" y="1063"/>
                  </a:lnTo>
                  <a:lnTo>
                    <a:pt x="1857" y="1068"/>
                  </a:lnTo>
                  <a:lnTo>
                    <a:pt x="1837" y="1070"/>
                  </a:lnTo>
                  <a:lnTo>
                    <a:pt x="1815" y="1073"/>
                  </a:lnTo>
                  <a:lnTo>
                    <a:pt x="1815" y="1073"/>
                  </a:lnTo>
                  <a:lnTo>
                    <a:pt x="1792" y="1074"/>
                  </a:lnTo>
                  <a:lnTo>
                    <a:pt x="1773" y="1074"/>
                  </a:lnTo>
                  <a:lnTo>
                    <a:pt x="1754" y="1073"/>
                  </a:lnTo>
                  <a:lnTo>
                    <a:pt x="1754" y="1073"/>
                  </a:lnTo>
                  <a:lnTo>
                    <a:pt x="1752" y="1075"/>
                  </a:lnTo>
                  <a:lnTo>
                    <a:pt x="1754" y="1078"/>
                  </a:lnTo>
                  <a:lnTo>
                    <a:pt x="1755" y="1082"/>
                  </a:lnTo>
                  <a:lnTo>
                    <a:pt x="1759" y="1086"/>
                  </a:lnTo>
                  <a:lnTo>
                    <a:pt x="1765" y="1089"/>
                  </a:lnTo>
                  <a:lnTo>
                    <a:pt x="1775" y="1095"/>
                  </a:lnTo>
                  <a:lnTo>
                    <a:pt x="1789" y="1098"/>
                  </a:lnTo>
                  <a:lnTo>
                    <a:pt x="1789" y="1098"/>
                  </a:lnTo>
                  <a:lnTo>
                    <a:pt x="1820" y="1105"/>
                  </a:lnTo>
                  <a:lnTo>
                    <a:pt x="1851" y="1110"/>
                  </a:lnTo>
                  <a:lnTo>
                    <a:pt x="1880" y="1114"/>
                  </a:lnTo>
                  <a:lnTo>
                    <a:pt x="1907" y="1119"/>
                  </a:lnTo>
                  <a:lnTo>
                    <a:pt x="1907" y="1119"/>
                  </a:lnTo>
                  <a:lnTo>
                    <a:pt x="1918" y="1123"/>
                  </a:lnTo>
                  <a:lnTo>
                    <a:pt x="1929" y="1126"/>
                  </a:lnTo>
                  <a:lnTo>
                    <a:pt x="1936" y="1130"/>
                  </a:lnTo>
                  <a:lnTo>
                    <a:pt x="1944" y="1135"/>
                  </a:lnTo>
                  <a:lnTo>
                    <a:pt x="1948" y="1140"/>
                  </a:lnTo>
                  <a:lnTo>
                    <a:pt x="1952" y="1146"/>
                  </a:lnTo>
                  <a:lnTo>
                    <a:pt x="1953" y="1151"/>
                  </a:lnTo>
                  <a:lnTo>
                    <a:pt x="1953" y="1155"/>
                  </a:lnTo>
                  <a:lnTo>
                    <a:pt x="1953" y="1155"/>
                  </a:lnTo>
                  <a:lnTo>
                    <a:pt x="1952" y="1157"/>
                  </a:lnTo>
                  <a:lnTo>
                    <a:pt x="1949" y="1157"/>
                  </a:lnTo>
                  <a:lnTo>
                    <a:pt x="1945" y="1156"/>
                  </a:lnTo>
                  <a:lnTo>
                    <a:pt x="1943" y="1153"/>
                  </a:lnTo>
                  <a:lnTo>
                    <a:pt x="1936" y="1148"/>
                  </a:lnTo>
                  <a:lnTo>
                    <a:pt x="1934" y="1148"/>
                  </a:lnTo>
                  <a:lnTo>
                    <a:pt x="1932" y="1149"/>
                  </a:lnTo>
                  <a:lnTo>
                    <a:pt x="1932" y="1149"/>
                  </a:lnTo>
                  <a:lnTo>
                    <a:pt x="1931" y="1151"/>
                  </a:lnTo>
                  <a:lnTo>
                    <a:pt x="1930" y="1151"/>
                  </a:lnTo>
                  <a:lnTo>
                    <a:pt x="1927" y="1151"/>
                  </a:lnTo>
                  <a:lnTo>
                    <a:pt x="1918" y="1146"/>
                  </a:lnTo>
                  <a:lnTo>
                    <a:pt x="1909" y="1142"/>
                  </a:lnTo>
                  <a:lnTo>
                    <a:pt x="1907" y="1142"/>
                  </a:lnTo>
                  <a:lnTo>
                    <a:pt x="1907" y="1144"/>
                  </a:lnTo>
                  <a:lnTo>
                    <a:pt x="1907" y="1144"/>
                  </a:lnTo>
                  <a:lnTo>
                    <a:pt x="1908" y="1152"/>
                  </a:lnTo>
                  <a:lnTo>
                    <a:pt x="1908" y="1157"/>
                  </a:lnTo>
                  <a:lnTo>
                    <a:pt x="1907" y="1158"/>
                  </a:lnTo>
                  <a:lnTo>
                    <a:pt x="1904" y="1158"/>
                  </a:lnTo>
                  <a:lnTo>
                    <a:pt x="1897" y="1155"/>
                  </a:lnTo>
                  <a:lnTo>
                    <a:pt x="1897" y="1155"/>
                  </a:lnTo>
                  <a:lnTo>
                    <a:pt x="1884" y="1147"/>
                  </a:lnTo>
                  <a:lnTo>
                    <a:pt x="1871" y="1142"/>
                  </a:lnTo>
                  <a:lnTo>
                    <a:pt x="1866" y="1140"/>
                  </a:lnTo>
                  <a:lnTo>
                    <a:pt x="1862" y="1140"/>
                  </a:lnTo>
                  <a:lnTo>
                    <a:pt x="1860" y="1142"/>
                  </a:lnTo>
                  <a:lnTo>
                    <a:pt x="1861" y="1144"/>
                  </a:lnTo>
                  <a:lnTo>
                    <a:pt x="1861" y="1144"/>
                  </a:lnTo>
                  <a:lnTo>
                    <a:pt x="1862" y="1152"/>
                  </a:lnTo>
                  <a:lnTo>
                    <a:pt x="1862" y="1156"/>
                  </a:lnTo>
                  <a:lnTo>
                    <a:pt x="1861" y="1160"/>
                  </a:lnTo>
                  <a:lnTo>
                    <a:pt x="1860" y="1161"/>
                  </a:lnTo>
                  <a:lnTo>
                    <a:pt x="1857" y="1162"/>
                  </a:lnTo>
                  <a:lnTo>
                    <a:pt x="1854" y="1162"/>
                  </a:lnTo>
                  <a:lnTo>
                    <a:pt x="1851" y="1160"/>
                  </a:lnTo>
                  <a:lnTo>
                    <a:pt x="1851" y="1160"/>
                  </a:lnTo>
                  <a:lnTo>
                    <a:pt x="1830" y="1142"/>
                  </a:lnTo>
                  <a:lnTo>
                    <a:pt x="1826" y="1138"/>
                  </a:lnTo>
                  <a:lnTo>
                    <a:pt x="1822" y="1135"/>
                  </a:lnTo>
                  <a:lnTo>
                    <a:pt x="1820" y="1137"/>
                  </a:lnTo>
                  <a:lnTo>
                    <a:pt x="1820" y="1139"/>
                  </a:lnTo>
                  <a:lnTo>
                    <a:pt x="1820" y="1139"/>
                  </a:lnTo>
                  <a:lnTo>
                    <a:pt x="1821" y="1149"/>
                  </a:lnTo>
                  <a:lnTo>
                    <a:pt x="1821" y="1157"/>
                  </a:lnTo>
                  <a:lnTo>
                    <a:pt x="1820" y="1161"/>
                  </a:lnTo>
                  <a:lnTo>
                    <a:pt x="1817" y="1162"/>
                  </a:lnTo>
                  <a:lnTo>
                    <a:pt x="1815" y="1162"/>
                  </a:lnTo>
                  <a:lnTo>
                    <a:pt x="1810" y="1160"/>
                  </a:lnTo>
                  <a:lnTo>
                    <a:pt x="1810" y="1160"/>
                  </a:lnTo>
                  <a:lnTo>
                    <a:pt x="1805" y="1156"/>
                  </a:lnTo>
                  <a:lnTo>
                    <a:pt x="1802" y="1153"/>
                  </a:lnTo>
                  <a:lnTo>
                    <a:pt x="1797" y="1148"/>
                  </a:lnTo>
                  <a:lnTo>
                    <a:pt x="1793" y="1147"/>
                  </a:lnTo>
                  <a:lnTo>
                    <a:pt x="1788" y="1146"/>
                  </a:lnTo>
                  <a:lnTo>
                    <a:pt x="1780" y="1144"/>
                  </a:lnTo>
                  <a:lnTo>
                    <a:pt x="1769" y="1144"/>
                  </a:lnTo>
                  <a:lnTo>
                    <a:pt x="1769" y="1144"/>
                  </a:lnTo>
                  <a:lnTo>
                    <a:pt x="1738" y="1146"/>
                  </a:lnTo>
                  <a:lnTo>
                    <a:pt x="1704" y="1147"/>
                  </a:lnTo>
                  <a:lnTo>
                    <a:pt x="1688" y="1146"/>
                  </a:lnTo>
                  <a:lnTo>
                    <a:pt x="1672" y="1144"/>
                  </a:lnTo>
                  <a:lnTo>
                    <a:pt x="1658" y="1143"/>
                  </a:lnTo>
                  <a:lnTo>
                    <a:pt x="1646" y="1139"/>
                  </a:lnTo>
                  <a:lnTo>
                    <a:pt x="1646" y="1139"/>
                  </a:lnTo>
                  <a:lnTo>
                    <a:pt x="1636" y="1135"/>
                  </a:lnTo>
                  <a:lnTo>
                    <a:pt x="1627" y="1130"/>
                  </a:lnTo>
                  <a:lnTo>
                    <a:pt x="1614" y="1123"/>
                  </a:lnTo>
                  <a:lnTo>
                    <a:pt x="1608" y="1116"/>
                  </a:lnTo>
                  <a:lnTo>
                    <a:pt x="1605" y="1114"/>
                  </a:lnTo>
                  <a:lnTo>
                    <a:pt x="1605" y="1114"/>
                  </a:lnTo>
                  <a:lnTo>
                    <a:pt x="1545" y="1115"/>
                  </a:lnTo>
                  <a:lnTo>
                    <a:pt x="1395" y="1117"/>
                  </a:lnTo>
                  <a:lnTo>
                    <a:pt x="1296" y="1117"/>
                  </a:lnTo>
                  <a:lnTo>
                    <a:pt x="1190" y="1117"/>
                  </a:lnTo>
                  <a:lnTo>
                    <a:pt x="1083" y="1116"/>
                  </a:lnTo>
                  <a:lnTo>
                    <a:pt x="977" y="1114"/>
                  </a:lnTo>
                  <a:lnTo>
                    <a:pt x="977" y="1114"/>
                  </a:lnTo>
                  <a:lnTo>
                    <a:pt x="876" y="1110"/>
                  </a:lnTo>
                  <a:lnTo>
                    <a:pt x="781" y="1103"/>
                  </a:lnTo>
                  <a:lnTo>
                    <a:pt x="693" y="1097"/>
                  </a:lnTo>
                  <a:lnTo>
                    <a:pt x="613" y="1087"/>
                  </a:lnTo>
                  <a:lnTo>
                    <a:pt x="576" y="1082"/>
                  </a:lnTo>
                  <a:lnTo>
                    <a:pt x="540" y="1075"/>
                  </a:lnTo>
                  <a:lnTo>
                    <a:pt x="507" y="1069"/>
                  </a:lnTo>
                  <a:lnTo>
                    <a:pt x="476" y="1063"/>
                  </a:lnTo>
                  <a:lnTo>
                    <a:pt x="447" y="1054"/>
                  </a:lnTo>
                  <a:lnTo>
                    <a:pt x="420" y="1046"/>
                  </a:lnTo>
                  <a:lnTo>
                    <a:pt x="396" y="1037"/>
                  </a:lnTo>
                  <a:lnTo>
                    <a:pt x="374" y="1027"/>
                  </a:lnTo>
                  <a:lnTo>
                    <a:pt x="374" y="1027"/>
                  </a:lnTo>
                  <a:lnTo>
                    <a:pt x="355" y="1017"/>
                  </a:lnTo>
                  <a:lnTo>
                    <a:pt x="338" y="1006"/>
                  </a:lnTo>
                  <a:lnTo>
                    <a:pt x="324" y="996"/>
                  </a:lnTo>
                  <a:lnTo>
                    <a:pt x="311" y="987"/>
                  </a:lnTo>
                  <a:lnTo>
                    <a:pt x="301" y="978"/>
                  </a:lnTo>
                  <a:lnTo>
                    <a:pt x="293" y="969"/>
                  </a:lnTo>
                  <a:lnTo>
                    <a:pt x="281" y="953"/>
                  </a:lnTo>
                  <a:lnTo>
                    <a:pt x="270" y="940"/>
                  </a:lnTo>
                  <a:lnTo>
                    <a:pt x="263" y="931"/>
                  </a:lnTo>
                  <a:lnTo>
                    <a:pt x="260" y="927"/>
                  </a:lnTo>
                  <a:lnTo>
                    <a:pt x="255" y="926"/>
                  </a:lnTo>
                  <a:lnTo>
                    <a:pt x="251" y="925"/>
                  </a:lnTo>
                  <a:lnTo>
                    <a:pt x="246" y="925"/>
                  </a:lnTo>
                  <a:lnTo>
                    <a:pt x="246" y="925"/>
                  </a:lnTo>
                  <a:lnTo>
                    <a:pt x="232" y="929"/>
                  </a:lnTo>
                  <a:lnTo>
                    <a:pt x="213" y="935"/>
                  </a:lnTo>
                  <a:lnTo>
                    <a:pt x="166" y="954"/>
                  </a:lnTo>
                  <a:lnTo>
                    <a:pt x="140" y="964"/>
                  </a:lnTo>
                  <a:lnTo>
                    <a:pt x="115" y="972"/>
                  </a:lnTo>
                  <a:lnTo>
                    <a:pt x="92" y="978"/>
                  </a:lnTo>
                  <a:lnTo>
                    <a:pt x="81" y="980"/>
                  </a:lnTo>
                  <a:lnTo>
                    <a:pt x="72" y="981"/>
                  </a:lnTo>
                  <a:lnTo>
                    <a:pt x="72" y="981"/>
                  </a:lnTo>
                  <a:lnTo>
                    <a:pt x="41" y="982"/>
                  </a:lnTo>
                  <a:lnTo>
                    <a:pt x="28" y="981"/>
                  </a:lnTo>
                  <a:lnTo>
                    <a:pt x="18" y="980"/>
                  </a:lnTo>
                  <a:lnTo>
                    <a:pt x="9" y="978"/>
                  </a:lnTo>
                  <a:lnTo>
                    <a:pt x="4" y="974"/>
                  </a:lnTo>
                  <a:lnTo>
                    <a:pt x="1" y="972"/>
                  </a:lnTo>
                  <a:lnTo>
                    <a:pt x="1" y="968"/>
                  </a:lnTo>
                  <a:lnTo>
                    <a:pt x="0" y="964"/>
                  </a:lnTo>
                  <a:lnTo>
                    <a:pt x="1" y="960"/>
                  </a:lnTo>
                  <a:lnTo>
                    <a:pt x="1" y="960"/>
                  </a:lnTo>
                  <a:lnTo>
                    <a:pt x="4" y="953"/>
                  </a:lnTo>
                  <a:lnTo>
                    <a:pt x="7" y="946"/>
                  </a:lnTo>
                  <a:lnTo>
                    <a:pt x="11" y="943"/>
                  </a:lnTo>
                  <a:lnTo>
                    <a:pt x="16" y="939"/>
                  </a:lnTo>
                  <a:lnTo>
                    <a:pt x="28" y="934"/>
                  </a:lnTo>
                  <a:lnTo>
                    <a:pt x="37" y="930"/>
                  </a:lnTo>
                  <a:lnTo>
                    <a:pt x="37" y="930"/>
                  </a:lnTo>
                  <a:lnTo>
                    <a:pt x="38" y="929"/>
                  </a:lnTo>
                  <a:lnTo>
                    <a:pt x="38" y="927"/>
                  </a:lnTo>
                  <a:lnTo>
                    <a:pt x="38" y="923"/>
                  </a:lnTo>
                  <a:lnTo>
                    <a:pt x="35" y="920"/>
                  </a:lnTo>
                  <a:lnTo>
                    <a:pt x="32" y="914"/>
                  </a:lnTo>
                  <a:lnTo>
                    <a:pt x="25" y="907"/>
                  </a:lnTo>
                  <a:lnTo>
                    <a:pt x="25" y="903"/>
                  </a:lnTo>
                  <a:lnTo>
                    <a:pt x="25" y="900"/>
                  </a:lnTo>
                  <a:lnTo>
                    <a:pt x="27" y="899"/>
                  </a:lnTo>
                  <a:lnTo>
                    <a:pt x="27" y="899"/>
                  </a:lnTo>
                  <a:lnTo>
                    <a:pt x="34" y="891"/>
                  </a:lnTo>
                  <a:lnTo>
                    <a:pt x="37" y="889"/>
                  </a:lnTo>
                  <a:lnTo>
                    <a:pt x="37" y="889"/>
                  </a:lnTo>
                  <a:lnTo>
                    <a:pt x="30" y="889"/>
                  </a:lnTo>
                  <a:lnTo>
                    <a:pt x="24" y="888"/>
                  </a:lnTo>
                  <a:lnTo>
                    <a:pt x="19" y="885"/>
                  </a:lnTo>
                  <a:lnTo>
                    <a:pt x="14" y="883"/>
                  </a:lnTo>
                  <a:lnTo>
                    <a:pt x="12" y="881"/>
                  </a:lnTo>
                  <a:lnTo>
                    <a:pt x="12" y="879"/>
                  </a:lnTo>
                  <a:lnTo>
                    <a:pt x="12" y="875"/>
                  </a:lnTo>
                  <a:lnTo>
                    <a:pt x="14" y="872"/>
                  </a:lnTo>
                  <a:lnTo>
                    <a:pt x="16" y="868"/>
                  </a:lnTo>
                  <a:lnTo>
                    <a:pt x="21" y="863"/>
                  </a:lnTo>
                  <a:lnTo>
                    <a:pt x="21" y="863"/>
                  </a:lnTo>
                  <a:lnTo>
                    <a:pt x="42" y="844"/>
                  </a:lnTo>
                  <a:lnTo>
                    <a:pt x="52" y="837"/>
                  </a:lnTo>
                  <a:lnTo>
                    <a:pt x="65" y="829"/>
                  </a:lnTo>
                  <a:lnTo>
                    <a:pt x="76" y="823"/>
                  </a:lnTo>
                  <a:lnTo>
                    <a:pt x="90" y="817"/>
                  </a:lnTo>
                  <a:lnTo>
                    <a:pt x="106" y="814"/>
                  </a:lnTo>
                  <a:lnTo>
                    <a:pt x="124" y="812"/>
                  </a:lnTo>
                  <a:lnTo>
                    <a:pt x="124" y="812"/>
                  </a:lnTo>
                  <a:lnTo>
                    <a:pt x="140" y="812"/>
                  </a:lnTo>
                  <a:lnTo>
                    <a:pt x="154" y="814"/>
                  </a:lnTo>
                  <a:lnTo>
                    <a:pt x="181" y="819"/>
                  </a:lnTo>
                  <a:lnTo>
                    <a:pt x="193" y="820"/>
                  </a:lnTo>
                  <a:lnTo>
                    <a:pt x="205" y="820"/>
                  </a:lnTo>
                  <a:lnTo>
                    <a:pt x="219" y="817"/>
                  </a:lnTo>
                  <a:lnTo>
                    <a:pt x="236" y="812"/>
                  </a:lnTo>
                  <a:lnTo>
                    <a:pt x="236" y="812"/>
                  </a:lnTo>
                  <a:lnTo>
                    <a:pt x="342" y="771"/>
                  </a:lnTo>
                  <a:lnTo>
                    <a:pt x="543" y="695"/>
                  </a:lnTo>
                  <a:lnTo>
                    <a:pt x="543" y="695"/>
                  </a:lnTo>
                  <a:lnTo>
                    <a:pt x="574" y="683"/>
                  </a:lnTo>
                  <a:lnTo>
                    <a:pt x="605" y="674"/>
                  </a:lnTo>
                  <a:lnTo>
                    <a:pt x="635" y="668"/>
                  </a:lnTo>
                  <a:lnTo>
                    <a:pt x="663" y="662"/>
                  </a:lnTo>
                  <a:lnTo>
                    <a:pt x="689" y="658"/>
                  </a:lnTo>
                  <a:lnTo>
                    <a:pt x="716" y="654"/>
                  </a:lnTo>
                  <a:lnTo>
                    <a:pt x="767" y="650"/>
                  </a:lnTo>
                  <a:lnTo>
                    <a:pt x="816" y="648"/>
                  </a:lnTo>
                  <a:lnTo>
                    <a:pt x="863" y="645"/>
                  </a:lnTo>
                  <a:lnTo>
                    <a:pt x="886" y="642"/>
                  </a:lnTo>
                  <a:lnTo>
                    <a:pt x="909" y="639"/>
                  </a:lnTo>
                  <a:lnTo>
                    <a:pt x="933" y="635"/>
                  </a:lnTo>
                  <a:lnTo>
                    <a:pt x="956" y="628"/>
                  </a:lnTo>
                  <a:lnTo>
                    <a:pt x="956" y="628"/>
                  </a:lnTo>
                  <a:lnTo>
                    <a:pt x="1037" y="605"/>
                  </a:lnTo>
                  <a:lnTo>
                    <a:pt x="1105" y="588"/>
                  </a:lnTo>
                  <a:lnTo>
                    <a:pt x="1139" y="580"/>
                  </a:lnTo>
                  <a:lnTo>
                    <a:pt x="1175" y="572"/>
                  </a:lnTo>
                  <a:lnTo>
                    <a:pt x="1216" y="565"/>
                  </a:lnTo>
                  <a:lnTo>
                    <a:pt x="1263" y="557"/>
                  </a:lnTo>
                  <a:lnTo>
                    <a:pt x="1263" y="557"/>
                  </a:lnTo>
                  <a:lnTo>
                    <a:pt x="1310" y="549"/>
                  </a:lnTo>
                  <a:lnTo>
                    <a:pt x="1351" y="543"/>
                  </a:lnTo>
                  <a:lnTo>
                    <a:pt x="1386" y="535"/>
                  </a:lnTo>
                  <a:lnTo>
                    <a:pt x="1416" y="526"/>
                  </a:lnTo>
                  <a:lnTo>
                    <a:pt x="1429" y="522"/>
                  </a:lnTo>
                  <a:lnTo>
                    <a:pt x="1442" y="517"/>
                  </a:lnTo>
                  <a:lnTo>
                    <a:pt x="1455" y="511"/>
                  </a:lnTo>
                  <a:lnTo>
                    <a:pt x="1466" y="505"/>
                  </a:lnTo>
                  <a:lnTo>
                    <a:pt x="1476" y="497"/>
                  </a:lnTo>
                  <a:lnTo>
                    <a:pt x="1488" y="489"/>
                  </a:lnTo>
                  <a:lnTo>
                    <a:pt x="1498" y="480"/>
                  </a:lnTo>
                  <a:lnTo>
                    <a:pt x="1508" y="470"/>
                  </a:lnTo>
                  <a:lnTo>
                    <a:pt x="1508" y="470"/>
                  </a:lnTo>
                  <a:lnTo>
                    <a:pt x="1517" y="459"/>
                  </a:lnTo>
                  <a:lnTo>
                    <a:pt x="1526" y="446"/>
                  </a:lnTo>
                  <a:lnTo>
                    <a:pt x="1534" y="432"/>
                  </a:lnTo>
                  <a:lnTo>
                    <a:pt x="1540" y="418"/>
                  </a:lnTo>
                  <a:lnTo>
                    <a:pt x="1552" y="386"/>
                  </a:lnTo>
                  <a:lnTo>
                    <a:pt x="1562" y="351"/>
                  </a:lnTo>
                  <a:lnTo>
                    <a:pt x="1572" y="317"/>
                  </a:lnTo>
                  <a:lnTo>
                    <a:pt x="1584" y="284"/>
                  </a:lnTo>
                  <a:lnTo>
                    <a:pt x="1590" y="268"/>
                  </a:lnTo>
                  <a:lnTo>
                    <a:pt x="1598" y="253"/>
                  </a:lnTo>
                  <a:lnTo>
                    <a:pt x="1605" y="238"/>
                  </a:lnTo>
                  <a:lnTo>
                    <a:pt x="1616" y="225"/>
                  </a:lnTo>
                  <a:lnTo>
                    <a:pt x="1616" y="225"/>
                  </a:lnTo>
                  <a:lnTo>
                    <a:pt x="1633" y="203"/>
                  </a:lnTo>
                  <a:lnTo>
                    <a:pt x="1646" y="187"/>
                  </a:lnTo>
                  <a:lnTo>
                    <a:pt x="1667" y="165"/>
                  </a:lnTo>
                  <a:lnTo>
                    <a:pt x="1683" y="147"/>
                  </a:lnTo>
                  <a:lnTo>
                    <a:pt x="1691" y="137"/>
                  </a:lnTo>
                  <a:lnTo>
                    <a:pt x="1702" y="123"/>
                  </a:lnTo>
                  <a:lnTo>
                    <a:pt x="1702" y="123"/>
                  </a:lnTo>
                  <a:lnTo>
                    <a:pt x="1714" y="107"/>
                  </a:lnTo>
                  <a:lnTo>
                    <a:pt x="1728" y="95"/>
                  </a:lnTo>
                  <a:lnTo>
                    <a:pt x="1741" y="84"/>
                  </a:lnTo>
                  <a:lnTo>
                    <a:pt x="1752" y="75"/>
                  </a:lnTo>
                  <a:lnTo>
                    <a:pt x="1771" y="63"/>
                  </a:lnTo>
                  <a:lnTo>
                    <a:pt x="1777" y="59"/>
                  </a:lnTo>
                  <a:lnTo>
                    <a:pt x="1779" y="56"/>
                  </a:lnTo>
                  <a:lnTo>
                    <a:pt x="1779" y="56"/>
                  </a:lnTo>
                  <a:close/>
                </a:path>
              </a:pathLst>
            </a:custGeom>
            <a:solidFill>
              <a:sysClr val="windowText" lastClr="000000"/>
            </a:solidFill>
            <a:ln w="7938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</p:grpSp>
      <p:grpSp>
        <p:nvGrpSpPr>
          <p:cNvPr id="276" name="グループ化 275">
            <a:extLst>
              <a:ext uri="{FF2B5EF4-FFF2-40B4-BE49-F238E27FC236}">
                <a16:creationId xmlns:a16="http://schemas.microsoft.com/office/drawing/2014/main" id="{E80B22F2-1D80-4FA8-9D12-A6B391F78822}"/>
              </a:ext>
            </a:extLst>
          </p:cNvPr>
          <p:cNvGrpSpPr/>
          <p:nvPr/>
        </p:nvGrpSpPr>
        <p:grpSpPr>
          <a:xfrm>
            <a:off x="3777784" y="1283124"/>
            <a:ext cx="2381476" cy="1796254"/>
            <a:chOff x="1600128" y="566976"/>
            <a:chExt cx="2551972" cy="1924852"/>
          </a:xfrm>
        </p:grpSpPr>
        <p:grpSp>
          <p:nvGrpSpPr>
            <p:cNvPr id="277" name="グループ化 276">
              <a:extLst>
                <a:ext uri="{FF2B5EF4-FFF2-40B4-BE49-F238E27FC236}">
                  <a16:creationId xmlns:a16="http://schemas.microsoft.com/office/drawing/2014/main" id="{C491C3A0-3768-4C9A-8CD6-24A37D6C714A}"/>
                </a:ext>
              </a:extLst>
            </p:cNvPr>
            <p:cNvGrpSpPr/>
            <p:nvPr/>
          </p:nvGrpSpPr>
          <p:grpSpPr>
            <a:xfrm>
              <a:off x="1600128" y="566976"/>
              <a:ext cx="2551972" cy="1924852"/>
              <a:chOff x="1958340" y="2293620"/>
              <a:chExt cx="2133600" cy="1594717"/>
            </a:xfrm>
            <a:gradFill flip="none" rotWithShape="1">
              <a:gsLst>
                <a:gs pos="1000">
                  <a:srgbClr val="5B9BD5">
                    <a:lumMod val="60000"/>
                    <a:lumOff val="40000"/>
                  </a:srgbClr>
                </a:gs>
                <a:gs pos="58420">
                  <a:sysClr val="window" lastClr="FFFFFF"/>
                </a:gs>
              </a:gsLst>
              <a:path path="circle">
                <a:fillToRect l="50000" t="50000" r="50000" b="50000"/>
              </a:path>
              <a:tileRect/>
            </a:gradFill>
          </p:grpSpPr>
          <p:sp>
            <p:nvSpPr>
              <p:cNvPr id="308" name="楕円 1020">
                <a:extLst>
                  <a:ext uri="{FF2B5EF4-FFF2-40B4-BE49-F238E27FC236}">
                    <a16:creationId xmlns:a16="http://schemas.microsoft.com/office/drawing/2014/main" id="{3AD846CF-5CF7-4F41-BAF3-0BE0CEA0B218}"/>
                  </a:ext>
                </a:extLst>
              </p:cNvPr>
              <p:cNvSpPr/>
              <p:nvPr/>
            </p:nvSpPr>
            <p:spPr>
              <a:xfrm>
                <a:off x="2057400" y="2669492"/>
                <a:ext cx="1935480" cy="1218845"/>
              </a:xfrm>
              <a:custGeom>
                <a:avLst/>
                <a:gdLst>
                  <a:gd name="connsiteX0" fmla="*/ 0 w 1950720"/>
                  <a:gd name="connsiteY0" fmla="*/ 788670 h 1577340"/>
                  <a:gd name="connsiteX1" fmla="*/ 975360 w 1950720"/>
                  <a:gd name="connsiteY1" fmla="*/ 0 h 1577340"/>
                  <a:gd name="connsiteX2" fmla="*/ 1950720 w 1950720"/>
                  <a:gd name="connsiteY2" fmla="*/ 788670 h 1577340"/>
                  <a:gd name="connsiteX3" fmla="*/ 975360 w 1950720"/>
                  <a:gd name="connsiteY3" fmla="*/ 1577340 h 1577340"/>
                  <a:gd name="connsiteX4" fmla="*/ 0 w 1950720"/>
                  <a:gd name="connsiteY4" fmla="*/ 788670 h 1577340"/>
                  <a:gd name="connsiteX0" fmla="*/ 0 w 1950720"/>
                  <a:gd name="connsiteY0" fmla="*/ 788670 h 1577340"/>
                  <a:gd name="connsiteX1" fmla="*/ 975360 w 1950720"/>
                  <a:gd name="connsiteY1" fmla="*/ 0 h 1577340"/>
                  <a:gd name="connsiteX2" fmla="*/ 1950720 w 1950720"/>
                  <a:gd name="connsiteY2" fmla="*/ 788670 h 1577340"/>
                  <a:gd name="connsiteX3" fmla="*/ 975360 w 1950720"/>
                  <a:gd name="connsiteY3" fmla="*/ 1577340 h 1577340"/>
                  <a:gd name="connsiteX4" fmla="*/ 0 w 1950720"/>
                  <a:gd name="connsiteY4" fmla="*/ 788670 h 1577340"/>
                  <a:gd name="connsiteX0" fmla="*/ 0 w 1950720"/>
                  <a:gd name="connsiteY0" fmla="*/ 788670 h 1577340"/>
                  <a:gd name="connsiteX1" fmla="*/ 975360 w 1950720"/>
                  <a:gd name="connsiteY1" fmla="*/ 0 h 1577340"/>
                  <a:gd name="connsiteX2" fmla="*/ 1950720 w 1950720"/>
                  <a:gd name="connsiteY2" fmla="*/ 788670 h 1577340"/>
                  <a:gd name="connsiteX3" fmla="*/ 975360 w 1950720"/>
                  <a:gd name="connsiteY3" fmla="*/ 1577340 h 1577340"/>
                  <a:gd name="connsiteX4" fmla="*/ 0 w 1950720"/>
                  <a:gd name="connsiteY4" fmla="*/ 788670 h 1577340"/>
                  <a:gd name="connsiteX0" fmla="*/ 0 w 1950720"/>
                  <a:gd name="connsiteY0" fmla="*/ 788670 h 1577340"/>
                  <a:gd name="connsiteX1" fmla="*/ 975360 w 1950720"/>
                  <a:gd name="connsiteY1" fmla="*/ 0 h 1577340"/>
                  <a:gd name="connsiteX2" fmla="*/ 1950720 w 1950720"/>
                  <a:gd name="connsiteY2" fmla="*/ 788670 h 1577340"/>
                  <a:gd name="connsiteX3" fmla="*/ 975360 w 1950720"/>
                  <a:gd name="connsiteY3" fmla="*/ 1577340 h 1577340"/>
                  <a:gd name="connsiteX4" fmla="*/ 0 w 1950720"/>
                  <a:gd name="connsiteY4" fmla="*/ 788670 h 1577340"/>
                  <a:gd name="connsiteX0" fmla="*/ 0 w 1950720"/>
                  <a:gd name="connsiteY0" fmla="*/ 788670 h 1577340"/>
                  <a:gd name="connsiteX1" fmla="*/ 975360 w 1950720"/>
                  <a:gd name="connsiteY1" fmla="*/ 0 h 1577340"/>
                  <a:gd name="connsiteX2" fmla="*/ 1950720 w 1950720"/>
                  <a:gd name="connsiteY2" fmla="*/ 788670 h 1577340"/>
                  <a:gd name="connsiteX3" fmla="*/ 975360 w 1950720"/>
                  <a:gd name="connsiteY3" fmla="*/ 1577340 h 1577340"/>
                  <a:gd name="connsiteX4" fmla="*/ 0 w 1950720"/>
                  <a:gd name="connsiteY4" fmla="*/ 788670 h 1577340"/>
                  <a:gd name="connsiteX0" fmla="*/ 0 w 1950720"/>
                  <a:gd name="connsiteY0" fmla="*/ 788670 h 1577488"/>
                  <a:gd name="connsiteX1" fmla="*/ 975360 w 1950720"/>
                  <a:gd name="connsiteY1" fmla="*/ 0 h 1577488"/>
                  <a:gd name="connsiteX2" fmla="*/ 1950720 w 1950720"/>
                  <a:gd name="connsiteY2" fmla="*/ 788670 h 1577488"/>
                  <a:gd name="connsiteX3" fmla="*/ 975360 w 1950720"/>
                  <a:gd name="connsiteY3" fmla="*/ 1577340 h 1577488"/>
                  <a:gd name="connsiteX4" fmla="*/ 0 w 1950720"/>
                  <a:gd name="connsiteY4" fmla="*/ 788670 h 15774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50720" h="1577488">
                    <a:moveTo>
                      <a:pt x="0" y="788670"/>
                    </a:moveTo>
                    <a:cubicBezTo>
                      <a:pt x="0" y="353100"/>
                      <a:pt x="436684" y="0"/>
                      <a:pt x="975360" y="0"/>
                    </a:cubicBezTo>
                    <a:cubicBezTo>
                      <a:pt x="1514036" y="0"/>
                      <a:pt x="1889760" y="361912"/>
                      <a:pt x="1950720" y="788670"/>
                    </a:cubicBezTo>
                    <a:cubicBezTo>
                      <a:pt x="1638300" y="1158512"/>
                      <a:pt x="1552136" y="1568528"/>
                      <a:pt x="975360" y="1577340"/>
                    </a:cubicBezTo>
                    <a:cubicBezTo>
                      <a:pt x="398584" y="1586152"/>
                      <a:pt x="358140" y="1201380"/>
                      <a:pt x="0" y="788670"/>
                    </a:cubicBezTo>
                    <a:close/>
                  </a:path>
                </a:pathLst>
              </a:custGeom>
              <a:gradFill flip="none" rotWithShape="1">
                <a:gsLst>
                  <a:gs pos="1000">
                    <a:srgbClr val="5B9BD5">
                      <a:lumMod val="75000"/>
                    </a:srgbClr>
                  </a:gs>
                  <a:gs pos="100000">
                    <a:srgbClr val="5B9BD5">
                      <a:lumMod val="75000"/>
                    </a:srgbClr>
                  </a:gs>
                  <a:gs pos="50000">
                    <a:srgbClr val="5B9BD5">
                      <a:lumMod val="20000"/>
                      <a:lumOff val="80000"/>
                    </a:srgbClr>
                  </a:gs>
                </a:gsLst>
                <a:lin ang="0" scaled="1"/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09" name="楕円 308">
                <a:extLst>
                  <a:ext uri="{FF2B5EF4-FFF2-40B4-BE49-F238E27FC236}">
                    <a16:creationId xmlns:a16="http://schemas.microsoft.com/office/drawing/2014/main" id="{88A66A56-8D91-421A-84D5-E65F1385793E}"/>
                  </a:ext>
                </a:extLst>
              </p:cNvPr>
              <p:cNvSpPr/>
              <p:nvPr/>
            </p:nvSpPr>
            <p:spPr>
              <a:xfrm>
                <a:off x="1958340" y="2293620"/>
                <a:ext cx="2133600" cy="1531620"/>
              </a:xfrm>
              <a:prstGeom prst="ellipse">
                <a:avLst/>
              </a:prstGeom>
              <a:grpFill/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278" name="楕円 1">
              <a:extLst>
                <a:ext uri="{FF2B5EF4-FFF2-40B4-BE49-F238E27FC236}">
                  <a16:creationId xmlns:a16="http://schemas.microsoft.com/office/drawing/2014/main" id="{11D95657-CC1D-404B-93ED-6B41C2266558}"/>
                </a:ext>
              </a:extLst>
            </p:cNvPr>
            <p:cNvSpPr/>
            <p:nvPr/>
          </p:nvSpPr>
          <p:spPr>
            <a:xfrm>
              <a:off x="2100649" y="1040718"/>
              <a:ext cx="1389820" cy="278431"/>
            </a:xfrm>
            <a:custGeom>
              <a:avLst/>
              <a:gdLst>
                <a:gd name="connsiteX0" fmla="*/ 0 w 3063240"/>
                <a:gd name="connsiteY0" fmla="*/ 307521 h 615041"/>
                <a:gd name="connsiteX1" fmla="*/ 1531620 w 3063240"/>
                <a:gd name="connsiteY1" fmla="*/ 0 h 615041"/>
                <a:gd name="connsiteX2" fmla="*/ 3063240 w 3063240"/>
                <a:gd name="connsiteY2" fmla="*/ 307521 h 615041"/>
                <a:gd name="connsiteX3" fmla="*/ 1531620 w 3063240"/>
                <a:gd name="connsiteY3" fmla="*/ 615042 h 615041"/>
                <a:gd name="connsiteX4" fmla="*/ 0 w 3063240"/>
                <a:gd name="connsiteY4" fmla="*/ 307521 h 615041"/>
                <a:gd name="connsiteX0" fmla="*/ 0 w 3230880"/>
                <a:gd name="connsiteY0" fmla="*/ 82769 h 727410"/>
                <a:gd name="connsiteX1" fmla="*/ 1699260 w 3230880"/>
                <a:gd name="connsiteY1" fmla="*/ 102908 h 727410"/>
                <a:gd name="connsiteX2" fmla="*/ 3230880 w 3230880"/>
                <a:gd name="connsiteY2" fmla="*/ 410429 h 727410"/>
                <a:gd name="connsiteX3" fmla="*/ 1699260 w 3230880"/>
                <a:gd name="connsiteY3" fmla="*/ 717950 h 727410"/>
                <a:gd name="connsiteX4" fmla="*/ 0 w 3230880"/>
                <a:gd name="connsiteY4" fmla="*/ 82769 h 727410"/>
                <a:gd name="connsiteX0" fmla="*/ 0 w 3230880"/>
                <a:gd name="connsiteY0" fmla="*/ 65940 h 710581"/>
                <a:gd name="connsiteX1" fmla="*/ 1699260 w 3230880"/>
                <a:gd name="connsiteY1" fmla="*/ 86079 h 710581"/>
                <a:gd name="connsiteX2" fmla="*/ 3230880 w 3230880"/>
                <a:gd name="connsiteY2" fmla="*/ 393600 h 710581"/>
                <a:gd name="connsiteX3" fmla="*/ 1699260 w 3230880"/>
                <a:gd name="connsiteY3" fmla="*/ 701121 h 710581"/>
                <a:gd name="connsiteX4" fmla="*/ 0 w 3230880"/>
                <a:gd name="connsiteY4" fmla="*/ 65940 h 710581"/>
                <a:gd name="connsiteX0" fmla="*/ 0 w 3230880"/>
                <a:gd name="connsiteY0" fmla="*/ 65940 h 710581"/>
                <a:gd name="connsiteX1" fmla="*/ 1699260 w 3230880"/>
                <a:gd name="connsiteY1" fmla="*/ 86079 h 710581"/>
                <a:gd name="connsiteX2" fmla="*/ 3230880 w 3230880"/>
                <a:gd name="connsiteY2" fmla="*/ 393600 h 710581"/>
                <a:gd name="connsiteX3" fmla="*/ 1699260 w 3230880"/>
                <a:gd name="connsiteY3" fmla="*/ 701121 h 710581"/>
                <a:gd name="connsiteX4" fmla="*/ 0 w 3230880"/>
                <a:gd name="connsiteY4" fmla="*/ 65940 h 710581"/>
                <a:gd name="connsiteX0" fmla="*/ 0 w 3368040"/>
                <a:gd name="connsiteY0" fmla="*/ 56797 h 692413"/>
                <a:gd name="connsiteX1" fmla="*/ 1699260 w 3368040"/>
                <a:gd name="connsiteY1" fmla="*/ 76936 h 692413"/>
                <a:gd name="connsiteX2" fmla="*/ 3368040 w 3368040"/>
                <a:gd name="connsiteY2" fmla="*/ 148237 h 692413"/>
                <a:gd name="connsiteX3" fmla="*/ 1699260 w 3368040"/>
                <a:gd name="connsiteY3" fmla="*/ 691978 h 692413"/>
                <a:gd name="connsiteX4" fmla="*/ 0 w 3368040"/>
                <a:gd name="connsiteY4" fmla="*/ 56797 h 692413"/>
                <a:gd name="connsiteX0" fmla="*/ 0 w 3368040"/>
                <a:gd name="connsiteY0" fmla="*/ 56797 h 692413"/>
                <a:gd name="connsiteX1" fmla="*/ 1699260 w 3368040"/>
                <a:gd name="connsiteY1" fmla="*/ 76936 h 692413"/>
                <a:gd name="connsiteX2" fmla="*/ 3368040 w 3368040"/>
                <a:gd name="connsiteY2" fmla="*/ 148237 h 692413"/>
                <a:gd name="connsiteX3" fmla="*/ 1699260 w 3368040"/>
                <a:gd name="connsiteY3" fmla="*/ 691978 h 692413"/>
                <a:gd name="connsiteX4" fmla="*/ 0 w 3368040"/>
                <a:gd name="connsiteY4" fmla="*/ 56797 h 692413"/>
                <a:gd name="connsiteX0" fmla="*/ 0 w 3368040"/>
                <a:gd name="connsiteY0" fmla="*/ 56797 h 692468"/>
                <a:gd name="connsiteX1" fmla="*/ 1699260 w 3368040"/>
                <a:gd name="connsiteY1" fmla="*/ 76936 h 692468"/>
                <a:gd name="connsiteX2" fmla="*/ 3368040 w 3368040"/>
                <a:gd name="connsiteY2" fmla="*/ 148237 h 692468"/>
                <a:gd name="connsiteX3" fmla="*/ 1699260 w 3368040"/>
                <a:gd name="connsiteY3" fmla="*/ 691978 h 692468"/>
                <a:gd name="connsiteX4" fmla="*/ 0 w 3368040"/>
                <a:gd name="connsiteY4" fmla="*/ 56797 h 692468"/>
                <a:gd name="connsiteX0" fmla="*/ 0 w 3368040"/>
                <a:gd name="connsiteY0" fmla="*/ 56797 h 691978"/>
                <a:gd name="connsiteX1" fmla="*/ 1699260 w 3368040"/>
                <a:gd name="connsiteY1" fmla="*/ 76936 h 691978"/>
                <a:gd name="connsiteX2" fmla="*/ 3368040 w 3368040"/>
                <a:gd name="connsiteY2" fmla="*/ 148237 h 691978"/>
                <a:gd name="connsiteX3" fmla="*/ 1699260 w 3368040"/>
                <a:gd name="connsiteY3" fmla="*/ 691978 h 691978"/>
                <a:gd name="connsiteX4" fmla="*/ 0 w 3368040"/>
                <a:gd name="connsiteY4" fmla="*/ 56797 h 691978"/>
                <a:gd name="connsiteX0" fmla="*/ 0 w 3368040"/>
                <a:gd name="connsiteY0" fmla="*/ 56797 h 691978"/>
                <a:gd name="connsiteX1" fmla="*/ 1699260 w 3368040"/>
                <a:gd name="connsiteY1" fmla="*/ 76936 h 691978"/>
                <a:gd name="connsiteX2" fmla="*/ 3368040 w 3368040"/>
                <a:gd name="connsiteY2" fmla="*/ 148237 h 691978"/>
                <a:gd name="connsiteX3" fmla="*/ 1699260 w 3368040"/>
                <a:gd name="connsiteY3" fmla="*/ 691978 h 691978"/>
                <a:gd name="connsiteX4" fmla="*/ 0 w 3368040"/>
                <a:gd name="connsiteY4" fmla="*/ 56797 h 691978"/>
                <a:gd name="connsiteX0" fmla="*/ 0 w 3368040"/>
                <a:gd name="connsiteY0" fmla="*/ 56797 h 691978"/>
                <a:gd name="connsiteX1" fmla="*/ 1699260 w 3368040"/>
                <a:gd name="connsiteY1" fmla="*/ 76936 h 691978"/>
                <a:gd name="connsiteX2" fmla="*/ 3368040 w 3368040"/>
                <a:gd name="connsiteY2" fmla="*/ 148237 h 691978"/>
                <a:gd name="connsiteX3" fmla="*/ 1699260 w 3368040"/>
                <a:gd name="connsiteY3" fmla="*/ 691978 h 691978"/>
                <a:gd name="connsiteX4" fmla="*/ 0 w 3368040"/>
                <a:gd name="connsiteY4" fmla="*/ 56797 h 691978"/>
                <a:gd name="connsiteX0" fmla="*/ 0 w 3373774"/>
                <a:gd name="connsiteY0" fmla="*/ 56797 h 691978"/>
                <a:gd name="connsiteX1" fmla="*/ 1699260 w 3373774"/>
                <a:gd name="connsiteY1" fmla="*/ 76936 h 691978"/>
                <a:gd name="connsiteX2" fmla="*/ 3368040 w 3373774"/>
                <a:gd name="connsiteY2" fmla="*/ 148237 h 691978"/>
                <a:gd name="connsiteX3" fmla="*/ 1699260 w 3373774"/>
                <a:gd name="connsiteY3" fmla="*/ 691978 h 691978"/>
                <a:gd name="connsiteX4" fmla="*/ 0 w 3373774"/>
                <a:gd name="connsiteY4" fmla="*/ 56797 h 691978"/>
                <a:gd name="connsiteX0" fmla="*/ 0 w 3463733"/>
                <a:gd name="connsiteY0" fmla="*/ 58414 h 686335"/>
                <a:gd name="connsiteX1" fmla="*/ 1790700 w 3463733"/>
                <a:gd name="connsiteY1" fmla="*/ 70933 h 686335"/>
                <a:gd name="connsiteX2" fmla="*/ 3459480 w 3463733"/>
                <a:gd name="connsiteY2" fmla="*/ 142234 h 686335"/>
                <a:gd name="connsiteX3" fmla="*/ 1790700 w 3463733"/>
                <a:gd name="connsiteY3" fmla="*/ 685975 h 686335"/>
                <a:gd name="connsiteX4" fmla="*/ 0 w 3463733"/>
                <a:gd name="connsiteY4" fmla="*/ 58414 h 686335"/>
                <a:gd name="connsiteX0" fmla="*/ 0 w 3463733"/>
                <a:gd name="connsiteY0" fmla="*/ 58414 h 686335"/>
                <a:gd name="connsiteX1" fmla="*/ 1790700 w 3463733"/>
                <a:gd name="connsiteY1" fmla="*/ 70933 h 686335"/>
                <a:gd name="connsiteX2" fmla="*/ 3459480 w 3463733"/>
                <a:gd name="connsiteY2" fmla="*/ 142234 h 686335"/>
                <a:gd name="connsiteX3" fmla="*/ 1790700 w 3463733"/>
                <a:gd name="connsiteY3" fmla="*/ 685975 h 686335"/>
                <a:gd name="connsiteX4" fmla="*/ 0 w 3463733"/>
                <a:gd name="connsiteY4" fmla="*/ 58414 h 686335"/>
                <a:gd name="connsiteX0" fmla="*/ 0 w 3463733"/>
                <a:gd name="connsiteY0" fmla="*/ 58414 h 686335"/>
                <a:gd name="connsiteX1" fmla="*/ 1790700 w 3463733"/>
                <a:gd name="connsiteY1" fmla="*/ 70933 h 686335"/>
                <a:gd name="connsiteX2" fmla="*/ 3459480 w 3463733"/>
                <a:gd name="connsiteY2" fmla="*/ 142234 h 686335"/>
                <a:gd name="connsiteX3" fmla="*/ 1790700 w 3463733"/>
                <a:gd name="connsiteY3" fmla="*/ 685975 h 686335"/>
                <a:gd name="connsiteX4" fmla="*/ 0 w 3463733"/>
                <a:gd name="connsiteY4" fmla="*/ 58414 h 686335"/>
                <a:gd name="connsiteX0" fmla="*/ 25658 w 3488973"/>
                <a:gd name="connsiteY0" fmla="*/ 58414 h 701349"/>
                <a:gd name="connsiteX1" fmla="*/ 1816358 w 3488973"/>
                <a:gd name="connsiteY1" fmla="*/ 70933 h 701349"/>
                <a:gd name="connsiteX2" fmla="*/ 3485138 w 3488973"/>
                <a:gd name="connsiteY2" fmla="*/ 142234 h 701349"/>
                <a:gd name="connsiteX3" fmla="*/ 1816358 w 3488973"/>
                <a:gd name="connsiteY3" fmla="*/ 685975 h 701349"/>
                <a:gd name="connsiteX4" fmla="*/ 802899 w 3488973"/>
                <a:gd name="connsiteY4" fmla="*/ 508762 h 701349"/>
                <a:gd name="connsiteX5" fmla="*/ 25658 w 3488973"/>
                <a:gd name="connsiteY5" fmla="*/ 58414 h 701349"/>
                <a:gd name="connsiteX0" fmla="*/ 25658 w 3489391"/>
                <a:gd name="connsiteY0" fmla="*/ 58414 h 686491"/>
                <a:gd name="connsiteX1" fmla="*/ 1816358 w 3489391"/>
                <a:gd name="connsiteY1" fmla="*/ 70933 h 686491"/>
                <a:gd name="connsiteX2" fmla="*/ 3485138 w 3489391"/>
                <a:gd name="connsiteY2" fmla="*/ 142234 h 686491"/>
                <a:gd name="connsiteX3" fmla="*/ 1816358 w 3489391"/>
                <a:gd name="connsiteY3" fmla="*/ 685975 h 686491"/>
                <a:gd name="connsiteX4" fmla="*/ 802899 w 3489391"/>
                <a:gd name="connsiteY4" fmla="*/ 508762 h 686491"/>
                <a:gd name="connsiteX5" fmla="*/ 25658 w 3489391"/>
                <a:gd name="connsiteY5" fmla="*/ 58414 h 686491"/>
                <a:gd name="connsiteX0" fmla="*/ 0 w 3463733"/>
                <a:gd name="connsiteY0" fmla="*/ 58414 h 686491"/>
                <a:gd name="connsiteX1" fmla="*/ 1790700 w 3463733"/>
                <a:gd name="connsiteY1" fmla="*/ 70933 h 686491"/>
                <a:gd name="connsiteX2" fmla="*/ 3459480 w 3463733"/>
                <a:gd name="connsiteY2" fmla="*/ 142234 h 686491"/>
                <a:gd name="connsiteX3" fmla="*/ 1790700 w 3463733"/>
                <a:gd name="connsiteY3" fmla="*/ 685975 h 686491"/>
                <a:gd name="connsiteX4" fmla="*/ 777241 w 3463733"/>
                <a:gd name="connsiteY4" fmla="*/ 508762 h 686491"/>
                <a:gd name="connsiteX5" fmla="*/ 0 w 3463733"/>
                <a:gd name="connsiteY5" fmla="*/ 58414 h 686491"/>
                <a:gd name="connsiteX0" fmla="*/ 0 w 3463733"/>
                <a:gd name="connsiteY0" fmla="*/ 58414 h 686663"/>
                <a:gd name="connsiteX1" fmla="*/ 1790700 w 3463733"/>
                <a:gd name="connsiteY1" fmla="*/ 70933 h 686663"/>
                <a:gd name="connsiteX2" fmla="*/ 3459480 w 3463733"/>
                <a:gd name="connsiteY2" fmla="*/ 142234 h 686663"/>
                <a:gd name="connsiteX3" fmla="*/ 1790700 w 3463733"/>
                <a:gd name="connsiteY3" fmla="*/ 685975 h 686663"/>
                <a:gd name="connsiteX4" fmla="*/ 777241 w 3463733"/>
                <a:gd name="connsiteY4" fmla="*/ 508762 h 686663"/>
                <a:gd name="connsiteX5" fmla="*/ 0 w 3463733"/>
                <a:gd name="connsiteY5" fmla="*/ 58414 h 686663"/>
                <a:gd name="connsiteX0" fmla="*/ 0 w 3463354"/>
                <a:gd name="connsiteY0" fmla="*/ 58414 h 705897"/>
                <a:gd name="connsiteX1" fmla="*/ 1790700 w 3463354"/>
                <a:gd name="connsiteY1" fmla="*/ 70933 h 705897"/>
                <a:gd name="connsiteX2" fmla="*/ 3459480 w 3463354"/>
                <a:gd name="connsiteY2" fmla="*/ 142234 h 705897"/>
                <a:gd name="connsiteX3" fmla="*/ 1790700 w 3463354"/>
                <a:gd name="connsiteY3" fmla="*/ 685975 h 705897"/>
                <a:gd name="connsiteX4" fmla="*/ 739141 w 3463354"/>
                <a:gd name="connsiteY4" fmla="*/ 524002 h 705897"/>
                <a:gd name="connsiteX5" fmla="*/ 0 w 3463354"/>
                <a:gd name="connsiteY5" fmla="*/ 58414 h 705897"/>
                <a:gd name="connsiteX0" fmla="*/ 0 w 3463354"/>
                <a:gd name="connsiteY0" fmla="*/ 58414 h 705897"/>
                <a:gd name="connsiteX1" fmla="*/ 1790700 w 3463354"/>
                <a:gd name="connsiteY1" fmla="*/ 70933 h 705897"/>
                <a:gd name="connsiteX2" fmla="*/ 3459480 w 3463354"/>
                <a:gd name="connsiteY2" fmla="*/ 142234 h 705897"/>
                <a:gd name="connsiteX3" fmla="*/ 1790700 w 3463354"/>
                <a:gd name="connsiteY3" fmla="*/ 685975 h 705897"/>
                <a:gd name="connsiteX4" fmla="*/ 739141 w 3463354"/>
                <a:gd name="connsiteY4" fmla="*/ 524002 h 705897"/>
                <a:gd name="connsiteX5" fmla="*/ 0 w 3463354"/>
                <a:gd name="connsiteY5" fmla="*/ 58414 h 705897"/>
                <a:gd name="connsiteX0" fmla="*/ 0 w 3460668"/>
                <a:gd name="connsiteY0" fmla="*/ 58414 h 703628"/>
                <a:gd name="connsiteX1" fmla="*/ 1790700 w 3460668"/>
                <a:gd name="connsiteY1" fmla="*/ 70933 h 703628"/>
                <a:gd name="connsiteX2" fmla="*/ 3459480 w 3460668"/>
                <a:gd name="connsiteY2" fmla="*/ 142234 h 703628"/>
                <a:gd name="connsiteX3" fmla="*/ 2034540 w 3460668"/>
                <a:gd name="connsiteY3" fmla="*/ 685975 h 703628"/>
                <a:gd name="connsiteX4" fmla="*/ 739141 w 3460668"/>
                <a:gd name="connsiteY4" fmla="*/ 524002 h 703628"/>
                <a:gd name="connsiteX5" fmla="*/ 0 w 3460668"/>
                <a:gd name="connsiteY5" fmla="*/ 58414 h 703628"/>
                <a:gd name="connsiteX0" fmla="*/ 0 w 3460731"/>
                <a:gd name="connsiteY0" fmla="*/ 58414 h 703628"/>
                <a:gd name="connsiteX1" fmla="*/ 1790700 w 3460731"/>
                <a:gd name="connsiteY1" fmla="*/ 70933 h 703628"/>
                <a:gd name="connsiteX2" fmla="*/ 3459480 w 3460731"/>
                <a:gd name="connsiteY2" fmla="*/ 142234 h 703628"/>
                <a:gd name="connsiteX3" fmla="*/ 2034540 w 3460731"/>
                <a:gd name="connsiteY3" fmla="*/ 685975 h 703628"/>
                <a:gd name="connsiteX4" fmla="*/ 739141 w 3460731"/>
                <a:gd name="connsiteY4" fmla="*/ 524002 h 703628"/>
                <a:gd name="connsiteX5" fmla="*/ 0 w 3460731"/>
                <a:gd name="connsiteY5" fmla="*/ 58414 h 703628"/>
                <a:gd name="connsiteX0" fmla="*/ 0 w 3460731"/>
                <a:gd name="connsiteY0" fmla="*/ 58414 h 706760"/>
                <a:gd name="connsiteX1" fmla="*/ 1790700 w 3460731"/>
                <a:gd name="connsiteY1" fmla="*/ 70933 h 706760"/>
                <a:gd name="connsiteX2" fmla="*/ 3459480 w 3460731"/>
                <a:gd name="connsiteY2" fmla="*/ 142234 h 706760"/>
                <a:gd name="connsiteX3" fmla="*/ 2034540 w 3460731"/>
                <a:gd name="connsiteY3" fmla="*/ 685975 h 706760"/>
                <a:gd name="connsiteX4" fmla="*/ 739141 w 3460731"/>
                <a:gd name="connsiteY4" fmla="*/ 524002 h 706760"/>
                <a:gd name="connsiteX5" fmla="*/ 0 w 3460731"/>
                <a:gd name="connsiteY5" fmla="*/ 58414 h 706760"/>
                <a:gd name="connsiteX0" fmla="*/ 0 w 3461221"/>
                <a:gd name="connsiteY0" fmla="*/ 58414 h 706760"/>
                <a:gd name="connsiteX1" fmla="*/ 1790700 w 3461221"/>
                <a:gd name="connsiteY1" fmla="*/ 70933 h 706760"/>
                <a:gd name="connsiteX2" fmla="*/ 3459480 w 3461221"/>
                <a:gd name="connsiteY2" fmla="*/ 142234 h 706760"/>
                <a:gd name="connsiteX3" fmla="*/ 2034540 w 3461221"/>
                <a:gd name="connsiteY3" fmla="*/ 685975 h 706760"/>
                <a:gd name="connsiteX4" fmla="*/ 739141 w 3461221"/>
                <a:gd name="connsiteY4" fmla="*/ 524002 h 706760"/>
                <a:gd name="connsiteX5" fmla="*/ 0 w 3461221"/>
                <a:gd name="connsiteY5" fmla="*/ 58414 h 706760"/>
                <a:gd name="connsiteX0" fmla="*/ 0 w 3529801"/>
                <a:gd name="connsiteY0" fmla="*/ 58414 h 703628"/>
                <a:gd name="connsiteX1" fmla="*/ 1859280 w 3529801"/>
                <a:gd name="connsiteY1" fmla="*/ 70933 h 703628"/>
                <a:gd name="connsiteX2" fmla="*/ 3528060 w 3529801"/>
                <a:gd name="connsiteY2" fmla="*/ 142234 h 703628"/>
                <a:gd name="connsiteX3" fmla="*/ 2103120 w 3529801"/>
                <a:gd name="connsiteY3" fmla="*/ 685975 h 703628"/>
                <a:gd name="connsiteX4" fmla="*/ 807721 w 3529801"/>
                <a:gd name="connsiteY4" fmla="*/ 524002 h 703628"/>
                <a:gd name="connsiteX5" fmla="*/ 0 w 3529801"/>
                <a:gd name="connsiteY5" fmla="*/ 58414 h 703628"/>
                <a:gd name="connsiteX0" fmla="*/ 0 w 3529801"/>
                <a:gd name="connsiteY0" fmla="*/ 78732 h 723946"/>
                <a:gd name="connsiteX1" fmla="*/ 1859280 w 3529801"/>
                <a:gd name="connsiteY1" fmla="*/ 91251 h 723946"/>
                <a:gd name="connsiteX2" fmla="*/ 3528060 w 3529801"/>
                <a:gd name="connsiteY2" fmla="*/ 162552 h 723946"/>
                <a:gd name="connsiteX3" fmla="*/ 2103120 w 3529801"/>
                <a:gd name="connsiteY3" fmla="*/ 706293 h 723946"/>
                <a:gd name="connsiteX4" fmla="*/ 807721 w 3529801"/>
                <a:gd name="connsiteY4" fmla="*/ 544320 h 723946"/>
                <a:gd name="connsiteX5" fmla="*/ 0 w 3529801"/>
                <a:gd name="connsiteY5" fmla="*/ 78732 h 723946"/>
                <a:gd name="connsiteX0" fmla="*/ 0 w 3530364"/>
                <a:gd name="connsiteY0" fmla="*/ 78732 h 723946"/>
                <a:gd name="connsiteX1" fmla="*/ 1859280 w 3530364"/>
                <a:gd name="connsiteY1" fmla="*/ 91251 h 723946"/>
                <a:gd name="connsiteX2" fmla="*/ 3528060 w 3530364"/>
                <a:gd name="connsiteY2" fmla="*/ 162552 h 723946"/>
                <a:gd name="connsiteX3" fmla="*/ 2103120 w 3530364"/>
                <a:gd name="connsiteY3" fmla="*/ 706293 h 723946"/>
                <a:gd name="connsiteX4" fmla="*/ 807721 w 3530364"/>
                <a:gd name="connsiteY4" fmla="*/ 544320 h 723946"/>
                <a:gd name="connsiteX5" fmla="*/ 0 w 3530364"/>
                <a:gd name="connsiteY5" fmla="*/ 78732 h 7239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530364" h="723946">
                  <a:moveTo>
                    <a:pt x="0" y="78732"/>
                  </a:moveTo>
                  <a:cubicBezTo>
                    <a:pt x="533400" y="-98727"/>
                    <a:pt x="1271270" y="77281"/>
                    <a:pt x="1859280" y="91251"/>
                  </a:cubicBezTo>
                  <a:cubicBezTo>
                    <a:pt x="2447290" y="105221"/>
                    <a:pt x="3472180" y="-54255"/>
                    <a:pt x="3528060" y="162552"/>
                  </a:cubicBezTo>
                  <a:cubicBezTo>
                    <a:pt x="3583940" y="379359"/>
                    <a:pt x="2609850" y="642665"/>
                    <a:pt x="2103120" y="706293"/>
                  </a:cubicBezTo>
                  <a:cubicBezTo>
                    <a:pt x="1596390" y="769921"/>
                    <a:pt x="1158241" y="648914"/>
                    <a:pt x="807721" y="544320"/>
                  </a:cubicBezTo>
                  <a:cubicBezTo>
                    <a:pt x="457201" y="439726"/>
                    <a:pt x="265430" y="227903"/>
                    <a:pt x="0" y="78732"/>
                  </a:cubicBezTo>
                  <a:close/>
                </a:path>
              </a:pathLst>
            </a:custGeom>
            <a:gradFill flip="none" rotWithShape="1">
              <a:gsLst>
                <a:gs pos="100000">
                  <a:srgbClr val="92D050"/>
                </a:gs>
                <a:gs pos="65000">
                  <a:srgbClr val="339933"/>
                </a:gs>
                <a:gs pos="46000">
                  <a:srgbClr val="006600"/>
                </a:gs>
              </a:gsLst>
              <a:lin ang="16200000" scaled="1"/>
              <a:tileRect/>
            </a:gra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79" name="楕円 1">
              <a:extLst>
                <a:ext uri="{FF2B5EF4-FFF2-40B4-BE49-F238E27FC236}">
                  <a16:creationId xmlns:a16="http://schemas.microsoft.com/office/drawing/2014/main" id="{EFD5A0E8-067E-4B6F-A693-82010D6A3642}"/>
                </a:ext>
              </a:extLst>
            </p:cNvPr>
            <p:cNvSpPr/>
            <p:nvPr/>
          </p:nvSpPr>
          <p:spPr>
            <a:xfrm rot="21079651">
              <a:off x="2452846" y="1187531"/>
              <a:ext cx="1389820" cy="278431"/>
            </a:xfrm>
            <a:custGeom>
              <a:avLst/>
              <a:gdLst>
                <a:gd name="connsiteX0" fmla="*/ 0 w 3063240"/>
                <a:gd name="connsiteY0" fmla="*/ 307521 h 615041"/>
                <a:gd name="connsiteX1" fmla="*/ 1531620 w 3063240"/>
                <a:gd name="connsiteY1" fmla="*/ 0 h 615041"/>
                <a:gd name="connsiteX2" fmla="*/ 3063240 w 3063240"/>
                <a:gd name="connsiteY2" fmla="*/ 307521 h 615041"/>
                <a:gd name="connsiteX3" fmla="*/ 1531620 w 3063240"/>
                <a:gd name="connsiteY3" fmla="*/ 615042 h 615041"/>
                <a:gd name="connsiteX4" fmla="*/ 0 w 3063240"/>
                <a:gd name="connsiteY4" fmla="*/ 307521 h 615041"/>
                <a:gd name="connsiteX0" fmla="*/ 0 w 3230880"/>
                <a:gd name="connsiteY0" fmla="*/ 82769 h 727410"/>
                <a:gd name="connsiteX1" fmla="*/ 1699260 w 3230880"/>
                <a:gd name="connsiteY1" fmla="*/ 102908 h 727410"/>
                <a:gd name="connsiteX2" fmla="*/ 3230880 w 3230880"/>
                <a:gd name="connsiteY2" fmla="*/ 410429 h 727410"/>
                <a:gd name="connsiteX3" fmla="*/ 1699260 w 3230880"/>
                <a:gd name="connsiteY3" fmla="*/ 717950 h 727410"/>
                <a:gd name="connsiteX4" fmla="*/ 0 w 3230880"/>
                <a:gd name="connsiteY4" fmla="*/ 82769 h 727410"/>
                <a:gd name="connsiteX0" fmla="*/ 0 w 3230880"/>
                <a:gd name="connsiteY0" fmla="*/ 65940 h 710581"/>
                <a:gd name="connsiteX1" fmla="*/ 1699260 w 3230880"/>
                <a:gd name="connsiteY1" fmla="*/ 86079 h 710581"/>
                <a:gd name="connsiteX2" fmla="*/ 3230880 w 3230880"/>
                <a:gd name="connsiteY2" fmla="*/ 393600 h 710581"/>
                <a:gd name="connsiteX3" fmla="*/ 1699260 w 3230880"/>
                <a:gd name="connsiteY3" fmla="*/ 701121 h 710581"/>
                <a:gd name="connsiteX4" fmla="*/ 0 w 3230880"/>
                <a:gd name="connsiteY4" fmla="*/ 65940 h 710581"/>
                <a:gd name="connsiteX0" fmla="*/ 0 w 3230880"/>
                <a:gd name="connsiteY0" fmla="*/ 65940 h 710581"/>
                <a:gd name="connsiteX1" fmla="*/ 1699260 w 3230880"/>
                <a:gd name="connsiteY1" fmla="*/ 86079 h 710581"/>
                <a:gd name="connsiteX2" fmla="*/ 3230880 w 3230880"/>
                <a:gd name="connsiteY2" fmla="*/ 393600 h 710581"/>
                <a:gd name="connsiteX3" fmla="*/ 1699260 w 3230880"/>
                <a:gd name="connsiteY3" fmla="*/ 701121 h 710581"/>
                <a:gd name="connsiteX4" fmla="*/ 0 w 3230880"/>
                <a:gd name="connsiteY4" fmla="*/ 65940 h 710581"/>
                <a:gd name="connsiteX0" fmla="*/ 0 w 3368040"/>
                <a:gd name="connsiteY0" fmla="*/ 56797 h 692413"/>
                <a:gd name="connsiteX1" fmla="*/ 1699260 w 3368040"/>
                <a:gd name="connsiteY1" fmla="*/ 76936 h 692413"/>
                <a:gd name="connsiteX2" fmla="*/ 3368040 w 3368040"/>
                <a:gd name="connsiteY2" fmla="*/ 148237 h 692413"/>
                <a:gd name="connsiteX3" fmla="*/ 1699260 w 3368040"/>
                <a:gd name="connsiteY3" fmla="*/ 691978 h 692413"/>
                <a:gd name="connsiteX4" fmla="*/ 0 w 3368040"/>
                <a:gd name="connsiteY4" fmla="*/ 56797 h 692413"/>
                <a:gd name="connsiteX0" fmla="*/ 0 w 3368040"/>
                <a:gd name="connsiteY0" fmla="*/ 56797 h 692413"/>
                <a:gd name="connsiteX1" fmla="*/ 1699260 w 3368040"/>
                <a:gd name="connsiteY1" fmla="*/ 76936 h 692413"/>
                <a:gd name="connsiteX2" fmla="*/ 3368040 w 3368040"/>
                <a:gd name="connsiteY2" fmla="*/ 148237 h 692413"/>
                <a:gd name="connsiteX3" fmla="*/ 1699260 w 3368040"/>
                <a:gd name="connsiteY3" fmla="*/ 691978 h 692413"/>
                <a:gd name="connsiteX4" fmla="*/ 0 w 3368040"/>
                <a:gd name="connsiteY4" fmla="*/ 56797 h 692413"/>
                <a:gd name="connsiteX0" fmla="*/ 0 w 3368040"/>
                <a:gd name="connsiteY0" fmla="*/ 56797 h 692468"/>
                <a:gd name="connsiteX1" fmla="*/ 1699260 w 3368040"/>
                <a:gd name="connsiteY1" fmla="*/ 76936 h 692468"/>
                <a:gd name="connsiteX2" fmla="*/ 3368040 w 3368040"/>
                <a:gd name="connsiteY2" fmla="*/ 148237 h 692468"/>
                <a:gd name="connsiteX3" fmla="*/ 1699260 w 3368040"/>
                <a:gd name="connsiteY3" fmla="*/ 691978 h 692468"/>
                <a:gd name="connsiteX4" fmla="*/ 0 w 3368040"/>
                <a:gd name="connsiteY4" fmla="*/ 56797 h 692468"/>
                <a:gd name="connsiteX0" fmla="*/ 0 w 3368040"/>
                <a:gd name="connsiteY0" fmla="*/ 56797 h 691978"/>
                <a:gd name="connsiteX1" fmla="*/ 1699260 w 3368040"/>
                <a:gd name="connsiteY1" fmla="*/ 76936 h 691978"/>
                <a:gd name="connsiteX2" fmla="*/ 3368040 w 3368040"/>
                <a:gd name="connsiteY2" fmla="*/ 148237 h 691978"/>
                <a:gd name="connsiteX3" fmla="*/ 1699260 w 3368040"/>
                <a:gd name="connsiteY3" fmla="*/ 691978 h 691978"/>
                <a:gd name="connsiteX4" fmla="*/ 0 w 3368040"/>
                <a:gd name="connsiteY4" fmla="*/ 56797 h 691978"/>
                <a:gd name="connsiteX0" fmla="*/ 0 w 3368040"/>
                <a:gd name="connsiteY0" fmla="*/ 56797 h 691978"/>
                <a:gd name="connsiteX1" fmla="*/ 1699260 w 3368040"/>
                <a:gd name="connsiteY1" fmla="*/ 76936 h 691978"/>
                <a:gd name="connsiteX2" fmla="*/ 3368040 w 3368040"/>
                <a:gd name="connsiteY2" fmla="*/ 148237 h 691978"/>
                <a:gd name="connsiteX3" fmla="*/ 1699260 w 3368040"/>
                <a:gd name="connsiteY3" fmla="*/ 691978 h 691978"/>
                <a:gd name="connsiteX4" fmla="*/ 0 w 3368040"/>
                <a:gd name="connsiteY4" fmla="*/ 56797 h 691978"/>
                <a:gd name="connsiteX0" fmla="*/ 0 w 3368040"/>
                <a:gd name="connsiteY0" fmla="*/ 56797 h 691978"/>
                <a:gd name="connsiteX1" fmla="*/ 1699260 w 3368040"/>
                <a:gd name="connsiteY1" fmla="*/ 76936 h 691978"/>
                <a:gd name="connsiteX2" fmla="*/ 3368040 w 3368040"/>
                <a:gd name="connsiteY2" fmla="*/ 148237 h 691978"/>
                <a:gd name="connsiteX3" fmla="*/ 1699260 w 3368040"/>
                <a:gd name="connsiteY3" fmla="*/ 691978 h 691978"/>
                <a:gd name="connsiteX4" fmla="*/ 0 w 3368040"/>
                <a:gd name="connsiteY4" fmla="*/ 56797 h 691978"/>
                <a:gd name="connsiteX0" fmla="*/ 0 w 3373774"/>
                <a:gd name="connsiteY0" fmla="*/ 56797 h 691978"/>
                <a:gd name="connsiteX1" fmla="*/ 1699260 w 3373774"/>
                <a:gd name="connsiteY1" fmla="*/ 76936 h 691978"/>
                <a:gd name="connsiteX2" fmla="*/ 3368040 w 3373774"/>
                <a:gd name="connsiteY2" fmla="*/ 148237 h 691978"/>
                <a:gd name="connsiteX3" fmla="*/ 1699260 w 3373774"/>
                <a:gd name="connsiteY3" fmla="*/ 691978 h 691978"/>
                <a:gd name="connsiteX4" fmla="*/ 0 w 3373774"/>
                <a:gd name="connsiteY4" fmla="*/ 56797 h 691978"/>
                <a:gd name="connsiteX0" fmla="*/ 0 w 3463733"/>
                <a:gd name="connsiteY0" fmla="*/ 58414 h 686335"/>
                <a:gd name="connsiteX1" fmla="*/ 1790700 w 3463733"/>
                <a:gd name="connsiteY1" fmla="*/ 70933 h 686335"/>
                <a:gd name="connsiteX2" fmla="*/ 3459480 w 3463733"/>
                <a:gd name="connsiteY2" fmla="*/ 142234 h 686335"/>
                <a:gd name="connsiteX3" fmla="*/ 1790700 w 3463733"/>
                <a:gd name="connsiteY3" fmla="*/ 685975 h 686335"/>
                <a:gd name="connsiteX4" fmla="*/ 0 w 3463733"/>
                <a:gd name="connsiteY4" fmla="*/ 58414 h 686335"/>
                <a:gd name="connsiteX0" fmla="*/ 0 w 3463733"/>
                <a:gd name="connsiteY0" fmla="*/ 58414 h 686335"/>
                <a:gd name="connsiteX1" fmla="*/ 1790700 w 3463733"/>
                <a:gd name="connsiteY1" fmla="*/ 70933 h 686335"/>
                <a:gd name="connsiteX2" fmla="*/ 3459480 w 3463733"/>
                <a:gd name="connsiteY2" fmla="*/ 142234 h 686335"/>
                <a:gd name="connsiteX3" fmla="*/ 1790700 w 3463733"/>
                <a:gd name="connsiteY3" fmla="*/ 685975 h 686335"/>
                <a:gd name="connsiteX4" fmla="*/ 0 w 3463733"/>
                <a:gd name="connsiteY4" fmla="*/ 58414 h 686335"/>
                <a:gd name="connsiteX0" fmla="*/ 0 w 3463733"/>
                <a:gd name="connsiteY0" fmla="*/ 58414 h 686335"/>
                <a:gd name="connsiteX1" fmla="*/ 1790700 w 3463733"/>
                <a:gd name="connsiteY1" fmla="*/ 70933 h 686335"/>
                <a:gd name="connsiteX2" fmla="*/ 3459480 w 3463733"/>
                <a:gd name="connsiteY2" fmla="*/ 142234 h 686335"/>
                <a:gd name="connsiteX3" fmla="*/ 1790700 w 3463733"/>
                <a:gd name="connsiteY3" fmla="*/ 685975 h 686335"/>
                <a:gd name="connsiteX4" fmla="*/ 0 w 3463733"/>
                <a:gd name="connsiteY4" fmla="*/ 58414 h 686335"/>
                <a:gd name="connsiteX0" fmla="*/ 25658 w 3488973"/>
                <a:gd name="connsiteY0" fmla="*/ 58414 h 701349"/>
                <a:gd name="connsiteX1" fmla="*/ 1816358 w 3488973"/>
                <a:gd name="connsiteY1" fmla="*/ 70933 h 701349"/>
                <a:gd name="connsiteX2" fmla="*/ 3485138 w 3488973"/>
                <a:gd name="connsiteY2" fmla="*/ 142234 h 701349"/>
                <a:gd name="connsiteX3" fmla="*/ 1816358 w 3488973"/>
                <a:gd name="connsiteY3" fmla="*/ 685975 h 701349"/>
                <a:gd name="connsiteX4" fmla="*/ 802899 w 3488973"/>
                <a:gd name="connsiteY4" fmla="*/ 508762 h 701349"/>
                <a:gd name="connsiteX5" fmla="*/ 25658 w 3488973"/>
                <a:gd name="connsiteY5" fmla="*/ 58414 h 701349"/>
                <a:gd name="connsiteX0" fmla="*/ 25658 w 3489391"/>
                <a:gd name="connsiteY0" fmla="*/ 58414 h 686491"/>
                <a:gd name="connsiteX1" fmla="*/ 1816358 w 3489391"/>
                <a:gd name="connsiteY1" fmla="*/ 70933 h 686491"/>
                <a:gd name="connsiteX2" fmla="*/ 3485138 w 3489391"/>
                <a:gd name="connsiteY2" fmla="*/ 142234 h 686491"/>
                <a:gd name="connsiteX3" fmla="*/ 1816358 w 3489391"/>
                <a:gd name="connsiteY3" fmla="*/ 685975 h 686491"/>
                <a:gd name="connsiteX4" fmla="*/ 802899 w 3489391"/>
                <a:gd name="connsiteY4" fmla="*/ 508762 h 686491"/>
                <a:gd name="connsiteX5" fmla="*/ 25658 w 3489391"/>
                <a:gd name="connsiteY5" fmla="*/ 58414 h 686491"/>
                <a:gd name="connsiteX0" fmla="*/ 0 w 3463733"/>
                <a:gd name="connsiteY0" fmla="*/ 58414 h 686491"/>
                <a:gd name="connsiteX1" fmla="*/ 1790700 w 3463733"/>
                <a:gd name="connsiteY1" fmla="*/ 70933 h 686491"/>
                <a:gd name="connsiteX2" fmla="*/ 3459480 w 3463733"/>
                <a:gd name="connsiteY2" fmla="*/ 142234 h 686491"/>
                <a:gd name="connsiteX3" fmla="*/ 1790700 w 3463733"/>
                <a:gd name="connsiteY3" fmla="*/ 685975 h 686491"/>
                <a:gd name="connsiteX4" fmla="*/ 777241 w 3463733"/>
                <a:gd name="connsiteY4" fmla="*/ 508762 h 686491"/>
                <a:gd name="connsiteX5" fmla="*/ 0 w 3463733"/>
                <a:gd name="connsiteY5" fmla="*/ 58414 h 686491"/>
                <a:gd name="connsiteX0" fmla="*/ 0 w 3463733"/>
                <a:gd name="connsiteY0" fmla="*/ 58414 h 686663"/>
                <a:gd name="connsiteX1" fmla="*/ 1790700 w 3463733"/>
                <a:gd name="connsiteY1" fmla="*/ 70933 h 686663"/>
                <a:gd name="connsiteX2" fmla="*/ 3459480 w 3463733"/>
                <a:gd name="connsiteY2" fmla="*/ 142234 h 686663"/>
                <a:gd name="connsiteX3" fmla="*/ 1790700 w 3463733"/>
                <a:gd name="connsiteY3" fmla="*/ 685975 h 686663"/>
                <a:gd name="connsiteX4" fmla="*/ 777241 w 3463733"/>
                <a:gd name="connsiteY4" fmla="*/ 508762 h 686663"/>
                <a:gd name="connsiteX5" fmla="*/ 0 w 3463733"/>
                <a:gd name="connsiteY5" fmla="*/ 58414 h 686663"/>
                <a:gd name="connsiteX0" fmla="*/ 0 w 3463354"/>
                <a:gd name="connsiteY0" fmla="*/ 58414 h 705897"/>
                <a:gd name="connsiteX1" fmla="*/ 1790700 w 3463354"/>
                <a:gd name="connsiteY1" fmla="*/ 70933 h 705897"/>
                <a:gd name="connsiteX2" fmla="*/ 3459480 w 3463354"/>
                <a:gd name="connsiteY2" fmla="*/ 142234 h 705897"/>
                <a:gd name="connsiteX3" fmla="*/ 1790700 w 3463354"/>
                <a:gd name="connsiteY3" fmla="*/ 685975 h 705897"/>
                <a:gd name="connsiteX4" fmla="*/ 739141 w 3463354"/>
                <a:gd name="connsiteY4" fmla="*/ 524002 h 705897"/>
                <a:gd name="connsiteX5" fmla="*/ 0 w 3463354"/>
                <a:gd name="connsiteY5" fmla="*/ 58414 h 705897"/>
                <a:gd name="connsiteX0" fmla="*/ 0 w 3463354"/>
                <a:gd name="connsiteY0" fmla="*/ 58414 h 705897"/>
                <a:gd name="connsiteX1" fmla="*/ 1790700 w 3463354"/>
                <a:gd name="connsiteY1" fmla="*/ 70933 h 705897"/>
                <a:gd name="connsiteX2" fmla="*/ 3459480 w 3463354"/>
                <a:gd name="connsiteY2" fmla="*/ 142234 h 705897"/>
                <a:gd name="connsiteX3" fmla="*/ 1790700 w 3463354"/>
                <a:gd name="connsiteY3" fmla="*/ 685975 h 705897"/>
                <a:gd name="connsiteX4" fmla="*/ 739141 w 3463354"/>
                <a:gd name="connsiteY4" fmla="*/ 524002 h 705897"/>
                <a:gd name="connsiteX5" fmla="*/ 0 w 3463354"/>
                <a:gd name="connsiteY5" fmla="*/ 58414 h 705897"/>
                <a:gd name="connsiteX0" fmla="*/ 0 w 3460668"/>
                <a:gd name="connsiteY0" fmla="*/ 58414 h 703628"/>
                <a:gd name="connsiteX1" fmla="*/ 1790700 w 3460668"/>
                <a:gd name="connsiteY1" fmla="*/ 70933 h 703628"/>
                <a:gd name="connsiteX2" fmla="*/ 3459480 w 3460668"/>
                <a:gd name="connsiteY2" fmla="*/ 142234 h 703628"/>
                <a:gd name="connsiteX3" fmla="*/ 2034540 w 3460668"/>
                <a:gd name="connsiteY3" fmla="*/ 685975 h 703628"/>
                <a:gd name="connsiteX4" fmla="*/ 739141 w 3460668"/>
                <a:gd name="connsiteY4" fmla="*/ 524002 h 703628"/>
                <a:gd name="connsiteX5" fmla="*/ 0 w 3460668"/>
                <a:gd name="connsiteY5" fmla="*/ 58414 h 703628"/>
                <a:gd name="connsiteX0" fmla="*/ 0 w 3460731"/>
                <a:gd name="connsiteY0" fmla="*/ 58414 h 703628"/>
                <a:gd name="connsiteX1" fmla="*/ 1790700 w 3460731"/>
                <a:gd name="connsiteY1" fmla="*/ 70933 h 703628"/>
                <a:gd name="connsiteX2" fmla="*/ 3459480 w 3460731"/>
                <a:gd name="connsiteY2" fmla="*/ 142234 h 703628"/>
                <a:gd name="connsiteX3" fmla="*/ 2034540 w 3460731"/>
                <a:gd name="connsiteY3" fmla="*/ 685975 h 703628"/>
                <a:gd name="connsiteX4" fmla="*/ 739141 w 3460731"/>
                <a:gd name="connsiteY4" fmla="*/ 524002 h 703628"/>
                <a:gd name="connsiteX5" fmla="*/ 0 w 3460731"/>
                <a:gd name="connsiteY5" fmla="*/ 58414 h 703628"/>
                <a:gd name="connsiteX0" fmla="*/ 0 w 3460731"/>
                <a:gd name="connsiteY0" fmla="*/ 58414 h 706760"/>
                <a:gd name="connsiteX1" fmla="*/ 1790700 w 3460731"/>
                <a:gd name="connsiteY1" fmla="*/ 70933 h 706760"/>
                <a:gd name="connsiteX2" fmla="*/ 3459480 w 3460731"/>
                <a:gd name="connsiteY2" fmla="*/ 142234 h 706760"/>
                <a:gd name="connsiteX3" fmla="*/ 2034540 w 3460731"/>
                <a:gd name="connsiteY3" fmla="*/ 685975 h 706760"/>
                <a:gd name="connsiteX4" fmla="*/ 739141 w 3460731"/>
                <a:gd name="connsiteY4" fmla="*/ 524002 h 706760"/>
                <a:gd name="connsiteX5" fmla="*/ 0 w 3460731"/>
                <a:gd name="connsiteY5" fmla="*/ 58414 h 706760"/>
                <a:gd name="connsiteX0" fmla="*/ 0 w 3461221"/>
                <a:gd name="connsiteY0" fmla="*/ 58414 h 706760"/>
                <a:gd name="connsiteX1" fmla="*/ 1790700 w 3461221"/>
                <a:gd name="connsiteY1" fmla="*/ 70933 h 706760"/>
                <a:gd name="connsiteX2" fmla="*/ 3459480 w 3461221"/>
                <a:gd name="connsiteY2" fmla="*/ 142234 h 706760"/>
                <a:gd name="connsiteX3" fmla="*/ 2034540 w 3461221"/>
                <a:gd name="connsiteY3" fmla="*/ 685975 h 706760"/>
                <a:gd name="connsiteX4" fmla="*/ 739141 w 3461221"/>
                <a:gd name="connsiteY4" fmla="*/ 524002 h 706760"/>
                <a:gd name="connsiteX5" fmla="*/ 0 w 3461221"/>
                <a:gd name="connsiteY5" fmla="*/ 58414 h 706760"/>
                <a:gd name="connsiteX0" fmla="*/ 0 w 3529801"/>
                <a:gd name="connsiteY0" fmla="*/ 58414 h 703628"/>
                <a:gd name="connsiteX1" fmla="*/ 1859280 w 3529801"/>
                <a:gd name="connsiteY1" fmla="*/ 70933 h 703628"/>
                <a:gd name="connsiteX2" fmla="*/ 3528060 w 3529801"/>
                <a:gd name="connsiteY2" fmla="*/ 142234 h 703628"/>
                <a:gd name="connsiteX3" fmla="*/ 2103120 w 3529801"/>
                <a:gd name="connsiteY3" fmla="*/ 685975 h 703628"/>
                <a:gd name="connsiteX4" fmla="*/ 807721 w 3529801"/>
                <a:gd name="connsiteY4" fmla="*/ 524002 h 703628"/>
                <a:gd name="connsiteX5" fmla="*/ 0 w 3529801"/>
                <a:gd name="connsiteY5" fmla="*/ 58414 h 703628"/>
                <a:gd name="connsiteX0" fmla="*/ 0 w 3529801"/>
                <a:gd name="connsiteY0" fmla="*/ 78732 h 723946"/>
                <a:gd name="connsiteX1" fmla="*/ 1859280 w 3529801"/>
                <a:gd name="connsiteY1" fmla="*/ 91251 h 723946"/>
                <a:gd name="connsiteX2" fmla="*/ 3528060 w 3529801"/>
                <a:gd name="connsiteY2" fmla="*/ 162552 h 723946"/>
                <a:gd name="connsiteX3" fmla="*/ 2103120 w 3529801"/>
                <a:gd name="connsiteY3" fmla="*/ 706293 h 723946"/>
                <a:gd name="connsiteX4" fmla="*/ 807721 w 3529801"/>
                <a:gd name="connsiteY4" fmla="*/ 544320 h 723946"/>
                <a:gd name="connsiteX5" fmla="*/ 0 w 3529801"/>
                <a:gd name="connsiteY5" fmla="*/ 78732 h 723946"/>
                <a:gd name="connsiteX0" fmla="*/ 0 w 3530364"/>
                <a:gd name="connsiteY0" fmla="*/ 78732 h 723946"/>
                <a:gd name="connsiteX1" fmla="*/ 1859280 w 3530364"/>
                <a:gd name="connsiteY1" fmla="*/ 91251 h 723946"/>
                <a:gd name="connsiteX2" fmla="*/ 3528060 w 3530364"/>
                <a:gd name="connsiteY2" fmla="*/ 162552 h 723946"/>
                <a:gd name="connsiteX3" fmla="*/ 2103120 w 3530364"/>
                <a:gd name="connsiteY3" fmla="*/ 706293 h 723946"/>
                <a:gd name="connsiteX4" fmla="*/ 807721 w 3530364"/>
                <a:gd name="connsiteY4" fmla="*/ 544320 h 723946"/>
                <a:gd name="connsiteX5" fmla="*/ 0 w 3530364"/>
                <a:gd name="connsiteY5" fmla="*/ 78732 h 7239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530364" h="723946">
                  <a:moveTo>
                    <a:pt x="0" y="78732"/>
                  </a:moveTo>
                  <a:cubicBezTo>
                    <a:pt x="533400" y="-98727"/>
                    <a:pt x="1271270" y="77281"/>
                    <a:pt x="1859280" y="91251"/>
                  </a:cubicBezTo>
                  <a:cubicBezTo>
                    <a:pt x="2447290" y="105221"/>
                    <a:pt x="3472180" y="-54255"/>
                    <a:pt x="3528060" y="162552"/>
                  </a:cubicBezTo>
                  <a:cubicBezTo>
                    <a:pt x="3583940" y="379359"/>
                    <a:pt x="2609850" y="642665"/>
                    <a:pt x="2103120" y="706293"/>
                  </a:cubicBezTo>
                  <a:cubicBezTo>
                    <a:pt x="1596390" y="769921"/>
                    <a:pt x="1158241" y="648914"/>
                    <a:pt x="807721" y="544320"/>
                  </a:cubicBezTo>
                  <a:cubicBezTo>
                    <a:pt x="457201" y="439726"/>
                    <a:pt x="265430" y="227903"/>
                    <a:pt x="0" y="78732"/>
                  </a:cubicBezTo>
                  <a:close/>
                </a:path>
              </a:pathLst>
            </a:custGeom>
            <a:gradFill flip="none" rotWithShape="1">
              <a:gsLst>
                <a:gs pos="100000">
                  <a:srgbClr val="92D050"/>
                </a:gs>
                <a:gs pos="65000">
                  <a:srgbClr val="339933"/>
                </a:gs>
                <a:gs pos="46000">
                  <a:srgbClr val="006600"/>
                </a:gs>
              </a:gsLst>
              <a:lin ang="16200000" scaled="1"/>
              <a:tileRect/>
            </a:gra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80" name="楕円 1">
              <a:extLst>
                <a:ext uri="{FF2B5EF4-FFF2-40B4-BE49-F238E27FC236}">
                  <a16:creationId xmlns:a16="http://schemas.microsoft.com/office/drawing/2014/main" id="{E206A6FC-5365-4326-9011-B7A5D735C036}"/>
                </a:ext>
              </a:extLst>
            </p:cNvPr>
            <p:cNvSpPr/>
            <p:nvPr/>
          </p:nvSpPr>
          <p:spPr>
            <a:xfrm rot="520349" flipH="1">
              <a:off x="1891401" y="1274528"/>
              <a:ext cx="1389820" cy="278431"/>
            </a:xfrm>
            <a:custGeom>
              <a:avLst/>
              <a:gdLst>
                <a:gd name="connsiteX0" fmla="*/ 0 w 3063240"/>
                <a:gd name="connsiteY0" fmla="*/ 307521 h 615041"/>
                <a:gd name="connsiteX1" fmla="*/ 1531620 w 3063240"/>
                <a:gd name="connsiteY1" fmla="*/ 0 h 615041"/>
                <a:gd name="connsiteX2" fmla="*/ 3063240 w 3063240"/>
                <a:gd name="connsiteY2" fmla="*/ 307521 h 615041"/>
                <a:gd name="connsiteX3" fmla="*/ 1531620 w 3063240"/>
                <a:gd name="connsiteY3" fmla="*/ 615042 h 615041"/>
                <a:gd name="connsiteX4" fmla="*/ 0 w 3063240"/>
                <a:gd name="connsiteY4" fmla="*/ 307521 h 615041"/>
                <a:gd name="connsiteX0" fmla="*/ 0 w 3230880"/>
                <a:gd name="connsiteY0" fmla="*/ 82769 h 727410"/>
                <a:gd name="connsiteX1" fmla="*/ 1699260 w 3230880"/>
                <a:gd name="connsiteY1" fmla="*/ 102908 h 727410"/>
                <a:gd name="connsiteX2" fmla="*/ 3230880 w 3230880"/>
                <a:gd name="connsiteY2" fmla="*/ 410429 h 727410"/>
                <a:gd name="connsiteX3" fmla="*/ 1699260 w 3230880"/>
                <a:gd name="connsiteY3" fmla="*/ 717950 h 727410"/>
                <a:gd name="connsiteX4" fmla="*/ 0 w 3230880"/>
                <a:gd name="connsiteY4" fmla="*/ 82769 h 727410"/>
                <a:gd name="connsiteX0" fmla="*/ 0 w 3230880"/>
                <a:gd name="connsiteY0" fmla="*/ 65940 h 710581"/>
                <a:gd name="connsiteX1" fmla="*/ 1699260 w 3230880"/>
                <a:gd name="connsiteY1" fmla="*/ 86079 h 710581"/>
                <a:gd name="connsiteX2" fmla="*/ 3230880 w 3230880"/>
                <a:gd name="connsiteY2" fmla="*/ 393600 h 710581"/>
                <a:gd name="connsiteX3" fmla="*/ 1699260 w 3230880"/>
                <a:gd name="connsiteY3" fmla="*/ 701121 h 710581"/>
                <a:gd name="connsiteX4" fmla="*/ 0 w 3230880"/>
                <a:gd name="connsiteY4" fmla="*/ 65940 h 710581"/>
                <a:gd name="connsiteX0" fmla="*/ 0 w 3230880"/>
                <a:gd name="connsiteY0" fmla="*/ 65940 h 710581"/>
                <a:gd name="connsiteX1" fmla="*/ 1699260 w 3230880"/>
                <a:gd name="connsiteY1" fmla="*/ 86079 h 710581"/>
                <a:gd name="connsiteX2" fmla="*/ 3230880 w 3230880"/>
                <a:gd name="connsiteY2" fmla="*/ 393600 h 710581"/>
                <a:gd name="connsiteX3" fmla="*/ 1699260 w 3230880"/>
                <a:gd name="connsiteY3" fmla="*/ 701121 h 710581"/>
                <a:gd name="connsiteX4" fmla="*/ 0 w 3230880"/>
                <a:gd name="connsiteY4" fmla="*/ 65940 h 710581"/>
                <a:gd name="connsiteX0" fmla="*/ 0 w 3368040"/>
                <a:gd name="connsiteY0" fmla="*/ 56797 h 692413"/>
                <a:gd name="connsiteX1" fmla="*/ 1699260 w 3368040"/>
                <a:gd name="connsiteY1" fmla="*/ 76936 h 692413"/>
                <a:gd name="connsiteX2" fmla="*/ 3368040 w 3368040"/>
                <a:gd name="connsiteY2" fmla="*/ 148237 h 692413"/>
                <a:gd name="connsiteX3" fmla="*/ 1699260 w 3368040"/>
                <a:gd name="connsiteY3" fmla="*/ 691978 h 692413"/>
                <a:gd name="connsiteX4" fmla="*/ 0 w 3368040"/>
                <a:gd name="connsiteY4" fmla="*/ 56797 h 692413"/>
                <a:gd name="connsiteX0" fmla="*/ 0 w 3368040"/>
                <a:gd name="connsiteY0" fmla="*/ 56797 h 692413"/>
                <a:gd name="connsiteX1" fmla="*/ 1699260 w 3368040"/>
                <a:gd name="connsiteY1" fmla="*/ 76936 h 692413"/>
                <a:gd name="connsiteX2" fmla="*/ 3368040 w 3368040"/>
                <a:gd name="connsiteY2" fmla="*/ 148237 h 692413"/>
                <a:gd name="connsiteX3" fmla="*/ 1699260 w 3368040"/>
                <a:gd name="connsiteY3" fmla="*/ 691978 h 692413"/>
                <a:gd name="connsiteX4" fmla="*/ 0 w 3368040"/>
                <a:gd name="connsiteY4" fmla="*/ 56797 h 692413"/>
                <a:gd name="connsiteX0" fmla="*/ 0 w 3368040"/>
                <a:gd name="connsiteY0" fmla="*/ 56797 h 692468"/>
                <a:gd name="connsiteX1" fmla="*/ 1699260 w 3368040"/>
                <a:gd name="connsiteY1" fmla="*/ 76936 h 692468"/>
                <a:gd name="connsiteX2" fmla="*/ 3368040 w 3368040"/>
                <a:gd name="connsiteY2" fmla="*/ 148237 h 692468"/>
                <a:gd name="connsiteX3" fmla="*/ 1699260 w 3368040"/>
                <a:gd name="connsiteY3" fmla="*/ 691978 h 692468"/>
                <a:gd name="connsiteX4" fmla="*/ 0 w 3368040"/>
                <a:gd name="connsiteY4" fmla="*/ 56797 h 692468"/>
                <a:gd name="connsiteX0" fmla="*/ 0 w 3368040"/>
                <a:gd name="connsiteY0" fmla="*/ 56797 h 691978"/>
                <a:gd name="connsiteX1" fmla="*/ 1699260 w 3368040"/>
                <a:gd name="connsiteY1" fmla="*/ 76936 h 691978"/>
                <a:gd name="connsiteX2" fmla="*/ 3368040 w 3368040"/>
                <a:gd name="connsiteY2" fmla="*/ 148237 h 691978"/>
                <a:gd name="connsiteX3" fmla="*/ 1699260 w 3368040"/>
                <a:gd name="connsiteY3" fmla="*/ 691978 h 691978"/>
                <a:gd name="connsiteX4" fmla="*/ 0 w 3368040"/>
                <a:gd name="connsiteY4" fmla="*/ 56797 h 691978"/>
                <a:gd name="connsiteX0" fmla="*/ 0 w 3368040"/>
                <a:gd name="connsiteY0" fmla="*/ 56797 h 691978"/>
                <a:gd name="connsiteX1" fmla="*/ 1699260 w 3368040"/>
                <a:gd name="connsiteY1" fmla="*/ 76936 h 691978"/>
                <a:gd name="connsiteX2" fmla="*/ 3368040 w 3368040"/>
                <a:gd name="connsiteY2" fmla="*/ 148237 h 691978"/>
                <a:gd name="connsiteX3" fmla="*/ 1699260 w 3368040"/>
                <a:gd name="connsiteY3" fmla="*/ 691978 h 691978"/>
                <a:gd name="connsiteX4" fmla="*/ 0 w 3368040"/>
                <a:gd name="connsiteY4" fmla="*/ 56797 h 691978"/>
                <a:gd name="connsiteX0" fmla="*/ 0 w 3368040"/>
                <a:gd name="connsiteY0" fmla="*/ 56797 h 691978"/>
                <a:gd name="connsiteX1" fmla="*/ 1699260 w 3368040"/>
                <a:gd name="connsiteY1" fmla="*/ 76936 h 691978"/>
                <a:gd name="connsiteX2" fmla="*/ 3368040 w 3368040"/>
                <a:gd name="connsiteY2" fmla="*/ 148237 h 691978"/>
                <a:gd name="connsiteX3" fmla="*/ 1699260 w 3368040"/>
                <a:gd name="connsiteY3" fmla="*/ 691978 h 691978"/>
                <a:gd name="connsiteX4" fmla="*/ 0 w 3368040"/>
                <a:gd name="connsiteY4" fmla="*/ 56797 h 691978"/>
                <a:gd name="connsiteX0" fmla="*/ 0 w 3373774"/>
                <a:gd name="connsiteY0" fmla="*/ 56797 h 691978"/>
                <a:gd name="connsiteX1" fmla="*/ 1699260 w 3373774"/>
                <a:gd name="connsiteY1" fmla="*/ 76936 h 691978"/>
                <a:gd name="connsiteX2" fmla="*/ 3368040 w 3373774"/>
                <a:gd name="connsiteY2" fmla="*/ 148237 h 691978"/>
                <a:gd name="connsiteX3" fmla="*/ 1699260 w 3373774"/>
                <a:gd name="connsiteY3" fmla="*/ 691978 h 691978"/>
                <a:gd name="connsiteX4" fmla="*/ 0 w 3373774"/>
                <a:gd name="connsiteY4" fmla="*/ 56797 h 691978"/>
                <a:gd name="connsiteX0" fmla="*/ 0 w 3463733"/>
                <a:gd name="connsiteY0" fmla="*/ 58414 h 686335"/>
                <a:gd name="connsiteX1" fmla="*/ 1790700 w 3463733"/>
                <a:gd name="connsiteY1" fmla="*/ 70933 h 686335"/>
                <a:gd name="connsiteX2" fmla="*/ 3459480 w 3463733"/>
                <a:gd name="connsiteY2" fmla="*/ 142234 h 686335"/>
                <a:gd name="connsiteX3" fmla="*/ 1790700 w 3463733"/>
                <a:gd name="connsiteY3" fmla="*/ 685975 h 686335"/>
                <a:gd name="connsiteX4" fmla="*/ 0 w 3463733"/>
                <a:gd name="connsiteY4" fmla="*/ 58414 h 686335"/>
                <a:gd name="connsiteX0" fmla="*/ 0 w 3463733"/>
                <a:gd name="connsiteY0" fmla="*/ 58414 h 686335"/>
                <a:gd name="connsiteX1" fmla="*/ 1790700 w 3463733"/>
                <a:gd name="connsiteY1" fmla="*/ 70933 h 686335"/>
                <a:gd name="connsiteX2" fmla="*/ 3459480 w 3463733"/>
                <a:gd name="connsiteY2" fmla="*/ 142234 h 686335"/>
                <a:gd name="connsiteX3" fmla="*/ 1790700 w 3463733"/>
                <a:gd name="connsiteY3" fmla="*/ 685975 h 686335"/>
                <a:gd name="connsiteX4" fmla="*/ 0 w 3463733"/>
                <a:gd name="connsiteY4" fmla="*/ 58414 h 686335"/>
                <a:gd name="connsiteX0" fmla="*/ 0 w 3463733"/>
                <a:gd name="connsiteY0" fmla="*/ 58414 h 686335"/>
                <a:gd name="connsiteX1" fmla="*/ 1790700 w 3463733"/>
                <a:gd name="connsiteY1" fmla="*/ 70933 h 686335"/>
                <a:gd name="connsiteX2" fmla="*/ 3459480 w 3463733"/>
                <a:gd name="connsiteY2" fmla="*/ 142234 h 686335"/>
                <a:gd name="connsiteX3" fmla="*/ 1790700 w 3463733"/>
                <a:gd name="connsiteY3" fmla="*/ 685975 h 686335"/>
                <a:gd name="connsiteX4" fmla="*/ 0 w 3463733"/>
                <a:gd name="connsiteY4" fmla="*/ 58414 h 686335"/>
                <a:gd name="connsiteX0" fmla="*/ 25658 w 3488973"/>
                <a:gd name="connsiteY0" fmla="*/ 58414 h 701349"/>
                <a:gd name="connsiteX1" fmla="*/ 1816358 w 3488973"/>
                <a:gd name="connsiteY1" fmla="*/ 70933 h 701349"/>
                <a:gd name="connsiteX2" fmla="*/ 3485138 w 3488973"/>
                <a:gd name="connsiteY2" fmla="*/ 142234 h 701349"/>
                <a:gd name="connsiteX3" fmla="*/ 1816358 w 3488973"/>
                <a:gd name="connsiteY3" fmla="*/ 685975 h 701349"/>
                <a:gd name="connsiteX4" fmla="*/ 802899 w 3488973"/>
                <a:gd name="connsiteY4" fmla="*/ 508762 h 701349"/>
                <a:gd name="connsiteX5" fmla="*/ 25658 w 3488973"/>
                <a:gd name="connsiteY5" fmla="*/ 58414 h 701349"/>
                <a:gd name="connsiteX0" fmla="*/ 25658 w 3489391"/>
                <a:gd name="connsiteY0" fmla="*/ 58414 h 686491"/>
                <a:gd name="connsiteX1" fmla="*/ 1816358 w 3489391"/>
                <a:gd name="connsiteY1" fmla="*/ 70933 h 686491"/>
                <a:gd name="connsiteX2" fmla="*/ 3485138 w 3489391"/>
                <a:gd name="connsiteY2" fmla="*/ 142234 h 686491"/>
                <a:gd name="connsiteX3" fmla="*/ 1816358 w 3489391"/>
                <a:gd name="connsiteY3" fmla="*/ 685975 h 686491"/>
                <a:gd name="connsiteX4" fmla="*/ 802899 w 3489391"/>
                <a:gd name="connsiteY4" fmla="*/ 508762 h 686491"/>
                <a:gd name="connsiteX5" fmla="*/ 25658 w 3489391"/>
                <a:gd name="connsiteY5" fmla="*/ 58414 h 686491"/>
                <a:gd name="connsiteX0" fmla="*/ 0 w 3463733"/>
                <a:gd name="connsiteY0" fmla="*/ 58414 h 686491"/>
                <a:gd name="connsiteX1" fmla="*/ 1790700 w 3463733"/>
                <a:gd name="connsiteY1" fmla="*/ 70933 h 686491"/>
                <a:gd name="connsiteX2" fmla="*/ 3459480 w 3463733"/>
                <a:gd name="connsiteY2" fmla="*/ 142234 h 686491"/>
                <a:gd name="connsiteX3" fmla="*/ 1790700 w 3463733"/>
                <a:gd name="connsiteY3" fmla="*/ 685975 h 686491"/>
                <a:gd name="connsiteX4" fmla="*/ 777241 w 3463733"/>
                <a:gd name="connsiteY4" fmla="*/ 508762 h 686491"/>
                <a:gd name="connsiteX5" fmla="*/ 0 w 3463733"/>
                <a:gd name="connsiteY5" fmla="*/ 58414 h 686491"/>
                <a:gd name="connsiteX0" fmla="*/ 0 w 3463733"/>
                <a:gd name="connsiteY0" fmla="*/ 58414 h 686663"/>
                <a:gd name="connsiteX1" fmla="*/ 1790700 w 3463733"/>
                <a:gd name="connsiteY1" fmla="*/ 70933 h 686663"/>
                <a:gd name="connsiteX2" fmla="*/ 3459480 w 3463733"/>
                <a:gd name="connsiteY2" fmla="*/ 142234 h 686663"/>
                <a:gd name="connsiteX3" fmla="*/ 1790700 w 3463733"/>
                <a:gd name="connsiteY3" fmla="*/ 685975 h 686663"/>
                <a:gd name="connsiteX4" fmla="*/ 777241 w 3463733"/>
                <a:gd name="connsiteY4" fmla="*/ 508762 h 686663"/>
                <a:gd name="connsiteX5" fmla="*/ 0 w 3463733"/>
                <a:gd name="connsiteY5" fmla="*/ 58414 h 686663"/>
                <a:gd name="connsiteX0" fmla="*/ 0 w 3463354"/>
                <a:gd name="connsiteY0" fmla="*/ 58414 h 705897"/>
                <a:gd name="connsiteX1" fmla="*/ 1790700 w 3463354"/>
                <a:gd name="connsiteY1" fmla="*/ 70933 h 705897"/>
                <a:gd name="connsiteX2" fmla="*/ 3459480 w 3463354"/>
                <a:gd name="connsiteY2" fmla="*/ 142234 h 705897"/>
                <a:gd name="connsiteX3" fmla="*/ 1790700 w 3463354"/>
                <a:gd name="connsiteY3" fmla="*/ 685975 h 705897"/>
                <a:gd name="connsiteX4" fmla="*/ 739141 w 3463354"/>
                <a:gd name="connsiteY4" fmla="*/ 524002 h 705897"/>
                <a:gd name="connsiteX5" fmla="*/ 0 w 3463354"/>
                <a:gd name="connsiteY5" fmla="*/ 58414 h 705897"/>
                <a:gd name="connsiteX0" fmla="*/ 0 w 3463354"/>
                <a:gd name="connsiteY0" fmla="*/ 58414 h 705897"/>
                <a:gd name="connsiteX1" fmla="*/ 1790700 w 3463354"/>
                <a:gd name="connsiteY1" fmla="*/ 70933 h 705897"/>
                <a:gd name="connsiteX2" fmla="*/ 3459480 w 3463354"/>
                <a:gd name="connsiteY2" fmla="*/ 142234 h 705897"/>
                <a:gd name="connsiteX3" fmla="*/ 1790700 w 3463354"/>
                <a:gd name="connsiteY3" fmla="*/ 685975 h 705897"/>
                <a:gd name="connsiteX4" fmla="*/ 739141 w 3463354"/>
                <a:gd name="connsiteY4" fmla="*/ 524002 h 705897"/>
                <a:gd name="connsiteX5" fmla="*/ 0 w 3463354"/>
                <a:gd name="connsiteY5" fmla="*/ 58414 h 705897"/>
                <a:gd name="connsiteX0" fmla="*/ 0 w 3460668"/>
                <a:gd name="connsiteY0" fmla="*/ 58414 h 703628"/>
                <a:gd name="connsiteX1" fmla="*/ 1790700 w 3460668"/>
                <a:gd name="connsiteY1" fmla="*/ 70933 h 703628"/>
                <a:gd name="connsiteX2" fmla="*/ 3459480 w 3460668"/>
                <a:gd name="connsiteY2" fmla="*/ 142234 h 703628"/>
                <a:gd name="connsiteX3" fmla="*/ 2034540 w 3460668"/>
                <a:gd name="connsiteY3" fmla="*/ 685975 h 703628"/>
                <a:gd name="connsiteX4" fmla="*/ 739141 w 3460668"/>
                <a:gd name="connsiteY4" fmla="*/ 524002 h 703628"/>
                <a:gd name="connsiteX5" fmla="*/ 0 w 3460668"/>
                <a:gd name="connsiteY5" fmla="*/ 58414 h 703628"/>
                <a:gd name="connsiteX0" fmla="*/ 0 w 3460731"/>
                <a:gd name="connsiteY0" fmla="*/ 58414 h 703628"/>
                <a:gd name="connsiteX1" fmla="*/ 1790700 w 3460731"/>
                <a:gd name="connsiteY1" fmla="*/ 70933 h 703628"/>
                <a:gd name="connsiteX2" fmla="*/ 3459480 w 3460731"/>
                <a:gd name="connsiteY2" fmla="*/ 142234 h 703628"/>
                <a:gd name="connsiteX3" fmla="*/ 2034540 w 3460731"/>
                <a:gd name="connsiteY3" fmla="*/ 685975 h 703628"/>
                <a:gd name="connsiteX4" fmla="*/ 739141 w 3460731"/>
                <a:gd name="connsiteY4" fmla="*/ 524002 h 703628"/>
                <a:gd name="connsiteX5" fmla="*/ 0 w 3460731"/>
                <a:gd name="connsiteY5" fmla="*/ 58414 h 703628"/>
                <a:gd name="connsiteX0" fmla="*/ 0 w 3460731"/>
                <a:gd name="connsiteY0" fmla="*/ 58414 h 706760"/>
                <a:gd name="connsiteX1" fmla="*/ 1790700 w 3460731"/>
                <a:gd name="connsiteY1" fmla="*/ 70933 h 706760"/>
                <a:gd name="connsiteX2" fmla="*/ 3459480 w 3460731"/>
                <a:gd name="connsiteY2" fmla="*/ 142234 h 706760"/>
                <a:gd name="connsiteX3" fmla="*/ 2034540 w 3460731"/>
                <a:gd name="connsiteY3" fmla="*/ 685975 h 706760"/>
                <a:gd name="connsiteX4" fmla="*/ 739141 w 3460731"/>
                <a:gd name="connsiteY4" fmla="*/ 524002 h 706760"/>
                <a:gd name="connsiteX5" fmla="*/ 0 w 3460731"/>
                <a:gd name="connsiteY5" fmla="*/ 58414 h 706760"/>
                <a:gd name="connsiteX0" fmla="*/ 0 w 3461221"/>
                <a:gd name="connsiteY0" fmla="*/ 58414 h 706760"/>
                <a:gd name="connsiteX1" fmla="*/ 1790700 w 3461221"/>
                <a:gd name="connsiteY1" fmla="*/ 70933 h 706760"/>
                <a:gd name="connsiteX2" fmla="*/ 3459480 w 3461221"/>
                <a:gd name="connsiteY2" fmla="*/ 142234 h 706760"/>
                <a:gd name="connsiteX3" fmla="*/ 2034540 w 3461221"/>
                <a:gd name="connsiteY3" fmla="*/ 685975 h 706760"/>
                <a:gd name="connsiteX4" fmla="*/ 739141 w 3461221"/>
                <a:gd name="connsiteY4" fmla="*/ 524002 h 706760"/>
                <a:gd name="connsiteX5" fmla="*/ 0 w 3461221"/>
                <a:gd name="connsiteY5" fmla="*/ 58414 h 706760"/>
                <a:gd name="connsiteX0" fmla="*/ 0 w 3529801"/>
                <a:gd name="connsiteY0" fmla="*/ 58414 h 703628"/>
                <a:gd name="connsiteX1" fmla="*/ 1859280 w 3529801"/>
                <a:gd name="connsiteY1" fmla="*/ 70933 h 703628"/>
                <a:gd name="connsiteX2" fmla="*/ 3528060 w 3529801"/>
                <a:gd name="connsiteY2" fmla="*/ 142234 h 703628"/>
                <a:gd name="connsiteX3" fmla="*/ 2103120 w 3529801"/>
                <a:gd name="connsiteY3" fmla="*/ 685975 h 703628"/>
                <a:gd name="connsiteX4" fmla="*/ 807721 w 3529801"/>
                <a:gd name="connsiteY4" fmla="*/ 524002 h 703628"/>
                <a:gd name="connsiteX5" fmla="*/ 0 w 3529801"/>
                <a:gd name="connsiteY5" fmla="*/ 58414 h 703628"/>
                <a:gd name="connsiteX0" fmla="*/ 0 w 3529801"/>
                <a:gd name="connsiteY0" fmla="*/ 78732 h 723946"/>
                <a:gd name="connsiteX1" fmla="*/ 1859280 w 3529801"/>
                <a:gd name="connsiteY1" fmla="*/ 91251 h 723946"/>
                <a:gd name="connsiteX2" fmla="*/ 3528060 w 3529801"/>
                <a:gd name="connsiteY2" fmla="*/ 162552 h 723946"/>
                <a:gd name="connsiteX3" fmla="*/ 2103120 w 3529801"/>
                <a:gd name="connsiteY3" fmla="*/ 706293 h 723946"/>
                <a:gd name="connsiteX4" fmla="*/ 807721 w 3529801"/>
                <a:gd name="connsiteY4" fmla="*/ 544320 h 723946"/>
                <a:gd name="connsiteX5" fmla="*/ 0 w 3529801"/>
                <a:gd name="connsiteY5" fmla="*/ 78732 h 723946"/>
                <a:gd name="connsiteX0" fmla="*/ 0 w 3530364"/>
                <a:gd name="connsiteY0" fmla="*/ 78732 h 723946"/>
                <a:gd name="connsiteX1" fmla="*/ 1859280 w 3530364"/>
                <a:gd name="connsiteY1" fmla="*/ 91251 h 723946"/>
                <a:gd name="connsiteX2" fmla="*/ 3528060 w 3530364"/>
                <a:gd name="connsiteY2" fmla="*/ 162552 h 723946"/>
                <a:gd name="connsiteX3" fmla="*/ 2103120 w 3530364"/>
                <a:gd name="connsiteY3" fmla="*/ 706293 h 723946"/>
                <a:gd name="connsiteX4" fmla="*/ 807721 w 3530364"/>
                <a:gd name="connsiteY4" fmla="*/ 544320 h 723946"/>
                <a:gd name="connsiteX5" fmla="*/ 0 w 3530364"/>
                <a:gd name="connsiteY5" fmla="*/ 78732 h 7239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530364" h="723946">
                  <a:moveTo>
                    <a:pt x="0" y="78732"/>
                  </a:moveTo>
                  <a:cubicBezTo>
                    <a:pt x="533400" y="-98727"/>
                    <a:pt x="1271270" y="77281"/>
                    <a:pt x="1859280" y="91251"/>
                  </a:cubicBezTo>
                  <a:cubicBezTo>
                    <a:pt x="2447290" y="105221"/>
                    <a:pt x="3472180" y="-54255"/>
                    <a:pt x="3528060" y="162552"/>
                  </a:cubicBezTo>
                  <a:cubicBezTo>
                    <a:pt x="3583940" y="379359"/>
                    <a:pt x="2609850" y="642665"/>
                    <a:pt x="2103120" y="706293"/>
                  </a:cubicBezTo>
                  <a:cubicBezTo>
                    <a:pt x="1596390" y="769921"/>
                    <a:pt x="1158241" y="648914"/>
                    <a:pt x="807721" y="544320"/>
                  </a:cubicBezTo>
                  <a:cubicBezTo>
                    <a:pt x="457201" y="439726"/>
                    <a:pt x="265430" y="227903"/>
                    <a:pt x="0" y="78732"/>
                  </a:cubicBezTo>
                  <a:close/>
                </a:path>
              </a:pathLst>
            </a:custGeom>
            <a:gradFill flip="none" rotWithShape="1">
              <a:gsLst>
                <a:gs pos="100000">
                  <a:srgbClr val="92D050"/>
                </a:gs>
                <a:gs pos="65000">
                  <a:srgbClr val="339933"/>
                </a:gs>
                <a:gs pos="46000">
                  <a:srgbClr val="006600"/>
                </a:gs>
              </a:gsLst>
              <a:lin ang="16200000" scaled="1"/>
              <a:tileRect/>
            </a:gra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81" name="楕円 1">
              <a:extLst>
                <a:ext uri="{FF2B5EF4-FFF2-40B4-BE49-F238E27FC236}">
                  <a16:creationId xmlns:a16="http://schemas.microsoft.com/office/drawing/2014/main" id="{F58AF5A0-1A8B-4E28-8219-5811FE2B27C0}"/>
                </a:ext>
              </a:extLst>
            </p:cNvPr>
            <p:cNvSpPr/>
            <p:nvPr/>
          </p:nvSpPr>
          <p:spPr>
            <a:xfrm rot="21221138" flipH="1">
              <a:off x="2450896" y="1408886"/>
              <a:ext cx="1389820" cy="278431"/>
            </a:xfrm>
            <a:custGeom>
              <a:avLst/>
              <a:gdLst>
                <a:gd name="connsiteX0" fmla="*/ 0 w 3063240"/>
                <a:gd name="connsiteY0" fmla="*/ 307521 h 615041"/>
                <a:gd name="connsiteX1" fmla="*/ 1531620 w 3063240"/>
                <a:gd name="connsiteY1" fmla="*/ 0 h 615041"/>
                <a:gd name="connsiteX2" fmla="*/ 3063240 w 3063240"/>
                <a:gd name="connsiteY2" fmla="*/ 307521 h 615041"/>
                <a:gd name="connsiteX3" fmla="*/ 1531620 w 3063240"/>
                <a:gd name="connsiteY3" fmla="*/ 615042 h 615041"/>
                <a:gd name="connsiteX4" fmla="*/ 0 w 3063240"/>
                <a:gd name="connsiteY4" fmla="*/ 307521 h 615041"/>
                <a:gd name="connsiteX0" fmla="*/ 0 w 3230880"/>
                <a:gd name="connsiteY0" fmla="*/ 82769 h 727410"/>
                <a:gd name="connsiteX1" fmla="*/ 1699260 w 3230880"/>
                <a:gd name="connsiteY1" fmla="*/ 102908 h 727410"/>
                <a:gd name="connsiteX2" fmla="*/ 3230880 w 3230880"/>
                <a:gd name="connsiteY2" fmla="*/ 410429 h 727410"/>
                <a:gd name="connsiteX3" fmla="*/ 1699260 w 3230880"/>
                <a:gd name="connsiteY3" fmla="*/ 717950 h 727410"/>
                <a:gd name="connsiteX4" fmla="*/ 0 w 3230880"/>
                <a:gd name="connsiteY4" fmla="*/ 82769 h 727410"/>
                <a:gd name="connsiteX0" fmla="*/ 0 w 3230880"/>
                <a:gd name="connsiteY0" fmla="*/ 65940 h 710581"/>
                <a:gd name="connsiteX1" fmla="*/ 1699260 w 3230880"/>
                <a:gd name="connsiteY1" fmla="*/ 86079 h 710581"/>
                <a:gd name="connsiteX2" fmla="*/ 3230880 w 3230880"/>
                <a:gd name="connsiteY2" fmla="*/ 393600 h 710581"/>
                <a:gd name="connsiteX3" fmla="*/ 1699260 w 3230880"/>
                <a:gd name="connsiteY3" fmla="*/ 701121 h 710581"/>
                <a:gd name="connsiteX4" fmla="*/ 0 w 3230880"/>
                <a:gd name="connsiteY4" fmla="*/ 65940 h 710581"/>
                <a:gd name="connsiteX0" fmla="*/ 0 w 3230880"/>
                <a:gd name="connsiteY0" fmla="*/ 65940 h 710581"/>
                <a:gd name="connsiteX1" fmla="*/ 1699260 w 3230880"/>
                <a:gd name="connsiteY1" fmla="*/ 86079 h 710581"/>
                <a:gd name="connsiteX2" fmla="*/ 3230880 w 3230880"/>
                <a:gd name="connsiteY2" fmla="*/ 393600 h 710581"/>
                <a:gd name="connsiteX3" fmla="*/ 1699260 w 3230880"/>
                <a:gd name="connsiteY3" fmla="*/ 701121 h 710581"/>
                <a:gd name="connsiteX4" fmla="*/ 0 w 3230880"/>
                <a:gd name="connsiteY4" fmla="*/ 65940 h 710581"/>
                <a:gd name="connsiteX0" fmla="*/ 0 w 3368040"/>
                <a:gd name="connsiteY0" fmla="*/ 56797 h 692413"/>
                <a:gd name="connsiteX1" fmla="*/ 1699260 w 3368040"/>
                <a:gd name="connsiteY1" fmla="*/ 76936 h 692413"/>
                <a:gd name="connsiteX2" fmla="*/ 3368040 w 3368040"/>
                <a:gd name="connsiteY2" fmla="*/ 148237 h 692413"/>
                <a:gd name="connsiteX3" fmla="*/ 1699260 w 3368040"/>
                <a:gd name="connsiteY3" fmla="*/ 691978 h 692413"/>
                <a:gd name="connsiteX4" fmla="*/ 0 w 3368040"/>
                <a:gd name="connsiteY4" fmla="*/ 56797 h 692413"/>
                <a:gd name="connsiteX0" fmla="*/ 0 w 3368040"/>
                <a:gd name="connsiteY0" fmla="*/ 56797 h 692413"/>
                <a:gd name="connsiteX1" fmla="*/ 1699260 w 3368040"/>
                <a:gd name="connsiteY1" fmla="*/ 76936 h 692413"/>
                <a:gd name="connsiteX2" fmla="*/ 3368040 w 3368040"/>
                <a:gd name="connsiteY2" fmla="*/ 148237 h 692413"/>
                <a:gd name="connsiteX3" fmla="*/ 1699260 w 3368040"/>
                <a:gd name="connsiteY3" fmla="*/ 691978 h 692413"/>
                <a:gd name="connsiteX4" fmla="*/ 0 w 3368040"/>
                <a:gd name="connsiteY4" fmla="*/ 56797 h 692413"/>
                <a:gd name="connsiteX0" fmla="*/ 0 w 3368040"/>
                <a:gd name="connsiteY0" fmla="*/ 56797 h 692468"/>
                <a:gd name="connsiteX1" fmla="*/ 1699260 w 3368040"/>
                <a:gd name="connsiteY1" fmla="*/ 76936 h 692468"/>
                <a:gd name="connsiteX2" fmla="*/ 3368040 w 3368040"/>
                <a:gd name="connsiteY2" fmla="*/ 148237 h 692468"/>
                <a:gd name="connsiteX3" fmla="*/ 1699260 w 3368040"/>
                <a:gd name="connsiteY3" fmla="*/ 691978 h 692468"/>
                <a:gd name="connsiteX4" fmla="*/ 0 w 3368040"/>
                <a:gd name="connsiteY4" fmla="*/ 56797 h 692468"/>
                <a:gd name="connsiteX0" fmla="*/ 0 w 3368040"/>
                <a:gd name="connsiteY0" fmla="*/ 56797 h 691978"/>
                <a:gd name="connsiteX1" fmla="*/ 1699260 w 3368040"/>
                <a:gd name="connsiteY1" fmla="*/ 76936 h 691978"/>
                <a:gd name="connsiteX2" fmla="*/ 3368040 w 3368040"/>
                <a:gd name="connsiteY2" fmla="*/ 148237 h 691978"/>
                <a:gd name="connsiteX3" fmla="*/ 1699260 w 3368040"/>
                <a:gd name="connsiteY3" fmla="*/ 691978 h 691978"/>
                <a:gd name="connsiteX4" fmla="*/ 0 w 3368040"/>
                <a:gd name="connsiteY4" fmla="*/ 56797 h 691978"/>
                <a:gd name="connsiteX0" fmla="*/ 0 w 3368040"/>
                <a:gd name="connsiteY0" fmla="*/ 56797 h 691978"/>
                <a:gd name="connsiteX1" fmla="*/ 1699260 w 3368040"/>
                <a:gd name="connsiteY1" fmla="*/ 76936 h 691978"/>
                <a:gd name="connsiteX2" fmla="*/ 3368040 w 3368040"/>
                <a:gd name="connsiteY2" fmla="*/ 148237 h 691978"/>
                <a:gd name="connsiteX3" fmla="*/ 1699260 w 3368040"/>
                <a:gd name="connsiteY3" fmla="*/ 691978 h 691978"/>
                <a:gd name="connsiteX4" fmla="*/ 0 w 3368040"/>
                <a:gd name="connsiteY4" fmla="*/ 56797 h 691978"/>
                <a:gd name="connsiteX0" fmla="*/ 0 w 3368040"/>
                <a:gd name="connsiteY0" fmla="*/ 56797 h 691978"/>
                <a:gd name="connsiteX1" fmla="*/ 1699260 w 3368040"/>
                <a:gd name="connsiteY1" fmla="*/ 76936 h 691978"/>
                <a:gd name="connsiteX2" fmla="*/ 3368040 w 3368040"/>
                <a:gd name="connsiteY2" fmla="*/ 148237 h 691978"/>
                <a:gd name="connsiteX3" fmla="*/ 1699260 w 3368040"/>
                <a:gd name="connsiteY3" fmla="*/ 691978 h 691978"/>
                <a:gd name="connsiteX4" fmla="*/ 0 w 3368040"/>
                <a:gd name="connsiteY4" fmla="*/ 56797 h 691978"/>
                <a:gd name="connsiteX0" fmla="*/ 0 w 3373774"/>
                <a:gd name="connsiteY0" fmla="*/ 56797 h 691978"/>
                <a:gd name="connsiteX1" fmla="*/ 1699260 w 3373774"/>
                <a:gd name="connsiteY1" fmla="*/ 76936 h 691978"/>
                <a:gd name="connsiteX2" fmla="*/ 3368040 w 3373774"/>
                <a:gd name="connsiteY2" fmla="*/ 148237 h 691978"/>
                <a:gd name="connsiteX3" fmla="*/ 1699260 w 3373774"/>
                <a:gd name="connsiteY3" fmla="*/ 691978 h 691978"/>
                <a:gd name="connsiteX4" fmla="*/ 0 w 3373774"/>
                <a:gd name="connsiteY4" fmla="*/ 56797 h 691978"/>
                <a:gd name="connsiteX0" fmla="*/ 0 w 3463733"/>
                <a:gd name="connsiteY0" fmla="*/ 58414 h 686335"/>
                <a:gd name="connsiteX1" fmla="*/ 1790700 w 3463733"/>
                <a:gd name="connsiteY1" fmla="*/ 70933 h 686335"/>
                <a:gd name="connsiteX2" fmla="*/ 3459480 w 3463733"/>
                <a:gd name="connsiteY2" fmla="*/ 142234 h 686335"/>
                <a:gd name="connsiteX3" fmla="*/ 1790700 w 3463733"/>
                <a:gd name="connsiteY3" fmla="*/ 685975 h 686335"/>
                <a:gd name="connsiteX4" fmla="*/ 0 w 3463733"/>
                <a:gd name="connsiteY4" fmla="*/ 58414 h 686335"/>
                <a:gd name="connsiteX0" fmla="*/ 0 w 3463733"/>
                <a:gd name="connsiteY0" fmla="*/ 58414 h 686335"/>
                <a:gd name="connsiteX1" fmla="*/ 1790700 w 3463733"/>
                <a:gd name="connsiteY1" fmla="*/ 70933 h 686335"/>
                <a:gd name="connsiteX2" fmla="*/ 3459480 w 3463733"/>
                <a:gd name="connsiteY2" fmla="*/ 142234 h 686335"/>
                <a:gd name="connsiteX3" fmla="*/ 1790700 w 3463733"/>
                <a:gd name="connsiteY3" fmla="*/ 685975 h 686335"/>
                <a:gd name="connsiteX4" fmla="*/ 0 w 3463733"/>
                <a:gd name="connsiteY4" fmla="*/ 58414 h 686335"/>
                <a:gd name="connsiteX0" fmla="*/ 0 w 3463733"/>
                <a:gd name="connsiteY0" fmla="*/ 58414 h 686335"/>
                <a:gd name="connsiteX1" fmla="*/ 1790700 w 3463733"/>
                <a:gd name="connsiteY1" fmla="*/ 70933 h 686335"/>
                <a:gd name="connsiteX2" fmla="*/ 3459480 w 3463733"/>
                <a:gd name="connsiteY2" fmla="*/ 142234 h 686335"/>
                <a:gd name="connsiteX3" fmla="*/ 1790700 w 3463733"/>
                <a:gd name="connsiteY3" fmla="*/ 685975 h 686335"/>
                <a:gd name="connsiteX4" fmla="*/ 0 w 3463733"/>
                <a:gd name="connsiteY4" fmla="*/ 58414 h 686335"/>
                <a:gd name="connsiteX0" fmla="*/ 25658 w 3488973"/>
                <a:gd name="connsiteY0" fmla="*/ 58414 h 701349"/>
                <a:gd name="connsiteX1" fmla="*/ 1816358 w 3488973"/>
                <a:gd name="connsiteY1" fmla="*/ 70933 h 701349"/>
                <a:gd name="connsiteX2" fmla="*/ 3485138 w 3488973"/>
                <a:gd name="connsiteY2" fmla="*/ 142234 h 701349"/>
                <a:gd name="connsiteX3" fmla="*/ 1816358 w 3488973"/>
                <a:gd name="connsiteY3" fmla="*/ 685975 h 701349"/>
                <a:gd name="connsiteX4" fmla="*/ 802899 w 3488973"/>
                <a:gd name="connsiteY4" fmla="*/ 508762 h 701349"/>
                <a:gd name="connsiteX5" fmla="*/ 25658 w 3488973"/>
                <a:gd name="connsiteY5" fmla="*/ 58414 h 701349"/>
                <a:gd name="connsiteX0" fmla="*/ 25658 w 3489391"/>
                <a:gd name="connsiteY0" fmla="*/ 58414 h 686491"/>
                <a:gd name="connsiteX1" fmla="*/ 1816358 w 3489391"/>
                <a:gd name="connsiteY1" fmla="*/ 70933 h 686491"/>
                <a:gd name="connsiteX2" fmla="*/ 3485138 w 3489391"/>
                <a:gd name="connsiteY2" fmla="*/ 142234 h 686491"/>
                <a:gd name="connsiteX3" fmla="*/ 1816358 w 3489391"/>
                <a:gd name="connsiteY3" fmla="*/ 685975 h 686491"/>
                <a:gd name="connsiteX4" fmla="*/ 802899 w 3489391"/>
                <a:gd name="connsiteY4" fmla="*/ 508762 h 686491"/>
                <a:gd name="connsiteX5" fmla="*/ 25658 w 3489391"/>
                <a:gd name="connsiteY5" fmla="*/ 58414 h 686491"/>
                <a:gd name="connsiteX0" fmla="*/ 0 w 3463733"/>
                <a:gd name="connsiteY0" fmla="*/ 58414 h 686491"/>
                <a:gd name="connsiteX1" fmla="*/ 1790700 w 3463733"/>
                <a:gd name="connsiteY1" fmla="*/ 70933 h 686491"/>
                <a:gd name="connsiteX2" fmla="*/ 3459480 w 3463733"/>
                <a:gd name="connsiteY2" fmla="*/ 142234 h 686491"/>
                <a:gd name="connsiteX3" fmla="*/ 1790700 w 3463733"/>
                <a:gd name="connsiteY3" fmla="*/ 685975 h 686491"/>
                <a:gd name="connsiteX4" fmla="*/ 777241 w 3463733"/>
                <a:gd name="connsiteY4" fmla="*/ 508762 h 686491"/>
                <a:gd name="connsiteX5" fmla="*/ 0 w 3463733"/>
                <a:gd name="connsiteY5" fmla="*/ 58414 h 686491"/>
                <a:gd name="connsiteX0" fmla="*/ 0 w 3463733"/>
                <a:gd name="connsiteY0" fmla="*/ 58414 h 686663"/>
                <a:gd name="connsiteX1" fmla="*/ 1790700 w 3463733"/>
                <a:gd name="connsiteY1" fmla="*/ 70933 h 686663"/>
                <a:gd name="connsiteX2" fmla="*/ 3459480 w 3463733"/>
                <a:gd name="connsiteY2" fmla="*/ 142234 h 686663"/>
                <a:gd name="connsiteX3" fmla="*/ 1790700 w 3463733"/>
                <a:gd name="connsiteY3" fmla="*/ 685975 h 686663"/>
                <a:gd name="connsiteX4" fmla="*/ 777241 w 3463733"/>
                <a:gd name="connsiteY4" fmla="*/ 508762 h 686663"/>
                <a:gd name="connsiteX5" fmla="*/ 0 w 3463733"/>
                <a:gd name="connsiteY5" fmla="*/ 58414 h 686663"/>
                <a:gd name="connsiteX0" fmla="*/ 0 w 3463354"/>
                <a:gd name="connsiteY0" fmla="*/ 58414 h 705897"/>
                <a:gd name="connsiteX1" fmla="*/ 1790700 w 3463354"/>
                <a:gd name="connsiteY1" fmla="*/ 70933 h 705897"/>
                <a:gd name="connsiteX2" fmla="*/ 3459480 w 3463354"/>
                <a:gd name="connsiteY2" fmla="*/ 142234 h 705897"/>
                <a:gd name="connsiteX3" fmla="*/ 1790700 w 3463354"/>
                <a:gd name="connsiteY3" fmla="*/ 685975 h 705897"/>
                <a:gd name="connsiteX4" fmla="*/ 739141 w 3463354"/>
                <a:gd name="connsiteY4" fmla="*/ 524002 h 705897"/>
                <a:gd name="connsiteX5" fmla="*/ 0 w 3463354"/>
                <a:gd name="connsiteY5" fmla="*/ 58414 h 705897"/>
                <a:gd name="connsiteX0" fmla="*/ 0 w 3463354"/>
                <a:gd name="connsiteY0" fmla="*/ 58414 h 705897"/>
                <a:gd name="connsiteX1" fmla="*/ 1790700 w 3463354"/>
                <a:gd name="connsiteY1" fmla="*/ 70933 h 705897"/>
                <a:gd name="connsiteX2" fmla="*/ 3459480 w 3463354"/>
                <a:gd name="connsiteY2" fmla="*/ 142234 h 705897"/>
                <a:gd name="connsiteX3" fmla="*/ 1790700 w 3463354"/>
                <a:gd name="connsiteY3" fmla="*/ 685975 h 705897"/>
                <a:gd name="connsiteX4" fmla="*/ 739141 w 3463354"/>
                <a:gd name="connsiteY4" fmla="*/ 524002 h 705897"/>
                <a:gd name="connsiteX5" fmla="*/ 0 w 3463354"/>
                <a:gd name="connsiteY5" fmla="*/ 58414 h 705897"/>
                <a:gd name="connsiteX0" fmla="*/ 0 w 3460668"/>
                <a:gd name="connsiteY0" fmla="*/ 58414 h 703628"/>
                <a:gd name="connsiteX1" fmla="*/ 1790700 w 3460668"/>
                <a:gd name="connsiteY1" fmla="*/ 70933 h 703628"/>
                <a:gd name="connsiteX2" fmla="*/ 3459480 w 3460668"/>
                <a:gd name="connsiteY2" fmla="*/ 142234 h 703628"/>
                <a:gd name="connsiteX3" fmla="*/ 2034540 w 3460668"/>
                <a:gd name="connsiteY3" fmla="*/ 685975 h 703628"/>
                <a:gd name="connsiteX4" fmla="*/ 739141 w 3460668"/>
                <a:gd name="connsiteY4" fmla="*/ 524002 h 703628"/>
                <a:gd name="connsiteX5" fmla="*/ 0 w 3460668"/>
                <a:gd name="connsiteY5" fmla="*/ 58414 h 703628"/>
                <a:gd name="connsiteX0" fmla="*/ 0 w 3460731"/>
                <a:gd name="connsiteY0" fmla="*/ 58414 h 703628"/>
                <a:gd name="connsiteX1" fmla="*/ 1790700 w 3460731"/>
                <a:gd name="connsiteY1" fmla="*/ 70933 h 703628"/>
                <a:gd name="connsiteX2" fmla="*/ 3459480 w 3460731"/>
                <a:gd name="connsiteY2" fmla="*/ 142234 h 703628"/>
                <a:gd name="connsiteX3" fmla="*/ 2034540 w 3460731"/>
                <a:gd name="connsiteY3" fmla="*/ 685975 h 703628"/>
                <a:gd name="connsiteX4" fmla="*/ 739141 w 3460731"/>
                <a:gd name="connsiteY4" fmla="*/ 524002 h 703628"/>
                <a:gd name="connsiteX5" fmla="*/ 0 w 3460731"/>
                <a:gd name="connsiteY5" fmla="*/ 58414 h 703628"/>
                <a:gd name="connsiteX0" fmla="*/ 0 w 3460731"/>
                <a:gd name="connsiteY0" fmla="*/ 58414 h 706760"/>
                <a:gd name="connsiteX1" fmla="*/ 1790700 w 3460731"/>
                <a:gd name="connsiteY1" fmla="*/ 70933 h 706760"/>
                <a:gd name="connsiteX2" fmla="*/ 3459480 w 3460731"/>
                <a:gd name="connsiteY2" fmla="*/ 142234 h 706760"/>
                <a:gd name="connsiteX3" fmla="*/ 2034540 w 3460731"/>
                <a:gd name="connsiteY3" fmla="*/ 685975 h 706760"/>
                <a:gd name="connsiteX4" fmla="*/ 739141 w 3460731"/>
                <a:gd name="connsiteY4" fmla="*/ 524002 h 706760"/>
                <a:gd name="connsiteX5" fmla="*/ 0 w 3460731"/>
                <a:gd name="connsiteY5" fmla="*/ 58414 h 706760"/>
                <a:gd name="connsiteX0" fmla="*/ 0 w 3461221"/>
                <a:gd name="connsiteY0" fmla="*/ 58414 h 706760"/>
                <a:gd name="connsiteX1" fmla="*/ 1790700 w 3461221"/>
                <a:gd name="connsiteY1" fmla="*/ 70933 h 706760"/>
                <a:gd name="connsiteX2" fmla="*/ 3459480 w 3461221"/>
                <a:gd name="connsiteY2" fmla="*/ 142234 h 706760"/>
                <a:gd name="connsiteX3" fmla="*/ 2034540 w 3461221"/>
                <a:gd name="connsiteY3" fmla="*/ 685975 h 706760"/>
                <a:gd name="connsiteX4" fmla="*/ 739141 w 3461221"/>
                <a:gd name="connsiteY4" fmla="*/ 524002 h 706760"/>
                <a:gd name="connsiteX5" fmla="*/ 0 w 3461221"/>
                <a:gd name="connsiteY5" fmla="*/ 58414 h 706760"/>
                <a:gd name="connsiteX0" fmla="*/ 0 w 3529801"/>
                <a:gd name="connsiteY0" fmla="*/ 58414 h 703628"/>
                <a:gd name="connsiteX1" fmla="*/ 1859280 w 3529801"/>
                <a:gd name="connsiteY1" fmla="*/ 70933 h 703628"/>
                <a:gd name="connsiteX2" fmla="*/ 3528060 w 3529801"/>
                <a:gd name="connsiteY2" fmla="*/ 142234 h 703628"/>
                <a:gd name="connsiteX3" fmla="*/ 2103120 w 3529801"/>
                <a:gd name="connsiteY3" fmla="*/ 685975 h 703628"/>
                <a:gd name="connsiteX4" fmla="*/ 807721 w 3529801"/>
                <a:gd name="connsiteY4" fmla="*/ 524002 h 703628"/>
                <a:gd name="connsiteX5" fmla="*/ 0 w 3529801"/>
                <a:gd name="connsiteY5" fmla="*/ 58414 h 703628"/>
                <a:gd name="connsiteX0" fmla="*/ 0 w 3529801"/>
                <a:gd name="connsiteY0" fmla="*/ 78732 h 723946"/>
                <a:gd name="connsiteX1" fmla="*/ 1859280 w 3529801"/>
                <a:gd name="connsiteY1" fmla="*/ 91251 h 723946"/>
                <a:gd name="connsiteX2" fmla="*/ 3528060 w 3529801"/>
                <a:gd name="connsiteY2" fmla="*/ 162552 h 723946"/>
                <a:gd name="connsiteX3" fmla="*/ 2103120 w 3529801"/>
                <a:gd name="connsiteY3" fmla="*/ 706293 h 723946"/>
                <a:gd name="connsiteX4" fmla="*/ 807721 w 3529801"/>
                <a:gd name="connsiteY4" fmla="*/ 544320 h 723946"/>
                <a:gd name="connsiteX5" fmla="*/ 0 w 3529801"/>
                <a:gd name="connsiteY5" fmla="*/ 78732 h 723946"/>
                <a:gd name="connsiteX0" fmla="*/ 0 w 3530364"/>
                <a:gd name="connsiteY0" fmla="*/ 78732 h 723946"/>
                <a:gd name="connsiteX1" fmla="*/ 1859280 w 3530364"/>
                <a:gd name="connsiteY1" fmla="*/ 91251 h 723946"/>
                <a:gd name="connsiteX2" fmla="*/ 3528060 w 3530364"/>
                <a:gd name="connsiteY2" fmla="*/ 162552 h 723946"/>
                <a:gd name="connsiteX3" fmla="*/ 2103120 w 3530364"/>
                <a:gd name="connsiteY3" fmla="*/ 706293 h 723946"/>
                <a:gd name="connsiteX4" fmla="*/ 807721 w 3530364"/>
                <a:gd name="connsiteY4" fmla="*/ 544320 h 723946"/>
                <a:gd name="connsiteX5" fmla="*/ 0 w 3530364"/>
                <a:gd name="connsiteY5" fmla="*/ 78732 h 7239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530364" h="723946">
                  <a:moveTo>
                    <a:pt x="0" y="78732"/>
                  </a:moveTo>
                  <a:cubicBezTo>
                    <a:pt x="533400" y="-98727"/>
                    <a:pt x="1271270" y="77281"/>
                    <a:pt x="1859280" y="91251"/>
                  </a:cubicBezTo>
                  <a:cubicBezTo>
                    <a:pt x="2447290" y="105221"/>
                    <a:pt x="3472180" y="-54255"/>
                    <a:pt x="3528060" y="162552"/>
                  </a:cubicBezTo>
                  <a:cubicBezTo>
                    <a:pt x="3583940" y="379359"/>
                    <a:pt x="2609850" y="642665"/>
                    <a:pt x="2103120" y="706293"/>
                  </a:cubicBezTo>
                  <a:cubicBezTo>
                    <a:pt x="1596390" y="769921"/>
                    <a:pt x="1158241" y="648914"/>
                    <a:pt x="807721" y="544320"/>
                  </a:cubicBezTo>
                  <a:cubicBezTo>
                    <a:pt x="457201" y="439726"/>
                    <a:pt x="265430" y="227903"/>
                    <a:pt x="0" y="78732"/>
                  </a:cubicBezTo>
                  <a:close/>
                </a:path>
              </a:pathLst>
            </a:custGeom>
            <a:gradFill flip="none" rotWithShape="1">
              <a:gsLst>
                <a:gs pos="100000">
                  <a:srgbClr val="92D050"/>
                </a:gs>
                <a:gs pos="65000">
                  <a:srgbClr val="339933"/>
                </a:gs>
                <a:gs pos="46000">
                  <a:srgbClr val="006600"/>
                </a:gs>
              </a:gsLst>
              <a:lin ang="16200000" scaled="1"/>
              <a:tileRect/>
            </a:gra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82" name="楕円 1">
              <a:extLst>
                <a:ext uri="{FF2B5EF4-FFF2-40B4-BE49-F238E27FC236}">
                  <a16:creationId xmlns:a16="http://schemas.microsoft.com/office/drawing/2014/main" id="{5A8FB350-813A-48FE-BA62-21C94C9F5C3C}"/>
                </a:ext>
              </a:extLst>
            </p:cNvPr>
            <p:cNvSpPr/>
            <p:nvPr/>
          </p:nvSpPr>
          <p:spPr>
            <a:xfrm rot="283386" flipH="1">
              <a:off x="1931028" y="1512753"/>
              <a:ext cx="1389820" cy="278431"/>
            </a:xfrm>
            <a:custGeom>
              <a:avLst/>
              <a:gdLst>
                <a:gd name="connsiteX0" fmla="*/ 0 w 3063240"/>
                <a:gd name="connsiteY0" fmla="*/ 307521 h 615041"/>
                <a:gd name="connsiteX1" fmla="*/ 1531620 w 3063240"/>
                <a:gd name="connsiteY1" fmla="*/ 0 h 615041"/>
                <a:gd name="connsiteX2" fmla="*/ 3063240 w 3063240"/>
                <a:gd name="connsiteY2" fmla="*/ 307521 h 615041"/>
                <a:gd name="connsiteX3" fmla="*/ 1531620 w 3063240"/>
                <a:gd name="connsiteY3" fmla="*/ 615042 h 615041"/>
                <a:gd name="connsiteX4" fmla="*/ 0 w 3063240"/>
                <a:gd name="connsiteY4" fmla="*/ 307521 h 615041"/>
                <a:gd name="connsiteX0" fmla="*/ 0 w 3230880"/>
                <a:gd name="connsiteY0" fmla="*/ 82769 h 727410"/>
                <a:gd name="connsiteX1" fmla="*/ 1699260 w 3230880"/>
                <a:gd name="connsiteY1" fmla="*/ 102908 h 727410"/>
                <a:gd name="connsiteX2" fmla="*/ 3230880 w 3230880"/>
                <a:gd name="connsiteY2" fmla="*/ 410429 h 727410"/>
                <a:gd name="connsiteX3" fmla="*/ 1699260 w 3230880"/>
                <a:gd name="connsiteY3" fmla="*/ 717950 h 727410"/>
                <a:gd name="connsiteX4" fmla="*/ 0 w 3230880"/>
                <a:gd name="connsiteY4" fmla="*/ 82769 h 727410"/>
                <a:gd name="connsiteX0" fmla="*/ 0 w 3230880"/>
                <a:gd name="connsiteY0" fmla="*/ 65940 h 710581"/>
                <a:gd name="connsiteX1" fmla="*/ 1699260 w 3230880"/>
                <a:gd name="connsiteY1" fmla="*/ 86079 h 710581"/>
                <a:gd name="connsiteX2" fmla="*/ 3230880 w 3230880"/>
                <a:gd name="connsiteY2" fmla="*/ 393600 h 710581"/>
                <a:gd name="connsiteX3" fmla="*/ 1699260 w 3230880"/>
                <a:gd name="connsiteY3" fmla="*/ 701121 h 710581"/>
                <a:gd name="connsiteX4" fmla="*/ 0 w 3230880"/>
                <a:gd name="connsiteY4" fmla="*/ 65940 h 710581"/>
                <a:gd name="connsiteX0" fmla="*/ 0 w 3230880"/>
                <a:gd name="connsiteY0" fmla="*/ 65940 h 710581"/>
                <a:gd name="connsiteX1" fmla="*/ 1699260 w 3230880"/>
                <a:gd name="connsiteY1" fmla="*/ 86079 h 710581"/>
                <a:gd name="connsiteX2" fmla="*/ 3230880 w 3230880"/>
                <a:gd name="connsiteY2" fmla="*/ 393600 h 710581"/>
                <a:gd name="connsiteX3" fmla="*/ 1699260 w 3230880"/>
                <a:gd name="connsiteY3" fmla="*/ 701121 h 710581"/>
                <a:gd name="connsiteX4" fmla="*/ 0 w 3230880"/>
                <a:gd name="connsiteY4" fmla="*/ 65940 h 710581"/>
                <a:gd name="connsiteX0" fmla="*/ 0 w 3368040"/>
                <a:gd name="connsiteY0" fmla="*/ 56797 h 692413"/>
                <a:gd name="connsiteX1" fmla="*/ 1699260 w 3368040"/>
                <a:gd name="connsiteY1" fmla="*/ 76936 h 692413"/>
                <a:gd name="connsiteX2" fmla="*/ 3368040 w 3368040"/>
                <a:gd name="connsiteY2" fmla="*/ 148237 h 692413"/>
                <a:gd name="connsiteX3" fmla="*/ 1699260 w 3368040"/>
                <a:gd name="connsiteY3" fmla="*/ 691978 h 692413"/>
                <a:gd name="connsiteX4" fmla="*/ 0 w 3368040"/>
                <a:gd name="connsiteY4" fmla="*/ 56797 h 692413"/>
                <a:gd name="connsiteX0" fmla="*/ 0 w 3368040"/>
                <a:gd name="connsiteY0" fmla="*/ 56797 h 692413"/>
                <a:gd name="connsiteX1" fmla="*/ 1699260 w 3368040"/>
                <a:gd name="connsiteY1" fmla="*/ 76936 h 692413"/>
                <a:gd name="connsiteX2" fmla="*/ 3368040 w 3368040"/>
                <a:gd name="connsiteY2" fmla="*/ 148237 h 692413"/>
                <a:gd name="connsiteX3" fmla="*/ 1699260 w 3368040"/>
                <a:gd name="connsiteY3" fmla="*/ 691978 h 692413"/>
                <a:gd name="connsiteX4" fmla="*/ 0 w 3368040"/>
                <a:gd name="connsiteY4" fmla="*/ 56797 h 692413"/>
                <a:gd name="connsiteX0" fmla="*/ 0 w 3368040"/>
                <a:gd name="connsiteY0" fmla="*/ 56797 h 692468"/>
                <a:gd name="connsiteX1" fmla="*/ 1699260 w 3368040"/>
                <a:gd name="connsiteY1" fmla="*/ 76936 h 692468"/>
                <a:gd name="connsiteX2" fmla="*/ 3368040 w 3368040"/>
                <a:gd name="connsiteY2" fmla="*/ 148237 h 692468"/>
                <a:gd name="connsiteX3" fmla="*/ 1699260 w 3368040"/>
                <a:gd name="connsiteY3" fmla="*/ 691978 h 692468"/>
                <a:gd name="connsiteX4" fmla="*/ 0 w 3368040"/>
                <a:gd name="connsiteY4" fmla="*/ 56797 h 692468"/>
                <a:gd name="connsiteX0" fmla="*/ 0 w 3368040"/>
                <a:gd name="connsiteY0" fmla="*/ 56797 h 691978"/>
                <a:gd name="connsiteX1" fmla="*/ 1699260 w 3368040"/>
                <a:gd name="connsiteY1" fmla="*/ 76936 h 691978"/>
                <a:gd name="connsiteX2" fmla="*/ 3368040 w 3368040"/>
                <a:gd name="connsiteY2" fmla="*/ 148237 h 691978"/>
                <a:gd name="connsiteX3" fmla="*/ 1699260 w 3368040"/>
                <a:gd name="connsiteY3" fmla="*/ 691978 h 691978"/>
                <a:gd name="connsiteX4" fmla="*/ 0 w 3368040"/>
                <a:gd name="connsiteY4" fmla="*/ 56797 h 691978"/>
                <a:gd name="connsiteX0" fmla="*/ 0 w 3368040"/>
                <a:gd name="connsiteY0" fmla="*/ 56797 h 691978"/>
                <a:gd name="connsiteX1" fmla="*/ 1699260 w 3368040"/>
                <a:gd name="connsiteY1" fmla="*/ 76936 h 691978"/>
                <a:gd name="connsiteX2" fmla="*/ 3368040 w 3368040"/>
                <a:gd name="connsiteY2" fmla="*/ 148237 h 691978"/>
                <a:gd name="connsiteX3" fmla="*/ 1699260 w 3368040"/>
                <a:gd name="connsiteY3" fmla="*/ 691978 h 691978"/>
                <a:gd name="connsiteX4" fmla="*/ 0 w 3368040"/>
                <a:gd name="connsiteY4" fmla="*/ 56797 h 691978"/>
                <a:gd name="connsiteX0" fmla="*/ 0 w 3368040"/>
                <a:gd name="connsiteY0" fmla="*/ 56797 h 691978"/>
                <a:gd name="connsiteX1" fmla="*/ 1699260 w 3368040"/>
                <a:gd name="connsiteY1" fmla="*/ 76936 h 691978"/>
                <a:gd name="connsiteX2" fmla="*/ 3368040 w 3368040"/>
                <a:gd name="connsiteY2" fmla="*/ 148237 h 691978"/>
                <a:gd name="connsiteX3" fmla="*/ 1699260 w 3368040"/>
                <a:gd name="connsiteY3" fmla="*/ 691978 h 691978"/>
                <a:gd name="connsiteX4" fmla="*/ 0 w 3368040"/>
                <a:gd name="connsiteY4" fmla="*/ 56797 h 691978"/>
                <a:gd name="connsiteX0" fmla="*/ 0 w 3373774"/>
                <a:gd name="connsiteY0" fmla="*/ 56797 h 691978"/>
                <a:gd name="connsiteX1" fmla="*/ 1699260 w 3373774"/>
                <a:gd name="connsiteY1" fmla="*/ 76936 h 691978"/>
                <a:gd name="connsiteX2" fmla="*/ 3368040 w 3373774"/>
                <a:gd name="connsiteY2" fmla="*/ 148237 h 691978"/>
                <a:gd name="connsiteX3" fmla="*/ 1699260 w 3373774"/>
                <a:gd name="connsiteY3" fmla="*/ 691978 h 691978"/>
                <a:gd name="connsiteX4" fmla="*/ 0 w 3373774"/>
                <a:gd name="connsiteY4" fmla="*/ 56797 h 691978"/>
                <a:gd name="connsiteX0" fmla="*/ 0 w 3463733"/>
                <a:gd name="connsiteY0" fmla="*/ 58414 h 686335"/>
                <a:gd name="connsiteX1" fmla="*/ 1790700 w 3463733"/>
                <a:gd name="connsiteY1" fmla="*/ 70933 h 686335"/>
                <a:gd name="connsiteX2" fmla="*/ 3459480 w 3463733"/>
                <a:gd name="connsiteY2" fmla="*/ 142234 h 686335"/>
                <a:gd name="connsiteX3" fmla="*/ 1790700 w 3463733"/>
                <a:gd name="connsiteY3" fmla="*/ 685975 h 686335"/>
                <a:gd name="connsiteX4" fmla="*/ 0 w 3463733"/>
                <a:gd name="connsiteY4" fmla="*/ 58414 h 686335"/>
                <a:gd name="connsiteX0" fmla="*/ 0 w 3463733"/>
                <a:gd name="connsiteY0" fmla="*/ 58414 h 686335"/>
                <a:gd name="connsiteX1" fmla="*/ 1790700 w 3463733"/>
                <a:gd name="connsiteY1" fmla="*/ 70933 h 686335"/>
                <a:gd name="connsiteX2" fmla="*/ 3459480 w 3463733"/>
                <a:gd name="connsiteY2" fmla="*/ 142234 h 686335"/>
                <a:gd name="connsiteX3" fmla="*/ 1790700 w 3463733"/>
                <a:gd name="connsiteY3" fmla="*/ 685975 h 686335"/>
                <a:gd name="connsiteX4" fmla="*/ 0 w 3463733"/>
                <a:gd name="connsiteY4" fmla="*/ 58414 h 686335"/>
                <a:gd name="connsiteX0" fmla="*/ 0 w 3463733"/>
                <a:gd name="connsiteY0" fmla="*/ 58414 h 686335"/>
                <a:gd name="connsiteX1" fmla="*/ 1790700 w 3463733"/>
                <a:gd name="connsiteY1" fmla="*/ 70933 h 686335"/>
                <a:gd name="connsiteX2" fmla="*/ 3459480 w 3463733"/>
                <a:gd name="connsiteY2" fmla="*/ 142234 h 686335"/>
                <a:gd name="connsiteX3" fmla="*/ 1790700 w 3463733"/>
                <a:gd name="connsiteY3" fmla="*/ 685975 h 686335"/>
                <a:gd name="connsiteX4" fmla="*/ 0 w 3463733"/>
                <a:gd name="connsiteY4" fmla="*/ 58414 h 686335"/>
                <a:gd name="connsiteX0" fmla="*/ 25658 w 3488973"/>
                <a:gd name="connsiteY0" fmla="*/ 58414 h 701349"/>
                <a:gd name="connsiteX1" fmla="*/ 1816358 w 3488973"/>
                <a:gd name="connsiteY1" fmla="*/ 70933 h 701349"/>
                <a:gd name="connsiteX2" fmla="*/ 3485138 w 3488973"/>
                <a:gd name="connsiteY2" fmla="*/ 142234 h 701349"/>
                <a:gd name="connsiteX3" fmla="*/ 1816358 w 3488973"/>
                <a:gd name="connsiteY3" fmla="*/ 685975 h 701349"/>
                <a:gd name="connsiteX4" fmla="*/ 802899 w 3488973"/>
                <a:gd name="connsiteY4" fmla="*/ 508762 h 701349"/>
                <a:gd name="connsiteX5" fmla="*/ 25658 w 3488973"/>
                <a:gd name="connsiteY5" fmla="*/ 58414 h 701349"/>
                <a:gd name="connsiteX0" fmla="*/ 25658 w 3489391"/>
                <a:gd name="connsiteY0" fmla="*/ 58414 h 686491"/>
                <a:gd name="connsiteX1" fmla="*/ 1816358 w 3489391"/>
                <a:gd name="connsiteY1" fmla="*/ 70933 h 686491"/>
                <a:gd name="connsiteX2" fmla="*/ 3485138 w 3489391"/>
                <a:gd name="connsiteY2" fmla="*/ 142234 h 686491"/>
                <a:gd name="connsiteX3" fmla="*/ 1816358 w 3489391"/>
                <a:gd name="connsiteY3" fmla="*/ 685975 h 686491"/>
                <a:gd name="connsiteX4" fmla="*/ 802899 w 3489391"/>
                <a:gd name="connsiteY4" fmla="*/ 508762 h 686491"/>
                <a:gd name="connsiteX5" fmla="*/ 25658 w 3489391"/>
                <a:gd name="connsiteY5" fmla="*/ 58414 h 686491"/>
                <a:gd name="connsiteX0" fmla="*/ 0 w 3463733"/>
                <a:gd name="connsiteY0" fmla="*/ 58414 h 686491"/>
                <a:gd name="connsiteX1" fmla="*/ 1790700 w 3463733"/>
                <a:gd name="connsiteY1" fmla="*/ 70933 h 686491"/>
                <a:gd name="connsiteX2" fmla="*/ 3459480 w 3463733"/>
                <a:gd name="connsiteY2" fmla="*/ 142234 h 686491"/>
                <a:gd name="connsiteX3" fmla="*/ 1790700 w 3463733"/>
                <a:gd name="connsiteY3" fmla="*/ 685975 h 686491"/>
                <a:gd name="connsiteX4" fmla="*/ 777241 w 3463733"/>
                <a:gd name="connsiteY4" fmla="*/ 508762 h 686491"/>
                <a:gd name="connsiteX5" fmla="*/ 0 w 3463733"/>
                <a:gd name="connsiteY5" fmla="*/ 58414 h 686491"/>
                <a:gd name="connsiteX0" fmla="*/ 0 w 3463733"/>
                <a:gd name="connsiteY0" fmla="*/ 58414 h 686663"/>
                <a:gd name="connsiteX1" fmla="*/ 1790700 w 3463733"/>
                <a:gd name="connsiteY1" fmla="*/ 70933 h 686663"/>
                <a:gd name="connsiteX2" fmla="*/ 3459480 w 3463733"/>
                <a:gd name="connsiteY2" fmla="*/ 142234 h 686663"/>
                <a:gd name="connsiteX3" fmla="*/ 1790700 w 3463733"/>
                <a:gd name="connsiteY3" fmla="*/ 685975 h 686663"/>
                <a:gd name="connsiteX4" fmla="*/ 777241 w 3463733"/>
                <a:gd name="connsiteY4" fmla="*/ 508762 h 686663"/>
                <a:gd name="connsiteX5" fmla="*/ 0 w 3463733"/>
                <a:gd name="connsiteY5" fmla="*/ 58414 h 686663"/>
                <a:gd name="connsiteX0" fmla="*/ 0 w 3463354"/>
                <a:gd name="connsiteY0" fmla="*/ 58414 h 705897"/>
                <a:gd name="connsiteX1" fmla="*/ 1790700 w 3463354"/>
                <a:gd name="connsiteY1" fmla="*/ 70933 h 705897"/>
                <a:gd name="connsiteX2" fmla="*/ 3459480 w 3463354"/>
                <a:gd name="connsiteY2" fmla="*/ 142234 h 705897"/>
                <a:gd name="connsiteX3" fmla="*/ 1790700 w 3463354"/>
                <a:gd name="connsiteY3" fmla="*/ 685975 h 705897"/>
                <a:gd name="connsiteX4" fmla="*/ 739141 w 3463354"/>
                <a:gd name="connsiteY4" fmla="*/ 524002 h 705897"/>
                <a:gd name="connsiteX5" fmla="*/ 0 w 3463354"/>
                <a:gd name="connsiteY5" fmla="*/ 58414 h 705897"/>
                <a:gd name="connsiteX0" fmla="*/ 0 w 3463354"/>
                <a:gd name="connsiteY0" fmla="*/ 58414 h 705897"/>
                <a:gd name="connsiteX1" fmla="*/ 1790700 w 3463354"/>
                <a:gd name="connsiteY1" fmla="*/ 70933 h 705897"/>
                <a:gd name="connsiteX2" fmla="*/ 3459480 w 3463354"/>
                <a:gd name="connsiteY2" fmla="*/ 142234 h 705897"/>
                <a:gd name="connsiteX3" fmla="*/ 1790700 w 3463354"/>
                <a:gd name="connsiteY3" fmla="*/ 685975 h 705897"/>
                <a:gd name="connsiteX4" fmla="*/ 739141 w 3463354"/>
                <a:gd name="connsiteY4" fmla="*/ 524002 h 705897"/>
                <a:gd name="connsiteX5" fmla="*/ 0 w 3463354"/>
                <a:gd name="connsiteY5" fmla="*/ 58414 h 705897"/>
                <a:gd name="connsiteX0" fmla="*/ 0 w 3460668"/>
                <a:gd name="connsiteY0" fmla="*/ 58414 h 703628"/>
                <a:gd name="connsiteX1" fmla="*/ 1790700 w 3460668"/>
                <a:gd name="connsiteY1" fmla="*/ 70933 h 703628"/>
                <a:gd name="connsiteX2" fmla="*/ 3459480 w 3460668"/>
                <a:gd name="connsiteY2" fmla="*/ 142234 h 703628"/>
                <a:gd name="connsiteX3" fmla="*/ 2034540 w 3460668"/>
                <a:gd name="connsiteY3" fmla="*/ 685975 h 703628"/>
                <a:gd name="connsiteX4" fmla="*/ 739141 w 3460668"/>
                <a:gd name="connsiteY4" fmla="*/ 524002 h 703628"/>
                <a:gd name="connsiteX5" fmla="*/ 0 w 3460668"/>
                <a:gd name="connsiteY5" fmla="*/ 58414 h 703628"/>
                <a:gd name="connsiteX0" fmla="*/ 0 w 3460731"/>
                <a:gd name="connsiteY0" fmla="*/ 58414 h 703628"/>
                <a:gd name="connsiteX1" fmla="*/ 1790700 w 3460731"/>
                <a:gd name="connsiteY1" fmla="*/ 70933 h 703628"/>
                <a:gd name="connsiteX2" fmla="*/ 3459480 w 3460731"/>
                <a:gd name="connsiteY2" fmla="*/ 142234 h 703628"/>
                <a:gd name="connsiteX3" fmla="*/ 2034540 w 3460731"/>
                <a:gd name="connsiteY3" fmla="*/ 685975 h 703628"/>
                <a:gd name="connsiteX4" fmla="*/ 739141 w 3460731"/>
                <a:gd name="connsiteY4" fmla="*/ 524002 h 703628"/>
                <a:gd name="connsiteX5" fmla="*/ 0 w 3460731"/>
                <a:gd name="connsiteY5" fmla="*/ 58414 h 703628"/>
                <a:gd name="connsiteX0" fmla="*/ 0 w 3460731"/>
                <a:gd name="connsiteY0" fmla="*/ 58414 h 706760"/>
                <a:gd name="connsiteX1" fmla="*/ 1790700 w 3460731"/>
                <a:gd name="connsiteY1" fmla="*/ 70933 h 706760"/>
                <a:gd name="connsiteX2" fmla="*/ 3459480 w 3460731"/>
                <a:gd name="connsiteY2" fmla="*/ 142234 h 706760"/>
                <a:gd name="connsiteX3" fmla="*/ 2034540 w 3460731"/>
                <a:gd name="connsiteY3" fmla="*/ 685975 h 706760"/>
                <a:gd name="connsiteX4" fmla="*/ 739141 w 3460731"/>
                <a:gd name="connsiteY4" fmla="*/ 524002 h 706760"/>
                <a:gd name="connsiteX5" fmla="*/ 0 w 3460731"/>
                <a:gd name="connsiteY5" fmla="*/ 58414 h 706760"/>
                <a:gd name="connsiteX0" fmla="*/ 0 w 3461221"/>
                <a:gd name="connsiteY0" fmla="*/ 58414 h 706760"/>
                <a:gd name="connsiteX1" fmla="*/ 1790700 w 3461221"/>
                <a:gd name="connsiteY1" fmla="*/ 70933 h 706760"/>
                <a:gd name="connsiteX2" fmla="*/ 3459480 w 3461221"/>
                <a:gd name="connsiteY2" fmla="*/ 142234 h 706760"/>
                <a:gd name="connsiteX3" fmla="*/ 2034540 w 3461221"/>
                <a:gd name="connsiteY3" fmla="*/ 685975 h 706760"/>
                <a:gd name="connsiteX4" fmla="*/ 739141 w 3461221"/>
                <a:gd name="connsiteY4" fmla="*/ 524002 h 706760"/>
                <a:gd name="connsiteX5" fmla="*/ 0 w 3461221"/>
                <a:gd name="connsiteY5" fmla="*/ 58414 h 706760"/>
                <a:gd name="connsiteX0" fmla="*/ 0 w 3529801"/>
                <a:gd name="connsiteY0" fmla="*/ 58414 h 703628"/>
                <a:gd name="connsiteX1" fmla="*/ 1859280 w 3529801"/>
                <a:gd name="connsiteY1" fmla="*/ 70933 h 703628"/>
                <a:gd name="connsiteX2" fmla="*/ 3528060 w 3529801"/>
                <a:gd name="connsiteY2" fmla="*/ 142234 h 703628"/>
                <a:gd name="connsiteX3" fmla="*/ 2103120 w 3529801"/>
                <a:gd name="connsiteY3" fmla="*/ 685975 h 703628"/>
                <a:gd name="connsiteX4" fmla="*/ 807721 w 3529801"/>
                <a:gd name="connsiteY4" fmla="*/ 524002 h 703628"/>
                <a:gd name="connsiteX5" fmla="*/ 0 w 3529801"/>
                <a:gd name="connsiteY5" fmla="*/ 58414 h 703628"/>
                <a:gd name="connsiteX0" fmla="*/ 0 w 3529801"/>
                <a:gd name="connsiteY0" fmla="*/ 78732 h 723946"/>
                <a:gd name="connsiteX1" fmla="*/ 1859280 w 3529801"/>
                <a:gd name="connsiteY1" fmla="*/ 91251 h 723946"/>
                <a:gd name="connsiteX2" fmla="*/ 3528060 w 3529801"/>
                <a:gd name="connsiteY2" fmla="*/ 162552 h 723946"/>
                <a:gd name="connsiteX3" fmla="*/ 2103120 w 3529801"/>
                <a:gd name="connsiteY3" fmla="*/ 706293 h 723946"/>
                <a:gd name="connsiteX4" fmla="*/ 807721 w 3529801"/>
                <a:gd name="connsiteY4" fmla="*/ 544320 h 723946"/>
                <a:gd name="connsiteX5" fmla="*/ 0 w 3529801"/>
                <a:gd name="connsiteY5" fmla="*/ 78732 h 723946"/>
                <a:gd name="connsiteX0" fmla="*/ 0 w 3530364"/>
                <a:gd name="connsiteY0" fmla="*/ 78732 h 723946"/>
                <a:gd name="connsiteX1" fmla="*/ 1859280 w 3530364"/>
                <a:gd name="connsiteY1" fmla="*/ 91251 h 723946"/>
                <a:gd name="connsiteX2" fmla="*/ 3528060 w 3530364"/>
                <a:gd name="connsiteY2" fmla="*/ 162552 h 723946"/>
                <a:gd name="connsiteX3" fmla="*/ 2103120 w 3530364"/>
                <a:gd name="connsiteY3" fmla="*/ 706293 h 723946"/>
                <a:gd name="connsiteX4" fmla="*/ 807721 w 3530364"/>
                <a:gd name="connsiteY4" fmla="*/ 544320 h 723946"/>
                <a:gd name="connsiteX5" fmla="*/ 0 w 3530364"/>
                <a:gd name="connsiteY5" fmla="*/ 78732 h 7239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530364" h="723946">
                  <a:moveTo>
                    <a:pt x="0" y="78732"/>
                  </a:moveTo>
                  <a:cubicBezTo>
                    <a:pt x="533400" y="-98727"/>
                    <a:pt x="1271270" y="77281"/>
                    <a:pt x="1859280" y="91251"/>
                  </a:cubicBezTo>
                  <a:cubicBezTo>
                    <a:pt x="2447290" y="105221"/>
                    <a:pt x="3472180" y="-54255"/>
                    <a:pt x="3528060" y="162552"/>
                  </a:cubicBezTo>
                  <a:cubicBezTo>
                    <a:pt x="3583940" y="379359"/>
                    <a:pt x="2609850" y="642665"/>
                    <a:pt x="2103120" y="706293"/>
                  </a:cubicBezTo>
                  <a:cubicBezTo>
                    <a:pt x="1596390" y="769921"/>
                    <a:pt x="1158241" y="648914"/>
                    <a:pt x="807721" y="544320"/>
                  </a:cubicBezTo>
                  <a:cubicBezTo>
                    <a:pt x="457201" y="439726"/>
                    <a:pt x="265430" y="227903"/>
                    <a:pt x="0" y="78732"/>
                  </a:cubicBezTo>
                  <a:close/>
                </a:path>
              </a:pathLst>
            </a:custGeom>
            <a:gradFill flip="none" rotWithShape="1">
              <a:gsLst>
                <a:gs pos="100000">
                  <a:srgbClr val="92D050"/>
                </a:gs>
                <a:gs pos="65000">
                  <a:srgbClr val="339933"/>
                </a:gs>
                <a:gs pos="46000">
                  <a:srgbClr val="006600"/>
                </a:gs>
              </a:gsLst>
              <a:lin ang="16200000" scaled="1"/>
              <a:tileRect/>
            </a:gra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83" name="楕円 1">
              <a:extLst>
                <a:ext uri="{FF2B5EF4-FFF2-40B4-BE49-F238E27FC236}">
                  <a16:creationId xmlns:a16="http://schemas.microsoft.com/office/drawing/2014/main" id="{F1A60D3F-EDDC-4A73-BD8F-6F1F5B92EEEC}"/>
                </a:ext>
              </a:extLst>
            </p:cNvPr>
            <p:cNvSpPr/>
            <p:nvPr/>
          </p:nvSpPr>
          <p:spPr>
            <a:xfrm rot="283386" flipH="1">
              <a:off x="2512054" y="1588954"/>
              <a:ext cx="1389820" cy="278431"/>
            </a:xfrm>
            <a:custGeom>
              <a:avLst/>
              <a:gdLst>
                <a:gd name="connsiteX0" fmla="*/ 0 w 3063240"/>
                <a:gd name="connsiteY0" fmla="*/ 307521 h 615041"/>
                <a:gd name="connsiteX1" fmla="*/ 1531620 w 3063240"/>
                <a:gd name="connsiteY1" fmla="*/ 0 h 615041"/>
                <a:gd name="connsiteX2" fmla="*/ 3063240 w 3063240"/>
                <a:gd name="connsiteY2" fmla="*/ 307521 h 615041"/>
                <a:gd name="connsiteX3" fmla="*/ 1531620 w 3063240"/>
                <a:gd name="connsiteY3" fmla="*/ 615042 h 615041"/>
                <a:gd name="connsiteX4" fmla="*/ 0 w 3063240"/>
                <a:gd name="connsiteY4" fmla="*/ 307521 h 615041"/>
                <a:gd name="connsiteX0" fmla="*/ 0 w 3230880"/>
                <a:gd name="connsiteY0" fmla="*/ 82769 h 727410"/>
                <a:gd name="connsiteX1" fmla="*/ 1699260 w 3230880"/>
                <a:gd name="connsiteY1" fmla="*/ 102908 h 727410"/>
                <a:gd name="connsiteX2" fmla="*/ 3230880 w 3230880"/>
                <a:gd name="connsiteY2" fmla="*/ 410429 h 727410"/>
                <a:gd name="connsiteX3" fmla="*/ 1699260 w 3230880"/>
                <a:gd name="connsiteY3" fmla="*/ 717950 h 727410"/>
                <a:gd name="connsiteX4" fmla="*/ 0 w 3230880"/>
                <a:gd name="connsiteY4" fmla="*/ 82769 h 727410"/>
                <a:gd name="connsiteX0" fmla="*/ 0 w 3230880"/>
                <a:gd name="connsiteY0" fmla="*/ 65940 h 710581"/>
                <a:gd name="connsiteX1" fmla="*/ 1699260 w 3230880"/>
                <a:gd name="connsiteY1" fmla="*/ 86079 h 710581"/>
                <a:gd name="connsiteX2" fmla="*/ 3230880 w 3230880"/>
                <a:gd name="connsiteY2" fmla="*/ 393600 h 710581"/>
                <a:gd name="connsiteX3" fmla="*/ 1699260 w 3230880"/>
                <a:gd name="connsiteY3" fmla="*/ 701121 h 710581"/>
                <a:gd name="connsiteX4" fmla="*/ 0 w 3230880"/>
                <a:gd name="connsiteY4" fmla="*/ 65940 h 710581"/>
                <a:gd name="connsiteX0" fmla="*/ 0 w 3230880"/>
                <a:gd name="connsiteY0" fmla="*/ 65940 h 710581"/>
                <a:gd name="connsiteX1" fmla="*/ 1699260 w 3230880"/>
                <a:gd name="connsiteY1" fmla="*/ 86079 h 710581"/>
                <a:gd name="connsiteX2" fmla="*/ 3230880 w 3230880"/>
                <a:gd name="connsiteY2" fmla="*/ 393600 h 710581"/>
                <a:gd name="connsiteX3" fmla="*/ 1699260 w 3230880"/>
                <a:gd name="connsiteY3" fmla="*/ 701121 h 710581"/>
                <a:gd name="connsiteX4" fmla="*/ 0 w 3230880"/>
                <a:gd name="connsiteY4" fmla="*/ 65940 h 710581"/>
                <a:gd name="connsiteX0" fmla="*/ 0 w 3368040"/>
                <a:gd name="connsiteY0" fmla="*/ 56797 h 692413"/>
                <a:gd name="connsiteX1" fmla="*/ 1699260 w 3368040"/>
                <a:gd name="connsiteY1" fmla="*/ 76936 h 692413"/>
                <a:gd name="connsiteX2" fmla="*/ 3368040 w 3368040"/>
                <a:gd name="connsiteY2" fmla="*/ 148237 h 692413"/>
                <a:gd name="connsiteX3" fmla="*/ 1699260 w 3368040"/>
                <a:gd name="connsiteY3" fmla="*/ 691978 h 692413"/>
                <a:gd name="connsiteX4" fmla="*/ 0 w 3368040"/>
                <a:gd name="connsiteY4" fmla="*/ 56797 h 692413"/>
                <a:gd name="connsiteX0" fmla="*/ 0 w 3368040"/>
                <a:gd name="connsiteY0" fmla="*/ 56797 h 692413"/>
                <a:gd name="connsiteX1" fmla="*/ 1699260 w 3368040"/>
                <a:gd name="connsiteY1" fmla="*/ 76936 h 692413"/>
                <a:gd name="connsiteX2" fmla="*/ 3368040 w 3368040"/>
                <a:gd name="connsiteY2" fmla="*/ 148237 h 692413"/>
                <a:gd name="connsiteX3" fmla="*/ 1699260 w 3368040"/>
                <a:gd name="connsiteY3" fmla="*/ 691978 h 692413"/>
                <a:gd name="connsiteX4" fmla="*/ 0 w 3368040"/>
                <a:gd name="connsiteY4" fmla="*/ 56797 h 692413"/>
                <a:gd name="connsiteX0" fmla="*/ 0 w 3368040"/>
                <a:gd name="connsiteY0" fmla="*/ 56797 h 692468"/>
                <a:gd name="connsiteX1" fmla="*/ 1699260 w 3368040"/>
                <a:gd name="connsiteY1" fmla="*/ 76936 h 692468"/>
                <a:gd name="connsiteX2" fmla="*/ 3368040 w 3368040"/>
                <a:gd name="connsiteY2" fmla="*/ 148237 h 692468"/>
                <a:gd name="connsiteX3" fmla="*/ 1699260 w 3368040"/>
                <a:gd name="connsiteY3" fmla="*/ 691978 h 692468"/>
                <a:gd name="connsiteX4" fmla="*/ 0 w 3368040"/>
                <a:gd name="connsiteY4" fmla="*/ 56797 h 692468"/>
                <a:gd name="connsiteX0" fmla="*/ 0 w 3368040"/>
                <a:gd name="connsiteY0" fmla="*/ 56797 h 691978"/>
                <a:gd name="connsiteX1" fmla="*/ 1699260 w 3368040"/>
                <a:gd name="connsiteY1" fmla="*/ 76936 h 691978"/>
                <a:gd name="connsiteX2" fmla="*/ 3368040 w 3368040"/>
                <a:gd name="connsiteY2" fmla="*/ 148237 h 691978"/>
                <a:gd name="connsiteX3" fmla="*/ 1699260 w 3368040"/>
                <a:gd name="connsiteY3" fmla="*/ 691978 h 691978"/>
                <a:gd name="connsiteX4" fmla="*/ 0 w 3368040"/>
                <a:gd name="connsiteY4" fmla="*/ 56797 h 691978"/>
                <a:gd name="connsiteX0" fmla="*/ 0 w 3368040"/>
                <a:gd name="connsiteY0" fmla="*/ 56797 h 691978"/>
                <a:gd name="connsiteX1" fmla="*/ 1699260 w 3368040"/>
                <a:gd name="connsiteY1" fmla="*/ 76936 h 691978"/>
                <a:gd name="connsiteX2" fmla="*/ 3368040 w 3368040"/>
                <a:gd name="connsiteY2" fmla="*/ 148237 h 691978"/>
                <a:gd name="connsiteX3" fmla="*/ 1699260 w 3368040"/>
                <a:gd name="connsiteY3" fmla="*/ 691978 h 691978"/>
                <a:gd name="connsiteX4" fmla="*/ 0 w 3368040"/>
                <a:gd name="connsiteY4" fmla="*/ 56797 h 691978"/>
                <a:gd name="connsiteX0" fmla="*/ 0 w 3368040"/>
                <a:gd name="connsiteY0" fmla="*/ 56797 h 691978"/>
                <a:gd name="connsiteX1" fmla="*/ 1699260 w 3368040"/>
                <a:gd name="connsiteY1" fmla="*/ 76936 h 691978"/>
                <a:gd name="connsiteX2" fmla="*/ 3368040 w 3368040"/>
                <a:gd name="connsiteY2" fmla="*/ 148237 h 691978"/>
                <a:gd name="connsiteX3" fmla="*/ 1699260 w 3368040"/>
                <a:gd name="connsiteY3" fmla="*/ 691978 h 691978"/>
                <a:gd name="connsiteX4" fmla="*/ 0 w 3368040"/>
                <a:gd name="connsiteY4" fmla="*/ 56797 h 691978"/>
                <a:gd name="connsiteX0" fmla="*/ 0 w 3373774"/>
                <a:gd name="connsiteY0" fmla="*/ 56797 h 691978"/>
                <a:gd name="connsiteX1" fmla="*/ 1699260 w 3373774"/>
                <a:gd name="connsiteY1" fmla="*/ 76936 h 691978"/>
                <a:gd name="connsiteX2" fmla="*/ 3368040 w 3373774"/>
                <a:gd name="connsiteY2" fmla="*/ 148237 h 691978"/>
                <a:gd name="connsiteX3" fmla="*/ 1699260 w 3373774"/>
                <a:gd name="connsiteY3" fmla="*/ 691978 h 691978"/>
                <a:gd name="connsiteX4" fmla="*/ 0 w 3373774"/>
                <a:gd name="connsiteY4" fmla="*/ 56797 h 691978"/>
                <a:gd name="connsiteX0" fmla="*/ 0 w 3463733"/>
                <a:gd name="connsiteY0" fmla="*/ 58414 h 686335"/>
                <a:gd name="connsiteX1" fmla="*/ 1790700 w 3463733"/>
                <a:gd name="connsiteY1" fmla="*/ 70933 h 686335"/>
                <a:gd name="connsiteX2" fmla="*/ 3459480 w 3463733"/>
                <a:gd name="connsiteY2" fmla="*/ 142234 h 686335"/>
                <a:gd name="connsiteX3" fmla="*/ 1790700 w 3463733"/>
                <a:gd name="connsiteY3" fmla="*/ 685975 h 686335"/>
                <a:gd name="connsiteX4" fmla="*/ 0 w 3463733"/>
                <a:gd name="connsiteY4" fmla="*/ 58414 h 686335"/>
                <a:gd name="connsiteX0" fmla="*/ 0 w 3463733"/>
                <a:gd name="connsiteY0" fmla="*/ 58414 h 686335"/>
                <a:gd name="connsiteX1" fmla="*/ 1790700 w 3463733"/>
                <a:gd name="connsiteY1" fmla="*/ 70933 h 686335"/>
                <a:gd name="connsiteX2" fmla="*/ 3459480 w 3463733"/>
                <a:gd name="connsiteY2" fmla="*/ 142234 h 686335"/>
                <a:gd name="connsiteX3" fmla="*/ 1790700 w 3463733"/>
                <a:gd name="connsiteY3" fmla="*/ 685975 h 686335"/>
                <a:gd name="connsiteX4" fmla="*/ 0 w 3463733"/>
                <a:gd name="connsiteY4" fmla="*/ 58414 h 686335"/>
                <a:gd name="connsiteX0" fmla="*/ 0 w 3463733"/>
                <a:gd name="connsiteY0" fmla="*/ 58414 h 686335"/>
                <a:gd name="connsiteX1" fmla="*/ 1790700 w 3463733"/>
                <a:gd name="connsiteY1" fmla="*/ 70933 h 686335"/>
                <a:gd name="connsiteX2" fmla="*/ 3459480 w 3463733"/>
                <a:gd name="connsiteY2" fmla="*/ 142234 h 686335"/>
                <a:gd name="connsiteX3" fmla="*/ 1790700 w 3463733"/>
                <a:gd name="connsiteY3" fmla="*/ 685975 h 686335"/>
                <a:gd name="connsiteX4" fmla="*/ 0 w 3463733"/>
                <a:gd name="connsiteY4" fmla="*/ 58414 h 686335"/>
                <a:gd name="connsiteX0" fmla="*/ 25658 w 3488973"/>
                <a:gd name="connsiteY0" fmla="*/ 58414 h 701349"/>
                <a:gd name="connsiteX1" fmla="*/ 1816358 w 3488973"/>
                <a:gd name="connsiteY1" fmla="*/ 70933 h 701349"/>
                <a:gd name="connsiteX2" fmla="*/ 3485138 w 3488973"/>
                <a:gd name="connsiteY2" fmla="*/ 142234 h 701349"/>
                <a:gd name="connsiteX3" fmla="*/ 1816358 w 3488973"/>
                <a:gd name="connsiteY3" fmla="*/ 685975 h 701349"/>
                <a:gd name="connsiteX4" fmla="*/ 802899 w 3488973"/>
                <a:gd name="connsiteY4" fmla="*/ 508762 h 701349"/>
                <a:gd name="connsiteX5" fmla="*/ 25658 w 3488973"/>
                <a:gd name="connsiteY5" fmla="*/ 58414 h 701349"/>
                <a:gd name="connsiteX0" fmla="*/ 25658 w 3489391"/>
                <a:gd name="connsiteY0" fmla="*/ 58414 h 686491"/>
                <a:gd name="connsiteX1" fmla="*/ 1816358 w 3489391"/>
                <a:gd name="connsiteY1" fmla="*/ 70933 h 686491"/>
                <a:gd name="connsiteX2" fmla="*/ 3485138 w 3489391"/>
                <a:gd name="connsiteY2" fmla="*/ 142234 h 686491"/>
                <a:gd name="connsiteX3" fmla="*/ 1816358 w 3489391"/>
                <a:gd name="connsiteY3" fmla="*/ 685975 h 686491"/>
                <a:gd name="connsiteX4" fmla="*/ 802899 w 3489391"/>
                <a:gd name="connsiteY4" fmla="*/ 508762 h 686491"/>
                <a:gd name="connsiteX5" fmla="*/ 25658 w 3489391"/>
                <a:gd name="connsiteY5" fmla="*/ 58414 h 686491"/>
                <a:gd name="connsiteX0" fmla="*/ 0 w 3463733"/>
                <a:gd name="connsiteY0" fmla="*/ 58414 h 686491"/>
                <a:gd name="connsiteX1" fmla="*/ 1790700 w 3463733"/>
                <a:gd name="connsiteY1" fmla="*/ 70933 h 686491"/>
                <a:gd name="connsiteX2" fmla="*/ 3459480 w 3463733"/>
                <a:gd name="connsiteY2" fmla="*/ 142234 h 686491"/>
                <a:gd name="connsiteX3" fmla="*/ 1790700 w 3463733"/>
                <a:gd name="connsiteY3" fmla="*/ 685975 h 686491"/>
                <a:gd name="connsiteX4" fmla="*/ 777241 w 3463733"/>
                <a:gd name="connsiteY4" fmla="*/ 508762 h 686491"/>
                <a:gd name="connsiteX5" fmla="*/ 0 w 3463733"/>
                <a:gd name="connsiteY5" fmla="*/ 58414 h 686491"/>
                <a:gd name="connsiteX0" fmla="*/ 0 w 3463733"/>
                <a:gd name="connsiteY0" fmla="*/ 58414 h 686663"/>
                <a:gd name="connsiteX1" fmla="*/ 1790700 w 3463733"/>
                <a:gd name="connsiteY1" fmla="*/ 70933 h 686663"/>
                <a:gd name="connsiteX2" fmla="*/ 3459480 w 3463733"/>
                <a:gd name="connsiteY2" fmla="*/ 142234 h 686663"/>
                <a:gd name="connsiteX3" fmla="*/ 1790700 w 3463733"/>
                <a:gd name="connsiteY3" fmla="*/ 685975 h 686663"/>
                <a:gd name="connsiteX4" fmla="*/ 777241 w 3463733"/>
                <a:gd name="connsiteY4" fmla="*/ 508762 h 686663"/>
                <a:gd name="connsiteX5" fmla="*/ 0 w 3463733"/>
                <a:gd name="connsiteY5" fmla="*/ 58414 h 686663"/>
                <a:gd name="connsiteX0" fmla="*/ 0 w 3463354"/>
                <a:gd name="connsiteY0" fmla="*/ 58414 h 705897"/>
                <a:gd name="connsiteX1" fmla="*/ 1790700 w 3463354"/>
                <a:gd name="connsiteY1" fmla="*/ 70933 h 705897"/>
                <a:gd name="connsiteX2" fmla="*/ 3459480 w 3463354"/>
                <a:gd name="connsiteY2" fmla="*/ 142234 h 705897"/>
                <a:gd name="connsiteX3" fmla="*/ 1790700 w 3463354"/>
                <a:gd name="connsiteY3" fmla="*/ 685975 h 705897"/>
                <a:gd name="connsiteX4" fmla="*/ 739141 w 3463354"/>
                <a:gd name="connsiteY4" fmla="*/ 524002 h 705897"/>
                <a:gd name="connsiteX5" fmla="*/ 0 w 3463354"/>
                <a:gd name="connsiteY5" fmla="*/ 58414 h 705897"/>
                <a:gd name="connsiteX0" fmla="*/ 0 w 3463354"/>
                <a:gd name="connsiteY0" fmla="*/ 58414 h 705897"/>
                <a:gd name="connsiteX1" fmla="*/ 1790700 w 3463354"/>
                <a:gd name="connsiteY1" fmla="*/ 70933 h 705897"/>
                <a:gd name="connsiteX2" fmla="*/ 3459480 w 3463354"/>
                <a:gd name="connsiteY2" fmla="*/ 142234 h 705897"/>
                <a:gd name="connsiteX3" fmla="*/ 1790700 w 3463354"/>
                <a:gd name="connsiteY3" fmla="*/ 685975 h 705897"/>
                <a:gd name="connsiteX4" fmla="*/ 739141 w 3463354"/>
                <a:gd name="connsiteY4" fmla="*/ 524002 h 705897"/>
                <a:gd name="connsiteX5" fmla="*/ 0 w 3463354"/>
                <a:gd name="connsiteY5" fmla="*/ 58414 h 705897"/>
                <a:gd name="connsiteX0" fmla="*/ 0 w 3460668"/>
                <a:gd name="connsiteY0" fmla="*/ 58414 h 703628"/>
                <a:gd name="connsiteX1" fmla="*/ 1790700 w 3460668"/>
                <a:gd name="connsiteY1" fmla="*/ 70933 h 703628"/>
                <a:gd name="connsiteX2" fmla="*/ 3459480 w 3460668"/>
                <a:gd name="connsiteY2" fmla="*/ 142234 h 703628"/>
                <a:gd name="connsiteX3" fmla="*/ 2034540 w 3460668"/>
                <a:gd name="connsiteY3" fmla="*/ 685975 h 703628"/>
                <a:gd name="connsiteX4" fmla="*/ 739141 w 3460668"/>
                <a:gd name="connsiteY4" fmla="*/ 524002 h 703628"/>
                <a:gd name="connsiteX5" fmla="*/ 0 w 3460668"/>
                <a:gd name="connsiteY5" fmla="*/ 58414 h 703628"/>
                <a:gd name="connsiteX0" fmla="*/ 0 w 3460731"/>
                <a:gd name="connsiteY0" fmla="*/ 58414 h 703628"/>
                <a:gd name="connsiteX1" fmla="*/ 1790700 w 3460731"/>
                <a:gd name="connsiteY1" fmla="*/ 70933 h 703628"/>
                <a:gd name="connsiteX2" fmla="*/ 3459480 w 3460731"/>
                <a:gd name="connsiteY2" fmla="*/ 142234 h 703628"/>
                <a:gd name="connsiteX3" fmla="*/ 2034540 w 3460731"/>
                <a:gd name="connsiteY3" fmla="*/ 685975 h 703628"/>
                <a:gd name="connsiteX4" fmla="*/ 739141 w 3460731"/>
                <a:gd name="connsiteY4" fmla="*/ 524002 h 703628"/>
                <a:gd name="connsiteX5" fmla="*/ 0 w 3460731"/>
                <a:gd name="connsiteY5" fmla="*/ 58414 h 703628"/>
                <a:gd name="connsiteX0" fmla="*/ 0 w 3460731"/>
                <a:gd name="connsiteY0" fmla="*/ 58414 h 706760"/>
                <a:gd name="connsiteX1" fmla="*/ 1790700 w 3460731"/>
                <a:gd name="connsiteY1" fmla="*/ 70933 h 706760"/>
                <a:gd name="connsiteX2" fmla="*/ 3459480 w 3460731"/>
                <a:gd name="connsiteY2" fmla="*/ 142234 h 706760"/>
                <a:gd name="connsiteX3" fmla="*/ 2034540 w 3460731"/>
                <a:gd name="connsiteY3" fmla="*/ 685975 h 706760"/>
                <a:gd name="connsiteX4" fmla="*/ 739141 w 3460731"/>
                <a:gd name="connsiteY4" fmla="*/ 524002 h 706760"/>
                <a:gd name="connsiteX5" fmla="*/ 0 w 3460731"/>
                <a:gd name="connsiteY5" fmla="*/ 58414 h 706760"/>
                <a:gd name="connsiteX0" fmla="*/ 0 w 3461221"/>
                <a:gd name="connsiteY0" fmla="*/ 58414 h 706760"/>
                <a:gd name="connsiteX1" fmla="*/ 1790700 w 3461221"/>
                <a:gd name="connsiteY1" fmla="*/ 70933 h 706760"/>
                <a:gd name="connsiteX2" fmla="*/ 3459480 w 3461221"/>
                <a:gd name="connsiteY2" fmla="*/ 142234 h 706760"/>
                <a:gd name="connsiteX3" fmla="*/ 2034540 w 3461221"/>
                <a:gd name="connsiteY3" fmla="*/ 685975 h 706760"/>
                <a:gd name="connsiteX4" fmla="*/ 739141 w 3461221"/>
                <a:gd name="connsiteY4" fmla="*/ 524002 h 706760"/>
                <a:gd name="connsiteX5" fmla="*/ 0 w 3461221"/>
                <a:gd name="connsiteY5" fmla="*/ 58414 h 706760"/>
                <a:gd name="connsiteX0" fmla="*/ 0 w 3529801"/>
                <a:gd name="connsiteY0" fmla="*/ 58414 h 703628"/>
                <a:gd name="connsiteX1" fmla="*/ 1859280 w 3529801"/>
                <a:gd name="connsiteY1" fmla="*/ 70933 h 703628"/>
                <a:gd name="connsiteX2" fmla="*/ 3528060 w 3529801"/>
                <a:gd name="connsiteY2" fmla="*/ 142234 h 703628"/>
                <a:gd name="connsiteX3" fmla="*/ 2103120 w 3529801"/>
                <a:gd name="connsiteY3" fmla="*/ 685975 h 703628"/>
                <a:gd name="connsiteX4" fmla="*/ 807721 w 3529801"/>
                <a:gd name="connsiteY4" fmla="*/ 524002 h 703628"/>
                <a:gd name="connsiteX5" fmla="*/ 0 w 3529801"/>
                <a:gd name="connsiteY5" fmla="*/ 58414 h 703628"/>
                <a:gd name="connsiteX0" fmla="*/ 0 w 3529801"/>
                <a:gd name="connsiteY0" fmla="*/ 78732 h 723946"/>
                <a:gd name="connsiteX1" fmla="*/ 1859280 w 3529801"/>
                <a:gd name="connsiteY1" fmla="*/ 91251 h 723946"/>
                <a:gd name="connsiteX2" fmla="*/ 3528060 w 3529801"/>
                <a:gd name="connsiteY2" fmla="*/ 162552 h 723946"/>
                <a:gd name="connsiteX3" fmla="*/ 2103120 w 3529801"/>
                <a:gd name="connsiteY3" fmla="*/ 706293 h 723946"/>
                <a:gd name="connsiteX4" fmla="*/ 807721 w 3529801"/>
                <a:gd name="connsiteY4" fmla="*/ 544320 h 723946"/>
                <a:gd name="connsiteX5" fmla="*/ 0 w 3529801"/>
                <a:gd name="connsiteY5" fmla="*/ 78732 h 723946"/>
                <a:gd name="connsiteX0" fmla="*/ 0 w 3530364"/>
                <a:gd name="connsiteY0" fmla="*/ 78732 h 723946"/>
                <a:gd name="connsiteX1" fmla="*/ 1859280 w 3530364"/>
                <a:gd name="connsiteY1" fmla="*/ 91251 h 723946"/>
                <a:gd name="connsiteX2" fmla="*/ 3528060 w 3530364"/>
                <a:gd name="connsiteY2" fmla="*/ 162552 h 723946"/>
                <a:gd name="connsiteX3" fmla="*/ 2103120 w 3530364"/>
                <a:gd name="connsiteY3" fmla="*/ 706293 h 723946"/>
                <a:gd name="connsiteX4" fmla="*/ 807721 w 3530364"/>
                <a:gd name="connsiteY4" fmla="*/ 544320 h 723946"/>
                <a:gd name="connsiteX5" fmla="*/ 0 w 3530364"/>
                <a:gd name="connsiteY5" fmla="*/ 78732 h 7239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530364" h="723946">
                  <a:moveTo>
                    <a:pt x="0" y="78732"/>
                  </a:moveTo>
                  <a:cubicBezTo>
                    <a:pt x="533400" y="-98727"/>
                    <a:pt x="1271270" y="77281"/>
                    <a:pt x="1859280" y="91251"/>
                  </a:cubicBezTo>
                  <a:cubicBezTo>
                    <a:pt x="2447290" y="105221"/>
                    <a:pt x="3472180" y="-54255"/>
                    <a:pt x="3528060" y="162552"/>
                  </a:cubicBezTo>
                  <a:cubicBezTo>
                    <a:pt x="3583940" y="379359"/>
                    <a:pt x="2609850" y="642665"/>
                    <a:pt x="2103120" y="706293"/>
                  </a:cubicBezTo>
                  <a:cubicBezTo>
                    <a:pt x="1596390" y="769921"/>
                    <a:pt x="1158241" y="648914"/>
                    <a:pt x="807721" y="544320"/>
                  </a:cubicBezTo>
                  <a:cubicBezTo>
                    <a:pt x="457201" y="439726"/>
                    <a:pt x="265430" y="227903"/>
                    <a:pt x="0" y="78732"/>
                  </a:cubicBezTo>
                  <a:close/>
                </a:path>
              </a:pathLst>
            </a:custGeom>
            <a:gradFill flip="none" rotWithShape="1">
              <a:gsLst>
                <a:gs pos="100000">
                  <a:srgbClr val="92D050"/>
                </a:gs>
                <a:gs pos="65000">
                  <a:srgbClr val="339933"/>
                </a:gs>
                <a:gs pos="46000">
                  <a:srgbClr val="006600"/>
                </a:gs>
              </a:gsLst>
              <a:lin ang="16200000" scaled="1"/>
              <a:tileRect/>
            </a:gra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284" name="グループ化 283">
              <a:extLst>
                <a:ext uri="{FF2B5EF4-FFF2-40B4-BE49-F238E27FC236}">
                  <a16:creationId xmlns:a16="http://schemas.microsoft.com/office/drawing/2014/main" id="{9729C8F2-DAEF-4F80-8AD7-3FFEBDF3F765}"/>
                </a:ext>
              </a:extLst>
            </p:cNvPr>
            <p:cNvGrpSpPr/>
            <p:nvPr/>
          </p:nvGrpSpPr>
          <p:grpSpPr>
            <a:xfrm>
              <a:off x="2088711" y="1756244"/>
              <a:ext cx="1555384" cy="319328"/>
              <a:chOff x="2194560" y="3760055"/>
              <a:chExt cx="3368040" cy="673833"/>
            </a:xfrm>
          </p:grpSpPr>
          <p:sp>
            <p:nvSpPr>
              <p:cNvPr id="285" name="楕円 1">
                <a:extLst>
                  <a:ext uri="{FF2B5EF4-FFF2-40B4-BE49-F238E27FC236}">
                    <a16:creationId xmlns:a16="http://schemas.microsoft.com/office/drawing/2014/main" id="{98C2F03B-30CE-401D-9E60-B1628391EB10}"/>
                  </a:ext>
                </a:extLst>
              </p:cNvPr>
              <p:cNvSpPr/>
              <p:nvPr/>
            </p:nvSpPr>
            <p:spPr>
              <a:xfrm>
                <a:off x="2194560" y="3760055"/>
                <a:ext cx="3368040" cy="673833"/>
              </a:xfrm>
              <a:custGeom>
                <a:avLst/>
                <a:gdLst>
                  <a:gd name="connsiteX0" fmla="*/ 0 w 3063240"/>
                  <a:gd name="connsiteY0" fmla="*/ 307521 h 615041"/>
                  <a:gd name="connsiteX1" fmla="*/ 1531620 w 3063240"/>
                  <a:gd name="connsiteY1" fmla="*/ 0 h 615041"/>
                  <a:gd name="connsiteX2" fmla="*/ 3063240 w 3063240"/>
                  <a:gd name="connsiteY2" fmla="*/ 307521 h 615041"/>
                  <a:gd name="connsiteX3" fmla="*/ 1531620 w 3063240"/>
                  <a:gd name="connsiteY3" fmla="*/ 615042 h 615041"/>
                  <a:gd name="connsiteX4" fmla="*/ 0 w 3063240"/>
                  <a:gd name="connsiteY4" fmla="*/ 307521 h 615041"/>
                  <a:gd name="connsiteX0" fmla="*/ 0 w 3230880"/>
                  <a:gd name="connsiteY0" fmla="*/ 82769 h 727410"/>
                  <a:gd name="connsiteX1" fmla="*/ 1699260 w 3230880"/>
                  <a:gd name="connsiteY1" fmla="*/ 102908 h 727410"/>
                  <a:gd name="connsiteX2" fmla="*/ 3230880 w 3230880"/>
                  <a:gd name="connsiteY2" fmla="*/ 410429 h 727410"/>
                  <a:gd name="connsiteX3" fmla="*/ 1699260 w 3230880"/>
                  <a:gd name="connsiteY3" fmla="*/ 717950 h 727410"/>
                  <a:gd name="connsiteX4" fmla="*/ 0 w 3230880"/>
                  <a:gd name="connsiteY4" fmla="*/ 82769 h 727410"/>
                  <a:gd name="connsiteX0" fmla="*/ 0 w 3230880"/>
                  <a:gd name="connsiteY0" fmla="*/ 65940 h 710581"/>
                  <a:gd name="connsiteX1" fmla="*/ 1699260 w 3230880"/>
                  <a:gd name="connsiteY1" fmla="*/ 86079 h 710581"/>
                  <a:gd name="connsiteX2" fmla="*/ 3230880 w 3230880"/>
                  <a:gd name="connsiteY2" fmla="*/ 393600 h 710581"/>
                  <a:gd name="connsiteX3" fmla="*/ 1699260 w 3230880"/>
                  <a:gd name="connsiteY3" fmla="*/ 701121 h 710581"/>
                  <a:gd name="connsiteX4" fmla="*/ 0 w 3230880"/>
                  <a:gd name="connsiteY4" fmla="*/ 65940 h 710581"/>
                  <a:gd name="connsiteX0" fmla="*/ 0 w 3230880"/>
                  <a:gd name="connsiteY0" fmla="*/ 65940 h 710581"/>
                  <a:gd name="connsiteX1" fmla="*/ 1699260 w 3230880"/>
                  <a:gd name="connsiteY1" fmla="*/ 86079 h 710581"/>
                  <a:gd name="connsiteX2" fmla="*/ 3230880 w 3230880"/>
                  <a:gd name="connsiteY2" fmla="*/ 393600 h 710581"/>
                  <a:gd name="connsiteX3" fmla="*/ 1699260 w 3230880"/>
                  <a:gd name="connsiteY3" fmla="*/ 701121 h 710581"/>
                  <a:gd name="connsiteX4" fmla="*/ 0 w 3230880"/>
                  <a:gd name="connsiteY4" fmla="*/ 65940 h 710581"/>
                  <a:gd name="connsiteX0" fmla="*/ 0 w 3368040"/>
                  <a:gd name="connsiteY0" fmla="*/ 56797 h 692413"/>
                  <a:gd name="connsiteX1" fmla="*/ 1699260 w 3368040"/>
                  <a:gd name="connsiteY1" fmla="*/ 76936 h 692413"/>
                  <a:gd name="connsiteX2" fmla="*/ 3368040 w 3368040"/>
                  <a:gd name="connsiteY2" fmla="*/ 148237 h 692413"/>
                  <a:gd name="connsiteX3" fmla="*/ 1699260 w 3368040"/>
                  <a:gd name="connsiteY3" fmla="*/ 691978 h 692413"/>
                  <a:gd name="connsiteX4" fmla="*/ 0 w 3368040"/>
                  <a:gd name="connsiteY4" fmla="*/ 56797 h 692413"/>
                  <a:gd name="connsiteX0" fmla="*/ 0 w 3368040"/>
                  <a:gd name="connsiteY0" fmla="*/ 56797 h 692413"/>
                  <a:gd name="connsiteX1" fmla="*/ 1699260 w 3368040"/>
                  <a:gd name="connsiteY1" fmla="*/ 76936 h 692413"/>
                  <a:gd name="connsiteX2" fmla="*/ 3368040 w 3368040"/>
                  <a:gd name="connsiteY2" fmla="*/ 148237 h 692413"/>
                  <a:gd name="connsiteX3" fmla="*/ 1699260 w 3368040"/>
                  <a:gd name="connsiteY3" fmla="*/ 691978 h 692413"/>
                  <a:gd name="connsiteX4" fmla="*/ 0 w 3368040"/>
                  <a:gd name="connsiteY4" fmla="*/ 56797 h 692413"/>
                  <a:gd name="connsiteX0" fmla="*/ 0 w 3368040"/>
                  <a:gd name="connsiteY0" fmla="*/ 56797 h 692468"/>
                  <a:gd name="connsiteX1" fmla="*/ 1699260 w 3368040"/>
                  <a:gd name="connsiteY1" fmla="*/ 76936 h 692468"/>
                  <a:gd name="connsiteX2" fmla="*/ 3368040 w 3368040"/>
                  <a:gd name="connsiteY2" fmla="*/ 148237 h 692468"/>
                  <a:gd name="connsiteX3" fmla="*/ 1699260 w 3368040"/>
                  <a:gd name="connsiteY3" fmla="*/ 691978 h 692468"/>
                  <a:gd name="connsiteX4" fmla="*/ 0 w 3368040"/>
                  <a:gd name="connsiteY4" fmla="*/ 56797 h 692468"/>
                  <a:gd name="connsiteX0" fmla="*/ 0 w 3368040"/>
                  <a:gd name="connsiteY0" fmla="*/ 56797 h 691978"/>
                  <a:gd name="connsiteX1" fmla="*/ 1699260 w 3368040"/>
                  <a:gd name="connsiteY1" fmla="*/ 76936 h 691978"/>
                  <a:gd name="connsiteX2" fmla="*/ 3368040 w 3368040"/>
                  <a:gd name="connsiteY2" fmla="*/ 148237 h 691978"/>
                  <a:gd name="connsiteX3" fmla="*/ 1699260 w 3368040"/>
                  <a:gd name="connsiteY3" fmla="*/ 691978 h 691978"/>
                  <a:gd name="connsiteX4" fmla="*/ 0 w 3368040"/>
                  <a:gd name="connsiteY4" fmla="*/ 56797 h 691978"/>
                  <a:gd name="connsiteX0" fmla="*/ 0 w 3368040"/>
                  <a:gd name="connsiteY0" fmla="*/ 56797 h 691978"/>
                  <a:gd name="connsiteX1" fmla="*/ 1699260 w 3368040"/>
                  <a:gd name="connsiteY1" fmla="*/ 76936 h 691978"/>
                  <a:gd name="connsiteX2" fmla="*/ 3368040 w 3368040"/>
                  <a:gd name="connsiteY2" fmla="*/ 148237 h 691978"/>
                  <a:gd name="connsiteX3" fmla="*/ 1699260 w 3368040"/>
                  <a:gd name="connsiteY3" fmla="*/ 691978 h 691978"/>
                  <a:gd name="connsiteX4" fmla="*/ 0 w 3368040"/>
                  <a:gd name="connsiteY4" fmla="*/ 56797 h 691978"/>
                  <a:gd name="connsiteX0" fmla="*/ 0 w 3368040"/>
                  <a:gd name="connsiteY0" fmla="*/ 56797 h 691978"/>
                  <a:gd name="connsiteX1" fmla="*/ 1699260 w 3368040"/>
                  <a:gd name="connsiteY1" fmla="*/ 76936 h 691978"/>
                  <a:gd name="connsiteX2" fmla="*/ 3368040 w 3368040"/>
                  <a:gd name="connsiteY2" fmla="*/ 148237 h 691978"/>
                  <a:gd name="connsiteX3" fmla="*/ 1699260 w 3368040"/>
                  <a:gd name="connsiteY3" fmla="*/ 691978 h 691978"/>
                  <a:gd name="connsiteX4" fmla="*/ 0 w 3368040"/>
                  <a:gd name="connsiteY4" fmla="*/ 56797 h 6919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368040" h="691978">
                    <a:moveTo>
                      <a:pt x="0" y="56797"/>
                    </a:moveTo>
                    <a:cubicBezTo>
                      <a:pt x="121920" y="-74942"/>
                      <a:pt x="1137920" y="61696"/>
                      <a:pt x="1699260" y="76936"/>
                    </a:cubicBezTo>
                    <a:cubicBezTo>
                      <a:pt x="2260600" y="92176"/>
                      <a:pt x="3238500" y="-6362"/>
                      <a:pt x="3368040" y="148237"/>
                    </a:cubicBezTo>
                    <a:cubicBezTo>
                      <a:pt x="3139440" y="424756"/>
                      <a:pt x="2603500" y="691978"/>
                      <a:pt x="1699260" y="691978"/>
                    </a:cubicBezTo>
                    <a:cubicBezTo>
                      <a:pt x="795020" y="691978"/>
                      <a:pt x="129540" y="333316"/>
                      <a:pt x="0" y="56797"/>
                    </a:cubicBez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86" name="楕円 1">
                <a:extLst>
                  <a:ext uri="{FF2B5EF4-FFF2-40B4-BE49-F238E27FC236}">
                    <a16:creationId xmlns:a16="http://schemas.microsoft.com/office/drawing/2014/main" id="{10F32760-FE98-49E2-A05A-A865085C58CC}"/>
                  </a:ext>
                </a:extLst>
              </p:cNvPr>
              <p:cNvSpPr/>
              <p:nvPr/>
            </p:nvSpPr>
            <p:spPr>
              <a:xfrm>
                <a:off x="2224088" y="3776664"/>
                <a:ext cx="3314700" cy="614361"/>
              </a:xfrm>
              <a:custGeom>
                <a:avLst/>
                <a:gdLst>
                  <a:gd name="connsiteX0" fmla="*/ 0 w 3063240"/>
                  <a:gd name="connsiteY0" fmla="*/ 307521 h 615041"/>
                  <a:gd name="connsiteX1" fmla="*/ 1531620 w 3063240"/>
                  <a:gd name="connsiteY1" fmla="*/ 0 h 615041"/>
                  <a:gd name="connsiteX2" fmla="*/ 3063240 w 3063240"/>
                  <a:gd name="connsiteY2" fmla="*/ 307521 h 615041"/>
                  <a:gd name="connsiteX3" fmla="*/ 1531620 w 3063240"/>
                  <a:gd name="connsiteY3" fmla="*/ 615042 h 615041"/>
                  <a:gd name="connsiteX4" fmla="*/ 0 w 3063240"/>
                  <a:gd name="connsiteY4" fmla="*/ 307521 h 615041"/>
                  <a:gd name="connsiteX0" fmla="*/ 0 w 3230880"/>
                  <a:gd name="connsiteY0" fmla="*/ 82769 h 727410"/>
                  <a:gd name="connsiteX1" fmla="*/ 1699260 w 3230880"/>
                  <a:gd name="connsiteY1" fmla="*/ 102908 h 727410"/>
                  <a:gd name="connsiteX2" fmla="*/ 3230880 w 3230880"/>
                  <a:gd name="connsiteY2" fmla="*/ 410429 h 727410"/>
                  <a:gd name="connsiteX3" fmla="*/ 1699260 w 3230880"/>
                  <a:gd name="connsiteY3" fmla="*/ 717950 h 727410"/>
                  <a:gd name="connsiteX4" fmla="*/ 0 w 3230880"/>
                  <a:gd name="connsiteY4" fmla="*/ 82769 h 727410"/>
                  <a:gd name="connsiteX0" fmla="*/ 0 w 3230880"/>
                  <a:gd name="connsiteY0" fmla="*/ 65940 h 710581"/>
                  <a:gd name="connsiteX1" fmla="*/ 1699260 w 3230880"/>
                  <a:gd name="connsiteY1" fmla="*/ 86079 h 710581"/>
                  <a:gd name="connsiteX2" fmla="*/ 3230880 w 3230880"/>
                  <a:gd name="connsiteY2" fmla="*/ 393600 h 710581"/>
                  <a:gd name="connsiteX3" fmla="*/ 1699260 w 3230880"/>
                  <a:gd name="connsiteY3" fmla="*/ 701121 h 710581"/>
                  <a:gd name="connsiteX4" fmla="*/ 0 w 3230880"/>
                  <a:gd name="connsiteY4" fmla="*/ 65940 h 710581"/>
                  <a:gd name="connsiteX0" fmla="*/ 0 w 3230880"/>
                  <a:gd name="connsiteY0" fmla="*/ 65940 h 710581"/>
                  <a:gd name="connsiteX1" fmla="*/ 1699260 w 3230880"/>
                  <a:gd name="connsiteY1" fmla="*/ 86079 h 710581"/>
                  <a:gd name="connsiteX2" fmla="*/ 3230880 w 3230880"/>
                  <a:gd name="connsiteY2" fmla="*/ 393600 h 710581"/>
                  <a:gd name="connsiteX3" fmla="*/ 1699260 w 3230880"/>
                  <a:gd name="connsiteY3" fmla="*/ 701121 h 710581"/>
                  <a:gd name="connsiteX4" fmla="*/ 0 w 3230880"/>
                  <a:gd name="connsiteY4" fmla="*/ 65940 h 710581"/>
                  <a:gd name="connsiteX0" fmla="*/ 0 w 3368040"/>
                  <a:gd name="connsiteY0" fmla="*/ 56797 h 692413"/>
                  <a:gd name="connsiteX1" fmla="*/ 1699260 w 3368040"/>
                  <a:gd name="connsiteY1" fmla="*/ 76936 h 692413"/>
                  <a:gd name="connsiteX2" fmla="*/ 3368040 w 3368040"/>
                  <a:gd name="connsiteY2" fmla="*/ 148237 h 692413"/>
                  <a:gd name="connsiteX3" fmla="*/ 1699260 w 3368040"/>
                  <a:gd name="connsiteY3" fmla="*/ 691978 h 692413"/>
                  <a:gd name="connsiteX4" fmla="*/ 0 w 3368040"/>
                  <a:gd name="connsiteY4" fmla="*/ 56797 h 692413"/>
                  <a:gd name="connsiteX0" fmla="*/ 0 w 3368040"/>
                  <a:gd name="connsiteY0" fmla="*/ 56797 h 692413"/>
                  <a:gd name="connsiteX1" fmla="*/ 1699260 w 3368040"/>
                  <a:gd name="connsiteY1" fmla="*/ 76936 h 692413"/>
                  <a:gd name="connsiteX2" fmla="*/ 3368040 w 3368040"/>
                  <a:gd name="connsiteY2" fmla="*/ 148237 h 692413"/>
                  <a:gd name="connsiteX3" fmla="*/ 1699260 w 3368040"/>
                  <a:gd name="connsiteY3" fmla="*/ 691978 h 692413"/>
                  <a:gd name="connsiteX4" fmla="*/ 0 w 3368040"/>
                  <a:gd name="connsiteY4" fmla="*/ 56797 h 692413"/>
                  <a:gd name="connsiteX0" fmla="*/ 0 w 3368040"/>
                  <a:gd name="connsiteY0" fmla="*/ 56797 h 692468"/>
                  <a:gd name="connsiteX1" fmla="*/ 1699260 w 3368040"/>
                  <a:gd name="connsiteY1" fmla="*/ 76936 h 692468"/>
                  <a:gd name="connsiteX2" fmla="*/ 3368040 w 3368040"/>
                  <a:gd name="connsiteY2" fmla="*/ 148237 h 692468"/>
                  <a:gd name="connsiteX3" fmla="*/ 1699260 w 3368040"/>
                  <a:gd name="connsiteY3" fmla="*/ 691978 h 692468"/>
                  <a:gd name="connsiteX4" fmla="*/ 0 w 3368040"/>
                  <a:gd name="connsiteY4" fmla="*/ 56797 h 692468"/>
                  <a:gd name="connsiteX0" fmla="*/ 0 w 3368040"/>
                  <a:gd name="connsiteY0" fmla="*/ 56797 h 691978"/>
                  <a:gd name="connsiteX1" fmla="*/ 1699260 w 3368040"/>
                  <a:gd name="connsiteY1" fmla="*/ 76936 h 691978"/>
                  <a:gd name="connsiteX2" fmla="*/ 3368040 w 3368040"/>
                  <a:gd name="connsiteY2" fmla="*/ 148237 h 691978"/>
                  <a:gd name="connsiteX3" fmla="*/ 1699260 w 3368040"/>
                  <a:gd name="connsiteY3" fmla="*/ 691978 h 691978"/>
                  <a:gd name="connsiteX4" fmla="*/ 0 w 3368040"/>
                  <a:gd name="connsiteY4" fmla="*/ 56797 h 691978"/>
                  <a:gd name="connsiteX0" fmla="*/ 0 w 3368040"/>
                  <a:gd name="connsiteY0" fmla="*/ 56797 h 691978"/>
                  <a:gd name="connsiteX1" fmla="*/ 1699260 w 3368040"/>
                  <a:gd name="connsiteY1" fmla="*/ 76936 h 691978"/>
                  <a:gd name="connsiteX2" fmla="*/ 3368040 w 3368040"/>
                  <a:gd name="connsiteY2" fmla="*/ 148237 h 691978"/>
                  <a:gd name="connsiteX3" fmla="*/ 1699260 w 3368040"/>
                  <a:gd name="connsiteY3" fmla="*/ 691978 h 691978"/>
                  <a:gd name="connsiteX4" fmla="*/ 0 w 3368040"/>
                  <a:gd name="connsiteY4" fmla="*/ 56797 h 691978"/>
                  <a:gd name="connsiteX0" fmla="*/ 0 w 3368040"/>
                  <a:gd name="connsiteY0" fmla="*/ 56797 h 691978"/>
                  <a:gd name="connsiteX1" fmla="*/ 1699260 w 3368040"/>
                  <a:gd name="connsiteY1" fmla="*/ 76936 h 691978"/>
                  <a:gd name="connsiteX2" fmla="*/ 3368040 w 3368040"/>
                  <a:gd name="connsiteY2" fmla="*/ 148237 h 691978"/>
                  <a:gd name="connsiteX3" fmla="*/ 1699260 w 3368040"/>
                  <a:gd name="connsiteY3" fmla="*/ 691978 h 691978"/>
                  <a:gd name="connsiteX4" fmla="*/ 0 w 3368040"/>
                  <a:gd name="connsiteY4" fmla="*/ 56797 h 6919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368040" h="691978">
                    <a:moveTo>
                      <a:pt x="0" y="56797"/>
                    </a:moveTo>
                    <a:cubicBezTo>
                      <a:pt x="121920" y="-74942"/>
                      <a:pt x="1137920" y="61696"/>
                      <a:pt x="1699260" y="76936"/>
                    </a:cubicBezTo>
                    <a:cubicBezTo>
                      <a:pt x="2260600" y="92176"/>
                      <a:pt x="3238500" y="-6362"/>
                      <a:pt x="3368040" y="148237"/>
                    </a:cubicBezTo>
                    <a:cubicBezTo>
                      <a:pt x="3139440" y="424756"/>
                      <a:pt x="2603500" y="691978"/>
                      <a:pt x="1699260" y="691978"/>
                    </a:cubicBezTo>
                    <a:cubicBezTo>
                      <a:pt x="795020" y="691978"/>
                      <a:pt x="129540" y="333316"/>
                      <a:pt x="0" y="56797"/>
                    </a:cubicBezTo>
                    <a:close/>
                  </a:path>
                </a:pathLst>
              </a:custGeom>
              <a:solidFill>
                <a:srgbClr val="0066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287" name="グループ化 286">
                <a:extLst>
                  <a:ext uri="{FF2B5EF4-FFF2-40B4-BE49-F238E27FC236}">
                    <a16:creationId xmlns:a16="http://schemas.microsoft.com/office/drawing/2014/main" id="{55B031A4-51F9-4496-8B7A-5AB3128DE466}"/>
                  </a:ext>
                </a:extLst>
              </p:cNvPr>
              <p:cNvGrpSpPr/>
              <p:nvPr/>
            </p:nvGrpSpPr>
            <p:grpSpPr>
              <a:xfrm>
                <a:off x="3244641" y="3869260"/>
                <a:ext cx="425634" cy="455422"/>
                <a:chOff x="3651951" y="3874438"/>
                <a:chExt cx="452438" cy="483708"/>
              </a:xfrm>
            </p:grpSpPr>
            <p:sp>
              <p:nvSpPr>
                <p:cNvPr id="306" name="楕円 305">
                  <a:extLst>
                    <a:ext uri="{FF2B5EF4-FFF2-40B4-BE49-F238E27FC236}">
                      <a16:creationId xmlns:a16="http://schemas.microsoft.com/office/drawing/2014/main" id="{A7970C2F-0CC6-490D-8DFB-AEF7B23185C9}"/>
                    </a:ext>
                  </a:extLst>
                </p:cNvPr>
                <p:cNvSpPr/>
                <p:nvPr/>
              </p:nvSpPr>
              <p:spPr>
                <a:xfrm>
                  <a:off x="3651951" y="3874438"/>
                  <a:ext cx="452438" cy="483708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92D050"/>
                    </a:gs>
                    <a:gs pos="100000">
                      <a:srgbClr val="0066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07" name="フリーフォーム: 図形 306">
                  <a:extLst>
                    <a:ext uri="{FF2B5EF4-FFF2-40B4-BE49-F238E27FC236}">
                      <a16:creationId xmlns:a16="http://schemas.microsoft.com/office/drawing/2014/main" id="{3E096A7D-4FB1-4D77-AE2E-B8D4C2B6EEE9}"/>
                    </a:ext>
                  </a:extLst>
                </p:cNvPr>
                <p:cNvSpPr/>
                <p:nvPr/>
              </p:nvSpPr>
              <p:spPr>
                <a:xfrm rot="21174300">
                  <a:off x="3974305" y="3938588"/>
                  <a:ext cx="95251" cy="197644"/>
                </a:xfrm>
                <a:custGeom>
                  <a:avLst/>
                  <a:gdLst>
                    <a:gd name="connsiteX0" fmla="*/ 55270 w 95251"/>
                    <a:gd name="connsiteY0" fmla="*/ 72738 h 197644"/>
                    <a:gd name="connsiteX1" fmla="*/ 95251 w 95251"/>
                    <a:gd name="connsiteY1" fmla="*/ 133426 h 197644"/>
                    <a:gd name="connsiteX2" fmla="*/ 68167 w 95251"/>
                    <a:gd name="connsiteY2" fmla="*/ 197199 h 197644"/>
                    <a:gd name="connsiteX3" fmla="*/ 53121 w 95251"/>
                    <a:gd name="connsiteY3" fmla="*/ 133426 h 197644"/>
                    <a:gd name="connsiteX4" fmla="*/ 55270 w 95251"/>
                    <a:gd name="connsiteY4" fmla="*/ 72738 h 197644"/>
                    <a:gd name="connsiteX5" fmla="*/ 23813 w 95251"/>
                    <a:gd name="connsiteY5" fmla="*/ 0 h 197644"/>
                    <a:gd name="connsiteX6" fmla="*/ 47626 w 95251"/>
                    <a:gd name="connsiteY6" fmla="*/ 28575 h 197644"/>
                    <a:gd name="connsiteX7" fmla="*/ 23813 w 95251"/>
                    <a:gd name="connsiteY7" fmla="*/ 57150 h 197644"/>
                    <a:gd name="connsiteX8" fmla="*/ 0 w 95251"/>
                    <a:gd name="connsiteY8" fmla="*/ 28575 h 197644"/>
                    <a:gd name="connsiteX9" fmla="*/ 23813 w 95251"/>
                    <a:gd name="connsiteY9" fmla="*/ 0 h 1976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5251" h="197644">
                      <a:moveTo>
                        <a:pt x="55270" y="72738"/>
                      </a:moveTo>
                      <a:cubicBezTo>
                        <a:pt x="80661" y="63481"/>
                        <a:pt x="95251" y="105022"/>
                        <a:pt x="95251" y="133426"/>
                      </a:cubicBezTo>
                      <a:cubicBezTo>
                        <a:pt x="95251" y="161830"/>
                        <a:pt x="90979" y="202342"/>
                        <a:pt x="68167" y="197199"/>
                      </a:cubicBezTo>
                      <a:cubicBezTo>
                        <a:pt x="45356" y="192055"/>
                        <a:pt x="55270" y="154169"/>
                        <a:pt x="53121" y="133426"/>
                      </a:cubicBezTo>
                      <a:cubicBezTo>
                        <a:pt x="50972" y="112682"/>
                        <a:pt x="29880" y="81996"/>
                        <a:pt x="55270" y="72738"/>
                      </a:cubicBezTo>
                      <a:close/>
                      <a:moveTo>
                        <a:pt x="23813" y="0"/>
                      </a:moveTo>
                      <a:cubicBezTo>
                        <a:pt x="36965" y="0"/>
                        <a:pt x="47626" y="12793"/>
                        <a:pt x="47626" y="28575"/>
                      </a:cubicBezTo>
                      <a:cubicBezTo>
                        <a:pt x="47626" y="44357"/>
                        <a:pt x="36965" y="57150"/>
                        <a:pt x="23813" y="57150"/>
                      </a:cubicBezTo>
                      <a:cubicBezTo>
                        <a:pt x="10661" y="57150"/>
                        <a:pt x="0" y="44357"/>
                        <a:pt x="0" y="28575"/>
                      </a:cubicBezTo>
                      <a:cubicBezTo>
                        <a:pt x="0" y="12793"/>
                        <a:pt x="10661" y="0"/>
                        <a:pt x="23813" y="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288" name="グループ化 287">
                <a:extLst>
                  <a:ext uri="{FF2B5EF4-FFF2-40B4-BE49-F238E27FC236}">
                    <a16:creationId xmlns:a16="http://schemas.microsoft.com/office/drawing/2014/main" id="{F6AC8177-220E-4F39-900F-59CFE04C1D6C}"/>
                  </a:ext>
                </a:extLst>
              </p:cNvPr>
              <p:cNvGrpSpPr/>
              <p:nvPr/>
            </p:nvGrpSpPr>
            <p:grpSpPr>
              <a:xfrm>
                <a:off x="2869406" y="3840956"/>
                <a:ext cx="392906" cy="425080"/>
                <a:chOff x="3651951" y="3874438"/>
                <a:chExt cx="452438" cy="483708"/>
              </a:xfrm>
            </p:grpSpPr>
            <p:sp>
              <p:nvSpPr>
                <p:cNvPr id="304" name="楕円 303">
                  <a:extLst>
                    <a:ext uri="{FF2B5EF4-FFF2-40B4-BE49-F238E27FC236}">
                      <a16:creationId xmlns:a16="http://schemas.microsoft.com/office/drawing/2014/main" id="{95892DCC-C0BD-4201-8AEE-B5C07DAF0EE4}"/>
                    </a:ext>
                  </a:extLst>
                </p:cNvPr>
                <p:cNvSpPr/>
                <p:nvPr/>
              </p:nvSpPr>
              <p:spPr>
                <a:xfrm>
                  <a:off x="3651951" y="3874438"/>
                  <a:ext cx="452438" cy="483708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92D050"/>
                    </a:gs>
                    <a:gs pos="100000">
                      <a:srgbClr val="0066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05" name="フリーフォーム: 図形 304">
                  <a:extLst>
                    <a:ext uri="{FF2B5EF4-FFF2-40B4-BE49-F238E27FC236}">
                      <a16:creationId xmlns:a16="http://schemas.microsoft.com/office/drawing/2014/main" id="{13F37624-D010-4D9E-8D66-35BFB207504D}"/>
                    </a:ext>
                  </a:extLst>
                </p:cNvPr>
                <p:cNvSpPr/>
                <p:nvPr/>
              </p:nvSpPr>
              <p:spPr>
                <a:xfrm rot="21174300">
                  <a:off x="3974305" y="3938588"/>
                  <a:ext cx="95251" cy="197644"/>
                </a:xfrm>
                <a:custGeom>
                  <a:avLst/>
                  <a:gdLst>
                    <a:gd name="connsiteX0" fmla="*/ 55270 w 95251"/>
                    <a:gd name="connsiteY0" fmla="*/ 72738 h 197644"/>
                    <a:gd name="connsiteX1" fmla="*/ 95251 w 95251"/>
                    <a:gd name="connsiteY1" fmla="*/ 133426 h 197644"/>
                    <a:gd name="connsiteX2" fmla="*/ 68167 w 95251"/>
                    <a:gd name="connsiteY2" fmla="*/ 197199 h 197644"/>
                    <a:gd name="connsiteX3" fmla="*/ 53121 w 95251"/>
                    <a:gd name="connsiteY3" fmla="*/ 133426 h 197644"/>
                    <a:gd name="connsiteX4" fmla="*/ 55270 w 95251"/>
                    <a:gd name="connsiteY4" fmla="*/ 72738 h 197644"/>
                    <a:gd name="connsiteX5" fmla="*/ 23813 w 95251"/>
                    <a:gd name="connsiteY5" fmla="*/ 0 h 197644"/>
                    <a:gd name="connsiteX6" fmla="*/ 47626 w 95251"/>
                    <a:gd name="connsiteY6" fmla="*/ 28575 h 197644"/>
                    <a:gd name="connsiteX7" fmla="*/ 23813 w 95251"/>
                    <a:gd name="connsiteY7" fmla="*/ 57150 h 197644"/>
                    <a:gd name="connsiteX8" fmla="*/ 0 w 95251"/>
                    <a:gd name="connsiteY8" fmla="*/ 28575 h 197644"/>
                    <a:gd name="connsiteX9" fmla="*/ 23813 w 95251"/>
                    <a:gd name="connsiteY9" fmla="*/ 0 h 1976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5251" h="197644">
                      <a:moveTo>
                        <a:pt x="55270" y="72738"/>
                      </a:moveTo>
                      <a:cubicBezTo>
                        <a:pt x="80661" y="63481"/>
                        <a:pt x="95251" y="105022"/>
                        <a:pt x="95251" y="133426"/>
                      </a:cubicBezTo>
                      <a:cubicBezTo>
                        <a:pt x="95251" y="161830"/>
                        <a:pt x="90979" y="202342"/>
                        <a:pt x="68167" y="197199"/>
                      </a:cubicBezTo>
                      <a:cubicBezTo>
                        <a:pt x="45356" y="192055"/>
                        <a:pt x="55270" y="154169"/>
                        <a:pt x="53121" y="133426"/>
                      </a:cubicBezTo>
                      <a:cubicBezTo>
                        <a:pt x="50972" y="112682"/>
                        <a:pt x="29880" y="81996"/>
                        <a:pt x="55270" y="72738"/>
                      </a:cubicBezTo>
                      <a:close/>
                      <a:moveTo>
                        <a:pt x="23813" y="0"/>
                      </a:moveTo>
                      <a:cubicBezTo>
                        <a:pt x="36965" y="0"/>
                        <a:pt x="47626" y="12793"/>
                        <a:pt x="47626" y="28575"/>
                      </a:cubicBezTo>
                      <a:cubicBezTo>
                        <a:pt x="47626" y="44357"/>
                        <a:pt x="36965" y="57150"/>
                        <a:pt x="23813" y="57150"/>
                      </a:cubicBezTo>
                      <a:cubicBezTo>
                        <a:pt x="10661" y="57150"/>
                        <a:pt x="0" y="44357"/>
                        <a:pt x="0" y="28575"/>
                      </a:cubicBezTo>
                      <a:cubicBezTo>
                        <a:pt x="0" y="12793"/>
                        <a:pt x="10661" y="0"/>
                        <a:pt x="23813" y="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289" name="グループ化 288">
                <a:extLst>
                  <a:ext uri="{FF2B5EF4-FFF2-40B4-BE49-F238E27FC236}">
                    <a16:creationId xmlns:a16="http://schemas.microsoft.com/office/drawing/2014/main" id="{74105DAD-04CB-4F50-B22B-0A5D93D39C1F}"/>
                  </a:ext>
                </a:extLst>
              </p:cNvPr>
              <p:cNvGrpSpPr/>
              <p:nvPr/>
            </p:nvGrpSpPr>
            <p:grpSpPr>
              <a:xfrm>
                <a:off x="2534950" y="3786171"/>
                <a:ext cx="350044" cy="372692"/>
                <a:chOff x="3651951" y="3874438"/>
                <a:chExt cx="452438" cy="483708"/>
              </a:xfrm>
            </p:grpSpPr>
            <p:sp>
              <p:nvSpPr>
                <p:cNvPr id="302" name="楕円 301">
                  <a:extLst>
                    <a:ext uri="{FF2B5EF4-FFF2-40B4-BE49-F238E27FC236}">
                      <a16:creationId xmlns:a16="http://schemas.microsoft.com/office/drawing/2014/main" id="{89847CA4-8E84-4FB1-BA01-95EA495EC30A}"/>
                    </a:ext>
                  </a:extLst>
                </p:cNvPr>
                <p:cNvSpPr/>
                <p:nvPr/>
              </p:nvSpPr>
              <p:spPr>
                <a:xfrm>
                  <a:off x="3651951" y="3874438"/>
                  <a:ext cx="452438" cy="483708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92D050"/>
                    </a:gs>
                    <a:gs pos="100000">
                      <a:srgbClr val="0066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03" name="フリーフォーム: 図形 302">
                  <a:extLst>
                    <a:ext uri="{FF2B5EF4-FFF2-40B4-BE49-F238E27FC236}">
                      <a16:creationId xmlns:a16="http://schemas.microsoft.com/office/drawing/2014/main" id="{56ACACC4-F075-4010-823E-E6FAF5B41F47}"/>
                    </a:ext>
                  </a:extLst>
                </p:cNvPr>
                <p:cNvSpPr/>
                <p:nvPr/>
              </p:nvSpPr>
              <p:spPr>
                <a:xfrm rot="21174300">
                  <a:off x="3974305" y="3938588"/>
                  <a:ext cx="95251" cy="197644"/>
                </a:xfrm>
                <a:custGeom>
                  <a:avLst/>
                  <a:gdLst>
                    <a:gd name="connsiteX0" fmla="*/ 55270 w 95251"/>
                    <a:gd name="connsiteY0" fmla="*/ 72738 h 197644"/>
                    <a:gd name="connsiteX1" fmla="*/ 95251 w 95251"/>
                    <a:gd name="connsiteY1" fmla="*/ 133426 h 197644"/>
                    <a:gd name="connsiteX2" fmla="*/ 68167 w 95251"/>
                    <a:gd name="connsiteY2" fmla="*/ 197199 h 197644"/>
                    <a:gd name="connsiteX3" fmla="*/ 53121 w 95251"/>
                    <a:gd name="connsiteY3" fmla="*/ 133426 h 197644"/>
                    <a:gd name="connsiteX4" fmla="*/ 55270 w 95251"/>
                    <a:gd name="connsiteY4" fmla="*/ 72738 h 197644"/>
                    <a:gd name="connsiteX5" fmla="*/ 23813 w 95251"/>
                    <a:gd name="connsiteY5" fmla="*/ 0 h 197644"/>
                    <a:gd name="connsiteX6" fmla="*/ 47626 w 95251"/>
                    <a:gd name="connsiteY6" fmla="*/ 28575 h 197644"/>
                    <a:gd name="connsiteX7" fmla="*/ 23813 w 95251"/>
                    <a:gd name="connsiteY7" fmla="*/ 57150 h 197644"/>
                    <a:gd name="connsiteX8" fmla="*/ 0 w 95251"/>
                    <a:gd name="connsiteY8" fmla="*/ 28575 h 197644"/>
                    <a:gd name="connsiteX9" fmla="*/ 23813 w 95251"/>
                    <a:gd name="connsiteY9" fmla="*/ 0 h 1976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5251" h="197644">
                      <a:moveTo>
                        <a:pt x="55270" y="72738"/>
                      </a:moveTo>
                      <a:cubicBezTo>
                        <a:pt x="80661" y="63481"/>
                        <a:pt x="95251" y="105022"/>
                        <a:pt x="95251" y="133426"/>
                      </a:cubicBezTo>
                      <a:cubicBezTo>
                        <a:pt x="95251" y="161830"/>
                        <a:pt x="90979" y="202342"/>
                        <a:pt x="68167" y="197199"/>
                      </a:cubicBezTo>
                      <a:cubicBezTo>
                        <a:pt x="45356" y="192055"/>
                        <a:pt x="55270" y="154169"/>
                        <a:pt x="53121" y="133426"/>
                      </a:cubicBezTo>
                      <a:cubicBezTo>
                        <a:pt x="50972" y="112682"/>
                        <a:pt x="29880" y="81996"/>
                        <a:pt x="55270" y="72738"/>
                      </a:cubicBezTo>
                      <a:close/>
                      <a:moveTo>
                        <a:pt x="23813" y="0"/>
                      </a:moveTo>
                      <a:cubicBezTo>
                        <a:pt x="36965" y="0"/>
                        <a:pt x="47626" y="12793"/>
                        <a:pt x="47626" y="28575"/>
                      </a:cubicBezTo>
                      <a:cubicBezTo>
                        <a:pt x="47626" y="44357"/>
                        <a:pt x="36965" y="57150"/>
                        <a:pt x="23813" y="57150"/>
                      </a:cubicBezTo>
                      <a:cubicBezTo>
                        <a:pt x="10661" y="57150"/>
                        <a:pt x="0" y="44357"/>
                        <a:pt x="0" y="28575"/>
                      </a:cubicBezTo>
                      <a:cubicBezTo>
                        <a:pt x="0" y="12793"/>
                        <a:pt x="10661" y="0"/>
                        <a:pt x="23813" y="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290" name="グループ化 289">
                <a:extLst>
                  <a:ext uri="{FF2B5EF4-FFF2-40B4-BE49-F238E27FC236}">
                    <a16:creationId xmlns:a16="http://schemas.microsoft.com/office/drawing/2014/main" id="{E81C5CA1-1150-4F02-A789-9B35440600E9}"/>
                  </a:ext>
                </a:extLst>
              </p:cNvPr>
              <p:cNvGrpSpPr/>
              <p:nvPr/>
            </p:nvGrpSpPr>
            <p:grpSpPr>
              <a:xfrm>
                <a:off x="4883189" y="3841001"/>
                <a:ext cx="332742" cy="357705"/>
                <a:chOff x="3651951" y="3874438"/>
                <a:chExt cx="452438" cy="483708"/>
              </a:xfrm>
            </p:grpSpPr>
            <p:sp>
              <p:nvSpPr>
                <p:cNvPr id="300" name="楕円 299">
                  <a:extLst>
                    <a:ext uri="{FF2B5EF4-FFF2-40B4-BE49-F238E27FC236}">
                      <a16:creationId xmlns:a16="http://schemas.microsoft.com/office/drawing/2014/main" id="{78EADFBB-BF9B-4F65-87D5-BC9FC753856E}"/>
                    </a:ext>
                  </a:extLst>
                </p:cNvPr>
                <p:cNvSpPr/>
                <p:nvPr/>
              </p:nvSpPr>
              <p:spPr>
                <a:xfrm>
                  <a:off x="3651951" y="3874438"/>
                  <a:ext cx="452438" cy="483708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92D050"/>
                    </a:gs>
                    <a:gs pos="100000">
                      <a:srgbClr val="0066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01" name="フリーフォーム: 図形 300">
                  <a:extLst>
                    <a:ext uri="{FF2B5EF4-FFF2-40B4-BE49-F238E27FC236}">
                      <a16:creationId xmlns:a16="http://schemas.microsoft.com/office/drawing/2014/main" id="{959FBD87-ECFA-471C-8748-9888CBB5FD1E}"/>
                    </a:ext>
                  </a:extLst>
                </p:cNvPr>
                <p:cNvSpPr/>
                <p:nvPr/>
              </p:nvSpPr>
              <p:spPr>
                <a:xfrm rot="21174300">
                  <a:off x="3974305" y="3938588"/>
                  <a:ext cx="95251" cy="197644"/>
                </a:xfrm>
                <a:custGeom>
                  <a:avLst/>
                  <a:gdLst>
                    <a:gd name="connsiteX0" fmla="*/ 55270 w 95251"/>
                    <a:gd name="connsiteY0" fmla="*/ 72738 h 197644"/>
                    <a:gd name="connsiteX1" fmla="*/ 95251 w 95251"/>
                    <a:gd name="connsiteY1" fmla="*/ 133426 h 197644"/>
                    <a:gd name="connsiteX2" fmla="*/ 68167 w 95251"/>
                    <a:gd name="connsiteY2" fmla="*/ 197199 h 197644"/>
                    <a:gd name="connsiteX3" fmla="*/ 53121 w 95251"/>
                    <a:gd name="connsiteY3" fmla="*/ 133426 h 197644"/>
                    <a:gd name="connsiteX4" fmla="*/ 55270 w 95251"/>
                    <a:gd name="connsiteY4" fmla="*/ 72738 h 197644"/>
                    <a:gd name="connsiteX5" fmla="*/ 23813 w 95251"/>
                    <a:gd name="connsiteY5" fmla="*/ 0 h 197644"/>
                    <a:gd name="connsiteX6" fmla="*/ 47626 w 95251"/>
                    <a:gd name="connsiteY6" fmla="*/ 28575 h 197644"/>
                    <a:gd name="connsiteX7" fmla="*/ 23813 w 95251"/>
                    <a:gd name="connsiteY7" fmla="*/ 57150 h 197644"/>
                    <a:gd name="connsiteX8" fmla="*/ 0 w 95251"/>
                    <a:gd name="connsiteY8" fmla="*/ 28575 h 197644"/>
                    <a:gd name="connsiteX9" fmla="*/ 23813 w 95251"/>
                    <a:gd name="connsiteY9" fmla="*/ 0 h 1976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5251" h="197644">
                      <a:moveTo>
                        <a:pt x="55270" y="72738"/>
                      </a:moveTo>
                      <a:cubicBezTo>
                        <a:pt x="80661" y="63481"/>
                        <a:pt x="95251" y="105022"/>
                        <a:pt x="95251" y="133426"/>
                      </a:cubicBezTo>
                      <a:cubicBezTo>
                        <a:pt x="95251" y="161830"/>
                        <a:pt x="90979" y="202342"/>
                        <a:pt x="68167" y="197199"/>
                      </a:cubicBezTo>
                      <a:cubicBezTo>
                        <a:pt x="45356" y="192055"/>
                        <a:pt x="55270" y="154169"/>
                        <a:pt x="53121" y="133426"/>
                      </a:cubicBezTo>
                      <a:cubicBezTo>
                        <a:pt x="50972" y="112682"/>
                        <a:pt x="29880" y="81996"/>
                        <a:pt x="55270" y="72738"/>
                      </a:cubicBezTo>
                      <a:close/>
                      <a:moveTo>
                        <a:pt x="23813" y="0"/>
                      </a:moveTo>
                      <a:cubicBezTo>
                        <a:pt x="36965" y="0"/>
                        <a:pt x="47626" y="12793"/>
                        <a:pt x="47626" y="28575"/>
                      </a:cubicBezTo>
                      <a:cubicBezTo>
                        <a:pt x="47626" y="44357"/>
                        <a:pt x="36965" y="57150"/>
                        <a:pt x="23813" y="57150"/>
                      </a:cubicBezTo>
                      <a:cubicBezTo>
                        <a:pt x="10661" y="57150"/>
                        <a:pt x="0" y="44357"/>
                        <a:pt x="0" y="28575"/>
                      </a:cubicBezTo>
                      <a:cubicBezTo>
                        <a:pt x="0" y="12793"/>
                        <a:pt x="10661" y="0"/>
                        <a:pt x="23813" y="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291" name="グループ化 290">
                <a:extLst>
                  <a:ext uri="{FF2B5EF4-FFF2-40B4-BE49-F238E27FC236}">
                    <a16:creationId xmlns:a16="http://schemas.microsoft.com/office/drawing/2014/main" id="{CB25F0F5-DDDB-48B1-9E4B-BAEFFD5D1EB6}"/>
                  </a:ext>
                </a:extLst>
              </p:cNvPr>
              <p:cNvGrpSpPr/>
              <p:nvPr/>
            </p:nvGrpSpPr>
            <p:grpSpPr>
              <a:xfrm>
                <a:off x="4509938" y="3858361"/>
                <a:ext cx="397058" cy="426846"/>
                <a:chOff x="3651951" y="3874438"/>
                <a:chExt cx="452438" cy="483708"/>
              </a:xfrm>
            </p:grpSpPr>
            <p:sp>
              <p:nvSpPr>
                <p:cNvPr id="298" name="楕円 297">
                  <a:extLst>
                    <a:ext uri="{FF2B5EF4-FFF2-40B4-BE49-F238E27FC236}">
                      <a16:creationId xmlns:a16="http://schemas.microsoft.com/office/drawing/2014/main" id="{11ECD922-D2FF-4A97-92CE-53ED8769F942}"/>
                    </a:ext>
                  </a:extLst>
                </p:cNvPr>
                <p:cNvSpPr/>
                <p:nvPr/>
              </p:nvSpPr>
              <p:spPr>
                <a:xfrm>
                  <a:off x="3651951" y="3874438"/>
                  <a:ext cx="452438" cy="483708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92D050"/>
                    </a:gs>
                    <a:gs pos="100000">
                      <a:srgbClr val="0066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99" name="フリーフォーム: 図形 298">
                  <a:extLst>
                    <a:ext uri="{FF2B5EF4-FFF2-40B4-BE49-F238E27FC236}">
                      <a16:creationId xmlns:a16="http://schemas.microsoft.com/office/drawing/2014/main" id="{A7CA7FFF-513A-4353-9573-BD1263C64338}"/>
                    </a:ext>
                  </a:extLst>
                </p:cNvPr>
                <p:cNvSpPr/>
                <p:nvPr/>
              </p:nvSpPr>
              <p:spPr>
                <a:xfrm rot="21174300">
                  <a:off x="3974305" y="3938588"/>
                  <a:ext cx="95251" cy="197644"/>
                </a:xfrm>
                <a:custGeom>
                  <a:avLst/>
                  <a:gdLst>
                    <a:gd name="connsiteX0" fmla="*/ 55270 w 95251"/>
                    <a:gd name="connsiteY0" fmla="*/ 72738 h 197644"/>
                    <a:gd name="connsiteX1" fmla="*/ 95251 w 95251"/>
                    <a:gd name="connsiteY1" fmla="*/ 133426 h 197644"/>
                    <a:gd name="connsiteX2" fmla="*/ 68167 w 95251"/>
                    <a:gd name="connsiteY2" fmla="*/ 197199 h 197644"/>
                    <a:gd name="connsiteX3" fmla="*/ 53121 w 95251"/>
                    <a:gd name="connsiteY3" fmla="*/ 133426 h 197644"/>
                    <a:gd name="connsiteX4" fmla="*/ 55270 w 95251"/>
                    <a:gd name="connsiteY4" fmla="*/ 72738 h 197644"/>
                    <a:gd name="connsiteX5" fmla="*/ 23813 w 95251"/>
                    <a:gd name="connsiteY5" fmla="*/ 0 h 197644"/>
                    <a:gd name="connsiteX6" fmla="*/ 47626 w 95251"/>
                    <a:gd name="connsiteY6" fmla="*/ 28575 h 197644"/>
                    <a:gd name="connsiteX7" fmla="*/ 23813 w 95251"/>
                    <a:gd name="connsiteY7" fmla="*/ 57150 h 197644"/>
                    <a:gd name="connsiteX8" fmla="*/ 0 w 95251"/>
                    <a:gd name="connsiteY8" fmla="*/ 28575 h 197644"/>
                    <a:gd name="connsiteX9" fmla="*/ 23813 w 95251"/>
                    <a:gd name="connsiteY9" fmla="*/ 0 h 1976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5251" h="197644">
                      <a:moveTo>
                        <a:pt x="55270" y="72738"/>
                      </a:moveTo>
                      <a:cubicBezTo>
                        <a:pt x="80661" y="63481"/>
                        <a:pt x="95251" y="105022"/>
                        <a:pt x="95251" y="133426"/>
                      </a:cubicBezTo>
                      <a:cubicBezTo>
                        <a:pt x="95251" y="161830"/>
                        <a:pt x="90979" y="202342"/>
                        <a:pt x="68167" y="197199"/>
                      </a:cubicBezTo>
                      <a:cubicBezTo>
                        <a:pt x="45356" y="192055"/>
                        <a:pt x="55270" y="154169"/>
                        <a:pt x="53121" y="133426"/>
                      </a:cubicBezTo>
                      <a:cubicBezTo>
                        <a:pt x="50972" y="112682"/>
                        <a:pt x="29880" y="81996"/>
                        <a:pt x="55270" y="72738"/>
                      </a:cubicBezTo>
                      <a:close/>
                      <a:moveTo>
                        <a:pt x="23813" y="0"/>
                      </a:moveTo>
                      <a:cubicBezTo>
                        <a:pt x="36965" y="0"/>
                        <a:pt x="47626" y="12793"/>
                        <a:pt x="47626" y="28575"/>
                      </a:cubicBezTo>
                      <a:cubicBezTo>
                        <a:pt x="47626" y="44357"/>
                        <a:pt x="36965" y="57150"/>
                        <a:pt x="23813" y="57150"/>
                      </a:cubicBezTo>
                      <a:cubicBezTo>
                        <a:pt x="10661" y="57150"/>
                        <a:pt x="0" y="44357"/>
                        <a:pt x="0" y="28575"/>
                      </a:cubicBezTo>
                      <a:cubicBezTo>
                        <a:pt x="0" y="12793"/>
                        <a:pt x="10661" y="0"/>
                        <a:pt x="23813" y="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292" name="グループ化 291">
                <a:extLst>
                  <a:ext uri="{FF2B5EF4-FFF2-40B4-BE49-F238E27FC236}">
                    <a16:creationId xmlns:a16="http://schemas.microsoft.com/office/drawing/2014/main" id="{B1A7AE7E-B5E2-43AF-8A8B-074461183289}"/>
                  </a:ext>
                </a:extLst>
              </p:cNvPr>
              <p:cNvGrpSpPr/>
              <p:nvPr/>
            </p:nvGrpSpPr>
            <p:grpSpPr>
              <a:xfrm>
                <a:off x="3651951" y="3874438"/>
                <a:ext cx="452438" cy="483708"/>
                <a:chOff x="3651951" y="3874438"/>
                <a:chExt cx="452438" cy="483708"/>
              </a:xfrm>
            </p:grpSpPr>
            <p:sp>
              <p:nvSpPr>
                <p:cNvPr id="296" name="楕円 295">
                  <a:extLst>
                    <a:ext uri="{FF2B5EF4-FFF2-40B4-BE49-F238E27FC236}">
                      <a16:creationId xmlns:a16="http://schemas.microsoft.com/office/drawing/2014/main" id="{CC089B1D-1C18-442D-A740-B09609B65832}"/>
                    </a:ext>
                  </a:extLst>
                </p:cNvPr>
                <p:cNvSpPr/>
                <p:nvPr/>
              </p:nvSpPr>
              <p:spPr>
                <a:xfrm>
                  <a:off x="3651951" y="3874438"/>
                  <a:ext cx="452438" cy="483708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92D050"/>
                    </a:gs>
                    <a:gs pos="100000">
                      <a:srgbClr val="0066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97" name="フリーフォーム: 図形 296">
                  <a:extLst>
                    <a:ext uri="{FF2B5EF4-FFF2-40B4-BE49-F238E27FC236}">
                      <a16:creationId xmlns:a16="http://schemas.microsoft.com/office/drawing/2014/main" id="{1705FF68-DDEC-487F-8450-5D20F45137AD}"/>
                    </a:ext>
                  </a:extLst>
                </p:cNvPr>
                <p:cNvSpPr/>
                <p:nvPr/>
              </p:nvSpPr>
              <p:spPr>
                <a:xfrm rot="21174300">
                  <a:off x="3974305" y="3938588"/>
                  <a:ext cx="95251" cy="197644"/>
                </a:xfrm>
                <a:custGeom>
                  <a:avLst/>
                  <a:gdLst>
                    <a:gd name="connsiteX0" fmla="*/ 55270 w 95251"/>
                    <a:gd name="connsiteY0" fmla="*/ 72738 h 197644"/>
                    <a:gd name="connsiteX1" fmla="*/ 95251 w 95251"/>
                    <a:gd name="connsiteY1" fmla="*/ 133426 h 197644"/>
                    <a:gd name="connsiteX2" fmla="*/ 68167 w 95251"/>
                    <a:gd name="connsiteY2" fmla="*/ 197199 h 197644"/>
                    <a:gd name="connsiteX3" fmla="*/ 53121 w 95251"/>
                    <a:gd name="connsiteY3" fmla="*/ 133426 h 197644"/>
                    <a:gd name="connsiteX4" fmla="*/ 55270 w 95251"/>
                    <a:gd name="connsiteY4" fmla="*/ 72738 h 197644"/>
                    <a:gd name="connsiteX5" fmla="*/ 23813 w 95251"/>
                    <a:gd name="connsiteY5" fmla="*/ 0 h 197644"/>
                    <a:gd name="connsiteX6" fmla="*/ 47626 w 95251"/>
                    <a:gd name="connsiteY6" fmla="*/ 28575 h 197644"/>
                    <a:gd name="connsiteX7" fmla="*/ 23813 w 95251"/>
                    <a:gd name="connsiteY7" fmla="*/ 57150 h 197644"/>
                    <a:gd name="connsiteX8" fmla="*/ 0 w 95251"/>
                    <a:gd name="connsiteY8" fmla="*/ 28575 h 197644"/>
                    <a:gd name="connsiteX9" fmla="*/ 23813 w 95251"/>
                    <a:gd name="connsiteY9" fmla="*/ 0 h 1976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5251" h="197644">
                      <a:moveTo>
                        <a:pt x="55270" y="72738"/>
                      </a:moveTo>
                      <a:cubicBezTo>
                        <a:pt x="80661" y="63481"/>
                        <a:pt x="95251" y="105022"/>
                        <a:pt x="95251" y="133426"/>
                      </a:cubicBezTo>
                      <a:cubicBezTo>
                        <a:pt x="95251" y="161830"/>
                        <a:pt x="90979" y="202342"/>
                        <a:pt x="68167" y="197199"/>
                      </a:cubicBezTo>
                      <a:cubicBezTo>
                        <a:pt x="45356" y="192055"/>
                        <a:pt x="55270" y="154169"/>
                        <a:pt x="53121" y="133426"/>
                      </a:cubicBezTo>
                      <a:cubicBezTo>
                        <a:pt x="50972" y="112682"/>
                        <a:pt x="29880" y="81996"/>
                        <a:pt x="55270" y="72738"/>
                      </a:cubicBezTo>
                      <a:close/>
                      <a:moveTo>
                        <a:pt x="23813" y="0"/>
                      </a:moveTo>
                      <a:cubicBezTo>
                        <a:pt x="36965" y="0"/>
                        <a:pt x="47626" y="12793"/>
                        <a:pt x="47626" y="28575"/>
                      </a:cubicBezTo>
                      <a:cubicBezTo>
                        <a:pt x="47626" y="44357"/>
                        <a:pt x="36965" y="57150"/>
                        <a:pt x="23813" y="57150"/>
                      </a:cubicBezTo>
                      <a:cubicBezTo>
                        <a:pt x="10661" y="57150"/>
                        <a:pt x="0" y="44357"/>
                        <a:pt x="0" y="28575"/>
                      </a:cubicBezTo>
                      <a:cubicBezTo>
                        <a:pt x="0" y="12793"/>
                        <a:pt x="10661" y="0"/>
                        <a:pt x="23813" y="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293" name="グループ化 292">
                <a:extLst>
                  <a:ext uri="{FF2B5EF4-FFF2-40B4-BE49-F238E27FC236}">
                    <a16:creationId xmlns:a16="http://schemas.microsoft.com/office/drawing/2014/main" id="{0B97FB18-8D33-4D40-8392-21717CC339CB}"/>
                  </a:ext>
                </a:extLst>
              </p:cNvPr>
              <p:cNvGrpSpPr/>
              <p:nvPr/>
            </p:nvGrpSpPr>
            <p:grpSpPr>
              <a:xfrm>
                <a:off x="4090101" y="3874294"/>
                <a:ext cx="441417" cy="471946"/>
                <a:chOff x="3651951" y="3874438"/>
                <a:chExt cx="452438" cy="483708"/>
              </a:xfrm>
            </p:grpSpPr>
            <p:sp>
              <p:nvSpPr>
                <p:cNvPr id="294" name="楕円 293">
                  <a:extLst>
                    <a:ext uri="{FF2B5EF4-FFF2-40B4-BE49-F238E27FC236}">
                      <a16:creationId xmlns:a16="http://schemas.microsoft.com/office/drawing/2014/main" id="{156EBEB4-0967-4262-A574-9478E26B1F2D}"/>
                    </a:ext>
                  </a:extLst>
                </p:cNvPr>
                <p:cNvSpPr/>
                <p:nvPr/>
              </p:nvSpPr>
              <p:spPr>
                <a:xfrm>
                  <a:off x="3651951" y="3874438"/>
                  <a:ext cx="452438" cy="483708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92D050"/>
                    </a:gs>
                    <a:gs pos="100000">
                      <a:srgbClr val="0066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95" name="フリーフォーム: 図形 294">
                  <a:extLst>
                    <a:ext uri="{FF2B5EF4-FFF2-40B4-BE49-F238E27FC236}">
                      <a16:creationId xmlns:a16="http://schemas.microsoft.com/office/drawing/2014/main" id="{D8171251-94E6-4CAA-87CE-449EC9DB7273}"/>
                    </a:ext>
                  </a:extLst>
                </p:cNvPr>
                <p:cNvSpPr/>
                <p:nvPr/>
              </p:nvSpPr>
              <p:spPr>
                <a:xfrm rot="21174300">
                  <a:off x="3974305" y="3938588"/>
                  <a:ext cx="95251" cy="197644"/>
                </a:xfrm>
                <a:custGeom>
                  <a:avLst/>
                  <a:gdLst>
                    <a:gd name="connsiteX0" fmla="*/ 55270 w 95251"/>
                    <a:gd name="connsiteY0" fmla="*/ 72738 h 197644"/>
                    <a:gd name="connsiteX1" fmla="*/ 95251 w 95251"/>
                    <a:gd name="connsiteY1" fmla="*/ 133426 h 197644"/>
                    <a:gd name="connsiteX2" fmla="*/ 68167 w 95251"/>
                    <a:gd name="connsiteY2" fmla="*/ 197199 h 197644"/>
                    <a:gd name="connsiteX3" fmla="*/ 53121 w 95251"/>
                    <a:gd name="connsiteY3" fmla="*/ 133426 h 197644"/>
                    <a:gd name="connsiteX4" fmla="*/ 55270 w 95251"/>
                    <a:gd name="connsiteY4" fmla="*/ 72738 h 197644"/>
                    <a:gd name="connsiteX5" fmla="*/ 23813 w 95251"/>
                    <a:gd name="connsiteY5" fmla="*/ 0 h 197644"/>
                    <a:gd name="connsiteX6" fmla="*/ 47626 w 95251"/>
                    <a:gd name="connsiteY6" fmla="*/ 28575 h 197644"/>
                    <a:gd name="connsiteX7" fmla="*/ 23813 w 95251"/>
                    <a:gd name="connsiteY7" fmla="*/ 57150 h 197644"/>
                    <a:gd name="connsiteX8" fmla="*/ 0 w 95251"/>
                    <a:gd name="connsiteY8" fmla="*/ 28575 h 197644"/>
                    <a:gd name="connsiteX9" fmla="*/ 23813 w 95251"/>
                    <a:gd name="connsiteY9" fmla="*/ 0 h 1976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5251" h="197644">
                      <a:moveTo>
                        <a:pt x="55270" y="72738"/>
                      </a:moveTo>
                      <a:cubicBezTo>
                        <a:pt x="80661" y="63481"/>
                        <a:pt x="95251" y="105022"/>
                        <a:pt x="95251" y="133426"/>
                      </a:cubicBezTo>
                      <a:cubicBezTo>
                        <a:pt x="95251" y="161830"/>
                        <a:pt x="90979" y="202342"/>
                        <a:pt x="68167" y="197199"/>
                      </a:cubicBezTo>
                      <a:cubicBezTo>
                        <a:pt x="45356" y="192055"/>
                        <a:pt x="55270" y="154169"/>
                        <a:pt x="53121" y="133426"/>
                      </a:cubicBezTo>
                      <a:cubicBezTo>
                        <a:pt x="50972" y="112682"/>
                        <a:pt x="29880" y="81996"/>
                        <a:pt x="55270" y="72738"/>
                      </a:cubicBezTo>
                      <a:close/>
                      <a:moveTo>
                        <a:pt x="23813" y="0"/>
                      </a:moveTo>
                      <a:cubicBezTo>
                        <a:pt x="36965" y="0"/>
                        <a:pt x="47626" y="12793"/>
                        <a:pt x="47626" y="28575"/>
                      </a:cubicBezTo>
                      <a:cubicBezTo>
                        <a:pt x="47626" y="44357"/>
                        <a:pt x="36965" y="57150"/>
                        <a:pt x="23813" y="57150"/>
                      </a:cubicBezTo>
                      <a:cubicBezTo>
                        <a:pt x="10661" y="57150"/>
                        <a:pt x="0" y="44357"/>
                        <a:pt x="0" y="28575"/>
                      </a:cubicBezTo>
                      <a:cubicBezTo>
                        <a:pt x="0" y="12793"/>
                        <a:pt x="10661" y="0"/>
                        <a:pt x="23813" y="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</p:grpSp>
      <p:grpSp>
        <p:nvGrpSpPr>
          <p:cNvPr id="310" name="グループ化 309">
            <a:extLst>
              <a:ext uri="{FF2B5EF4-FFF2-40B4-BE49-F238E27FC236}">
                <a16:creationId xmlns:a16="http://schemas.microsoft.com/office/drawing/2014/main" id="{3391333A-4A2D-45FD-B8DE-7674337009D2}"/>
              </a:ext>
            </a:extLst>
          </p:cNvPr>
          <p:cNvGrpSpPr/>
          <p:nvPr/>
        </p:nvGrpSpPr>
        <p:grpSpPr>
          <a:xfrm>
            <a:off x="809847" y="1614865"/>
            <a:ext cx="2508431" cy="1288339"/>
            <a:chOff x="2613086" y="4201727"/>
            <a:chExt cx="4823860" cy="2477551"/>
          </a:xfrm>
        </p:grpSpPr>
        <p:grpSp>
          <p:nvGrpSpPr>
            <p:cNvPr id="311" name="グループ化 310">
              <a:extLst>
                <a:ext uri="{FF2B5EF4-FFF2-40B4-BE49-F238E27FC236}">
                  <a16:creationId xmlns:a16="http://schemas.microsoft.com/office/drawing/2014/main" id="{3C81C8E5-1BEB-44DC-A951-221E52F85A21}"/>
                </a:ext>
              </a:extLst>
            </p:cNvPr>
            <p:cNvGrpSpPr/>
            <p:nvPr/>
          </p:nvGrpSpPr>
          <p:grpSpPr>
            <a:xfrm>
              <a:off x="2613086" y="4328610"/>
              <a:ext cx="4823860" cy="2350668"/>
              <a:chOff x="3477183" y="3914657"/>
              <a:chExt cx="5292610" cy="2579090"/>
            </a:xfrm>
          </p:grpSpPr>
          <p:sp>
            <p:nvSpPr>
              <p:cNvPr id="338" name="楕円 337">
                <a:extLst>
                  <a:ext uri="{FF2B5EF4-FFF2-40B4-BE49-F238E27FC236}">
                    <a16:creationId xmlns:a16="http://schemas.microsoft.com/office/drawing/2014/main" id="{6942E478-E38B-497D-801D-532D9E5093BC}"/>
                  </a:ext>
                </a:extLst>
              </p:cNvPr>
              <p:cNvSpPr/>
              <p:nvPr/>
            </p:nvSpPr>
            <p:spPr>
              <a:xfrm>
                <a:off x="3477183" y="5023715"/>
                <a:ext cx="5292610" cy="1470032"/>
              </a:xfrm>
              <a:prstGeom prst="ellipse">
                <a:avLst/>
              </a:prstGeom>
              <a:solidFill>
                <a:srgbClr val="00B0F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339" name="グループ化 338">
                <a:extLst>
                  <a:ext uri="{FF2B5EF4-FFF2-40B4-BE49-F238E27FC236}">
                    <a16:creationId xmlns:a16="http://schemas.microsoft.com/office/drawing/2014/main" id="{08E17FCC-323D-4C80-BA97-F01D1CCBD482}"/>
                  </a:ext>
                </a:extLst>
              </p:cNvPr>
              <p:cNvGrpSpPr/>
              <p:nvPr/>
            </p:nvGrpSpPr>
            <p:grpSpPr>
              <a:xfrm>
                <a:off x="3933077" y="5111562"/>
                <a:ext cx="2059736" cy="889141"/>
                <a:chOff x="3933077" y="3642754"/>
                <a:chExt cx="2059736" cy="889141"/>
              </a:xfrm>
            </p:grpSpPr>
            <p:sp>
              <p:nvSpPr>
                <p:cNvPr id="368" name="フリーフォーム: 図形 367">
                  <a:extLst>
                    <a:ext uri="{FF2B5EF4-FFF2-40B4-BE49-F238E27FC236}">
                      <a16:creationId xmlns:a16="http://schemas.microsoft.com/office/drawing/2014/main" id="{10C6DAF7-E573-4870-9757-A4CE441F1F4C}"/>
                    </a:ext>
                  </a:extLst>
                </p:cNvPr>
                <p:cNvSpPr/>
                <p:nvPr/>
              </p:nvSpPr>
              <p:spPr>
                <a:xfrm>
                  <a:off x="3933077" y="3642754"/>
                  <a:ext cx="2059736" cy="889141"/>
                </a:xfrm>
                <a:custGeom>
                  <a:avLst/>
                  <a:gdLst>
                    <a:gd name="connsiteX0" fmla="*/ 1029868 w 2059736"/>
                    <a:gd name="connsiteY0" fmla="*/ 0 h 889141"/>
                    <a:gd name="connsiteX1" fmla="*/ 2059736 w 2059736"/>
                    <a:gd name="connsiteY1" fmla="*/ 508645 h 889141"/>
                    <a:gd name="connsiteX2" fmla="*/ 1883851 w 2059736"/>
                    <a:gd name="connsiteY2" fmla="*/ 793033 h 889141"/>
                    <a:gd name="connsiteX3" fmla="*/ 1802550 w 2059736"/>
                    <a:gd name="connsiteY3" fmla="*/ 841700 h 889141"/>
                    <a:gd name="connsiteX4" fmla="*/ 1783114 w 2059736"/>
                    <a:gd name="connsiteY4" fmla="*/ 830010 h 889141"/>
                    <a:gd name="connsiteX5" fmla="*/ 1671493 w 2059736"/>
                    <a:gd name="connsiteY5" fmla="*/ 852389 h 889141"/>
                    <a:gd name="connsiteX6" fmla="*/ 1373837 w 2059736"/>
                    <a:gd name="connsiteY6" fmla="*/ 852389 h 889141"/>
                    <a:gd name="connsiteX7" fmla="*/ 1150595 w 2059736"/>
                    <a:gd name="connsiteY7" fmla="*/ 816582 h 889141"/>
                    <a:gd name="connsiteX8" fmla="*/ 1076181 w 2059736"/>
                    <a:gd name="connsiteY8" fmla="*/ 852389 h 889141"/>
                    <a:gd name="connsiteX9" fmla="*/ 778525 w 2059736"/>
                    <a:gd name="connsiteY9" fmla="*/ 852389 h 889141"/>
                    <a:gd name="connsiteX10" fmla="*/ 555283 w 2059736"/>
                    <a:gd name="connsiteY10" fmla="*/ 816582 h 889141"/>
                    <a:gd name="connsiteX11" fmla="*/ 480869 w 2059736"/>
                    <a:gd name="connsiteY11" fmla="*/ 852389 h 889141"/>
                    <a:gd name="connsiteX12" fmla="*/ 257627 w 2059736"/>
                    <a:gd name="connsiteY12" fmla="*/ 816582 h 889141"/>
                    <a:gd name="connsiteX13" fmla="*/ 222320 w 2059736"/>
                    <a:gd name="connsiteY13" fmla="*/ 820830 h 889141"/>
                    <a:gd name="connsiteX14" fmla="*/ 175885 w 2059736"/>
                    <a:gd name="connsiteY14" fmla="*/ 793033 h 889141"/>
                    <a:gd name="connsiteX15" fmla="*/ 0 w 2059736"/>
                    <a:gd name="connsiteY15" fmla="*/ 508645 h 889141"/>
                    <a:gd name="connsiteX16" fmla="*/ 1029868 w 2059736"/>
                    <a:gd name="connsiteY16" fmla="*/ 0 h 8891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059736" h="889141">
                      <a:moveTo>
                        <a:pt x="1029868" y="0"/>
                      </a:moveTo>
                      <a:cubicBezTo>
                        <a:pt x="1598648" y="0"/>
                        <a:pt x="2059736" y="227728"/>
                        <a:pt x="2059736" y="508645"/>
                      </a:cubicBezTo>
                      <a:cubicBezTo>
                        <a:pt x="2059736" y="613989"/>
                        <a:pt x="1994896" y="711853"/>
                        <a:pt x="1883851" y="793033"/>
                      </a:cubicBezTo>
                      <a:lnTo>
                        <a:pt x="1802550" y="841700"/>
                      </a:lnTo>
                      <a:lnTo>
                        <a:pt x="1783114" y="830010"/>
                      </a:lnTo>
                      <a:cubicBezTo>
                        <a:pt x="1745907" y="810615"/>
                        <a:pt x="1708700" y="804647"/>
                        <a:pt x="1671493" y="852389"/>
                      </a:cubicBezTo>
                      <a:cubicBezTo>
                        <a:pt x="1572274" y="979702"/>
                        <a:pt x="1473056" y="725076"/>
                        <a:pt x="1373837" y="852389"/>
                      </a:cubicBezTo>
                      <a:cubicBezTo>
                        <a:pt x="1299423" y="947874"/>
                        <a:pt x="1225009" y="828518"/>
                        <a:pt x="1150595" y="816582"/>
                      </a:cubicBezTo>
                      <a:cubicBezTo>
                        <a:pt x="1125791" y="812604"/>
                        <a:pt x="1100986" y="820561"/>
                        <a:pt x="1076181" y="852389"/>
                      </a:cubicBezTo>
                      <a:cubicBezTo>
                        <a:pt x="976962" y="979702"/>
                        <a:pt x="877744" y="725076"/>
                        <a:pt x="778525" y="852389"/>
                      </a:cubicBezTo>
                      <a:cubicBezTo>
                        <a:pt x="704111" y="947874"/>
                        <a:pt x="629697" y="828518"/>
                        <a:pt x="555283" y="816582"/>
                      </a:cubicBezTo>
                      <a:cubicBezTo>
                        <a:pt x="530478" y="812604"/>
                        <a:pt x="505674" y="820561"/>
                        <a:pt x="480869" y="852389"/>
                      </a:cubicBezTo>
                      <a:cubicBezTo>
                        <a:pt x="406455" y="947874"/>
                        <a:pt x="332041" y="828518"/>
                        <a:pt x="257627" y="816582"/>
                      </a:cubicBezTo>
                      <a:lnTo>
                        <a:pt x="222320" y="820830"/>
                      </a:lnTo>
                      <a:lnTo>
                        <a:pt x="175885" y="793033"/>
                      </a:lnTo>
                      <a:cubicBezTo>
                        <a:pt x="64841" y="711853"/>
                        <a:pt x="0" y="613989"/>
                        <a:pt x="0" y="508645"/>
                      </a:cubicBezTo>
                      <a:cubicBezTo>
                        <a:pt x="0" y="227728"/>
                        <a:pt x="461088" y="0"/>
                        <a:pt x="1029868" y="0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69" name="フリーフォーム: 図形 368">
                  <a:extLst>
                    <a:ext uri="{FF2B5EF4-FFF2-40B4-BE49-F238E27FC236}">
                      <a16:creationId xmlns:a16="http://schemas.microsoft.com/office/drawing/2014/main" id="{38AD9630-DC7F-4B16-AE52-3586004EB70B}"/>
                    </a:ext>
                  </a:extLst>
                </p:cNvPr>
                <p:cNvSpPr/>
                <p:nvPr/>
              </p:nvSpPr>
              <p:spPr>
                <a:xfrm>
                  <a:off x="4026846" y="3642754"/>
                  <a:ext cx="1891354" cy="889141"/>
                </a:xfrm>
                <a:custGeom>
                  <a:avLst/>
                  <a:gdLst>
                    <a:gd name="connsiteX0" fmla="*/ 1686440 w 1891354"/>
                    <a:gd name="connsiteY0" fmla="*/ 162217 h 889141"/>
                    <a:gd name="connsiteX1" fmla="*/ 1790082 w 1891354"/>
                    <a:gd name="connsiteY1" fmla="*/ 224257 h 889141"/>
                    <a:gd name="connsiteX2" fmla="*/ 1875938 w 1891354"/>
                    <a:gd name="connsiteY2" fmla="*/ 302379 h 889141"/>
                    <a:gd name="connsiteX3" fmla="*/ 1883756 w 1891354"/>
                    <a:gd name="connsiteY3" fmla="*/ 340187 h 889141"/>
                    <a:gd name="connsiteX4" fmla="*/ 1891354 w 1891354"/>
                    <a:gd name="connsiteY4" fmla="*/ 451620 h 889141"/>
                    <a:gd name="connsiteX5" fmla="*/ 1861582 w 1891354"/>
                    <a:gd name="connsiteY5" fmla="*/ 670277 h 889141"/>
                    <a:gd name="connsiteX6" fmla="*/ 1830806 w 1891354"/>
                    <a:gd name="connsiteY6" fmla="*/ 758040 h 889141"/>
                    <a:gd name="connsiteX7" fmla="*/ 1790082 w 1891354"/>
                    <a:gd name="connsiteY7" fmla="*/ 793033 h 889141"/>
                    <a:gd name="connsiteX8" fmla="*/ 1708781 w 1891354"/>
                    <a:gd name="connsiteY8" fmla="*/ 841700 h 889141"/>
                    <a:gd name="connsiteX9" fmla="*/ 1689345 w 1891354"/>
                    <a:gd name="connsiteY9" fmla="*/ 830010 h 889141"/>
                    <a:gd name="connsiteX10" fmla="*/ 1668604 w 1891354"/>
                    <a:gd name="connsiteY10" fmla="*/ 821537 h 889141"/>
                    <a:gd name="connsiteX11" fmla="*/ 1710396 w 1891354"/>
                    <a:gd name="connsiteY11" fmla="*/ 652919 h 889141"/>
                    <a:gd name="connsiteX12" fmla="*/ 1726254 w 1891354"/>
                    <a:gd name="connsiteY12" fmla="*/ 455894 h 889141"/>
                    <a:gd name="connsiteX13" fmla="*/ 1710396 w 1891354"/>
                    <a:gd name="connsiteY13" fmla="*/ 258869 h 889141"/>
                    <a:gd name="connsiteX14" fmla="*/ 208231 w 1891354"/>
                    <a:gd name="connsiteY14" fmla="*/ 148833 h 889141"/>
                    <a:gd name="connsiteX15" fmla="*/ 180959 w 1891354"/>
                    <a:gd name="connsiteY15" fmla="*/ 258869 h 889141"/>
                    <a:gd name="connsiteX16" fmla="*/ 165100 w 1891354"/>
                    <a:gd name="connsiteY16" fmla="*/ 455894 h 889141"/>
                    <a:gd name="connsiteX17" fmla="*/ 226442 w 1891354"/>
                    <a:gd name="connsiteY17" fmla="*/ 836429 h 889141"/>
                    <a:gd name="connsiteX18" fmla="*/ 231367 w 1891354"/>
                    <a:gd name="connsiteY18" fmla="*/ 847794 h 889141"/>
                    <a:gd name="connsiteX19" fmla="*/ 219669 w 1891354"/>
                    <a:gd name="connsiteY19" fmla="*/ 840640 h 889141"/>
                    <a:gd name="connsiteX20" fmla="*/ 163858 w 1891354"/>
                    <a:gd name="connsiteY20" fmla="*/ 816582 h 889141"/>
                    <a:gd name="connsiteX21" fmla="*/ 128551 w 1891354"/>
                    <a:gd name="connsiteY21" fmla="*/ 820830 h 889141"/>
                    <a:gd name="connsiteX22" fmla="*/ 82116 w 1891354"/>
                    <a:gd name="connsiteY22" fmla="*/ 793033 h 889141"/>
                    <a:gd name="connsiteX23" fmla="*/ 71298 w 1891354"/>
                    <a:gd name="connsiteY23" fmla="*/ 783737 h 889141"/>
                    <a:gd name="connsiteX24" fmla="*/ 65595 w 1891354"/>
                    <a:gd name="connsiteY24" fmla="*/ 772433 h 889141"/>
                    <a:gd name="connsiteX25" fmla="*/ 0 w 1891354"/>
                    <a:gd name="connsiteY25" fmla="*/ 451620 h 889141"/>
                    <a:gd name="connsiteX26" fmla="*/ 7598 w 1891354"/>
                    <a:gd name="connsiteY26" fmla="*/ 340187 h 889141"/>
                    <a:gd name="connsiteX27" fmla="*/ 19857 w 1891354"/>
                    <a:gd name="connsiteY27" fmla="*/ 280908 h 889141"/>
                    <a:gd name="connsiteX28" fmla="*/ 82117 w 1891354"/>
                    <a:gd name="connsiteY28" fmla="*/ 224257 h 889141"/>
                    <a:gd name="connsiteX29" fmla="*/ 207873 w 1891354"/>
                    <a:gd name="connsiteY29" fmla="*/ 148979 h 889141"/>
                    <a:gd name="connsiteX30" fmla="*/ 1275321 w 1891354"/>
                    <a:gd name="connsiteY30" fmla="*/ 30520 h 889141"/>
                    <a:gd name="connsiteX31" fmla="*/ 1336970 w 1891354"/>
                    <a:gd name="connsiteY31" fmla="*/ 39972 h 889141"/>
                    <a:gd name="connsiteX32" fmla="*/ 1506720 w 1891354"/>
                    <a:gd name="connsiteY32" fmla="*/ 85478 h 889141"/>
                    <a:gd name="connsiteX33" fmla="*/ 1536516 w 1891354"/>
                    <a:gd name="connsiteY33" fmla="*/ 192427 h 889141"/>
                    <a:gd name="connsiteX34" fmla="*/ 1564329 w 1891354"/>
                    <a:gd name="connsiteY34" fmla="*/ 452602 h 889141"/>
                    <a:gd name="connsiteX35" fmla="*/ 1503323 w 1891354"/>
                    <a:gd name="connsiteY35" fmla="*/ 831918 h 889141"/>
                    <a:gd name="connsiteX36" fmla="*/ 1483375 w 1891354"/>
                    <a:gd name="connsiteY36" fmla="*/ 881001 h 889141"/>
                    <a:gd name="connsiteX37" fmla="*/ 1466103 w 1891354"/>
                    <a:gd name="connsiteY37" fmla="*/ 874768 h 889141"/>
                    <a:gd name="connsiteX38" fmla="*/ 1280068 w 1891354"/>
                    <a:gd name="connsiteY38" fmla="*/ 852389 h 889141"/>
                    <a:gd name="connsiteX39" fmla="*/ 1278610 w 1891354"/>
                    <a:gd name="connsiteY39" fmla="*/ 853767 h 889141"/>
                    <a:gd name="connsiteX40" fmla="*/ 1304899 w 1891354"/>
                    <a:gd name="connsiteY40" fmla="*/ 686581 h 889141"/>
                    <a:gd name="connsiteX41" fmla="*/ 1316679 w 1891354"/>
                    <a:gd name="connsiteY41" fmla="*/ 452602 h 889141"/>
                    <a:gd name="connsiteX42" fmla="*/ 1304899 w 1891354"/>
                    <a:gd name="connsiteY42" fmla="*/ 218624 h 889141"/>
                    <a:gd name="connsiteX43" fmla="*/ 610001 w 1891354"/>
                    <a:gd name="connsiteY43" fmla="*/ 28508 h 889141"/>
                    <a:gd name="connsiteX44" fmla="*/ 580105 w 1891354"/>
                    <a:gd name="connsiteY44" fmla="*/ 218624 h 889141"/>
                    <a:gd name="connsiteX45" fmla="*/ 568325 w 1891354"/>
                    <a:gd name="connsiteY45" fmla="*/ 452602 h 889141"/>
                    <a:gd name="connsiteX46" fmla="*/ 580105 w 1891354"/>
                    <a:gd name="connsiteY46" fmla="*/ 686581 h 889141"/>
                    <a:gd name="connsiteX47" fmla="*/ 611645 w 1891354"/>
                    <a:gd name="connsiteY47" fmla="*/ 887151 h 889141"/>
                    <a:gd name="connsiteX48" fmla="*/ 601041 w 1891354"/>
                    <a:gd name="connsiteY48" fmla="*/ 886168 h 889141"/>
                    <a:gd name="connsiteX49" fmla="*/ 461514 w 1891354"/>
                    <a:gd name="connsiteY49" fmla="*/ 816582 h 889141"/>
                    <a:gd name="connsiteX50" fmla="*/ 405704 w 1891354"/>
                    <a:gd name="connsiteY50" fmla="*/ 832807 h 889141"/>
                    <a:gd name="connsiteX51" fmla="*/ 393580 w 1891354"/>
                    <a:gd name="connsiteY51" fmla="*/ 845569 h 889141"/>
                    <a:gd name="connsiteX52" fmla="*/ 388031 w 1891354"/>
                    <a:gd name="connsiteY52" fmla="*/ 831918 h 889141"/>
                    <a:gd name="connsiteX53" fmla="*/ 327025 w 1891354"/>
                    <a:gd name="connsiteY53" fmla="*/ 452602 h 889141"/>
                    <a:gd name="connsiteX54" fmla="*/ 354839 w 1891354"/>
                    <a:gd name="connsiteY54" fmla="*/ 192427 h 889141"/>
                    <a:gd name="connsiteX55" fmla="*/ 386181 w 1891354"/>
                    <a:gd name="connsiteY55" fmla="*/ 79928 h 889141"/>
                    <a:gd name="connsiteX56" fmla="*/ 535228 w 1891354"/>
                    <a:gd name="connsiteY56" fmla="*/ 39972 h 889141"/>
                    <a:gd name="connsiteX57" fmla="*/ 936099 w 1891354"/>
                    <a:gd name="connsiteY57" fmla="*/ 0 h 889141"/>
                    <a:gd name="connsiteX58" fmla="*/ 1109562 w 1891354"/>
                    <a:gd name="connsiteY58" fmla="*/ 8637 h 889141"/>
                    <a:gd name="connsiteX59" fmla="*/ 1117846 w 1891354"/>
                    <a:gd name="connsiteY59" fmla="*/ 80094 h 889141"/>
                    <a:gd name="connsiteX60" fmla="*/ 1132529 w 1891354"/>
                    <a:gd name="connsiteY60" fmla="*/ 420654 h 889141"/>
                    <a:gd name="connsiteX61" fmla="*/ 1117846 w 1891354"/>
                    <a:gd name="connsiteY61" fmla="*/ 761214 h 889141"/>
                    <a:gd name="connsiteX62" fmla="*/ 1108876 w 1891354"/>
                    <a:gd name="connsiteY62" fmla="*/ 838595 h 889141"/>
                    <a:gd name="connsiteX63" fmla="*/ 1084732 w 1891354"/>
                    <a:gd name="connsiteY63" fmla="*/ 825464 h 889141"/>
                    <a:gd name="connsiteX64" fmla="*/ 1056826 w 1891354"/>
                    <a:gd name="connsiteY64" fmla="*/ 816582 h 889141"/>
                    <a:gd name="connsiteX65" fmla="*/ 982412 w 1891354"/>
                    <a:gd name="connsiteY65" fmla="*/ 852389 h 889141"/>
                    <a:gd name="connsiteX66" fmla="*/ 796377 w 1891354"/>
                    <a:gd name="connsiteY66" fmla="*/ 830010 h 889141"/>
                    <a:gd name="connsiteX67" fmla="*/ 780833 w 1891354"/>
                    <a:gd name="connsiteY67" fmla="*/ 824400 h 889141"/>
                    <a:gd name="connsiteX68" fmla="*/ 773509 w 1891354"/>
                    <a:gd name="connsiteY68" fmla="*/ 761214 h 889141"/>
                    <a:gd name="connsiteX69" fmla="*/ 758825 w 1891354"/>
                    <a:gd name="connsiteY69" fmla="*/ 420654 h 889141"/>
                    <a:gd name="connsiteX70" fmla="*/ 773509 w 1891354"/>
                    <a:gd name="connsiteY70" fmla="*/ 80094 h 889141"/>
                    <a:gd name="connsiteX71" fmla="*/ 781903 w 1891354"/>
                    <a:gd name="connsiteY71" fmla="*/ 7677 h 8891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</a:cxnLst>
                  <a:rect l="l" t="t" r="r" b="b"/>
                  <a:pathLst>
                    <a:path w="1891354" h="889141">
                      <a:moveTo>
                        <a:pt x="1686440" y="162217"/>
                      </a:moveTo>
                      <a:lnTo>
                        <a:pt x="1790082" y="224257"/>
                      </a:lnTo>
                      <a:lnTo>
                        <a:pt x="1875938" y="302379"/>
                      </a:lnTo>
                      <a:lnTo>
                        <a:pt x="1883756" y="340187"/>
                      </a:lnTo>
                      <a:cubicBezTo>
                        <a:pt x="1888770" y="376678"/>
                        <a:pt x="1891354" y="413870"/>
                        <a:pt x="1891354" y="451620"/>
                      </a:cubicBezTo>
                      <a:cubicBezTo>
                        <a:pt x="1891354" y="527121"/>
                        <a:pt x="1881018" y="600389"/>
                        <a:pt x="1861582" y="670277"/>
                      </a:cubicBezTo>
                      <a:lnTo>
                        <a:pt x="1830806" y="758040"/>
                      </a:lnTo>
                      <a:lnTo>
                        <a:pt x="1790082" y="793033"/>
                      </a:lnTo>
                      <a:lnTo>
                        <a:pt x="1708781" y="841700"/>
                      </a:lnTo>
                      <a:lnTo>
                        <a:pt x="1689345" y="830010"/>
                      </a:lnTo>
                      <a:lnTo>
                        <a:pt x="1668604" y="821537"/>
                      </a:lnTo>
                      <a:lnTo>
                        <a:pt x="1710396" y="652919"/>
                      </a:lnTo>
                      <a:cubicBezTo>
                        <a:pt x="1720794" y="589278"/>
                        <a:pt x="1726254" y="523385"/>
                        <a:pt x="1726254" y="455894"/>
                      </a:cubicBezTo>
                      <a:cubicBezTo>
                        <a:pt x="1726254" y="388403"/>
                        <a:pt x="1720794" y="322510"/>
                        <a:pt x="1710396" y="258869"/>
                      </a:cubicBezTo>
                      <a:close/>
                      <a:moveTo>
                        <a:pt x="208231" y="148833"/>
                      </a:moveTo>
                      <a:lnTo>
                        <a:pt x="180959" y="258869"/>
                      </a:lnTo>
                      <a:cubicBezTo>
                        <a:pt x="170561" y="322510"/>
                        <a:pt x="165100" y="388403"/>
                        <a:pt x="165100" y="455894"/>
                      </a:cubicBezTo>
                      <a:cubicBezTo>
                        <a:pt x="165100" y="590876"/>
                        <a:pt x="186943" y="719468"/>
                        <a:pt x="226442" y="836429"/>
                      </a:cubicBezTo>
                      <a:lnTo>
                        <a:pt x="231367" y="847794"/>
                      </a:lnTo>
                      <a:lnTo>
                        <a:pt x="219669" y="840640"/>
                      </a:lnTo>
                      <a:cubicBezTo>
                        <a:pt x="201065" y="829264"/>
                        <a:pt x="182462" y="819566"/>
                        <a:pt x="163858" y="816582"/>
                      </a:cubicBezTo>
                      <a:lnTo>
                        <a:pt x="128551" y="820830"/>
                      </a:lnTo>
                      <a:lnTo>
                        <a:pt x="82116" y="793033"/>
                      </a:lnTo>
                      <a:lnTo>
                        <a:pt x="71298" y="783737"/>
                      </a:lnTo>
                      <a:lnTo>
                        <a:pt x="65595" y="772433"/>
                      </a:lnTo>
                      <a:cubicBezTo>
                        <a:pt x="23258" y="673098"/>
                        <a:pt x="0" y="564872"/>
                        <a:pt x="0" y="451620"/>
                      </a:cubicBezTo>
                      <a:cubicBezTo>
                        <a:pt x="0" y="413870"/>
                        <a:pt x="2584" y="376678"/>
                        <a:pt x="7598" y="340187"/>
                      </a:cubicBezTo>
                      <a:lnTo>
                        <a:pt x="19857" y="280908"/>
                      </a:lnTo>
                      <a:lnTo>
                        <a:pt x="82117" y="224257"/>
                      </a:lnTo>
                      <a:cubicBezTo>
                        <a:pt x="119131" y="197197"/>
                        <a:pt x="161280" y="171990"/>
                        <a:pt x="207873" y="148979"/>
                      </a:cubicBezTo>
                      <a:close/>
                      <a:moveTo>
                        <a:pt x="1275321" y="30520"/>
                      </a:moveTo>
                      <a:lnTo>
                        <a:pt x="1336970" y="39972"/>
                      </a:lnTo>
                      <a:lnTo>
                        <a:pt x="1506720" y="85478"/>
                      </a:lnTo>
                      <a:lnTo>
                        <a:pt x="1536516" y="192427"/>
                      </a:lnTo>
                      <a:cubicBezTo>
                        <a:pt x="1554592" y="274616"/>
                        <a:pt x="1564329" y="362001"/>
                        <a:pt x="1564329" y="452602"/>
                      </a:cubicBezTo>
                      <a:cubicBezTo>
                        <a:pt x="1564329" y="588504"/>
                        <a:pt x="1542420" y="717169"/>
                        <a:pt x="1503323" y="831918"/>
                      </a:cubicBezTo>
                      <a:lnTo>
                        <a:pt x="1483375" y="881001"/>
                      </a:lnTo>
                      <a:lnTo>
                        <a:pt x="1466103" y="874768"/>
                      </a:lnTo>
                      <a:cubicBezTo>
                        <a:pt x="1404092" y="842443"/>
                        <a:pt x="1342080" y="772819"/>
                        <a:pt x="1280068" y="852389"/>
                      </a:cubicBezTo>
                      <a:lnTo>
                        <a:pt x="1278610" y="853767"/>
                      </a:lnTo>
                      <a:lnTo>
                        <a:pt x="1304899" y="686581"/>
                      </a:lnTo>
                      <a:cubicBezTo>
                        <a:pt x="1312589" y="611795"/>
                        <a:pt x="1316679" y="533394"/>
                        <a:pt x="1316679" y="452602"/>
                      </a:cubicBezTo>
                      <a:cubicBezTo>
                        <a:pt x="1316679" y="371811"/>
                        <a:pt x="1312589" y="293409"/>
                        <a:pt x="1304899" y="218624"/>
                      </a:cubicBezTo>
                      <a:close/>
                      <a:moveTo>
                        <a:pt x="610001" y="28508"/>
                      </a:moveTo>
                      <a:lnTo>
                        <a:pt x="580105" y="218624"/>
                      </a:lnTo>
                      <a:cubicBezTo>
                        <a:pt x="572415" y="293409"/>
                        <a:pt x="568325" y="371811"/>
                        <a:pt x="568325" y="452602"/>
                      </a:cubicBezTo>
                      <a:cubicBezTo>
                        <a:pt x="568325" y="533394"/>
                        <a:pt x="572415" y="611795"/>
                        <a:pt x="580105" y="686581"/>
                      </a:cubicBezTo>
                      <a:lnTo>
                        <a:pt x="611645" y="887151"/>
                      </a:lnTo>
                      <a:lnTo>
                        <a:pt x="601041" y="886168"/>
                      </a:lnTo>
                      <a:cubicBezTo>
                        <a:pt x="554532" y="873463"/>
                        <a:pt x="508023" y="824042"/>
                        <a:pt x="461514" y="816582"/>
                      </a:cubicBezTo>
                      <a:cubicBezTo>
                        <a:pt x="442911" y="813599"/>
                        <a:pt x="424307" y="817329"/>
                        <a:pt x="405704" y="832807"/>
                      </a:cubicBezTo>
                      <a:lnTo>
                        <a:pt x="393580" y="845569"/>
                      </a:lnTo>
                      <a:lnTo>
                        <a:pt x="388031" y="831918"/>
                      </a:lnTo>
                      <a:cubicBezTo>
                        <a:pt x="348935" y="717169"/>
                        <a:pt x="327025" y="588504"/>
                        <a:pt x="327025" y="452602"/>
                      </a:cubicBezTo>
                      <a:cubicBezTo>
                        <a:pt x="327025" y="362001"/>
                        <a:pt x="336763" y="274616"/>
                        <a:pt x="354839" y="192427"/>
                      </a:cubicBezTo>
                      <a:lnTo>
                        <a:pt x="386181" y="79928"/>
                      </a:lnTo>
                      <a:lnTo>
                        <a:pt x="535228" y="39972"/>
                      </a:lnTo>
                      <a:close/>
                      <a:moveTo>
                        <a:pt x="936099" y="0"/>
                      </a:moveTo>
                      <a:lnTo>
                        <a:pt x="1109562" y="8637"/>
                      </a:lnTo>
                      <a:lnTo>
                        <a:pt x="1117846" y="80094"/>
                      </a:lnTo>
                      <a:cubicBezTo>
                        <a:pt x="1127301" y="184769"/>
                        <a:pt x="1132529" y="299852"/>
                        <a:pt x="1132529" y="420654"/>
                      </a:cubicBezTo>
                      <a:cubicBezTo>
                        <a:pt x="1132529" y="541456"/>
                        <a:pt x="1127301" y="656539"/>
                        <a:pt x="1117846" y="761214"/>
                      </a:cubicBezTo>
                      <a:lnTo>
                        <a:pt x="1108876" y="838595"/>
                      </a:lnTo>
                      <a:lnTo>
                        <a:pt x="1084732" y="825464"/>
                      </a:lnTo>
                      <a:cubicBezTo>
                        <a:pt x="1075430" y="821245"/>
                        <a:pt x="1066128" y="818074"/>
                        <a:pt x="1056826" y="816582"/>
                      </a:cubicBezTo>
                      <a:cubicBezTo>
                        <a:pt x="1032022" y="812604"/>
                        <a:pt x="1007217" y="820561"/>
                        <a:pt x="982412" y="852389"/>
                      </a:cubicBezTo>
                      <a:cubicBezTo>
                        <a:pt x="920400" y="931960"/>
                        <a:pt x="858389" y="862335"/>
                        <a:pt x="796377" y="830010"/>
                      </a:cubicBezTo>
                      <a:lnTo>
                        <a:pt x="780833" y="824400"/>
                      </a:lnTo>
                      <a:lnTo>
                        <a:pt x="773509" y="761214"/>
                      </a:lnTo>
                      <a:cubicBezTo>
                        <a:pt x="764054" y="656539"/>
                        <a:pt x="758825" y="541456"/>
                        <a:pt x="758825" y="420654"/>
                      </a:cubicBezTo>
                      <a:cubicBezTo>
                        <a:pt x="758825" y="299852"/>
                        <a:pt x="764054" y="184769"/>
                        <a:pt x="773509" y="80094"/>
                      </a:cubicBezTo>
                      <a:lnTo>
                        <a:pt x="781903" y="7677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340" name="フリーフォーム: 図形 339">
                <a:extLst>
                  <a:ext uri="{FF2B5EF4-FFF2-40B4-BE49-F238E27FC236}">
                    <a16:creationId xmlns:a16="http://schemas.microsoft.com/office/drawing/2014/main" id="{F570C6AF-FD5F-42AC-A24B-7B2F834B3FFF}"/>
                  </a:ext>
                </a:extLst>
              </p:cNvPr>
              <p:cNvSpPr/>
              <p:nvPr/>
            </p:nvSpPr>
            <p:spPr>
              <a:xfrm>
                <a:off x="3906810" y="4207712"/>
                <a:ext cx="1985948" cy="1663291"/>
              </a:xfrm>
              <a:custGeom>
                <a:avLst/>
                <a:gdLst>
                  <a:gd name="connsiteX0" fmla="*/ 1731013 w 1985948"/>
                  <a:gd name="connsiteY0" fmla="*/ 998 h 1663291"/>
                  <a:gd name="connsiteX1" fmla="*/ 1766631 w 1985948"/>
                  <a:gd name="connsiteY1" fmla="*/ 21562 h 1663291"/>
                  <a:gd name="connsiteX2" fmla="*/ 1815354 w 1985948"/>
                  <a:gd name="connsiteY2" fmla="*/ 203396 h 1663291"/>
                  <a:gd name="connsiteX3" fmla="*/ 1824474 w 1985948"/>
                  <a:gd name="connsiteY3" fmla="*/ 200952 h 1663291"/>
                  <a:gd name="connsiteX4" fmla="*/ 1782289 w 1985948"/>
                  <a:gd name="connsiteY4" fmla="*/ 43517 h 1663291"/>
                  <a:gd name="connsiteX5" fmla="*/ 1802853 w 1985948"/>
                  <a:gd name="connsiteY5" fmla="*/ 7899 h 1663291"/>
                  <a:gd name="connsiteX6" fmla="*/ 1838472 w 1985948"/>
                  <a:gd name="connsiteY6" fmla="*/ 28463 h 1663291"/>
                  <a:gd name="connsiteX7" fmla="*/ 1880656 w 1985948"/>
                  <a:gd name="connsiteY7" fmla="*/ 185898 h 1663291"/>
                  <a:gd name="connsiteX8" fmla="*/ 1889059 w 1985948"/>
                  <a:gd name="connsiteY8" fmla="*/ 183647 h 1663291"/>
                  <a:gd name="connsiteX9" fmla="*/ 1864269 w 1985948"/>
                  <a:gd name="connsiteY9" fmla="*/ 91132 h 1663291"/>
                  <a:gd name="connsiteX10" fmla="*/ 1872510 w 1985948"/>
                  <a:gd name="connsiteY10" fmla="*/ 66558 h 1663291"/>
                  <a:gd name="connsiteX11" fmla="*/ 1880848 w 1985948"/>
                  <a:gd name="connsiteY11" fmla="*/ 62416 h 1663291"/>
                  <a:gd name="connsiteX12" fmla="*/ 1890141 w 1985948"/>
                  <a:gd name="connsiteY12" fmla="*/ 61833 h 1663291"/>
                  <a:gd name="connsiteX13" fmla="*/ 1909564 w 1985948"/>
                  <a:gd name="connsiteY13" fmla="*/ 78995 h 1663291"/>
                  <a:gd name="connsiteX14" fmla="*/ 1942498 w 1985948"/>
                  <a:gd name="connsiteY14" fmla="*/ 201905 h 1663291"/>
                  <a:gd name="connsiteX15" fmla="*/ 1942500 w 1985948"/>
                  <a:gd name="connsiteY15" fmla="*/ 201910 h 1663291"/>
                  <a:gd name="connsiteX16" fmla="*/ 1962767 w 1985948"/>
                  <a:gd name="connsiteY16" fmla="*/ 277545 h 1663291"/>
                  <a:gd name="connsiteX17" fmla="*/ 1951800 w 1985948"/>
                  <a:gd name="connsiteY17" fmla="*/ 360845 h 1663291"/>
                  <a:gd name="connsiteX18" fmla="*/ 1933419 w 1985948"/>
                  <a:gd name="connsiteY18" fmla="*/ 381982 h 1663291"/>
                  <a:gd name="connsiteX19" fmla="*/ 1972355 w 1985948"/>
                  <a:gd name="connsiteY19" fmla="*/ 497181 h 1663291"/>
                  <a:gd name="connsiteX20" fmla="*/ 1920562 w 1985948"/>
                  <a:gd name="connsiteY20" fmla="*/ 882965 h 1663291"/>
                  <a:gd name="connsiteX21" fmla="*/ 1504652 w 1985948"/>
                  <a:gd name="connsiteY21" fmla="*/ 1113779 h 1663291"/>
                  <a:gd name="connsiteX22" fmla="*/ 1435056 w 1985948"/>
                  <a:gd name="connsiteY22" fmla="*/ 1113748 h 1663291"/>
                  <a:gd name="connsiteX23" fmla="*/ 1423860 w 1985948"/>
                  <a:gd name="connsiteY23" fmla="*/ 1145330 h 1663291"/>
                  <a:gd name="connsiteX24" fmla="*/ 1434884 w 1985948"/>
                  <a:gd name="connsiteY24" fmla="*/ 1471724 h 1663291"/>
                  <a:gd name="connsiteX25" fmla="*/ 1440708 w 1985948"/>
                  <a:gd name="connsiteY25" fmla="*/ 1491454 h 1663291"/>
                  <a:gd name="connsiteX26" fmla="*/ 1331882 w 1985948"/>
                  <a:gd name="connsiteY26" fmla="*/ 1514307 h 1663291"/>
                  <a:gd name="connsiteX27" fmla="*/ 1070044 w 1985948"/>
                  <a:gd name="connsiteY27" fmla="*/ 1530772 h 1663291"/>
                  <a:gd name="connsiteX28" fmla="*/ 808207 w 1985948"/>
                  <a:gd name="connsiteY28" fmla="*/ 1514307 h 1663291"/>
                  <a:gd name="connsiteX29" fmla="*/ 694277 w 1985948"/>
                  <a:gd name="connsiteY29" fmla="*/ 1490382 h 1663291"/>
                  <a:gd name="connsiteX30" fmla="*/ 696074 w 1985948"/>
                  <a:gd name="connsiteY30" fmla="*/ 1471430 h 1663291"/>
                  <a:gd name="connsiteX31" fmla="*/ 662122 w 1985948"/>
                  <a:gd name="connsiteY31" fmla="*/ 1092731 h 1663291"/>
                  <a:gd name="connsiteX32" fmla="*/ 309484 w 1985948"/>
                  <a:gd name="connsiteY32" fmla="*/ 1343321 h 1663291"/>
                  <a:gd name="connsiteX33" fmla="*/ 277415 w 1985948"/>
                  <a:gd name="connsiteY33" fmla="*/ 1394110 h 1663291"/>
                  <a:gd name="connsiteX34" fmla="*/ 302844 w 1985948"/>
                  <a:gd name="connsiteY34" fmla="*/ 1475069 h 1663291"/>
                  <a:gd name="connsiteX35" fmla="*/ 276064 w 1985948"/>
                  <a:gd name="connsiteY35" fmla="*/ 1513783 h 1663291"/>
                  <a:gd name="connsiteX36" fmla="*/ 231099 w 1985948"/>
                  <a:gd name="connsiteY36" fmla="*/ 1494600 h 1663291"/>
                  <a:gd name="connsiteX37" fmla="*/ 216249 w 1985948"/>
                  <a:gd name="connsiteY37" fmla="*/ 1447323 h 1663291"/>
                  <a:gd name="connsiteX38" fmla="*/ 212597 w 1985948"/>
                  <a:gd name="connsiteY38" fmla="*/ 1451826 h 1663291"/>
                  <a:gd name="connsiteX39" fmla="*/ 189280 w 1985948"/>
                  <a:gd name="connsiteY39" fmla="*/ 1512215 h 1663291"/>
                  <a:gd name="connsiteX40" fmla="*/ 192141 w 1985948"/>
                  <a:gd name="connsiteY40" fmla="*/ 1585769 h 1663291"/>
                  <a:gd name="connsiteX41" fmla="*/ 183613 w 1985948"/>
                  <a:gd name="connsiteY41" fmla="*/ 1610021 h 1663291"/>
                  <a:gd name="connsiteX42" fmla="*/ 173647 w 1985948"/>
                  <a:gd name="connsiteY42" fmla="*/ 1618036 h 1663291"/>
                  <a:gd name="connsiteX43" fmla="*/ 161206 w 1985948"/>
                  <a:gd name="connsiteY43" fmla="*/ 1621764 h 1663291"/>
                  <a:gd name="connsiteX44" fmla="*/ 133370 w 1985948"/>
                  <a:gd name="connsiteY44" fmla="*/ 1607791 h 1663291"/>
                  <a:gd name="connsiteX45" fmla="*/ 134123 w 1985948"/>
                  <a:gd name="connsiteY45" fmla="*/ 1627168 h 1663291"/>
                  <a:gd name="connsiteX46" fmla="*/ 125596 w 1985948"/>
                  <a:gd name="connsiteY46" fmla="*/ 1651420 h 1663291"/>
                  <a:gd name="connsiteX47" fmla="*/ 115629 w 1985948"/>
                  <a:gd name="connsiteY47" fmla="*/ 1659434 h 1663291"/>
                  <a:gd name="connsiteX48" fmla="*/ 103188 w 1985948"/>
                  <a:gd name="connsiteY48" fmla="*/ 1663163 h 1663291"/>
                  <a:gd name="connsiteX49" fmla="*/ 69678 w 1985948"/>
                  <a:gd name="connsiteY49" fmla="*/ 1632960 h 1663291"/>
                  <a:gd name="connsiteX50" fmla="*/ 68962 w 1985948"/>
                  <a:gd name="connsiteY50" fmla="*/ 1614562 h 1663291"/>
                  <a:gd name="connsiteX51" fmla="*/ 47665 w 1985948"/>
                  <a:gd name="connsiteY51" fmla="*/ 1620601 h 1663291"/>
                  <a:gd name="connsiteX52" fmla="*/ 23143 w 1985948"/>
                  <a:gd name="connsiteY52" fmla="*/ 1584760 h 1663291"/>
                  <a:gd name="connsiteX53" fmla="*/ 29718 w 1985948"/>
                  <a:gd name="connsiteY53" fmla="*/ 1554508 h 1663291"/>
                  <a:gd name="connsiteX54" fmla="*/ 22769 w 1985948"/>
                  <a:gd name="connsiteY54" fmla="*/ 1555049 h 1663291"/>
                  <a:gd name="connsiteX55" fmla="*/ 892 w 1985948"/>
                  <a:gd name="connsiteY55" fmla="*/ 1523606 h 1663291"/>
                  <a:gd name="connsiteX56" fmla="*/ 18131 w 1985948"/>
                  <a:gd name="connsiteY56" fmla="*/ 1456550 h 1663291"/>
                  <a:gd name="connsiteX57" fmla="*/ 19371 w 1985948"/>
                  <a:gd name="connsiteY57" fmla="*/ 1453951 h 1663291"/>
                  <a:gd name="connsiteX58" fmla="*/ 23165 w 1985948"/>
                  <a:gd name="connsiteY58" fmla="*/ 1446002 h 1663291"/>
                  <a:gd name="connsiteX59" fmla="*/ 23243 w 1985948"/>
                  <a:gd name="connsiteY59" fmla="*/ 1445848 h 1663291"/>
                  <a:gd name="connsiteX60" fmla="*/ 24802 w 1985948"/>
                  <a:gd name="connsiteY60" fmla="*/ 1442782 h 1663291"/>
                  <a:gd name="connsiteX61" fmla="*/ 67295 w 1985948"/>
                  <a:gd name="connsiteY61" fmla="*/ 1386751 h 1663291"/>
                  <a:gd name="connsiteX62" fmla="*/ 105293 w 1985948"/>
                  <a:gd name="connsiteY62" fmla="*/ 1339483 h 1663291"/>
                  <a:gd name="connsiteX63" fmla="*/ 131807 w 1985948"/>
                  <a:gd name="connsiteY63" fmla="*/ 1319146 h 1663291"/>
                  <a:gd name="connsiteX64" fmla="*/ 172320 w 1985948"/>
                  <a:gd name="connsiteY64" fmla="*/ 1254983 h 1663291"/>
                  <a:gd name="connsiteX65" fmla="*/ 825038 w 1985948"/>
                  <a:gd name="connsiteY65" fmla="*/ 902532 h 1663291"/>
                  <a:gd name="connsiteX66" fmla="*/ 970139 w 1985948"/>
                  <a:gd name="connsiteY66" fmla="*/ 823738 h 1663291"/>
                  <a:gd name="connsiteX67" fmla="*/ 981506 w 1985948"/>
                  <a:gd name="connsiteY67" fmla="*/ 609687 h 1663291"/>
                  <a:gd name="connsiteX68" fmla="*/ 1070044 w 1985948"/>
                  <a:gd name="connsiteY68" fmla="*/ 606907 h 1663291"/>
                  <a:gd name="connsiteX69" fmla="*/ 1140344 w 1985948"/>
                  <a:gd name="connsiteY69" fmla="*/ 609115 h 1663291"/>
                  <a:gd name="connsiteX70" fmla="*/ 1151844 w 1985948"/>
                  <a:gd name="connsiteY70" fmla="*/ 838081 h 1663291"/>
                  <a:gd name="connsiteX71" fmla="*/ 1399472 w 1985948"/>
                  <a:gd name="connsiteY71" fmla="*/ 918063 h 1663291"/>
                  <a:gd name="connsiteX72" fmla="*/ 1447464 w 1985948"/>
                  <a:gd name="connsiteY72" fmla="*/ 932223 h 1663291"/>
                  <a:gd name="connsiteX73" fmla="*/ 1448095 w 1985948"/>
                  <a:gd name="connsiteY73" fmla="*/ 924945 h 1663291"/>
                  <a:gd name="connsiteX74" fmla="*/ 1764383 w 1985948"/>
                  <a:gd name="connsiteY74" fmla="*/ 775625 h 1663291"/>
                  <a:gd name="connsiteX75" fmla="*/ 1835503 w 1985948"/>
                  <a:gd name="connsiteY75" fmla="*/ 479459 h 1663291"/>
                  <a:gd name="connsiteX76" fmla="*/ 1819809 w 1985948"/>
                  <a:gd name="connsiteY76" fmla="*/ 422805 h 1663291"/>
                  <a:gd name="connsiteX77" fmla="*/ 1818688 w 1985948"/>
                  <a:gd name="connsiteY77" fmla="*/ 422903 h 1663291"/>
                  <a:gd name="connsiteX78" fmla="*/ 1730303 w 1985948"/>
                  <a:gd name="connsiteY78" fmla="*/ 362737 h 1663291"/>
                  <a:gd name="connsiteX79" fmla="*/ 1724591 w 1985948"/>
                  <a:gd name="connsiteY79" fmla="*/ 347665 h 1663291"/>
                  <a:gd name="connsiteX80" fmla="*/ 1597800 w 1985948"/>
                  <a:gd name="connsiteY80" fmla="*/ 274462 h 1663291"/>
                  <a:gd name="connsiteX81" fmla="*/ 1580958 w 1985948"/>
                  <a:gd name="connsiteY81" fmla="*/ 240623 h 1663291"/>
                  <a:gd name="connsiteX82" fmla="*/ 1585285 w 1985948"/>
                  <a:gd name="connsiteY82" fmla="*/ 227754 h 1663291"/>
                  <a:gd name="connsiteX83" fmla="*/ 1594267 w 1985948"/>
                  <a:gd name="connsiteY83" fmla="*/ 217571 h 1663291"/>
                  <a:gd name="connsiteX84" fmla="*/ 1631993 w 1985948"/>
                  <a:gd name="connsiteY84" fmla="*/ 215239 h 1663291"/>
                  <a:gd name="connsiteX85" fmla="*/ 1699536 w 1985948"/>
                  <a:gd name="connsiteY85" fmla="*/ 254235 h 1663291"/>
                  <a:gd name="connsiteX86" fmla="*/ 1655326 w 1985948"/>
                  <a:gd name="connsiteY86" fmla="*/ 89241 h 1663291"/>
                  <a:gd name="connsiteX87" fmla="*/ 1675891 w 1985948"/>
                  <a:gd name="connsiteY87" fmla="*/ 53622 h 1663291"/>
                  <a:gd name="connsiteX88" fmla="*/ 1711509 w 1985948"/>
                  <a:gd name="connsiteY88" fmla="*/ 74187 h 1663291"/>
                  <a:gd name="connsiteX89" fmla="*/ 1750768 w 1985948"/>
                  <a:gd name="connsiteY89" fmla="*/ 220702 h 1663291"/>
                  <a:gd name="connsiteX90" fmla="*/ 1759171 w 1985948"/>
                  <a:gd name="connsiteY90" fmla="*/ 218450 h 1663291"/>
                  <a:gd name="connsiteX91" fmla="*/ 1710449 w 1985948"/>
                  <a:gd name="connsiteY91" fmla="*/ 36616 h 1663291"/>
                  <a:gd name="connsiteX92" fmla="*/ 1731013 w 1985948"/>
                  <a:gd name="connsiteY92" fmla="*/ 998 h 1663291"/>
                  <a:gd name="connsiteX0" fmla="*/ 1731013 w 1985948"/>
                  <a:gd name="connsiteY0" fmla="*/ 998 h 1663291"/>
                  <a:gd name="connsiteX1" fmla="*/ 1766631 w 1985948"/>
                  <a:gd name="connsiteY1" fmla="*/ 21562 h 1663291"/>
                  <a:gd name="connsiteX2" fmla="*/ 1815354 w 1985948"/>
                  <a:gd name="connsiteY2" fmla="*/ 203396 h 1663291"/>
                  <a:gd name="connsiteX3" fmla="*/ 1824474 w 1985948"/>
                  <a:gd name="connsiteY3" fmla="*/ 200952 h 1663291"/>
                  <a:gd name="connsiteX4" fmla="*/ 1782289 w 1985948"/>
                  <a:gd name="connsiteY4" fmla="*/ 43517 h 1663291"/>
                  <a:gd name="connsiteX5" fmla="*/ 1802853 w 1985948"/>
                  <a:gd name="connsiteY5" fmla="*/ 7899 h 1663291"/>
                  <a:gd name="connsiteX6" fmla="*/ 1838472 w 1985948"/>
                  <a:gd name="connsiteY6" fmla="*/ 28463 h 1663291"/>
                  <a:gd name="connsiteX7" fmla="*/ 1880656 w 1985948"/>
                  <a:gd name="connsiteY7" fmla="*/ 185898 h 1663291"/>
                  <a:gd name="connsiteX8" fmla="*/ 1889059 w 1985948"/>
                  <a:gd name="connsiteY8" fmla="*/ 183647 h 1663291"/>
                  <a:gd name="connsiteX9" fmla="*/ 1864269 w 1985948"/>
                  <a:gd name="connsiteY9" fmla="*/ 91132 h 1663291"/>
                  <a:gd name="connsiteX10" fmla="*/ 1872510 w 1985948"/>
                  <a:gd name="connsiteY10" fmla="*/ 66558 h 1663291"/>
                  <a:gd name="connsiteX11" fmla="*/ 1880848 w 1985948"/>
                  <a:gd name="connsiteY11" fmla="*/ 62416 h 1663291"/>
                  <a:gd name="connsiteX12" fmla="*/ 1890141 w 1985948"/>
                  <a:gd name="connsiteY12" fmla="*/ 61833 h 1663291"/>
                  <a:gd name="connsiteX13" fmla="*/ 1909564 w 1985948"/>
                  <a:gd name="connsiteY13" fmla="*/ 78995 h 1663291"/>
                  <a:gd name="connsiteX14" fmla="*/ 1942498 w 1985948"/>
                  <a:gd name="connsiteY14" fmla="*/ 201905 h 1663291"/>
                  <a:gd name="connsiteX15" fmla="*/ 1942500 w 1985948"/>
                  <a:gd name="connsiteY15" fmla="*/ 201910 h 1663291"/>
                  <a:gd name="connsiteX16" fmla="*/ 1962767 w 1985948"/>
                  <a:gd name="connsiteY16" fmla="*/ 277545 h 1663291"/>
                  <a:gd name="connsiteX17" fmla="*/ 1951800 w 1985948"/>
                  <a:gd name="connsiteY17" fmla="*/ 360845 h 1663291"/>
                  <a:gd name="connsiteX18" fmla="*/ 1933419 w 1985948"/>
                  <a:gd name="connsiteY18" fmla="*/ 381982 h 1663291"/>
                  <a:gd name="connsiteX19" fmla="*/ 1972355 w 1985948"/>
                  <a:gd name="connsiteY19" fmla="*/ 497181 h 1663291"/>
                  <a:gd name="connsiteX20" fmla="*/ 1920562 w 1985948"/>
                  <a:gd name="connsiteY20" fmla="*/ 882965 h 1663291"/>
                  <a:gd name="connsiteX21" fmla="*/ 1504652 w 1985948"/>
                  <a:gd name="connsiteY21" fmla="*/ 1113779 h 1663291"/>
                  <a:gd name="connsiteX22" fmla="*/ 1435056 w 1985948"/>
                  <a:gd name="connsiteY22" fmla="*/ 1113748 h 1663291"/>
                  <a:gd name="connsiteX23" fmla="*/ 1423860 w 1985948"/>
                  <a:gd name="connsiteY23" fmla="*/ 1145330 h 1663291"/>
                  <a:gd name="connsiteX24" fmla="*/ 1434884 w 1985948"/>
                  <a:gd name="connsiteY24" fmla="*/ 1471724 h 1663291"/>
                  <a:gd name="connsiteX25" fmla="*/ 1440708 w 1985948"/>
                  <a:gd name="connsiteY25" fmla="*/ 1491454 h 1663291"/>
                  <a:gd name="connsiteX26" fmla="*/ 1331882 w 1985948"/>
                  <a:gd name="connsiteY26" fmla="*/ 1514307 h 1663291"/>
                  <a:gd name="connsiteX27" fmla="*/ 1070044 w 1985948"/>
                  <a:gd name="connsiteY27" fmla="*/ 1530772 h 1663291"/>
                  <a:gd name="connsiteX28" fmla="*/ 808207 w 1985948"/>
                  <a:gd name="connsiteY28" fmla="*/ 1514307 h 1663291"/>
                  <a:gd name="connsiteX29" fmla="*/ 694277 w 1985948"/>
                  <a:gd name="connsiteY29" fmla="*/ 1490382 h 1663291"/>
                  <a:gd name="connsiteX30" fmla="*/ 696074 w 1985948"/>
                  <a:gd name="connsiteY30" fmla="*/ 1471430 h 1663291"/>
                  <a:gd name="connsiteX31" fmla="*/ 662122 w 1985948"/>
                  <a:gd name="connsiteY31" fmla="*/ 1092731 h 1663291"/>
                  <a:gd name="connsiteX32" fmla="*/ 309484 w 1985948"/>
                  <a:gd name="connsiteY32" fmla="*/ 1343321 h 1663291"/>
                  <a:gd name="connsiteX33" fmla="*/ 277415 w 1985948"/>
                  <a:gd name="connsiteY33" fmla="*/ 1394110 h 1663291"/>
                  <a:gd name="connsiteX34" fmla="*/ 302844 w 1985948"/>
                  <a:gd name="connsiteY34" fmla="*/ 1475069 h 1663291"/>
                  <a:gd name="connsiteX35" fmla="*/ 276064 w 1985948"/>
                  <a:gd name="connsiteY35" fmla="*/ 1513783 h 1663291"/>
                  <a:gd name="connsiteX36" fmla="*/ 231099 w 1985948"/>
                  <a:gd name="connsiteY36" fmla="*/ 1494600 h 1663291"/>
                  <a:gd name="connsiteX37" fmla="*/ 216249 w 1985948"/>
                  <a:gd name="connsiteY37" fmla="*/ 1447323 h 1663291"/>
                  <a:gd name="connsiteX38" fmla="*/ 212597 w 1985948"/>
                  <a:gd name="connsiteY38" fmla="*/ 1451826 h 1663291"/>
                  <a:gd name="connsiteX39" fmla="*/ 189280 w 1985948"/>
                  <a:gd name="connsiteY39" fmla="*/ 1512215 h 1663291"/>
                  <a:gd name="connsiteX40" fmla="*/ 192141 w 1985948"/>
                  <a:gd name="connsiteY40" fmla="*/ 1585769 h 1663291"/>
                  <a:gd name="connsiteX41" fmla="*/ 183613 w 1985948"/>
                  <a:gd name="connsiteY41" fmla="*/ 1610021 h 1663291"/>
                  <a:gd name="connsiteX42" fmla="*/ 173647 w 1985948"/>
                  <a:gd name="connsiteY42" fmla="*/ 1618036 h 1663291"/>
                  <a:gd name="connsiteX43" fmla="*/ 161206 w 1985948"/>
                  <a:gd name="connsiteY43" fmla="*/ 1621764 h 1663291"/>
                  <a:gd name="connsiteX44" fmla="*/ 133370 w 1985948"/>
                  <a:gd name="connsiteY44" fmla="*/ 1607791 h 1663291"/>
                  <a:gd name="connsiteX45" fmla="*/ 134123 w 1985948"/>
                  <a:gd name="connsiteY45" fmla="*/ 1627168 h 1663291"/>
                  <a:gd name="connsiteX46" fmla="*/ 125596 w 1985948"/>
                  <a:gd name="connsiteY46" fmla="*/ 1651420 h 1663291"/>
                  <a:gd name="connsiteX47" fmla="*/ 115629 w 1985948"/>
                  <a:gd name="connsiteY47" fmla="*/ 1659434 h 1663291"/>
                  <a:gd name="connsiteX48" fmla="*/ 103188 w 1985948"/>
                  <a:gd name="connsiteY48" fmla="*/ 1663163 h 1663291"/>
                  <a:gd name="connsiteX49" fmla="*/ 69678 w 1985948"/>
                  <a:gd name="connsiteY49" fmla="*/ 1632960 h 1663291"/>
                  <a:gd name="connsiteX50" fmla="*/ 68962 w 1985948"/>
                  <a:gd name="connsiteY50" fmla="*/ 1614562 h 1663291"/>
                  <a:gd name="connsiteX51" fmla="*/ 47665 w 1985948"/>
                  <a:gd name="connsiteY51" fmla="*/ 1620601 h 1663291"/>
                  <a:gd name="connsiteX52" fmla="*/ 23143 w 1985948"/>
                  <a:gd name="connsiteY52" fmla="*/ 1584760 h 1663291"/>
                  <a:gd name="connsiteX53" fmla="*/ 29718 w 1985948"/>
                  <a:gd name="connsiteY53" fmla="*/ 1554508 h 1663291"/>
                  <a:gd name="connsiteX54" fmla="*/ 22769 w 1985948"/>
                  <a:gd name="connsiteY54" fmla="*/ 1555049 h 1663291"/>
                  <a:gd name="connsiteX55" fmla="*/ 892 w 1985948"/>
                  <a:gd name="connsiteY55" fmla="*/ 1523606 h 1663291"/>
                  <a:gd name="connsiteX56" fmla="*/ 18131 w 1985948"/>
                  <a:gd name="connsiteY56" fmla="*/ 1456550 h 1663291"/>
                  <a:gd name="connsiteX57" fmla="*/ 19371 w 1985948"/>
                  <a:gd name="connsiteY57" fmla="*/ 1453951 h 1663291"/>
                  <a:gd name="connsiteX58" fmla="*/ 23165 w 1985948"/>
                  <a:gd name="connsiteY58" fmla="*/ 1446002 h 1663291"/>
                  <a:gd name="connsiteX59" fmla="*/ 23243 w 1985948"/>
                  <a:gd name="connsiteY59" fmla="*/ 1445848 h 1663291"/>
                  <a:gd name="connsiteX60" fmla="*/ 24802 w 1985948"/>
                  <a:gd name="connsiteY60" fmla="*/ 1442782 h 1663291"/>
                  <a:gd name="connsiteX61" fmla="*/ 67295 w 1985948"/>
                  <a:gd name="connsiteY61" fmla="*/ 1386751 h 1663291"/>
                  <a:gd name="connsiteX62" fmla="*/ 105293 w 1985948"/>
                  <a:gd name="connsiteY62" fmla="*/ 1339483 h 1663291"/>
                  <a:gd name="connsiteX63" fmla="*/ 131807 w 1985948"/>
                  <a:gd name="connsiteY63" fmla="*/ 1319146 h 1663291"/>
                  <a:gd name="connsiteX64" fmla="*/ 172320 w 1985948"/>
                  <a:gd name="connsiteY64" fmla="*/ 1254983 h 1663291"/>
                  <a:gd name="connsiteX65" fmla="*/ 825038 w 1985948"/>
                  <a:gd name="connsiteY65" fmla="*/ 902532 h 1663291"/>
                  <a:gd name="connsiteX66" fmla="*/ 970139 w 1985948"/>
                  <a:gd name="connsiteY66" fmla="*/ 823738 h 1663291"/>
                  <a:gd name="connsiteX67" fmla="*/ 981506 w 1985948"/>
                  <a:gd name="connsiteY67" fmla="*/ 609687 h 1663291"/>
                  <a:gd name="connsiteX68" fmla="*/ 1070044 w 1985948"/>
                  <a:gd name="connsiteY68" fmla="*/ 606907 h 1663291"/>
                  <a:gd name="connsiteX69" fmla="*/ 1140344 w 1985948"/>
                  <a:gd name="connsiteY69" fmla="*/ 609115 h 1663291"/>
                  <a:gd name="connsiteX70" fmla="*/ 1151844 w 1985948"/>
                  <a:gd name="connsiteY70" fmla="*/ 838081 h 1663291"/>
                  <a:gd name="connsiteX71" fmla="*/ 1399472 w 1985948"/>
                  <a:gd name="connsiteY71" fmla="*/ 918063 h 1663291"/>
                  <a:gd name="connsiteX72" fmla="*/ 1448095 w 1985948"/>
                  <a:gd name="connsiteY72" fmla="*/ 924945 h 1663291"/>
                  <a:gd name="connsiteX73" fmla="*/ 1764383 w 1985948"/>
                  <a:gd name="connsiteY73" fmla="*/ 775625 h 1663291"/>
                  <a:gd name="connsiteX74" fmla="*/ 1835503 w 1985948"/>
                  <a:gd name="connsiteY74" fmla="*/ 479459 h 1663291"/>
                  <a:gd name="connsiteX75" fmla="*/ 1819809 w 1985948"/>
                  <a:gd name="connsiteY75" fmla="*/ 422805 h 1663291"/>
                  <a:gd name="connsiteX76" fmla="*/ 1818688 w 1985948"/>
                  <a:gd name="connsiteY76" fmla="*/ 422903 h 1663291"/>
                  <a:gd name="connsiteX77" fmla="*/ 1730303 w 1985948"/>
                  <a:gd name="connsiteY77" fmla="*/ 362737 h 1663291"/>
                  <a:gd name="connsiteX78" fmla="*/ 1724591 w 1985948"/>
                  <a:gd name="connsiteY78" fmla="*/ 347665 h 1663291"/>
                  <a:gd name="connsiteX79" fmla="*/ 1597800 w 1985948"/>
                  <a:gd name="connsiteY79" fmla="*/ 274462 h 1663291"/>
                  <a:gd name="connsiteX80" fmla="*/ 1580958 w 1985948"/>
                  <a:gd name="connsiteY80" fmla="*/ 240623 h 1663291"/>
                  <a:gd name="connsiteX81" fmla="*/ 1585285 w 1985948"/>
                  <a:gd name="connsiteY81" fmla="*/ 227754 h 1663291"/>
                  <a:gd name="connsiteX82" fmla="*/ 1594267 w 1985948"/>
                  <a:gd name="connsiteY82" fmla="*/ 217571 h 1663291"/>
                  <a:gd name="connsiteX83" fmla="*/ 1631993 w 1985948"/>
                  <a:gd name="connsiteY83" fmla="*/ 215239 h 1663291"/>
                  <a:gd name="connsiteX84" fmla="*/ 1699536 w 1985948"/>
                  <a:gd name="connsiteY84" fmla="*/ 254235 h 1663291"/>
                  <a:gd name="connsiteX85" fmla="*/ 1655326 w 1985948"/>
                  <a:gd name="connsiteY85" fmla="*/ 89241 h 1663291"/>
                  <a:gd name="connsiteX86" fmla="*/ 1675891 w 1985948"/>
                  <a:gd name="connsiteY86" fmla="*/ 53622 h 1663291"/>
                  <a:gd name="connsiteX87" fmla="*/ 1711509 w 1985948"/>
                  <a:gd name="connsiteY87" fmla="*/ 74187 h 1663291"/>
                  <a:gd name="connsiteX88" fmla="*/ 1750768 w 1985948"/>
                  <a:gd name="connsiteY88" fmla="*/ 220702 h 1663291"/>
                  <a:gd name="connsiteX89" fmla="*/ 1759171 w 1985948"/>
                  <a:gd name="connsiteY89" fmla="*/ 218450 h 1663291"/>
                  <a:gd name="connsiteX90" fmla="*/ 1710449 w 1985948"/>
                  <a:gd name="connsiteY90" fmla="*/ 36616 h 1663291"/>
                  <a:gd name="connsiteX91" fmla="*/ 1731013 w 1985948"/>
                  <a:gd name="connsiteY91" fmla="*/ 998 h 16632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</a:cxnLst>
                <a:rect l="l" t="t" r="r" b="b"/>
                <a:pathLst>
                  <a:path w="1985948" h="1663291">
                    <a:moveTo>
                      <a:pt x="1731013" y="998"/>
                    </a:moveTo>
                    <a:cubicBezTo>
                      <a:pt x="1746527" y="-3159"/>
                      <a:pt x="1762474" y="6048"/>
                      <a:pt x="1766631" y="21562"/>
                    </a:cubicBezTo>
                    <a:lnTo>
                      <a:pt x="1815354" y="203396"/>
                    </a:lnTo>
                    <a:lnTo>
                      <a:pt x="1824474" y="200952"/>
                    </a:lnTo>
                    <a:lnTo>
                      <a:pt x="1782289" y="43517"/>
                    </a:lnTo>
                    <a:cubicBezTo>
                      <a:pt x="1778132" y="28003"/>
                      <a:pt x="1787339" y="12056"/>
                      <a:pt x="1802853" y="7899"/>
                    </a:cubicBezTo>
                    <a:cubicBezTo>
                      <a:pt x="1818368" y="3742"/>
                      <a:pt x="1834315" y="12949"/>
                      <a:pt x="1838472" y="28463"/>
                    </a:cubicBezTo>
                    <a:lnTo>
                      <a:pt x="1880656" y="185898"/>
                    </a:lnTo>
                    <a:lnTo>
                      <a:pt x="1889059" y="183647"/>
                    </a:lnTo>
                    <a:lnTo>
                      <a:pt x="1864269" y="91132"/>
                    </a:lnTo>
                    <a:cubicBezTo>
                      <a:pt x="1861756" y="81751"/>
                      <a:pt x="1865302" y="72174"/>
                      <a:pt x="1872510" y="66558"/>
                    </a:cubicBezTo>
                    <a:lnTo>
                      <a:pt x="1880848" y="62416"/>
                    </a:lnTo>
                    <a:lnTo>
                      <a:pt x="1890141" y="61833"/>
                    </a:lnTo>
                    <a:cubicBezTo>
                      <a:pt x="1899190" y="63094"/>
                      <a:pt x="1907050" y="69614"/>
                      <a:pt x="1909564" y="78995"/>
                    </a:cubicBezTo>
                    <a:lnTo>
                      <a:pt x="1942498" y="201905"/>
                    </a:lnTo>
                    <a:cubicBezTo>
                      <a:pt x="1942499" y="201907"/>
                      <a:pt x="1942499" y="201908"/>
                      <a:pt x="1942500" y="201910"/>
                    </a:cubicBezTo>
                    <a:lnTo>
                      <a:pt x="1962767" y="277545"/>
                    </a:lnTo>
                    <a:cubicBezTo>
                      <a:pt x="1970612" y="306826"/>
                      <a:pt x="1965847" y="336515"/>
                      <a:pt x="1951800" y="360845"/>
                    </a:cubicBezTo>
                    <a:lnTo>
                      <a:pt x="1933419" y="381982"/>
                    </a:lnTo>
                    <a:lnTo>
                      <a:pt x="1972355" y="497181"/>
                    </a:lnTo>
                    <a:cubicBezTo>
                      <a:pt x="2002054" y="639324"/>
                      <a:pt x="1982335" y="788718"/>
                      <a:pt x="1920562" y="882965"/>
                    </a:cubicBezTo>
                    <a:cubicBezTo>
                      <a:pt x="1848494" y="992920"/>
                      <a:pt x="1675748" y="1099932"/>
                      <a:pt x="1504652" y="1113779"/>
                    </a:cubicBezTo>
                    <a:lnTo>
                      <a:pt x="1435056" y="1113748"/>
                    </a:lnTo>
                    <a:lnTo>
                      <a:pt x="1423860" y="1145330"/>
                    </a:lnTo>
                    <a:cubicBezTo>
                      <a:pt x="1404674" y="1225512"/>
                      <a:pt x="1412737" y="1376149"/>
                      <a:pt x="1434884" y="1471724"/>
                    </a:cubicBezTo>
                    <a:lnTo>
                      <a:pt x="1440708" y="1491454"/>
                    </a:lnTo>
                    <a:lnTo>
                      <a:pt x="1331882" y="1514307"/>
                    </a:lnTo>
                    <a:cubicBezTo>
                      <a:pt x="1251403" y="1524910"/>
                      <a:pt x="1162922" y="1530772"/>
                      <a:pt x="1070044" y="1530772"/>
                    </a:cubicBezTo>
                    <a:cubicBezTo>
                      <a:pt x="977167" y="1530772"/>
                      <a:pt x="888685" y="1524910"/>
                      <a:pt x="808207" y="1514307"/>
                    </a:cubicBezTo>
                    <a:lnTo>
                      <a:pt x="694277" y="1490382"/>
                    </a:lnTo>
                    <a:lnTo>
                      <a:pt x="696074" y="1471430"/>
                    </a:lnTo>
                    <a:cubicBezTo>
                      <a:pt x="706710" y="1347652"/>
                      <a:pt x="717868" y="1118074"/>
                      <a:pt x="662122" y="1092731"/>
                    </a:cubicBezTo>
                    <a:cubicBezTo>
                      <a:pt x="616659" y="1081141"/>
                      <a:pt x="396410" y="1226284"/>
                      <a:pt x="309484" y="1343321"/>
                    </a:cubicBezTo>
                    <a:lnTo>
                      <a:pt x="277415" y="1394110"/>
                    </a:lnTo>
                    <a:lnTo>
                      <a:pt x="302844" y="1475069"/>
                    </a:lnTo>
                    <a:cubicBezTo>
                      <a:pt x="307867" y="1491056"/>
                      <a:pt x="295877" y="1508390"/>
                      <a:pt x="276064" y="1513783"/>
                    </a:cubicBezTo>
                    <a:cubicBezTo>
                      <a:pt x="256253" y="1519176"/>
                      <a:pt x="236121" y="1510588"/>
                      <a:pt x="231099" y="1494600"/>
                    </a:cubicBezTo>
                    <a:lnTo>
                      <a:pt x="216249" y="1447323"/>
                    </a:lnTo>
                    <a:lnTo>
                      <a:pt x="212597" y="1451826"/>
                    </a:lnTo>
                    <a:lnTo>
                      <a:pt x="189280" y="1512215"/>
                    </a:lnTo>
                    <a:lnTo>
                      <a:pt x="192141" y="1585769"/>
                    </a:lnTo>
                    <a:cubicBezTo>
                      <a:pt x="192496" y="1594909"/>
                      <a:pt x="189212" y="1603508"/>
                      <a:pt x="183613" y="1610021"/>
                    </a:cubicBezTo>
                    <a:cubicBezTo>
                      <a:pt x="180815" y="1613278"/>
                      <a:pt x="177437" y="1616014"/>
                      <a:pt x="173647" y="1618036"/>
                    </a:cubicBezTo>
                    <a:cubicBezTo>
                      <a:pt x="169857" y="1620056"/>
                      <a:pt x="165655" y="1621364"/>
                      <a:pt x="161206" y="1621764"/>
                    </a:cubicBezTo>
                    <a:cubicBezTo>
                      <a:pt x="149414" y="1622823"/>
                      <a:pt x="138849" y="1617244"/>
                      <a:pt x="133370" y="1607791"/>
                    </a:cubicBezTo>
                    <a:lnTo>
                      <a:pt x="134123" y="1627168"/>
                    </a:lnTo>
                    <a:cubicBezTo>
                      <a:pt x="134478" y="1636308"/>
                      <a:pt x="131193" y="1644906"/>
                      <a:pt x="125596" y="1651420"/>
                    </a:cubicBezTo>
                    <a:cubicBezTo>
                      <a:pt x="122797" y="1654677"/>
                      <a:pt x="119419" y="1657413"/>
                      <a:pt x="115629" y="1659434"/>
                    </a:cubicBezTo>
                    <a:cubicBezTo>
                      <a:pt x="111840" y="1661455"/>
                      <a:pt x="107637" y="1662763"/>
                      <a:pt x="103188" y="1663163"/>
                    </a:cubicBezTo>
                    <a:cubicBezTo>
                      <a:pt x="85392" y="1664761"/>
                      <a:pt x="70389" y="1651239"/>
                      <a:pt x="69678" y="1632960"/>
                    </a:cubicBezTo>
                    <a:cubicBezTo>
                      <a:pt x="69439" y="1626827"/>
                      <a:pt x="69201" y="1620695"/>
                      <a:pt x="68962" y="1614562"/>
                    </a:cubicBezTo>
                    <a:cubicBezTo>
                      <a:pt x="62811" y="1619071"/>
                      <a:pt x="55246" y="1621251"/>
                      <a:pt x="47665" y="1620601"/>
                    </a:cubicBezTo>
                    <a:cubicBezTo>
                      <a:pt x="30146" y="1619099"/>
                      <a:pt x="19167" y="1603053"/>
                      <a:pt x="23143" y="1584760"/>
                    </a:cubicBezTo>
                    <a:lnTo>
                      <a:pt x="29718" y="1554508"/>
                    </a:lnTo>
                    <a:lnTo>
                      <a:pt x="22769" y="1555049"/>
                    </a:lnTo>
                    <a:cubicBezTo>
                      <a:pt x="6691" y="1553225"/>
                      <a:pt x="-3103" y="1539147"/>
                      <a:pt x="892" y="1523606"/>
                    </a:cubicBezTo>
                    <a:lnTo>
                      <a:pt x="18131" y="1456550"/>
                    </a:lnTo>
                    <a:cubicBezTo>
                      <a:pt x="18365" y="1455639"/>
                      <a:pt x="18642" y="1454743"/>
                      <a:pt x="19371" y="1453951"/>
                    </a:cubicBezTo>
                    <a:cubicBezTo>
                      <a:pt x="19986" y="1451180"/>
                      <a:pt x="21140" y="1448439"/>
                      <a:pt x="23165" y="1446002"/>
                    </a:cubicBezTo>
                    <a:cubicBezTo>
                      <a:pt x="23174" y="1445940"/>
                      <a:pt x="23208" y="1445893"/>
                      <a:pt x="23243" y="1445848"/>
                    </a:cubicBezTo>
                    <a:lnTo>
                      <a:pt x="24802" y="1442782"/>
                    </a:lnTo>
                    <a:lnTo>
                      <a:pt x="67295" y="1386751"/>
                    </a:lnTo>
                    <a:cubicBezTo>
                      <a:pt x="79787" y="1377777"/>
                      <a:pt x="88683" y="1357795"/>
                      <a:pt x="105293" y="1339483"/>
                    </a:cubicBezTo>
                    <a:lnTo>
                      <a:pt x="131807" y="1319146"/>
                    </a:lnTo>
                    <a:lnTo>
                      <a:pt x="172320" y="1254983"/>
                    </a:lnTo>
                    <a:cubicBezTo>
                      <a:pt x="322246" y="1053122"/>
                      <a:pt x="561845" y="923494"/>
                      <a:pt x="825038" y="902532"/>
                    </a:cubicBezTo>
                    <a:cubicBezTo>
                      <a:pt x="937699" y="893730"/>
                      <a:pt x="955111" y="884929"/>
                      <a:pt x="970139" y="823738"/>
                    </a:cubicBezTo>
                    <a:lnTo>
                      <a:pt x="981506" y="609687"/>
                    </a:lnTo>
                    <a:lnTo>
                      <a:pt x="1070044" y="606907"/>
                    </a:lnTo>
                    <a:lnTo>
                      <a:pt x="1140344" y="609115"/>
                    </a:lnTo>
                    <a:lnTo>
                      <a:pt x="1151844" y="838081"/>
                    </a:lnTo>
                    <a:cubicBezTo>
                      <a:pt x="1179002" y="899888"/>
                      <a:pt x="1239365" y="893824"/>
                      <a:pt x="1399472" y="918063"/>
                    </a:cubicBezTo>
                    <a:lnTo>
                      <a:pt x="1448095" y="924945"/>
                    </a:lnTo>
                    <a:cubicBezTo>
                      <a:pt x="1572720" y="935751"/>
                      <a:pt x="1693530" y="878716"/>
                      <a:pt x="1764383" y="775625"/>
                    </a:cubicBezTo>
                    <a:cubicBezTo>
                      <a:pt x="1817523" y="698306"/>
                      <a:pt x="1847122" y="580820"/>
                      <a:pt x="1835503" y="479459"/>
                    </a:cubicBezTo>
                    <a:lnTo>
                      <a:pt x="1819809" y="422805"/>
                    </a:lnTo>
                    <a:lnTo>
                      <a:pt x="1818688" y="422903"/>
                    </a:lnTo>
                    <a:cubicBezTo>
                      <a:pt x="1781237" y="419554"/>
                      <a:pt x="1747429" y="396989"/>
                      <a:pt x="1730303" y="362737"/>
                    </a:cubicBezTo>
                    <a:lnTo>
                      <a:pt x="1724591" y="347665"/>
                    </a:lnTo>
                    <a:lnTo>
                      <a:pt x="1597800" y="274462"/>
                    </a:lnTo>
                    <a:cubicBezTo>
                      <a:pt x="1585535" y="267381"/>
                      <a:pt x="1579317" y="253847"/>
                      <a:pt x="1580958" y="240623"/>
                    </a:cubicBezTo>
                    <a:lnTo>
                      <a:pt x="1585285" y="227754"/>
                    </a:lnTo>
                    <a:lnTo>
                      <a:pt x="1594267" y="217571"/>
                    </a:lnTo>
                    <a:cubicBezTo>
                      <a:pt x="1604898" y="209539"/>
                      <a:pt x="1619728" y="208157"/>
                      <a:pt x="1631993" y="215239"/>
                    </a:cubicBezTo>
                    <a:lnTo>
                      <a:pt x="1699536" y="254235"/>
                    </a:lnTo>
                    <a:lnTo>
                      <a:pt x="1655326" y="89241"/>
                    </a:lnTo>
                    <a:cubicBezTo>
                      <a:pt x="1651169" y="73726"/>
                      <a:pt x="1660376" y="57779"/>
                      <a:pt x="1675891" y="53622"/>
                    </a:cubicBezTo>
                    <a:cubicBezTo>
                      <a:pt x="1691405" y="49465"/>
                      <a:pt x="1707352" y="58672"/>
                      <a:pt x="1711509" y="74187"/>
                    </a:cubicBezTo>
                    <a:lnTo>
                      <a:pt x="1750768" y="220702"/>
                    </a:lnTo>
                    <a:lnTo>
                      <a:pt x="1759171" y="218450"/>
                    </a:lnTo>
                    <a:lnTo>
                      <a:pt x="1710449" y="36616"/>
                    </a:lnTo>
                    <a:cubicBezTo>
                      <a:pt x="1706292" y="21102"/>
                      <a:pt x="1715499" y="5155"/>
                      <a:pt x="1731013" y="998"/>
                    </a:cubicBezTo>
                    <a:close/>
                  </a:path>
                </a:pathLst>
              </a:custGeom>
              <a:solidFill>
                <a:srgbClr val="ED7D31">
                  <a:lumMod val="40000"/>
                  <a:lumOff val="6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341" name="グループ化 340">
                <a:extLst>
                  <a:ext uri="{FF2B5EF4-FFF2-40B4-BE49-F238E27FC236}">
                    <a16:creationId xmlns:a16="http://schemas.microsoft.com/office/drawing/2014/main" id="{E0432707-BA54-47D8-B0EF-FB090A6CB2D4}"/>
                  </a:ext>
                </a:extLst>
              </p:cNvPr>
              <p:cNvGrpSpPr/>
              <p:nvPr/>
            </p:nvGrpSpPr>
            <p:grpSpPr>
              <a:xfrm>
                <a:off x="4413612" y="3914657"/>
                <a:ext cx="1094916" cy="1106890"/>
                <a:chOff x="4413612" y="4221703"/>
                <a:chExt cx="1094916" cy="1106890"/>
              </a:xfrm>
            </p:grpSpPr>
            <p:sp>
              <p:nvSpPr>
                <p:cNvPr id="351" name="片側の 2 つの角を丸めた四角形 181">
                  <a:extLst>
                    <a:ext uri="{FF2B5EF4-FFF2-40B4-BE49-F238E27FC236}">
                      <a16:creationId xmlns:a16="http://schemas.microsoft.com/office/drawing/2014/main" id="{DCB89530-CC9F-4AEB-920F-EC20AD822C69}"/>
                    </a:ext>
                  </a:extLst>
                </p:cNvPr>
                <p:cNvSpPr/>
                <p:nvPr/>
              </p:nvSpPr>
              <p:spPr>
                <a:xfrm>
                  <a:off x="4445331" y="4252693"/>
                  <a:ext cx="1031478" cy="987758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352" name="グループ化 351">
                  <a:extLst>
                    <a:ext uri="{FF2B5EF4-FFF2-40B4-BE49-F238E27FC236}">
                      <a16:creationId xmlns:a16="http://schemas.microsoft.com/office/drawing/2014/main" id="{C42A3687-A421-492D-81C9-6E62873BC48C}"/>
                    </a:ext>
                  </a:extLst>
                </p:cNvPr>
                <p:cNvGrpSpPr/>
                <p:nvPr/>
              </p:nvGrpSpPr>
              <p:grpSpPr>
                <a:xfrm>
                  <a:off x="4413612" y="4349889"/>
                  <a:ext cx="1094916" cy="978704"/>
                  <a:chOff x="2791855" y="2072442"/>
                  <a:chExt cx="1150919" cy="990072"/>
                </a:xfrm>
                <a:solidFill>
                  <a:srgbClr val="FFCC99"/>
                </a:solidFill>
              </p:grpSpPr>
              <p:grpSp>
                <p:nvGrpSpPr>
                  <p:cNvPr id="361" name="グループ化 360">
                    <a:extLst>
                      <a:ext uri="{FF2B5EF4-FFF2-40B4-BE49-F238E27FC236}">
                        <a16:creationId xmlns:a16="http://schemas.microsoft.com/office/drawing/2014/main" id="{63EE299D-7DA5-428F-B2C6-FC2811AE9F8F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366" name="円/楕円 204">
                      <a:extLst>
                        <a:ext uri="{FF2B5EF4-FFF2-40B4-BE49-F238E27FC236}">
                          <a16:creationId xmlns:a16="http://schemas.microsoft.com/office/drawing/2014/main" id="{FCEE4F10-FE36-4083-BFEB-6B2705831DA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rgbClr val="ED7D31">
                        <a:lumMod val="40000"/>
                        <a:lumOff val="60000"/>
                      </a:srgb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367" name="円/楕円 205">
                      <a:extLst>
                        <a:ext uri="{FF2B5EF4-FFF2-40B4-BE49-F238E27FC236}">
                          <a16:creationId xmlns:a16="http://schemas.microsoft.com/office/drawing/2014/main" id="{FE30504C-FFDF-45C7-B42E-99A087EB104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ED7D31">
                        <a:lumMod val="60000"/>
                        <a:lumOff val="40000"/>
                      </a:srgb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362" name="グループ化 361">
                    <a:extLst>
                      <a:ext uri="{FF2B5EF4-FFF2-40B4-BE49-F238E27FC236}">
                        <a16:creationId xmlns:a16="http://schemas.microsoft.com/office/drawing/2014/main" id="{AC9E0FAB-861D-442E-8737-EDB16E453146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364" name="円/楕円 202">
                      <a:extLst>
                        <a:ext uri="{FF2B5EF4-FFF2-40B4-BE49-F238E27FC236}">
                          <a16:creationId xmlns:a16="http://schemas.microsoft.com/office/drawing/2014/main" id="{5C4A5684-AF98-4DE3-B094-75DE9705B79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rgbClr val="ED7D31">
                        <a:lumMod val="40000"/>
                        <a:lumOff val="60000"/>
                      </a:srgb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365" name="円/楕円 203">
                      <a:extLst>
                        <a:ext uri="{FF2B5EF4-FFF2-40B4-BE49-F238E27FC236}">
                          <a16:creationId xmlns:a16="http://schemas.microsoft.com/office/drawing/2014/main" id="{FE37DA09-2ECA-49D4-B9B7-B1C6AAC5CD5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ED7D31">
                        <a:lumMod val="60000"/>
                        <a:lumOff val="40000"/>
                      </a:srgb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363" name="円/楕円 201">
                    <a:extLst>
                      <a:ext uri="{FF2B5EF4-FFF2-40B4-BE49-F238E27FC236}">
                        <a16:creationId xmlns:a16="http://schemas.microsoft.com/office/drawing/2014/main" id="{39C609D0-BC61-456A-B2E8-BDD89916BE9E}"/>
                      </a:ext>
                    </a:extLst>
                  </p:cNvPr>
                  <p:cNvSpPr/>
                  <p:nvPr/>
                </p:nvSpPr>
                <p:spPr>
                  <a:xfrm>
                    <a:off x="2902857" y="2072442"/>
                    <a:ext cx="928914" cy="990072"/>
                  </a:xfrm>
                  <a:prstGeom prst="ellipse">
                    <a:avLst/>
                  </a:prstGeom>
                  <a:solidFill>
                    <a:srgbClr val="ED7D31">
                      <a:lumMod val="40000"/>
                      <a:lumOff val="6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353" name="円/楕円 27">
                  <a:extLst>
                    <a:ext uri="{FF2B5EF4-FFF2-40B4-BE49-F238E27FC236}">
                      <a16:creationId xmlns:a16="http://schemas.microsoft.com/office/drawing/2014/main" id="{5A386829-5AB7-4B9C-9DA8-662F00232CAF}"/>
                    </a:ext>
                  </a:extLst>
                </p:cNvPr>
                <p:cNvSpPr/>
                <p:nvPr/>
              </p:nvSpPr>
              <p:spPr>
                <a:xfrm rot="10800000">
                  <a:off x="4617913" y="4622988"/>
                  <a:ext cx="215486" cy="38190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54" name="円/楕円 27">
                  <a:extLst>
                    <a:ext uri="{FF2B5EF4-FFF2-40B4-BE49-F238E27FC236}">
                      <a16:creationId xmlns:a16="http://schemas.microsoft.com/office/drawing/2014/main" id="{FB4994A4-17BF-4451-B6D5-1FDAF3FA8A70}"/>
                    </a:ext>
                  </a:extLst>
                </p:cNvPr>
                <p:cNvSpPr/>
                <p:nvPr/>
              </p:nvSpPr>
              <p:spPr>
                <a:xfrm rot="10800000">
                  <a:off x="5084088" y="4622473"/>
                  <a:ext cx="215486" cy="38190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55" name="正方形/長方形 67">
                  <a:extLst>
                    <a:ext uri="{FF2B5EF4-FFF2-40B4-BE49-F238E27FC236}">
                      <a16:creationId xmlns:a16="http://schemas.microsoft.com/office/drawing/2014/main" id="{65780D3B-9B64-4541-85D6-A4A6F14398AF}"/>
                    </a:ext>
                  </a:extLst>
                </p:cNvPr>
                <p:cNvSpPr/>
                <p:nvPr/>
              </p:nvSpPr>
              <p:spPr>
                <a:xfrm>
                  <a:off x="4933410" y="5049754"/>
                  <a:ext cx="65767" cy="3371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49072" h="1123608">
                      <a:moveTo>
                        <a:pt x="374536" y="0"/>
                      </a:moveTo>
                      <a:lnTo>
                        <a:pt x="749072" y="374536"/>
                      </a:lnTo>
                      <a:cubicBezTo>
                        <a:pt x="955923" y="581387"/>
                        <a:pt x="955923" y="916758"/>
                        <a:pt x="749072" y="1123608"/>
                      </a:cubicBezTo>
                      <a:cubicBezTo>
                        <a:pt x="542221" y="1330459"/>
                        <a:pt x="206851" y="1330459"/>
                        <a:pt x="0" y="1123608"/>
                      </a:cubicBezTo>
                      <a:cubicBezTo>
                        <a:pt x="-206851" y="916758"/>
                        <a:pt x="-206851" y="581387"/>
                        <a:pt x="0" y="374536"/>
                      </a:cubicBezTo>
                      <a:close/>
                    </a:path>
                  </a:pathLst>
                </a:cu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56" name="円/楕円 189">
                  <a:extLst>
                    <a:ext uri="{FF2B5EF4-FFF2-40B4-BE49-F238E27FC236}">
                      <a16:creationId xmlns:a16="http://schemas.microsoft.com/office/drawing/2014/main" id="{0577B772-2396-4C83-A485-8B3A0E63A0FC}"/>
                    </a:ext>
                  </a:extLst>
                </p:cNvPr>
                <p:cNvSpPr/>
                <p:nvPr/>
              </p:nvSpPr>
              <p:spPr>
                <a:xfrm>
                  <a:off x="4602227" y="4953387"/>
                  <a:ext cx="118865" cy="64499"/>
                </a:xfrm>
                <a:prstGeom prst="ellipse">
                  <a:avLst/>
                </a:prstGeom>
                <a:solidFill>
                  <a:srgbClr val="FF7C8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57" name="円/楕円 190">
                  <a:extLst>
                    <a:ext uri="{FF2B5EF4-FFF2-40B4-BE49-F238E27FC236}">
                      <a16:creationId xmlns:a16="http://schemas.microsoft.com/office/drawing/2014/main" id="{42364D1A-6D92-4DED-BBA7-14F665EFA80D}"/>
                    </a:ext>
                  </a:extLst>
                </p:cNvPr>
                <p:cNvSpPr/>
                <p:nvPr/>
              </p:nvSpPr>
              <p:spPr>
                <a:xfrm>
                  <a:off x="5191831" y="4953387"/>
                  <a:ext cx="118865" cy="64499"/>
                </a:xfrm>
                <a:prstGeom prst="ellipse">
                  <a:avLst/>
                </a:prstGeom>
                <a:solidFill>
                  <a:srgbClr val="FF7C8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358" name="グループ化 357">
                  <a:extLst>
                    <a:ext uri="{FF2B5EF4-FFF2-40B4-BE49-F238E27FC236}">
                      <a16:creationId xmlns:a16="http://schemas.microsoft.com/office/drawing/2014/main" id="{D4971287-01C2-45F8-BD67-326273DFFA24}"/>
                    </a:ext>
                  </a:extLst>
                </p:cNvPr>
                <p:cNvGrpSpPr/>
                <p:nvPr/>
              </p:nvGrpSpPr>
              <p:grpSpPr>
                <a:xfrm>
                  <a:off x="4461932" y="4221703"/>
                  <a:ext cx="998274" cy="390725"/>
                  <a:chOff x="1487204" y="4240039"/>
                  <a:chExt cx="1021046" cy="394022"/>
                </a:xfrm>
                <a:solidFill>
                  <a:srgbClr val="FFFF00"/>
                </a:solidFill>
              </p:grpSpPr>
              <p:sp>
                <p:nvSpPr>
                  <p:cNvPr id="359" name="フリーフォーム: 図形 358">
                    <a:extLst>
                      <a:ext uri="{FF2B5EF4-FFF2-40B4-BE49-F238E27FC236}">
                        <a16:creationId xmlns:a16="http://schemas.microsoft.com/office/drawing/2014/main" id="{E47C7C8B-6A23-4EAD-BFD4-B796057F7545}"/>
                      </a:ext>
                    </a:extLst>
                  </p:cNvPr>
                  <p:cNvSpPr/>
                  <p:nvPr/>
                </p:nvSpPr>
                <p:spPr>
                  <a:xfrm>
                    <a:off x="1487204" y="4242529"/>
                    <a:ext cx="1021046" cy="391532"/>
                  </a:xfrm>
                  <a:custGeom>
                    <a:avLst/>
                    <a:gdLst>
                      <a:gd name="connsiteX0" fmla="*/ 540629 w 1081258"/>
                      <a:gd name="connsiteY0" fmla="*/ 0 h 391532"/>
                      <a:gd name="connsiteX1" fmla="*/ 1078320 w 1081258"/>
                      <a:gd name="connsiteY1" fmla="*/ 381402 h 391532"/>
                      <a:gd name="connsiteX2" fmla="*/ 1081258 w 1081258"/>
                      <a:gd name="connsiteY2" fmla="*/ 391532 h 391532"/>
                      <a:gd name="connsiteX3" fmla="*/ 954496 w 1081258"/>
                      <a:gd name="connsiteY3" fmla="*/ 379566 h 391532"/>
                      <a:gd name="connsiteX4" fmla="*/ 540629 w 1081258"/>
                      <a:gd name="connsiteY4" fmla="*/ 366879 h 391532"/>
                      <a:gd name="connsiteX5" fmla="*/ 126762 w 1081258"/>
                      <a:gd name="connsiteY5" fmla="*/ 379566 h 391532"/>
                      <a:gd name="connsiteX6" fmla="*/ 0 w 1081258"/>
                      <a:gd name="connsiteY6" fmla="*/ 391532 h 391532"/>
                      <a:gd name="connsiteX7" fmla="*/ 2938 w 1081258"/>
                      <a:gd name="connsiteY7" fmla="*/ 381402 h 391532"/>
                      <a:gd name="connsiteX8" fmla="*/ 540629 w 1081258"/>
                      <a:gd name="connsiteY8" fmla="*/ 0 h 39153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081258" h="391532">
                        <a:moveTo>
                          <a:pt x="540629" y="0"/>
                        </a:moveTo>
                        <a:cubicBezTo>
                          <a:pt x="782343" y="0"/>
                          <a:pt x="989732" y="157268"/>
                          <a:pt x="1078320" y="381402"/>
                        </a:cubicBezTo>
                        <a:lnTo>
                          <a:pt x="1081258" y="391532"/>
                        </a:lnTo>
                        <a:lnTo>
                          <a:pt x="954496" y="379566"/>
                        </a:lnTo>
                        <a:cubicBezTo>
                          <a:pt x="820813" y="371248"/>
                          <a:pt x="682399" y="366879"/>
                          <a:pt x="540629" y="366879"/>
                        </a:cubicBezTo>
                        <a:cubicBezTo>
                          <a:pt x="398859" y="366879"/>
                          <a:pt x="260445" y="371248"/>
                          <a:pt x="126762" y="379566"/>
                        </a:cubicBezTo>
                        <a:lnTo>
                          <a:pt x="0" y="391532"/>
                        </a:lnTo>
                        <a:lnTo>
                          <a:pt x="2938" y="381402"/>
                        </a:lnTo>
                        <a:cubicBezTo>
                          <a:pt x="91526" y="157268"/>
                          <a:pt x="298915" y="0"/>
                          <a:pt x="540629" y="0"/>
                        </a:cubicBezTo>
                        <a:close/>
                      </a:path>
                    </a:pathLst>
                  </a:cu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60" name="フリーフォーム: 図形 359">
                    <a:extLst>
                      <a:ext uri="{FF2B5EF4-FFF2-40B4-BE49-F238E27FC236}">
                        <a16:creationId xmlns:a16="http://schemas.microsoft.com/office/drawing/2014/main" id="{B63A10CA-4A71-4F7C-9FD5-D8422154B6A1}"/>
                      </a:ext>
                    </a:extLst>
                  </p:cNvPr>
                  <p:cNvSpPr/>
                  <p:nvPr/>
                </p:nvSpPr>
                <p:spPr>
                  <a:xfrm>
                    <a:off x="1718595" y="4240039"/>
                    <a:ext cx="550755" cy="375727"/>
                  </a:xfrm>
                  <a:custGeom>
                    <a:avLst/>
                    <a:gdLst>
                      <a:gd name="connsiteX0" fmla="*/ 276655 w 550755"/>
                      <a:gd name="connsiteY0" fmla="*/ 0 h 375727"/>
                      <a:gd name="connsiteX1" fmla="*/ 322882 w 550755"/>
                      <a:gd name="connsiteY1" fmla="*/ 7861 h 375727"/>
                      <a:gd name="connsiteX2" fmla="*/ 542027 w 550755"/>
                      <a:gd name="connsiteY2" fmla="*/ 337164 h 375727"/>
                      <a:gd name="connsiteX3" fmla="*/ 550755 w 550755"/>
                      <a:gd name="connsiteY3" fmla="*/ 375484 h 375727"/>
                      <a:gd name="connsiteX4" fmla="*/ 279133 w 550755"/>
                      <a:gd name="connsiteY4" fmla="*/ 366666 h 375727"/>
                      <a:gd name="connsiteX5" fmla="*/ 0 w 550755"/>
                      <a:gd name="connsiteY5" fmla="*/ 375727 h 375727"/>
                      <a:gd name="connsiteX6" fmla="*/ 8783 w 550755"/>
                      <a:gd name="connsiteY6" fmla="*/ 337164 h 375727"/>
                      <a:gd name="connsiteX7" fmla="*/ 227928 w 550755"/>
                      <a:gd name="connsiteY7" fmla="*/ 7861 h 375727"/>
                      <a:gd name="connsiteX8" fmla="*/ 271614 w 550755"/>
                      <a:gd name="connsiteY8" fmla="*/ 432 h 37572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550755" h="375727">
                        <a:moveTo>
                          <a:pt x="276655" y="0"/>
                        </a:moveTo>
                        <a:lnTo>
                          <a:pt x="322882" y="7861"/>
                        </a:lnTo>
                        <a:cubicBezTo>
                          <a:pt x="415765" y="39761"/>
                          <a:pt x="495160" y="163793"/>
                          <a:pt x="542027" y="337164"/>
                        </a:cubicBezTo>
                        <a:lnTo>
                          <a:pt x="550755" y="375484"/>
                        </a:lnTo>
                        <a:lnTo>
                          <a:pt x="279133" y="366666"/>
                        </a:lnTo>
                        <a:lnTo>
                          <a:pt x="0" y="375727"/>
                        </a:lnTo>
                        <a:lnTo>
                          <a:pt x="8783" y="337164"/>
                        </a:lnTo>
                        <a:cubicBezTo>
                          <a:pt x="55650" y="163793"/>
                          <a:pt x="135045" y="39761"/>
                          <a:pt x="227928" y="7861"/>
                        </a:cubicBezTo>
                        <a:lnTo>
                          <a:pt x="271614" y="432"/>
                        </a:lnTo>
                        <a:close/>
                      </a:path>
                    </a:pathLst>
                  </a:cu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sp>
            <p:nvSpPr>
              <p:cNvPr id="342" name="楕円 341">
                <a:extLst>
                  <a:ext uri="{FF2B5EF4-FFF2-40B4-BE49-F238E27FC236}">
                    <a16:creationId xmlns:a16="http://schemas.microsoft.com/office/drawing/2014/main" id="{C40376BF-F515-4E14-B199-33E29EF71FF2}"/>
                  </a:ext>
                </a:extLst>
              </p:cNvPr>
              <p:cNvSpPr/>
              <p:nvPr/>
            </p:nvSpPr>
            <p:spPr>
              <a:xfrm>
                <a:off x="4303290" y="5319444"/>
                <a:ext cx="1345362" cy="419040"/>
              </a:xfrm>
              <a:prstGeom prst="ellipse">
                <a:avLst/>
              </a:prstGeom>
              <a:solidFill>
                <a:srgbClr val="00B0F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43" name="フリーフォーム: 図形 342">
                <a:extLst>
                  <a:ext uri="{FF2B5EF4-FFF2-40B4-BE49-F238E27FC236}">
                    <a16:creationId xmlns:a16="http://schemas.microsoft.com/office/drawing/2014/main" id="{6290A5CB-6A7A-465C-B34C-B46FEDBADFC5}"/>
                  </a:ext>
                </a:extLst>
              </p:cNvPr>
              <p:cNvSpPr/>
              <p:nvPr/>
            </p:nvSpPr>
            <p:spPr>
              <a:xfrm>
                <a:off x="4599110" y="5114802"/>
                <a:ext cx="746431" cy="627188"/>
              </a:xfrm>
              <a:custGeom>
                <a:avLst/>
                <a:gdLst>
                  <a:gd name="connsiteX0" fmla="*/ 122802 w 746431"/>
                  <a:gd name="connsiteY0" fmla="*/ 0 h 627188"/>
                  <a:gd name="connsiteX1" fmla="*/ 157950 w 746431"/>
                  <a:gd name="connsiteY1" fmla="*/ 50281 h 627188"/>
                  <a:gd name="connsiteX2" fmla="*/ 367653 w 746431"/>
                  <a:gd name="connsiteY2" fmla="*/ 152806 h 627188"/>
                  <a:gd name="connsiteX3" fmla="*/ 577356 w 746431"/>
                  <a:gd name="connsiteY3" fmla="*/ 50281 h 627188"/>
                  <a:gd name="connsiteX4" fmla="*/ 611367 w 746431"/>
                  <a:gd name="connsiteY4" fmla="*/ 1625 h 627188"/>
                  <a:gd name="connsiteX5" fmla="*/ 701537 w 746431"/>
                  <a:gd name="connsiteY5" fmla="*/ 13978 h 627188"/>
                  <a:gd name="connsiteX6" fmla="*/ 688290 w 746431"/>
                  <a:gd name="connsiteY6" fmla="*/ 80486 h 627188"/>
                  <a:gd name="connsiteX7" fmla="*/ 704792 w 746431"/>
                  <a:gd name="connsiteY7" fmla="*/ 223229 h 627188"/>
                  <a:gd name="connsiteX8" fmla="*/ 724716 w 746431"/>
                  <a:gd name="connsiteY8" fmla="*/ 271663 h 627188"/>
                  <a:gd name="connsiteX9" fmla="*/ 722200 w 746431"/>
                  <a:gd name="connsiteY9" fmla="*/ 287127 h 627188"/>
                  <a:gd name="connsiteX10" fmla="*/ 740607 w 746431"/>
                  <a:gd name="connsiteY10" fmla="*/ 568140 h 627188"/>
                  <a:gd name="connsiteX11" fmla="*/ 746431 w 746431"/>
                  <a:gd name="connsiteY11" fmla="*/ 587870 h 627188"/>
                  <a:gd name="connsiteX12" fmla="*/ 637605 w 746431"/>
                  <a:gd name="connsiteY12" fmla="*/ 610723 h 627188"/>
                  <a:gd name="connsiteX13" fmla="*/ 375767 w 746431"/>
                  <a:gd name="connsiteY13" fmla="*/ 627188 h 627188"/>
                  <a:gd name="connsiteX14" fmla="*/ 113930 w 746431"/>
                  <a:gd name="connsiteY14" fmla="*/ 610723 h 627188"/>
                  <a:gd name="connsiteX15" fmla="*/ 0 w 746431"/>
                  <a:gd name="connsiteY15" fmla="*/ 586798 h 627188"/>
                  <a:gd name="connsiteX16" fmla="*/ 1797 w 746431"/>
                  <a:gd name="connsiteY16" fmla="*/ 567846 h 627188"/>
                  <a:gd name="connsiteX17" fmla="*/ 5890 w 746431"/>
                  <a:gd name="connsiteY17" fmla="*/ 287470 h 627188"/>
                  <a:gd name="connsiteX18" fmla="*/ 3933 w 746431"/>
                  <a:gd name="connsiteY18" fmla="*/ 275855 h 627188"/>
                  <a:gd name="connsiteX19" fmla="*/ 24467 w 746431"/>
                  <a:gd name="connsiteY19" fmla="*/ 223228 h 627188"/>
                  <a:gd name="connsiteX20" fmla="*/ 40969 w 746431"/>
                  <a:gd name="connsiteY20" fmla="*/ 80485 h 627188"/>
                  <a:gd name="connsiteX21" fmla="*/ 27568 w 746431"/>
                  <a:gd name="connsiteY21" fmla="*/ 13205 h 627188"/>
                  <a:gd name="connsiteX22" fmla="*/ 33299 w 746431"/>
                  <a:gd name="connsiteY22" fmla="*/ 11832 h 6271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746431" h="627188">
                    <a:moveTo>
                      <a:pt x="122802" y="0"/>
                    </a:moveTo>
                    <a:lnTo>
                      <a:pt x="157950" y="50281"/>
                    </a:lnTo>
                    <a:cubicBezTo>
                      <a:pt x="211618" y="113627"/>
                      <a:pt x="285759" y="152807"/>
                      <a:pt x="367653" y="152806"/>
                    </a:cubicBezTo>
                    <a:cubicBezTo>
                      <a:pt x="449547" y="152807"/>
                      <a:pt x="523688" y="113627"/>
                      <a:pt x="577356" y="50281"/>
                    </a:cubicBezTo>
                    <a:lnTo>
                      <a:pt x="611367" y="1625"/>
                    </a:lnTo>
                    <a:lnTo>
                      <a:pt x="701537" y="13978"/>
                    </a:lnTo>
                    <a:lnTo>
                      <a:pt x="688290" y="80486"/>
                    </a:lnTo>
                    <a:cubicBezTo>
                      <a:pt x="686534" y="126189"/>
                      <a:pt x="691742" y="174525"/>
                      <a:pt x="704792" y="223229"/>
                    </a:cubicBezTo>
                    <a:lnTo>
                      <a:pt x="724716" y="271663"/>
                    </a:lnTo>
                    <a:lnTo>
                      <a:pt x="722200" y="287127"/>
                    </a:lnTo>
                    <a:cubicBezTo>
                      <a:pt x="713476" y="370611"/>
                      <a:pt x="722151" y="488494"/>
                      <a:pt x="740607" y="568140"/>
                    </a:cubicBezTo>
                    <a:lnTo>
                      <a:pt x="746431" y="587870"/>
                    </a:lnTo>
                    <a:lnTo>
                      <a:pt x="637605" y="610723"/>
                    </a:lnTo>
                    <a:cubicBezTo>
                      <a:pt x="557126" y="621326"/>
                      <a:pt x="468645" y="627188"/>
                      <a:pt x="375767" y="627188"/>
                    </a:cubicBezTo>
                    <a:cubicBezTo>
                      <a:pt x="282890" y="627188"/>
                      <a:pt x="194408" y="621326"/>
                      <a:pt x="113930" y="610723"/>
                    </a:cubicBezTo>
                    <a:lnTo>
                      <a:pt x="0" y="586798"/>
                    </a:lnTo>
                    <a:lnTo>
                      <a:pt x="1797" y="567846"/>
                    </a:lnTo>
                    <a:cubicBezTo>
                      <a:pt x="8445" y="490485"/>
                      <a:pt x="15296" y="371796"/>
                      <a:pt x="5890" y="287470"/>
                    </a:cubicBezTo>
                    <a:lnTo>
                      <a:pt x="3933" y="275855"/>
                    </a:lnTo>
                    <a:lnTo>
                      <a:pt x="24467" y="223228"/>
                    </a:lnTo>
                    <a:cubicBezTo>
                      <a:pt x="37517" y="174523"/>
                      <a:pt x="42725" y="126188"/>
                      <a:pt x="40969" y="80485"/>
                    </a:cubicBezTo>
                    <a:lnTo>
                      <a:pt x="27568" y="13205"/>
                    </a:lnTo>
                    <a:lnTo>
                      <a:pt x="33299" y="11832"/>
                    </a:lnTo>
                    <a:close/>
                  </a:path>
                </a:pathLst>
              </a:custGeom>
              <a:solidFill>
                <a:srgbClr val="00206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44" name="正方形/長方形 343">
                <a:extLst>
                  <a:ext uri="{FF2B5EF4-FFF2-40B4-BE49-F238E27FC236}">
                    <a16:creationId xmlns:a16="http://schemas.microsoft.com/office/drawing/2014/main" id="{074CCD10-A73F-4DC8-B433-CE1ACCB73B09}"/>
                  </a:ext>
                </a:extLst>
              </p:cNvPr>
              <p:cNvSpPr/>
              <p:nvPr/>
            </p:nvSpPr>
            <p:spPr>
              <a:xfrm>
                <a:off x="4716371" y="5412184"/>
                <a:ext cx="512304" cy="278596"/>
              </a:xfrm>
              <a:prstGeom prst="rect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45" name="テキスト ボックス 344">
                <a:extLst>
                  <a:ext uri="{FF2B5EF4-FFF2-40B4-BE49-F238E27FC236}">
                    <a16:creationId xmlns:a16="http://schemas.microsoft.com/office/drawing/2014/main" id="{FA6E945D-62A7-4CB3-9B7E-080275EAD5DA}"/>
                  </a:ext>
                </a:extLst>
              </p:cNvPr>
              <p:cNvSpPr txBox="1"/>
              <p:nvPr/>
            </p:nvSpPr>
            <p:spPr>
              <a:xfrm>
                <a:off x="4789344" y="5471123"/>
                <a:ext cx="360750" cy="161450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ja-JP" sz="18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游ゴシック" panose="020B0400000000000000" pitchFamily="50" charset="-128"/>
                    <a:cs typeface="Arial" panose="020B0604020202020204" pitchFamily="34" charset="0"/>
                  </a:rPr>
                  <a:t>4-2</a:t>
                </a:r>
                <a:endParaRPr kumimoji="0" lang="ja-JP" altLang="en-US" sz="18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游ゴシック" panose="020B0400000000000000" pitchFamily="50" charset="-128"/>
                  <a:cs typeface="Arial" panose="020B0604020202020204" pitchFamily="34" charset="0"/>
                </a:endParaRPr>
              </a:p>
            </p:txBody>
          </p:sp>
          <p:sp>
            <p:nvSpPr>
              <p:cNvPr id="346" name="フリーフォーム: 図形 345">
                <a:extLst>
                  <a:ext uri="{FF2B5EF4-FFF2-40B4-BE49-F238E27FC236}">
                    <a16:creationId xmlns:a16="http://schemas.microsoft.com/office/drawing/2014/main" id="{6F374872-2DEA-44BF-B63C-A9CA373A8169}"/>
                  </a:ext>
                </a:extLst>
              </p:cNvPr>
              <p:cNvSpPr/>
              <p:nvPr/>
            </p:nvSpPr>
            <p:spPr>
              <a:xfrm>
                <a:off x="4611505" y="4448176"/>
                <a:ext cx="222434" cy="118984"/>
              </a:xfrm>
              <a:custGeom>
                <a:avLst/>
                <a:gdLst>
                  <a:gd name="connsiteX0" fmla="*/ 95074 w 182053"/>
                  <a:gd name="connsiteY0" fmla="*/ 0 h 95913"/>
                  <a:gd name="connsiteX1" fmla="*/ 182053 w 182053"/>
                  <a:gd name="connsiteY1" fmla="*/ 80524 h 95913"/>
                  <a:gd name="connsiteX2" fmla="*/ 178701 w 182053"/>
                  <a:gd name="connsiteY2" fmla="*/ 95895 h 95913"/>
                  <a:gd name="connsiteX3" fmla="*/ 175222 w 182053"/>
                  <a:gd name="connsiteY3" fmla="*/ 79941 h 95913"/>
                  <a:gd name="connsiteX4" fmla="*/ 95078 w 182053"/>
                  <a:gd name="connsiteY4" fmla="*/ 30760 h 95913"/>
                  <a:gd name="connsiteX5" fmla="*/ 14935 w 182053"/>
                  <a:gd name="connsiteY5" fmla="*/ 79941 h 95913"/>
                  <a:gd name="connsiteX6" fmla="*/ 11451 w 182053"/>
                  <a:gd name="connsiteY6" fmla="*/ 95913 h 95913"/>
                  <a:gd name="connsiteX7" fmla="*/ 8095 w 182053"/>
                  <a:gd name="connsiteY7" fmla="*/ 80524 h 95913"/>
                  <a:gd name="connsiteX8" fmla="*/ 14931 w 182053"/>
                  <a:gd name="connsiteY8" fmla="*/ 49181 h 95913"/>
                  <a:gd name="connsiteX9" fmla="*/ 17403 w 182053"/>
                  <a:gd name="connsiteY9" fmla="*/ 45786 h 95913"/>
                  <a:gd name="connsiteX10" fmla="*/ 0 w 182053"/>
                  <a:gd name="connsiteY10" fmla="*/ 10685 h 95913"/>
                  <a:gd name="connsiteX11" fmla="*/ 31431 w 182053"/>
                  <a:gd name="connsiteY11" fmla="*/ 26523 h 95913"/>
                  <a:gd name="connsiteX12" fmla="*/ 33571 w 182053"/>
                  <a:gd name="connsiteY12" fmla="*/ 23585 h 95913"/>
                  <a:gd name="connsiteX13" fmla="*/ 95074 w 182053"/>
                  <a:gd name="connsiteY13" fmla="*/ 0 h 959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82053" h="95913">
                    <a:moveTo>
                      <a:pt x="95074" y="0"/>
                    </a:moveTo>
                    <a:cubicBezTo>
                      <a:pt x="143111" y="0"/>
                      <a:pt x="182053" y="36052"/>
                      <a:pt x="182053" y="80524"/>
                    </a:cubicBezTo>
                    <a:lnTo>
                      <a:pt x="178701" y="95895"/>
                    </a:lnTo>
                    <a:lnTo>
                      <a:pt x="175222" y="79941"/>
                    </a:lnTo>
                    <a:cubicBezTo>
                      <a:pt x="162018" y="51040"/>
                      <a:pt x="131106" y="30760"/>
                      <a:pt x="95078" y="30760"/>
                    </a:cubicBezTo>
                    <a:cubicBezTo>
                      <a:pt x="59051" y="30760"/>
                      <a:pt x="28139" y="51040"/>
                      <a:pt x="14935" y="79941"/>
                    </a:cubicBezTo>
                    <a:lnTo>
                      <a:pt x="11451" y="95913"/>
                    </a:lnTo>
                    <a:lnTo>
                      <a:pt x="8095" y="80524"/>
                    </a:lnTo>
                    <a:cubicBezTo>
                      <a:pt x="8095" y="69406"/>
                      <a:pt x="10529" y="58815"/>
                      <a:pt x="14931" y="49181"/>
                    </a:cubicBezTo>
                    <a:lnTo>
                      <a:pt x="17403" y="45786"/>
                    </a:lnTo>
                    <a:lnTo>
                      <a:pt x="0" y="10685"/>
                    </a:lnTo>
                    <a:lnTo>
                      <a:pt x="31431" y="26523"/>
                    </a:lnTo>
                    <a:lnTo>
                      <a:pt x="33571" y="23585"/>
                    </a:lnTo>
                    <a:cubicBezTo>
                      <a:pt x="49311" y="9013"/>
                      <a:pt x="71056" y="0"/>
                      <a:pt x="95074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47" name="フリーフォーム: 図形 346">
                <a:extLst>
                  <a:ext uri="{FF2B5EF4-FFF2-40B4-BE49-F238E27FC236}">
                    <a16:creationId xmlns:a16="http://schemas.microsoft.com/office/drawing/2014/main" id="{447748FC-4595-49C7-8F8B-1AB15B9C2B27}"/>
                  </a:ext>
                </a:extLst>
              </p:cNvPr>
              <p:cNvSpPr/>
              <p:nvPr/>
            </p:nvSpPr>
            <p:spPr>
              <a:xfrm>
                <a:off x="5085374" y="4448176"/>
                <a:ext cx="222434" cy="118984"/>
              </a:xfrm>
              <a:custGeom>
                <a:avLst/>
                <a:gdLst>
                  <a:gd name="connsiteX0" fmla="*/ 95074 w 182053"/>
                  <a:gd name="connsiteY0" fmla="*/ 0 h 95913"/>
                  <a:gd name="connsiteX1" fmla="*/ 182053 w 182053"/>
                  <a:gd name="connsiteY1" fmla="*/ 80524 h 95913"/>
                  <a:gd name="connsiteX2" fmla="*/ 178701 w 182053"/>
                  <a:gd name="connsiteY2" fmla="*/ 95895 h 95913"/>
                  <a:gd name="connsiteX3" fmla="*/ 175222 w 182053"/>
                  <a:gd name="connsiteY3" fmla="*/ 79941 h 95913"/>
                  <a:gd name="connsiteX4" fmla="*/ 95078 w 182053"/>
                  <a:gd name="connsiteY4" fmla="*/ 30760 h 95913"/>
                  <a:gd name="connsiteX5" fmla="*/ 14935 w 182053"/>
                  <a:gd name="connsiteY5" fmla="*/ 79941 h 95913"/>
                  <a:gd name="connsiteX6" fmla="*/ 11451 w 182053"/>
                  <a:gd name="connsiteY6" fmla="*/ 95913 h 95913"/>
                  <a:gd name="connsiteX7" fmla="*/ 8095 w 182053"/>
                  <a:gd name="connsiteY7" fmla="*/ 80524 h 95913"/>
                  <a:gd name="connsiteX8" fmla="*/ 14931 w 182053"/>
                  <a:gd name="connsiteY8" fmla="*/ 49181 h 95913"/>
                  <a:gd name="connsiteX9" fmla="*/ 17403 w 182053"/>
                  <a:gd name="connsiteY9" fmla="*/ 45786 h 95913"/>
                  <a:gd name="connsiteX10" fmla="*/ 0 w 182053"/>
                  <a:gd name="connsiteY10" fmla="*/ 10685 h 95913"/>
                  <a:gd name="connsiteX11" fmla="*/ 31431 w 182053"/>
                  <a:gd name="connsiteY11" fmla="*/ 26523 h 95913"/>
                  <a:gd name="connsiteX12" fmla="*/ 33571 w 182053"/>
                  <a:gd name="connsiteY12" fmla="*/ 23585 h 95913"/>
                  <a:gd name="connsiteX13" fmla="*/ 95074 w 182053"/>
                  <a:gd name="connsiteY13" fmla="*/ 0 h 959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82053" h="95913">
                    <a:moveTo>
                      <a:pt x="95074" y="0"/>
                    </a:moveTo>
                    <a:cubicBezTo>
                      <a:pt x="143111" y="0"/>
                      <a:pt x="182053" y="36052"/>
                      <a:pt x="182053" y="80524"/>
                    </a:cubicBezTo>
                    <a:lnTo>
                      <a:pt x="178701" y="95895"/>
                    </a:lnTo>
                    <a:lnTo>
                      <a:pt x="175222" y="79941"/>
                    </a:lnTo>
                    <a:cubicBezTo>
                      <a:pt x="162018" y="51040"/>
                      <a:pt x="131106" y="30760"/>
                      <a:pt x="95078" y="30760"/>
                    </a:cubicBezTo>
                    <a:cubicBezTo>
                      <a:pt x="59051" y="30760"/>
                      <a:pt x="28139" y="51040"/>
                      <a:pt x="14935" y="79941"/>
                    </a:cubicBezTo>
                    <a:lnTo>
                      <a:pt x="11451" y="95913"/>
                    </a:lnTo>
                    <a:lnTo>
                      <a:pt x="8095" y="80524"/>
                    </a:lnTo>
                    <a:cubicBezTo>
                      <a:pt x="8095" y="69406"/>
                      <a:pt x="10529" y="58815"/>
                      <a:pt x="14931" y="49181"/>
                    </a:cubicBezTo>
                    <a:lnTo>
                      <a:pt x="17403" y="45786"/>
                    </a:lnTo>
                    <a:lnTo>
                      <a:pt x="0" y="10685"/>
                    </a:lnTo>
                    <a:lnTo>
                      <a:pt x="31431" y="26523"/>
                    </a:lnTo>
                    <a:lnTo>
                      <a:pt x="33571" y="23585"/>
                    </a:lnTo>
                    <a:cubicBezTo>
                      <a:pt x="49311" y="9013"/>
                      <a:pt x="71056" y="0"/>
                      <a:pt x="95074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348" name="グループ化 347">
                <a:extLst>
                  <a:ext uri="{FF2B5EF4-FFF2-40B4-BE49-F238E27FC236}">
                    <a16:creationId xmlns:a16="http://schemas.microsoft.com/office/drawing/2014/main" id="{25B6519B-4ED6-48BF-9A0A-A16DFE7A0FD5}"/>
                  </a:ext>
                </a:extLst>
              </p:cNvPr>
              <p:cNvGrpSpPr/>
              <p:nvPr/>
            </p:nvGrpSpPr>
            <p:grpSpPr>
              <a:xfrm>
                <a:off x="4778591" y="4828798"/>
                <a:ext cx="364910" cy="117426"/>
                <a:chOff x="4828906" y="4844989"/>
                <a:chExt cx="264279" cy="85044"/>
              </a:xfrm>
            </p:grpSpPr>
            <p:sp>
              <p:nvSpPr>
                <p:cNvPr id="349" name="フリーフォーム: 図形 348">
                  <a:extLst>
                    <a:ext uri="{FF2B5EF4-FFF2-40B4-BE49-F238E27FC236}">
                      <a16:creationId xmlns:a16="http://schemas.microsoft.com/office/drawing/2014/main" id="{52102EDD-A0D9-483B-AEF0-DB91BFAD2690}"/>
                    </a:ext>
                  </a:extLst>
                </p:cNvPr>
                <p:cNvSpPr/>
                <p:nvPr/>
              </p:nvSpPr>
              <p:spPr>
                <a:xfrm>
                  <a:off x="4828906" y="4844989"/>
                  <a:ext cx="264279" cy="85044"/>
                </a:xfrm>
                <a:custGeom>
                  <a:avLst/>
                  <a:gdLst>
                    <a:gd name="connsiteX0" fmla="*/ 1279253 w 1279253"/>
                    <a:gd name="connsiteY0" fmla="*/ 0 h 312631"/>
                    <a:gd name="connsiteX1" fmla="*/ 1227085 w 1279253"/>
                    <a:gd name="connsiteY1" fmla="*/ 73563 h 312631"/>
                    <a:gd name="connsiteX2" fmla="*/ 639626 w 1279253"/>
                    <a:gd name="connsiteY2" fmla="*/ 312631 h 312631"/>
                    <a:gd name="connsiteX3" fmla="*/ 52167 w 1279253"/>
                    <a:gd name="connsiteY3" fmla="*/ 73563 h 312631"/>
                    <a:gd name="connsiteX4" fmla="*/ 0 w 1279253"/>
                    <a:gd name="connsiteY4" fmla="*/ 1 h 312631"/>
                    <a:gd name="connsiteX5" fmla="*/ 291140 w 1279253"/>
                    <a:gd name="connsiteY5" fmla="*/ 28341 h 312631"/>
                    <a:gd name="connsiteX6" fmla="*/ 639625 w 1279253"/>
                    <a:gd name="connsiteY6" fmla="*/ 39357 h 312631"/>
                    <a:gd name="connsiteX7" fmla="*/ 988110 w 1279253"/>
                    <a:gd name="connsiteY7" fmla="*/ 28341 h 312631"/>
                    <a:gd name="connsiteX0" fmla="*/ 1279253 w 1279253"/>
                    <a:gd name="connsiteY0" fmla="*/ 0 h 312631"/>
                    <a:gd name="connsiteX1" fmla="*/ 1227085 w 1279253"/>
                    <a:gd name="connsiteY1" fmla="*/ 73563 h 312631"/>
                    <a:gd name="connsiteX2" fmla="*/ 639626 w 1279253"/>
                    <a:gd name="connsiteY2" fmla="*/ 312631 h 312631"/>
                    <a:gd name="connsiteX3" fmla="*/ 52167 w 1279253"/>
                    <a:gd name="connsiteY3" fmla="*/ 73563 h 312631"/>
                    <a:gd name="connsiteX4" fmla="*/ 0 w 1279253"/>
                    <a:gd name="connsiteY4" fmla="*/ 1 h 312631"/>
                    <a:gd name="connsiteX5" fmla="*/ 639625 w 1279253"/>
                    <a:gd name="connsiteY5" fmla="*/ 39357 h 312631"/>
                    <a:gd name="connsiteX6" fmla="*/ 988110 w 1279253"/>
                    <a:gd name="connsiteY6" fmla="*/ 28341 h 312631"/>
                    <a:gd name="connsiteX7" fmla="*/ 1279253 w 1279253"/>
                    <a:gd name="connsiteY7" fmla="*/ 0 h 312631"/>
                    <a:gd name="connsiteX0" fmla="*/ 1279253 w 1279253"/>
                    <a:gd name="connsiteY0" fmla="*/ 498 h 313129"/>
                    <a:gd name="connsiteX1" fmla="*/ 1227085 w 1279253"/>
                    <a:gd name="connsiteY1" fmla="*/ 74061 h 313129"/>
                    <a:gd name="connsiteX2" fmla="*/ 639626 w 1279253"/>
                    <a:gd name="connsiteY2" fmla="*/ 313129 h 313129"/>
                    <a:gd name="connsiteX3" fmla="*/ 52167 w 1279253"/>
                    <a:gd name="connsiteY3" fmla="*/ 74061 h 313129"/>
                    <a:gd name="connsiteX4" fmla="*/ 0 w 1279253"/>
                    <a:gd name="connsiteY4" fmla="*/ 499 h 313129"/>
                    <a:gd name="connsiteX5" fmla="*/ 639625 w 1279253"/>
                    <a:gd name="connsiteY5" fmla="*/ 39855 h 313129"/>
                    <a:gd name="connsiteX6" fmla="*/ 1279253 w 1279253"/>
                    <a:gd name="connsiteY6" fmla="*/ 498 h 313129"/>
                    <a:gd name="connsiteX0" fmla="*/ 1279253 w 1279253"/>
                    <a:gd name="connsiteY0" fmla="*/ 41606 h 354237"/>
                    <a:gd name="connsiteX1" fmla="*/ 1227085 w 1279253"/>
                    <a:gd name="connsiteY1" fmla="*/ 115169 h 354237"/>
                    <a:gd name="connsiteX2" fmla="*/ 639626 w 1279253"/>
                    <a:gd name="connsiteY2" fmla="*/ 354237 h 354237"/>
                    <a:gd name="connsiteX3" fmla="*/ 52167 w 1279253"/>
                    <a:gd name="connsiteY3" fmla="*/ 115169 h 354237"/>
                    <a:gd name="connsiteX4" fmla="*/ 0 w 1279253"/>
                    <a:gd name="connsiteY4" fmla="*/ 41607 h 354237"/>
                    <a:gd name="connsiteX5" fmla="*/ 646768 w 1279253"/>
                    <a:gd name="connsiteY5" fmla="*/ 0 h 354237"/>
                    <a:gd name="connsiteX6" fmla="*/ 1279253 w 1279253"/>
                    <a:gd name="connsiteY6" fmla="*/ 41606 h 354237"/>
                    <a:gd name="connsiteX0" fmla="*/ 1279253 w 1279253"/>
                    <a:gd name="connsiteY0" fmla="*/ 41610 h 354241"/>
                    <a:gd name="connsiteX1" fmla="*/ 1227085 w 1279253"/>
                    <a:gd name="connsiteY1" fmla="*/ 115173 h 354241"/>
                    <a:gd name="connsiteX2" fmla="*/ 639626 w 1279253"/>
                    <a:gd name="connsiteY2" fmla="*/ 354241 h 354241"/>
                    <a:gd name="connsiteX3" fmla="*/ 52167 w 1279253"/>
                    <a:gd name="connsiteY3" fmla="*/ 115173 h 354241"/>
                    <a:gd name="connsiteX4" fmla="*/ 0 w 1279253"/>
                    <a:gd name="connsiteY4" fmla="*/ 41611 h 354241"/>
                    <a:gd name="connsiteX5" fmla="*/ 646768 w 1279253"/>
                    <a:gd name="connsiteY5" fmla="*/ 4 h 354241"/>
                    <a:gd name="connsiteX6" fmla="*/ 1279253 w 1279253"/>
                    <a:gd name="connsiteY6" fmla="*/ 41610 h 354241"/>
                    <a:gd name="connsiteX0" fmla="*/ 1279253 w 1279253"/>
                    <a:gd name="connsiteY0" fmla="*/ 41613 h 354244"/>
                    <a:gd name="connsiteX1" fmla="*/ 1227085 w 1279253"/>
                    <a:gd name="connsiteY1" fmla="*/ 115176 h 354244"/>
                    <a:gd name="connsiteX2" fmla="*/ 639626 w 1279253"/>
                    <a:gd name="connsiteY2" fmla="*/ 354244 h 354244"/>
                    <a:gd name="connsiteX3" fmla="*/ 52167 w 1279253"/>
                    <a:gd name="connsiteY3" fmla="*/ 115176 h 354244"/>
                    <a:gd name="connsiteX4" fmla="*/ 0 w 1279253"/>
                    <a:gd name="connsiteY4" fmla="*/ 41614 h 354244"/>
                    <a:gd name="connsiteX5" fmla="*/ 646768 w 1279253"/>
                    <a:gd name="connsiteY5" fmla="*/ 7 h 354244"/>
                    <a:gd name="connsiteX6" fmla="*/ 1279253 w 1279253"/>
                    <a:gd name="connsiteY6" fmla="*/ 41613 h 354244"/>
                    <a:gd name="connsiteX0" fmla="*/ 1279253 w 1279253"/>
                    <a:gd name="connsiteY0" fmla="*/ 41613 h 354244"/>
                    <a:gd name="connsiteX1" fmla="*/ 1227085 w 1279253"/>
                    <a:gd name="connsiteY1" fmla="*/ 115176 h 354244"/>
                    <a:gd name="connsiteX2" fmla="*/ 639626 w 1279253"/>
                    <a:gd name="connsiteY2" fmla="*/ 354244 h 354244"/>
                    <a:gd name="connsiteX3" fmla="*/ 52167 w 1279253"/>
                    <a:gd name="connsiteY3" fmla="*/ 115176 h 354244"/>
                    <a:gd name="connsiteX4" fmla="*/ 0 w 1279253"/>
                    <a:gd name="connsiteY4" fmla="*/ 41614 h 354244"/>
                    <a:gd name="connsiteX5" fmla="*/ 646768 w 1279253"/>
                    <a:gd name="connsiteY5" fmla="*/ 7 h 354244"/>
                    <a:gd name="connsiteX6" fmla="*/ 1279253 w 1279253"/>
                    <a:gd name="connsiteY6" fmla="*/ 41613 h 3542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79253" h="354244">
                      <a:moveTo>
                        <a:pt x="1279253" y="41613"/>
                      </a:moveTo>
                      <a:lnTo>
                        <a:pt x="1227085" y="115176"/>
                      </a:lnTo>
                      <a:cubicBezTo>
                        <a:pt x="1099771" y="259413"/>
                        <a:pt x="884168" y="354244"/>
                        <a:pt x="639626" y="354244"/>
                      </a:cubicBezTo>
                      <a:cubicBezTo>
                        <a:pt x="395084" y="354244"/>
                        <a:pt x="179481" y="259413"/>
                        <a:pt x="52167" y="115176"/>
                      </a:cubicBezTo>
                      <a:lnTo>
                        <a:pt x="0" y="41614"/>
                      </a:lnTo>
                      <a:cubicBezTo>
                        <a:pt x="206064" y="15839"/>
                        <a:pt x="359742" y="-411"/>
                        <a:pt x="646768" y="7"/>
                      </a:cubicBezTo>
                      <a:cubicBezTo>
                        <a:pt x="933794" y="425"/>
                        <a:pt x="1133718" y="19243"/>
                        <a:pt x="1279253" y="41613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50" name="フリーフォーム: 図形 349">
                  <a:extLst>
                    <a:ext uri="{FF2B5EF4-FFF2-40B4-BE49-F238E27FC236}">
                      <a16:creationId xmlns:a16="http://schemas.microsoft.com/office/drawing/2014/main" id="{9ACA164E-6842-4CAD-A06F-C04AB24A4D2D}"/>
                    </a:ext>
                  </a:extLst>
                </p:cNvPr>
                <p:cNvSpPr/>
                <p:nvPr/>
              </p:nvSpPr>
              <p:spPr>
                <a:xfrm flipV="1">
                  <a:off x="4859158" y="4874873"/>
                  <a:ext cx="203776" cy="55160"/>
                </a:xfrm>
                <a:custGeom>
                  <a:avLst/>
                  <a:gdLst>
                    <a:gd name="connsiteX0" fmla="*/ 144157 w 288314"/>
                    <a:gd name="connsiteY0" fmla="*/ 63917 h 63917"/>
                    <a:gd name="connsiteX1" fmla="*/ 223593 w 288314"/>
                    <a:gd name="connsiteY1" fmla="*/ 58109 h 63917"/>
                    <a:gd name="connsiteX2" fmla="*/ 288314 w 288314"/>
                    <a:gd name="connsiteY2" fmla="*/ 43328 h 63917"/>
                    <a:gd name="connsiteX3" fmla="*/ 283390 w 288314"/>
                    <a:gd name="connsiteY3" fmla="*/ 39187 h 63917"/>
                    <a:gd name="connsiteX4" fmla="*/ 144157 w 288314"/>
                    <a:gd name="connsiteY4" fmla="*/ 0 h 63917"/>
                    <a:gd name="connsiteX5" fmla="*/ 4924 w 288314"/>
                    <a:gd name="connsiteY5" fmla="*/ 39187 h 63917"/>
                    <a:gd name="connsiteX6" fmla="*/ 0 w 288314"/>
                    <a:gd name="connsiteY6" fmla="*/ 43328 h 63917"/>
                    <a:gd name="connsiteX7" fmla="*/ 64721 w 288314"/>
                    <a:gd name="connsiteY7" fmla="*/ 58109 h 63917"/>
                    <a:gd name="connsiteX8" fmla="*/ 144157 w 288314"/>
                    <a:gd name="connsiteY8" fmla="*/ 63917 h 639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88314" h="63917">
                      <a:moveTo>
                        <a:pt x="144157" y="63917"/>
                      </a:moveTo>
                      <a:cubicBezTo>
                        <a:pt x="171586" y="63917"/>
                        <a:pt x="198203" y="61901"/>
                        <a:pt x="223593" y="58109"/>
                      </a:cubicBezTo>
                      <a:lnTo>
                        <a:pt x="288314" y="43328"/>
                      </a:lnTo>
                      <a:lnTo>
                        <a:pt x="283390" y="39187"/>
                      </a:lnTo>
                      <a:cubicBezTo>
                        <a:pt x="246616" y="14839"/>
                        <a:pt x="197766" y="0"/>
                        <a:pt x="144157" y="0"/>
                      </a:cubicBezTo>
                      <a:cubicBezTo>
                        <a:pt x="90548" y="0"/>
                        <a:pt x="41698" y="14839"/>
                        <a:pt x="4924" y="39187"/>
                      </a:cubicBezTo>
                      <a:lnTo>
                        <a:pt x="0" y="43328"/>
                      </a:lnTo>
                      <a:lnTo>
                        <a:pt x="64721" y="58109"/>
                      </a:lnTo>
                      <a:cubicBezTo>
                        <a:pt x="90111" y="61901"/>
                        <a:pt x="116728" y="63917"/>
                        <a:pt x="144157" y="63917"/>
                      </a:cubicBezTo>
                      <a:close/>
                    </a:path>
                  </a:pathLst>
                </a:custGeom>
                <a:solidFill>
                  <a:srgbClr val="FF66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312" name="グループ化 311">
              <a:extLst>
                <a:ext uri="{FF2B5EF4-FFF2-40B4-BE49-F238E27FC236}">
                  <a16:creationId xmlns:a16="http://schemas.microsoft.com/office/drawing/2014/main" id="{BC4E7837-E9ED-43F7-B2E7-24A1324375AD}"/>
                </a:ext>
              </a:extLst>
            </p:cNvPr>
            <p:cNvGrpSpPr/>
            <p:nvPr/>
          </p:nvGrpSpPr>
          <p:grpSpPr>
            <a:xfrm>
              <a:off x="5132461" y="4201727"/>
              <a:ext cx="1837220" cy="2037325"/>
              <a:chOff x="6809967" y="3727893"/>
              <a:chExt cx="2154319" cy="2388962"/>
            </a:xfrm>
          </p:grpSpPr>
          <p:sp>
            <p:nvSpPr>
              <p:cNvPr id="313" name="フリーフォーム: 図形 312">
                <a:extLst>
                  <a:ext uri="{FF2B5EF4-FFF2-40B4-BE49-F238E27FC236}">
                    <a16:creationId xmlns:a16="http://schemas.microsoft.com/office/drawing/2014/main" id="{E585AB1C-D41E-4945-BDCC-249456260F26}"/>
                  </a:ext>
                </a:extLst>
              </p:cNvPr>
              <p:cNvSpPr/>
              <p:nvPr/>
            </p:nvSpPr>
            <p:spPr>
              <a:xfrm>
                <a:off x="7308840" y="3780644"/>
                <a:ext cx="1184640" cy="746442"/>
              </a:xfrm>
              <a:custGeom>
                <a:avLst/>
                <a:gdLst>
                  <a:gd name="connsiteX0" fmla="*/ 592320 w 1184640"/>
                  <a:gd name="connsiteY0" fmla="*/ 0 h 746442"/>
                  <a:gd name="connsiteX1" fmla="*/ 665324 w 1184640"/>
                  <a:gd name="connsiteY1" fmla="*/ 37815 h 746442"/>
                  <a:gd name="connsiteX2" fmla="*/ 745624 w 1184640"/>
                  <a:gd name="connsiteY2" fmla="*/ 20183 h 746442"/>
                  <a:gd name="connsiteX3" fmla="*/ 806350 w 1184640"/>
                  <a:gd name="connsiteY3" fmla="*/ 75601 h 746442"/>
                  <a:gd name="connsiteX4" fmla="*/ 888480 w 1184640"/>
                  <a:gd name="connsiteY4" fmla="*/ 79356 h 746442"/>
                  <a:gd name="connsiteX5" fmla="*/ 932795 w 1184640"/>
                  <a:gd name="connsiteY5" fmla="*/ 148605 h 746442"/>
                  <a:gd name="connsiteX6" fmla="*/ 1011153 w 1184640"/>
                  <a:gd name="connsiteY6" fmla="*/ 173486 h 746442"/>
                  <a:gd name="connsiteX7" fmla="*/ 1036034 w 1184640"/>
                  <a:gd name="connsiteY7" fmla="*/ 251845 h 746442"/>
                  <a:gd name="connsiteX8" fmla="*/ 1105284 w 1184640"/>
                  <a:gd name="connsiteY8" fmla="*/ 296160 h 746442"/>
                  <a:gd name="connsiteX9" fmla="*/ 1109039 w 1184640"/>
                  <a:gd name="connsiteY9" fmla="*/ 378289 h 746442"/>
                  <a:gd name="connsiteX10" fmla="*/ 1164457 w 1184640"/>
                  <a:gd name="connsiteY10" fmla="*/ 439016 h 746442"/>
                  <a:gd name="connsiteX11" fmla="*/ 1146825 w 1184640"/>
                  <a:gd name="connsiteY11" fmla="*/ 519315 h 746442"/>
                  <a:gd name="connsiteX12" fmla="*/ 1184640 w 1184640"/>
                  <a:gd name="connsiteY12" fmla="*/ 592319 h 746442"/>
                  <a:gd name="connsiteX13" fmla="*/ 1146825 w 1184640"/>
                  <a:gd name="connsiteY13" fmla="*/ 665323 h 746442"/>
                  <a:gd name="connsiteX14" fmla="*/ 1164457 w 1184640"/>
                  <a:gd name="connsiteY14" fmla="*/ 745622 h 746442"/>
                  <a:gd name="connsiteX15" fmla="*/ 1163709 w 1184640"/>
                  <a:gd name="connsiteY15" fmla="*/ 746442 h 746442"/>
                  <a:gd name="connsiteX16" fmla="*/ 20932 w 1184640"/>
                  <a:gd name="connsiteY16" fmla="*/ 746442 h 746442"/>
                  <a:gd name="connsiteX17" fmla="*/ 20183 w 1184640"/>
                  <a:gd name="connsiteY17" fmla="*/ 745622 h 746442"/>
                  <a:gd name="connsiteX18" fmla="*/ 37815 w 1184640"/>
                  <a:gd name="connsiteY18" fmla="*/ 665323 h 746442"/>
                  <a:gd name="connsiteX19" fmla="*/ 0 w 1184640"/>
                  <a:gd name="connsiteY19" fmla="*/ 592319 h 746442"/>
                  <a:gd name="connsiteX20" fmla="*/ 37815 w 1184640"/>
                  <a:gd name="connsiteY20" fmla="*/ 519315 h 746442"/>
                  <a:gd name="connsiteX21" fmla="*/ 20183 w 1184640"/>
                  <a:gd name="connsiteY21" fmla="*/ 439016 h 746442"/>
                  <a:gd name="connsiteX22" fmla="*/ 75601 w 1184640"/>
                  <a:gd name="connsiteY22" fmla="*/ 378289 h 746442"/>
                  <a:gd name="connsiteX23" fmla="*/ 79356 w 1184640"/>
                  <a:gd name="connsiteY23" fmla="*/ 296160 h 746442"/>
                  <a:gd name="connsiteX24" fmla="*/ 148606 w 1184640"/>
                  <a:gd name="connsiteY24" fmla="*/ 251845 h 746442"/>
                  <a:gd name="connsiteX25" fmla="*/ 173487 w 1184640"/>
                  <a:gd name="connsiteY25" fmla="*/ 173486 h 746442"/>
                  <a:gd name="connsiteX26" fmla="*/ 251845 w 1184640"/>
                  <a:gd name="connsiteY26" fmla="*/ 148605 h 746442"/>
                  <a:gd name="connsiteX27" fmla="*/ 296160 w 1184640"/>
                  <a:gd name="connsiteY27" fmla="*/ 79356 h 746442"/>
                  <a:gd name="connsiteX28" fmla="*/ 378290 w 1184640"/>
                  <a:gd name="connsiteY28" fmla="*/ 75601 h 746442"/>
                  <a:gd name="connsiteX29" fmla="*/ 439016 w 1184640"/>
                  <a:gd name="connsiteY29" fmla="*/ 20183 h 746442"/>
                  <a:gd name="connsiteX30" fmla="*/ 519316 w 1184640"/>
                  <a:gd name="connsiteY30" fmla="*/ 37815 h 746442"/>
                  <a:gd name="connsiteX0" fmla="*/ 592320 w 1184640"/>
                  <a:gd name="connsiteY0" fmla="*/ 0 h 746442"/>
                  <a:gd name="connsiteX1" fmla="*/ 665324 w 1184640"/>
                  <a:gd name="connsiteY1" fmla="*/ 37815 h 746442"/>
                  <a:gd name="connsiteX2" fmla="*/ 745624 w 1184640"/>
                  <a:gd name="connsiteY2" fmla="*/ 20183 h 746442"/>
                  <a:gd name="connsiteX3" fmla="*/ 806350 w 1184640"/>
                  <a:gd name="connsiteY3" fmla="*/ 75601 h 746442"/>
                  <a:gd name="connsiteX4" fmla="*/ 888480 w 1184640"/>
                  <a:gd name="connsiteY4" fmla="*/ 79356 h 746442"/>
                  <a:gd name="connsiteX5" fmla="*/ 932795 w 1184640"/>
                  <a:gd name="connsiteY5" fmla="*/ 148605 h 746442"/>
                  <a:gd name="connsiteX6" fmla="*/ 1011153 w 1184640"/>
                  <a:gd name="connsiteY6" fmla="*/ 173486 h 746442"/>
                  <a:gd name="connsiteX7" fmla="*/ 1036034 w 1184640"/>
                  <a:gd name="connsiteY7" fmla="*/ 251845 h 746442"/>
                  <a:gd name="connsiteX8" fmla="*/ 1105284 w 1184640"/>
                  <a:gd name="connsiteY8" fmla="*/ 296160 h 746442"/>
                  <a:gd name="connsiteX9" fmla="*/ 1109039 w 1184640"/>
                  <a:gd name="connsiteY9" fmla="*/ 378289 h 746442"/>
                  <a:gd name="connsiteX10" fmla="*/ 1164457 w 1184640"/>
                  <a:gd name="connsiteY10" fmla="*/ 439016 h 746442"/>
                  <a:gd name="connsiteX11" fmla="*/ 1146825 w 1184640"/>
                  <a:gd name="connsiteY11" fmla="*/ 519315 h 746442"/>
                  <a:gd name="connsiteX12" fmla="*/ 1184640 w 1184640"/>
                  <a:gd name="connsiteY12" fmla="*/ 592319 h 746442"/>
                  <a:gd name="connsiteX13" fmla="*/ 1146825 w 1184640"/>
                  <a:gd name="connsiteY13" fmla="*/ 665323 h 746442"/>
                  <a:gd name="connsiteX14" fmla="*/ 1164457 w 1184640"/>
                  <a:gd name="connsiteY14" fmla="*/ 745622 h 746442"/>
                  <a:gd name="connsiteX15" fmla="*/ 1163709 w 1184640"/>
                  <a:gd name="connsiteY15" fmla="*/ 746442 h 746442"/>
                  <a:gd name="connsiteX16" fmla="*/ 20932 w 1184640"/>
                  <a:gd name="connsiteY16" fmla="*/ 746442 h 746442"/>
                  <a:gd name="connsiteX17" fmla="*/ 20183 w 1184640"/>
                  <a:gd name="connsiteY17" fmla="*/ 745622 h 746442"/>
                  <a:gd name="connsiteX18" fmla="*/ 37815 w 1184640"/>
                  <a:gd name="connsiteY18" fmla="*/ 665323 h 746442"/>
                  <a:gd name="connsiteX19" fmla="*/ 0 w 1184640"/>
                  <a:gd name="connsiteY19" fmla="*/ 592319 h 746442"/>
                  <a:gd name="connsiteX20" fmla="*/ 37815 w 1184640"/>
                  <a:gd name="connsiteY20" fmla="*/ 519315 h 746442"/>
                  <a:gd name="connsiteX21" fmla="*/ 20183 w 1184640"/>
                  <a:gd name="connsiteY21" fmla="*/ 439016 h 746442"/>
                  <a:gd name="connsiteX22" fmla="*/ 79356 w 1184640"/>
                  <a:gd name="connsiteY22" fmla="*/ 296160 h 746442"/>
                  <a:gd name="connsiteX23" fmla="*/ 148606 w 1184640"/>
                  <a:gd name="connsiteY23" fmla="*/ 251845 h 746442"/>
                  <a:gd name="connsiteX24" fmla="*/ 173487 w 1184640"/>
                  <a:gd name="connsiteY24" fmla="*/ 173486 h 746442"/>
                  <a:gd name="connsiteX25" fmla="*/ 251845 w 1184640"/>
                  <a:gd name="connsiteY25" fmla="*/ 148605 h 746442"/>
                  <a:gd name="connsiteX26" fmla="*/ 296160 w 1184640"/>
                  <a:gd name="connsiteY26" fmla="*/ 79356 h 746442"/>
                  <a:gd name="connsiteX27" fmla="*/ 378290 w 1184640"/>
                  <a:gd name="connsiteY27" fmla="*/ 75601 h 746442"/>
                  <a:gd name="connsiteX28" fmla="*/ 439016 w 1184640"/>
                  <a:gd name="connsiteY28" fmla="*/ 20183 h 746442"/>
                  <a:gd name="connsiteX29" fmla="*/ 519316 w 1184640"/>
                  <a:gd name="connsiteY29" fmla="*/ 37815 h 746442"/>
                  <a:gd name="connsiteX30" fmla="*/ 592320 w 1184640"/>
                  <a:gd name="connsiteY30" fmla="*/ 0 h 746442"/>
                  <a:gd name="connsiteX0" fmla="*/ 592320 w 1184640"/>
                  <a:gd name="connsiteY0" fmla="*/ 0 h 746442"/>
                  <a:gd name="connsiteX1" fmla="*/ 665324 w 1184640"/>
                  <a:gd name="connsiteY1" fmla="*/ 37815 h 746442"/>
                  <a:gd name="connsiteX2" fmla="*/ 745624 w 1184640"/>
                  <a:gd name="connsiteY2" fmla="*/ 20183 h 746442"/>
                  <a:gd name="connsiteX3" fmla="*/ 806350 w 1184640"/>
                  <a:gd name="connsiteY3" fmla="*/ 75601 h 746442"/>
                  <a:gd name="connsiteX4" fmla="*/ 888480 w 1184640"/>
                  <a:gd name="connsiteY4" fmla="*/ 79356 h 746442"/>
                  <a:gd name="connsiteX5" fmla="*/ 932795 w 1184640"/>
                  <a:gd name="connsiteY5" fmla="*/ 148605 h 746442"/>
                  <a:gd name="connsiteX6" fmla="*/ 1011153 w 1184640"/>
                  <a:gd name="connsiteY6" fmla="*/ 173486 h 746442"/>
                  <a:gd name="connsiteX7" fmla="*/ 1036034 w 1184640"/>
                  <a:gd name="connsiteY7" fmla="*/ 251845 h 746442"/>
                  <a:gd name="connsiteX8" fmla="*/ 1105284 w 1184640"/>
                  <a:gd name="connsiteY8" fmla="*/ 296160 h 746442"/>
                  <a:gd name="connsiteX9" fmla="*/ 1164457 w 1184640"/>
                  <a:gd name="connsiteY9" fmla="*/ 439016 h 746442"/>
                  <a:gd name="connsiteX10" fmla="*/ 1146825 w 1184640"/>
                  <a:gd name="connsiteY10" fmla="*/ 519315 h 746442"/>
                  <a:gd name="connsiteX11" fmla="*/ 1184640 w 1184640"/>
                  <a:gd name="connsiteY11" fmla="*/ 592319 h 746442"/>
                  <a:gd name="connsiteX12" fmla="*/ 1146825 w 1184640"/>
                  <a:gd name="connsiteY12" fmla="*/ 665323 h 746442"/>
                  <a:gd name="connsiteX13" fmla="*/ 1164457 w 1184640"/>
                  <a:gd name="connsiteY13" fmla="*/ 745622 h 746442"/>
                  <a:gd name="connsiteX14" fmla="*/ 1163709 w 1184640"/>
                  <a:gd name="connsiteY14" fmla="*/ 746442 h 746442"/>
                  <a:gd name="connsiteX15" fmla="*/ 20932 w 1184640"/>
                  <a:gd name="connsiteY15" fmla="*/ 746442 h 746442"/>
                  <a:gd name="connsiteX16" fmla="*/ 20183 w 1184640"/>
                  <a:gd name="connsiteY16" fmla="*/ 745622 h 746442"/>
                  <a:gd name="connsiteX17" fmla="*/ 37815 w 1184640"/>
                  <a:gd name="connsiteY17" fmla="*/ 665323 h 746442"/>
                  <a:gd name="connsiteX18" fmla="*/ 0 w 1184640"/>
                  <a:gd name="connsiteY18" fmla="*/ 592319 h 746442"/>
                  <a:gd name="connsiteX19" fmla="*/ 37815 w 1184640"/>
                  <a:gd name="connsiteY19" fmla="*/ 519315 h 746442"/>
                  <a:gd name="connsiteX20" fmla="*/ 20183 w 1184640"/>
                  <a:gd name="connsiteY20" fmla="*/ 439016 h 746442"/>
                  <a:gd name="connsiteX21" fmla="*/ 79356 w 1184640"/>
                  <a:gd name="connsiteY21" fmla="*/ 296160 h 746442"/>
                  <a:gd name="connsiteX22" fmla="*/ 148606 w 1184640"/>
                  <a:gd name="connsiteY22" fmla="*/ 251845 h 746442"/>
                  <a:gd name="connsiteX23" fmla="*/ 173487 w 1184640"/>
                  <a:gd name="connsiteY23" fmla="*/ 173486 h 746442"/>
                  <a:gd name="connsiteX24" fmla="*/ 251845 w 1184640"/>
                  <a:gd name="connsiteY24" fmla="*/ 148605 h 746442"/>
                  <a:gd name="connsiteX25" fmla="*/ 296160 w 1184640"/>
                  <a:gd name="connsiteY25" fmla="*/ 79356 h 746442"/>
                  <a:gd name="connsiteX26" fmla="*/ 378290 w 1184640"/>
                  <a:gd name="connsiteY26" fmla="*/ 75601 h 746442"/>
                  <a:gd name="connsiteX27" fmla="*/ 439016 w 1184640"/>
                  <a:gd name="connsiteY27" fmla="*/ 20183 h 746442"/>
                  <a:gd name="connsiteX28" fmla="*/ 519316 w 1184640"/>
                  <a:gd name="connsiteY28" fmla="*/ 37815 h 746442"/>
                  <a:gd name="connsiteX29" fmla="*/ 592320 w 1184640"/>
                  <a:gd name="connsiteY29" fmla="*/ 0 h 7464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1184640" h="746442">
                    <a:moveTo>
                      <a:pt x="592320" y="0"/>
                    </a:moveTo>
                    <a:lnTo>
                      <a:pt x="665324" y="37815"/>
                    </a:lnTo>
                    <a:lnTo>
                      <a:pt x="745624" y="20183"/>
                    </a:lnTo>
                    <a:lnTo>
                      <a:pt x="806350" y="75601"/>
                    </a:lnTo>
                    <a:lnTo>
                      <a:pt x="888480" y="79356"/>
                    </a:lnTo>
                    <a:lnTo>
                      <a:pt x="932795" y="148605"/>
                    </a:lnTo>
                    <a:lnTo>
                      <a:pt x="1011153" y="173486"/>
                    </a:lnTo>
                    <a:lnTo>
                      <a:pt x="1036034" y="251845"/>
                    </a:lnTo>
                    <a:lnTo>
                      <a:pt x="1105284" y="296160"/>
                    </a:lnTo>
                    <a:lnTo>
                      <a:pt x="1164457" y="439016"/>
                    </a:lnTo>
                    <a:lnTo>
                      <a:pt x="1146825" y="519315"/>
                    </a:lnTo>
                    <a:lnTo>
                      <a:pt x="1184640" y="592319"/>
                    </a:lnTo>
                    <a:lnTo>
                      <a:pt x="1146825" y="665323"/>
                    </a:lnTo>
                    <a:lnTo>
                      <a:pt x="1164457" y="745622"/>
                    </a:lnTo>
                    <a:lnTo>
                      <a:pt x="1163709" y="746442"/>
                    </a:lnTo>
                    <a:lnTo>
                      <a:pt x="20932" y="746442"/>
                    </a:lnTo>
                    <a:lnTo>
                      <a:pt x="20183" y="745622"/>
                    </a:lnTo>
                    <a:lnTo>
                      <a:pt x="37815" y="665323"/>
                    </a:lnTo>
                    <a:lnTo>
                      <a:pt x="0" y="592319"/>
                    </a:lnTo>
                    <a:lnTo>
                      <a:pt x="37815" y="519315"/>
                    </a:lnTo>
                    <a:lnTo>
                      <a:pt x="20183" y="439016"/>
                    </a:lnTo>
                    <a:lnTo>
                      <a:pt x="79356" y="296160"/>
                    </a:lnTo>
                    <a:lnTo>
                      <a:pt x="148606" y="251845"/>
                    </a:lnTo>
                    <a:lnTo>
                      <a:pt x="173487" y="173486"/>
                    </a:lnTo>
                    <a:lnTo>
                      <a:pt x="251845" y="148605"/>
                    </a:lnTo>
                    <a:lnTo>
                      <a:pt x="296160" y="79356"/>
                    </a:lnTo>
                    <a:lnTo>
                      <a:pt x="378290" y="75601"/>
                    </a:lnTo>
                    <a:lnTo>
                      <a:pt x="439016" y="20183"/>
                    </a:lnTo>
                    <a:lnTo>
                      <a:pt x="519316" y="37815"/>
                    </a:lnTo>
                    <a:lnTo>
                      <a:pt x="592320" y="0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14" name="円/楕円 512">
                <a:extLst>
                  <a:ext uri="{FF2B5EF4-FFF2-40B4-BE49-F238E27FC236}">
                    <a16:creationId xmlns:a16="http://schemas.microsoft.com/office/drawing/2014/main" id="{1EAFE477-4A7D-4851-8BF2-4AAB053C57D3}"/>
                  </a:ext>
                </a:extLst>
              </p:cNvPr>
              <p:cNvSpPr/>
              <p:nvPr/>
            </p:nvSpPr>
            <p:spPr>
              <a:xfrm rot="900000" flipH="1">
                <a:off x="8293012" y="4415910"/>
                <a:ext cx="246453" cy="369679"/>
              </a:xfrm>
              <a:prstGeom prst="ellipse">
                <a:avLst/>
              </a:prstGeom>
              <a:solidFill>
                <a:srgbClr val="ED7D31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15" name="円/楕円 513">
                <a:extLst>
                  <a:ext uri="{FF2B5EF4-FFF2-40B4-BE49-F238E27FC236}">
                    <a16:creationId xmlns:a16="http://schemas.microsoft.com/office/drawing/2014/main" id="{1D09C1D8-62F3-472F-8B2F-0FEBBAAD40D1}"/>
                  </a:ext>
                </a:extLst>
              </p:cNvPr>
              <p:cNvSpPr/>
              <p:nvPr/>
            </p:nvSpPr>
            <p:spPr>
              <a:xfrm rot="900000" flipH="1">
                <a:off x="8337627" y="4480356"/>
                <a:ext cx="157222" cy="240787"/>
              </a:xfrm>
              <a:prstGeom prst="ellipse">
                <a:avLst/>
              </a:prstGeom>
              <a:solidFill>
                <a:srgbClr val="ED7D31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16" name="フリーフォーム: 図形 315">
                <a:extLst>
                  <a:ext uri="{FF2B5EF4-FFF2-40B4-BE49-F238E27FC236}">
                    <a16:creationId xmlns:a16="http://schemas.microsoft.com/office/drawing/2014/main" id="{97B3D066-4C65-4BDB-AAC3-4671151D54BD}"/>
                  </a:ext>
                </a:extLst>
              </p:cNvPr>
              <p:cNvSpPr/>
              <p:nvPr/>
            </p:nvSpPr>
            <p:spPr>
              <a:xfrm>
                <a:off x="6892177" y="5227714"/>
                <a:ext cx="2059736" cy="889141"/>
              </a:xfrm>
              <a:custGeom>
                <a:avLst/>
                <a:gdLst>
                  <a:gd name="connsiteX0" fmla="*/ 1029868 w 2059736"/>
                  <a:gd name="connsiteY0" fmla="*/ 0 h 889141"/>
                  <a:gd name="connsiteX1" fmla="*/ 2059736 w 2059736"/>
                  <a:gd name="connsiteY1" fmla="*/ 508645 h 889141"/>
                  <a:gd name="connsiteX2" fmla="*/ 1883851 w 2059736"/>
                  <a:gd name="connsiteY2" fmla="*/ 793033 h 889141"/>
                  <a:gd name="connsiteX3" fmla="*/ 1802550 w 2059736"/>
                  <a:gd name="connsiteY3" fmla="*/ 841700 h 889141"/>
                  <a:gd name="connsiteX4" fmla="*/ 1783114 w 2059736"/>
                  <a:gd name="connsiteY4" fmla="*/ 830010 h 889141"/>
                  <a:gd name="connsiteX5" fmla="*/ 1671493 w 2059736"/>
                  <a:gd name="connsiteY5" fmla="*/ 852389 h 889141"/>
                  <a:gd name="connsiteX6" fmla="*/ 1373837 w 2059736"/>
                  <a:gd name="connsiteY6" fmla="*/ 852389 h 889141"/>
                  <a:gd name="connsiteX7" fmla="*/ 1150595 w 2059736"/>
                  <a:gd name="connsiteY7" fmla="*/ 816582 h 889141"/>
                  <a:gd name="connsiteX8" fmla="*/ 1076181 w 2059736"/>
                  <a:gd name="connsiteY8" fmla="*/ 852389 h 889141"/>
                  <a:gd name="connsiteX9" fmla="*/ 778525 w 2059736"/>
                  <a:gd name="connsiteY9" fmla="*/ 852389 h 889141"/>
                  <a:gd name="connsiteX10" fmla="*/ 555283 w 2059736"/>
                  <a:gd name="connsiteY10" fmla="*/ 816582 h 889141"/>
                  <a:gd name="connsiteX11" fmla="*/ 480869 w 2059736"/>
                  <a:gd name="connsiteY11" fmla="*/ 852389 h 889141"/>
                  <a:gd name="connsiteX12" fmla="*/ 257627 w 2059736"/>
                  <a:gd name="connsiteY12" fmla="*/ 816582 h 889141"/>
                  <a:gd name="connsiteX13" fmla="*/ 222320 w 2059736"/>
                  <a:gd name="connsiteY13" fmla="*/ 820830 h 889141"/>
                  <a:gd name="connsiteX14" fmla="*/ 175885 w 2059736"/>
                  <a:gd name="connsiteY14" fmla="*/ 793033 h 889141"/>
                  <a:gd name="connsiteX15" fmla="*/ 0 w 2059736"/>
                  <a:gd name="connsiteY15" fmla="*/ 508645 h 889141"/>
                  <a:gd name="connsiteX16" fmla="*/ 1029868 w 2059736"/>
                  <a:gd name="connsiteY16" fmla="*/ 0 h 8891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059736" h="889141">
                    <a:moveTo>
                      <a:pt x="1029868" y="0"/>
                    </a:moveTo>
                    <a:cubicBezTo>
                      <a:pt x="1598648" y="0"/>
                      <a:pt x="2059736" y="227728"/>
                      <a:pt x="2059736" y="508645"/>
                    </a:cubicBezTo>
                    <a:cubicBezTo>
                      <a:pt x="2059736" y="613989"/>
                      <a:pt x="1994896" y="711853"/>
                      <a:pt x="1883851" y="793033"/>
                    </a:cubicBezTo>
                    <a:lnTo>
                      <a:pt x="1802550" y="841700"/>
                    </a:lnTo>
                    <a:lnTo>
                      <a:pt x="1783114" y="830010"/>
                    </a:lnTo>
                    <a:cubicBezTo>
                      <a:pt x="1745907" y="810615"/>
                      <a:pt x="1708700" y="804647"/>
                      <a:pt x="1671493" y="852389"/>
                    </a:cubicBezTo>
                    <a:cubicBezTo>
                      <a:pt x="1572274" y="979702"/>
                      <a:pt x="1473056" y="725076"/>
                      <a:pt x="1373837" y="852389"/>
                    </a:cubicBezTo>
                    <a:cubicBezTo>
                      <a:pt x="1299423" y="947874"/>
                      <a:pt x="1225009" y="828518"/>
                      <a:pt x="1150595" y="816582"/>
                    </a:cubicBezTo>
                    <a:cubicBezTo>
                      <a:pt x="1125791" y="812604"/>
                      <a:pt x="1100986" y="820561"/>
                      <a:pt x="1076181" y="852389"/>
                    </a:cubicBezTo>
                    <a:cubicBezTo>
                      <a:pt x="976962" y="979702"/>
                      <a:pt x="877744" y="725076"/>
                      <a:pt x="778525" y="852389"/>
                    </a:cubicBezTo>
                    <a:cubicBezTo>
                      <a:pt x="704111" y="947874"/>
                      <a:pt x="629697" y="828518"/>
                      <a:pt x="555283" y="816582"/>
                    </a:cubicBezTo>
                    <a:cubicBezTo>
                      <a:pt x="530478" y="812604"/>
                      <a:pt x="505674" y="820561"/>
                      <a:pt x="480869" y="852389"/>
                    </a:cubicBezTo>
                    <a:cubicBezTo>
                      <a:pt x="406455" y="947874"/>
                      <a:pt x="332041" y="828518"/>
                      <a:pt x="257627" y="816582"/>
                    </a:cubicBezTo>
                    <a:lnTo>
                      <a:pt x="222320" y="820830"/>
                    </a:lnTo>
                    <a:lnTo>
                      <a:pt x="175885" y="793033"/>
                    </a:lnTo>
                    <a:cubicBezTo>
                      <a:pt x="64841" y="711853"/>
                      <a:pt x="0" y="613989"/>
                      <a:pt x="0" y="508645"/>
                    </a:cubicBezTo>
                    <a:cubicBezTo>
                      <a:pt x="0" y="227728"/>
                      <a:pt x="461088" y="0"/>
                      <a:pt x="1029868" y="0"/>
                    </a:cubicBezTo>
                    <a:close/>
                  </a:path>
                </a:pathLst>
              </a:custGeom>
              <a:solidFill>
                <a:srgbClr val="00206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17" name="楕円 316">
                <a:extLst>
                  <a:ext uri="{FF2B5EF4-FFF2-40B4-BE49-F238E27FC236}">
                    <a16:creationId xmlns:a16="http://schemas.microsoft.com/office/drawing/2014/main" id="{249B8DB1-F0C0-4AAE-A00A-145B22D004AC}"/>
                  </a:ext>
                </a:extLst>
              </p:cNvPr>
              <p:cNvSpPr/>
              <p:nvPr/>
            </p:nvSpPr>
            <p:spPr>
              <a:xfrm>
                <a:off x="7249364" y="5435596"/>
                <a:ext cx="1345362" cy="419040"/>
              </a:xfrm>
              <a:prstGeom prst="ellipse">
                <a:avLst/>
              </a:prstGeom>
              <a:solidFill>
                <a:srgbClr val="00B0F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18" name="フリーフォーム: 図形 317">
                <a:extLst>
                  <a:ext uri="{FF2B5EF4-FFF2-40B4-BE49-F238E27FC236}">
                    <a16:creationId xmlns:a16="http://schemas.microsoft.com/office/drawing/2014/main" id="{F2A28769-08DF-45EF-B526-5EE9B88A7CAD}"/>
                  </a:ext>
                </a:extLst>
              </p:cNvPr>
              <p:cNvSpPr/>
              <p:nvPr/>
            </p:nvSpPr>
            <p:spPr>
              <a:xfrm flipH="1">
                <a:off x="6809967" y="4259111"/>
                <a:ext cx="2154319" cy="1770905"/>
              </a:xfrm>
              <a:custGeom>
                <a:avLst/>
                <a:gdLst>
                  <a:gd name="connsiteX0" fmla="*/ 282958 w 2154319"/>
                  <a:gd name="connsiteY0" fmla="*/ 1199 h 1770905"/>
                  <a:gd name="connsiteX1" fmla="*/ 240165 w 2154319"/>
                  <a:gd name="connsiteY1" fmla="*/ 25905 h 1770905"/>
                  <a:gd name="connsiteX2" fmla="*/ 181630 w 2154319"/>
                  <a:gd name="connsiteY2" fmla="*/ 244362 h 1770905"/>
                  <a:gd name="connsiteX3" fmla="*/ 170673 w 2154319"/>
                  <a:gd name="connsiteY3" fmla="*/ 241427 h 1770905"/>
                  <a:gd name="connsiteX4" fmla="*/ 221354 w 2154319"/>
                  <a:gd name="connsiteY4" fmla="*/ 52283 h 1770905"/>
                  <a:gd name="connsiteX5" fmla="*/ 196648 w 2154319"/>
                  <a:gd name="connsiteY5" fmla="*/ 9490 h 1770905"/>
                  <a:gd name="connsiteX6" fmla="*/ 153855 w 2154319"/>
                  <a:gd name="connsiteY6" fmla="*/ 34196 h 1770905"/>
                  <a:gd name="connsiteX7" fmla="*/ 103174 w 2154319"/>
                  <a:gd name="connsiteY7" fmla="*/ 223340 h 1770905"/>
                  <a:gd name="connsiteX8" fmla="*/ 93080 w 2154319"/>
                  <a:gd name="connsiteY8" fmla="*/ 220636 h 1770905"/>
                  <a:gd name="connsiteX9" fmla="*/ 122862 w 2154319"/>
                  <a:gd name="connsiteY9" fmla="*/ 109487 h 1770905"/>
                  <a:gd name="connsiteX10" fmla="*/ 112962 w 2154319"/>
                  <a:gd name="connsiteY10" fmla="*/ 79963 h 1770905"/>
                  <a:gd name="connsiteX11" fmla="*/ 102944 w 2154319"/>
                  <a:gd name="connsiteY11" fmla="*/ 74988 h 1770905"/>
                  <a:gd name="connsiteX12" fmla="*/ 91780 w 2154319"/>
                  <a:gd name="connsiteY12" fmla="*/ 74288 h 1770905"/>
                  <a:gd name="connsiteX13" fmla="*/ 68444 w 2154319"/>
                  <a:gd name="connsiteY13" fmla="*/ 94906 h 1770905"/>
                  <a:gd name="connsiteX14" fmla="*/ 28877 w 2154319"/>
                  <a:gd name="connsiteY14" fmla="*/ 242571 h 1770905"/>
                  <a:gd name="connsiteX15" fmla="*/ 28874 w 2154319"/>
                  <a:gd name="connsiteY15" fmla="*/ 242577 h 1770905"/>
                  <a:gd name="connsiteX16" fmla="*/ 4526 w 2154319"/>
                  <a:gd name="connsiteY16" fmla="*/ 333445 h 1770905"/>
                  <a:gd name="connsiteX17" fmla="*/ 50879 w 2154319"/>
                  <a:gd name="connsiteY17" fmla="*/ 471674 h 1770905"/>
                  <a:gd name="connsiteX18" fmla="*/ 62151 w 2154319"/>
                  <a:gd name="connsiteY18" fmla="*/ 477273 h 1770905"/>
                  <a:gd name="connsiteX19" fmla="*/ 45316 w 2154319"/>
                  <a:gd name="connsiteY19" fmla="*/ 527083 h 1770905"/>
                  <a:gd name="connsiteX20" fmla="*/ 97109 w 2154319"/>
                  <a:gd name="connsiteY20" fmla="*/ 912867 h 1770905"/>
                  <a:gd name="connsiteX21" fmla="*/ 513020 w 2154319"/>
                  <a:gd name="connsiteY21" fmla="*/ 1143681 h 1770905"/>
                  <a:gd name="connsiteX22" fmla="*/ 564911 w 2154319"/>
                  <a:gd name="connsiteY22" fmla="*/ 1143658 h 1770905"/>
                  <a:gd name="connsiteX23" fmla="*/ 572143 w 2154319"/>
                  <a:gd name="connsiteY23" fmla="*/ 1152520 h 1770905"/>
                  <a:gd name="connsiteX24" fmla="*/ 540471 w 2154319"/>
                  <a:gd name="connsiteY24" fmla="*/ 1209259 h 1770905"/>
                  <a:gd name="connsiteX25" fmla="*/ 469573 w 2154319"/>
                  <a:gd name="connsiteY25" fmla="*/ 1484915 h 1770905"/>
                  <a:gd name="connsiteX26" fmla="*/ 475682 w 2154319"/>
                  <a:gd name="connsiteY26" fmla="*/ 1498122 h 1770905"/>
                  <a:gd name="connsiteX27" fmla="*/ 484444 w 2154319"/>
                  <a:gd name="connsiteY27" fmla="*/ 1503150 h 1770905"/>
                  <a:gd name="connsiteX28" fmla="*/ 1042242 w 2154319"/>
                  <a:gd name="connsiteY28" fmla="*/ 1595525 h 1770905"/>
                  <a:gd name="connsiteX29" fmla="*/ 1600039 w 2154319"/>
                  <a:gd name="connsiteY29" fmla="*/ 1503150 h 1770905"/>
                  <a:gd name="connsiteX30" fmla="*/ 1608802 w 2154319"/>
                  <a:gd name="connsiteY30" fmla="*/ 1498122 h 1770905"/>
                  <a:gd name="connsiteX31" fmla="*/ 1614911 w 2154319"/>
                  <a:gd name="connsiteY31" fmla="*/ 1484915 h 1770905"/>
                  <a:gd name="connsiteX32" fmla="*/ 1552760 w 2154319"/>
                  <a:gd name="connsiteY32" fmla="*/ 1211818 h 1770905"/>
                  <a:gd name="connsiteX33" fmla="*/ 1514280 w 2154319"/>
                  <a:gd name="connsiteY33" fmla="*/ 1138442 h 1770905"/>
                  <a:gd name="connsiteX34" fmla="*/ 1524403 w 2154319"/>
                  <a:gd name="connsiteY34" fmla="*/ 1142734 h 1770905"/>
                  <a:gd name="connsiteX35" fmla="*/ 1817851 w 2154319"/>
                  <a:gd name="connsiteY35" fmla="*/ 1397240 h 1770905"/>
                  <a:gd name="connsiteX36" fmla="*/ 1852716 w 2154319"/>
                  <a:gd name="connsiteY36" fmla="*/ 1456553 h 1770905"/>
                  <a:gd name="connsiteX37" fmla="*/ 1825070 w 2154319"/>
                  <a:gd name="connsiteY37" fmla="*/ 1551098 h 1770905"/>
                  <a:gd name="connsiteX38" fmla="*/ 1854185 w 2154319"/>
                  <a:gd name="connsiteY38" fmla="*/ 1596309 h 1770905"/>
                  <a:gd name="connsiteX39" fmla="*/ 1903071 w 2154319"/>
                  <a:gd name="connsiteY39" fmla="*/ 1573906 h 1770905"/>
                  <a:gd name="connsiteX40" fmla="*/ 1919215 w 2154319"/>
                  <a:gd name="connsiteY40" fmla="*/ 1518695 h 1770905"/>
                  <a:gd name="connsiteX41" fmla="*/ 1923186 w 2154319"/>
                  <a:gd name="connsiteY41" fmla="*/ 1523954 h 1770905"/>
                  <a:gd name="connsiteX42" fmla="*/ 1948536 w 2154319"/>
                  <a:gd name="connsiteY42" fmla="*/ 1594477 h 1770905"/>
                  <a:gd name="connsiteX43" fmla="*/ 1945426 w 2154319"/>
                  <a:gd name="connsiteY43" fmla="*/ 1680375 h 1770905"/>
                  <a:gd name="connsiteX44" fmla="*/ 1954697 w 2154319"/>
                  <a:gd name="connsiteY44" fmla="*/ 1708697 h 1770905"/>
                  <a:gd name="connsiteX45" fmla="*/ 1965532 w 2154319"/>
                  <a:gd name="connsiteY45" fmla="*/ 1718056 h 1770905"/>
                  <a:gd name="connsiteX46" fmla="*/ 1979058 w 2154319"/>
                  <a:gd name="connsiteY46" fmla="*/ 1722410 h 1770905"/>
                  <a:gd name="connsiteX47" fmla="*/ 2009321 w 2154319"/>
                  <a:gd name="connsiteY47" fmla="*/ 1706092 h 1770905"/>
                  <a:gd name="connsiteX48" fmla="*/ 2008502 w 2154319"/>
                  <a:gd name="connsiteY48" fmla="*/ 1728721 h 1770905"/>
                  <a:gd name="connsiteX49" fmla="*/ 2017773 w 2154319"/>
                  <a:gd name="connsiteY49" fmla="*/ 1757043 h 1770905"/>
                  <a:gd name="connsiteX50" fmla="*/ 2028608 w 2154319"/>
                  <a:gd name="connsiteY50" fmla="*/ 1766402 h 1770905"/>
                  <a:gd name="connsiteX51" fmla="*/ 2042134 w 2154319"/>
                  <a:gd name="connsiteY51" fmla="*/ 1770756 h 1770905"/>
                  <a:gd name="connsiteX52" fmla="*/ 2078566 w 2154319"/>
                  <a:gd name="connsiteY52" fmla="*/ 1735485 h 1770905"/>
                  <a:gd name="connsiteX53" fmla="*/ 2079344 w 2154319"/>
                  <a:gd name="connsiteY53" fmla="*/ 1713999 h 1770905"/>
                  <a:gd name="connsiteX54" fmla="*/ 2102498 w 2154319"/>
                  <a:gd name="connsiteY54" fmla="*/ 1721052 h 1770905"/>
                  <a:gd name="connsiteX55" fmla="*/ 2129158 w 2154319"/>
                  <a:gd name="connsiteY55" fmla="*/ 1679196 h 1770905"/>
                  <a:gd name="connsiteX56" fmla="*/ 2122010 w 2154319"/>
                  <a:gd name="connsiteY56" fmla="*/ 1643868 h 1770905"/>
                  <a:gd name="connsiteX57" fmla="*/ 2129565 w 2154319"/>
                  <a:gd name="connsiteY57" fmla="*/ 1644500 h 1770905"/>
                  <a:gd name="connsiteX58" fmla="*/ 2153349 w 2154319"/>
                  <a:gd name="connsiteY58" fmla="*/ 1607780 h 1770905"/>
                  <a:gd name="connsiteX59" fmla="*/ 2134607 w 2154319"/>
                  <a:gd name="connsiteY59" fmla="*/ 1529471 h 1770905"/>
                  <a:gd name="connsiteX60" fmla="*/ 2133259 w 2154319"/>
                  <a:gd name="connsiteY60" fmla="*/ 1526436 h 1770905"/>
                  <a:gd name="connsiteX61" fmla="*/ 2129134 w 2154319"/>
                  <a:gd name="connsiteY61" fmla="*/ 1517153 h 1770905"/>
                  <a:gd name="connsiteX62" fmla="*/ 2129049 w 2154319"/>
                  <a:gd name="connsiteY62" fmla="*/ 1516973 h 1770905"/>
                  <a:gd name="connsiteX63" fmla="*/ 2127355 w 2154319"/>
                  <a:gd name="connsiteY63" fmla="*/ 1513392 h 1770905"/>
                  <a:gd name="connsiteX64" fmla="*/ 2081157 w 2154319"/>
                  <a:gd name="connsiteY64" fmla="*/ 1447959 h 1770905"/>
                  <a:gd name="connsiteX65" fmla="*/ 2039846 w 2154319"/>
                  <a:gd name="connsiteY65" fmla="*/ 1392759 h 1770905"/>
                  <a:gd name="connsiteX66" fmla="*/ 2011020 w 2154319"/>
                  <a:gd name="connsiteY66" fmla="*/ 1369009 h 1770905"/>
                  <a:gd name="connsiteX67" fmla="*/ 1966975 w 2154319"/>
                  <a:gd name="connsiteY67" fmla="*/ 1294078 h 1770905"/>
                  <a:gd name="connsiteX68" fmla="*/ 1257347 w 2154319"/>
                  <a:gd name="connsiteY68" fmla="*/ 882482 h 1770905"/>
                  <a:gd name="connsiteX69" fmla="*/ 1163180 w 2154319"/>
                  <a:gd name="connsiteY69" fmla="*/ 880509 h 1770905"/>
                  <a:gd name="connsiteX70" fmla="*/ 1145287 w 2154319"/>
                  <a:gd name="connsiteY70" fmla="*/ 597686 h 1770905"/>
                  <a:gd name="connsiteX71" fmla="*/ 963499 w 2154319"/>
                  <a:gd name="connsiteY71" fmla="*/ 597686 h 1770905"/>
                  <a:gd name="connsiteX72" fmla="*/ 945599 w 2154319"/>
                  <a:gd name="connsiteY72" fmla="*/ 880606 h 1770905"/>
                  <a:gd name="connsiteX73" fmla="*/ 856063 w 2154319"/>
                  <a:gd name="connsiteY73" fmla="*/ 882482 h 1770905"/>
                  <a:gd name="connsiteX74" fmla="*/ 647390 w 2154319"/>
                  <a:gd name="connsiteY74" fmla="*/ 923971 h 1770905"/>
                  <a:gd name="connsiteX75" fmla="*/ 566254 w 2154319"/>
                  <a:gd name="connsiteY75" fmla="*/ 954693 h 1770905"/>
                  <a:gd name="connsiteX76" fmla="*/ 477544 w 2154319"/>
                  <a:gd name="connsiteY76" fmla="*/ 950572 h 1770905"/>
                  <a:gd name="connsiteX77" fmla="*/ 253288 w 2154319"/>
                  <a:gd name="connsiteY77" fmla="*/ 805527 h 1770905"/>
                  <a:gd name="connsiteX78" fmla="*/ 182168 w 2154319"/>
                  <a:gd name="connsiteY78" fmla="*/ 509361 h 1770905"/>
                  <a:gd name="connsiteX79" fmla="*/ 182911 w 2154319"/>
                  <a:gd name="connsiteY79" fmla="*/ 506679 h 1770905"/>
                  <a:gd name="connsiteX80" fmla="*/ 220580 w 2154319"/>
                  <a:gd name="connsiteY80" fmla="*/ 496696 h 1770905"/>
                  <a:gd name="connsiteX81" fmla="*/ 283811 w 2154319"/>
                  <a:gd name="connsiteY81" fmla="*/ 435797 h 1770905"/>
                  <a:gd name="connsiteX82" fmla="*/ 290674 w 2154319"/>
                  <a:gd name="connsiteY82" fmla="*/ 417688 h 1770905"/>
                  <a:gd name="connsiteX83" fmla="*/ 443002 w 2154319"/>
                  <a:gd name="connsiteY83" fmla="*/ 329742 h 1770905"/>
                  <a:gd name="connsiteX84" fmla="*/ 463237 w 2154319"/>
                  <a:gd name="connsiteY84" fmla="*/ 289088 h 1770905"/>
                  <a:gd name="connsiteX85" fmla="*/ 458038 w 2154319"/>
                  <a:gd name="connsiteY85" fmla="*/ 273627 h 1770905"/>
                  <a:gd name="connsiteX86" fmla="*/ 447247 w 2154319"/>
                  <a:gd name="connsiteY86" fmla="*/ 261393 h 1770905"/>
                  <a:gd name="connsiteX87" fmla="*/ 401922 w 2154319"/>
                  <a:gd name="connsiteY87" fmla="*/ 258590 h 1770905"/>
                  <a:gd name="connsiteX88" fmla="*/ 320774 w 2154319"/>
                  <a:gd name="connsiteY88" fmla="*/ 305441 h 1770905"/>
                  <a:gd name="connsiteX89" fmla="*/ 373889 w 2154319"/>
                  <a:gd name="connsiteY89" fmla="*/ 107216 h 1770905"/>
                  <a:gd name="connsiteX90" fmla="*/ 349182 w 2154319"/>
                  <a:gd name="connsiteY90" fmla="*/ 64423 h 1770905"/>
                  <a:gd name="connsiteX91" fmla="*/ 306390 w 2154319"/>
                  <a:gd name="connsiteY91" fmla="*/ 89129 h 1770905"/>
                  <a:gd name="connsiteX92" fmla="*/ 259224 w 2154319"/>
                  <a:gd name="connsiteY92" fmla="*/ 265154 h 1770905"/>
                  <a:gd name="connsiteX93" fmla="*/ 249129 w 2154319"/>
                  <a:gd name="connsiteY93" fmla="*/ 262449 h 1770905"/>
                  <a:gd name="connsiteX94" fmla="*/ 307664 w 2154319"/>
                  <a:gd name="connsiteY94" fmla="*/ 43992 h 1770905"/>
                  <a:gd name="connsiteX95" fmla="*/ 282958 w 2154319"/>
                  <a:gd name="connsiteY95" fmla="*/ 1199 h 17709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</a:cxnLst>
                <a:rect l="l" t="t" r="r" b="b"/>
                <a:pathLst>
                  <a:path w="2154319" h="1770905">
                    <a:moveTo>
                      <a:pt x="282958" y="1199"/>
                    </a:moveTo>
                    <a:cubicBezTo>
                      <a:pt x="264319" y="-3795"/>
                      <a:pt x="245160" y="7266"/>
                      <a:pt x="240165" y="25905"/>
                    </a:cubicBezTo>
                    <a:lnTo>
                      <a:pt x="181630" y="244362"/>
                    </a:lnTo>
                    <a:lnTo>
                      <a:pt x="170673" y="241427"/>
                    </a:lnTo>
                    <a:lnTo>
                      <a:pt x="221354" y="52283"/>
                    </a:lnTo>
                    <a:cubicBezTo>
                      <a:pt x="226349" y="33643"/>
                      <a:pt x="215287" y="14485"/>
                      <a:pt x="196648" y="9490"/>
                    </a:cubicBezTo>
                    <a:cubicBezTo>
                      <a:pt x="178009" y="4496"/>
                      <a:pt x="158850" y="15557"/>
                      <a:pt x="153855" y="34196"/>
                    </a:cubicBezTo>
                    <a:lnTo>
                      <a:pt x="103174" y="223340"/>
                    </a:lnTo>
                    <a:lnTo>
                      <a:pt x="93080" y="220636"/>
                    </a:lnTo>
                    <a:lnTo>
                      <a:pt x="122862" y="109487"/>
                    </a:lnTo>
                    <a:cubicBezTo>
                      <a:pt x="125882" y="98217"/>
                      <a:pt x="121621" y="86711"/>
                      <a:pt x="112962" y="79963"/>
                    </a:cubicBezTo>
                    <a:lnTo>
                      <a:pt x="102944" y="74988"/>
                    </a:lnTo>
                    <a:lnTo>
                      <a:pt x="91780" y="74288"/>
                    </a:lnTo>
                    <a:cubicBezTo>
                      <a:pt x="80907" y="75802"/>
                      <a:pt x="71464" y="83636"/>
                      <a:pt x="68444" y="94906"/>
                    </a:cubicBezTo>
                    <a:lnTo>
                      <a:pt x="28877" y="242571"/>
                    </a:lnTo>
                    <a:lnTo>
                      <a:pt x="28874" y="242577"/>
                    </a:lnTo>
                    <a:lnTo>
                      <a:pt x="4526" y="333445"/>
                    </a:lnTo>
                    <a:cubicBezTo>
                      <a:pt x="-9613" y="386213"/>
                      <a:pt x="10338" y="440083"/>
                      <a:pt x="50879" y="471674"/>
                    </a:cubicBezTo>
                    <a:lnTo>
                      <a:pt x="62151" y="477273"/>
                    </a:lnTo>
                    <a:lnTo>
                      <a:pt x="45316" y="527083"/>
                    </a:lnTo>
                    <a:cubicBezTo>
                      <a:pt x="15617" y="669226"/>
                      <a:pt x="35336" y="818620"/>
                      <a:pt x="97109" y="912867"/>
                    </a:cubicBezTo>
                    <a:cubicBezTo>
                      <a:pt x="169177" y="1022822"/>
                      <a:pt x="341923" y="1129834"/>
                      <a:pt x="513020" y="1143681"/>
                    </a:cubicBezTo>
                    <a:lnTo>
                      <a:pt x="564911" y="1143658"/>
                    </a:lnTo>
                    <a:lnTo>
                      <a:pt x="572143" y="1152520"/>
                    </a:lnTo>
                    <a:lnTo>
                      <a:pt x="540471" y="1209259"/>
                    </a:lnTo>
                    <a:cubicBezTo>
                      <a:pt x="482635" y="1334584"/>
                      <a:pt x="469573" y="1454760"/>
                      <a:pt x="469573" y="1484915"/>
                    </a:cubicBezTo>
                    <a:lnTo>
                      <a:pt x="475682" y="1498122"/>
                    </a:lnTo>
                    <a:lnTo>
                      <a:pt x="484444" y="1503150"/>
                    </a:lnTo>
                    <a:cubicBezTo>
                      <a:pt x="605330" y="1558883"/>
                      <a:pt x="810047" y="1595525"/>
                      <a:pt x="1042242" y="1595525"/>
                    </a:cubicBezTo>
                    <a:cubicBezTo>
                      <a:pt x="1274436" y="1595525"/>
                      <a:pt x="1479154" y="1558883"/>
                      <a:pt x="1600039" y="1503150"/>
                    </a:cubicBezTo>
                    <a:lnTo>
                      <a:pt x="1608802" y="1498122"/>
                    </a:lnTo>
                    <a:lnTo>
                      <a:pt x="1614911" y="1484915"/>
                    </a:lnTo>
                    <a:cubicBezTo>
                      <a:pt x="1614911" y="1454760"/>
                      <a:pt x="1605965" y="1336100"/>
                      <a:pt x="1552760" y="1211818"/>
                    </a:cubicBezTo>
                    <a:lnTo>
                      <a:pt x="1514280" y="1138442"/>
                    </a:lnTo>
                    <a:lnTo>
                      <a:pt x="1524403" y="1142734"/>
                    </a:lnTo>
                    <a:cubicBezTo>
                      <a:pt x="1640805" y="1200916"/>
                      <a:pt x="1742248" y="1287899"/>
                      <a:pt x="1817851" y="1397240"/>
                    </a:cubicBezTo>
                    <a:lnTo>
                      <a:pt x="1852716" y="1456553"/>
                    </a:lnTo>
                    <a:lnTo>
                      <a:pt x="1825070" y="1551098"/>
                    </a:lnTo>
                    <a:cubicBezTo>
                      <a:pt x="1819610" y="1569768"/>
                      <a:pt x="1832645" y="1590010"/>
                      <a:pt x="1854185" y="1596309"/>
                    </a:cubicBezTo>
                    <a:cubicBezTo>
                      <a:pt x="1875724" y="1602607"/>
                      <a:pt x="1897611" y="1592577"/>
                      <a:pt x="1903071" y="1573906"/>
                    </a:cubicBezTo>
                    <a:lnTo>
                      <a:pt x="1919215" y="1518695"/>
                    </a:lnTo>
                    <a:lnTo>
                      <a:pt x="1923186" y="1523954"/>
                    </a:lnTo>
                    <a:lnTo>
                      <a:pt x="1948536" y="1594477"/>
                    </a:lnTo>
                    <a:lnTo>
                      <a:pt x="1945426" y="1680375"/>
                    </a:lnTo>
                    <a:cubicBezTo>
                      <a:pt x="1945039" y="1691049"/>
                      <a:pt x="1948610" y="1701091"/>
                      <a:pt x="1954697" y="1708697"/>
                    </a:cubicBezTo>
                    <a:cubicBezTo>
                      <a:pt x="1957739" y="1712500"/>
                      <a:pt x="1961412" y="1715695"/>
                      <a:pt x="1965532" y="1718056"/>
                    </a:cubicBezTo>
                    <a:cubicBezTo>
                      <a:pt x="1969652" y="1720416"/>
                      <a:pt x="1974221" y="1721943"/>
                      <a:pt x="1979058" y="1722410"/>
                    </a:cubicBezTo>
                    <a:cubicBezTo>
                      <a:pt x="1991878" y="1723647"/>
                      <a:pt x="2003364" y="1717132"/>
                      <a:pt x="2009321" y="1706092"/>
                    </a:cubicBezTo>
                    <a:lnTo>
                      <a:pt x="2008502" y="1728721"/>
                    </a:lnTo>
                    <a:cubicBezTo>
                      <a:pt x="2008116" y="1739395"/>
                      <a:pt x="2011687" y="1749436"/>
                      <a:pt x="2017773" y="1757043"/>
                    </a:cubicBezTo>
                    <a:cubicBezTo>
                      <a:pt x="2020816" y="1760846"/>
                      <a:pt x="2024488" y="1764041"/>
                      <a:pt x="2028608" y="1766402"/>
                    </a:cubicBezTo>
                    <a:cubicBezTo>
                      <a:pt x="2032728" y="1768762"/>
                      <a:pt x="2037297" y="1770289"/>
                      <a:pt x="2042134" y="1770756"/>
                    </a:cubicBezTo>
                    <a:cubicBezTo>
                      <a:pt x="2061482" y="1772623"/>
                      <a:pt x="2077793" y="1756832"/>
                      <a:pt x="2078566" y="1735485"/>
                    </a:cubicBezTo>
                    <a:cubicBezTo>
                      <a:pt x="2078825" y="1728323"/>
                      <a:pt x="2079085" y="1721161"/>
                      <a:pt x="2079344" y="1713999"/>
                    </a:cubicBezTo>
                    <a:cubicBezTo>
                      <a:pt x="2086032" y="1719265"/>
                      <a:pt x="2094256" y="1721811"/>
                      <a:pt x="2102498" y="1721052"/>
                    </a:cubicBezTo>
                    <a:cubicBezTo>
                      <a:pt x="2121545" y="1719298"/>
                      <a:pt x="2133481" y="1700559"/>
                      <a:pt x="2129158" y="1679196"/>
                    </a:cubicBezTo>
                    <a:lnTo>
                      <a:pt x="2122010" y="1643868"/>
                    </a:lnTo>
                    <a:lnTo>
                      <a:pt x="2129565" y="1644500"/>
                    </a:lnTo>
                    <a:cubicBezTo>
                      <a:pt x="2147045" y="1642369"/>
                      <a:pt x="2157693" y="1625929"/>
                      <a:pt x="2153349" y="1607780"/>
                    </a:cubicBezTo>
                    <a:lnTo>
                      <a:pt x="2134607" y="1529471"/>
                    </a:lnTo>
                    <a:cubicBezTo>
                      <a:pt x="2134353" y="1528407"/>
                      <a:pt x="2134052" y="1527361"/>
                      <a:pt x="2133259" y="1526436"/>
                    </a:cubicBezTo>
                    <a:cubicBezTo>
                      <a:pt x="2132590" y="1523200"/>
                      <a:pt x="2131336" y="1519999"/>
                      <a:pt x="2129134" y="1517153"/>
                    </a:cubicBezTo>
                    <a:cubicBezTo>
                      <a:pt x="2129125" y="1517080"/>
                      <a:pt x="2129088" y="1517026"/>
                      <a:pt x="2129049" y="1516973"/>
                    </a:cubicBezTo>
                    <a:lnTo>
                      <a:pt x="2127355" y="1513392"/>
                    </a:lnTo>
                    <a:lnTo>
                      <a:pt x="2081157" y="1447959"/>
                    </a:lnTo>
                    <a:cubicBezTo>
                      <a:pt x="2067576" y="1437479"/>
                      <a:pt x="2057904" y="1414144"/>
                      <a:pt x="2039846" y="1392759"/>
                    </a:cubicBezTo>
                    <a:lnTo>
                      <a:pt x="2011020" y="1369009"/>
                    </a:lnTo>
                    <a:lnTo>
                      <a:pt x="1966975" y="1294078"/>
                    </a:lnTo>
                    <a:cubicBezTo>
                      <a:pt x="1803977" y="1058343"/>
                      <a:pt x="1543487" y="906961"/>
                      <a:pt x="1257347" y="882482"/>
                    </a:cubicBezTo>
                    <a:lnTo>
                      <a:pt x="1163180" y="880509"/>
                    </a:lnTo>
                    <a:lnTo>
                      <a:pt x="1145287" y="597686"/>
                    </a:lnTo>
                    <a:lnTo>
                      <a:pt x="963499" y="597686"/>
                    </a:lnTo>
                    <a:lnTo>
                      <a:pt x="945599" y="880606"/>
                    </a:lnTo>
                    <a:lnTo>
                      <a:pt x="856063" y="882482"/>
                    </a:lnTo>
                    <a:cubicBezTo>
                      <a:pt x="784528" y="888602"/>
                      <a:pt x="714596" y="902654"/>
                      <a:pt x="647390" y="923971"/>
                    </a:cubicBezTo>
                    <a:lnTo>
                      <a:pt x="566254" y="954693"/>
                    </a:lnTo>
                    <a:lnTo>
                      <a:pt x="477544" y="950572"/>
                    </a:lnTo>
                    <a:cubicBezTo>
                      <a:pt x="387668" y="934257"/>
                      <a:pt x="306428" y="882846"/>
                      <a:pt x="253288" y="805527"/>
                    </a:cubicBezTo>
                    <a:cubicBezTo>
                      <a:pt x="200148" y="728208"/>
                      <a:pt x="170549" y="610722"/>
                      <a:pt x="182168" y="509361"/>
                    </a:cubicBezTo>
                    <a:lnTo>
                      <a:pt x="182911" y="506679"/>
                    </a:lnTo>
                    <a:lnTo>
                      <a:pt x="220580" y="496696"/>
                    </a:lnTo>
                    <a:cubicBezTo>
                      <a:pt x="247470" y="484424"/>
                      <a:pt x="270095" y="463231"/>
                      <a:pt x="283811" y="435797"/>
                    </a:cubicBezTo>
                    <a:lnTo>
                      <a:pt x="290674" y="417688"/>
                    </a:lnTo>
                    <a:lnTo>
                      <a:pt x="443002" y="329742"/>
                    </a:lnTo>
                    <a:cubicBezTo>
                      <a:pt x="457738" y="321234"/>
                      <a:pt x="465208" y="304975"/>
                      <a:pt x="463237" y="289088"/>
                    </a:cubicBezTo>
                    <a:lnTo>
                      <a:pt x="458038" y="273627"/>
                    </a:lnTo>
                    <a:lnTo>
                      <a:pt x="447247" y="261393"/>
                    </a:lnTo>
                    <a:cubicBezTo>
                      <a:pt x="434474" y="251742"/>
                      <a:pt x="416658" y="250083"/>
                      <a:pt x="401922" y="258590"/>
                    </a:cubicBezTo>
                    <a:lnTo>
                      <a:pt x="320774" y="305441"/>
                    </a:lnTo>
                    <a:lnTo>
                      <a:pt x="373889" y="107216"/>
                    </a:lnTo>
                    <a:cubicBezTo>
                      <a:pt x="378883" y="88576"/>
                      <a:pt x="367822" y="69418"/>
                      <a:pt x="349182" y="64423"/>
                    </a:cubicBezTo>
                    <a:cubicBezTo>
                      <a:pt x="330543" y="59429"/>
                      <a:pt x="311384" y="70490"/>
                      <a:pt x="306390" y="89129"/>
                    </a:cubicBezTo>
                    <a:lnTo>
                      <a:pt x="259224" y="265154"/>
                    </a:lnTo>
                    <a:lnTo>
                      <a:pt x="249129" y="262449"/>
                    </a:lnTo>
                    <a:lnTo>
                      <a:pt x="307664" y="43992"/>
                    </a:lnTo>
                    <a:cubicBezTo>
                      <a:pt x="312658" y="25353"/>
                      <a:pt x="301597" y="6194"/>
                      <a:pt x="282958" y="1199"/>
                    </a:cubicBezTo>
                    <a:close/>
                  </a:path>
                </a:pathLst>
              </a:custGeom>
              <a:solidFill>
                <a:srgbClr val="ED7D31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319" name="グループ化 318">
                <a:extLst>
                  <a:ext uri="{FF2B5EF4-FFF2-40B4-BE49-F238E27FC236}">
                    <a16:creationId xmlns:a16="http://schemas.microsoft.com/office/drawing/2014/main" id="{E8A9820E-E76F-4EC9-9D66-01D361B43723}"/>
                  </a:ext>
                </a:extLst>
              </p:cNvPr>
              <p:cNvGrpSpPr/>
              <p:nvPr/>
            </p:nvGrpSpPr>
            <p:grpSpPr>
              <a:xfrm>
                <a:off x="7261805" y="3727893"/>
                <a:ext cx="1185684" cy="1357656"/>
                <a:chOff x="7339192" y="601093"/>
                <a:chExt cx="1185684" cy="1357656"/>
              </a:xfrm>
            </p:grpSpPr>
            <p:grpSp>
              <p:nvGrpSpPr>
                <p:cNvPr id="322" name="グループ化 321">
                  <a:extLst>
                    <a:ext uri="{FF2B5EF4-FFF2-40B4-BE49-F238E27FC236}">
                      <a16:creationId xmlns:a16="http://schemas.microsoft.com/office/drawing/2014/main" id="{88A43CD6-5232-4A36-BCB4-AF6772ECAA76}"/>
                    </a:ext>
                  </a:extLst>
                </p:cNvPr>
                <p:cNvGrpSpPr/>
                <p:nvPr/>
              </p:nvGrpSpPr>
              <p:grpSpPr>
                <a:xfrm>
                  <a:off x="7339192" y="798643"/>
                  <a:ext cx="1154432" cy="1160106"/>
                  <a:chOff x="5142932" y="2331750"/>
                  <a:chExt cx="1154432" cy="1160106"/>
                </a:xfrm>
              </p:grpSpPr>
              <p:grpSp>
                <p:nvGrpSpPr>
                  <p:cNvPr id="326" name="グループ化 325">
                    <a:extLst>
                      <a:ext uri="{FF2B5EF4-FFF2-40B4-BE49-F238E27FC236}">
                        <a16:creationId xmlns:a16="http://schemas.microsoft.com/office/drawing/2014/main" id="{4CD0A3EE-AE46-4894-9C49-6185D3A5773B}"/>
                      </a:ext>
                    </a:extLst>
                  </p:cNvPr>
                  <p:cNvGrpSpPr/>
                  <p:nvPr/>
                </p:nvGrpSpPr>
                <p:grpSpPr>
                  <a:xfrm>
                    <a:off x="5142932" y="2331750"/>
                    <a:ext cx="1154432" cy="1160106"/>
                    <a:chOff x="2791855" y="2017486"/>
                    <a:chExt cx="1039916" cy="1045028"/>
                  </a:xfrm>
                  <a:solidFill>
                    <a:srgbClr val="FFCC99"/>
                  </a:solidFill>
                </p:grpSpPr>
                <p:grpSp>
                  <p:nvGrpSpPr>
                    <p:cNvPr id="334" name="グループ化 333">
                      <a:extLst>
                        <a:ext uri="{FF2B5EF4-FFF2-40B4-BE49-F238E27FC236}">
                          <a16:creationId xmlns:a16="http://schemas.microsoft.com/office/drawing/2014/main" id="{4A06D4E4-F994-4EC9-BD6C-19D15EC8C724}"/>
                        </a:ext>
                      </a:extLst>
                    </p:cNvPr>
                    <p:cNvGrpSpPr/>
                    <p:nvPr/>
                  </p:nvGrpSpPr>
                  <p:grpSpPr>
                    <a:xfrm rot="20700000">
                      <a:off x="2791855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336" name="円/楕円 514">
                        <a:extLst>
                          <a:ext uri="{FF2B5EF4-FFF2-40B4-BE49-F238E27FC236}">
                            <a16:creationId xmlns:a16="http://schemas.microsoft.com/office/drawing/2014/main" id="{99B27701-FC0F-4198-9309-B991CD089CCD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solidFill>
                        <a:srgbClr val="ED7D31">
                          <a:lumMod val="60000"/>
                          <a:lumOff val="40000"/>
                        </a:srgbClr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  <p:sp>
                    <p:nvSpPr>
                      <p:cNvPr id="337" name="円/楕円 515">
                        <a:extLst>
                          <a:ext uri="{FF2B5EF4-FFF2-40B4-BE49-F238E27FC236}">
                            <a16:creationId xmlns:a16="http://schemas.microsoft.com/office/drawing/2014/main" id="{53ED0530-900C-4AC9-9F34-F3409394336E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rgbClr val="ED7D31">
                          <a:lumMod val="75000"/>
                        </a:srgb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</p:grpSp>
                <p:sp>
                  <p:nvSpPr>
                    <p:cNvPr id="335" name="円/楕円 511">
                      <a:extLst>
                        <a:ext uri="{FF2B5EF4-FFF2-40B4-BE49-F238E27FC236}">
                          <a16:creationId xmlns:a16="http://schemas.microsoft.com/office/drawing/2014/main" id="{2DEE0F3B-BF16-4F91-B742-613D8523234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02857" y="2017486"/>
                      <a:ext cx="928914" cy="1045028"/>
                    </a:xfrm>
                    <a:prstGeom prst="ellipse">
                      <a:avLst/>
                    </a:prstGeom>
                    <a:solidFill>
                      <a:srgbClr val="ED7D31">
                        <a:lumMod val="60000"/>
                        <a:lumOff val="40000"/>
                      </a:srgb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327" name="円/楕円 503">
                    <a:extLst>
                      <a:ext uri="{FF2B5EF4-FFF2-40B4-BE49-F238E27FC236}">
                        <a16:creationId xmlns:a16="http://schemas.microsoft.com/office/drawing/2014/main" id="{D15DC1F4-97EC-4740-90FF-F3B69C6D1346}"/>
                      </a:ext>
                    </a:extLst>
                  </p:cNvPr>
                  <p:cNvSpPr/>
                  <p:nvPr/>
                </p:nvSpPr>
                <p:spPr>
                  <a:xfrm>
                    <a:off x="5409919" y="2813694"/>
                    <a:ext cx="166067" cy="171563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28" name="円/楕円 504">
                    <a:extLst>
                      <a:ext uri="{FF2B5EF4-FFF2-40B4-BE49-F238E27FC236}">
                        <a16:creationId xmlns:a16="http://schemas.microsoft.com/office/drawing/2014/main" id="{7CF61541-61FB-4B38-A96A-4C559FDAE078}"/>
                      </a:ext>
                    </a:extLst>
                  </p:cNvPr>
                  <p:cNvSpPr/>
                  <p:nvPr/>
                </p:nvSpPr>
                <p:spPr>
                  <a:xfrm>
                    <a:off x="5997860" y="2813694"/>
                    <a:ext cx="166067" cy="171563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29" name="円/楕円 505">
                    <a:extLst>
                      <a:ext uri="{FF2B5EF4-FFF2-40B4-BE49-F238E27FC236}">
                        <a16:creationId xmlns:a16="http://schemas.microsoft.com/office/drawing/2014/main" id="{4DE69494-FF3E-4E6A-BCFA-7A1DC92DEBF4}"/>
                      </a:ext>
                    </a:extLst>
                  </p:cNvPr>
                  <p:cNvSpPr/>
                  <p:nvPr/>
                </p:nvSpPr>
                <p:spPr>
                  <a:xfrm>
                    <a:off x="5666768" y="3028284"/>
                    <a:ext cx="226008" cy="140412"/>
                  </a:xfrm>
                  <a:prstGeom prst="ellipse">
                    <a:avLst/>
                  </a:prstGeom>
                  <a:solidFill>
                    <a:srgbClr val="ED7D31">
                      <a:lumMod val="75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30" name="月 329">
                    <a:extLst>
                      <a:ext uri="{FF2B5EF4-FFF2-40B4-BE49-F238E27FC236}">
                        <a16:creationId xmlns:a16="http://schemas.microsoft.com/office/drawing/2014/main" id="{316DADDF-928C-4034-9088-2A4EF6A2B73F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5455087" y="2601989"/>
                    <a:ext cx="75732" cy="275874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31" name="月 330">
                    <a:extLst>
                      <a:ext uri="{FF2B5EF4-FFF2-40B4-BE49-F238E27FC236}">
                        <a16:creationId xmlns:a16="http://schemas.microsoft.com/office/drawing/2014/main" id="{0C764BF3-7DE0-49F8-B3C4-44FE4D990BB9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6057651" y="2601989"/>
                    <a:ext cx="75732" cy="275874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32" name="円/楕円 638">
                    <a:extLst>
                      <a:ext uri="{FF2B5EF4-FFF2-40B4-BE49-F238E27FC236}">
                        <a16:creationId xmlns:a16="http://schemas.microsoft.com/office/drawing/2014/main" id="{7F9D6F1A-72D6-4E03-9C04-2E61F0910080}"/>
                      </a:ext>
                    </a:extLst>
                  </p:cNvPr>
                  <p:cNvSpPr/>
                  <p:nvPr/>
                </p:nvSpPr>
                <p:spPr>
                  <a:xfrm>
                    <a:off x="5525017" y="3233554"/>
                    <a:ext cx="509510" cy="193444"/>
                  </a:xfrm>
                  <a:custGeom>
                    <a:avLst/>
                    <a:gdLst>
                      <a:gd name="connsiteX0" fmla="*/ 0 w 195956"/>
                      <a:gd name="connsiteY0" fmla="*/ 48405 h 96810"/>
                      <a:gd name="connsiteX1" fmla="*/ 97978 w 195956"/>
                      <a:gd name="connsiteY1" fmla="*/ 0 h 96810"/>
                      <a:gd name="connsiteX2" fmla="*/ 195956 w 195956"/>
                      <a:gd name="connsiteY2" fmla="*/ 48405 h 96810"/>
                      <a:gd name="connsiteX3" fmla="*/ 97978 w 195956"/>
                      <a:gd name="connsiteY3" fmla="*/ 96810 h 96810"/>
                      <a:gd name="connsiteX4" fmla="*/ 0 w 195956"/>
                      <a:gd name="connsiteY4" fmla="*/ 48405 h 96810"/>
                      <a:gd name="connsiteX0" fmla="*/ 0 w 195956"/>
                      <a:gd name="connsiteY0" fmla="*/ 48405 h 96810"/>
                      <a:gd name="connsiteX1" fmla="*/ 97978 w 195956"/>
                      <a:gd name="connsiteY1" fmla="*/ 0 h 96810"/>
                      <a:gd name="connsiteX2" fmla="*/ 195956 w 195956"/>
                      <a:gd name="connsiteY2" fmla="*/ 48405 h 96810"/>
                      <a:gd name="connsiteX3" fmla="*/ 97978 w 195956"/>
                      <a:gd name="connsiteY3" fmla="*/ 96810 h 96810"/>
                      <a:gd name="connsiteX4" fmla="*/ 0 w 195956"/>
                      <a:gd name="connsiteY4" fmla="*/ 48405 h 96810"/>
                      <a:gd name="connsiteX0" fmla="*/ 0 w 195956"/>
                      <a:gd name="connsiteY0" fmla="*/ 48405 h 96810"/>
                      <a:gd name="connsiteX1" fmla="*/ 97978 w 195956"/>
                      <a:gd name="connsiteY1" fmla="*/ 0 h 96810"/>
                      <a:gd name="connsiteX2" fmla="*/ 195956 w 195956"/>
                      <a:gd name="connsiteY2" fmla="*/ 48405 h 96810"/>
                      <a:gd name="connsiteX3" fmla="*/ 97978 w 195956"/>
                      <a:gd name="connsiteY3" fmla="*/ 96810 h 96810"/>
                      <a:gd name="connsiteX4" fmla="*/ 0 w 195956"/>
                      <a:gd name="connsiteY4" fmla="*/ 48405 h 96810"/>
                      <a:gd name="connsiteX0" fmla="*/ 0 w 195956"/>
                      <a:gd name="connsiteY0" fmla="*/ 48405 h 96810"/>
                      <a:gd name="connsiteX1" fmla="*/ 97978 w 195956"/>
                      <a:gd name="connsiteY1" fmla="*/ 0 h 96810"/>
                      <a:gd name="connsiteX2" fmla="*/ 195956 w 195956"/>
                      <a:gd name="connsiteY2" fmla="*/ 48405 h 96810"/>
                      <a:gd name="connsiteX3" fmla="*/ 97978 w 195956"/>
                      <a:gd name="connsiteY3" fmla="*/ 96810 h 96810"/>
                      <a:gd name="connsiteX4" fmla="*/ 0 w 195956"/>
                      <a:gd name="connsiteY4" fmla="*/ 48405 h 96810"/>
                      <a:gd name="connsiteX0" fmla="*/ 0 w 195956"/>
                      <a:gd name="connsiteY0" fmla="*/ 48405 h 139672"/>
                      <a:gd name="connsiteX1" fmla="*/ 97978 w 195956"/>
                      <a:gd name="connsiteY1" fmla="*/ 0 h 139672"/>
                      <a:gd name="connsiteX2" fmla="*/ 195956 w 195956"/>
                      <a:gd name="connsiteY2" fmla="*/ 48405 h 139672"/>
                      <a:gd name="connsiteX3" fmla="*/ 97978 w 195956"/>
                      <a:gd name="connsiteY3" fmla="*/ 139672 h 139672"/>
                      <a:gd name="connsiteX4" fmla="*/ 0 w 195956"/>
                      <a:gd name="connsiteY4" fmla="*/ 48405 h 139672"/>
                      <a:gd name="connsiteX0" fmla="*/ 0 w 195956"/>
                      <a:gd name="connsiteY0" fmla="*/ 12087 h 103354"/>
                      <a:gd name="connsiteX1" fmla="*/ 95596 w 195956"/>
                      <a:gd name="connsiteY1" fmla="*/ 11307 h 103354"/>
                      <a:gd name="connsiteX2" fmla="*/ 195956 w 195956"/>
                      <a:gd name="connsiteY2" fmla="*/ 12087 h 103354"/>
                      <a:gd name="connsiteX3" fmla="*/ 97978 w 195956"/>
                      <a:gd name="connsiteY3" fmla="*/ 103354 h 103354"/>
                      <a:gd name="connsiteX4" fmla="*/ 0 w 195956"/>
                      <a:gd name="connsiteY4" fmla="*/ 12087 h 1033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5956" h="103354">
                        <a:moveTo>
                          <a:pt x="0" y="12087"/>
                        </a:moveTo>
                        <a:cubicBezTo>
                          <a:pt x="0" y="-14646"/>
                          <a:pt x="41484" y="11307"/>
                          <a:pt x="95596" y="11307"/>
                        </a:cubicBezTo>
                        <a:cubicBezTo>
                          <a:pt x="149708" y="11307"/>
                          <a:pt x="195956" y="-14646"/>
                          <a:pt x="195956" y="12087"/>
                        </a:cubicBezTo>
                        <a:cubicBezTo>
                          <a:pt x="195956" y="38820"/>
                          <a:pt x="152090" y="103354"/>
                          <a:pt x="97978" y="103354"/>
                        </a:cubicBezTo>
                        <a:cubicBezTo>
                          <a:pt x="43866" y="103354"/>
                          <a:pt x="0" y="38820"/>
                          <a:pt x="0" y="12087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33" name="円/楕円 638">
                    <a:extLst>
                      <a:ext uri="{FF2B5EF4-FFF2-40B4-BE49-F238E27FC236}">
                        <a16:creationId xmlns:a16="http://schemas.microsoft.com/office/drawing/2014/main" id="{DDF377CA-EE4A-4DC5-8229-60E331B01DA2}"/>
                      </a:ext>
                    </a:extLst>
                  </p:cNvPr>
                  <p:cNvSpPr/>
                  <p:nvPr/>
                </p:nvSpPr>
                <p:spPr>
                  <a:xfrm>
                    <a:off x="5629792" y="3314063"/>
                    <a:ext cx="299960" cy="71718"/>
                  </a:xfrm>
                  <a:custGeom>
                    <a:avLst/>
                    <a:gdLst>
                      <a:gd name="connsiteX0" fmla="*/ 0 w 195956"/>
                      <a:gd name="connsiteY0" fmla="*/ 48405 h 96810"/>
                      <a:gd name="connsiteX1" fmla="*/ 97978 w 195956"/>
                      <a:gd name="connsiteY1" fmla="*/ 0 h 96810"/>
                      <a:gd name="connsiteX2" fmla="*/ 195956 w 195956"/>
                      <a:gd name="connsiteY2" fmla="*/ 48405 h 96810"/>
                      <a:gd name="connsiteX3" fmla="*/ 97978 w 195956"/>
                      <a:gd name="connsiteY3" fmla="*/ 96810 h 96810"/>
                      <a:gd name="connsiteX4" fmla="*/ 0 w 195956"/>
                      <a:gd name="connsiteY4" fmla="*/ 48405 h 96810"/>
                      <a:gd name="connsiteX0" fmla="*/ 0 w 195956"/>
                      <a:gd name="connsiteY0" fmla="*/ 48405 h 96810"/>
                      <a:gd name="connsiteX1" fmla="*/ 97978 w 195956"/>
                      <a:gd name="connsiteY1" fmla="*/ 0 h 96810"/>
                      <a:gd name="connsiteX2" fmla="*/ 195956 w 195956"/>
                      <a:gd name="connsiteY2" fmla="*/ 48405 h 96810"/>
                      <a:gd name="connsiteX3" fmla="*/ 97978 w 195956"/>
                      <a:gd name="connsiteY3" fmla="*/ 96810 h 96810"/>
                      <a:gd name="connsiteX4" fmla="*/ 0 w 195956"/>
                      <a:gd name="connsiteY4" fmla="*/ 48405 h 96810"/>
                      <a:gd name="connsiteX0" fmla="*/ 0 w 195956"/>
                      <a:gd name="connsiteY0" fmla="*/ 48405 h 96810"/>
                      <a:gd name="connsiteX1" fmla="*/ 97978 w 195956"/>
                      <a:gd name="connsiteY1" fmla="*/ 0 h 96810"/>
                      <a:gd name="connsiteX2" fmla="*/ 195956 w 195956"/>
                      <a:gd name="connsiteY2" fmla="*/ 48405 h 96810"/>
                      <a:gd name="connsiteX3" fmla="*/ 97978 w 195956"/>
                      <a:gd name="connsiteY3" fmla="*/ 96810 h 96810"/>
                      <a:gd name="connsiteX4" fmla="*/ 0 w 195956"/>
                      <a:gd name="connsiteY4" fmla="*/ 48405 h 96810"/>
                      <a:gd name="connsiteX0" fmla="*/ 0 w 195956"/>
                      <a:gd name="connsiteY0" fmla="*/ 48405 h 96810"/>
                      <a:gd name="connsiteX1" fmla="*/ 97978 w 195956"/>
                      <a:gd name="connsiteY1" fmla="*/ 0 h 96810"/>
                      <a:gd name="connsiteX2" fmla="*/ 195956 w 195956"/>
                      <a:gd name="connsiteY2" fmla="*/ 48405 h 96810"/>
                      <a:gd name="connsiteX3" fmla="*/ 97978 w 195956"/>
                      <a:gd name="connsiteY3" fmla="*/ 96810 h 96810"/>
                      <a:gd name="connsiteX4" fmla="*/ 0 w 195956"/>
                      <a:gd name="connsiteY4" fmla="*/ 48405 h 96810"/>
                      <a:gd name="connsiteX0" fmla="*/ 0 w 195956"/>
                      <a:gd name="connsiteY0" fmla="*/ 48405 h 139672"/>
                      <a:gd name="connsiteX1" fmla="*/ 97978 w 195956"/>
                      <a:gd name="connsiteY1" fmla="*/ 0 h 139672"/>
                      <a:gd name="connsiteX2" fmla="*/ 195956 w 195956"/>
                      <a:gd name="connsiteY2" fmla="*/ 48405 h 139672"/>
                      <a:gd name="connsiteX3" fmla="*/ 97978 w 195956"/>
                      <a:gd name="connsiteY3" fmla="*/ 139672 h 139672"/>
                      <a:gd name="connsiteX4" fmla="*/ 0 w 195956"/>
                      <a:gd name="connsiteY4" fmla="*/ 48405 h 139672"/>
                      <a:gd name="connsiteX0" fmla="*/ 0 w 195956"/>
                      <a:gd name="connsiteY0" fmla="*/ 12087 h 103354"/>
                      <a:gd name="connsiteX1" fmla="*/ 95596 w 195956"/>
                      <a:gd name="connsiteY1" fmla="*/ 11307 h 103354"/>
                      <a:gd name="connsiteX2" fmla="*/ 195956 w 195956"/>
                      <a:gd name="connsiteY2" fmla="*/ 12087 h 103354"/>
                      <a:gd name="connsiteX3" fmla="*/ 97978 w 195956"/>
                      <a:gd name="connsiteY3" fmla="*/ 103354 h 103354"/>
                      <a:gd name="connsiteX4" fmla="*/ 0 w 195956"/>
                      <a:gd name="connsiteY4" fmla="*/ 12087 h 1033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5956" h="103354">
                        <a:moveTo>
                          <a:pt x="0" y="12087"/>
                        </a:moveTo>
                        <a:cubicBezTo>
                          <a:pt x="0" y="-14646"/>
                          <a:pt x="41484" y="11307"/>
                          <a:pt x="95596" y="11307"/>
                        </a:cubicBezTo>
                        <a:cubicBezTo>
                          <a:pt x="149708" y="11307"/>
                          <a:pt x="195956" y="-14646"/>
                          <a:pt x="195956" y="12087"/>
                        </a:cubicBezTo>
                        <a:cubicBezTo>
                          <a:pt x="195956" y="38820"/>
                          <a:pt x="152090" y="103354"/>
                          <a:pt x="97978" y="103354"/>
                        </a:cubicBezTo>
                        <a:cubicBezTo>
                          <a:pt x="43866" y="103354"/>
                          <a:pt x="0" y="38820"/>
                          <a:pt x="0" y="12087"/>
                        </a:cubicBezTo>
                        <a:close/>
                      </a:path>
                    </a:pathLst>
                  </a:custGeom>
                  <a:solidFill>
                    <a:srgbClr val="FF99CC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323" name="グループ化 322">
                  <a:extLst>
                    <a:ext uri="{FF2B5EF4-FFF2-40B4-BE49-F238E27FC236}">
                      <a16:creationId xmlns:a16="http://schemas.microsoft.com/office/drawing/2014/main" id="{91BBB233-F3B2-4D1A-BB22-388AB1848618}"/>
                    </a:ext>
                  </a:extLst>
                </p:cNvPr>
                <p:cNvGrpSpPr/>
                <p:nvPr/>
              </p:nvGrpSpPr>
              <p:grpSpPr>
                <a:xfrm>
                  <a:off x="7438808" y="601093"/>
                  <a:ext cx="1086068" cy="415021"/>
                  <a:chOff x="4144140" y="780559"/>
                  <a:chExt cx="1021046" cy="394022"/>
                </a:xfrm>
                <a:solidFill>
                  <a:srgbClr val="00B0F0"/>
                </a:solidFill>
              </p:grpSpPr>
              <p:sp>
                <p:nvSpPr>
                  <p:cNvPr id="324" name="フリーフォーム: 図形 323">
                    <a:extLst>
                      <a:ext uri="{FF2B5EF4-FFF2-40B4-BE49-F238E27FC236}">
                        <a16:creationId xmlns:a16="http://schemas.microsoft.com/office/drawing/2014/main" id="{3B689D68-18AB-48A3-8B35-27DA5114E7A7}"/>
                      </a:ext>
                    </a:extLst>
                  </p:cNvPr>
                  <p:cNvSpPr/>
                  <p:nvPr/>
                </p:nvSpPr>
                <p:spPr>
                  <a:xfrm>
                    <a:off x="4144140" y="783049"/>
                    <a:ext cx="1021046" cy="391532"/>
                  </a:xfrm>
                  <a:custGeom>
                    <a:avLst/>
                    <a:gdLst>
                      <a:gd name="connsiteX0" fmla="*/ 540629 w 1081258"/>
                      <a:gd name="connsiteY0" fmla="*/ 0 h 391532"/>
                      <a:gd name="connsiteX1" fmla="*/ 1078320 w 1081258"/>
                      <a:gd name="connsiteY1" fmla="*/ 381402 h 391532"/>
                      <a:gd name="connsiteX2" fmla="*/ 1081258 w 1081258"/>
                      <a:gd name="connsiteY2" fmla="*/ 391532 h 391532"/>
                      <a:gd name="connsiteX3" fmla="*/ 954496 w 1081258"/>
                      <a:gd name="connsiteY3" fmla="*/ 379566 h 391532"/>
                      <a:gd name="connsiteX4" fmla="*/ 540629 w 1081258"/>
                      <a:gd name="connsiteY4" fmla="*/ 366879 h 391532"/>
                      <a:gd name="connsiteX5" fmla="*/ 126762 w 1081258"/>
                      <a:gd name="connsiteY5" fmla="*/ 379566 h 391532"/>
                      <a:gd name="connsiteX6" fmla="*/ 0 w 1081258"/>
                      <a:gd name="connsiteY6" fmla="*/ 391532 h 391532"/>
                      <a:gd name="connsiteX7" fmla="*/ 2938 w 1081258"/>
                      <a:gd name="connsiteY7" fmla="*/ 381402 h 391532"/>
                      <a:gd name="connsiteX8" fmla="*/ 540629 w 1081258"/>
                      <a:gd name="connsiteY8" fmla="*/ 0 h 39153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081258" h="391532">
                        <a:moveTo>
                          <a:pt x="540629" y="0"/>
                        </a:moveTo>
                        <a:cubicBezTo>
                          <a:pt x="782343" y="0"/>
                          <a:pt x="989732" y="157268"/>
                          <a:pt x="1078320" y="381402"/>
                        </a:cubicBezTo>
                        <a:lnTo>
                          <a:pt x="1081258" y="391532"/>
                        </a:lnTo>
                        <a:lnTo>
                          <a:pt x="954496" y="379566"/>
                        </a:lnTo>
                        <a:cubicBezTo>
                          <a:pt x="820813" y="371248"/>
                          <a:pt x="682399" y="366879"/>
                          <a:pt x="540629" y="366879"/>
                        </a:cubicBezTo>
                        <a:cubicBezTo>
                          <a:pt x="398859" y="366879"/>
                          <a:pt x="260445" y="371248"/>
                          <a:pt x="126762" y="379566"/>
                        </a:cubicBezTo>
                        <a:lnTo>
                          <a:pt x="0" y="391532"/>
                        </a:lnTo>
                        <a:lnTo>
                          <a:pt x="2938" y="381402"/>
                        </a:lnTo>
                        <a:cubicBezTo>
                          <a:pt x="91526" y="157268"/>
                          <a:pt x="298915" y="0"/>
                          <a:pt x="540629" y="0"/>
                        </a:cubicBezTo>
                        <a:close/>
                      </a:path>
                    </a:pathLst>
                  </a:cu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25" name="フリーフォーム: 図形 324">
                    <a:extLst>
                      <a:ext uri="{FF2B5EF4-FFF2-40B4-BE49-F238E27FC236}">
                        <a16:creationId xmlns:a16="http://schemas.microsoft.com/office/drawing/2014/main" id="{129578DE-8AB2-4BED-A0DC-E0E2E48C2144}"/>
                      </a:ext>
                    </a:extLst>
                  </p:cNvPr>
                  <p:cNvSpPr/>
                  <p:nvPr/>
                </p:nvSpPr>
                <p:spPr>
                  <a:xfrm>
                    <a:off x="4375531" y="780559"/>
                    <a:ext cx="550755" cy="375727"/>
                  </a:xfrm>
                  <a:custGeom>
                    <a:avLst/>
                    <a:gdLst>
                      <a:gd name="connsiteX0" fmla="*/ 276655 w 550755"/>
                      <a:gd name="connsiteY0" fmla="*/ 0 h 375727"/>
                      <a:gd name="connsiteX1" fmla="*/ 322882 w 550755"/>
                      <a:gd name="connsiteY1" fmla="*/ 7861 h 375727"/>
                      <a:gd name="connsiteX2" fmla="*/ 542027 w 550755"/>
                      <a:gd name="connsiteY2" fmla="*/ 337164 h 375727"/>
                      <a:gd name="connsiteX3" fmla="*/ 550755 w 550755"/>
                      <a:gd name="connsiteY3" fmla="*/ 375484 h 375727"/>
                      <a:gd name="connsiteX4" fmla="*/ 279133 w 550755"/>
                      <a:gd name="connsiteY4" fmla="*/ 366666 h 375727"/>
                      <a:gd name="connsiteX5" fmla="*/ 0 w 550755"/>
                      <a:gd name="connsiteY5" fmla="*/ 375727 h 375727"/>
                      <a:gd name="connsiteX6" fmla="*/ 8783 w 550755"/>
                      <a:gd name="connsiteY6" fmla="*/ 337164 h 375727"/>
                      <a:gd name="connsiteX7" fmla="*/ 227928 w 550755"/>
                      <a:gd name="connsiteY7" fmla="*/ 7861 h 375727"/>
                      <a:gd name="connsiteX8" fmla="*/ 271614 w 550755"/>
                      <a:gd name="connsiteY8" fmla="*/ 432 h 37572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550755" h="375727">
                        <a:moveTo>
                          <a:pt x="276655" y="0"/>
                        </a:moveTo>
                        <a:lnTo>
                          <a:pt x="322882" y="7861"/>
                        </a:lnTo>
                        <a:cubicBezTo>
                          <a:pt x="415765" y="39761"/>
                          <a:pt x="495160" y="163793"/>
                          <a:pt x="542027" y="337164"/>
                        </a:cubicBezTo>
                        <a:lnTo>
                          <a:pt x="550755" y="375484"/>
                        </a:lnTo>
                        <a:lnTo>
                          <a:pt x="279133" y="366666"/>
                        </a:lnTo>
                        <a:lnTo>
                          <a:pt x="0" y="375727"/>
                        </a:lnTo>
                        <a:lnTo>
                          <a:pt x="8783" y="337164"/>
                        </a:lnTo>
                        <a:cubicBezTo>
                          <a:pt x="55650" y="163793"/>
                          <a:pt x="135045" y="39761"/>
                          <a:pt x="227928" y="7861"/>
                        </a:cubicBezTo>
                        <a:lnTo>
                          <a:pt x="271614" y="432"/>
                        </a:lnTo>
                        <a:close/>
                      </a:path>
                    </a:pathLst>
                  </a:cu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sp>
            <p:nvSpPr>
              <p:cNvPr id="320" name="アーチ 319">
                <a:extLst>
                  <a:ext uri="{FF2B5EF4-FFF2-40B4-BE49-F238E27FC236}">
                    <a16:creationId xmlns:a16="http://schemas.microsoft.com/office/drawing/2014/main" id="{E0C1A519-C636-4582-8679-1AE786817245}"/>
                  </a:ext>
                </a:extLst>
              </p:cNvPr>
              <p:cNvSpPr/>
              <p:nvPr/>
            </p:nvSpPr>
            <p:spPr>
              <a:xfrm>
                <a:off x="7560787" y="4462109"/>
                <a:ext cx="105050" cy="105050"/>
              </a:xfrm>
              <a:prstGeom prst="blockArc">
                <a:avLst>
                  <a:gd name="adj1" fmla="val 11419815"/>
                  <a:gd name="adj2" fmla="val 21070012"/>
                  <a:gd name="adj3" fmla="val 23023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21" name="アーチ 320">
                <a:extLst>
                  <a:ext uri="{FF2B5EF4-FFF2-40B4-BE49-F238E27FC236}">
                    <a16:creationId xmlns:a16="http://schemas.microsoft.com/office/drawing/2014/main" id="{74ADEA6B-1004-4209-9AC8-98F16D27C084}"/>
                  </a:ext>
                </a:extLst>
              </p:cNvPr>
              <p:cNvSpPr/>
              <p:nvPr/>
            </p:nvSpPr>
            <p:spPr>
              <a:xfrm>
                <a:off x="8151337" y="4462109"/>
                <a:ext cx="105050" cy="105050"/>
              </a:xfrm>
              <a:prstGeom prst="blockArc">
                <a:avLst>
                  <a:gd name="adj1" fmla="val 11419815"/>
                  <a:gd name="adj2" fmla="val 21070012"/>
                  <a:gd name="adj3" fmla="val 23023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370" name="グループ化 369">
            <a:extLst>
              <a:ext uri="{FF2B5EF4-FFF2-40B4-BE49-F238E27FC236}">
                <a16:creationId xmlns:a16="http://schemas.microsoft.com/office/drawing/2014/main" id="{11B44F25-A6DE-400D-BA81-EDB1B957E219}"/>
              </a:ext>
            </a:extLst>
          </p:cNvPr>
          <p:cNvGrpSpPr/>
          <p:nvPr/>
        </p:nvGrpSpPr>
        <p:grpSpPr>
          <a:xfrm>
            <a:off x="6678701" y="1398811"/>
            <a:ext cx="2454322" cy="1630169"/>
            <a:chOff x="2733675" y="2471738"/>
            <a:chExt cx="3867150" cy="2568574"/>
          </a:xfrm>
        </p:grpSpPr>
        <p:grpSp>
          <p:nvGrpSpPr>
            <p:cNvPr id="371" name="グループ化 370">
              <a:extLst>
                <a:ext uri="{FF2B5EF4-FFF2-40B4-BE49-F238E27FC236}">
                  <a16:creationId xmlns:a16="http://schemas.microsoft.com/office/drawing/2014/main" id="{FA60A322-E87C-48A7-8D92-F9C60CD03AE2}"/>
                </a:ext>
              </a:extLst>
            </p:cNvPr>
            <p:cNvGrpSpPr/>
            <p:nvPr/>
          </p:nvGrpSpPr>
          <p:grpSpPr>
            <a:xfrm>
              <a:off x="2973388" y="2471738"/>
              <a:ext cx="3536950" cy="2568574"/>
              <a:chOff x="2673350" y="2740025"/>
              <a:chExt cx="4137026" cy="2032000"/>
            </a:xfrm>
          </p:grpSpPr>
          <p:sp>
            <p:nvSpPr>
              <p:cNvPr id="386" name="フリーフォーム: 図形 385">
                <a:extLst>
                  <a:ext uri="{FF2B5EF4-FFF2-40B4-BE49-F238E27FC236}">
                    <a16:creationId xmlns:a16="http://schemas.microsoft.com/office/drawing/2014/main" id="{934872B3-C9AE-4AC0-B719-83ABFCEEA797}"/>
                  </a:ext>
                </a:extLst>
              </p:cNvPr>
              <p:cNvSpPr/>
              <p:nvPr/>
            </p:nvSpPr>
            <p:spPr>
              <a:xfrm>
                <a:off x="2679227" y="2740025"/>
                <a:ext cx="4125275" cy="958850"/>
              </a:xfrm>
              <a:custGeom>
                <a:avLst/>
                <a:gdLst>
                  <a:gd name="connsiteX0" fmla="*/ 2062637 w 4125275"/>
                  <a:gd name="connsiteY0" fmla="*/ 0 h 958850"/>
                  <a:gd name="connsiteX1" fmla="*/ 4120470 w 4125275"/>
                  <a:gd name="connsiteY1" fmla="*/ 912120 h 958850"/>
                  <a:gd name="connsiteX2" fmla="*/ 4125275 w 4125275"/>
                  <a:gd name="connsiteY2" fmla="*/ 958850 h 958850"/>
                  <a:gd name="connsiteX3" fmla="*/ 0 w 4125275"/>
                  <a:gd name="connsiteY3" fmla="*/ 958850 h 958850"/>
                  <a:gd name="connsiteX4" fmla="*/ 4804 w 4125275"/>
                  <a:gd name="connsiteY4" fmla="*/ 912120 h 958850"/>
                  <a:gd name="connsiteX5" fmla="*/ 2062637 w 4125275"/>
                  <a:gd name="connsiteY5" fmla="*/ 0 h 9588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125275" h="958850">
                    <a:moveTo>
                      <a:pt x="2062637" y="0"/>
                    </a:moveTo>
                    <a:cubicBezTo>
                      <a:pt x="3133645" y="0"/>
                      <a:pt x="4014542" y="399796"/>
                      <a:pt x="4120470" y="912120"/>
                    </a:cubicBezTo>
                    <a:lnTo>
                      <a:pt x="4125275" y="958850"/>
                    </a:lnTo>
                    <a:lnTo>
                      <a:pt x="0" y="958850"/>
                    </a:lnTo>
                    <a:lnTo>
                      <a:pt x="4804" y="912120"/>
                    </a:lnTo>
                    <a:cubicBezTo>
                      <a:pt x="110732" y="399796"/>
                      <a:pt x="991630" y="0"/>
                      <a:pt x="2062637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00B0F0"/>
                  </a:gs>
                  <a:gs pos="100000">
                    <a:srgbClr val="5B9BD5">
                      <a:lumMod val="20000"/>
                      <a:lumOff val="80000"/>
                    </a:srgbClr>
                  </a:gs>
                </a:gsLst>
                <a:lin ang="5400000" scaled="1"/>
                <a:tileRect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87" name="フリーフォーム: 図形 386">
                <a:extLst>
                  <a:ext uri="{FF2B5EF4-FFF2-40B4-BE49-F238E27FC236}">
                    <a16:creationId xmlns:a16="http://schemas.microsoft.com/office/drawing/2014/main" id="{F7CDE0E7-457E-425C-9953-3B918CAB5AA4}"/>
                  </a:ext>
                </a:extLst>
              </p:cNvPr>
              <p:cNvSpPr/>
              <p:nvPr/>
            </p:nvSpPr>
            <p:spPr>
              <a:xfrm>
                <a:off x="2673350" y="3698875"/>
                <a:ext cx="4137026" cy="1073150"/>
              </a:xfrm>
              <a:custGeom>
                <a:avLst/>
                <a:gdLst>
                  <a:gd name="connsiteX0" fmla="*/ 5876 w 4137026"/>
                  <a:gd name="connsiteY0" fmla="*/ 0 h 1073150"/>
                  <a:gd name="connsiteX1" fmla="*/ 4131151 w 4137026"/>
                  <a:gd name="connsiteY1" fmla="*/ 0 h 1073150"/>
                  <a:gd name="connsiteX2" fmla="*/ 4137026 w 4137026"/>
                  <a:gd name="connsiteY2" fmla="*/ 57150 h 1073150"/>
                  <a:gd name="connsiteX3" fmla="*/ 2068513 w 4137026"/>
                  <a:gd name="connsiteY3" fmla="*/ 1073150 h 1073150"/>
                  <a:gd name="connsiteX4" fmla="*/ 0 w 4137026"/>
                  <a:gd name="connsiteY4" fmla="*/ 57150 h 1073150"/>
                  <a:gd name="connsiteX5" fmla="*/ 5876 w 4137026"/>
                  <a:gd name="connsiteY5" fmla="*/ 0 h 1073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137026" h="1073150">
                    <a:moveTo>
                      <a:pt x="5876" y="0"/>
                    </a:moveTo>
                    <a:lnTo>
                      <a:pt x="4131151" y="0"/>
                    </a:lnTo>
                    <a:lnTo>
                      <a:pt x="4137026" y="57150"/>
                    </a:lnTo>
                    <a:cubicBezTo>
                      <a:pt x="4137026" y="618271"/>
                      <a:pt x="3210921" y="1073150"/>
                      <a:pt x="2068513" y="1073150"/>
                    </a:cubicBezTo>
                    <a:cubicBezTo>
                      <a:pt x="926105" y="1073150"/>
                      <a:pt x="0" y="618271"/>
                      <a:pt x="0" y="57150"/>
                    </a:cubicBezTo>
                    <a:lnTo>
                      <a:pt x="5876" y="0"/>
                    </a:lnTo>
                    <a:close/>
                  </a:path>
                </a:pathLst>
              </a:custGeom>
              <a:gradFill>
                <a:gsLst>
                  <a:gs pos="0">
                    <a:srgbClr val="00B0F0"/>
                  </a:gs>
                  <a:gs pos="100000">
                    <a:srgbClr val="002060"/>
                  </a:gs>
                </a:gsLst>
                <a:path path="circle">
                  <a:fillToRect l="50000" t="50000" r="50000" b="50000"/>
                </a:path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372" name="グループ化 371">
              <a:extLst>
                <a:ext uri="{FF2B5EF4-FFF2-40B4-BE49-F238E27FC236}">
                  <a16:creationId xmlns:a16="http://schemas.microsoft.com/office/drawing/2014/main" id="{6D075390-12B0-4E10-8900-D86D0BDC43C0}"/>
                </a:ext>
              </a:extLst>
            </p:cNvPr>
            <p:cNvGrpSpPr/>
            <p:nvPr/>
          </p:nvGrpSpPr>
          <p:grpSpPr>
            <a:xfrm>
              <a:off x="2733675" y="2927654"/>
              <a:ext cx="3867150" cy="888697"/>
              <a:chOff x="2733675" y="2927654"/>
              <a:chExt cx="3867150" cy="888697"/>
            </a:xfrm>
          </p:grpSpPr>
          <p:sp>
            <p:nvSpPr>
              <p:cNvPr id="373" name="フリーフォーム: 図形 372">
                <a:extLst>
                  <a:ext uri="{FF2B5EF4-FFF2-40B4-BE49-F238E27FC236}">
                    <a16:creationId xmlns:a16="http://schemas.microsoft.com/office/drawing/2014/main" id="{DEF33002-6915-4B16-9298-DACC689F04DD}"/>
                  </a:ext>
                </a:extLst>
              </p:cNvPr>
              <p:cNvSpPr/>
              <p:nvPr/>
            </p:nvSpPr>
            <p:spPr>
              <a:xfrm>
                <a:off x="3832757" y="3074388"/>
                <a:ext cx="249332" cy="81564"/>
              </a:xfrm>
              <a:custGeom>
                <a:avLst/>
                <a:gdLst>
                  <a:gd name="connsiteX0" fmla="*/ 167084 w 298450"/>
                  <a:gd name="connsiteY0" fmla="*/ 0 h 97632"/>
                  <a:gd name="connsiteX1" fmla="*/ 211144 w 298450"/>
                  <a:gd name="connsiteY1" fmla="*/ 9764 h 97632"/>
                  <a:gd name="connsiteX2" fmla="*/ 222515 w 298450"/>
                  <a:gd name="connsiteY2" fmla="*/ 24452 h 97632"/>
                  <a:gd name="connsiteX3" fmla="*/ 236140 w 298450"/>
                  <a:gd name="connsiteY3" fmla="*/ 21432 h 97632"/>
                  <a:gd name="connsiteX4" fmla="*/ 298450 w 298450"/>
                  <a:gd name="connsiteY4" fmla="*/ 54770 h 97632"/>
                  <a:gd name="connsiteX5" fmla="*/ 236140 w 298450"/>
                  <a:gd name="connsiteY5" fmla="*/ 88108 h 97632"/>
                  <a:gd name="connsiteX6" fmla="*/ 209944 w 298450"/>
                  <a:gd name="connsiteY6" fmla="*/ 82303 h 97632"/>
                  <a:gd name="connsiteX7" fmla="*/ 183753 w 298450"/>
                  <a:gd name="connsiteY7" fmla="*/ 88107 h 97632"/>
                  <a:gd name="connsiteX8" fmla="*/ 153987 w 298450"/>
                  <a:gd name="connsiteY8" fmla="*/ 81511 h 97632"/>
                  <a:gd name="connsiteX9" fmla="*/ 124222 w 298450"/>
                  <a:gd name="connsiteY9" fmla="*/ 88107 h 97632"/>
                  <a:gd name="connsiteX10" fmla="*/ 108826 w 298450"/>
                  <a:gd name="connsiteY10" fmla="*/ 84695 h 97632"/>
                  <a:gd name="connsiteX11" fmla="*/ 106370 w 298450"/>
                  <a:gd name="connsiteY11" fmla="*/ 87868 h 97632"/>
                  <a:gd name="connsiteX12" fmla="*/ 62310 w 298450"/>
                  <a:gd name="connsiteY12" fmla="*/ 97632 h 97632"/>
                  <a:gd name="connsiteX13" fmla="*/ 0 w 298450"/>
                  <a:gd name="connsiteY13" fmla="*/ 64294 h 97632"/>
                  <a:gd name="connsiteX14" fmla="*/ 18250 w 298450"/>
                  <a:gd name="connsiteY14" fmla="*/ 40721 h 97632"/>
                  <a:gd name="connsiteX15" fmla="*/ 48385 w 298450"/>
                  <a:gd name="connsiteY15" fmla="*/ 34042 h 97632"/>
                  <a:gd name="connsiteX16" fmla="*/ 63494 w 298450"/>
                  <a:gd name="connsiteY16" fmla="*/ 14526 h 97632"/>
                  <a:gd name="connsiteX17" fmla="*/ 107554 w 298450"/>
                  <a:gd name="connsiteY17" fmla="*/ 4762 h 97632"/>
                  <a:gd name="connsiteX18" fmla="*/ 126575 w 298450"/>
                  <a:gd name="connsiteY18" fmla="*/ 8977 h 976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298450" h="97632">
                    <a:moveTo>
                      <a:pt x="167084" y="0"/>
                    </a:moveTo>
                    <a:cubicBezTo>
                      <a:pt x="184291" y="0"/>
                      <a:pt x="199868" y="3731"/>
                      <a:pt x="211144" y="9764"/>
                    </a:cubicBezTo>
                    <a:lnTo>
                      <a:pt x="222515" y="24452"/>
                    </a:lnTo>
                    <a:lnTo>
                      <a:pt x="236140" y="21432"/>
                    </a:lnTo>
                    <a:cubicBezTo>
                      <a:pt x="270553" y="21432"/>
                      <a:pt x="298450" y="36358"/>
                      <a:pt x="298450" y="54770"/>
                    </a:cubicBezTo>
                    <a:cubicBezTo>
                      <a:pt x="298450" y="73182"/>
                      <a:pt x="270553" y="88108"/>
                      <a:pt x="236140" y="88108"/>
                    </a:cubicBezTo>
                    <a:lnTo>
                      <a:pt x="209944" y="82303"/>
                    </a:lnTo>
                    <a:lnTo>
                      <a:pt x="183753" y="88107"/>
                    </a:lnTo>
                    <a:lnTo>
                      <a:pt x="153987" y="81511"/>
                    </a:lnTo>
                    <a:lnTo>
                      <a:pt x="124222" y="88107"/>
                    </a:lnTo>
                    <a:lnTo>
                      <a:pt x="108826" y="84695"/>
                    </a:lnTo>
                    <a:lnTo>
                      <a:pt x="106370" y="87868"/>
                    </a:lnTo>
                    <a:cubicBezTo>
                      <a:pt x="95094" y="93901"/>
                      <a:pt x="79516" y="97632"/>
                      <a:pt x="62310" y="97632"/>
                    </a:cubicBezTo>
                    <a:cubicBezTo>
                      <a:pt x="27897" y="97632"/>
                      <a:pt x="0" y="82706"/>
                      <a:pt x="0" y="64294"/>
                    </a:cubicBezTo>
                    <a:cubicBezTo>
                      <a:pt x="0" y="55088"/>
                      <a:pt x="6974" y="46754"/>
                      <a:pt x="18250" y="40721"/>
                    </a:cubicBezTo>
                    <a:lnTo>
                      <a:pt x="48385" y="34042"/>
                    </a:lnTo>
                    <a:lnTo>
                      <a:pt x="63494" y="14526"/>
                    </a:lnTo>
                    <a:cubicBezTo>
                      <a:pt x="74770" y="8493"/>
                      <a:pt x="90347" y="4762"/>
                      <a:pt x="107554" y="4762"/>
                    </a:cubicBezTo>
                    <a:lnTo>
                      <a:pt x="126575" y="8977"/>
                    </a:lnTo>
                    <a:close/>
                  </a:path>
                </a:pathLst>
              </a:custGeom>
              <a:gradFill>
                <a:gsLst>
                  <a:gs pos="0">
                    <a:srgbClr val="008000"/>
                  </a:gs>
                  <a:gs pos="100000">
                    <a:srgbClr val="008000"/>
                  </a:gs>
                </a:gsLst>
                <a:path path="circle">
                  <a:fillToRect l="50000" t="50000" r="50000" b="50000"/>
                </a:path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74" name="フリーフォーム: 図形 373">
                <a:extLst>
                  <a:ext uri="{FF2B5EF4-FFF2-40B4-BE49-F238E27FC236}">
                    <a16:creationId xmlns:a16="http://schemas.microsoft.com/office/drawing/2014/main" id="{4E0CF88C-8DB9-4C28-86AF-620DF7153430}"/>
                  </a:ext>
                </a:extLst>
              </p:cNvPr>
              <p:cNvSpPr/>
              <p:nvPr/>
            </p:nvSpPr>
            <p:spPr>
              <a:xfrm>
                <a:off x="4097075" y="3248219"/>
                <a:ext cx="249332" cy="81564"/>
              </a:xfrm>
              <a:custGeom>
                <a:avLst/>
                <a:gdLst>
                  <a:gd name="connsiteX0" fmla="*/ 167084 w 298450"/>
                  <a:gd name="connsiteY0" fmla="*/ 0 h 97632"/>
                  <a:gd name="connsiteX1" fmla="*/ 211144 w 298450"/>
                  <a:gd name="connsiteY1" fmla="*/ 9764 h 97632"/>
                  <a:gd name="connsiteX2" fmla="*/ 222515 w 298450"/>
                  <a:gd name="connsiteY2" fmla="*/ 24452 h 97632"/>
                  <a:gd name="connsiteX3" fmla="*/ 236140 w 298450"/>
                  <a:gd name="connsiteY3" fmla="*/ 21432 h 97632"/>
                  <a:gd name="connsiteX4" fmla="*/ 298450 w 298450"/>
                  <a:gd name="connsiteY4" fmla="*/ 54770 h 97632"/>
                  <a:gd name="connsiteX5" fmla="*/ 236140 w 298450"/>
                  <a:gd name="connsiteY5" fmla="*/ 88108 h 97632"/>
                  <a:gd name="connsiteX6" fmla="*/ 209944 w 298450"/>
                  <a:gd name="connsiteY6" fmla="*/ 82303 h 97632"/>
                  <a:gd name="connsiteX7" fmla="*/ 183753 w 298450"/>
                  <a:gd name="connsiteY7" fmla="*/ 88107 h 97632"/>
                  <a:gd name="connsiteX8" fmla="*/ 153987 w 298450"/>
                  <a:gd name="connsiteY8" fmla="*/ 81511 h 97632"/>
                  <a:gd name="connsiteX9" fmla="*/ 124222 w 298450"/>
                  <a:gd name="connsiteY9" fmla="*/ 88107 h 97632"/>
                  <a:gd name="connsiteX10" fmla="*/ 108826 w 298450"/>
                  <a:gd name="connsiteY10" fmla="*/ 84695 h 97632"/>
                  <a:gd name="connsiteX11" fmla="*/ 106370 w 298450"/>
                  <a:gd name="connsiteY11" fmla="*/ 87868 h 97632"/>
                  <a:gd name="connsiteX12" fmla="*/ 62310 w 298450"/>
                  <a:gd name="connsiteY12" fmla="*/ 97632 h 97632"/>
                  <a:gd name="connsiteX13" fmla="*/ 0 w 298450"/>
                  <a:gd name="connsiteY13" fmla="*/ 64294 h 97632"/>
                  <a:gd name="connsiteX14" fmla="*/ 18250 w 298450"/>
                  <a:gd name="connsiteY14" fmla="*/ 40721 h 97632"/>
                  <a:gd name="connsiteX15" fmla="*/ 48385 w 298450"/>
                  <a:gd name="connsiteY15" fmla="*/ 34042 h 97632"/>
                  <a:gd name="connsiteX16" fmla="*/ 63494 w 298450"/>
                  <a:gd name="connsiteY16" fmla="*/ 14526 h 97632"/>
                  <a:gd name="connsiteX17" fmla="*/ 107554 w 298450"/>
                  <a:gd name="connsiteY17" fmla="*/ 4762 h 97632"/>
                  <a:gd name="connsiteX18" fmla="*/ 126575 w 298450"/>
                  <a:gd name="connsiteY18" fmla="*/ 8977 h 976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298450" h="97632">
                    <a:moveTo>
                      <a:pt x="167084" y="0"/>
                    </a:moveTo>
                    <a:cubicBezTo>
                      <a:pt x="184291" y="0"/>
                      <a:pt x="199868" y="3731"/>
                      <a:pt x="211144" y="9764"/>
                    </a:cubicBezTo>
                    <a:lnTo>
                      <a:pt x="222515" y="24452"/>
                    </a:lnTo>
                    <a:lnTo>
                      <a:pt x="236140" y="21432"/>
                    </a:lnTo>
                    <a:cubicBezTo>
                      <a:pt x="270553" y="21432"/>
                      <a:pt x="298450" y="36358"/>
                      <a:pt x="298450" y="54770"/>
                    </a:cubicBezTo>
                    <a:cubicBezTo>
                      <a:pt x="298450" y="73182"/>
                      <a:pt x="270553" y="88108"/>
                      <a:pt x="236140" y="88108"/>
                    </a:cubicBezTo>
                    <a:lnTo>
                      <a:pt x="209944" y="82303"/>
                    </a:lnTo>
                    <a:lnTo>
                      <a:pt x="183753" y="88107"/>
                    </a:lnTo>
                    <a:lnTo>
                      <a:pt x="153987" y="81511"/>
                    </a:lnTo>
                    <a:lnTo>
                      <a:pt x="124222" y="88107"/>
                    </a:lnTo>
                    <a:lnTo>
                      <a:pt x="108826" y="84695"/>
                    </a:lnTo>
                    <a:lnTo>
                      <a:pt x="106370" y="87868"/>
                    </a:lnTo>
                    <a:cubicBezTo>
                      <a:pt x="95094" y="93901"/>
                      <a:pt x="79516" y="97632"/>
                      <a:pt x="62310" y="97632"/>
                    </a:cubicBezTo>
                    <a:cubicBezTo>
                      <a:pt x="27897" y="97632"/>
                      <a:pt x="0" y="82706"/>
                      <a:pt x="0" y="64294"/>
                    </a:cubicBezTo>
                    <a:cubicBezTo>
                      <a:pt x="0" y="55088"/>
                      <a:pt x="6974" y="46754"/>
                      <a:pt x="18250" y="40721"/>
                    </a:cubicBezTo>
                    <a:lnTo>
                      <a:pt x="48385" y="34042"/>
                    </a:lnTo>
                    <a:lnTo>
                      <a:pt x="63494" y="14526"/>
                    </a:lnTo>
                    <a:cubicBezTo>
                      <a:pt x="74770" y="8493"/>
                      <a:pt x="90347" y="4762"/>
                      <a:pt x="107554" y="4762"/>
                    </a:cubicBezTo>
                    <a:lnTo>
                      <a:pt x="126575" y="8977"/>
                    </a:lnTo>
                    <a:close/>
                  </a:path>
                </a:pathLst>
              </a:custGeom>
              <a:gradFill>
                <a:gsLst>
                  <a:gs pos="0">
                    <a:srgbClr val="008000"/>
                  </a:gs>
                  <a:gs pos="100000">
                    <a:srgbClr val="008000"/>
                  </a:gs>
                </a:gsLst>
                <a:path path="circle">
                  <a:fillToRect l="50000" t="50000" r="50000" b="50000"/>
                </a:path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75" name="フリーフォーム: 図形 374">
                <a:extLst>
                  <a:ext uri="{FF2B5EF4-FFF2-40B4-BE49-F238E27FC236}">
                    <a16:creationId xmlns:a16="http://schemas.microsoft.com/office/drawing/2014/main" id="{74C00336-5A6C-4EF8-8A42-9F112542F068}"/>
                  </a:ext>
                </a:extLst>
              </p:cNvPr>
              <p:cNvSpPr/>
              <p:nvPr/>
            </p:nvSpPr>
            <p:spPr>
              <a:xfrm>
                <a:off x="5311509" y="2962473"/>
                <a:ext cx="591079" cy="139301"/>
              </a:xfrm>
              <a:custGeom>
                <a:avLst/>
                <a:gdLst>
                  <a:gd name="connsiteX0" fmla="*/ 148809 w 591079"/>
                  <a:gd name="connsiteY0" fmla="*/ 89703 h 139301"/>
                  <a:gd name="connsiteX1" fmla="*/ 144415 w 591079"/>
                  <a:gd name="connsiteY1" fmla="*/ 90366 h 139301"/>
                  <a:gd name="connsiteX2" fmla="*/ 150629 w 591079"/>
                  <a:gd name="connsiteY2" fmla="*/ 91304 h 139301"/>
                  <a:gd name="connsiteX3" fmla="*/ 305355 w 591079"/>
                  <a:gd name="connsiteY3" fmla="*/ 0 h 139301"/>
                  <a:gd name="connsiteX4" fmla="*/ 334372 w 591079"/>
                  <a:gd name="connsiteY4" fmla="*/ 8195 h 139301"/>
                  <a:gd name="connsiteX5" fmla="*/ 342468 w 591079"/>
                  <a:gd name="connsiteY5" fmla="*/ 21521 h 139301"/>
                  <a:gd name="connsiteX6" fmla="*/ 342792 w 591079"/>
                  <a:gd name="connsiteY6" fmla="*/ 21430 h 139301"/>
                  <a:gd name="connsiteX7" fmla="*/ 364593 w 591079"/>
                  <a:gd name="connsiteY7" fmla="*/ 27587 h 139301"/>
                  <a:gd name="connsiteX8" fmla="*/ 369597 w 591079"/>
                  <a:gd name="connsiteY8" fmla="*/ 19352 h 139301"/>
                  <a:gd name="connsiteX9" fmla="*/ 405817 w 591079"/>
                  <a:gd name="connsiteY9" fmla="*/ 9122 h 139301"/>
                  <a:gd name="connsiteX10" fmla="*/ 442038 w 591079"/>
                  <a:gd name="connsiteY10" fmla="*/ 19352 h 139301"/>
                  <a:gd name="connsiteX11" fmla="*/ 453381 w 591079"/>
                  <a:gd name="connsiteY11" fmla="*/ 38023 h 139301"/>
                  <a:gd name="connsiteX12" fmla="*/ 462967 w 591079"/>
                  <a:gd name="connsiteY12" fmla="*/ 35316 h 139301"/>
                  <a:gd name="connsiteX13" fmla="*/ 499188 w 591079"/>
                  <a:gd name="connsiteY13" fmla="*/ 45546 h 139301"/>
                  <a:gd name="connsiteX14" fmla="*/ 509093 w 591079"/>
                  <a:gd name="connsiteY14" fmla="*/ 61850 h 139301"/>
                  <a:gd name="connsiteX15" fmla="*/ 529960 w 591079"/>
                  <a:gd name="connsiteY15" fmla="*/ 55957 h 139301"/>
                  <a:gd name="connsiteX16" fmla="*/ 591079 w 591079"/>
                  <a:gd name="connsiteY16" fmla="*/ 97629 h 139301"/>
                  <a:gd name="connsiteX17" fmla="*/ 529960 w 591079"/>
                  <a:gd name="connsiteY17" fmla="*/ 139301 h 139301"/>
                  <a:gd name="connsiteX18" fmla="*/ 486743 w 591079"/>
                  <a:gd name="connsiteY18" fmla="*/ 127096 h 139301"/>
                  <a:gd name="connsiteX19" fmla="*/ 471890 w 591079"/>
                  <a:gd name="connsiteY19" fmla="*/ 102648 h 139301"/>
                  <a:gd name="connsiteX20" fmla="*/ 462967 w 591079"/>
                  <a:gd name="connsiteY20" fmla="*/ 105168 h 139301"/>
                  <a:gd name="connsiteX21" fmla="*/ 426747 w 591079"/>
                  <a:gd name="connsiteY21" fmla="*/ 94938 h 139301"/>
                  <a:gd name="connsiteX22" fmla="*/ 415403 w 591079"/>
                  <a:gd name="connsiteY22" fmla="*/ 76267 h 139301"/>
                  <a:gd name="connsiteX23" fmla="*/ 405817 w 591079"/>
                  <a:gd name="connsiteY23" fmla="*/ 78974 h 139301"/>
                  <a:gd name="connsiteX24" fmla="*/ 384016 w 591079"/>
                  <a:gd name="connsiteY24" fmla="*/ 72817 h 139301"/>
                  <a:gd name="connsiteX25" fmla="*/ 379013 w 591079"/>
                  <a:gd name="connsiteY25" fmla="*/ 81053 h 139301"/>
                  <a:gd name="connsiteX26" fmla="*/ 342792 w 591079"/>
                  <a:gd name="connsiteY26" fmla="*/ 91282 h 139301"/>
                  <a:gd name="connsiteX27" fmla="*/ 291568 w 591079"/>
                  <a:gd name="connsiteY27" fmla="*/ 56356 h 139301"/>
                  <a:gd name="connsiteX28" fmla="*/ 293794 w 591079"/>
                  <a:gd name="connsiteY28" fmla="*/ 52693 h 139301"/>
                  <a:gd name="connsiteX29" fmla="*/ 289365 w 591079"/>
                  <a:gd name="connsiteY29" fmla="*/ 51442 h 139301"/>
                  <a:gd name="connsiteX30" fmla="*/ 284366 w 591079"/>
                  <a:gd name="connsiteY30" fmla="*/ 59670 h 139301"/>
                  <a:gd name="connsiteX31" fmla="*/ 255349 w 591079"/>
                  <a:gd name="connsiteY31" fmla="*/ 67865 h 139301"/>
                  <a:gd name="connsiteX32" fmla="*/ 238680 w 591079"/>
                  <a:gd name="connsiteY32" fmla="*/ 63157 h 139301"/>
                  <a:gd name="connsiteX33" fmla="*/ 234713 w 591079"/>
                  <a:gd name="connsiteY33" fmla="*/ 64278 h 139301"/>
                  <a:gd name="connsiteX34" fmla="*/ 247631 w 591079"/>
                  <a:gd name="connsiteY34" fmla="*/ 66227 h 139301"/>
                  <a:gd name="connsiteX35" fmla="*/ 266012 w 591079"/>
                  <a:gd name="connsiteY35" fmla="*/ 82391 h 139301"/>
                  <a:gd name="connsiteX36" fmla="*/ 203253 w 591079"/>
                  <a:gd name="connsiteY36" fmla="*/ 105251 h 139301"/>
                  <a:gd name="connsiteX37" fmla="*/ 182058 w 591079"/>
                  <a:gd name="connsiteY37" fmla="*/ 102053 h 139301"/>
                  <a:gd name="connsiteX38" fmla="*/ 192193 w 591079"/>
                  <a:gd name="connsiteY38" fmla="*/ 110966 h 139301"/>
                  <a:gd name="connsiteX39" fmla="*/ 129434 w 591079"/>
                  <a:gd name="connsiteY39" fmla="*/ 133826 h 139301"/>
                  <a:gd name="connsiteX40" fmla="*/ 85056 w 591079"/>
                  <a:gd name="connsiteY40" fmla="*/ 127130 h 139301"/>
                  <a:gd name="connsiteX41" fmla="*/ 79045 w 591079"/>
                  <a:gd name="connsiteY41" fmla="*/ 121844 h 139301"/>
                  <a:gd name="connsiteX42" fmla="*/ 62759 w 591079"/>
                  <a:gd name="connsiteY42" fmla="*/ 124301 h 139301"/>
                  <a:gd name="connsiteX43" fmla="*/ 0 w 591079"/>
                  <a:gd name="connsiteY43" fmla="*/ 101441 h 139301"/>
                  <a:gd name="connsiteX44" fmla="*/ 62759 w 591079"/>
                  <a:gd name="connsiteY44" fmla="*/ 78581 h 139301"/>
                  <a:gd name="connsiteX45" fmla="*/ 72851 w 591079"/>
                  <a:gd name="connsiteY45" fmla="*/ 80104 h 139301"/>
                  <a:gd name="connsiteX46" fmla="*/ 61913 w 591079"/>
                  <a:gd name="connsiteY46" fmla="*/ 70485 h 139301"/>
                  <a:gd name="connsiteX47" fmla="*/ 124672 w 591079"/>
                  <a:gd name="connsiteY47" fmla="*/ 47625 h 139301"/>
                  <a:gd name="connsiteX48" fmla="*/ 127540 w 591079"/>
                  <a:gd name="connsiteY48" fmla="*/ 48058 h 139301"/>
                  <a:gd name="connsiteX49" fmla="*/ 135844 w 591079"/>
                  <a:gd name="connsiteY49" fmla="*/ 34389 h 139301"/>
                  <a:gd name="connsiteX50" fmla="*/ 164861 w 591079"/>
                  <a:gd name="connsiteY50" fmla="*/ 26194 h 139301"/>
                  <a:gd name="connsiteX51" fmla="*/ 185715 w 591079"/>
                  <a:gd name="connsiteY51" fmla="*/ 32083 h 139301"/>
                  <a:gd name="connsiteX52" fmla="*/ 192994 w 591079"/>
                  <a:gd name="connsiteY52" fmla="*/ 20102 h 139301"/>
                  <a:gd name="connsiteX53" fmla="*/ 222011 w 591079"/>
                  <a:gd name="connsiteY53" fmla="*/ 11907 h 139301"/>
                  <a:gd name="connsiteX54" fmla="*/ 238680 w 591079"/>
                  <a:gd name="connsiteY54" fmla="*/ 16615 h 139301"/>
                  <a:gd name="connsiteX55" fmla="*/ 255349 w 591079"/>
                  <a:gd name="connsiteY55" fmla="*/ 11907 h 139301"/>
                  <a:gd name="connsiteX56" fmla="*/ 271340 w 591079"/>
                  <a:gd name="connsiteY56" fmla="*/ 16423 h 139301"/>
                  <a:gd name="connsiteX57" fmla="*/ 276338 w 591079"/>
                  <a:gd name="connsiteY57" fmla="*/ 8195 h 139301"/>
                  <a:gd name="connsiteX58" fmla="*/ 305355 w 591079"/>
                  <a:gd name="connsiteY58" fmla="*/ 0 h 1393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</a:cxnLst>
                <a:rect l="l" t="t" r="r" b="b"/>
                <a:pathLst>
                  <a:path w="591079" h="139301">
                    <a:moveTo>
                      <a:pt x="148809" y="89703"/>
                    </a:moveTo>
                    <a:lnTo>
                      <a:pt x="144415" y="90366"/>
                    </a:lnTo>
                    <a:lnTo>
                      <a:pt x="150629" y="91304"/>
                    </a:lnTo>
                    <a:close/>
                    <a:moveTo>
                      <a:pt x="305355" y="0"/>
                    </a:moveTo>
                    <a:cubicBezTo>
                      <a:pt x="316687" y="0"/>
                      <a:pt x="326946" y="3132"/>
                      <a:pt x="334372" y="8195"/>
                    </a:cubicBezTo>
                    <a:lnTo>
                      <a:pt x="342468" y="21521"/>
                    </a:lnTo>
                    <a:lnTo>
                      <a:pt x="342792" y="21430"/>
                    </a:lnTo>
                    <a:lnTo>
                      <a:pt x="364593" y="27587"/>
                    </a:lnTo>
                    <a:lnTo>
                      <a:pt x="369597" y="19352"/>
                    </a:lnTo>
                    <a:cubicBezTo>
                      <a:pt x="378866" y="13031"/>
                      <a:pt x="391672" y="9122"/>
                      <a:pt x="405817" y="9122"/>
                    </a:cubicBezTo>
                    <a:cubicBezTo>
                      <a:pt x="419962" y="9122"/>
                      <a:pt x="432768" y="13031"/>
                      <a:pt x="442038" y="19352"/>
                    </a:cubicBezTo>
                    <a:lnTo>
                      <a:pt x="453381" y="38023"/>
                    </a:lnTo>
                    <a:lnTo>
                      <a:pt x="462967" y="35316"/>
                    </a:lnTo>
                    <a:cubicBezTo>
                      <a:pt x="477112" y="35316"/>
                      <a:pt x="489918" y="39225"/>
                      <a:pt x="499188" y="45546"/>
                    </a:cubicBezTo>
                    <a:lnTo>
                      <a:pt x="509093" y="61850"/>
                    </a:lnTo>
                    <a:lnTo>
                      <a:pt x="529960" y="55957"/>
                    </a:lnTo>
                    <a:cubicBezTo>
                      <a:pt x="563715" y="55957"/>
                      <a:pt x="591079" y="74614"/>
                      <a:pt x="591079" y="97629"/>
                    </a:cubicBezTo>
                    <a:cubicBezTo>
                      <a:pt x="591079" y="120644"/>
                      <a:pt x="563715" y="139301"/>
                      <a:pt x="529960" y="139301"/>
                    </a:cubicBezTo>
                    <a:cubicBezTo>
                      <a:pt x="513083" y="139301"/>
                      <a:pt x="497803" y="134637"/>
                      <a:pt x="486743" y="127096"/>
                    </a:cubicBezTo>
                    <a:lnTo>
                      <a:pt x="471890" y="102648"/>
                    </a:lnTo>
                    <a:lnTo>
                      <a:pt x="462967" y="105168"/>
                    </a:lnTo>
                    <a:cubicBezTo>
                      <a:pt x="448822" y="105168"/>
                      <a:pt x="436016" y="101259"/>
                      <a:pt x="426747" y="94938"/>
                    </a:cubicBezTo>
                    <a:lnTo>
                      <a:pt x="415403" y="76267"/>
                    </a:lnTo>
                    <a:lnTo>
                      <a:pt x="405817" y="78974"/>
                    </a:lnTo>
                    <a:lnTo>
                      <a:pt x="384016" y="72817"/>
                    </a:lnTo>
                    <a:lnTo>
                      <a:pt x="379013" y="81053"/>
                    </a:lnTo>
                    <a:cubicBezTo>
                      <a:pt x="369743" y="87373"/>
                      <a:pt x="356937" y="91282"/>
                      <a:pt x="342792" y="91282"/>
                    </a:cubicBezTo>
                    <a:cubicBezTo>
                      <a:pt x="314502" y="91282"/>
                      <a:pt x="291568" y="75645"/>
                      <a:pt x="291568" y="56356"/>
                    </a:cubicBezTo>
                    <a:lnTo>
                      <a:pt x="293794" y="52693"/>
                    </a:lnTo>
                    <a:lnTo>
                      <a:pt x="289365" y="51442"/>
                    </a:lnTo>
                    <a:lnTo>
                      <a:pt x="284366" y="59670"/>
                    </a:lnTo>
                    <a:cubicBezTo>
                      <a:pt x="276940" y="64733"/>
                      <a:pt x="266681" y="67865"/>
                      <a:pt x="255349" y="67865"/>
                    </a:cubicBezTo>
                    <a:lnTo>
                      <a:pt x="238680" y="63157"/>
                    </a:lnTo>
                    <a:lnTo>
                      <a:pt x="234713" y="64278"/>
                    </a:lnTo>
                    <a:lnTo>
                      <a:pt x="247631" y="66227"/>
                    </a:lnTo>
                    <a:cubicBezTo>
                      <a:pt x="258988" y="70364"/>
                      <a:pt x="266012" y="76079"/>
                      <a:pt x="266012" y="82391"/>
                    </a:cubicBezTo>
                    <a:cubicBezTo>
                      <a:pt x="266012" y="95016"/>
                      <a:pt x="237914" y="105251"/>
                      <a:pt x="203253" y="105251"/>
                    </a:cubicBezTo>
                    <a:lnTo>
                      <a:pt x="182058" y="102053"/>
                    </a:lnTo>
                    <a:lnTo>
                      <a:pt x="192193" y="110966"/>
                    </a:lnTo>
                    <a:cubicBezTo>
                      <a:pt x="192193" y="123591"/>
                      <a:pt x="164095" y="133826"/>
                      <a:pt x="129434" y="133826"/>
                    </a:cubicBezTo>
                    <a:cubicBezTo>
                      <a:pt x="112103" y="133826"/>
                      <a:pt x="96414" y="131267"/>
                      <a:pt x="85056" y="127130"/>
                    </a:cubicBezTo>
                    <a:lnTo>
                      <a:pt x="79045" y="121844"/>
                    </a:lnTo>
                    <a:lnTo>
                      <a:pt x="62759" y="124301"/>
                    </a:lnTo>
                    <a:cubicBezTo>
                      <a:pt x="28098" y="124301"/>
                      <a:pt x="0" y="114066"/>
                      <a:pt x="0" y="101441"/>
                    </a:cubicBezTo>
                    <a:cubicBezTo>
                      <a:pt x="0" y="88816"/>
                      <a:pt x="28098" y="78581"/>
                      <a:pt x="62759" y="78581"/>
                    </a:cubicBezTo>
                    <a:lnTo>
                      <a:pt x="72851" y="80104"/>
                    </a:lnTo>
                    <a:lnTo>
                      <a:pt x="61913" y="70485"/>
                    </a:lnTo>
                    <a:cubicBezTo>
                      <a:pt x="61913" y="57860"/>
                      <a:pt x="90011" y="47625"/>
                      <a:pt x="124672" y="47625"/>
                    </a:cubicBezTo>
                    <a:lnTo>
                      <a:pt x="127540" y="48058"/>
                    </a:lnTo>
                    <a:lnTo>
                      <a:pt x="135844" y="34389"/>
                    </a:lnTo>
                    <a:cubicBezTo>
                      <a:pt x="143270" y="29326"/>
                      <a:pt x="153529" y="26194"/>
                      <a:pt x="164861" y="26194"/>
                    </a:cubicBezTo>
                    <a:lnTo>
                      <a:pt x="185715" y="32083"/>
                    </a:lnTo>
                    <a:lnTo>
                      <a:pt x="192994" y="20102"/>
                    </a:lnTo>
                    <a:cubicBezTo>
                      <a:pt x="200420" y="15039"/>
                      <a:pt x="210679" y="11907"/>
                      <a:pt x="222011" y="11907"/>
                    </a:cubicBezTo>
                    <a:lnTo>
                      <a:pt x="238680" y="16615"/>
                    </a:lnTo>
                    <a:lnTo>
                      <a:pt x="255349" y="11907"/>
                    </a:lnTo>
                    <a:lnTo>
                      <a:pt x="271340" y="16423"/>
                    </a:lnTo>
                    <a:lnTo>
                      <a:pt x="276338" y="8195"/>
                    </a:lnTo>
                    <a:cubicBezTo>
                      <a:pt x="283764" y="3132"/>
                      <a:pt x="294023" y="0"/>
                      <a:pt x="305355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8000"/>
                  </a:gs>
                  <a:gs pos="100000">
                    <a:srgbClr val="008000"/>
                  </a:gs>
                </a:gsLst>
                <a:path path="circle">
                  <a:fillToRect l="50000" t="50000" r="50000" b="50000"/>
                </a:path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76" name="フリーフォーム: 図形 375">
                <a:extLst>
                  <a:ext uri="{FF2B5EF4-FFF2-40B4-BE49-F238E27FC236}">
                    <a16:creationId xmlns:a16="http://schemas.microsoft.com/office/drawing/2014/main" id="{169982C5-70DB-4E05-9025-AE4D3688039F}"/>
                  </a:ext>
                </a:extLst>
              </p:cNvPr>
              <p:cNvSpPr/>
              <p:nvPr/>
            </p:nvSpPr>
            <p:spPr>
              <a:xfrm>
                <a:off x="2733675" y="3730626"/>
                <a:ext cx="3867150" cy="85725"/>
              </a:xfrm>
              <a:custGeom>
                <a:avLst/>
                <a:gdLst>
                  <a:gd name="connsiteX0" fmla="*/ 341062 w 3867150"/>
                  <a:gd name="connsiteY0" fmla="*/ 0 h 85725"/>
                  <a:gd name="connsiteX1" fmla="*/ 1947863 w 3867150"/>
                  <a:gd name="connsiteY1" fmla="*/ 0 h 85725"/>
                  <a:gd name="connsiteX2" fmla="*/ 1947863 w 3867150"/>
                  <a:gd name="connsiteY2" fmla="*/ 12700 h 85725"/>
                  <a:gd name="connsiteX3" fmla="*/ 1959769 w 3867150"/>
                  <a:gd name="connsiteY3" fmla="*/ 65088 h 85725"/>
                  <a:gd name="connsiteX4" fmla="*/ 2066925 w 3867150"/>
                  <a:gd name="connsiteY4" fmla="*/ 65088 h 85725"/>
                  <a:gd name="connsiteX5" fmla="*/ 2121515 w 3867150"/>
                  <a:gd name="connsiteY5" fmla="*/ 0 h 85725"/>
                  <a:gd name="connsiteX6" fmla="*/ 3498850 w 3867150"/>
                  <a:gd name="connsiteY6" fmla="*/ 0 h 85725"/>
                  <a:gd name="connsiteX7" fmla="*/ 3498850 w 3867150"/>
                  <a:gd name="connsiteY7" fmla="*/ 3175 h 85725"/>
                  <a:gd name="connsiteX8" fmla="*/ 3714750 w 3867150"/>
                  <a:gd name="connsiteY8" fmla="*/ 3175 h 85725"/>
                  <a:gd name="connsiteX9" fmla="*/ 3867150 w 3867150"/>
                  <a:gd name="connsiteY9" fmla="*/ 34925 h 85725"/>
                  <a:gd name="connsiteX10" fmla="*/ 3511550 w 3867150"/>
                  <a:gd name="connsiteY10" fmla="*/ 34925 h 85725"/>
                  <a:gd name="connsiteX11" fmla="*/ 3654425 w 3867150"/>
                  <a:gd name="connsiteY11" fmla="*/ 85725 h 85725"/>
                  <a:gd name="connsiteX12" fmla="*/ 2006600 w 3867150"/>
                  <a:gd name="connsiteY12" fmla="*/ 85725 h 85725"/>
                  <a:gd name="connsiteX13" fmla="*/ 0 w 3867150"/>
                  <a:gd name="connsiteY13" fmla="*/ 85725 h 85725"/>
                  <a:gd name="connsiteX14" fmla="*/ 0 w 3867150"/>
                  <a:gd name="connsiteY14" fmla="*/ 82766 h 85725"/>
                  <a:gd name="connsiteX15" fmla="*/ 307975 w 3867150"/>
                  <a:gd name="connsiteY15" fmla="*/ 34925 h 85725"/>
                  <a:gd name="connsiteX16" fmla="*/ 341062 w 3867150"/>
                  <a:gd name="connsiteY16" fmla="*/ 0 h 857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3867150" h="85725">
                    <a:moveTo>
                      <a:pt x="341062" y="0"/>
                    </a:moveTo>
                    <a:lnTo>
                      <a:pt x="1947863" y="0"/>
                    </a:lnTo>
                    <a:lnTo>
                      <a:pt x="1947863" y="12700"/>
                    </a:lnTo>
                    <a:lnTo>
                      <a:pt x="1959769" y="65088"/>
                    </a:lnTo>
                    <a:lnTo>
                      <a:pt x="2066925" y="65088"/>
                    </a:lnTo>
                    <a:lnTo>
                      <a:pt x="2121515" y="0"/>
                    </a:lnTo>
                    <a:lnTo>
                      <a:pt x="3498850" y="0"/>
                    </a:lnTo>
                    <a:lnTo>
                      <a:pt x="3498850" y="3175"/>
                    </a:lnTo>
                    <a:lnTo>
                      <a:pt x="3714750" y="3175"/>
                    </a:lnTo>
                    <a:lnTo>
                      <a:pt x="3867150" y="34925"/>
                    </a:lnTo>
                    <a:lnTo>
                      <a:pt x="3511550" y="34925"/>
                    </a:lnTo>
                    <a:lnTo>
                      <a:pt x="3654425" y="85725"/>
                    </a:lnTo>
                    <a:lnTo>
                      <a:pt x="2006600" y="85725"/>
                    </a:lnTo>
                    <a:lnTo>
                      <a:pt x="0" y="85725"/>
                    </a:lnTo>
                    <a:lnTo>
                      <a:pt x="0" y="82766"/>
                    </a:lnTo>
                    <a:lnTo>
                      <a:pt x="307975" y="34925"/>
                    </a:lnTo>
                    <a:lnTo>
                      <a:pt x="341062" y="0"/>
                    </a:lnTo>
                    <a:close/>
                  </a:path>
                </a:pathLst>
              </a:custGeom>
              <a:pattFill prst="lgConfetti">
                <a:fgClr>
                  <a:srgbClr val="FFC000">
                    <a:lumMod val="50000"/>
                  </a:srgbClr>
                </a:fgClr>
                <a:bgClr>
                  <a:srgbClr val="FFC000">
                    <a:lumMod val="75000"/>
                  </a:srgb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77" name="フリーフォーム: 図形 376">
                <a:extLst>
                  <a:ext uri="{FF2B5EF4-FFF2-40B4-BE49-F238E27FC236}">
                    <a16:creationId xmlns:a16="http://schemas.microsoft.com/office/drawing/2014/main" id="{005D5BFD-2523-4350-9F51-DC50C7DCCCE3}"/>
                  </a:ext>
                </a:extLst>
              </p:cNvPr>
              <p:cNvSpPr/>
              <p:nvPr/>
            </p:nvSpPr>
            <p:spPr>
              <a:xfrm>
                <a:off x="3074737" y="2981325"/>
                <a:ext cx="3157788" cy="749300"/>
              </a:xfrm>
              <a:custGeom>
                <a:avLst/>
                <a:gdLst>
                  <a:gd name="connsiteX0" fmla="*/ 643188 w 3157788"/>
                  <a:gd name="connsiteY0" fmla="*/ 0 h 749300"/>
                  <a:gd name="connsiteX1" fmla="*/ 687638 w 3157788"/>
                  <a:gd name="connsiteY1" fmla="*/ 0 h 749300"/>
                  <a:gd name="connsiteX2" fmla="*/ 754313 w 3157788"/>
                  <a:gd name="connsiteY2" fmla="*/ 12700 h 749300"/>
                  <a:gd name="connsiteX3" fmla="*/ 887663 w 3157788"/>
                  <a:gd name="connsiteY3" fmla="*/ 107950 h 749300"/>
                  <a:gd name="connsiteX4" fmla="*/ 913063 w 3157788"/>
                  <a:gd name="connsiteY4" fmla="*/ 117475 h 749300"/>
                  <a:gd name="connsiteX5" fmla="*/ 1030538 w 3157788"/>
                  <a:gd name="connsiteY5" fmla="*/ 241300 h 749300"/>
                  <a:gd name="connsiteX6" fmla="*/ 1160713 w 3157788"/>
                  <a:gd name="connsiteY6" fmla="*/ 307975 h 749300"/>
                  <a:gd name="connsiteX7" fmla="*/ 1255963 w 3157788"/>
                  <a:gd name="connsiteY7" fmla="*/ 317500 h 749300"/>
                  <a:gd name="connsiteX8" fmla="*/ 1290888 w 3157788"/>
                  <a:gd name="connsiteY8" fmla="*/ 317500 h 749300"/>
                  <a:gd name="connsiteX9" fmla="*/ 1386138 w 3157788"/>
                  <a:gd name="connsiteY9" fmla="*/ 317500 h 749300"/>
                  <a:gd name="connsiteX10" fmla="*/ 1421063 w 3157788"/>
                  <a:gd name="connsiteY10" fmla="*/ 320675 h 749300"/>
                  <a:gd name="connsiteX11" fmla="*/ 1497263 w 3157788"/>
                  <a:gd name="connsiteY11" fmla="*/ 339725 h 749300"/>
                  <a:gd name="connsiteX12" fmla="*/ 1570288 w 3157788"/>
                  <a:gd name="connsiteY12" fmla="*/ 365125 h 749300"/>
                  <a:gd name="connsiteX13" fmla="*/ 1656013 w 3157788"/>
                  <a:gd name="connsiteY13" fmla="*/ 365125 h 749300"/>
                  <a:gd name="connsiteX14" fmla="*/ 1741738 w 3157788"/>
                  <a:gd name="connsiteY14" fmla="*/ 355600 h 749300"/>
                  <a:gd name="connsiteX15" fmla="*/ 1830638 w 3157788"/>
                  <a:gd name="connsiteY15" fmla="*/ 330200 h 749300"/>
                  <a:gd name="connsiteX16" fmla="*/ 1938588 w 3157788"/>
                  <a:gd name="connsiteY16" fmla="*/ 273050 h 749300"/>
                  <a:gd name="connsiteX17" fmla="*/ 1983038 w 3157788"/>
                  <a:gd name="connsiteY17" fmla="*/ 238125 h 749300"/>
                  <a:gd name="connsiteX18" fmla="*/ 2002088 w 3157788"/>
                  <a:gd name="connsiteY18" fmla="*/ 225425 h 749300"/>
                  <a:gd name="connsiteX19" fmla="*/ 2008438 w 3157788"/>
                  <a:gd name="connsiteY19" fmla="*/ 215900 h 749300"/>
                  <a:gd name="connsiteX20" fmla="*/ 2033838 w 3157788"/>
                  <a:gd name="connsiteY20" fmla="*/ 203200 h 749300"/>
                  <a:gd name="connsiteX21" fmla="*/ 2043363 w 3157788"/>
                  <a:gd name="connsiteY21" fmla="*/ 200025 h 749300"/>
                  <a:gd name="connsiteX22" fmla="*/ 2052888 w 3157788"/>
                  <a:gd name="connsiteY22" fmla="*/ 193675 h 749300"/>
                  <a:gd name="connsiteX23" fmla="*/ 2081463 w 3157788"/>
                  <a:gd name="connsiteY23" fmla="*/ 180975 h 749300"/>
                  <a:gd name="connsiteX24" fmla="*/ 2164013 w 3157788"/>
                  <a:gd name="connsiteY24" fmla="*/ 142875 h 749300"/>
                  <a:gd name="connsiteX25" fmla="*/ 2170363 w 3157788"/>
                  <a:gd name="connsiteY25" fmla="*/ 142875 h 749300"/>
                  <a:gd name="connsiteX26" fmla="*/ 2179888 w 3157788"/>
                  <a:gd name="connsiteY26" fmla="*/ 136525 h 749300"/>
                  <a:gd name="connsiteX27" fmla="*/ 2208463 w 3157788"/>
                  <a:gd name="connsiteY27" fmla="*/ 120650 h 749300"/>
                  <a:gd name="connsiteX28" fmla="*/ 2306888 w 3157788"/>
                  <a:gd name="connsiteY28" fmla="*/ 79375 h 749300"/>
                  <a:gd name="connsiteX29" fmla="*/ 2376738 w 3157788"/>
                  <a:gd name="connsiteY29" fmla="*/ 34925 h 749300"/>
                  <a:gd name="connsiteX30" fmla="*/ 2462463 w 3157788"/>
                  <a:gd name="connsiteY30" fmla="*/ 28575 h 749300"/>
                  <a:gd name="connsiteX31" fmla="*/ 2494213 w 3157788"/>
                  <a:gd name="connsiteY31" fmla="*/ 28575 h 749300"/>
                  <a:gd name="connsiteX32" fmla="*/ 2614863 w 3157788"/>
                  <a:gd name="connsiteY32" fmla="*/ 28575 h 749300"/>
                  <a:gd name="connsiteX33" fmla="*/ 2656138 w 3157788"/>
                  <a:gd name="connsiteY33" fmla="*/ 34925 h 749300"/>
                  <a:gd name="connsiteX34" fmla="*/ 2668838 w 3157788"/>
                  <a:gd name="connsiteY34" fmla="*/ 41275 h 749300"/>
                  <a:gd name="connsiteX35" fmla="*/ 2697413 w 3157788"/>
                  <a:gd name="connsiteY35" fmla="*/ 47625 h 749300"/>
                  <a:gd name="connsiteX36" fmla="*/ 2776788 w 3157788"/>
                  <a:gd name="connsiteY36" fmla="*/ 73025 h 749300"/>
                  <a:gd name="connsiteX37" fmla="*/ 2894263 w 3157788"/>
                  <a:gd name="connsiteY37" fmla="*/ 139700 h 749300"/>
                  <a:gd name="connsiteX38" fmla="*/ 2903788 w 3157788"/>
                  <a:gd name="connsiteY38" fmla="*/ 142875 h 749300"/>
                  <a:gd name="connsiteX39" fmla="*/ 2922838 w 3157788"/>
                  <a:gd name="connsiteY39" fmla="*/ 165100 h 749300"/>
                  <a:gd name="connsiteX40" fmla="*/ 2954588 w 3157788"/>
                  <a:gd name="connsiteY40" fmla="*/ 225425 h 749300"/>
                  <a:gd name="connsiteX41" fmla="*/ 3053013 w 3157788"/>
                  <a:gd name="connsiteY41" fmla="*/ 314325 h 749300"/>
                  <a:gd name="connsiteX42" fmla="*/ 3145088 w 3157788"/>
                  <a:gd name="connsiteY42" fmla="*/ 539750 h 749300"/>
                  <a:gd name="connsiteX43" fmla="*/ 3157788 w 3157788"/>
                  <a:gd name="connsiteY43" fmla="*/ 631825 h 749300"/>
                  <a:gd name="connsiteX44" fmla="*/ 3157788 w 3157788"/>
                  <a:gd name="connsiteY44" fmla="*/ 749300 h 749300"/>
                  <a:gd name="connsiteX45" fmla="*/ 1780453 w 3157788"/>
                  <a:gd name="connsiteY45" fmla="*/ 749300 h 749300"/>
                  <a:gd name="connsiteX46" fmla="*/ 1787776 w 3157788"/>
                  <a:gd name="connsiteY46" fmla="*/ 740569 h 749300"/>
                  <a:gd name="connsiteX47" fmla="*/ 1802063 w 3157788"/>
                  <a:gd name="connsiteY47" fmla="*/ 676275 h 749300"/>
                  <a:gd name="connsiteX48" fmla="*/ 1766344 w 3157788"/>
                  <a:gd name="connsiteY48" fmla="*/ 635794 h 749300"/>
                  <a:gd name="connsiteX49" fmla="*/ 1747294 w 3157788"/>
                  <a:gd name="connsiteY49" fmla="*/ 581025 h 749300"/>
                  <a:gd name="connsiteX50" fmla="*/ 1737769 w 3157788"/>
                  <a:gd name="connsiteY50" fmla="*/ 547688 h 749300"/>
                  <a:gd name="connsiteX51" fmla="*/ 1609182 w 3157788"/>
                  <a:gd name="connsiteY51" fmla="*/ 538163 h 749300"/>
                  <a:gd name="connsiteX52" fmla="*/ 1585369 w 3157788"/>
                  <a:gd name="connsiteY52" fmla="*/ 573881 h 749300"/>
                  <a:gd name="connsiteX53" fmla="*/ 1594894 w 3157788"/>
                  <a:gd name="connsiteY53" fmla="*/ 619125 h 749300"/>
                  <a:gd name="connsiteX54" fmla="*/ 1568701 w 3157788"/>
                  <a:gd name="connsiteY54" fmla="*/ 661988 h 749300"/>
                  <a:gd name="connsiteX55" fmla="*/ 1606801 w 3157788"/>
                  <a:gd name="connsiteY55" fmla="*/ 711994 h 749300"/>
                  <a:gd name="connsiteX56" fmla="*/ 1606801 w 3157788"/>
                  <a:gd name="connsiteY56" fmla="*/ 749300 h 749300"/>
                  <a:gd name="connsiteX57" fmla="*/ 0 w 3157788"/>
                  <a:gd name="connsiteY57" fmla="*/ 749300 h 749300"/>
                  <a:gd name="connsiteX58" fmla="*/ 24063 w 3157788"/>
                  <a:gd name="connsiteY58" fmla="*/ 723900 h 749300"/>
                  <a:gd name="connsiteX59" fmla="*/ 135188 w 3157788"/>
                  <a:gd name="connsiteY59" fmla="*/ 685800 h 749300"/>
                  <a:gd name="connsiteX60" fmla="*/ 208213 w 3157788"/>
                  <a:gd name="connsiteY60" fmla="*/ 685800 h 749300"/>
                  <a:gd name="connsiteX61" fmla="*/ 227263 w 3157788"/>
                  <a:gd name="connsiteY61" fmla="*/ 657225 h 749300"/>
                  <a:gd name="connsiteX62" fmla="*/ 236788 w 3157788"/>
                  <a:gd name="connsiteY62" fmla="*/ 596900 h 749300"/>
                  <a:gd name="connsiteX63" fmla="*/ 265363 w 3157788"/>
                  <a:gd name="connsiteY63" fmla="*/ 539750 h 749300"/>
                  <a:gd name="connsiteX64" fmla="*/ 271713 w 3157788"/>
                  <a:gd name="connsiteY64" fmla="*/ 412750 h 749300"/>
                  <a:gd name="connsiteX65" fmla="*/ 287588 w 3157788"/>
                  <a:gd name="connsiteY65" fmla="*/ 361950 h 749300"/>
                  <a:gd name="connsiteX66" fmla="*/ 290763 w 3157788"/>
                  <a:gd name="connsiteY66" fmla="*/ 292100 h 749300"/>
                  <a:gd name="connsiteX67" fmla="*/ 290763 w 3157788"/>
                  <a:gd name="connsiteY67" fmla="*/ 260350 h 749300"/>
                  <a:gd name="connsiteX68" fmla="*/ 290763 w 3157788"/>
                  <a:gd name="connsiteY68" fmla="*/ 238125 h 749300"/>
                  <a:gd name="connsiteX69" fmla="*/ 303463 w 3157788"/>
                  <a:gd name="connsiteY69" fmla="*/ 203200 h 749300"/>
                  <a:gd name="connsiteX70" fmla="*/ 309813 w 3157788"/>
                  <a:gd name="connsiteY70" fmla="*/ 165100 h 749300"/>
                  <a:gd name="connsiteX71" fmla="*/ 338388 w 3157788"/>
                  <a:gd name="connsiteY71" fmla="*/ 107950 h 749300"/>
                  <a:gd name="connsiteX72" fmla="*/ 354263 w 3157788"/>
                  <a:gd name="connsiteY72" fmla="*/ 73025 h 749300"/>
                  <a:gd name="connsiteX73" fmla="*/ 373313 w 3157788"/>
                  <a:gd name="connsiteY73" fmla="*/ 47625 h 749300"/>
                  <a:gd name="connsiteX74" fmla="*/ 405063 w 3157788"/>
                  <a:gd name="connsiteY74" fmla="*/ 44450 h 749300"/>
                  <a:gd name="connsiteX75" fmla="*/ 573338 w 3157788"/>
                  <a:gd name="connsiteY75" fmla="*/ 12700 h 749300"/>
                  <a:gd name="connsiteX76" fmla="*/ 643188 w 3157788"/>
                  <a:gd name="connsiteY76" fmla="*/ 0 h 749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</a:cxnLst>
                <a:rect l="l" t="t" r="r" b="b"/>
                <a:pathLst>
                  <a:path w="3157788" h="749300">
                    <a:moveTo>
                      <a:pt x="643188" y="0"/>
                    </a:moveTo>
                    <a:lnTo>
                      <a:pt x="687638" y="0"/>
                    </a:lnTo>
                    <a:lnTo>
                      <a:pt x="754313" y="12700"/>
                    </a:lnTo>
                    <a:lnTo>
                      <a:pt x="887663" y="107950"/>
                    </a:lnTo>
                    <a:lnTo>
                      <a:pt x="913063" y="117475"/>
                    </a:lnTo>
                    <a:lnTo>
                      <a:pt x="1030538" y="241300"/>
                    </a:lnTo>
                    <a:lnTo>
                      <a:pt x="1160713" y="307975"/>
                    </a:lnTo>
                    <a:lnTo>
                      <a:pt x="1255963" y="317500"/>
                    </a:lnTo>
                    <a:lnTo>
                      <a:pt x="1290888" y="317500"/>
                    </a:lnTo>
                    <a:lnTo>
                      <a:pt x="1386138" y="317500"/>
                    </a:lnTo>
                    <a:cubicBezTo>
                      <a:pt x="1399949" y="317500"/>
                      <a:pt x="1388260" y="317395"/>
                      <a:pt x="1421063" y="320675"/>
                    </a:cubicBezTo>
                    <a:lnTo>
                      <a:pt x="1497263" y="339725"/>
                    </a:lnTo>
                    <a:lnTo>
                      <a:pt x="1570288" y="365125"/>
                    </a:lnTo>
                    <a:lnTo>
                      <a:pt x="1656013" y="365125"/>
                    </a:lnTo>
                    <a:lnTo>
                      <a:pt x="1741738" y="355600"/>
                    </a:lnTo>
                    <a:lnTo>
                      <a:pt x="1830638" y="330200"/>
                    </a:lnTo>
                    <a:lnTo>
                      <a:pt x="1938588" y="273050"/>
                    </a:lnTo>
                    <a:lnTo>
                      <a:pt x="1983038" y="238125"/>
                    </a:lnTo>
                    <a:lnTo>
                      <a:pt x="2002088" y="225425"/>
                    </a:lnTo>
                    <a:lnTo>
                      <a:pt x="2008438" y="215900"/>
                    </a:lnTo>
                    <a:cubicBezTo>
                      <a:pt x="2008438" y="215900"/>
                      <a:pt x="2025220" y="207117"/>
                      <a:pt x="2033838" y="203200"/>
                    </a:cubicBezTo>
                    <a:cubicBezTo>
                      <a:pt x="2036885" y="201815"/>
                      <a:pt x="2040370" y="201522"/>
                      <a:pt x="2043363" y="200025"/>
                    </a:cubicBezTo>
                    <a:cubicBezTo>
                      <a:pt x="2046776" y="198318"/>
                      <a:pt x="2049475" y="195382"/>
                      <a:pt x="2052888" y="193675"/>
                    </a:cubicBezTo>
                    <a:cubicBezTo>
                      <a:pt x="2062211" y="189014"/>
                      <a:pt x="2071938" y="185208"/>
                      <a:pt x="2081463" y="180975"/>
                    </a:cubicBezTo>
                    <a:lnTo>
                      <a:pt x="2164013" y="142875"/>
                    </a:lnTo>
                    <a:cubicBezTo>
                      <a:pt x="2166130" y="142875"/>
                      <a:pt x="2168398" y="143661"/>
                      <a:pt x="2170363" y="142875"/>
                    </a:cubicBezTo>
                    <a:cubicBezTo>
                      <a:pt x="2173906" y="141458"/>
                      <a:pt x="2176592" y="138448"/>
                      <a:pt x="2179888" y="136525"/>
                    </a:cubicBezTo>
                    <a:cubicBezTo>
                      <a:pt x="2189300" y="131035"/>
                      <a:pt x="2198938" y="125942"/>
                      <a:pt x="2208463" y="120650"/>
                    </a:cubicBezTo>
                    <a:lnTo>
                      <a:pt x="2306888" y="79375"/>
                    </a:lnTo>
                    <a:lnTo>
                      <a:pt x="2376738" y="34925"/>
                    </a:lnTo>
                    <a:lnTo>
                      <a:pt x="2462463" y="28575"/>
                    </a:lnTo>
                    <a:lnTo>
                      <a:pt x="2494213" y="28575"/>
                    </a:lnTo>
                    <a:lnTo>
                      <a:pt x="2614863" y="28575"/>
                    </a:lnTo>
                    <a:cubicBezTo>
                      <a:pt x="2632104" y="28575"/>
                      <a:pt x="2631734" y="27952"/>
                      <a:pt x="2656138" y="34925"/>
                    </a:cubicBezTo>
                    <a:cubicBezTo>
                      <a:pt x="2660689" y="36225"/>
                      <a:pt x="2664314" y="39883"/>
                      <a:pt x="2668838" y="41275"/>
                    </a:cubicBezTo>
                    <a:cubicBezTo>
                      <a:pt x="2678164" y="44144"/>
                      <a:pt x="2687888" y="45508"/>
                      <a:pt x="2697413" y="47625"/>
                    </a:cubicBezTo>
                    <a:lnTo>
                      <a:pt x="2776788" y="73025"/>
                    </a:lnTo>
                    <a:lnTo>
                      <a:pt x="2894263" y="139700"/>
                    </a:lnTo>
                    <a:cubicBezTo>
                      <a:pt x="2894263" y="139700"/>
                      <a:pt x="2901287" y="140652"/>
                      <a:pt x="2903788" y="142875"/>
                    </a:cubicBezTo>
                    <a:cubicBezTo>
                      <a:pt x="2911081" y="149357"/>
                      <a:pt x="2916488" y="157692"/>
                      <a:pt x="2922838" y="165100"/>
                    </a:cubicBezTo>
                    <a:lnTo>
                      <a:pt x="2954588" y="225425"/>
                    </a:lnTo>
                    <a:lnTo>
                      <a:pt x="3053013" y="314325"/>
                    </a:lnTo>
                    <a:lnTo>
                      <a:pt x="3145088" y="539750"/>
                    </a:lnTo>
                    <a:lnTo>
                      <a:pt x="3157788" y="631825"/>
                    </a:lnTo>
                    <a:lnTo>
                      <a:pt x="3157788" y="749300"/>
                    </a:lnTo>
                    <a:lnTo>
                      <a:pt x="1780453" y="749300"/>
                    </a:lnTo>
                    <a:lnTo>
                      <a:pt x="1787776" y="740569"/>
                    </a:lnTo>
                    <a:lnTo>
                      <a:pt x="1802063" y="676275"/>
                    </a:lnTo>
                    <a:lnTo>
                      <a:pt x="1766344" y="635794"/>
                    </a:lnTo>
                    <a:lnTo>
                      <a:pt x="1747294" y="581025"/>
                    </a:lnTo>
                    <a:lnTo>
                      <a:pt x="1737769" y="547688"/>
                    </a:lnTo>
                    <a:lnTo>
                      <a:pt x="1609182" y="538163"/>
                    </a:lnTo>
                    <a:lnTo>
                      <a:pt x="1585369" y="573881"/>
                    </a:lnTo>
                    <a:lnTo>
                      <a:pt x="1594894" y="619125"/>
                    </a:lnTo>
                    <a:lnTo>
                      <a:pt x="1568701" y="661988"/>
                    </a:lnTo>
                    <a:lnTo>
                      <a:pt x="1606801" y="711994"/>
                    </a:lnTo>
                    <a:lnTo>
                      <a:pt x="1606801" y="749300"/>
                    </a:lnTo>
                    <a:lnTo>
                      <a:pt x="0" y="749300"/>
                    </a:lnTo>
                    <a:lnTo>
                      <a:pt x="24063" y="723900"/>
                    </a:lnTo>
                    <a:lnTo>
                      <a:pt x="135188" y="685800"/>
                    </a:lnTo>
                    <a:lnTo>
                      <a:pt x="208213" y="685800"/>
                    </a:lnTo>
                    <a:lnTo>
                      <a:pt x="227263" y="657225"/>
                    </a:lnTo>
                    <a:lnTo>
                      <a:pt x="236788" y="596900"/>
                    </a:lnTo>
                    <a:lnTo>
                      <a:pt x="265363" y="539750"/>
                    </a:lnTo>
                    <a:lnTo>
                      <a:pt x="271713" y="412750"/>
                    </a:lnTo>
                    <a:lnTo>
                      <a:pt x="287588" y="361950"/>
                    </a:lnTo>
                    <a:lnTo>
                      <a:pt x="290763" y="292100"/>
                    </a:lnTo>
                    <a:lnTo>
                      <a:pt x="290763" y="260350"/>
                    </a:lnTo>
                    <a:lnTo>
                      <a:pt x="290763" y="238125"/>
                    </a:lnTo>
                    <a:cubicBezTo>
                      <a:pt x="290763" y="219134"/>
                      <a:pt x="289343" y="231440"/>
                      <a:pt x="303463" y="203200"/>
                    </a:cubicBezTo>
                    <a:lnTo>
                      <a:pt x="309813" y="165100"/>
                    </a:lnTo>
                    <a:lnTo>
                      <a:pt x="338388" y="107950"/>
                    </a:lnTo>
                    <a:cubicBezTo>
                      <a:pt x="338388" y="86146"/>
                      <a:pt x="335927" y="98695"/>
                      <a:pt x="354263" y="73025"/>
                    </a:cubicBezTo>
                    <a:lnTo>
                      <a:pt x="373313" y="47625"/>
                    </a:lnTo>
                    <a:lnTo>
                      <a:pt x="405063" y="44450"/>
                    </a:lnTo>
                    <a:lnTo>
                      <a:pt x="573338" y="12700"/>
                    </a:lnTo>
                    <a:lnTo>
                      <a:pt x="643188" y="0"/>
                    </a:lnTo>
                    <a:close/>
                  </a:path>
                </a:pathLst>
              </a:custGeom>
              <a:pattFill prst="lgConfetti">
                <a:fgClr>
                  <a:srgbClr val="FFC000">
                    <a:lumMod val="75000"/>
                  </a:srgbClr>
                </a:fgClr>
                <a:bgClr>
                  <a:srgbClr val="FFC000">
                    <a:lumMod val="60000"/>
                    <a:lumOff val="40000"/>
                  </a:srgb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78" name="楕円 377">
                <a:extLst>
                  <a:ext uri="{FF2B5EF4-FFF2-40B4-BE49-F238E27FC236}">
                    <a16:creationId xmlns:a16="http://schemas.microsoft.com/office/drawing/2014/main" id="{A75796D3-B950-4272-98BD-44D60E62808B}"/>
                  </a:ext>
                </a:extLst>
              </p:cNvPr>
              <p:cNvSpPr/>
              <p:nvPr/>
            </p:nvSpPr>
            <p:spPr>
              <a:xfrm>
                <a:off x="4883150" y="3248025"/>
                <a:ext cx="124619" cy="66675"/>
              </a:xfrm>
              <a:prstGeom prst="ellipse">
                <a:avLst/>
              </a:prstGeom>
              <a:gradFill>
                <a:gsLst>
                  <a:gs pos="0">
                    <a:srgbClr val="008000"/>
                  </a:gs>
                  <a:gs pos="100000">
                    <a:srgbClr val="008000"/>
                  </a:gs>
                </a:gsLst>
                <a:path path="circle">
                  <a:fillToRect l="50000" t="50000" r="50000" b="50000"/>
                </a:path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79" name="フリーフォーム: 図形 378">
                <a:extLst>
                  <a:ext uri="{FF2B5EF4-FFF2-40B4-BE49-F238E27FC236}">
                    <a16:creationId xmlns:a16="http://schemas.microsoft.com/office/drawing/2014/main" id="{291AEC33-72D6-4079-BB58-7A7319802455}"/>
                  </a:ext>
                </a:extLst>
              </p:cNvPr>
              <p:cNvSpPr/>
              <p:nvPr/>
            </p:nvSpPr>
            <p:spPr>
              <a:xfrm>
                <a:off x="5708649" y="3063875"/>
                <a:ext cx="422276" cy="307975"/>
              </a:xfrm>
              <a:custGeom>
                <a:avLst/>
                <a:gdLst>
                  <a:gd name="connsiteX0" fmla="*/ 190500 w 422276"/>
                  <a:gd name="connsiteY0" fmla="*/ 0 h 307975"/>
                  <a:gd name="connsiteX1" fmla="*/ 268288 w 422276"/>
                  <a:gd name="connsiteY1" fmla="*/ 41275 h 307975"/>
                  <a:gd name="connsiteX2" fmla="*/ 264098 w 422276"/>
                  <a:gd name="connsiteY2" fmla="*/ 52287 h 307975"/>
                  <a:gd name="connsiteX3" fmla="*/ 297893 w 422276"/>
                  <a:gd name="connsiteY3" fmla="*/ 59714 h 307975"/>
                  <a:gd name="connsiteX4" fmla="*/ 320676 w 422276"/>
                  <a:gd name="connsiteY4" fmla="*/ 88900 h 307975"/>
                  <a:gd name="connsiteX5" fmla="*/ 315004 w 422276"/>
                  <a:gd name="connsiteY5" fmla="*/ 103808 h 307975"/>
                  <a:gd name="connsiteX6" fmla="*/ 345518 w 422276"/>
                  <a:gd name="connsiteY6" fmla="*/ 110514 h 307975"/>
                  <a:gd name="connsiteX7" fmla="*/ 368301 w 422276"/>
                  <a:gd name="connsiteY7" fmla="*/ 139700 h 307975"/>
                  <a:gd name="connsiteX8" fmla="*/ 364814 w 422276"/>
                  <a:gd name="connsiteY8" fmla="*/ 144167 h 307975"/>
                  <a:gd name="connsiteX9" fmla="*/ 399493 w 422276"/>
                  <a:gd name="connsiteY9" fmla="*/ 151789 h 307975"/>
                  <a:gd name="connsiteX10" fmla="*/ 422276 w 422276"/>
                  <a:gd name="connsiteY10" fmla="*/ 180975 h 307975"/>
                  <a:gd name="connsiteX11" fmla="*/ 399493 w 422276"/>
                  <a:gd name="connsiteY11" fmla="*/ 210161 h 307975"/>
                  <a:gd name="connsiteX12" fmla="*/ 368119 w 422276"/>
                  <a:gd name="connsiteY12" fmla="*/ 217057 h 307975"/>
                  <a:gd name="connsiteX13" fmla="*/ 374651 w 422276"/>
                  <a:gd name="connsiteY13" fmla="*/ 225425 h 307975"/>
                  <a:gd name="connsiteX14" fmla="*/ 296863 w 422276"/>
                  <a:gd name="connsiteY14" fmla="*/ 266700 h 307975"/>
                  <a:gd name="connsiteX15" fmla="*/ 252790 w 422276"/>
                  <a:gd name="connsiteY15" fmla="*/ 257013 h 307975"/>
                  <a:gd name="connsiteX16" fmla="*/ 260351 w 422276"/>
                  <a:gd name="connsiteY16" fmla="*/ 266700 h 307975"/>
                  <a:gd name="connsiteX17" fmla="*/ 182563 w 422276"/>
                  <a:gd name="connsiteY17" fmla="*/ 307975 h 307975"/>
                  <a:gd name="connsiteX18" fmla="*/ 139071 w 422276"/>
                  <a:gd name="connsiteY18" fmla="*/ 300926 h 307975"/>
                  <a:gd name="connsiteX19" fmla="*/ 133944 w 422276"/>
                  <a:gd name="connsiteY19" fmla="*/ 297622 h 307975"/>
                  <a:gd name="connsiteX20" fmla="*/ 130175 w 422276"/>
                  <a:gd name="connsiteY20" fmla="*/ 298450 h 307975"/>
                  <a:gd name="connsiteX21" fmla="*/ 75170 w 422276"/>
                  <a:gd name="connsiteY21" fmla="*/ 286361 h 307975"/>
                  <a:gd name="connsiteX22" fmla="*/ 61884 w 422276"/>
                  <a:gd name="connsiteY22" fmla="*/ 275905 h 307975"/>
                  <a:gd name="connsiteX23" fmla="*/ 22783 w 422276"/>
                  <a:gd name="connsiteY23" fmla="*/ 267311 h 307975"/>
                  <a:gd name="connsiteX24" fmla="*/ 0 w 422276"/>
                  <a:gd name="connsiteY24" fmla="*/ 238125 h 307975"/>
                  <a:gd name="connsiteX25" fmla="*/ 77788 w 422276"/>
                  <a:gd name="connsiteY25" fmla="*/ 196850 h 307975"/>
                  <a:gd name="connsiteX26" fmla="*/ 81645 w 422276"/>
                  <a:gd name="connsiteY26" fmla="*/ 197475 h 307975"/>
                  <a:gd name="connsiteX27" fmla="*/ 76200 w 422276"/>
                  <a:gd name="connsiteY27" fmla="*/ 190500 h 307975"/>
                  <a:gd name="connsiteX28" fmla="*/ 98983 w 422276"/>
                  <a:gd name="connsiteY28" fmla="*/ 161314 h 307975"/>
                  <a:gd name="connsiteX29" fmla="*/ 141043 w 422276"/>
                  <a:gd name="connsiteY29" fmla="*/ 152070 h 307975"/>
                  <a:gd name="connsiteX30" fmla="*/ 143138 w 422276"/>
                  <a:gd name="connsiteY30" fmla="*/ 149387 h 307975"/>
                  <a:gd name="connsiteX31" fmla="*/ 130733 w 422276"/>
                  <a:gd name="connsiteY31" fmla="*/ 146661 h 307975"/>
                  <a:gd name="connsiteX32" fmla="*/ 107950 w 422276"/>
                  <a:gd name="connsiteY32" fmla="*/ 117475 h 307975"/>
                  <a:gd name="connsiteX33" fmla="*/ 130733 w 422276"/>
                  <a:gd name="connsiteY33" fmla="*/ 88289 h 307975"/>
                  <a:gd name="connsiteX34" fmla="*/ 168490 w 422276"/>
                  <a:gd name="connsiteY34" fmla="*/ 79991 h 307975"/>
                  <a:gd name="connsiteX35" fmla="*/ 169290 w 422276"/>
                  <a:gd name="connsiteY35" fmla="*/ 77888 h 307975"/>
                  <a:gd name="connsiteX36" fmla="*/ 135496 w 422276"/>
                  <a:gd name="connsiteY36" fmla="*/ 70461 h 307975"/>
                  <a:gd name="connsiteX37" fmla="*/ 112712 w 422276"/>
                  <a:gd name="connsiteY37" fmla="*/ 41275 h 307975"/>
                  <a:gd name="connsiteX38" fmla="*/ 190500 w 422276"/>
                  <a:gd name="connsiteY38" fmla="*/ 0 h 3079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422276" h="307975">
                    <a:moveTo>
                      <a:pt x="190500" y="0"/>
                    </a:moveTo>
                    <a:cubicBezTo>
                      <a:pt x="233461" y="0"/>
                      <a:pt x="268288" y="18479"/>
                      <a:pt x="268288" y="41275"/>
                    </a:cubicBezTo>
                    <a:lnTo>
                      <a:pt x="264098" y="52287"/>
                    </a:lnTo>
                    <a:lnTo>
                      <a:pt x="297893" y="59714"/>
                    </a:lnTo>
                    <a:cubicBezTo>
                      <a:pt x="311969" y="67183"/>
                      <a:pt x="320676" y="77502"/>
                      <a:pt x="320676" y="88900"/>
                    </a:cubicBezTo>
                    <a:lnTo>
                      <a:pt x="315004" y="103808"/>
                    </a:lnTo>
                    <a:lnTo>
                      <a:pt x="345518" y="110514"/>
                    </a:lnTo>
                    <a:cubicBezTo>
                      <a:pt x="359594" y="117983"/>
                      <a:pt x="368301" y="128302"/>
                      <a:pt x="368301" y="139700"/>
                    </a:cubicBezTo>
                    <a:lnTo>
                      <a:pt x="364814" y="144167"/>
                    </a:lnTo>
                    <a:lnTo>
                      <a:pt x="399493" y="151789"/>
                    </a:lnTo>
                    <a:cubicBezTo>
                      <a:pt x="413569" y="159258"/>
                      <a:pt x="422276" y="169577"/>
                      <a:pt x="422276" y="180975"/>
                    </a:cubicBezTo>
                    <a:cubicBezTo>
                      <a:pt x="422276" y="192373"/>
                      <a:pt x="413569" y="202692"/>
                      <a:pt x="399493" y="210161"/>
                    </a:cubicBezTo>
                    <a:lnTo>
                      <a:pt x="368119" y="217057"/>
                    </a:lnTo>
                    <a:lnTo>
                      <a:pt x="374651" y="225425"/>
                    </a:lnTo>
                    <a:cubicBezTo>
                      <a:pt x="374651" y="248221"/>
                      <a:pt x="339824" y="266700"/>
                      <a:pt x="296863" y="266700"/>
                    </a:cubicBezTo>
                    <a:lnTo>
                      <a:pt x="252790" y="257013"/>
                    </a:lnTo>
                    <a:lnTo>
                      <a:pt x="260351" y="266700"/>
                    </a:lnTo>
                    <a:cubicBezTo>
                      <a:pt x="260351" y="289496"/>
                      <a:pt x="225524" y="307975"/>
                      <a:pt x="182563" y="307975"/>
                    </a:cubicBezTo>
                    <a:cubicBezTo>
                      <a:pt x="166453" y="307975"/>
                      <a:pt x="151487" y="305376"/>
                      <a:pt x="139071" y="300926"/>
                    </a:cubicBezTo>
                    <a:lnTo>
                      <a:pt x="133944" y="297622"/>
                    </a:lnTo>
                    <a:lnTo>
                      <a:pt x="130175" y="298450"/>
                    </a:lnTo>
                    <a:cubicBezTo>
                      <a:pt x="108694" y="298450"/>
                      <a:pt x="89247" y="293830"/>
                      <a:pt x="75170" y="286361"/>
                    </a:cubicBezTo>
                    <a:lnTo>
                      <a:pt x="61884" y="275905"/>
                    </a:lnTo>
                    <a:lnTo>
                      <a:pt x="22783" y="267311"/>
                    </a:lnTo>
                    <a:cubicBezTo>
                      <a:pt x="8707" y="259842"/>
                      <a:pt x="0" y="249523"/>
                      <a:pt x="0" y="238125"/>
                    </a:cubicBezTo>
                    <a:cubicBezTo>
                      <a:pt x="0" y="215329"/>
                      <a:pt x="34827" y="196850"/>
                      <a:pt x="77788" y="196850"/>
                    </a:cubicBezTo>
                    <a:lnTo>
                      <a:pt x="81645" y="197475"/>
                    </a:lnTo>
                    <a:lnTo>
                      <a:pt x="76200" y="190500"/>
                    </a:lnTo>
                    <a:cubicBezTo>
                      <a:pt x="76200" y="179102"/>
                      <a:pt x="84907" y="168783"/>
                      <a:pt x="98983" y="161314"/>
                    </a:cubicBezTo>
                    <a:lnTo>
                      <a:pt x="141043" y="152070"/>
                    </a:lnTo>
                    <a:lnTo>
                      <a:pt x="143138" y="149387"/>
                    </a:lnTo>
                    <a:lnTo>
                      <a:pt x="130733" y="146661"/>
                    </a:lnTo>
                    <a:cubicBezTo>
                      <a:pt x="116657" y="139192"/>
                      <a:pt x="107950" y="128873"/>
                      <a:pt x="107950" y="117475"/>
                    </a:cubicBezTo>
                    <a:cubicBezTo>
                      <a:pt x="107950" y="106077"/>
                      <a:pt x="116657" y="95758"/>
                      <a:pt x="130733" y="88289"/>
                    </a:cubicBezTo>
                    <a:lnTo>
                      <a:pt x="168490" y="79991"/>
                    </a:lnTo>
                    <a:lnTo>
                      <a:pt x="169290" y="77888"/>
                    </a:lnTo>
                    <a:lnTo>
                      <a:pt x="135496" y="70461"/>
                    </a:lnTo>
                    <a:cubicBezTo>
                      <a:pt x="121419" y="62992"/>
                      <a:pt x="112712" y="52673"/>
                      <a:pt x="112712" y="41275"/>
                    </a:cubicBezTo>
                    <a:cubicBezTo>
                      <a:pt x="112712" y="18479"/>
                      <a:pt x="147539" y="0"/>
                      <a:pt x="190500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8000"/>
                  </a:gs>
                  <a:gs pos="100000">
                    <a:srgbClr val="008000"/>
                  </a:gs>
                </a:gsLst>
                <a:path path="circle">
                  <a:fillToRect l="50000" t="50000" r="50000" b="50000"/>
                </a:path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80" name="フリーフォーム: 図形 379">
                <a:extLst>
                  <a:ext uri="{FF2B5EF4-FFF2-40B4-BE49-F238E27FC236}">
                    <a16:creationId xmlns:a16="http://schemas.microsoft.com/office/drawing/2014/main" id="{E0EF4A93-5EE8-4B19-AB11-9D9BF713FE07}"/>
                  </a:ext>
                </a:extLst>
              </p:cNvPr>
              <p:cNvSpPr/>
              <p:nvPr/>
            </p:nvSpPr>
            <p:spPr>
              <a:xfrm>
                <a:off x="4964111" y="3469481"/>
                <a:ext cx="298450" cy="97632"/>
              </a:xfrm>
              <a:custGeom>
                <a:avLst/>
                <a:gdLst>
                  <a:gd name="connsiteX0" fmla="*/ 167084 w 298450"/>
                  <a:gd name="connsiteY0" fmla="*/ 0 h 97632"/>
                  <a:gd name="connsiteX1" fmla="*/ 211144 w 298450"/>
                  <a:gd name="connsiteY1" fmla="*/ 9764 h 97632"/>
                  <a:gd name="connsiteX2" fmla="*/ 222515 w 298450"/>
                  <a:gd name="connsiteY2" fmla="*/ 24452 h 97632"/>
                  <a:gd name="connsiteX3" fmla="*/ 236140 w 298450"/>
                  <a:gd name="connsiteY3" fmla="*/ 21432 h 97632"/>
                  <a:gd name="connsiteX4" fmla="*/ 298450 w 298450"/>
                  <a:gd name="connsiteY4" fmla="*/ 54770 h 97632"/>
                  <a:gd name="connsiteX5" fmla="*/ 236140 w 298450"/>
                  <a:gd name="connsiteY5" fmla="*/ 88108 h 97632"/>
                  <a:gd name="connsiteX6" fmla="*/ 209944 w 298450"/>
                  <a:gd name="connsiteY6" fmla="*/ 82303 h 97632"/>
                  <a:gd name="connsiteX7" fmla="*/ 183753 w 298450"/>
                  <a:gd name="connsiteY7" fmla="*/ 88107 h 97632"/>
                  <a:gd name="connsiteX8" fmla="*/ 153987 w 298450"/>
                  <a:gd name="connsiteY8" fmla="*/ 81511 h 97632"/>
                  <a:gd name="connsiteX9" fmla="*/ 124222 w 298450"/>
                  <a:gd name="connsiteY9" fmla="*/ 88107 h 97632"/>
                  <a:gd name="connsiteX10" fmla="*/ 108826 w 298450"/>
                  <a:gd name="connsiteY10" fmla="*/ 84695 h 97632"/>
                  <a:gd name="connsiteX11" fmla="*/ 106370 w 298450"/>
                  <a:gd name="connsiteY11" fmla="*/ 87868 h 97632"/>
                  <a:gd name="connsiteX12" fmla="*/ 62310 w 298450"/>
                  <a:gd name="connsiteY12" fmla="*/ 97632 h 97632"/>
                  <a:gd name="connsiteX13" fmla="*/ 0 w 298450"/>
                  <a:gd name="connsiteY13" fmla="*/ 64294 h 97632"/>
                  <a:gd name="connsiteX14" fmla="*/ 18250 w 298450"/>
                  <a:gd name="connsiteY14" fmla="*/ 40721 h 97632"/>
                  <a:gd name="connsiteX15" fmla="*/ 48385 w 298450"/>
                  <a:gd name="connsiteY15" fmla="*/ 34042 h 97632"/>
                  <a:gd name="connsiteX16" fmla="*/ 63494 w 298450"/>
                  <a:gd name="connsiteY16" fmla="*/ 14526 h 97632"/>
                  <a:gd name="connsiteX17" fmla="*/ 107554 w 298450"/>
                  <a:gd name="connsiteY17" fmla="*/ 4762 h 97632"/>
                  <a:gd name="connsiteX18" fmla="*/ 126575 w 298450"/>
                  <a:gd name="connsiteY18" fmla="*/ 8977 h 976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298450" h="97632">
                    <a:moveTo>
                      <a:pt x="167084" y="0"/>
                    </a:moveTo>
                    <a:cubicBezTo>
                      <a:pt x="184291" y="0"/>
                      <a:pt x="199868" y="3731"/>
                      <a:pt x="211144" y="9764"/>
                    </a:cubicBezTo>
                    <a:lnTo>
                      <a:pt x="222515" y="24452"/>
                    </a:lnTo>
                    <a:lnTo>
                      <a:pt x="236140" y="21432"/>
                    </a:lnTo>
                    <a:cubicBezTo>
                      <a:pt x="270553" y="21432"/>
                      <a:pt x="298450" y="36358"/>
                      <a:pt x="298450" y="54770"/>
                    </a:cubicBezTo>
                    <a:cubicBezTo>
                      <a:pt x="298450" y="73182"/>
                      <a:pt x="270553" y="88108"/>
                      <a:pt x="236140" y="88108"/>
                    </a:cubicBezTo>
                    <a:lnTo>
                      <a:pt x="209944" y="82303"/>
                    </a:lnTo>
                    <a:lnTo>
                      <a:pt x="183753" y="88107"/>
                    </a:lnTo>
                    <a:lnTo>
                      <a:pt x="153987" y="81511"/>
                    </a:lnTo>
                    <a:lnTo>
                      <a:pt x="124222" y="88107"/>
                    </a:lnTo>
                    <a:lnTo>
                      <a:pt x="108826" y="84695"/>
                    </a:lnTo>
                    <a:lnTo>
                      <a:pt x="106370" y="87868"/>
                    </a:lnTo>
                    <a:cubicBezTo>
                      <a:pt x="95094" y="93901"/>
                      <a:pt x="79516" y="97632"/>
                      <a:pt x="62310" y="97632"/>
                    </a:cubicBezTo>
                    <a:cubicBezTo>
                      <a:pt x="27897" y="97632"/>
                      <a:pt x="0" y="82706"/>
                      <a:pt x="0" y="64294"/>
                    </a:cubicBezTo>
                    <a:cubicBezTo>
                      <a:pt x="0" y="55088"/>
                      <a:pt x="6974" y="46754"/>
                      <a:pt x="18250" y="40721"/>
                    </a:cubicBezTo>
                    <a:lnTo>
                      <a:pt x="48385" y="34042"/>
                    </a:lnTo>
                    <a:lnTo>
                      <a:pt x="63494" y="14526"/>
                    </a:lnTo>
                    <a:cubicBezTo>
                      <a:pt x="74770" y="8493"/>
                      <a:pt x="90347" y="4762"/>
                      <a:pt x="107554" y="4762"/>
                    </a:cubicBezTo>
                    <a:lnTo>
                      <a:pt x="126575" y="8977"/>
                    </a:lnTo>
                    <a:close/>
                  </a:path>
                </a:pathLst>
              </a:custGeom>
              <a:gradFill>
                <a:gsLst>
                  <a:gs pos="0">
                    <a:srgbClr val="008000"/>
                  </a:gs>
                  <a:gs pos="100000">
                    <a:srgbClr val="008000"/>
                  </a:gs>
                </a:gsLst>
                <a:path path="circle">
                  <a:fillToRect l="50000" t="50000" r="50000" b="50000"/>
                </a:path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81" name="フリーフォーム: 図形 380">
                <a:extLst>
                  <a:ext uri="{FF2B5EF4-FFF2-40B4-BE49-F238E27FC236}">
                    <a16:creationId xmlns:a16="http://schemas.microsoft.com/office/drawing/2014/main" id="{0F702835-2D4B-4193-A1A2-B125621424B6}"/>
                  </a:ext>
                </a:extLst>
              </p:cNvPr>
              <p:cNvSpPr/>
              <p:nvPr/>
            </p:nvSpPr>
            <p:spPr>
              <a:xfrm>
                <a:off x="3462338" y="3426619"/>
                <a:ext cx="909635" cy="160803"/>
              </a:xfrm>
              <a:custGeom>
                <a:avLst/>
                <a:gdLst>
                  <a:gd name="connsiteX0" fmla="*/ 778269 w 909635"/>
                  <a:gd name="connsiteY0" fmla="*/ 0 h 160803"/>
                  <a:gd name="connsiteX1" fmla="*/ 822329 w 909635"/>
                  <a:gd name="connsiteY1" fmla="*/ 9764 h 160803"/>
                  <a:gd name="connsiteX2" fmla="*/ 833700 w 909635"/>
                  <a:gd name="connsiteY2" fmla="*/ 24452 h 160803"/>
                  <a:gd name="connsiteX3" fmla="*/ 847325 w 909635"/>
                  <a:gd name="connsiteY3" fmla="*/ 21432 h 160803"/>
                  <a:gd name="connsiteX4" fmla="*/ 909635 w 909635"/>
                  <a:gd name="connsiteY4" fmla="*/ 54770 h 160803"/>
                  <a:gd name="connsiteX5" fmla="*/ 847325 w 909635"/>
                  <a:gd name="connsiteY5" fmla="*/ 88108 h 160803"/>
                  <a:gd name="connsiteX6" fmla="*/ 821129 w 909635"/>
                  <a:gd name="connsiteY6" fmla="*/ 82303 h 160803"/>
                  <a:gd name="connsiteX7" fmla="*/ 794938 w 909635"/>
                  <a:gd name="connsiteY7" fmla="*/ 88107 h 160803"/>
                  <a:gd name="connsiteX8" fmla="*/ 765172 w 909635"/>
                  <a:gd name="connsiteY8" fmla="*/ 81511 h 160803"/>
                  <a:gd name="connsiteX9" fmla="*/ 735407 w 909635"/>
                  <a:gd name="connsiteY9" fmla="*/ 88107 h 160803"/>
                  <a:gd name="connsiteX10" fmla="*/ 720011 w 909635"/>
                  <a:gd name="connsiteY10" fmla="*/ 84695 h 160803"/>
                  <a:gd name="connsiteX11" fmla="*/ 717555 w 909635"/>
                  <a:gd name="connsiteY11" fmla="*/ 87868 h 160803"/>
                  <a:gd name="connsiteX12" fmla="*/ 673495 w 909635"/>
                  <a:gd name="connsiteY12" fmla="*/ 97632 h 160803"/>
                  <a:gd name="connsiteX13" fmla="*/ 661526 w 909635"/>
                  <a:gd name="connsiteY13" fmla="*/ 94979 h 160803"/>
                  <a:gd name="connsiteX14" fmla="*/ 638313 w 909635"/>
                  <a:gd name="connsiteY14" fmla="*/ 102942 h 160803"/>
                  <a:gd name="connsiteX15" fmla="*/ 617187 w 909635"/>
                  <a:gd name="connsiteY15" fmla="*/ 100765 h 160803"/>
                  <a:gd name="connsiteX16" fmla="*/ 597102 w 909635"/>
                  <a:gd name="connsiteY16" fmla="*/ 107654 h 160803"/>
                  <a:gd name="connsiteX17" fmla="*/ 573097 w 909635"/>
                  <a:gd name="connsiteY17" fmla="*/ 105180 h 160803"/>
                  <a:gd name="connsiteX18" fmla="*/ 550271 w 909635"/>
                  <a:gd name="connsiteY18" fmla="*/ 113010 h 160803"/>
                  <a:gd name="connsiteX19" fmla="*/ 537855 w 909635"/>
                  <a:gd name="connsiteY19" fmla="*/ 111730 h 160803"/>
                  <a:gd name="connsiteX20" fmla="*/ 536206 w 909635"/>
                  <a:gd name="connsiteY20" fmla="*/ 114429 h 160803"/>
                  <a:gd name="connsiteX21" fmla="*/ 502418 w 909635"/>
                  <a:gd name="connsiteY21" fmla="*/ 126019 h 160803"/>
                  <a:gd name="connsiteX22" fmla="*/ 484540 w 909635"/>
                  <a:gd name="connsiteY22" fmla="*/ 124176 h 160803"/>
                  <a:gd name="connsiteX23" fmla="*/ 479087 w 909635"/>
                  <a:gd name="connsiteY23" fmla="*/ 133102 h 160803"/>
                  <a:gd name="connsiteX24" fmla="*/ 457965 w 909635"/>
                  <a:gd name="connsiteY24" fmla="*/ 140347 h 160803"/>
                  <a:gd name="connsiteX25" fmla="*/ 444759 w 909635"/>
                  <a:gd name="connsiteY25" fmla="*/ 138986 h 160803"/>
                  <a:gd name="connsiteX26" fmla="*/ 432204 w 909635"/>
                  <a:gd name="connsiteY26" fmla="*/ 143293 h 160803"/>
                  <a:gd name="connsiteX27" fmla="*/ 417198 w 909635"/>
                  <a:gd name="connsiteY27" fmla="*/ 141746 h 160803"/>
                  <a:gd name="connsiteX28" fmla="*/ 402929 w 909635"/>
                  <a:gd name="connsiteY28" fmla="*/ 146640 h 160803"/>
                  <a:gd name="connsiteX29" fmla="*/ 395167 w 909635"/>
                  <a:gd name="connsiteY29" fmla="*/ 145840 h 160803"/>
                  <a:gd name="connsiteX30" fmla="*/ 394137 w 909635"/>
                  <a:gd name="connsiteY30" fmla="*/ 147528 h 160803"/>
                  <a:gd name="connsiteX31" fmla="*/ 373015 w 909635"/>
                  <a:gd name="connsiteY31" fmla="*/ 154773 h 160803"/>
                  <a:gd name="connsiteX32" fmla="*/ 350803 w 909635"/>
                  <a:gd name="connsiteY32" fmla="*/ 152483 h 160803"/>
                  <a:gd name="connsiteX33" fmla="*/ 349937 w 909635"/>
                  <a:gd name="connsiteY33" fmla="*/ 151601 h 160803"/>
                  <a:gd name="connsiteX34" fmla="*/ 323740 w 909635"/>
                  <a:gd name="connsiteY34" fmla="*/ 155802 h 160803"/>
                  <a:gd name="connsiteX35" fmla="*/ 304732 w 909635"/>
                  <a:gd name="connsiteY35" fmla="*/ 152754 h 160803"/>
                  <a:gd name="connsiteX36" fmla="*/ 285729 w 909635"/>
                  <a:gd name="connsiteY36" fmla="*/ 155802 h 160803"/>
                  <a:gd name="connsiteX37" fmla="*/ 264131 w 909635"/>
                  <a:gd name="connsiteY37" fmla="*/ 152338 h 160803"/>
                  <a:gd name="connsiteX38" fmla="*/ 242534 w 909635"/>
                  <a:gd name="connsiteY38" fmla="*/ 155802 h 160803"/>
                  <a:gd name="connsiteX39" fmla="*/ 231363 w 909635"/>
                  <a:gd name="connsiteY39" fmla="*/ 154010 h 160803"/>
                  <a:gd name="connsiteX40" fmla="*/ 229581 w 909635"/>
                  <a:gd name="connsiteY40" fmla="*/ 155676 h 160803"/>
                  <a:gd name="connsiteX41" fmla="*/ 197611 w 909635"/>
                  <a:gd name="connsiteY41" fmla="*/ 160803 h 160803"/>
                  <a:gd name="connsiteX42" fmla="*/ 152400 w 909635"/>
                  <a:gd name="connsiteY42" fmla="*/ 143298 h 160803"/>
                  <a:gd name="connsiteX43" fmla="*/ 152453 w 909635"/>
                  <a:gd name="connsiteY43" fmla="*/ 143248 h 160803"/>
                  <a:gd name="connsiteX44" fmla="*/ 152332 w 909635"/>
                  <a:gd name="connsiteY44" fmla="*/ 143229 h 160803"/>
                  <a:gd name="connsiteX45" fmla="*/ 133329 w 909635"/>
                  <a:gd name="connsiteY45" fmla="*/ 146277 h 160803"/>
                  <a:gd name="connsiteX46" fmla="*/ 111731 w 909635"/>
                  <a:gd name="connsiteY46" fmla="*/ 142813 h 160803"/>
                  <a:gd name="connsiteX47" fmla="*/ 90134 w 909635"/>
                  <a:gd name="connsiteY47" fmla="*/ 146277 h 160803"/>
                  <a:gd name="connsiteX48" fmla="*/ 78963 w 909635"/>
                  <a:gd name="connsiteY48" fmla="*/ 144485 h 160803"/>
                  <a:gd name="connsiteX49" fmla="*/ 77181 w 909635"/>
                  <a:gd name="connsiteY49" fmla="*/ 146151 h 160803"/>
                  <a:gd name="connsiteX50" fmla="*/ 45211 w 909635"/>
                  <a:gd name="connsiteY50" fmla="*/ 151278 h 160803"/>
                  <a:gd name="connsiteX51" fmla="*/ 0 w 909635"/>
                  <a:gd name="connsiteY51" fmla="*/ 133773 h 160803"/>
                  <a:gd name="connsiteX52" fmla="*/ 13242 w 909635"/>
                  <a:gd name="connsiteY52" fmla="*/ 121394 h 160803"/>
                  <a:gd name="connsiteX53" fmla="*/ 35108 w 909635"/>
                  <a:gd name="connsiteY53" fmla="*/ 117887 h 160803"/>
                  <a:gd name="connsiteX54" fmla="*/ 46070 w 909635"/>
                  <a:gd name="connsiteY54" fmla="*/ 107640 h 160803"/>
                  <a:gd name="connsiteX55" fmla="*/ 78040 w 909635"/>
                  <a:gd name="connsiteY55" fmla="*/ 102513 h 160803"/>
                  <a:gd name="connsiteX56" fmla="*/ 91841 w 909635"/>
                  <a:gd name="connsiteY56" fmla="*/ 104726 h 160803"/>
                  <a:gd name="connsiteX57" fmla="*/ 121234 w 909635"/>
                  <a:gd name="connsiteY57" fmla="*/ 100012 h 160803"/>
                  <a:gd name="connsiteX58" fmla="*/ 153203 w 909635"/>
                  <a:gd name="connsiteY58" fmla="*/ 105139 h 160803"/>
                  <a:gd name="connsiteX59" fmla="*/ 161454 w 909635"/>
                  <a:gd name="connsiteY59" fmla="*/ 112852 h 160803"/>
                  <a:gd name="connsiteX60" fmla="*/ 171340 w 909635"/>
                  <a:gd name="connsiteY60" fmla="*/ 111266 h 160803"/>
                  <a:gd name="connsiteX61" fmla="*/ 203295 w 909635"/>
                  <a:gd name="connsiteY61" fmla="*/ 116391 h 160803"/>
                  <a:gd name="connsiteX62" fmla="*/ 230440 w 909635"/>
                  <a:gd name="connsiteY62" fmla="*/ 112038 h 160803"/>
                  <a:gd name="connsiteX63" fmla="*/ 244241 w 909635"/>
                  <a:gd name="connsiteY63" fmla="*/ 114251 h 160803"/>
                  <a:gd name="connsiteX64" fmla="*/ 273634 w 909635"/>
                  <a:gd name="connsiteY64" fmla="*/ 109537 h 160803"/>
                  <a:gd name="connsiteX65" fmla="*/ 305603 w 909635"/>
                  <a:gd name="connsiteY65" fmla="*/ 114664 h 160803"/>
                  <a:gd name="connsiteX66" fmla="*/ 313854 w 909635"/>
                  <a:gd name="connsiteY66" fmla="*/ 122377 h 160803"/>
                  <a:gd name="connsiteX67" fmla="*/ 323740 w 909635"/>
                  <a:gd name="connsiteY67" fmla="*/ 120791 h 160803"/>
                  <a:gd name="connsiteX68" fmla="*/ 355709 w 909635"/>
                  <a:gd name="connsiteY68" fmla="*/ 125918 h 160803"/>
                  <a:gd name="connsiteX69" fmla="*/ 356461 w 909635"/>
                  <a:gd name="connsiteY69" fmla="*/ 126621 h 160803"/>
                  <a:gd name="connsiteX70" fmla="*/ 362617 w 909635"/>
                  <a:gd name="connsiteY70" fmla="*/ 124509 h 160803"/>
                  <a:gd name="connsiteX71" fmla="*/ 368957 w 909635"/>
                  <a:gd name="connsiteY71" fmla="*/ 114131 h 160803"/>
                  <a:gd name="connsiteX72" fmla="*/ 390079 w 909635"/>
                  <a:gd name="connsiteY72" fmla="*/ 106886 h 160803"/>
                  <a:gd name="connsiteX73" fmla="*/ 399668 w 909635"/>
                  <a:gd name="connsiteY73" fmla="*/ 107874 h 160803"/>
                  <a:gd name="connsiteX74" fmla="*/ 419087 w 909635"/>
                  <a:gd name="connsiteY74" fmla="*/ 101213 h 160803"/>
                  <a:gd name="connsiteX75" fmla="*/ 441299 w 909635"/>
                  <a:gd name="connsiteY75" fmla="*/ 103502 h 160803"/>
                  <a:gd name="connsiteX76" fmla="*/ 447711 w 909635"/>
                  <a:gd name="connsiteY76" fmla="*/ 110034 h 160803"/>
                  <a:gd name="connsiteX77" fmla="*/ 453006 w 909635"/>
                  <a:gd name="connsiteY77" fmla="*/ 108218 h 160803"/>
                  <a:gd name="connsiteX78" fmla="*/ 450423 w 909635"/>
                  <a:gd name="connsiteY78" fmla="*/ 105586 h 160803"/>
                  <a:gd name="connsiteX79" fmla="*/ 462674 w 909635"/>
                  <a:gd name="connsiteY79" fmla="*/ 85533 h 160803"/>
                  <a:gd name="connsiteX80" fmla="*/ 485784 w 909635"/>
                  <a:gd name="connsiteY80" fmla="*/ 77605 h 160803"/>
                  <a:gd name="connsiteX81" fmla="*/ 495926 w 909635"/>
                  <a:gd name="connsiteY81" fmla="*/ 61003 h 160803"/>
                  <a:gd name="connsiteX82" fmla="*/ 529715 w 909635"/>
                  <a:gd name="connsiteY82" fmla="*/ 49414 h 160803"/>
                  <a:gd name="connsiteX83" fmla="*/ 545054 w 909635"/>
                  <a:gd name="connsiteY83" fmla="*/ 50994 h 160803"/>
                  <a:gd name="connsiteX84" fmla="*/ 576120 w 909635"/>
                  <a:gd name="connsiteY84" fmla="*/ 40339 h 160803"/>
                  <a:gd name="connsiteX85" fmla="*/ 611652 w 909635"/>
                  <a:gd name="connsiteY85" fmla="*/ 44001 h 160803"/>
                  <a:gd name="connsiteX86" fmla="*/ 620174 w 909635"/>
                  <a:gd name="connsiteY86" fmla="*/ 52683 h 160803"/>
                  <a:gd name="connsiteX87" fmla="*/ 629435 w 909635"/>
                  <a:gd name="connsiteY87" fmla="*/ 40721 h 160803"/>
                  <a:gd name="connsiteX88" fmla="*/ 659570 w 909635"/>
                  <a:gd name="connsiteY88" fmla="*/ 34042 h 160803"/>
                  <a:gd name="connsiteX89" fmla="*/ 674679 w 909635"/>
                  <a:gd name="connsiteY89" fmla="*/ 14526 h 160803"/>
                  <a:gd name="connsiteX90" fmla="*/ 718739 w 909635"/>
                  <a:gd name="connsiteY90" fmla="*/ 4762 h 160803"/>
                  <a:gd name="connsiteX91" fmla="*/ 737760 w 909635"/>
                  <a:gd name="connsiteY91" fmla="*/ 8977 h 1608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</a:cxnLst>
                <a:rect l="l" t="t" r="r" b="b"/>
                <a:pathLst>
                  <a:path w="909635" h="160803">
                    <a:moveTo>
                      <a:pt x="778269" y="0"/>
                    </a:moveTo>
                    <a:cubicBezTo>
                      <a:pt x="795476" y="0"/>
                      <a:pt x="811053" y="3731"/>
                      <a:pt x="822329" y="9764"/>
                    </a:cubicBezTo>
                    <a:lnTo>
                      <a:pt x="833700" y="24452"/>
                    </a:lnTo>
                    <a:lnTo>
                      <a:pt x="847325" y="21432"/>
                    </a:lnTo>
                    <a:cubicBezTo>
                      <a:pt x="881738" y="21432"/>
                      <a:pt x="909635" y="36358"/>
                      <a:pt x="909635" y="54770"/>
                    </a:cubicBezTo>
                    <a:cubicBezTo>
                      <a:pt x="909635" y="73182"/>
                      <a:pt x="881738" y="88108"/>
                      <a:pt x="847325" y="88108"/>
                    </a:cubicBezTo>
                    <a:lnTo>
                      <a:pt x="821129" y="82303"/>
                    </a:lnTo>
                    <a:lnTo>
                      <a:pt x="794938" y="88107"/>
                    </a:lnTo>
                    <a:lnTo>
                      <a:pt x="765172" y="81511"/>
                    </a:lnTo>
                    <a:lnTo>
                      <a:pt x="735407" y="88107"/>
                    </a:lnTo>
                    <a:lnTo>
                      <a:pt x="720011" y="84695"/>
                    </a:lnTo>
                    <a:lnTo>
                      <a:pt x="717555" y="87868"/>
                    </a:lnTo>
                    <a:cubicBezTo>
                      <a:pt x="706279" y="93901"/>
                      <a:pt x="690701" y="97632"/>
                      <a:pt x="673495" y="97632"/>
                    </a:cubicBezTo>
                    <a:lnTo>
                      <a:pt x="661526" y="94979"/>
                    </a:lnTo>
                    <a:lnTo>
                      <a:pt x="638313" y="102942"/>
                    </a:lnTo>
                    <a:lnTo>
                      <a:pt x="617187" y="100765"/>
                    </a:lnTo>
                    <a:lnTo>
                      <a:pt x="597102" y="107654"/>
                    </a:lnTo>
                    <a:lnTo>
                      <a:pt x="573097" y="105180"/>
                    </a:lnTo>
                    <a:lnTo>
                      <a:pt x="550271" y="113010"/>
                    </a:lnTo>
                    <a:lnTo>
                      <a:pt x="537855" y="111730"/>
                    </a:lnTo>
                    <a:lnTo>
                      <a:pt x="536206" y="114429"/>
                    </a:lnTo>
                    <a:cubicBezTo>
                      <a:pt x="527875" y="120155"/>
                      <a:pt x="515953" y="124471"/>
                      <a:pt x="502418" y="126019"/>
                    </a:cubicBezTo>
                    <a:lnTo>
                      <a:pt x="484540" y="124176"/>
                    </a:lnTo>
                    <a:lnTo>
                      <a:pt x="479087" y="133102"/>
                    </a:lnTo>
                    <a:cubicBezTo>
                      <a:pt x="473879" y="136681"/>
                      <a:pt x="466427" y="139379"/>
                      <a:pt x="457965" y="140347"/>
                    </a:cubicBezTo>
                    <a:lnTo>
                      <a:pt x="444759" y="138986"/>
                    </a:lnTo>
                    <a:lnTo>
                      <a:pt x="432204" y="143293"/>
                    </a:lnTo>
                    <a:lnTo>
                      <a:pt x="417198" y="141746"/>
                    </a:lnTo>
                    <a:lnTo>
                      <a:pt x="402929" y="146640"/>
                    </a:lnTo>
                    <a:lnTo>
                      <a:pt x="395167" y="145840"/>
                    </a:lnTo>
                    <a:lnTo>
                      <a:pt x="394137" y="147528"/>
                    </a:lnTo>
                    <a:cubicBezTo>
                      <a:pt x="388929" y="151107"/>
                      <a:pt x="381476" y="153805"/>
                      <a:pt x="373015" y="154773"/>
                    </a:cubicBezTo>
                    <a:cubicBezTo>
                      <a:pt x="364554" y="155740"/>
                      <a:pt x="356685" y="154794"/>
                      <a:pt x="350803" y="152483"/>
                    </a:cubicBezTo>
                    <a:lnTo>
                      <a:pt x="349937" y="151601"/>
                    </a:lnTo>
                    <a:lnTo>
                      <a:pt x="323740" y="155802"/>
                    </a:lnTo>
                    <a:lnTo>
                      <a:pt x="304732" y="152754"/>
                    </a:lnTo>
                    <a:lnTo>
                      <a:pt x="285729" y="155802"/>
                    </a:lnTo>
                    <a:lnTo>
                      <a:pt x="264131" y="152338"/>
                    </a:lnTo>
                    <a:lnTo>
                      <a:pt x="242534" y="155802"/>
                    </a:lnTo>
                    <a:lnTo>
                      <a:pt x="231363" y="154010"/>
                    </a:lnTo>
                    <a:lnTo>
                      <a:pt x="229581" y="155676"/>
                    </a:lnTo>
                    <a:cubicBezTo>
                      <a:pt x="221399" y="158844"/>
                      <a:pt x="210096" y="160803"/>
                      <a:pt x="197611" y="160803"/>
                    </a:cubicBezTo>
                    <a:cubicBezTo>
                      <a:pt x="172642" y="160803"/>
                      <a:pt x="152400" y="152966"/>
                      <a:pt x="152400" y="143298"/>
                    </a:cubicBezTo>
                    <a:lnTo>
                      <a:pt x="152453" y="143248"/>
                    </a:lnTo>
                    <a:lnTo>
                      <a:pt x="152332" y="143229"/>
                    </a:lnTo>
                    <a:lnTo>
                      <a:pt x="133329" y="146277"/>
                    </a:lnTo>
                    <a:lnTo>
                      <a:pt x="111731" y="142813"/>
                    </a:lnTo>
                    <a:lnTo>
                      <a:pt x="90134" y="146277"/>
                    </a:lnTo>
                    <a:lnTo>
                      <a:pt x="78963" y="144485"/>
                    </a:lnTo>
                    <a:lnTo>
                      <a:pt x="77181" y="146151"/>
                    </a:lnTo>
                    <a:cubicBezTo>
                      <a:pt x="68999" y="149319"/>
                      <a:pt x="57696" y="151278"/>
                      <a:pt x="45211" y="151278"/>
                    </a:cubicBezTo>
                    <a:cubicBezTo>
                      <a:pt x="20242" y="151278"/>
                      <a:pt x="0" y="143441"/>
                      <a:pt x="0" y="133773"/>
                    </a:cubicBezTo>
                    <a:cubicBezTo>
                      <a:pt x="0" y="128939"/>
                      <a:pt x="5060" y="124562"/>
                      <a:pt x="13242" y="121394"/>
                    </a:cubicBezTo>
                    <a:lnTo>
                      <a:pt x="35108" y="117887"/>
                    </a:lnTo>
                    <a:lnTo>
                      <a:pt x="46070" y="107640"/>
                    </a:lnTo>
                    <a:cubicBezTo>
                      <a:pt x="54252" y="104472"/>
                      <a:pt x="65555" y="102513"/>
                      <a:pt x="78040" y="102513"/>
                    </a:cubicBezTo>
                    <a:lnTo>
                      <a:pt x="91841" y="104726"/>
                    </a:lnTo>
                    <a:lnTo>
                      <a:pt x="121234" y="100012"/>
                    </a:lnTo>
                    <a:cubicBezTo>
                      <a:pt x="133719" y="100012"/>
                      <a:pt x="145021" y="101971"/>
                      <a:pt x="153203" y="105139"/>
                    </a:cubicBezTo>
                    <a:lnTo>
                      <a:pt x="161454" y="112852"/>
                    </a:lnTo>
                    <a:lnTo>
                      <a:pt x="171340" y="111266"/>
                    </a:lnTo>
                    <a:lnTo>
                      <a:pt x="203295" y="116391"/>
                    </a:lnTo>
                    <a:lnTo>
                      <a:pt x="230440" y="112038"/>
                    </a:lnTo>
                    <a:lnTo>
                      <a:pt x="244241" y="114251"/>
                    </a:lnTo>
                    <a:lnTo>
                      <a:pt x="273634" y="109537"/>
                    </a:lnTo>
                    <a:cubicBezTo>
                      <a:pt x="286119" y="109537"/>
                      <a:pt x="297421" y="111496"/>
                      <a:pt x="305603" y="114664"/>
                    </a:cubicBezTo>
                    <a:lnTo>
                      <a:pt x="313854" y="122377"/>
                    </a:lnTo>
                    <a:lnTo>
                      <a:pt x="323740" y="120791"/>
                    </a:lnTo>
                    <a:cubicBezTo>
                      <a:pt x="336225" y="120791"/>
                      <a:pt x="347527" y="122750"/>
                      <a:pt x="355709" y="125918"/>
                    </a:cubicBezTo>
                    <a:lnTo>
                      <a:pt x="356461" y="126621"/>
                    </a:lnTo>
                    <a:lnTo>
                      <a:pt x="362617" y="124509"/>
                    </a:lnTo>
                    <a:lnTo>
                      <a:pt x="368957" y="114131"/>
                    </a:lnTo>
                    <a:cubicBezTo>
                      <a:pt x="374166" y="110551"/>
                      <a:pt x="381617" y="107854"/>
                      <a:pt x="390079" y="106886"/>
                    </a:cubicBezTo>
                    <a:lnTo>
                      <a:pt x="399668" y="107874"/>
                    </a:lnTo>
                    <a:lnTo>
                      <a:pt x="419087" y="101213"/>
                    </a:lnTo>
                    <a:cubicBezTo>
                      <a:pt x="427549" y="100245"/>
                      <a:pt x="435417" y="101191"/>
                      <a:pt x="441299" y="103502"/>
                    </a:cubicBezTo>
                    <a:lnTo>
                      <a:pt x="447711" y="110034"/>
                    </a:lnTo>
                    <a:lnTo>
                      <a:pt x="453006" y="108218"/>
                    </a:lnTo>
                    <a:lnTo>
                      <a:pt x="450423" y="105586"/>
                    </a:lnTo>
                    <a:cubicBezTo>
                      <a:pt x="449600" y="98396"/>
                      <a:pt x="454342" y="91259"/>
                      <a:pt x="462674" y="85533"/>
                    </a:cubicBezTo>
                    <a:lnTo>
                      <a:pt x="485784" y="77605"/>
                    </a:lnTo>
                    <a:lnTo>
                      <a:pt x="495926" y="61003"/>
                    </a:lnTo>
                    <a:cubicBezTo>
                      <a:pt x="504258" y="55277"/>
                      <a:pt x="516178" y="50962"/>
                      <a:pt x="529715" y="49414"/>
                    </a:cubicBezTo>
                    <a:lnTo>
                      <a:pt x="545054" y="50994"/>
                    </a:lnTo>
                    <a:lnTo>
                      <a:pt x="576120" y="40339"/>
                    </a:lnTo>
                    <a:cubicBezTo>
                      <a:pt x="589656" y="38791"/>
                      <a:pt x="602243" y="40303"/>
                      <a:pt x="611652" y="44001"/>
                    </a:cubicBezTo>
                    <a:lnTo>
                      <a:pt x="620174" y="52683"/>
                    </a:lnTo>
                    <a:lnTo>
                      <a:pt x="629435" y="40721"/>
                    </a:lnTo>
                    <a:lnTo>
                      <a:pt x="659570" y="34042"/>
                    </a:lnTo>
                    <a:lnTo>
                      <a:pt x="674679" y="14526"/>
                    </a:lnTo>
                    <a:cubicBezTo>
                      <a:pt x="685955" y="8493"/>
                      <a:pt x="701532" y="4762"/>
                      <a:pt x="718739" y="4762"/>
                    </a:cubicBezTo>
                    <a:lnTo>
                      <a:pt x="737760" y="8977"/>
                    </a:lnTo>
                    <a:close/>
                  </a:path>
                </a:pathLst>
              </a:custGeom>
              <a:gradFill>
                <a:gsLst>
                  <a:gs pos="0">
                    <a:srgbClr val="008000"/>
                  </a:gs>
                  <a:gs pos="100000">
                    <a:srgbClr val="008000"/>
                  </a:gs>
                </a:gsLst>
                <a:path path="circle">
                  <a:fillToRect l="50000" t="50000" r="50000" b="50000"/>
                </a:path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82" name="フリーフォーム: 図形 381">
                <a:extLst>
                  <a:ext uri="{FF2B5EF4-FFF2-40B4-BE49-F238E27FC236}">
                    <a16:creationId xmlns:a16="http://schemas.microsoft.com/office/drawing/2014/main" id="{1F1E6A5D-0166-4D58-978D-563C8403C338}"/>
                  </a:ext>
                </a:extLst>
              </p:cNvPr>
              <p:cNvSpPr/>
              <p:nvPr/>
            </p:nvSpPr>
            <p:spPr>
              <a:xfrm>
                <a:off x="3370794" y="2927654"/>
                <a:ext cx="494845" cy="183054"/>
              </a:xfrm>
              <a:custGeom>
                <a:avLst/>
                <a:gdLst>
                  <a:gd name="connsiteX0" fmla="*/ 185575 w 494845"/>
                  <a:gd name="connsiteY0" fmla="*/ 121505 h 183054"/>
                  <a:gd name="connsiteX1" fmla="*/ 185894 w 494845"/>
                  <a:gd name="connsiteY1" fmla="*/ 121918 h 183054"/>
                  <a:gd name="connsiteX2" fmla="*/ 186666 w 494845"/>
                  <a:gd name="connsiteY2" fmla="*/ 121747 h 183054"/>
                  <a:gd name="connsiteX3" fmla="*/ 390590 w 494845"/>
                  <a:gd name="connsiteY3" fmla="*/ 0 h 183054"/>
                  <a:gd name="connsiteX4" fmla="*/ 425557 w 494845"/>
                  <a:gd name="connsiteY4" fmla="*/ 7749 h 183054"/>
                  <a:gd name="connsiteX5" fmla="*/ 434581 w 494845"/>
                  <a:gd name="connsiteY5" fmla="*/ 19406 h 183054"/>
                  <a:gd name="connsiteX6" fmla="*/ 445394 w 494845"/>
                  <a:gd name="connsiteY6" fmla="*/ 17009 h 183054"/>
                  <a:gd name="connsiteX7" fmla="*/ 494845 w 494845"/>
                  <a:gd name="connsiteY7" fmla="*/ 43467 h 183054"/>
                  <a:gd name="connsiteX8" fmla="*/ 445394 w 494845"/>
                  <a:gd name="connsiteY8" fmla="*/ 69925 h 183054"/>
                  <a:gd name="connsiteX9" fmla="*/ 424604 w 494845"/>
                  <a:gd name="connsiteY9" fmla="*/ 65318 h 183054"/>
                  <a:gd name="connsiteX10" fmla="*/ 411282 w 494845"/>
                  <a:gd name="connsiteY10" fmla="*/ 68270 h 183054"/>
                  <a:gd name="connsiteX11" fmla="*/ 418910 w 494845"/>
                  <a:gd name="connsiteY11" fmla="*/ 78123 h 183054"/>
                  <a:gd name="connsiteX12" fmla="*/ 432535 w 494845"/>
                  <a:gd name="connsiteY12" fmla="*/ 75103 h 183054"/>
                  <a:gd name="connsiteX13" fmla="*/ 494845 w 494845"/>
                  <a:gd name="connsiteY13" fmla="*/ 108441 h 183054"/>
                  <a:gd name="connsiteX14" fmla="*/ 432535 w 494845"/>
                  <a:gd name="connsiteY14" fmla="*/ 141779 h 183054"/>
                  <a:gd name="connsiteX15" fmla="*/ 406339 w 494845"/>
                  <a:gd name="connsiteY15" fmla="*/ 135974 h 183054"/>
                  <a:gd name="connsiteX16" fmla="*/ 380148 w 494845"/>
                  <a:gd name="connsiteY16" fmla="*/ 141778 h 183054"/>
                  <a:gd name="connsiteX17" fmla="*/ 350382 w 494845"/>
                  <a:gd name="connsiteY17" fmla="*/ 135182 h 183054"/>
                  <a:gd name="connsiteX18" fmla="*/ 320617 w 494845"/>
                  <a:gd name="connsiteY18" fmla="*/ 141778 h 183054"/>
                  <a:gd name="connsiteX19" fmla="*/ 305221 w 494845"/>
                  <a:gd name="connsiteY19" fmla="*/ 138366 h 183054"/>
                  <a:gd name="connsiteX20" fmla="*/ 302765 w 494845"/>
                  <a:gd name="connsiteY20" fmla="*/ 141539 h 183054"/>
                  <a:gd name="connsiteX21" fmla="*/ 258705 w 494845"/>
                  <a:gd name="connsiteY21" fmla="*/ 151303 h 183054"/>
                  <a:gd name="connsiteX22" fmla="*/ 248024 w 494845"/>
                  <a:gd name="connsiteY22" fmla="*/ 148936 h 183054"/>
                  <a:gd name="connsiteX23" fmla="*/ 234086 w 494845"/>
                  <a:gd name="connsiteY23" fmla="*/ 166940 h 183054"/>
                  <a:gd name="connsiteX24" fmla="*/ 197277 w 494845"/>
                  <a:gd name="connsiteY24" fmla="*/ 175098 h 183054"/>
                  <a:gd name="connsiteX25" fmla="*/ 175392 w 494845"/>
                  <a:gd name="connsiteY25" fmla="*/ 170248 h 183054"/>
                  <a:gd name="connsiteX26" fmla="*/ 153512 w 494845"/>
                  <a:gd name="connsiteY26" fmla="*/ 175097 h 183054"/>
                  <a:gd name="connsiteX27" fmla="*/ 128644 w 494845"/>
                  <a:gd name="connsiteY27" fmla="*/ 169586 h 183054"/>
                  <a:gd name="connsiteX28" fmla="*/ 103778 w 494845"/>
                  <a:gd name="connsiteY28" fmla="*/ 175097 h 183054"/>
                  <a:gd name="connsiteX29" fmla="*/ 90916 w 494845"/>
                  <a:gd name="connsiteY29" fmla="*/ 172246 h 183054"/>
                  <a:gd name="connsiteX30" fmla="*/ 88864 w 494845"/>
                  <a:gd name="connsiteY30" fmla="*/ 174897 h 183054"/>
                  <a:gd name="connsiteX31" fmla="*/ 52055 w 494845"/>
                  <a:gd name="connsiteY31" fmla="*/ 183054 h 183054"/>
                  <a:gd name="connsiteX32" fmla="*/ 0 w 494845"/>
                  <a:gd name="connsiteY32" fmla="*/ 155203 h 183054"/>
                  <a:gd name="connsiteX33" fmla="*/ 15246 w 494845"/>
                  <a:gd name="connsiteY33" fmla="*/ 135509 h 183054"/>
                  <a:gd name="connsiteX34" fmla="*/ 40422 w 494845"/>
                  <a:gd name="connsiteY34" fmla="*/ 129930 h 183054"/>
                  <a:gd name="connsiteX35" fmla="*/ 44791 w 494845"/>
                  <a:gd name="connsiteY35" fmla="*/ 124287 h 183054"/>
                  <a:gd name="connsiteX36" fmla="*/ 28836 w 494845"/>
                  <a:gd name="connsiteY36" fmla="*/ 103678 h 183054"/>
                  <a:gd name="connsiteX37" fmla="*/ 47086 w 494845"/>
                  <a:gd name="connsiteY37" fmla="*/ 80105 h 183054"/>
                  <a:gd name="connsiteX38" fmla="*/ 77221 w 494845"/>
                  <a:gd name="connsiteY38" fmla="*/ 73426 h 183054"/>
                  <a:gd name="connsiteX39" fmla="*/ 92330 w 494845"/>
                  <a:gd name="connsiteY39" fmla="*/ 53910 h 183054"/>
                  <a:gd name="connsiteX40" fmla="*/ 136390 w 494845"/>
                  <a:gd name="connsiteY40" fmla="*/ 44146 h 183054"/>
                  <a:gd name="connsiteX41" fmla="*/ 155411 w 494845"/>
                  <a:gd name="connsiteY41" fmla="*/ 48361 h 183054"/>
                  <a:gd name="connsiteX42" fmla="*/ 195920 w 494845"/>
                  <a:gd name="connsiteY42" fmla="*/ 39384 h 183054"/>
                  <a:gd name="connsiteX43" fmla="*/ 239980 w 494845"/>
                  <a:gd name="connsiteY43" fmla="*/ 49148 h 183054"/>
                  <a:gd name="connsiteX44" fmla="*/ 251351 w 494845"/>
                  <a:gd name="connsiteY44" fmla="*/ 63836 h 183054"/>
                  <a:gd name="connsiteX45" fmla="*/ 264976 w 494845"/>
                  <a:gd name="connsiteY45" fmla="*/ 60816 h 183054"/>
                  <a:gd name="connsiteX46" fmla="*/ 265689 w 494845"/>
                  <a:gd name="connsiteY46" fmla="*/ 60974 h 183054"/>
                  <a:gd name="connsiteX47" fmla="*/ 257987 w 494845"/>
                  <a:gd name="connsiteY47" fmla="*/ 51025 h 183054"/>
                  <a:gd name="connsiteX48" fmla="*/ 272471 w 494845"/>
                  <a:gd name="connsiteY48" fmla="*/ 32317 h 183054"/>
                  <a:gd name="connsiteX49" fmla="*/ 296387 w 494845"/>
                  <a:gd name="connsiteY49" fmla="*/ 27016 h 183054"/>
                  <a:gd name="connsiteX50" fmla="*/ 308378 w 494845"/>
                  <a:gd name="connsiteY50" fmla="*/ 11528 h 183054"/>
                  <a:gd name="connsiteX51" fmla="*/ 343345 w 494845"/>
                  <a:gd name="connsiteY51" fmla="*/ 3779 h 183054"/>
                  <a:gd name="connsiteX52" fmla="*/ 358440 w 494845"/>
                  <a:gd name="connsiteY52" fmla="*/ 7124 h 1830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494845" h="183054">
                    <a:moveTo>
                      <a:pt x="185575" y="121505"/>
                    </a:moveTo>
                    <a:lnTo>
                      <a:pt x="185894" y="121918"/>
                    </a:lnTo>
                    <a:lnTo>
                      <a:pt x="186666" y="121747"/>
                    </a:lnTo>
                    <a:close/>
                    <a:moveTo>
                      <a:pt x="390590" y="0"/>
                    </a:moveTo>
                    <a:cubicBezTo>
                      <a:pt x="404245" y="0"/>
                      <a:pt x="416608" y="2961"/>
                      <a:pt x="425557" y="7749"/>
                    </a:cubicBezTo>
                    <a:lnTo>
                      <a:pt x="434581" y="19406"/>
                    </a:lnTo>
                    <a:lnTo>
                      <a:pt x="445394" y="17009"/>
                    </a:lnTo>
                    <a:cubicBezTo>
                      <a:pt x="472705" y="17009"/>
                      <a:pt x="494845" y="28854"/>
                      <a:pt x="494845" y="43467"/>
                    </a:cubicBezTo>
                    <a:cubicBezTo>
                      <a:pt x="494845" y="58079"/>
                      <a:pt x="472705" y="69925"/>
                      <a:pt x="445394" y="69925"/>
                    </a:cubicBezTo>
                    <a:lnTo>
                      <a:pt x="424604" y="65318"/>
                    </a:lnTo>
                    <a:lnTo>
                      <a:pt x="411282" y="68270"/>
                    </a:lnTo>
                    <a:lnTo>
                      <a:pt x="418910" y="78123"/>
                    </a:lnTo>
                    <a:lnTo>
                      <a:pt x="432535" y="75103"/>
                    </a:lnTo>
                    <a:cubicBezTo>
                      <a:pt x="466948" y="75103"/>
                      <a:pt x="494845" y="90029"/>
                      <a:pt x="494845" y="108441"/>
                    </a:cubicBezTo>
                    <a:cubicBezTo>
                      <a:pt x="494845" y="126853"/>
                      <a:pt x="466948" y="141779"/>
                      <a:pt x="432535" y="141779"/>
                    </a:cubicBezTo>
                    <a:lnTo>
                      <a:pt x="406339" y="135974"/>
                    </a:lnTo>
                    <a:lnTo>
                      <a:pt x="380148" y="141778"/>
                    </a:lnTo>
                    <a:lnTo>
                      <a:pt x="350382" y="135182"/>
                    </a:lnTo>
                    <a:lnTo>
                      <a:pt x="320617" y="141778"/>
                    </a:lnTo>
                    <a:lnTo>
                      <a:pt x="305221" y="138366"/>
                    </a:lnTo>
                    <a:lnTo>
                      <a:pt x="302765" y="141539"/>
                    </a:lnTo>
                    <a:cubicBezTo>
                      <a:pt x="291489" y="147572"/>
                      <a:pt x="275911" y="151303"/>
                      <a:pt x="258705" y="151303"/>
                    </a:cubicBezTo>
                    <a:lnTo>
                      <a:pt x="248024" y="148936"/>
                    </a:lnTo>
                    <a:lnTo>
                      <a:pt x="234086" y="166940"/>
                    </a:lnTo>
                    <a:cubicBezTo>
                      <a:pt x="224665" y="171980"/>
                      <a:pt x="211652" y="175098"/>
                      <a:pt x="197277" y="175098"/>
                    </a:cubicBezTo>
                    <a:lnTo>
                      <a:pt x="175392" y="170248"/>
                    </a:lnTo>
                    <a:lnTo>
                      <a:pt x="153512" y="175097"/>
                    </a:lnTo>
                    <a:lnTo>
                      <a:pt x="128644" y="169586"/>
                    </a:lnTo>
                    <a:lnTo>
                      <a:pt x="103778" y="175097"/>
                    </a:lnTo>
                    <a:lnTo>
                      <a:pt x="90916" y="172246"/>
                    </a:lnTo>
                    <a:lnTo>
                      <a:pt x="88864" y="174897"/>
                    </a:lnTo>
                    <a:cubicBezTo>
                      <a:pt x="79444" y="179937"/>
                      <a:pt x="66430" y="183054"/>
                      <a:pt x="52055" y="183054"/>
                    </a:cubicBezTo>
                    <a:cubicBezTo>
                      <a:pt x="23306" y="183054"/>
                      <a:pt x="0" y="170585"/>
                      <a:pt x="0" y="155203"/>
                    </a:cubicBezTo>
                    <a:cubicBezTo>
                      <a:pt x="0" y="147512"/>
                      <a:pt x="5826" y="140549"/>
                      <a:pt x="15246" y="135509"/>
                    </a:cubicBezTo>
                    <a:lnTo>
                      <a:pt x="40422" y="129930"/>
                    </a:lnTo>
                    <a:lnTo>
                      <a:pt x="44791" y="124287"/>
                    </a:lnTo>
                    <a:lnTo>
                      <a:pt x="28836" y="103678"/>
                    </a:lnTo>
                    <a:cubicBezTo>
                      <a:pt x="28836" y="94472"/>
                      <a:pt x="35810" y="86138"/>
                      <a:pt x="47086" y="80105"/>
                    </a:cubicBezTo>
                    <a:lnTo>
                      <a:pt x="77221" y="73426"/>
                    </a:lnTo>
                    <a:lnTo>
                      <a:pt x="92330" y="53910"/>
                    </a:lnTo>
                    <a:cubicBezTo>
                      <a:pt x="103606" y="47877"/>
                      <a:pt x="119183" y="44146"/>
                      <a:pt x="136390" y="44146"/>
                    </a:cubicBezTo>
                    <a:lnTo>
                      <a:pt x="155411" y="48361"/>
                    </a:lnTo>
                    <a:lnTo>
                      <a:pt x="195920" y="39384"/>
                    </a:lnTo>
                    <a:cubicBezTo>
                      <a:pt x="213127" y="39384"/>
                      <a:pt x="228704" y="43115"/>
                      <a:pt x="239980" y="49148"/>
                    </a:cubicBezTo>
                    <a:lnTo>
                      <a:pt x="251351" y="63836"/>
                    </a:lnTo>
                    <a:lnTo>
                      <a:pt x="264976" y="60816"/>
                    </a:lnTo>
                    <a:lnTo>
                      <a:pt x="265689" y="60974"/>
                    </a:lnTo>
                    <a:lnTo>
                      <a:pt x="257987" y="51025"/>
                    </a:lnTo>
                    <a:cubicBezTo>
                      <a:pt x="257987" y="43719"/>
                      <a:pt x="263522" y="37105"/>
                      <a:pt x="272471" y="32317"/>
                    </a:cubicBezTo>
                    <a:lnTo>
                      <a:pt x="296387" y="27016"/>
                    </a:lnTo>
                    <a:lnTo>
                      <a:pt x="308378" y="11528"/>
                    </a:lnTo>
                    <a:cubicBezTo>
                      <a:pt x="317327" y="6740"/>
                      <a:pt x="329689" y="3779"/>
                      <a:pt x="343345" y="3779"/>
                    </a:cubicBezTo>
                    <a:lnTo>
                      <a:pt x="358440" y="7124"/>
                    </a:lnTo>
                    <a:close/>
                  </a:path>
                </a:pathLst>
              </a:custGeom>
              <a:gradFill>
                <a:gsLst>
                  <a:gs pos="0">
                    <a:srgbClr val="008000"/>
                  </a:gs>
                  <a:gs pos="100000">
                    <a:srgbClr val="008000"/>
                  </a:gs>
                </a:gsLst>
                <a:path path="circle">
                  <a:fillToRect l="50000" t="50000" r="50000" b="50000"/>
                </a:path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83" name="フリーフォーム: 図形 382">
                <a:extLst>
                  <a:ext uri="{FF2B5EF4-FFF2-40B4-BE49-F238E27FC236}">
                    <a16:creationId xmlns:a16="http://schemas.microsoft.com/office/drawing/2014/main" id="{1BE8CC6E-F826-469D-895A-0B9BF68BB046}"/>
                  </a:ext>
                </a:extLst>
              </p:cNvPr>
              <p:cNvSpPr/>
              <p:nvPr/>
            </p:nvSpPr>
            <p:spPr>
              <a:xfrm>
                <a:off x="3332694" y="3131538"/>
                <a:ext cx="249332" cy="81564"/>
              </a:xfrm>
              <a:custGeom>
                <a:avLst/>
                <a:gdLst>
                  <a:gd name="connsiteX0" fmla="*/ 167084 w 298450"/>
                  <a:gd name="connsiteY0" fmla="*/ 0 h 97632"/>
                  <a:gd name="connsiteX1" fmla="*/ 211144 w 298450"/>
                  <a:gd name="connsiteY1" fmla="*/ 9764 h 97632"/>
                  <a:gd name="connsiteX2" fmla="*/ 222515 w 298450"/>
                  <a:gd name="connsiteY2" fmla="*/ 24452 h 97632"/>
                  <a:gd name="connsiteX3" fmla="*/ 236140 w 298450"/>
                  <a:gd name="connsiteY3" fmla="*/ 21432 h 97632"/>
                  <a:gd name="connsiteX4" fmla="*/ 298450 w 298450"/>
                  <a:gd name="connsiteY4" fmla="*/ 54770 h 97632"/>
                  <a:gd name="connsiteX5" fmla="*/ 236140 w 298450"/>
                  <a:gd name="connsiteY5" fmla="*/ 88108 h 97632"/>
                  <a:gd name="connsiteX6" fmla="*/ 209944 w 298450"/>
                  <a:gd name="connsiteY6" fmla="*/ 82303 h 97632"/>
                  <a:gd name="connsiteX7" fmla="*/ 183753 w 298450"/>
                  <a:gd name="connsiteY7" fmla="*/ 88107 h 97632"/>
                  <a:gd name="connsiteX8" fmla="*/ 153987 w 298450"/>
                  <a:gd name="connsiteY8" fmla="*/ 81511 h 97632"/>
                  <a:gd name="connsiteX9" fmla="*/ 124222 w 298450"/>
                  <a:gd name="connsiteY9" fmla="*/ 88107 h 97632"/>
                  <a:gd name="connsiteX10" fmla="*/ 108826 w 298450"/>
                  <a:gd name="connsiteY10" fmla="*/ 84695 h 97632"/>
                  <a:gd name="connsiteX11" fmla="*/ 106370 w 298450"/>
                  <a:gd name="connsiteY11" fmla="*/ 87868 h 97632"/>
                  <a:gd name="connsiteX12" fmla="*/ 62310 w 298450"/>
                  <a:gd name="connsiteY12" fmla="*/ 97632 h 97632"/>
                  <a:gd name="connsiteX13" fmla="*/ 0 w 298450"/>
                  <a:gd name="connsiteY13" fmla="*/ 64294 h 97632"/>
                  <a:gd name="connsiteX14" fmla="*/ 18250 w 298450"/>
                  <a:gd name="connsiteY14" fmla="*/ 40721 h 97632"/>
                  <a:gd name="connsiteX15" fmla="*/ 48385 w 298450"/>
                  <a:gd name="connsiteY15" fmla="*/ 34042 h 97632"/>
                  <a:gd name="connsiteX16" fmla="*/ 63494 w 298450"/>
                  <a:gd name="connsiteY16" fmla="*/ 14526 h 97632"/>
                  <a:gd name="connsiteX17" fmla="*/ 107554 w 298450"/>
                  <a:gd name="connsiteY17" fmla="*/ 4762 h 97632"/>
                  <a:gd name="connsiteX18" fmla="*/ 126575 w 298450"/>
                  <a:gd name="connsiteY18" fmla="*/ 8977 h 976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298450" h="97632">
                    <a:moveTo>
                      <a:pt x="167084" y="0"/>
                    </a:moveTo>
                    <a:cubicBezTo>
                      <a:pt x="184291" y="0"/>
                      <a:pt x="199868" y="3731"/>
                      <a:pt x="211144" y="9764"/>
                    </a:cubicBezTo>
                    <a:lnTo>
                      <a:pt x="222515" y="24452"/>
                    </a:lnTo>
                    <a:lnTo>
                      <a:pt x="236140" y="21432"/>
                    </a:lnTo>
                    <a:cubicBezTo>
                      <a:pt x="270553" y="21432"/>
                      <a:pt x="298450" y="36358"/>
                      <a:pt x="298450" y="54770"/>
                    </a:cubicBezTo>
                    <a:cubicBezTo>
                      <a:pt x="298450" y="73182"/>
                      <a:pt x="270553" y="88108"/>
                      <a:pt x="236140" y="88108"/>
                    </a:cubicBezTo>
                    <a:lnTo>
                      <a:pt x="209944" y="82303"/>
                    </a:lnTo>
                    <a:lnTo>
                      <a:pt x="183753" y="88107"/>
                    </a:lnTo>
                    <a:lnTo>
                      <a:pt x="153987" y="81511"/>
                    </a:lnTo>
                    <a:lnTo>
                      <a:pt x="124222" y="88107"/>
                    </a:lnTo>
                    <a:lnTo>
                      <a:pt x="108826" y="84695"/>
                    </a:lnTo>
                    <a:lnTo>
                      <a:pt x="106370" y="87868"/>
                    </a:lnTo>
                    <a:cubicBezTo>
                      <a:pt x="95094" y="93901"/>
                      <a:pt x="79516" y="97632"/>
                      <a:pt x="62310" y="97632"/>
                    </a:cubicBezTo>
                    <a:cubicBezTo>
                      <a:pt x="27897" y="97632"/>
                      <a:pt x="0" y="82706"/>
                      <a:pt x="0" y="64294"/>
                    </a:cubicBezTo>
                    <a:cubicBezTo>
                      <a:pt x="0" y="55088"/>
                      <a:pt x="6974" y="46754"/>
                      <a:pt x="18250" y="40721"/>
                    </a:cubicBezTo>
                    <a:lnTo>
                      <a:pt x="48385" y="34042"/>
                    </a:lnTo>
                    <a:lnTo>
                      <a:pt x="63494" y="14526"/>
                    </a:lnTo>
                    <a:cubicBezTo>
                      <a:pt x="74770" y="8493"/>
                      <a:pt x="90347" y="4762"/>
                      <a:pt x="107554" y="4762"/>
                    </a:cubicBezTo>
                    <a:lnTo>
                      <a:pt x="126575" y="8977"/>
                    </a:lnTo>
                    <a:close/>
                  </a:path>
                </a:pathLst>
              </a:custGeom>
              <a:gradFill>
                <a:gsLst>
                  <a:gs pos="0">
                    <a:srgbClr val="008000"/>
                  </a:gs>
                  <a:gs pos="100000">
                    <a:srgbClr val="008000"/>
                  </a:gs>
                </a:gsLst>
                <a:path path="circle">
                  <a:fillToRect l="50000" t="50000" r="50000" b="50000"/>
                </a:path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84" name="フリーフォーム: 図形 383">
                <a:extLst>
                  <a:ext uri="{FF2B5EF4-FFF2-40B4-BE49-F238E27FC236}">
                    <a16:creationId xmlns:a16="http://schemas.microsoft.com/office/drawing/2014/main" id="{9D581292-297B-4179-8035-3EF18178DBC3}"/>
                  </a:ext>
                </a:extLst>
              </p:cNvPr>
              <p:cNvSpPr/>
              <p:nvPr/>
            </p:nvSpPr>
            <p:spPr>
              <a:xfrm>
                <a:off x="5135561" y="3686642"/>
                <a:ext cx="246064" cy="80495"/>
              </a:xfrm>
              <a:custGeom>
                <a:avLst/>
                <a:gdLst>
                  <a:gd name="connsiteX0" fmla="*/ 167084 w 298450"/>
                  <a:gd name="connsiteY0" fmla="*/ 0 h 97632"/>
                  <a:gd name="connsiteX1" fmla="*/ 211144 w 298450"/>
                  <a:gd name="connsiteY1" fmla="*/ 9764 h 97632"/>
                  <a:gd name="connsiteX2" fmla="*/ 222515 w 298450"/>
                  <a:gd name="connsiteY2" fmla="*/ 24452 h 97632"/>
                  <a:gd name="connsiteX3" fmla="*/ 236140 w 298450"/>
                  <a:gd name="connsiteY3" fmla="*/ 21432 h 97632"/>
                  <a:gd name="connsiteX4" fmla="*/ 298450 w 298450"/>
                  <a:gd name="connsiteY4" fmla="*/ 54770 h 97632"/>
                  <a:gd name="connsiteX5" fmla="*/ 236140 w 298450"/>
                  <a:gd name="connsiteY5" fmla="*/ 88108 h 97632"/>
                  <a:gd name="connsiteX6" fmla="*/ 209944 w 298450"/>
                  <a:gd name="connsiteY6" fmla="*/ 82303 h 97632"/>
                  <a:gd name="connsiteX7" fmla="*/ 183753 w 298450"/>
                  <a:gd name="connsiteY7" fmla="*/ 88107 h 97632"/>
                  <a:gd name="connsiteX8" fmla="*/ 153987 w 298450"/>
                  <a:gd name="connsiteY8" fmla="*/ 81511 h 97632"/>
                  <a:gd name="connsiteX9" fmla="*/ 124222 w 298450"/>
                  <a:gd name="connsiteY9" fmla="*/ 88107 h 97632"/>
                  <a:gd name="connsiteX10" fmla="*/ 108826 w 298450"/>
                  <a:gd name="connsiteY10" fmla="*/ 84695 h 97632"/>
                  <a:gd name="connsiteX11" fmla="*/ 106370 w 298450"/>
                  <a:gd name="connsiteY11" fmla="*/ 87868 h 97632"/>
                  <a:gd name="connsiteX12" fmla="*/ 62310 w 298450"/>
                  <a:gd name="connsiteY12" fmla="*/ 97632 h 97632"/>
                  <a:gd name="connsiteX13" fmla="*/ 0 w 298450"/>
                  <a:gd name="connsiteY13" fmla="*/ 64294 h 97632"/>
                  <a:gd name="connsiteX14" fmla="*/ 18250 w 298450"/>
                  <a:gd name="connsiteY14" fmla="*/ 40721 h 97632"/>
                  <a:gd name="connsiteX15" fmla="*/ 48385 w 298450"/>
                  <a:gd name="connsiteY15" fmla="*/ 34042 h 97632"/>
                  <a:gd name="connsiteX16" fmla="*/ 63494 w 298450"/>
                  <a:gd name="connsiteY16" fmla="*/ 14526 h 97632"/>
                  <a:gd name="connsiteX17" fmla="*/ 107554 w 298450"/>
                  <a:gd name="connsiteY17" fmla="*/ 4762 h 97632"/>
                  <a:gd name="connsiteX18" fmla="*/ 126575 w 298450"/>
                  <a:gd name="connsiteY18" fmla="*/ 8977 h 976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298450" h="97632">
                    <a:moveTo>
                      <a:pt x="167084" y="0"/>
                    </a:moveTo>
                    <a:cubicBezTo>
                      <a:pt x="184291" y="0"/>
                      <a:pt x="199868" y="3731"/>
                      <a:pt x="211144" y="9764"/>
                    </a:cubicBezTo>
                    <a:lnTo>
                      <a:pt x="222515" y="24452"/>
                    </a:lnTo>
                    <a:lnTo>
                      <a:pt x="236140" y="21432"/>
                    </a:lnTo>
                    <a:cubicBezTo>
                      <a:pt x="270553" y="21432"/>
                      <a:pt x="298450" y="36358"/>
                      <a:pt x="298450" y="54770"/>
                    </a:cubicBezTo>
                    <a:cubicBezTo>
                      <a:pt x="298450" y="73182"/>
                      <a:pt x="270553" y="88108"/>
                      <a:pt x="236140" y="88108"/>
                    </a:cubicBezTo>
                    <a:lnTo>
                      <a:pt x="209944" y="82303"/>
                    </a:lnTo>
                    <a:lnTo>
                      <a:pt x="183753" y="88107"/>
                    </a:lnTo>
                    <a:lnTo>
                      <a:pt x="153987" y="81511"/>
                    </a:lnTo>
                    <a:lnTo>
                      <a:pt x="124222" y="88107"/>
                    </a:lnTo>
                    <a:lnTo>
                      <a:pt x="108826" y="84695"/>
                    </a:lnTo>
                    <a:lnTo>
                      <a:pt x="106370" y="87868"/>
                    </a:lnTo>
                    <a:cubicBezTo>
                      <a:pt x="95094" y="93901"/>
                      <a:pt x="79516" y="97632"/>
                      <a:pt x="62310" y="97632"/>
                    </a:cubicBezTo>
                    <a:cubicBezTo>
                      <a:pt x="27897" y="97632"/>
                      <a:pt x="0" y="82706"/>
                      <a:pt x="0" y="64294"/>
                    </a:cubicBezTo>
                    <a:cubicBezTo>
                      <a:pt x="0" y="55088"/>
                      <a:pt x="6974" y="46754"/>
                      <a:pt x="18250" y="40721"/>
                    </a:cubicBezTo>
                    <a:lnTo>
                      <a:pt x="48385" y="34042"/>
                    </a:lnTo>
                    <a:lnTo>
                      <a:pt x="63494" y="14526"/>
                    </a:lnTo>
                    <a:cubicBezTo>
                      <a:pt x="74770" y="8493"/>
                      <a:pt x="90347" y="4762"/>
                      <a:pt x="107554" y="4762"/>
                    </a:cubicBezTo>
                    <a:lnTo>
                      <a:pt x="126575" y="8977"/>
                    </a:lnTo>
                    <a:close/>
                  </a:path>
                </a:pathLst>
              </a:custGeom>
              <a:gradFill>
                <a:gsLst>
                  <a:gs pos="0">
                    <a:srgbClr val="008000"/>
                  </a:gs>
                  <a:gs pos="100000">
                    <a:srgbClr val="008000"/>
                  </a:gs>
                </a:gsLst>
                <a:path path="circle">
                  <a:fillToRect l="50000" t="50000" r="50000" b="50000"/>
                </a:path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85" name="フリーフォーム: 図形 384">
                <a:extLst>
                  <a:ext uri="{FF2B5EF4-FFF2-40B4-BE49-F238E27FC236}">
                    <a16:creationId xmlns:a16="http://schemas.microsoft.com/office/drawing/2014/main" id="{0C71482B-6BA5-4CCC-B792-412313C75363}"/>
                  </a:ext>
                </a:extLst>
              </p:cNvPr>
              <p:cNvSpPr/>
              <p:nvPr/>
            </p:nvSpPr>
            <p:spPr>
              <a:xfrm>
                <a:off x="3778248" y="3258017"/>
                <a:ext cx="246064" cy="80495"/>
              </a:xfrm>
              <a:custGeom>
                <a:avLst/>
                <a:gdLst>
                  <a:gd name="connsiteX0" fmla="*/ 167084 w 298450"/>
                  <a:gd name="connsiteY0" fmla="*/ 0 h 97632"/>
                  <a:gd name="connsiteX1" fmla="*/ 211144 w 298450"/>
                  <a:gd name="connsiteY1" fmla="*/ 9764 h 97632"/>
                  <a:gd name="connsiteX2" fmla="*/ 222515 w 298450"/>
                  <a:gd name="connsiteY2" fmla="*/ 24452 h 97632"/>
                  <a:gd name="connsiteX3" fmla="*/ 236140 w 298450"/>
                  <a:gd name="connsiteY3" fmla="*/ 21432 h 97632"/>
                  <a:gd name="connsiteX4" fmla="*/ 298450 w 298450"/>
                  <a:gd name="connsiteY4" fmla="*/ 54770 h 97632"/>
                  <a:gd name="connsiteX5" fmla="*/ 236140 w 298450"/>
                  <a:gd name="connsiteY5" fmla="*/ 88108 h 97632"/>
                  <a:gd name="connsiteX6" fmla="*/ 209944 w 298450"/>
                  <a:gd name="connsiteY6" fmla="*/ 82303 h 97632"/>
                  <a:gd name="connsiteX7" fmla="*/ 183753 w 298450"/>
                  <a:gd name="connsiteY7" fmla="*/ 88107 h 97632"/>
                  <a:gd name="connsiteX8" fmla="*/ 153987 w 298450"/>
                  <a:gd name="connsiteY8" fmla="*/ 81511 h 97632"/>
                  <a:gd name="connsiteX9" fmla="*/ 124222 w 298450"/>
                  <a:gd name="connsiteY9" fmla="*/ 88107 h 97632"/>
                  <a:gd name="connsiteX10" fmla="*/ 108826 w 298450"/>
                  <a:gd name="connsiteY10" fmla="*/ 84695 h 97632"/>
                  <a:gd name="connsiteX11" fmla="*/ 106370 w 298450"/>
                  <a:gd name="connsiteY11" fmla="*/ 87868 h 97632"/>
                  <a:gd name="connsiteX12" fmla="*/ 62310 w 298450"/>
                  <a:gd name="connsiteY12" fmla="*/ 97632 h 97632"/>
                  <a:gd name="connsiteX13" fmla="*/ 0 w 298450"/>
                  <a:gd name="connsiteY13" fmla="*/ 64294 h 97632"/>
                  <a:gd name="connsiteX14" fmla="*/ 18250 w 298450"/>
                  <a:gd name="connsiteY14" fmla="*/ 40721 h 97632"/>
                  <a:gd name="connsiteX15" fmla="*/ 48385 w 298450"/>
                  <a:gd name="connsiteY15" fmla="*/ 34042 h 97632"/>
                  <a:gd name="connsiteX16" fmla="*/ 63494 w 298450"/>
                  <a:gd name="connsiteY16" fmla="*/ 14526 h 97632"/>
                  <a:gd name="connsiteX17" fmla="*/ 107554 w 298450"/>
                  <a:gd name="connsiteY17" fmla="*/ 4762 h 97632"/>
                  <a:gd name="connsiteX18" fmla="*/ 126575 w 298450"/>
                  <a:gd name="connsiteY18" fmla="*/ 8977 h 976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298450" h="97632">
                    <a:moveTo>
                      <a:pt x="167084" y="0"/>
                    </a:moveTo>
                    <a:cubicBezTo>
                      <a:pt x="184291" y="0"/>
                      <a:pt x="199868" y="3731"/>
                      <a:pt x="211144" y="9764"/>
                    </a:cubicBezTo>
                    <a:lnTo>
                      <a:pt x="222515" y="24452"/>
                    </a:lnTo>
                    <a:lnTo>
                      <a:pt x="236140" y="21432"/>
                    </a:lnTo>
                    <a:cubicBezTo>
                      <a:pt x="270553" y="21432"/>
                      <a:pt x="298450" y="36358"/>
                      <a:pt x="298450" y="54770"/>
                    </a:cubicBezTo>
                    <a:cubicBezTo>
                      <a:pt x="298450" y="73182"/>
                      <a:pt x="270553" y="88108"/>
                      <a:pt x="236140" y="88108"/>
                    </a:cubicBezTo>
                    <a:lnTo>
                      <a:pt x="209944" y="82303"/>
                    </a:lnTo>
                    <a:lnTo>
                      <a:pt x="183753" y="88107"/>
                    </a:lnTo>
                    <a:lnTo>
                      <a:pt x="153987" y="81511"/>
                    </a:lnTo>
                    <a:lnTo>
                      <a:pt x="124222" y="88107"/>
                    </a:lnTo>
                    <a:lnTo>
                      <a:pt x="108826" y="84695"/>
                    </a:lnTo>
                    <a:lnTo>
                      <a:pt x="106370" y="87868"/>
                    </a:lnTo>
                    <a:cubicBezTo>
                      <a:pt x="95094" y="93901"/>
                      <a:pt x="79516" y="97632"/>
                      <a:pt x="62310" y="97632"/>
                    </a:cubicBezTo>
                    <a:cubicBezTo>
                      <a:pt x="27897" y="97632"/>
                      <a:pt x="0" y="82706"/>
                      <a:pt x="0" y="64294"/>
                    </a:cubicBezTo>
                    <a:cubicBezTo>
                      <a:pt x="0" y="55088"/>
                      <a:pt x="6974" y="46754"/>
                      <a:pt x="18250" y="40721"/>
                    </a:cubicBezTo>
                    <a:lnTo>
                      <a:pt x="48385" y="34042"/>
                    </a:lnTo>
                    <a:lnTo>
                      <a:pt x="63494" y="14526"/>
                    </a:lnTo>
                    <a:cubicBezTo>
                      <a:pt x="74770" y="8493"/>
                      <a:pt x="90347" y="4762"/>
                      <a:pt x="107554" y="4762"/>
                    </a:cubicBezTo>
                    <a:lnTo>
                      <a:pt x="126575" y="8977"/>
                    </a:lnTo>
                    <a:close/>
                  </a:path>
                </a:pathLst>
              </a:custGeom>
              <a:gradFill>
                <a:gsLst>
                  <a:gs pos="0">
                    <a:srgbClr val="008000"/>
                  </a:gs>
                  <a:gs pos="100000">
                    <a:srgbClr val="008000"/>
                  </a:gs>
                </a:gsLst>
                <a:path path="circle">
                  <a:fillToRect l="50000" t="50000" r="50000" b="50000"/>
                </a:path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  <p:sp>
        <p:nvSpPr>
          <p:cNvPr id="388" name="テキスト ボックス 387">
            <a:extLst>
              <a:ext uri="{FF2B5EF4-FFF2-40B4-BE49-F238E27FC236}">
                <a16:creationId xmlns:a16="http://schemas.microsoft.com/office/drawing/2014/main" id="{83D4DA4E-7CD6-41BE-9E7C-2813B889531B}"/>
              </a:ext>
            </a:extLst>
          </p:cNvPr>
          <p:cNvSpPr txBox="1"/>
          <p:nvPr/>
        </p:nvSpPr>
        <p:spPr>
          <a:xfrm>
            <a:off x="3581400" y="6453318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11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南紀白浜温泉</a:t>
            </a:r>
          </a:p>
        </p:txBody>
      </p:sp>
      <p:grpSp>
        <p:nvGrpSpPr>
          <p:cNvPr id="389" name="グループ化 388">
            <a:extLst>
              <a:ext uri="{FF2B5EF4-FFF2-40B4-BE49-F238E27FC236}">
                <a16:creationId xmlns:a16="http://schemas.microsoft.com/office/drawing/2014/main" id="{039032ED-D6B4-4463-B318-CA38A1BBDA47}"/>
              </a:ext>
            </a:extLst>
          </p:cNvPr>
          <p:cNvGrpSpPr/>
          <p:nvPr/>
        </p:nvGrpSpPr>
        <p:grpSpPr>
          <a:xfrm>
            <a:off x="3870547" y="4125398"/>
            <a:ext cx="2236232" cy="1977866"/>
            <a:chOff x="2313094" y="4734228"/>
            <a:chExt cx="1538595" cy="1360831"/>
          </a:xfrm>
        </p:grpSpPr>
        <p:sp>
          <p:nvSpPr>
            <p:cNvPr id="390" name="楕円 389">
              <a:extLst>
                <a:ext uri="{FF2B5EF4-FFF2-40B4-BE49-F238E27FC236}">
                  <a16:creationId xmlns:a16="http://schemas.microsoft.com/office/drawing/2014/main" id="{28D4307C-201E-4DFF-86D6-B8693091817E}"/>
                </a:ext>
              </a:extLst>
            </p:cNvPr>
            <p:cNvSpPr/>
            <p:nvPr/>
          </p:nvSpPr>
          <p:spPr bwMode="auto">
            <a:xfrm>
              <a:off x="2313094" y="5276850"/>
              <a:ext cx="1538595" cy="818209"/>
            </a:xfrm>
            <a:prstGeom prst="ellipse">
              <a:avLst/>
            </a:prstGeom>
            <a:solidFill>
              <a:srgbClr val="00B0F0">
                <a:alpha val="70000"/>
              </a:srgbClr>
            </a:solidFill>
            <a:ln w="1270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grpSp>
          <p:nvGrpSpPr>
            <p:cNvPr id="391" name="グループ化 390">
              <a:extLst>
                <a:ext uri="{FF2B5EF4-FFF2-40B4-BE49-F238E27FC236}">
                  <a16:creationId xmlns:a16="http://schemas.microsoft.com/office/drawing/2014/main" id="{95B017C2-E5A0-49DE-8523-2E7F752BDF22}"/>
                </a:ext>
              </a:extLst>
            </p:cNvPr>
            <p:cNvGrpSpPr/>
            <p:nvPr/>
          </p:nvGrpSpPr>
          <p:grpSpPr>
            <a:xfrm>
              <a:off x="2810276" y="5386977"/>
              <a:ext cx="528383" cy="306879"/>
              <a:chOff x="2810276" y="3408832"/>
              <a:chExt cx="528383" cy="306879"/>
            </a:xfrm>
          </p:grpSpPr>
          <p:sp>
            <p:nvSpPr>
              <p:cNvPr id="436" name="楕円 435">
                <a:extLst>
                  <a:ext uri="{FF2B5EF4-FFF2-40B4-BE49-F238E27FC236}">
                    <a16:creationId xmlns:a16="http://schemas.microsoft.com/office/drawing/2014/main" id="{46FAA639-FAAC-4EF4-8308-C1FA1751BE6F}"/>
                  </a:ext>
                </a:extLst>
              </p:cNvPr>
              <p:cNvSpPr/>
              <p:nvPr/>
            </p:nvSpPr>
            <p:spPr bwMode="auto">
              <a:xfrm>
                <a:off x="2810276" y="3592336"/>
                <a:ext cx="528383" cy="123375"/>
              </a:xfrm>
              <a:prstGeom prst="ellipse">
                <a:avLst/>
              </a:prstGeom>
              <a:solidFill>
                <a:sysClr val="windowText" lastClr="000000">
                  <a:alpha val="70000"/>
                </a:sys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437" name="フリーフォーム: 図形 436">
                <a:extLst>
                  <a:ext uri="{FF2B5EF4-FFF2-40B4-BE49-F238E27FC236}">
                    <a16:creationId xmlns:a16="http://schemas.microsoft.com/office/drawing/2014/main" id="{0D6C5440-8BC3-44CB-82F8-30F19CD1E380}"/>
                  </a:ext>
                </a:extLst>
              </p:cNvPr>
              <p:cNvSpPr/>
              <p:nvPr/>
            </p:nvSpPr>
            <p:spPr bwMode="auto">
              <a:xfrm>
                <a:off x="2810276" y="3408832"/>
                <a:ext cx="528383" cy="245192"/>
              </a:xfrm>
              <a:custGeom>
                <a:avLst/>
                <a:gdLst>
                  <a:gd name="connsiteX0" fmla="*/ 210113 w 528383"/>
                  <a:gd name="connsiteY0" fmla="*/ 0 h 245192"/>
                  <a:gd name="connsiteX1" fmla="*/ 318271 w 528383"/>
                  <a:gd name="connsiteY1" fmla="*/ 0 h 245192"/>
                  <a:gd name="connsiteX2" fmla="*/ 342938 w 528383"/>
                  <a:gd name="connsiteY2" fmla="*/ 98666 h 245192"/>
                  <a:gd name="connsiteX3" fmla="*/ 455120 w 528383"/>
                  <a:gd name="connsiteY3" fmla="*/ 98666 h 245192"/>
                  <a:gd name="connsiteX4" fmla="*/ 528383 w 528383"/>
                  <a:gd name="connsiteY4" fmla="*/ 171929 h 245192"/>
                  <a:gd name="connsiteX5" fmla="*/ 528383 w 528383"/>
                  <a:gd name="connsiteY5" fmla="*/ 245192 h 245192"/>
                  <a:gd name="connsiteX6" fmla="*/ 0 w 528383"/>
                  <a:gd name="connsiteY6" fmla="*/ 245192 h 245192"/>
                  <a:gd name="connsiteX7" fmla="*/ 0 w 528383"/>
                  <a:gd name="connsiteY7" fmla="*/ 171929 h 245192"/>
                  <a:gd name="connsiteX8" fmla="*/ 73263 w 528383"/>
                  <a:gd name="connsiteY8" fmla="*/ 98666 h 245192"/>
                  <a:gd name="connsiteX9" fmla="*/ 185446 w 528383"/>
                  <a:gd name="connsiteY9" fmla="*/ 98666 h 2451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28383" h="245192">
                    <a:moveTo>
                      <a:pt x="210113" y="0"/>
                    </a:moveTo>
                    <a:lnTo>
                      <a:pt x="318271" y="0"/>
                    </a:lnTo>
                    <a:lnTo>
                      <a:pt x="342938" y="98666"/>
                    </a:lnTo>
                    <a:lnTo>
                      <a:pt x="455120" y="98666"/>
                    </a:lnTo>
                    <a:cubicBezTo>
                      <a:pt x="495582" y="98666"/>
                      <a:pt x="528383" y="131467"/>
                      <a:pt x="528383" y="171929"/>
                    </a:cubicBezTo>
                    <a:lnTo>
                      <a:pt x="528383" y="245192"/>
                    </a:lnTo>
                    <a:lnTo>
                      <a:pt x="0" y="245192"/>
                    </a:lnTo>
                    <a:lnTo>
                      <a:pt x="0" y="171929"/>
                    </a:lnTo>
                    <a:cubicBezTo>
                      <a:pt x="0" y="131467"/>
                      <a:pt x="32801" y="98666"/>
                      <a:pt x="73263" y="98666"/>
                    </a:cubicBezTo>
                    <a:lnTo>
                      <a:pt x="185446" y="98666"/>
                    </a:lnTo>
                    <a:close/>
                  </a:path>
                </a:pathLst>
              </a:custGeom>
              <a:solidFill>
                <a:srgbClr val="FFCC99"/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grpSp>
            <p:nvGrpSpPr>
              <p:cNvPr id="438" name="グループ化 437">
                <a:extLst>
                  <a:ext uri="{FF2B5EF4-FFF2-40B4-BE49-F238E27FC236}">
                    <a16:creationId xmlns:a16="http://schemas.microsoft.com/office/drawing/2014/main" id="{B650A96D-0C36-43F5-AB35-AE6E96880599}"/>
                  </a:ext>
                </a:extLst>
              </p:cNvPr>
              <p:cNvGrpSpPr/>
              <p:nvPr/>
            </p:nvGrpSpPr>
            <p:grpSpPr>
              <a:xfrm>
                <a:off x="2950891" y="3542173"/>
                <a:ext cx="247152" cy="17586"/>
                <a:chOff x="2770633" y="3626002"/>
                <a:chExt cx="546412" cy="86184"/>
              </a:xfrm>
              <a:solidFill>
                <a:srgbClr val="FF9933"/>
              </a:solidFill>
            </p:grpSpPr>
            <p:sp>
              <p:nvSpPr>
                <p:cNvPr id="439" name="月 438">
                  <a:extLst>
                    <a:ext uri="{FF2B5EF4-FFF2-40B4-BE49-F238E27FC236}">
                      <a16:creationId xmlns:a16="http://schemas.microsoft.com/office/drawing/2014/main" id="{F5186BCD-0A26-4F56-BC55-2859CF88F6ED}"/>
                    </a:ext>
                  </a:extLst>
                </p:cNvPr>
                <p:cNvSpPr/>
                <p:nvPr/>
              </p:nvSpPr>
              <p:spPr bwMode="auto">
                <a:xfrm rot="6300000">
                  <a:off x="2842582" y="3554053"/>
                  <a:ext cx="78801" cy="222700"/>
                </a:xfrm>
                <a:prstGeom prst="moon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440" name="月 439">
                  <a:extLst>
                    <a:ext uri="{FF2B5EF4-FFF2-40B4-BE49-F238E27FC236}">
                      <a16:creationId xmlns:a16="http://schemas.microsoft.com/office/drawing/2014/main" id="{E7648F67-0085-40D0-8A99-10255EAB83D3}"/>
                    </a:ext>
                  </a:extLst>
                </p:cNvPr>
                <p:cNvSpPr/>
                <p:nvPr/>
              </p:nvSpPr>
              <p:spPr bwMode="auto">
                <a:xfrm rot="15300000" flipH="1">
                  <a:off x="3166293" y="3561435"/>
                  <a:ext cx="78803" cy="222700"/>
                </a:xfrm>
                <a:prstGeom prst="moon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</p:grpSp>
        <p:grpSp>
          <p:nvGrpSpPr>
            <p:cNvPr id="392" name="グループ化 391">
              <a:extLst>
                <a:ext uri="{FF2B5EF4-FFF2-40B4-BE49-F238E27FC236}">
                  <a16:creationId xmlns:a16="http://schemas.microsoft.com/office/drawing/2014/main" id="{1EF4D464-0BC6-40CC-94BF-C8E1433EB8C9}"/>
                </a:ext>
              </a:extLst>
            </p:cNvPr>
            <p:cNvGrpSpPr/>
            <p:nvPr/>
          </p:nvGrpSpPr>
          <p:grpSpPr>
            <a:xfrm>
              <a:off x="2773116" y="4783956"/>
              <a:ext cx="602702" cy="657745"/>
              <a:chOff x="703823" y="4649208"/>
              <a:chExt cx="719603" cy="785322"/>
            </a:xfrm>
          </p:grpSpPr>
          <p:grpSp>
            <p:nvGrpSpPr>
              <p:cNvPr id="421" name="グループ化 420">
                <a:extLst>
                  <a:ext uri="{FF2B5EF4-FFF2-40B4-BE49-F238E27FC236}">
                    <a16:creationId xmlns:a16="http://schemas.microsoft.com/office/drawing/2014/main" id="{B209E7B4-C376-4904-B42C-8904089B672B}"/>
                  </a:ext>
                </a:extLst>
              </p:cNvPr>
              <p:cNvGrpSpPr/>
              <p:nvPr/>
            </p:nvGrpSpPr>
            <p:grpSpPr>
              <a:xfrm>
                <a:off x="774102" y="4649208"/>
                <a:ext cx="579044" cy="593243"/>
                <a:chOff x="774102" y="4649208"/>
                <a:chExt cx="579044" cy="593243"/>
              </a:xfrm>
            </p:grpSpPr>
            <p:sp>
              <p:nvSpPr>
                <p:cNvPr id="432" name="円/楕円 834">
                  <a:extLst>
                    <a:ext uri="{FF2B5EF4-FFF2-40B4-BE49-F238E27FC236}">
                      <a16:creationId xmlns:a16="http://schemas.microsoft.com/office/drawing/2014/main" id="{02623BBD-A43F-4B46-BC47-E5A9F5E12F76}"/>
                    </a:ext>
                  </a:extLst>
                </p:cNvPr>
                <p:cNvSpPr/>
                <p:nvPr/>
              </p:nvSpPr>
              <p:spPr>
                <a:xfrm>
                  <a:off x="827461" y="4649208"/>
                  <a:ext cx="525685" cy="549043"/>
                </a:xfrm>
                <a:prstGeom prst="ellipse">
                  <a:avLst/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33" name="円/楕円 835">
                  <a:extLst>
                    <a:ext uri="{FF2B5EF4-FFF2-40B4-BE49-F238E27FC236}">
                      <a16:creationId xmlns:a16="http://schemas.microsoft.com/office/drawing/2014/main" id="{98FD1010-D986-4BF5-B585-C575DFE21B67}"/>
                    </a:ext>
                  </a:extLst>
                </p:cNvPr>
                <p:cNvSpPr/>
                <p:nvPr/>
              </p:nvSpPr>
              <p:spPr>
                <a:xfrm>
                  <a:off x="774102" y="4649208"/>
                  <a:ext cx="537370" cy="549044"/>
                </a:xfrm>
                <a:prstGeom prst="ellipse">
                  <a:avLst/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34" name="円/楕円 836">
                  <a:extLst>
                    <a:ext uri="{FF2B5EF4-FFF2-40B4-BE49-F238E27FC236}">
                      <a16:creationId xmlns:a16="http://schemas.microsoft.com/office/drawing/2014/main" id="{4DD73AA6-52E5-4A89-9429-3576F1AFA411}"/>
                    </a:ext>
                  </a:extLst>
                </p:cNvPr>
                <p:cNvSpPr/>
                <p:nvPr/>
              </p:nvSpPr>
              <p:spPr>
                <a:xfrm>
                  <a:off x="827461" y="4693407"/>
                  <a:ext cx="525685" cy="549043"/>
                </a:xfrm>
                <a:prstGeom prst="ellipse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35" name="円/楕円 837">
                  <a:extLst>
                    <a:ext uri="{FF2B5EF4-FFF2-40B4-BE49-F238E27FC236}">
                      <a16:creationId xmlns:a16="http://schemas.microsoft.com/office/drawing/2014/main" id="{DA5A02C1-03C9-47F2-B40F-45E0DB83DC12}"/>
                    </a:ext>
                  </a:extLst>
                </p:cNvPr>
                <p:cNvSpPr/>
                <p:nvPr/>
              </p:nvSpPr>
              <p:spPr>
                <a:xfrm>
                  <a:off x="774102" y="4693407"/>
                  <a:ext cx="537370" cy="549044"/>
                </a:xfrm>
                <a:prstGeom prst="ellipse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422" name="グループ化 421">
                <a:extLst>
                  <a:ext uri="{FF2B5EF4-FFF2-40B4-BE49-F238E27FC236}">
                    <a16:creationId xmlns:a16="http://schemas.microsoft.com/office/drawing/2014/main" id="{CD4EE7AB-CD85-4625-8B0C-135D24A7D9CB}"/>
                  </a:ext>
                </a:extLst>
              </p:cNvPr>
              <p:cNvGrpSpPr/>
              <p:nvPr/>
            </p:nvGrpSpPr>
            <p:grpSpPr>
              <a:xfrm>
                <a:off x="703823" y="4986916"/>
                <a:ext cx="719603" cy="214314"/>
                <a:chOff x="703823" y="4986916"/>
                <a:chExt cx="719603" cy="214314"/>
              </a:xfrm>
            </p:grpSpPr>
            <p:sp>
              <p:nvSpPr>
                <p:cNvPr id="430" name="円/楕円 838">
                  <a:extLst>
                    <a:ext uri="{FF2B5EF4-FFF2-40B4-BE49-F238E27FC236}">
                      <a16:creationId xmlns:a16="http://schemas.microsoft.com/office/drawing/2014/main" id="{3F603B51-3F9B-42A3-8EC4-3B1371DA81C4}"/>
                    </a:ext>
                  </a:extLst>
                </p:cNvPr>
                <p:cNvSpPr/>
                <p:nvPr/>
              </p:nvSpPr>
              <p:spPr>
                <a:xfrm rot="20700000">
                  <a:off x="703823" y="4986916"/>
                  <a:ext cx="174935" cy="214313"/>
                </a:xfrm>
                <a:prstGeom prst="ellipse">
                  <a:avLst/>
                </a:prstGeom>
                <a:solidFill>
                  <a:srgbClr val="FFCC99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31" name="円/楕円 839">
                  <a:extLst>
                    <a:ext uri="{FF2B5EF4-FFF2-40B4-BE49-F238E27FC236}">
                      <a16:creationId xmlns:a16="http://schemas.microsoft.com/office/drawing/2014/main" id="{E56B263C-190E-452D-B86A-656AF33C03D7}"/>
                    </a:ext>
                  </a:extLst>
                </p:cNvPr>
                <p:cNvSpPr/>
                <p:nvPr/>
              </p:nvSpPr>
              <p:spPr>
                <a:xfrm rot="900000" flipH="1">
                  <a:off x="1248491" y="4986917"/>
                  <a:ext cx="174935" cy="214313"/>
                </a:xfrm>
                <a:prstGeom prst="ellipse">
                  <a:avLst/>
                </a:prstGeom>
                <a:solidFill>
                  <a:srgbClr val="FFCC99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423" name="円/楕円 840">
                <a:extLst>
                  <a:ext uri="{FF2B5EF4-FFF2-40B4-BE49-F238E27FC236}">
                    <a16:creationId xmlns:a16="http://schemas.microsoft.com/office/drawing/2014/main" id="{3E0F5C34-B1C6-4C76-A88C-F37B5FE4FEB6}"/>
                  </a:ext>
                </a:extLst>
              </p:cNvPr>
              <p:cNvSpPr/>
              <p:nvPr/>
            </p:nvSpPr>
            <p:spPr>
              <a:xfrm>
                <a:off x="774102" y="4725144"/>
                <a:ext cx="579044" cy="709386"/>
              </a:xfrm>
              <a:prstGeom prst="ellipse">
                <a:avLst/>
              </a:prstGeom>
              <a:solidFill>
                <a:srgbClr val="FFCC99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424" name="グループ化 423">
                <a:extLst>
                  <a:ext uri="{FF2B5EF4-FFF2-40B4-BE49-F238E27FC236}">
                    <a16:creationId xmlns:a16="http://schemas.microsoft.com/office/drawing/2014/main" id="{3262429F-D8B4-4A73-BFF7-CFF31F6D6D7D}"/>
                  </a:ext>
                </a:extLst>
              </p:cNvPr>
              <p:cNvGrpSpPr/>
              <p:nvPr/>
            </p:nvGrpSpPr>
            <p:grpSpPr>
              <a:xfrm>
                <a:off x="829639" y="4897338"/>
                <a:ext cx="467970" cy="45719"/>
                <a:chOff x="829336" y="4897338"/>
                <a:chExt cx="467970" cy="45719"/>
              </a:xfrm>
            </p:grpSpPr>
            <p:sp>
              <p:nvSpPr>
                <p:cNvPr id="428" name="フローチャート: 端子 685">
                  <a:extLst>
                    <a:ext uri="{FF2B5EF4-FFF2-40B4-BE49-F238E27FC236}">
                      <a16:creationId xmlns:a16="http://schemas.microsoft.com/office/drawing/2014/main" id="{3EDA8D1E-12B3-46C9-88FC-37EC4B4BFA72}"/>
                    </a:ext>
                  </a:extLst>
                </p:cNvPr>
                <p:cNvSpPr/>
                <p:nvPr/>
              </p:nvSpPr>
              <p:spPr>
                <a:xfrm>
                  <a:off x="829336" y="4897338"/>
                  <a:ext cx="170314" cy="45719"/>
                </a:xfrm>
                <a:prstGeom prst="flowChartTerminator">
                  <a:avLst/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29" name="フローチャート: 端子 686">
                  <a:extLst>
                    <a:ext uri="{FF2B5EF4-FFF2-40B4-BE49-F238E27FC236}">
                      <a16:creationId xmlns:a16="http://schemas.microsoft.com/office/drawing/2014/main" id="{818E03DE-C912-472A-B9F6-5C1BCE81452A}"/>
                    </a:ext>
                  </a:extLst>
                </p:cNvPr>
                <p:cNvSpPr/>
                <p:nvPr/>
              </p:nvSpPr>
              <p:spPr>
                <a:xfrm flipH="1">
                  <a:off x="1126992" y="4897338"/>
                  <a:ext cx="170314" cy="45719"/>
                </a:xfrm>
                <a:prstGeom prst="flowChartTerminator">
                  <a:avLst/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425" name="台形 424">
                <a:extLst>
                  <a:ext uri="{FF2B5EF4-FFF2-40B4-BE49-F238E27FC236}">
                    <a16:creationId xmlns:a16="http://schemas.microsoft.com/office/drawing/2014/main" id="{80EB93EE-24EF-42FB-A907-257537258718}"/>
                  </a:ext>
                </a:extLst>
              </p:cNvPr>
              <p:cNvSpPr/>
              <p:nvPr/>
            </p:nvSpPr>
            <p:spPr>
              <a:xfrm>
                <a:off x="973832" y="5142665"/>
                <a:ext cx="179584" cy="82875"/>
              </a:xfrm>
              <a:prstGeom prst="trapezoid">
                <a:avLst>
                  <a:gd name="adj" fmla="val 76719"/>
                </a:avLst>
              </a:prstGeom>
              <a:solidFill>
                <a:sysClr val="window" lastClr="FFFFFF">
                  <a:lumMod val="6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26" name="フリーフォーム 1196">
                <a:extLst>
                  <a:ext uri="{FF2B5EF4-FFF2-40B4-BE49-F238E27FC236}">
                    <a16:creationId xmlns:a16="http://schemas.microsoft.com/office/drawing/2014/main" id="{A0DE9A0C-889B-4162-9C4F-F81A30D90F04}"/>
                  </a:ext>
                </a:extLst>
              </p:cNvPr>
              <p:cNvSpPr/>
              <p:nvPr/>
            </p:nvSpPr>
            <p:spPr>
              <a:xfrm>
                <a:off x="993598" y="5051482"/>
                <a:ext cx="140052" cy="142045"/>
              </a:xfrm>
              <a:custGeom>
                <a:avLst/>
                <a:gdLst>
                  <a:gd name="connsiteX0" fmla="*/ 43013 w 140052"/>
                  <a:gd name="connsiteY0" fmla="*/ 0 h 142045"/>
                  <a:gd name="connsiteX1" fmla="*/ 97039 w 140052"/>
                  <a:gd name="connsiteY1" fmla="*/ 0 h 142045"/>
                  <a:gd name="connsiteX2" fmla="*/ 119542 w 140052"/>
                  <a:gd name="connsiteY2" fmla="*/ 22503 h 142045"/>
                  <a:gd name="connsiteX3" fmla="*/ 119542 w 140052"/>
                  <a:gd name="connsiteY3" fmla="*/ 121535 h 142045"/>
                  <a:gd name="connsiteX4" fmla="*/ 20510 w 140052"/>
                  <a:gd name="connsiteY4" fmla="*/ 121535 h 142045"/>
                  <a:gd name="connsiteX5" fmla="*/ 20510 w 140052"/>
                  <a:gd name="connsiteY5" fmla="*/ 22503 h 142045"/>
                  <a:gd name="connsiteX0" fmla="*/ 97039 w 188479"/>
                  <a:gd name="connsiteY0" fmla="*/ 0 h 142045"/>
                  <a:gd name="connsiteX1" fmla="*/ 119542 w 188479"/>
                  <a:gd name="connsiteY1" fmla="*/ 22503 h 142045"/>
                  <a:gd name="connsiteX2" fmla="*/ 119542 w 188479"/>
                  <a:gd name="connsiteY2" fmla="*/ 121535 h 142045"/>
                  <a:gd name="connsiteX3" fmla="*/ 20510 w 188479"/>
                  <a:gd name="connsiteY3" fmla="*/ 121535 h 142045"/>
                  <a:gd name="connsiteX4" fmla="*/ 20510 w 188479"/>
                  <a:gd name="connsiteY4" fmla="*/ 22503 h 142045"/>
                  <a:gd name="connsiteX5" fmla="*/ 43013 w 188479"/>
                  <a:gd name="connsiteY5" fmla="*/ 0 h 142045"/>
                  <a:gd name="connsiteX6" fmla="*/ 188479 w 188479"/>
                  <a:gd name="connsiteY6" fmla="*/ 91440 h 142045"/>
                  <a:gd name="connsiteX0" fmla="*/ 97039 w 140052"/>
                  <a:gd name="connsiteY0" fmla="*/ 0 h 142045"/>
                  <a:gd name="connsiteX1" fmla="*/ 119542 w 140052"/>
                  <a:gd name="connsiteY1" fmla="*/ 22503 h 142045"/>
                  <a:gd name="connsiteX2" fmla="*/ 119542 w 140052"/>
                  <a:gd name="connsiteY2" fmla="*/ 121535 h 142045"/>
                  <a:gd name="connsiteX3" fmla="*/ 20510 w 140052"/>
                  <a:gd name="connsiteY3" fmla="*/ 121535 h 142045"/>
                  <a:gd name="connsiteX4" fmla="*/ 20510 w 140052"/>
                  <a:gd name="connsiteY4" fmla="*/ 22503 h 142045"/>
                  <a:gd name="connsiteX5" fmla="*/ 43013 w 140052"/>
                  <a:gd name="connsiteY5" fmla="*/ 0 h 142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0052" h="142045">
                    <a:moveTo>
                      <a:pt x="97039" y="0"/>
                    </a:moveTo>
                    <a:lnTo>
                      <a:pt x="119542" y="22503"/>
                    </a:lnTo>
                    <a:cubicBezTo>
                      <a:pt x="146889" y="49850"/>
                      <a:pt x="146889" y="94188"/>
                      <a:pt x="119542" y="121535"/>
                    </a:cubicBezTo>
                    <a:cubicBezTo>
                      <a:pt x="92195" y="148882"/>
                      <a:pt x="47857" y="148882"/>
                      <a:pt x="20510" y="121535"/>
                    </a:cubicBezTo>
                    <a:cubicBezTo>
                      <a:pt x="-6837" y="94188"/>
                      <a:pt x="-6837" y="49850"/>
                      <a:pt x="20510" y="22503"/>
                    </a:cubicBezTo>
                    <a:lnTo>
                      <a:pt x="43013" y="0"/>
                    </a:lnTo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27" name="円/楕円 4">
                <a:extLst>
                  <a:ext uri="{FF2B5EF4-FFF2-40B4-BE49-F238E27FC236}">
                    <a16:creationId xmlns:a16="http://schemas.microsoft.com/office/drawing/2014/main" id="{A37C0FA3-5C75-4379-AC98-9F03D67B392A}"/>
                  </a:ext>
                </a:extLst>
              </p:cNvPr>
              <p:cNvSpPr/>
              <p:nvPr/>
            </p:nvSpPr>
            <p:spPr>
              <a:xfrm>
                <a:off x="962545" y="5300621"/>
                <a:ext cx="202159" cy="54588"/>
              </a:xfrm>
              <a:custGeom>
                <a:avLst/>
                <a:gdLst/>
                <a:ahLst/>
                <a:cxnLst/>
                <a:rect l="l" t="t" r="r" b="b"/>
                <a:pathLst>
                  <a:path w="194934" h="36810">
                    <a:moveTo>
                      <a:pt x="0" y="0"/>
                    </a:moveTo>
                    <a:cubicBezTo>
                      <a:pt x="27202" y="6486"/>
                      <a:pt x="60957" y="9752"/>
                      <a:pt x="97467" y="9752"/>
                    </a:cubicBezTo>
                    <a:cubicBezTo>
                      <a:pt x="133977" y="9752"/>
                      <a:pt x="167732" y="6486"/>
                      <a:pt x="194934" y="0"/>
                    </a:cubicBezTo>
                    <a:cubicBezTo>
                      <a:pt x="186588" y="21408"/>
                      <a:pt x="146006" y="36810"/>
                      <a:pt x="97467" y="36810"/>
                    </a:cubicBezTo>
                    <a:cubicBezTo>
                      <a:pt x="48928" y="36810"/>
                      <a:pt x="8346" y="21408"/>
                      <a:pt x="0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393" name="月 392">
              <a:extLst>
                <a:ext uri="{FF2B5EF4-FFF2-40B4-BE49-F238E27FC236}">
                  <a16:creationId xmlns:a16="http://schemas.microsoft.com/office/drawing/2014/main" id="{283A2BDC-ACAB-4F12-88CE-B00970BCED51}"/>
                </a:ext>
              </a:extLst>
            </p:cNvPr>
            <p:cNvSpPr/>
            <p:nvPr/>
          </p:nvSpPr>
          <p:spPr bwMode="auto">
            <a:xfrm rot="16200000">
              <a:off x="2916073" y="5032501"/>
              <a:ext cx="45719" cy="145033"/>
            </a:xfrm>
            <a:prstGeom prst="moon">
              <a:avLst>
                <a:gd name="adj" fmla="val 71573"/>
              </a:avLst>
            </a:prstGeom>
            <a:solidFill>
              <a:sysClr val="windowText" lastClr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394" name="月 393">
              <a:extLst>
                <a:ext uri="{FF2B5EF4-FFF2-40B4-BE49-F238E27FC236}">
                  <a16:creationId xmlns:a16="http://schemas.microsoft.com/office/drawing/2014/main" id="{F4A708F8-EC08-4B00-97C2-2B78F380AA71}"/>
                </a:ext>
              </a:extLst>
            </p:cNvPr>
            <p:cNvSpPr/>
            <p:nvPr/>
          </p:nvSpPr>
          <p:spPr bwMode="auto">
            <a:xfrm rot="16200000">
              <a:off x="3182773" y="5032501"/>
              <a:ext cx="45719" cy="145033"/>
            </a:xfrm>
            <a:prstGeom prst="moon">
              <a:avLst>
                <a:gd name="adj" fmla="val 71573"/>
              </a:avLst>
            </a:prstGeom>
            <a:solidFill>
              <a:sysClr val="windowText" lastClr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395" name="楕円 394">
              <a:extLst>
                <a:ext uri="{FF2B5EF4-FFF2-40B4-BE49-F238E27FC236}">
                  <a16:creationId xmlns:a16="http://schemas.microsoft.com/office/drawing/2014/main" id="{D8932C4E-C252-4560-9E1D-230DF2DE265F}"/>
                </a:ext>
              </a:extLst>
            </p:cNvPr>
            <p:cNvSpPr/>
            <p:nvPr/>
          </p:nvSpPr>
          <p:spPr bwMode="auto">
            <a:xfrm>
              <a:off x="3183106" y="5194931"/>
              <a:ext cx="107202" cy="45719"/>
            </a:xfrm>
            <a:prstGeom prst="ellipse">
              <a:avLst/>
            </a:prstGeom>
            <a:solidFill>
              <a:srgbClr val="FF99CC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396" name="楕円 395">
              <a:extLst>
                <a:ext uri="{FF2B5EF4-FFF2-40B4-BE49-F238E27FC236}">
                  <a16:creationId xmlns:a16="http://schemas.microsoft.com/office/drawing/2014/main" id="{B8754AB0-21DD-4D31-98A8-60239ECFCEF8}"/>
                </a:ext>
              </a:extLst>
            </p:cNvPr>
            <p:cNvSpPr/>
            <p:nvPr/>
          </p:nvSpPr>
          <p:spPr bwMode="auto">
            <a:xfrm>
              <a:off x="2861637" y="5194931"/>
              <a:ext cx="107202" cy="45719"/>
            </a:xfrm>
            <a:prstGeom prst="ellipse">
              <a:avLst/>
            </a:prstGeom>
            <a:solidFill>
              <a:srgbClr val="FF99CC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grpSp>
          <p:nvGrpSpPr>
            <p:cNvPr id="397" name="グループ化 396">
              <a:extLst>
                <a:ext uri="{FF2B5EF4-FFF2-40B4-BE49-F238E27FC236}">
                  <a16:creationId xmlns:a16="http://schemas.microsoft.com/office/drawing/2014/main" id="{D54BC1C2-D2B1-46A1-9AC2-F8149E27D4CD}"/>
                </a:ext>
              </a:extLst>
            </p:cNvPr>
            <p:cNvGrpSpPr/>
            <p:nvPr/>
          </p:nvGrpSpPr>
          <p:grpSpPr>
            <a:xfrm>
              <a:off x="2544563" y="5398251"/>
              <a:ext cx="1063804" cy="497725"/>
              <a:chOff x="662423" y="3416873"/>
              <a:chExt cx="1063804" cy="497725"/>
            </a:xfrm>
          </p:grpSpPr>
          <p:grpSp>
            <p:nvGrpSpPr>
              <p:cNvPr id="409" name="グループ化 408">
                <a:extLst>
                  <a:ext uri="{FF2B5EF4-FFF2-40B4-BE49-F238E27FC236}">
                    <a16:creationId xmlns:a16="http://schemas.microsoft.com/office/drawing/2014/main" id="{B2E5FD75-3E39-4370-853F-C16653C73770}"/>
                  </a:ext>
                </a:extLst>
              </p:cNvPr>
              <p:cNvGrpSpPr/>
              <p:nvPr/>
            </p:nvGrpSpPr>
            <p:grpSpPr>
              <a:xfrm>
                <a:off x="1538723" y="3416873"/>
                <a:ext cx="187504" cy="262775"/>
                <a:chOff x="1538723" y="3290585"/>
                <a:chExt cx="277618" cy="389064"/>
              </a:xfrm>
            </p:grpSpPr>
            <p:sp>
              <p:nvSpPr>
                <p:cNvPr id="419" name="フリーフォーム: 図形 418">
                  <a:extLst>
                    <a:ext uri="{FF2B5EF4-FFF2-40B4-BE49-F238E27FC236}">
                      <a16:creationId xmlns:a16="http://schemas.microsoft.com/office/drawing/2014/main" id="{8C91B0B0-EA7B-490E-9559-4DC291917F27}"/>
                    </a:ext>
                  </a:extLst>
                </p:cNvPr>
                <p:cNvSpPr/>
                <p:nvPr/>
              </p:nvSpPr>
              <p:spPr bwMode="auto">
                <a:xfrm>
                  <a:off x="153872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420" name="フリーフォーム: 図形 419">
                  <a:extLst>
                    <a:ext uri="{FF2B5EF4-FFF2-40B4-BE49-F238E27FC236}">
                      <a16:creationId xmlns:a16="http://schemas.microsoft.com/office/drawing/2014/main" id="{671DE4BB-5413-4245-85D0-FFA8FF2EC8AB}"/>
                    </a:ext>
                  </a:extLst>
                </p:cNvPr>
                <p:cNvSpPr/>
                <p:nvPr/>
              </p:nvSpPr>
              <p:spPr bwMode="auto">
                <a:xfrm>
                  <a:off x="167588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  <p:grpSp>
            <p:nvGrpSpPr>
              <p:cNvPr id="410" name="グループ化 409">
                <a:extLst>
                  <a:ext uri="{FF2B5EF4-FFF2-40B4-BE49-F238E27FC236}">
                    <a16:creationId xmlns:a16="http://schemas.microsoft.com/office/drawing/2014/main" id="{4A706C44-761E-41EF-B0A1-BE8C7A90C422}"/>
                  </a:ext>
                </a:extLst>
              </p:cNvPr>
              <p:cNvGrpSpPr/>
              <p:nvPr/>
            </p:nvGrpSpPr>
            <p:grpSpPr>
              <a:xfrm>
                <a:off x="662423" y="3416873"/>
                <a:ext cx="187504" cy="262775"/>
                <a:chOff x="1538723" y="3290585"/>
                <a:chExt cx="277618" cy="389064"/>
              </a:xfrm>
            </p:grpSpPr>
            <p:sp>
              <p:nvSpPr>
                <p:cNvPr id="417" name="フリーフォーム: 図形 416">
                  <a:extLst>
                    <a:ext uri="{FF2B5EF4-FFF2-40B4-BE49-F238E27FC236}">
                      <a16:creationId xmlns:a16="http://schemas.microsoft.com/office/drawing/2014/main" id="{1593E548-EA49-4BBC-A8C8-55C9CACBB9F4}"/>
                    </a:ext>
                  </a:extLst>
                </p:cNvPr>
                <p:cNvSpPr/>
                <p:nvPr/>
              </p:nvSpPr>
              <p:spPr bwMode="auto">
                <a:xfrm>
                  <a:off x="153872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418" name="フリーフォーム: 図形 417">
                  <a:extLst>
                    <a:ext uri="{FF2B5EF4-FFF2-40B4-BE49-F238E27FC236}">
                      <a16:creationId xmlns:a16="http://schemas.microsoft.com/office/drawing/2014/main" id="{B043BE04-BB3E-4D22-A597-ECE16BA1E639}"/>
                    </a:ext>
                  </a:extLst>
                </p:cNvPr>
                <p:cNvSpPr/>
                <p:nvPr/>
              </p:nvSpPr>
              <p:spPr bwMode="auto">
                <a:xfrm>
                  <a:off x="167588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  <p:grpSp>
            <p:nvGrpSpPr>
              <p:cNvPr id="411" name="グループ化 410">
                <a:extLst>
                  <a:ext uri="{FF2B5EF4-FFF2-40B4-BE49-F238E27FC236}">
                    <a16:creationId xmlns:a16="http://schemas.microsoft.com/office/drawing/2014/main" id="{4CFFB876-7826-448E-B31A-0DCBFCB5DBB4}"/>
                  </a:ext>
                </a:extLst>
              </p:cNvPr>
              <p:cNvGrpSpPr/>
              <p:nvPr/>
            </p:nvGrpSpPr>
            <p:grpSpPr>
              <a:xfrm>
                <a:off x="1329173" y="3620073"/>
                <a:ext cx="187504" cy="262775"/>
                <a:chOff x="1538723" y="3290585"/>
                <a:chExt cx="277618" cy="389064"/>
              </a:xfrm>
            </p:grpSpPr>
            <p:sp>
              <p:nvSpPr>
                <p:cNvPr id="415" name="フリーフォーム: 図形 414">
                  <a:extLst>
                    <a:ext uri="{FF2B5EF4-FFF2-40B4-BE49-F238E27FC236}">
                      <a16:creationId xmlns:a16="http://schemas.microsoft.com/office/drawing/2014/main" id="{FE6E7C6A-9F5D-45F7-AA88-BDD615023A9B}"/>
                    </a:ext>
                  </a:extLst>
                </p:cNvPr>
                <p:cNvSpPr/>
                <p:nvPr/>
              </p:nvSpPr>
              <p:spPr bwMode="auto">
                <a:xfrm>
                  <a:off x="153872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416" name="フリーフォーム: 図形 415">
                  <a:extLst>
                    <a:ext uri="{FF2B5EF4-FFF2-40B4-BE49-F238E27FC236}">
                      <a16:creationId xmlns:a16="http://schemas.microsoft.com/office/drawing/2014/main" id="{70D7741D-5BCA-4F0C-9FE4-936140D48D31}"/>
                    </a:ext>
                  </a:extLst>
                </p:cNvPr>
                <p:cNvSpPr/>
                <p:nvPr/>
              </p:nvSpPr>
              <p:spPr bwMode="auto">
                <a:xfrm>
                  <a:off x="167588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  <p:grpSp>
            <p:nvGrpSpPr>
              <p:cNvPr id="412" name="グループ化 411">
                <a:extLst>
                  <a:ext uri="{FF2B5EF4-FFF2-40B4-BE49-F238E27FC236}">
                    <a16:creationId xmlns:a16="http://schemas.microsoft.com/office/drawing/2014/main" id="{03E40D85-702B-442F-BF7E-FC9EDCB60CB8}"/>
                  </a:ext>
                </a:extLst>
              </p:cNvPr>
              <p:cNvGrpSpPr/>
              <p:nvPr/>
            </p:nvGrpSpPr>
            <p:grpSpPr>
              <a:xfrm>
                <a:off x="897373" y="3651823"/>
                <a:ext cx="187504" cy="262775"/>
                <a:chOff x="1538723" y="3290585"/>
                <a:chExt cx="277618" cy="389064"/>
              </a:xfrm>
            </p:grpSpPr>
            <p:sp>
              <p:nvSpPr>
                <p:cNvPr id="413" name="フリーフォーム: 図形 412">
                  <a:extLst>
                    <a:ext uri="{FF2B5EF4-FFF2-40B4-BE49-F238E27FC236}">
                      <a16:creationId xmlns:a16="http://schemas.microsoft.com/office/drawing/2014/main" id="{F2062146-D3E4-4660-8C45-A9D11BE4F734}"/>
                    </a:ext>
                  </a:extLst>
                </p:cNvPr>
                <p:cNvSpPr/>
                <p:nvPr/>
              </p:nvSpPr>
              <p:spPr bwMode="auto">
                <a:xfrm>
                  <a:off x="153872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414" name="フリーフォーム: 図形 413">
                  <a:extLst>
                    <a:ext uri="{FF2B5EF4-FFF2-40B4-BE49-F238E27FC236}">
                      <a16:creationId xmlns:a16="http://schemas.microsoft.com/office/drawing/2014/main" id="{1623CEF2-3484-482D-8AC2-6EFE2452B6F4}"/>
                    </a:ext>
                  </a:extLst>
                </p:cNvPr>
                <p:cNvSpPr/>
                <p:nvPr/>
              </p:nvSpPr>
              <p:spPr bwMode="auto">
                <a:xfrm>
                  <a:off x="167588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</p:grpSp>
        <p:sp>
          <p:nvSpPr>
            <p:cNvPr id="398" name="フリーフォーム: 図形 397">
              <a:extLst>
                <a:ext uri="{FF2B5EF4-FFF2-40B4-BE49-F238E27FC236}">
                  <a16:creationId xmlns:a16="http://schemas.microsoft.com/office/drawing/2014/main" id="{4C99B8B1-DBD1-448E-9A3D-28B060A10E63}"/>
                </a:ext>
              </a:extLst>
            </p:cNvPr>
            <p:cNvSpPr/>
            <p:nvPr/>
          </p:nvSpPr>
          <p:spPr bwMode="auto">
            <a:xfrm rot="5400000">
              <a:off x="3010295" y="4567717"/>
              <a:ext cx="122217" cy="455239"/>
            </a:xfrm>
            <a:custGeom>
              <a:avLst/>
              <a:gdLst>
                <a:gd name="connsiteX0" fmla="*/ 0 w 1162629"/>
                <a:gd name="connsiteY0" fmla="*/ 951478 h 1132742"/>
                <a:gd name="connsiteX1" fmla="*/ 0 w 1162629"/>
                <a:gd name="connsiteY1" fmla="*/ 181264 h 1132742"/>
                <a:gd name="connsiteX2" fmla="*/ 181264 w 1162629"/>
                <a:gd name="connsiteY2" fmla="*/ 0 h 1132742"/>
                <a:gd name="connsiteX3" fmla="*/ 362528 w 1162629"/>
                <a:gd name="connsiteY3" fmla="*/ 181264 h 1132742"/>
                <a:gd name="connsiteX4" fmla="*/ 362528 w 1162629"/>
                <a:gd name="connsiteY4" fmla="*/ 770214 h 1132742"/>
                <a:gd name="connsiteX5" fmla="*/ 400050 w 1162629"/>
                <a:gd name="connsiteY5" fmla="*/ 770214 h 1132742"/>
                <a:gd name="connsiteX6" fmla="*/ 400050 w 1162629"/>
                <a:gd name="connsiteY6" fmla="*/ 181264 h 1132742"/>
                <a:gd name="connsiteX7" fmla="*/ 581314 w 1162629"/>
                <a:gd name="connsiteY7" fmla="*/ 0 h 1132742"/>
                <a:gd name="connsiteX8" fmla="*/ 981364 w 1162629"/>
                <a:gd name="connsiteY8" fmla="*/ 0 h 1132742"/>
                <a:gd name="connsiteX9" fmla="*/ 981365 w 1162629"/>
                <a:gd name="connsiteY9" fmla="*/ 0 h 1132742"/>
                <a:gd name="connsiteX10" fmla="*/ 981365 w 1162629"/>
                <a:gd name="connsiteY10" fmla="*/ 0 h 1132742"/>
                <a:gd name="connsiteX11" fmla="*/ 1162629 w 1162629"/>
                <a:gd name="connsiteY11" fmla="*/ 181264 h 1132742"/>
                <a:gd name="connsiteX12" fmla="*/ 1162629 w 1162629"/>
                <a:gd name="connsiteY12" fmla="*/ 951478 h 1132742"/>
                <a:gd name="connsiteX13" fmla="*/ 981365 w 1162629"/>
                <a:gd name="connsiteY13" fmla="*/ 1132742 h 1132742"/>
                <a:gd name="connsiteX14" fmla="*/ 800101 w 1162629"/>
                <a:gd name="connsiteY14" fmla="*/ 951478 h 1132742"/>
                <a:gd name="connsiteX15" fmla="*/ 800101 w 1162629"/>
                <a:gd name="connsiteY15" fmla="*/ 362528 h 1132742"/>
                <a:gd name="connsiteX16" fmla="*/ 762578 w 1162629"/>
                <a:gd name="connsiteY16" fmla="*/ 362528 h 1132742"/>
                <a:gd name="connsiteX17" fmla="*/ 762578 w 1162629"/>
                <a:gd name="connsiteY17" fmla="*/ 951478 h 1132742"/>
                <a:gd name="connsiteX18" fmla="*/ 581314 w 1162629"/>
                <a:gd name="connsiteY18" fmla="*/ 1132742 h 1132742"/>
                <a:gd name="connsiteX19" fmla="*/ 181264 w 1162629"/>
                <a:gd name="connsiteY19" fmla="*/ 1132742 h 1132742"/>
                <a:gd name="connsiteX20" fmla="*/ 0 w 1162629"/>
                <a:gd name="connsiteY20" fmla="*/ 951478 h 1132742"/>
                <a:gd name="connsiteX0" fmla="*/ 0 w 1162629"/>
                <a:gd name="connsiteY0" fmla="*/ 951478 h 1132742"/>
                <a:gd name="connsiteX1" fmla="*/ 0 w 1162629"/>
                <a:gd name="connsiteY1" fmla="*/ 181264 h 1132742"/>
                <a:gd name="connsiteX2" fmla="*/ 181264 w 1162629"/>
                <a:gd name="connsiteY2" fmla="*/ 0 h 1132742"/>
                <a:gd name="connsiteX3" fmla="*/ 362528 w 1162629"/>
                <a:gd name="connsiteY3" fmla="*/ 181264 h 1132742"/>
                <a:gd name="connsiteX4" fmla="*/ 362528 w 1162629"/>
                <a:gd name="connsiteY4" fmla="*/ 770214 h 1132742"/>
                <a:gd name="connsiteX5" fmla="*/ 400050 w 1162629"/>
                <a:gd name="connsiteY5" fmla="*/ 770214 h 1132742"/>
                <a:gd name="connsiteX6" fmla="*/ 400050 w 1162629"/>
                <a:gd name="connsiteY6" fmla="*/ 181264 h 1132742"/>
                <a:gd name="connsiteX7" fmla="*/ 581314 w 1162629"/>
                <a:gd name="connsiteY7" fmla="*/ 0 h 1132742"/>
                <a:gd name="connsiteX8" fmla="*/ 981364 w 1162629"/>
                <a:gd name="connsiteY8" fmla="*/ 0 h 1132742"/>
                <a:gd name="connsiteX9" fmla="*/ 981365 w 1162629"/>
                <a:gd name="connsiteY9" fmla="*/ 0 h 1132742"/>
                <a:gd name="connsiteX10" fmla="*/ 981365 w 1162629"/>
                <a:gd name="connsiteY10" fmla="*/ 0 h 1132742"/>
                <a:gd name="connsiteX11" fmla="*/ 1162629 w 1162629"/>
                <a:gd name="connsiteY11" fmla="*/ 181264 h 1132742"/>
                <a:gd name="connsiteX12" fmla="*/ 1162629 w 1162629"/>
                <a:gd name="connsiteY12" fmla="*/ 951478 h 1132742"/>
                <a:gd name="connsiteX13" fmla="*/ 981365 w 1162629"/>
                <a:gd name="connsiteY13" fmla="*/ 1132742 h 1132742"/>
                <a:gd name="connsiteX14" fmla="*/ 800101 w 1162629"/>
                <a:gd name="connsiteY14" fmla="*/ 951478 h 1132742"/>
                <a:gd name="connsiteX15" fmla="*/ 800101 w 1162629"/>
                <a:gd name="connsiteY15" fmla="*/ 362528 h 1132742"/>
                <a:gd name="connsiteX16" fmla="*/ 762578 w 1162629"/>
                <a:gd name="connsiteY16" fmla="*/ 362528 h 1132742"/>
                <a:gd name="connsiteX17" fmla="*/ 762578 w 1162629"/>
                <a:gd name="connsiteY17" fmla="*/ 951478 h 1132742"/>
                <a:gd name="connsiteX18" fmla="*/ 581314 w 1162629"/>
                <a:gd name="connsiteY18" fmla="*/ 1132742 h 1132742"/>
                <a:gd name="connsiteX19" fmla="*/ 357245 w 1162629"/>
                <a:gd name="connsiteY19" fmla="*/ 1127778 h 1132742"/>
                <a:gd name="connsiteX20" fmla="*/ 0 w 1162629"/>
                <a:gd name="connsiteY20" fmla="*/ 951478 h 1132742"/>
                <a:gd name="connsiteX0" fmla="*/ 0 w 1162629"/>
                <a:gd name="connsiteY0" fmla="*/ 951478 h 1132742"/>
                <a:gd name="connsiteX1" fmla="*/ 0 w 1162629"/>
                <a:gd name="connsiteY1" fmla="*/ 181264 h 1132742"/>
                <a:gd name="connsiteX2" fmla="*/ 181264 w 1162629"/>
                <a:gd name="connsiteY2" fmla="*/ 0 h 1132742"/>
                <a:gd name="connsiteX3" fmla="*/ 362528 w 1162629"/>
                <a:gd name="connsiteY3" fmla="*/ 181264 h 1132742"/>
                <a:gd name="connsiteX4" fmla="*/ 362528 w 1162629"/>
                <a:gd name="connsiteY4" fmla="*/ 770214 h 1132742"/>
                <a:gd name="connsiteX5" fmla="*/ 400050 w 1162629"/>
                <a:gd name="connsiteY5" fmla="*/ 770214 h 1132742"/>
                <a:gd name="connsiteX6" fmla="*/ 400050 w 1162629"/>
                <a:gd name="connsiteY6" fmla="*/ 181264 h 1132742"/>
                <a:gd name="connsiteX7" fmla="*/ 581314 w 1162629"/>
                <a:gd name="connsiteY7" fmla="*/ 0 h 1132742"/>
                <a:gd name="connsiteX8" fmla="*/ 981364 w 1162629"/>
                <a:gd name="connsiteY8" fmla="*/ 0 h 1132742"/>
                <a:gd name="connsiteX9" fmla="*/ 981365 w 1162629"/>
                <a:gd name="connsiteY9" fmla="*/ 0 h 1132742"/>
                <a:gd name="connsiteX10" fmla="*/ 981365 w 1162629"/>
                <a:gd name="connsiteY10" fmla="*/ 0 h 1132742"/>
                <a:gd name="connsiteX11" fmla="*/ 1162629 w 1162629"/>
                <a:gd name="connsiteY11" fmla="*/ 181264 h 1132742"/>
                <a:gd name="connsiteX12" fmla="*/ 1162629 w 1162629"/>
                <a:gd name="connsiteY12" fmla="*/ 951478 h 1132742"/>
                <a:gd name="connsiteX13" fmla="*/ 981365 w 1162629"/>
                <a:gd name="connsiteY13" fmla="*/ 1132742 h 1132742"/>
                <a:gd name="connsiteX14" fmla="*/ 800101 w 1162629"/>
                <a:gd name="connsiteY14" fmla="*/ 951478 h 1132742"/>
                <a:gd name="connsiteX15" fmla="*/ 800101 w 1162629"/>
                <a:gd name="connsiteY15" fmla="*/ 362528 h 1132742"/>
                <a:gd name="connsiteX16" fmla="*/ 762578 w 1162629"/>
                <a:gd name="connsiteY16" fmla="*/ 362528 h 1132742"/>
                <a:gd name="connsiteX17" fmla="*/ 762578 w 1162629"/>
                <a:gd name="connsiteY17" fmla="*/ 951478 h 1132742"/>
                <a:gd name="connsiteX18" fmla="*/ 357245 w 1162629"/>
                <a:gd name="connsiteY18" fmla="*/ 1127778 h 1132742"/>
                <a:gd name="connsiteX19" fmla="*/ 0 w 1162629"/>
                <a:gd name="connsiteY19" fmla="*/ 951478 h 1132742"/>
                <a:gd name="connsiteX0" fmla="*/ 0 w 1162629"/>
                <a:gd name="connsiteY0" fmla="*/ 951478 h 1132742"/>
                <a:gd name="connsiteX1" fmla="*/ 0 w 1162629"/>
                <a:gd name="connsiteY1" fmla="*/ 181264 h 1132742"/>
                <a:gd name="connsiteX2" fmla="*/ 181264 w 1162629"/>
                <a:gd name="connsiteY2" fmla="*/ 0 h 1132742"/>
                <a:gd name="connsiteX3" fmla="*/ 362528 w 1162629"/>
                <a:gd name="connsiteY3" fmla="*/ 181264 h 1132742"/>
                <a:gd name="connsiteX4" fmla="*/ 362528 w 1162629"/>
                <a:gd name="connsiteY4" fmla="*/ 770214 h 1132742"/>
                <a:gd name="connsiteX5" fmla="*/ 400050 w 1162629"/>
                <a:gd name="connsiteY5" fmla="*/ 770214 h 1132742"/>
                <a:gd name="connsiteX6" fmla="*/ 400050 w 1162629"/>
                <a:gd name="connsiteY6" fmla="*/ 181264 h 1132742"/>
                <a:gd name="connsiteX7" fmla="*/ 581314 w 1162629"/>
                <a:gd name="connsiteY7" fmla="*/ 0 h 1132742"/>
                <a:gd name="connsiteX8" fmla="*/ 981364 w 1162629"/>
                <a:gd name="connsiteY8" fmla="*/ 0 h 1132742"/>
                <a:gd name="connsiteX9" fmla="*/ 981365 w 1162629"/>
                <a:gd name="connsiteY9" fmla="*/ 0 h 1132742"/>
                <a:gd name="connsiteX10" fmla="*/ 1162629 w 1162629"/>
                <a:gd name="connsiteY10" fmla="*/ 181264 h 1132742"/>
                <a:gd name="connsiteX11" fmla="*/ 1162629 w 1162629"/>
                <a:gd name="connsiteY11" fmla="*/ 951478 h 1132742"/>
                <a:gd name="connsiteX12" fmla="*/ 981365 w 1162629"/>
                <a:gd name="connsiteY12" fmla="*/ 1132742 h 1132742"/>
                <a:gd name="connsiteX13" fmla="*/ 800101 w 1162629"/>
                <a:gd name="connsiteY13" fmla="*/ 951478 h 1132742"/>
                <a:gd name="connsiteX14" fmla="*/ 800101 w 1162629"/>
                <a:gd name="connsiteY14" fmla="*/ 362528 h 1132742"/>
                <a:gd name="connsiteX15" fmla="*/ 762578 w 1162629"/>
                <a:gd name="connsiteY15" fmla="*/ 362528 h 1132742"/>
                <a:gd name="connsiteX16" fmla="*/ 762578 w 1162629"/>
                <a:gd name="connsiteY16" fmla="*/ 951478 h 1132742"/>
                <a:gd name="connsiteX17" fmla="*/ 357245 w 1162629"/>
                <a:gd name="connsiteY17" fmla="*/ 1127778 h 1132742"/>
                <a:gd name="connsiteX18" fmla="*/ 0 w 1162629"/>
                <a:gd name="connsiteY18" fmla="*/ 951478 h 1132742"/>
                <a:gd name="connsiteX0" fmla="*/ 0 w 1162629"/>
                <a:gd name="connsiteY0" fmla="*/ 951478 h 1132742"/>
                <a:gd name="connsiteX1" fmla="*/ 0 w 1162629"/>
                <a:gd name="connsiteY1" fmla="*/ 181264 h 1132742"/>
                <a:gd name="connsiteX2" fmla="*/ 181264 w 1162629"/>
                <a:gd name="connsiteY2" fmla="*/ 0 h 1132742"/>
                <a:gd name="connsiteX3" fmla="*/ 362528 w 1162629"/>
                <a:gd name="connsiteY3" fmla="*/ 181264 h 1132742"/>
                <a:gd name="connsiteX4" fmla="*/ 362528 w 1162629"/>
                <a:gd name="connsiteY4" fmla="*/ 770214 h 1132742"/>
                <a:gd name="connsiteX5" fmla="*/ 400050 w 1162629"/>
                <a:gd name="connsiteY5" fmla="*/ 770214 h 1132742"/>
                <a:gd name="connsiteX6" fmla="*/ 400050 w 1162629"/>
                <a:gd name="connsiteY6" fmla="*/ 181264 h 1132742"/>
                <a:gd name="connsiteX7" fmla="*/ 581314 w 1162629"/>
                <a:gd name="connsiteY7" fmla="*/ 0 h 1132742"/>
                <a:gd name="connsiteX8" fmla="*/ 981364 w 1162629"/>
                <a:gd name="connsiteY8" fmla="*/ 0 h 1132742"/>
                <a:gd name="connsiteX9" fmla="*/ 1162629 w 1162629"/>
                <a:gd name="connsiteY9" fmla="*/ 181264 h 1132742"/>
                <a:gd name="connsiteX10" fmla="*/ 1162629 w 1162629"/>
                <a:gd name="connsiteY10" fmla="*/ 951478 h 1132742"/>
                <a:gd name="connsiteX11" fmla="*/ 981365 w 1162629"/>
                <a:gd name="connsiteY11" fmla="*/ 1132742 h 1132742"/>
                <a:gd name="connsiteX12" fmla="*/ 800101 w 1162629"/>
                <a:gd name="connsiteY12" fmla="*/ 951478 h 1132742"/>
                <a:gd name="connsiteX13" fmla="*/ 800101 w 1162629"/>
                <a:gd name="connsiteY13" fmla="*/ 362528 h 1132742"/>
                <a:gd name="connsiteX14" fmla="*/ 762578 w 1162629"/>
                <a:gd name="connsiteY14" fmla="*/ 362528 h 1132742"/>
                <a:gd name="connsiteX15" fmla="*/ 762578 w 1162629"/>
                <a:gd name="connsiteY15" fmla="*/ 951478 h 1132742"/>
                <a:gd name="connsiteX16" fmla="*/ 357245 w 1162629"/>
                <a:gd name="connsiteY16" fmla="*/ 1127778 h 1132742"/>
                <a:gd name="connsiteX17" fmla="*/ 0 w 1162629"/>
                <a:gd name="connsiteY17" fmla="*/ 951478 h 1132742"/>
                <a:gd name="connsiteX0" fmla="*/ 0 w 1162629"/>
                <a:gd name="connsiteY0" fmla="*/ 951478 h 1132742"/>
                <a:gd name="connsiteX1" fmla="*/ 0 w 1162629"/>
                <a:gd name="connsiteY1" fmla="*/ 181264 h 1132742"/>
                <a:gd name="connsiteX2" fmla="*/ 181264 w 1162629"/>
                <a:gd name="connsiteY2" fmla="*/ 0 h 1132742"/>
                <a:gd name="connsiteX3" fmla="*/ 362528 w 1162629"/>
                <a:gd name="connsiteY3" fmla="*/ 181264 h 1132742"/>
                <a:gd name="connsiteX4" fmla="*/ 362528 w 1162629"/>
                <a:gd name="connsiteY4" fmla="*/ 770214 h 1132742"/>
                <a:gd name="connsiteX5" fmla="*/ 400050 w 1162629"/>
                <a:gd name="connsiteY5" fmla="*/ 770214 h 1132742"/>
                <a:gd name="connsiteX6" fmla="*/ 400050 w 1162629"/>
                <a:gd name="connsiteY6" fmla="*/ 181264 h 1132742"/>
                <a:gd name="connsiteX7" fmla="*/ 581314 w 1162629"/>
                <a:gd name="connsiteY7" fmla="*/ 0 h 1132742"/>
                <a:gd name="connsiteX8" fmla="*/ 1162629 w 1162629"/>
                <a:gd name="connsiteY8" fmla="*/ 181264 h 1132742"/>
                <a:gd name="connsiteX9" fmla="*/ 1162629 w 1162629"/>
                <a:gd name="connsiteY9" fmla="*/ 951478 h 1132742"/>
                <a:gd name="connsiteX10" fmla="*/ 981365 w 1162629"/>
                <a:gd name="connsiteY10" fmla="*/ 1132742 h 1132742"/>
                <a:gd name="connsiteX11" fmla="*/ 800101 w 1162629"/>
                <a:gd name="connsiteY11" fmla="*/ 951478 h 1132742"/>
                <a:gd name="connsiteX12" fmla="*/ 800101 w 1162629"/>
                <a:gd name="connsiteY12" fmla="*/ 362528 h 1132742"/>
                <a:gd name="connsiteX13" fmla="*/ 762578 w 1162629"/>
                <a:gd name="connsiteY13" fmla="*/ 362528 h 1132742"/>
                <a:gd name="connsiteX14" fmla="*/ 762578 w 1162629"/>
                <a:gd name="connsiteY14" fmla="*/ 951478 h 1132742"/>
                <a:gd name="connsiteX15" fmla="*/ 357245 w 1162629"/>
                <a:gd name="connsiteY15" fmla="*/ 1127778 h 1132742"/>
                <a:gd name="connsiteX16" fmla="*/ 0 w 1162629"/>
                <a:gd name="connsiteY16" fmla="*/ 951478 h 1132742"/>
                <a:gd name="connsiteX0" fmla="*/ 0 w 1162629"/>
                <a:gd name="connsiteY0" fmla="*/ 951478 h 1132742"/>
                <a:gd name="connsiteX1" fmla="*/ 0 w 1162629"/>
                <a:gd name="connsiteY1" fmla="*/ 181264 h 1132742"/>
                <a:gd name="connsiteX2" fmla="*/ 181264 w 1162629"/>
                <a:gd name="connsiteY2" fmla="*/ 0 h 1132742"/>
                <a:gd name="connsiteX3" fmla="*/ 362528 w 1162629"/>
                <a:gd name="connsiteY3" fmla="*/ 181264 h 1132742"/>
                <a:gd name="connsiteX4" fmla="*/ 362528 w 1162629"/>
                <a:gd name="connsiteY4" fmla="*/ 770214 h 1132742"/>
                <a:gd name="connsiteX5" fmla="*/ 400050 w 1162629"/>
                <a:gd name="connsiteY5" fmla="*/ 770214 h 1132742"/>
                <a:gd name="connsiteX6" fmla="*/ 400050 w 1162629"/>
                <a:gd name="connsiteY6" fmla="*/ 181264 h 1132742"/>
                <a:gd name="connsiteX7" fmla="*/ 797292 w 1162629"/>
                <a:gd name="connsiteY7" fmla="*/ 9924 h 1132742"/>
                <a:gd name="connsiteX8" fmla="*/ 1162629 w 1162629"/>
                <a:gd name="connsiteY8" fmla="*/ 181264 h 1132742"/>
                <a:gd name="connsiteX9" fmla="*/ 1162629 w 1162629"/>
                <a:gd name="connsiteY9" fmla="*/ 951478 h 1132742"/>
                <a:gd name="connsiteX10" fmla="*/ 981365 w 1162629"/>
                <a:gd name="connsiteY10" fmla="*/ 1132742 h 1132742"/>
                <a:gd name="connsiteX11" fmla="*/ 800101 w 1162629"/>
                <a:gd name="connsiteY11" fmla="*/ 951478 h 1132742"/>
                <a:gd name="connsiteX12" fmla="*/ 800101 w 1162629"/>
                <a:gd name="connsiteY12" fmla="*/ 362528 h 1132742"/>
                <a:gd name="connsiteX13" fmla="*/ 762578 w 1162629"/>
                <a:gd name="connsiteY13" fmla="*/ 362528 h 1132742"/>
                <a:gd name="connsiteX14" fmla="*/ 762578 w 1162629"/>
                <a:gd name="connsiteY14" fmla="*/ 951478 h 1132742"/>
                <a:gd name="connsiteX15" fmla="*/ 357245 w 1162629"/>
                <a:gd name="connsiteY15" fmla="*/ 1127778 h 1132742"/>
                <a:gd name="connsiteX16" fmla="*/ 0 w 1162629"/>
                <a:gd name="connsiteY16" fmla="*/ 951478 h 1132742"/>
                <a:gd name="connsiteX0" fmla="*/ 0 w 1162629"/>
                <a:gd name="connsiteY0" fmla="*/ 951478 h 1132742"/>
                <a:gd name="connsiteX1" fmla="*/ 0 w 1162629"/>
                <a:gd name="connsiteY1" fmla="*/ 181264 h 1132742"/>
                <a:gd name="connsiteX2" fmla="*/ 181264 w 1162629"/>
                <a:gd name="connsiteY2" fmla="*/ 0 h 1132742"/>
                <a:gd name="connsiteX3" fmla="*/ 362528 w 1162629"/>
                <a:gd name="connsiteY3" fmla="*/ 181264 h 1132742"/>
                <a:gd name="connsiteX4" fmla="*/ 362528 w 1162629"/>
                <a:gd name="connsiteY4" fmla="*/ 770214 h 1132742"/>
                <a:gd name="connsiteX5" fmla="*/ 400050 w 1162629"/>
                <a:gd name="connsiteY5" fmla="*/ 770214 h 1132742"/>
                <a:gd name="connsiteX6" fmla="*/ 400050 w 1162629"/>
                <a:gd name="connsiteY6" fmla="*/ 181264 h 1132742"/>
                <a:gd name="connsiteX7" fmla="*/ 797292 w 1162629"/>
                <a:gd name="connsiteY7" fmla="*/ 9924 h 1132742"/>
                <a:gd name="connsiteX8" fmla="*/ 1162629 w 1162629"/>
                <a:gd name="connsiteY8" fmla="*/ 181264 h 1132742"/>
                <a:gd name="connsiteX9" fmla="*/ 1162629 w 1162629"/>
                <a:gd name="connsiteY9" fmla="*/ 951478 h 1132742"/>
                <a:gd name="connsiteX10" fmla="*/ 981365 w 1162629"/>
                <a:gd name="connsiteY10" fmla="*/ 1132742 h 1132742"/>
                <a:gd name="connsiteX11" fmla="*/ 800101 w 1162629"/>
                <a:gd name="connsiteY11" fmla="*/ 951478 h 1132742"/>
                <a:gd name="connsiteX12" fmla="*/ 800101 w 1162629"/>
                <a:gd name="connsiteY12" fmla="*/ 362528 h 1132742"/>
                <a:gd name="connsiteX13" fmla="*/ 762578 w 1162629"/>
                <a:gd name="connsiteY13" fmla="*/ 362528 h 1132742"/>
                <a:gd name="connsiteX14" fmla="*/ 762578 w 1162629"/>
                <a:gd name="connsiteY14" fmla="*/ 951478 h 1132742"/>
                <a:gd name="connsiteX15" fmla="*/ 357245 w 1162629"/>
                <a:gd name="connsiteY15" fmla="*/ 1127778 h 1132742"/>
                <a:gd name="connsiteX16" fmla="*/ 0 w 1162629"/>
                <a:gd name="connsiteY16" fmla="*/ 951478 h 1132742"/>
                <a:gd name="connsiteX0" fmla="*/ 0 w 1163423"/>
                <a:gd name="connsiteY0" fmla="*/ 951478 h 1132742"/>
                <a:gd name="connsiteX1" fmla="*/ 0 w 1163423"/>
                <a:gd name="connsiteY1" fmla="*/ 181264 h 1132742"/>
                <a:gd name="connsiteX2" fmla="*/ 181264 w 1163423"/>
                <a:gd name="connsiteY2" fmla="*/ 0 h 1132742"/>
                <a:gd name="connsiteX3" fmla="*/ 362528 w 1163423"/>
                <a:gd name="connsiteY3" fmla="*/ 181264 h 1132742"/>
                <a:gd name="connsiteX4" fmla="*/ 362528 w 1163423"/>
                <a:gd name="connsiteY4" fmla="*/ 770214 h 1132742"/>
                <a:gd name="connsiteX5" fmla="*/ 400050 w 1163423"/>
                <a:gd name="connsiteY5" fmla="*/ 770214 h 1132742"/>
                <a:gd name="connsiteX6" fmla="*/ 400050 w 1163423"/>
                <a:gd name="connsiteY6" fmla="*/ 181264 h 1132742"/>
                <a:gd name="connsiteX7" fmla="*/ 797292 w 1163423"/>
                <a:gd name="connsiteY7" fmla="*/ 9924 h 1132742"/>
                <a:gd name="connsiteX8" fmla="*/ 1162629 w 1163423"/>
                <a:gd name="connsiteY8" fmla="*/ 181264 h 1132742"/>
                <a:gd name="connsiteX9" fmla="*/ 1162629 w 1163423"/>
                <a:gd name="connsiteY9" fmla="*/ 951478 h 1132742"/>
                <a:gd name="connsiteX10" fmla="*/ 981365 w 1163423"/>
                <a:gd name="connsiteY10" fmla="*/ 1132742 h 1132742"/>
                <a:gd name="connsiteX11" fmla="*/ 800101 w 1163423"/>
                <a:gd name="connsiteY11" fmla="*/ 951478 h 1132742"/>
                <a:gd name="connsiteX12" fmla="*/ 800101 w 1163423"/>
                <a:gd name="connsiteY12" fmla="*/ 362528 h 1132742"/>
                <a:gd name="connsiteX13" fmla="*/ 762578 w 1163423"/>
                <a:gd name="connsiteY13" fmla="*/ 362528 h 1132742"/>
                <a:gd name="connsiteX14" fmla="*/ 762578 w 1163423"/>
                <a:gd name="connsiteY14" fmla="*/ 951478 h 1132742"/>
                <a:gd name="connsiteX15" fmla="*/ 357245 w 1163423"/>
                <a:gd name="connsiteY15" fmla="*/ 1127778 h 1132742"/>
                <a:gd name="connsiteX16" fmla="*/ 0 w 1163423"/>
                <a:gd name="connsiteY16" fmla="*/ 951478 h 11327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163423" h="1132742">
                  <a:moveTo>
                    <a:pt x="0" y="951478"/>
                  </a:moveTo>
                  <a:lnTo>
                    <a:pt x="0" y="181264"/>
                  </a:lnTo>
                  <a:cubicBezTo>
                    <a:pt x="0" y="81155"/>
                    <a:pt x="81155" y="0"/>
                    <a:pt x="181264" y="0"/>
                  </a:cubicBezTo>
                  <a:cubicBezTo>
                    <a:pt x="281373" y="0"/>
                    <a:pt x="362528" y="81155"/>
                    <a:pt x="362528" y="181264"/>
                  </a:cubicBezTo>
                  <a:lnTo>
                    <a:pt x="362528" y="770214"/>
                  </a:lnTo>
                  <a:lnTo>
                    <a:pt x="400050" y="770214"/>
                  </a:lnTo>
                  <a:lnTo>
                    <a:pt x="400050" y="181264"/>
                  </a:lnTo>
                  <a:cubicBezTo>
                    <a:pt x="400050" y="81155"/>
                    <a:pt x="637188" y="9924"/>
                    <a:pt x="797292" y="9924"/>
                  </a:cubicBezTo>
                  <a:cubicBezTo>
                    <a:pt x="957396" y="9924"/>
                    <a:pt x="1160839" y="104301"/>
                    <a:pt x="1162629" y="181264"/>
                  </a:cubicBezTo>
                  <a:cubicBezTo>
                    <a:pt x="1164419" y="258227"/>
                    <a:pt x="1162629" y="694740"/>
                    <a:pt x="1162629" y="951478"/>
                  </a:cubicBezTo>
                  <a:cubicBezTo>
                    <a:pt x="1162629" y="1051587"/>
                    <a:pt x="1081474" y="1132742"/>
                    <a:pt x="981365" y="1132742"/>
                  </a:cubicBezTo>
                  <a:cubicBezTo>
                    <a:pt x="881256" y="1132742"/>
                    <a:pt x="800101" y="1051587"/>
                    <a:pt x="800101" y="951478"/>
                  </a:cubicBezTo>
                  <a:lnTo>
                    <a:pt x="800101" y="362528"/>
                  </a:lnTo>
                  <a:lnTo>
                    <a:pt x="762578" y="362528"/>
                  </a:lnTo>
                  <a:lnTo>
                    <a:pt x="762578" y="951478"/>
                  </a:lnTo>
                  <a:cubicBezTo>
                    <a:pt x="695023" y="1079020"/>
                    <a:pt x="484341" y="1127778"/>
                    <a:pt x="357245" y="1127778"/>
                  </a:cubicBezTo>
                  <a:cubicBezTo>
                    <a:pt x="257136" y="1127778"/>
                    <a:pt x="0" y="1051587"/>
                    <a:pt x="0" y="951478"/>
                  </a:cubicBezTo>
                  <a:close/>
                </a:path>
              </a:pathLst>
            </a:custGeom>
            <a:pattFill prst="lgConfetti">
              <a:fgClr>
                <a:srgbClr val="CCFFFF"/>
              </a:fgClr>
              <a:bgClr>
                <a:srgbClr val="4472C4">
                  <a:lumMod val="90000"/>
                </a:srgbClr>
              </a:bgClr>
            </a:pattFill>
            <a:ln w="19050">
              <a:solidFill>
                <a:sysClr val="windowText" lastClr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grpSp>
          <p:nvGrpSpPr>
            <p:cNvPr id="399" name="グループ化 398">
              <a:extLst>
                <a:ext uri="{FF2B5EF4-FFF2-40B4-BE49-F238E27FC236}">
                  <a16:creationId xmlns:a16="http://schemas.microsoft.com/office/drawing/2014/main" id="{ECAE8462-7E50-4A9A-BAC5-1D1A8035ECDA}"/>
                </a:ext>
              </a:extLst>
            </p:cNvPr>
            <p:cNvGrpSpPr/>
            <p:nvPr/>
          </p:nvGrpSpPr>
          <p:grpSpPr>
            <a:xfrm>
              <a:off x="3244075" y="5485736"/>
              <a:ext cx="494147" cy="482238"/>
              <a:chOff x="2610199" y="3333898"/>
              <a:chExt cx="494147" cy="482238"/>
            </a:xfrm>
          </p:grpSpPr>
          <p:sp>
            <p:nvSpPr>
              <p:cNvPr id="400" name="フリーフォーム: 図形 399">
                <a:extLst>
                  <a:ext uri="{FF2B5EF4-FFF2-40B4-BE49-F238E27FC236}">
                    <a16:creationId xmlns:a16="http://schemas.microsoft.com/office/drawing/2014/main" id="{D79D04F6-F887-4399-A8AD-26A35C22F198}"/>
                  </a:ext>
                </a:extLst>
              </p:cNvPr>
              <p:cNvSpPr/>
              <p:nvPr/>
            </p:nvSpPr>
            <p:spPr bwMode="auto">
              <a:xfrm>
                <a:off x="2610199" y="3564936"/>
                <a:ext cx="494147" cy="251200"/>
              </a:xfrm>
              <a:custGeom>
                <a:avLst/>
                <a:gdLst>
                  <a:gd name="connsiteX0" fmla="*/ 633622 w 1267244"/>
                  <a:gd name="connsiteY0" fmla="*/ 0 h 644205"/>
                  <a:gd name="connsiteX1" fmla="*/ 1267244 w 1267244"/>
                  <a:gd name="connsiteY1" fmla="*/ 291940 h 644205"/>
                  <a:gd name="connsiteX2" fmla="*/ 1267244 w 1267244"/>
                  <a:gd name="connsiteY2" fmla="*/ 317340 h 644205"/>
                  <a:gd name="connsiteX3" fmla="*/ 1267244 w 1267244"/>
                  <a:gd name="connsiteY3" fmla="*/ 326865 h 644205"/>
                  <a:gd name="connsiteX4" fmla="*/ 1267244 w 1267244"/>
                  <a:gd name="connsiteY4" fmla="*/ 352265 h 644205"/>
                  <a:gd name="connsiteX5" fmla="*/ 633622 w 1267244"/>
                  <a:gd name="connsiteY5" fmla="*/ 644205 h 644205"/>
                  <a:gd name="connsiteX6" fmla="*/ 0 w 1267244"/>
                  <a:gd name="connsiteY6" fmla="*/ 352265 h 644205"/>
                  <a:gd name="connsiteX7" fmla="*/ 0 w 1267244"/>
                  <a:gd name="connsiteY7" fmla="*/ 326865 h 644205"/>
                  <a:gd name="connsiteX8" fmla="*/ 0 w 1267244"/>
                  <a:gd name="connsiteY8" fmla="*/ 317340 h 644205"/>
                  <a:gd name="connsiteX9" fmla="*/ 0 w 1267244"/>
                  <a:gd name="connsiteY9" fmla="*/ 291940 h 644205"/>
                  <a:gd name="connsiteX10" fmla="*/ 633622 w 1267244"/>
                  <a:gd name="connsiteY10" fmla="*/ 0 h 6442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267244" h="644205">
                    <a:moveTo>
                      <a:pt x="633622" y="0"/>
                    </a:moveTo>
                    <a:cubicBezTo>
                      <a:pt x="983562" y="0"/>
                      <a:pt x="1267244" y="130706"/>
                      <a:pt x="1267244" y="291940"/>
                    </a:cubicBezTo>
                    <a:lnTo>
                      <a:pt x="1267244" y="317340"/>
                    </a:lnTo>
                    <a:lnTo>
                      <a:pt x="1267244" y="326865"/>
                    </a:lnTo>
                    <a:lnTo>
                      <a:pt x="1267244" y="352265"/>
                    </a:lnTo>
                    <a:cubicBezTo>
                      <a:pt x="1267244" y="513499"/>
                      <a:pt x="983562" y="644205"/>
                      <a:pt x="633622" y="644205"/>
                    </a:cubicBezTo>
                    <a:cubicBezTo>
                      <a:pt x="283682" y="644205"/>
                      <a:pt x="0" y="513499"/>
                      <a:pt x="0" y="352265"/>
                    </a:cubicBezTo>
                    <a:lnTo>
                      <a:pt x="0" y="326865"/>
                    </a:lnTo>
                    <a:lnTo>
                      <a:pt x="0" y="317340"/>
                    </a:lnTo>
                    <a:lnTo>
                      <a:pt x="0" y="291940"/>
                    </a:lnTo>
                    <a:cubicBezTo>
                      <a:pt x="0" y="130706"/>
                      <a:pt x="283682" y="0"/>
                      <a:pt x="633622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CC6600"/>
                  </a:gs>
                  <a:gs pos="50000">
                    <a:srgbClr val="FF9933"/>
                  </a:gs>
                  <a:gs pos="100000">
                    <a:srgbClr val="CC6600"/>
                  </a:gs>
                </a:gsLst>
                <a:lin ang="10800000" scaled="1"/>
              </a:gra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401" name="楕円 400">
                <a:extLst>
                  <a:ext uri="{FF2B5EF4-FFF2-40B4-BE49-F238E27FC236}">
                    <a16:creationId xmlns:a16="http://schemas.microsoft.com/office/drawing/2014/main" id="{4E8B2C3E-8AB1-4663-A339-76BF5DBD5443}"/>
                  </a:ext>
                </a:extLst>
              </p:cNvPr>
              <p:cNvSpPr/>
              <p:nvPr/>
            </p:nvSpPr>
            <p:spPr bwMode="auto">
              <a:xfrm>
                <a:off x="2610199" y="3558623"/>
                <a:ext cx="494147" cy="227677"/>
              </a:xfrm>
              <a:prstGeom prst="ellipse">
                <a:avLst/>
              </a:prstGeom>
              <a:gradFill>
                <a:gsLst>
                  <a:gs pos="0">
                    <a:srgbClr val="FF9933"/>
                  </a:gs>
                  <a:gs pos="100000">
                    <a:srgbClr val="CC6600"/>
                  </a:gs>
                </a:gsLst>
                <a:lin ang="10800000" scaled="1"/>
              </a:gra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402" name="楕円 401">
                <a:extLst>
                  <a:ext uri="{FF2B5EF4-FFF2-40B4-BE49-F238E27FC236}">
                    <a16:creationId xmlns:a16="http://schemas.microsoft.com/office/drawing/2014/main" id="{42D6A650-90BE-4841-BB69-E70B534C2BA8}"/>
                  </a:ext>
                </a:extLst>
              </p:cNvPr>
              <p:cNvSpPr/>
              <p:nvPr/>
            </p:nvSpPr>
            <p:spPr bwMode="auto">
              <a:xfrm>
                <a:off x="2621749" y="3569059"/>
                <a:ext cx="471047" cy="204929"/>
              </a:xfrm>
              <a:prstGeom prst="ellipse">
                <a:avLst/>
              </a:prstGeom>
              <a:gradFill flip="none" rotWithShape="1">
                <a:gsLst>
                  <a:gs pos="0">
                    <a:srgbClr val="FF9933"/>
                  </a:gs>
                  <a:gs pos="50000">
                    <a:srgbClr val="C00000"/>
                  </a:gs>
                </a:gsLst>
                <a:lin ang="18900000" scaled="1"/>
                <a:tileRect/>
              </a:gradFill>
              <a:ln w="9525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403" name="フリーフォーム: 図形 402">
                <a:extLst>
                  <a:ext uri="{FF2B5EF4-FFF2-40B4-BE49-F238E27FC236}">
                    <a16:creationId xmlns:a16="http://schemas.microsoft.com/office/drawing/2014/main" id="{146FB2AD-7698-43E0-9B85-6AA040DC295C}"/>
                  </a:ext>
                </a:extLst>
              </p:cNvPr>
              <p:cNvSpPr/>
              <p:nvPr/>
            </p:nvSpPr>
            <p:spPr bwMode="auto">
              <a:xfrm>
                <a:off x="2621749" y="3568100"/>
                <a:ext cx="471047" cy="107417"/>
              </a:xfrm>
              <a:custGeom>
                <a:avLst/>
                <a:gdLst>
                  <a:gd name="connsiteX0" fmla="*/ 604002 w 1208004"/>
                  <a:gd name="connsiteY0" fmla="*/ 0 h 275471"/>
                  <a:gd name="connsiteX1" fmla="*/ 1208004 w 1208004"/>
                  <a:gd name="connsiteY1" fmla="*/ 262771 h 275471"/>
                  <a:gd name="connsiteX2" fmla="*/ 1205061 w 1208004"/>
                  <a:gd name="connsiteY2" fmla="*/ 275471 h 275471"/>
                  <a:gd name="connsiteX3" fmla="*/ 1195733 w 1208004"/>
                  <a:gd name="connsiteY3" fmla="*/ 235214 h 275471"/>
                  <a:gd name="connsiteX4" fmla="*/ 604002 w 1208004"/>
                  <a:gd name="connsiteY4" fmla="*/ 25400 h 275471"/>
                  <a:gd name="connsiteX5" fmla="*/ 12271 w 1208004"/>
                  <a:gd name="connsiteY5" fmla="*/ 235214 h 275471"/>
                  <a:gd name="connsiteX6" fmla="*/ 2943 w 1208004"/>
                  <a:gd name="connsiteY6" fmla="*/ 275471 h 275471"/>
                  <a:gd name="connsiteX7" fmla="*/ 0 w 1208004"/>
                  <a:gd name="connsiteY7" fmla="*/ 262771 h 275471"/>
                  <a:gd name="connsiteX8" fmla="*/ 604002 w 1208004"/>
                  <a:gd name="connsiteY8" fmla="*/ 0 h 2754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08004" h="275471">
                    <a:moveTo>
                      <a:pt x="604002" y="0"/>
                    </a:moveTo>
                    <a:cubicBezTo>
                      <a:pt x="937583" y="0"/>
                      <a:pt x="1208004" y="117647"/>
                      <a:pt x="1208004" y="262771"/>
                    </a:cubicBezTo>
                    <a:lnTo>
                      <a:pt x="1205061" y="275471"/>
                    </a:lnTo>
                    <a:lnTo>
                      <a:pt x="1195733" y="235214"/>
                    </a:lnTo>
                    <a:cubicBezTo>
                      <a:pt x="1139412" y="115474"/>
                      <a:pt x="895886" y="25400"/>
                      <a:pt x="604002" y="25400"/>
                    </a:cubicBezTo>
                    <a:cubicBezTo>
                      <a:pt x="312119" y="25400"/>
                      <a:pt x="68592" y="115474"/>
                      <a:pt x="12271" y="235214"/>
                    </a:cubicBezTo>
                    <a:lnTo>
                      <a:pt x="2943" y="275471"/>
                    </a:lnTo>
                    <a:lnTo>
                      <a:pt x="0" y="262771"/>
                    </a:lnTo>
                    <a:cubicBezTo>
                      <a:pt x="0" y="117647"/>
                      <a:pt x="270421" y="0"/>
                      <a:pt x="604002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CC6600"/>
                  </a:gs>
                  <a:gs pos="50000">
                    <a:srgbClr val="FF9933"/>
                  </a:gs>
                  <a:gs pos="100000">
                    <a:srgbClr val="CC6600"/>
                  </a:gs>
                </a:gsLst>
                <a:lin ang="10800000" scaled="1"/>
              </a:gradFill>
              <a:ln w="9525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404" name="フリーフォーム: 図形 403">
                <a:extLst>
                  <a:ext uri="{FF2B5EF4-FFF2-40B4-BE49-F238E27FC236}">
                    <a16:creationId xmlns:a16="http://schemas.microsoft.com/office/drawing/2014/main" id="{814F6FE7-2B24-4C65-A7CC-8AF683DFA7CD}"/>
                  </a:ext>
                </a:extLst>
              </p:cNvPr>
              <p:cNvSpPr/>
              <p:nvPr/>
            </p:nvSpPr>
            <p:spPr bwMode="auto">
              <a:xfrm rot="10800000">
                <a:off x="2698788" y="3333898"/>
                <a:ext cx="137394" cy="366974"/>
              </a:xfrm>
              <a:custGeom>
                <a:avLst/>
                <a:gdLst>
                  <a:gd name="connsiteX0" fmla="*/ 305803 w 352348"/>
                  <a:gd name="connsiteY0" fmla="*/ 941108 h 941108"/>
                  <a:gd name="connsiteX1" fmla="*/ 46545 w 352348"/>
                  <a:gd name="connsiteY1" fmla="*/ 941108 h 941108"/>
                  <a:gd name="connsiteX2" fmla="*/ 108388 w 352348"/>
                  <a:gd name="connsiteY2" fmla="*/ 834483 h 941108"/>
                  <a:gd name="connsiteX3" fmla="*/ 78044 w 352348"/>
                  <a:gd name="connsiteY3" fmla="*/ 737585 h 941108"/>
                  <a:gd name="connsiteX4" fmla="*/ 0 w 352348"/>
                  <a:gd name="connsiteY4" fmla="*/ 619844 h 941108"/>
                  <a:gd name="connsiteX5" fmla="*/ 0 w 352348"/>
                  <a:gd name="connsiteY5" fmla="*/ 127783 h 941108"/>
                  <a:gd name="connsiteX6" fmla="*/ 127783 w 352348"/>
                  <a:gd name="connsiteY6" fmla="*/ 0 h 941108"/>
                  <a:gd name="connsiteX7" fmla="*/ 224565 w 352348"/>
                  <a:gd name="connsiteY7" fmla="*/ 0 h 941108"/>
                  <a:gd name="connsiteX8" fmla="*/ 352348 w 352348"/>
                  <a:gd name="connsiteY8" fmla="*/ 127783 h 941108"/>
                  <a:gd name="connsiteX9" fmla="*/ 352348 w 352348"/>
                  <a:gd name="connsiteY9" fmla="*/ 619844 h 941108"/>
                  <a:gd name="connsiteX10" fmla="*/ 274304 w 352348"/>
                  <a:gd name="connsiteY10" fmla="*/ 737585 h 941108"/>
                  <a:gd name="connsiteX11" fmla="*/ 243961 w 352348"/>
                  <a:gd name="connsiteY11" fmla="*/ 834483 h 9411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52348" h="941108">
                    <a:moveTo>
                      <a:pt x="305803" y="941108"/>
                    </a:moveTo>
                    <a:lnTo>
                      <a:pt x="46545" y="941108"/>
                    </a:lnTo>
                    <a:lnTo>
                      <a:pt x="108388" y="834483"/>
                    </a:lnTo>
                    <a:lnTo>
                      <a:pt x="78044" y="737585"/>
                    </a:lnTo>
                    <a:cubicBezTo>
                      <a:pt x="32180" y="718187"/>
                      <a:pt x="0" y="672773"/>
                      <a:pt x="0" y="619844"/>
                    </a:cubicBezTo>
                    <a:lnTo>
                      <a:pt x="0" y="127783"/>
                    </a:lnTo>
                    <a:cubicBezTo>
                      <a:pt x="0" y="57210"/>
                      <a:pt x="57210" y="0"/>
                      <a:pt x="127783" y="0"/>
                    </a:cubicBezTo>
                    <a:lnTo>
                      <a:pt x="224565" y="0"/>
                    </a:lnTo>
                    <a:cubicBezTo>
                      <a:pt x="295138" y="0"/>
                      <a:pt x="352348" y="57210"/>
                      <a:pt x="352348" y="127783"/>
                    </a:cubicBezTo>
                    <a:lnTo>
                      <a:pt x="352348" y="619844"/>
                    </a:lnTo>
                    <a:cubicBezTo>
                      <a:pt x="352348" y="672773"/>
                      <a:pt x="320168" y="718187"/>
                      <a:pt x="274304" y="737585"/>
                    </a:cubicBezTo>
                    <a:lnTo>
                      <a:pt x="243961" y="834483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5B9BD5">
                      <a:lumMod val="50000"/>
                    </a:srgbClr>
                  </a:gs>
                  <a:gs pos="50000">
                    <a:srgbClr val="5B9BD5">
                      <a:lumMod val="90000"/>
                    </a:srgbClr>
                  </a:gs>
                  <a:gs pos="100000">
                    <a:srgbClr val="5B9BD5">
                      <a:lumMod val="50000"/>
                    </a:srgbClr>
                  </a:gs>
                </a:gsLst>
                <a:lin ang="10800000" scaled="1"/>
                <a:tileRect/>
              </a:gra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grpSp>
            <p:nvGrpSpPr>
              <p:cNvPr id="405" name="グループ化 404">
                <a:extLst>
                  <a:ext uri="{FF2B5EF4-FFF2-40B4-BE49-F238E27FC236}">
                    <a16:creationId xmlns:a16="http://schemas.microsoft.com/office/drawing/2014/main" id="{FAA94AB0-481D-4069-ABB7-72EE9E6EEDBB}"/>
                  </a:ext>
                </a:extLst>
              </p:cNvPr>
              <p:cNvGrpSpPr/>
              <p:nvPr/>
            </p:nvGrpSpPr>
            <p:grpSpPr>
              <a:xfrm>
                <a:off x="2876207" y="3587283"/>
                <a:ext cx="146763" cy="113589"/>
                <a:chOff x="4036336" y="4008417"/>
                <a:chExt cx="510440" cy="395063"/>
              </a:xfrm>
            </p:grpSpPr>
            <p:sp>
              <p:nvSpPr>
                <p:cNvPr id="406" name="フリーフォーム: 図形 405">
                  <a:extLst>
                    <a:ext uri="{FF2B5EF4-FFF2-40B4-BE49-F238E27FC236}">
                      <a16:creationId xmlns:a16="http://schemas.microsoft.com/office/drawing/2014/main" id="{58C2B7FF-FBC5-4951-8000-347A17E3588B}"/>
                    </a:ext>
                  </a:extLst>
                </p:cNvPr>
                <p:cNvSpPr/>
                <p:nvPr/>
              </p:nvSpPr>
              <p:spPr bwMode="auto">
                <a:xfrm>
                  <a:off x="4036894" y="4082003"/>
                  <a:ext cx="509326" cy="321477"/>
                </a:xfrm>
                <a:custGeom>
                  <a:avLst/>
                  <a:gdLst>
                    <a:gd name="connsiteX0" fmla="*/ 0 w 509326"/>
                    <a:gd name="connsiteY0" fmla="*/ 0 h 321477"/>
                    <a:gd name="connsiteX1" fmla="*/ 509326 w 509326"/>
                    <a:gd name="connsiteY1" fmla="*/ 0 h 321477"/>
                    <a:gd name="connsiteX2" fmla="*/ 376647 w 509326"/>
                    <a:gd name="connsiteY2" fmla="*/ 243523 h 321477"/>
                    <a:gd name="connsiteX3" fmla="*/ 377944 w 509326"/>
                    <a:gd name="connsiteY3" fmla="*/ 247384 h 321477"/>
                    <a:gd name="connsiteX4" fmla="*/ 254662 w 509326"/>
                    <a:gd name="connsiteY4" fmla="*/ 321477 h 321477"/>
                    <a:gd name="connsiteX5" fmla="*/ 131380 w 509326"/>
                    <a:gd name="connsiteY5" fmla="*/ 247384 h 321477"/>
                    <a:gd name="connsiteX6" fmla="*/ 132678 w 509326"/>
                    <a:gd name="connsiteY6" fmla="*/ 243521 h 321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509326" h="321477">
                      <a:moveTo>
                        <a:pt x="0" y="0"/>
                      </a:moveTo>
                      <a:lnTo>
                        <a:pt x="509326" y="0"/>
                      </a:lnTo>
                      <a:lnTo>
                        <a:pt x="376647" y="243523"/>
                      </a:lnTo>
                      <a:lnTo>
                        <a:pt x="377944" y="247384"/>
                      </a:lnTo>
                      <a:cubicBezTo>
                        <a:pt x="377944" y="288304"/>
                        <a:pt x="322749" y="321477"/>
                        <a:pt x="254662" y="321477"/>
                      </a:cubicBezTo>
                      <a:cubicBezTo>
                        <a:pt x="186575" y="321477"/>
                        <a:pt x="131380" y="288304"/>
                        <a:pt x="131380" y="247384"/>
                      </a:cubicBezTo>
                      <a:lnTo>
                        <a:pt x="132678" y="243521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5B9BD5">
                        <a:lumMod val="50000"/>
                      </a:srgbClr>
                    </a:gs>
                    <a:gs pos="50000">
                      <a:srgbClr val="5B9BD5">
                        <a:lumMod val="90000"/>
                      </a:srgbClr>
                    </a:gs>
                    <a:gs pos="100000">
                      <a:srgbClr val="5B9BD5">
                        <a:lumMod val="50000"/>
                      </a:srgbClr>
                    </a:gs>
                  </a:gsLst>
                  <a:lin ang="10800000" scaled="1"/>
                  <a:tileRect/>
                </a:gra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407" name="楕円 406">
                  <a:extLst>
                    <a:ext uri="{FF2B5EF4-FFF2-40B4-BE49-F238E27FC236}">
                      <a16:creationId xmlns:a16="http://schemas.microsoft.com/office/drawing/2014/main" id="{A239F984-958B-4260-90D9-0B3589B96668}"/>
                    </a:ext>
                  </a:extLst>
                </p:cNvPr>
                <p:cNvSpPr/>
                <p:nvPr/>
              </p:nvSpPr>
              <p:spPr bwMode="auto">
                <a:xfrm>
                  <a:off x="4036336" y="4008417"/>
                  <a:ext cx="510440" cy="147171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5B9BD5">
                        <a:lumMod val="50000"/>
                      </a:srgbClr>
                    </a:gs>
                    <a:gs pos="50000">
                      <a:srgbClr val="5B9BD5">
                        <a:lumMod val="90000"/>
                      </a:srgbClr>
                    </a:gs>
                    <a:gs pos="100000">
                      <a:srgbClr val="5B9BD5">
                        <a:lumMod val="50000"/>
                      </a:srgbClr>
                    </a:gs>
                  </a:gsLst>
                  <a:lin ang="10800000" scaled="1"/>
                  <a:tileRect/>
                </a:gra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408" name="フリーフォーム: 図形 407">
                  <a:extLst>
                    <a:ext uri="{FF2B5EF4-FFF2-40B4-BE49-F238E27FC236}">
                      <a16:creationId xmlns:a16="http://schemas.microsoft.com/office/drawing/2014/main" id="{1449F8A8-4BAF-4585-B80E-44C22AA6F200}"/>
                    </a:ext>
                  </a:extLst>
                </p:cNvPr>
                <p:cNvSpPr/>
                <p:nvPr/>
              </p:nvSpPr>
              <p:spPr bwMode="auto">
                <a:xfrm>
                  <a:off x="4092428" y="4096522"/>
                  <a:ext cx="398256" cy="59066"/>
                </a:xfrm>
                <a:custGeom>
                  <a:avLst/>
                  <a:gdLst>
                    <a:gd name="connsiteX0" fmla="*/ 199128 w 398256"/>
                    <a:gd name="connsiteY0" fmla="*/ 0 h 59066"/>
                    <a:gd name="connsiteX1" fmla="*/ 379596 w 398256"/>
                    <a:gd name="connsiteY1" fmla="*/ 21553 h 59066"/>
                    <a:gd name="connsiteX2" fmla="*/ 398256 w 398256"/>
                    <a:gd name="connsiteY2" fmla="*/ 29533 h 59066"/>
                    <a:gd name="connsiteX3" fmla="*/ 379596 w 398256"/>
                    <a:gd name="connsiteY3" fmla="*/ 37513 h 59066"/>
                    <a:gd name="connsiteX4" fmla="*/ 199128 w 398256"/>
                    <a:gd name="connsiteY4" fmla="*/ 59066 h 59066"/>
                    <a:gd name="connsiteX5" fmla="*/ 18660 w 398256"/>
                    <a:gd name="connsiteY5" fmla="*/ 37513 h 59066"/>
                    <a:gd name="connsiteX6" fmla="*/ 0 w 398256"/>
                    <a:gd name="connsiteY6" fmla="*/ 29533 h 59066"/>
                    <a:gd name="connsiteX7" fmla="*/ 18660 w 398256"/>
                    <a:gd name="connsiteY7" fmla="*/ 21553 h 59066"/>
                    <a:gd name="connsiteX8" fmla="*/ 199128 w 398256"/>
                    <a:gd name="connsiteY8" fmla="*/ 0 h 590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98256" h="59066">
                      <a:moveTo>
                        <a:pt x="199128" y="0"/>
                      </a:moveTo>
                      <a:cubicBezTo>
                        <a:pt x="269605" y="0"/>
                        <a:pt x="333410" y="8237"/>
                        <a:pt x="379596" y="21553"/>
                      </a:cubicBezTo>
                      <a:lnTo>
                        <a:pt x="398256" y="29533"/>
                      </a:lnTo>
                      <a:lnTo>
                        <a:pt x="379596" y="37513"/>
                      </a:lnTo>
                      <a:cubicBezTo>
                        <a:pt x="333410" y="50830"/>
                        <a:pt x="269605" y="59066"/>
                        <a:pt x="199128" y="59066"/>
                      </a:cubicBezTo>
                      <a:cubicBezTo>
                        <a:pt x="128651" y="59066"/>
                        <a:pt x="64846" y="50830"/>
                        <a:pt x="18660" y="37513"/>
                      </a:cubicBezTo>
                      <a:lnTo>
                        <a:pt x="0" y="29533"/>
                      </a:lnTo>
                      <a:lnTo>
                        <a:pt x="18660" y="21553"/>
                      </a:lnTo>
                      <a:cubicBezTo>
                        <a:pt x="64846" y="8237"/>
                        <a:pt x="128651" y="0"/>
                        <a:pt x="199128" y="0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9525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</p:grpSp>
      </p:grpSp>
      <p:grpSp>
        <p:nvGrpSpPr>
          <p:cNvPr id="441" name="グループ化 440">
            <a:extLst>
              <a:ext uri="{FF2B5EF4-FFF2-40B4-BE49-F238E27FC236}">
                <a16:creationId xmlns:a16="http://schemas.microsoft.com/office/drawing/2014/main" id="{40BAB65F-4615-43A3-BCBF-9BCD8CE90488}"/>
              </a:ext>
            </a:extLst>
          </p:cNvPr>
          <p:cNvGrpSpPr/>
          <p:nvPr/>
        </p:nvGrpSpPr>
        <p:grpSpPr>
          <a:xfrm>
            <a:off x="6798381" y="4517208"/>
            <a:ext cx="2104690" cy="1285852"/>
            <a:chOff x="2486026" y="3428999"/>
            <a:chExt cx="2728315" cy="1666853"/>
          </a:xfrm>
        </p:grpSpPr>
        <p:grpSp>
          <p:nvGrpSpPr>
            <p:cNvPr id="442" name="グループ化 441">
              <a:extLst>
                <a:ext uri="{FF2B5EF4-FFF2-40B4-BE49-F238E27FC236}">
                  <a16:creationId xmlns:a16="http://schemas.microsoft.com/office/drawing/2014/main" id="{49F8F777-C476-4081-BF5C-3E0C59AE003B}"/>
                </a:ext>
              </a:extLst>
            </p:cNvPr>
            <p:cNvGrpSpPr/>
            <p:nvPr/>
          </p:nvGrpSpPr>
          <p:grpSpPr>
            <a:xfrm>
              <a:off x="2672602" y="3509962"/>
              <a:ext cx="1805531" cy="803275"/>
              <a:chOff x="2667840" y="3512890"/>
              <a:chExt cx="2794491" cy="1243260"/>
            </a:xfrm>
          </p:grpSpPr>
          <p:sp>
            <p:nvSpPr>
              <p:cNvPr id="501" name="四角形: 角を丸くする 1">
                <a:extLst>
                  <a:ext uri="{FF2B5EF4-FFF2-40B4-BE49-F238E27FC236}">
                    <a16:creationId xmlns:a16="http://schemas.microsoft.com/office/drawing/2014/main" id="{6E863181-9307-45C8-8760-13E3505AF62A}"/>
                  </a:ext>
                </a:extLst>
              </p:cNvPr>
              <p:cNvSpPr/>
              <p:nvPr/>
            </p:nvSpPr>
            <p:spPr>
              <a:xfrm rot="20231856">
                <a:off x="2667840" y="3620201"/>
                <a:ext cx="2794491" cy="796442"/>
              </a:xfrm>
              <a:custGeom>
                <a:avLst/>
                <a:gdLst>
                  <a:gd name="connsiteX0" fmla="*/ 0 w 2794491"/>
                  <a:gd name="connsiteY0" fmla="*/ 358775 h 717550"/>
                  <a:gd name="connsiteX1" fmla="*/ 358775 w 2794491"/>
                  <a:gd name="connsiteY1" fmla="*/ 0 h 717550"/>
                  <a:gd name="connsiteX2" fmla="*/ 2435716 w 2794491"/>
                  <a:gd name="connsiteY2" fmla="*/ 0 h 717550"/>
                  <a:gd name="connsiteX3" fmla="*/ 2794491 w 2794491"/>
                  <a:gd name="connsiteY3" fmla="*/ 358775 h 717550"/>
                  <a:gd name="connsiteX4" fmla="*/ 2794491 w 2794491"/>
                  <a:gd name="connsiteY4" fmla="*/ 358775 h 717550"/>
                  <a:gd name="connsiteX5" fmla="*/ 2435716 w 2794491"/>
                  <a:gd name="connsiteY5" fmla="*/ 717550 h 717550"/>
                  <a:gd name="connsiteX6" fmla="*/ 358775 w 2794491"/>
                  <a:gd name="connsiteY6" fmla="*/ 717550 h 717550"/>
                  <a:gd name="connsiteX7" fmla="*/ 0 w 2794491"/>
                  <a:gd name="connsiteY7" fmla="*/ 358775 h 717550"/>
                  <a:gd name="connsiteX0" fmla="*/ 0 w 2794491"/>
                  <a:gd name="connsiteY0" fmla="*/ 359463 h 718238"/>
                  <a:gd name="connsiteX1" fmla="*/ 358775 w 2794491"/>
                  <a:gd name="connsiteY1" fmla="*/ 688 h 718238"/>
                  <a:gd name="connsiteX2" fmla="*/ 1534220 w 2794491"/>
                  <a:gd name="connsiteY2" fmla="*/ 36956 h 718238"/>
                  <a:gd name="connsiteX3" fmla="*/ 2435716 w 2794491"/>
                  <a:gd name="connsiteY3" fmla="*/ 688 h 718238"/>
                  <a:gd name="connsiteX4" fmla="*/ 2794491 w 2794491"/>
                  <a:gd name="connsiteY4" fmla="*/ 359463 h 718238"/>
                  <a:gd name="connsiteX5" fmla="*/ 2794491 w 2794491"/>
                  <a:gd name="connsiteY5" fmla="*/ 359463 h 718238"/>
                  <a:gd name="connsiteX6" fmla="*/ 2435716 w 2794491"/>
                  <a:gd name="connsiteY6" fmla="*/ 718238 h 718238"/>
                  <a:gd name="connsiteX7" fmla="*/ 358775 w 2794491"/>
                  <a:gd name="connsiteY7" fmla="*/ 718238 h 718238"/>
                  <a:gd name="connsiteX8" fmla="*/ 0 w 2794491"/>
                  <a:gd name="connsiteY8" fmla="*/ 359463 h 718238"/>
                  <a:gd name="connsiteX0" fmla="*/ 0 w 2794491"/>
                  <a:gd name="connsiteY0" fmla="*/ 359463 h 755770"/>
                  <a:gd name="connsiteX1" fmla="*/ 358775 w 2794491"/>
                  <a:gd name="connsiteY1" fmla="*/ 688 h 755770"/>
                  <a:gd name="connsiteX2" fmla="*/ 1534220 w 2794491"/>
                  <a:gd name="connsiteY2" fmla="*/ 36956 h 755770"/>
                  <a:gd name="connsiteX3" fmla="*/ 2435716 w 2794491"/>
                  <a:gd name="connsiteY3" fmla="*/ 688 h 755770"/>
                  <a:gd name="connsiteX4" fmla="*/ 2794491 w 2794491"/>
                  <a:gd name="connsiteY4" fmla="*/ 359463 h 755770"/>
                  <a:gd name="connsiteX5" fmla="*/ 2794491 w 2794491"/>
                  <a:gd name="connsiteY5" fmla="*/ 359463 h 755770"/>
                  <a:gd name="connsiteX6" fmla="*/ 2435716 w 2794491"/>
                  <a:gd name="connsiteY6" fmla="*/ 718238 h 755770"/>
                  <a:gd name="connsiteX7" fmla="*/ 1555865 w 2794491"/>
                  <a:gd name="connsiteY7" fmla="*/ 755555 h 755770"/>
                  <a:gd name="connsiteX8" fmla="*/ 358775 w 2794491"/>
                  <a:gd name="connsiteY8" fmla="*/ 718238 h 755770"/>
                  <a:gd name="connsiteX9" fmla="*/ 0 w 2794491"/>
                  <a:gd name="connsiteY9" fmla="*/ 359463 h 755770"/>
                  <a:gd name="connsiteX0" fmla="*/ 0 w 2794491"/>
                  <a:gd name="connsiteY0" fmla="*/ 359463 h 755703"/>
                  <a:gd name="connsiteX1" fmla="*/ 358775 w 2794491"/>
                  <a:gd name="connsiteY1" fmla="*/ 688 h 755703"/>
                  <a:gd name="connsiteX2" fmla="*/ 1534220 w 2794491"/>
                  <a:gd name="connsiteY2" fmla="*/ 36956 h 755703"/>
                  <a:gd name="connsiteX3" fmla="*/ 2435716 w 2794491"/>
                  <a:gd name="connsiteY3" fmla="*/ 688 h 755703"/>
                  <a:gd name="connsiteX4" fmla="*/ 2794491 w 2794491"/>
                  <a:gd name="connsiteY4" fmla="*/ 359463 h 755703"/>
                  <a:gd name="connsiteX5" fmla="*/ 2794491 w 2794491"/>
                  <a:gd name="connsiteY5" fmla="*/ 359463 h 755703"/>
                  <a:gd name="connsiteX6" fmla="*/ 2435716 w 2794491"/>
                  <a:gd name="connsiteY6" fmla="*/ 718238 h 755703"/>
                  <a:gd name="connsiteX7" fmla="*/ 1555865 w 2794491"/>
                  <a:gd name="connsiteY7" fmla="*/ 755555 h 755703"/>
                  <a:gd name="connsiteX8" fmla="*/ 358775 w 2794491"/>
                  <a:gd name="connsiteY8" fmla="*/ 718238 h 755703"/>
                  <a:gd name="connsiteX9" fmla="*/ 0 w 2794491"/>
                  <a:gd name="connsiteY9" fmla="*/ 359463 h 755703"/>
                  <a:gd name="connsiteX0" fmla="*/ 0 w 2794491"/>
                  <a:gd name="connsiteY0" fmla="*/ 359463 h 796609"/>
                  <a:gd name="connsiteX1" fmla="*/ 358775 w 2794491"/>
                  <a:gd name="connsiteY1" fmla="*/ 688 h 796609"/>
                  <a:gd name="connsiteX2" fmla="*/ 1534220 w 2794491"/>
                  <a:gd name="connsiteY2" fmla="*/ 36956 h 796609"/>
                  <a:gd name="connsiteX3" fmla="*/ 2435716 w 2794491"/>
                  <a:gd name="connsiteY3" fmla="*/ 688 h 796609"/>
                  <a:gd name="connsiteX4" fmla="*/ 2794491 w 2794491"/>
                  <a:gd name="connsiteY4" fmla="*/ 359463 h 796609"/>
                  <a:gd name="connsiteX5" fmla="*/ 2794491 w 2794491"/>
                  <a:gd name="connsiteY5" fmla="*/ 359463 h 796609"/>
                  <a:gd name="connsiteX6" fmla="*/ 2435716 w 2794491"/>
                  <a:gd name="connsiteY6" fmla="*/ 718238 h 796609"/>
                  <a:gd name="connsiteX7" fmla="*/ 1538638 w 2794491"/>
                  <a:gd name="connsiteY7" fmla="*/ 796531 h 796609"/>
                  <a:gd name="connsiteX8" fmla="*/ 358775 w 2794491"/>
                  <a:gd name="connsiteY8" fmla="*/ 718238 h 796609"/>
                  <a:gd name="connsiteX9" fmla="*/ 0 w 2794491"/>
                  <a:gd name="connsiteY9" fmla="*/ 359463 h 796609"/>
                  <a:gd name="connsiteX0" fmla="*/ 0 w 2794491"/>
                  <a:gd name="connsiteY0" fmla="*/ 359463 h 796557"/>
                  <a:gd name="connsiteX1" fmla="*/ 358775 w 2794491"/>
                  <a:gd name="connsiteY1" fmla="*/ 688 h 796557"/>
                  <a:gd name="connsiteX2" fmla="*/ 1534220 w 2794491"/>
                  <a:gd name="connsiteY2" fmla="*/ 36956 h 796557"/>
                  <a:gd name="connsiteX3" fmla="*/ 2435716 w 2794491"/>
                  <a:gd name="connsiteY3" fmla="*/ 688 h 796557"/>
                  <a:gd name="connsiteX4" fmla="*/ 2794491 w 2794491"/>
                  <a:gd name="connsiteY4" fmla="*/ 359463 h 796557"/>
                  <a:gd name="connsiteX5" fmla="*/ 2794491 w 2794491"/>
                  <a:gd name="connsiteY5" fmla="*/ 359463 h 796557"/>
                  <a:gd name="connsiteX6" fmla="*/ 2435716 w 2794491"/>
                  <a:gd name="connsiteY6" fmla="*/ 718238 h 796557"/>
                  <a:gd name="connsiteX7" fmla="*/ 1538638 w 2794491"/>
                  <a:gd name="connsiteY7" fmla="*/ 796531 h 796557"/>
                  <a:gd name="connsiteX8" fmla="*/ 358775 w 2794491"/>
                  <a:gd name="connsiteY8" fmla="*/ 718238 h 796557"/>
                  <a:gd name="connsiteX9" fmla="*/ 0 w 2794491"/>
                  <a:gd name="connsiteY9" fmla="*/ 359463 h 796557"/>
                  <a:gd name="connsiteX0" fmla="*/ 0 w 2794491"/>
                  <a:gd name="connsiteY0" fmla="*/ 359244 h 796338"/>
                  <a:gd name="connsiteX1" fmla="*/ 358775 w 2794491"/>
                  <a:gd name="connsiteY1" fmla="*/ 469 h 796338"/>
                  <a:gd name="connsiteX2" fmla="*/ 1530230 w 2794491"/>
                  <a:gd name="connsiteY2" fmla="*/ 62613 h 796338"/>
                  <a:gd name="connsiteX3" fmla="*/ 2435716 w 2794491"/>
                  <a:gd name="connsiteY3" fmla="*/ 469 h 796338"/>
                  <a:gd name="connsiteX4" fmla="*/ 2794491 w 2794491"/>
                  <a:gd name="connsiteY4" fmla="*/ 359244 h 796338"/>
                  <a:gd name="connsiteX5" fmla="*/ 2794491 w 2794491"/>
                  <a:gd name="connsiteY5" fmla="*/ 359244 h 796338"/>
                  <a:gd name="connsiteX6" fmla="*/ 2435716 w 2794491"/>
                  <a:gd name="connsiteY6" fmla="*/ 718019 h 796338"/>
                  <a:gd name="connsiteX7" fmla="*/ 1538638 w 2794491"/>
                  <a:gd name="connsiteY7" fmla="*/ 796312 h 796338"/>
                  <a:gd name="connsiteX8" fmla="*/ 358775 w 2794491"/>
                  <a:gd name="connsiteY8" fmla="*/ 718019 h 796338"/>
                  <a:gd name="connsiteX9" fmla="*/ 0 w 2794491"/>
                  <a:gd name="connsiteY9" fmla="*/ 359244 h 796338"/>
                  <a:gd name="connsiteX0" fmla="*/ 0 w 2794491"/>
                  <a:gd name="connsiteY0" fmla="*/ 359348 h 796442"/>
                  <a:gd name="connsiteX1" fmla="*/ 358775 w 2794491"/>
                  <a:gd name="connsiteY1" fmla="*/ 573 h 796442"/>
                  <a:gd name="connsiteX2" fmla="*/ 1530230 w 2794491"/>
                  <a:gd name="connsiteY2" fmla="*/ 62717 h 796442"/>
                  <a:gd name="connsiteX3" fmla="*/ 2435716 w 2794491"/>
                  <a:gd name="connsiteY3" fmla="*/ 573 h 796442"/>
                  <a:gd name="connsiteX4" fmla="*/ 2794491 w 2794491"/>
                  <a:gd name="connsiteY4" fmla="*/ 359348 h 796442"/>
                  <a:gd name="connsiteX5" fmla="*/ 2794491 w 2794491"/>
                  <a:gd name="connsiteY5" fmla="*/ 359348 h 796442"/>
                  <a:gd name="connsiteX6" fmla="*/ 2435716 w 2794491"/>
                  <a:gd name="connsiteY6" fmla="*/ 718123 h 796442"/>
                  <a:gd name="connsiteX7" fmla="*/ 1538638 w 2794491"/>
                  <a:gd name="connsiteY7" fmla="*/ 796416 h 796442"/>
                  <a:gd name="connsiteX8" fmla="*/ 358775 w 2794491"/>
                  <a:gd name="connsiteY8" fmla="*/ 718123 h 796442"/>
                  <a:gd name="connsiteX9" fmla="*/ 0 w 2794491"/>
                  <a:gd name="connsiteY9" fmla="*/ 359348 h 7964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794491" h="796442">
                    <a:moveTo>
                      <a:pt x="0" y="359348"/>
                    </a:moveTo>
                    <a:cubicBezTo>
                      <a:pt x="0" y="161202"/>
                      <a:pt x="160629" y="573"/>
                      <a:pt x="358775" y="573"/>
                    </a:cubicBezTo>
                    <a:cubicBezTo>
                      <a:pt x="754070" y="-6539"/>
                      <a:pt x="1116472" y="54744"/>
                      <a:pt x="1530230" y="62717"/>
                    </a:cubicBezTo>
                    <a:cubicBezTo>
                      <a:pt x="1943988" y="70690"/>
                      <a:pt x="2138698" y="-6539"/>
                      <a:pt x="2435716" y="573"/>
                    </a:cubicBezTo>
                    <a:cubicBezTo>
                      <a:pt x="2633862" y="573"/>
                      <a:pt x="2794491" y="161202"/>
                      <a:pt x="2794491" y="359348"/>
                    </a:cubicBezTo>
                    <a:lnTo>
                      <a:pt x="2794491" y="359348"/>
                    </a:lnTo>
                    <a:cubicBezTo>
                      <a:pt x="2794491" y="557494"/>
                      <a:pt x="2633862" y="718123"/>
                      <a:pt x="2435716" y="718123"/>
                    </a:cubicBezTo>
                    <a:cubicBezTo>
                      <a:pt x="2142321" y="714442"/>
                      <a:pt x="1991279" y="798163"/>
                      <a:pt x="1538638" y="796416"/>
                    </a:cubicBezTo>
                    <a:cubicBezTo>
                      <a:pt x="1085997" y="794669"/>
                      <a:pt x="757805" y="730562"/>
                      <a:pt x="358775" y="718123"/>
                    </a:cubicBezTo>
                    <a:cubicBezTo>
                      <a:pt x="160629" y="718123"/>
                      <a:pt x="0" y="557494"/>
                      <a:pt x="0" y="359348"/>
                    </a:cubicBezTo>
                    <a:close/>
                  </a:path>
                </a:pathLst>
              </a:custGeom>
              <a:gradFill>
                <a:gsLst>
                  <a:gs pos="83000">
                    <a:sysClr val="windowText" lastClr="000000">
                      <a:lumMod val="65000"/>
                      <a:lumOff val="35000"/>
                    </a:sysClr>
                  </a:gs>
                  <a:gs pos="33000">
                    <a:sysClr val="window" lastClr="FFFFFF">
                      <a:lumMod val="75000"/>
                    </a:sysClr>
                  </a:gs>
                </a:gsLst>
                <a:lin ang="5400000" scaled="0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02" name="楕円 501">
                <a:extLst>
                  <a:ext uri="{FF2B5EF4-FFF2-40B4-BE49-F238E27FC236}">
                    <a16:creationId xmlns:a16="http://schemas.microsoft.com/office/drawing/2014/main" id="{1685187A-803B-435A-BD5A-F934852DBCE1}"/>
                  </a:ext>
                </a:extLst>
              </p:cNvPr>
              <p:cNvSpPr/>
              <p:nvPr/>
            </p:nvSpPr>
            <p:spPr>
              <a:xfrm>
                <a:off x="2711450" y="4051300"/>
                <a:ext cx="711200" cy="704850"/>
              </a:xfrm>
              <a:prstGeom prst="ellipse">
                <a:avLst/>
              </a:prstGeom>
              <a:gradFill flip="none" rotWithShape="1">
                <a:gsLst>
                  <a:gs pos="100000">
                    <a:sysClr val="windowText" lastClr="000000"/>
                  </a:gs>
                  <a:gs pos="0">
                    <a:sysClr val="windowText" lastClr="000000">
                      <a:lumMod val="65000"/>
                      <a:lumOff val="35000"/>
                    </a:sysClr>
                  </a:gs>
                </a:gsLst>
                <a:lin ang="9000000" scaled="0"/>
                <a:tileRect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03" name="フリーフォーム: 図形 502">
                <a:extLst>
                  <a:ext uri="{FF2B5EF4-FFF2-40B4-BE49-F238E27FC236}">
                    <a16:creationId xmlns:a16="http://schemas.microsoft.com/office/drawing/2014/main" id="{025EBC78-A5E9-4F62-A01D-BB9316A3D51A}"/>
                  </a:ext>
                </a:extLst>
              </p:cNvPr>
              <p:cNvSpPr/>
              <p:nvPr/>
            </p:nvSpPr>
            <p:spPr>
              <a:xfrm rot="20231856">
                <a:off x="3461552" y="3667250"/>
                <a:ext cx="1728372" cy="52315"/>
              </a:xfrm>
              <a:custGeom>
                <a:avLst/>
                <a:gdLst>
                  <a:gd name="connsiteX0" fmla="*/ 1880219 w 1891376"/>
                  <a:gd name="connsiteY0" fmla="*/ 0 h 94843"/>
                  <a:gd name="connsiteX1" fmla="*/ 1890438 w 1891376"/>
                  <a:gd name="connsiteY1" fmla="*/ 38075 h 94843"/>
                  <a:gd name="connsiteX2" fmla="*/ 1891376 w 1891376"/>
                  <a:gd name="connsiteY2" fmla="*/ 48991 h 94843"/>
                  <a:gd name="connsiteX3" fmla="*/ 1845673 w 1891376"/>
                  <a:gd name="connsiteY3" fmla="*/ 52097 h 94843"/>
                  <a:gd name="connsiteX4" fmla="*/ 1149020 w 1891376"/>
                  <a:gd name="connsiteY4" fmla="*/ 94318 h 94843"/>
                  <a:gd name="connsiteX5" fmla="*/ 164221 w 1891376"/>
                  <a:gd name="connsiteY5" fmla="*/ 42931 h 94843"/>
                  <a:gd name="connsiteX6" fmla="*/ 0 w 1891376"/>
                  <a:gd name="connsiteY6" fmla="*/ 40376 h 94843"/>
                  <a:gd name="connsiteX7" fmla="*/ 8078 w 1891376"/>
                  <a:gd name="connsiteY7" fmla="*/ 2227 h 94843"/>
                  <a:gd name="connsiteX8" fmla="*/ 155395 w 1891376"/>
                  <a:gd name="connsiteY8" fmla="*/ 5050 h 94843"/>
                  <a:gd name="connsiteX9" fmla="*/ 1035230 w 1891376"/>
                  <a:gd name="connsiteY9" fmla="*/ 61605 h 94843"/>
                  <a:gd name="connsiteX10" fmla="*/ 1833502 w 1891376"/>
                  <a:gd name="connsiteY10" fmla="*/ 416 h 94843"/>
                  <a:gd name="connsiteX11" fmla="*/ 1880219 w 1891376"/>
                  <a:gd name="connsiteY11" fmla="*/ 0 h 948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891376" h="94843">
                    <a:moveTo>
                      <a:pt x="1880219" y="0"/>
                    </a:moveTo>
                    <a:lnTo>
                      <a:pt x="1890438" y="38075"/>
                    </a:lnTo>
                    <a:lnTo>
                      <a:pt x="1891376" y="48991"/>
                    </a:lnTo>
                    <a:lnTo>
                      <a:pt x="1845673" y="52097"/>
                    </a:lnTo>
                    <a:cubicBezTo>
                      <a:pt x="1651273" y="70486"/>
                      <a:pt x="1452942" y="99071"/>
                      <a:pt x="1149020" y="94318"/>
                    </a:cubicBezTo>
                    <a:cubicBezTo>
                      <a:pt x="801682" y="88885"/>
                      <a:pt x="486676" y="56205"/>
                      <a:pt x="164221" y="42931"/>
                    </a:cubicBezTo>
                    <a:lnTo>
                      <a:pt x="0" y="40376"/>
                    </a:lnTo>
                    <a:lnTo>
                      <a:pt x="8078" y="2227"/>
                    </a:lnTo>
                    <a:lnTo>
                      <a:pt x="155395" y="5050"/>
                    </a:lnTo>
                    <a:cubicBezTo>
                      <a:pt x="443481" y="19658"/>
                      <a:pt x="724912" y="55625"/>
                      <a:pt x="1035230" y="61605"/>
                    </a:cubicBezTo>
                    <a:cubicBezTo>
                      <a:pt x="1397270" y="68581"/>
                      <a:pt x="1591598" y="10325"/>
                      <a:pt x="1833502" y="416"/>
                    </a:cubicBezTo>
                    <a:lnTo>
                      <a:pt x="1880219" y="0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04" name="フリーフォーム: 図形 503">
                <a:extLst>
                  <a:ext uri="{FF2B5EF4-FFF2-40B4-BE49-F238E27FC236}">
                    <a16:creationId xmlns:a16="http://schemas.microsoft.com/office/drawing/2014/main" id="{A50980C4-1C17-4DC2-BFE7-8682B9869DC3}"/>
                  </a:ext>
                </a:extLst>
              </p:cNvPr>
              <p:cNvSpPr/>
              <p:nvPr/>
            </p:nvSpPr>
            <p:spPr>
              <a:xfrm rot="20231856">
                <a:off x="3695754" y="3889930"/>
                <a:ext cx="740973" cy="45719"/>
              </a:xfrm>
              <a:custGeom>
                <a:avLst/>
                <a:gdLst>
                  <a:gd name="connsiteX0" fmla="*/ 1853725 w 1853725"/>
                  <a:gd name="connsiteY0" fmla="*/ 26859 h 102017"/>
                  <a:gd name="connsiteX1" fmla="*/ 1851792 w 1853725"/>
                  <a:gd name="connsiteY1" fmla="*/ 32756 h 102017"/>
                  <a:gd name="connsiteX2" fmla="*/ 1830791 w 1853725"/>
                  <a:gd name="connsiteY2" fmla="*/ 34625 h 102017"/>
                  <a:gd name="connsiteX3" fmla="*/ 1134006 w 1853725"/>
                  <a:gd name="connsiteY3" fmla="*/ 101991 h 102017"/>
                  <a:gd name="connsiteX4" fmla="*/ 243184 w 1853725"/>
                  <a:gd name="connsiteY4" fmla="*/ 40935 h 102017"/>
                  <a:gd name="connsiteX5" fmla="*/ 7211 w 1853725"/>
                  <a:gd name="connsiteY5" fmla="*/ 26864 h 102017"/>
                  <a:gd name="connsiteX6" fmla="*/ 0 w 1853725"/>
                  <a:gd name="connsiteY6" fmla="*/ 0 h 102017"/>
                  <a:gd name="connsiteX7" fmla="*/ 251704 w 1853725"/>
                  <a:gd name="connsiteY7" fmla="*/ 12184 h 102017"/>
                  <a:gd name="connsiteX8" fmla="*/ 1248799 w 1853725"/>
                  <a:gd name="connsiteY8" fmla="*/ 67662 h 102017"/>
                  <a:gd name="connsiteX9" fmla="*/ 1761532 w 1853725"/>
                  <a:gd name="connsiteY9" fmla="*/ 38306 h 102017"/>
                  <a:gd name="connsiteX10" fmla="*/ 1853725 w 1853725"/>
                  <a:gd name="connsiteY10" fmla="*/ 26859 h 1020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853725" h="102017">
                    <a:moveTo>
                      <a:pt x="1853725" y="26859"/>
                    </a:moveTo>
                    <a:lnTo>
                      <a:pt x="1851792" y="32756"/>
                    </a:lnTo>
                    <a:lnTo>
                      <a:pt x="1830791" y="34625"/>
                    </a:lnTo>
                    <a:cubicBezTo>
                      <a:pt x="1643318" y="56536"/>
                      <a:pt x="1473486" y="103302"/>
                      <a:pt x="1134006" y="101991"/>
                    </a:cubicBezTo>
                    <a:cubicBezTo>
                      <a:pt x="794526" y="100681"/>
                      <a:pt x="525047" y="64294"/>
                      <a:pt x="243184" y="40935"/>
                    </a:cubicBezTo>
                    <a:lnTo>
                      <a:pt x="7211" y="26864"/>
                    </a:lnTo>
                    <a:lnTo>
                      <a:pt x="0" y="0"/>
                    </a:lnTo>
                    <a:lnTo>
                      <a:pt x="251704" y="12184"/>
                    </a:lnTo>
                    <a:cubicBezTo>
                      <a:pt x="567192" y="33409"/>
                      <a:pt x="868819" y="66471"/>
                      <a:pt x="1248799" y="67662"/>
                    </a:cubicBezTo>
                    <a:cubicBezTo>
                      <a:pt x="1470454" y="68356"/>
                      <a:pt x="1627495" y="54186"/>
                      <a:pt x="1761532" y="38306"/>
                    </a:cubicBezTo>
                    <a:lnTo>
                      <a:pt x="1853725" y="26859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05" name="フリーフォーム: 図形 504">
                <a:extLst>
                  <a:ext uri="{FF2B5EF4-FFF2-40B4-BE49-F238E27FC236}">
                    <a16:creationId xmlns:a16="http://schemas.microsoft.com/office/drawing/2014/main" id="{A62F724B-BB54-48BE-949B-98E7754402E7}"/>
                  </a:ext>
                </a:extLst>
              </p:cNvPr>
              <p:cNvSpPr/>
              <p:nvPr/>
            </p:nvSpPr>
            <p:spPr>
              <a:xfrm rot="20231856">
                <a:off x="3634878" y="3863919"/>
                <a:ext cx="1731143" cy="45719"/>
              </a:xfrm>
              <a:custGeom>
                <a:avLst/>
                <a:gdLst>
                  <a:gd name="connsiteX0" fmla="*/ 1853725 w 1853725"/>
                  <a:gd name="connsiteY0" fmla="*/ 26859 h 102017"/>
                  <a:gd name="connsiteX1" fmla="*/ 1851792 w 1853725"/>
                  <a:gd name="connsiteY1" fmla="*/ 32756 h 102017"/>
                  <a:gd name="connsiteX2" fmla="*/ 1830791 w 1853725"/>
                  <a:gd name="connsiteY2" fmla="*/ 34625 h 102017"/>
                  <a:gd name="connsiteX3" fmla="*/ 1134006 w 1853725"/>
                  <a:gd name="connsiteY3" fmla="*/ 101991 h 102017"/>
                  <a:gd name="connsiteX4" fmla="*/ 243184 w 1853725"/>
                  <a:gd name="connsiteY4" fmla="*/ 40935 h 102017"/>
                  <a:gd name="connsiteX5" fmla="*/ 7211 w 1853725"/>
                  <a:gd name="connsiteY5" fmla="*/ 26864 h 102017"/>
                  <a:gd name="connsiteX6" fmla="*/ 0 w 1853725"/>
                  <a:gd name="connsiteY6" fmla="*/ 0 h 102017"/>
                  <a:gd name="connsiteX7" fmla="*/ 251704 w 1853725"/>
                  <a:gd name="connsiteY7" fmla="*/ 12184 h 102017"/>
                  <a:gd name="connsiteX8" fmla="*/ 1248799 w 1853725"/>
                  <a:gd name="connsiteY8" fmla="*/ 67662 h 102017"/>
                  <a:gd name="connsiteX9" fmla="*/ 1761532 w 1853725"/>
                  <a:gd name="connsiteY9" fmla="*/ 38306 h 102017"/>
                  <a:gd name="connsiteX10" fmla="*/ 1853725 w 1853725"/>
                  <a:gd name="connsiteY10" fmla="*/ 26859 h 1020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853725" h="102017">
                    <a:moveTo>
                      <a:pt x="1853725" y="26859"/>
                    </a:moveTo>
                    <a:lnTo>
                      <a:pt x="1851792" y="32756"/>
                    </a:lnTo>
                    <a:lnTo>
                      <a:pt x="1830791" y="34625"/>
                    </a:lnTo>
                    <a:cubicBezTo>
                      <a:pt x="1643318" y="56536"/>
                      <a:pt x="1473486" y="103302"/>
                      <a:pt x="1134006" y="101991"/>
                    </a:cubicBezTo>
                    <a:cubicBezTo>
                      <a:pt x="794526" y="100681"/>
                      <a:pt x="525047" y="64294"/>
                      <a:pt x="243184" y="40935"/>
                    </a:cubicBezTo>
                    <a:lnTo>
                      <a:pt x="7211" y="26864"/>
                    </a:lnTo>
                    <a:lnTo>
                      <a:pt x="0" y="0"/>
                    </a:lnTo>
                    <a:lnTo>
                      <a:pt x="251704" y="12184"/>
                    </a:lnTo>
                    <a:cubicBezTo>
                      <a:pt x="567192" y="33409"/>
                      <a:pt x="868819" y="66471"/>
                      <a:pt x="1248799" y="67662"/>
                    </a:cubicBezTo>
                    <a:cubicBezTo>
                      <a:pt x="1470454" y="68356"/>
                      <a:pt x="1627495" y="54186"/>
                      <a:pt x="1761532" y="38306"/>
                    </a:cubicBezTo>
                    <a:lnTo>
                      <a:pt x="1853725" y="26859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06" name="フリーフォーム: 図形 505">
                <a:extLst>
                  <a:ext uri="{FF2B5EF4-FFF2-40B4-BE49-F238E27FC236}">
                    <a16:creationId xmlns:a16="http://schemas.microsoft.com/office/drawing/2014/main" id="{D9023767-B06A-488A-9E20-237F728407AE}"/>
                  </a:ext>
                </a:extLst>
              </p:cNvPr>
              <p:cNvSpPr/>
              <p:nvPr/>
            </p:nvSpPr>
            <p:spPr>
              <a:xfrm rot="20231856">
                <a:off x="3416026" y="4165428"/>
                <a:ext cx="1240151" cy="45719"/>
              </a:xfrm>
              <a:custGeom>
                <a:avLst/>
                <a:gdLst>
                  <a:gd name="connsiteX0" fmla="*/ 1853725 w 1853725"/>
                  <a:gd name="connsiteY0" fmla="*/ 26859 h 102017"/>
                  <a:gd name="connsiteX1" fmla="*/ 1851792 w 1853725"/>
                  <a:gd name="connsiteY1" fmla="*/ 32756 h 102017"/>
                  <a:gd name="connsiteX2" fmla="*/ 1830791 w 1853725"/>
                  <a:gd name="connsiteY2" fmla="*/ 34625 h 102017"/>
                  <a:gd name="connsiteX3" fmla="*/ 1134006 w 1853725"/>
                  <a:gd name="connsiteY3" fmla="*/ 101991 h 102017"/>
                  <a:gd name="connsiteX4" fmla="*/ 243184 w 1853725"/>
                  <a:gd name="connsiteY4" fmla="*/ 40935 h 102017"/>
                  <a:gd name="connsiteX5" fmla="*/ 7211 w 1853725"/>
                  <a:gd name="connsiteY5" fmla="*/ 26864 h 102017"/>
                  <a:gd name="connsiteX6" fmla="*/ 0 w 1853725"/>
                  <a:gd name="connsiteY6" fmla="*/ 0 h 102017"/>
                  <a:gd name="connsiteX7" fmla="*/ 251704 w 1853725"/>
                  <a:gd name="connsiteY7" fmla="*/ 12184 h 102017"/>
                  <a:gd name="connsiteX8" fmla="*/ 1248799 w 1853725"/>
                  <a:gd name="connsiteY8" fmla="*/ 67662 h 102017"/>
                  <a:gd name="connsiteX9" fmla="*/ 1761532 w 1853725"/>
                  <a:gd name="connsiteY9" fmla="*/ 38306 h 102017"/>
                  <a:gd name="connsiteX10" fmla="*/ 1853725 w 1853725"/>
                  <a:gd name="connsiteY10" fmla="*/ 26859 h 1020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853725" h="102017">
                    <a:moveTo>
                      <a:pt x="1853725" y="26859"/>
                    </a:moveTo>
                    <a:lnTo>
                      <a:pt x="1851792" y="32756"/>
                    </a:lnTo>
                    <a:lnTo>
                      <a:pt x="1830791" y="34625"/>
                    </a:lnTo>
                    <a:cubicBezTo>
                      <a:pt x="1643318" y="56536"/>
                      <a:pt x="1473486" y="103302"/>
                      <a:pt x="1134006" y="101991"/>
                    </a:cubicBezTo>
                    <a:cubicBezTo>
                      <a:pt x="794526" y="100681"/>
                      <a:pt x="525047" y="64294"/>
                      <a:pt x="243184" y="40935"/>
                    </a:cubicBezTo>
                    <a:lnTo>
                      <a:pt x="7211" y="26864"/>
                    </a:lnTo>
                    <a:lnTo>
                      <a:pt x="0" y="0"/>
                    </a:lnTo>
                    <a:lnTo>
                      <a:pt x="251704" y="12184"/>
                    </a:lnTo>
                    <a:cubicBezTo>
                      <a:pt x="567192" y="33409"/>
                      <a:pt x="868819" y="66471"/>
                      <a:pt x="1248799" y="67662"/>
                    </a:cubicBezTo>
                    <a:cubicBezTo>
                      <a:pt x="1470454" y="68356"/>
                      <a:pt x="1627495" y="54186"/>
                      <a:pt x="1761532" y="38306"/>
                    </a:cubicBezTo>
                    <a:lnTo>
                      <a:pt x="1853725" y="26859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07" name="フリーフォーム: 図形 506">
                <a:extLst>
                  <a:ext uri="{FF2B5EF4-FFF2-40B4-BE49-F238E27FC236}">
                    <a16:creationId xmlns:a16="http://schemas.microsoft.com/office/drawing/2014/main" id="{4A0D20B3-9941-4CFF-9DD9-5CC4A57B2209}"/>
                  </a:ext>
                </a:extLst>
              </p:cNvPr>
              <p:cNvSpPr/>
              <p:nvPr/>
            </p:nvSpPr>
            <p:spPr>
              <a:xfrm rot="20167227">
                <a:off x="4004794" y="4023241"/>
                <a:ext cx="1285755" cy="45719"/>
              </a:xfrm>
              <a:custGeom>
                <a:avLst/>
                <a:gdLst>
                  <a:gd name="connsiteX0" fmla="*/ 1853725 w 1853725"/>
                  <a:gd name="connsiteY0" fmla="*/ 26859 h 102017"/>
                  <a:gd name="connsiteX1" fmla="*/ 1851792 w 1853725"/>
                  <a:gd name="connsiteY1" fmla="*/ 32756 h 102017"/>
                  <a:gd name="connsiteX2" fmla="*/ 1830791 w 1853725"/>
                  <a:gd name="connsiteY2" fmla="*/ 34625 h 102017"/>
                  <a:gd name="connsiteX3" fmla="*/ 1134006 w 1853725"/>
                  <a:gd name="connsiteY3" fmla="*/ 101991 h 102017"/>
                  <a:gd name="connsiteX4" fmla="*/ 243184 w 1853725"/>
                  <a:gd name="connsiteY4" fmla="*/ 40935 h 102017"/>
                  <a:gd name="connsiteX5" fmla="*/ 7211 w 1853725"/>
                  <a:gd name="connsiteY5" fmla="*/ 26864 h 102017"/>
                  <a:gd name="connsiteX6" fmla="*/ 0 w 1853725"/>
                  <a:gd name="connsiteY6" fmla="*/ 0 h 102017"/>
                  <a:gd name="connsiteX7" fmla="*/ 251704 w 1853725"/>
                  <a:gd name="connsiteY7" fmla="*/ 12184 h 102017"/>
                  <a:gd name="connsiteX8" fmla="*/ 1248799 w 1853725"/>
                  <a:gd name="connsiteY8" fmla="*/ 67662 h 102017"/>
                  <a:gd name="connsiteX9" fmla="*/ 1761532 w 1853725"/>
                  <a:gd name="connsiteY9" fmla="*/ 38306 h 102017"/>
                  <a:gd name="connsiteX10" fmla="*/ 1853725 w 1853725"/>
                  <a:gd name="connsiteY10" fmla="*/ 26859 h 1020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853725" h="102017">
                    <a:moveTo>
                      <a:pt x="1853725" y="26859"/>
                    </a:moveTo>
                    <a:lnTo>
                      <a:pt x="1851792" y="32756"/>
                    </a:lnTo>
                    <a:lnTo>
                      <a:pt x="1830791" y="34625"/>
                    </a:lnTo>
                    <a:cubicBezTo>
                      <a:pt x="1643318" y="56536"/>
                      <a:pt x="1473486" y="103302"/>
                      <a:pt x="1134006" y="101991"/>
                    </a:cubicBezTo>
                    <a:cubicBezTo>
                      <a:pt x="794526" y="100681"/>
                      <a:pt x="525047" y="64294"/>
                      <a:pt x="243184" y="40935"/>
                    </a:cubicBezTo>
                    <a:lnTo>
                      <a:pt x="7211" y="26864"/>
                    </a:lnTo>
                    <a:lnTo>
                      <a:pt x="0" y="0"/>
                    </a:lnTo>
                    <a:lnTo>
                      <a:pt x="251704" y="12184"/>
                    </a:lnTo>
                    <a:cubicBezTo>
                      <a:pt x="567192" y="33409"/>
                      <a:pt x="868819" y="66471"/>
                      <a:pt x="1248799" y="67662"/>
                    </a:cubicBezTo>
                    <a:cubicBezTo>
                      <a:pt x="1470454" y="68356"/>
                      <a:pt x="1627495" y="54186"/>
                      <a:pt x="1761532" y="38306"/>
                    </a:cubicBezTo>
                    <a:lnTo>
                      <a:pt x="1853725" y="26859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08" name="フリーフォーム: 図形 507">
                <a:extLst>
                  <a:ext uri="{FF2B5EF4-FFF2-40B4-BE49-F238E27FC236}">
                    <a16:creationId xmlns:a16="http://schemas.microsoft.com/office/drawing/2014/main" id="{AE14BF20-E72D-4DD8-8591-910F6F4E5C95}"/>
                  </a:ext>
                </a:extLst>
              </p:cNvPr>
              <p:cNvSpPr/>
              <p:nvPr/>
            </p:nvSpPr>
            <p:spPr>
              <a:xfrm rot="20167227">
                <a:off x="4522222" y="3559570"/>
                <a:ext cx="753822" cy="55163"/>
              </a:xfrm>
              <a:custGeom>
                <a:avLst/>
                <a:gdLst>
                  <a:gd name="connsiteX0" fmla="*/ 1853725 w 1853725"/>
                  <a:gd name="connsiteY0" fmla="*/ 26859 h 102017"/>
                  <a:gd name="connsiteX1" fmla="*/ 1851792 w 1853725"/>
                  <a:gd name="connsiteY1" fmla="*/ 32756 h 102017"/>
                  <a:gd name="connsiteX2" fmla="*/ 1830791 w 1853725"/>
                  <a:gd name="connsiteY2" fmla="*/ 34625 h 102017"/>
                  <a:gd name="connsiteX3" fmla="*/ 1134006 w 1853725"/>
                  <a:gd name="connsiteY3" fmla="*/ 101991 h 102017"/>
                  <a:gd name="connsiteX4" fmla="*/ 243184 w 1853725"/>
                  <a:gd name="connsiteY4" fmla="*/ 40935 h 102017"/>
                  <a:gd name="connsiteX5" fmla="*/ 7211 w 1853725"/>
                  <a:gd name="connsiteY5" fmla="*/ 26864 h 102017"/>
                  <a:gd name="connsiteX6" fmla="*/ 0 w 1853725"/>
                  <a:gd name="connsiteY6" fmla="*/ 0 h 102017"/>
                  <a:gd name="connsiteX7" fmla="*/ 251704 w 1853725"/>
                  <a:gd name="connsiteY7" fmla="*/ 12184 h 102017"/>
                  <a:gd name="connsiteX8" fmla="*/ 1248799 w 1853725"/>
                  <a:gd name="connsiteY8" fmla="*/ 67662 h 102017"/>
                  <a:gd name="connsiteX9" fmla="*/ 1761532 w 1853725"/>
                  <a:gd name="connsiteY9" fmla="*/ 38306 h 102017"/>
                  <a:gd name="connsiteX10" fmla="*/ 1853725 w 1853725"/>
                  <a:gd name="connsiteY10" fmla="*/ 26859 h 1020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853725" h="102017">
                    <a:moveTo>
                      <a:pt x="1853725" y="26859"/>
                    </a:moveTo>
                    <a:lnTo>
                      <a:pt x="1851792" y="32756"/>
                    </a:lnTo>
                    <a:lnTo>
                      <a:pt x="1830791" y="34625"/>
                    </a:lnTo>
                    <a:cubicBezTo>
                      <a:pt x="1643318" y="56536"/>
                      <a:pt x="1473486" y="103302"/>
                      <a:pt x="1134006" y="101991"/>
                    </a:cubicBezTo>
                    <a:cubicBezTo>
                      <a:pt x="794526" y="100681"/>
                      <a:pt x="525047" y="64294"/>
                      <a:pt x="243184" y="40935"/>
                    </a:cubicBezTo>
                    <a:lnTo>
                      <a:pt x="7211" y="26864"/>
                    </a:lnTo>
                    <a:lnTo>
                      <a:pt x="0" y="0"/>
                    </a:lnTo>
                    <a:lnTo>
                      <a:pt x="251704" y="12184"/>
                    </a:lnTo>
                    <a:cubicBezTo>
                      <a:pt x="567192" y="33409"/>
                      <a:pt x="868819" y="66471"/>
                      <a:pt x="1248799" y="67662"/>
                    </a:cubicBezTo>
                    <a:cubicBezTo>
                      <a:pt x="1470454" y="68356"/>
                      <a:pt x="1627495" y="54186"/>
                      <a:pt x="1761532" y="38306"/>
                    </a:cubicBezTo>
                    <a:lnTo>
                      <a:pt x="1853725" y="26859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09" name="フリーフォーム: 図形 508">
                <a:extLst>
                  <a:ext uri="{FF2B5EF4-FFF2-40B4-BE49-F238E27FC236}">
                    <a16:creationId xmlns:a16="http://schemas.microsoft.com/office/drawing/2014/main" id="{A9E952B5-DB39-46C2-BF9C-9E1CDB72B66F}"/>
                  </a:ext>
                </a:extLst>
              </p:cNvPr>
              <p:cNvSpPr/>
              <p:nvPr/>
            </p:nvSpPr>
            <p:spPr>
              <a:xfrm rot="20572540">
                <a:off x="3540005" y="4340417"/>
                <a:ext cx="992502" cy="45719"/>
              </a:xfrm>
              <a:custGeom>
                <a:avLst/>
                <a:gdLst>
                  <a:gd name="connsiteX0" fmla="*/ 1853725 w 1853725"/>
                  <a:gd name="connsiteY0" fmla="*/ 26859 h 102017"/>
                  <a:gd name="connsiteX1" fmla="*/ 1851792 w 1853725"/>
                  <a:gd name="connsiteY1" fmla="*/ 32756 h 102017"/>
                  <a:gd name="connsiteX2" fmla="*/ 1830791 w 1853725"/>
                  <a:gd name="connsiteY2" fmla="*/ 34625 h 102017"/>
                  <a:gd name="connsiteX3" fmla="*/ 1134006 w 1853725"/>
                  <a:gd name="connsiteY3" fmla="*/ 101991 h 102017"/>
                  <a:gd name="connsiteX4" fmla="*/ 243184 w 1853725"/>
                  <a:gd name="connsiteY4" fmla="*/ 40935 h 102017"/>
                  <a:gd name="connsiteX5" fmla="*/ 7211 w 1853725"/>
                  <a:gd name="connsiteY5" fmla="*/ 26864 h 102017"/>
                  <a:gd name="connsiteX6" fmla="*/ 0 w 1853725"/>
                  <a:gd name="connsiteY6" fmla="*/ 0 h 102017"/>
                  <a:gd name="connsiteX7" fmla="*/ 251704 w 1853725"/>
                  <a:gd name="connsiteY7" fmla="*/ 12184 h 102017"/>
                  <a:gd name="connsiteX8" fmla="*/ 1248799 w 1853725"/>
                  <a:gd name="connsiteY8" fmla="*/ 67662 h 102017"/>
                  <a:gd name="connsiteX9" fmla="*/ 1761532 w 1853725"/>
                  <a:gd name="connsiteY9" fmla="*/ 38306 h 102017"/>
                  <a:gd name="connsiteX10" fmla="*/ 1853725 w 1853725"/>
                  <a:gd name="connsiteY10" fmla="*/ 26859 h 1020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853725" h="102017">
                    <a:moveTo>
                      <a:pt x="1853725" y="26859"/>
                    </a:moveTo>
                    <a:lnTo>
                      <a:pt x="1851792" y="32756"/>
                    </a:lnTo>
                    <a:lnTo>
                      <a:pt x="1830791" y="34625"/>
                    </a:lnTo>
                    <a:cubicBezTo>
                      <a:pt x="1643318" y="56536"/>
                      <a:pt x="1473486" y="103302"/>
                      <a:pt x="1134006" y="101991"/>
                    </a:cubicBezTo>
                    <a:cubicBezTo>
                      <a:pt x="794526" y="100681"/>
                      <a:pt x="525047" y="64294"/>
                      <a:pt x="243184" y="40935"/>
                    </a:cubicBezTo>
                    <a:lnTo>
                      <a:pt x="7211" y="26864"/>
                    </a:lnTo>
                    <a:lnTo>
                      <a:pt x="0" y="0"/>
                    </a:lnTo>
                    <a:lnTo>
                      <a:pt x="251704" y="12184"/>
                    </a:lnTo>
                    <a:cubicBezTo>
                      <a:pt x="567192" y="33409"/>
                      <a:pt x="868819" y="66471"/>
                      <a:pt x="1248799" y="67662"/>
                    </a:cubicBezTo>
                    <a:cubicBezTo>
                      <a:pt x="1470454" y="68356"/>
                      <a:pt x="1627495" y="54186"/>
                      <a:pt x="1761532" y="38306"/>
                    </a:cubicBezTo>
                    <a:lnTo>
                      <a:pt x="1853725" y="26859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10" name="フリーフォーム: 図形 509">
                <a:extLst>
                  <a:ext uri="{FF2B5EF4-FFF2-40B4-BE49-F238E27FC236}">
                    <a16:creationId xmlns:a16="http://schemas.microsoft.com/office/drawing/2014/main" id="{FC473F2B-B17F-4688-8E75-A66EA0BB133D}"/>
                  </a:ext>
                </a:extLst>
              </p:cNvPr>
              <p:cNvSpPr/>
              <p:nvPr/>
            </p:nvSpPr>
            <p:spPr>
              <a:xfrm rot="9370420" flipV="1">
                <a:off x="4705897" y="3763252"/>
                <a:ext cx="615943" cy="57632"/>
              </a:xfrm>
              <a:custGeom>
                <a:avLst/>
                <a:gdLst>
                  <a:gd name="connsiteX0" fmla="*/ 1853725 w 1853725"/>
                  <a:gd name="connsiteY0" fmla="*/ 26859 h 102017"/>
                  <a:gd name="connsiteX1" fmla="*/ 1851792 w 1853725"/>
                  <a:gd name="connsiteY1" fmla="*/ 32756 h 102017"/>
                  <a:gd name="connsiteX2" fmla="*/ 1830791 w 1853725"/>
                  <a:gd name="connsiteY2" fmla="*/ 34625 h 102017"/>
                  <a:gd name="connsiteX3" fmla="*/ 1134006 w 1853725"/>
                  <a:gd name="connsiteY3" fmla="*/ 101991 h 102017"/>
                  <a:gd name="connsiteX4" fmla="*/ 243184 w 1853725"/>
                  <a:gd name="connsiteY4" fmla="*/ 40935 h 102017"/>
                  <a:gd name="connsiteX5" fmla="*/ 7211 w 1853725"/>
                  <a:gd name="connsiteY5" fmla="*/ 26864 h 102017"/>
                  <a:gd name="connsiteX6" fmla="*/ 0 w 1853725"/>
                  <a:gd name="connsiteY6" fmla="*/ 0 h 102017"/>
                  <a:gd name="connsiteX7" fmla="*/ 251704 w 1853725"/>
                  <a:gd name="connsiteY7" fmla="*/ 12184 h 102017"/>
                  <a:gd name="connsiteX8" fmla="*/ 1248799 w 1853725"/>
                  <a:gd name="connsiteY8" fmla="*/ 67662 h 102017"/>
                  <a:gd name="connsiteX9" fmla="*/ 1761532 w 1853725"/>
                  <a:gd name="connsiteY9" fmla="*/ 38306 h 102017"/>
                  <a:gd name="connsiteX10" fmla="*/ 1853725 w 1853725"/>
                  <a:gd name="connsiteY10" fmla="*/ 26859 h 1020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853725" h="102017">
                    <a:moveTo>
                      <a:pt x="1853725" y="26859"/>
                    </a:moveTo>
                    <a:lnTo>
                      <a:pt x="1851792" y="32756"/>
                    </a:lnTo>
                    <a:lnTo>
                      <a:pt x="1830791" y="34625"/>
                    </a:lnTo>
                    <a:cubicBezTo>
                      <a:pt x="1643318" y="56536"/>
                      <a:pt x="1473486" y="103302"/>
                      <a:pt x="1134006" y="101991"/>
                    </a:cubicBezTo>
                    <a:cubicBezTo>
                      <a:pt x="794526" y="100681"/>
                      <a:pt x="525047" y="64294"/>
                      <a:pt x="243184" y="40935"/>
                    </a:cubicBezTo>
                    <a:lnTo>
                      <a:pt x="7211" y="26864"/>
                    </a:lnTo>
                    <a:lnTo>
                      <a:pt x="0" y="0"/>
                    </a:lnTo>
                    <a:lnTo>
                      <a:pt x="251704" y="12184"/>
                    </a:lnTo>
                    <a:cubicBezTo>
                      <a:pt x="567192" y="33409"/>
                      <a:pt x="868819" y="66471"/>
                      <a:pt x="1248799" y="67662"/>
                    </a:cubicBezTo>
                    <a:cubicBezTo>
                      <a:pt x="1470454" y="68356"/>
                      <a:pt x="1627495" y="54186"/>
                      <a:pt x="1761532" y="38306"/>
                    </a:cubicBezTo>
                    <a:lnTo>
                      <a:pt x="1853725" y="26859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11" name="フリーフォーム: 図形 510">
                <a:extLst>
                  <a:ext uri="{FF2B5EF4-FFF2-40B4-BE49-F238E27FC236}">
                    <a16:creationId xmlns:a16="http://schemas.microsoft.com/office/drawing/2014/main" id="{6942BB4B-9DBE-4564-8F92-0D62F611DCD1}"/>
                  </a:ext>
                </a:extLst>
              </p:cNvPr>
              <p:cNvSpPr/>
              <p:nvPr/>
            </p:nvSpPr>
            <p:spPr>
              <a:xfrm rot="20348160" flipV="1">
                <a:off x="3242010" y="3885676"/>
                <a:ext cx="615943" cy="57632"/>
              </a:xfrm>
              <a:custGeom>
                <a:avLst/>
                <a:gdLst>
                  <a:gd name="connsiteX0" fmla="*/ 1853725 w 1853725"/>
                  <a:gd name="connsiteY0" fmla="*/ 26859 h 102017"/>
                  <a:gd name="connsiteX1" fmla="*/ 1851792 w 1853725"/>
                  <a:gd name="connsiteY1" fmla="*/ 32756 h 102017"/>
                  <a:gd name="connsiteX2" fmla="*/ 1830791 w 1853725"/>
                  <a:gd name="connsiteY2" fmla="*/ 34625 h 102017"/>
                  <a:gd name="connsiteX3" fmla="*/ 1134006 w 1853725"/>
                  <a:gd name="connsiteY3" fmla="*/ 101991 h 102017"/>
                  <a:gd name="connsiteX4" fmla="*/ 243184 w 1853725"/>
                  <a:gd name="connsiteY4" fmla="*/ 40935 h 102017"/>
                  <a:gd name="connsiteX5" fmla="*/ 7211 w 1853725"/>
                  <a:gd name="connsiteY5" fmla="*/ 26864 h 102017"/>
                  <a:gd name="connsiteX6" fmla="*/ 0 w 1853725"/>
                  <a:gd name="connsiteY6" fmla="*/ 0 h 102017"/>
                  <a:gd name="connsiteX7" fmla="*/ 251704 w 1853725"/>
                  <a:gd name="connsiteY7" fmla="*/ 12184 h 102017"/>
                  <a:gd name="connsiteX8" fmla="*/ 1248799 w 1853725"/>
                  <a:gd name="connsiteY8" fmla="*/ 67662 h 102017"/>
                  <a:gd name="connsiteX9" fmla="*/ 1761532 w 1853725"/>
                  <a:gd name="connsiteY9" fmla="*/ 38306 h 102017"/>
                  <a:gd name="connsiteX10" fmla="*/ 1853725 w 1853725"/>
                  <a:gd name="connsiteY10" fmla="*/ 26859 h 1020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853725" h="102017">
                    <a:moveTo>
                      <a:pt x="1853725" y="26859"/>
                    </a:moveTo>
                    <a:lnTo>
                      <a:pt x="1851792" y="32756"/>
                    </a:lnTo>
                    <a:lnTo>
                      <a:pt x="1830791" y="34625"/>
                    </a:lnTo>
                    <a:cubicBezTo>
                      <a:pt x="1643318" y="56536"/>
                      <a:pt x="1473486" y="103302"/>
                      <a:pt x="1134006" y="101991"/>
                    </a:cubicBezTo>
                    <a:cubicBezTo>
                      <a:pt x="794526" y="100681"/>
                      <a:pt x="525047" y="64294"/>
                      <a:pt x="243184" y="40935"/>
                    </a:cubicBezTo>
                    <a:lnTo>
                      <a:pt x="7211" y="26864"/>
                    </a:lnTo>
                    <a:lnTo>
                      <a:pt x="0" y="0"/>
                    </a:lnTo>
                    <a:lnTo>
                      <a:pt x="251704" y="12184"/>
                    </a:lnTo>
                    <a:cubicBezTo>
                      <a:pt x="567192" y="33409"/>
                      <a:pt x="868819" y="66471"/>
                      <a:pt x="1248799" y="67662"/>
                    </a:cubicBezTo>
                    <a:cubicBezTo>
                      <a:pt x="1470454" y="68356"/>
                      <a:pt x="1627495" y="54186"/>
                      <a:pt x="1761532" y="38306"/>
                    </a:cubicBezTo>
                    <a:lnTo>
                      <a:pt x="1853725" y="26859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12" name="フリーフォーム: 図形 511">
                <a:extLst>
                  <a:ext uri="{FF2B5EF4-FFF2-40B4-BE49-F238E27FC236}">
                    <a16:creationId xmlns:a16="http://schemas.microsoft.com/office/drawing/2014/main" id="{98EC3808-BB3C-4CE1-868C-CFDF07F81206}"/>
                  </a:ext>
                </a:extLst>
              </p:cNvPr>
              <p:cNvSpPr/>
              <p:nvPr/>
            </p:nvSpPr>
            <p:spPr>
              <a:xfrm>
                <a:off x="2760075" y="4135230"/>
                <a:ext cx="340576" cy="620920"/>
              </a:xfrm>
              <a:custGeom>
                <a:avLst/>
                <a:gdLst>
                  <a:gd name="connsiteX0" fmla="*/ 289365 w 340576"/>
                  <a:gd name="connsiteY0" fmla="*/ 420120 h 620920"/>
                  <a:gd name="connsiteX1" fmla="*/ 340576 w 340576"/>
                  <a:gd name="connsiteY1" fmla="*/ 617836 h 620920"/>
                  <a:gd name="connsiteX2" fmla="*/ 309704 w 340576"/>
                  <a:gd name="connsiteY2" fmla="*/ 620920 h 620920"/>
                  <a:gd name="connsiteX3" fmla="*/ 302845 w 340576"/>
                  <a:gd name="connsiteY3" fmla="*/ 620235 h 620920"/>
                  <a:gd name="connsiteX4" fmla="*/ 114755 w 340576"/>
                  <a:gd name="connsiteY4" fmla="*/ 388441 h 620920"/>
                  <a:gd name="connsiteX5" fmla="*/ 15408 w 340576"/>
                  <a:gd name="connsiteY5" fmla="*/ 466228 h 620920"/>
                  <a:gd name="connsiteX6" fmla="*/ 14835 w 340576"/>
                  <a:gd name="connsiteY6" fmla="*/ 465539 h 620920"/>
                  <a:gd name="connsiteX7" fmla="*/ 0 w 340576"/>
                  <a:gd name="connsiteY7" fmla="*/ 438452 h 620920"/>
                  <a:gd name="connsiteX8" fmla="*/ 81851 w 340576"/>
                  <a:gd name="connsiteY8" fmla="*/ 0 h 620920"/>
                  <a:gd name="connsiteX9" fmla="*/ 206927 w 340576"/>
                  <a:gd name="connsiteY9" fmla="*/ 203103 h 620920"/>
                  <a:gd name="connsiteX10" fmla="*/ 49395 w 340576"/>
                  <a:gd name="connsiteY10" fmla="*/ 29938 h 620920"/>
                  <a:gd name="connsiteX11" fmla="*/ 58257 w 340576"/>
                  <a:gd name="connsiteY11" fmla="*/ 19293 h 6209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40576" h="620920">
                    <a:moveTo>
                      <a:pt x="289365" y="420120"/>
                    </a:moveTo>
                    <a:lnTo>
                      <a:pt x="340576" y="617836"/>
                    </a:lnTo>
                    <a:lnTo>
                      <a:pt x="309704" y="620920"/>
                    </a:lnTo>
                    <a:lnTo>
                      <a:pt x="302845" y="620235"/>
                    </a:lnTo>
                    <a:close/>
                    <a:moveTo>
                      <a:pt x="114755" y="388441"/>
                    </a:moveTo>
                    <a:lnTo>
                      <a:pt x="15408" y="466228"/>
                    </a:lnTo>
                    <a:lnTo>
                      <a:pt x="14835" y="465539"/>
                    </a:lnTo>
                    <a:lnTo>
                      <a:pt x="0" y="438452"/>
                    </a:lnTo>
                    <a:close/>
                    <a:moveTo>
                      <a:pt x="81851" y="0"/>
                    </a:moveTo>
                    <a:lnTo>
                      <a:pt x="206927" y="203103"/>
                    </a:lnTo>
                    <a:lnTo>
                      <a:pt x="49395" y="29938"/>
                    </a:lnTo>
                    <a:lnTo>
                      <a:pt x="58257" y="19293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13" name="フリーフォーム: 図形 512">
                <a:extLst>
                  <a:ext uri="{FF2B5EF4-FFF2-40B4-BE49-F238E27FC236}">
                    <a16:creationId xmlns:a16="http://schemas.microsoft.com/office/drawing/2014/main" id="{12F834A4-6482-41E1-9E96-F6AABA3C2A5B}"/>
                  </a:ext>
                </a:extLst>
              </p:cNvPr>
              <p:cNvSpPr/>
              <p:nvPr/>
            </p:nvSpPr>
            <p:spPr>
              <a:xfrm>
                <a:off x="3233738" y="4152900"/>
                <a:ext cx="326231" cy="145256"/>
              </a:xfrm>
              <a:custGeom>
                <a:avLst/>
                <a:gdLst>
                  <a:gd name="connsiteX0" fmla="*/ 0 w 326231"/>
                  <a:gd name="connsiteY0" fmla="*/ 145256 h 145256"/>
                  <a:gd name="connsiteX1" fmla="*/ 130968 w 326231"/>
                  <a:gd name="connsiteY1" fmla="*/ 54769 h 145256"/>
                  <a:gd name="connsiteX2" fmla="*/ 323850 w 326231"/>
                  <a:gd name="connsiteY2" fmla="*/ 0 h 145256"/>
                  <a:gd name="connsiteX3" fmla="*/ 326231 w 326231"/>
                  <a:gd name="connsiteY3" fmla="*/ 54769 h 145256"/>
                  <a:gd name="connsiteX4" fmla="*/ 159543 w 326231"/>
                  <a:gd name="connsiteY4" fmla="*/ 92869 h 145256"/>
                  <a:gd name="connsiteX5" fmla="*/ 0 w 326231"/>
                  <a:gd name="connsiteY5" fmla="*/ 145256 h 1452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26231" h="145256">
                    <a:moveTo>
                      <a:pt x="0" y="145256"/>
                    </a:moveTo>
                    <a:lnTo>
                      <a:pt x="130968" y="54769"/>
                    </a:lnTo>
                    <a:lnTo>
                      <a:pt x="323850" y="0"/>
                    </a:lnTo>
                    <a:cubicBezTo>
                      <a:pt x="324644" y="18256"/>
                      <a:pt x="325437" y="36513"/>
                      <a:pt x="326231" y="54769"/>
                    </a:cubicBezTo>
                    <a:lnTo>
                      <a:pt x="159543" y="92869"/>
                    </a:lnTo>
                    <a:lnTo>
                      <a:pt x="0" y="145256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14" name="フリーフォーム: 図形 513">
                <a:extLst>
                  <a:ext uri="{FF2B5EF4-FFF2-40B4-BE49-F238E27FC236}">
                    <a16:creationId xmlns:a16="http://schemas.microsoft.com/office/drawing/2014/main" id="{400C29CB-FBE7-4349-A20A-B4DBDCCC1F88}"/>
                  </a:ext>
                </a:extLst>
              </p:cNvPr>
              <p:cNvSpPr/>
              <p:nvPr/>
            </p:nvSpPr>
            <p:spPr>
              <a:xfrm rot="20231856">
                <a:off x="3707245" y="3512890"/>
                <a:ext cx="1446576" cy="45719"/>
              </a:xfrm>
              <a:custGeom>
                <a:avLst/>
                <a:gdLst>
                  <a:gd name="connsiteX0" fmla="*/ 1880219 w 1891376"/>
                  <a:gd name="connsiteY0" fmla="*/ 0 h 94843"/>
                  <a:gd name="connsiteX1" fmla="*/ 1890438 w 1891376"/>
                  <a:gd name="connsiteY1" fmla="*/ 38075 h 94843"/>
                  <a:gd name="connsiteX2" fmla="*/ 1891376 w 1891376"/>
                  <a:gd name="connsiteY2" fmla="*/ 48991 h 94843"/>
                  <a:gd name="connsiteX3" fmla="*/ 1845673 w 1891376"/>
                  <a:gd name="connsiteY3" fmla="*/ 52097 h 94843"/>
                  <a:gd name="connsiteX4" fmla="*/ 1149020 w 1891376"/>
                  <a:gd name="connsiteY4" fmla="*/ 94318 h 94843"/>
                  <a:gd name="connsiteX5" fmla="*/ 164221 w 1891376"/>
                  <a:gd name="connsiteY5" fmla="*/ 42931 h 94843"/>
                  <a:gd name="connsiteX6" fmla="*/ 0 w 1891376"/>
                  <a:gd name="connsiteY6" fmla="*/ 40376 h 94843"/>
                  <a:gd name="connsiteX7" fmla="*/ 8078 w 1891376"/>
                  <a:gd name="connsiteY7" fmla="*/ 2227 h 94843"/>
                  <a:gd name="connsiteX8" fmla="*/ 155395 w 1891376"/>
                  <a:gd name="connsiteY8" fmla="*/ 5050 h 94843"/>
                  <a:gd name="connsiteX9" fmla="*/ 1035230 w 1891376"/>
                  <a:gd name="connsiteY9" fmla="*/ 61605 h 94843"/>
                  <a:gd name="connsiteX10" fmla="*/ 1833502 w 1891376"/>
                  <a:gd name="connsiteY10" fmla="*/ 416 h 94843"/>
                  <a:gd name="connsiteX11" fmla="*/ 1880219 w 1891376"/>
                  <a:gd name="connsiteY11" fmla="*/ 0 h 948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891376" h="94843">
                    <a:moveTo>
                      <a:pt x="1880219" y="0"/>
                    </a:moveTo>
                    <a:lnTo>
                      <a:pt x="1890438" y="38075"/>
                    </a:lnTo>
                    <a:lnTo>
                      <a:pt x="1891376" y="48991"/>
                    </a:lnTo>
                    <a:lnTo>
                      <a:pt x="1845673" y="52097"/>
                    </a:lnTo>
                    <a:cubicBezTo>
                      <a:pt x="1651273" y="70486"/>
                      <a:pt x="1452942" y="99071"/>
                      <a:pt x="1149020" y="94318"/>
                    </a:cubicBezTo>
                    <a:cubicBezTo>
                      <a:pt x="801682" y="88885"/>
                      <a:pt x="486676" y="56205"/>
                      <a:pt x="164221" y="42931"/>
                    </a:cubicBezTo>
                    <a:lnTo>
                      <a:pt x="0" y="40376"/>
                    </a:lnTo>
                    <a:lnTo>
                      <a:pt x="8078" y="2227"/>
                    </a:lnTo>
                    <a:lnTo>
                      <a:pt x="155395" y="5050"/>
                    </a:lnTo>
                    <a:cubicBezTo>
                      <a:pt x="443481" y="19658"/>
                      <a:pt x="724912" y="55625"/>
                      <a:pt x="1035230" y="61605"/>
                    </a:cubicBezTo>
                    <a:cubicBezTo>
                      <a:pt x="1397270" y="68581"/>
                      <a:pt x="1591598" y="10325"/>
                      <a:pt x="1833502" y="416"/>
                    </a:cubicBezTo>
                    <a:lnTo>
                      <a:pt x="1880219" y="0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443" name="グループ化 442">
              <a:extLst>
                <a:ext uri="{FF2B5EF4-FFF2-40B4-BE49-F238E27FC236}">
                  <a16:creationId xmlns:a16="http://schemas.microsoft.com/office/drawing/2014/main" id="{2BC47EFF-650B-4FF5-B5C0-1B20B262FDB2}"/>
                </a:ext>
              </a:extLst>
            </p:cNvPr>
            <p:cNvGrpSpPr/>
            <p:nvPr/>
          </p:nvGrpSpPr>
          <p:grpSpPr>
            <a:xfrm>
              <a:off x="2486026" y="3967162"/>
              <a:ext cx="2030208" cy="919163"/>
              <a:chOff x="2667840" y="3512890"/>
              <a:chExt cx="2794491" cy="1243260"/>
            </a:xfrm>
          </p:grpSpPr>
          <p:sp>
            <p:nvSpPr>
              <p:cNvPr id="487" name="四角形: 角を丸くする 1">
                <a:extLst>
                  <a:ext uri="{FF2B5EF4-FFF2-40B4-BE49-F238E27FC236}">
                    <a16:creationId xmlns:a16="http://schemas.microsoft.com/office/drawing/2014/main" id="{31F6F7B0-90A4-49FB-BBE4-9785210E5DA3}"/>
                  </a:ext>
                </a:extLst>
              </p:cNvPr>
              <p:cNvSpPr/>
              <p:nvPr/>
            </p:nvSpPr>
            <p:spPr>
              <a:xfrm rot="20231856">
                <a:off x="2667840" y="3620201"/>
                <a:ext cx="2794491" cy="796442"/>
              </a:xfrm>
              <a:custGeom>
                <a:avLst/>
                <a:gdLst>
                  <a:gd name="connsiteX0" fmla="*/ 0 w 2794491"/>
                  <a:gd name="connsiteY0" fmla="*/ 358775 h 717550"/>
                  <a:gd name="connsiteX1" fmla="*/ 358775 w 2794491"/>
                  <a:gd name="connsiteY1" fmla="*/ 0 h 717550"/>
                  <a:gd name="connsiteX2" fmla="*/ 2435716 w 2794491"/>
                  <a:gd name="connsiteY2" fmla="*/ 0 h 717550"/>
                  <a:gd name="connsiteX3" fmla="*/ 2794491 w 2794491"/>
                  <a:gd name="connsiteY3" fmla="*/ 358775 h 717550"/>
                  <a:gd name="connsiteX4" fmla="*/ 2794491 w 2794491"/>
                  <a:gd name="connsiteY4" fmla="*/ 358775 h 717550"/>
                  <a:gd name="connsiteX5" fmla="*/ 2435716 w 2794491"/>
                  <a:gd name="connsiteY5" fmla="*/ 717550 h 717550"/>
                  <a:gd name="connsiteX6" fmla="*/ 358775 w 2794491"/>
                  <a:gd name="connsiteY6" fmla="*/ 717550 h 717550"/>
                  <a:gd name="connsiteX7" fmla="*/ 0 w 2794491"/>
                  <a:gd name="connsiteY7" fmla="*/ 358775 h 717550"/>
                  <a:gd name="connsiteX0" fmla="*/ 0 w 2794491"/>
                  <a:gd name="connsiteY0" fmla="*/ 359463 h 718238"/>
                  <a:gd name="connsiteX1" fmla="*/ 358775 w 2794491"/>
                  <a:gd name="connsiteY1" fmla="*/ 688 h 718238"/>
                  <a:gd name="connsiteX2" fmla="*/ 1534220 w 2794491"/>
                  <a:gd name="connsiteY2" fmla="*/ 36956 h 718238"/>
                  <a:gd name="connsiteX3" fmla="*/ 2435716 w 2794491"/>
                  <a:gd name="connsiteY3" fmla="*/ 688 h 718238"/>
                  <a:gd name="connsiteX4" fmla="*/ 2794491 w 2794491"/>
                  <a:gd name="connsiteY4" fmla="*/ 359463 h 718238"/>
                  <a:gd name="connsiteX5" fmla="*/ 2794491 w 2794491"/>
                  <a:gd name="connsiteY5" fmla="*/ 359463 h 718238"/>
                  <a:gd name="connsiteX6" fmla="*/ 2435716 w 2794491"/>
                  <a:gd name="connsiteY6" fmla="*/ 718238 h 718238"/>
                  <a:gd name="connsiteX7" fmla="*/ 358775 w 2794491"/>
                  <a:gd name="connsiteY7" fmla="*/ 718238 h 718238"/>
                  <a:gd name="connsiteX8" fmla="*/ 0 w 2794491"/>
                  <a:gd name="connsiteY8" fmla="*/ 359463 h 718238"/>
                  <a:gd name="connsiteX0" fmla="*/ 0 w 2794491"/>
                  <a:gd name="connsiteY0" fmla="*/ 359463 h 755770"/>
                  <a:gd name="connsiteX1" fmla="*/ 358775 w 2794491"/>
                  <a:gd name="connsiteY1" fmla="*/ 688 h 755770"/>
                  <a:gd name="connsiteX2" fmla="*/ 1534220 w 2794491"/>
                  <a:gd name="connsiteY2" fmla="*/ 36956 h 755770"/>
                  <a:gd name="connsiteX3" fmla="*/ 2435716 w 2794491"/>
                  <a:gd name="connsiteY3" fmla="*/ 688 h 755770"/>
                  <a:gd name="connsiteX4" fmla="*/ 2794491 w 2794491"/>
                  <a:gd name="connsiteY4" fmla="*/ 359463 h 755770"/>
                  <a:gd name="connsiteX5" fmla="*/ 2794491 w 2794491"/>
                  <a:gd name="connsiteY5" fmla="*/ 359463 h 755770"/>
                  <a:gd name="connsiteX6" fmla="*/ 2435716 w 2794491"/>
                  <a:gd name="connsiteY6" fmla="*/ 718238 h 755770"/>
                  <a:gd name="connsiteX7" fmla="*/ 1555865 w 2794491"/>
                  <a:gd name="connsiteY7" fmla="*/ 755555 h 755770"/>
                  <a:gd name="connsiteX8" fmla="*/ 358775 w 2794491"/>
                  <a:gd name="connsiteY8" fmla="*/ 718238 h 755770"/>
                  <a:gd name="connsiteX9" fmla="*/ 0 w 2794491"/>
                  <a:gd name="connsiteY9" fmla="*/ 359463 h 755770"/>
                  <a:gd name="connsiteX0" fmla="*/ 0 w 2794491"/>
                  <a:gd name="connsiteY0" fmla="*/ 359463 h 755703"/>
                  <a:gd name="connsiteX1" fmla="*/ 358775 w 2794491"/>
                  <a:gd name="connsiteY1" fmla="*/ 688 h 755703"/>
                  <a:gd name="connsiteX2" fmla="*/ 1534220 w 2794491"/>
                  <a:gd name="connsiteY2" fmla="*/ 36956 h 755703"/>
                  <a:gd name="connsiteX3" fmla="*/ 2435716 w 2794491"/>
                  <a:gd name="connsiteY3" fmla="*/ 688 h 755703"/>
                  <a:gd name="connsiteX4" fmla="*/ 2794491 w 2794491"/>
                  <a:gd name="connsiteY4" fmla="*/ 359463 h 755703"/>
                  <a:gd name="connsiteX5" fmla="*/ 2794491 w 2794491"/>
                  <a:gd name="connsiteY5" fmla="*/ 359463 h 755703"/>
                  <a:gd name="connsiteX6" fmla="*/ 2435716 w 2794491"/>
                  <a:gd name="connsiteY6" fmla="*/ 718238 h 755703"/>
                  <a:gd name="connsiteX7" fmla="*/ 1555865 w 2794491"/>
                  <a:gd name="connsiteY7" fmla="*/ 755555 h 755703"/>
                  <a:gd name="connsiteX8" fmla="*/ 358775 w 2794491"/>
                  <a:gd name="connsiteY8" fmla="*/ 718238 h 755703"/>
                  <a:gd name="connsiteX9" fmla="*/ 0 w 2794491"/>
                  <a:gd name="connsiteY9" fmla="*/ 359463 h 755703"/>
                  <a:gd name="connsiteX0" fmla="*/ 0 w 2794491"/>
                  <a:gd name="connsiteY0" fmla="*/ 359463 h 796609"/>
                  <a:gd name="connsiteX1" fmla="*/ 358775 w 2794491"/>
                  <a:gd name="connsiteY1" fmla="*/ 688 h 796609"/>
                  <a:gd name="connsiteX2" fmla="*/ 1534220 w 2794491"/>
                  <a:gd name="connsiteY2" fmla="*/ 36956 h 796609"/>
                  <a:gd name="connsiteX3" fmla="*/ 2435716 w 2794491"/>
                  <a:gd name="connsiteY3" fmla="*/ 688 h 796609"/>
                  <a:gd name="connsiteX4" fmla="*/ 2794491 w 2794491"/>
                  <a:gd name="connsiteY4" fmla="*/ 359463 h 796609"/>
                  <a:gd name="connsiteX5" fmla="*/ 2794491 w 2794491"/>
                  <a:gd name="connsiteY5" fmla="*/ 359463 h 796609"/>
                  <a:gd name="connsiteX6" fmla="*/ 2435716 w 2794491"/>
                  <a:gd name="connsiteY6" fmla="*/ 718238 h 796609"/>
                  <a:gd name="connsiteX7" fmla="*/ 1538638 w 2794491"/>
                  <a:gd name="connsiteY7" fmla="*/ 796531 h 796609"/>
                  <a:gd name="connsiteX8" fmla="*/ 358775 w 2794491"/>
                  <a:gd name="connsiteY8" fmla="*/ 718238 h 796609"/>
                  <a:gd name="connsiteX9" fmla="*/ 0 w 2794491"/>
                  <a:gd name="connsiteY9" fmla="*/ 359463 h 796609"/>
                  <a:gd name="connsiteX0" fmla="*/ 0 w 2794491"/>
                  <a:gd name="connsiteY0" fmla="*/ 359463 h 796557"/>
                  <a:gd name="connsiteX1" fmla="*/ 358775 w 2794491"/>
                  <a:gd name="connsiteY1" fmla="*/ 688 h 796557"/>
                  <a:gd name="connsiteX2" fmla="*/ 1534220 w 2794491"/>
                  <a:gd name="connsiteY2" fmla="*/ 36956 h 796557"/>
                  <a:gd name="connsiteX3" fmla="*/ 2435716 w 2794491"/>
                  <a:gd name="connsiteY3" fmla="*/ 688 h 796557"/>
                  <a:gd name="connsiteX4" fmla="*/ 2794491 w 2794491"/>
                  <a:gd name="connsiteY4" fmla="*/ 359463 h 796557"/>
                  <a:gd name="connsiteX5" fmla="*/ 2794491 w 2794491"/>
                  <a:gd name="connsiteY5" fmla="*/ 359463 h 796557"/>
                  <a:gd name="connsiteX6" fmla="*/ 2435716 w 2794491"/>
                  <a:gd name="connsiteY6" fmla="*/ 718238 h 796557"/>
                  <a:gd name="connsiteX7" fmla="*/ 1538638 w 2794491"/>
                  <a:gd name="connsiteY7" fmla="*/ 796531 h 796557"/>
                  <a:gd name="connsiteX8" fmla="*/ 358775 w 2794491"/>
                  <a:gd name="connsiteY8" fmla="*/ 718238 h 796557"/>
                  <a:gd name="connsiteX9" fmla="*/ 0 w 2794491"/>
                  <a:gd name="connsiteY9" fmla="*/ 359463 h 796557"/>
                  <a:gd name="connsiteX0" fmla="*/ 0 w 2794491"/>
                  <a:gd name="connsiteY0" fmla="*/ 359244 h 796338"/>
                  <a:gd name="connsiteX1" fmla="*/ 358775 w 2794491"/>
                  <a:gd name="connsiteY1" fmla="*/ 469 h 796338"/>
                  <a:gd name="connsiteX2" fmla="*/ 1530230 w 2794491"/>
                  <a:gd name="connsiteY2" fmla="*/ 62613 h 796338"/>
                  <a:gd name="connsiteX3" fmla="*/ 2435716 w 2794491"/>
                  <a:gd name="connsiteY3" fmla="*/ 469 h 796338"/>
                  <a:gd name="connsiteX4" fmla="*/ 2794491 w 2794491"/>
                  <a:gd name="connsiteY4" fmla="*/ 359244 h 796338"/>
                  <a:gd name="connsiteX5" fmla="*/ 2794491 w 2794491"/>
                  <a:gd name="connsiteY5" fmla="*/ 359244 h 796338"/>
                  <a:gd name="connsiteX6" fmla="*/ 2435716 w 2794491"/>
                  <a:gd name="connsiteY6" fmla="*/ 718019 h 796338"/>
                  <a:gd name="connsiteX7" fmla="*/ 1538638 w 2794491"/>
                  <a:gd name="connsiteY7" fmla="*/ 796312 h 796338"/>
                  <a:gd name="connsiteX8" fmla="*/ 358775 w 2794491"/>
                  <a:gd name="connsiteY8" fmla="*/ 718019 h 796338"/>
                  <a:gd name="connsiteX9" fmla="*/ 0 w 2794491"/>
                  <a:gd name="connsiteY9" fmla="*/ 359244 h 796338"/>
                  <a:gd name="connsiteX0" fmla="*/ 0 w 2794491"/>
                  <a:gd name="connsiteY0" fmla="*/ 359348 h 796442"/>
                  <a:gd name="connsiteX1" fmla="*/ 358775 w 2794491"/>
                  <a:gd name="connsiteY1" fmla="*/ 573 h 796442"/>
                  <a:gd name="connsiteX2" fmla="*/ 1530230 w 2794491"/>
                  <a:gd name="connsiteY2" fmla="*/ 62717 h 796442"/>
                  <a:gd name="connsiteX3" fmla="*/ 2435716 w 2794491"/>
                  <a:gd name="connsiteY3" fmla="*/ 573 h 796442"/>
                  <a:gd name="connsiteX4" fmla="*/ 2794491 w 2794491"/>
                  <a:gd name="connsiteY4" fmla="*/ 359348 h 796442"/>
                  <a:gd name="connsiteX5" fmla="*/ 2794491 w 2794491"/>
                  <a:gd name="connsiteY5" fmla="*/ 359348 h 796442"/>
                  <a:gd name="connsiteX6" fmla="*/ 2435716 w 2794491"/>
                  <a:gd name="connsiteY6" fmla="*/ 718123 h 796442"/>
                  <a:gd name="connsiteX7" fmla="*/ 1538638 w 2794491"/>
                  <a:gd name="connsiteY7" fmla="*/ 796416 h 796442"/>
                  <a:gd name="connsiteX8" fmla="*/ 358775 w 2794491"/>
                  <a:gd name="connsiteY8" fmla="*/ 718123 h 796442"/>
                  <a:gd name="connsiteX9" fmla="*/ 0 w 2794491"/>
                  <a:gd name="connsiteY9" fmla="*/ 359348 h 7964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794491" h="796442">
                    <a:moveTo>
                      <a:pt x="0" y="359348"/>
                    </a:moveTo>
                    <a:cubicBezTo>
                      <a:pt x="0" y="161202"/>
                      <a:pt x="160629" y="573"/>
                      <a:pt x="358775" y="573"/>
                    </a:cubicBezTo>
                    <a:cubicBezTo>
                      <a:pt x="754070" y="-6539"/>
                      <a:pt x="1116472" y="54744"/>
                      <a:pt x="1530230" y="62717"/>
                    </a:cubicBezTo>
                    <a:cubicBezTo>
                      <a:pt x="1943988" y="70690"/>
                      <a:pt x="2138698" y="-6539"/>
                      <a:pt x="2435716" y="573"/>
                    </a:cubicBezTo>
                    <a:cubicBezTo>
                      <a:pt x="2633862" y="573"/>
                      <a:pt x="2794491" y="161202"/>
                      <a:pt x="2794491" y="359348"/>
                    </a:cubicBezTo>
                    <a:lnTo>
                      <a:pt x="2794491" y="359348"/>
                    </a:lnTo>
                    <a:cubicBezTo>
                      <a:pt x="2794491" y="557494"/>
                      <a:pt x="2633862" y="718123"/>
                      <a:pt x="2435716" y="718123"/>
                    </a:cubicBezTo>
                    <a:cubicBezTo>
                      <a:pt x="2142321" y="714442"/>
                      <a:pt x="1991279" y="798163"/>
                      <a:pt x="1538638" y="796416"/>
                    </a:cubicBezTo>
                    <a:cubicBezTo>
                      <a:pt x="1085997" y="794669"/>
                      <a:pt x="757805" y="730562"/>
                      <a:pt x="358775" y="718123"/>
                    </a:cubicBezTo>
                    <a:cubicBezTo>
                      <a:pt x="160629" y="718123"/>
                      <a:pt x="0" y="557494"/>
                      <a:pt x="0" y="359348"/>
                    </a:cubicBezTo>
                    <a:close/>
                  </a:path>
                </a:pathLst>
              </a:custGeom>
              <a:gradFill>
                <a:gsLst>
                  <a:gs pos="83000">
                    <a:sysClr val="windowText" lastClr="000000">
                      <a:lumMod val="65000"/>
                      <a:lumOff val="35000"/>
                    </a:sysClr>
                  </a:gs>
                  <a:gs pos="33000">
                    <a:sysClr val="window" lastClr="FFFFFF">
                      <a:lumMod val="75000"/>
                    </a:sysClr>
                  </a:gs>
                </a:gsLst>
                <a:lin ang="5400000" scaled="0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88" name="楕円 487">
                <a:extLst>
                  <a:ext uri="{FF2B5EF4-FFF2-40B4-BE49-F238E27FC236}">
                    <a16:creationId xmlns:a16="http://schemas.microsoft.com/office/drawing/2014/main" id="{14B76830-766A-417F-BC74-2B29070A0DC9}"/>
                  </a:ext>
                </a:extLst>
              </p:cNvPr>
              <p:cNvSpPr/>
              <p:nvPr/>
            </p:nvSpPr>
            <p:spPr>
              <a:xfrm>
                <a:off x="2711450" y="4051301"/>
                <a:ext cx="711199" cy="704849"/>
              </a:xfrm>
              <a:prstGeom prst="ellipse">
                <a:avLst/>
              </a:prstGeom>
              <a:gradFill flip="none" rotWithShape="1">
                <a:gsLst>
                  <a:gs pos="100000">
                    <a:sysClr val="windowText" lastClr="000000"/>
                  </a:gs>
                  <a:gs pos="0">
                    <a:sysClr val="windowText" lastClr="000000">
                      <a:lumMod val="65000"/>
                      <a:lumOff val="35000"/>
                    </a:sysClr>
                  </a:gs>
                </a:gsLst>
                <a:lin ang="9000000" scaled="0"/>
                <a:tileRect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89" name="フリーフォーム: 図形 488">
                <a:extLst>
                  <a:ext uri="{FF2B5EF4-FFF2-40B4-BE49-F238E27FC236}">
                    <a16:creationId xmlns:a16="http://schemas.microsoft.com/office/drawing/2014/main" id="{5079FE5B-B242-482B-91EE-4BF5383B7001}"/>
                  </a:ext>
                </a:extLst>
              </p:cNvPr>
              <p:cNvSpPr/>
              <p:nvPr/>
            </p:nvSpPr>
            <p:spPr>
              <a:xfrm rot="20231856">
                <a:off x="3461552" y="3667250"/>
                <a:ext cx="1728372" cy="52315"/>
              </a:xfrm>
              <a:custGeom>
                <a:avLst/>
                <a:gdLst>
                  <a:gd name="connsiteX0" fmla="*/ 1880219 w 1891376"/>
                  <a:gd name="connsiteY0" fmla="*/ 0 h 94843"/>
                  <a:gd name="connsiteX1" fmla="*/ 1890438 w 1891376"/>
                  <a:gd name="connsiteY1" fmla="*/ 38075 h 94843"/>
                  <a:gd name="connsiteX2" fmla="*/ 1891376 w 1891376"/>
                  <a:gd name="connsiteY2" fmla="*/ 48991 h 94843"/>
                  <a:gd name="connsiteX3" fmla="*/ 1845673 w 1891376"/>
                  <a:gd name="connsiteY3" fmla="*/ 52097 h 94843"/>
                  <a:gd name="connsiteX4" fmla="*/ 1149020 w 1891376"/>
                  <a:gd name="connsiteY4" fmla="*/ 94318 h 94843"/>
                  <a:gd name="connsiteX5" fmla="*/ 164221 w 1891376"/>
                  <a:gd name="connsiteY5" fmla="*/ 42931 h 94843"/>
                  <a:gd name="connsiteX6" fmla="*/ 0 w 1891376"/>
                  <a:gd name="connsiteY6" fmla="*/ 40376 h 94843"/>
                  <a:gd name="connsiteX7" fmla="*/ 8078 w 1891376"/>
                  <a:gd name="connsiteY7" fmla="*/ 2227 h 94843"/>
                  <a:gd name="connsiteX8" fmla="*/ 155395 w 1891376"/>
                  <a:gd name="connsiteY8" fmla="*/ 5050 h 94843"/>
                  <a:gd name="connsiteX9" fmla="*/ 1035230 w 1891376"/>
                  <a:gd name="connsiteY9" fmla="*/ 61605 h 94843"/>
                  <a:gd name="connsiteX10" fmla="*/ 1833502 w 1891376"/>
                  <a:gd name="connsiteY10" fmla="*/ 416 h 94843"/>
                  <a:gd name="connsiteX11" fmla="*/ 1880219 w 1891376"/>
                  <a:gd name="connsiteY11" fmla="*/ 0 h 948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891376" h="94843">
                    <a:moveTo>
                      <a:pt x="1880219" y="0"/>
                    </a:moveTo>
                    <a:lnTo>
                      <a:pt x="1890438" y="38075"/>
                    </a:lnTo>
                    <a:lnTo>
                      <a:pt x="1891376" y="48991"/>
                    </a:lnTo>
                    <a:lnTo>
                      <a:pt x="1845673" y="52097"/>
                    </a:lnTo>
                    <a:cubicBezTo>
                      <a:pt x="1651273" y="70486"/>
                      <a:pt x="1452942" y="99071"/>
                      <a:pt x="1149020" y="94318"/>
                    </a:cubicBezTo>
                    <a:cubicBezTo>
                      <a:pt x="801682" y="88885"/>
                      <a:pt x="486676" y="56205"/>
                      <a:pt x="164221" y="42931"/>
                    </a:cubicBezTo>
                    <a:lnTo>
                      <a:pt x="0" y="40376"/>
                    </a:lnTo>
                    <a:lnTo>
                      <a:pt x="8078" y="2227"/>
                    </a:lnTo>
                    <a:lnTo>
                      <a:pt x="155395" y="5050"/>
                    </a:lnTo>
                    <a:cubicBezTo>
                      <a:pt x="443481" y="19658"/>
                      <a:pt x="724912" y="55625"/>
                      <a:pt x="1035230" y="61605"/>
                    </a:cubicBezTo>
                    <a:cubicBezTo>
                      <a:pt x="1397270" y="68581"/>
                      <a:pt x="1591598" y="10325"/>
                      <a:pt x="1833502" y="416"/>
                    </a:cubicBezTo>
                    <a:lnTo>
                      <a:pt x="1880219" y="0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90" name="フリーフォーム: 図形 489">
                <a:extLst>
                  <a:ext uri="{FF2B5EF4-FFF2-40B4-BE49-F238E27FC236}">
                    <a16:creationId xmlns:a16="http://schemas.microsoft.com/office/drawing/2014/main" id="{3B6AF3A3-DA2A-4FC6-A1E0-68D06C736DC9}"/>
                  </a:ext>
                </a:extLst>
              </p:cNvPr>
              <p:cNvSpPr/>
              <p:nvPr/>
            </p:nvSpPr>
            <p:spPr>
              <a:xfrm rot="20231856">
                <a:off x="3695754" y="3889930"/>
                <a:ext cx="740973" cy="45719"/>
              </a:xfrm>
              <a:custGeom>
                <a:avLst/>
                <a:gdLst>
                  <a:gd name="connsiteX0" fmla="*/ 1853725 w 1853725"/>
                  <a:gd name="connsiteY0" fmla="*/ 26859 h 102017"/>
                  <a:gd name="connsiteX1" fmla="*/ 1851792 w 1853725"/>
                  <a:gd name="connsiteY1" fmla="*/ 32756 h 102017"/>
                  <a:gd name="connsiteX2" fmla="*/ 1830791 w 1853725"/>
                  <a:gd name="connsiteY2" fmla="*/ 34625 h 102017"/>
                  <a:gd name="connsiteX3" fmla="*/ 1134006 w 1853725"/>
                  <a:gd name="connsiteY3" fmla="*/ 101991 h 102017"/>
                  <a:gd name="connsiteX4" fmla="*/ 243184 w 1853725"/>
                  <a:gd name="connsiteY4" fmla="*/ 40935 h 102017"/>
                  <a:gd name="connsiteX5" fmla="*/ 7211 w 1853725"/>
                  <a:gd name="connsiteY5" fmla="*/ 26864 h 102017"/>
                  <a:gd name="connsiteX6" fmla="*/ 0 w 1853725"/>
                  <a:gd name="connsiteY6" fmla="*/ 0 h 102017"/>
                  <a:gd name="connsiteX7" fmla="*/ 251704 w 1853725"/>
                  <a:gd name="connsiteY7" fmla="*/ 12184 h 102017"/>
                  <a:gd name="connsiteX8" fmla="*/ 1248799 w 1853725"/>
                  <a:gd name="connsiteY8" fmla="*/ 67662 h 102017"/>
                  <a:gd name="connsiteX9" fmla="*/ 1761532 w 1853725"/>
                  <a:gd name="connsiteY9" fmla="*/ 38306 h 102017"/>
                  <a:gd name="connsiteX10" fmla="*/ 1853725 w 1853725"/>
                  <a:gd name="connsiteY10" fmla="*/ 26859 h 1020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853725" h="102017">
                    <a:moveTo>
                      <a:pt x="1853725" y="26859"/>
                    </a:moveTo>
                    <a:lnTo>
                      <a:pt x="1851792" y="32756"/>
                    </a:lnTo>
                    <a:lnTo>
                      <a:pt x="1830791" y="34625"/>
                    </a:lnTo>
                    <a:cubicBezTo>
                      <a:pt x="1643318" y="56536"/>
                      <a:pt x="1473486" y="103302"/>
                      <a:pt x="1134006" y="101991"/>
                    </a:cubicBezTo>
                    <a:cubicBezTo>
                      <a:pt x="794526" y="100681"/>
                      <a:pt x="525047" y="64294"/>
                      <a:pt x="243184" y="40935"/>
                    </a:cubicBezTo>
                    <a:lnTo>
                      <a:pt x="7211" y="26864"/>
                    </a:lnTo>
                    <a:lnTo>
                      <a:pt x="0" y="0"/>
                    </a:lnTo>
                    <a:lnTo>
                      <a:pt x="251704" y="12184"/>
                    </a:lnTo>
                    <a:cubicBezTo>
                      <a:pt x="567192" y="33409"/>
                      <a:pt x="868819" y="66471"/>
                      <a:pt x="1248799" y="67662"/>
                    </a:cubicBezTo>
                    <a:cubicBezTo>
                      <a:pt x="1470454" y="68356"/>
                      <a:pt x="1627495" y="54186"/>
                      <a:pt x="1761532" y="38306"/>
                    </a:cubicBezTo>
                    <a:lnTo>
                      <a:pt x="1853725" y="26859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91" name="フリーフォーム: 図形 490">
                <a:extLst>
                  <a:ext uri="{FF2B5EF4-FFF2-40B4-BE49-F238E27FC236}">
                    <a16:creationId xmlns:a16="http://schemas.microsoft.com/office/drawing/2014/main" id="{A82A15AC-E265-42CD-95EA-ACF2189A462F}"/>
                  </a:ext>
                </a:extLst>
              </p:cNvPr>
              <p:cNvSpPr/>
              <p:nvPr/>
            </p:nvSpPr>
            <p:spPr>
              <a:xfrm rot="20231856">
                <a:off x="3634878" y="3863919"/>
                <a:ext cx="1731143" cy="45719"/>
              </a:xfrm>
              <a:custGeom>
                <a:avLst/>
                <a:gdLst>
                  <a:gd name="connsiteX0" fmla="*/ 1853725 w 1853725"/>
                  <a:gd name="connsiteY0" fmla="*/ 26859 h 102017"/>
                  <a:gd name="connsiteX1" fmla="*/ 1851792 w 1853725"/>
                  <a:gd name="connsiteY1" fmla="*/ 32756 h 102017"/>
                  <a:gd name="connsiteX2" fmla="*/ 1830791 w 1853725"/>
                  <a:gd name="connsiteY2" fmla="*/ 34625 h 102017"/>
                  <a:gd name="connsiteX3" fmla="*/ 1134006 w 1853725"/>
                  <a:gd name="connsiteY3" fmla="*/ 101991 h 102017"/>
                  <a:gd name="connsiteX4" fmla="*/ 243184 w 1853725"/>
                  <a:gd name="connsiteY4" fmla="*/ 40935 h 102017"/>
                  <a:gd name="connsiteX5" fmla="*/ 7211 w 1853725"/>
                  <a:gd name="connsiteY5" fmla="*/ 26864 h 102017"/>
                  <a:gd name="connsiteX6" fmla="*/ 0 w 1853725"/>
                  <a:gd name="connsiteY6" fmla="*/ 0 h 102017"/>
                  <a:gd name="connsiteX7" fmla="*/ 251704 w 1853725"/>
                  <a:gd name="connsiteY7" fmla="*/ 12184 h 102017"/>
                  <a:gd name="connsiteX8" fmla="*/ 1248799 w 1853725"/>
                  <a:gd name="connsiteY8" fmla="*/ 67662 h 102017"/>
                  <a:gd name="connsiteX9" fmla="*/ 1761532 w 1853725"/>
                  <a:gd name="connsiteY9" fmla="*/ 38306 h 102017"/>
                  <a:gd name="connsiteX10" fmla="*/ 1853725 w 1853725"/>
                  <a:gd name="connsiteY10" fmla="*/ 26859 h 1020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853725" h="102017">
                    <a:moveTo>
                      <a:pt x="1853725" y="26859"/>
                    </a:moveTo>
                    <a:lnTo>
                      <a:pt x="1851792" y="32756"/>
                    </a:lnTo>
                    <a:lnTo>
                      <a:pt x="1830791" y="34625"/>
                    </a:lnTo>
                    <a:cubicBezTo>
                      <a:pt x="1643318" y="56536"/>
                      <a:pt x="1473486" y="103302"/>
                      <a:pt x="1134006" y="101991"/>
                    </a:cubicBezTo>
                    <a:cubicBezTo>
                      <a:pt x="794526" y="100681"/>
                      <a:pt x="525047" y="64294"/>
                      <a:pt x="243184" y="40935"/>
                    </a:cubicBezTo>
                    <a:lnTo>
                      <a:pt x="7211" y="26864"/>
                    </a:lnTo>
                    <a:lnTo>
                      <a:pt x="0" y="0"/>
                    </a:lnTo>
                    <a:lnTo>
                      <a:pt x="251704" y="12184"/>
                    </a:lnTo>
                    <a:cubicBezTo>
                      <a:pt x="567192" y="33409"/>
                      <a:pt x="868819" y="66471"/>
                      <a:pt x="1248799" y="67662"/>
                    </a:cubicBezTo>
                    <a:cubicBezTo>
                      <a:pt x="1470454" y="68356"/>
                      <a:pt x="1627495" y="54186"/>
                      <a:pt x="1761532" y="38306"/>
                    </a:cubicBezTo>
                    <a:lnTo>
                      <a:pt x="1853725" y="26859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92" name="フリーフォーム: 図形 491">
                <a:extLst>
                  <a:ext uri="{FF2B5EF4-FFF2-40B4-BE49-F238E27FC236}">
                    <a16:creationId xmlns:a16="http://schemas.microsoft.com/office/drawing/2014/main" id="{1624427D-1C0C-4174-A59D-66A975251F10}"/>
                  </a:ext>
                </a:extLst>
              </p:cNvPr>
              <p:cNvSpPr/>
              <p:nvPr/>
            </p:nvSpPr>
            <p:spPr>
              <a:xfrm rot="20231856">
                <a:off x="3416026" y="4165428"/>
                <a:ext cx="1240151" cy="45719"/>
              </a:xfrm>
              <a:custGeom>
                <a:avLst/>
                <a:gdLst>
                  <a:gd name="connsiteX0" fmla="*/ 1853725 w 1853725"/>
                  <a:gd name="connsiteY0" fmla="*/ 26859 h 102017"/>
                  <a:gd name="connsiteX1" fmla="*/ 1851792 w 1853725"/>
                  <a:gd name="connsiteY1" fmla="*/ 32756 h 102017"/>
                  <a:gd name="connsiteX2" fmla="*/ 1830791 w 1853725"/>
                  <a:gd name="connsiteY2" fmla="*/ 34625 h 102017"/>
                  <a:gd name="connsiteX3" fmla="*/ 1134006 w 1853725"/>
                  <a:gd name="connsiteY3" fmla="*/ 101991 h 102017"/>
                  <a:gd name="connsiteX4" fmla="*/ 243184 w 1853725"/>
                  <a:gd name="connsiteY4" fmla="*/ 40935 h 102017"/>
                  <a:gd name="connsiteX5" fmla="*/ 7211 w 1853725"/>
                  <a:gd name="connsiteY5" fmla="*/ 26864 h 102017"/>
                  <a:gd name="connsiteX6" fmla="*/ 0 w 1853725"/>
                  <a:gd name="connsiteY6" fmla="*/ 0 h 102017"/>
                  <a:gd name="connsiteX7" fmla="*/ 251704 w 1853725"/>
                  <a:gd name="connsiteY7" fmla="*/ 12184 h 102017"/>
                  <a:gd name="connsiteX8" fmla="*/ 1248799 w 1853725"/>
                  <a:gd name="connsiteY8" fmla="*/ 67662 h 102017"/>
                  <a:gd name="connsiteX9" fmla="*/ 1761532 w 1853725"/>
                  <a:gd name="connsiteY9" fmla="*/ 38306 h 102017"/>
                  <a:gd name="connsiteX10" fmla="*/ 1853725 w 1853725"/>
                  <a:gd name="connsiteY10" fmla="*/ 26859 h 1020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853725" h="102017">
                    <a:moveTo>
                      <a:pt x="1853725" y="26859"/>
                    </a:moveTo>
                    <a:lnTo>
                      <a:pt x="1851792" y="32756"/>
                    </a:lnTo>
                    <a:lnTo>
                      <a:pt x="1830791" y="34625"/>
                    </a:lnTo>
                    <a:cubicBezTo>
                      <a:pt x="1643318" y="56536"/>
                      <a:pt x="1473486" y="103302"/>
                      <a:pt x="1134006" y="101991"/>
                    </a:cubicBezTo>
                    <a:cubicBezTo>
                      <a:pt x="794526" y="100681"/>
                      <a:pt x="525047" y="64294"/>
                      <a:pt x="243184" y="40935"/>
                    </a:cubicBezTo>
                    <a:lnTo>
                      <a:pt x="7211" y="26864"/>
                    </a:lnTo>
                    <a:lnTo>
                      <a:pt x="0" y="0"/>
                    </a:lnTo>
                    <a:lnTo>
                      <a:pt x="251704" y="12184"/>
                    </a:lnTo>
                    <a:cubicBezTo>
                      <a:pt x="567192" y="33409"/>
                      <a:pt x="868819" y="66471"/>
                      <a:pt x="1248799" y="67662"/>
                    </a:cubicBezTo>
                    <a:cubicBezTo>
                      <a:pt x="1470454" y="68356"/>
                      <a:pt x="1627495" y="54186"/>
                      <a:pt x="1761532" y="38306"/>
                    </a:cubicBezTo>
                    <a:lnTo>
                      <a:pt x="1853725" y="26859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93" name="フリーフォーム: 図形 492">
                <a:extLst>
                  <a:ext uri="{FF2B5EF4-FFF2-40B4-BE49-F238E27FC236}">
                    <a16:creationId xmlns:a16="http://schemas.microsoft.com/office/drawing/2014/main" id="{9CE5846F-2FD1-4F94-B3BA-8415E4555CF0}"/>
                  </a:ext>
                </a:extLst>
              </p:cNvPr>
              <p:cNvSpPr/>
              <p:nvPr/>
            </p:nvSpPr>
            <p:spPr>
              <a:xfrm rot="20167227">
                <a:off x="4004794" y="4023241"/>
                <a:ext cx="1285755" cy="45719"/>
              </a:xfrm>
              <a:custGeom>
                <a:avLst/>
                <a:gdLst>
                  <a:gd name="connsiteX0" fmla="*/ 1853725 w 1853725"/>
                  <a:gd name="connsiteY0" fmla="*/ 26859 h 102017"/>
                  <a:gd name="connsiteX1" fmla="*/ 1851792 w 1853725"/>
                  <a:gd name="connsiteY1" fmla="*/ 32756 h 102017"/>
                  <a:gd name="connsiteX2" fmla="*/ 1830791 w 1853725"/>
                  <a:gd name="connsiteY2" fmla="*/ 34625 h 102017"/>
                  <a:gd name="connsiteX3" fmla="*/ 1134006 w 1853725"/>
                  <a:gd name="connsiteY3" fmla="*/ 101991 h 102017"/>
                  <a:gd name="connsiteX4" fmla="*/ 243184 w 1853725"/>
                  <a:gd name="connsiteY4" fmla="*/ 40935 h 102017"/>
                  <a:gd name="connsiteX5" fmla="*/ 7211 w 1853725"/>
                  <a:gd name="connsiteY5" fmla="*/ 26864 h 102017"/>
                  <a:gd name="connsiteX6" fmla="*/ 0 w 1853725"/>
                  <a:gd name="connsiteY6" fmla="*/ 0 h 102017"/>
                  <a:gd name="connsiteX7" fmla="*/ 251704 w 1853725"/>
                  <a:gd name="connsiteY7" fmla="*/ 12184 h 102017"/>
                  <a:gd name="connsiteX8" fmla="*/ 1248799 w 1853725"/>
                  <a:gd name="connsiteY8" fmla="*/ 67662 h 102017"/>
                  <a:gd name="connsiteX9" fmla="*/ 1761532 w 1853725"/>
                  <a:gd name="connsiteY9" fmla="*/ 38306 h 102017"/>
                  <a:gd name="connsiteX10" fmla="*/ 1853725 w 1853725"/>
                  <a:gd name="connsiteY10" fmla="*/ 26859 h 1020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853725" h="102017">
                    <a:moveTo>
                      <a:pt x="1853725" y="26859"/>
                    </a:moveTo>
                    <a:lnTo>
                      <a:pt x="1851792" y="32756"/>
                    </a:lnTo>
                    <a:lnTo>
                      <a:pt x="1830791" y="34625"/>
                    </a:lnTo>
                    <a:cubicBezTo>
                      <a:pt x="1643318" y="56536"/>
                      <a:pt x="1473486" y="103302"/>
                      <a:pt x="1134006" y="101991"/>
                    </a:cubicBezTo>
                    <a:cubicBezTo>
                      <a:pt x="794526" y="100681"/>
                      <a:pt x="525047" y="64294"/>
                      <a:pt x="243184" y="40935"/>
                    </a:cubicBezTo>
                    <a:lnTo>
                      <a:pt x="7211" y="26864"/>
                    </a:lnTo>
                    <a:lnTo>
                      <a:pt x="0" y="0"/>
                    </a:lnTo>
                    <a:lnTo>
                      <a:pt x="251704" y="12184"/>
                    </a:lnTo>
                    <a:cubicBezTo>
                      <a:pt x="567192" y="33409"/>
                      <a:pt x="868819" y="66471"/>
                      <a:pt x="1248799" y="67662"/>
                    </a:cubicBezTo>
                    <a:cubicBezTo>
                      <a:pt x="1470454" y="68356"/>
                      <a:pt x="1627495" y="54186"/>
                      <a:pt x="1761532" y="38306"/>
                    </a:cubicBezTo>
                    <a:lnTo>
                      <a:pt x="1853725" y="26859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94" name="フリーフォーム: 図形 493">
                <a:extLst>
                  <a:ext uri="{FF2B5EF4-FFF2-40B4-BE49-F238E27FC236}">
                    <a16:creationId xmlns:a16="http://schemas.microsoft.com/office/drawing/2014/main" id="{95928D63-CEF6-48F9-8D16-8EB16D225ACD}"/>
                  </a:ext>
                </a:extLst>
              </p:cNvPr>
              <p:cNvSpPr/>
              <p:nvPr/>
            </p:nvSpPr>
            <p:spPr>
              <a:xfrm rot="20167227">
                <a:off x="4522222" y="3559570"/>
                <a:ext cx="753822" cy="55163"/>
              </a:xfrm>
              <a:custGeom>
                <a:avLst/>
                <a:gdLst>
                  <a:gd name="connsiteX0" fmla="*/ 1853725 w 1853725"/>
                  <a:gd name="connsiteY0" fmla="*/ 26859 h 102017"/>
                  <a:gd name="connsiteX1" fmla="*/ 1851792 w 1853725"/>
                  <a:gd name="connsiteY1" fmla="*/ 32756 h 102017"/>
                  <a:gd name="connsiteX2" fmla="*/ 1830791 w 1853725"/>
                  <a:gd name="connsiteY2" fmla="*/ 34625 h 102017"/>
                  <a:gd name="connsiteX3" fmla="*/ 1134006 w 1853725"/>
                  <a:gd name="connsiteY3" fmla="*/ 101991 h 102017"/>
                  <a:gd name="connsiteX4" fmla="*/ 243184 w 1853725"/>
                  <a:gd name="connsiteY4" fmla="*/ 40935 h 102017"/>
                  <a:gd name="connsiteX5" fmla="*/ 7211 w 1853725"/>
                  <a:gd name="connsiteY5" fmla="*/ 26864 h 102017"/>
                  <a:gd name="connsiteX6" fmla="*/ 0 w 1853725"/>
                  <a:gd name="connsiteY6" fmla="*/ 0 h 102017"/>
                  <a:gd name="connsiteX7" fmla="*/ 251704 w 1853725"/>
                  <a:gd name="connsiteY7" fmla="*/ 12184 h 102017"/>
                  <a:gd name="connsiteX8" fmla="*/ 1248799 w 1853725"/>
                  <a:gd name="connsiteY8" fmla="*/ 67662 h 102017"/>
                  <a:gd name="connsiteX9" fmla="*/ 1761532 w 1853725"/>
                  <a:gd name="connsiteY9" fmla="*/ 38306 h 102017"/>
                  <a:gd name="connsiteX10" fmla="*/ 1853725 w 1853725"/>
                  <a:gd name="connsiteY10" fmla="*/ 26859 h 1020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853725" h="102017">
                    <a:moveTo>
                      <a:pt x="1853725" y="26859"/>
                    </a:moveTo>
                    <a:lnTo>
                      <a:pt x="1851792" y="32756"/>
                    </a:lnTo>
                    <a:lnTo>
                      <a:pt x="1830791" y="34625"/>
                    </a:lnTo>
                    <a:cubicBezTo>
                      <a:pt x="1643318" y="56536"/>
                      <a:pt x="1473486" y="103302"/>
                      <a:pt x="1134006" y="101991"/>
                    </a:cubicBezTo>
                    <a:cubicBezTo>
                      <a:pt x="794526" y="100681"/>
                      <a:pt x="525047" y="64294"/>
                      <a:pt x="243184" y="40935"/>
                    </a:cubicBezTo>
                    <a:lnTo>
                      <a:pt x="7211" y="26864"/>
                    </a:lnTo>
                    <a:lnTo>
                      <a:pt x="0" y="0"/>
                    </a:lnTo>
                    <a:lnTo>
                      <a:pt x="251704" y="12184"/>
                    </a:lnTo>
                    <a:cubicBezTo>
                      <a:pt x="567192" y="33409"/>
                      <a:pt x="868819" y="66471"/>
                      <a:pt x="1248799" y="67662"/>
                    </a:cubicBezTo>
                    <a:cubicBezTo>
                      <a:pt x="1470454" y="68356"/>
                      <a:pt x="1627495" y="54186"/>
                      <a:pt x="1761532" y="38306"/>
                    </a:cubicBezTo>
                    <a:lnTo>
                      <a:pt x="1853725" y="26859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95" name="フリーフォーム: 図形 494">
                <a:extLst>
                  <a:ext uri="{FF2B5EF4-FFF2-40B4-BE49-F238E27FC236}">
                    <a16:creationId xmlns:a16="http://schemas.microsoft.com/office/drawing/2014/main" id="{2EAA3559-10B5-42ED-9811-3174A6FFA2D4}"/>
                  </a:ext>
                </a:extLst>
              </p:cNvPr>
              <p:cNvSpPr/>
              <p:nvPr/>
            </p:nvSpPr>
            <p:spPr>
              <a:xfrm rot="20572540">
                <a:off x="3540005" y="4340417"/>
                <a:ext cx="992502" cy="45719"/>
              </a:xfrm>
              <a:custGeom>
                <a:avLst/>
                <a:gdLst>
                  <a:gd name="connsiteX0" fmla="*/ 1853725 w 1853725"/>
                  <a:gd name="connsiteY0" fmla="*/ 26859 h 102017"/>
                  <a:gd name="connsiteX1" fmla="*/ 1851792 w 1853725"/>
                  <a:gd name="connsiteY1" fmla="*/ 32756 h 102017"/>
                  <a:gd name="connsiteX2" fmla="*/ 1830791 w 1853725"/>
                  <a:gd name="connsiteY2" fmla="*/ 34625 h 102017"/>
                  <a:gd name="connsiteX3" fmla="*/ 1134006 w 1853725"/>
                  <a:gd name="connsiteY3" fmla="*/ 101991 h 102017"/>
                  <a:gd name="connsiteX4" fmla="*/ 243184 w 1853725"/>
                  <a:gd name="connsiteY4" fmla="*/ 40935 h 102017"/>
                  <a:gd name="connsiteX5" fmla="*/ 7211 w 1853725"/>
                  <a:gd name="connsiteY5" fmla="*/ 26864 h 102017"/>
                  <a:gd name="connsiteX6" fmla="*/ 0 w 1853725"/>
                  <a:gd name="connsiteY6" fmla="*/ 0 h 102017"/>
                  <a:gd name="connsiteX7" fmla="*/ 251704 w 1853725"/>
                  <a:gd name="connsiteY7" fmla="*/ 12184 h 102017"/>
                  <a:gd name="connsiteX8" fmla="*/ 1248799 w 1853725"/>
                  <a:gd name="connsiteY8" fmla="*/ 67662 h 102017"/>
                  <a:gd name="connsiteX9" fmla="*/ 1761532 w 1853725"/>
                  <a:gd name="connsiteY9" fmla="*/ 38306 h 102017"/>
                  <a:gd name="connsiteX10" fmla="*/ 1853725 w 1853725"/>
                  <a:gd name="connsiteY10" fmla="*/ 26859 h 1020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853725" h="102017">
                    <a:moveTo>
                      <a:pt x="1853725" y="26859"/>
                    </a:moveTo>
                    <a:lnTo>
                      <a:pt x="1851792" y="32756"/>
                    </a:lnTo>
                    <a:lnTo>
                      <a:pt x="1830791" y="34625"/>
                    </a:lnTo>
                    <a:cubicBezTo>
                      <a:pt x="1643318" y="56536"/>
                      <a:pt x="1473486" y="103302"/>
                      <a:pt x="1134006" y="101991"/>
                    </a:cubicBezTo>
                    <a:cubicBezTo>
                      <a:pt x="794526" y="100681"/>
                      <a:pt x="525047" y="64294"/>
                      <a:pt x="243184" y="40935"/>
                    </a:cubicBezTo>
                    <a:lnTo>
                      <a:pt x="7211" y="26864"/>
                    </a:lnTo>
                    <a:lnTo>
                      <a:pt x="0" y="0"/>
                    </a:lnTo>
                    <a:lnTo>
                      <a:pt x="251704" y="12184"/>
                    </a:lnTo>
                    <a:cubicBezTo>
                      <a:pt x="567192" y="33409"/>
                      <a:pt x="868819" y="66471"/>
                      <a:pt x="1248799" y="67662"/>
                    </a:cubicBezTo>
                    <a:cubicBezTo>
                      <a:pt x="1470454" y="68356"/>
                      <a:pt x="1627495" y="54186"/>
                      <a:pt x="1761532" y="38306"/>
                    </a:cubicBezTo>
                    <a:lnTo>
                      <a:pt x="1853725" y="26859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96" name="フリーフォーム: 図形 495">
                <a:extLst>
                  <a:ext uri="{FF2B5EF4-FFF2-40B4-BE49-F238E27FC236}">
                    <a16:creationId xmlns:a16="http://schemas.microsoft.com/office/drawing/2014/main" id="{8C7294B4-6FCC-48C8-B705-A3CD67D1CA4A}"/>
                  </a:ext>
                </a:extLst>
              </p:cNvPr>
              <p:cNvSpPr/>
              <p:nvPr/>
            </p:nvSpPr>
            <p:spPr>
              <a:xfrm rot="9370420" flipV="1">
                <a:off x="4705897" y="3763252"/>
                <a:ext cx="615943" cy="57632"/>
              </a:xfrm>
              <a:custGeom>
                <a:avLst/>
                <a:gdLst>
                  <a:gd name="connsiteX0" fmla="*/ 1853725 w 1853725"/>
                  <a:gd name="connsiteY0" fmla="*/ 26859 h 102017"/>
                  <a:gd name="connsiteX1" fmla="*/ 1851792 w 1853725"/>
                  <a:gd name="connsiteY1" fmla="*/ 32756 h 102017"/>
                  <a:gd name="connsiteX2" fmla="*/ 1830791 w 1853725"/>
                  <a:gd name="connsiteY2" fmla="*/ 34625 h 102017"/>
                  <a:gd name="connsiteX3" fmla="*/ 1134006 w 1853725"/>
                  <a:gd name="connsiteY3" fmla="*/ 101991 h 102017"/>
                  <a:gd name="connsiteX4" fmla="*/ 243184 w 1853725"/>
                  <a:gd name="connsiteY4" fmla="*/ 40935 h 102017"/>
                  <a:gd name="connsiteX5" fmla="*/ 7211 w 1853725"/>
                  <a:gd name="connsiteY5" fmla="*/ 26864 h 102017"/>
                  <a:gd name="connsiteX6" fmla="*/ 0 w 1853725"/>
                  <a:gd name="connsiteY6" fmla="*/ 0 h 102017"/>
                  <a:gd name="connsiteX7" fmla="*/ 251704 w 1853725"/>
                  <a:gd name="connsiteY7" fmla="*/ 12184 h 102017"/>
                  <a:gd name="connsiteX8" fmla="*/ 1248799 w 1853725"/>
                  <a:gd name="connsiteY8" fmla="*/ 67662 h 102017"/>
                  <a:gd name="connsiteX9" fmla="*/ 1761532 w 1853725"/>
                  <a:gd name="connsiteY9" fmla="*/ 38306 h 102017"/>
                  <a:gd name="connsiteX10" fmla="*/ 1853725 w 1853725"/>
                  <a:gd name="connsiteY10" fmla="*/ 26859 h 1020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853725" h="102017">
                    <a:moveTo>
                      <a:pt x="1853725" y="26859"/>
                    </a:moveTo>
                    <a:lnTo>
                      <a:pt x="1851792" y="32756"/>
                    </a:lnTo>
                    <a:lnTo>
                      <a:pt x="1830791" y="34625"/>
                    </a:lnTo>
                    <a:cubicBezTo>
                      <a:pt x="1643318" y="56536"/>
                      <a:pt x="1473486" y="103302"/>
                      <a:pt x="1134006" y="101991"/>
                    </a:cubicBezTo>
                    <a:cubicBezTo>
                      <a:pt x="794526" y="100681"/>
                      <a:pt x="525047" y="64294"/>
                      <a:pt x="243184" y="40935"/>
                    </a:cubicBezTo>
                    <a:lnTo>
                      <a:pt x="7211" y="26864"/>
                    </a:lnTo>
                    <a:lnTo>
                      <a:pt x="0" y="0"/>
                    </a:lnTo>
                    <a:lnTo>
                      <a:pt x="251704" y="12184"/>
                    </a:lnTo>
                    <a:cubicBezTo>
                      <a:pt x="567192" y="33409"/>
                      <a:pt x="868819" y="66471"/>
                      <a:pt x="1248799" y="67662"/>
                    </a:cubicBezTo>
                    <a:cubicBezTo>
                      <a:pt x="1470454" y="68356"/>
                      <a:pt x="1627495" y="54186"/>
                      <a:pt x="1761532" y="38306"/>
                    </a:cubicBezTo>
                    <a:lnTo>
                      <a:pt x="1853725" y="26859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97" name="フリーフォーム: 図形 496">
                <a:extLst>
                  <a:ext uri="{FF2B5EF4-FFF2-40B4-BE49-F238E27FC236}">
                    <a16:creationId xmlns:a16="http://schemas.microsoft.com/office/drawing/2014/main" id="{D8D779BB-7F1D-4E41-8209-7CD98D028148}"/>
                  </a:ext>
                </a:extLst>
              </p:cNvPr>
              <p:cNvSpPr/>
              <p:nvPr/>
            </p:nvSpPr>
            <p:spPr>
              <a:xfrm rot="20348160" flipV="1">
                <a:off x="3242010" y="3885676"/>
                <a:ext cx="615943" cy="57632"/>
              </a:xfrm>
              <a:custGeom>
                <a:avLst/>
                <a:gdLst>
                  <a:gd name="connsiteX0" fmla="*/ 1853725 w 1853725"/>
                  <a:gd name="connsiteY0" fmla="*/ 26859 h 102017"/>
                  <a:gd name="connsiteX1" fmla="*/ 1851792 w 1853725"/>
                  <a:gd name="connsiteY1" fmla="*/ 32756 h 102017"/>
                  <a:gd name="connsiteX2" fmla="*/ 1830791 w 1853725"/>
                  <a:gd name="connsiteY2" fmla="*/ 34625 h 102017"/>
                  <a:gd name="connsiteX3" fmla="*/ 1134006 w 1853725"/>
                  <a:gd name="connsiteY3" fmla="*/ 101991 h 102017"/>
                  <a:gd name="connsiteX4" fmla="*/ 243184 w 1853725"/>
                  <a:gd name="connsiteY4" fmla="*/ 40935 h 102017"/>
                  <a:gd name="connsiteX5" fmla="*/ 7211 w 1853725"/>
                  <a:gd name="connsiteY5" fmla="*/ 26864 h 102017"/>
                  <a:gd name="connsiteX6" fmla="*/ 0 w 1853725"/>
                  <a:gd name="connsiteY6" fmla="*/ 0 h 102017"/>
                  <a:gd name="connsiteX7" fmla="*/ 251704 w 1853725"/>
                  <a:gd name="connsiteY7" fmla="*/ 12184 h 102017"/>
                  <a:gd name="connsiteX8" fmla="*/ 1248799 w 1853725"/>
                  <a:gd name="connsiteY8" fmla="*/ 67662 h 102017"/>
                  <a:gd name="connsiteX9" fmla="*/ 1761532 w 1853725"/>
                  <a:gd name="connsiteY9" fmla="*/ 38306 h 102017"/>
                  <a:gd name="connsiteX10" fmla="*/ 1853725 w 1853725"/>
                  <a:gd name="connsiteY10" fmla="*/ 26859 h 1020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853725" h="102017">
                    <a:moveTo>
                      <a:pt x="1853725" y="26859"/>
                    </a:moveTo>
                    <a:lnTo>
                      <a:pt x="1851792" y="32756"/>
                    </a:lnTo>
                    <a:lnTo>
                      <a:pt x="1830791" y="34625"/>
                    </a:lnTo>
                    <a:cubicBezTo>
                      <a:pt x="1643318" y="56536"/>
                      <a:pt x="1473486" y="103302"/>
                      <a:pt x="1134006" y="101991"/>
                    </a:cubicBezTo>
                    <a:cubicBezTo>
                      <a:pt x="794526" y="100681"/>
                      <a:pt x="525047" y="64294"/>
                      <a:pt x="243184" y="40935"/>
                    </a:cubicBezTo>
                    <a:lnTo>
                      <a:pt x="7211" y="26864"/>
                    </a:lnTo>
                    <a:lnTo>
                      <a:pt x="0" y="0"/>
                    </a:lnTo>
                    <a:lnTo>
                      <a:pt x="251704" y="12184"/>
                    </a:lnTo>
                    <a:cubicBezTo>
                      <a:pt x="567192" y="33409"/>
                      <a:pt x="868819" y="66471"/>
                      <a:pt x="1248799" y="67662"/>
                    </a:cubicBezTo>
                    <a:cubicBezTo>
                      <a:pt x="1470454" y="68356"/>
                      <a:pt x="1627495" y="54186"/>
                      <a:pt x="1761532" y="38306"/>
                    </a:cubicBezTo>
                    <a:lnTo>
                      <a:pt x="1853725" y="26859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98" name="フリーフォーム: 図形 497">
                <a:extLst>
                  <a:ext uri="{FF2B5EF4-FFF2-40B4-BE49-F238E27FC236}">
                    <a16:creationId xmlns:a16="http://schemas.microsoft.com/office/drawing/2014/main" id="{48CADEDD-1180-42D8-9ACA-01264DDED3B8}"/>
                  </a:ext>
                </a:extLst>
              </p:cNvPr>
              <p:cNvSpPr/>
              <p:nvPr/>
            </p:nvSpPr>
            <p:spPr>
              <a:xfrm>
                <a:off x="2760075" y="4135230"/>
                <a:ext cx="340576" cy="620920"/>
              </a:xfrm>
              <a:custGeom>
                <a:avLst/>
                <a:gdLst>
                  <a:gd name="connsiteX0" fmla="*/ 289365 w 340576"/>
                  <a:gd name="connsiteY0" fmla="*/ 420120 h 620920"/>
                  <a:gd name="connsiteX1" fmla="*/ 340576 w 340576"/>
                  <a:gd name="connsiteY1" fmla="*/ 617836 h 620920"/>
                  <a:gd name="connsiteX2" fmla="*/ 309704 w 340576"/>
                  <a:gd name="connsiteY2" fmla="*/ 620920 h 620920"/>
                  <a:gd name="connsiteX3" fmla="*/ 302845 w 340576"/>
                  <a:gd name="connsiteY3" fmla="*/ 620235 h 620920"/>
                  <a:gd name="connsiteX4" fmla="*/ 114755 w 340576"/>
                  <a:gd name="connsiteY4" fmla="*/ 388441 h 620920"/>
                  <a:gd name="connsiteX5" fmla="*/ 15408 w 340576"/>
                  <a:gd name="connsiteY5" fmla="*/ 466228 h 620920"/>
                  <a:gd name="connsiteX6" fmla="*/ 14835 w 340576"/>
                  <a:gd name="connsiteY6" fmla="*/ 465539 h 620920"/>
                  <a:gd name="connsiteX7" fmla="*/ 0 w 340576"/>
                  <a:gd name="connsiteY7" fmla="*/ 438452 h 620920"/>
                  <a:gd name="connsiteX8" fmla="*/ 81851 w 340576"/>
                  <a:gd name="connsiteY8" fmla="*/ 0 h 620920"/>
                  <a:gd name="connsiteX9" fmla="*/ 206927 w 340576"/>
                  <a:gd name="connsiteY9" fmla="*/ 203103 h 620920"/>
                  <a:gd name="connsiteX10" fmla="*/ 49395 w 340576"/>
                  <a:gd name="connsiteY10" fmla="*/ 29938 h 620920"/>
                  <a:gd name="connsiteX11" fmla="*/ 58257 w 340576"/>
                  <a:gd name="connsiteY11" fmla="*/ 19293 h 6209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40576" h="620920">
                    <a:moveTo>
                      <a:pt x="289365" y="420120"/>
                    </a:moveTo>
                    <a:lnTo>
                      <a:pt x="340576" y="617836"/>
                    </a:lnTo>
                    <a:lnTo>
                      <a:pt x="309704" y="620920"/>
                    </a:lnTo>
                    <a:lnTo>
                      <a:pt x="302845" y="620235"/>
                    </a:lnTo>
                    <a:close/>
                    <a:moveTo>
                      <a:pt x="114755" y="388441"/>
                    </a:moveTo>
                    <a:lnTo>
                      <a:pt x="15408" y="466228"/>
                    </a:lnTo>
                    <a:lnTo>
                      <a:pt x="14835" y="465539"/>
                    </a:lnTo>
                    <a:lnTo>
                      <a:pt x="0" y="438452"/>
                    </a:lnTo>
                    <a:close/>
                    <a:moveTo>
                      <a:pt x="81851" y="0"/>
                    </a:moveTo>
                    <a:lnTo>
                      <a:pt x="206927" y="203103"/>
                    </a:lnTo>
                    <a:lnTo>
                      <a:pt x="49395" y="29938"/>
                    </a:lnTo>
                    <a:lnTo>
                      <a:pt x="58257" y="19293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99" name="フリーフォーム: 図形 498">
                <a:extLst>
                  <a:ext uri="{FF2B5EF4-FFF2-40B4-BE49-F238E27FC236}">
                    <a16:creationId xmlns:a16="http://schemas.microsoft.com/office/drawing/2014/main" id="{31D8D7D0-FFFE-4D18-82E1-F35C61BBF528}"/>
                  </a:ext>
                </a:extLst>
              </p:cNvPr>
              <p:cNvSpPr/>
              <p:nvPr/>
            </p:nvSpPr>
            <p:spPr>
              <a:xfrm>
                <a:off x="3233738" y="4152900"/>
                <a:ext cx="326231" cy="145256"/>
              </a:xfrm>
              <a:custGeom>
                <a:avLst/>
                <a:gdLst>
                  <a:gd name="connsiteX0" fmla="*/ 0 w 326231"/>
                  <a:gd name="connsiteY0" fmla="*/ 145256 h 145256"/>
                  <a:gd name="connsiteX1" fmla="*/ 130968 w 326231"/>
                  <a:gd name="connsiteY1" fmla="*/ 54769 h 145256"/>
                  <a:gd name="connsiteX2" fmla="*/ 323850 w 326231"/>
                  <a:gd name="connsiteY2" fmla="*/ 0 h 145256"/>
                  <a:gd name="connsiteX3" fmla="*/ 326231 w 326231"/>
                  <a:gd name="connsiteY3" fmla="*/ 54769 h 145256"/>
                  <a:gd name="connsiteX4" fmla="*/ 159543 w 326231"/>
                  <a:gd name="connsiteY4" fmla="*/ 92869 h 145256"/>
                  <a:gd name="connsiteX5" fmla="*/ 0 w 326231"/>
                  <a:gd name="connsiteY5" fmla="*/ 145256 h 1452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26231" h="145256">
                    <a:moveTo>
                      <a:pt x="0" y="145256"/>
                    </a:moveTo>
                    <a:lnTo>
                      <a:pt x="130968" y="54769"/>
                    </a:lnTo>
                    <a:lnTo>
                      <a:pt x="323850" y="0"/>
                    </a:lnTo>
                    <a:cubicBezTo>
                      <a:pt x="324644" y="18256"/>
                      <a:pt x="325437" y="36513"/>
                      <a:pt x="326231" y="54769"/>
                    </a:cubicBezTo>
                    <a:lnTo>
                      <a:pt x="159543" y="92869"/>
                    </a:lnTo>
                    <a:lnTo>
                      <a:pt x="0" y="145256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00" name="フリーフォーム: 図形 499">
                <a:extLst>
                  <a:ext uri="{FF2B5EF4-FFF2-40B4-BE49-F238E27FC236}">
                    <a16:creationId xmlns:a16="http://schemas.microsoft.com/office/drawing/2014/main" id="{02549D96-1A5D-494B-AD5F-9241DE44A35E}"/>
                  </a:ext>
                </a:extLst>
              </p:cNvPr>
              <p:cNvSpPr/>
              <p:nvPr/>
            </p:nvSpPr>
            <p:spPr>
              <a:xfrm rot="20231856">
                <a:off x="3707245" y="3512890"/>
                <a:ext cx="1446576" cy="45719"/>
              </a:xfrm>
              <a:custGeom>
                <a:avLst/>
                <a:gdLst>
                  <a:gd name="connsiteX0" fmla="*/ 1880219 w 1891376"/>
                  <a:gd name="connsiteY0" fmla="*/ 0 h 94843"/>
                  <a:gd name="connsiteX1" fmla="*/ 1890438 w 1891376"/>
                  <a:gd name="connsiteY1" fmla="*/ 38075 h 94843"/>
                  <a:gd name="connsiteX2" fmla="*/ 1891376 w 1891376"/>
                  <a:gd name="connsiteY2" fmla="*/ 48991 h 94843"/>
                  <a:gd name="connsiteX3" fmla="*/ 1845673 w 1891376"/>
                  <a:gd name="connsiteY3" fmla="*/ 52097 h 94843"/>
                  <a:gd name="connsiteX4" fmla="*/ 1149020 w 1891376"/>
                  <a:gd name="connsiteY4" fmla="*/ 94318 h 94843"/>
                  <a:gd name="connsiteX5" fmla="*/ 164221 w 1891376"/>
                  <a:gd name="connsiteY5" fmla="*/ 42931 h 94843"/>
                  <a:gd name="connsiteX6" fmla="*/ 0 w 1891376"/>
                  <a:gd name="connsiteY6" fmla="*/ 40376 h 94843"/>
                  <a:gd name="connsiteX7" fmla="*/ 8078 w 1891376"/>
                  <a:gd name="connsiteY7" fmla="*/ 2227 h 94843"/>
                  <a:gd name="connsiteX8" fmla="*/ 155395 w 1891376"/>
                  <a:gd name="connsiteY8" fmla="*/ 5050 h 94843"/>
                  <a:gd name="connsiteX9" fmla="*/ 1035230 w 1891376"/>
                  <a:gd name="connsiteY9" fmla="*/ 61605 h 94843"/>
                  <a:gd name="connsiteX10" fmla="*/ 1833502 w 1891376"/>
                  <a:gd name="connsiteY10" fmla="*/ 416 h 94843"/>
                  <a:gd name="connsiteX11" fmla="*/ 1880219 w 1891376"/>
                  <a:gd name="connsiteY11" fmla="*/ 0 h 948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891376" h="94843">
                    <a:moveTo>
                      <a:pt x="1880219" y="0"/>
                    </a:moveTo>
                    <a:lnTo>
                      <a:pt x="1890438" y="38075"/>
                    </a:lnTo>
                    <a:lnTo>
                      <a:pt x="1891376" y="48991"/>
                    </a:lnTo>
                    <a:lnTo>
                      <a:pt x="1845673" y="52097"/>
                    </a:lnTo>
                    <a:cubicBezTo>
                      <a:pt x="1651273" y="70486"/>
                      <a:pt x="1452942" y="99071"/>
                      <a:pt x="1149020" y="94318"/>
                    </a:cubicBezTo>
                    <a:cubicBezTo>
                      <a:pt x="801682" y="88885"/>
                      <a:pt x="486676" y="56205"/>
                      <a:pt x="164221" y="42931"/>
                    </a:cubicBezTo>
                    <a:lnTo>
                      <a:pt x="0" y="40376"/>
                    </a:lnTo>
                    <a:lnTo>
                      <a:pt x="8078" y="2227"/>
                    </a:lnTo>
                    <a:lnTo>
                      <a:pt x="155395" y="5050"/>
                    </a:lnTo>
                    <a:cubicBezTo>
                      <a:pt x="443481" y="19658"/>
                      <a:pt x="724912" y="55625"/>
                      <a:pt x="1035230" y="61605"/>
                    </a:cubicBezTo>
                    <a:cubicBezTo>
                      <a:pt x="1397270" y="68581"/>
                      <a:pt x="1591598" y="10325"/>
                      <a:pt x="1833502" y="416"/>
                    </a:cubicBezTo>
                    <a:lnTo>
                      <a:pt x="1880219" y="0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444" name="グループ化 443">
              <a:extLst>
                <a:ext uri="{FF2B5EF4-FFF2-40B4-BE49-F238E27FC236}">
                  <a16:creationId xmlns:a16="http://schemas.microsoft.com/office/drawing/2014/main" id="{D11FB958-01E9-4F50-B32B-EF4263473461}"/>
                </a:ext>
              </a:extLst>
            </p:cNvPr>
            <p:cNvGrpSpPr/>
            <p:nvPr/>
          </p:nvGrpSpPr>
          <p:grpSpPr>
            <a:xfrm>
              <a:off x="3184133" y="4176689"/>
              <a:ext cx="2030208" cy="919163"/>
              <a:chOff x="2667840" y="3512890"/>
              <a:chExt cx="2794491" cy="1243260"/>
            </a:xfrm>
          </p:grpSpPr>
          <p:sp>
            <p:nvSpPr>
              <p:cNvPr id="473" name="四角形: 角を丸くする 1">
                <a:extLst>
                  <a:ext uri="{FF2B5EF4-FFF2-40B4-BE49-F238E27FC236}">
                    <a16:creationId xmlns:a16="http://schemas.microsoft.com/office/drawing/2014/main" id="{B90AC1A8-25A1-4285-8387-3658A3C93B20}"/>
                  </a:ext>
                </a:extLst>
              </p:cNvPr>
              <p:cNvSpPr/>
              <p:nvPr/>
            </p:nvSpPr>
            <p:spPr>
              <a:xfrm rot="20231856">
                <a:off x="2667840" y="3620201"/>
                <a:ext cx="2794491" cy="796442"/>
              </a:xfrm>
              <a:custGeom>
                <a:avLst/>
                <a:gdLst>
                  <a:gd name="connsiteX0" fmla="*/ 0 w 2794491"/>
                  <a:gd name="connsiteY0" fmla="*/ 358775 h 717550"/>
                  <a:gd name="connsiteX1" fmla="*/ 358775 w 2794491"/>
                  <a:gd name="connsiteY1" fmla="*/ 0 h 717550"/>
                  <a:gd name="connsiteX2" fmla="*/ 2435716 w 2794491"/>
                  <a:gd name="connsiteY2" fmla="*/ 0 h 717550"/>
                  <a:gd name="connsiteX3" fmla="*/ 2794491 w 2794491"/>
                  <a:gd name="connsiteY3" fmla="*/ 358775 h 717550"/>
                  <a:gd name="connsiteX4" fmla="*/ 2794491 w 2794491"/>
                  <a:gd name="connsiteY4" fmla="*/ 358775 h 717550"/>
                  <a:gd name="connsiteX5" fmla="*/ 2435716 w 2794491"/>
                  <a:gd name="connsiteY5" fmla="*/ 717550 h 717550"/>
                  <a:gd name="connsiteX6" fmla="*/ 358775 w 2794491"/>
                  <a:gd name="connsiteY6" fmla="*/ 717550 h 717550"/>
                  <a:gd name="connsiteX7" fmla="*/ 0 w 2794491"/>
                  <a:gd name="connsiteY7" fmla="*/ 358775 h 717550"/>
                  <a:gd name="connsiteX0" fmla="*/ 0 w 2794491"/>
                  <a:gd name="connsiteY0" fmla="*/ 359463 h 718238"/>
                  <a:gd name="connsiteX1" fmla="*/ 358775 w 2794491"/>
                  <a:gd name="connsiteY1" fmla="*/ 688 h 718238"/>
                  <a:gd name="connsiteX2" fmla="*/ 1534220 w 2794491"/>
                  <a:gd name="connsiteY2" fmla="*/ 36956 h 718238"/>
                  <a:gd name="connsiteX3" fmla="*/ 2435716 w 2794491"/>
                  <a:gd name="connsiteY3" fmla="*/ 688 h 718238"/>
                  <a:gd name="connsiteX4" fmla="*/ 2794491 w 2794491"/>
                  <a:gd name="connsiteY4" fmla="*/ 359463 h 718238"/>
                  <a:gd name="connsiteX5" fmla="*/ 2794491 w 2794491"/>
                  <a:gd name="connsiteY5" fmla="*/ 359463 h 718238"/>
                  <a:gd name="connsiteX6" fmla="*/ 2435716 w 2794491"/>
                  <a:gd name="connsiteY6" fmla="*/ 718238 h 718238"/>
                  <a:gd name="connsiteX7" fmla="*/ 358775 w 2794491"/>
                  <a:gd name="connsiteY7" fmla="*/ 718238 h 718238"/>
                  <a:gd name="connsiteX8" fmla="*/ 0 w 2794491"/>
                  <a:gd name="connsiteY8" fmla="*/ 359463 h 718238"/>
                  <a:gd name="connsiteX0" fmla="*/ 0 w 2794491"/>
                  <a:gd name="connsiteY0" fmla="*/ 359463 h 755770"/>
                  <a:gd name="connsiteX1" fmla="*/ 358775 w 2794491"/>
                  <a:gd name="connsiteY1" fmla="*/ 688 h 755770"/>
                  <a:gd name="connsiteX2" fmla="*/ 1534220 w 2794491"/>
                  <a:gd name="connsiteY2" fmla="*/ 36956 h 755770"/>
                  <a:gd name="connsiteX3" fmla="*/ 2435716 w 2794491"/>
                  <a:gd name="connsiteY3" fmla="*/ 688 h 755770"/>
                  <a:gd name="connsiteX4" fmla="*/ 2794491 w 2794491"/>
                  <a:gd name="connsiteY4" fmla="*/ 359463 h 755770"/>
                  <a:gd name="connsiteX5" fmla="*/ 2794491 w 2794491"/>
                  <a:gd name="connsiteY5" fmla="*/ 359463 h 755770"/>
                  <a:gd name="connsiteX6" fmla="*/ 2435716 w 2794491"/>
                  <a:gd name="connsiteY6" fmla="*/ 718238 h 755770"/>
                  <a:gd name="connsiteX7" fmla="*/ 1555865 w 2794491"/>
                  <a:gd name="connsiteY7" fmla="*/ 755555 h 755770"/>
                  <a:gd name="connsiteX8" fmla="*/ 358775 w 2794491"/>
                  <a:gd name="connsiteY8" fmla="*/ 718238 h 755770"/>
                  <a:gd name="connsiteX9" fmla="*/ 0 w 2794491"/>
                  <a:gd name="connsiteY9" fmla="*/ 359463 h 755770"/>
                  <a:gd name="connsiteX0" fmla="*/ 0 w 2794491"/>
                  <a:gd name="connsiteY0" fmla="*/ 359463 h 755703"/>
                  <a:gd name="connsiteX1" fmla="*/ 358775 w 2794491"/>
                  <a:gd name="connsiteY1" fmla="*/ 688 h 755703"/>
                  <a:gd name="connsiteX2" fmla="*/ 1534220 w 2794491"/>
                  <a:gd name="connsiteY2" fmla="*/ 36956 h 755703"/>
                  <a:gd name="connsiteX3" fmla="*/ 2435716 w 2794491"/>
                  <a:gd name="connsiteY3" fmla="*/ 688 h 755703"/>
                  <a:gd name="connsiteX4" fmla="*/ 2794491 w 2794491"/>
                  <a:gd name="connsiteY4" fmla="*/ 359463 h 755703"/>
                  <a:gd name="connsiteX5" fmla="*/ 2794491 w 2794491"/>
                  <a:gd name="connsiteY5" fmla="*/ 359463 h 755703"/>
                  <a:gd name="connsiteX6" fmla="*/ 2435716 w 2794491"/>
                  <a:gd name="connsiteY6" fmla="*/ 718238 h 755703"/>
                  <a:gd name="connsiteX7" fmla="*/ 1555865 w 2794491"/>
                  <a:gd name="connsiteY7" fmla="*/ 755555 h 755703"/>
                  <a:gd name="connsiteX8" fmla="*/ 358775 w 2794491"/>
                  <a:gd name="connsiteY8" fmla="*/ 718238 h 755703"/>
                  <a:gd name="connsiteX9" fmla="*/ 0 w 2794491"/>
                  <a:gd name="connsiteY9" fmla="*/ 359463 h 755703"/>
                  <a:gd name="connsiteX0" fmla="*/ 0 w 2794491"/>
                  <a:gd name="connsiteY0" fmla="*/ 359463 h 796609"/>
                  <a:gd name="connsiteX1" fmla="*/ 358775 w 2794491"/>
                  <a:gd name="connsiteY1" fmla="*/ 688 h 796609"/>
                  <a:gd name="connsiteX2" fmla="*/ 1534220 w 2794491"/>
                  <a:gd name="connsiteY2" fmla="*/ 36956 h 796609"/>
                  <a:gd name="connsiteX3" fmla="*/ 2435716 w 2794491"/>
                  <a:gd name="connsiteY3" fmla="*/ 688 h 796609"/>
                  <a:gd name="connsiteX4" fmla="*/ 2794491 w 2794491"/>
                  <a:gd name="connsiteY4" fmla="*/ 359463 h 796609"/>
                  <a:gd name="connsiteX5" fmla="*/ 2794491 w 2794491"/>
                  <a:gd name="connsiteY5" fmla="*/ 359463 h 796609"/>
                  <a:gd name="connsiteX6" fmla="*/ 2435716 w 2794491"/>
                  <a:gd name="connsiteY6" fmla="*/ 718238 h 796609"/>
                  <a:gd name="connsiteX7" fmla="*/ 1538638 w 2794491"/>
                  <a:gd name="connsiteY7" fmla="*/ 796531 h 796609"/>
                  <a:gd name="connsiteX8" fmla="*/ 358775 w 2794491"/>
                  <a:gd name="connsiteY8" fmla="*/ 718238 h 796609"/>
                  <a:gd name="connsiteX9" fmla="*/ 0 w 2794491"/>
                  <a:gd name="connsiteY9" fmla="*/ 359463 h 796609"/>
                  <a:gd name="connsiteX0" fmla="*/ 0 w 2794491"/>
                  <a:gd name="connsiteY0" fmla="*/ 359463 h 796557"/>
                  <a:gd name="connsiteX1" fmla="*/ 358775 w 2794491"/>
                  <a:gd name="connsiteY1" fmla="*/ 688 h 796557"/>
                  <a:gd name="connsiteX2" fmla="*/ 1534220 w 2794491"/>
                  <a:gd name="connsiteY2" fmla="*/ 36956 h 796557"/>
                  <a:gd name="connsiteX3" fmla="*/ 2435716 w 2794491"/>
                  <a:gd name="connsiteY3" fmla="*/ 688 h 796557"/>
                  <a:gd name="connsiteX4" fmla="*/ 2794491 w 2794491"/>
                  <a:gd name="connsiteY4" fmla="*/ 359463 h 796557"/>
                  <a:gd name="connsiteX5" fmla="*/ 2794491 w 2794491"/>
                  <a:gd name="connsiteY5" fmla="*/ 359463 h 796557"/>
                  <a:gd name="connsiteX6" fmla="*/ 2435716 w 2794491"/>
                  <a:gd name="connsiteY6" fmla="*/ 718238 h 796557"/>
                  <a:gd name="connsiteX7" fmla="*/ 1538638 w 2794491"/>
                  <a:gd name="connsiteY7" fmla="*/ 796531 h 796557"/>
                  <a:gd name="connsiteX8" fmla="*/ 358775 w 2794491"/>
                  <a:gd name="connsiteY8" fmla="*/ 718238 h 796557"/>
                  <a:gd name="connsiteX9" fmla="*/ 0 w 2794491"/>
                  <a:gd name="connsiteY9" fmla="*/ 359463 h 796557"/>
                  <a:gd name="connsiteX0" fmla="*/ 0 w 2794491"/>
                  <a:gd name="connsiteY0" fmla="*/ 359244 h 796338"/>
                  <a:gd name="connsiteX1" fmla="*/ 358775 w 2794491"/>
                  <a:gd name="connsiteY1" fmla="*/ 469 h 796338"/>
                  <a:gd name="connsiteX2" fmla="*/ 1530230 w 2794491"/>
                  <a:gd name="connsiteY2" fmla="*/ 62613 h 796338"/>
                  <a:gd name="connsiteX3" fmla="*/ 2435716 w 2794491"/>
                  <a:gd name="connsiteY3" fmla="*/ 469 h 796338"/>
                  <a:gd name="connsiteX4" fmla="*/ 2794491 w 2794491"/>
                  <a:gd name="connsiteY4" fmla="*/ 359244 h 796338"/>
                  <a:gd name="connsiteX5" fmla="*/ 2794491 w 2794491"/>
                  <a:gd name="connsiteY5" fmla="*/ 359244 h 796338"/>
                  <a:gd name="connsiteX6" fmla="*/ 2435716 w 2794491"/>
                  <a:gd name="connsiteY6" fmla="*/ 718019 h 796338"/>
                  <a:gd name="connsiteX7" fmla="*/ 1538638 w 2794491"/>
                  <a:gd name="connsiteY7" fmla="*/ 796312 h 796338"/>
                  <a:gd name="connsiteX8" fmla="*/ 358775 w 2794491"/>
                  <a:gd name="connsiteY8" fmla="*/ 718019 h 796338"/>
                  <a:gd name="connsiteX9" fmla="*/ 0 w 2794491"/>
                  <a:gd name="connsiteY9" fmla="*/ 359244 h 796338"/>
                  <a:gd name="connsiteX0" fmla="*/ 0 w 2794491"/>
                  <a:gd name="connsiteY0" fmla="*/ 359348 h 796442"/>
                  <a:gd name="connsiteX1" fmla="*/ 358775 w 2794491"/>
                  <a:gd name="connsiteY1" fmla="*/ 573 h 796442"/>
                  <a:gd name="connsiteX2" fmla="*/ 1530230 w 2794491"/>
                  <a:gd name="connsiteY2" fmla="*/ 62717 h 796442"/>
                  <a:gd name="connsiteX3" fmla="*/ 2435716 w 2794491"/>
                  <a:gd name="connsiteY3" fmla="*/ 573 h 796442"/>
                  <a:gd name="connsiteX4" fmla="*/ 2794491 w 2794491"/>
                  <a:gd name="connsiteY4" fmla="*/ 359348 h 796442"/>
                  <a:gd name="connsiteX5" fmla="*/ 2794491 w 2794491"/>
                  <a:gd name="connsiteY5" fmla="*/ 359348 h 796442"/>
                  <a:gd name="connsiteX6" fmla="*/ 2435716 w 2794491"/>
                  <a:gd name="connsiteY6" fmla="*/ 718123 h 796442"/>
                  <a:gd name="connsiteX7" fmla="*/ 1538638 w 2794491"/>
                  <a:gd name="connsiteY7" fmla="*/ 796416 h 796442"/>
                  <a:gd name="connsiteX8" fmla="*/ 358775 w 2794491"/>
                  <a:gd name="connsiteY8" fmla="*/ 718123 h 796442"/>
                  <a:gd name="connsiteX9" fmla="*/ 0 w 2794491"/>
                  <a:gd name="connsiteY9" fmla="*/ 359348 h 7964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794491" h="796442">
                    <a:moveTo>
                      <a:pt x="0" y="359348"/>
                    </a:moveTo>
                    <a:cubicBezTo>
                      <a:pt x="0" y="161202"/>
                      <a:pt x="160629" y="573"/>
                      <a:pt x="358775" y="573"/>
                    </a:cubicBezTo>
                    <a:cubicBezTo>
                      <a:pt x="754070" y="-6539"/>
                      <a:pt x="1116472" y="54744"/>
                      <a:pt x="1530230" y="62717"/>
                    </a:cubicBezTo>
                    <a:cubicBezTo>
                      <a:pt x="1943988" y="70690"/>
                      <a:pt x="2138698" y="-6539"/>
                      <a:pt x="2435716" y="573"/>
                    </a:cubicBezTo>
                    <a:cubicBezTo>
                      <a:pt x="2633862" y="573"/>
                      <a:pt x="2794491" y="161202"/>
                      <a:pt x="2794491" y="359348"/>
                    </a:cubicBezTo>
                    <a:lnTo>
                      <a:pt x="2794491" y="359348"/>
                    </a:lnTo>
                    <a:cubicBezTo>
                      <a:pt x="2794491" y="557494"/>
                      <a:pt x="2633862" y="718123"/>
                      <a:pt x="2435716" y="718123"/>
                    </a:cubicBezTo>
                    <a:cubicBezTo>
                      <a:pt x="2142321" y="714442"/>
                      <a:pt x="1991279" y="798163"/>
                      <a:pt x="1538638" y="796416"/>
                    </a:cubicBezTo>
                    <a:cubicBezTo>
                      <a:pt x="1085997" y="794669"/>
                      <a:pt x="757805" y="730562"/>
                      <a:pt x="358775" y="718123"/>
                    </a:cubicBezTo>
                    <a:cubicBezTo>
                      <a:pt x="160629" y="718123"/>
                      <a:pt x="0" y="557494"/>
                      <a:pt x="0" y="359348"/>
                    </a:cubicBezTo>
                    <a:close/>
                  </a:path>
                </a:pathLst>
              </a:custGeom>
              <a:gradFill>
                <a:gsLst>
                  <a:gs pos="83000">
                    <a:sysClr val="windowText" lastClr="000000">
                      <a:lumMod val="65000"/>
                      <a:lumOff val="35000"/>
                    </a:sysClr>
                  </a:gs>
                  <a:gs pos="33000">
                    <a:sysClr val="window" lastClr="FFFFFF">
                      <a:lumMod val="75000"/>
                    </a:sysClr>
                  </a:gs>
                </a:gsLst>
                <a:lin ang="5400000" scaled="0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74" name="楕円 473">
                <a:extLst>
                  <a:ext uri="{FF2B5EF4-FFF2-40B4-BE49-F238E27FC236}">
                    <a16:creationId xmlns:a16="http://schemas.microsoft.com/office/drawing/2014/main" id="{26D52FEC-23FA-4FC5-A483-E1BB8EA9D744}"/>
                  </a:ext>
                </a:extLst>
              </p:cNvPr>
              <p:cNvSpPr/>
              <p:nvPr/>
            </p:nvSpPr>
            <p:spPr>
              <a:xfrm>
                <a:off x="2711450" y="4051301"/>
                <a:ext cx="711199" cy="704849"/>
              </a:xfrm>
              <a:prstGeom prst="ellipse">
                <a:avLst/>
              </a:prstGeom>
              <a:gradFill flip="none" rotWithShape="1">
                <a:gsLst>
                  <a:gs pos="100000">
                    <a:sysClr val="windowText" lastClr="000000"/>
                  </a:gs>
                  <a:gs pos="0">
                    <a:sysClr val="windowText" lastClr="000000">
                      <a:lumMod val="65000"/>
                      <a:lumOff val="35000"/>
                    </a:sysClr>
                  </a:gs>
                </a:gsLst>
                <a:lin ang="9000000" scaled="0"/>
                <a:tileRect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75" name="フリーフォーム: 図形 474">
                <a:extLst>
                  <a:ext uri="{FF2B5EF4-FFF2-40B4-BE49-F238E27FC236}">
                    <a16:creationId xmlns:a16="http://schemas.microsoft.com/office/drawing/2014/main" id="{6565CAD8-57A7-45C7-B88D-0C7A49521FEE}"/>
                  </a:ext>
                </a:extLst>
              </p:cNvPr>
              <p:cNvSpPr/>
              <p:nvPr/>
            </p:nvSpPr>
            <p:spPr>
              <a:xfrm rot="20231856">
                <a:off x="3461552" y="3667250"/>
                <a:ext cx="1728372" cy="52315"/>
              </a:xfrm>
              <a:custGeom>
                <a:avLst/>
                <a:gdLst>
                  <a:gd name="connsiteX0" fmla="*/ 1880219 w 1891376"/>
                  <a:gd name="connsiteY0" fmla="*/ 0 h 94843"/>
                  <a:gd name="connsiteX1" fmla="*/ 1890438 w 1891376"/>
                  <a:gd name="connsiteY1" fmla="*/ 38075 h 94843"/>
                  <a:gd name="connsiteX2" fmla="*/ 1891376 w 1891376"/>
                  <a:gd name="connsiteY2" fmla="*/ 48991 h 94843"/>
                  <a:gd name="connsiteX3" fmla="*/ 1845673 w 1891376"/>
                  <a:gd name="connsiteY3" fmla="*/ 52097 h 94843"/>
                  <a:gd name="connsiteX4" fmla="*/ 1149020 w 1891376"/>
                  <a:gd name="connsiteY4" fmla="*/ 94318 h 94843"/>
                  <a:gd name="connsiteX5" fmla="*/ 164221 w 1891376"/>
                  <a:gd name="connsiteY5" fmla="*/ 42931 h 94843"/>
                  <a:gd name="connsiteX6" fmla="*/ 0 w 1891376"/>
                  <a:gd name="connsiteY6" fmla="*/ 40376 h 94843"/>
                  <a:gd name="connsiteX7" fmla="*/ 8078 w 1891376"/>
                  <a:gd name="connsiteY7" fmla="*/ 2227 h 94843"/>
                  <a:gd name="connsiteX8" fmla="*/ 155395 w 1891376"/>
                  <a:gd name="connsiteY8" fmla="*/ 5050 h 94843"/>
                  <a:gd name="connsiteX9" fmla="*/ 1035230 w 1891376"/>
                  <a:gd name="connsiteY9" fmla="*/ 61605 h 94843"/>
                  <a:gd name="connsiteX10" fmla="*/ 1833502 w 1891376"/>
                  <a:gd name="connsiteY10" fmla="*/ 416 h 94843"/>
                  <a:gd name="connsiteX11" fmla="*/ 1880219 w 1891376"/>
                  <a:gd name="connsiteY11" fmla="*/ 0 h 948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891376" h="94843">
                    <a:moveTo>
                      <a:pt x="1880219" y="0"/>
                    </a:moveTo>
                    <a:lnTo>
                      <a:pt x="1890438" y="38075"/>
                    </a:lnTo>
                    <a:lnTo>
                      <a:pt x="1891376" y="48991"/>
                    </a:lnTo>
                    <a:lnTo>
                      <a:pt x="1845673" y="52097"/>
                    </a:lnTo>
                    <a:cubicBezTo>
                      <a:pt x="1651273" y="70486"/>
                      <a:pt x="1452942" y="99071"/>
                      <a:pt x="1149020" y="94318"/>
                    </a:cubicBezTo>
                    <a:cubicBezTo>
                      <a:pt x="801682" y="88885"/>
                      <a:pt x="486676" y="56205"/>
                      <a:pt x="164221" y="42931"/>
                    </a:cubicBezTo>
                    <a:lnTo>
                      <a:pt x="0" y="40376"/>
                    </a:lnTo>
                    <a:lnTo>
                      <a:pt x="8078" y="2227"/>
                    </a:lnTo>
                    <a:lnTo>
                      <a:pt x="155395" y="5050"/>
                    </a:lnTo>
                    <a:cubicBezTo>
                      <a:pt x="443481" y="19658"/>
                      <a:pt x="724912" y="55625"/>
                      <a:pt x="1035230" y="61605"/>
                    </a:cubicBezTo>
                    <a:cubicBezTo>
                      <a:pt x="1397270" y="68581"/>
                      <a:pt x="1591598" y="10325"/>
                      <a:pt x="1833502" y="416"/>
                    </a:cubicBezTo>
                    <a:lnTo>
                      <a:pt x="1880219" y="0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76" name="フリーフォーム: 図形 475">
                <a:extLst>
                  <a:ext uri="{FF2B5EF4-FFF2-40B4-BE49-F238E27FC236}">
                    <a16:creationId xmlns:a16="http://schemas.microsoft.com/office/drawing/2014/main" id="{A5D608A7-466A-47E6-94E8-4B1AB048AF26}"/>
                  </a:ext>
                </a:extLst>
              </p:cNvPr>
              <p:cNvSpPr/>
              <p:nvPr/>
            </p:nvSpPr>
            <p:spPr>
              <a:xfrm rot="20231856">
                <a:off x="3695754" y="3889930"/>
                <a:ext cx="740973" cy="45719"/>
              </a:xfrm>
              <a:custGeom>
                <a:avLst/>
                <a:gdLst>
                  <a:gd name="connsiteX0" fmla="*/ 1853725 w 1853725"/>
                  <a:gd name="connsiteY0" fmla="*/ 26859 h 102017"/>
                  <a:gd name="connsiteX1" fmla="*/ 1851792 w 1853725"/>
                  <a:gd name="connsiteY1" fmla="*/ 32756 h 102017"/>
                  <a:gd name="connsiteX2" fmla="*/ 1830791 w 1853725"/>
                  <a:gd name="connsiteY2" fmla="*/ 34625 h 102017"/>
                  <a:gd name="connsiteX3" fmla="*/ 1134006 w 1853725"/>
                  <a:gd name="connsiteY3" fmla="*/ 101991 h 102017"/>
                  <a:gd name="connsiteX4" fmla="*/ 243184 w 1853725"/>
                  <a:gd name="connsiteY4" fmla="*/ 40935 h 102017"/>
                  <a:gd name="connsiteX5" fmla="*/ 7211 w 1853725"/>
                  <a:gd name="connsiteY5" fmla="*/ 26864 h 102017"/>
                  <a:gd name="connsiteX6" fmla="*/ 0 w 1853725"/>
                  <a:gd name="connsiteY6" fmla="*/ 0 h 102017"/>
                  <a:gd name="connsiteX7" fmla="*/ 251704 w 1853725"/>
                  <a:gd name="connsiteY7" fmla="*/ 12184 h 102017"/>
                  <a:gd name="connsiteX8" fmla="*/ 1248799 w 1853725"/>
                  <a:gd name="connsiteY8" fmla="*/ 67662 h 102017"/>
                  <a:gd name="connsiteX9" fmla="*/ 1761532 w 1853725"/>
                  <a:gd name="connsiteY9" fmla="*/ 38306 h 102017"/>
                  <a:gd name="connsiteX10" fmla="*/ 1853725 w 1853725"/>
                  <a:gd name="connsiteY10" fmla="*/ 26859 h 1020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853725" h="102017">
                    <a:moveTo>
                      <a:pt x="1853725" y="26859"/>
                    </a:moveTo>
                    <a:lnTo>
                      <a:pt x="1851792" y="32756"/>
                    </a:lnTo>
                    <a:lnTo>
                      <a:pt x="1830791" y="34625"/>
                    </a:lnTo>
                    <a:cubicBezTo>
                      <a:pt x="1643318" y="56536"/>
                      <a:pt x="1473486" y="103302"/>
                      <a:pt x="1134006" y="101991"/>
                    </a:cubicBezTo>
                    <a:cubicBezTo>
                      <a:pt x="794526" y="100681"/>
                      <a:pt x="525047" y="64294"/>
                      <a:pt x="243184" y="40935"/>
                    </a:cubicBezTo>
                    <a:lnTo>
                      <a:pt x="7211" y="26864"/>
                    </a:lnTo>
                    <a:lnTo>
                      <a:pt x="0" y="0"/>
                    </a:lnTo>
                    <a:lnTo>
                      <a:pt x="251704" y="12184"/>
                    </a:lnTo>
                    <a:cubicBezTo>
                      <a:pt x="567192" y="33409"/>
                      <a:pt x="868819" y="66471"/>
                      <a:pt x="1248799" y="67662"/>
                    </a:cubicBezTo>
                    <a:cubicBezTo>
                      <a:pt x="1470454" y="68356"/>
                      <a:pt x="1627495" y="54186"/>
                      <a:pt x="1761532" y="38306"/>
                    </a:cubicBezTo>
                    <a:lnTo>
                      <a:pt x="1853725" y="26859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77" name="フリーフォーム: 図形 476">
                <a:extLst>
                  <a:ext uri="{FF2B5EF4-FFF2-40B4-BE49-F238E27FC236}">
                    <a16:creationId xmlns:a16="http://schemas.microsoft.com/office/drawing/2014/main" id="{54E7598E-BB6D-4B31-A5A3-017D7E6F80A3}"/>
                  </a:ext>
                </a:extLst>
              </p:cNvPr>
              <p:cNvSpPr/>
              <p:nvPr/>
            </p:nvSpPr>
            <p:spPr>
              <a:xfrm rot="20231856">
                <a:off x="3634878" y="3863919"/>
                <a:ext cx="1731143" cy="45719"/>
              </a:xfrm>
              <a:custGeom>
                <a:avLst/>
                <a:gdLst>
                  <a:gd name="connsiteX0" fmla="*/ 1853725 w 1853725"/>
                  <a:gd name="connsiteY0" fmla="*/ 26859 h 102017"/>
                  <a:gd name="connsiteX1" fmla="*/ 1851792 w 1853725"/>
                  <a:gd name="connsiteY1" fmla="*/ 32756 h 102017"/>
                  <a:gd name="connsiteX2" fmla="*/ 1830791 w 1853725"/>
                  <a:gd name="connsiteY2" fmla="*/ 34625 h 102017"/>
                  <a:gd name="connsiteX3" fmla="*/ 1134006 w 1853725"/>
                  <a:gd name="connsiteY3" fmla="*/ 101991 h 102017"/>
                  <a:gd name="connsiteX4" fmla="*/ 243184 w 1853725"/>
                  <a:gd name="connsiteY4" fmla="*/ 40935 h 102017"/>
                  <a:gd name="connsiteX5" fmla="*/ 7211 w 1853725"/>
                  <a:gd name="connsiteY5" fmla="*/ 26864 h 102017"/>
                  <a:gd name="connsiteX6" fmla="*/ 0 w 1853725"/>
                  <a:gd name="connsiteY6" fmla="*/ 0 h 102017"/>
                  <a:gd name="connsiteX7" fmla="*/ 251704 w 1853725"/>
                  <a:gd name="connsiteY7" fmla="*/ 12184 h 102017"/>
                  <a:gd name="connsiteX8" fmla="*/ 1248799 w 1853725"/>
                  <a:gd name="connsiteY8" fmla="*/ 67662 h 102017"/>
                  <a:gd name="connsiteX9" fmla="*/ 1761532 w 1853725"/>
                  <a:gd name="connsiteY9" fmla="*/ 38306 h 102017"/>
                  <a:gd name="connsiteX10" fmla="*/ 1853725 w 1853725"/>
                  <a:gd name="connsiteY10" fmla="*/ 26859 h 1020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853725" h="102017">
                    <a:moveTo>
                      <a:pt x="1853725" y="26859"/>
                    </a:moveTo>
                    <a:lnTo>
                      <a:pt x="1851792" y="32756"/>
                    </a:lnTo>
                    <a:lnTo>
                      <a:pt x="1830791" y="34625"/>
                    </a:lnTo>
                    <a:cubicBezTo>
                      <a:pt x="1643318" y="56536"/>
                      <a:pt x="1473486" y="103302"/>
                      <a:pt x="1134006" y="101991"/>
                    </a:cubicBezTo>
                    <a:cubicBezTo>
                      <a:pt x="794526" y="100681"/>
                      <a:pt x="525047" y="64294"/>
                      <a:pt x="243184" y="40935"/>
                    </a:cubicBezTo>
                    <a:lnTo>
                      <a:pt x="7211" y="26864"/>
                    </a:lnTo>
                    <a:lnTo>
                      <a:pt x="0" y="0"/>
                    </a:lnTo>
                    <a:lnTo>
                      <a:pt x="251704" y="12184"/>
                    </a:lnTo>
                    <a:cubicBezTo>
                      <a:pt x="567192" y="33409"/>
                      <a:pt x="868819" y="66471"/>
                      <a:pt x="1248799" y="67662"/>
                    </a:cubicBezTo>
                    <a:cubicBezTo>
                      <a:pt x="1470454" y="68356"/>
                      <a:pt x="1627495" y="54186"/>
                      <a:pt x="1761532" y="38306"/>
                    </a:cubicBezTo>
                    <a:lnTo>
                      <a:pt x="1853725" y="26859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78" name="フリーフォーム: 図形 477">
                <a:extLst>
                  <a:ext uri="{FF2B5EF4-FFF2-40B4-BE49-F238E27FC236}">
                    <a16:creationId xmlns:a16="http://schemas.microsoft.com/office/drawing/2014/main" id="{B4DF1C72-9811-4835-BE4F-C2ADC17C7593}"/>
                  </a:ext>
                </a:extLst>
              </p:cNvPr>
              <p:cNvSpPr/>
              <p:nvPr/>
            </p:nvSpPr>
            <p:spPr>
              <a:xfrm rot="20231856">
                <a:off x="3416026" y="4165428"/>
                <a:ext cx="1240151" cy="45719"/>
              </a:xfrm>
              <a:custGeom>
                <a:avLst/>
                <a:gdLst>
                  <a:gd name="connsiteX0" fmla="*/ 1853725 w 1853725"/>
                  <a:gd name="connsiteY0" fmla="*/ 26859 h 102017"/>
                  <a:gd name="connsiteX1" fmla="*/ 1851792 w 1853725"/>
                  <a:gd name="connsiteY1" fmla="*/ 32756 h 102017"/>
                  <a:gd name="connsiteX2" fmla="*/ 1830791 w 1853725"/>
                  <a:gd name="connsiteY2" fmla="*/ 34625 h 102017"/>
                  <a:gd name="connsiteX3" fmla="*/ 1134006 w 1853725"/>
                  <a:gd name="connsiteY3" fmla="*/ 101991 h 102017"/>
                  <a:gd name="connsiteX4" fmla="*/ 243184 w 1853725"/>
                  <a:gd name="connsiteY4" fmla="*/ 40935 h 102017"/>
                  <a:gd name="connsiteX5" fmla="*/ 7211 w 1853725"/>
                  <a:gd name="connsiteY5" fmla="*/ 26864 h 102017"/>
                  <a:gd name="connsiteX6" fmla="*/ 0 w 1853725"/>
                  <a:gd name="connsiteY6" fmla="*/ 0 h 102017"/>
                  <a:gd name="connsiteX7" fmla="*/ 251704 w 1853725"/>
                  <a:gd name="connsiteY7" fmla="*/ 12184 h 102017"/>
                  <a:gd name="connsiteX8" fmla="*/ 1248799 w 1853725"/>
                  <a:gd name="connsiteY8" fmla="*/ 67662 h 102017"/>
                  <a:gd name="connsiteX9" fmla="*/ 1761532 w 1853725"/>
                  <a:gd name="connsiteY9" fmla="*/ 38306 h 102017"/>
                  <a:gd name="connsiteX10" fmla="*/ 1853725 w 1853725"/>
                  <a:gd name="connsiteY10" fmla="*/ 26859 h 1020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853725" h="102017">
                    <a:moveTo>
                      <a:pt x="1853725" y="26859"/>
                    </a:moveTo>
                    <a:lnTo>
                      <a:pt x="1851792" y="32756"/>
                    </a:lnTo>
                    <a:lnTo>
                      <a:pt x="1830791" y="34625"/>
                    </a:lnTo>
                    <a:cubicBezTo>
                      <a:pt x="1643318" y="56536"/>
                      <a:pt x="1473486" y="103302"/>
                      <a:pt x="1134006" y="101991"/>
                    </a:cubicBezTo>
                    <a:cubicBezTo>
                      <a:pt x="794526" y="100681"/>
                      <a:pt x="525047" y="64294"/>
                      <a:pt x="243184" y="40935"/>
                    </a:cubicBezTo>
                    <a:lnTo>
                      <a:pt x="7211" y="26864"/>
                    </a:lnTo>
                    <a:lnTo>
                      <a:pt x="0" y="0"/>
                    </a:lnTo>
                    <a:lnTo>
                      <a:pt x="251704" y="12184"/>
                    </a:lnTo>
                    <a:cubicBezTo>
                      <a:pt x="567192" y="33409"/>
                      <a:pt x="868819" y="66471"/>
                      <a:pt x="1248799" y="67662"/>
                    </a:cubicBezTo>
                    <a:cubicBezTo>
                      <a:pt x="1470454" y="68356"/>
                      <a:pt x="1627495" y="54186"/>
                      <a:pt x="1761532" y="38306"/>
                    </a:cubicBezTo>
                    <a:lnTo>
                      <a:pt x="1853725" y="26859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79" name="フリーフォーム: 図形 478">
                <a:extLst>
                  <a:ext uri="{FF2B5EF4-FFF2-40B4-BE49-F238E27FC236}">
                    <a16:creationId xmlns:a16="http://schemas.microsoft.com/office/drawing/2014/main" id="{8F062AAE-30F2-4644-8545-2F9167DEF242}"/>
                  </a:ext>
                </a:extLst>
              </p:cNvPr>
              <p:cNvSpPr/>
              <p:nvPr/>
            </p:nvSpPr>
            <p:spPr>
              <a:xfrm rot="20167227">
                <a:off x="4004794" y="4023241"/>
                <a:ext cx="1285755" cy="45719"/>
              </a:xfrm>
              <a:custGeom>
                <a:avLst/>
                <a:gdLst>
                  <a:gd name="connsiteX0" fmla="*/ 1853725 w 1853725"/>
                  <a:gd name="connsiteY0" fmla="*/ 26859 h 102017"/>
                  <a:gd name="connsiteX1" fmla="*/ 1851792 w 1853725"/>
                  <a:gd name="connsiteY1" fmla="*/ 32756 h 102017"/>
                  <a:gd name="connsiteX2" fmla="*/ 1830791 w 1853725"/>
                  <a:gd name="connsiteY2" fmla="*/ 34625 h 102017"/>
                  <a:gd name="connsiteX3" fmla="*/ 1134006 w 1853725"/>
                  <a:gd name="connsiteY3" fmla="*/ 101991 h 102017"/>
                  <a:gd name="connsiteX4" fmla="*/ 243184 w 1853725"/>
                  <a:gd name="connsiteY4" fmla="*/ 40935 h 102017"/>
                  <a:gd name="connsiteX5" fmla="*/ 7211 w 1853725"/>
                  <a:gd name="connsiteY5" fmla="*/ 26864 h 102017"/>
                  <a:gd name="connsiteX6" fmla="*/ 0 w 1853725"/>
                  <a:gd name="connsiteY6" fmla="*/ 0 h 102017"/>
                  <a:gd name="connsiteX7" fmla="*/ 251704 w 1853725"/>
                  <a:gd name="connsiteY7" fmla="*/ 12184 h 102017"/>
                  <a:gd name="connsiteX8" fmla="*/ 1248799 w 1853725"/>
                  <a:gd name="connsiteY8" fmla="*/ 67662 h 102017"/>
                  <a:gd name="connsiteX9" fmla="*/ 1761532 w 1853725"/>
                  <a:gd name="connsiteY9" fmla="*/ 38306 h 102017"/>
                  <a:gd name="connsiteX10" fmla="*/ 1853725 w 1853725"/>
                  <a:gd name="connsiteY10" fmla="*/ 26859 h 1020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853725" h="102017">
                    <a:moveTo>
                      <a:pt x="1853725" y="26859"/>
                    </a:moveTo>
                    <a:lnTo>
                      <a:pt x="1851792" y="32756"/>
                    </a:lnTo>
                    <a:lnTo>
                      <a:pt x="1830791" y="34625"/>
                    </a:lnTo>
                    <a:cubicBezTo>
                      <a:pt x="1643318" y="56536"/>
                      <a:pt x="1473486" y="103302"/>
                      <a:pt x="1134006" y="101991"/>
                    </a:cubicBezTo>
                    <a:cubicBezTo>
                      <a:pt x="794526" y="100681"/>
                      <a:pt x="525047" y="64294"/>
                      <a:pt x="243184" y="40935"/>
                    </a:cubicBezTo>
                    <a:lnTo>
                      <a:pt x="7211" y="26864"/>
                    </a:lnTo>
                    <a:lnTo>
                      <a:pt x="0" y="0"/>
                    </a:lnTo>
                    <a:lnTo>
                      <a:pt x="251704" y="12184"/>
                    </a:lnTo>
                    <a:cubicBezTo>
                      <a:pt x="567192" y="33409"/>
                      <a:pt x="868819" y="66471"/>
                      <a:pt x="1248799" y="67662"/>
                    </a:cubicBezTo>
                    <a:cubicBezTo>
                      <a:pt x="1470454" y="68356"/>
                      <a:pt x="1627495" y="54186"/>
                      <a:pt x="1761532" y="38306"/>
                    </a:cubicBezTo>
                    <a:lnTo>
                      <a:pt x="1853725" y="26859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80" name="フリーフォーム: 図形 479">
                <a:extLst>
                  <a:ext uri="{FF2B5EF4-FFF2-40B4-BE49-F238E27FC236}">
                    <a16:creationId xmlns:a16="http://schemas.microsoft.com/office/drawing/2014/main" id="{34A3EC3B-5940-4771-AEA7-D0D7EDFD054A}"/>
                  </a:ext>
                </a:extLst>
              </p:cNvPr>
              <p:cNvSpPr/>
              <p:nvPr/>
            </p:nvSpPr>
            <p:spPr>
              <a:xfrm rot="20167227">
                <a:off x="4522222" y="3559570"/>
                <a:ext cx="753822" cy="55163"/>
              </a:xfrm>
              <a:custGeom>
                <a:avLst/>
                <a:gdLst>
                  <a:gd name="connsiteX0" fmla="*/ 1853725 w 1853725"/>
                  <a:gd name="connsiteY0" fmla="*/ 26859 h 102017"/>
                  <a:gd name="connsiteX1" fmla="*/ 1851792 w 1853725"/>
                  <a:gd name="connsiteY1" fmla="*/ 32756 h 102017"/>
                  <a:gd name="connsiteX2" fmla="*/ 1830791 w 1853725"/>
                  <a:gd name="connsiteY2" fmla="*/ 34625 h 102017"/>
                  <a:gd name="connsiteX3" fmla="*/ 1134006 w 1853725"/>
                  <a:gd name="connsiteY3" fmla="*/ 101991 h 102017"/>
                  <a:gd name="connsiteX4" fmla="*/ 243184 w 1853725"/>
                  <a:gd name="connsiteY4" fmla="*/ 40935 h 102017"/>
                  <a:gd name="connsiteX5" fmla="*/ 7211 w 1853725"/>
                  <a:gd name="connsiteY5" fmla="*/ 26864 h 102017"/>
                  <a:gd name="connsiteX6" fmla="*/ 0 w 1853725"/>
                  <a:gd name="connsiteY6" fmla="*/ 0 h 102017"/>
                  <a:gd name="connsiteX7" fmla="*/ 251704 w 1853725"/>
                  <a:gd name="connsiteY7" fmla="*/ 12184 h 102017"/>
                  <a:gd name="connsiteX8" fmla="*/ 1248799 w 1853725"/>
                  <a:gd name="connsiteY8" fmla="*/ 67662 h 102017"/>
                  <a:gd name="connsiteX9" fmla="*/ 1761532 w 1853725"/>
                  <a:gd name="connsiteY9" fmla="*/ 38306 h 102017"/>
                  <a:gd name="connsiteX10" fmla="*/ 1853725 w 1853725"/>
                  <a:gd name="connsiteY10" fmla="*/ 26859 h 1020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853725" h="102017">
                    <a:moveTo>
                      <a:pt x="1853725" y="26859"/>
                    </a:moveTo>
                    <a:lnTo>
                      <a:pt x="1851792" y="32756"/>
                    </a:lnTo>
                    <a:lnTo>
                      <a:pt x="1830791" y="34625"/>
                    </a:lnTo>
                    <a:cubicBezTo>
                      <a:pt x="1643318" y="56536"/>
                      <a:pt x="1473486" y="103302"/>
                      <a:pt x="1134006" y="101991"/>
                    </a:cubicBezTo>
                    <a:cubicBezTo>
                      <a:pt x="794526" y="100681"/>
                      <a:pt x="525047" y="64294"/>
                      <a:pt x="243184" y="40935"/>
                    </a:cubicBezTo>
                    <a:lnTo>
                      <a:pt x="7211" y="26864"/>
                    </a:lnTo>
                    <a:lnTo>
                      <a:pt x="0" y="0"/>
                    </a:lnTo>
                    <a:lnTo>
                      <a:pt x="251704" y="12184"/>
                    </a:lnTo>
                    <a:cubicBezTo>
                      <a:pt x="567192" y="33409"/>
                      <a:pt x="868819" y="66471"/>
                      <a:pt x="1248799" y="67662"/>
                    </a:cubicBezTo>
                    <a:cubicBezTo>
                      <a:pt x="1470454" y="68356"/>
                      <a:pt x="1627495" y="54186"/>
                      <a:pt x="1761532" y="38306"/>
                    </a:cubicBezTo>
                    <a:lnTo>
                      <a:pt x="1853725" y="26859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81" name="フリーフォーム: 図形 480">
                <a:extLst>
                  <a:ext uri="{FF2B5EF4-FFF2-40B4-BE49-F238E27FC236}">
                    <a16:creationId xmlns:a16="http://schemas.microsoft.com/office/drawing/2014/main" id="{33C6DB9C-B670-4C74-AAD9-78F7F166F050}"/>
                  </a:ext>
                </a:extLst>
              </p:cNvPr>
              <p:cNvSpPr/>
              <p:nvPr/>
            </p:nvSpPr>
            <p:spPr>
              <a:xfrm rot="20572540">
                <a:off x="3540005" y="4340417"/>
                <a:ext cx="992502" cy="45719"/>
              </a:xfrm>
              <a:custGeom>
                <a:avLst/>
                <a:gdLst>
                  <a:gd name="connsiteX0" fmla="*/ 1853725 w 1853725"/>
                  <a:gd name="connsiteY0" fmla="*/ 26859 h 102017"/>
                  <a:gd name="connsiteX1" fmla="*/ 1851792 w 1853725"/>
                  <a:gd name="connsiteY1" fmla="*/ 32756 h 102017"/>
                  <a:gd name="connsiteX2" fmla="*/ 1830791 w 1853725"/>
                  <a:gd name="connsiteY2" fmla="*/ 34625 h 102017"/>
                  <a:gd name="connsiteX3" fmla="*/ 1134006 w 1853725"/>
                  <a:gd name="connsiteY3" fmla="*/ 101991 h 102017"/>
                  <a:gd name="connsiteX4" fmla="*/ 243184 w 1853725"/>
                  <a:gd name="connsiteY4" fmla="*/ 40935 h 102017"/>
                  <a:gd name="connsiteX5" fmla="*/ 7211 w 1853725"/>
                  <a:gd name="connsiteY5" fmla="*/ 26864 h 102017"/>
                  <a:gd name="connsiteX6" fmla="*/ 0 w 1853725"/>
                  <a:gd name="connsiteY6" fmla="*/ 0 h 102017"/>
                  <a:gd name="connsiteX7" fmla="*/ 251704 w 1853725"/>
                  <a:gd name="connsiteY7" fmla="*/ 12184 h 102017"/>
                  <a:gd name="connsiteX8" fmla="*/ 1248799 w 1853725"/>
                  <a:gd name="connsiteY8" fmla="*/ 67662 h 102017"/>
                  <a:gd name="connsiteX9" fmla="*/ 1761532 w 1853725"/>
                  <a:gd name="connsiteY9" fmla="*/ 38306 h 102017"/>
                  <a:gd name="connsiteX10" fmla="*/ 1853725 w 1853725"/>
                  <a:gd name="connsiteY10" fmla="*/ 26859 h 1020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853725" h="102017">
                    <a:moveTo>
                      <a:pt x="1853725" y="26859"/>
                    </a:moveTo>
                    <a:lnTo>
                      <a:pt x="1851792" y="32756"/>
                    </a:lnTo>
                    <a:lnTo>
                      <a:pt x="1830791" y="34625"/>
                    </a:lnTo>
                    <a:cubicBezTo>
                      <a:pt x="1643318" y="56536"/>
                      <a:pt x="1473486" y="103302"/>
                      <a:pt x="1134006" y="101991"/>
                    </a:cubicBezTo>
                    <a:cubicBezTo>
                      <a:pt x="794526" y="100681"/>
                      <a:pt x="525047" y="64294"/>
                      <a:pt x="243184" y="40935"/>
                    </a:cubicBezTo>
                    <a:lnTo>
                      <a:pt x="7211" y="26864"/>
                    </a:lnTo>
                    <a:lnTo>
                      <a:pt x="0" y="0"/>
                    </a:lnTo>
                    <a:lnTo>
                      <a:pt x="251704" y="12184"/>
                    </a:lnTo>
                    <a:cubicBezTo>
                      <a:pt x="567192" y="33409"/>
                      <a:pt x="868819" y="66471"/>
                      <a:pt x="1248799" y="67662"/>
                    </a:cubicBezTo>
                    <a:cubicBezTo>
                      <a:pt x="1470454" y="68356"/>
                      <a:pt x="1627495" y="54186"/>
                      <a:pt x="1761532" y="38306"/>
                    </a:cubicBezTo>
                    <a:lnTo>
                      <a:pt x="1853725" y="26859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82" name="フリーフォーム: 図形 481">
                <a:extLst>
                  <a:ext uri="{FF2B5EF4-FFF2-40B4-BE49-F238E27FC236}">
                    <a16:creationId xmlns:a16="http://schemas.microsoft.com/office/drawing/2014/main" id="{CE9F4BF6-D8B4-43F1-B73C-FB8F82BEFA4F}"/>
                  </a:ext>
                </a:extLst>
              </p:cNvPr>
              <p:cNvSpPr/>
              <p:nvPr/>
            </p:nvSpPr>
            <p:spPr>
              <a:xfrm rot="9370420" flipV="1">
                <a:off x="4705897" y="3763252"/>
                <a:ext cx="615943" cy="57632"/>
              </a:xfrm>
              <a:custGeom>
                <a:avLst/>
                <a:gdLst>
                  <a:gd name="connsiteX0" fmla="*/ 1853725 w 1853725"/>
                  <a:gd name="connsiteY0" fmla="*/ 26859 h 102017"/>
                  <a:gd name="connsiteX1" fmla="*/ 1851792 w 1853725"/>
                  <a:gd name="connsiteY1" fmla="*/ 32756 h 102017"/>
                  <a:gd name="connsiteX2" fmla="*/ 1830791 w 1853725"/>
                  <a:gd name="connsiteY2" fmla="*/ 34625 h 102017"/>
                  <a:gd name="connsiteX3" fmla="*/ 1134006 w 1853725"/>
                  <a:gd name="connsiteY3" fmla="*/ 101991 h 102017"/>
                  <a:gd name="connsiteX4" fmla="*/ 243184 w 1853725"/>
                  <a:gd name="connsiteY4" fmla="*/ 40935 h 102017"/>
                  <a:gd name="connsiteX5" fmla="*/ 7211 w 1853725"/>
                  <a:gd name="connsiteY5" fmla="*/ 26864 h 102017"/>
                  <a:gd name="connsiteX6" fmla="*/ 0 w 1853725"/>
                  <a:gd name="connsiteY6" fmla="*/ 0 h 102017"/>
                  <a:gd name="connsiteX7" fmla="*/ 251704 w 1853725"/>
                  <a:gd name="connsiteY7" fmla="*/ 12184 h 102017"/>
                  <a:gd name="connsiteX8" fmla="*/ 1248799 w 1853725"/>
                  <a:gd name="connsiteY8" fmla="*/ 67662 h 102017"/>
                  <a:gd name="connsiteX9" fmla="*/ 1761532 w 1853725"/>
                  <a:gd name="connsiteY9" fmla="*/ 38306 h 102017"/>
                  <a:gd name="connsiteX10" fmla="*/ 1853725 w 1853725"/>
                  <a:gd name="connsiteY10" fmla="*/ 26859 h 1020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853725" h="102017">
                    <a:moveTo>
                      <a:pt x="1853725" y="26859"/>
                    </a:moveTo>
                    <a:lnTo>
                      <a:pt x="1851792" y="32756"/>
                    </a:lnTo>
                    <a:lnTo>
                      <a:pt x="1830791" y="34625"/>
                    </a:lnTo>
                    <a:cubicBezTo>
                      <a:pt x="1643318" y="56536"/>
                      <a:pt x="1473486" y="103302"/>
                      <a:pt x="1134006" y="101991"/>
                    </a:cubicBezTo>
                    <a:cubicBezTo>
                      <a:pt x="794526" y="100681"/>
                      <a:pt x="525047" y="64294"/>
                      <a:pt x="243184" y="40935"/>
                    </a:cubicBezTo>
                    <a:lnTo>
                      <a:pt x="7211" y="26864"/>
                    </a:lnTo>
                    <a:lnTo>
                      <a:pt x="0" y="0"/>
                    </a:lnTo>
                    <a:lnTo>
                      <a:pt x="251704" y="12184"/>
                    </a:lnTo>
                    <a:cubicBezTo>
                      <a:pt x="567192" y="33409"/>
                      <a:pt x="868819" y="66471"/>
                      <a:pt x="1248799" y="67662"/>
                    </a:cubicBezTo>
                    <a:cubicBezTo>
                      <a:pt x="1470454" y="68356"/>
                      <a:pt x="1627495" y="54186"/>
                      <a:pt x="1761532" y="38306"/>
                    </a:cubicBezTo>
                    <a:lnTo>
                      <a:pt x="1853725" y="26859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83" name="フリーフォーム: 図形 482">
                <a:extLst>
                  <a:ext uri="{FF2B5EF4-FFF2-40B4-BE49-F238E27FC236}">
                    <a16:creationId xmlns:a16="http://schemas.microsoft.com/office/drawing/2014/main" id="{3C376012-A348-47B2-93E3-423876F59AD1}"/>
                  </a:ext>
                </a:extLst>
              </p:cNvPr>
              <p:cNvSpPr/>
              <p:nvPr/>
            </p:nvSpPr>
            <p:spPr>
              <a:xfrm rot="20348160" flipV="1">
                <a:off x="3242010" y="3885676"/>
                <a:ext cx="615943" cy="57632"/>
              </a:xfrm>
              <a:custGeom>
                <a:avLst/>
                <a:gdLst>
                  <a:gd name="connsiteX0" fmla="*/ 1853725 w 1853725"/>
                  <a:gd name="connsiteY0" fmla="*/ 26859 h 102017"/>
                  <a:gd name="connsiteX1" fmla="*/ 1851792 w 1853725"/>
                  <a:gd name="connsiteY1" fmla="*/ 32756 h 102017"/>
                  <a:gd name="connsiteX2" fmla="*/ 1830791 w 1853725"/>
                  <a:gd name="connsiteY2" fmla="*/ 34625 h 102017"/>
                  <a:gd name="connsiteX3" fmla="*/ 1134006 w 1853725"/>
                  <a:gd name="connsiteY3" fmla="*/ 101991 h 102017"/>
                  <a:gd name="connsiteX4" fmla="*/ 243184 w 1853725"/>
                  <a:gd name="connsiteY4" fmla="*/ 40935 h 102017"/>
                  <a:gd name="connsiteX5" fmla="*/ 7211 w 1853725"/>
                  <a:gd name="connsiteY5" fmla="*/ 26864 h 102017"/>
                  <a:gd name="connsiteX6" fmla="*/ 0 w 1853725"/>
                  <a:gd name="connsiteY6" fmla="*/ 0 h 102017"/>
                  <a:gd name="connsiteX7" fmla="*/ 251704 w 1853725"/>
                  <a:gd name="connsiteY7" fmla="*/ 12184 h 102017"/>
                  <a:gd name="connsiteX8" fmla="*/ 1248799 w 1853725"/>
                  <a:gd name="connsiteY8" fmla="*/ 67662 h 102017"/>
                  <a:gd name="connsiteX9" fmla="*/ 1761532 w 1853725"/>
                  <a:gd name="connsiteY9" fmla="*/ 38306 h 102017"/>
                  <a:gd name="connsiteX10" fmla="*/ 1853725 w 1853725"/>
                  <a:gd name="connsiteY10" fmla="*/ 26859 h 1020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853725" h="102017">
                    <a:moveTo>
                      <a:pt x="1853725" y="26859"/>
                    </a:moveTo>
                    <a:lnTo>
                      <a:pt x="1851792" y="32756"/>
                    </a:lnTo>
                    <a:lnTo>
                      <a:pt x="1830791" y="34625"/>
                    </a:lnTo>
                    <a:cubicBezTo>
                      <a:pt x="1643318" y="56536"/>
                      <a:pt x="1473486" y="103302"/>
                      <a:pt x="1134006" y="101991"/>
                    </a:cubicBezTo>
                    <a:cubicBezTo>
                      <a:pt x="794526" y="100681"/>
                      <a:pt x="525047" y="64294"/>
                      <a:pt x="243184" y="40935"/>
                    </a:cubicBezTo>
                    <a:lnTo>
                      <a:pt x="7211" y="26864"/>
                    </a:lnTo>
                    <a:lnTo>
                      <a:pt x="0" y="0"/>
                    </a:lnTo>
                    <a:lnTo>
                      <a:pt x="251704" y="12184"/>
                    </a:lnTo>
                    <a:cubicBezTo>
                      <a:pt x="567192" y="33409"/>
                      <a:pt x="868819" y="66471"/>
                      <a:pt x="1248799" y="67662"/>
                    </a:cubicBezTo>
                    <a:cubicBezTo>
                      <a:pt x="1470454" y="68356"/>
                      <a:pt x="1627495" y="54186"/>
                      <a:pt x="1761532" y="38306"/>
                    </a:cubicBezTo>
                    <a:lnTo>
                      <a:pt x="1853725" y="26859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84" name="フリーフォーム: 図形 483">
                <a:extLst>
                  <a:ext uri="{FF2B5EF4-FFF2-40B4-BE49-F238E27FC236}">
                    <a16:creationId xmlns:a16="http://schemas.microsoft.com/office/drawing/2014/main" id="{91779B38-BE3E-4F3B-A879-836EBEE9512E}"/>
                  </a:ext>
                </a:extLst>
              </p:cNvPr>
              <p:cNvSpPr/>
              <p:nvPr/>
            </p:nvSpPr>
            <p:spPr>
              <a:xfrm>
                <a:off x="2760075" y="4135230"/>
                <a:ext cx="340576" cy="620920"/>
              </a:xfrm>
              <a:custGeom>
                <a:avLst/>
                <a:gdLst>
                  <a:gd name="connsiteX0" fmla="*/ 289365 w 340576"/>
                  <a:gd name="connsiteY0" fmla="*/ 420120 h 620920"/>
                  <a:gd name="connsiteX1" fmla="*/ 340576 w 340576"/>
                  <a:gd name="connsiteY1" fmla="*/ 617836 h 620920"/>
                  <a:gd name="connsiteX2" fmla="*/ 309704 w 340576"/>
                  <a:gd name="connsiteY2" fmla="*/ 620920 h 620920"/>
                  <a:gd name="connsiteX3" fmla="*/ 302845 w 340576"/>
                  <a:gd name="connsiteY3" fmla="*/ 620235 h 620920"/>
                  <a:gd name="connsiteX4" fmla="*/ 114755 w 340576"/>
                  <a:gd name="connsiteY4" fmla="*/ 388441 h 620920"/>
                  <a:gd name="connsiteX5" fmla="*/ 15408 w 340576"/>
                  <a:gd name="connsiteY5" fmla="*/ 466228 h 620920"/>
                  <a:gd name="connsiteX6" fmla="*/ 14835 w 340576"/>
                  <a:gd name="connsiteY6" fmla="*/ 465539 h 620920"/>
                  <a:gd name="connsiteX7" fmla="*/ 0 w 340576"/>
                  <a:gd name="connsiteY7" fmla="*/ 438452 h 620920"/>
                  <a:gd name="connsiteX8" fmla="*/ 81851 w 340576"/>
                  <a:gd name="connsiteY8" fmla="*/ 0 h 620920"/>
                  <a:gd name="connsiteX9" fmla="*/ 206927 w 340576"/>
                  <a:gd name="connsiteY9" fmla="*/ 203103 h 620920"/>
                  <a:gd name="connsiteX10" fmla="*/ 49395 w 340576"/>
                  <a:gd name="connsiteY10" fmla="*/ 29938 h 620920"/>
                  <a:gd name="connsiteX11" fmla="*/ 58257 w 340576"/>
                  <a:gd name="connsiteY11" fmla="*/ 19293 h 6209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40576" h="620920">
                    <a:moveTo>
                      <a:pt x="289365" y="420120"/>
                    </a:moveTo>
                    <a:lnTo>
                      <a:pt x="340576" y="617836"/>
                    </a:lnTo>
                    <a:lnTo>
                      <a:pt x="309704" y="620920"/>
                    </a:lnTo>
                    <a:lnTo>
                      <a:pt x="302845" y="620235"/>
                    </a:lnTo>
                    <a:close/>
                    <a:moveTo>
                      <a:pt x="114755" y="388441"/>
                    </a:moveTo>
                    <a:lnTo>
                      <a:pt x="15408" y="466228"/>
                    </a:lnTo>
                    <a:lnTo>
                      <a:pt x="14835" y="465539"/>
                    </a:lnTo>
                    <a:lnTo>
                      <a:pt x="0" y="438452"/>
                    </a:lnTo>
                    <a:close/>
                    <a:moveTo>
                      <a:pt x="81851" y="0"/>
                    </a:moveTo>
                    <a:lnTo>
                      <a:pt x="206927" y="203103"/>
                    </a:lnTo>
                    <a:lnTo>
                      <a:pt x="49395" y="29938"/>
                    </a:lnTo>
                    <a:lnTo>
                      <a:pt x="58257" y="19293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85" name="フリーフォーム: 図形 484">
                <a:extLst>
                  <a:ext uri="{FF2B5EF4-FFF2-40B4-BE49-F238E27FC236}">
                    <a16:creationId xmlns:a16="http://schemas.microsoft.com/office/drawing/2014/main" id="{DAE185E8-F0C0-4111-B73A-9A2046EE7CC2}"/>
                  </a:ext>
                </a:extLst>
              </p:cNvPr>
              <p:cNvSpPr/>
              <p:nvPr/>
            </p:nvSpPr>
            <p:spPr>
              <a:xfrm>
                <a:off x="3233738" y="4152900"/>
                <a:ext cx="326231" cy="145256"/>
              </a:xfrm>
              <a:custGeom>
                <a:avLst/>
                <a:gdLst>
                  <a:gd name="connsiteX0" fmla="*/ 0 w 326231"/>
                  <a:gd name="connsiteY0" fmla="*/ 145256 h 145256"/>
                  <a:gd name="connsiteX1" fmla="*/ 130968 w 326231"/>
                  <a:gd name="connsiteY1" fmla="*/ 54769 h 145256"/>
                  <a:gd name="connsiteX2" fmla="*/ 323850 w 326231"/>
                  <a:gd name="connsiteY2" fmla="*/ 0 h 145256"/>
                  <a:gd name="connsiteX3" fmla="*/ 326231 w 326231"/>
                  <a:gd name="connsiteY3" fmla="*/ 54769 h 145256"/>
                  <a:gd name="connsiteX4" fmla="*/ 159543 w 326231"/>
                  <a:gd name="connsiteY4" fmla="*/ 92869 h 145256"/>
                  <a:gd name="connsiteX5" fmla="*/ 0 w 326231"/>
                  <a:gd name="connsiteY5" fmla="*/ 145256 h 1452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26231" h="145256">
                    <a:moveTo>
                      <a:pt x="0" y="145256"/>
                    </a:moveTo>
                    <a:lnTo>
                      <a:pt x="130968" y="54769"/>
                    </a:lnTo>
                    <a:lnTo>
                      <a:pt x="323850" y="0"/>
                    </a:lnTo>
                    <a:cubicBezTo>
                      <a:pt x="324644" y="18256"/>
                      <a:pt x="325437" y="36513"/>
                      <a:pt x="326231" y="54769"/>
                    </a:cubicBezTo>
                    <a:lnTo>
                      <a:pt x="159543" y="92869"/>
                    </a:lnTo>
                    <a:lnTo>
                      <a:pt x="0" y="145256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86" name="フリーフォーム: 図形 485">
                <a:extLst>
                  <a:ext uri="{FF2B5EF4-FFF2-40B4-BE49-F238E27FC236}">
                    <a16:creationId xmlns:a16="http://schemas.microsoft.com/office/drawing/2014/main" id="{3BEBE2DD-CC1B-4677-9179-BC021EE84FD8}"/>
                  </a:ext>
                </a:extLst>
              </p:cNvPr>
              <p:cNvSpPr/>
              <p:nvPr/>
            </p:nvSpPr>
            <p:spPr>
              <a:xfrm rot="20231856">
                <a:off x="3707245" y="3512890"/>
                <a:ext cx="1446576" cy="45719"/>
              </a:xfrm>
              <a:custGeom>
                <a:avLst/>
                <a:gdLst>
                  <a:gd name="connsiteX0" fmla="*/ 1880219 w 1891376"/>
                  <a:gd name="connsiteY0" fmla="*/ 0 h 94843"/>
                  <a:gd name="connsiteX1" fmla="*/ 1890438 w 1891376"/>
                  <a:gd name="connsiteY1" fmla="*/ 38075 h 94843"/>
                  <a:gd name="connsiteX2" fmla="*/ 1891376 w 1891376"/>
                  <a:gd name="connsiteY2" fmla="*/ 48991 h 94843"/>
                  <a:gd name="connsiteX3" fmla="*/ 1845673 w 1891376"/>
                  <a:gd name="connsiteY3" fmla="*/ 52097 h 94843"/>
                  <a:gd name="connsiteX4" fmla="*/ 1149020 w 1891376"/>
                  <a:gd name="connsiteY4" fmla="*/ 94318 h 94843"/>
                  <a:gd name="connsiteX5" fmla="*/ 164221 w 1891376"/>
                  <a:gd name="connsiteY5" fmla="*/ 42931 h 94843"/>
                  <a:gd name="connsiteX6" fmla="*/ 0 w 1891376"/>
                  <a:gd name="connsiteY6" fmla="*/ 40376 h 94843"/>
                  <a:gd name="connsiteX7" fmla="*/ 8078 w 1891376"/>
                  <a:gd name="connsiteY7" fmla="*/ 2227 h 94843"/>
                  <a:gd name="connsiteX8" fmla="*/ 155395 w 1891376"/>
                  <a:gd name="connsiteY8" fmla="*/ 5050 h 94843"/>
                  <a:gd name="connsiteX9" fmla="*/ 1035230 w 1891376"/>
                  <a:gd name="connsiteY9" fmla="*/ 61605 h 94843"/>
                  <a:gd name="connsiteX10" fmla="*/ 1833502 w 1891376"/>
                  <a:gd name="connsiteY10" fmla="*/ 416 h 94843"/>
                  <a:gd name="connsiteX11" fmla="*/ 1880219 w 1891376"/>
                  <a:gd name="connsiteY11" fmla="*/ 0 h 948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891376" h="94843">
                    <a:moveTo>
                      <a:pt x="1880219" y="0"/>
                    </a:moveTo>
                    <a:lnTo>
                      <a:pt x="1890438" y="38075"/>
                    </a:lnTo>
                    <a:lnTo>
                      <a:pt x="1891376" y="48991"/>
                    </a:lnTo>
                    <a:lnTo>
                      <a:pt x="1845673" y="52097"/>
                    </a:lnTo>
                    <a:cubicBezTo>
                      <a:pt x="1651273" y="70486"/>
                      <a:pt x="1452942" y="99071"/>
                      <a:pt x="1149020" y="94318"/>
                    </a:cubicBezTo>
                    <a:cubicBezTo>
                      <a:pt x="801682" y="88885"/>
                      <a:pt x="486676" y="56205"/>
                      <a:pt x="164221" y="42931"/>
                    </a:cubicBezTo>
                    <a:lnTo>
                      <a:pt x="0" y="40376"/>
                    </a:lnTo>
                    <a:lnTo>
                      <a:pt x="8078" y="2227"/>
                    </a:lnTo>
                    <a:lnTo>
                      <a:pt x="155395" y="5050"/>
                    </a:lnTo>
                    <a:cubicBezTo>
                      <a:pt x="443481" y="19658"/>
                      <a:pt x="724912" y="55625"/>
                      <a:pt x="1035230" y="61605"/>
                    </a:cubicBezTo>
                    <a:cubicBezTo>
                      <a:pt x="1397270" y="68581"/>
                      <a:pt x="1591598" y="10325"/>
                      <a:pt x="1833502" y="416"/>
                    </a:cubicBezTo>
                    <a:lnTo>
                      <a:pt x="1880219" y="0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445" name="グループ化 444">
              <a:extLst>
                <a:ext uri="{FF2B5EF4-FFF2-40B4-BE49-F238E27FC236}">
                  <a16:creationId xmlns:a16="http://schemas.microsoft.com/office/drawing/2014/main" id="{0914D324-A3AC-44D1-BE71-9C7B284D56A7}"/>
                </a:ext>
              </a:extLst>
            </p:cNvPr>
            <p:cNvGrpSpPr/>
            <p:nvPr/>
          </p:nvGrpSpPr>
          <p:grpSpPr>
            <a:xfrm>
              <a:off x="3076575" y="3428999"/>
              <a:ext cx="2030208" cy="919163"/>
              <a:chOff x="2667840" y="3512890"/>
              <a:chExt cx="2794491" cy="1243260"/>
            </a:xfrm>
          </p:grpSpPr>
          <p:sp>
            <p:nvSpPr>
              <p:cNvPr id="460" name="四角形: 角を丸くする 1">
                <a:extLst>
                  <a:ext uri="{FF2B5EF4-FFF2-40B4-BE49-F238E27FC236}">
                    <a16:creationId xmlns:a16="http://schemas.microsoft.com/office/drawing/2014/main" id="{333B01DC-54FA-45B8-87DA-45EB38C2CD9E}"/>
                  </a:ext>
                </a:extLst>
              </p:cNvPr>
              <p:cNvSpPr/>
              <p:nvPr/>
            </p:nvSpPr>
            <p:spPr>
              <a:xfrm rot="20231856">
                <a:off x="2667840" y="3620201"/>
                <a:ext cx="2794491" cy="796442"/>
              </a:xfrm>
              <a:custGeom>
                <a:avLst/>
                <a:gdLst>
                  <a:gd name="connsiteX0" fmla="*/ 0 w 2794491"/>
                  <a:gd name="connsiteY0" fmla="*/ 358775 h 717550"/>
                  <a:gd name="connsiteX1" fmla="*/ 358775 w 2794491"/>
                  <a:gd name="connsiteY1" fmla="*/ 0 h 717550"/>
                  <a:gd name="connsiteX2" fmla="*/ 2435716 w 2794491"/>
                  <a:gd name="connsiteY2" fmla="*/ 0 h 717550"/>
                  <a:gd name="connsiteX3" fmla="*/ 2794491 w 2794491"/>
                  <a:gd name="connsiteY3" fmla="*/ 358775 h 717550"/>
                  <a:gd name="connsiteX4" fmla="*/ 2794491 w 2794491"/>
                  <a:gd name="connsiteY4" fmla="*/ 358775 h 717550"/>
                  <a:gd name="connsiteX5" fmla="*/ 2435716 w 2794491"/>
                  <a:gd name="connsiteY5" fmla="*/ 717550 h 717550"/>
                  <a:gd name="connsiteX6" fmla="*/ 358775 w 2794491"/>
                  <a:gd name="connsiteY6" fmla="*/ 717550 h 717550"/>
                  <a:gd name="connsiteX7" fmla="*/ 0 w 2794491"/>
                  <a:gd name="connsiteY7" fmla="*/ 358775 h 717550"/>
                  <a:gd name="connsiteX0" fmla="*/ 0 w 2794491"/>
                  <a:gd name="connsiteY0" fmla="*/ 359463 h 718238"/>
                  <a:gd name="connsiteX1" fmla="*/ 358775 w 2794491"/>
                  <a:gd name="connsiteY1" fmla="*/ 688 h 718238"/>
                  <a:gd name="connsiteX2" fmla="*/ 1534220 w 2794491"/>
                  <a:gd name="connsiteY2" fmla="*/ 36956 h 718238"/>
                  <a:gd name="connsiteX3" fmla="*/ 2435716 w 2794491"/>
                  <a:gd name="connsiteY3" fmla="*/ 688 h 718238"/>
                  <a:gd name="connsiteX4" fmla="*/ 2794491 w 2794491"/>
                  <a:gd name="connsiteY4" fmla="*/ 359463 h 718238"/>
                  <a:gd name="connsiteX5" fmla="*/ 2794491 w 2794491"/>
                  <a:gd name="connsiteY5" fmla="*/ 359463 h 718238"/>
                  <a:gd name="connsiteX6" fmla="*/ 2435716 w 2794491"/>
                  <a:gd name="connsiteY6" fmla="*/ 718238 h 718238"/>
                  <a:gd name="connsiteX7" fmla="*/ 358775 w 2794491"/>
                  <a:gd name="connsiteY7" fmla="*/ 718238 h 718238"/>
                  <a:gd name="connsiteX8" fmla="*/ 0 w 2794491"/>
                  <a:gd name="connsiteY8" fmla="*/ 359463 h 718238"/>
                  <a:gd name="connsiteX0" fmla="*/ 0 w 2794491"/>
                  <a:gd name="connsiteY0" fmla="*/ 359463 h 755770"/>
                  <a:gd name="connsiteX1" fmla="*/ 358775 w 2794491"/>
                  <a:gd name="connsiteY1" fmla="*/ 688 h 755770"/>
                  <a:gd name="connsiteX2" fmla="*/ 1534220 w 2794491"/>
                  <a:gd name="connsiteY2" fmla="*/ 36956 h 755770"/>
                  <a:gd name="connsiteX3" fmla="*/ 2435716 w 2794491"/>
                  <a:gd name="connsiteY3" fmla="*/ 688 h 755770"/>
                  <a:gd name="connsiteX4" fmla="*/ 2794491 w 2794491"/>
                  <a:gd name="connsiteY4" fmla="*/ 359463 h 755770"/>
                  <a:gd name="connsiteX5" fmla="*/ 2794491 w 2794491"/>
                  <a:gd name="connsiteY5" fmla="*/ 359463 h 755770"/>
                  <a:gd name="connsiteX6" fmla="*/ 2435716 w 2794491"/>
                  <a:gd name="connsiteY6" fmla="*/ 718238 h 755770"/>
                  <a:gd name="connsiteX7" fmla="*/ 1555865 w 2794491"/>
                  <a:gd name="connsiteY7" fmla="*/ 755555 h 755770"/>
                  <a:gd name="connsiteX8" fmla="*/ 358775 w 2794491"/>
                  <a:gd name="connsiteY8" fmla="*/ 718238 h 755770"/>
                  <a:gd name="connsiteX9" fmla="*/ 0 w 2794491"/>
                  <a:gd name="connsiteY9" fmla="*/ 359463 h 755770"/>
                  <a:gd name="connsiteX0" fmla="*/ 0 w 2794491"/>
                  <a:gd name="connsiteY0" fmla="*/ 359463 h 755703"/>
                  <a:gd name="connsiteX1" fmla="*/ 358775 w 2794491"/>
                  <a:gd name="connsiteY1" fmla="*/ 688 h 755703"/>
                  <a:gd name="connsiteX2" fmla="*/ 1534220 w 2794491"/>
                  <a:gd name="connsiteY2" fmla="*/ 36956 h 755703"/>
                  <a:gd name="connsiteX3" fmla="*/ 2435716 w 2794491"/>
                  <a:gd name="connsiteY3" fmla="*/ 688 h 755703"/>
                  <a:gd name="connsiteX4" fmla="*/ 2794491 w 2794491"/>
                  <a:gd name="connsiteY4" fmla="*/ 359463 h 755703"/>
                  <a:gd name="connsiteX5" fmla="*/ 2794491 w 2794491"/>
                  <a:gd name="connsiteY5" fmla="*/ 359463 h 755703"/>
                  <a:gd name="connsiteX6" fmla="*/ 2435716 w 2794491"/>
                  <a:gd name="connsiteY6" fmla="*/ 718238 h 755703"/>
                  <a:gd name="connsiteX7" fmla="*/ 1555865 w 2794491"/>
                  <a:gd name="connsiteY7" fmla="*/ 755555 h 755703"/>
                  <a:gd name="connsiteX8" fmla="*/ 358775 w 2794491"/>
                  <a:gd name="connsiteY8" fmla="*/ 718238 h 755703"/>
                  <a:gd name="connsiteX9" fmla="*/ 0 w 2794491"/>
                  <a:gd name="connsiteY9" fmla="*/ 359463 h 755703"/>
                  <a:gd name="connsiteX0" fmla="*/ 0 w 2794491"/>
                  <a:gd name="connsiteY0" fmla="*/ 359463 h 796609"/>
                  <a:gd name="connsiteX1" fmla="*/ 358775 w 2794491"/>
                  <a:gd name="connsiteY1" fmla="*/ 688 h 796609"/>
                  <a:gd name="connsiteX2" fmla="*/ 1534220 w 2794491"/>
                  <a:gd name="connsiteY2" fmla="*/ 36956 h 796609"/>
                  <a:gd name="connsiteX3" fmla="*/ 2435716 w 2794491"/>
                  <a:gd name="connsiteY3" fmla="*/ 688 h 796609"/>
                  <a:gd name="connsiteX4" fmla="*/ 2794491 w 2794491"/>
                  <a:gd name="connsiteY4" fmla="*/ 359463 h 796609"/>
                  <a:gd name="connsiteX5" fmla="*/ 2794491 w 2794491"/>
                  <a:gd name="connsiteY5" fmla="*/ 359463 h 796609"/>
                  <a:gd name="connsiteX6" fmla="*/ 2435716 w 2794491"/>
                  <a:gd name="connsiteY6" fmla="*/ 718238 h 796609"/>
                  <a:gd name="connsiteX7" fmla="*/ 1538638 w 2794491"/>
                  <a:gd name="connsiteY7" fmla="*/ 796531 h 796609"/>
                  <a:gd name="connsiteX8" fmla="*/ 358775 w 2794491"/>
                  <a:gd name="connsiteY8" fmla="*/ 718238 h 796609"/>
                  <a:gd name="connsiteX9" fmla="*/ 0 w 2794491"/>
                  <a:gd name="connsiteY9" fmla="*/ 359463 h 796609"/>
                  <a:gd name="connsiteX0" fmla="*/ 0 w 2794491"/>
                  <a:gd name="connsiteY0" fmla="*/ 359463 h 796557"/>
                  <a:gd name="connsiteX1" fmla="*/ 358775 w 2794491"/>
                  <a:gd name="connsiteY1" fmla="*/ 688 h 796557"/>
                  <a:gd name="connsiteX2" fmla="*/ 1534220 w 2794491"/>
                  <a:gd name="connsiteY2" fmla="*/ 36956 h 796557"/>
                  <a:gd name="connsiteX3" fmla="*/ 2435716 w 2794491"/>
                  <a:gd name="connsiteY3" fmla="*/ 688 h 796557"/>
                  <a:gd name="connsiteX4" fmla="*/ 2794491 w 2794491"/>
                  <a:gd name="connsiteY4" fmla="*/ 359463 h 796557"/>
                  <a:gd name="connsiteX5" fmla="*/ 2794491 w 2794491"/>
                  <a:gd name="connsiteY5" fmla="*/ 359463 h 796557"/>
                  <a:gd name="connsiteX6" fmla="*/ 2435716 w 2794491"/>
                  <a:gd name="connsiteY6" fmla="*/ 718238 h 796557"/>
                  <a:gd name="connsiteX7" fmla="*/ 1538638 w 2794491"/>
                  <a:gd name="connsiteY7" fmla="*/ 796531 h 796557"/>
                  <a:gd name="connsiteX8" fmla="*/ 358775 w 2794491"/>
                  <a:gd name="connsiteY8" fmla="*/ 718238 h 796557"/>
                  <a:gd name="connsiteX9" fmla="*/ 0 w 2794491"/>
                  <a:gd name="connsiteY9" fmla="*/ 359463 h 796557"/>
                  <a:gd name="connsiteX0" fmla="*/ 0 w 2794491"/>
                  <a:gd name="connsiteY0" fmla="*/ 359244 h 796338"/>
                  <a:gd name="connsiteX1" fmla="*/ 358775 w 2794491"/>
                  <a:gd name="connsiteY1" fmla="*/ 469 h 796338"/>
                  <a:gd name="connsiteX2" fmla="*/ 1530230 w 2794491"/>
                  <a:gd name="connsiteY2" fmla="*/ 62613 h 796338"/>
                  <a:gd name="connsiteX3" fmla="*/ 2435716 w 2794491"/>
                  <a:gd name="connsiteY3" fmla="*/ 469 h 796338"/>
                  <a:gd name="connsiteX4" fmla="*/ 2794491 w 2794491"/>
                  <a:gd name="connsiteY4" fmla="*/ 359244 h 796338"/>
                  <a:gd name="connsiteX5" fmla="*/ 2794491 w 2794491"/>
                  <a:gd name="connsiteY5" fmla="*/ 359244 h 796338"/>
                  <a:gd name="connsiteX6" fmla="*/ 2435716 w 2794491"/>
                  <a:gd name="connsiteY6" fmla="*/ 718019 h 796338"/>
                  <a:gd name="connsiteX7" fmla="*/ 1538638 w 2794491"/>
                  <a:gd name="connsiteY7" fmla="*/ 796312 h 796338"/>
                  <a:gd name="connsiteX8" fmla="*/ 358775 w 2794491"/>
                  <a:gd name="connsiteY8" fmla="*/ 718019 h 796338"/>
                  <a:gd name="connsiteX9" fmla="*/ 0 w 2794491"/>
                  <a:gd name="connsiteY9" fmla="*/ 359244 h 796338"/>
                  <a:gd name="connsiteX0" fmla="*/ 0 w 2794491"/>
                  <a:gd name="connsiteY0" fmla="*/ 359348 h 796442"/>
                  <a:gd name="connsiteX1" fmla="*/ 358775 w 2794491"/>
                  <a:gd name="connsiteY1" fmla="*/ 573 h 796442"/>
                  <a:gd name="connsiteX2" fmla="*/ 1530230 w 2794491"/>
                  <a:gd name="connsiteY2" fmla="*/ 62717 h 796442"/>
                  <a:gd name="connsiteX3" fmla="*/ 2435716 w 2794491"/>
                  <a:gd name="connsiteY3" fmla="*/ 573 h 796442"/>
                  <a:gd name="connsiteX4" fmla="*/ 2794491 w 2794491"/>
                  <a:gd name="connsiteY4" fmla="*/ 359348 h 796442"/>
                  <a:gd name="connsiteX5" fmla="*/ 2794491 w 2794491"/>
                  <a:gd name="connsiteY5" fmla="*/ 359348 h 796442"/>
                  <a:gd name="connsiteX6" fmla="*/ 2435716 w 2794491"/>
                  <a:gd name="connsiteY6" fmla="*/ 718123 h 796442"/>
                  <a:gd name="connsiteX7" fmla="*/ 1538638 w 2794491"/>
                  <a:gd name="connsiteY7" fmla="*/ 796416 h 796442"/>
                  <a:gd name="connsiteX8" fmla="*/ 358775 w 2794491"/>
                  <a:gd name="connsiteY8" fmla="*/ 718123 h 796442"/>
                  <a:gd name="connsiteX9" fmla="*/ 0 w 2794491"/>
                  <a:gd name="connsiteY9" fmla="*/ 359348 h 7964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794491" h="796442">
                    <a:moveTo>
                      <a:pt x="0" y="359348"/>
                    </a:moveTo>
                    <a:cubicBezTo>
                      <a:pt x="0" y="161202"/>
                      <a:pt x="160629" y="573"/>
                      <a:pt x="358775" y="573"/>
                    </a:cubicBezTo>
                    <a:cubicBezTo>
                      <a:pt x="754070" y="-6539"/>
                      <a:pt x="1116472" y="54744"/>
                      <a:pt x="1530230" y="62717"/>
                    </a:cubicBezTo>
                    <a:cubicBezTo>
                      <a:pt x="1943988" y="70690"/>
                      <a:pt x="2138698" y="-6539"/>
                      <a:pt x="2435716" y="573"/>
                    </a:cubicBezTo>
                    <a:cubicBezTo>
                      <a:pt x="2633862" y="573"/>
                      <a:pt x="2794491" y="161202"/>
                      <a:pt x="2794491" y="359348"/>
                    </a:cubicBezTo>
                    <a:lnTo>
                      <a:pt x="2794491" y="359348"/>
                    </a:lnTo>
                    <a:cubicBezTo>
                      <a:pt x="2794491" y="557494"/>
                      <a:pt x="2633862" y="718123"/>
                      <a:pt x="2435716" y="718123"/>
                    </a:cubicBezTo>
                    <a:cubicBezTo>
                      <a:pt x="2142321" y="714442"/>
                      <a:pt x="1991279" y="798163"/>
                      <a:pt x="1538638" y="796416"/>
                    </a:cubicBezTo>
                    <a:cubicBezTo>
                      <a:pt x="1085997" y="794669"/>
                      <a:pt x="757805" y="730562"/>
                      <a:pt x="358775" y="718123"/>
                    </a:cubicBezTo>
                    <a:cubicBezTo>
                      <a:pt x="160629" y="718123"/>
                      <a:pt x="0" y="557494"/>
                      <a:pt x="0" y="359348"/>
                    </a:cubicBezTo>
                    <a:close/>
                  </a:path>
                </a:pathLst>
              </a:custGeom>
              <a:gradFill>
                <a:gsLst>
                  <a:gs pos="83000">
                    <a:sysClr val="windowText" lastClr="000000">
                      <a:lumMod val="65000"/>
                      <a:lumOff val="35000"/>
                    </a:sysClr>
                  </a:gs>
                  <a:gs pos="33000">
                    <a:sysClr val="window" lastClr="FFFFFF">
                      <a:lumMod val="75000"/>
                    </a:sysClr>
                  </a:gs>
                </a:gsLst>
                <a:lin ang="5400000" scaled="0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61" name="楕円 460">
                <a:extLst>
                  <a:ext uri="{FF2B5EF4-FFF2-40B4-BE49-F238E27FC236}">
                    <a16:creationId xmlns:a16="http://schemas.microsoft.com/office/drawing/2014/main" id="{A974D84A-9762-4DF3-918D-B35417E49668}"/>
                  </a:ext>
                </a:extLst>
              </p:cNvPr>
              <p:cNvSpPr/>
              <p:nvPr/>
            </p:nvSpPr>
            <p:spPr>
              <a:xfrm>
                <a:off x="2711450" y="4051301"/>
                <a:ext cx="711199" cy="704849"/>
              </a:xfrm>
              <a:prstGeom prst="ellipse">
                <a:avLst/>
              </a:prstGeom>
              <a:gradFill flip="none" rotWithShape="1">
                <a:gsLst>
                  <a:gs pos="100000">
                    <a:sysClr val="windowText" lastClr="000000"/>
                  </a:gs>
                  <a:gs pos="0">
                    <a:sysClr val="windowText" lastClr="000000">
                      <a:lumMod val="65000"/>
                      <a:lumOff val="35000"/>
                    </a:sysClr>
                  </a:gs>
                </a:gsLst>
                <a:lin ang="9000000" scaled="0"/>
                <a:tileRect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62" name="フリーフォーム: 図形 461">
                <a:extLst>
                  <a:ext uri="{FF2B5EF4-FFF2-40B4-BE49-F238E27FC236}">
                    <a16:creationId xmlns:a16="http://schemas.microsoft.com/office/drawing/2014/main" id="{2156DDB3-CA3A-4EAE-92E4-479E0FCE6DAA}"/>
                  </a:ext>
                </a:extLst>
              </p:cNvPr>
              <p:cNvSpPr/>
              <p:nvPr/>
            </p:nvSpPr>
            <p:spPr>
              <a:xfrm rot="20231856">
                <a:off x="3461552" y="3667250"/>
                <a:ext cx="1728372" cy="52315"/>
              </a:xfrm>
              <a:custGeom>
                <a:avLst/>
                <a:gdLst>
                  <a:gd name="connsiteX0" fmla="*/ 1880219 w 1891376"/>
                  <a:gd name="connsiteY0" fmla="*/ 0 h 94843"/>
                  <a:gd name="connsiteX1" fmla="*/ 1890438 w 1891376"/>
                  <a:gd name="connsiteY1" fmla="*/ 38075 h 94843"/>
                  <a:gd name="connsiteX2" fmla="*/ 1891376 w 1891376"/>
                  <a:gd name="connsiteY2" fmla="*/ 48991 h 94843"/>
                  <a:gd name="connsiteX3" fmla="*/ 1845673 w 1891376"/>
                  <a:gd name="connsiteY3" fmla="*/ 52097 h 94843"/>
                  <a:gd name="connsiteX4" fmla="*/ 1149020 w 1891376"/>
                  <a:gd name="connsiteY4" fmla="*/ 94318 h 94843"/>
                  <a:gd name="connsiteX5" fmla="*/ 164221 w 1891376"/>
                  <a:gd name="connsiteY5" fmla="*/ 42931 h 94843"/>
                  <a:gd name="connsiteX6" fmla="*/ 0 w 1891376"/>
                  <a:gd name="connsiteY6" fmla="*/ 40376 h 94843"/>
                  <a:gd name="connsiteX7" fmla="*/ 8078 w 1891376"/>
                  <a:gd name="connsiteY7" fmla="*/ 2227 h 94843"/>
                  <a:gd name="connsiteX8" fmla="*/ 155395 w 1891376"/>
                  <a:gd name="connsiteY8" fmla="*/ 5050 h 94843"/>
                  <a:gd name="connsiteX9" fmla="*/ 1035230 w 1891376"/>
                  <a:gd name="connsiteY9" fmla="*/ 61605 h 94843"/>
                  <a:gd name="connsiteX10" fmla="*/ 1833502 w 1891376"/>
                  <a:gd name="connsiteY10" fmla="*/ 416 h 94843"/>
                  <a:gd name="connsiteX11" fmla="*/ 1880219 w 1891376"/>
                  <a:gd name="connsiteY11" fmla="*/ 0 h 948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891376" h="94843">
                    <a:moveTo>
                      <a:pt x="1880219" y="0"/>
                    </a:moveTo>
                    <a:lnTo>
                      <a:pt x="1890438" y="38075"/>
                    </a:lnTo>
                    <a:lnTo>
                      <a:pt x="1891376" y="48991"/>
                    </a:lnTo>
                    <a:lnTo>
                      <a:pt x="1845673" y="52097"/>
                    </a:lnTo>
                    <a:cubicBezTo>
                      <a:pt x="1651273" y="70486"/>
                      <a:pt x="1452942" y="99071"/>
                      <a:pt x="1149020" y="94318"/>
                    </a:cubicBezTo>
                    <a:cubicBezTo>
                      <a:pt x="801682" y="88885"/>
                      <a:pt x="486676" y="56205"/>
                      <a:pt x="164221" y="42931"/>
                    </a:cubicBezTo>
                    <a:lnTo>
                      <a:pt x="0" y="40376"/>
                    </a:lnTo>
                    <a:lnTo>
                      <a:pt x="8078" y="2227"/>
                    </a:lnTo>
                    <a:lnTo>
                      <a:pt x="155395" y="5050"/>
                    </a:lnTo>
                    <a:cubicBezTo>
                      <a:pt x="443481" y="19658"/>
                      <a:pt x="724912" y="55625"/>
                      <a:pt x="1035230" y="61605"/>
                    </a:cubicBezTo>
                    <a:cubicBezTo>
                      <a:pt x="1397270" y="68581"/>
                      <a:pt x="1591598" y="10325"/>
                      <a:pt x="1833502" y="416"/>
                    </a:cubicBezTo>
                    <a:lnTo>
                      <a:pt x="1880219" y="0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63" name="フリーフォーム: 図形 462">
                <a:extLst>
                  <a:ext uri="{FF2B5EF4-FFF2-40B4-BE49-F238E27FC236}">
                    <a16:creationId xmlns:a16="http://schemas.microsoft.com/office/drawing/2014/main" id="{3EB7B0B7-6D29-42E0-915E-EC67773ACD97}"/>
                  </a:ext>
                </a:extLst>
              </p:cNvPr>
              <p:cNvSpPr/>
              <p:nvPr/>
            </p:nvSpPr>
            <p:spPr>
              <a:xfrm rot="20231856">
                <a:off x="3695754" y="3889930"/>
                <a:ext cx="740973" cy="45719"/>
              </a:xfrm>
              <a:custGeom>
                <a:avLst/>
                <a:gdLst>
                  <a:gd name="connsiteX0" fmla="*/ 1853725 w 1853725"/>
                  <a:gd name="connsiteY0" fmla="*/ 26859 h 102017"/>
                  <a:gd name="connsiteX1" fmla="*/ 1851792 w 1853725"/>
                  <a:gd name="connsiteY1" fmla="*/ 32756 h 102017"/>
                  <a:gd name="connsiteX2" fmla="*/ 1830791 w 1853725"/>
                  <a:gd name="connsiteY2" fmla="*/ 34625 h 102017"/>
                  <a:gd name="connsiteX3" fmla="*/ 1134006 w 1853725"/>
                  <a:gd name="connsiteY3" fmla="*/ 101991 h 102017"/>
                  <a:gd name="connsiteX4" fmla="*/ 243184 w 1853725"/>
                  <a:gd name="connsiteY4" fmla="*/ 40935 h 102017"/>
                  <a:gd name="connsiteX5" fmla="*/ 7211 w 1853725"/>
                  <a:gd name="connsiteY5" fmla="*/ 26864 h 102017"/>
                  <a:gd name="connsiteX6" fmla="*/ 0 w 1853725"/>
                  <a:gd name="connsiteY6" fmla="*/ 0 h 102017"/>
                  <a:gd name="connsiteX7" fmla="*/ 251704 w 1853725"/>
                  <a:gd name="connsiteY7" fmla="*/ 12184 h 102017"/>
                  <a:gd name="connsiteX8" fmla="*/ 1248799 w 1853725"/>
                  <a:gd name="connsiteY8" fmla="*/ 67662 h 102017"/>
                  <a:gd name="connsiteX9" fmla="*/ 1761532 w 1853725"/>
                  <a:gd name="connsiteY9" fmla="*/ 38306 h 102017"/>
                  <a:gd name="connsiteX10" fmla="*/ 1853725 w 1853725"/>
                  <a:gd name="connsiteY10" fmla="*/ 26859 h 1020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853725" h="102017">
                    <a:moveTo>
                      <a:pt x="1853725" y="26859"/>
                    </a:moveTo>
                    <a:lnTo>
                      <a:pt x="1851792" y="32756"/>
                    </a:lnTo>
                    <a:lnTo>
                      <a:pt x="1830791" y="34625"/>
                    </a:lnTo>
                    <a:cubicBezTo>
                      <a:pt x="1643318" y="56536"/>
                      <a:pt x="1473486" y="103302"/>
                      <a:pt x="1134006" y="101991"/>
                    </a:cubicBezTo>
                    <a:cubicBezTo>
                      <a:pt x="794526" y="100681"/>
                      <a:pt x="525047" y="64294"/>
                      <a:pt x="243184" y="40935"/>
                    </a:cubicBezTo>
                    <a:lnTo>
                      <a:pt x="7211" y="26864"/>
                    </a:lnTo>
                    <a:lnTo>
                      <a:pt x="0" y="0"/>
                    </a:lnTo>
                    <a:lnTo>
                      <a:pt x="251704" y="12184"/>
                    </a:lnTo>
                    <a:cubicBezTo>
                      <a:pt x="567192" y="33409"/>
                      <a:pt x="868819" y="66471"/>
                      <a:pt x="1248799" y="67662"/>
                    </a:cubicBezTo>
                    <a:cubicBezTo>
                      <a:pt x="1470454" y="68356"/>
                      <a:pt x="1627495" y="54186"/>
                      <a:pt x="1761532" y="38306"/>
                    </a:cubicBezTo>
                    <a:lnTo>
                      <a:pt x="1853725" y="26859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64" name="フリーフォーム: 図形 463">
                <a:extLst>
                  <a:ext uri="{FF2B5EF4-FFF2-40B4-BE49-F238E27FC236}">
                    <a16:creationId xmlns:a16="http://schemas.microsoft.com/office/drawing/2014/main" id="{D257B8FF-3C6B-4ABD-A618-C5EB7602404A}"/>
                  </a:ext>
                </a:extLst>
              </p:cNvPr>
              <p:cNvSpPr/>
              <p:nvPr/>
            </p:nvSpPr>
            <p:spPr>
              <a:xfrm rot="20231856">
                <a:off x="3634878" y="3863919"/>
                <a:ext cx="1731143" cy="45719"/>
              </a:xfrm>
              <a:custGeom>
                <a:avLst/>
                <a:gdLst>
                  <a:gd name="connsiteX0" fmla="*/ 1853725 w 1853725"/>
                  <a:gd name="connsiteY0" fmla="*/ 26859 h 102017"/>
                  <a:gd name="connsiteX1" fmla="*/ 1851792 w 1853725"/>
                  <a:gd name="connsiteY1" fmla="*/ 32756 h 102017"/>
                  <a:gd name="connsiteX2" fmla="*/ 1830791 w 1853725"/>
                  <a:gd name="connsiteY2" fmla="*/ 34625 h 102017"/>
                  <a:gd name="connsiteX3" fmla="*/ 1134006 w 1853725"/>
                  <a:gd name="connsiteY3" fmla="*/ 101991 h 102017"/>
                  <a:gd name="connsiteX4" fmla="*/ 243184 w 1853725"/>
                  <a:gd name="connsiteY4" fmla="*/ 40935 h 102017"/>
                  <a:gd name="connsiteX5" fmla="*/ 7211 w 1853725"/>
                  <a:gd name="connsiteY5" fmla="*/ 26864 h 102017"/>
                  <a:gd name="connsiteX6" fmla="*/ 0 w 1853725"/>
                  <a:gd name="connsiteY6" fmla="*/ 0 h 102017"/>
                  <a:gd name="connsiteX7" fmla="*/ 251704 w 1853725"/>
                  <a:gd name="connsiteY7" fmla="*/ 12184 h 102017"/>
                  <a:gd name="connsiteX8" fmla="*/ 1248799 w 1853725"/>
                  <a:gd name="connsiteY8" fmla="*/ 67662 h 102017"/>
                  <a:gd name="connsiteX9" fmla="*/ 1761532 w 1853725"/>
                  <a:gd name="connsiteY9" fmla="*/ 38306 h 102017"/>
                  <a:gd name="connsiteX10" fmla="*/ 1853725 w 1853725"/>
                  <a:gd name="connsiteY10" fmla="*/ 26859 h 1020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853725" h="102017">
                    <a:moveTo>
                      <a:pt x="1853725" y="26859"/>
                    </a:moveTo>
                    <a:lnTo>
                      <a:pt x="1851792" y="32756"/>
                    </a:lnTo>
                    <a:lnTo>
                      <a:pt x="1830791" y="34625"/>
                    </a:lnTo>
                    <a:cubicBezTo>
                      <a:pt x="1643318" y="56536"/>
                      <a:pt x="1473486" y="103302"/>
                      <a:pt x="1134006" y="101991"/>
                    </a:cubicBezTo>
                    <a:cubicBezTo>
                      <a:pt x="794526" y="100681"/>
                      <a:pt x="525047" y="64294"/>
                      <a:pt x="243184" y="40935"/>
                    </a:cubicBezTo>
                    <a:lnTo>
                      <a:pt x="7211" y="26864"/>
                    </a:lnTo>
                    <a:lnTo>
                      <a:pt x="0" y="0"/>
                    </a:lnTo>
                    <a:lnTo>
                      <a:pt x="251704" y="12184"/>
                    </a:lnTo>
                    <a:cubicBezTo>
                      <a:pt x="567192" y="33409"/>
                      <a:pt x="868819" y="66471"/>
                      <a:pt x="1248799" y="67662"/>
                    </a:cubicBezTo>
                    <a:cubicBezTo>
                      <a:pt x="1470454" y="68356"/>
                      <a:pt x="1627495" y="54186"/>
                      <a:pt x="1761532" y="38306"/>
                    </a:cubicBezTo>
                    <a:lnTo>
                      <a:pt x="1853725" y="26859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65" name="フリーフォーム: 図形 464">
                <a:extLst>
                  <a:ext uri="{FF2B5EF4-FFF2-40B4-BE49-F238E27FC236}">
                    <a16:creationId xmlns:a16="http://schemas.microsoft.com/office/drawing/2014/main" id="{99A3C439-7E56-4952-A517-2C1D3DED6C0C}"/>
                  </a:ext>
                </a:extLst>
              </p:cNvPr>
              <p:cNvSpPr/>
              <p:nvPr/>
            </p:nvSpPr>
            <p:spPr>
              <a:xfrm rot="20231856">
                <a:off x="3416026" y="4165428"/>
                <a:ext cx="1240151" cy="45719"/>
              </a:xfrm>
              <a:custGeom>
                <a:avLst/>
                <a:gdLst>
                  <a:gd name="connsiteX0" fmla="*/ 1853725 w 1853725"/>
                  <a:gd name="connsiteY0" fmla="*/ 26859 h 102017"/>
                  <a:gd name="connsiteX1" fmla="*/ 1851792 w 1853725"/>
                  <a:gd name="connsiteY1" fmla="*/ 32756 h 102017"/>
                  <a:gd name="connsiteX2" fmla="*/ 1830791 w 1853725"/>
                  <a:gd name="connsiteY2" fmla="*/ 34625 h 102017"/>
                  <a:gd name="connsiteX3" fmla="*/ 1134006 w 1853725"/>
                  <a:gd name="connsiteY3" fmla="*/ 101991 h 102017"/>
                  <a:gd name="connsiteX4" fmla="*/ 243184 w 1853725"/>
                  <a:gd name="connsiteY4" fmla="*/ 40935 h 102017"/>
                  <a:gd name="connsiteX5" fmla="*/ 7211 w 1853725"/>
                  <a:gd name="connsiteY5" fmla="*/ 26864 h 102017"/>
                  <a:gd name="connsiteX6" fmla="*/ 0 w 1853725"/>
                  <a:gd name="connsiteY6" fmla="*/ 0 h 102017"/>
                  <a:gd name="connsiteX7" fmla="*/ 251704 w 1853725"/>
                  <a:gd name="connsiteY7" fmla="*/ 12184 h 102017"/>
                  <a:gd name="connsiteX8" fmla="*/ 1248799 w 1853725"/>
                  <a:gd name="connsiteY8" fmla="*/ 67662 h 102017"/>
                  <a:gd name="connsiteX9" fmla="*/ 1761532 w 1853725"/>
                  <a:gd name="connsiteY9" fmla="*/ 38306 h 102017"/>
                  <a:gd name="connsiteX10" fmla="*/ 1853725 w 1853725"/>
                  <a:gd name="connsiteY10" fmla="*/ 26859 h 1020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853725" h="102017">
                    <a:moveTo>
                      <a:pt x="1853725" y="26859"/>
                    </a:moveTo>
                    <a:lnTo>
                      <a:pt x="1851792" y="32756"/>
                    </a:lnTo>
                    <a:lnTo>
                      <a:pt x="1830791" y="34625"/>
                    </a:lnTo>
                    <a:cubicBezTo>
                      <a:pt x="1643318" y="56536"/>
                      <a:pt x="1473486" y="103302"/>
                      <a:pt x="1134006" y="101991"/>
                    </a:cubicBezTo>
                    <a:cubicBezTo>
                      <a:pt x="794526" y="100681"/>
                      <a:pt x="525047" y="64294"/>
                      <a:pt x="243184" y="40935"/>
                    </a:cubicBezTo>
                    <a:lnTo>
                      <a:pt x="7211" y="26864"/>
                    </a:lnTo>
                    <a:lnTo>
                      <a:pt x="0" y="0"/>
                    </a:lnTo>
                    <a:lnTo>
                      <a:pt x="251704" y="12184"/>
                    </a:lnTo>
                    <a:cubicBezTo>
                      <a:pt x="567192" y="33409"/>
                      <a:pt x="868819" y="66471"/>
                      <a:pt x="1248799" y="67662"/>
                    </a:cubicBezTo>
                    <a:cubicBezTo>
                      <a:pt x="1470454" y="68356"/>
                      <a:pt x="1627495" y="54186"/>
                      <a:pt x="1761532" y="38306"/>
                    </a:cubicBezTo>
                    <a:lnTo>
                      <a:pt x="1853725" y="26859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66" name="フリーフォーム: 図形 465">
                <a:extLst>
                  <a:ext uri="{FF2B5EF4-FFF2-40B4-BE49-F238E27FC236}">
                    <a16:creationId xmlns:a16="http://schemas.microsoft.com/office/drawing/2014/main" id="{986A9D7F-BC62-4E37-A9F6-B8C90FBC0C11}"/>
                  </a:ext>
                </a:extLst>
              </p:cNvPr>
              <p:cNvSpPr/>
              <p:nvPr/>
            </p:nvSpPr>
            <p:spPr>
              <a:xfrm rot="20167227">
                <a:off x="4004794" y="4023241"/>
                <a:ext cx="1285755" cy="45719"/>
              </a:xfrm>
              <a:custGeom>
                <a:avLst/>
                <a:gdLst>
                  <a:gd name="connsiteX0" fmla="*/ 1853725 w 1853725"/>
                  <a:gd name="connsiteY0" fmla="*/ 26859 h 102017"/>
                  <a:gd name="connsiteX1" fmla="*/ 1851792 w 1853725"/>
                  <a:gd name="connsiteY1" fmla="*/ 32756 h 102017"/>
                  <a:gd name="connsiteX2" fmla="*/ 1830791 w 1853725"/>
                  <a:gd name="connsiteY2" fmla="*/ 34625 h 102017"/>
                  <a:gd name="connsiteX3" fmla="*/ 1134006 w 1853725"/>
                  <a:gd name="connsiteY3" fmla="*/ 101991 h 102017"/>
                  <a:gd name="connsiteX4" fmla="*/ 243184 w 1853725"/>
                  <a:gd name="connsiteY4" fmla="*/ 40935 h 102017"/>
                  <a:gd name="connsiteX5" fmla="*/ 7211 w 1853725"/>
                  <a:gd name="connsiteY5" fmla="*/ 26864 h 102017"/>
                  <a:gd name="connsiteX6" fmla="*/ 0 w 1853725"/>
                  <a:gd name="connsiteY6" fmla="*/ 0 h 102017"/>
                  <a:gd name="connsiteX7" fmla="*/ 251704 w 1853725"/>
                  <a:gd name="connsiteY7" fmla="*/ 12184 h 102017"/>
                  <a:gd name="connsiteX8" fmla="*/ 1248799 w 1853725"/>
                  <a:gd name="connsiteY8" fmla="*/ 67662 h 102017"/>
                  <a:gd name="connsiteX9" fmla="*/ 1761532 w 1853725"/>
                  <a:gd name="connsiteY9" fmla="*/ 38306 h 102017"/>
                  <a:gd name="connsiteX10" fmla="*/ 1853725 w 1853725"/>
                  <a:gd name="connsiteY10" fmla="*/ 26859 h 1020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853725" h="102017">
                    <a:moveTo>
                      <a:pt x="1853725" y="26859"/>
                    </a:moveTo>
                    <a:lnTo>
                      <a:pt x="1851792" y="32756"/>
                    </a:lnTo>
                    <a:lnTo>
                      <a:pt x="1830791" y="34625"/>
                    </a:lnTo>
                    <a:cubicBezTo>
                      <a:pt x="1643318" y="56536"/>
                      <a:pt x="1473486" y="103302"/>
                      <a:pt x="1134006" y="101991"/>
                    </a:cubicBezTo>
                    <a:cubicBezTo>
                      <a:pt x="794526" y="100681"/>
                      <a:pt x="525047" y="64294"/>
                      <a:pt x="243184" y="40935"/>
                    </a:cubicBezTo>
                    <a:lnTo>
                      <a:pt x="7211" y="26864"/>
                    </a:lnTo>
                    <a:lnTo>
                      <a:pt x="0" y="0"/>
                    </a:lnTo>
                    <a:lnTo>
                      <a:pt x="251704" y="12184"/>
                    </a:lnTo>
                    <a:cubicBezTo>
                      <a:pt x="567192" y="33409"/>
                      <a:pt x="868819" y="66471"/>
                      <a:pt x="1248799" y="67662"/>
                    </a:cubicBezTo>
                    <a:cubicBezTo>
                      <a:pt x="1470454" y="68356"/>
                      <a:pt x="1627495" y="54186"/>
                      <a:pt x="1761532" y="38306"/>
                    </a:cubicBezTo>
                    <a:lnTo>
                      <a:pt x="1853725" y="26859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67" name="フリーフォーム: 図形 466">
                <a:extLst>
                  <a:ext uri="{FF2B5EF4-FFF2-40B4-BE49-F238E27FC236}">
                    <a16:creationId xmlns:a16="http://schemas.microsoft.com/office/drawing/2014/main" id="{16380BCD-5179-4A64-BC04-67CD598B26E7}"/>
                  </a:ext>
                </a:extLst>
              </p:cNvPr>
              <p:cNvSpPr/>
              <p:nvPr/>
            </p:nvSpPr>
            <p:spPr>
              <a:xfrm rot="20167227">
                <a:off x="4522222" y="3559570"/>
                <a:ext cx="753822" cy="55163"/>
              </a:xfrm>
              <a:custGeom>
                <a:avLst/>
                <a:gdLst>
                  <a:gd name="connsiteX0" fmla="*/ 1853725 w 1853725"/>
                  <a:gd name="connsiteY0" fmla="*/ 26859 h 102017"/>
                  <a:gd name="connsiteX1" fmla="*/ 1851792 w 1853725"/>
                  <a:gd name="connsiteY1" fmla="*/ 32756 h 102017"/>
                  <a:gd name="connsiteX2" fmla="*/ 1830791 w 1853725"/>
                  <a:gd name="connsiteY2" fmla="*/ 34625 h 102017"/>
                  <a:gd name="connsiteX3" fmla="*/ 1134006 w 1853725"/>
                  <a:gd name="connsiteY3" fmla="*/ 101991 h 102017"/>
                  <a:gd name="connsiteX4" fmla="*/ 243184 w 1853725"/>
                  <a:gd name="connsiteY4" fmla="*/ 40935 h 102017"/>
                  <a:gd name="connsiteX5" fmla="*/ 7211 w 1853725"/>
                  <a:gd name="connsiteY5" fmla="*/ 26864 h 102017"/>
                  <a:gd name="connsiteX6" fmla="*/ 0 w 1853725"/>
                  <a:gd name="connsiteY6" fmla="*/ 0 h 102017"/>
                  <a:gd name="connsiteX7" fmla="*/ 251704 w 1853725"/>
                  <a:gd name="connsiteY7" fmla="*/ 12184 h 102017"/>
                  <a:gd name="connsiteX8" fmla="*/ 1248799 w 1853725"/>
                  <a:gd name="connsiteY8" fmla="*/ 67662 h 102017"/>
                  <a:gd name="connsiteX9" fmla="*/ 1761532 w 1853725"/>
                  <a:gd name="connsiteY9" fmla="*/ 38306 h 102017"/>
                  <a:gd name="connsiteX10" fmla="*/ 1853725 w 1853725"/>
                  <a:gd name="connsiteY10" fmla="*/ 26859 h 1020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853725" h="102017">
                    <a:moveTo>
                      <a:pt x="1853725" y="26859"/>
                    </a:moveTo>
                    <a:lnTo>
                      <a:pt x="1851792" y="32756"/>
                    </a:lnTo>
                    <a:lnTo>
                      <a:pt x="1830791" y="34625"/>
                    </a:lnTo>
                    <a:cubicBezTo>
                      <a:pt x="1643318" y="56536"/>
                      <a:pt x="1473486" y="103302"/>
                      <a:pt x="1134006" y="101991"/>
                    </a:cubicBezTo>
                    <a:cubicBezTo>
                      <a:pt x="794526" y="100681"/>
                      <a:pt x="525047" y="64294"/>
                      <a:pt x="243184" y="40935"/>
                    </a:cubicBezTo>
                    <a:lnTo>
                      <a:pt x="7211" y="26864"/>
                    </a:lnTo>
                    <a:lnTo>
                      <a:pt x="0" y="0"/>
                    </a:lnTo>
                    <a:lnTo>
                      <a:pt x="251704" y="12184"/>
                    </a:lnTo>
                    <a:cubicBezTo>
                      <a:pt x="567192" y="33409"/>
                      <a:pt x="868819" y="66471"/>
                      <a:pt x="1248799" y="67662"/>
                    </a:cubicBezTo>
                    <a:cubicBezTo>
                      <a:pt x="1470454" y="68356"/>
                      <a:pt x="1627495" y="54186"/>
                      <a:pt x="1761532" y="38306"/>
                    </a:cubicBezTo>
                    <a:lnTo>
                      <a:pt x="1853725" y="26859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68" name="フリーフォーム: 図形 467">
                <a:extLst>
                  <a:ext uri="{FF2B5EF4-FFF2-40B4-BE49-F238E27FC236}">
                    <a16:creationId xmlns:a16="http://schemas.microsoft.com/office/drawing/2014/main" id="{B69C4C82-E75A-44B6-AF16-BE061FF6F73C}"/>
                  </a:ext>
                </a:extLst>
              </p:cNvPr>
              <p:cNvSpPr/>
              <p:nvPr/>
            </p:nvSpPr>
            <p:spPr>
              <a:xfrm rot="20572540">
                <a:off x="3540005" y="4340417"/>
                <a:ext cx="992502" cy="45719"/>
              </a:xfrm>
              <a:custGeom>
                <a:avLst/>
                <a:gdLst>
                  <a:gd name="connsiteX0" fmla="*/ 1853725 w 1853725"/>
                  <a:gd name="connsiteY0" fmla="*/ 26859 h 102017"/>
                  <a:gd name="connsiteX1" fmla="*/ 1851792 w 1853725"/>
                  <a:gd name="connsiteY1" fmla="*/ 32756 h 102017"/>
                  <a:gd name="connsiteX2" fmla="*/ 1830791 w 1853725"/>
                  <a:gd name="connsiteY2" fmla="*/ 34625 h 102017"/>
                  <a:gd name="connsiteX3" fmla="*/ 1134006 w 1853725"/>
                  <a:gd name="connsiteY3" fmla="*/ 101991 h 102017"/>
                  <a:gd name="connsiteX4" fmla="*/ 243184 w 1853725"/>
                  <a:gd name="connsiteY4" fmla="*/ 40935 h 102017"/>
                  <a:gd name="connsiteX5" fmla="*/ 7211 w 1853725"/>
                  <a:gd name="connsiteY5" fmla="*/ 26864 h 102017"/>
                  <a:gd name="connsiteX6" fmla="*/ 0 w 1853725"/>
                  <a:gd name="connsiteY6" fmla="*/ 0 h 102017"/>
                  <a:gd name="connsiteX7" fmla="*/ 251704 w 1853725"/>
                  <a:gd name="connsiteY7" fmla="*/ 12184 h 102017"/>
                  <a:gd name="connsiteX8" fmla="*/ 1248799 w 1853725"/>
                  <a:gd name="connsiteY8" fmla="*/ 67662 h 102017"/>
                  <a:gd name="connsiteX9" fmla="*/ 1761532 w 1853725"/>
                  <a:gd name="connsiteY9" fmla="*/ 38306 h 102017"/>
                  <a:gd name="connsiteX10" fmla="*/ 1853725 w 1853725"/>
                  <a:gd name="connsiteY10" fmla="*/ 26859 h 1020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853725" h="102017">
                    <a:moveTo>
                      <a:pt x="1853725" y="26859"/>
                    </a:moveTo>
                    <a:lnTo>
                      <a:pt x="1851792" y="32756"/>
                    </a:lnTo>
                    <a:lnTo>
                      <a:pt x="1830791" y="34625"/>
                    </a:lnTo>
                    <a:cubicBezTo>
                      <a:pt x="1643318" y="56536"/>
                      <a:pt x="1473486" y="103302"/>
                      <a:pt x="1134006" y="101991"/>
                    </a:cubicBezTo>
                    <a:cubicBezTo>
                      <a:pt x="794526" y="100681"/>
                      <a:pt x="525047" y="64294"/>
                      <a:pt x="243184" y="40935"/>
                    </a:cubicBezTo>
                    <a:lnTo>
                      <a:pt x="7211" y="26864"/>
                    </a:lnTo>
                    <a:lnTo>
                      <a:pt x="0" y="0"/>
                    </a:lnTo>
                    <a:lnTo>
                      <a:pt x="251704" y="12184"/>
                    </a:lnTo>
                    <a:cubicBezTo>
                      <a:pt x="567192" y="33409"/>
                      <a:pt x="868819" y="66471"/>
                      <a:pt x="1248799" y="67662"/>
                    </a:cubicBezTo>
                    <a:cubicBezTo>
                      <a:pt x="1470454" y="68356"/>
                      <a:pt x="1627495" y="54186"/>
                      <a:pt x="1761532" y="38306"/>
                    </a:cubicBezTo>
                    <a:lnTo>
                      <a:pt x="1853725" y="26859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69" name="フリーフォーム: 図形 468">
                <a:extLst>
                  <a:ext uri="{FF2B5EF4-FFF2-40B4-BE49-F238E27FC236}">
                    <a16:creationId xmlns:a16="http://schemas.microsoft.com/office/drawing/2014/main" id="{27151295-DA9C-4F00-BD46-FC91B8CF8ECE}"/>
                  </a:ext>
                </a:extLst>
              </p:cNvPr>
              <p:cNvSpPr/>
              <p:nvPr/>
            </p:nvSpPr>
            <p:spPr>
              <a:xfrm rot="9370420" flipV="1">
                <a:off x="4705897" y="3763252"/>
                <a:ext cx="615943" cy="57632"/>
              </a:xfrm>
              <a:custGeom>
                <a:avLst/>
                <a:gdLst>
                  <a:gd name="connsiteX0" fmla="*/ 1853725 w 1853725"/>
                  <a:gd name="connsiteY0" fmla="*/ 26859 h 102017"/>
                  <a:gd name="connsiteX1" fmla="*/ 1851792 w 1853725"/>
                  <a:gd name="connsiteY1" fmla="*/ 32756 h 102017"/>
                  <a:gd name="connsiteX2" fmla="*/ 1830791 w 1853725"/>
                  <a:gd name="connsiteY2" fmla="*/ 34625 h 102017"/>
                  <a:gd name="connsiteX3" fmla="*/ 1134006 w 1853725"/>
                  <a:gd name="connsiteY3" fmla="*/ 101991 h 102017"/>
                  <a:gd name="connsiteX4" fmla="*/ 243184 w 1853725"/>
                  <a:gd name="connsiteY4" fmla="*/ 40935 h 102017"/>
                  <a:gd name="connsiteX5" fmla="*/ 7211 w 1853725"/>
                  <a:gd name="connsiteY5" fmla="*/ 26864 h 102017"/>
                  <a:gd name="connsiteX6" fmla="*/ 0 w 1853725"/>
                  <a:gd name="connsiteY6" fmla="*/ 0 h 102017"/>
                  <a:gd name="connsiteX7" fmla="*/ 251704 w 1853725"/>
                  <a:gd name="connsiteY7" fmla="*/ 12184 h 102017"/>
                  <a:gd name="connsiteX8" fmla="*/ 1248799 w 1853725"/>
                  <a:gd name="connsiteY8" fmla="*/ 67662 h 102017"/>
                  <a:gd name="connsiteX9" fmla="*/ 1761532 w 1853725"/>
                  <a:gd name="connsiteY9" fmla="*/ 38306 h 102017"/>
                  <a:gd name="connsiteX10" fmla="*/ 1853725 w 1853725"/>
                  <a:gd name="connsiteY10" fmla="*/ 26859 h 1020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853725" h="102017">
                    <a:moveTo>
                      <a:pt x="1853725" y="26859"/>
                    </a:moveTo>
                    <a:lnTo>
                      <a:pt x="1851792" y="32756"/>
                    </a:lnTo>
                    <a:lnTo>
                      <a:pt x="1830791" y="34625"/>
                    </a:lnTo>
                    <a:cubicBezTo>
                      <a:pt x="1643318" y="56536"/>
                      <a:pt x="1473486" y="103302"/>
                      <a:pt x="1134006" y="101991"/>
                    </a:cubicBezTo>
                    <a:cubicBezTo>
                      <a:pt x="794526" y="100681"/>
                      <a:pt x="525047" y="64294"/>
                      <a:pt x="243184" y="40935"/>
                    </a:cubicBezTo>
                    <a:lnTo>
                      <a:pt x="7211" y="26864"/>
                    </a:lnTo>
                    <a:lnTo>
                      <a:pt x="0" y="0"/>
                    </a:lnTo>
                    <a:lnTo>
                      <a:pt x="251704" y="12184"/>
                    </a:lnTo>
                    <a:cubicBezTo>
                      <a:pt x="567192" y="33409"/>
                      <a:pt x="868819" y="66471"/>
                      <a:pt x="1248799" y="67662"/>
                    </a:cubicBezTo>
                    <a:cubicBezTo>
                      <a:pt x="1470454" y="68356"/>
                      <a:pt x="1627495" y="54186"/>
                      <a:pt x="1761532" y="38306"/>
                    </a:cubicBezTo>
                    <a:lnTo>
                      <a:pt x="1853725" y="26859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70" name="フリーフォーム: 図形 469">
                <a:extLst>
                  <a:ext uri="{FF2B5EF4-FFF2-40B4-BE49-F238E27FC236}">
                    <a16:creationId xmlns:a16="http://schemas.microsoft.com/office/drawing/2014/main" id="{D1118E05-B905-4675-B7CD-714810ABE124}"/>
                  </a:ext>
                </a:extLst>
              </p:cNvPr>
              <p:cNvSpPr/>
              <p:nvPr/>
            </p:nvSpPr>
            <p:spPr>
              <a:xfrm rot="20348160" flipV="1">
                <a:off x="3242010" y="3885676"/>
                <a:ext cx="615943" cy="57632"/>
              </a:xfrm>
              <a:custGeom>
                <a:avLst/>
                <a:gdLst>
                  <a:gd name="connsiteX0" fmla="*/ 1853725 w 1853725"/>
                  <a:gd name="connsiteY0" fmla="*/ 26859 h 102017"/>
                  <a:gd name="connsiteX1" fmla="*/ 1851792 w 1853725"/>
                  <a:gd name="connsiteY1" fmla="*/ 32756 h 102017"/>
                  <a:gd name="connsiteX2" fmla="*/ 1830791 w 1853725"/>
                  <a:gd name="connsiteY2" fmla="*/ 34625 h 102017"/>
                  <a:gd name="connsiteX3" fmla="*/ 1134006 w 1853725"/>
                  <a:gd name="connsiteY3" fmla="*/ 101991 h 102017"/>
                  <a:gd name="connsiteX4" fmla="*/ 243184 w 1853725"/>
                  <a:gd name="connsiteY4" fmla="*/ 40935 h 102017"/>
                  <a:gd name="connsiteX5" fmla="*/ 7211 w 1853725"/>
                  <a:gd name="connsiteY5" fmla="*/ 26864 h 102017"/>
                  <a:gd name="connsiteX6" fmla="*/ 0 w 1853725"/>
                  <a:gd name="connsiteY6" fmla="*/ 0 h 102017"/>
                  <a:gd name="connsiteX7" fmla="*/ 251704 w 1853725"/>
                  <a:gd name="connsiteY7" fmla="*/ 12184 h 102017"/>
                  <a:gd name="connsiteX8" fmla="*/ 1248799 w 1853725"/>
                  <a:gd name="connsiteY8" fmla="*/ 67662 h 102017"/>
                  <a:gd name="connsiteX9" fmla="*/ 1761532 w 1853725"/>
                  <a:gd name="connsiteY9" fmla="*/ 38306 h 102017"/>
                  <a:gd name="connsiteX10" fmla="*/ 1853725 w 1853725"/>
                  <a:gd name="connsiteY10" fmla="*/ 26859 h 1020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853725" h="102017">
                    <a:moveTo>
                      <a:pt x="1853725" y="26859"/>
                    </a:moveTo>
                    <a:lnTo>
                      <a:pt x="1851792" y="32756"/>
                    </a:lnTo>
                    <a:lnTo>
                      <a:pt x="1830791" y="34625"/>
                    </a:lnTo>
                    <a:cubicBezTo>
                      <a:pt x="1643318" y="56536"/>
                      <a:pt x="1473486" y="103302"/>
                      <a:pt x="1134006" y="101991"/>
                    </a:cubicBezTo>
                    <a:cubicBezTo>
                      <a:pt x="794526" y="100681"/>
                      <a:pt x="525047" y="64294"/>
                      <a:pt x="243184" y="40935"/>
                    </a:cubicBezTo>
                    <a:lnTo>
                      <a:pt x="7211" y="26864"/>
                    </a:lnTo>
                    <a:lnTo>
                      <a:pt x="0" y="0"/>
                    </a:lnTo>
                    <a:lnTo>
                      <a:pt x="251704" y="12184"/>
                    </a:lnTo>
                    <a:cubicBezTo>
                      <a:pt x="567192" y="33409"/>
                      <a:pt x="868819" y="66471"/>
                      <a:pt x="1248799" y="67662"/>
                    </a:cubicBezTo>
                    <a:cubicBezTo>
                      <a:pt x="1470454" y="68356"/>
                      <a:pt x="1627495" y="54186"/>
                      <a:pt x="1761532" y="38306"/>
                    </a:cubicBezTo>
                    <a:lnTo>
                      <a:pt x="1853725" y="26859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71" name="フリーフォーム: 図形 470">
                <a:extLst>
                  <a:ext uri="{FF2B5EF4-FFF2-40B4-BE49-F238E27FC236}">
                    <a16:creationId xmlns:a16="http://schemas.microsoft.com/office/drawing/2014/main" id="{3A261F19-2879-4FF2-8C3D-65A6CB85EE33}"/>
                  </a:ext>
                </a:extLst>
              </p:cNvPr>
              <p:cNvSpPr/>
              <p:nvPr/>
            </p:nvSpPr>
            <p:spPr>
              <a:xfrm>
                <a:off x="2760075" y="4135230"/>
                <a:ext cx="340576" cy="620920"/>
              </a:xfrm>
              <a:custGeom>
                <a:avLst/>
                <a:gdLst>
                  <a:gd name="connsiteX0" fmla="*/ 289365 w 340576"/>
                  <a:gd name="connsiteY0" fmla="*/ 420120 h 620920"/>
                  <a:gd name="connsiteX1" fmla="*/ 340576 w 340576"/>
                  <a:gd name="connsiteY1" fmla="*/ 617836 h 620920"/>
                  <a:gd name="connsiteX2" fmla="*/ 309704 w 340576"/>
                  <a:gd name="connsiteY2" fmla="*/ 620920 h 620920"/>
                  <a:gd name="connsiteX3" fmla="*/ 302845 w 340576"/>
                  <a:gd name="connsiteY3" fmla="*/ 620235 h 620920"/>
                  <a:gd name="connsiteX4" fmla="*/ 114755 w 340576"/>
                  <a:gd name="connsiteY4" fmla="*/ 388441 h 620920"/>
                  <a:gd name="connsiteX5" fmla="*/ 15408 w 340576"/>
                  <a:gd name="connsiteY5" fmla="*/ 466228 h 620920"/>
                  <a:gd name="connsiteX6" fmla="*/ 14835 w 340576"/>
                  <a:gd name="connsiteY6" fmla="*/ 465539 h 620920"/>
                  <a:gd name="connsiteX7" fmla="*/ 0 w 340576"/>
                  <a:gd name="connsiteY7" fmla="*/ 438452 h 620920"/>
                  <a:gd name="connsiteX8" fmla="*/ 81851 w 340576"/>
                  <a:gd name="connsiteY8" fmla="*/ 0 h 620920"/>
                  <a:gd name="connsiteX9" fmla="*/ 206927 w 340576"/>
                  <a:gd name="connsiteY9" fmla="*/ 203103 h 620920"/>
                  <a:gd name="connsiteX10" fmla="*/ 49395 w 340576"/>
                  <a:gd name="connsiteY10" fmla="*/ 29938 h 620920"/>
                  <a:gd name="connsiteX11" fmla="*/ 58257 w 340576"/>
                  <a:gd name="connsiteY11" fmla="*/ 19293 h 6209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40576" h="620920">
                    <a:moveTo>
                      <a:pt x="289365" y="420120"/>
                    </a:moveTo>
                    <a:lnTo>
                      <a:pt x="340576" y="617836"/>
                    </a:lnTo>
                    <a:lnTo>
                      <a:pt x="309704" y="620920"/>
                    </a:lnTo>
                    <a:lnTo>
                      <a:pt x="302845" y="620235"/>
                    </a:lnTo>
                    <a:close/>
                    <a:moveTo>
                      <a:pt x="114755" y="388441"/>
                    </a:moveTo>
                    <a:lnTo>
                      <a:pt x="15408" y="466228"/>
                    </a:lnTo>
                    <a:lnTo>
                      <a:pt x="14835" y="465539"/>
                    </a:lnTo>
                    <a:lnTo>
                      <a:pt x="0" y="438452"/>
                    </a:lnTo>
                    <a:close/>
                    <a:moveTo>
                      <a:pt x="81851" y="0"/>
                    </a:moveTo>
                    <a:lnTo>
                      <a:pt x="206927" y="203103"/>
                    </a:lnTo>
                    <a:lnTo>
                      <a:pt x="49395" y="29938"/>
                    </a:lnTo>
                    <a:lnTo>
                      <a:pt x="58257" y="19293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72" name="フリーフォーム: 図形 471">
                <a:extLst>
                  <a:ext uri="{FF2B5EF4-FFF2-40B4-BE49-F238E27FC236}">
                    <a16:creationId xmlns:a16="http://schemas.microsoft.com/office/drawing/2014/main" id="{E53D71A0-DC1F-47C4-8F91-2F38150B99A3}"/>
                  </a:ext>
                </a:extLst>
              </p:cNvPr>
              <p:cNvSpPr/>
              <p:nvPr/>
            </p:nvSpPr>
            <p:spPr>
              <a:xfrm rot="20231856">
                <a:off x="3707245" y="3512890"/>
                <a:ext cx="1446576" cy="45719"/>
              </a:xfrm>
              <a:custGeom>
                <a:avLst/>
                <a:gdLst>
                  <a:gd name="connsiteX0" fmla="*/ 1880219 w 1891376"/>
                  <a:gd name="connsiteY0" fmla="*/ 0 h 94843"/>
                  <a:gd name="connsiteX1" fmla="*/ 1890438 w 1891376"/>
                  <a:gd name="connsiteY1" fmla="*/ 38075 h 94843"/>
                  <a:gd name="connsiteX2" fmla="*/ 1891376 w 1891376"/>
                  <a:gd name="connsiteY2" fmla="*/ 48991 h 94843"/>
                  <a:gd name="connsiteX3" fmla="*/ 1845673 w 1891376"/>
                  <a:gd name="connsiteY3" fmla="*/ 52097 h 94843"/>
                  <a:gd name="connsiteX4" fmla="*/ 1149020 w 1891376"/>
                  <a:gd name="connsiteY4" fmla="*/ 94318 h 94843"/>
                  <a:gd name="connsiteX5" fmla="*/ 164221 w 1891376"/>
                  <a:gd name="connsiteY5" fmla="*/ 42931 h 94843"/>
                  <a:gd name="connsiteX6" fmla="*/ 0 w 1891376"/>
                  <a:gd name="connsiteY6" fmla="*/ 40376 h 94843"/>
                  <a:gd name="connsiteX7" fmla="*/ 8078 w 1891376"/>
                  <a:gd name="connsiteY7" fmla="*/ 2227 h 94843"/>
                  <a:gd name="connsiteX8" fmla="*/ 155395 w 1891376"/>
                  <a:gd name="connsiteY8" fmla="*/ 5050 h 94843"/>
                  <a:gd name="connsiteX9" fmla="*/ 1035230 w 1891376"/>
                  <a:gd name="connsiteY9" fmla="*/ 61605 h 94843"/>
                  <a:gd name="connsiteX10" fmla="*/ 1833502 w 1891376"/>
                  <a:gd name="connsiteY10" fmla="*/ 416 h 94843"/>
                  <a:gd name="connsiteX11" fmla="*/ 1880219 w 1891376"/>
                  <a:gd name="connsiteY11" fmla="*/ 0 h 948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891376" h="94843">
                    <a:moveTo>
                      <a:pt x="1880219" y="0"/>
                    </a:moveTo>
                    <a:lnTo>
                      <a:pt x="1890438" y="38075"/>
                    </a:lnTo>
                    <a:lnTo>
                      <a:pt x="1891376" y="48991"/>
                    </a:lnTo>
                    <a:lnTo>
                      <a:pt x="1845673" y="52097"/>
                    </a:lnTo>
                    <a:cubicBezTo>
                      <a:pt x="1651273" y="70486"/>
                      <a:pt x="1452942" y="99071"/>
                      <a:pt x="1149020" y="94318"/>
                    </a:cubicBezTo>
                    <a:cubicBezTo>
                      <a:pt x="801682" y="88885"/>
                      <a:pt x="486676" y="56205"/>
                      <a:pt x="164221" y="42931"/>
                    </a:cubicBezTo>
                    <a:lnTo>
                      <a:pt x="0" y="40376"/>
                    </a:lnTo>
                    <a:lnTo>
                      <a:pt x="8078" y="2227"/>
                    </a:lnTo>
                    <a:lnTo>
                      <a:pt x="155395" y="5050"/>
                    </a:lnTo>
                    <a:cubicBezTo>
                      <a:pt x="443481" y="19658"/>
                      <a:pt x="724912" y="55625"/>
                      <a:pt x="1035230" y="61605"/>
                    </a:cubicBezTo>
                    <a:cubicBezTo>
                      <a:pt x="1397270" y="68581"/>
                      <a:pt x="1591598" y="10325"/>
                      <a:pt x="1833502" y="416"/>
                    </a:cubicBezTo>
                    <a:lnTo>
                      <a:pt x="1880219" y="0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446" name="グループ化 445">
              <a:extLst>
                <a:ext uri="{FF2B5EF4-FFF2-40B4-BE49-F238E27FC236}">
                  <a16:creationId xmlns:a16="http://schemas.microsoft.com/office/drawing/2014/main" id="{1520DC49-5108-49CE-A963-A12FCE5EF4CA}"/>
                </a:ext>
              </a:extLst>
            </p:cNvPr>
            <p:cNvGrpSpPr/>
            <p:nvPr/>
          </p:nvGrpSpPr>
          <p:grpSpPr>
            <a:xfrm>
              <a:off x="3100848" y="3724432"/>
              <a:ext cx="2030208" cy="919163"/>
              <a:chOff x="2667840" y="3512890"/>
              <a:chExt cx="2794491" cy="1243260"/>
            </a:xfrm>
          </p:grpSpPr>
          <p:sp>
            <p:nvSpPr>
              <p:cNvPr id="447" name="四角形: 角を丸くする 1">
                <a:extLst>
                  <a:ext uri="{FF2B5EF4-FFF2-40B4-BE49-F238E27FC236}">
                    <a16:creationId xmlns:a16="http://schemas.microsoft.com/office/drawing/2014/main" id="{B54B2470-5867-4D0C-853E-7DCD3A76ADD5}"/>
                  </a:ext>
                </a:extLst>
              </p:cNvPr>
              <p:cNvSpPr/>
              <p:nvPr/>
            </p:nvSpPr>
            <p:spPr>
              <a:xfrm rot="20231856">
                <a:off x="2667840" y="3620201"/>
                <a:ext cx="2794491" cy="796442"/>
              </a:xfrm>
              <a:custGeom>
                <a:avLst/>
                <a:gdLst>
                  <a:gd name="connsiteX0" fmla="*/ 0 w 2794491"/>
                  <a:gd name="connsiteY0" fmla="*/ 358775 h 717550"/>
                  <a:gd name="connsiteX1" fmla="*/ 358775 w 2794491"/>
                  <a:gd name="connsiteY1" fmla="*/ 0 h 717550"/>
                  <a:gd name="connsiteX2" fmla="*/ 2435716 w 2794491"/>
                  <a:gd name="connsiteY2" fmla="*/ 0 h 717550"/>
                  <a:gd name="connsiteX3" fmla="*/ 2794491 w 2794491"/>
                  <a:gd name="connsiteY3" fmla="*/ 358775 h 717550"/>
                  <a:gd name="connsiteX4" fmla="*/ 2794491 w 2794491"/>
                  <a:gd name="connsiteY4" fmla="*/ 358775 h 717550"/>
                  <a:gd name="connsiteX5" fmla="*/ 2435716 w 2794491"/>
                  <a:gd name="connsiteY5" fmla="*/ 717550 h 717550"/>
                  <a:gd name="connsiteX6" fmla="*/ 358775 w 2794491"/>
                  <a:gd name="connsiteY6" fmla="*/ 717550 h 717550"/>
                  <a:gd name="connsiteX7" fmla="*/ 0 w 2794491"/>
                  <a:gd name="connsiteY7" fmla="*/ 358775 h 717550"/>
                  <a:gd name="connsiteX0" fmla="*/ 0 w 2794491"/>
                  <a:gd name="connsiteY0" fmla="*/ 359463 h 718238"/>
                  <a:gd name="connsiteX1" fmla="*/ 358775 w 2794491"/>
                  <a:gd name="connsiteY1" fmla="*/ 688 h 718238"/>
                  <a:gd name="connsiteX2" fmla="*/ 1534220 w 2794491"/>
                  <a:gd name="connsiteY2" fmla="*/ 36956 h 718238"/>
                  <a:gd name="connsiteX3" fmla="*/ 2435716 w 2794491"/>
                  <a:gd name="connsiteY3" fmla="*/ 688 h 718238"/>
                  <a:gd name="connsiteX4" fmla="*/ 2794491 w 2794491"/>
                  <a:gd name="connsiteY4" fmla="*/ 359463 h 718238"/>
                  <a:gd name="connsiteX5" fmla="*/ 2794491 w 2794491"/>
                  <a:gd name="connsiteY5" fmla="*/ 359463 h 718238"/>
                  <a:gd name="connsiteX6" fmla="*/ 2435716 w 2794491"/>
                  <a:gd name="connsiteY6" fmla="*/ 718238 h 718238"/>
                  <a:gd name="connsiteX7" fmla="*/ 358775 w 2794491"/>
                  <a:gd name="connsiteY7" fmla="*/ 718238 h 718238"/>
                  <a:gd name="connsiteX8" fmla="*/ 0 w 2794491"/>
                  <a:gd name="connsiteY8" fmla="*/ 359463 h 718238"/>
                  <a:gd name="connsiteX0" fmla="*/ 0 w 2794491"/>
                  <a:gd name="connsiteY0" fmla="*/ 359463 h 755770"/>
                  <a:gd name="connsiteX1" fmla="*/ 358775 w 2794491"/>
                  <a:gd name="connsiteY1" fmla="*/ 688 h 755770"/>
                  <a:gd name="connsiteX2" fmla="*/ 1534220 w 2794491"/>
                  <a:gd name="connsiteY2" fmla="*/ 36956 h 755770"/>
                  <a:gd name="connsiteX3" fmla="*/ 2435716 w 2794491"/>
                  <a:gd name="connsiteY3" fmla="*/ 688 h 755770"/>
                  <a:gd name="connsiteX4" fmla="*/ 2794491 w 2794491"/>
                  <a:gd name="connsiteY4" fmla="*/ 359463 h 755770"/>
                  <a:gd name="connsiteX5" fmla="*/ 2794491 w 2794491"/>
                  <a:gd name="connsiteY5" fmla="*/ 359463 h 755770"/>
                  <a:gd name="connsiteX6" fmla="*/ 2435716 w 2794491"/>
                  <a:gd name="connsiteY6" fmla="*/ 718238 h 755770"/>
                  <a:gd name="connsiteX7" fmla="*/ 1555865 w 2794491"/>
                  <a:gd name="connsiteY7" fmla="*/ 755555 h 755770"/>
                  <a:gd name="connsiteX8" fmla="*/ 358775 w 2794491"/>
                  <a:gd name="connsiteY8" fmla="*/ 718238 h 755770"/>
                  <a:gd name="connsiteX9" fmla="*/ 0 w 2794491"/>
                  <a:gd name="connsiteY9" fmla="*/ 359463 h 755770"/>
                  <a:gd name="connsiteX0" fmla="*/ 0 w 2794491"/>
                  <a:gd name="connsiteY0" fmla="*/ 359463 h 755703"/>
                  <a:gd name="connsiteX1" fmla="*/ 358775 w 2794491"/>
                  <a:gd name="connsiteY1" fmla="*/ 688 h 755703"/>
                  <a:gd name="connsiteX2" fmla="*/ 1534220 w 2794491"/>
                  <a:gd name="connsiteY2" fmla="*/ 36956 h 755703"/>
                  <a:gd name="connsiteX3" fmla="*/ 2435716 w 2794491"/>
                  <a:gd name="connsiteY3" fmla="*/ 688 h 755703"/>
                  <a:gd name="connsiteX4" fmla="*/ 2794491 w 2794491"/>
                  <a:gd name="connsiteY4" fmla="*/ 359463 h 755703"/>
                  <a:gd name="connsiteX5" fmla="*/ 2794491 w 2794491"/>
                  <a:gd name="connsiteY5" fmla="*/ 359463 h 755703"/>
                  <a:gd name="connsiteX6" fmla="*/ 2435716 w 2794491"/>
                  <a:gd name="connsiteY6" fmla="*/ 718238 h 755703"/>
                  <a:gd name="connsiteX7" fmla="*/ 1555865 w 2794491"/>
                  <a:gd name="connsiteY7" fmla="*/ 755555 h 755703"/>
                  <a:gd name="connsiteX8" fmla="*/ 358775 w 2794491"/>
                  <a:gd name="connsiteY8" fmla="*/ 718238 h 755703"/>
                  <a:gd name="connsiteX9" fmla="*/ 0 w 2794491"/>
                  <a:gd name="connsiteY9" fmla="*/ 359463 h 755703"/>
                  <a:gd name="connsiteX0" fmla="*/ 0 w 2794491"/>
                  <a:gd name="connsiteY0" fmla="*/ 359463 h 796609"/>
                  <a:gd name="connsiteX1" fmla="*/ 358775 w 2794491"/>
                  <a:gd name="connsiteY1" fmla="*/ 688 h 796609"/>
                  <a:gd name="connsiteX2" fmla="*/ 1534220 w 2794491"/>
                  <a:gd name="connsiteY2" fmla="*/ 36956 h 796609"/>
                  <a:gd name="connsiteX3" fmla="*/ 2435716 w 2794491"/>
                  <a:gd name="connsiteY3" fmla="*/ 688 h 796609"/>
                  <a:gd name="connsiteX4" fmla="*/ 2794491 w 2794491"/>
                  <a:gd name="connsiteY4" fmla="*/ 359463 h 796609"/>
                  <a:gd name="connsiteX5" fmla="*/ 2794491 w 2794491"/>
                  <a:gd name="connsiteY5" fmla="*/ 359463 h 796609"/>
                  <a:gd name="connsiteX6" fmla="*/ 2435716 w 2794491"/>
                  <a:gd name="connsiteY6" fmla="*/ 718238 h 796609"/>
                  <a:gd name="connsiteX7" fmla="*/ 1538638 w 2794491"/>
                  <a:gd name="connsiteY7" fmla="*/ 796531 h 796609"/>
                  <a:gd name="connsiteX8" fmla="*/ 358775 w 2794491"/>
                  <a:gd name="connsiteY8" fmla="*/ 718238 h 796609"/>
                  <a:gd name="connsiteX9" fmla="*/ 0 w 2794491"/>
                  <a:gd name="connsiteY9" fmla="*/ 359463 h 796609"/>
                  <a:gd name="connsiteX0" fmla="*/ 0 w 2794491"/>
                  <a:gd name="connsiteY0" fmla="*/ 359463 h 796557"/>
                  <a:gd name="connsiteX1" fmla="*/ 358775 w 2794491"/>
                  <a:gd name="connsiteY1" fmla="*/ 688 h 796557"/>
                  <a:gd name="connsiteX2" fmla="*/ 1534220 w 2794491"/>
                  <a:gd name="connsiteY2" fmla="*/ 36956 h 796557"/>
                  <a:gd name="connsiteX3" fmla="*/ 2435716 w 2794491"/>
                  <a:gd name="connsiteY3" fmla="*/ 688 h 796557"/>
                  <a:gd name="connsiteX4" fmla="*/ 2794491 w 2794491"/>
                  <a:gd name="connsiteY4" fmla="*/ 359463 h 796557"/>
                  <a:gd name="connsiteX5" fmla="*/ 2794491 w 2794491"/>
                  <a:gd name="connsiteY5" fmla="*/ 359463 h 796557"/>
                  <a:gd name="connsiteX6" fmla="*/ 2435716 w 2794491"/>
                  <a:gd name="connsiteY6" fmla="*/ 718238 h 796557"/>
                  <a:gd name="connsiteX7" fmla="*/ 1538638 w 2794491"/>
                  <a:gd name="connsiteY7" fmla="*/ 796531 h 796557"/>
                  <a:gd name="connsiteX8" fmla="*/ 358775 w 2794491"/>
                  <a:gd name="connsiteY8" fmla="*/ 718238 h 796557"/>
                  <a:gd name="connsiteX9" fmla="*/ 0 w 2794491"/>
                  <a:gd name="connsiteY9" fmla="*/ 359463 h 796557"/>
                  <a:gd name="connsiteX0" fmla="*/ 0 w 2794491"/>
                  <a:gd name="connsiteY0" fmla="*/ 359244 h 796338"/>
                  <a:gd name="connsiteX1" fmla="*/ 358775 w 2794491"/>
                  <a:gd name="connsiteY1" fmla="*/ 469 h 796338"/>
                  <a:gd name="connsiteX2" fmla="*/ 1530230 w 2794491"/>
                  <a:gd name="connsiteY2" fmla="*/ 62613 h 796338"/>
                  <a:gd name="connsiteX3" fmla="*/ 2435716 w 2794491"/>
                  <a:gd name="connsiteY3" fmla="*/ 469 h 796338"/>
                  <a:gd name="connsiteX4" fmla="*/ 2794491 w 2794491"/>
                  <a:gd name="connsiteY4" fmla="*/ 359244 h 796338"/>
                  <a:gd name="connsiteX5" fmla="*/ 2794491 w 2794491"/>
                  <a:gd name="connsiteY5" fmla="*/ 359244 h 796338"/>
                  <a:gd name="connsiteX6" fmla="*/ 2435716 w 2794491"/>
                  <a:gd name="connsiteY6" fmla="*/ 718019 h 796338"/>
                  <a:gd name="connsiteX7" fmla="*/ 1538638 w 2794491"/>
                  <a:gd name="connsiteY7" fmla="*/ 796312 h 796338"/>
                  <a:gd name="connsiteX8" fmla="*/ 358775 w 2794491"/>
                  <a:gd name="connsiteY8" fmla="*/ 718019 h 796338"/>
                  <a:gd name="connsiteX9" fmla="*/ 0 w 2794491"/>
                  <a:gd name="connsiteY9" fmla="*/ 359244 h 796338"/>
                  <a:gd name="connsiteX0" fmla="*/ 0 w 2794491"/>
                  <a:gd name="connsiteY0" fmla="*/ 359348 h 796442"/>
                  <a:gd name="connsiteX1" fmla="*/ 358775 w 2794491"/>
                  <a:gd name="connsiteY1" fmla="*/ 573 h 796442"/>
                  <a:gd name="connsiteX2" fmla="*/ 1530230 w 2794491"/>
                  <a:gd name="connsiteY2" fmla="*/ 62717 h 796442"/>
                  <a:gd name="connsiteX3" fmla="*/ 2435716 w 2794491"/>
                  <a:gd name="connsiteY3" fmla="*/ 573 h 796442"/>
                  <a:gd name="connsiteX4" fmla="*/ 2794491 w 2794491"/>
                  <a:gd name="connsiteY4" fmla="*/ 359348 h 796442"/>
                  <a:gd name="connsiteX5" fmla="*/ 2794491 w 2794491"/>
                  <a:gd name="connsiteY5" fmla="*/ 359348 h 796442"/>
                  <a:gd name="connsiteX6" fmla="*/ 2435716 w 2794491"/>
                  <a:gd name="connsiteY6" fmla="*/ 718123 h 796442"/>
                  <a:gd name="connsiteX7" fmla="*/ 1538638 w 2794491"/>
                  <a:gd name="connsiteY7" fmla="*/ 796416 h 796442"/>
                  <a:gd name="connsiteX8" fmla="*/ 358775 w 2794491"/>
                  <a:gd name="connsiteY8" fmla="*/ 718123 h 796442"/>
                  <a:gd name="connsiteX9" fmla="*/ 0 w 2794491"/>
                  <a:gd name="connsiteY9" fmla="*/ 359348 h 7964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794491" h="796442">
                    <a:moveTo>
                      <a:pt x="0" y="359348"/>
                    </a:moveTo>
                    <a:cubicBezTo>
                      <a:pt x="0" y="161202"/>
                      <a:pt x="160629" y="573"/>
                      <a:pt x="358775" y="573"/>
                    </a:cubicBezTo>
                    <a:cubicBezTo>
                      <a:pt x="754070" y="-6539"/>
                      <a:pt x="1116472" y="54744"/>
                      <a:pt x="1530230" y="62717"/>
                    </a:cubicBezTo>
                    <a:cubicBezTo>
                      <a:pt x="1943988" y="70690"/>
                      <a:pt x="2138698" y="-6539"/>
                      <a:pt x="2435716" y="573"/>
                    </a:cubicBezTo>
                    <a:cubicBezTo>
                      <a:pt x="2633862" y="573"/>
                      <a:pt x="2794491" y="161202"/>
                      <a:pt x="2794491" y="359348"/>
                    </a:cubicBezTo>
                    <a:lnTo>
                      <a:pt x="2794491" y="359348"/>
                    </a:lnTo>
                    <a:cubicBezTo>
                      <a:pt x="2794491" y="557494"/>
                      <a:pt x="2633862" y="718123"/>
                      <a:pt x="2435716" y="718123"/>
                    </a:cubicBezTo>
                    <a:cubicBezTo>
                      <a:pt x="2142321" y="714442"/>
                      <a:pt x="1991279" y="798163"/>
                      <a:pt x="1538638" y="796416"/>
                    </a:cubicBezTo>
                    <a:cubicBezTo>
                      <a:pt x="1085997" y="794669"/>
                      <a:pt x="757805" y="730562"/>
                      <a:pt x="358775" y="718123"/>
                    </a:cubicBezTo>
                    <a:cubicBezTo>
                      <a:pt x="160629" y="718123"/>
                      <a:pt x="0" y="557494"/>
                      <a:pt x="0" y="359348"/>
                    </a:cubicBezTo>
                    <a:close/>
                  </a:path>
                </a:pathLst>
              </a:custGeom>
              <a:gradFill>
                <a:gsLst>
                  <a:gs pos="83000">
                    <a:sysClr val="windowText" lastClr="000000">
                      <a:lumMod val="65000"/>
                      <a:lumOff val="35000"/>
                    </a:sysClr>
                  </a:gs>
                  <a:gs pos="33000">
                    <a:sysClr val="window" lastClr="FFFFFF">
                      <a:lumMod val="75000"/>
                    </a:sysClr>
                  </a:gs>
                </a:gsLst>
                <a:lin ang="5400000" scaled="0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48" name="楕円 447">
                <a:extLst>
                  <a:ext uri="{FF2B5EF4-FFF2-40B4-BE49-F238E27FC236}">
                    <a16:creationId xmlns:a16="http://schemas.microsoft.com/office/drawing/2014/main" id="{3A515D21-517A-41AA-82FE-AFBA45E8E627}"/>
                  </a:ext>
                </a:extLst>
              </p:cNvPr>
              <p:cNvSpPr/>
              <p:nvPr/>
            </p:nvSpPr>
            <p:spPr>
              <a:xfrm>
                <a:off x="2711450" y="4051301"/>
                <a:ext cx="711199" cy="704849"/>
              </a:xfrm>
              <a:prstGeom prst="ellipse">
                <a:avLst/>
              </a:prstGeom>
              <a:gradFill flip="none" rotWithShape="1">
                <a:gsLst>
                  <a:gs pos="100000">
                    <a:sysClr val="windowText" lastClr="000000"/>
                  </a:gs>
                  <a:gs pos="0">
                    <a:sysClr val="windowText" lastClr="000000">
                      <a:lumMod val="65000"/>
                      <a:lumOff val="35000"/>
                    </a:sysClr>
                  </a:gs>
                </a:gsLst>
                <a:lin ang="9000000" scaled="0"/>
                <a:tileRect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49" name="フリーフォーム: 図形 448">
                <a:extLst>
                  <a:ext uri="{FF2B5EF4-FFF2-40B4-BE49-F238E27FC236}">
                    <a16:creationId xmlns:a16="http://schemas.microsoft.com/office/drawing/2014/main" id="{A4E7D53B-E052-4B28-B37B-243D73253B2B}"/>
                  </a:ext>
                </a:extLst>
              </p:cNvPr>
              <p:cNvSpPr/>
              <p:nvPr/>
            </p:nvSpPr>
            <p:spPr>
              <a:xfrm rot="20231856">
                <a:off x="3461552" y="3667250"/>
                <a:ext cx="1728372" cy="52315"/>
              </a:xfrm>
              <a:custGeom>
                <a:avLst/>
                <a:gdLst>
                  <a:gd name="connsiteX0" fmla="*/ 1880219 w 1891376"/>
                  <a:gd name="connsiteY0" fmla="*/ 0 h 94843"/>
                  <a:gd name="connsiteX1" fmla="*/ 1890438 w 1891376"/>
                  <a:gd name="connsiteY1" fmla="*/ 38075 h 94843"/>
                  <a:gd name="connsiteX2" fmla="*/ 1891376 w 1891376"/>
                  <a:gd name="connsiteY2" fmla="*/ 48991 h 94843"/>
                  <a:gd name="connsiteX3" fmla="*/ 1845673 w 1891376"/>
                  <a:gd name="connsiteY3" fmla="*/ 52097 h 94843"/>
                  <a:gd name="connsiteX4" fmla="*/ 1149020 w 1891376"/>
                  <a:gd name="connsiteY4" fmla="*/ 94318 h 94843"/>
                  <a:gd name="connsiteX5" fmla="*/ 164221 w 1891376"/>
                  <a:gd name="connsiteY5" fmla="*/ 42931 h 94843"/>
                  <a:gd name="connsiteX6" fmla="*/ 0 w 1891376"/>
                  <a:gd name="connsiteY6" fmla="*/ 40376 h 94843"/>
                  <a:gd name="connsiteX7" fmla="*/ 8078 w 1891376"/>
                  <a:gd name="connsiteY7" fmla="*/ 2227 h 94843"/>
                  <a:gd name="connsiteX8" fmla="*/ 155395 w 1891376"/>
                  <a:gd name="connsiteY8" fmla="*/ 5050 h 94843"/>
                  <a:gd name="connsiteX9" fmla="*/ 1035230 w 1891376"/>
                  <a:gd name="connsiteY9" fmla="*/ 61605 h 94843"/>
                  <a:gd name="connsiteX10" fmla="*/ 1833502 w 1891376"/>
                  <a:gd name="connsiteY10" fmla="*/ 416 h 94843"/>
                  <a:gd name="connsiteX11" fmla="*/ 1880219 w 1891376"/>
                  <a:gd name="connsiteY11" fmla="*/ 0 h 948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891376" h="94843">
                    <a:moveTo>
                      <a:pt x="1880219" y="0"/>
                    </a:moveTo>
                    <a:lnTo>
                      <a:pt x="1890438" y="38075"/>
                    </a:lnTo>
                    <a:lnTo>
                      <a:pt x="1891376" y="48991"/>
                    </a:lnTo>
                    <a:lnTo>
                      <a:pt x="1845673" y="52097"/>
                    </a:lnTo>
                    <a:cubicBezTo>
                      <a:pt x="1651273" y="70486"/>
                      <a:pt x="1452942" y="99071"/>
                      <a:pt x="1149020" y="94318"/>
                    </a:cubicBezTo>
                    <a:cubicBezTo>
                      <a:pt x="801682" y="88885"/>
                      <a:pt x="486676" y="56205"/>
                      <a:pt x="164221" y="42931"/>
                    </a:cubicBezTo>
                    <a:lnTo>
                      <a:pt x="0" y="40376"/>
                    </a:lnTo>
                    <a:lnTo>
                      <a:pt x="8078" y="2227"/>
                    </a:lnTo>
                    <a:lnTo>
                      <a:pt x="155395" y="5050"/>
                    </a:lnTo>
                    <a:cubicBezTo>
                      <a:pt x="443481" y="19658"/>
                      <a:pt x="724912" y="55625"/>
                      <a:pt x="1035230" y="61605"/>
                    </a:cubicBezTo>
                    <a:cubicBezTo>
                      <a:pt x="1397270" y="68581"/>
                      <a:pt x="1591598" y="10325"/>
                      <a:pt x="1833502" y="416"/>
                    </a:cubicBezTo>
                    <a:lnTo>
                      <a:pt x="1880219" y="0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50" name="フリーフォーム: 図形 449">
                <a:extLst>
                  <a:ext uri="{FF2B5EF4-FFF2-40B4-BE49-F238E27FC236}">
                    <a16:creationId xmlns:a16="http://schemas.microsoft.com/office/drawing/2014/main" id="{AA1AE45B-0F70-42B6-8B65-1ABF76A0036E}"/>
                  </a:ext>
                </a:extLst>
              </p:cNvPr>
              <p:cNvSpPr/>
              <p:nvPr/>
            </p:nvSpPr>
            <p:spPr>
              <a:xfrm rot="20231856">
                <a:off x="3695754" y="3889930"/>
                <a:ext cx="740973" cy="45719"/>
              </a:xfrm>
              <a:custGeom>
                <a:avLst/>
                <a:gdLst>
                  <a:gd name="connsiteX0" fmla="*/ 1853725 w 1853725"/>
                  <a:gd name="connsiteY0" fmla="*/ 26859 h 102017"/>
                  <a:gd name="connsiteX1" fmla="*/ 1851792 w 1853725"/>
                  <a:gd name="connsiteY1" fmla="*/ 32756 h 102017"/>
                  <a:gd name="connsiteX2" fmla="*/ 1830791 w 1853725"/>
                  <a:gd name="connsiteY2" fmla="*/ 34625 h 102017"/>
                  <a:gd name="connsiteX3" fmla="*/ 1134006 w 1853725"/>
                  <a:gd name="connsiteY3" fmla="*/ 101991 h 102017"/>
                  <a:gd name="connsiteX4" fmla="*/ 243184 w 1853725"/>
                  <a:gd name="connsiteY4" fmla="*/ 40935 h 102017"/>
                  <a:gd name="connsiteX5" fmla="*/ 7211 w 1853725"/>
                  <a:gd name="connsiteY5" fmla="*/ 26864 h 102017"/>
                  <a:gd name="connsiteX6" fmla="*/ 0 w 1853725"/>
                  <a:gd name="connsiteY6" fmla="*/ 0 h 102017"/>
                  <a:gd name="connsiteX7" fmla="*/ 251704 w 1853725"/>
                  <a:gd name="connsiteY7" fmla="*/ 12184 h 102017"/>
                  <a:gd name="connsiteX8" fmla="*/ 1248799 w 1853725"/>
                  <a:gd name="connsiteY8" fmla="*/ 67662 h 102017"/>
                  <a:gd name="connsiteX9" fmla="*/ 1761532 w 1853725"/>
                  <a:gd name="connsiteY9" fmla="*/ 38306 h 102017"/>
                  <a:gd name="connsiteX10" fmla="*/ 1853725 w 1853725"/>
                  <a:gd name="connsiteY10" fmla="*/ 26859 h 1020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853725" h="102017">
                    <a:moveTo>
                      <a:pt x="1853725" y="26859"/>
                    </a:moveTo>
                    <a:lnTo>
                      <a:pt x="1851792" y="32756"/>
                    </a:lnTo>
                    <a:lnTo>
                      <a:pt x="1830791" y="34625"/>
                    </a:lnTo>
                    <a:cubicBezTo>
                      <a:pt x="1643318" y="56536"/>
                      <a:pt x="1473486" y="103302"/>
                      <a:pt x="1134006" y="101991"/>
                    </a:cubicBezTo>
                    <a:cubicBezTo>
                      <a:pt x="794526" y="100681"/>
                      <a:pt x="525047" y="64294"/>
                      <a:pt x="243184" y="40935"/>
                    </a:cubicBezTo>
                    <a:lnTo>
                      <a:pt x="7211" y="26864"/>
                    </a:lnTo>
                    <a:lnTo>
                      <a:pt x="0" y="0"/>
                    </a:lnTo>
                    <a:lnTo>
                      <a:pt x="251704" y="12184"/>
                    </a:lnTo>
                    <a:cubicBezTo>
                      <a:pt x="567192" y="33409"/>
                      <a:pt x="868819" y="66471"/>
                      <a:pt x="1248799" y="67662"/>
                    </a:cubicBezTo>
                    <a:cubicBezTo>
                      <a:pt x="1470454" y="68356"/>
                      <a:pt x="1627495" y="54186"/>
                      <a:pt x="1761532" y="38306"/>
                    </a:cubicBezTo>
                    <a:lnTo>
                      <a:pt x="1853725" y="26859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51" name="フリーフォーム: 図形 450">
                <a:extLst>
                  <a:ext uri="{FF2B5EF4-FFF2-40B4-BE49-F238E27FC236}">
                    <a16:creationId xmlns:a16="http://schemas.microsoft.com/office/drawing/2014/main" id="{8A6A1787-9F2B-4B5C-A205-6DBFF90F5197}"/>
                  </a:ext>
                </a:extLst>
              </p:cNvPr>
              <p:cNvSpPr/>
              <p:nvPr/>
            </p:nvSpPr>
            <p:spPr>
              <a:xfrm rot="20231856">
                <a:off x="3634878" y="3863919"/>
                <a:ext cx="1731143" cy="45719"/>
              </a:xfrm>
              <a:custGeom>
                <a:avLst/>
                <a:gdLst>
                  <a:gd name="connsiteX0" fmla="*/ 1853725 w 1853725"/>
                  <a:gd name="connsiteY0" fmla="*/ 26859 h 102017"/>
                  <a:gd name="connsiteX1" fmla="*/ 1851792 w 1853725"/>
                  <a:gd name="connsiteY1" fmla="*/ 32756 h 102017"/>
                  <a:gd name="connsiteX2" fmla="*/ 1830791 w 1853725"/>
                  <a:gd name="connsiteY2" fmla="*/ 34625 h 102017"/>
                  <a:gd name="connsiteX3" fmla="*/ 1134006 w 1853725"/>
                  <a:gd name="connsiteY3" fmla="*/ 101991 h 102017"/>
                  <a:gd name="connsiteX4" fmla="*/ 243184 w 1853725"/>
                  <a:gd name="connsiteY4" fmla="*/ 40935 h 102017"/>
                  <a:gd name="connsiteX5" fmla="*/ 7211 w 1853725"/>
                  <a:gd name="connsiteY5" fmla="*/ 26864 h 102017"/>
                  <a:gd name="connsiteX6" fmla="*/ 0 w 1853725"/>
                  <a:gd name="connsiteY6" fmla="*/ 0 h 102017"/>
                  <a:gd name="connsiteX7" fmla="*/ 251704 w 1853725"/>
                  <a:gd name="connsiteY7" fmla="*/ 12184 h 102017"/>
                  <a:gd name="connsiteX8" fmla="*/ 1248799 w 1853725"/>
                  <a:gd name="connsiteY8" fmla="*/ 67662 h 102017"/>
                  <a:gd name="connsiteX9" fmla="*/ 1761532 w 1853725"/>
                  <a:gd name="connsiteY9" fmla="*/ 38306 h 102017"/>
                  <a:gd name="connsiteX10" fmla="*/ 1853725 w 1853725"/>
                  <a:gd name="connsiteY10" fmla="*/ 26859 h 1020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853725" h="102017">
                    <a:moveTo>
                      <a:pt x="1853725" y="26859"/>
                    </a:moveTo>
                    <a:lnTo>
                      <a:pt x="1851792" y="32756"/>
                    </a:lnTo>
                    <a:lnTo>
                      <a:pt x="1830791" y="34625"/>
                    </a:lnTo>
                    <a:cubicBezTo>
                      <a:pt x="1643318" y="56536"/>
                      <a:pt x="1473486" y="103302"/>
                      <a:pt x="1134006" y="101991"/>
                    </a:cubicBezTo>
                    <a:cubicBezTo>
                      <a:pt x="794526" y="100681"/>
                      <a:pt x="525047" y="64294"/>
                      <a:pt x="243184" y="40935"/>
                    </a:cubicBezTo>
                    <a:lnTo>
                      <a:pt x="7211" y="26864"/>
                    </a:lnTo>
                    <a:lnTo>
                      <a:pt x="0" y="0"/>
                    </a:lnTo>
                    <a:lnTo>
                      <a:pt x="251704" y="12184"/>
                    </a:lnTo>
                    <a:cubicBezTo>
                      <a:pt x="567192" y="33409"/>
                      <a:pt x="868819" y="66471"/>
                      <a:pt x="1248799" y="67662"/>
                    </a:cubicBezTo>
                    <a:cubicBezTo>
                      <a:pt x="1470454" y="68356"/>
                      <a:pt x="1627495" y="54186"/>
                      <a:pt x="1761532" y="38306"/>
                    </a:cubicBezTo>
                    <a:lnTo>
                      <a:pt x="1853725" y="26859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52" name="フリーフォーム: 図形 451">
                <a:extLst>
                  <a:ext uri="{FF2B5EF4-FFF2-40B4-BE49-F238E27FC236}">
                    <a16:creationId xmlns:a16="http://schemas.microsoft.com/office/drawing/2014/main" id="{E9FFC9EF-08D5-41F5-8213-DC46F0947B69}"/>
                  </a:ext>
                </a:extLst>
              </p:cNvPr>
              <p:cNvSpPr/>
              <p:nvPr/>
            </p:nvSpPr>
            <p:spPr>
              <a:xfrm rot="20231856">
                <a:off x="3416026" y="4165428"/>
                <a:ext cx="1240151" cy="45719"/>
              </a:xfrm>
              <a:custGeom>
                <a:avLst/>
                <a:gdLst>
                  <a:gd name="connsiteX0" fmla="*/ 1853725 w 1853725"/>
                  <a:gd name="connsiteY0" fmla="*/ 26859 h 102017"/>
                  <a:gd name="connsiteX1" fmla="*/ 1851792 w 1853725"/>
                  <a:gd name="connsiteY1" fmla="*/ 32756 h 102017"/>
                  <a:gd name="connsiteX2" fmla="*/ 1830791 w 1853725"/>
                  <a:gd name="connsiteY2" fmla="*/ 34625 h 102017"/>
                  <a:gd name="connsiteX3" fmla="*/ 1134006 w 1853725"/>
                  <a:gd name="connsiteY3" fmla="*/ 101991 h 102017"/>
                  <a:gd name="connsiteX4" fmla="*/ 243184 w 1853725"/>
                  <a:gd name="connsiteY4" fmla="*/ 40935 h 102017"/>
                  <a:gd name="connsiteX5" fmla="*/ 7211 w 1853725"/>
                  <a:gd name="connsiteY5" fmla="*/ 26864 h 102017"/>
                  <a:gd name="connsiteX6" fmla="*/ 0 w 1853725"/>
                  <a:gd name="connsiteY6" fmla="*/ 0 h 102017"/>
                  <a:gd name="connsiteX7" fmla="*/ 251704 w 1853725"/>
                  <a:gd name="connsiteY7" fmla="*/ 12184 h 102017"/>
                  <a:gd name="connsiteX8" fmla="*/ 1248799 w 1853725"/>
                  <a:gd name="connsiteY8" fmla="*/ 67662 h 102017"/>
                  <a:gd name="connsiteX9" fmla="*/ 1761532 w 1853725"/>
                  <a:gd name="connsiteY9" fmla="*/ 38306 h 102017"/>
                  <a:gd name="connsiteX10" fmla="*/ 1853725 w 1853725"/>
                  <a:gd name="connsiteY10" fmla="*/ 26859 h 1020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853725" h="102017">
                    <a:moveTo>
                      <a:pt x="1853725" y="26859"/>
                    </a:moveTo>
                    <a:lnTo>
                      <a:pt x="1851792" y="32756"/>
                    </a:lnTo>
                    <a:lnTo>
                      <a:pt x="1830791" y="34625"/>
                    </a:lnTo>
                    <a:cubicBezTo>
                      <a:pt x="1643318" y="56536"/>
                      <a:pt x="1473486" y="103302"/>
                      <a:pt x="1134006" y="101991"/>
                    </a:cubicBezTo>
                    <a:cubicBezTo>
                      <a:pt x="794526" y="100681"/>
                      <a:pt x="525047" y="64294"/>
                      <a:pt x="243184" y="40935"/>
                    </a:cubicBezTo>
                    <a:lnTo>
                      <a:pt x="7211" y="26864"/>
                    </a:lnTo>
                    <a:lnTo>
                      <a:pt x="0" y="0"/>
                    </a:lnTo>
                    <a:lnTo>
                      <a:pt x="251704" y="12184"/>
                    </a:lnTo>
                    <a:cubicBezTo>
                      <a:pt x="567192" y="33409"/>
                      <a:pt x="868819" y="66471"/>
                      <a:pt x="1248799" y="67662"/>
                    </a:cubicBezTo>
                    <a:cubicBezTo>
                      <a:pt x="1470454" y="68356"/>
                      <a:pt x="1627495" y="54186"/>
                      <a:pt x="1761532" y="38306"/>
                    </a:cubicBezTo>
                    <a:lnTo>
                      <a:pt x="1853725" y="26859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53" name="フリーフォーム: 図形 452">
                <a:extLst>
                  <a:ext uri="{FF2B5EF4-FFF2-40B4-BE49-F238E27FC236}">
                    <a16:creationId xmlns:a16="http://schemas.microsoft.com/office/drawing/2014/main" id="{224178C7-C7F5-4D7C-A504-116E3B1327ED}"/>
                  </a:ext>
                </a:extLst>
              </p:cNvPr>
              <p:cNvSpPr/>
              <p:nvPr/>
            </p:nvSpPr>
            <p:spPr>
              <a:xfrm rot="20167227">
                <a:off x="4004794" y="4023241"/>
                <a:ext cx="1285755" cy="45719"/>
              </a:xfrm>
              <a:custGeom>
                <a:avLst/>
                <a:gdLst>
                  <a:gd name="connsiteX0" fmla="*/ 1853725 w 1853725"/>
                  <a:gd name="connsiteY0" fmla="*/ 26859 h 102017"/>
                  <a:gd name="connsiteX1" fmla="*/ 1851792 w 1853725"/>
                  <a:gd name="connsiteY1" fmla="*/ 32756 h 102017"/>
                  <a:gd name="connsiteX2" fmla="*/ 1830791 w 1853725"/>
                  <a:gd name="connsiteY2" fmla="*/ 34625 h 102017"/>
                  <a:gd name="connsiteX3" fmla="*/ 1134006 w 1853725"/>
                  <a:gd name="connsiteY3" fmla="*/ 101991 h 102017"/>
                  <a:gd name="connsiteX4" fmla="*/ 243184 w 1853725"/>
                  <a:gd name="connsiteY4" fmla="*/ 40935 h 102017"/>
                  <a:gd name="connsiteX5" fmla="*/ 7211 w 1853725"/>
                  <a:gd name="connsiteY5" fmla="*/ 26864 h 102017"/>
                  <a:gd name="connsiteX6" fmla="*/ 0 w 1853725"/>
                  <a:gd name="connsiteY6" fmla="*/ 0 h 102017"/>
                  <a:gd name="connsiteX7" fmla="*/ 251704 w 1853725"/>
                  <a:gd name="connsiteY7" fmla="*/ 12184 h 102017"/>
                  <a:gd name="connsiteX8" fmla="*/ 1248799 w 1853725"/>
                  <a:gd name="connsiteY8" fmla="*/ 67662 h 102017"/>
                  <a:gd name="connsiteX9" fmla="*/ 1761532 w 1853725"/>
                  <a:gd name="connsiteY9" fmla="*/ 38306 h 102017"/>
                  <a:gd name="connsiteX10" fmla="*/ 1853725 w 1853725"/>
                  <a:gd name="connsiteY10" fmla="*/ 26859 h 1020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853725" h="102017">
                    <a:moveTo>
                      <a:pt x="1853725" y="26859"/>
                    </a:moveTo>
                    <a:lnTo>
                      <a:pt x="1851792" y="32756"/>
                    </a:lnTo>
                    <a:lnTo>
                      <a:pt x="1830791" y="34625"/>
                    </a:lnTo>
                    <a:cubicBezTo>
                      <a:pt x="1643318" y="56536"/>
                      <a:pt x="1473486" y="103302"/>
                      <a:pt x="1134006" y="101991"/>
                    </a:cubicBezTo>
                    <a:cubicBezTo>
                      <a:pt x="794526" y="100681"/>
                      <a:pt x="525047" y="64294"/>
                      <a:pt x="243184" y="40935"/>
                    </a:cubicBezTo>
                    <a:lnTo>
                      <a:pt x="7211" y="26864"/>
                    </a:lnTo>
                    <a:lnTo>
                      <a:pt x="0" y="0"/>
                    </a:lnTo>
                    <a:lnTo>
                      <a:pt x="251704" y="12184"/>
                    </a:lnTo>
                    <a:cubicBezTo>
                      <a:pt x="567192" y="33409"/>
                      <a:pt x="868819" y="66471"/>
                      <a:pt x="1248799" y="67662"/>
                    </a:cubicBezTo>
                    <a:cubicBezTo>
                      <a:pt x="1470454" y="68356"/>
                      <a:pt x="1627495" y="54186"/>
                      <a:pt x="1761532" y="38306"/>
                    </a:cubicBezTo>
                    <a:lnTo>
                      <a:pt x="1853725" y="26859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54" name="フリーフォーム: 図形 453">
                <a:extLst>
                  <a:ext uri="{FF2B5EF4-FFF2-40B4-BE49-F238E27FC236}">
                    <a16:creationId xmlns:a16="http://schemas.microsoft.com/office/drawing/2014/main" id="{5184E91A-4C5E-4334-86EF-4AC1804DB06B}"/>
                  </a:ext>
                </a:extLst>
              </p:cNvPr>
              <p:cNvSpPr/>
              <p:nvPr/>
            </p:nvSpPr>
            <p:spPr>
              <a:xfrm rot="20167227">
                <a:off x="4522222" y="3559570"/>
                <a:ext cx="753822" cy="55163"/>
              </a:xfrm>
              <a:custGeom>
                <a:avLst/>
                <a:gdLst>
                  <a:gd name="connsiteX0" fmla="*/ 1853725 w 1853725"/>
                  <a:gd name="connsiteY0" fmla="*/ 26859 h 102017"/>
                  <a:gd name="connsiteX1" fmla="*/ 1851792 w 1853725"/>
                  <a:gd name="connsiteY1" fmla="*/ 32756 h 102017"/>
                  <a:gd name="connsiteX2" fmla="*/ 1830791 w 1853725"/>
                  <a:gd name="connsiteY2" fmla="*/ 34625 h 102017"/>
                  <a:gd name="connsiteX3" fmla="*/ 1134006 w 1853725"/>
                  <a:gd name="connsiteY3" fmla="*/ 101991 h 102017"/>
                  <a:gd name="connsiteX4" fmla="*/ 243184 w 1853725"/>
                  <a:gd name="connsiteY4" fmla="*/ 40935 h 102017"/>
                  <a:gd name="connsiteX5" fmla="*/ 7211 w 1853725"/>
                  <a:gd name="connsiteY5" fmla="*/ 26864 h 102017"/>
                  <a:gd name="connsiteX6" fmla="*/ 0 w 1853725"/>
                  <a:gd name="connsiteY6" fmla="*/ 0 h 102017"/>
                  <a:gd name="connsiteX7" fmla="*/ 251704 w 1853725"/>
                  <a:gd name="connsiteY7" fmla="*/ 12184 h 102017"/>
                  <a:gd name="connsiteX8" fmla="*/ 1248799 w 1853725"/>
                  <a:gd name="connsiteY8" fmla="*/ 67662 h 102017"/>
                  <a:gd name="connsiteX9" fmla="*/ 1761532 w 1853725"/>
                  <a:gd name="connsiteY9" fmla="*/ 38306 h 102017"/>
                  <a:gd name="connsiteX10" fmla="*/ 1853725 w 1853725"/>
                  <a:gd name="connsiteY10" fmla="*/ 26859 h 1020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853725" h="102017">
                    <a:moveTo>
                      <a:pt x="1853725" y="26859"/>
                    </a:moveTo>
                    <a:lnTo>
                      <a:pt x="1851792" y="32756"/>
                    </a:lnTo>
                    <a:lnTo>
                      <a:pt x="1830791" y="34625"/>
                    </a:lnTo>
                    <a:cubicBezTo>
                      <a:pt x="1643318" y="56536"/>
                      <a:pt x="1473486" y="103302"/>
                      <a:pt x="1134006" y="101991"/>
                    </a:cubicBezTo>
                    <a:cubicBezTo>
                      <a:pt x="794526" y="100681"/>
                      <a:pt x="525047" y="64294"/>
                      <a:pt x="243184" y="40935"/>
                    </a:cubicBezTo>
                    <a:lnTo>
                      <a:pt x="7211" y="26864"/>
                    </a:lnTo>
                    <a:lnTo>
                      <a:pt x="0" y="0"/>
                    </a:lnTo>
                    <a:lnTo>
                      <a:pt x="251704" y="12184"/>
                    </a:lnTo>
                    <a:cubicBezTo>
                      <a:pt x="567192" y="33409"/>
                      <a:pt x="868819" y="66471"/>
                      <a:pt x="1248799" y="67662"/>
                    </a:cubicBezTo>
                    <a:cubicBezTo>
                      <a:pt x="1470454" y="68356"/>
                      <a:pt x="1627495" y="54186"/>
                      <a:pt x="1761532" y="38306"/>
                    </a:cubicBezTo>
                    <a:lnTo>
                      <a:pt x="1853725" y="26859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55" name="フリーフォーム: 図形 454">
                <a:extLst>
                  <a:ext uri="{FF2B5EF4-FFF2-40B4-BE49-F238E27FC236}">
                    <a16:creationId xmlns:a16="http://schemas.microsoft.com/office/drawing/2014/main" id="{97BEAAC6-28C7-4E68-9392-2E640E067EDA}"/>
                  </a:ext>
                </a:extLst>
              </p:cNvPr>
              <p:cNvSpPr/>
              <p:nvPr/>
            </p:nvSpPr>
            <p:spPr>
              <a:xfrm rot="20572540">
                <a:off x="3540005" y="4340417"/>
                <a:ext cx="992502" cy="45719"/>
              </a:xfrm>
              <a:custGeom>
                <a:avLst/>
                <a:gdLst>
                  <a:gd name="connsiteX0" fmla="*/ 1853725 w 1853725"/>
                  <a:gd name="connsiteY0" fmla="*/ 26859 h 102017"/>
                  <a:gd name="connsiteX1" fmla="*/ 1851792 w 1853725"/>
                  <a:gd name="connsiteY1" fmla="*/ 32756 h 102017"/>
                  <a:gd name="connsiteX2" fmla="*/ 1830791 w 1853725"/>
                  <a:gd name="connsiteY2" fmla="*/ 34625 h 102017"/>
                  <a:gd name="connsiteX3" fmla="*/ 1134006 w 1853725"/>
                  <a:gd name="connsiteY3" fmla="*/ 101991 h 102017"/>
                  <a:gd name="connsiteX4" fmla="*/ 243184 w 1853725"/>
                  <a:gd name="connsiteY4" fmla="*/ 40935 h 102017"/>
                  <a:gd name="connsiteX5" fmla="*/ 7211 w 1853725"/>
                  <a:gd name="connsiteY5" fmla="*/ 26864 h 102017"/>
                  <a:gd name="connsiteX6" fmla="*/ 0 w 1853725"/>
                  <a:gd name="connsiteY6" fmla="*/ 0 h 102017"/>
                  <a:gd name="connsiteX7" fmla="*/ 251704 w 1853725"/>
                  <a:gd name="connsiteY7" fmla="*/ 12184 h 102017"/>
                  <a:gd name="connsiteX8" fmla="*/ 1248799 w 1853725"/>
                  <a:gd name="connsiteY8" fmla="*/ 67662 h 102017"/>
                  <a:gd name="connsiteX9" fmla="*/ 1761532 w 1853725"/>
                  <a:gd name="connsiteY9" fmla="*/ 38306 h 102017"/>
                  <a:gd name="connsiteX10" fmla="*/ 1853725 w 1853725"/>
                  <a:gd name="connsiteY10" fmla="*/ 26859 h 1020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853725" h="102017">
                    <a:moveTo>
                      <a:pt x="1853725" y="26859"/>
                    </a:moveTo>
                    <a:lnTo>
                      <a:pt x="1851792" y="32756"/>
                    </a:lnTo>
                    <a:lnTo>
                      <a:pt x="1830791" y="34625"/>
                    </a:lnTo>
                    <a:cubicBezTo>
                      <a:pt x="1643318" y="56536"/>
                      <a:pt x="1473486" y="103302"/>
                      <a:pt x="1134006" y="101991"/>
                    </a:cubicBezTo>
                    <a:cubicBezTo>
                      <a:pt x="794526" y="100681"/>
                      <a:pt x="525047" y="64294"/>
                      <a:pt x="243184" y="40935"/>
                    </a:cubicBezTo>
                    <a:lnTo>
                      <a:pt x="7211" y="26864"/>
                    </a:lnTo>
                    <a:lnTo>
                      <a:pt x="0" y="0"/>
                    </a:lnTo>
                    <a:lnTo>
                      <a:pt x="251704" y="12184"/>
                    </a:lnTo>
                    <a:cubicBezTo>
                      <a:pt x="567192" y="33409"/>
                      <a:pt x="868819" y="66471"/>
                      <a:pt x="1248799" y="67662"/>
                    </a:cubicBezTo>
                    <a:cubicBezTo>
                      <a:pt x="1470454" y="68356"/>
                      <a:pt x="1627495" y="54186"/>
                      <a:pt x="1761532" y="38306"/>
                    </a:cubicBezTo>
                    <a:lnTo>
                      <a:pt x="1853725" y="26859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56" name="フリーフォーム: 図形 455">
                <a:extLst>
                  <a:ext uri="{FF2B5EF4-FFF2-40B4-BE49-F238E27FC236}">
                    <a16:creationId xmlns:a16="http://schemas.microsoft.com/office/drawing/2014/main" id="{871951FE-D8D3-43E1-9752-48DA30A1CFAA}"/>
                  </a:ext>
                </a:extLst>
              </p:cNvPr>
              <p:cNvSpPr/>
              <p:nvPr/>
            </p:nvSpPr>
            <p:spPr>
              <a:xfrm rot="9370420" flipV="1">
                <a:off x="4705897" y="3763252"/>
                <a:ext cx="615943" cy="57632"/>
              </a:xfrm>
              <a:custGeom>
                <a:avLst/>
                <a:gdLst>
                  <a:gd name="connsiteX0" fmla="*/ 1853725 w 1853725"/>
                  <a:gd name="connsiteY0" fmla="*/ 26859 h 102017"/>
                  <a:gd name="connsiteX1" fmla="*/ 1851792 w 1853725"/>
                  <a:gd name="connsiteY1" fmla="*/ 32756 h 102017"/>
                  <a:gd name="connsiteX2" fmla="*/ 1830791 w 1853725"/>
                  <a:gd name="connsiteY2" fmla="*/ 34625 h 102017"/>
                  <a:gd name="connsiteX3" fmla="*/ 1134006 w 1853725"/>
                  <a:gd name="connsiteY3" fmla="*/ 101991 h 102017"/>
                  <a:gd name="connsiteX4" fmla="*/ 243184 w 1853725"/>
                  <a:gd name="connsiteY4" fmla="*/ 40935 h 102017"/>
                  <a:gd name="connsiteX5" fmla="*/ 7211 w 1853725"/>
                  <a:gd name="connsiteY5" fmla="*/ 26864 h 102017"/>
                  <a:gd name="connsiteX6" fmla="*/ 0 w 1853725"/>
                  <a:gd name="connsiteY6" fmla="*/ 0 h 102017"/>
                  <a:gd name="connsiteX7" fmla="*/ 251704 w 1853725"/>
                  <a:gd name="connsiteY7" fmla="*/ 12184 h 102017"/>
                  <a:gd name="connsiteX8" fmla="*/ 1248799 w 1853725"/>
                  <a:gd name="connsiteY8" fmla="*/ 67662 h 102017"/>
                  <a:gd name="connsiteX9" fmla="*/ 1761532 w 1853725"/>
                  <a:gd name="connsiteY9" fmla="*/ 38306 h 102017"/>
                  <a:gd name="connsiteX10" fmla="*/ 1853725 w 1853725"/>
                  <a:gd name="connsiteY10" fmla="*/ 26859 h 1020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853725" h="102017">
                    <a:moveTo>
                      <a:pt x="1853725" y="26859"/>
                    </a:moveTo>
                    <a:lnTo>
                      <a:pt x="1851792" y="32756"/>
                    </a:lnTo>
                    <a:lnTo>
                      <a:pt x="1830791" y="34625"/>
                    </a:lnTo>
                    <a:cubicBezTo>
                      <a:pt x="1643318" y="56536"/>
                      <a:pt x="1473486" y="103302"/>
                      <a:pt x="1134006" y="101991"/>
                    </a:cubicBezTo>
                    <a:cubicBezTo>
                      <a:pt x="794526" y="100681"/>
                      <a:pt x="525047" y="64294"/>
                      <a:pt x="243184" y="40935"/>
                    </a:cubicBezTo>
                    <a:lnTo>
                      <a:pt x="7211" y="26864"/>
                    </a:lnTo>
                    <a:lnTo>
                      <a:pt x="0" y="0"/>
                    </a:lnTo>
                    <a:lnTo>
                      <a:pt x="251704" y="12184"/>
                    </a:lnTo>
                    <a:cubicBezTo>
                      <a:pt x="567192" y="33409"/>
                      <a:pt x="868819" y="66471"/>
                      <a:pt x="1248799" y="67662"/>
                    </a:cubicBezTo>
                    <a:cubicBezTo>
                      <a:pt x="1470454" y="68356"/>
                      <a:pt x="1627495" y="54186"/>
                      <a:pt x="1761532" y="38306"/>
                    </a:cubicBezTo>
                    <a:lnTo>
                      <a:pt x="1853725" y="26859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57" name="フリーフォーム: 図形 456">
                <a:extLst>
                  <a:ext uri="{FF2B5EF4-FFF2-40B4-BE49-F238E27FC236}">
                    <a16:creationId xmlns:a16="http://schemas.microsoft.com/office/drawing/2014/main" id="{70AB4682-24FE-4E10-B697-64426797D874}"/>
                  </a:ext>
                </a:extLst>
              </p:cNvPr>
              <p:cNvSpPr/>
              <p:nvPr/>
            </p:nvSpPr>
            <p:spPr>
              <a:xfrm rot="20348160" flipV="1">
                <a:off x="3242010" y="3885676"/>
                <a:ext cx="615943" cy="57632"/>
              </a:xfrm>
              <a:custGeom>
                <a:avLst/>
                <a:gdLst>
                  <a:gd name="connsiteX0" fmla="*/ 1853725 w 1853725"/>
                  <a:gd name="connsiteY0" fmla="*/ 26859 h 102017"/>
                  <a:gd name="connsiteX1" fmla="*/ 1851792 w 1853725"/>
                  <a:gd name="connsiteY1" fmla="*/ 32756 h 102017"/>
                  <a:gd name="connsiteX2" fmla="*/ 1830791 w 1853725"/>
                  <a:gd name="connsiteY2" fmla="*/ 34625 h 102017"/>
                  <a:gd name="connsiteX3" fmla="*/ 1134006 w 1853725"/>
                  <a:gd name="connsiteY3" fmla="*/ 101991 h 102017"/>
                  <a:gd name="connsiteX4" fmla="*/ 243184 w 1853725"/>
                  <a:gd name="connsiteY4" fmla="*/ 40935 h 102017"/>
                  <a:gd name="connsiteX5" fmla="*/ 7211 w 1853725"/>
                  <a:gd name="connsiteY5" fmla="*/ 26864 h 102017"/>
                  <a:gd name="connsiteX6" fmla="*/ 0 w 1853725"/>
                  <a:gd name="connsiteY6" fmla="*/ 0 h 102017"/>
                  <a:gd name="connsiteX7" fmla="*/ 251704 w 1853725"/>
                  <a:gd name="connsiteY7" fmla="*/ 12184 h 102017"/>
                  <a:gd name="connsiteX8" fmla="*/ 1248799 w 1853725"/>
                  <a:gd name="connsiteY8" fmla="*/ 67662 h 102017"/>
                  <a:gd name="connsiteX9" fmla="*/ 1761532 w 1853725"/>
                  <a:gd name="connsiteY9" fmla="*/ 38306 h 102017"/>
                  <a:gd name="connsiteX10" fmla="*/ 1853725 w 1853725"/>
                  <a:gd name="connsiteY10" fmla="*/ 26859 h 1020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853725" h="102017">
                    <a:moveTo>
                      <a:pt x="1853725" y="26859"/>
                    </a:moveTo>
                    <a:lnTo>
                      <a:pt x="1851792" y="32756"/>
                    </a:lnTo>
                    <a:lnTo>
                      <a:pt x="1830791" y="34625"/>
                    </a:lnTo>
                    <a:cubicBezTo>
                      <a:pt x="1643318" y="56536"/>
                      <a:pt x="1473486" y="103302"/>
                      <a:pt x="1134006" y="101991"/>
                    </a:cubicBezTo>
                    <a:cubicBezTo>
                      <a:pt x="794526" y="100681"/>
                      <a:pt x="525047" y="64294"/>
                      <a:pt x="243184" y="40935"/>
                    </a:cubicBezTo>
                    <a:lnTo>
                      <a:pt x="7211" y="26864"/>
                    </a:lnTo>
                    <a:lnTo>
                      <a:pt x="0" y="0"/>
                    </a:lnTo>
                    <a:lnTo>
                      <a:pt x="251704" y="12184"/>
                    </a:lnTo>
                    <a:cubicBezTo>
                      <a:pt x="567192" y="33409"/>
                      <a:pt x="868819" y="66471"/>
                      <a:pt x="1248799" y="67662"/>
                    </a:cubicBezTo>
                    <a:cubicBezTo>
                      <a:pt x="1470454" y="68356"/>
                      <a:pt x="1627495" y="54186"/>
                      <a:pt x="1761532" y="38306"/>
                    </a:cubicBezTo>
                    <a:lnTo>
                      <a:pt x="1853725" y="26859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58" name="フリーフォーム: 図形 457">
                <a:extLst>
                  <a:ext uri="{FF2B5EF4-FFF2-40B4-BE49-F238E27FC236}">
                    <a16:creationId xmlns:a16="http://schemas.microsoft.com/office/drawing/2014/main" id="{C80DC8FF-7238-4A2C-8131-541298F176F4}"/>
                  </a:ext>
                </a:extLst>
              </p:cNvPr>
              <p:cNvSpPr/>
              <p:nvPr/>
            </p:nvSpPr>
            <p:spPr>
              <a:xfrm>
                <a:off x="2760075" y="4135230"/>
                <a:ext cx="340576" cy="620920"/>
              </a:xfrm>
              <a:custGeom>
                <a:avLst/>
                <a:gdLst>
                  <a:gd name="connsiteX0" fmla="*/ 289365 w 340576"/>
                  <a:gd name="connsiteY0" fmla="*/ 420120 h 620920"/>
                  <a:gd name="connsiteX1" fmla="*/ 340576 w 340576"/>
                  <a:gd name="connsiteY1" fmla="*/ 617836 h 620920"/>
                  <a:gd name="connsiteX2" fmla="*/ 309704 w 340576"/>
                  <a:gd name="connsiteY2" fmla="*/ 620920 h 620920"/>
                  <a:gd name="connsiteX3" fmla="*/ 302845 w 340576"/>
                  <a:gd name="connsiteY3" fmla="*/ 620235 h 620920"/>
                  <a:gd name="connsiteX4" fmla="*/ 114755 w 340576"/>
                  <a:gd name="connsiteY4" fmla="*/ 388441 h 620920"/>
                  <a:gd name="connsiteX5" fmla="*/ 15408 w 340576"/>
                  <a:gd name="connsiteY5" fmla="*/ 466228 h 620920"/>
                  <a:gd name="connsiteX6" fmla="*/ 14835 w 340576"/>
                  <a:gd name="connsiteY6" fmla="*/ 465539 h 620920"/>
                  <a:gd name="connsiteX7" fmla="*/ 0 w 340576"/>
                  <a:gd name="connsiteY7" fmla="*/ 438452 h 620920"/>
                  <a:gd name="connsiteX8" fmla="*/ 81851 w 340576"/>
                  <a:gd name="connsiteY8" fmla="*/ 0 h 620920"/>
                  <a:gd name="connsiteX9" fmla="*/ 206927 w 340576"/>
                  <a:gd name="connsiteY9" fmla="*/ 203103 h 620920"/>
                  <a:gd name="connsiteX10" fmla="*/ 49395 w 340576"/>
                  <a:gd name="connsiteY10" fmla="*/ 29938 h 620920"/>
                  <a:gd name="connsiteX11" fmla="*/ 58257 w 340576"/>
                  <a:gd name="connsiteY11" fmla="*/ 19293 h 6209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40576" h="620920">
                    <a:moveTo>
                      <a:pt x="289365" y="420120"/>
                    </a:moveTo>
                    <a:lnTo>
                      <a:pt x="340576" y="617836"/>
                    </a:lnTo>
                    <a:lnTo>
                      <a:pt x="309704" y="620920"/>
                    </a:lnTo>
                    <a:lnTo>
                      <a:pt x="302845" y="620235"/>
                    </a:lnTo>
                    <a:close/>
                    <a:moveTo>
                      <a:pt x="114755" y="388441"/>
                    </a:moveTo>
                    <a:lnTo>
                      <a:pt x="15408" y="466228"/>
                    </a:lnTo>
                    <a:lnTo>
                      <a:pt x="14835" y="465539"/>
                    </a:lnTo>
                    <a:lnTo>
                      <a:pt x="0" y="438452"/>
                    </a:lnTo>
                    <a:close/>
                    <a:moveTo>
                      <a:pt x="81851" y="0"/>
                    </a:moveTo>
                    <a:lnTo>
                      <a:pt x="206927" y="203103"/>
                    </a:lnTo>
                    <a:lnTo>
                      <a:pt x="49395" y="29938"/>
                    </a:lnTo>
                    <a:lnTo>
                      <a:pt x="58257" y="19293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59" name="フリーフォーム: 図形 458">
                <a:extLst>
                  <a:ext uri="{FF2B5EF4-FFF2-40B4-BE49-F238E27FC236}">
                    <a16:creationId xmlns:a16="http://schemas.microsoft.com/office/drawing/2014/main" id="{4E021732-7103-4AC9-AC86-FD1EFAA0F32B}"/>
                  </a:ext>
                </a:extLst>
              </p:cNvPr>
              <p:cNvSpPr/>
              <p:nvPr/>
            </p:nvSpPr>
            <p:spPr>
              <a:xfrm rot="20231856">
                <a:off x="3707245" y="3512890"/>
                <a:ext cx="1446576" cy="45719"/>
              </a:xfrm>
              <a:custGeom>
                <a:avLst/>
                <a:gdLst>
                  <a:gd name="connsiteX0" fmla="*/ 1880219 w 1891376"/>
                  <a:gd name="connsiteY0" fmla="*/ 0 h 94843"/>
                  <a:gd name="connsiteX1" fmla="*/ 1890438 w 1891376"/>
                  <a:gd name="connsiteY1" fmla="*/ 38075 h 94843"/>
                  <a:gd name="connsiteX2" fmla="*/ 1891376 w 1891376"/>
                  <a:gd name="connsiteY2" fmla="*/ 48991 h 94843"/>
                  <a:gd name="connsiteX3" fmla="*/ 1845673 w 1891376"/>
                  <a:gd name="connsiteY3" fmla="*/ 52097 h 94843"/>
                  <a:gd name="connsiteX4" fmla="*/ 1149020 w 1891376"/>
                  <a:gd name="connsiteY4" fmla="*/ 94318 h 94843"/>
                  <a:gd name="connsiteX5" fmla="*/ 164221 w 1891376"/>
                  <a:gd name="connsiteY5" fmla="*/ 42931 h 94843"/>
                  <a:gd name="connsiteX6" fmla="*/ 0 w 1891376"/>
                  <a:gd name="connsiteY6" fmla="*/ 40376 h 94843"/>
                  <a:gd name="connsiteX7" fmla="*/ 8078 w 1891376"/>
                  <a:gd name="connsiteY7" fmla="*/ 2227 h 94843"/>
                  <a:gd name="connsiteX8" fmla="*/ 155395 w 1891376"/>
                  <a:gd name="connsiteY8" fmla="*/ 5050 h 94843"/>
                  <a:gd name="connsiteX9" fmla="*/ 1035230 w 1891376"/>
                  <a:gd name="connsiteY9" fmla="*/ 61605 h 94843"/>
                  <a:gd name="connsiteX10" fmla="*/ 1833502 w 1891376"/>
                  <a:gd name="connsiteY10" fmla="*/ 416 h 94843"/>
                  <a:gd name="connsiteX11" fmla="*/ 1880219 w 1891376"/>
                  <a:gd name="connsiteY11" fmla="*/ 0 h 948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891376" h="94843">
                    <a:moveTo>
                      <a:pt x="1880219" y="0"/>
                    </a:moveTo>
                    <a:lnTo>
                      <a:pt x="1890438" y="38075"/>
                    </a:lnTo>
                    <a:lnTo>
                      <a:pt x="1891376" y="48991"/>
                    </a:lnTo>
                    <a:lnTo>
                      <a:pt x="1845673" y="52097"/>
                    </a:lnTo>
                    <a:cubicBezTo>
                      <a:pt x="1651273" y="70486"/>
                      <a:pt x="1452942" y="99071"/>
                      <a:pt x="1149020" y="94318"/>
                    </a:cubicBezTo>
                    <a:cubicBezTo>
                      <a:pt x="801682" y="88885"/>
                      <a:pt x="486676" y="56205"/>
                      <a:pt x="164221" y="42931"/>
                    </a:cubicBezTo>
                    <a:lnTo>
                      <a:pt x="0" y="40376"/>
                    </a:lnTo>
                    <a:lnTo>
                      <a:pt x="8078" y="2227"/>
                    </a:lnTo>
                    <a:lnTo>
                      <a:pt x="155395" y="5050"/>
                    </a:lnTo>
                    <a:cubicBezTo>
                      <a:pt x="443481" y="19658"/>
                      <a:pt x="724912" y="55625"/>
                      <a:pt x="1035230" y="61605"/>
                    </a:cubicBezTo>
                    <a:cubicBezTo>
                      <a:pt x="1397270" y="68581"/>
                      <a:pt x="1591598" y="10325"/>
                      <a:pt x="1833502" y="416"/>
                    </a:cubicBezTo>
                    <a:lnTo>
                      <a:pt x="1880219" y="0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46813754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2">
            <a:lumMod val="20000"/>
            <a:lumOff val="80000"/>
          </a:schemeClr>
        </a:solidFill>
        <a:ln w="38100">
          <a:solidFill>
            <a:srgbClr val="00B0F0"/>
          </a:solidFill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 kumimoji="1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89</Words>
  <Application>Microsoft Office PowerPoint</Application>
  <PresentationFormat>A4 210 x 297 mm</PresentationFormat>
  <Paragraphs>40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8" baseType="lpstr">
      <vt:lpstr>メイリオ</vt:lpstr>
      <vt:lpstr>Arial</vt:lpstr>
      <vt:lpstr>Calibri</vt:lpstr>
      <vt:lpstr>Office ​​テーマ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digipot.jnet</Manager>
  <Company>digipot.jnet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pptxg03_和歌山県をイメージするイラスト</dc:title>
  <dc:subject>pptxg03_和歌山県をイメージするイラスト</dc:subject>
  <dc:creator>でじけろお</dc:creator>
  <cp:keywords/>
  <cp:lastModifiedBy/>
  <cp:revision>1</cp:revision>
  <dcterms:created xsi:type="dcterms:W3CDTF">2012-07-20T04:40:05Z</dcterms:created>
  <dcterms:modified xsi:type="dcterms:W3CDTF">2021-01-23T12:04:12Z</dcterms:modified>
  <cp:category/>
  <cp:version>1</cp:version>
</cp:coreProperties>
</file>